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93" r:id="rId2"/>
    <p:sldId id="436" r:id="rId3"/>
    <p:sldId id="420" r:id="rId4"/>
    <p:sldId id="378" r:id="rId5"/>
    <p:sldId id="281" r:id="rId6"/>
    <p:sldId id="424" r:id="rId7"/>
    <p:sldId id="425" r:id="rId8"/>
    <p:sldId id="368" r:id="rId9"/>
    <p:sldId id="342" r:id="rId10"/>
    <p:sldId id="349" r:id="rId11"/>
    <p:sldId id="392" r:id="rId12"/>
    <p:sldId id="419" r:id="rId13"/>
    <p:sldId id="421" r:id="rId14"/>
    <p:sldId id="282" r:id="rId15"/>
    <p:sldId id="434" r:id="rId16"/>
    <p:sldId id="416" r:id="rId17"/>
    <p:sldId id="433" r:id="rId18"/>
    <p:sldId id="435" r:id="rId19"/>
    <p:sldId id="431" r:id="rId20"/>
    <p:sldId id="432" r:id="rId21"/>
    <p:sldId id="394" r:id="rId22"/>
    <p:sldId id="428" r:id="rId23"/>
    <p:sldId id="430" r:id="rId2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0096FF"/>
    <a:srgbClr val="FF7E79"/>
    <a:srgbClr val="FFE600"/>
    <a:srgbClr val="FFFC00"/>
    <a:srgbClr val="7E427F"/>
    <a:srgbClr val="FE9D92"/>
    <a:srgbClr val="FF9403"/>
    <a:srgbClr val="7A81FF"/>
    <a:srgbClr val="533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97"/>
    <p:restoredTop sz="90476"/>
  </p:normalViewPr>
  <p:slideViewPr>
    <p:cSldViewPr snapToGrid="0" snapToObjects="1">
      <p:cViewPr varScale="1">
        <p:scale>
          <a:sx n="70" d="100"/>
          <a:sy n="70" d="100"/>
        </p:scale>
        <p:origin x="208" y="15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3" d="100"/>
          <a:sy n="133" d="100"/>
        </p:scale>
        <p:origin x="17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701B-8A21-5E44-8E6D-98A2B37D0684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95E15-3879-DE4D-BDD9-6E3F888DCE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51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DFFF1-D644-0D40-88AF-89F2D9269ED2}" type="slidenum">
              <a:rPr lang="en-SI" smtClean="0"/>
              <a:t>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63318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DFFF1-D644-0D40-88AF-89F2D9269ED2}" type="slidenum">
              <a:rPr lang="en-SI" smtClean="0"/>
              <a:t>10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6958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212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4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3594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83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077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706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464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787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75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375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713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099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DFFF1-D644-0D40-88AF-89F2D9269ED2}" type="slidenum">
              <a:rPr lang="en-SI" smtClean="0"/>
              <a:t>4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3674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195E15-3879-DE4D-BDD9-6E3F888DCE33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30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195E15-3879-DE4D-BDD9-6E3F888DCE33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9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195E15-3879-DE4D-BDD9-6E3F888DCE33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75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38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5E15-3879-DE4D-BDD9-6E3F888DCE3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84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72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747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47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0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5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8872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6090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330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200526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774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91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5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8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18" indent="0">
              <a:buNone/>
              <a:defRPr sz="2000" b="1"/>
            </a:lvl2pPr>
            <a:lvl3pPr marL="914436" indent="0">
              <a:buNone/>
              <a:defRPr sz="1800" b="1"/>
            </a:lvl3pPr>
            <a:lvl4pPr marL="1371654" indent="0">
              <a:buNone/>
              <a:defRPr sz="1600" b="1"/>
            </a:lvl4pPr>
            <a:lvl5pPr marL="1828872" indent="0">
              <a:buNone/>
              <a:defRPr sz="1600" b="1"/>
            </a:lvl5pPr>
            <a:lvl6pPr marL="2286090" indent="0">
              <a:buNone/>
              <a:defRPr sz="1600" b="1"/>
            </a:lvl6pPr>
            <a:lvl7pPr marL="2743308" indent="0">
              <a:buNone/>
              <a:defRPr sz="1600" b="1"/>
            </a:lvl7pPr>
            <a:lvl8pPr marL="3200526" indent="0">
              <a:buNone/>
              <a:defRPr sz="1600" b="1"/>
            </a:lvl8pPr>
            <a:lvl9pPr marL="3657744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8" cy="395128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4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18" indent="0">
              <a:buNone/>
              <a:defRPr sz="2000" b="1"/>
            </a:lvl2pPr>
            <a:lvl3pPr marL="914436" indent="0">
              <a:buNone/>
              <a:defRPr sz="1800" b="1"/>
            </a:lvl3pPr>
            <a:lvl4pPr marL="1371654" indent="0">
              <a:buNone/>
              <a:defRPr sz="1600" b="1"/>
            </a:lvl4pPr>
            <a:lvl5pPr marL="1828872" indent="0">
              <a:buNone/>
              <a:defRPr sz="1600" b="1"/>
            </a:lvl5pPr>
            <a:lvl6pPr marL="2286090" indent="0">
              <a:buNone/>
              <a:defRPr sz="1600" b="1"/>
            </a:lvl6pPr>
            <a:lvl7pPr marL="2743308" indent="0">
              <a:buNone/>
              <a:defRPr sz="1600" b="1"/>
            </a:lvl7pPr>
            <a:lvl8pPr marL="3200526" indent="0">
              <a:buNone/>
              <a:defRPr sz="1600" b="1"/>
            </a:lvl8pPr>
            <a:lvl9pPr marL="3657744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4" cy="395128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78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95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764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399"/>
            </a:lvl1pPr>
            <a:lvl2pPr marL="457218" indent="0">
              <a:buNone/>
              <a:defRPr sz="1200"/>
            </a:lvl2pPr>
            <a:lvl3pPr marL="914436" indent="0">
              <a:buNone/>
              <a:defRPr sz="1000"/>
            </a:lvl3pPr>
            <a:lvl4pPr marL="1371654" indent="0">
              <a:buNone/>
              <a:defRPr sz="900"/>
            </a:lvl4pPr>
            <a:lvl5pPr marL="1828872" indent="0">
              <a:buNone/>
              <a:defRPr sz="900"/>
            </a:lvl5pPr>
            <a:lvl6pPr marL="2286090" indent="0">
              <a:buNone/>
              <a:defRPr sz="900"/>
            </a:lvl6pPr>
            <a:lvl7pPr marL="2743308" indent="0">
              <a:buNone/>
              <a:defRPr sz="900"/>
            </a:lvl7pPr>
            <a:lvl8pPr marL="3200526" indent="0">
              <a:buNone/>
              <a:defRPr sz="900"/>
            </a:lvl8pPr>
            <a:lvl9pPr marL="3657744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103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6" indent="0">
              <a:buNone/>
              <a:defRPr sz="2401"/>
            </a:lvl3pPr>
            <a:lvl4pPr marL="1371654" indent="0">
              <a:buNone/>
              <a:defRPr sz="2000"/>
            </a:lvl4pPr>
            <a:lvl5pPr marL="1828872" indent="0">
              <a:buNone/>
              <a:defRPr sz="2000"/>
            </a:lvl5pPr>
            <a:lvl6pPr marL="2286090" indent="0">
              <a:buNone/>
              <a:defRPr sz="2000"/>
            </a:lvl6pPr>
            <a:lvl7pPr marL="2743308" indent="0">
              <a:buNone/>
              <a:defRPr sz="2000"/>
            </a:lvl7pPr>
            <a:lvl8pPr marL="3200526" indent="0">
              <a:buNone/>
              <a:defRPr sz="2000"/>
            </a:lvl8pPr>
            <a:lvl9pPr marL="3657744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</p:spPr>
        <p:txBody>
          <a:bodyPr/>
          <a:lstStyle>
            <a:lvl1pPr marL="0" indent="0">
              <a:buNone/>
              <a:defRPr sz="1399"/>
            </a:lvl1pPr>
            <a:lvl2pPr marL="457218" indent="0">
              <a:buNone/>
              <a:defRPr sz="1200"/>
            </a:lvl2pPr>
            <a:lvl3pPr marL="914436" indent="0">
              <a:buNone/>
              <a:defRPr sz="1000"/>
            </a:lvl3pPr>
            <a:lvl4pPr marL="1371654" indent="0">
              <a:buNone/>
              <a:defRPr sz="900"/>
            </a:lvl4pPr>
            <a:lvl5pPr marL="1828872" indent="0">
              <a:buNone/>
              <a:defRPr sz="900"/>
            </a:lvl5pPr>
            <a:lvl6pPr marL="2286090" indent="0">
              <a:buNone/>
              <a:defRPr sz="900"/>
            </a:lvl6pPr>
            <a:lvl7pPr marL="2743308" indent="0">
              <a:buNone/>
              <a:defRPr sz="900"/>
            </a:lvl7pPr>
            <a:lvl8pPr marL="3200526" indent="0">
              <a:buNone/>
              <a:defRPr sz="900"/>
            </a:lvl8pPr>
            <a:lvl9pPr marL="3657744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28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E0F1-3919-094B-99E7-2027077E0087}" type="datetimeFigureOut">
              <a:rPr lang="en-CA" smtClean="0"/>
              <a:t>2021-04-29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7E510-DF85-4F44-9790-2A11D14A44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46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1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14" indent="-342914" algn="l" defTabSz="45721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80" indent="-285762" algn="l" defTabSz="45721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6" indent="-228610" algn="l" defTabSz="457218" rtl="0" eaLnBrk="1" latinLnBrk="0" hangingPunct="1">
        <a:spcBef>
          <a:spcPct val="20000"/>
        </a:spcBef>
        <a:buFont typeface="Arial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4" indent="-228610" algn="l" defTabSz="45721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82" indent="-228610" algn="l" defTabSz="45721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00" indent="-228610" algn="l" defTabSz="4572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8" indent="-228610" algn="l" defTabSz="4572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36" indent="-228610" algn="l" defTabSz="4572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54" indent="-228610" algn="l" defTabSz="4572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6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4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72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90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8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6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44" algn="l" defTabSz="457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35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6.jp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7.jp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DE7EC2-FB24-444C-9B0E-3A3AEFB33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954" y="1272264"/>
            <a:ext cx="6134100" cy="2316498"/>
          </a:xfrm>
        </p:spPr>
        <p:txBody>
          <a:bodyPr>
            <a:noAutofit/>
          </a:bodyPr>
          <a:lstStyle/>
          <a:p>
            <a:r>
              <a:rPr lang="en-SI" sz="90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Graphical Abstract</a:t>
            </a:r>
          </a:p>
        </p:txBody>
      </p:sp>
      <p:pic>
        <p:nvPicPr>
          <p:cNvPr id="6" name="Picture 5" descr="A red triang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21021BC7-80FF-D748-89FC-926D2E9D0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5154" t="21033" r="26416" b="30891"/>
          <a:stretch/>
        </p:blipFill>
        <p:spPr>
          <a:xfrm>
            <a:off x="5853537" y="1129951"/>
            <a:ext cx="5241331" cy="491762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7EEB6B1-EE03-3E40-A9E3-FF2E536345DF}"/>
              </a:ext>
            </a:extLst>
          </p:cNvPr>
          <p:cNvSpPr txBox="1">
            <a:spLocks/>
          </p:cNvSpPr>
          <p:nvPr/>
        </p:nvSpPr>
        <p:spPr>
          <a:xfrm>
            <a:off x="4148363" y="6106075"/>
            <a:ext cx="4451743" cy="469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dirty="0">
                <a:solidFill>
                  <a:schemeClr val="tx1"/>
                </a:solidFill>
              </a:rPr>
              <a:t>Oikos Norway 2021</a:t>
            </a:r>
            <a:endParaRPr lang="en-SI" sz="3000" b="1" dirty="0">
              <a:solidFill>
                <a:schemeClr val="tx1"/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1B254D33-4435-444A-A703-E128CAC114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5380" y="5483086"/>
            <a:ext cx="2645089" cy="132342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749A8E9-F40F-3742-A50F-CF0E667E7C4E}"/>
              </a:ext>
            </a:extLst>
          </p:cNvPr>
          <p:cNvSpPr txBox="1">
            <a:spLocks/>
          </p:cNvSpPr>
          <p:nvPr/>
        </p:nvSpPr>
        <p:spPr>
          <a:xfrm>
            <a:off x="0" y="5820791"/>
            <a:ext cx="4451743" cy="469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dirty="0">
                <a:solidFill>
                  <a:schemeClr val="tx1"/>
                </a:solidFill>
              </a:rPr>
              <a:t>Sara Hocevar</a:t>
            </a:r>
            <a:endParaRPr lang="en-SI" sz="3000" b="1" dirty="0">
              <a:solidFill>
                <a:schemeClr val="tx1"/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E617A-82D9-484A-BC45-8C704467B248}"/>
              </a:ext>
            </a:extLst>
          </p:cNvPr>
          <p:cNvSpPr txBox="1"/>
          <p:nvPr/>
        </p:nvSpPr>
        <p:spPr>
          <a:xfrm>
            <a:off x="214570" y="6340931"/>
            <a:ext cx="364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Avenir Next" panose="020B0503020202020204" pitchFamily="34" charset="0"/>
              </a:rPr>
              <a:t>https://www.sarahocevar.com</a:t>
            </a:r>
          </a:p>
        </p:txBody>
      </p:sp>
    </p:spTree>
    <p:extLst>
      <p:ext uri="{BB962C8B-B14F-4D97-AF65-F5344CB8AC3E}">
        <p14:creationId xmlns:p14="http://schemas.microsoft.com/office/powerpoint/2010/main" val="25662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DF03F487-E28B-8941-8FA7-018A76F72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873" y="2841121"/>
            <a:ext cx="3725837" cy="876248"/>
          </a:xfrm>
        </p:spPr>
        <p:txBody>
          <a:bodyPr>
            <a:normAutofit/>
          </a:bodyPr>
          <a:lstStyle/>
          <a:p>
            <a:pPr algn="l"/>
            <a:r>
              <a:rPr lang="sl-SI" sz="4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Sketch</a:t>
            </a:r>
            <a:endParaRPr lang="en-SI" sz="40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2D9C062-5584-4A48-8F23-E660C12FA463}"/>
              </a:ext>
            </a:extLst>
          </p:cNvPr>
          <p:cNvSpPr txBox="1">
            <a:spLocks/>
          </p:cNvSpPr>
          <p:nvPr/>
        </p:nvSpPr>
        <p:spPr>
          <a:xfrm>
            <a:off x="4744873" y="1578485"/>
            <a:ext cx="3882292" cy="876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l-SI" sz="4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Field photos</a:t>
            </a:r>
            <a:endParaRPr lang="en-SI" sz="40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234C135-C0E3-014B-9CAB-22572CDAB297}"/>
              </a:ext>
            </a:extLst>
          </p:cNvPr>
          <p:cNvSpPr txBox="1">
            <a:spLocks/>
          </p:cNvSpPr>
          <p:nvPr/>
        </p:nvSpPr>
        <p:spPr>
          <a:xfrm>
            <a:off x="4744873" y="4103757"/>
            <a:ext cx="3043450" cy="87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l-SI" sz="4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Web-search</a:t>
            </a:r>
            <a:endParaRPr lang="en-SI" sz="40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31D382-D5D6-4E4F-B2B8-E4347E0ECA4B}"/>
              </a:ext>
            </a:extLst>
          </p:cNvPr>
          <p:cNvGrpSpPr/>
          <p:nvPr/>
        </p:nvGrpSpPr>
        <p:grpSpPr>
          <a:xfrm>
            <a:off x="821952" y="2320157"/>
            <a:ext cx="1881491" cy="2221724"/>
            <a:chOff x="3104083" y="2355766"/>
            <a:chExt cx="1881491" cy="2221724"/>
          </a:xfrm>
        </p:grpSpPr>
        <p:pic>
          <p:nvPicPr>
            <p:cNvPr id="14" name="Graphic 13" descr="Binoculars outline">
              <a:extLst>
                <a:ext uri="{FF2B5EF4-FFF2-40B4-BE49-F238E27FC236}">
                  <a16:creationId xmlns:a16="http://schemas.microsoft.com/office/drawing/2014/main" id="{FEEA63CC-B5DC-564C-AE88-070106B4D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1F41A1-FF0E-7240-8C11-702C9FD0832D}"/>
                </a:ext>
              </a:extLst>
            </p:cNvPr>
            <p:cNvCxnSpPr>
              <a:cxnSpLocks/>
            </p:cNvCxnSpPr>
            <p:nvPr/>
          </p:nvCxnSpPr>
          <p:spPr>
            <a:xfrm>
              <a:off x="3104083" y="3535141"/>
              <a:ext cx="1881491" cy="17273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681537-198B-AF4A-8D94-2BE916CC0C7F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DD7201-04C4-1A44-8EDC-F080B73E4139}"/>
                </a:ext>
              </a:extLst>
            </p:cNvPr>
            <p:cNvSpPr txBox="1"/>
            <p:nvPr/>
          </p:nvSpPr>
          <p:spPr>
            <a:xfrm>
              <a:off x="3344116" y="393115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Find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inspiration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4CA0A2C-5FDC-C54D-AE62-1B28A5EAC2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4873" y="5853027"/>
            <a:ext cx="1274627" cy="287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8D181-4675-884B-84AA-DA914082B09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2713" y="5560210"/>
            <a:ext cx="616412" cy="616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00ACC-7D6A-A043-B4BB-11E36B75BDE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6680" y="5531866"/>
            <a:ext cx="673101" cy="6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5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0BD40-139F-9749-8D1C-CB468C541A0C}"/>
              </a:ext>
            </a:extLst>
          </p:cNvPr>
          <p:cNvSpPr txBox="1"/>
          <p:nvPr/>
        </p:nvSpPr>
        <p:spPr>
          <a:xfrm>
            <a:off x="2126404" y="2366597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Curve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C95F3-FFA7-BD4E-8BFB-6252A5BDDEEE}"/>
              </a:ext>
            </a:extLst>
          </p:cNvPr>
          <p:cNvSpPr txBox="1"/>
          <p:nvPr/>
        </p:nvSpPr>
        <p:spPr>
          <a:xfrm>
            <a:off x="5492924" y="236659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Scribble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65978-64DF-4B42-9422-BA3ADDB9838E}"/>
              </a:ext>
            </a:extLst>
          </p:cNvPr>
          <p:cNvSpPr txBox="1"/>
          <p:nvPr/>
        </p:nvSpPr>
        <p:spPr>
          <a:xfrm>
            <a:off x="8715005" y="236659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Freeform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CC5308E-7915-334F-B185-FF85B21F30A9}"/>
              </a:ext>
            </a:extLst>
          </p:cNvPr>
          <p:cNvSpPr/>
          <p:nvPr/>
        </p:nvSpPr>
        <p:spPr>
          <a:xfrm>
            <a:off x="5529943" y="3116949"/>
            <a:ext cx="1132114" cy="1121229"/>
          </a:xfrm>
          <a:custGeom>
            <a:avLst/>
            <a:gdLst>
              <a:gd name="connsiteX0" fmla="*/ 0 w 1132114"/>
              <a:gd name="connsiteY0" fmla="*/ 293915 h 1121229"/>
              <a:gd name="connsiteX1" fmla="*/ 0 w 1132114"/>
              <a:gd name="connsiteY1" fmla="*/ 1110343 h 1121229"/>
              <a:gd name="connsiteX2" fmla="*/ 903514 w 1132114"/>
              <a:gd name="connsiteY2" fmla="*/ 1121229 h 1121229"/>
              <a:gd name="connsiteX3" fmla="*/ 1121229 w 1132114"/>
              <a:gd name="connsiteY3" fmla="*/ 925286 h 1121229"/>
              <a:gd name="connsiteX4" fmla="*/ 1132114 w 1132114"/>
              <a:gd name="connsiteY4" fmla="*/ 0 h 1121229"/>
              <a:gd name="connsiteX5" fmla="*/ 337457 w 1132114"/>
              <a:gd name="connsiteY5" fmla="*/ 0 h 1121229"/>
              <a:gd name="connsiteX6" fmla="*/ 0 w 1132114"/>
              <a:gd name="connsiteY6" fmla="*/ 293915 h 1121229"/>
              <a:gd name="connsiteX0" fmla="*/ 0 w 1132114"/>
              <a:gd name="connsiteY0" fmla="*/ 293915 h 1121229"/>
              <a:gd name="connsiteX1" fmla="*/ 0 w 1132114"/>
              <a:gd name="connsiteY1" fmla="*/ 1110343 h 1121229"/>
              <a:gd name="connsiteX2" fmla="*/ 903514 w 1132114"/>
              <a:gd name="connsiteY2" fmla="*/ 1121229 h 1121229"/>
              <a:gd name="connsiteX3" fmla="*/ 1121229 w 1132114"/>
              <a:gd name="connsiteY3" fmla="*/ 925286 h 1121229"/>
              <a:gd name="connsiteX4" fmla="*/ 1132114 w 1132114"/>
              <a:gd name="connsiteY4" fmla="*/ 0 h 1121229"/>
              <a:gd name="connsiteX5" fmla="*/ 337457 w 1132114"/>
              <a:gd name="connsiteY5" fmla="*/ 0 h 1121229"/>
              <a:gd name="connsiteX6" fmla="*/ 0 w 1132114"/>
              <a:gd name="connsiteY6" fmla="*/ 293915 h 1121229"/>
              <a:gd name="connsiteX0" fmla="*/ 0 w 1132114"/>
              <a:gd name="connsiteY0" fmla="*/ 293915 h 1121229"/>
              <a:gd name="connsiteX1" fmla="*/ 0 w 1132114"/>
              <a:gd name="connsiteY1" fmla="*/ 1110343 h 1121229"/>
              <a:gd name="connsiteX2" fmla="*/ 903514 w 1132114"/>
              <a:gd name="connsiteY2" fmla="*/ 1121229 h 1121229"/>
              <a:gd name="connsiteX3" fmla="*/ 1121229 w 1132114"/>
              <a:gd name="connsiteY3" fmla="*/ 925286 h 1121229"/>
              <a:gd name="connsiteX4" fmla="*/ 1132114 w 1132114"/>
              <a:gd name="connsiteY4" fmla="*/ 0 h 1121229"/>
              <a:gd name="connsiteX5" fmla="*/ 337457 w 1132114"/>
              <a:gd name="connsiteY5" fmla="*/ 0 h 1121229"/>
              <a:gd name="connsiteX6" fmla="*/ 0 w 1132114"/>
              <a:gd name="connsiteY6" fmla="*/ 293915 h 1121229"/>
              <a:gd name="connsiteX0" fmla="*/ 0 w 1132114"/>
              <a:gd name="connsiteY0" fmla="*/ 293915 h 1121229"/>
              <a:gd name="connsiteX1" fmla="*/ 0 w 1132114"/>
              <a:gd name="connsiteY1" fmla="*/ 1110343 h 1121229"/>
              <a:gd name="connsiteX2" fmla="*/ 903514 w 1132114"/>
              <a:gd name="connsiteY2" fmla="*/ 1121229 h 1121229"/>
              <a:gd name="connsiteX3" fmla="*/ 1121229 w 1132114"/>
              <a:gd name="connsiteY3" fmla="*/ 925286 h 1121229"/>
              <a:gd name="connsiteX4" fmla="*/ 1132114 w 1132114"/>
              <a:gd name="connsiteY4" fmla="*/ 0 h 1121229"/>
              <a:gd name="connsiteX5" fmla="*/ 337457 w 1132114"/>
              <a:gd name="connsiteY5" fmla="*/ 0 h 1121229"/>
              <a:gd name="connsiteX6" fmla="*/ 0 w 1132114"/>
              <a:gd name="connsiteY6" fmla="*/ 293915 h 112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114" h="1121229">
                <a:moveTo>
                  <a:pt x="0" y="293915"/>
                </a:moveTo>
                <a:lnTo>
                  <a:pt x="0" y="1110343"/>
                </a:lnTo>
                <a:lnTo>
                  <a:pt x="903514" y="1121229"/>
                </a:lnTo>
                <a:cubicBezTo>
                  <a:pt x="976086" y="1055915"/>
                  <a:pt x="1124857" y="1012372"/>
                  <a:pt x="1121229" y="925286"/>
                </a:cubicBezTo>
                <a:cubicBezTo>
                  <a:pt x="624114" y="279400"/>
                  <a:pt x="1074057" y="177800"/>
                  <a:pt x="1132114" y="0"/>
                </a:cubicBezTo>
                <a:lnTo>
                  <a:pt x="337457" y="0"/>
                </a:lnTo>
                <a:lnTo>
                  <a:pt x="0" y="293915"/>
                </a:lnTo>
                <a:close/>
              </a:path>
            </a:pathLst>
          </a:custGeom>
          <a:noFill/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7BE710B-BDE2-2041-930A-B6397905630D}"/>
              </a:ext>
            </a:extLst>
          </p:cNvPr>
          <p:cNvSpPr/>
          <p:nvPr/>
        </p:nvSpPr>
        <p:spPr>
          <a:xfrm>
            <a:off x="8883680" y="3055249"/>
            <a:ext cx="1046164" cy="1164772"/>
          </a:xfrm>
          <a:custGeom>
            <a:avLst/>
            <a:gdLst>
              <a:gd name="connsiteX0" fmla="*/ 0 w 1046164"/>
              <a:gd name="connsiteY0" fmla="*/ 0 h 1164772"/>
              <a:gd name="connsiteX1" fmla="*/ 76200 w 1046164"/>
              <a:gd name="connsiteY1" fmla="*/ 54429 h 1164772"/>
              <a:gd name="connsiteX2" fmla="*/ 108857 w 1046164"/>
              <a:gd name="connsiteY2" fmla="*/ 65315 h 1164772"/>
              <a:gd name="connsiteX3" fmla="*/ 206828 w 1046164"/>
              <a:gd name="connsiteY3" fmla="*/ 119743 h 1164772"/>
              <a:gd name="connsiteX4" fmla="*/ 261257 w 1046164"/>
              <a:gd name="connsiteY4" fmla="*/ 163286 h 1164772"/>
              <a:gd name="connsiteX5" fmla="*/ 283028 w 1046164"/>
              <a:gd name="connsiteY5" fmla="*/ 185058 h 1164772"/>
              <a:gd name="connsiteX6" fmla="*/ 348342 w 1046164"/>
              <a:gd name="connsiteY6" fmla="*/ 206829 h 1164772"/>
              <a:gd name="connsiteX7" fmla="*/ 370114 w 1046164"/>
              <a:gd name="connsiteY7" fmla="*/ 228600 h 1164772"/>
              <a:gd name="connsiteX8" fmla="*/ 402771 w 1046164"/>
              <a:gd name="connsiteY8" fmla="*/ 250372 h 1164772"/>
              <a:gd name="connsiteX9" fmla="*/ 424542 w 1046164"/>
              <a:gd name="connsiteY9" fmla="*/ 283029 h 1164772"/>
              <a:gd name="connsiteX10" fmla="*/ 468085 w 1046164"/>
              <a:gd name="connsiteY10" fmla="*/ 326572 h 1164772"/>
              <a:gd name="connsiteX11" fmla="*/ 511628 w 1046164"/>
              <a:gd name="connsiteY11" fmla="*/ 370115 h 1164772"/>
              <a:gd name="connsiteX12" fmla="*/ 533400 w 1046164"/>
              <a:gd name="connsiteY12" fmla="*/ 391886 h 1164772"/>
              <a:gd name="connsiteX13" fmla="*/ 555171 w 1046164"/>
              <a:gd name="connsiteY13" fmla="*/ 424543 h 1164772"/>
              <a:gd name="connsiteX14" fmla="*/ 566057 w 1046164"/>
              <a:gd name="connsiteY14" fmla="*/ 457200 h 1164772"/>
              <a:gd name="connsiteX15" fmla="*/ 587828 w 1046164"/>
              <a:gd name="connsiteY15" fmla="*/ 478972 h 1164772"/>
              <a:gd name="connsiteX16" fmla="*/ 609600 w 1046164"/>
              <a:gd name="connsiteY16" fmla="*/ 544286 h 1164772"/>
              <a:gd name="connsiteX17" fmla="*/ 620485 w 1046164"/>
              <a:gd name="connsiteY17" fmla="*/ 576943 h 1164772"/>
              <a:gd name="connsiteX18" fmla="*/ 642257 w 1046164"/>
              <a:gd name="connsiteY18" fmla="*/ 609600 h 1164772"/>
              <a:gd name="connsiteX19" fmla="*/ 653142 w 1046164"/>
              <a:gd name="connsiteY19" fmla="*/ 664029 h 1164772"/>
              <a:gd name="connsiteX20" fmla="*/ 674914 w 1046164"/>
              <a:gd name="connsiteY20" fmla="*/ 805543 h 1164772"/>
              <a:gd name="connsiteX21" fmla="*/ 664028 w 1046164"/>
              <a:gd name="connsiteY21" fmla="*/ 947058 h 1164772"/>
              <a:gd name="connsiteX22" fmla="*/ 631371 w 1046164"/>
              <a:gd name="connsiteY22" fmla="*/ 979715 h 1164772"/>
              <a:gd name="connsiteX23" fmla="*/ 598714 w 1046164"/>
              <a:gd name="connsiteY23" fmla="*/ 1001486 h 1164772"/>
              <a:gd name="connsiteX24" fmla="*/ 544285 w 1046164"/>
              <a:gd name="connsiteY24" fmla="*/ 1045029 h 1164772"/>
              <a:gd name="connsiteX25" fmla="*/ 489857 w 1046164"/>
              <a:gd name="connsiteY25" fmla="*/ 1099458 h 1164772"/>
              <a:gd name="connsiteX26" fmla="*/ 468085 w 1046164"/>
              <a:gd name="connsiteY26" fmla="*/ 1121229 h 1164772"/>
              <a:gd name="connsiteX27" fmla="*/ 402771 w 1046164"/>
              <a:gd name="connsiteY27" fmla="*/ 1143000 h 1164772"/>
              <a:gd name="connsiteX28" fmla="*/ 370114 w 1046164"/>
              <a:gd name="connsiteY28" fmla="*/ 1153886 h 1164772"/>
              <a:gd name="connsiteX29" fmla="*/ 337457 w 1046164"/>
              <a:gd name="connsiteY29" fmla="*/ 1164772 h 1164772"/>
              <a:gd name="connsiteX30" fmla="*/ 217714 w 1046164"/>
              <a:gd name="connsiteY30" fmla="*/ 1143000 h 1164772"/>
              <a:gd name="connsiteX31" fmla="*/ 195942 w 1046164"/>
              <a:gd name="connsiteY31" fmla="*/ 1121229 h 1164772"/>
              <a:gd name="connsiteX32" fmla="*/ 185057 w 1046164"/>
              <a:gd name="connsiteY32" fmla="*/ 1088572 h 1164772"/>
              <a:gd name="connsiteX33" fmla="*/ 141514 w 1046164"/>
              <a:gd name="connsiteY33" fmla="*/ 1034143 h 1164772"/>
              <a:gd name="connsiteX34" fmla="*/ 97971 w 1046164"/>
              <a:gd name="connsiteY34" fmla="*/ 936172 h 1164772"/>
              <a:gd name="connsiteX35" fmla="*/ 130628 w 1046164"/>
              <a:gd name="connsiteY35" fmla="*/ 718458 h 1164772"/>
              <a:gd name="connsiteX36" fmla="*/ 152400 w 1046164"/>
              <a:gd name="connsiteY36" fmla="*/ 685800 h 1164772"/>
              <a:gd name="connsiteX37" fmla="*/ 163285 w 1046164"/>
              <a:gd name="connsiteY37" fmla="*/ 653143 h 1164772"/>
              <a:gd name="connsiteX38" fmla="*/ 185057 w 1046164"/>
              <a:gd name="connsiteY38" fmla="*/ 566058 h 1164772"/>
              <a:gd name="connsiteX39" fmla="*/ 195942 w 1046164"/>
              <a:gd name="connsiteY39" fmla="*/ 533400 h 1164772"/>
              <a:gd name="connsiteX40" fmla="*/ 217714 w 1046164"/>
              <a:gd name="connsiteY40" fmla="*/ 500743 h 1164772"/>
              <a:gd name="connsiteX41" fmla="*/ 228600 w 1046164"/>
              <a:gd name="connsiteY41" fmla="*/ 468086 h 1164772"/>
              <a:gd name="connsiteX42" fmla="*/ 250371 w 1046164"/>
              <a:gd name="connsiteY42" fmla="*/ 435429 h 1164772"/>
              <a:gd name="connsiteX43" fmla="*/ 272142 w 1046164"/>
              <a:gd name="connsiteY43" fmla="*/ 370115 h 1164772"/>
              <a:gd name="connsiteX44" fmla="*/ 315685 w 1046164"/>
              <a:gd name="connsiteY44" fmla="*/ 315686 h 1164772"/>
              <a:gd name="connsiteX45" fmla="*/ 359228 w 1046164"/>
              <a:gd name="connsiteY45" fmla="*/ 272143 h 1164772"/>
              <a:gd name="connsiteX46" fmla="*/ 381000 w 1046164"/>
              <a:gd name="connsiteY46" fmla="*/ 250372 h 1164772"/>
              <a:gd name="connsiteX47" fmla="*/ 446314 w 1046164"/>
              <a:gd name="connsiteY47" fmla="*/ 217715 h 1164772"/>
              <a:gd name="connsiteX48" fmla="*/ 511628 w 1046164"/>
              <a:gd name="connsiteY48" fmla="*/ 152400 h 1164772"/>
              <a:gd name="connsiteX49" fmla="*/ 533400 w 1046164"/>
              <a:gd name="connsiteY49" fmla="*/ 130629 h 1164772"/>
              <a:gd name="connsiteX50" fmla="*/ 598714 w 1046164"/>
              <a:gd name="connsiteY50" fmla="*/ 97972 h 1164772"/>
              <a:gd name="connsiteX51" fmla="*/ 664028 w 1046164"/>
              <a:gd name="connsiteY51" fmla="*/ 76200 h 1164772"/>
              <a:gd name="connsiteX52" fmla="*/ 762000 w 1046164"/>
              <a:gd name="connsiteY52" fmla="*/ 54429 h 1164772"/>
              <a:gd name="connsiteX53" fmla="*/ 870857 w 1046164"/>
              <a:gd name="connsiteY53" fmla="*/ 76200 h 1164772"/>
              <a:gd name="connsiteX54" fmla="*/ 925285 w 1046164"/>
              <a:gd name="connsiteY54" fmla="*/ 108858 h 1164772"/>
              <a:gd name="connsiteX55" fmla="*/ 968828 w 1046164"/>
              <a:gd name="connsiteY55" fmla="*/ 163286 h 1164772"/>
              <a:gd name="connsiteX56" fmla="*/ 1012371 w 1046164"/>
              <a:gd name="connsiteY56" fmla="*/ 217715 h 1164772"/>
              <a:gd name="connsiteX57" fmla="*/ 1045028 w 1046164"/>
              <a:gd name="connsiteY57" fmla="*/ 337458 h 1164772"/>
              <a:gd name="connsiteX58" fmla="*/ 1045028 w 1046164"/>
              <a:gd name="connsiteY58" fmla="*/ 468086 h 116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46164" h="1164772">
                <a:moveTo>
                  <a:pt x="0" y="0"/>
                </a:moveTo>
                <a:cubicBezTo>
                  <a:pt x="25400" y="18143"/>
                  <a:pt x="49434" y="38369"/>
                  <a:pt x="76200" y="54429"/>
                </a:cubicBezTo>
                <a:cubicBezTo>
                  <a:pt x="86039" y="60333"/>
                  <a:pt x="98826" y="59742"/>
                  <a:pt x="108857" y="65315"/>
                </a:cubicBezTo>
                <a:cubicBezTo>
                  <a:pt x="221144" y="127697"/>
                  <a:pt x="132936" y="95114"/>
                  <a:pt x="206828" y="119743"/>
                </a:cubicBezTo>
                <a:cubicBezTo>
                  <a:pt x="259401" y="172316"/>
                  <a:pt x="192590" y="108352"/>
                  <a:pt x="261257" y="163286"/>
                </a:cubicBezTo>
                <a:cubicBezTo>
                  <a:pt x="269271" y="169697"/>
                  <a:pt x="273848" y="180468"/>
                  <a:pt x="283028" y="185058"/>
                </a:cubicBezTo>
                <a:cubicBezTo>
                  <a:pt x="303554" y="195321"/>
                  <a:pt x="348342" y="206829"/>
                  <a:pt x="348342" y="206829"/>
                </a:cubicBezTo>
                <a:cubicBezTo>
                  <a:pt x="355599" y="214086"/>
                  <a:pt x="362100" y="222189"/>
                  <a:pt x="370114" y="228600"/>
                </a:cubicBezTo>
                <a:cubicBezTo>
                  <a:pt x="380330" y="236773"/>
                  <a:pt x="393520" y="241121"/>
                  <a:pt x="402771" y="250372"/>
                </a:cubicBezTo>
                <a:cubicBezTo>
                  <a:pt x="412022" y="259623"/>
                  <a:pt x="416028" y="273096"/>
                  <a:pt x="424542" y="283029"/>
                </a:cubicBezTo>
                <a:cubicBezTo>
                  <a:pt x="437900" y="298614"/>
                  <a:pt x="453571" y="312058"/>
                  <a:pt x="468085" y="326572"/>
                </a:cubicBezTo>
                <a:lnTo>
                  <a:pt x="511628" y="370115"/>
                </a:lnTo>
                <a:cubicBezTo>
                  <a:pt x="518885" y="377372"/>
                  <a:pt x="527707" y="383346"/>
                  <a:pt x="533400" y="391886"/>
                </a:cubicBezTo>
                <a:cubicBezTo>
                  <a:pt x="540657" y="402772"/>
                  <a:pt x="549320" y="412841"/>
                  <a:pt x="555171" y="424543"/>
                </a:cubicBezTo>
                <a:cubicBezTo>
                  <a:pt x="560303" y="434806"/>
                  <a:pt x="560153" y="447361"/>
                  <a:pt x="566057" y="457200"/>
                </a:cubicBezTo>
                <a:cubicBezTo>
                  <a:pt x="571337" y="466001"/>
                  <a:pt x="580571" y="471715"/>
                  <a:pt x="587828" y="478972"/>
                </a:cubicBezTo>
                <a:lnTo>
                  <a:pt x="609600" y="544286"/>
                </a:lnTo>
                <a:cubicBezTo>
                  <a:pt x="613229" y="555172"/>
                  <a:pt x="614120" y="567396"/>
                  <a:pt x="620485" y="576943"/>
                </a:cubicBezTo>
                <a:lnTo>
                  <a:pt x="642257" y="609600"/>
                </a:lnTo>
                <a:cubicBezTo>
                  <a:pt x="645885" y="627743"/>
                  <a:pt x="649832" y="645825"/>
                  <a:pt x="653142" y="664029"/>
                </a:cubicBezTo>
                <a:cubicBezTo>
                  <a:pt x="663214" y="719423"/>
                  <a:pt x="666757" y="748445"/>
                  <a:pt x="674914" y="805543"/>
                </a:cubicBezTo>
                <a:cubicBezTo>
                  <a:pt x="671285" y="852715"/>
                  <a:pt x="675503" y="901160"/>
                  <a:pt x="664028" y="947058"/>
                </a:cubicBezTo>
                <a:cubicBezTo>
                  <a:pt x="660294" y="961993"/>
                  <a:pt x="643198" y="969860"/>
                  <a:pt x="631371" y="979715"/>
                </a:cubicBezTo>
                <a:cubicBezTo>
                  <a:pt x="621320" y="988090"/>
                  <a:pt x="608930" y="993313"/>
                  <a:pt x="598714" y="1001486"/>
                </a:cubicBezTo>
                <a:cubicBezTo>
                  <a:pt x="521158" y="1063531"/>
                  <a:pt x="644798" y="978021"/>
                  <a:pt x="544285" y="1045029"/>
                </a:cubicBezTo>
                <a:cubicBezTo>
                  <a:pt x="506965" y="1101010"/>
                  <a:pt x="541692" y="1057991"/>
                  <a:pt x="489857" y="1099458"/>
                </a:cubicBezTo>
                <a:cubicBezTo>
                  <a:pt x="481843" y="1105869"/>
                  <a:pt x="477265" y="1116639"/>
                  <a:pt x="468085" y="1121229"/>
                </a:cubicBezTo>
                <a:cubicBezTo>
                  <a:pt x="447559" y="1131492"/>
                  <a:pt x="424542" y="1135743"/>
                  <a:pt x="402771" y="1143000"/>
                </a:cubicBezTo>
                <a:lnTo>
                  <a:pt x="370114" y="1153886"/>
                </a:lnTo>
                <a:lnTo>
                  <a:pt x="337457" y="1164772"/>
                </a:lnTo>
                <a:cubicBezTo>
                  <a:pt x="325447" y="1163271"/>
                  <a:pt x="244211" y="1158898"/>
                  <a:pt x="217714" y="1143000"/>
                </a:cubicBezTo>
                <a:cubicBezTo>
                  <a:pt x="208913" y="1137720"/>
                  <a:pt x="203199" y="1128486"/>
                  <a:pt x="195942" y="1121229"/>
                </a:cubicBezTo>
                <a:cubicBezTo>
                  <a:pt x="192314" y="1110343"/>
                  <a:pt x="190960" y="1098411"/>
                  <a:pt x="185057" y="1088572"/>
                </a:cubicBezTo>
                <a:cubicBezTo>
                  <a:pt x="146277" y="1023938"/>
                  <a:pt x="178866" y="1118184"/>
                  <a:pt x="141514" y="1034143"/>
                </a:cubicBezTo>
                <a:cubicBezTo>
                  <a:pt x="89697" y="917555"/>
                  <a:pt x="147241" y="1010079"/>
                  <a:pt x="97971" y="936172"/>
                </a:cubicBezTo>
                <a:cubicBezTo>
                  <a:pt x="100405" y="902101"/>
                  <a:pt x="97297" y="768454"/>
                  <a:pt x="130628" y="718458"/>
                </a:cubicBezTo>
                <a:lnTo>
                  <a:pt x="152400" y="685800"/>
                </a:lnTo>
                <a:cubicBezTo>
                  <a:pt x="156028" y="674914"/>
                  <a:pt x="160266" y="664213"/>
                  <a:pt x="163285" y="653143"/>
                </a:cubicBezTo>
                <a:cubicBezTo>
                  <a:pt x="171158" y="624276"/>
                  <a:pt x="175596" y="594445"/>
                  <a:pt x="185057" y="566058"/>
                </a:cubicBezTo>
                <a:cubicBezTo>
                  <a:pt x="188685" y="555172"/>
                  <a:pt x="190810" y="543663"/>
                  <a:pt x="195942" y="533400"/>
                </a:cubicBezTo>
                <a:cubicBezTo>
                  <a:pt x="201793" y="521698"/>
                  <a:pt x="211863" y="512445"/>
                  <a:pt x="217714" y="500743"/>
                </a:cubicBezTo>
                <a:cubicBezTo>
                  <a:pt x="222846" y="490480"/>
                  <a:pt x="223468" y="478349"/>
                  <a:pt x="228600" y="468086"/>
                </a:cubicBezTo>
                <a:cubicBezTo>
                  <a:pt x="234451" y="456384"/>
                  <a:pt x="245058" y="447384"/>
                  <a:pt x="250371" y="435429"/>
                </a:cubicBezTo>
                <a:cubicBezTo>
                  <a:pt x="259691" y="414458"/>
                  <a:pt x="255915" y="386342"/>
                  <a:pt x="272142" y="370115"/>
                </a:cubicBezTo>
                <a:cubicBezTo>
                  <a:pt x="346257" y="296000"/>
                  <a:pt x="233292" y="411812"/>
                  <a:pt x="315685" y="315686"/>
                </a:cubicBezTo>
                <a:cubicBezTo>
                  <a:pt x="329043" y="300101"/>
                  <a:pt x="344714" y="286657"/>
                  <a:pt x="359228" y="272143"/>
                </a:cubicBezTo>
                <a:cubicBezTo>
                  <a:pt x="366485" y="264886"/>
                  <a:pt x="371264" y="253618"/>
                  <a:pt x="381000" y="250372"/>
                </a:cubicBezTo>
                <a:cubicBezTo>
                  <a:pt x="412607" y="239836"/>
                  <a:pt x="419458" y="240735"/>
                  <a:pt x="446314" y="217715"/>
                </a:cubicBezTo>
                <a:cubicBezTo>
                  <a:pt x="446337" y="217695"/>
                  <a:pt x="500731" y="163297"/>
                  <a:pt x="511628" y="152400"/>
                </a:cubicBezTo>
                <a:cubicBezTo>
                  <a:pt x="518885" y="145143"/>
                  <a:pt x="523664" y="133875"/>
                  <a:pt x="533400" y="130629"/>
                </a:cubicBezTo>
                <a:cubicBezTo>
                  <a:pt x="652501" y="90928"/>
                  <a:pt x="472101" y="154245"/>
                  <a:pt x="598714" y="97972"/>
                </a:cubicBezTo>
                <a:cubicBezTo>
                  <a:pt x="619685" y="88651"/>
                  <a:pt x="642257" y="83457"/>
                  <a:pt x="664028" y="76200"/>
                </a:cubicBezTo>
                <a:cubicBezTo>
                  <a:pt x="717618" y="58337"/>
                  <a:pt x="685379" y="67199"/>
                  <a:pt x="762000" y="54429"/>
                </a:cubicBezTo>
                <a:cubicBezTo>
                  <a:pt x="775204" y="56315"/>
                  <a:pt x="847111" y="61952"/>
                  <a:pt x="870857" y="76200"/>
                </a:cubicBezTo>
                <a:cubicBezTo>
                  <a:pt x="945574" y="121031"/>
                  <a:pt x="832767" y="78018"/>
                  <a:pt x="925285" y="108858"/>
                </a:cubicBezTo>
                <a:cubicBezTo>
                  <a:pt x="977850" y="161421"/>
                  <a:pt x="913904" y="94631"/>
                  <a:pt x="968828" y="163286"/>
                </a:cubicBezTo>
                <a:cubicBezTo>
                  <a:pt x="991448" y="191561"/>
                  <a:pt x="995618" y="180021"/>
                  <a:pt x="1012371" y="217715"/>
                </a:cubicBezTo>
                <a:cubicBezTo>
                  <a:pt x="1023062" y="241770"/>
                  <a:pt x="1043292" y="307942"/>
                  <a:pt x="1045028" y="337458"/>
                </a:cubicBezTo>
                <a:cubicBezTo>
                  <a:pt x="1047585" y="380926"/>
                  <a:pt x="1045028" y="424543"/>
                  <a:pt x="1045028" y="468086"/>
                </a:cubicBezTo>
              </a:path>
            </a:pathLst>
          </a:custGeom>
          <a:noFill/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7778AA0-A1AB-B948-843C-2475DA0F5AC1}"/>
              </a:ext>
            </a:extLst>
          </p:cNvPr>
          <p:cNvSpPr/>
          <p:nvPr/>
        </p:nvSpPr>
        <p:spPr>
          <a:xfrm>
            <a:off x="2262156" y="3055249"/>
            <a:ext cx="1262743" cy="1123579"/>
          </a:xfrm>
          <a:custGeom>
            <a:avLst/>
            <a:gdLst>
              <a:gd name="connsiteX0" fmla="*/ 0 w 1262743"/>
              <a:gd name="connsiteY0" fmla="*/ 522522 h 1123579"/>
              <a:gd name="connsiteX1" fmla="*/ 304800 w 1262743"/>
              <a:gd name="connsiteY1" fmla="*/ 7 h 1123579"/>
              <a:gd name="connsiteX2" fmla="*/ 609600 w 1262743"/>
              <a:gd name="connsiteY2" fmla="*/ 511636 h 1123579"/>
              <a:gd name="connsiteX3" fmla="*/ 936171 w 1262743"/>
              <a:gd name="connsiteY3" fmla="*/ 1045036 h 1123579"/>
              <a:gd name="connsiteX4" fmla="*/ 1262743 w 1262743"/>
              <a:gd name="connsiteY4" fmla="*/ 1110350 h 11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743" h="1123579">
                <a:moveTo>
                  <a:pt x="0" y="522522"/>
                </a:moveTo>
                <a:cubicBezTo>
                  <a:pt x="101600" y="262171"/>
                  <a:pt x="203200" y="1821"/>
                  <a:pt x="304800" y="7"/>
                </a:cubicBezTo>
                <a:cubicBezTo>
                  <a:pt x="406400" y="-1807"/>
                  <a:pt x="504371" y="337464"/>
                  <a:pt x="609600" y="511636"/>
                </a:cubicBezTo>
                <a:cubicBezTo>
                  <a:pt x="714829" y="685808"/>
                  <a:pt x="827314" y="945250"/>
                  <a:pt x="936171" y="1045036"/>
                </a:cubicBezTo>
                <a:cubicBezTo>
                  <a:pt x="1045028" y="1144822"/>
                  <a:pt x="1153885" y="1127586"/>
                  <a:pt x="1262743" y="1110350"/>
                </a:cubicBezTo>
              </a:path>
            </a:pathLst>
          </a:custGeom>
          <a:noFill/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F6473-8FD4-9D47-A4B5-4A765790874D}"/>
              </a:ext>
            </a:extLst>
          </p:cNvPr>
          <p:cNvSpPr txBox="1"/>
          <p:nvPr/>
        </p:nvSpPr>
        <p:spPr>
          <a:xfrm>
            <a:off x="3232076" y="548969"/>
            <a:ext cx="5727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 2. DRAW A FREEHAND SHAPE</a:t>
            </a:r>
          </a:p>
          <a:p>
            <a:pPr algn="ctr"/>
            <a:endParaRPr lang="en-CA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Insert                    Shapes</a:t>
            </a:r>
          </a:p>
        </p:txBody>
      </p:sp>
      <p:pic>
        <p:nvPicPr>
          <p:cNvPr id="11" name="Graphic 10" descr="Basic Shapes outline">
            <a:extLst>
              <a:ext uri="{FF2B5EF4-FFF2-40B4-BE49-F238E27FC236}">
                <a16:creationId xmlns:a16="http://schemas.microsoft.com/office/drawing/2014/main" id="{0835F86F-7396-2248-85F1-A187AB1DA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086" y="2316045"/>
            <a:ext cx="9144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98BF7-9B0C-3145-9D0F-75EDC1EC7E3E}"/>
              </a:ext>
            </a:extLst>
          </p:cNvPr>
          <p:cNvCxnSpPr>
            <a:cxnSpLocks/>
          </p:cNvCxnSpPr>
          <p:nvPr/>
        </p:nvCxnSpPr>
        <p:spPr>
          <a:xfrm>
            <a:off x="10906" y="3490952"/>
            <a:ext cx="14772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3DDA5EE-ABCA-CE41-8EA3-62DEE2D4AC76}"/>
              </a:ext>
            </a:extLst>
          </p:cNvPr>
          <p:cNvSpPr/>
          <p:nvPr/>
        </p:nvSpPr>
        <p:spPr>
          <a:xfrm>
            <a:off x="510444" y="3253392"/>
            <a:ext cx="479685" cy="47512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ECDB1-420C-D74C-9479-B60A92A8BFA5}"/>
              </a:ext>
            </a:extLst>
          </p:cNvPr>
          <p:cNvSpPr txBox="1"/>
          <p:nvPr/>
        </p:nvSpPr>
        <p:spPr>
          <a:xfrm>
            <a:off x="153436" y="3896855"/>
            <a:ext cx="119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Create</a:t>
            </a:r>
            <a:r>
              <a:rPr lang="en-SI">
                <a:latin typeface="Avenir Next" panose="020B0503020202020204" pitchFamily="34" charset="0"/>
              </a:rPr>
              <a:t> </a:t>
            </a:r>
            <a:r>
              <a:rPr lang="en-SI" dirty="0">
                <a:latin typeface="Avenir Next" panose="020B0503020202020204" pitchFamily="34" charset="0"/>
              </a:rPr>
              <a:t>shapes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F2AA71-88AB-8049-933D-8ABD09D989CF}"/>
              </a:ext>
            </a:extLst>
          </p:cNvPr>
          <p:cNvSpPr/>
          <p:nvPr/>
        </p:nvSpPr>
        <p:spPr>
          <a:xfrm rot="5400000">
            <a:off x="5335115" y="1462326"/>
            <a:ext cx="556806" cy="560424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774A9C6-F2AD-0044-9D4B-F9BF5EDBF215}"/>
              </a:ext>
            </a:extLst>
          </p:cNvPr>
          <p:cNvSpPr/>
          <p:nvPr/>
        </p:nvSpPr>
        <p:spPr>
          <a:xfrm rot="5400000">
            <a:off x="8095528" y="1462326"/>
            <a:ext cx="556806" cy="560424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9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80BD40-139F-9749-8D1C-CB468C541A0C}"/>
              </a:ext>
            </a:extLst>
          </p:cNvPr>
          <p:cNvSpPr txBox="1"/>
          <p:nvPr/>
        </p:nvSpPr>
        <p:spPr>
          <a:xfrm>
            <a:off x="1742731" y="2473013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Select anchor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C95F3-FFA7-BD4E-8BFB-6252A5BDDEEE}"/>
              </a:ext>
            </a:extLst>
          </p:cNvPr>
          <p:cNvSpPr txBox="1"/>
          <p:nvPr/>
        </p:nvSpPr>
        <p:spPr>
          <a:xfrm>
            <a:off x="5239635" y="2479798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Drag handles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65978-64DF-4B42-9422-BA3ADDB9838E}"/>
              </a:ext>
            </a:extLst>
          </p:cNvPr>
          <p:cNvSpPr txBox="1"/>
          <p:nvPr/>
        </p:nvSpPr>
        <p:spPr>
          <a:xfrm>
            <a:off x="8435863" y="247979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 new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F6473-8FD4-9D47-A4B5-4A765790874D}"/>
              </a:ext>
            </a:extLst>
          </p:cNvPr>
          <p:cNvSpPr txBox="1"/>
          <p:nvPr/>
        </p:nvSpPr>
        <p:spPr>
          <a:xfrm>
            <a:off x="2826525" y="548969"/>
            <a:ext cx="65389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 3. RE-SHAPING  POINTS</a:t>
            </a:r>
          </a:p>
          <a:p>
            <a:pPr algn="ctr"/>
            <a:endParaRPr lang="en-CA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Left click on a shape                    Edit point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98BF7-9B0C-3145-9D0F-75EDC1EC7E3E}"/>
              </a:ext>
            </a:extLst>
          </p:cNvPr>
          <p:cNvCxnSpPr>
            <a:cxnSpLocks/>
          </p:cNvCxnSpPr>
          <p:nvPr/>
        </p:nvCxnSpPr>
        <p:spPr>
          <a:xfrm>
            <a:off x="10906" y="3490952"/>
            <a:ext cx="14772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F2AA71-88AB-8049-933D-8ABD09D989CF}"/>
              </a:ext>
            </a:extLst>
          </p:cNvPr>
          <p:cNvSpPr/>
          <p:nvPr/>
        </p:nvSpPr>
        <p:spPr>
          <a:xfrm rot="5400000">
            <a:off x="6288463" y="1440980"/>
            <a:ext cx="556806" cy="560424"/>
          </a:xfrm>
          <a:prstGeom prst="round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pic>
        <p:nvPicPr>
          <p:cNvPr id="21" name="Graphic 20" descr="Eraser outline">
            <a:extLst>
              <a:ext uri="{FF2B5EF4-FFF2-40B4-BE49-F238E27FC236}">
                <a16:creationId xmlns:a16="http://schemas.microsoft.com/office/drawing/2014/main" id="{648F382C-6643-6841-93A0-21C9655D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73" y="2371062"/>
            <a:ext cx="914400" cy="9144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460A065-32BB-C74A-A5A7-2A219B87A3F0}"/>
              </a:ext>
            </a:extLst>
          </p:cNvPr>
          <p:cNvSpPr/>
          <p:nvPr/>
        </p:nvSpPr>
        <p:spPr>
          <a:xfrm>
            <a:off x="485031" y="3318387"/>
            <a:ext cx="479685" cy="475121"/>
          </a:xfrm>
          <a:prstGeom prst="ellips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3668E-8D28-2B4B-8DC0-B0202F4E0B8F}"/>
              </a:ext>
            </a:extLst>
          </p:cNvPr>
          <p:cNvSpPr txBox="1"/>
          <p:nvPr/>
        </p:nvSpPr>
        <p:spPr>
          <a:xfrm>
            <a:off x="84597" y="3947944"/>
            <a:ext cx="119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I" dirty="0">
                <a:latin typeface="Avenir Next" panose="020B0503020202020204" pitchFamily="34" charset="0"/>
              </a:rPr>
              <a:t>Edit </a:t>
            </a:r>
          </a:p>
          <a:p>
            <a:pPr algn="ctr"/>
            <a:r>
              <a:rPr lang="en-SI" dirty="0">
                <a:latin typeface="Avenir Next" panose="020B0503020202020204" pitchFamily="34" charset="0"/>
              </a:rPr>
              <a:t>points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ECB837F-ADF3-1F44-863E-CCA90E00D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765" y="3285462"/>
            <a:ext cx="1858728" cy="1659579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6A74EB-81A1-3341-AE68-0F86F6C2B3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95" t="58268" r="60409" b="27916"/>
          <a:stretch/>
        </p:blipFill>
        <p:spPr>
          <a:xfrm>
            <a:off x="4666693" y="3015090"/>
            <a:ext cx="3239923" cy="1865708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78942551-2022-4A4B-8A31-0A4A18EDE7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407" t="60921" r="50001" b="27757"/>
          <a:stretch/>
        </p:blipFill>
        <p:spPr>
          <a:xfrm>
            <a:off x="8429507" y="3150003"/>
            <a:ext cx="2056862" cy="15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91AAB5-7E86-8B47-88EC-8CB79504312F}"/>
              </a:ext>
            </a:extLst>
          </p:cNvPr>
          <p:cNvCxnSpPr>
            <a:cxnSpLocks/>
            <a:stCxn id="53" idx="1"/>
          </p:cNvCxnSpPr>
          <p:nvPr/>
        </p:nvCxnSpPr>
        <p:spPr>
          <a:xfrm>
            <a:off x="6349188" y="4192328"/>
            <a:ext cx="0" cy="233727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80BD40-139F-9749-8D1C-CB468C541A0C}"/>
              </a:ext>
            </a:extLst>
          </p:cNvPr>
          <p:cNvSpPr txBox="1"/>
          <p:nvPr/>
        </p:nvSpPr>
        <p:spPr>
          <a:xfrm>
            <a:off x="2237100" y="175572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Group/ Merge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C95F3-FFA7-BD4E-8BFB-6252A5BDDEEE}"/>
              </a:ext>
            </a:extLst>
          </p:cNvPr>
          <p:cNvSpPr txBox="1"/>
          <p:nvPr/>
        </p:nvSpPr>
        <p:spPr>
          <a:xfrm>
            <a:off x="5734004" y="1762511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65978-64DF-4B42-9422-BA3ADDB9838E}"/>
              </a:ext>
            </a:extLst>
          </p:cNvPr>
          <p:cNvSpPr txBox="1"/>
          <p:nvPr/>
        </p:nvSpPr>
        <p:spPr>
          <a:xfrm>
            <a:off x="8930232" y="1762511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F6473-8FD4-9D47-A4B5-4A765790874D}"/>
              </a:ext>
            </a:extLst>
          </p:cNvPr>
          <p:cNvSpPr txBox="1"/>
          <p:nvPr/>
        </p:nvSpPr>
        <p:spPr>
          <a:xfrm>
            <a:off x="4183467" y="548969"/>
            <a:ext cx="38250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 4. MERGE SHAPES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98BF7-9B0C-3145-9D0F-75EDC1EC7E3E}"/>
              </a:ext>
            </a:extLst>
          </p:cNvPr>
          <p:cNvCxnSpPr>
            <a:cxnSpLocks/>
          </p:cNvCxnSpPr>
          <p:nvPr/>
        </p:nvCxnSpPr>
        <p:spPr>
          <a:xfrm>
            <a:off x="10906" y="3490952"/>
            <a:ext cx="14772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78579B2-A381-5E45-AC35-518D27CB6439}"/>
              </a:ext>
            </a:extLst>
          </p:cNvPr>
          <p:cNvSpPr/>
          <p:nvPr/>
        </p:nvSpPr>
        <p:spPr>
          <a:xfrm>
            <a:off x="9046796" y="5374758"/>
            <a:ext cx="1872671" cy="635700"/>
          </a:xfrm>
          <a:custGeom>
            <a:avLst/>
            <a:gdLst>
              <a:gd name="connsiteX0" fmla="*/ 1860247 w 1872671"/>
              <a:gd name="connsiteY0" fmla="*/ 347093 h 635700"/>
              <a:gd name="connsiteX1" fmla="*/ 1833436 w 1872671"/>
              <a:gd name="connsiteY1" fmla="*/ 354601 h 635700"/>
              <a:gd name="connsiteX2" fmla="*/ 1600079 w 1872671"/>
              <a:gd name="connsiteY2" fmla="*/ 546018 h 635700"/>
              <a:gd name="connsiteX3" fmla="*/ 1565532 w 1872671"/>
              <a:gd name="connsiteY3" fmla="*/ 518336 h 635700"/>
              <a:gd name="connsiteX4" fmla="*/ 1497480 w 1872671"/>
              <a:gd name="connsiteY4" fmla="*/ 473995 h 635700"/>
              <a:gd name="connsiteX5" fmla="*/ 1380544 w 1872671"/>
              <a:gd name="connsiteY5" fmla="*/ 521322 h 635700"/>
              <a:gd name="connsiteX6" fmla="*/ 1297398 w 1872671"/>
              <a:gd name="connsiteY6" fmla="*/ 559713 h 635700"/>
              <a:gd name="connsiteX7" fmla="*/ 1251199 w 1872671"/>
              <a:gd name="connsiteY7" fmla="*/ 528337 h 635700"/>
              <a:gd name="connsiteX8" fmla="*/ 1180355 w 1872671"/>
              <a:gd name="connsiteY8" fmla="*/ 488011 h 635700"/>
              <a:gd name="connsiteX9" fmla="*/ 1083107 w 1872671"/>
              <a:gd name="connsiteY9" fmla="*/ 550590 h 635700"/>
              <a:gd name="connsiteX10" fmla="*/ 1042738 w 1872671"/>
              <a:gd name="connsiteY10" fmla="*/ 589738 h 635700"/>
              <a:gd name="connsiteX11" fmla="*/ 900077 w 1872671"/>
              <a:gd name="connsiteY11" fmla="*/ 515778 h 635700"/>
              <a:gd name="connsiteX12" fmla="*/ 641837 w 1872671"/>
              <a:gd name="connsiteY12" fmla="*/ 207576 h 635700"/>
              <a:gd name="connsiteX13" fmla="*/ 641938 w 1872671"/>
              <a:gd name="connsiteY13" fmla="*/ 207476 h 635700"/>
              <a:gd name="connsiteX14" fmla="*/ 1060076 w 1872671"/>
              <a:gd name="connsiteY14" fmla="*/ 378576 h 635700"/>
              <a:gd name="connsiteX15" fmla="*/ 1173311 w 1872671"/>
              <a:gd name="connsiteY15" fmla="*/ 357916 h 635700"/>
              <a:gd name="connsiteX16" fmla="*/ 1314329 w 1872671"/>
              <a:gd name="connsiteY16" fmla="*/ 269326 h 635700"/>
              <a:gd name="connsiteX17" fmla="*/ 1472005 w 1872671"/>
              <a:gd name="connsiteY17" fmla="*/ 200789 h 635700"/>
              <a:gd name="connsiteX18" fmla="*/ 1525441 w 1872671"/>
              <a:gd name="connsiteY18" fmla="*/ 258682 h 635700"/>
              <a:gd name="connsiteX19" fmla="*/ 1603894 w 1872671"/>
              <a:gd name="connsiteY19" fmla="*/ 330363 h 635700"/>
              <a:gd name="connsiteX20" fmla="*/ 1796275 w 1872671"/>
              <a:gd name="connsiteY20" fmla="*/ 208826 h 635700"/>
              <a:gd name="connsiteX21" fmla="*/ 1796017 w 1872671"/>
              <a:gd name="connsiteY21" fmla="*/ 181073 h 635700"/>
              <a:gd name="connsiteX22" fmla="*/ 1762878 w 1872671"/>
              <a:gd name="connsiteY22" fmla="*/ 181958 h 635700"/>
              <a:gd name="connsiteX23" fmla="*/ 1612809 w 1872671"/>
              <a:gd name="connsiteY23" fmla="*/ 288436 h 635700"/>
              <a:gd name="connsiteX24" fmla="*/ 1562345 w 1872671"/>
              <a:gd name="connsiteY24" fmla="*/ 236887 h 635700"/>
              <a:gd name="connsiteX25" fmla="*/ 1487529 w 1872671"/>
              <a:gd name="connsiteY25" fmla="*/ 160834 h 635700"/>
              <a:gd name="connsiteX26" fmla="*/ 1288304 w 1872671"/>
              <a:gd name="connsiteY26" fmla="*/ 235251 h 635700"/>
              <a:gd name="connsiteX27" fmla="*/ 1157574 w 1872671"/>
              <a:gd name="connsiteY27" fmla="*/ 318032 h 635700"/>
              <a:gd name="connsiteX28" fmla="*/ 721483 w 1872671"/>
              <a:gd name="connsiteY28" fmla="*/ 209662 h 635700"/>
              <a:gd name="connsiteX29" fmla="*/ 805615 w 1872671"/>
              <a:gd name="connsiteY29" fmla="*/ 218734 h 635700"/>
              <a:gd name="connsiteX30" fmla="*/ 1086850 w 1872671"/>
              <a:gd name="connsiteY30" fmla="*/ 109371 h 635700"/>
              <a:gd name="connsiteX31" fmla="*/ 805615 w 1872671"/>
              <a:gd name="connsiteY31" fmla="*/ 0 h 635700"/>
              <a:gd name="connsiteX32" fmla="*/ 543425 w 1872671"/>
              <a:gd name="connsiteY32" fmla="*/ 84832 h 635700"/>
              <a:gd name="connsiteX33" fmla="*/ 281235 w 1872671"/>
              <a:gd name="connsiteY33" fmla="*/ 0 h 635700"/>
              <a:gd name="connsiteX34" fmla="*/ 0 w 1872671"/>
              <a:gd name="connsiteY34" fmla="*/ 109371 h 635700"/>
              <a:gd name="connsiteX35" fmla="*/ 281235 w 1872671"/>
              <a:gd name="connsiteY35" fmla="*/ 218734 h 635700"/>
              <a:gd name="connsiteX36" fmla="*/ 538882 w 1872671"/>
              <a:gd name="connsiteY36" fmla="*/ 136924 h 635700"/>
              <a:gd name="connsiteX37" fmla="*/ 1027600 w 1872671"/>
              <a:gd name="connsiteY37" fmla="*/ 635701 h 635700"/>
              <a:gd name="connsiteX38" fmla="*/ 1059547 w 1872671"/>
              <a:gd name="connsiteY38" fmla="*/ 629143 h 635700"/>
              <a:gd name="connsiteX39" fmla="*/ 1116497 w 1872671"/>
              <a:gd name="connsiteY39" fmla="*/ 577436 h 635700"/>
              <a:gd name="connsiteX40" fmla="*/ 1179105 w 1872671"/>
              <a:gd name="connsiteY40" fmla="*/ 530852 h 635700"/>
              <a:gd name="connsiteX41" fmla="*/ 1219595 w 1872671"/>
              <a:gd name="connsiteY41" fmla="*/ 557291 h 635700"/>
              <a:gd name="connsiteX42" fmla="*/ 1290661 w 1872671"/>
              <a:gd name="connsiteY42" fmla="*/ 602032 h 635700"/>
              <a:gd name="connsiteX43" fmla="*/ 1407498 w 1872671"/>
              <a:gd name="connsiteY43" fmla="*/ 554619 h 635700"/>
              <a:gd name="connsiteX44" fmla="*/ 1490629 w 1872671"/>
              <a:gd name="connsiteY44" fmla="*/ 516300 h 635700"/>
              <a:gd name="connsiteX45" fmla="*/ 1532949 w 1872671"/>
              <a:gd name="connsiteY45" fmla="*/ 546183 h 635700"/>
              <a:gd name="connsiteX46" fmla="*/ 1588056 w 1872671"/>
              <a:gd name="connsiteY46" fmla="*/ 587152 h 635700"/>
              <a:gd name="connsiteX47" fmla="*/ 1868512 w 1872671"/>
              <a:gd name="connsiteY47" fmla="*/ 379240 h 635700"/>
              <a:gd name="connsiteX48" fmla="*/ 1860247 w 1872671"/>
              <a:gd name="connsiteY48" fmla="*/ 347093 h 635700"/>
              <a:gd name="connsiteX49" fmla="*/ 805622 w 1872671"/>
              <a:gd name="connsiteY49" fmla="*/ 42884 h 635700"/>
              <a:gd name="connsiteX50" fmla="*/ 1043995 w 1872671"/>
              <a:gd name="connsiteY50" fmla="*/ 109392 h 635700"/>
              <a:gd name="connsiteX51" fmla="*/ 805622 w 1872671"/>
              <a:gd name="connsiteY51" fmla="*/ 175893 h 635700"/>
              <a:gd name="connsiteX52" fmla="*/ 585059 w 1872671"/>
              <a:gd name="connsiteY52" fmla="*/ 109456 h 635700"/>
              <a:gd name="connsiteX53" fmla="*/ 585059 w 1872671"/>
              <a:gd name="connsiteY53" fmla="*/ 109335 h 635700"/>
              <a:gd name="connsiteX54" fmla="*/ 805622 w 1872671"/>
              <a:gd name="connsiteY54" fmla="*/ 42884 h 635700"/>
              <a:gd name="connsiteX55" fmla="*/ 281242 w 1872671"/>
              <a:gd name="connsiteY55" fmla="*/ 175886 h 635700"/>
              <a:gd name="connsiteX56" fmla="*/ 42870 w 1872671"/>
              <a:gd name="connsiteY56" fmla="*/ 109385 h 635700"/>
              <a:gd name="connsiteX57" fmla="*/ 281242 w 1872671"/>
              <a:gd name="connsiteY57" fmla="*/ 42876 h 635700"/>
              <a:gd name="connsiteX58" fmla="*/ 501813 w 1872671"/>
              <a:gd name="connsiteY58" fmla="*/ 109321 h 635700"/>
              <a:gd name="connsiteX59" fmla="*/ 501813 w 1872671"/>
              <a:gd name="connsiteY59" fmla="*/ 109442 h 635700"/>
              <a:gd name="connsiteX60" fmla="*/ 281242 w 1872671"/>
              <a:gd name="connsiteY60" fmla="*/ 175886 h 63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872671" h="635700">
                <a:moveTo>
                  <a:pt x="1860247" y="347093"/>
                </a:moveTo>
                <a:cubicBezTo>
                  <a:pt x="1850867" y="342650"/>
                  <a:pt x="1839580" y="346236"/>
                  <a:pt x="1833436" y="354601"/>
                </a:cubicBezTo>
                <a:cubicBezTo>
                  <a:pt x="1696748" y="540496"/>
                  <a:pt x="1628582" y="554383"/>
                  <a:pt x="1600079" y="546018"/>
                </a:cubicBezTo>
                <a:cubicBezTo>
                  <a:pt x="1585584" y="541782"/>
                  <a:pt x="1576733" y="531438"/>
                  <a:pt x="1565532" y="518336"/>
                </a:cubicBezTo>
                <a:cubicBezTo>
                  <a:pt x="1550794" y="501098"/>
                  <a:pt x="1532456" y="479645"/>
                  <a:pt x="1497480" y="473995"/>
                </a:cubicBezTo>
                <a:cubicBezTo>
                  <a:pt x="1448731" y="466137"/>
                  <a:pt x="1412498" y="495440"/>
                  <a:pt x="1380544" y="521322"/>
                </a:cubicBezTo>
                <a:cubicBezTo>
                  <a:pt x="1351955" y="544461"/>
                  <a:pt x="1327259" y="564442"/>
                  <a:pt x="1297398" y="559713"/>
                </a:cubicBezTo>
                <a:cubicBezTo>
                  <a:pt x="1276996" y="556470"/>
                  <a:pt x="1265044" y="543439"/>
                  <a:pt x="1251199" y="528337"/>
                </a:cubicBezTo>
                <a:cubicBezTo>
                  <a:pt x="1235147" y="510828"/>
                  <a:pt x="1215159" y="489033"/>
                  <a:pt x="1180355" y="488011"/>
                </a:cubicBezTo>
                <a:cubicBezTo>
                  <a:pt x="1134756" y="486646"/>
                  <a:pt x="1106002" y="522115"/>
                  <a:pt x="1083107" y="550590"/>
                </a:cubicBezTo>
                <a:cubicBezTo>
                  <a:pt x="1069305" y="567749"/>
                  <a:pt x="1056275" y="583958"/>
                  <a:pt x="1042738" y="589738"/>
                </a:cubicBezTo>
                <a:cubicBezTo>
                  <a:pt x="1014977" y="601568"/>
                  <a:pt x="964335" y="575300"/>
                  <a:pt x="900077" y="515778"/>
                </a:cubicBezTo>
                <a:cubicBezTo>
                  <a:pt x="831040" y="451842"/>
                  <a:pt x="744393" y="348379"/>
                  <a:pt x="641837" y="207576"/>
                </a:cubicBezTo>
                <a:cubicBezTo>
                  <a:pt x="641788" y="207511"/>
                  <a:pt x="641873" y="207426"/>
                  <a:pt x="641938" y="207476"/>
                </a:cubicBezTo>
                <a:cubicBezTo>
                  <a:pt x="803279" y="321326"/>
                  <a:pt x="943182" y="378576"/>
                  <a:pt x="1060076" y="378576"/>
                </a:cubicBezTo>
                <a:cubicBezTo>
                  <a:pt x="1100602" y="378576"/>
                  <a:pt x="1138378" y="371689"/>
                  <a:pt x="1173311" y="357916"/>
                </a:cubicBezTo>
                <a:cubicBezTo>
                  <a:pt x="1225075" y="337499"/>
                  <a:pt x="1270452" y="302838"/>
                  <a:pt x="1314329" y="269326"/>
                </a:cubicBezTo>
                <a:cubicBezTo>
                  <a:pt x="1374772" y="223156"/>
                  <a:pt x="1426985" y="183330"/>
                  <a:pt x="1472005" y="200789"/>
                </a:cubicBezTo>
                <a:cubicBezTo>
                  <a:pt x="1496987" y="210497"/>
                  <a:pt x="1510810" y="233908"/>
                  <a:pt x="1525441" y="258682"/>
                </a:cubicBezTo>
                <a:cubicBezTo>
                  <a:pt x="1542850" y="288157"/>
                  <a:pt x="1562574" y="321576"/>
                  <a:pt x="1603894" y="330363"/>
                </a:cubicBezTo>
                <a:cubicBezTo>
                  <a:pt x="1660365" y="342364"/>
                  <a:pt x="1723309" y="302624"/>
                  <a:pt x="1796275" y="208826"/>
                </a:cubicBezTo>
                <a:cubicBezTo>
                  <a:pt x="1802625" y="200668"/>
                  <a:pt x="1802854" y="188831"/>
                  <a:pt x="1796017" y="181073"/>
                </a:cubicBezTo>
                <a:cubicBezTo>
                  <a:pt x="1786816" y="170621"/>
                  <a:pt x="1770972" y="171514"/>
                  <a:pt x="1762878" y="181958"/>
                </a:cubicBezTo>
                <a:cubicBezTo>
                  <a:pt x="1686632" y="280142"/>
                  <a:pt x="1639155" y="294087"/>
                  <a:pt x="1612809" y="288436"/>
                </a:cubicBezTo>
                <a:cubicBezTo>
                  <a:pt x="1591006" y="283807"/>
                  <a:pt x="1579433" y="265826"/>
                  <a:pt x="1562345" y="236887"/>
                </a:cubicBezTo>
                <a:cubicBezTo>
                  <a:pt x="1545472" y="208305"/>
                  <a:pt x="1526348" y="175922"/>
                  <a:pt x="1487529" y="160834"/>
                </a:cubicBezTo>
                <a:cubicBezTo>
                  <a:pt x="1420049" y="134602"/>
                  <a:pt x="1356062" y="183501"/>
                  <a:pt x="1288304" y="235251"/>
                </a:cubicBezTo>
                <a:cubicBezTo>
                  <a:pt x="1246756" y="266983"/>
                  <a:pt x="1203786" y="299809"/>
                  <a:pt x="1157574" y="318032"/>
                </a:cubicBezTo>
                <a:cubicBezTo>
                  <a:pt x="1046917" y="361681"/>
                  <a:pt x="900663" y="325205"/>
                  <a:pt x="721483" y="209662"/>
                </a:cubicBezTo>
                <a:cubicBezTo>
                  <a:pt x="747929" y="215241"/>
                  <a:pt x="776168" y="218734"/>
                  <a:pt x="805615" y="218734"/>
                </a:cubicBezTo>
                <a:cubicBezTo>
                  <a:pt x="945368" y="218734"/>
                  <a:pt x="1086850" y="181165"/>
                  <a:pt x="1086850" y="109371"/>
                </a:cubicBezTo>
                <a:cubicBezTo>
                  <a:pt x="1086850" y="37569"/>
                  <a:pt x="945368" y="0"/>
                  <a:pt x="805615" y="0"/>
                </a:cubicBezTo>
                <a:cubicBezTo>
                  <a:pt x="680149" y="0"/>
                  <a:pt x="576108" y="62779"/>
                  <a:pt x="543425" y="84832"/>
                </a:cubicBezTo>
                <a:cubicBezTo>
                  <a:pt x="510742" y="62772"/>
                  <a:pt x="406701" y="0"/>
                  <a:pt x="281235" y="0"/>
                </a:cubicBezTo>
                <a:cubicBezTo>
                  <a:pt x="141482" y="0"/>
                  <a:pt x="0" y="37569"/>
                  <a:pt x="0" y="109371"/>
                </a:cubicBezTo>
                <a:cubicBezTo>
                  <a:pt x="0" y="181165"/>
                  <a:pt x="141482" y="218734"/>
                  <a:pt x="281235" y="218734"/>
                </a:cubicBezTo>
                <a:cubicBezTo>
                  <a:pt x="401407" y="218734"/>
                  <a:pt x="501891" y="161163"/>
                  <a:pt x="538882" y="136924"/>
                </a:cubicBezTo>
                <a:cubicBezTo>
                  <a:pt x="829897" y="554133"/>
                  <a:pt x="959106" y="635701"/>
                  <a:pt x="1027600" y="635701"/>
                </a:cubicBezTo>
                <a:cubicBezTo>
                  <a:pt x="1040051" y="635701"/>
                  <a:pt x="1050496" y="633008"/>
                  <a:pt x="1059547" y="629143"/>
                </a:cubicBezTo>
                <a:cubicBezTo>
                  <a:pt x="1082943" y="619163"/>
                  <a:pt x="1100002" y="597953"/>
                  <a:pt x="1116497" y="577436"/>
                </a:cubicBezTo>
                <a:cubicBezTo>
                  <a:pt x="1140171" y="547997"/>
                  <a:pt x="1156109" y="530230"/>
                  <a:pt x="1179105" y="530852"/>
                </a:cubicBezTo>
                <a:cubicBezTo>
                  <a:pt x="1195028" y="531309"/>
                  <a:pt x="1204401" y="540717"/>
                  <a:pt x="1219595" y="557291"/>
                </a:cubicBezTo>
                <a:cubicBezTo>
                  <a:pt x="1235590" y="574736"/>
                  <a:pt x="1255493" y="596439"/>
                  <a:pt x="1290661" y="602032"/>
                </a:cubicBezTo>
                <a:cubicBezTo>
                  <a:pt x="1339382" y="609740"/>
                  <a:pt x="1375572" y="580465"/>
                  <a:pt x="1407498" y="554619"/>
                </a:cubicBezTo>
                <a:cubicBezTo>
                  <a:pt x="1436094" y="531473"/>
                  <a:pt x="1460783" y="511428"/>
                  <a:pt x="1490629" y="516300"/>
                </a:cubicBezTo>
                <a:cubicBezTo>
                  <a:pt x="1510089" y="519436"/>
                  <a:pt x="1520176" y="531245"/>
                  <a:pt x="1532949" y="546183"/>
                </a:cubicBezTo>
                <a:cubicBezTo>
                  <a:pt x="1546229" y="561720"/>
                  <a:pt x="1561295" y="579337"/>
                  <a:pt x="1588056" y="587152"/>
                </a:cubicBezTo>
                <a:cubicBezTo>
                  <a:pt x="1658793" y="607833"/>
                  <a:pt x="1750562" y="539824"/>
                  <a:pt x="1868512" y="379240"/>
                </a:cubicBezTo>
                <a:cubicBezTo>
                  <a:pt x="1876342" y="368582"/>
                  <a:pt x="1872856" y="353072"/>
                  <a:pt x="1860247" y="347093"/>
                </a:cubicBezTo>
                <a:close/>
                <a:moveTo>
                  <a:pt x="805622" y="42884"/>
                </a:moveTo>
                <a:cubicBezTo>
                  <a:pt x="959863" y="42884"/>
                  <a:pt x="1043995" y="86811"/>
                  <a:pt x="1043995" y="109392"/>
                </a:cubicBezTo>
                <a:cubicBezTo>
                  <a:pt x="1043995" y="131959"/>
                  <a:pt x="959863" y="175893"/>
                  <a:pt x="805622" y="175893"/>
                </a:cubicBezTo>
                <a:cubicBezTo>
                  <a:pt x="710039" y="175893"/>
                  <a:pt x="625957" y="133924"/>
                  <a:pt x="585059" y="109456"/>
                </a:cubicBezTo>
                <a:cubicBezTo>
                  <a:pt x="585009" y="109428"/>
                  <a:pt x="585009" y="109363"/>
                  <a:pt x="585059" y="109335"/>
                </a:cubicBezTo>
                <a:cubicBezTo>
                  <a:pt x="625957" y="84853"/>
                  <a:pt x="710039" y="42884"/>
                  <a:pt x="805622" y="42884"/>
                </a:cubicBezTo>
                <a:close/>
                <a:moveTo>
                  <a:pt x="281242" y="175886"/>
                </a:moveTo>
                <a:cubicBezTo>
                  <a:pt x="127009" y="175886"/>
                  <a:pt x="42870" y="131959"/>
                  <a:pt x="42870" y="109385"/>
                </a:cubicBezTo>
                <a:cubicBezTo>
                  <a:pt x="42870" y="86811"/>
                  <a:pt x="127009" y="42876"/>
                  <a:pt x="281242" y="42876"/>
                </a:cubicBezTo>
                <a:cubicBezTo>
                  <a:pt x="376826" y="42876"/>
                  <a:pt x="460915" y="84846"/>
                  <a:pt x="501813" y="109321"/>
                </a:cubicBezTo>
                <a:cubicBezTo>
                  <a:pt x="501863" y="109349"/>
                  <a:pt x="501863" y="109414"/>
                  <a:pt x="501813" y="109442"/>
                </a:cubicBezTo>
                <a:cubicBezTo>
                  <a:pt x="460915" y="133917"/>
                  <a:pt x="376826" y="175886"/>
                  <a:pt x="281242" y="175886"/>
                </a:cubicBezTo>
                <a:close/>
              </a:path>
            </a:pathLst>
          </a:custGeom>
          <a:solidFill>
            <a:srgbClr val="7E427F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8629F4-7617-FB4F-B785-377E43CC27AE}"/>
              </a:ext>
            </a:extLst>
          </p:cNvPr>
          <p:cNvGrpSpPr/>
          <p:nvPr/>
        </p:nvGrpSpPr>
        <p:grpSpPr>
          <a:xfrm>
            <a:off x="5610570" y="2431780"/>
            <a:ext cx="1477235" cy="1847544"/>
            <a:chOff x="2783135" y="3555947"/>
            <a:chExt cx="2012176" cy="2814415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8653F5-CA22-974C-98DC-A0CCE57EB0E1}"/>
                </a:ext>
              </a:extLst>
            </p:cNvPr>
            <p:cNvSpPr/>
            <p:nvPr/>
          </p:nvSpPr>
          <p:spPr>
            <a:xfrm>
              <a:off x="2783135" y="3555947"/>
              <a:ext cx="2012176" cy="2814415"/>
            </a:xfrm>
            <a:custGeom>
              <a:avLst/>
              <a:gdLst>
                <a:gd name="connsiteX0" fmla="*/ 974366 w 2012176"/>
                <a:gd name="connsiteY0" fmla="*/ 2681892 h 2814415"/>
                <a:gd name="connsiteX1" fmla="*/ 1006088 w 2012176"/>
                <a:gd name="connsiteY1" fmla="*/ 2681892 h 2814415"/>
                <a:gd name="connsiteX2" fmla="*/ 1037809 w 2012176"/>
                <a:gd name="connsiteY2" fmla="*/ 2681892 h 2814415"/>
                <a:gd name="connsiteX3" fmla="*/ 1069530 w 2012176"/>
                <a:gd name="connsiteY3" fmla="*/ 2814415 h 2814415"/>
                <a:gd name="connsiteX4" fmla="*/ 942644 w 2012176"/>
                <a:gd name="connsiteY4" fmla="*/ 2814415 h 2814415"/>
                <a:gd name="connsiteX5" fmla="*/ 1006088 w 2012176"/>
                <a:gd name="connsiteY5" fmla="*/ 0 h 2814415"/>
                <a:gd name="connsiteX6" fmla="*/ 2012176 w 2012176"/>
                <a:gd name="connsiteY6" fmla="*/ 1340946 h 2814415"/>
                <a:gd name="connsiteX7" fmla="*/ 1006088 w 2012176"/>
                <a:gd name="connsiteY7" fmla="*/ 2681892 h 2814415"/>
                <a:gd name="connsiteX8" fmla="*/ 0 w 2012176"/>
                <a:gd name="connsiteY8" fmla="*/ 1340946 h 2814415"/>
                <a:gd name="connsiteX9" fmla="*/ 1006088 w 2012176"/>
                <a:gd name="connsiteY9" fmla="*/ 0 h 2814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2176" h="2814415">
                  <a:moveTo>
                    <a:pt x="974366" y="2681892"/>
                  </a:moveTo>
                  <a:lnTo>
                    <a:pt x="1006088" y="2681892"/>
                  </a:lnTo>
                  <a:lnTo>
                    <a:pt x="1037809" y="2681892"/>
                  </a:lnTo>
                  <a:lnTo>
                    <a:pt x="1069530" y="2814415"/>
                  </a:lnTo>
                  <a:lnTo>
                    <a:pt x="942644" y="2814415"/>
                  </a:lnTo>
                  <a:close/>
                  <a:moveTo>
                    <a:pt x="1006088" y="0"/>
                  </a:moveTo>
                  <a:cubicBezTo>
                    <a:pt x="1561735" y="0"/>
                    <a:pt x="2012176" y="600362"/>
                    <a:pt x="2012176" y="1340946"/>
                  </a:cubicBezTo>
                  <a:cubicBezTo>
                    <a:pt x="2012176" y="2081530"/>
                    <a:pt x="1561735" y="2681892"/>
                    <a:pt x="1006088" y="2681892"/>
                  </a:cubicBezTo>
                  <a:cubicBezTo>
                    <a:pt x="450441" y="2681892"/>
                    <a:pt x="0" y="2081530"/>
                    <a:pt x="0" y="1340946"/>
                  </a:cubicBezTo>
                  <a:cubicBezTo>
                    <a:pt x="0" y="600362"/>
                    <a:pt x="450441" y="0"/>
                    <a:pt x="1006088" y="0"/>
                  </a:cubicBez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D791B5C-848B-0A49-A9E9-C09286648E69}"/>
                </a:ext>
              </a:extLst>
            </p:cNvPr>
            <p:cNvSpPr/>
            <p:nvPr/>
          </p:nvSpPr>
          <p:spPr>
            <a:xfrm rot="510990">
              <a:off x="3102455" y="3746186"/>
              <a:ext cx="544613" cy="754135"/>
            </a:xfrm>
            <a:custGeom>
              <a:avLst/>
              <a:gdLst>
                <a:gd name="connsiteX0" fmla="*/ 28610 w 544613"/>
                <a:gd name="connsiteY0" fmla="*/ 754135 h 754135"/>
                <a:gd name="connsiteX1" fmla="*/ 26482 w 544613"/>
                <a:gd name="connsiteY1" fmla="*/ 754057 h 754135"/>
                <a:gd name="connsiteX2" fmla="*/ 78 w 544613"/>
                <a:gd name="connsiteY2" fmla="*/ 723460 h 754135"/>
                <a:gd name="connsiteX3" fmla="*/ 100569 w 544613"/>
                <a:gd name="connsiteY3" fmla="*/ 350342 h 754135"/>
                <a:gd name="connsiteX4" fmla="*/ 330720 w 544613"/>
                <a:gd name="connsiteY4" fmla="*/ 82466 h 754135"/>
                <a:gd name="connsiteX5" fmla="*/ 508635 w 544613"/>
                <a:gd name="connsiteY5" fmla="*/ 984 h 754135"/>
                <a:gd name="connsiteX6" fmla="*/ 543632 w 544613"/>
                <a:gd name="connsiteY6" fmla="*/ 21179 h 754135"/>
                <a:gd name="connsiteX7" fmla="*/ 523437 w 544613"/>
                <a:gd name="connsiteY7" fmla="*/ 56177 h 754135"/>
                <a:gd name="connsiteX8" fmla="*/ 362745 w 544613"/>
                <a:gd name="connsiteY8" fmla="*/ 129793 h 754135"/>
                <a:gd name="connsiteX9" fmla="*/ 151476 w 544613"/>
                <a:gd name="connsiteY9" fmla="*/ 376295 h 754135"/>
                <a:gd name="connsiteX10" fmla="*/ 57064 w 544613"/>
                <a:gd name="connsiteY10" fmla="*/ 727654 h 754135"/>
                <a:gd name="connsiteX11" fmla="*/ 28610 w 544613"/>
                <a:gd name="connsiteY11" fmla="*/ 754135 h 75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4613" h="754135">
                  <a:moveTo>
                    <a:pt x="28610" y="754135"/>
                  </a:moveTo>
                  <a:cubicBezTo>
                    <a:pt x="27903" y="754135"/>
                    <a:pt x="27196" y="754114"/>
                    <a:pt x="26482" y="754057"/>
                  </a:cubicBezTo>
                  <a:cubicBezTo>
                    <a:pt x="10744" y="752900"/>
                    <a:pt x="-1079" y="739198"/>
                    <a:pt x="78" y="723460"/>
                  </a:cubicBezTo>
                  <a:cubicBezTo>
                    <a:pt x="10115" y="586993"/>
                    <a:pt x="43927" y="461456"/>
                    <a:pt x="100569" y="350342"/>
                  </a:cubicBezTo>
                  <a:cubicBezTo>
                    <a:pt x="157669" y="238335"/>
                    <a:pt x="237251" y="145709"/>
                    <a:pt x="330720" y="82466"/>
                  </a:cubicBezTo>
                  <a:cubicBezTo>
                    <a:pt x="385576" y="45354"/>
                    <a:pt x="445434" y="17936"/>
                    <a:pt x="508635" y="984"/>
                  </a:cubicBezTo>
                  <a:cubicBezTo>
                    <a:pt x="523858" y="-3109"/>
                    <a:pt x="539546" y="5942"/>
                    <a:pt x="543632" y="21179"/>
                  </a:cubicBezTo>
                  <a:cubicBezTo>
                    <a:pt x="547718" y="36417"/>
                    <a:pt x="538681" y="52090"/>
                    <a:pt x="523437" y="56177"/>
                  </a:cubicBezTo>
                  <a:cubicBezTo>
                    <a:pt x="466387" y="71479"/>
                    <a:pt x="412323" y="96246"/>
                    <a:pt x="362745" y="129793"/>
                  </a:cubicBezTo>
                  <a:cubicBezTo>
                    <a:pt x="277256" y="187636"/>
                    <a:pt x="204204" y="272875"/>
                    <a:pt x="151476" y="376295"/>
                  </a:cubicBezTo>
                  <a:cubicBezTo>
                    <a:pt x="98305" y="480601"/>
                    <a:pt x="66536" y="598809"/>
                    <a:pt x="57064" y="727654"/>
                  </a:cubicBezTo>
                  <a:cubicBezTo>
                    <a:pt x="55971" y="742677"/>
                    <a:pt x="43441" y="754135"/>
                    <a:pt x="28610" y="754135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4906FCA-57E6-B743-9056-5A8D4F02C53F}"/>
                </a:ext>
              </a:extLst>
            </p:cNvPr>
            <p:cNvSpPr/>
            <p:nvPr/>
          </p:nvSpPr>
          <p:spPr>
            <a:xfrm>
              <a:off x="3030885" y="4546274"/>
              <a:ext cx="65832" cy="144286"/>
            </a:xfrm>
            <a:custGeom>
              <a:avLst/>
              <a:gdLst>
                <a:gd name="connsiteX0" fmla="*/ 37218 w 65832"/>
                <a:gd name="connsiteY0" fmla="*/ 144286 h 144286"/>
                <a:gd name="connsiteX1" fmla="*/ 8943 w 65832"/>
                <a:gd name="connsiteY1" fmla="*/ 119590 h 144286"/>
                <a:gd name="connsiteX2" fmla="*/ 56 w 65832"/>
                <a:gd name="connsiteY2" fmla="*/ 30343 h 144286"/>
                <a:gd name="connsiteX3" fmla="*/ 26809 w 65832"/>
                <a:gd name="connsiteY3" fmla="*/ 54 h 144286"/>
                <a:gd name="connsiteX4" fmla="*/ 57099 w 65832"/>
                <a:gd name="connsiteY4" fmla="*/ 26807 h 144286"/>
                <a:gd name="connsiteX5" fmla="*/ 65564 w 65832"/>
                <a:gd name="connsiteY5" fmla="*/ 111825 h 144286"/>
                <a:gd name="connsiteX6" fmla="*/ 41140 w 65832"/>
                <a:gd name="connsiteY6" fmla="*/ 144015 h 144286"/>
                <a:gd name="connsiteX7" fmla="*/ 37218 w 65832"/>
                <a:gd name="connsiteY7" fmla="*/ 144286 h 14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32" h="144286">
                  <a:moveTo>
                    <a:pt x="37218" y="144286"/>
                  </a:moveTo>
                  <a:cubicBezTo>
                    <a:pt x="23159" y="144286"/>
                    <a:pt x="10907" y="133906"/>
                    <a:pt x="8943" y="119590"/>
                  </a:cubicBezTo>
                  <a:cubicBezTo>
                    <a:pt x="4885" y="89979"/>
                    <a:pt x="1892" y="59954"/>
                    <a:pt x="56" y="30343"/>
                  </a:cubicBezTo>
                  <a:cubicBezTo>
                    <a:pt x="-923" y="14591"/>
                    <a:pt x="11057" y="1032"/>
                    <a:pt x="26809" y="54"/>
                  </a:cubicBezTo>
                  <a:cubicBezTo>
                    <a:pt x="42626" y="-904"/>
                    <a:pt x="56127" y="11055"/>
                    <a:pt x="57099" y="26807"/>
                  </a:cubicBezTo>
                  <a:cubicBezTo>
                    <a:pt x="58849" y="55011"/>
                    <a:pt x="61699" y="83614"/>
                    <a:pt x="65564" y="111825"/>
                  </a:cubicBezTo>
                  <a:cubicBezTo>
                    <a:pt x="67707" y="127462"/>
                    <a:pt x="56770" y="141871"/>
                    <a:pt x="41140" y="144015"/>
                  </a:cubicBezTo>
                  <a:cubicBezTo>
                    <a:pt x="39818" y="144193"/>
                    <a:pt x="38504" y="144286"/>
                    <a:pt x="37218" y="144286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33EAAA8-95EB-1049-9F76-3EEA402377E9}"/>
              </a:ext>
            </a:extLst>
          </p:cNvPr>
          <p:cNvGrpSpPr/>
          <p:nvPr/>
        </p:nvGrpSpPr>
        <p:grpSpPr>
          <a:xfrm rot="19986374">
            <a:off x="8410334" y="2548170"/>
            <a:ext cx="1477235" cy="4097826"/>
            <a:chOff x="4942646" y="2361690"/>
            <a:chExt cx="1477235" cy="409782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64ACA1C-7AA6-A844-B3DC-A187CDDC0CBE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>
              <a:off x="5681264" y="4122238"/>
              <a:ext cx="0" cy="233727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B926883-13D4-794D-B464-2D03B7570CFE}"/>
                </a:ext>
              </a:extLst>
            </p:cNvPr>
            <p:cNvGrpSpPr/>
            <p:nvPr/>
          </p:nvGrpSpPr>
          <p:grpSpPr>
            <a:xfrm>
              <a:off x="4942646" y="2361690"/>
              <a:ext cx="1477235" cy="1847544"/>
              <a:chOff x="2783135" y="3555947"/>
              <a:chExt cx="2012176" cy="2814415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4A8922C7-0006-5649-8E88-0CF98E7F7B3D}"/>
                  </a:ext>
                </a:extLst>
              </p:cNvPr>
              <p:cNvSpPr/>
              <p:nvPr/>
            </p:nvSpPr>
            <p:spPr>
              <a:xfrm>
                <a:off x="2783135" y="3555947"/>
                <a:ext cx="2012176" cy="2814415"/>
              </a:xfrm>
              <a:custGeom>
                <a:avLst/>
                <a:gdLst>
                  <a:gd name="connsiteX0" fmla="*/ 974366 w 2012176"/>
                  <a:gd name="connsiteY0" fmla="*/ 2681892 h 2814415"/>
                  <a:gd name="connsiteX1" fmla="*/ 1006088 w 2012176"/>
                  <a:gd name="connsiteY1" fmla="*/ 2681892 h 2814415"/>
                  <a:gd name="connsiteX2" fmla="*/ 1037809 w 2012176"/>
                  <a:gd name="connsiteY2" fmla="*/ 2681892 h 2814415"/>
                  <a:gd name="connsiteX3" fmla="*/ 1069530 w 2012176"/>
                  <a:gd name="connsiteY3" fmla="*/ 2814415 h 2814415"/>
                  <a:gd name="connsiteX4" fmla="*/ 942644 w 2012176"/>
                  <a:gd name="connsiteY4" fmla="*/ 2814415 h 2814415"/>
                  <a:gd name="connsiteX5" fmla="*/ 1006088 w 2012176"/>
                  <a:gd name="connsiteY5" fmla="*/ 0 h 2814415"/>
                  <a:gd name="connsiteX6" fmla="*/ 2012176 w 2012176"/>
                  <a:gd name="connsiteY6" fmla="*/ 1340946 h 2814415"/>
                  <a:gd name="connsiteX7" fmla="*/ 1006088 w 2012176"/>
                  <a:gd name="connsiteY7" fmla="*/ 2681892 h 2814415"/>
                  <a:gd name="connsiteX8" fmla="*/ 0 w 2012176"/>
                  <a:gd name="connsiteY8" fmla="*/ 1340946 h 2814415"/>
                  <a:gd name="connsiteX9" fmla="*/ 1006088 w 2012176"/>
                  <a:gd name="connsiteY9" fmla="*/ 0 h 28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12176" h="2814415">
                    <a:moveTo>
                      <a:pt x="974366" y="2681892"/>
                    </a:moveTo>
                    <a:lnTo>
                      <a:pt x="1006088" y="2681892"/>
                    </a:lnTo>
                    <a:lnTo>
                      <a:pt x="1037809" y="2681892"/>
                    </a:lnTo>
                    <a:lnTo>
                      <a:pt x="1069530" y="2814415"/>
                    </a:lnTo>
                    <a:lnTo>
                      <a:pt x="942644" y="2814415"/>
                    </a:lnTo>
                    <a:close/>
                    <a:moveTo>
                      <a:pt x="1006088" y="0"/>
                    </a:moveTo>
                    <a:cubicBezTo>
                      <a:pt x="1561735" y="0"/>
                      <a:pt x="2012176" y="600362"/>
                      <a:pt x="2012176" y="1340946"/>
                    </a:cubicBezTo>
                    <a:cubicBezTo>
                      <a:pt x="2012176" y="2081530"/>
                      <a:pt x="1561735" y="2681892"/>
                      <a:pt x="1006088" y="2681892"/>
                    </a:cubicBezTo>
                    <a:cubicBezTo>
                      <a:pt x="450441" y="2681892"/>
                      <a:pt x="0" y="2081530"/>
                      <a:pt x="0" y="1340946"/>
                    </a:cubicBezTo>
                    <a:cubicBezTo>
                      <a:pt x="0" y="600362"/>
                      <a:pt x="450441" y="0"/>
                      <a:pt x="1006088" y="0"/>
                    </a:cubicBezTo>
                    <a:close/>
                  </a:path>
                </a:pathLst>
              </a:custGeom>
              <a:solidFill>
                <a:srgbClr val="7E427F">
                  <a:alpha val="5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78875B4-D63C-FB42-BA65-3D6F4CC00DED}"/>
                  </a:ext>
                </a:extLst>
              </p:cNvPr>
              <p:cNvSpPr/>
              <p:nvPr/>
            </p:nvSpPr>
            <p:spPr>
              <a:xfrm rot="510990">
                <a:off x="3102455" y="3746186"/>
                <a:ext cx="544613" cy="754135"/>
              </a:xfrm>
              <a:custGeom>
                <a:avLst/>
                <a:gdLst>
                  <a:gd name="connsiteX0" fmla="*/ 28610 w 544613"/>
                  <a:gd name="connsiteY0" fmla="*/ 754135 h 754135"/>
                  <a:gd name="connsiteX1" fmla="*/ 26482 w 544613"/>
                  <a:gd name="connsiteY1" fmla="*/ 754057 h 754135"/>
                  <a:gd name="connsiteX2" fmla="*/ 78 w 544613"/>
                  <a:gd name="connsiteY2" fmla="*/ 723460 h 754135"/>
                  <a:gd name="connsiteX3" fmla="*/ 100569 w 544613"/>
                  <a:gd name="connsiteY3" fmla="*/ 350342 h 754135"/>
                  <a:gd name="connsiteX4" fmla="*/ 330720 w 544613"/>
                  <a:gd name="connsiteY4" fmla="*/ 82466 h 754135"/>
                  <a:gd name="connsiteX5" fmla="*/ 508635 w 544613"/>
                  <a:gd name="connsiteY5" fmla="*/ 984 h 754135"/>
                  <a:gd name="connsiteX6" fmla="*/ 543632 w 544613"/>
                  <a:gd name="connsiteY6" fmla="*/ 21179 h 754135"/>
                  <a:gd name="connsiteX7" fmla="*/ 523437 w 544613"/>
                  <a:gd name="connsiteY7" fmla="*/ 56177 h 754135"/>
                  <a:gd name="connsiteX8" fmla="*/ 362745 w 544613"/>
                  <a:gd name="connsiteY8" fmla="*/ 129793 h 754135"/>
                  <a:gd name="connsiteX9" fmla="*/ 151476 w 544613"/>
                  <a:gd name="connsiteY9" fmla="*/ 376295 h 754135"/>
                  <a:gd name="connsiteX10" fmla="*/ 57064 w 544613"/>
                  <a:gd name="connsiteY10" fmla="*/ 727654 h 754135"/>
                  <a:gd name="connsiteX11" fmla="*/ 28610 w 544613"/>
                  <a:gd name="connsiteY11" fmla="*/ 754135 h 75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4613" h="754135">
                    <a:moveTo>
                      <a:pt x="28610" y="754135"/>
                    </a:moveTo>
                    <a:cubicBezTo>
                      <a:pt x="27903" y="754135"/>
                      <a:pt x="27196" y="754114"/>
                      <a:pt x="26482" y="754057"/>
                    </a:cubicBezTo>
                    <a:cubicBezTo>
                      <a:pt x="10744" y="752900"/>
                      <a:pt x="-1079" y="739198"/>
                      <a:pt x="78" y="723460"/>
                    </a:cubicBezTo>
                    <a:cubicBezTo>
                      <a:pt x="10115" y="586993"/>
                      <a:pt x="43927" y="461456"/>
                      <a:pt x="100569" y="350342"/>
                    </a:cubicBezTo>
                    <a:cubicBezTo>
                      <a:pt x="157669" y="238335"/>
                      <a:pt x="237251" y="145709"/>
                      <a:pt x="330720" y="82466"/>
                    </a:cubicBezTo>
                    <a:cubicBezTo>
                      <a:pt x="385576" y="45354"/>
                      <a:pt x="445434" y="17936"/>
                      <a:pt x="508635" y="984"/>
                    </a:cubicBezTo>
                    <a:cubicBezTo>
                      <a:pt x="523858" y="-3109"/>
                      <a:pt x="539546" y="5942"/>
                      <a:pt x="543632" y="21179"/>
                    </a:cubicBezTo>
                    <a:cubicBezTo>
                      <a:pt x="547718" y="36417"/>
                      <a:pt x="538681" y="52090"/>
                      <a:pt x="523437" y="56177"/>
                    </a:cubicBezTo>
                    <a:cubicBezTo>
                      <a:pt x="466387" y="71479"/>
                      <a:pt x="412323" y="96246"/>
                      <a:pt x="362745" y="129793"/>
                    </a:cubicBezTo>
                    <a:cubicBezTo>
                      <a:pt x="277256" y="187636"/>
                      <a:pt x="204204" y="272875"/>
                      <a:pt x="151476" y="376295"/>
                    </a:cubicBezTo>
                    <a:cubicBezTo>
                      <a:pt x="98305" y="480601"/>
                      <a:pt x="66536" y="598809"/>
                      <a:pt x="57064" y="727654"/>
                    </a:cubicBezTo>
                    <a:cubicBezTo>
                      <a:pt x="55971" y="742677"/>
                      <a:pt x="43441" y="754135"/>
                      <a:pt x="28610" y="754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DB420D8-4763-C34B-A2EB-F2FC99B81F11}"/>
                  </a:ext>
                </a:extLst>
              </p:cNvPr>
              <p:cNvSpPr/>
              <p:nvPr/>
            </p:nvSpPr>
            <p:spPr>
              <a:xfrm>
                <a:off x="3030885" y="4546274"/>
                <a:ext cx="65832" cy="144286"/>
              </a:xfrm>
              <a:custGeom>
                <a:avLst/>
                <a:gdLst>
                  <a:gd name="connsiteX0" fmla="*/ 37218 w 65832"/>
                  <a:gd name="connsiteY0" fmla="*/ 144286 h 144286"/>
                  <a:gd name="connsiteX1" fmla="*/ 8943 w 65832"/>
                  <a:gd name="connsiteY1" fmla="*/ 119590 h 144286"/>
                  <a:gd name="connsiteX2" fmla="*/ 56 w 65832"/>
                  <a:gd name="connsiteY2" fmla="*/ 30343 h 144286"/>
                  <a:gd name="connsiteX3" fmla="*/ 26809 w 65832"/>
                  <a:gd name="connsiteY3" fmla="*/ 54 h 144286"/>
                  <a:gd name="connsiteX4" fmla="*/ 57099 w 65832"/>
                  <a:gd name="connsiteY4" fmla="*/ 26807 h 144286"/>
                  <a:gd name="connsiteX5" fmla="*/ 65564 w 65832"/>
                  <a:gd name="connsiteY5" fmla="*/ 111825 h 144286"/>
                  <a:gd name="connsiteX6" fmla="*/ 41140 w 65832"/>
                  <a:gd name="connsiteY6" fmla="*/ 144015 h 144286"/>
                  <a:gd name="connsiteX7" fmla="*/ 37218 w 65832"/>
                  <a:gd name="connsiteY7" fmla="*/ 144286 h 14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832" h="144286">
                    <a:moveTo>
                      <a:pt x="37218" y="144286"/>
                    </a:moveTo>
                    <a:cubicBezTo>
                      <a:pt x="23159" y="144286"/>
                      <a:pt x="10907" y="133906"/>
                      <a:pt x="8943" y="119590"/>
                    </a:cubicBezTo>
                    <a:cubicBezTo>
                      <a:pt x="4885" y="89979"/>
                      <a:pt x="1892" y="59954"/>
                      <a:pt x="56" y="30343"/>
                    </a:cubicBezTo>
                    <a:cubicBezTo>
                      <a:pt x="-923" y="14591"/>
                      <a:pt x="11057" y="1032"/>
                      <a:pt x="26809" y="54"/>
                    </a:cubicBezTo>
                    <a:cubicBezTo>
                      <a:pt x="42626" y="-904"/>
                      <a:pt x="56127" y="11055"/>
                      <a:pt x="57099" y="26807"/>
                    </a:cubicBezTo>
                    <a:cubicBezTo>
                      <a:pt x="58849" y="55011"/>
                      <a:pt x="61699" y="83614"/>
                      <a:pt x="65564" y="111825"/>
                    </a:cubicBezTo>
                    <a:cubicBezTo>
                      <a:pt x="67707" y="127462"/>
                      <a:pt x="56770" y="141871"/>
                      <a:pt x="41140" y="144015"/>
                    </a:cubicBezTo>
                    <a:cubicBezTo>
                      <a:pt x="39818" y="144193"/>
                      <a:pt x="38504" y="144286"/>
                      <a:pt x="37218" y="14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7BE9725-4CE0-8141-947A-5D21D50368EA}"/>
              </a:ext>
            </a:extLst>
          </p:cNvPr>
          <p:cNvGrpSpPr/>
          <p:nvPr/>
        </p:nvGrpSpPr>
        <p:grpSpPr>
          <a:xfrm rot="1778155">
            <a:off x="9321340" y="2543237"/>
            <a:ext cx="1477235" cy="4097827"/>
            <a:chOff x="4942647" y="2361689"/>
            <a:chExt cx="1477235" cy="409782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191889-A512-3E42-984D-ECA3715FCCE2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>
              <a:off x="5681264" y="4122238"/>
              <a:ext cx="0" cy="233727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334688E-BB12-C843-8FA1-99F7AB38689C}"/>
                </a:ext>
              </a:extLst>
            </p:cNvPr>
            <p:cNvGrpSpPr/>
            <p:nvPr/>
          </p:nvGrpSpPr>
          <p:grpSpPr>
            <a:xfrm>
              <a:off x="4942647" y="2361689"/>
              <a:ext cx="1477235" cy="1847544"/>
              <a:chOff x="2783136" y="3555946"/>
              <a:chExt cx="2012176" cy="2814415"/>
            </a:xfrm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8BE92F-40D1-9F4D-9D53-E9430BA668EF}"/>
                  </a:ext>
                </a:extLst>
              </p:cNvPr>
              <p:cNvSpPr/>
              <p:nvPr/>
            </p:nvSpPr>
            <p:spPr>
              <a:xfrm>
                <a:off x="2783136" y="3555946"/>
                <a:ext cx="2012176" cy="2814415"/>
              </a:xfrm>
              <a:custGeom>
                <a:avLst/>
                <a:gdLst>
                  <a:gd name="connsiteX0" fmla="*/ 974366 w 2012176"/>
                  <a:gd name="connsiteY0" fmla="*/ 2681892 h 2814415"/>
                  <a:gd name="connsiteX1" fmla="*/ 1006088 w 2012176"/>
                  <a:gd name="connsiteY1" fmla="*/ 2681892 h 2814415"/>
                  <a:gd name="connsiteX2" fmla="*/ 1037809 w 2012176"/>
                  <a:gd name="connsiteY2" fmla="*/ 2681892 h 2814415"/>
                  <a:gd name="connsiteX3" fmla="*/ 1069530 w 2012176"/>
                  <a:gd name="connsiteY3" fmla="*/ 2814415 h 2814415"/>
                  <a:gd name="connsiteX4" fmla="*/ 942644 w 2012176"/>
                  <a:gd name="connsiteY4" fmla="*/ 2814415 h 2814415"/>
                  <a:gd name="connsiteX5" fmla="*/ 1006088 w 2012176"/>
                  <a:gd name="connsiteY5" fmla="*/ 0 h 2814415"/>
                  <a:gd name="connsiteX6" fmla="*/ 2012176 w 2012176"/>
                  <a:gd name="connsiteY6" fmla="*/ 1340946 h 2814415"/>
                  <a:gd name="connsiteX7" fmla="*/ 1006088 w 2012176"/>
                  <a:gd name="connsiteY7" fmla="*/ 2681892 h 2814415"/>
                  <a:gd name="connsiteX8" fmla="*/ 0 w 2012176"/>
                  <a:gd name="connsiteY8" fmla="*/ 1340946 h 2814415"/>
                  <a:gd name="connsiteX9" fmla="*/ 1006088 w 2012176"/>
                  <a:gd name="connsiteY9" fmla="*/ 0 h 28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12176" h="2814415">
                    <a:moveTo>
                      <a:pt x="974366" y="2681892"/>
                    </a:moveTo>
                    <a:lnTo>
                      <a:pt x="1006088" y="2681892"/>
                    </a:lnTo>
                    <a:lnTo>
                      <a:pt x="1037809" y="2681892"/>
                    </a:lnTo>
                    <a:lnTo>
                      <a:pt x="1069530" y="2814415"/>
                    </a:lnTo>
                    <a:lnTo>
                      <a:pt x="942644" y="2814415"/>
                    </a:lnTo>
                    <a:close/>
                    <a:moveTo>
                      <a:pt x="1006088" y="0"/>
                    </a:moveTo>
                    <a:cubicBezTo>
                      <a:pt x="1561735" y="0"/>
                      <a:pt x="2012176" y="600362"/>
                      <a:pt x="2012176" y="1340946"/>
                    </a:cubicBezTo>
                    <a:cubicBezTo>
                      <a:pt x="2012176" y="2081530"/>
                      <a:pt x="1561735" y="2681892"/>
                      <a:pt x="1006088" y="2681892"/>
                    </a:cubicBezTo>
                    <a:cubicBezTo>
                      <a:pt x="450441" y="2681892"/>
                      <a:pt x="0" y="2081530"/>
                      <a:pt x="0" y="1340946"/>
                    </a:cubicBezTo>
                    <a:cubicBezTo>
                      <a:pt x="0" y="600362"/>
                      <a:pt x="450441" y="0"/>
                      <a:pt x="1006088" y="0"/>
                    </a:cubicBezTo>
                    <a:close/>
                  </a:path>
                </a:pathLst>
              </a:custGeom>
              <a:solidFill>
                <a:srgbClr val="7E427F">
                  <a:alpha val="5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8DC2F5FC-73C1-7548-9980-EC356066CE9A}"/>
                  </a:ext>
                </a:extLst>
              </p:cNvPr>
              <p:cNvSpPr/>
              <p:nvPr/>
            </p:nvSpPr>
            <p:spPr>
              <a:xfrm rot="510990">
                <a:off x="3102455" y="3746186"/>
                <a:ext cx="544613" cy="754135"/>
              </a:xfrm>
              <a:custGeom>
                <a:avLst/>
                <a:gdLst>
                  <a:gd name="connsiteX0" fmla="*/ 28610 w 544613"/>
                  <a:gd name="connsiteY0" fmla="*/ 754135 h 754135"/>
                  <a:gd name="connsiteX1" fmla="*/ 26482 w 544613"/>
                  <a:gd name="connsiteY1" fmla="*/ 754057 h 754135"/>
                  <a:gd name="connsiteX2" fmla="*/ 78 w 544613"/>
                  <a:gd name="connsiteY2" fmla="*/ 723460 h 754135"/>
                  <a:gd name="connsiteX3" fmla="*/ 100569 w 544613"/>
                  <a:gd name="connsiteY3" fmla="*/ 350342 h 754135"/>
                  <a:gd name="connsiteX4" fmla="*/ 330720 w 544613"/>
                  <a:gd name="connsiteY4" fmla="*/ 82466 h 754135"/>
                  <a:gd name="connsiteX5" fmla="*/ 508635 w 544613"/>
                  <a:gd name="connsiteY5" fmla="*/ 984 h 754135"/>
                  <a:gd name="connsiteX6" fmla="*/ 543632 w 544613"/>
                  <a:gd name="connsiteY6" fmla="*/ 21179 h 754135"/>
                  <a:gd name="connsiteX7" fmla="*/ 523437 w 544613"/>
                  <a:gd name="connsiteY7" fmla="*/ 56177 h 754135"/>
                  <a:gd name="connsiteX8" fmla="*/ 362745 w 544613"/>
                  <a:gd name="connsiteY8" fmla="*/ 129793 h 754135"/>
                  <a:gd name="connsiteX9" fmla="*/ 151476 w 544613"/>
                  <a:gd name="connsiteY9" fmla="*/ 376295 h 754135"/>
                  <a:gd name="connsiteX10" fmla="*/ 57064 w 544613"/>
                  <a:gd name="connsiteY10" fmla="*/ 727654 h 754135"/>
                  <a:gd name="connsiteX11" fmla="*/ 28610 w 544613"/>
                  <a:gd name="connsiteY11" fmla="*/ 754135 h 75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4613" h="754135">
                    <a:moveTo>
                      <a:pt x="28610" y="754135"/>
                    </a:moveTo>
                    <a:cubicBezTo>
                      <a:pt x="27903" y="754135"/>
                      <a:pt x="27196" y="754114"/>
                      <a:pt x="26482" y="754057"/>
                    </a:cubicBezTo>
                    <a:cubicBezTo>
                      <a:pt x="10744" y="752900"/>
                      <a:pt x="-1079" y="739198"/>
                      <a:pt x="78" y="723460"/>
                    </a:cubicBezTo>
                    <a:cubicBezTo>
                      <a:pt x="10115" y="586993"/>
                      <a:pt x="43927" y="461456"/>
                      <a:pt x="100569" y="350342"/>
                    </a:cubicBezTo>
                    <a:cubicBezTo>
                      <a:pt x="157669" y="238335"/>
                      <a:pt x="237251" y="145709"/>
                      <a:pt x="330720" y="82466"/>
                    </a:cubicBezTo>
                    <a:cubicBezTo>
                      <a:pt x="385576" y="45354"/>
                      <a:pt x="445434" y="17936"/>
                      <a:pt x="508635" y="984"/>
                    </a:cubicBezTo>
                    <a:cubicBezTo>
                      <a:pt x="523858" y="-3109"/>
                      <a:pt x="539546" y="5942"/>
                      <a:pt x="543632" y="21179"/>
                    </a:cubicBezTo>
                    <a:cubicBezTo>
                      <a:pt x="547718" y="36417"/>
                      <a:pt x="538681" y="52090"/>
                      <a:pt x="523437" y="56177"/>
                    </a:cubicBezTo>
                    <a:cubicBezTo>
                      <a:pt x="466387" y="71479"/>
                      <a:pt x="412323" y="96246"/>
                      <a:pt x="362745" y="129793"/>
                    </a:cubicBezTo>
                    <a:cubicBezTo>
                      <a:pt x="277256" y="187636"/>
                      <a:pt x="204204" y="272875"/>
                      <a:pt x="151476" y="376295"/>
                    </a:cubicBezTo>
                    <a:cubicBezTo>
                      <a:pt x="98305" y="480601"/>
                      <a:pt x="66536" y="598809"/>
                      <a:pt x="57064" y="727654"/>
                    </a:cubicBezTo>
                    <a:cubicBezTo>
                      <a:pt x="55971" y="742677"/>
                      <a:pt x="43441" y="754135"/>
                      <a:pt x="28610" y="754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D814395-277B-C649-85AC-CD6ABA8CF56C}"/>
                  </a:ext>
                </a:extLst>
              </p:cNvPr>
              <p:cNvSpPr/>
              <p:nvPr/>
            </p:nvSpPr>
            <p:spPr>
              <a:xfrm>
                <a:off x="3030885" y="4546274"/>
                <a:ext cx="65832" cy="144286"/>
              </a:xfrm>
              <a:custGeom>
                <a:avLst/>
                <a:gdLst>
                  <a:gd name="connsiteX0" fmla="*/ 37218 w 65832"/>
                  <a:gd name="connsiteY0" fmla="*/ 144286 h 144286"/>
                  <a:gd name="connsiteX1" fmla="*/ 8943 w 65832"/>
                  <a:gd name="connsiteY1" fmla="*/ 119590 h 144286"/>
                  <a:gd name="connsiteX2" fmla="*/ 56 w 65832"/>
                  <a:gd name="connsiteY2" fmla="*/ 30343 h 144286"/>
                  <a:gd name="connsiteX3" fmla="*/ 26809 w 65832"/>
                  <a:gd name="connsiteY3" fmla="*/ 54 h 144286"/>
                  <a:gd name="connsiteX4" fmla="*/ 57099 w 65832"/>
                  <a:gd name="connsiteY4" fmla="*/ 26807 h 144286"/>
                  <a:gd name="connsiteX5" fmla="*/ 65564 w 65832"/>
                  <a:gd name="connsiteY5" fmla="*/ 111825 h 144286"/>
                  <a:gd name="connsiteX6" fmla="*/ 41140 w 65832"/>
                  <a:gd name="connsiteY6" fmla="*/ 144015 h 144286"/>
                  <a:gd name="connsiteX7" fmla="*/ 37218 w 65832"/>
                  <a:gd name="connsiteY7" fmla="*/ 144286 h 14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832" h="144286">
                    <a:moveTo>
                      <a:pt x="37218" y="144286"/>
                    </a:moveTo>
                    <a:cubicBezTo>
                      <a:pt x="23159" y="144286"/>
                      <a:pt x="10907" y="133906"/>
                      <a:pt x="8943" y="119590"/>
                    </a:cubicBezTo>
                    <a:cubicBezTo>
                      <a:pt x="4885" y="89979"/>
                      <a:pt x="1892" y="59954"/>
                      <a:pt x="56" y="30343"/>
                    </a:cubicBezTo>
                    <a:cubicBezTo>
                      <a:pt x="-923" y="14591"/>
                      <a:pt x="11057" y="1032"/>
                      <a:pt x="26809" y="54"/>
                    </a:cubicBezTo>
                    <a:cubicBezTo>
                      <a:pt x="42626" y="-904"/>
                      <a:pt x="56127" y="11055"/>
                      <a:pt x="57099" y="26807"/>
                    </a:cubicBezTo>
                    <a:cubicBezTo>
                      <a:pt x="58849" y="55011"/>
                      <a:pt x="61699" y="83614"/>
                      <a:pt x="65564" y="111825"/>
                    </a:cubicBezTo>
                    <a:cubicBezTo>
                      <a:pt x="67707" y="127462"/>
                      <a:pt x="56770" y="141871"/>
                      <a:pt x="41140" y="144015"/>
                    </a:cubicBezTo>
                    <a:cubicBezTo>
                      <a:pt x="39818" y="144193"/>
                      <a:pt x="38504" y="144286"/>
                      <a:pt x="37218" y="14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6" name="Graphic 85" descr="Blockchain outline">
            <a:extLst>
              <a:ext uri="{FF2B5EF4-FFF2-40B4-BE49-F238E27FC236}">
                <a16:creationId xmlns:a16="http://schemas.microsoft.com/office/drawing/2014/main" id="{C7B5BB86-0B8C-7346-96BD-AE14B2FC5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054" y="2284928"/>
            <a:ext cx="914400" cy="914400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9E0631C8-C283-714E-B051-625CAF1E655A}"/>
              </a:ext>
            </a:extLst>
          </p:cNvPr>
          <p:cNvSpPr/>
          <p:nvPr/>
        </p:nvSpPr>
        <p:spPr>
          <a:xfrm>
            <a:off x="544412" y="3259289"/>
            <a:ext cx="479685" cy="475121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I" dirty="0"/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C88-A28D-A54D-8CAB-19457E75517B}"/>
              </a:ext>
            </a:extLst>
          </p:cNvPr>
          <p:cNvSpPr txBox="1"/>
          <p:nvPr/>
        </p:nvSpPr>
        <p:spPr>
          <a:xfrm>
            <a:off x="100549" y="3857771"/>
            <a:ext cx="136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I" dirty="0">
                <a:latin typeface="Avenir Next" panose="020B0503020202020204" pitchFamily="34" charset="0"/>
              </a:rPr>
              <a:t>Assemble story</a:t>
            </a: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6D2660C5-D024-FE41-BA37-F441989C15CB}"/>
              </a:ext>
            </a:extLst>
          </p:cNvPr>
          <p:cNvSpPr/>
          <p:nvPr/>
        </p:nvSpPr>
        <p:spPr>
          <a:xfrm>
            <a:off x="3309481" y="2488648"/>
            <a:ext cx="1477235" cy="1847544"/>
          </a:xfrm>
          <a:custGeom>
            <a:avLst/>
            <a:gdLst>
              <a:gd name="connsiteX0" fmla="*/ 974366 w 2012176"/>
              <a:gd name="connsiteY0" fmla="*/ 2681892 h 2814415"/>
              <a:gd name="connsiteX1" fmla="*/ 1006088 w 2012176"/>
              <a:gd name="connsiteY1" fmla="*/ 2681892 h 2814415"/>
              <a:gd name="connsiteX2" fmla="*/ 1037809 w 2012176"/>
              <a:gd name="connsiteY2" fmla="*/ 2681892 h 2814415"/>
              <a:gd name="connsiteX3" fmla="*/ 1069530 w 2012176"/>
              <a:gd name="connsiteY3" fmla="*/ 2814415 h 2814415"/>
              <a:gd name="connsiteX4" fmla="*/ 942644 w 2012176"/>
              <a:gd name="connsiteY4" fmla="*/ 2814415 h 2814415"/>
              <a:gd name="connsiteX5" fmla="*/ 1006088 w 2012176"/>
              <a:gd name="connsiteY5" fmla="*/ 0 h 2814415"/>
              <a:gd name="connsiteX6" fmla="*/ 2012176 w 2012176"/>
              <a:gd name="connsiteY6" fmla="*/ 1340946 h 2814415"/>
              <a:gd name="connsiteX7" fmla="*/ 1006088 w 2012176"/>
              <a:gd name="connsiteY7" fmla="*/ 2681892 h 2814415"/>
              <a:gd name="connsiteX8" fmla="*/ 0 w 2012176"/>
              <a:gd name="connsiteY8" fmla="*/ 1340946 h 2814415"/>
              <a:gd name="connsiteX9" fmla="*/ 1006088 w 2012176"/>
              <a:gd name="connsiteY9" fmla="*/ 0 h 281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2176" h="2814415">
                <a:moveTo>
                  <a:pt x="974366" y="2681892"/>
                </a:moveTo>
                <a:lnTo>
                  <a:pt x="1006088" y="2681892"/>
                </a:lnTo>
                <a:lnTo>
                  <a:pt x="1037809" y="2681892"/>
                </a:lnTo>
                <a:lnTo>
                  <a:pt x="1069530" y="2814415"/>
                </a:lnTo>
                <a:lnTo>
                  <a:pt x="942644" y="2814415"/>
                </a:lnTo>
                <a:close/>
                <a:moveTo>
                  <a:pt x="1006088" y="0"/>
                </a:moveTo>
                <a:cubicBezTo>
                  <a:pt x="1561735" y="0"/>
                  <a:pt x="2012176" y="600362"/>
                  <a:pt x="2012176" y="1340946"/>
                </a:cubicBezTo>
                <a:cubicBezTo>
                  <a:pt x="2012176" y="2081530"/>
                  <a:pt x="1561735" y="2681892"/>
                  <a:pt x="1006088" y="2681892"/>
                </a:cubicBezTo>
                <a:cubicBezTo>
                  <a:pt x="450441" y="2681892"/>
                  <a:pt x="0" y="2081530"/>
                  <a:pt x="0" y="1340946"/>
                </a:cubicBezTo>
                <a:cubicBezTo>
                  <a:pt x="0" y="600362"/>
                  <a:pt x="450441" y="0"/>
                  <a:pt x="1006088" y="0"/>
                </a:cubicBezTo>
                <a:close/>
              </a:path>
            </a:pathLst>
          </a:cu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15A74835-D99B-0F44-828D-8F979AD94D37}"/>
              </a:ext>
            </a:extLst>
          </p:cNvPr>
          <p:cNvSpPr/>
          <p:nvPr/>
        </p:nvSpPr>
        <p:spPr>
          <a:xfrm rot="510990">
            <a:off x="3543909" y="2613532"/>
            <a:ext cx="399827" cy="495058"/>
          </a:xfrm>
          <a:custGeom>
            <a:avLst/>
            <a:gdLst>
              <a:gd name="connsiteX0" fmla="*/ 28610 w 544613"/>
              <a:gd name="connsiteY0" fmla="*/ 754135 h 754135"/>
              <a:gd name="connsiteX1" fmla="*/ 26482 w 544613"/>
              <a:gd name="connsiteY1" fmla="*/ 754057 h 754135"/>
              <a:gd name="connsiteX2" fmla="*/ 78 w 544613"/>
              <a:gd name="connsiteY2" fmla="*/ 723460 h 754135"/>
              <a:gd name="connsiteX3" fmla="*/ 100569 w 544613"/>
              <a:gd name="connsiteY3" fmla="*/ 350342 h 754135"/>
              <a:gd name="connsiteX4" fmla="*/ 330720 w 544613"/>
              <a:gd name="connsiteY4" fmla="*/ 82466 h 754135"/>
              <a:gd name="connsiteX5" fmla="*/ 508635 w 544613"/>
              <a:gd name="connsiteY5" fmla="*/ 984 h 754135"/>
              <a:gd name="connsiteX6" fmla="*/ 543632 w 544613"/>
              <a:gd name="connsiteY6" fmla="*/ 21179 h 754135"/>
              <a:gd name="connsiteX7" fmla="*/ 523437 w 544613"/>
              <a:gd name="connsiteY7" fmla="*/ 56177 h 754135"/>
              <a:gd name="connsiteX8" fmla="*/ 362745 w 544613"/>
              <a:gd name="connsiteY8" fmla="*/ 129793 h 754135"/>
              <a:gd name="connsiteX9" fmla="*/ 151476 w 544613"/>
              <a:gd name="connsiteY9" fmla="*/ 376295 h 754135"/>
              <a:gd name="connsiteX10" fmla="*/ 57064 w 544613"/>
              <a:gd name="connsiteY10" fmla="*/ 727654 h 754135"/>
              <a:gd name="connsiteX11" fmla="*/ 28610 w 544613"/>
              <a:gd name="connsiteY11" fmla="*/ 754135 h 75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613" h="754135">
                <a:moveTo>
                  <a:pt x="28610" y="754135"/>
                </a:moveTo>
                <a:cubicBezTo>
                  <a:pt x="27903" y="754135"/>
                  <a:pt x="27196" y="754114"/>
                  <a:pt x="26482" y="754057"/>
                </a:cubicBezTo>
                <a:cubicBezTo>
                  <a:pt x="10744" y="752900"/>
                  <a:pt x="-1079" y="739198"/>
                  <a:pt x="78" y="723460"/>
                </a:cubicBezTo>
                <a:cubicBezTo>
                  <a:pt x="10115" y="586993"/>
                  <a:pt x="43927" y="461456"/>
                  <a:pt x="100569" y="350342"/>
                </a:cubicBezTo>
                <a:cubicBezTo>
                  <a:pt x="157669" y="238335"/>
                  <a:pt x="237251" y="145709"/>
                  <a:pt x="330720" y="82466"/>
                </a:cubicBezTo>
                <a:cubicBezTo>
                  <a:pt x="385576" y="45354"/>
                  <a:pt x="445434" y="17936"/>
                  <a:pt x="508635" y="984"/>
                </a:cubicBezTo>
                <a:cubicBezTo>
                  <a:pt x="523858" y="-3109"/>
                  <a:pt x="539546" y="5942"/>
                  <a:pt x="543632" y="21179"/>
                </a:cubicBezTo>
                <a:cubicBezTo>
                  <a:pt x="547718" y="36417"/>
                  <a:pt x="538681" y="52090"/>
                  <a:pt x="523437" y="56177"/>
                </a:cubicBezTo>
                <a:cubicBezTo>
                  <a:pt x="466387" y="71479"/>
                  <a:pt x="412323" y="96246"/>
                  <a:pt x="362745" y="129793"/>
                </a:cubicBezTo>
                <a:cubicBezTo>
                  <a:pt x="277256" y="187636"/>
                  <a:pt x="204204" y="272875"/>
                  <a:pt x="151476" y="376295"/>
                </a:cubicBezTo>
                <a:cubicBezTo>
                  <a:pt x="98305" y="480601"/>
                  <a:pt x="66536" y="598809"/>
                  <a:pt x="57064" y="727654"/>
                </a:cubicBezTo>
                <a:cubicBezTo>
                  <a:pt x="55971" y="742677"/>
                  <a:pt x="43441" y="754135"/>
                  <a:pt x="28610" y="754135"/>
                </a:cubicBezTo>
                <a:close/>
              </a:path>
            </a:pathLst>
          </a:custGeom>
          <a:solidFill>
            <a:srgbClr val="FFFFFF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76804AD-02B2-834D-A5AB-23DB2507EF0E}"/>
              </a:ext>
            </a:extLst>
          </p:cNvPr>
          <p:cNvSpPr/>
          <p:nvPr/>
        </p:nvSpPr>
        <p:spPr>
          <a:xfrm>
            <a:off x="3491366" y="3138756"/>
            <a:ext cx="48330" cy="94718"/>
          </a:xfrm>
          <a:custGeom>
            <a:avLst/>
            <a:gdLst>
              <a:gd name="connsiteX0" fmla="*/ 37218 w 65832"/>
              <a:gd name="connsiteY0" fmla="*/ 144286 h 144286"/>
              <a:gd name="connsiteX1" fmla="*/ 8943 w 65832"/>
              <a:gd name="connsiteY1" fmla="*/ 119590 h 144286"/>
              <a:gd name="connsiteX2" fmla="*/ 56 w 65832"/>
              <a:gd name="connsiteY2" fmla="*/ 30343 h 144286"/>
              <a:gd name="connsiteX3" fmla="*/ 26809 w 65832"/>
              <a:gd name="connsiteY3" fmla="*/ 54 h 144286"/>
              <a:gd name="connsiteX4" fmla="*/ 57099 w 65832"/>
              <a:gd name="connsiteY4" fmla="*/ 26807 h 144286"/>
              <a:gd name="connsiteX5" fmla="*/ 65564 w 65832"/>
              <a:gd name="connsiteY5" fmla="*/ 111825 h 144286"/>
              <a:gd name="connsiteX6" fmla="*/ 41140 w 65832"/>
              <a:gd name="connsiteY6" fmla="*/ 144015 h 144286"/>
              <a:gd name="connsiteX7" fmla="*/ 37218 w 65832"/>
              <a:gd name="connsiteY7" fmla="*/ 144286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32" h="144286">
                <a:moveTo>
                  <a:pt x="37218" y="144286"/>
                </a:moveTo>
                <a:cubicBezTo>
                  <a:pt x="23159" y="144286"/>
                  <a:pt x="10907" y="133906"/>
                  <a:pt x="8943" y="119590"/>
                </a:cubicBezTo>
                <a:cubicBezTo>
                  <a:pt x="4885" y="89979"/>
                  <a:pt x="1892" y="59954"/>
                  <a:pt x="56" y="30343"/>
                </a:cubicBezTo>
                <a:cubicBezTo>
                  <a:pt x="-923" y="14591"/>
                  <a:pt x="11057" y="1032"/>
                  <a:pt x="26809" y="54"/>
                </a:cubicBezTo>
                <a:cubicBezTo>
                  <a:pt x="42626" y="-904"/>
                  <a:pt x="56127" y="11055"/>
                  <a:pt x="57099" y="26807"/>
                </a:cubicBezTo>
                <a:cubicBezTo>
                  <a:pt x="58849" y="55011"/>
                  <a:pt x="61699" y="83614"/>
                  <a:pt x="65564" y="111825"/>
                </a:cubicBezTo>
                <a:cubicBezTo>
                  <a:pt x="67707" y="127462"/>
                  <a:pt x="56770" y="141871"/>
                  <a:pt x="41140" y="144015"/>
                </a:cubicBezTo>
                <a:cubicBezTo>
                  <a:pt x="39818" y="144193"/>
                  <a:pt x="38504" y="144286"/>
                  <a:pt x="37218" y="144286"/>
                </a:cubicBezTo>
                <a:close/>
              </a:path>
            </a:pathLst>
          </a:custGeom>
          <a:solidFill>
            <a:srgbClr val="FFFFFF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28852EA-294A-714A-83C7-A3D07C2CBEC9}"/>
              </a:ext>
            </a:extLst>
          </p:cNvPr>
          <p:cNvSpPr/>
          <p:nvPr/>
        </p:nvSpPr>
        <p:spPr>
          <a:xfrm>
            <a:off x="1715243" y="2501689"/>
            <a:ext cx="1477236" cy="1771963"/>
          </a:xfrm>
          <a:prstGeom prst="ellipse">
            <a:avLst/>
          </a:prstGeom>
          <a:solidFill>
            <a:srgbClr val="7E427F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2546782F-0CD4-F848-8BA2-967372F01DE8}"/>
              </a:ext>
            </a:extLst>
          </p:cNvPr>
          <p:cNvSpPr/>
          <p:nvPr/>
        </p:nvSpPr>
        <p:spPr>
          <a:xfrm>
            <a:off x="1872363" y="3212958"/>
            <a:ext cx="48330" cy="94718"/>
          </a:xfrm>
          <a:custGeom>
            <a:avLst/>
            <a:gdLst>
              <a:gd name="connsiteX0" fmla="*/ 37218 w 65832"/>
              <a:gd name="connsiteY0" fmla="*/ 144286 h 144286"/>
              <a:gd name="connsiteX1" fmla="*/ 8943 w 65832"/>
              <a:gd name="connsiteY1" fmla="*/ 119590 h 144286"/>
              <a:gd name="connsiteX2" fmla="*/ 56 w 65832"/>
              <a:gd name="connsiteY2" fmla="*/ 30343 h 144286"/>
              <a:gd name="connsiteX3" fmla="*/ 26809 w 65832"/>
              <a:gd name="connsiteY3" fmla="*/ 54 h 144286"/>
              <a:gd name="connsiteX4" fmla="*/ 57099 w 65832"/>
              <a:gd name="connsiteY4" fmla="*/ 26807 h 144286"/>
              <a:gd name="connsiteX5" fmla="*/ 65564 w 65832"/>
              <a:gd name="connsiteY5" fmla="*/ 111825 h 144286"/>
              <a:gd name="connsiteX6" fmla="*/ 41140 w 65832"/>
              <a:gd name="connsiteY6" fmla="*/ 144015 h 144286"/>
              <a:gd name="connsiteX7" fmla="*/ 37218 w 65832"/>
              <a:gd name="connsiteY7" fmla="*/ 144286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32" h="144286">
                <a:moveTo>
                  <a:pt x="37218" y="144286"/>
                </a:moveTo>
                <a:cubicBezTo>
                  <a:pt x="23159" y="144286"/>
                  <a:pt x="10907" y="133906"/>
                  <a:pt x="8943" y="119590"/>
                </a:cubicBezTo>
                <a:cubicBezTo>
                  <a:pt x="4885" y="89979"/>
                  <a:pt x="1892" y="59954"/>
                  <a:pt x="56" y="30343"/>
                </a:cubicBezTo>
                <a:cubicBezTo>
                  <a:pt x="-923" y="14591"/>
                  <a:pt x="11057" y="1032"/>
                  <a:pt x="26809" y="54"/>
                </a:cubicBezTo>
                <a:cubicBezTo>
                  <a:pt x="42626" y="-904"/>
                  <a:pt x="56127" y="11055"/>
                  <a:pt x="57099" y="26807"/>
                </a:cubicBezTo>
                <a:cubicBezTo>
                  <a:pt x="58849" y="55011"/>
                  <a:pt x="61699" y="83614"/>
                  <a:pt x="65564" y="111825"/>
                </a:cubicBezTo>
                <a:cubicBezTo>
                  <a:pt x="67707" y="127462"/>
                  <a:pt x="56770" y="141871"/>
                  <a:pt x="41140" y="144015"/>
                </a:cubicBezTo>
                <a:cubicBezTo>
                  <a:pt x="39818" y="144193"/>
                  <a:pt x="38504" y="144286"/>
                  <a:pt x="37218" y="144286"/>
                </a:cubicBezTo>
                <a:close/>
              </a:path>
            </a:pathLst>
          </a:custGeom>
          <a:solidFill>
            <a:srgbClr val="FFFFFF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F6AC6684-52C3-2D40-9DA7-AC96FE633C96}"/>
              </a:ext>
            </a:extLst>
          </p:cNvPr>
          <p:cNvSpPr/>
          <p:nvPr/>
        </p:nvSpPr>
        <p:spPr>
          <a:xfrm rot="510990">
            <a:off x="1960272" y="2589031"/>
            <a:ext cx="399827" cy="495058"/>
          </a:xfrm>
          <a:custGeom>
            <a:avLst/>
            <a:gdLst>
              <a:gd name="connsiteX0" fmla="*/ 28610 w 544613"/>
              <a:gd name="connsiteY0" fmla="*/ 754135 h 754135"/>
              <a:gd name="connsiteX1" fmla="*/ 26482 w 544613"/>
              <a:gd name="connsiteY1" fmla="*/ 754057 h 754135"/>
              <a:gd name="connsiteX2" fmla="*/ 78 w 544613"/>
              <a:gd name="connsiteY2" fmla="*/ 723460 h 754135"/>
              <a:gd name="connsiteX3" fmla="*/ 100569 w 544613"/>
              <a:gd name="connsiteY3" fmla="*/ 350342 h 754135"/>
              <a:gd name="connsiteX4" fmla="*/ 330720 w 544613"/>
              <a:gd name="connsiteY4" fmla="*/ 82466 h 754135"/>
              <a:gd name="connsiteX5" fmla="*/ 508635 w 544613"/>
              <a:gd name="connsiteY5" fmla="*/ 984 h 754135"/>
              <a:gd name="connsiteX6" fmla="*/ 543632 w 544613"/>
              <a:gd name="connsiteY6" fmla="*/ 21179 h 754135"/>
              <a:gd name="connsiteX7" fmla="*/ 523437 w 544613"/>
              <a:gd name="connsiteY7" fmla="*/ 56177 h 754135"/>
              <a:gd name="connsiteX8" fmla="*/ 362745 w 544613"/>
              <a:gd name="connsiteY8" fmla="*/ 129793 h 754135"/>
              <a:gd name="connsiteX9" fmla="*/ 151476 w 544613"/>
              <a:gd name="connsiteY9" fmla="*/ 376295 h 754135"/>
              <a:gd name="connsiteX10" fmla="*/ 57064 w 544613"/>
              <a:gd name="connsiteY10" fmla="*/ 727654 h 754135"/>
              <a:gd name="connsiteX11" fmla="*/ 28610 w 544613"/>
              <a:gd name="connsiteY11" fmla="*/ 754135 h 75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613" h="754135">
                <a:moveTo>
                  <a:pt x="28610" y="754135"/>
                </a:moveTo>
                <a:cubicBezTo>
                  <a:pt x="27903" y="754135"/>
                  <a:pt x="27196" y="754114"/>
                  <a:pt x="26482" y="754057"/>
                </a:cubicBezTo>
                <a:cubicBezTo>
                  <a:pt x="10744" y="752900"/>
                  <a:pt x="-1079" y="739198"/>
                  <a:pt x="78" y="723460"/>
                </a:cubicBezTo>
                <a:cubicBezTo>
                  <a:pt x="10115" y="586993"/>
                  <a:pt x="43927" y="461456"/>
                  <a:pt x="100569" y="350342"/>
                </a:cubicBezTo>
                <a:cubicBezTo>
                  <a:pt x="157669" y="238335"/>
                  <a:pt x="237251" y="145709"/>
                  <a:pt x="330720" y="82466"/>
                </a:cubicBezTo>
                <a:cubicBezTo>
                  <a:pt x="385576" y="45354"/>
                  <a:pt x="445434" y="17936"/>
                  <a:pt x="508635" y="984"/>
                </a:cubicBezTo>
                <a:cubicBezTo>
                  <a:pt x="523858" y="-3109"/>
                  <a:pt x="539546" y="5942"/>
                  <a:pt x="543632" y="21179"/>
                </a:cubicBezTo>
                <a:cubicBezTo>
                  <a:pt x="547718" y="36417"/>
                  <a:pt x="538681" y="52090"/>
                  <a:pt x="523437" y="56177"/>
                </a:cubicBezTo>
                <a:cubicBezTo>
                  <a:pt x="466387" y="71479"/>
                  <a:pt x="412323" y="96246"/>
                  <a:pt x="362745" y="129793"/>
                </a:cubicBezTo>
                <a:cubicBezTo>
                  <a:pt x="277256" y="187636"/>
                  <a:pt x="204204" y="272875"/>
                  <a:pt x="151476" y="376295"/>
                </a:cubicBezTo>
                <a:cubicBezTo>
                  <a:pt x="98305" y="480601"/>
                  <a:pt x="66536" y="598809"/>
                  <a:pt x="57064" y="727654"/>
                </a:cubicBezTo>
                <a:cubicBezTo>
                  <a:pt x="55971" y="742677"/>
                  <a:pt x="43441" y="754135"/>
                  <a:pt x="28610" y="754135"/>
                </a:cubicBezTo>
                <a:close/>
              </a:path>
            </a:pathLst>
          </a:custGeom>
          <a:solidFill>
            <a:srgbClr val="FFFFFF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Trapezoid 97">
            <a:extLst>
              <a:ext uri="{FF2B5EF4-FFF2-40B4-BE49-F238E27FC236}">
                <a16:creationId xmlns:a16="http://schemas.microsoft.com/office/drawing/2014/main" id="{32BE5050-0DB2-1B4D-ACFE-9F8543007E8D}"/>
              </a:ext>
            </a:extLst>
          </p:cNvPr>
          <p:cNvSpPr/>
          <p:nvPr/>
        </p:nvSpPr>
        <p:spPr>
          <a:xfrm>
            <a:off x="2386804" y="4223446"/>
            <a:ext cx="125611" cy="176154"/>
          </a:xfrm>
          <a:prstGeom prst="trapezoid">
            <a:avLst/>
          </a:prstGeom>
          <a:solidFill>
            <a:srgbClr val="7E427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AC675DD-9274-C94E-A8CA-20E5FF6E639F}"/>
              </a:ext>
            </a:extLst>
          </p:cNvPr>
          <p:cNvGrpSpPr/>
          <p:nvPr/>
        </p:nvGrpSpPr>
        <p:grpSpPr>
          <a:xfrm rot="206440">
            <a:off x="8915912" y="2362207"/>
            <a:ext cx="1477235" cy="4097826"/>
            <a:chOff x="4942646" y="2361690"/>
            <a:chExt cx="1477235" cy="409782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6C8BB2-13BA-B648-B638-3D83818D4CE4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>
              <a:off x="5681264" y="4122238"/>
              <a:ext cx="0" cy="233727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0FB4424-25F6-2C45-AA32-71E65DF8396C}"/>
                </a:ext>
              </a:extLst>
            </p:cNvPr>
            <p:cNvGrpSpPr/>
            <p:nvPr/>
          </p:nvGrpSpPr>
          <p:grpSpPr>
            <a:xfrm>
              <a:off x="4942646" y="2361690"/>
              <a:ext cx="1477235" cy="1847544"/>
              <a:chOff x="2783135" y="3555947"/>
              <a:chExt cx="2012176" cy="2814415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21B27B72-E65E-7F49-B04B-7D1716A6989A}"/>
                  </a:ext>
                </a:extLst>
              </p:cNvPr>
              <p:cNvSpPr/>
              <p:nvPr/>
            </p:nvSpPr>
            <p:spPr>
              <a:xfrm>
                <a:off x="2783135" y="3555947"/>
                <a:ext cx="2012176" cy="2814415"/>
              </a:xfrm>
              <a:custGeom>
                <a:avLst/>
                <a:gdLst>
                  <a:gd name="connsiteX0" fmla="*/ 974366 w 2012176"/>
                  <a:gd name="connsiteY0" fmla="*/ 2681892 h 2814415"/>
                  <a:gd name="connsiteX1" fmla="*/ 1006088 w 2012176"/>
                  <a:gd name="connsiteY1" fmla="*/ 2681892 h 2814415"/>
                  <a:gd name="connsiteX2" fmla="*/ 1037809 w 2012176"/>
                  <a:gd name="connsiteY2" fmla="*/ 2681892 h 2814415"/>
                  <a:gd name="connsiteX3" fmla="*/ 1069530 w 2012176"/>
                  <a:gd name="connsiteY3" fmla="*/ 2814415 h 2814415"/>
                  <a:gd name="connsiteX4" fmla="*/ 942644 w 2012176"/>
                  <a:gd name="connsiteY4" fmla="*/ 2814415 h 2814415"/>
                  <a:gd name="connsiteX5" fmla="*/ 1006088 w 2012176"/>
                  <a:gd name="connsiteY5" fmla="*/ 0 h 2814415"/>
                  <a:gd name="connsiteX6" fmla="*/ 2012176 w 2012176"/>
                  <a:gd name="connsiteY6" fmla="*/ 1340946 h 2814415"/>
                  <a:gd name="connsiteX7" fmla="*/ 1006088 w 2012176"/>
                  <a:gd name="connsiteY7" fmla="*/ 2681892 h 2814415"/>
                  <a:gd name="connsiteX8" fmla="*/ 0 w 2012176"/>
                  <a:gd name="connsiteY8" fmla="*/ 1340946 h 2814415"/>
                  <a:gd name="connsiteX9" fmla="*/ 1006088 w 2012176"/>
                  <a:gd name="connsiteY9" fmla="*/ 0 h 281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12176" h="2814415">
                    <a:moveTo>
                      <a:pt x="974366" y="2681892"/>
                    </a:moveTo>
                    <a:lnTo>
                      <a:pt x="1006088" y="2681892"/>
                    </a:lnTo>
                    <a:lnTo>
                      <a:pt x="1037809" y="2681892"/>
                    </a:lnTo>
                    <a:lnTo>
                      <a:pt x="1069530" y="2814415"/>
                    </a:lnTo>
                    <a:lnTo>
                      <a:pt x="942644" y="2814415"/>
                    </a:lnTo>
                    <a:close/>
                    <a:moveTo>
                      <a:pt x="1006088" y="0"/>
                    </a:moveTo>
                    <a:cubicBezTo>
                      <a:pt x="1561735" y="0"/>
                      <a:pt x="2012176" y="600362"/>
                      <a:pt x="2012176" y="1340946"/>
                    </a:cubicBezTo>
                    <a:cubicBezTo>
                      <a:pt x="2012176" y="2081530"/>
                      <a:pt x="1561735" y="2681892"/>
                      <a:pt x="1006088" y="2681892"/>
                    </a:cubicBezTo>
                    <a:cubicBezTo>
                      <a:pt x="450441" y="2681892"/>
                      <a:pt x="0" y="2081530"/>
                      <a:pt x="0" y="1340946"/>
                    </a:cubicBezTo>
                    <a:cubicBezTo>
                      <a:pt x="0" y="600362"/>
                      <a:pt x="450441" y="0"/>
                      <a:pt x="1006088" y="0"/>
                    </a:cubicBezTo>
                    <a:close/>
                  </a:path>
                </a:pathLst>
              </a:cu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929E1A43-08E2-0643-80F1-69D9044CB17A}"/>
                  </a:ext>
                </a:extLst>
              </p:cNvPr>
              <p:cNvSpPr/>
              <p:nvPr/>
            </p:nvSpPr>
            <p:spPr>
              <a:xfrm rot="510990">
                <a:off x="3102455" y="3746186"/>
                <a:ext cx="544613" cy="754135"/>
              </a:xfrm>
              <a:custGeom>
                <a:avLst/>
                <a:gdLst>
                  <a:gd name="connsiteX0" fmla="*/ 28610 w 544613"/>
                  <a:gd name="connsiteY0" fmla="*/ 754135 h 754135"/>
                  <a:gd name="connsiteX1" fmla="*/ 26482 w 544613"/>
                  <a:gd name="connsiteY1" fmla="*/ 754057 h 754135"/>
                  <a:gd name="connsiteX2" fmla="*/ 78 w 544613"/>
                  <a:gd name="connsiteY2" fmla="*/ 723460 h 754135"/>
                  <a:gd name="connsiteX3" fmla="*/ 100569 w 544613"/>
                  <a:gd name="connsiteY3" fmla="*/ 350342 h 754135"/>
                  <a:gd name="connsiteX4" fmla="*/ 330720 w 544613"/>
                  <a:gd name="connsiteY4" fmla="*/ 82466 h 754135"/>
                  <a:gd name="connsiteX5" fmla="*/ 508635 w 544613"/>
                  <a:gd name="connsiteY5" fmla="*/ 984 h 754135"/>
                  <a:gd name="connsiteX6" fmla="*/ 543632 w 544613"/>
                  <a:gd name="connsiteY6" fmla="*/ 21179 h 754135"/>
                  <a:gd name="connsiteX7" fmla="*/ 523437 w 544613"/>
                  <a:gd name="connsiteY7" fmla="*/ 56177 h 754135"/>
                  <a:gd name="connsiteX8" fmla="*/ 362745 w 544613"/>
                  <a:gd name="connsiteY8" fmla="*/ 129793 h 754135"/>
                  <a:gd name="connsiteX9" fmla="*/ 151476 w 544613"/>
                  <a:gd name="connsiteY9" fmla="*/ 376295 h 754135"/>
                  <a:gd name="connsiteX10" fmla="*/ 57064 w 544613"/>
                  <a:gd name="connsiteY10" fmla="*/ 727654 h 754135"/>
                  <a:gd name="connsiteX11" fmla="*/ 28610 w 544613"/>
                  <a:gd name="connsiteY11" fmla="*/ 754135 h 75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4613" h="754135">
                    <a:moveTo>
                      <a:pt x="28610" y="754135"/>
                    </a:moveTo>
                    <a:cubicBezTo>
                      <a:pt x="27903" y="754135"/>
                      <a:pt x="27196" y="754114"/>
                      <a:pt x="26482" y="754057"/>
                    </a:cubicBezTo>
                    <a:cubicBezTo>
                      <a:pt x="10744" y="752900"/>
                      <a:pt x="-1079" y="739198"/>
                      <a:pt x="78" y="723460"/>
                    </a:cubicBezTo>
                    <a:cubicBezTo>
                      <a:pt x="10115" y="586993"/>
                      <a:pt x="43927" y="461456"/>
                      <a:pt x="100569" y="350342"/>
                    </a:cubicBezTo>
                    <a:cubicBezTo>
                      <a:pt x="157669" y="238335"/>
                      <a:pt x="237251" y="145709"/>
                      <a:pt x="330720" y="82466"/>
                    </a:cubicBezTo>
                    <a:cubicBezTo>
                      <a:pt x="385576" y="45354"/>
                      <a:pt x="445434" y="17936"/>
                      <a:pt x="508635" y="984"/>
                    </a:cubicBezTo>
                    <a:cubicBezTo>
                      <a:pt x="523858" y="-3109"/>
                      <a:pt x="539546" y="5942"/>
                      <a:pt x="543632" y="21179"/>
                    </a:cubicBezTo>
                    <a:cubicBezTo>
                      <a:pt x="547718" y="36417"/>
                      <a:pt x="538681" y="52090"/>
                      <a:pt x="523437" y="56177"/>
                    </a:cubicBezTo>
                    <a:cubicBezTo>
                      <a:pt x="466387" y="71479"/>
                      <a:pt x="412323" y="96246"/>
                      <a:pt x="362745" y="129793"/>
                    </a:cubicBezTo>
                    <a:cubicBezTo>
                      <a:pt x="277256" y="187636"/>
                      <a:pt x="204204" y="272875"/>
                      <a:pt x="151476" y="376295"/>
                    </a:cubicBezTo>
                    <a:cubicBezTo>
                      <a:pt x="98305" y="480601"/>
                      <a:pt x="66536" y="598809"/>
                      <a:pt x="57064" y="727654"/>
                    </a:cubicBezTo>
                    <a:cubicBezTo>
                      <a:pt x="55971" y="742677"/>
                      <a:pt x="43441" y="754135"/>
                      <a:pt x="28610" y="754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3812EEA-6A3D-5147-9D23-9B20CF650CEE}"/>
                  </a:ext>
                </a:extLst>
              </p:cNvPr>
              <p:cNvSpPr/>
              <p:nvPr/>
            </p:nvSpPr>
            <p:spPr>
              <a:xfrm>
                <a:off x="3030885" y="4546274"/>
                <a:ext cx="65832" cy="144286"/>
              </a:xfrm>
              <a:custGeom>
                <a:avLst/>
                <a:gdLst>
                  <a:gd name="connsiteX0" fmla="*/ 37218 w 65832"/>
                  <a:gd name="connsiteY0" fmla="*/ 144286 h 144286"/>
                  <a:gd name="connsiteX1" fmla="*/ 8943 w 65832"/>
                  <a:gd name="connsiteY1" fmla="*/ 119590 h 144286"/>
                  <a:gd name="connsiteX2" fmla="*/ 56 w 65832"/>
                  <a:gd name="connsiteY2" fmla="*/ 30343 h 144286"/>
                  <a:gd name="connsiteX3" fmla="*/ 26809 w 65832"/>
                  <a:gd name="connsiteY3" fmla="*/ 54 h 144286"/>
                  <a:gd name="connsiteX4" fmla="*/ 57099 w 65832"/>
                  <a:gd name="connsiteY4" fmla="*/ 26807 h 144286"/>
                  <a:gd name="connsiteX5" fmla="*/ 65564 w 65832"/>
                  <a:gd name="connsiteY5" fmla="*/ 111825 h 144286"/>
                  <a:gd name="connsiteX6" fmla="*/ 41140 w 65832"/>
                  <a:gd name="connsiteY6" fmla="*/ 144015 h 144286"/>
                  <a:gd name="connsiteX7" fmla="*/ 37218 w 65832"/>
                  <a:gd name="connsiteY7" fmla="*/ 144286 h 14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832" h="144286">
                    <a:moveTo>
                      <a:pt x="37218" y="144286"/>
                    </a:moveTo>
                    <a:cubicBezTo>
                      <a:pt x="23159" y="144286"/>
                      <a:pt x="10907" y="133906"/>
                      <a:pt x="8943" y="119590"/>
                    </a:cubicBezTo>
                    <a:cubicBezTo>
                      <a:pt x="4885" y="89979"/>
                      <a:pt x="1892" y="59954"/>
                      <a:pt x="56" y="30343"/>
                    </a:cubicBezTo>
                    <a:cubicBezTo>
                      <a:pt x="-923" y="14591"/>
                      <a:pt x="11057" y="1032"/>
                      <a:pt x="26809" y="54"/>
                    </a:cubicBezTo>
                    <a:cubicBezTo>
                      <a:pt x="42626" y="-904"/>
                      <a:pt x="56127" y="11055"/>
                      <a:pt x="57099" y="26807"/>
                    </a:cubicBezTo>
                    <a:cubicBezTo>
                      <a:pt x="58849" y="55011"/>
                      <a:pt x="61699" y="83614"/>
                      <a:pt x="65564" y="111825"/>
                    </a:cubicBezTo>
                    <a:cubicBezTo>
                      <a:pt x="67707" y="127462"/>
                      <a:pt x="56770" y="141871"/>
                      <a:pt x="41140" y="144015"/>
                    </a:cubicBezTo>
                    <a:cubicBezTo>
                      <a:pt x="39818" y="144193"/>
                      <a:pt x="38504" y="144286"/>
                      <a:pt x="37218" y="14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567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03F53-0C81-E648-ADFB-41CAE8C1DE90}"/>
              </a:ext>
            </a:extLst>
          </p:cNvPr>
          <p:cNvSpPr txBox="1"/>
          <p:nvPr/>
        </p:nvSpPr>
        <p:spPr>
          <a:xfrm>
            <a:off x="4013990" y="769198"/>
            <a:ext cx="2865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500" dirty="0">
                <a:latin typeface="Avenir Next" panose="020B0503020202020204" pitchFamily="34" charset="0"/>
              </a:rPr>
              <a:t>2. DRAW A FREEHAND SHAPE</a:t>
            </a:r>
          </a:p>
          <a:p>
            <a:pPr algn="ctr"/>
            <a:r>
              <a:rPr lang="en-CA" sz="1500" dirty="0">
                <a:latin typeface="Avenir Next" panose="020B0503020202020204" pitchFamily="34" charset="0"/>
              </a:rPr>
              <a:t>Insert -&gt; Shapes -&gt; Curve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8B470-63EE-7440-9924-875E2ABF6C13}"/>
              </a:ext>
            </a:extLst>
          </p:cNvPr>
          <p:cNvSpPr txBox="1"/>
          <p:nvPr/>
        </p:nvSpPr>
        <p:spPr>
          <a:xfrm>
            <a:off x="2626976" y="4670244"/>
            <a:ext cx="9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venir Next" panose="020B0503020202020204" pitchFamily="34" charset="0"/>
              </a:rPr>
              <a:t>3. Select the shape -&gt; Right-click -&gt; Edit Points -&gt; Select one anchor point -&gt; </a:t>
            </a:r>
          </a:p>
          <a:p>
            <a:endParaRPr lang="en-CA" sz="1600" dirty="0">
              <a:latin typeface="Avenir Next" panose="020B0503020202020204" pitchFamily="34" charset="0"/>
            </a:endParaRPr>
          </a:p>
          <a:p>
            <a:r>
              <a:rPr lang="en-CA" sz="1600" dirty="0">
                <a:latin typeface="Avenir Next" panose="020B0503020202020204" pitchFamily="34" charset="0"/>
              </a:rPr>
              <a:t>Drag the Point	or	Drag the Handles	   or	Right click -&gt;</a:t>
            </a:r>
          </a:p>
          <a:p>
            <a:r>
              <a:rPr lang="en-CA" sz="1600" dirty="0">
                <a:latin typeface="Avenir Next" panose="020B0503020202020204" pitchFamily="34" charset="0"/>
              </a:rPr>
              <a:t>							</a:t>
            </a:r>
          </a:p>
          <a:p>
            <a:r>
              <a:rPr lang="en-CA" sz="1600" dirty="0">
                <a:latin typeface="Avenir Next" panose="020B0503020202020204" pitchFamily="34" charset="0"/>
              </a:rPr>
              <a:t>							</a:t>
            </a:r>
          </a:p>
          <a:p>
            <a:r>
              <a:rPr lang="en-CA" sz="1600" dirty="0">
                <a:latin typeface="Avenir Next" panose="020B0503020202020204" pitchFamily="34" charset="0"/>
              </a:rPr>
              <a:t>			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F0B28E-FE56-5546-AC63-6467A0619898}"/>
              </a:ext>
            </a:extLst>
          </p:cNvPr>
          <p:cNvSpPr txBox="1"/>
          <p:nvPr/>
        </p:nvSpPr>
        <p:spPr>
          <a:xfrm>
            <a:off x="9332384" y="5132607"/>
            <a:ext cx="1468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venir Next" panose="020B0503020202020204" pitchFamily="34" charset="0"/>
              </a:rPr>
              <a:t>Add Point</a:t>
            </a:r>
          </a:p>
          <a:p>
            <a:r>
              <a:rPr lang="en-CA" sz="1200" dirty="0">
                <a:latin typeface="Avenir Next" panose="020B0503020202020204" pitchFamily="34" charset="0"/>
              </a:rPr>
              <a:t>Delete Point</a:t>
            </a:r>
          </a:p>
          <a:p>
            <a:r>
              <a:rPr lang="en-CA" sz="1200" dirty="0">
                <a:latin typeface="Avenir Next" panose="020B0503020202020204" pitchFamily="34" charset="0"/>
              </a:rPr>
              <a:t>Open Path</a:t>
            </a:r>
          </a:p>
          <a:p>
            <a:r>
              <a:rPr lang="en-CA" sz="1200" dirty="0">
                <a:latin typeface="Avenir Next" panose="020B0503020202020204" pitchFamily="34" charset="0"/>
              </a:rPr>
              <a:t>Close Path</a:t>
            </a:r>
          </a:p>
          <a:p>
            <a:r>
              <a:rPr lang="en-CA" sz="1200" dirty="0">
                <a:latin typeface="Avenir Next" panose="020B0503020202020204" pitchFamily="34" charset="0"/>
              </a:rPr>
              <a:t>Smooth Point</a:t>
            </a:r>
          </a:p>
          <a:p>
            <a:r>
              <a:rPr lang="en-CA" sz="1200" dirty="0">
                <a:latin typeface="Avenir Next" panose="020B0503020202020204" pitchFamily="34" charset="0"/>
              </a:rPr>
              <a:t>Straight Point</a:t>
            </a:r>
          </a:p>
          <a:p>
            <a:r>
              <a:rPr lang="en-CA" sz="1200" dirty="0">
                <a:latin typeface="Avenir Next" panose="020B0503020202020204" pitchFamily="34" charset="0"/>
              </a:rPr>
              <a:t>Corner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AD60E7-D437-E444-95D6-649A0CCBD2BE}"/>
              </a:ext>
            </a:extLst>
          </p:cNvPr>
          <p:cNvSpPr txBox="1"/>
          <p:nvPr/>
        </p:nvSpPr>
        <p:spPr>
          <a:xfrm>
            <a:off x="86212" y="2799597"/>
            <a:ext cx="31936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500" dirty="0">
                <a:latin typeface="Avenir Next" panose="020B0503020202020204" pitchFamily="34" charset="0"/>
              </a:rPr>
              <a:t>1. UPLOAD YOUR SKETCH/IMAGE</a:t>
            </a:r>
          </a:p>
        </p:txBody>
      </p:sp>
      <p:pic>
        <p:nvPicPr>
          <p:cNvPr id="44" name="Picture 43" descr="Icon&#10;&#10;Description automatically generated with low confidence">
            <a:extLst>
              <a:ext uri="{FF2B5EF4-FFF2-40B4-BE49-F238E27FC236}">
                <a16:creationId xmlns:a16="http://schemas.microsoft.com/office/drawing/2014/main" id="{C4ED790C-DB9D-1B48-BADD-AE9D1000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947" y="5394030"/>
            <a:ext cx="1699165" cy="1443241"/>
          </a:xfrm>
          <a:prstGeom prst="rect">
            <a:avLst/>
          </a:prstGeom>
        </p:spPr>
      </p:pic>
      <p:pic>
        <p:nvPicPr>
          <p:cNvPr id="47" name="Picture 46" descr="A picture containing icon&#10;&#10;Description automatically generated">
            <a:extLst>
              <a:ext uri="{FF2B5EF4-FFF2-40B4-BE49-F238E27FC236}">
                <a16:creationId xmlns:a16="http://schemas.microsoft.com/office/drawing/2014/main" id="{1CD0BF2E-4355-D843-B053-16E6BC72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96" y="5512098"/>
            <a:ext cx="1418738" cy="12071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D78C1ED-EE91-034E-BDC2-7B467EDBA790}"/>
              </a:ext>
            </a:extLst>
          </p:cNvPr>
          <p:cNvSpPr txBox="1"/>
          <p:nvPr/>
        </p:nvSpPr>
        <p:spPr>
          <a:xfrm>
            <a:off x="9681793" y="2397374"/>
            <a:ext cx="1812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500" dirty="0">
                <a:latin typeface="Avenir Next" panose="020B0503020202020204" pitchFamily="34" charset="0"/>
              </a:rPr>
              <a:t>4. MERGE,</a:t>
            </a:r>
          </a:p>
          <a:p>
            <a:pPr algn="ctr"/>
            <a:r>
              <a:rPr lang="en-CA" sz="1500" dirty="0">
                <a:latin typeface="Avenir Next" panose="020B0503020202020204" pitchFamily="34" charset="0"/>
              </a:rPr>
              <a:t>ARRANGE, ALIGN,</a:t>
            </a:r>
          </a:p>
          <a:p>
            <a:pPr algn="ctr"/>
            <a:r>
              <a:rPr lang="en-CA" sz="1500" dirty="0">
                <a:latin typeface="Avenir Next" panose="020B0503020202020204" pitchFamily="34" charset="0"/>
              </a:rPr>
              <a:t>GROUP</a:t>
            </a:r>
          </a:p>
          <a:p>
            <a:pPr algn="ctr"/>
            <a:endParaRPr lang="en-CA" sz="1500" dirty="0">
              <a:latin typeface="Avenir Next" panose="020B0503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828E3-DD3F-DF4F-A367-8513393B35B2}"/>
              </a:ext>
            </a:extLst>
          </p:cNvPr>
          <p:cNvGrpSpPr/>
          <p:nvPr/>
        </p:nvGrpSpPr>
        <p:grpSpPr>
          <a:xfrm>
            <a:off x="3011170" y="1947813"/>
            <a:ext cx="6670623" cy="2225763"/>
            <a:chOff x="3104083" y="2351727"/>
            <a:chExt cx="6670623" cy="2225763"/>
          </a:xfrm>
        </p:grpSpPr>
        <p:pic>
          <p:nvPicPr>
            <p:cNvPr id="28" name="Graphic 27" descr="Eraser outline">
              <a:extLst>
                <a:ext uri="{FF2B5EF4-FFF2-40B4-BE49-F238E27FC236}">
                  <a16:creationId xmlns:a16="http://schemas.microsoft.com/office/drawing/2014/main" id="{A0372AEF-8D77-7745-8754-FC3DD468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Basic Shapes outline">
              <a:extLst>
                <a:ext uri="{FF2B5EF4-FFF2-40B4-BE49-F238E27FC236}">
                  <a16:creationId xmlns:a16="http://schemas.microsoft.com/office/drawing/2014/main" id="{910C37BD-7C9C-8D44-932D-1594B8E8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Binoculars outline">
              <a:extLst>
                <a:ext uri="{FF2B5EF4-FFF2-40B4-BE49-F238E27FC236}">
                  <a16:creationId xmlns:a16="http://schemas.microsoft.com/office/drawing/2014/main" id="{F1CF12E4-C86D-D94C-8387-CA9CBA21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Blockchain outline">
              <a:extLst>
                <a:ext uri="{FF2B5EF4-FFF2-40B4-BE49-F238E27FC236}">
                  <a16:creationId xmlns:a16="http://schemas.microsoft.com/office/drawing/2014/main" id="{1989B11C-E8BF-2E46-AA18-7B2284C2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9800B6-8190-6D40-BE4A-914CC2D8A938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E7B2F08-434F-9041-8052-3F4B183974AC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C927CF-4DE2-8249-AC7A-E7C42065EBF1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CA0F486-32B3-9B4E-9D69-EB3624FE61B6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2B06AC5-6FFA-CB41-B4E2-6A670EDC9B02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AE1E15-8C06-5747-BBC5-33E4E0F0CDB6}"/>
                </a:ext>
              </a:extLst>
            </p:cNvPr>
            <p:cNvSpPr txBox="1"/>
            <p:nvPr/>
          </p:nvSpPr>
          <p:spPr>
            <a:xfrm>
              <a:off x="3344116" y="393115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Find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inspiration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FEF043-4093-8A46-B1F5-70A3B61C91A5}"/>
                </a:ext>
              </a:extLst>
            </p:cNvPr>
            <p:cNvSpPr txBox="1"/>
            <p:nvPr/>
          </p:nvSpPr>
          <p:spPr>
            <a:xfrm>
              <a:off x="5041949" y="3929997"/>
              <a:ext cx="1193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Follow shapes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72E78B-61E9-7744-8FE6-0B67EA5F2E87}"/>
                </a:ext>
              </a:extLst>
            </p:cNvPr>
            <p:cNvSpPr txBox="1"/>
            <p:nvPr/>
          </p:nvSpPr>
          <p:spPr>
            <a:xfrm>
              <a:off x="6609388" y="3928609"/>
              <a:ext cx="1193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Edit 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BCAC3D-4473-8E41-9E31-279725AC484C}"/>
                </a:ext>
              </a:extLst>
            </p:cNvPr>
            <p:cNvSpPr txBox="1"/>
            <p:nvPr/>
          </p:nvSpPr>
          <p:spPr>
            <a:xfrm>
              <a:off x="8176827" y="392860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Assemble 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179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31786AB-1749-1843-B21A-7D5F1ABADE74}"/>
              </a:ext>
            </a:extLst>
          </p:cNvPr>
          <p:cNvGrpSpPr/>
          <p:nvPr/>
        </p:nvGrpSpPr>
        <p:grpSpPr>
          <a:xfrm>
            <a:off x="8834030" y="0"/>
            <a:ext cx="3357969" cy="793236"/>
            <a:chOff x="3104083" y="2351727"/>
            <a:chExt cx="6670623" cy="1453521"/>
          </a:xfrm>
        </p:grpSpPr>
        <p:pic>
          <p:nvPicPr>
            <p:cNvPr id="22" name="Graphic 21" descr="Eraser outline">
              <a:extLst>
                <a:ext uri="{FF2B5EF4-FFF2-40B4-BE49-F238E27FC236}">
                  <a16:creationId xmlns:a16="http://schemas.microsoft.com/office/drawing/2014/main" id="{B99655F6-4B79-E742-B5E5-0201BB5FD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sic Shapes outline">
              <a:extLst>
                <a:ext uri="{FF2B5EF4-FFF2-40B4-BE49-F238E27FC236}">
                  <a16:creationId xmlns:a16="http://schemas.microsoft.com/office/drawing/2014/main" id="{142AF33E-9737-CF41-B1BF-0EE8B6B9E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inoculars outline">
              <a:extLst>
                <a:ext uri="{FF2B5EF4-FFF2-40B4-BE49-F238E27FC236}">
                  <a16:creationId xmlns:a16="http://schemas.microsoft.com/office/drawing/2014/main" id="{9F057D37-A385-ED46-A17F-5D04EFC0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Blockchain outline">
              <a:extLst>
                <a:ext uri="{FF2B5EF4-FFF2-40B4-BE49-F238E27FC236}">
                  <a16:creationId xmlns:a16="http://schemas.microsoft.com/office/drawing/2014/main" id="{A007A455-7B7B-3644-B61A-B8D4B578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097AA4-EA61-C948-AB93-D33FEC1A0009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4E5880-D87B-3442-B591-65F8EE1EF759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2903ED-C8BC-4141-A247-DBDD74FAE698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8A41F8-5151-3742-80F9-46A53DD0289D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E35981-3B8F-5B43-9F35-747700FCFA32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02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31786AB-1749-1843-B21A-7D5F1ABADE74}"/>
              </a:ext>
            </a:extLst>
          </p:cNvPr>
          <p:cNvGrpSpPr/>
          <p:nvPr/>
        </p:nvGrpSpPr>
        <p:grpSpPr>
          <a:xfrm>
            <a:off x="8834030" y="0"/>
            <a:ext cx="3357969" cy="793236"/>
            <a:chOff x="3104083" y="2351727"/>
            <a:chExt cx="6670623" cy="1453521"/>
          </a:xfrm>
        </p:grpSpPr>
        <p:pic>
          <p:nvPicPr>
            <p:cNvPr id="22" name="Graphic 21" descr="Eraser outline">
              <a:extLst>
                <a:ext uri="{FF2B5EF4-FFF2-40B4-BE49-F238E27FC236}">
                  <a16:creationId xmlns:a16="http://schemas.microsoft.com/office/drawing/2014/main" id="{B99655F6-4B79-E742-B5E5-0201BB5FD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sic Shapes outline">
              <a:extLst>
                <a:ext uri="{FF2B5EF4-FFF2-40B4-BE49-F238E27FC236}">
                  <a16:creationId xmlns:a16="http://schemas.microsoft.com/office/drawing/2014/main" id="{142AF33E-9737-CF41-B1BF-0EE8B6B9E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inoculars outline">
              <a:extLst>
                <a:ext uri="{FF2B5EF4-FFF2-40B4-BE49-F238E27FC236}">
                  <a16:creationId xmlns:a16="http://schemas.microsoft.com/office/drawing/2014/main" id="{9F057D37-A385-ED46-A17F-5D04EFC0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Blockchain outline">
              <a:extLst>
                <a:ext uri="{FF2B5EF4-FFF2-40B4-BE49-F238E27FC236}">
                  <a16:creationId xmlns:a16="http://schemas.microsoft.com/office/drawing/2014/main" id="{A007A455-7B7B-3644-B61A-B8D4B578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097AA4-EA61-C948-AB93-D33FEC1A0009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4E5880-D87B-3442-B591-65F8EE1EF759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2903ED-C8BC-4141-A247-DBDD74FAE698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8A41F8-5151-3742-80F9-46A53DD0289D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E35981-3B8F-5B43-9F35-747700FCFA32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4</a:t>
              </a:r>
            </a:p>
          </p:txBody>
        </p:sp>
      </p:grpSp>
      <p:pic>
        <p:nvPicPr>
          <p:cNvPr id="3" name="Picture 2" descr="A couple of polar bears in the snow&#10;&#10;Description automatically generated with low confidence">
            <a:extLst>
              <a:ext uri="{FF2B5EF4-FFF2-40B4-BE49-F238E27FC236}">
                <a16:creationId xmlns:a16="http://schemas.microsoft.com/office/drawing/2014/main" id="{75DDBB98-7CF9-234F-8491-F37EAA9A66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778" t="12950" b="16945"/>
          <a:stretch/>
        </p:blipFill>
        <p:spPr>
          <a:xfrm>
            <a:off x="0" y="1177505"/>
            <a:ext cx="7943850" cy="4807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A60C3-1262-A54B-B658-4B51E1279B13}"/>
              </a:ext>
            </a:extLst>
          </p:cNvPr>
          <p:cNvSpPr txBox="1"/>
          <p:nvPr/>
        </p:nvSpPr>
        <p:spPr>
          <a:xfrm>
            <a:off x="0" y="6457890"/>
            <a:ext cx="509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Photo by Hans Jurgen Mager on Unsplash</a:t>
            </a:r>
          </a:p>
        </p:txBody>
      </p:sp>
    </p:spTree>
    <p:extLst>
      <p:ext uri="{BB962C8B-B14F-4D97-AF65-F5344CB8AC3E}">
        <p14:creationId xmlns:p14="http://schemas.microsoft.com/office/powerpoint/2010/main" val="420856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31786AB-1749-1843-B21A-7D5F1ABADE74}"/>
              </a:ext>
            </a:extLst>
          </p:cNvPr>
          <p:cNvGrpSpPr/>
          <p:nvPr/>
        </p:nvGrpSpPr>
        <p:grpSpPr>
          <a:xfrm>
            <a:off x="8834030" y="0"/>
            <a:ext cx="3357969" cy="793236"/>
            <a:chOff x="3104083" y="2351727"/>
            <a:chExt cx="6670623" cy="1453521"/>
          </a:xfrm>
        </p:grpSpPr>
        <p:pic>
          <p:nvPicPr>
            <p:cNvPr id="22" name="Graphic 21" descr="Eraser outline">
              <a:extLst>
                <a:ext uri="{FF2B5EF4-FFF2-40B4-BE49-F238E27FC236}">
                  <a16:creationId xmlns:a16="http://schemas.microsoft.com/office/drawing/2014/main" id="{B99655F6-4B79-E742-B5E5-0201BB5FD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sic Shapes outline">
              <a:extLst>
                <a:ext uri="{FF2B5EF4-FFF2-40B4-BE49-F238E27FC236}">
                  <a16:creationId xmlns:a16="http://schemas.microsoft.com/office/drawing/2014/main" id="{142AF33E-9737-CF41-B1BF-0EE8B6B9E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inoculars outline">
              <a:extLst>
                <a:ext uri="{FF2B5EF4-FFF2-40B4-BE49-F238E27FC236}">
                  <a16:creationId xmlns:a16="http://schemas.microsoft.com/office/drawing/2014/main" id="{9F057D37-A385-ED46-A17F-5D04EFC0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Blockchain outline">
              <a:extLst>
                <a:ext uri="{FF2B5EF4-FFF2-40B4-BE49-F238E27FC236}">
                  <a16:creationId xmlns:a16="http://schemas.microsoft.com/office/drawing/2014/main" id="{A007A455-7B7B-3644-B61A-B8D4B578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097AA4-EA61-C948-AB93-D33FEC1A0009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4E5880-D87B-3442-B591-65F8EE1EF759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2903ED-C8BC-4141-A247-DBDD74FAE698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8A41F8-5151-3742-80F9-46A53DD0289D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E35981-3B8F-5B43-9F35-747700FCFA32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4</a:t>
              </a:r>
            </a:p>
          </p:txBody>
        </p:sp>
      </p:grpSp>
      <p:pic>
        <p:nvPicPr>
          <p:cNvPr id="12" name="Picture 11" descr="A whale jumping out of the water&#10;&#10;Description automatically generated">
            <a:extLst>
              <a:ext uri="{FF2B5EF4-FFF2-40B4-BE49-F238E27FC236}">
                <a16:creationId xmlns:a16="http://schemas.microsoft.com/office/drawing/2014/main" id="{6B0FA6C4-9124-CC4C-B22F-95F55E77A6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08" y="597831"/>
            <a:ext cx="3843874" cy="5765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F7F8E-52DF-BE41-9858-0C2E1785D98D}"/>
              </a:ext>
            </a:extLst>
          </p:cNvPr>
          <p:cNvSpPr txBox="1"/>
          <p:nvPr/>
        </p:nvSpPr>
        <p:spPr>
          <a:xfrm>
            <a:off x="0" y="6457890"/>
            <a:ext cx="4516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Photo by Andries Meijer on Unsplash</a:t>
            </a:r>
          </a:p>
        </p:txBody>
      </p:sp>
    </p:spTree>
    <p:extLst>
      <p:ext uri="{BB962C8B-B14F-4D97-AF65-F5344CB8AC3E}">
        <p14:creationId xmlns:p14="http://schemas.microsoft.com/office/powerpoint/2010/main" val="398013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31786AB-1749-1843-B21A-7D5F1ABADE74}"/>
              </a:ext>
            </a:extLst>
          </p:cNvPr>
          <p:cNvGrpSpPr/>
          <p:nvPr/>
        </p:nvGrpSpPr>
        <p:grpSpPr>
          <a:xfrm>
            <a:off x="8834030" y="0"/>
            <a:ext cx="3357969" cy="793236"/>
            <a:chOff x="3104083" y="2351727"/>
            <a:chExt cx="6670623" cy="1453521"/>
          </a:xfrm>
        </p:grpSpPr>
        <p:pic>
          <p:nvPicPr>
            <p:cNvPr id="22" name="Graphic 21" descr="Eraser outline">
              <a:extLst>
                <a:ext uri="{FF2B5EF4-FFF2-40B4-BE49-F238E27FC236}">
                  <a16:creationId xmlns:a16="http://schemas.microsoft.com/office/drawing/2014/main" id="{B99655F6-4B79-E742-B5E5-0201BB5FD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asic Shapes outline">
              <a:extLst>
                <a:ext uri="{FF2B5EF4-FFF2-40B4-BE49-F238E27FC236}">
                  <a16:creationId xmlns:a16="http://schemas.microsoft.com/office/drawing/2014/main" id="{142AF33E-9737-CF41-B1BF-0EE8B6B9E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inoculars outline">
              <a:extLst>
                <a:ext uri="{FF2B5EF4-FFF2-40B4-BE49-F238E27FC236}">
                  <a16:creationId xmlns:a16="http://schemas.microsoft.com/office/drawing/2014/main" id="{9F057D37-A385-ED46-A17F-5D04EFC0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Blockchain outline">
              <a:extLst>
                <a:ext uri="{FF2B5EF4-FFF2-40B4-BE49-F238E27FC236}">
                  <a16:creationId xmlns:a16="http://schemas.microsoft.com/office/drawing/2014/main" id="{A007A455-7B7B-3644-B61A-B8D4B578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097AA4-EA61-C948-AB93-D33FEC1A0009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4E5880-D87B-3442-B591-65F8EE1EF759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2903ED-C8BC-4141-A247-DBDD74FAE698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8A41F8-5151-3742-80F9-46A53DD0289D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E35981-3B8F-5B43-9F35-747700FCFA32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sz="11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8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4ADFD8-E12A-FA4D-833B-E08D5FA42804}"/>
              </a:ext>
            </a:extLst>
          </p:cNvPr>
          <p:cNvGrpSpPr/>
          <p:nvPr/>
        </p:nvGrpSpPr>
        <p:grpSpPr>
          <a:xfrm>
            <a:off x="126447" y="3734508"/>
            <a:ext cx="3662844" cy="2977574"/>
            <a:chOff x="126447" y="3734508"/>
            <a:chExt cx="3662844" cy="29775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F89C6-0BC5-3744-B522-860494C8A0B5}"/>
                </a:ext>
              </a:extLst>
            </p:cNvPr>
            <p:cNvSpPr/>
            <p:nvPr/>
          </p:nvSpPr>
          <p:spPr>
            <a:xfrm>
              <a:off x="126447" y="3734508"/>
              <a:ext cx="3662844" cy="2977574"/>
            </a:xfrm>
            <a:custGeom>
              <a:avLst/>
              <a:gdLst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868793 w 7013144"/>
                <a:gd name="connsiteY3" fmla="*/ 3758151 h 6308749"/>
                <a:gd name="connsiteX4" fmla="*/ 2886691 w 7013144"/>
                <a:gd name="connsiteY4" fmla="*/ 3756046 h 6308749"/>
                <a:gd name="connsiteX5" fmla="*/ 2995589 w 7013144"/>
                <a:gd name="connsiteY5" fmla="*/ 3824773 h 6308749"/>
                <a:gd name="connsiteX6" fmla="*/ 3012175 w 7013144"/>
                <a:gd name="connsiteY6" fmla="*/ 3840847 h 6308749"/>
                <a:gd name="connsiteX7" fmla="*/ 3009891 w 7013144"/>
                <a:gd name="connsiteY7" fmla="*/ 3814367 h 6308749"/>
                <a:gd name="connsiteX8" fmla="*/ 2983479 w 7013144"/>
                <a:gd name="connsiteY8" fmla="*/ 3615336 h 6308749"/>
                <a:gd name="connsiteX9" fmla="*/ 2967481 w 7013144"/>
                <a:gd name="connsiteY9" fmla="*/ 3531119 h 6308749"/>
                <a:gd name="connsiteX10" fmla="*/ 4112002 w 7013144"/>
                <a:gd name="connsiteY10" fmla="*/ 422 h 6308749"/>
                <a:gd name="connsiteX11" fmla="*/ 4477428 w 7013144"/>
                <a:gd name="connsiteY11" fmla="*/ 47888 h 6308749"/>
                <a:gd name="connsiteX12" fmla="*/ 5263039 w 7013144"/>
                <a:gd name="connsiteY12" fmla="*/ 550164 h 6308749"/>
                <a:gd name="connsiteX13" fmla="*/ 5700921 w 7013144"/>
                <a:gd name="connsiteY13" fmla="*/ 666074 h 6308749"/>
                <a:gd name="connsiteX14" fmla="*/ 6113045 w 7013144"/>
                <a:gd name="connsiteY14" fmla="*/ 1039561 h 6308749"/>
                <a:gd name="connsiteX15" fmla="*/ 6512290 w 7013144"/>
                <a:gd name="connsiteY15" fmla="*/ 1722141 h 6308749"/>
                <a:gd name="connsiteX16" fmla="*/ 6782746 w 7013144"/>
                <a:gd name="connsiteY16" fmla="*/ 2713814 h 6308749"/>
                <a:gd name="connsiteX17" fmla="*/ 6756989 w 7013144"/>
                <a:gd name="connsiteY17" fmla="*/ 4452462 h 6308749"/>
                <a:gd name="connsiteX18" fmla="*/ 6887259 w 7013144"/>
                <a:gd name="connsiteY18" fmla="*/ 5140171 h 6308749"/>
                <a:gd name="connsiteX19" fmla="*/ 6967153 w 7013144"/>
                <a:gd name="connsiteY19" fmla="*/ 6097310 h 6308749"/>
                <a:gd name="connsiteX20" fmla="*/ 6126950 w 7013144"/>
                <a:gd name="connsiteY20" fmla="*/ 6202166 h 6308749"/>
                <a:gd name="connsiteX21" fmla="*/ 6216076 w 7013144"/>
                <a:gd name="connsiteY21" fmla="*/ 5856260 h 6308749"/>
                <a:gd name="connsiteX22" fmla="*/ 6319107 w 7013144"/>
                <a:gd name="connsiteY22" fmla="*/ 5740350 h 6308749"/>
                <a:gd name="connsiteX23" fmla="*/ 6319107 w 7013144"/>
                <a:gd name="connsiteY23" fmla="*/ 5147921 h 6308749"/>
                <a:gd name="connsiteX24" fmla="*/ 6195918 w 7013144"/>
                <a:gd name="connsiteY24" fmla="*/ 4642034 h 6308749"/>
                <a:gd name="connsiteX25" fmla="*/ 6192627 w 7013144"/>
                <a:gd name="connsiteY25" fmla="*/ 4633388 h 6308749"/>
                <a:gd name="connsiteX26" fmla="*/ 6180168 w 7013144"/>
                <a:gd name="connsiteY26" fmla="*/ 4703943 h 6308749"/>
                <a:gd name="connsiteX27" fmla="*/ 6151340 w 7013144"/>
                <a:gd name="connsiteY27" fmla="*/ 4877921 h 6308749"/>
                <a:gd name="connsiteX28" fmla="*/ 6183708 w 7013144"/>
                <a:gd name="connsiteY28" fmla="*/ 5088314 h 6308749"/>
                <a:gd name="connsiteX29" fmla="*/ 6062327 w 7013144"/>
                <a:gd name="connsiteY29" fmla="*/ 5379627 h 6308749"/>
                <a:gd name="connsiteX30" fmla="*/ 6029959 w 7013144"/>
                <a:gd name="connsiteY30" fmla="*/ 5185418 h 6308749"/>
                <a:gd name="connsiteX31" fmla="*/ 5949039 w 7013144"/>
                <a:gd name="connsiteY31" fmla="*/ 5290615 h 6308749"/>
                <a:gd name="connsiteX32" fmla="*/ 5973315 w 7013144"/>
                <a:gd name="connsiteY32" fmla="*/ 5007394 h 6308749"/>
                <a:gd name="connsiteX33" fmla="*/ 6005683 w 7013144"/>
                <a:gd name="connsiteY33" fmla="*/ 4554240 h 6308749"/>
                <a:gd name="connsiteX34" fmla="*/ 6045638 w 7013144"/>
                <a:gd name="connsiteY34" fmla="*/ 4381778 h 6308749"/>
                <a:gd name="connsiteX35" fmla="*/ 6054119 w 7013144"/>
                <a:gd name="connsiteY35" fmla="*/ 4357707 h 6308749"/>
                <a:gd name="connsiteX36" fmla="*/ 6040392 w 7013144"/>
                <a:gd name="connsiteY36" fmla="*/ 4337179 h 6308749"/>
                <a:gd name="connsiteX37" fmla="*/ 5847376 w 7013144"/>
                <a:gd name="connsiteY37" fmla="*/ 4203319 h 6308749"/>
                <a:gd name="connsiteX38" fmla="*/ 5493720 w 7013144"/>
                <a:gd name="connsiteY38" fmla="*/ 4317748 h 6308749"/>
                <a:gd name="connsiteX39" fmla="*/ 5275918 w 7013144"/>
                <a:gd name="connsiteY39" fmla="*/ 4825950 h 6308749"/>
                <a:gd name="connsiteX40" fmla="*/ 5188729 w 7013144"/>
                <a:gd name="connsiteY40" fmla="*/ 5522206 h 6308749"/>
                <a:gd name="connsiteX41" fmla="*/ 5241727 w 7013144"/>
                <a:gd name="connsiteY41" fmla="*/ 6099476 h 6308749"/>
                <a:gd name="connsiteX42" fmla="*/ 4670611 w 7013144"/>
                <a:gd name="connsiteY42" fmla="*/ 6178231 h 6308749"/>
                <a:gd name="connsiteX43" fmla="*/ 4374397 w 7013144"/>
                <a:gd name="connsiteY43" fmla="*/ 6126716 h 6308749"/>
                <a:gd name="connsiteX44" fmla="*/ 4400497 w 7013144"/>
                <a:gd name="connsiteY44" fmla="*/ 5980261 h 6308749"/>
                <a:gd name="connsiteX45" fmla="*/ 4567580 w 7013144"/>
                <a:gd name="connsiteY45" fmla="*/ 5727471 h 6308749"/>
                <a:gd name="connsiteX46" fmla="*/ 4670611 w 7013144"/>
                <a:gd name="connsiteY46" fmla="*/ 5276710 h 6308749"/>
                <a:gd name="connsiteX47" fmla="*/ 4735006 w 7013144"/>
                <a:gd name="connsiteY47" fmla="*/ 4954738 h 6308749"/>
                <a:gd name="connsiteX48" fmla="*/ 4722127 w 7013144"/>
                <a:gd name="connsiteY48" fmla="*/ 4413826 h 6308749"/>
                <a:gd name="connsiteX49" fmla="*/ 4567580 w 7013144"/>
                <a:gd name="connsiteY49" fmla="*/ 4207764 h 6308749"/>
                <a:gd name="connsiteX50" fmla="*/ 4361518 w 7013144"/>
                <a:gd name="connsiteY50" fmla="*/ 4233521 h 6308749"/>
                <a:gd name="connsiteX51" fmla="*/ 3872121 w 7013144"/>
                <a:gd name="connsiteY51" fmla="*/ 4156248 h 6308749"/>
                <a:gd name="connsiteX52" fmla="*/ 3830566 w 7013144"/>
                <a:gd name="connsiteY52" fmla="*/ 4137936 h 6308749"/>
                <a:gd name="connsiteX53" fmla="*/ 3825964 w 7013144"/>
                <a:gd name="connsiteY53" fmla="*/ 4129283 h 6308749"/>
                <a:gd name="connsiteX54" fmla="*/ 3828366 w 7013144"/>
                <a:gd name="connsiteY54" fmla="*/ 4122969 h 6308749"/>
                <a:gd name="connsiteX55" fmla="*/ 3824693 w 7013144"/>
                <a:gd name="connsiteY55" fmla="*/ 4126893 h 6308749"/>
                <a:gd name="connsiteX56" fmla="*/ 3825964 w 7013144"/>
                <a:gd name="connsiteY56" fmla="*/ 4129283 h 6308749"/>
                <a:gd name="connsiteX57" fmla="*/ 3820606 w 7013144"/>
                <a:gd name="connsiteY57" fmla="*/ 4143369 h 6308749"/>
                <a:gd name="connsiteX58" fmla="*/ 3678938 w 7013144"/>
                <a:gd name="connsiteY58" fmla="*/ 4581251 h 6308749"/>
                <a:gd name="connsiteX59" fmla="*/ 3563028 w 7013144"/>
                <a:gd name="connsiteY59" fmla="*/ 5379741 h 6308749"/>
                <a:gd name="connsiteX60" fmla="*/ 3537270 w 7013144"/>
                <a:gd name="connsiteY60" fmla="*/ 5869138 h 6308749"/>
                <a:gd name="connsiteX61" fmla="*/ 3664236 w 7013144"/>
                <a:gd name="connsiteY61" fmla="*/ 6091384 h 6308749"/>
                <a:gd name="connsiteX62" fmla="*/ 3588103 w 7013144"/>
                <a:gd name="connsiteY62" fmla="*/ 6224960 h 6308749"/>
                <a:gd name="connsiteX63" fmla="*/ 3165265 w 7013144"/>
                <a:gd name="connsiteY63" fmla="*/ 6281604 h 6308749"/>
                <a:gd name="connsiteX64" fmla="*/ 2811267 w 7013144"/>
                <a:gd name="connsiteY64" fmla="*/ 6226783 h 6308749"/>
                <a:gd name="connsiteX65" fmla="*/ 2931963 w 7013144"/>
                <a:gd name="connsiteY65" fmla="*/ 5997927 h 6308749"/>
                <a:gd name="connsiteX66" fmla="*/ 2983479 w 7013144"/>
                <a:gd name="connsiteY66" fmla="*/ 5650198 h 6308749"/>
                <a:gd name="connsiteX67" fmla="*/ 2983479 w 7013144"/>
                <a:gd name="connsiteY67" fmla="*/ 4864586 h 6308749"/>
                <a:gd name="connsiteX68" fmla="*/ 3022115 w 7013144"/>
                <a:gd name="connsiteY68" fmla="*/ 4040338 h 6308749"/>
                <a:gd name="connsiteX69" fmla="*/ 3021470 w 7013144"/>
                <a:gd name="connsiteY69" fmla="*/ 4023848 h 6308749"/>
                <a:gd name="connsiteX70" fmla="*/ 3019064 w 7013144"/>
                <a:gd name="connsiteY70" fmla="*/ 4021204 h 6308749"/>
                <a:gd name="connsiteX71" fmla="*/ 3021342 w 7013144"/>
                <a:gd name="connsiteY71" fmla="*/ 4020592 h 6308749"/>
                <a:gd name="connsiteX72" fmla="*/ 3016078 w 7013144"/>
                <a:gd name="connsiteY72" fmla="*/ 3886094 h 6308749"/>
                <a:gd name="connsiteX73" fmla="*/ 3013732 w 7013144"/>
                <a:gd name="connsiteY73" fmla="*/ 3858895 h 6308749"/>
                <a:gd name="connsiteX74" fmla="*/ 3007835 w 7013144"/>
                <a:gd name="connsiteY74" fmla="*/ 3871015 h 6308749"/>
                <a:gd name="connsiteX75" fmla="*/ 3014636 w 7013144"/>
                <a:gd name="connsiteY75" fmla="*/ 4016339 h 6308749"/>
                <a:gd name="connsiteX76" fmla="*/ 3019064 w 7013144"/>
                <a:gd name="connsiteY76" fmla="*/ 4021204 h 6308749"/>
                <a:gd name="connsiteX77" fmla="*/ 3014636 w 7013144"/>
                <a:gd name="connsiteY77" fmla="*/ 4022394 h 6308749"/>
                <a:gd name="connsiteX78" fmla="*/ 2851849 w 7013144"/>
                <a:gd name="connsiteY78" fmla="*/ 4081810 h 6308749"/>
                <a:gd name="connsiteX79" fmla="*/ 2777698 w 7013144"/>
                <a:gd name="connsiteY79" fmla="*/ 4104827 h 6308749"/>
                <a:gd name="connsiteX80" fmla="*/ 2764236 w 7013144"/>
                <a:gd name="connsiteY80" fmla="*/ 4153633 h 6308749"/>
                <a:gd name="connsiteX81" fmla="*/ 2713022 w 7013144"/>
                <a:gd name="connsiteY81" fmla="*/ 4297916 h 6308749"/>
                <a:gd name="connsiteX82" fmla="*/ 2442566 w 7013144"/>
                <a:gd name="connsiteY82" fmla="*/ 4735798 h 6308749"/>
                <a:gd name="connsiteX83" fmla="*/ 2172110 w 7013144"/>
                <a:gd name="connsiteY83" fmla="*/ 5302468 h 6308749"/>
                <a:gd name="connsiteX84" fmla="*/ 2236504 w 7013144"/>
                <a:gd name="connsiteY84" fmla="*/ 5972169 h 6308749"/>
                <a:gd name="connsiteX85" fmla="*/ 2279586 w 7013144"/>
                <a:gd name="connsiteY85" fmla="*/ 6250718 h 6308749"/>
                <a:gd name="connsiteX86" fmla="*/ 1837259 w 7013144"/>
                <a:gd name="connsiteY86" fmla="*/ 6294141 h 6308749"/>
                <a:gd name="connsiteX87" fmla="*/ 1425135 w 7013144"/>
                <a:gd name="connsiteY87" fmla="*/ 6255505 h 6308749"/>
                <a:gd name="connsiteX88" fmla="*/ 1541045 w 7013144"/>
                <a:gd name="connsiteY88" fmla="*/ 6049443 h 6308749"/>
                <a:gd name="connsiteX89" fmla="*/ 1656955 w 7013144"/>
                <a:gd name="connsiteY89" fmla="*/ 5598682 h 6308749"/>
                <a:gd name="connsiteX90" fmla="*/ 1618318 w 7013144"/>
                <a:gd name="connsiteY90" fmla="*/ 5315347 h 6308749"/>
                <a:gd name="connsiteX91" fmla="*/ 1759986 w 7013144"/>
                <a:gd name="connsiteY91" fmla="*/ 4594130 h 6308749"/>
                <a:gd name="connsiteX92" fmla="*/ 1901653 w 7013144"/>
                <a:gd name="connsiteY92" fmla="*/ 4156248 h 6308749"/>
                <a:gd name="connsiteX93" fmla="*/ 1811501 w 7013144"/>
                <a:gd name="connsiteY93" fmla="*/ 4027460 h 6308749"/>
                <a:gd name="connsiteX94" fmla="*/ 1785744 w 7013144"/>
                <a:gd name="connsiteY94" fmla="*/ 3679730 h 6308749"/>
                <a:gd name="connsiteX95" fmla="*/ 1811501 w 7013144"/>
                <a:gd name="connsiteY95" fmla="*/ 3100181 h 6308749"/>
                <a:gd name="connsiteX96" fmla="*/ 1785744 w 7013144"/>
                <a:gd name="connsiteY96" fmla="*/ 2906998 h 6308749"/>
                <a:gd name="connsiteX97" fmla="*/ 1309225 w 7013144"/>
                <a:gd name="connsiteY97" fmla="*/ 2765330 h 6308749"/>
                <a:gd name="connsiteX98" fmla="*/ 1000132 w 7013144"/>
                <a:gd name="connsiteY98" fmla="*/ 2456237 h 6308749"/>
                <a:gd name="connsiteX99" fmla="*/ 626645 w 7013144"/>
                <a:gd name="connsiteY99" fmla="*/ 2314569 h 6308749"/>
                <a:gd name="connsiteX100" fmla="*/ 317552 w 7013144"/>
                <a:gd name="connsiteY100" fmla="*/ 2069871 h 6308749"/>
                <a:gd name="connsiteX101" fmla="*/ 188763 w 7013144"/>
                <a:gd name="connsiteY101" fmla="*/ 1709262 h 6308749"/>
                <a:gd name="connsiteX102" fmla="*/ 21338 w 7013144"/>
                <a:gd name="connsiteY102" fmla="*/ 1322896 h 6308749"/>
                <a:gd name="connsiteX103" fmla="*/ 8459 w 7013144"/>
                <a:gd name="connsiteY103" fmla="*/ 1194107 h 6308749"/>
                <a:gd name="connsiteX104" fmla="*/ 98611 w 7013144"/>
                <a:gd name="connsiteY104" fmla="*/ 1052440 h 6308749"/>
                <a:gd name="connsiteX105" fmla="*/ 175884 w 7013144"/>
                <a:gd name="connsiteY105" fmla="*/ 846378 h 6308749"/>
                <a:gd name="connsiteX106" fmla="*/ 897101 w 7013144"/>
                <a:gd name="connsiteY106" fmla="*/ 279707 h 6308749"/>
                <a:gd name="connsiteX107" fmla="*/ 1515287 w 7013144"/>
                <a:gd name="connsiteY107" fmla="*/ 138040 h 6308749"/>
                <a:gd name="connsiteX108" fmla="*/ 2017563 w 7013144"/>
                <a:gd name="connsiteY108" fmla="*/ 163798 h 6308749"/>
                <a:gd name="connsiteX109" fmla="*/ 2391051 w 7013144"/>
                <a:gd name="connsiteY109" fmla="*/ 99403 h 6308749"/>
                <a:gd name="connsiteX110" fmla="*/ 2919084 w 7013144"/>
                <a:gd name="connsiteY110" fmla="*/ 176676 h 6308749"/>
                <a:gd name="connsiteX111" fmla="*/ 3511513 w 7013144"/>
                <a:gd name="connsiteY111" fmla="*/ 35009 h 6308749"/>
                <a:gd name="connsiteX112" fmla="*/ 4112002 w 7013144"/>
                <a:gd name="connsiteY11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886691 w 7013144"/>
                <a:gd name="connsiteY3" fmla="*/ 3756046 h 6308749"/>
                <a:gd name="connsiteX4" fmla="*/ 2995589 w 7013144"/>
                <a:gd name="connsiteY4" fmla="*/ 3824773 h 6308749"/>
                <a:gd name="connsiteX5" fmla="*/ 3012175 w 7013144"/>
                <a:gd name="connsiteY5" fmla="*/ 3840847 h 6308749"/>
                <a:gd name="connsiteX6" fmla="*/ 3009891 w 7013144"/>
                <a:gd name="connsiteY6" fmla="*/ 3814367 h 6308749"/>
                <a:gd name="connsiteX7" fmla="*/ 2983479 w 7013144"/>
                <a:gd name="connsiteY7" fmla="*/ 3615336 h 6308749"/>
                <a:gd name="connsiteX8" fmla="*/ 2967481 w 7013144"/>
                <a:gd name="connsiteY8" fmla="*/ 3531119 h 6308749"/>
                <a:gd name="connsiteX9" fmla="*/ 4112002 w 7013144"/>
                <a:gd name="connsiteY9" fmla="*/ 422 h 6308749"/>
                <a:gd name="connsiteX10" fmla="*/ 4477428 w 7013144"/>
                <a:gd name="connsiteY10" fmla="*/ 47888 h 6308749"/>
                <a:gd name="connsiteX11" fmla="*/ 5263039 w 7013144"/>
                <a:gd name="connsiteY11" fmla="*/ 550164 h 6308749"/>
                <a:gd name="connsiteX12" fmla="*/ 5700921 w 7013144"/>
                <a:gd name="connsiteY12" fmla="*/ 666074 h 6308749"/>
                <a:gd name="connsiteX13" fmla="*/ 6113045 w 7013144"/>
                <a:gd name="connsiteY13" fmla="*/ 1039561 h 6308749"/>
                <a:gd name="connsiteX14" fmla="*/ 6512290 w 7013144"/>
                <a:gd name="connsiteY14" fmla="*/ 1722141 h 6308749"/>
                <a:gd name="connsiteX15" fmla="*/ 6782746 w 7013144"/>
                <a:gd name="connsiteY15" fmla="*/ 2713814 h 6308749"/>
                <a:gd name="connsiteX16" fmla="*/ 6756989 w 7013144"/>
                <a:gd name="connsiteY16" fmla="*/ 4452462 h 6308749"/>
                <a:gd name="connsiteX17" fmla="*/ 6887259 w 7013144"/>
                <a:gd name="connsiteY17" fmla="*/ 5140171 h 6308749"/>
                <a:gd name="connsiteX18" fmla="*/ 6967153 w 7013144"/>
                <a:gd name="connsiteY18" fmla="*/ 6097310 h 6308749"/>
                <a:gd name="connsiteX19" fmla="*/ 6126950 w 7013144"/>
                <a:gd name="connsiteY19" fmla="*/ 6202166 h 6308749"/>
                <a:gd name="connsiteX20" fmla="*/ 6216076 w 7013144"/>
                <a:gd name="connsiteY20" fmla="*/ 5856260 h 6308749"/>
                <a:gd name="connsiteX21" fmla="*/ 6319107 w 7013144"/>
                <a:gd name="connsiteY21" fmla="*/ 5740350 h 6308749"/>
                <a:gd name="connsiteX22" fmla="*/ 6319107 w 7013144"/>
                <a:gd name="connsiteY22" fmla="*/ 5147921 h 6308749"/>
                <a:gd name="connsiteX23" fmla="*/ 6195918 w 7013144"/>
                <a:gd name="connsiteY23" fmla="*/ 4642034 h 6308749"/>
                <a:gd name="connsiteX24" fmla="*/ 6192627 w 7013144"/>
                <a:gd name="connsiteY24" fmla="*/ 4633388 h 6308749"/>
                <a:gd name="connsiteX25" fmla="*/ 6180168 w 7013144"/>
                <a:gd name="connsiteY25" fmla="*/ 4703943 h 6308749"/>
                <a:gd name="connsiteX26" fmla="*/ 6151340 w 7013144"/>
                <a:gd name="connsiteY26" fmla="*/ 4877921 h 6308749"/>
                <a:gd name="connsiteX27" fmla="*/ 6183708 w 7013144"/>
                <a:gd name="connsiteY27" fmla="*/ 5088314 h 6308749"/>
                <a:gd name="connsiteX28" fmla="*/ 6062327 w 7013144"/>
                <a:gd name="connsiteY28" fmla="*/ 5379627 h 6308749"/>
                <a:gd name="connsiteX29" fmla="*/ 6029959 w 7013144"/>
                <a:gd name="connsiteY29" fmla="*/ 5185418 h 6308749"/>
                <a:gd name="connsiteX30" fmla="*/ 5949039 w 7013144"/>
                <a:gd name="connsiteY30" fmla="*/ 5290615 h 6308749"/>
                <a:gd name="connsiteX31" fmla="*/ 5973315 w 7013144"/>
                <a:gd name="connsiteY31" fmla="*/ 5007394 h 6308749"/>
                <a:gd name="connsiteX32" fmla="*/ 6005683 w 7013144"/>
                <a:gd name="connsiteY32" fmla="*/ 4554240 h 6308749"/>
                <a:gd name="connsiteX33" fmla="*/ 6045638 w 7013144"/>
                <a:gd name="connsiteY33" fmla="*/ 4381778 h 6308749"/>
                <a:gd name="connsiteX34" fmla="*/ 6054119 w 7013144"/>
                <a:gd name="connsiteY34" fmla="*/ 4357707 h 6308749"/>
                <a:gd name="connsiteX35" fmla="*/ 6040392 w 7013144"/>
                <a:gd name="connsiteY35" fmla="*/ 4337179 h 6308749"/>
                <a:gd name="connsiteX36" fmla="*/ 5847376 w 7013144"/>
                <a:gd name="connsiteY36" fmla="*/ 4203319 h 6308749"/>
                <a:gd name="connsiteX37" fmla="*/ 5493720 w 7013144"/>
                <a:gd name="connsiteY37" fmla="*/ 4317748 h 6308749"/>
                <a:gd name="connsiteX38" fmla="*/ 5275918 w 7013144"/>
                <a:gd name="connsiteY38" fmla="*/ 4825950 h 6308749"/>
                <a:gd name="connsiteX39" fmla="*/ 5188729 w 7013144"/>
                <a:gd name="connsiteY39" fmla="*/ 5522206 h 6308749"/>
                <a:gd name="connsiteX40" fmla="*/ 5241727 w 7013144"/>
                <a:gd name="connsiteY40" fmla="*/ 6099476 h 6308749"/>
                <a:gd name="connsiteX41" fmla="*/ 4670611 w 7013144"/>
                <a:gd name="connsiteY41" fmla="*/ 6178231 h 6308749"/>
                <a:gd name="connsiteX42" fmla="*/ 4374397 w 7013144"/>
                <a:gd name="connsiteY42" fmla="*/ 6126716 h 6308749"/>
                <a:gd name="connsiteX43" fmla="*/ 4400497 w 7013144"/>
                <a:gd name="connsiteY43" fmla="*/ 5980261 h 6308749"/>
                <a:gd name="connsiteX44" fmla="*/ 4567580 w 7013144"/>
                <a:gd name="connsiteY44" fmla="*/ 5727471 h 6308749"/>
                <a:gd name="connsiteX45" fmla="*/ 4670611 w 7013144"/>
                <a:gd name="connsiteY45" fmla="*/ 5276710 h 6308749"/>
                <a:gd name="connsiteX46" fmla="*/ 4735006 w 7013144"/>
                <a:gd name="connsiteY46" fmla="*/ 4954738 h 6308749"/>
                <a:gd name="connsiteX47" fmla="*/ 4722127 w 7013144"/>
                <a:gd name="connsiteY47" fmla="*/ 4413826 h 6308749"/>
                <a:gd name="connsiteX48" fmla="*/ 4567580 w 7013144"/>
                <a:gd name="connsiteY48" fmla="*/ 4207764 h 6308749"/>
                <a:gd name="connsiteX49" fmla="*/ 4361518 w 7013144"/>
                <a:gd name="connsiteY49" fmla="*/ 4233521 h 6308749"/>
                <a:gd name="connsiteX50" fmla="*/ 3872121 w 7013144"/>
                <a:gd name="connsiteY50" fmla="*/ 4156248 h 6308749"/>
                <a:gd name="connsiteX51" fmla="*/ 3830566 w 7013144"/>
                <a:gd name="connsiteY51" fmla="*/ 4137936 h 6308749"/>
                <a:gd name="connsiteX52" fmla="*/ 3825964 w 7013144"/>
                <a:gd name="connsiteY52" fmla="*/ 4129283 h 6308749"/>
                <a:gd name="connsiteX53" fmla="*/ 3828366 w 7013144"/>
                <a:gd name="connsiteY53" fmla="*/ 4122969 h 6308749"/>
                <a:gd name="connsiteX54" fmla="*/ 3824693 w 7013144"/>
                <a:gd name="connsiteY54" fmla="*/ 4126893 h 6308749"/>
                <a:gd name="connsiteX55" fmla="*/ 3825964 w 7013144"/>
                <a:gd name="connsiteY55" fmla="*/ 4129283 h 6308749"/>
                <a:gd name="connsiteX56" fmla="*/ 3820606 w 7013144"/>
                <a:gd name="connsiteY56" fmla="*/ 4143369 h 6308749"/>
                <a:gd name="connsiteX57" fmla="*/ 3678938 w 7013144"/>
                <a:gd name="connsiteY57" fmla="*/ 4581251 h 6308749"/>
                <a:gd name="connsiteX58" fmla="*/ 3563028 w 7013144"/>
                <a:gd name="connsiteY58" fmla="*/ 5379741 h 6308749"/>
                <a:gd name="connsiteX59" fmla="*/ 3537270 w 7013144"/>
                <a:gd name="connsiteY59" fmla="*/ 5869138 h 6308749"/>
                <a:gd name="connsiteX60" fmla="*/ 3664236 w 7013144"/>
                <a:gd name="connsiteY60" fmla="*/ 6091384 h 6308749"/>
                <a:gd name="connsiteX61" fmla="*/ 3588103 w 7013144"/>
                <a:gd name="connsiteY61" fmla="*/ 6224960 h 6308749"/>
                <a:gd name="connsiteX62" fmla="*/ 3165265 w 7013144"/>
                <a:gd name="connsiteY62" fmla="*/ 6281604 h 6308749"/>
                <a:gd name="connsiteX63" fmla="*/ 2811267 w 7013144"/>
                <a:gd name="connsiteY63" fmla="*/ 6226783 h 6308749"/>
                <a:gd name="connsiteX64" fmla="*/ 2931963 w 7013144"/>
                <a:gd name="connsiteY64" fmla="*/ 5997927 h 6308749"/>
                <a:gd name="connsiteX65" fmla="*/ 2983479 w 7013144"/>
                <a:gd name="connsiteY65" fmla="*/ 5650198 h 6308749"/>
                <a:gd name="connsiteX66" fmla="*/ 2983479 w 7013144"/>
                <a:gd name="connsiteY66" fmla="*/ 4864586 h 6308749"/>
                <a:gd name="connsiteX67" fmla="*/ 3022115 w 7013144"/>
                <a:gd name="connsiteY67" fmla="*/ 4040338 h 6308749"/>
                <a:gd name="connsiteX68" fmla="*/ 3021470 w 7013144"/>
                <a:gd name="connsiteY68" fmla="*/ 4023848 h 6308749"/>
                <a:gd name="connsiteX69" fmla="*/ 3019064 w 7013144"/>
                <a:gd name="connsiteY69" fmla="*/ 4021204 h 6308749"/>
                <a:gd name="connsiteX70" fmla="*/ 3021342 w 7013144"/>
                <a:gd name="connsiteY70" fmla="*/ 4020592 h 6308749"/>
                <a:gd name="connsiteX71" fmla="*/ 3016078 w 7013144"/>
                <a:gd name="connsiteY71" fmla="*/ 3886094 h 6308749"/>
                <a:gd name="connsiteX72" fmla="*/ 3013732 w 7013144"/>
                <a:gd name="connsiteY72" fmla="*/ 3858895 h 6308749"/>
                <a:gd name="connsiteX73" fmla="*/ 3007835 w 7013144"/>
                <a:gd name="connsiteY73" fmla="*/ 3871015 h 6308749"/>
                <a:gd name="connsiteX74" fmla="*/ 3014636 w 7013144"/>
                <a:gd name="connsiteY74" fmla="*/ 4016339 h 6308749"/>
                <a:gd name="connsiteX75" fmla="*/ 3019064 w 7013144"/>
                <a:gd name="connsiteY75" fmla="*/ 4021204 h 6308749"/>
                <a:gd name="connsiteX76" fmla="*/ 3014636 w 7013144"/>
                <a:gd name="connsiteY76" fmla="*/ 4022394 h 6308749"/>
                <a:gd name="connsiteX77" fmla="*/ 2851849 w 7013144"/>
                <a:gd name="connsiteY77" fmla="*/ 4081810 h 6308749"/>
                <a:gd name="connsiteX78" fmla="*/ 2777698 w 7013144"/>
                <a:gd name="connsiteY78" fmla="*/ 4104827 h 6308749"/>
                <a:gd name="connsiteX79" fmla="*/ 2764236 w 7013144"/>
                <a:gd name="connsiteY79" fmla="*/ 4153633 h 6308749"/>
                <a:gd name="connsiteX80" fmla="*/ 2713022 w 7013144"/>
                <a:gd name="connsiteY80" fmla="*/ 4297916 h 6308749"/>
                <a:gd name="connsiteX81" fmla="*/ 2442566 w 7013144"/>
                <a:gd name="connsiteY81" fmla="*/ 4735798 h 6308749"/>
                <a:gd name="connsiteX82" fmla="*/ 2172110 w 7013144"/>
                <a:gd name="connsiteY82" fmla="*/ 5302468 h 6308749"/>
                <a:gd name="connsiteX83" fmla="*/ 2236504 w 7013144"/>
                <a:gd name="connsiteY83" fmla="*/ 5972169 h 6308749"/>
                <a:gd name="connsiteX84" fmla="*/ 2279586 w 7013144"/>
                <a:gd name="connsiteY84" fmla="*/ 6250718 h 6308749"/>
                <a:gd name="connsiteX85" fmla="*/ 1837259 w 7013144"/>
                <a:gd name="connsiteY85" fmla="*/ 6294141 h 6308749"/>
                <a:gd name="connsiteX86" fmla="*/ 1425135 w 7013144"/>
                <a:gd name="connsiteY86" fmla="*/ 6255505 h 6308749"/>
                <a:gd name="connsiteX87" fmla="*/ 1541045 w 7013144"/>
                <a:gd name="connsiteY87" fmla="*/ 6049443 h 6308749"/>
                <a:gd name="connsiteX88" fmla="*/ 1656955 w 7013144"/>
                <a:gd name="connsiteY88" fmla="*/ 5598682 h 6308749"/>
                <a:gd name="connsiteX89" fmla="*/ 1618318 w 7013144"/>
                <a:gd name="connsiteY89" fmla="*/ 5315347 h 6308749"/>
                <a:gd name="connsiteX90" fmla="*/ 1759986 w 7013144"/>
                <a:gd name="connsiteY90" fmla="*/ 4594130 h 6308749"/>
                <a:gd name="connsiteX91" fmla="*/ 1901653 w 7013144"/>
                <a:gd name="connsiteY91" fmla="*/ 4156248 h 6308749"/>
                <a:gd name="connsiteX92" fmla="*/ 1811501 w 7013144"/>
                <a:gd name="connsiteY92" fmla="*/ 4027460 h 6308749"/>
                <a:gd name="connsiteX93" fmla="*/ 1785744 w 7013144"/>
                <a:gd name="connsiteY93" fmla="*/ 3679730 h 6308749"/>
                <a:gd name="connsiteX94" fmla="*/ 1811501 w 7013144"/>
                <a:gd name="connsiteY94" fmla="*/ 3100181 h 6308749"/>
                <a:gd name="connsiteX95" fmla="*/ 1785744 w 7013144"/>
                <a:gd name="connsiteY95" fmla="*/ 2906998 h 6308749"/>
                <a:gd name="connsiteX96" fmla="*/ 1309225 w 7013144"/>
                <a:gd name="connsiteY96" fmla="*/ 2765330 h 6308749"/>
                <a:gd name="connsiteX97" fmla="*/ 1000132 w 7013144"/>
                <a:gd name="connsiteY97" fmla="*/ 2456237 h 6308749"/>
                <a:gd name="connsiteX98" fmla="*/ 626645 w 7013144"/>
                <a:gd name="connsiteY98" fmla="*/ 2314569 h 6308749"/>
                <a:gd name="connsiteX99" fmla="*/ 317552 w 7013144"/>
                <a:gd name="connsiteY99" fmla="*/ 2069871 h 6308749"/>
                <a:gd name="connsiteX100" fmla="*/ 188763 w 7013144"/>
                <a:gd name="connsiteY100" fmla="*/ 1709262 h 6308749"/>
                <a:gd name="connsiteX101" fmla="*/ 21338 w 7013144"/>
                <a:gd name="connsiteY101" fmla="*/ 1322896 h 6308749"/>
                <a:gd name="connsiteX102" fmla="*/ 8459 w 7013144"/>
                <a:gd name="connsiteY102" fmla="*/ 1194107 h 6308749"/>
                <a:gd name="connsiteX103" fmla="*/ 98611 w 7013144"/>
                <a:gd name="connsiteY103" fmla="*/ 1052440 h 6308749"/>
                <a:gd name="connsiteX104" fmla="*/ 175884 w 7013144"/>
                <a:gd name="connsiteY104" fmla="*/ 846378 h 6308749"/>
                <a:gd name="connsiteX105" fmla="*/ 897101 w 7013144"/>
                <a:gd name="connsiteY105" fmla="*/ 279707 h 6308749"/>
                <a:gd name="connsiteX106" fmla="*/ 1515287 w 7013144"/>
                <a:gd name="connsiteY106" fmla="*/ 138040 h 6308749"/>
                <a:gd name="connsiteX107" fmla="*/ 2017563 w 7013144"/>
                <a:gd name="connsiteY107" fmla="*/ 163798 h 6308749"/>
                <a:gd name="connsiteX108" fmla="*/ 2391051 w 7013144"/>
                <a:gd name="connsiteY108" fmla="*/ 99403 h 6308749"/>
                <a:gd name="connsiteX109" fmla="*/ 2919084 w 7013144"/>
                <a:gd name="connsiteY109" fmla="*/ 176676 h 6308749"/>
                <a:gd name="connsiteX110" fmla="*/ 3511513 w 7013144"/>
                <a:gd name="connsiteY110" fmla="*/ 35009 h 6308749"/>
                <a:gd name="connsiteX111" fmla="*/ 4112002 w 7013144"/>
                <a:gd name="connsiteY111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995589 w 7013144"/>
                <a:gd name="connsiteY3" fmla="*/ 3824773 h 6308749"/>
                <a:gd name="connsiteX4" fmla="*/ 3012175 w 7013144"/>
                <a:gd name="connsiteY4" fmla="*/ 3840847 h 6308749"/>
                <a:gd name="connsiteX5" fmla="*/ 3009891 w 7013144"/>
                <a:gd name="connsiteY5" fmla="*/ 3814367 h 6308749"/>
                <a:gd name="connsiteX6" fmla="*/ 2983479 w 7013144"/>
                <a:gd name="connsiteY6" fmla="*/ 3615336 h 6308749"/>
                <a:gd name="connsiteX7" fmla="*/ 2967481 w 7013144"/>
                <a:gd name="connsiteY7" fmla="*/ 3531119 h 6308749"/>
                <a:gd name="connsiteX8" fmla="*/ 4112002 w 7013144"/>
                <a:gd name="connsiteY8" fmla="*/ 422 h 6308749"/>
                <a:gd name="connsiteX9" fmla="*/ 4477428 w 7013144"/>
                <a:gd name="connsiteY9" fmla="*/ 47888 h 6308749"/>
                <a:gd name="connsiteX10" fmla="*/ 5263039 w 7013144"/>
                <a:gd name="connsiteY10" fmla="*/ 550164 h 6308749"/>
                <a:gd name="connsiteX11" fmla="*/ 5700921 w 7013144"/>
                <a:gd name="connsiteY11" fmla="*/ 666074 h 6308749"/>
                <a:gd name="connsiteX12" fmla="*/ 6113045 w 7013144"/>
                <a:gd name="connsiteY12" fmla="*/ 1039561 h 6308749"/>
                <a:gd name="connsiteX13" fmla="*/ 6512290 w 7013144"/>
                <a:gd name="connsiteY13" fmla="*/ 1722141 h 6308749"/>
                <a:gd name="connsiteX14" fmla="*/ 6782746 w 7013144"/>
                <a:gd name="connsiteY14" fmla="*/ 2713814 h 6308749"/>
                <a:gd name="connsiteX15" fmla="*/ 6756989 w 7013144"/>
                <a:gd name="connsiteY15" fmla="*/ 4452462 h 6308749"/>
                <a:gd name="connsiteX16" fmla="*/ 6887259 w 7013144"/>
                <a:gd name="connsiteY16" fmla="*/ 5140171 h 6308749"/>
                <a:gd name="connsiteX17" fmla="*/ 6967153 w 7013144"/>
                <a:gd name="connsiteY17" fmla="*/ 6097310 h 6308749"/>
                <a:gd name="connsiteX18" fmla="*/ 6126950 w 7013144"/>
                <a:gd name="connsiteY18" fmla="*/ 6202166 h 6308749"/>
                <a:gd name="connsiteX19" fmla="*/ 6216076 w 7013144"/>
                <a:gd name="connsiteY19" fmla="*/ 5856260 h 6308749"/>
                <a:gd name="connsiteX20" fmla="*/ 6319107 w 7013144"/>
                <a:gd name="connsiteY20" fmla="*/ 5740350 h 6308749"/>
                <a:gd name="connsiteX21" fmla="*/ 6319107 w 7013144"/>
                <a:gd name="connsiteY21" fmla="*/ 5147921 h 6308749"/>
                <a:gd name="connsiteX22" fmla="*/ 6195918 w 7013144"/>
                <a:gd name="connsiteY22" fmla="*/ 4642034 h 6308749"/>
                <a:gd name="connsiteX23" fmla="*/ 6192627 w 7013144"/>
                <a:gd name="connsiteY23" fmla="*/ 4633388 h 6308749"/>
                <a:gd name="connsiteX24" fmla="*/ 6180168 w 7013144"/>
                <a:gd name="connsiteY24" fmla="*/ 4703943 h 6308749"/>
                <a:gd name="connsiteX25" fmla="*/ 6151340 w 7013144"/>
                <a:gd name="connsiteY25" fmla="*/ 4877921 h 6308749"/>
                <a:gd name="connsiteX26" fmla="*/ 6183708 w 7013144"/>
                <a:gd name="connsiteY26" fmla="*/ 5088314 h 6308749"/>
                <a:gd name="connsiteX27" fmla="*/ 6062327 w 7013144"/>
                <a:gd name="connsiteY27" fmla="*/ 5379627 h 6308749"/>
                <a:gd name="connsiteX28" fmla="*/ 6029959 w 7013144"/>
                <a:gd name="connsiteY28" fmla="*/ 5185418 h 6308749"/>
                <a:gd name="connsiteX29" fmla="*/ 5949039 w 7013144"/>
                <a:gd name="connsiteY29" fmla="*/ 5290615 h 6308749"/>
                <a:gd name="connsiteX30" fmla="*/ 5973315 w 7013144"/>
                <a:gd name="connsiteY30" fmla="*/ 5007394 h 6308749"/>
                <a:gd name="connsiteX31" fmla="*/ 6005683 w 7013144"/>
                <a:gd name="connsiteY31" fmla="*/ 4554240 h 6308749"/>
                <a:gd name="connsiteX32" fmla="*/ 6045638 w 7013144"/>
                <a:gd name="connsiteY32" fmla="*/ 4381778 h 6308749"/>
                <a:gd name="connsiteX33" fmla="*/ 6054119 w 7013144"/>
                <a:gd name="connsiteY33" fmla="*/ 4357707 h 6308749"/>
                <a:gd name="connsiteX34" fmla="*/ 6040392 w 7013144"/>
                <a:gd name="connsiteY34" fmla="*/ 4337179 h 6308749"/>
                <a:gd name="connsiteX35" fmla="*/ 5847376 w 7013144"/>
                <a:gd name="connsiteY35" fmla="*/ 4203319 h 6308749"/>
                <a:gd name="connsiteX36" fmla="*/ 5493720 w 7013144"/>
                <a:gd name="connsiteY36" fmla="*/ 4317748 h 6308749"/>
                <a:gd name="connsiteX37" fmla="*/ 5275918 w 7013144"/>
                <a:gd name="connsiteY37" fmla="*/ 4825950 h 6308749"/>
                <a:gd name="connsiteX38" fmla="*/ 5188729 w 7013144"/>
                <a:gd name="connsiteY38" fmla="*/ 5522206 h 6308749"/>
                <a:gd name="connsiteX39" fmla="*/ 5241727 w 7013144"/>
                <a:gd name="connsiteY39" fmla="*/ 6099476 h 6308749"/>
                <a:gd name="connsiteX40" fmla="*/ 4670611 w 7013144"/>
                <a:gd name="connsiteY40" fmla="*/ 6178231 h 6308749"/>
                <a:gd name="connsiteX41" fmla="*/ 4374397 w 7013144"/>
                <a:gd name="connsiteY41" fmla="*/ 6126716 h 6308749"/>
                <a:gd name="connsiteX42" fmla="*/ 4400497 w 7013144"/>
                <a:gd name="connsiteY42" fmla="*/ 5980261 h 6308749"/>
                <a:gd name="connsiteX43" fmla="*/ 4567580 w 7013144"/>
                <a:gd name="connsiteY43" fmla="*/ 5727471 h 6308749"/>
                <a:gd name="connsiteX44" fmla="*/ 4670611 w 7013144"/>
                <a:gd name="connsiteY44" fmla="*/ 5276710 h 6308749"/>
                <a:gd name="connsiteX45" fmla="*/ 4735006 w 7013144"/>
                <a:gd name="connsiteY45" fmla="*/ 4954738 h 6308749"/>
                <a:gd name="connsiteX46" fmla="*/ 4722127 w 7013144"/>
                <a:gd name="connsiteY46" fmla="*/ 4413826 h 6308749"/>
                <a:gd name="connsiteX47" fmla="*/ 4567580 w 7013144"/>
                <a:gd name="connsiteY47" fmla="*/ 4207764 h 6308749"/>
                <a:gd name="connsiteX48" fmla="*/ 4361518 w 7013144"/>
                <a:gd name="connsiteY48" fmla="*/ 4233521 h 6308749"/>
                <a:gd name="connsiteX49" fmla="*/ 3872121 w 7013144"/>
                <a:gd name="connsiteY49" fmla="*/ 4156248 h 6308749"/>
                <a:gd name="connsiteX50" fmla="*/ 3830566 w 7013144"/>
                <a:gd name="connsiteY50" fmla="*/ 4137936 h 6308749"/>
                <a:gd name="connsiteX51" fmla="*/ 3825964 w 7013144"/>
                <a:gd name="connsiteY51" fmla="*/ 4129283 h 6308749"/>
                <a:gd name="connsiteX52" fmla="*/ 3828366 w 7013144"/>
                <a:gd name="connsiteY52" fmla="*/ 4122969 h 6308749"/>
                <a:gd name="connsiteX53" fmla="*/ 3824693 w 7013144"/>
                <a:gd name="connsiteY53" fmla="*/ 4126893 h 6308749"/>
                <a:gd name="connsiteX54" fmla="*/ 3825964 w 7013144"/>
                <a:gd name="connsiteY54" fmla="*/ 4129283 h 6308749"/>
                <a:gd name="connsiteX55" fmla="*/ 3820606 w 7013144"/>
                <a:gd name="connsiteY55" fmla="*/ 4143369 h 6308749"/>
                <a:gd name="connsiteX56" fmla="*/ 3678938 w 7013144"/>
                <a:gd name="connsiteY56" fmla="*/ 4581251 h 6308749"/>
                <a:gd name="connsiteX57" fmla="*/ 3563028 w 7013144"/>
                <a:gd name="connsiteY57" fmla="*/ 5379741 h 6308749"/>
                <a:gd name="connsiteX58" fmla="*/ 3537270 w 7013144"/>
                <a:gd name="connsiteY58" fmla="*/ 5869138 h 6308749"/>
                <a:gd name="connsiteX59" fmla="*/ 3664236 w 7013144"/>
                <a:gd name="connsiteY59" fmla="*/ 6091384 h 6308749"/>
                <a:gd name="connsiteX60" fmla="*/ 3588103 w 7013144"/>
                <a:gd name="connsiteY60" fmla="*/ 6224960 h 6308749"/>
                <a:gd name="connsiteX61" fmla="*/ 3165265 w 7013144"/>
                <a:gd name="connsiteY61" fmla="*/ 6281604 h 6308749"/>
                <a:gd name="connsiteX62" fmla="*/ 2811267 w 7013144"/>
                <a:gd name="connsiteY62" fmla="*/ 6226783 h 6308749"/>
                <a:gd name="connsiteX63" fmla="*/ 2931963 w 7013144"/>
                <a:gd name="connsiteY63" fmla="*/ 5997927 h 6308749"/>
                <a:gd name="connsiteX64" fmla="*/ 2983479 w 7013144"/>
                <a:gd name="connsiteY64" fmla="*/ 5650198 h 6308749"/>
                <a:gd name="connsiteX65" fmla="*/ 2983479 w 7013144"/>
                <a:gd name="connsiteY65" fmla="*/ 4864586 h 6308749"/>
                <a:gd name="connsiteX66" fmla="*/ 3022115 w 7013144"/>
                <a:gd name="connsiteY66" fmla="*/ 4040338 h 6308749"/>
                <a:gd name="connsiteX67" fmla="*/ 3021470 w 7013144"/>
                <a:gd name="connsiteY67" fmla="*/ 4023848 h 6308749"/>
                <a:gd name="connsiteX68" fmla="*/ 3019064 w 7013144"/>
                <a:gd name="connsiteY68" fmla="*/ 4021204 h 6308749"/>
                <a:gd name="connsiteX69" fmla="*/ 3021342 w 7013144"/>
                <a:gd name="connsiteY69" fmla="*/ 4020592 h 6308749"/>
                <a:gd name="connsiteX70" fmla="*/ 3016078 w 7013144"/>
                <a:gd name="connsiteY70" fmla="*/ 3886094 h 6308749"/>
                <a:gd name="connsiteX71" fmla="*/ 3013732 w 7013144"/>
                <a:gd name="connsiteY71" fmla="*/ 3858895 h 6308749"/>
                <a:gd name="connsiteX72" fmla="*/ 3007835 w 7013144"/>
                <a:gd name="connsiteY72" fmla="*/ 3871015 h 6308749"/>
                <a:gd name="connsiteX73" fmla="*/ 3014636 w 7013144"/>
                <a:gd name="connsiteY73" fmla="*/ 4016339 h 6308749"/>
                <a:gd name="connsiteX74" fmla="*/ 3019064 w 7013144"/>
                <a:gd name="connsiteY74" fmla="*/ 4021204 h 6308749"/>
                <a:gd name="connsiteX75" fmla="*/ 3014636 w 7013144"/>
                <a:gd name="connsiteY75" fmla="*/ 4022394 h 6308749"/>
                <a:gd name="connsiteX76" fmla="*/ 2851849 w 7013144"/>
                <a:gd name="connsiteY76" fmla="*/ 4081810 h 6308749"/>
                <a:gd name="connsiteX77" fmla="*/ 2777698 w 7013144"/>
                <a:gd name="connsiteY77" fmla="*/ 4104827 h 6308749"/>
                <a:gd name="connsiteX78" fmla="*/ 2764236 w 7013144"/>
                <a:gd name="connsiteY78" fmla="*/ 4153633 h 6308749"/>
                <a:gd name="connsiteX79" fmla="*/ 2713022 w 7013144"/>
                <a:gd name="connsiteY79" fmla="*/ 4297916 h 6308749"/>
                <a:gd name="connsiteX80" fmla="*/ 2442566 w 7013144"/>
                <a:gd name="connsiteY80" fmla="*/ 4735798 h 6308749"/>
                <a:gd name="connsiteX81" fmla="*/ 2172110 w 7013144"/>
                <a:gd name="connsiteY81" fmla="*/ 5302468 h 6308749"/>
                <a:gd name="connsiteX82" fmla="*/ 2236504 w 7013144"/>
                <a:gd name="connsiteY82" fmla="*/ 5972169 h 6308749"/>
                <a:gd name="connsiteX83" fmla="*/ 2279586 w 7013144"/>
                <a:gd name="connsiteY83" fmla="*/ 6250718 h 6308749"/>
                <a:gd name="connsiteX84" fmla="*/ 1837259 w 7013144"/>
                <a:gd name="connsiteY84" fmla="*/ 6294141 h 6308749"/>
                <a:gd name="connsiteX85" fmla="*/ 1425135 w 7013144"/>
                <a:gd name="connsiteY85" fmla="*/ 6255505 h 6308749"/>
                <a:gd name="connsiteX86" fmla="*/ 1541045 w 7013144"/>
                <a:gd name="connsiteY86" fmla="*/ 6049443 h 6308749"/>
                <a:gd name="connsiteX87" fmla="*/ 1656955 w 7013144"/>
                <a:gd name="connsiteY87" fmla="*/ 5598682 h 6308749"/>
                <a:gd name="connsiteX88" fmla="*/ 1618318 w 7013144"/>
                <a:gd name="connsiteY88" fmla="*/ 5315347 h 6308749"/>
                <a:gd name="connsiteX89" fmla="*/ 1759986 w 7013144"/>
                <a:gd name="connsiteY89" fmla="*/ 4594130 h 6308749"/>
                <a:gd name="connsiteX90" fmla="*/ 1901653 w 7013144"/>
                <a:gd name="connsiteY90" fmla="*/ 4156248 h 6308749"/>
                <a:gd name="connsiteX91" fmla="*/ 1811501 w 7013144"/>
                <a:gd name="connsiteY91" fmla="*/ 4027460 h 6308749"/>
                <a:gd name="connsiteX92" fmla="*/ 1785744 w 7013144"/>
                <a:gd name="connsiteY92" fmla="*/ 3679730 h 6308749"/>
                <a:gd name="connsiteX93" fmla="*/ 1811501 w 7013144"/>
                <a:gd name="connsiteY93" fmla="*/ 3100181 h 6308749"/>
                <a:gd name="connsiteX94" fmla="*/ 1785744 w 7013144"/>
                <a:gd name="connsiteY94" fmla="*/ 2906998 h 6308749"/>
                <a:gd name="connsiteX95" fmla="*/ 1309225 w 7013144"/>
                <a:gd name="connsiteY95" fmla="*/ 2765330 h 6308749"/>
                <a:gd name="connsiteX96" fmla="*/ 1000132 w 7013144"/>
                <a:gd name="connsiteY96" fmla="*/ 2456237 h 6308749"/>
                <a:gd name="connsiteX97" fmla="*/ 626645 w 7013144"/>
                <a:gd name="connsiteY97" fmla="*/ 2314569 h 6308749"/>
                <a:gd name="connsiteX98" fmla="*/ 317552 w 7013144"/>
                <a:gd name="connsiteY98" fmla="*/ 2069871 h 6308749"/>
                <a:gd name="connsiteX99" fmla="*/ 188763 w 7013144"/>
                <a:gd name="connsiteY99" fmla="*/ 1709262 h 6308749"/>
                <a:gd name="connsiteX100" fmla="*/ 21338 w 7013144"/>
                <a:gd name="connsiteY100" fmla="*/ 1322896 h 6308749"/>
                <a:gd name="connsiteX101" fmla="*/ 8459 w 7013144"/>
                <a:gd name="connsiteY101" fmla="*/ 1194107 h 6308749"/>
                <a:gd name="connsiteX102" fmla="*/ 98611 w 7013144"/>
                <a:gd name="connsiteY102" fmla="*/ 1052440 h 6308749"/>
                <a:gd name="connsiteX103" fmla="*/ 175884 w 7013144"/>
                <a:gd name="connsiteY103" fmla="*/ 846378 h 6308749"/>
                <a:gd name="connsiteX104" fmla="*/ 897101 w 7013144"/>
                <a:gd name="connsiteY104" fmla="*/ 279707 h 6308749"/>
                <a:gd name="connsiteX105" fmla="*/ 1515287 w 7013144"/>
                <a:gd name="connsiteY105" fmla="*/ 138040 h 6308749"/>
                <a:gd name="connsiteX106" fmla="*/ 2017563 w 7013144"/>
                <a:gd name="connsiteY106" fmla="*/ 163798 h 6308749"/>
                <a:gd name="connsiteX107" fmla="*/ 2391051 w 7013144"/>
                <a:gd name="connsiteY107" fmla="*/ 99403 h 6308749"/>
                <a:gd name="connsiteX108" fmla="*/ 2919084 w 7013144"/>
                <a:gd name="connsiteY108" fmla="*/ 176676 h 6308749"/>
                <a:gd name="connsiteX109" fmla="*/ 3511513 w 7013144"/>
                <a:gd name="connsiteY109" fmla="*/ 35009 h 6308749"/>
                <a:gd name="connsiteX110" fmla="*/ 4112002 w 7013144"/>
                <a:gd name="connsiteY110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995589 w 7013144"/>
                <a:gd name="connsiteY3" fmla="*/ 3824773 h 6308749"/>
                <a:gd name="connsiteX4" fmla="*/ 3012175 w 7013144"/>
                <a:gd name="connsiteY4" fmla="*/ 3840847 h 6308749"/>
                <a:gd name="connsiteX5" fmla="*/ 3009891 w 7013144"/>
                <a:gd name="connsiteY5" fmla="*/ 3814367 h 6308749"/>
                <a:gd name="connsiteX6" fmla="*/ 2983479 w 7013144"/>
                <a:gd name="connsiteY6" fmla="*/ 3615336 h 6308749"/>
                <a:gd name="connsiteX7" fmla="*/ 2967481 w 7013144"/>
                <a:gd name="connsiteY7" fmla="*/ 3531119 h 6308749"/>
                <a:gd name="connsiteX8" fmla="*/ 4112002 w 7013144"/>
                <a:gd name="connsiteY8" fmla="*/ 422 h 6308749"/>
                <a:gd name="connsiteX9" fmla="*/ 4477428 w 7013144"/>
                <a:gd name="connsiteY9" fmla="*/ 47888 h 6308749"/>
                <a:gd name="connsiteX10" fmla="*/ 5263039 w 7013144"/>
                <a:gd name="connsiteY10" fmla="*/ 550164 h 6308749"/>
                <a:gd name="connsiteX11" fmla="*/ 5700921 w 7013144"/>
                <a:gd name="connsiteY11" fmla="*/ 666074 h 6308749"/>
                <a:gd name="connsiteX12" fmla="*/ 6113045 w 7013144"/>
                <a:gd name="connsiteY12" fmla="*/ 1039561 h 6308749"/>
                <a:gd name="connsiteX13" fmla="*/ 6512290 w 7013144"/>
                <a:gd name="connsiteY13" fmla="*/ 1722141 h 6308749"/>
                <a:gd name="connsiteX14" fmla="*/ 6782746 w 7013144"/>
                <a:gd name="connsiteY14" fmla="*/ 2713814 h 6308749"/>
                <a:gd name="connsiteX15" fmla="*/ 6756989 w 7013144"/>
                <a:gd name="connsiteY15" fmla="*/ 4452462 h 6308749"/>
                <a:gd name="connsiteX16" fmla="*/ 6887259 w 7013144"/>
                <a:gd name="connsiteY16" fmla="*/ 5140171 h 6308749"/>
                <a:gd name="connsiteX17" fmla="*/ 6967153 w 7013144"/>
                <a:gd name="connsiteY17" fmla="*/ 6097310 h 6308749"/>
                <a:gd name="connsiteX18" fmla="*/ 6126950 w 7013144"/>
                <a:gd name="connsiteY18" fmla="*/ 6202166 h 6308749"/>
                <a:gd name="connsiteX19" fmla="*/ 6216076 w 7013144"/>
                <a:gd name="connsiteY19" fmla="*/ 5856260 h 6308749"/>
                <a:gd name="connsiteX20" fmla="*/ 6319107 w 7013144"/>
                <a:gd name="connsiteY20" fmla="*/ 5740350 h 6308749"/>
                <a:gd name="connsiteX21" fmla="*/ 6319107 w 7013144"/>
                <a:gd name="connsiteY21" fmla="*/ 5147921 h 6308749"/>
                <a:gd name="connsiteX22" fmla="*/ 6195918 w 7013144"/>
                <a:gd name="connsiteY22" fmla="*/ 4642034 h 6308749"/>
                <a:gd name="connsiteX23" fmla="*/ 6192627 w 7013144"/>
                <a:gd name="connsiteY23" fmla="*/ 4633388 h 6308749"/>
                <a:gd name="connsiteX24" fmla="*/ 6180168 w 7013144"/>
                <a:gd name="connsiteY24" fmla="*/ 4703943 h 6308749"/>
                <a:gd name="connsiteX25" fmla="*/ 6151340 w 7013144"/>
                <a:gd name="connsiteY25" fmla="*/ 4877921 h 6308749"/>
                <a:gd name="connsiteX26" fmla="*/ 6183708 w 7013144"/>
                <a:gd name="connsiteY26" fmla="*/ 5088314 h 6308749"/>
                <a:gd name="connsiteX27" fmla="*/ 6062327 w 7013144"/>
                <a:gd name="connsiteY27" fmla="*/ 5379627 h 6308749"/>
                <a:gd name="connsiteX28" fmla="*/ 6029959 w 7013144"/>
                <a:gd name="connsiteY28" fmla="*/ 5185418 h 6308749"/>
                <a:gd name="connsiteX29" fmla="*/ 5949039 w 7013144"/>
                <a:gd name="connsiteY29" fmla="*/ 5290615 h 6308749"/>
                <a:gd name="connsiteX30" fmla="*/ 5973315 w 7013144"/>
                <a:gd name="connsiteY30" fmla="*/ 5007394 h 6308749"/>
                <a:gd name="connsiteX31" fmla="*/ 6005683 w 7013144"/>
                <a:gd name="connsiteY31" fmla="*/ 4554240 h 6308749"/>
                <a:gd name="connsiteX32" fmla="*/ 6045638 w 7013144"/>
                <a:gd name="connsiteY32" fmla="*/ 4381778 h 6308749"/>
                <a:gd name="connsiteX33" fmla="*/ 6054119 w 7013144"/>
                <a:gd name="connsiteY33" fmla="*/ 4357707 h 6308749"/>
                <a:gd name="connsiteX34" fmla="*/ 6040392 w 7013144"/>
                <a:gd name="connsiteY34" fmla="*/ 4337179 h 6308749"/>
                <a:gd name="connsiteX35" fmla="*/ 5847376 w 7013144"/>
                <a:gd name="connsiteY35" fmla="*/ 4203319 h 6308749"/>
                <a:gd name="connsiteX36" fmla="*/ 5493720 w 7013144"/>
                <a:gd name="connsiteY36" fmla="*/ 4317748 h 6308749"/>
                <a:gd name="connsiteX37" fmla="*/ 5275918 w 7013144"/>
                <a:gd name="connsiteY37" fmla="*/ 4825950 h 6308749"/>
                <a:gd name="connsiteX38" fmla="*/ 5188729 w 7013144"/>
                <a:gd name="connsiteY38" fmla="*/ 5522206 h 6308749"/>
                <a:gd name="connsiteX39" fmla="*/ 5241727 w 7013144"/>
                <a:gd name="connsiteY39" fmla="*/ 6099476 h 6308749"/>
                <a:gd name="connsiteX40" fmla="*/ 4670611 w 7013144"/>
                <a:gd name="connsiteY40" fmla="*/ 6178231 h 6308749"/>
                <a:gd name="connsiteX41" fmla="*/ 4374397 w 7013144"/>
                <a:gd name="connsiteY41" fmla="*/ 6126716 h 6308749"/>
                <a:gd name="connsiteX42" fmla="*/ 4400497 w 7013144"/>
                <a:gd name="connsiteY42" fmla="*/ 5980261 h 6308749"/>
                <a:gd name="connsiteX43" fmla="*/ 4567580 w 7013144"/>
                <a:gd name="connsiteY43" fmla="*/ 5727471 h 6308749"/>
                <a:gd name="connsiteX44" fmla="*/ 4670611 w 7013144"/>
                <a:gd name="connsiteY44" fmla="*/ 5276710 h 6308749"/>
                <a:gd name="connsiteX45" fmla="*/ 4735006 w 7013144"/>
                <a:gd name="connsiteY45" fmla="*/ 4954738 h 6308749"/>
                <a:gd name="connsiteX46" fmla="*/ 4722127 w 7013144"/>
                <a:gd name="connsiteY46" fmla="*/ 4413826 h 6308749"/>
                <a:gd name="connsiteX47" fmla="*/ 4567580 w 7013144"/>
                <a:gd name="connsiteY47" fmla="*/ 4207764 h 6308749"/>
                <a:gd name="connsiteX48" fmla="*/ 4361518 w 7013144"/>
                <a:gd name="connsiteY48" fmla="*/ 4233521 h 6308749"/>
                <a:gd name="connsiteX49" fmla="*/ 3872121 w 7013144"/>
                <a:gd name="connsiteY49" fmla="*/ 4156248 h 6308749"/>
                <a:gd name="connsiteX50" fmla="*/ 3830566 w 7013144"/>
                <a:gd name="connsiteY50" fmla="*/ 4137936 h 6308749"/>
                <a:gd name="connsiteX51" fmla="*/ 3825964 w 7013144"/>
                <a:gd name="connsiteY51" fmla="*/ 4129283 h 6308749"/>
                <a:gd name="connsiteX52" fmla="*/ 3828366 w 7013144"/>
                <a:gd name="connsiteY52" fmla="*/ 4122969 h 6308749"/>
                <a:gd name="connsiteX53" fmla="*/ 3824693 w 7013144"/>
                <a:gd name="connsiteY53" fmla="*/ 4126893 h 6308749"/>
                <a:gd name="connsiteX54" fmla="*/ 3825964 w 7013144"/>
                <a:gd name="connsiteY54" fmla="*/ 4129283 h 6308749"/>
                <a:gd name="connsiteX55" fmla="*/ 3820606 w 7013144"/>
                <a:gd name="connsiteY55" fmla="*/ 4143369 h 6308749"/>
                <a:gd name="connsiteX56" fmla="*/ 3678938 w 7013144"/>
                <a:gd name="connsiteY56" fmla="*/ 4581251 h 6308749"/>
                <a:gd name="connsiteX57" fmla="*/ 3563028 w 7013144"/>
                <a:gd name="connsiteY57" fmla="*/ 5379741 h 6308749"/>
                <a:gd name="connsiteX58" fmla="*/ 3537270 w 7013144"/>
                <a:gd name="connsiteY58" fmla="*/ 5869138 h 6308749"/>
                <a:gd name="connsiteX59" fmla="*/ 3664236 w 7013144"/>
                <a:gd name="connsiteY59" fmla="*/ 6091384 h 6308749"/>
                <a:gd name="connsiteX60" fmla="*/ 3588103 w 7013144"/>
                <a:gd name="connsiteY60" fmla="*/ 6224960 h 6308749"/>
                <a:gd name="connsiteX61" fmla="*/ 3165265 w 7013144"/>
                <a:gd name="connsiteY61" fmla="*/ 6281604 h 6308749"/>
                <a:gd name="connsiteX62" fmla="*/ 2811267 w 7013144"/>
                <a:gd name="connsiteY62" fmla="*/ 6226783 h 6308749"/>
                <a:gd name="connsiteX63" fmla="*/ 2931963 w 7013144"/>
                <a:gd name="connsiteY63" fmla="*/ 5997927 h 6308749"/>
                <a:gd name="connsiteX64" fmla="*/ 2983479 w 7013144"/>
                <a:gd name="connsiteY64" fmla="*/ 5650198 h 6308749"/>
                <a:gd name="connsiteX65" fmla="*/ 2983479 w 7013144"/>
                <a:gd name="connsiteY65" fmla="*/ 4864586 h 6308749"/>
                <a:gd name="connsiteX66" fmla="*/ 3022115 w 7013144"/>
                <a:gd name="connsiteY66" fmla="*/ 4040338 h 6308749"/>
                <a:gd name="connsiteX67" fmla="*/ 3021470 w 7013144"/>
                <a:gd name="connsiteY67" fmla="*/ 4023848 h 6308749"/>
                <a:gd name="connsiteX68" fmla="*/ 3019064 w 7013144"/>
                <a:gd name="connsiteY68" fmla="*/ 4021204 h 6308749"/>
                <a:gd name="connsiteX69" fmla="*/ 3021342 w 7013144"/>
                <a:gd name="connsiteY69" fmla="*/ 4020592 h 6308749"/>
                <a:gd name="connsiteX70" fmla="*/ 3016078 w 7013144"/>
                <a:gd name="connsiteY70" fmla="*/ 3886094 h 6308749"/>
                <a:gd name="connsiteX71" fmla="*/ 3013732 w 7013144"/>
                <a:gd name="connsiteY71" fmla="*/ 3858895 h 6308749"/>
                <a:gd name="connsiteX72" fmla="*/ 3014636 w 7013144"/>
                <a:gd name="connsiteY72" fmla="*/ 4016339 h 6308749"/>
                <a:gd name="connsiteX73" fmla="*/ 3019064 w 7013144"/>
                <a:gd name="connsiteY73" fmla="*/ 4021204 h 6308749"/>
                <a:gd name="connsiteX74" fmla="*/ 3014636 w 7013144"/>
                <a:gd name="connsiteY74" fmla="*/ 4022394 h 6308749"/>
                <a:gd name="connsiteX75" fmla="*/ 2851849 w 7013144"/>
                <a:gd name="connsiteY75" fmla="*/ 4081810 h 6308749"/>
                <a:gd name="connsiteX76" fmla="*/ 2777698 w 7013144"/>
                <a:gd name="connsiteY76" fmla="*/ 4104827 h 6308749"/>
                <a:gd name="connsiteX77" fmla="*/ 2764236 w 7013144"/>
                <a:gd name="connsiteY77" fmla="*/ 4153633 h 6308749"/>
                <a:gd name="connsiteX78" fmla="*/ 2713022 w 7013144"/>
                <a:gd name="connsiteY78" fmla="*/ 4297916 h 6308749"/>
                <a:gd name="connsiteX79" fmla="*/ 2442566 w 7013144"/>
                <a:gd name="connsiteY79" fmla="*/ 4735798 h 6308749"/>
                <a:gd name="connsiteX80" fmla="*/ 2172110 w 7013144"/>
                <a:gd name="connsiteY80" fmla="*/ 5302468 h 6308749"/>
                <a:gd name="connsiteX81" fmla="*/ 2236504 w 7013144"/>
                <a:gd name="connsiteY81" fmla="*/ 5972169 h 6308749"/>
                <a:gd name="connsiteX82" fmla="*/ 2279586 w 7013144"/>
                <a:gd name="connsiteY82" fmla="*/ 6250718 h 6308749"/>
                <a:gd name="connsiteX83" fmla="*/ 1837259 w 7013144"/>
                <a:gd name="connsiteY83" fmla="*/ 6294141 h 6308749"/>
                <a:gd name="connsiteX84" fmla="*/ 1425135 w 7013144"/>
                <a:gd name="connsiteY84" fmla="*/ 6255505 h 6308749"/>
                <a:gd name="connsiteX85" fmla="*/ 1541045 w 7013144"/>
                <a:gd name="connsiteY85" fmla="*/ 6049443 h 6308749"/>
                <a:gd name="connsiteX86" fmla="*/ 1656955 w 7013144"/>
                <a:gd name="connsiteY86" fmla="*/ 5598682 h 6308749"/>
                <a:gd name="connsiteX87" fmla="*/ 1618318 w 7013144"/>
                <a:gd name="connsiteY87" fmla="*/ 5315347 h 6308749"/>
                <a:gd name="connsiteX88" fmla="*/ 1759986 w 7013144"/>
                <a:gd name="connsiteY88" fmla="*/ 4594130 h 6308749"/>
                <a:gd name="connsiteX89" fmla="*/ 1901653 w 7013144"/>
                <a:gd name="connsiteY89" fmla="*/ 4156248 h 6308749"/>
                <a:gd name="connsiteX90" fmla="*/ 1811501 w 7013144"/>
                <a:gd name="connsiteY90" fmla="*/ 4027460 h 6308749"/>
                <a:gd name="connsiteX91" fmla="*/ 1785744 w 7013144"/>
                <a:gd name="connsiteY91" fmla="*/ 3679730 h 6308749"/>
                <a:gd name="connsiteX92" fmla="*/ 1811501 w 7013144"/>
                <a:gd name="connsiteY92" fmla="*/ 3100181 h 6308749"/>
                <a:gd name="connsiteX93" fmla="*/ 1785744 w 7013144"/>
                <a:gd name="connsiteY93" fmla="*/ 2906998 h 6308749"/>
                <a:gd name="connsiteX94" fmla="*/ 1309225 w 7013144"/>
                <a:gd name="connsiteY94" fmla="*/ 2765330 h 6308749"/>
                <a:gd name="connsiteX95" fmla="*/ 1000132 w 7013144"/>
                <a:gd name="connsiteY95" fmla="*/ 2456237 h 6308749"/>
                <a:gd name="connsiteX96" fmla="*/ 626645 w 7013144"/>
                <a:gd name="connsiteY96" fmla="*/ 2314569 h 6308749"/>
                <a:gd name="connsiteX97" fmla="*/ 317552 w 7013144"/>
                <a:gd name="connsiteY97" fmla="*/ 2069871 h 6308749"/>
                <a:gd name="connsiteX98" fmla="*/ 188763 w 7013144"/>
                <a:gd name="connsiteY98" fmla="*/ 1709262 h 6308749"/>
                <a:gd name="connsiteX99" fmla="*/ 21338 w 7013144"/>
                <a:gd name="connsiteY99" fmla="*/ 1322896 h 6308749"/>
                <a:gd name="connsiteX100" fmla="*/ 8459 w 7013144"/>
                <a:gd name="connsiteY100" fmla="*/ 1194107 h 6308749"/>
                <a:gd name="connsiteX101" fmla="*/ 98611 w 7013144"/>
                <a:gd name="connsiteY101" fmla="*/ 1052440 h 6308749"/>
                <a:gd name="connsiteX102" fmla="*/ 175884 w 7013144"/>
                <a:gd name="connsiteY102" fmla="*/ 846378 h 6308749"/>
                <a:gd name="connsiteX103" fmla="*/ 897101 w 7013144"/>
                <a:gd name="connsiteY103" fmla="*/ 279707 h 6308749"/>
                <a:gd name="connsiteX104" fmla="*/ 1515287 w 7013144"/>
                <a:gd name="connsiteY104" fmla="*/ 138040 h 6308749"/>
                <a:gd name="connsiteX105" fmla="*/ 2017563 w 7013144"/>
                <a:gd name="connsiteY105" fmla="*/ 163798 h 6308749"/>
                <a:gd name="connsiteX106" fmla="*/ 2391051 w 7013144"/>
                <a:gd name="connsiteY106" fmla="*/ 99403 h 6308749"/>
                <a:gd name="connsiteX107" fmla="*/ 2919084 w 7013144"/>
                <a:gd name="connsiteY107" fmla="*/ 176676 h 6308749"/>
                <a:gd name="connsiteX108" fmla="*/ 3511513 w 7013144"/>
                <a:gd name="connsiteY108" fmla="*/ 35009 h 6308749"/>
                <a:gd name="connsiteX109" fmla="*/ 4112002 w 7013144"/>
                <a:gd name="connsiteY109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995589 w 7013144"/>
                <a:gd name="connsiteY3" fmla="*/ 3824773 h 6308749"/>
                <a:gd name="connsiteX4" fmla="*/ 3012175 w 7013144"/>
                <a:gd name="connsiteY4" fmla="*/ 3840847 h 6308749"/>
                <a:gd name="connsiteX5" fmla="*/ 3009891 w 7013144"/>
                <a:gd name="connsiteY5" fmla="*/ 3814367 h 6308749"/>
                <a:gd name="connsiteX6" fmla="*/ 2983479 w 7013144"/>
                <a:gd name="connsiteY6" fmla="*/ 3615336 h 6308749"/>
                <a:gd name="connsiteX7" fmla="*/ 2967481 w 7013144"/>
                <a:gd name="connsiteY7" fmla="*/ 3531119 h 6308749"/>
                <a:gd name="connsiteX8" fmla="*/ 4112002 w 7013144"/>
                <a:gd name="connsiteY8" fmla="*/ 422 h 6308749"/>
                <a:gd name="connsiteX9" fmla="*/ 4477428 w 7013144"/>
                <a:gd name="connsiteY9" fmla="*/ 47888 h 6308749"/>
                <a:gd name="connsiteX10" fmla="*/ 5263039 w 7013144"/>
                <a:gd name="connsiteY10" fmla="*/ 550164 h 6308749"/>
                <a:gd name="connsiteX11" fmla="*/ 5700921 w 7013144"/>
                <a:gd name="connsiteY11" fmla="*/ 666074 h 6308749"/>
                <a:gd name="connsiteX12" fmla="*/ 6113045 w 7013144"/>
                <a:gd name="connsiteY12" fmla="*/ 1039561 h 6308749"/>
                <a:gd name="connsiteX13" fmla="*/ 6512290 w 7013144"/>
                <a:gd name="connsiteY13" fmla="*/ 1722141 h 6308749"/>
                <a:gd name="connsiteX14" fmla="*/ 6782746 w 7013144"/>
                <a:gd name="connsiteY14" fmla="*/ 2713814 h 6308749"/>
                <a:gd name="connsiteX15" fmla="*/ 6756989 w 7013144"/>
                <a:gd name="connsiteY15" fmla="*/ 4452462 h 6308749"/>
                <a:gd name="connsiteX16" fmla="*/ 6887259 w 7013144"/>
                <a:gd name="connsiteY16" fmla="*/ 5140171 h 6308749"/>
                <a:gd name="connsiteX17" fmla="*/ 6967153 w 7013144"/>
                <a:gd name="connsiteY17" fmla="*/ 6097310 h 6308749"/>
                <a:gd name="connsiteX18" fmla="*/ 6126950 w 7013144"/>
                <a:gd name="connsiteY18" fmla="*/ 6202166 h 6308749"/>
                <a:gd name="connsiteX19" fmla="*/ 6216076 w 7013144"/>
                <a:gd name="connsiteY19" fmla="*/ 5856260 h 6308749"/>
                <a:gd name="connsiteX20" fmla="*/ 6319107 w 7013144"/>
                <a:gd name="connsiteY20" fmla="*/ 5740350 h 6308749"/>
                <a:gd name="connsiteX21" fmla="*/ 6319107 w 7013144"/>
                <a:gd name="connsiteY21" fmla="*/ 5147921 h 6308749"/>
                <a:gd name="connsiteX22" fmla="*/ 6195918 w 7013144"/>
                <a:gd name="connsiteY22" fmla="*/ 4642034 h 6308749"/>
                <a:gd name="connsiteX23" fmla="*/ 6192627 w 7013144"/>
                <a:gd name="connsiteY23" fmla="*/ 4633388 h 6308749"/>
                <a:gd name="connsiteX24" fmla="*/ 6180168 w 7013144"/>
                <a:gd name="connsiteY24" fmla="*/ 4703943 h 6308749"/>
                <a:gd name="connsiteX25" fmla="*/ 6151340 w 7013144"/>
                <a:gd name="connsiteY25" fmla="*/ 4877921 h 6308749"/>
                <a:gd name="connsiteX26" fmla="*/ 6183708 w 7013144"/>
                <a:gd name="connsiteY26" fmla="*/ 5088314 h 6308749"/>
                <a:gd name="connsiteX27" fmla="*/ 6062327 w 7013144"/>
                <a:gd name="connsiteY27" fmla="*/ 5379627 h 6308749"/>
                <a:gd name="connsiteX28" fmla="*/ 6029959 w 7013144"/>
                <a:gd name="connsiteY28" fmla="*/ 5185418 h 6308749"/>
                <a:gd name="connsiteX29" fmla="*/ 5949039 w 7013144"/>
                <a:gd name="connsiteY29" fmla="*/ 5290615 h 6308749"/>
                <a:gd name="connsiteX30" fmla="*/ 5973315 w 7013144"/>
                <a:gd name="connsiteY30" fmla="*/ 5007394 h 6308749"/>
                <a:gd name="connsiteX31" fmla="*/ 6005683 w 7013144"/>
                <a:gd name="connsiteY31" fmla="*/ 4554240 h 6308749"/>
                <a:gd name="connsiteX32" fmla="*/ 6045638 w 7013144"/>
                <a:gd name="connsiteY32" fmla="*/ 4381778 h 6308749"/>
                <a:gd name="connsiteX33" fmla="*/ 6054119 w 7013144"/>
                <a:gd name="connsiteY33" fmla="*/ 4357707 h 6308749"/>
                <a:gd name="connsiteX34" fmla="*/ 6040392 w 7013144"/>
                <a:gd name="connsiteY34" fmla="*/ 4337179 h 6308749"/>
                <a:gd name="connsiteX35" fmla="*/ 5847376 w 7013144"/>
                <a:gd name="connsiteY35" fmla="*/ 4203319 h 6308749"/>
                <a:gd name="connsiteX36" fmla="*/ 5493720 w 7013144"/>
                <a:gd name="connsiteY36" fmla="*/ 4317748 h 6308749"/>
                <a:gd name="connsiteX37" fmla="*/ 5275918 w 7013144"/>
                <a:gd name="connsiteY37" fmla="*/ 4825950 h 6308749"/>
                <a:gd name="connsiteX38" fmla="*/ 5188729 w 7013144"/>
                <a:gd name="connsiteY38" fmla="*/ 5522206 h 6308749"/>
                <a:gd name="connsiteX39" fmla="*/ 5241727 w 7013144"/>
                <a:gd name="connsiteY39" fmla="*/ 6099476 h 6308749"/>
                <a:gd name="connsiteX40" fmla="*/ 4670611 w 7013144"/>
                <a:gd name="connsiteY40" fmla="*/ 6178231 h 6308749"/>
                <a:gd name="connsiteX41" fmla="*/ 4374397 w 7013144"/>
                <a:gd name="connsiteY41" fmla="*/ 6126716 h 6308749"/>
                <a:gd name="connsiteX42" fmla="*/ 4400497 w 7013144"/>
                <a:gd name="connsiteY42" fmla="*/ 5980261 h 6308749"/>
                <a:gd name="connsiteX43" fmla="*/ 4567580 w 7013144"/>
                <a:gd name="connsiteY43" fmla="*/ 5727471 h 6308749"/>
                <a:gd name="connsiteX44" fmla="*/ 4670611 w 7013144"/>
                <a:gd name="connsiteY44" fmla="*/ 5276710 h 6308749"/>
                <a:gd name="connsiteX45" fmla="*/ 4735006 w 7013144"/>
                <a:gd name="connsiteY45" fmla="*/ 4954738 h 6308749"/>
                <a:gd name="connsiteX46" fmla="*/ 4722127 w 7013144"/>
                <a:gd name="connsiteY46" fmla="*/ 4413826 h 6308749"/>
                <a:gd name="connsiteX47" fmla="*/ 4567580 w 7013144"/>
                <a:gd name="connsiteY47" fmla="*/ 4207764 h 6308749"/>
                <a:gd name="connsiteX48" fmla="*/ 4361518 w 7013144"/>
                <a:gd name="connsiteY48" fmla="*/ 4233521 h 6308749"/>
                <a:gd name="connsiteX49" fmla="*/ 3872121 w 7013144"/>
                <a:gd name="connsiteY49" fmla="*/ 4156248 h 6308749"/>
                <a:gd name="connsiteX50" fmla="*/ 3830566 w 7013144"/>
                <a:gd name="connsiteY50" fmla="*/ 4137936 h 6308749"/>
                <a:gd name="connsiteX51" fmla="*/ 3825964 w 7013144"/>
                <a:gd name="connsiteY51" fmla="*/ 4129283 h 6308749"/>
                <a:gd name="connsiteX52" fmla="*/ 3828366 w 7013144"/>
                <a:gd name="connsiteY52" fmla="*/ 4122969 h 6308749"/>
                <a:gd name="connsiteX53" fmla="*/ 3824693 w 7013144"/>
                <a:gd name="connsiteY53" fmla="*/ 4126893 h 6308749"/>
                <a:gd name="connsiteX54" fmla="*/ 3825964 w 7013144"/>
                <a:gd name="connsiteY54" fmla="*/ 4129283 h 6308749"/>
                <a:gd name="connsiteX55" fmla="*/ 3820606 w 7013144"/>
                <a:gd name="connsiteY55" fmla="*/ 4143369 h 6308749"/>
                <a:gd name="connsiteX56" fmla="*/ 3678938 w 7013144"/>
                <a:gd name="connsiteY56" fmla="*/ 4581251 h 6308749"/>
                <a:gd name="connsiteX57" fmla="*/ 3563028 w 7013144"/>
                <a:gd name="connsiteY57" fmla="*/ 5379741 h 6308749"/>
                <a:gd name="connsiteX58" fmla="*/ 3537270 w 7013144"/>
                <a:gd name="connsiteY58" fmla="*/ 5869138 h 6308749"/>
                <a:gd name="connsiteX59" fmla="*/ 3664236 w 7013144"/>
                <a:gd name="connsiteY59" fmla="*/ 6091384 h 6308749"/>
                <a:gd name="connsiteX60" fmla="*/ 3588103 w 7013144"/>
                <a:gd name="connsiteY60" fmla="*/ 6224960 h 6308749"/>
                <a:gd name="connsiteX61" fmla="*/ 3165265 w 7013144"/>
                <a:gd name="connsiteY61" fmla="*/ 6281604 h 6308749"/>
                <a:gd name="connsiteX62" fmla="*/ 2811267 w 7013144"/>
                <a:gd name="connsiteY62" fmla="*/ 6226783 h 6308749"/>
                <a:gd name="connsiteX63" fmla="*/ 2931963 w 7013144"/>
                <a:gd name="connsiteY63" fmla="*/ 5997927 h 6308749"/>
                <a:gd name="connsiteX64" fmla="*/ 2983479 w 7013144"/>
                <a:gd name="connsiteY64" fmla="*/ 5650198 h 6308749"/>
                <a:gd name="connsiteX65" fmla="*/ 2983479 w 7013144"/>
                <a:gd name="connsiteY65" fmla="*/ 4864586 h 6308749"/>
                <a:gd name="connsiteX66" fmla="*/ 3022115 w 7013144"/>
                <a:gd name="connsiteY66" fmla="*/ 4040338 h 6308749"/>
                <a:gd name="connsiteX67" fmla="*/ 3021470 w 7013144"/>
                <a:gd name="connsiteY67" fmla="*/ 4023848 h 6308749"/>
                <a:gd name="connsiteX68" fmla="*/ 3019064 w 7013144"/>
                <a:gd name="connsiteY68" fmla="*/ 4021204 h 6308749"/>
                <a:gd name="connsiteX69" fmla="*/ 3021342 w 7013144"/>
                <a:gd name="connsiteY69" fmla="*/ 4020592 h 6308749"/>
                <a:gd name="connsiteX70" fmla="*/ 3013732 w 7013144"/>
                <a:gd name="connsiteY70" fmla="*/ 3858895 h 6308749"/>
                <a:gd name="connsiteX71" fmla="*/ 3014636 w 7013144"/>
                <a:gd name="connsiteY71" fmla="*/ 4016339 h 6308749"/>
                <a:gd name="connsiteX72" fmla="*/ 3019064 w 7013144"/>
                <a:gd name="connsiteY72" fmla="*/ 4021204 h 6308749"/>
                <a:gd name="connsiteX73" fmla="*/ 3014636 w 7013144"/>
                <a:gd name="connsiteY73" fmla="*/ 4022394 h 6308749"/>
                <a:gd name="connsiteX74" fmla="*/ 2851849 w 7013144"/>
                <a:gd name="connsiteY74" fmla="*/ 4081810 h 6308749"/>
                <a:gd name="connsiteX75" fmla="*/ 2777698 w 7013144"/>
                <a:gd name="connsiteY75" fmla="*/ 4104827 h 6308749"/>
                <a:gd name="connsiteX76" fmla="*/ 2764236 w 7013144"/>
                <a:gd name="connsiteY76" fmla="*/ 4153633 h 6308749"/>
                <a:gd name="connsiteX77" fmla="*/ 2713022 w 7013144"/>
                <a:gd name="connsiteY77" fmla="*/ 4297916 h 6308749"/>
                <a:gd name="connsiteX78" fmla="*/ 2442566 w 7013144"/>
                <a:gd name="connsiteY78" fmla="*/ 4735798 h 6308749"/>
                <a:gd name="connsiteX79" fmla="*/ 2172110 w 7013144"/>
                <a:gd name="connsiteY79" fmla="*/ 5302468 h 6308749"/>
                <a:gd name="connsiteX80" fmla="*/ 2236504 w 7013144"/>
                <a:gd name="connsiteY80" fmla="*/ 5972169 h 6308749"/>
                <a:gd name="connsiteX81" fmla="*/ 2279586 w 7013144"/>
                <a:gd name="connsiteY81" fmla="*/ 6250718 h 6308749"/>
                <a:gd name="connsiteX82" fmla="*/ 1837259 w 7013144"/>
                <a:gd name="connsiteY82" fmla="*/ 6294141 h 6308749"/>
                <a:gd name="connsiteX83" fmla="*/ 1425135 w 7013144"/>
                <a:gd name="connsiteY83" fmla="*/ 6255505 h 6308749"/>
                <a:gd name="connsiteX84" fmla="*/ 1541045 w 7013144"/>
                <a:gd name="connsiteY84" fmla="*/ 6049443 h 6308749"/>
                <a:gd name="connsiteX85" fmla="*/ 1656955 w 7013144"/>
                <a:gd name="connsiteY85" fmla="*/ 5598682 h 6308749"/>
                <a:gd name="connsiteX86" fmla="*/ 1618318 w 7013144"/>
                <a:gd name="connsiteY86" fmla="*/ 5315347 h 6308749"/>
                <a:gd name="connsiteX87" fmla="*/ 1759986 w 7013144"/>
                <a:gd name="connsiteY87" fmla="*/ 4594130 h 6308749"/>
                <a:gd name="connsiteX88" fmla="*/ 1901653 w 7013144"/>
                <a:gd name="connsiteY88" fmla="*/ 4156248 h 6308749"/>
                <a:gd name="connsiteX89" fmla="*/ 1811501 w 7013144"/>
                <a:gd name="connsiteY89" fmla="*/ 4027460 h 6308749"/>
                <a:gd name="connsiteX90" fmla="*/ 1785744 w 7013144"/>
                <a:gd name="connsiteY90" fmla="*/ 3679730 h 6308749"/>
                <a:gd name="connsiteX91" fmla="*/ 1811501 w 7013144"/>
                <a:gd name="connsiteY91" fmla="*/ 3100181 h 6308749"/>
                <a:gd name="connsiteX92" fmla="*/ 1785744 w 7013144"/>
                <a:gd name="connsiteY92" fmla="*/ 2906998 h 6308749"/>
                <a:gd name="connsiteX93" fmla="*/ 1309225 w 7013144"/>
                <a:gd name="connsiteY93" fmla="*/ 2765330 h 6308749"/>
                <a:gd name="connsiteX94" fmla="*/ 1000132 w 7013144"/>
                <a:gd name="connsiteY94" fmla="*/ 2456237 h 6308749"/>
                <a:gd name="connsiteX95" fmla="*/ 626645 w 7013144"/>
                <a:gd name="connsiteY95" fmla="*/ 2314569 h 6308749"/>
                <a:gd name="connsiteX96" fmla="*/ 317552 w 7013144"/>
                <a:gd name="connsiteY96" fmla="*/ 2069871 h 6308749"/>
                <a:gd name="connsiteX97" fmla="*/ 188763 w 7013144"/>
                <a:gd name="connsiteY97" fmla="*/ 1709262 h 6308749"/>
                <a:gd name="connsiteX98" fmla="*/ 21338 w 7013144"/>
                <a:gd name="connsiteY98" fmla="*/ 1322896 h 6308749"/>
                <a:gd name="connsiteX99" fmla="*/ 8459 w 7013144"/>
                <a:gd name="connsiteY99" fmla="*/ 1194107 h 6308749"/>
                <a:gd name="connsiteX100" fmla="*/ 98611 w 7013144"/>
                <a:gd name="connsiteY100" fmla="*/ 1052440 h 6308749"/>
                <a:gd name="connsiteX101" fmla="*/ 175884 w 7013144"/>
                <a:gd name="connsiteY101" fmla="*/ 846378 h 6308749"/>
                <a:gd name="connsiteX102" fmla="*/ 897101 w 7013144"/>
                <a:gd name="connsiteY102" fmla="*/ 279707 h 6308749"/>
                <a:gd name="connsiteX103" fmla="*/ 1515287 w 7013144"/>
                <a:gd name="connsiteY103" fmla="*/ 138040 h 6308749"/>
                <a:gd name="connsiteX104" fmla="*/ 2017563 w 7013144"/>
                <a:gd name="connsiteY104" fmla="*/ 163798 h 6308749"/>
                <a:gd name="connsiteX105" fmla="*/ 2391051 w 7013144"/>
                <a:gd name="connsiteY105" fmla="*/ 99403 h 6308749"/>
                <a:gd name="connsiteX106" fmla="*/ 2919084 w 7013144"/>
                <a:gd name="connsiteY106" fmla="*/ 176676 h 6308749"/>
                <a:gd name="connsiteX107" fmla="*/ 3511513 w 7013144"/>
                <a:gd name="connsiteY107" fmla="*/ 35009 h 6308749"/>
                <a:gd name="connsiteX108" fmla="*/ 4112002 w 7013144"/>
                <a:gd name="connsiteY108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995589 w 7013144"/>
                <a:gd name="connsiteY3" fmla="*/ 3824773 h 6308749"/>
                <a:gd name="connsiteX4" fmla="*/ 3012175 w 7013144"/>
                <a:gd name="connsiteY4" fmla="*/ 3840847 h 6308749"/>
                <a:gd name="connsiteX5" fmla="*/ 3009891 w 7013144"/>
                <a:gd name="connsiteY5" fmla="*/ 3814367 h 6308749"/>
                <a:gd name="connsiteX6" fmla="*/ 2983479 w 7013144"/>
                <a:gd name="connsiteY6" fmla="*/ 3615336 h 6308749"/>
                <a:gd name="connsiteX7" fmla="*/ 2967481 w 7013144"/>
                <a:gd name="connsiteY7" fmla="*/ 3531119 h 6308749"/>
                <a:gd name="connsiteX8" fmla="*/ 4112002 w 7013144"/>
                <a:gd name="connsiteY8" fmla="*/ 422 h 6308749"/>
                <a:gd name="connsiteX9" fmla="*/ 4477428 w 7013144"/>
                <a:gd name="connsiteY9" fmla="*/ 47888 h 6308749"/>
                <a:gd name="connsiteX10" fmla="*/ 5263039 w 7013144"/>
                <a:gd name="connsiteY10" fmla="*/ 550164 h 6308749"/>
                <a:gd name="connsiteX11" fmla="*/ 5700921 w 7013144"/>
                <a:gd name="connsiteY11" fmla="*/ 666074 h 6308749"/>
                <a:gd name="connsiteX12" fmla="*/ 6113045 w 7013144"/>
                <a:gd name="connsiteY12" fmla="*/ 1039561 h 6308749"/>
                <a:gd name="connsiteX13" fmla="*/ 6512290 w 7013144"/>
                <a:gd name="connsiteY13" fmla="*/ 1722141 h 6308749"/>
                <a:gd name="connsiteX14" fmla="*/ 6782746 w 7013144"/>
                <a:gd name="connsiteY14" fmla="*/ 2713814 h 6308749"/>
                <a:gd name="connsiteX15" fmla="*/ 6756989 w 7013144"/>
                <a:gd name="connsiteY15" fmla="*/ 4452462 h 6308749"/>
                <a:gd name="connsiteX16" fmla="*/ 6887259 w 7013144"/>
                <a:gd name="connsiteY16" fmla="*/ 5140171 h 6308749"/>
                <a:gd name="connsiteX17" fmla="*/ 6967153 w 7013144"/>
                <a:gd name="connsiteY17" fmla="*/ 6097310 h 6308749"/>
                <a:gd name="connsiteX18" fmla="*/ 6126950 w 7013144"/>
                <a:gd name="connsiteY18" fmla="*/ 6202166 h 6308749"/>
                <a:gd name="connsiteX19" fmla="*/ 6216076 w 7013144"/>
                <a:gd name="connsiteY19" fmla="*/ 5856260 h 6308749"/>
                <a:gd name="connsiteX20" fmla="*/ 6319107 w 7013144"/>
                <a:gd name="connsiteY20" fmla="*/ 5740350 h 6308749"/>
                <a:gd name="connsiteX21" fmla="*/ 6319107 w 7013144"/>
                <a:gd name="connsiteY21" fmla="*/ 5147921 h 6308749"/>
                <a:gd name="connsiteX22" fmla="*/ 6195918 w 7013144"/>
                <a:gd name="connsiteY22" fmla="*/ 4642034 h 6308749"/>
                <a:gd name="connsiteX23" fmla="*/ 6192627 w 7013144"/>
                <a:gd name="connsiteY23" fmla="*/ 4633388 h 6308749"/>
                <a:gd name="connsiteX24" fmla="*/ 6180168 w 7013144"/>
                <a:gd name="connsiteY24" fmla="*/ 4703943 h 6308749"/>
                <a:gd name="connsiteX25" fmla="*/ 6151340 w 7013144"/>
                <a:gd name="connsiteY25" fmla="*/ 4877921 h 6308749"/>
                <a:gd name="connsiteX26" fmla="*/ 6183708 w 7013144"/>
                <a:gd name="connsiteY26" fmla="*/ 5088314 h 6308749"/>
                <a:gd name="connsiteX27" fmla="*/ 6062327 w 7013144"/>
                <a:gd name="connsiteY27" fmla="*/ 5379627 h 6308749"/>
                <a:gd name="connsiteX28" fmla="*/ 6029959 w 7013144"/>
                <a:gd name="connsiteY28" fmla="*/ 5185418 h 6308749"/>
                <a:gd name="connsiteX29" fmla="*/ 5949039 w 7013144"/>
                <a:gd name="connsiteY29" fmla="*/ 5290615 h 6308749"/>
                <a:gd name="connsiteX30" fmla="*/ 5973315 w 7013144"/>
                <a:gd name="connsiteY30" fmla="*/ 5007394 h 6308749"/>
                <a:gd name="connsiteX31" fmla="*/ 6005683 w 7013144"/>
                <a:gd name="connsiteY31" fmla="*/ 4554240 h 6308749"/>
                <a:gd name="connsiteX32" fmla="*/ 6045638 w 7013144"/>
                <a:gd name="connsiteY32" fmla="*/ 4381778 h 6308749"/>
                <a:gd name="connsiteX33" fmla="*/ 6054119 w 7013144"/>
                <a:gd name="connsiteY33" fmla="*/ 4357707 h 6308749"/>
                <a:gd name="connsiteX34" fmla="*/ 6040392 w 7013144"/>
                <a:gd name="connsiteY34" fmla="*/ 4337179 h 6308749"/>
                <a:gd name="connsiteX35" fmla="*/ 5847376 w 7013144"/>
                <a:gd name="connsiteY35" fmla="*/ 4203319 h 6308749"/>
                <a:gd name="connsiteX36" fmla="*/ 5493720 w 7013144"/>
                <a:gd name="connsiteY36" fmla="*/ 4317748 h 6308749"/>
                <a:gd name="connsiteX37" fmla="*/ 5275918 w 7013144"/>
                <a:gd name="connsiteY37" fmla="*/ 4825950 h 6308749"/>
                <a:gd name="connsiteX38" fmla="*/ 5188729 w 7013144"/>
                <a:gd name="connsiteY38" fmla="*/ 5522206 h 6308749"/>
                <a:gd name="connsiteX39" fmla="*/ 5241727 w 7013144"/>
                <a:gd name="connsiteY39" fmla="*/ 6099476 h 6308749"/>
                <a:gd name="connsiteX40" fmla="*/ 4670611 w 7013144"/>
                <a:gd name="connsiteY40" fmla="*/ 6178231 h 6308749"/>
                <a:gd name="connsiteX41" fmla="*/ 4374397 w 7013144"/>
                <a:gd name="connsiteY41" fmla="*/ 6126716 h 6308749"/>
                <a:gd name="connsiteX42" fmla="*/ 4400497 w 7013144"/>
                <a:gd name="connsiteY42" fmla="*/ 5980261 h 6308749"/>
                <a:gd name="connsiteX43" fmla="*/ 4567580 w 7013144"/>
                <a:gd name="connsiteY43" fmla="*/ 5727471 h 6308749"/>
                <a:gd name="connsiteX44" fmla="*/ 4670611 w 7013144"/>
                <a:gd name="connsiteY44" fmla="*/ 5276710 h 6308749"/>
                <a:gd name="connsiteX45" fmla="*/ 4735006 w 7013144"/>
                <a:gd name="connsiteY45" fmla="*/ 4954738 h 6308749"/>
                <a:gd name="connsiteX46" fmla="*/ 4722127 w 7013144"/>
                <a:gd name="connsiteY46" fmla="*/ 4413826 h 6308749"/>
                <a:gd name="connsiteX47" fmla="*/ 4567580 w 7013144"/>
                <a:gd name="connsiteY47" fmla="*/ 4207764 h 6308749"/>
                <a:gd name="connsiteX48" fmla="*/ 4361518 w 7013144"/>
                <a:gd name="connsiteY48" fmla="*/ 4233521 h 6308749"/>
                <a:gd name="connsiteX49" fmla="*/ 3872121 w 7013144"/>
                <a:gd name="connsiteY49" fmla="*/ 4156248 h 6308749"/>
                <a:gd name="connsiteX50" fmla="*/ 3830566 w 7013144"/>
                <a:gd name="connsiteY50" fmla="*/ 4137936 h 6308749"/>
                <a:gd name="connsiteX51" fmla="*/ 3825964 w 7013144"/>
                <a:gd name="connsiteY51" fmla="*/ 4129283 h 6308749"/>
                <a:gd name="connsiteX52" fmla="*/ 3828366 w 7013144"/>
                <a:gd name="connsiteY52" fmla="*/ 4122969 h 6308749"/>
                <a:gd name="connsiteX53" fmla="*/ 3824693 w 7013144"/>
                <a:gd name="connsiteY53" fmla="*/ 4126893 h 6308749"/>
                <a:gd name="connsiteX54" fmla="*/ 3825964 w 7013144"/>
                <a:gd name="connsiteY54" fmla="*/ 4129283 h 6308749"/>
                <a:gd name="connsiteX55" fmla="*/ 3820606 w 7013144"/>
                <a:gd name="connsiteY55" fmla="*/ 4143369 h 6308749"/>
                <a:gd name="connsiteX56" fmla="*/ 3678938 w 7013144"/>
                <a:gd name="connsiteY56" fmla="*/ 4581251 h 6308749"/>
                <a:gd name="connsiteX57" fmla="*/ 3563028 w 7013144"/>
                <a:gd name="connsiteY57" fmla="*/ 5379741 h 6308749"/>
                <a:gd name="connsiteX58" fmla="*/ 3537270 w 7013144"/>
                <a:gd name="connsiteY58" fmla="*/ 5869138 h 6308749"/>
                <a:gd name="connsiteX59" fmla="*/ 3664236 w 7013144"/>
                <a:gd name="connsiteY59" fmla="*/ 6091384 h 6308749"/>
                <a:gd name="connsiteX60" fmla="*/ 3588103 w 7013144"/>
                <a:gd name="connsiteY60" fmla="*/ 6224960 h 6308749"/>
                <a:gd name="connsiteX61" fmla="*/ 3165265 w 7013144"/>
                <a:gd name="connsiteY61" fmla="*/ 6281604 h 6308749"/>
                <a:gd name="connsiteX62" fmla="*/ 2811267 w 7013144"/>
                <a:gd name="connsiteY62" fmla="*/ 6226783 h 6308749"/>
                <a:gd name="connsiteX63" fmla="*/ 2931963 w 7013144"/>
                <a:gd name="connsiteY63" fmla="*/ 5997927 h 6308749"/>
                <a:gd name="connsiteX64" fmla="*/ 2983479 w 7013144"/>
                <a:gd name="connsiteY64" fmla="*/ 5650198 h 6308749"/>
                <a:gd name="connsiteX65" fmla="*/ 2983479 w 7013144"/>
                <a:gd name="connsiteY65" fmla="*/ 4864586 h 6308749"/>
                <a:gd name="connsiteX66" fmla="*/ 3022115 w 7013144"/>
                <a:gd name="connsiteY66" fmla="*/ 4040338 h 6308749"/>
                <a:gd name="connsiteX67" fmla="*/ 3021470 w 7013144"/>
                <a:gd name="connsiteY67" fmla="*/ 4023848 h 6308749"/>
                <a:gd name="connsiteX68" fmla="*/ 3019064 w 7013144"/>
                <a:gd name="connsiteY68" fmla="*/ 4021204 h 6308749"/>
                <a:gd name="connsiteX69" fmla="*/ 3021342 w 7013144"/>
                <a:gd name="connsiteY69" fmla="*/ 4020592 h 6308749"/>
                <a:gd name="connsiteX70" fmla="*/ 3014636 w 7013144"/>
                <a:gd name="connsiteY70" fmla="*/ 4016339 h 6308749"/>
                <a:gd name="connsiteX71" fmla="*/ 3019064 w 7013144"/>
                <a:gd name="connsiteY71" fmla="*/ 4021204 h 6308749"/>
                <a:gd name="connsiteX72" fmla="*/ 3014636 w 7013144"/>
                <a:gd name="connsiteY72" fmla="*/ 4022394 h 6308749"/>
                <a:gd name="connsiteX73" fmla="*/ 2851849 w 7013144"/>
                <a:gd name="connsiteY73" fmla="*/ 4081810 h 6308749"/>
                <a:gd name="connsiteX74" fmla="*/ 2777698 w 7013144"/>
                <a:gd name="connsiteY74" fmla="*/ 4104827 h 6308749"/>
                <a:gd name="connsiteX75" fmla="*/ 2764236 w 7013144"/>
                <a:gd name="connsiteY75" fmla="*/ 4153633 h 6308749"/>
                <a:gd name="connsiteX76" fmla="*/ 2713022 w 7013144"/>
                <a:gd name="connsiteY76" fmla="*/ 4297916 h 6308749"/>
                <a:gd name="connsiteX77" fmla="*/ 2442566 w 7013144"/>
                <a:gd name="connsiteY77" fmla="*/ 4735798 h 6308749"/>
                <a:gd name="connsiteX78" fmla="*/ 2172110 w 7013144"/>
                <a:gd name="connsiteY78" fmla="*/ 5302468 h 6308749"/>
                <a:gd name="connsiteX79" fmla="*/ 2236504 w 7013144"/>
                <a:gd name="connsiteY79" fmla="*/ 5972169 h 6308749"/>
                <a:gd name="connsiteX80" fmla="*/ 2279586 w 7013144"/>
                <a:gd name="connsiteY80" fmla="*/ 6250718 h 6308749"/>
                <a:gd name="connsiteX81" fmla="*/ 1837259 w 7013144"/>
                <a:gd name="connsiteY81" fmla="*/ 6294141 h 6308749"/>
                <a:gd name="connsiteX82" fmla="*/ 1425135 w 7013144"/>
                <a:gd name="connsiteY82" fmla="*/ 6255505 h 6308749"/>
                <a:gd name="connsiteX83" fmla="*/ 1541045 w 7013144"/>
                <a:gd name="connsiteY83" fmla="*/ 6049443 h 6308749"/>
                <a:gd name="connsiteX84" fmla="*/ 1656955 w 7013144"/>
                <a:gd name="connsiteY84" fmla="*/ 5598682 h 6308749"/>
                <a:gd name="connsiteX85" fmla="*/ 1618318 w 7013144"/>
                <a:gd name="connsiteY85" fmla="*/ 5315347 h 6308749"/>
                <a:gd name="connsiteX86" fmla="*/ 1759986 w 7013144"/>
                <a:gd name="connsiteY86" fmla="*/ 4594130 h 6308749"/>
                <a:gd name="connsiteX87" fmla="*/ 1901653 w 7013144"/>
                <a:gd name="connsiteY87" fmla="*/ 4156248 h 6308749"/>
                <a:gd name="connsiteX88" fmla="*/ 1811501 w 7013144"/>
                <a:gd name="connsiteY88" fmla="*/ 4027460 h 6308749"/>
                <a:gd name="connsiteX89" fmla="*/ 1785744 w 7013144"/>
                <a:gd name="connsiteY89" fmla="*/ 3679730 h 6308749"/>
                <a:gd name="connsiteX90" fmla="*/ 1811501 w 7013144"/>
                <a:gd name="connsiteY90" fmla="*/ 3100181 h 6308749"/>
                <a:gd name="connsiteX91" fmla="*/ 1785744 w 7013144"/>
                <a:gd name="connsiteY91" fmla="*/ 2906998 h 6308749"/>
                <a:gd name="connsiteX92" fmla="*/ 1309225 w 7013144"/>
                <a:gd name="connsiteY92" fmla="*/ 2765330 h 6308749"/>
                <a:gd name="connsiteX93" fmla="*/ 1000132 w 7013144"/>
                <a:gd name="connsiteY93" fmla="*/ 2456237 h 6308749"/>
                <a:gd name="connsiteX94" fmla="*/ 626645 w 7013144"/>
                <a:gd name="connsiteY94" fmla="*/ 2314569 h 6308749"/>
                <a:gd name="connsiteX95" fmla="*/ 317552 w 7013144"/>
                <a:gd name="connsiteY95" fmla="*/ 2069871 h 6308749"/>
                <a:gd name="connsiteX96" fmla="*/ 188763 w 7013144"/>
                <a:gd name="connsiteY96" fmla="*/ 1709262 h 6308749"/>
                <a:gd name="connsiteX97" fmla="*/ 21338 w 7013144"/>
                <a:gd name="connsiteY97" fmla="*/ 1322896 h 6308749"/>
                <a:gd name="connsiteX98" fmla="*/ 8459 w 7013144"/>
                <a:gd name="connsiteY98" fmla="*/ 1194107 h 6308749"/>
                <a:gd name="connsiteX99" fmla="*/ 98611 w 7013144"/>
                <a:gd name="connsiteY99" fmla="*/ 1052440 h 6308749"/>
                <a:gd name="connsiteX100" fmla="*/ 175884 w 7013144"/>
                <a:gd name="connsiteY100" fmla="*/ 846378 h 6308749"/>
                <a:gd name="connsiteX101" fmla="*/ 897101 w 7013144"/>
                <a:gd name="connsiteY101" fmla="*/ 279707 h 6308749"/>
                <a:gd name="connsiteX102" fmla="*/ 1515287 w 7013144"/>
                <a:gd name="connsiteY102" fmla="*/ 138040 h 6308749"/>
                <a:gd name="connsiteX103" fmla="*/ 2017563 w 7013144"/>
                <a:gd name="connsiteY103" fmla="*/ 163798 h 6308749"/>
                <a:gd name="connsiteX104" fmla="*/ 2391051 w 7013144"/>
                <a:gd name="connsiteY104" fmla="*/ 99403 h 6308749"/>
                <a:gd name="connsiteX105" fmla="*/ 2919084 w 7013144"/>
                <a:gd name="connsiteY105" fmla="*/ 176676 h 6308749"/>
                <a:gd name="connsiteX106" fmla="*/ 3511513 w 7013144"/>
                <a:gd name="connsiteY106" fmla="*/ 35009 h 6308749"/>
                <a:gd name="connsiteX107" fmla="*/ 4112002 w 7013144"/>
                <a:gd name="connsiteY107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2995589 w 7013144"/>
                <a:gd name="connsiteY3" fmla="*/ 3824773 h 6308749"/>
                <a:gd name="connsiteX4" fmla="*/ 3009891 w 7013144"/>
                <a:gd name="connsiteY4" fmla="*/ 3814367 h 6308749"/>
                <a:gd name="connsiteX5" fmla="*/ 2983479 w 7013144"/>
                <a:gd name="connsiteY5" fmla="*/ 3615336 h 6308749"/>
                <a:gd name="connsiteX6" fmla="*/ 2967481 w 7013144"/>
                <a:gd name="connsiteY6" fmla="*/ 3531119 h 6308749"/>
                <a:gd name="connsiteX7" fmla="*/ 4112002 w 7013144"/>
                <a:gd name="connsiteY7" fmla="*/ 422 h 6308749"/>
                <a:gd name="connsiteX8" fmla="*/ 4477428 w 7013144"/>
                <a:gd name="connsiteY8" fmla="*/ 47888 h 6308749"/>
                <a:gd name="connsiteX9" fmla="*/ 5263039 w 7013144"/>
                <a:gd name="connsiteY9" fmla="*/ 550164 h 6308749"/>
                <a:gd name="connsiteX10" fmla="*/ 5700921 w 7013144"/>
                <a:gd name="connsiteY10" fmla="*/ 666074 h 6308749"/>
                <a:gd name="connsiteX11" fmla="*/ 6113045 w 7013144"/>
                <a:gd name="connsiteY11" fmla="*/ 1039561 h 6308749"/>
                <a:gd name="connsiteX12" fmla="*/ 6512290 w 7013144"/>
                <a:gd name="connsiteY12" fmla="*/ 1722141 h 6308749"/>
                <a:gd name="connsiteX13" fmla="*/ 6782746 w 7013144"/>
                <a:gd name="connsiteY13" fmla="*/ 2713814 h 6308749"/>
                <a:gd name="connsiteX14" fmla="*/ 6756989 w 7013144"/>
                <a:gd name="connsiteY14" fmla="*/ 4452462 h 6308749"/>
                <a:gd name="connsiteX15" fmla="*/ 6887259 w 7013144"/>
                <a:gd name="connsiteY15" fmla="*/ 5140171 h 6308749"/>
                <a:gd name="connsiteX16" fmla="*/ 6967153 w 7013144"/>
                <a:gd name="connsiteY16" fmla="*/ 6097310 h 6308749"/>
                <a:gd name="connsiteX17" fmla="*/ 6126950 w 7013144"/>
                <a:gd name="connsiteY17" fmla="*/ 6202166 h 6308749"/>
                <a:gd name="connsiteX18" fmla="*/ 6216076 w 7013144"/>
                <a:gd name="connsiteY18" fmla="*/ 5856260 h 6308749"/>
                <a:gd name="connsiteX19" fmla="*/ 6319107 w 7013144"/>
                <a:gd name="connsiteY19" fmla="*/ 5740350 h 6308749"/>
                <a:gd name="connsiteX20" fmla="*/ 6319107 w 7013144"/>
                <a:gd name="connsiteY20" fmla="*/ 5147921 h 6308749"/>
                <a:gd name="connsiteX21" fmla="*/ 6195918 w 7013144"/>
                <a:gd name="connsiteY21" fmla="*/ 4642034 h 6308749"/>
                <a:gd name="connsiteX22" fmla="*/ 6192627 w 7013144"/>
                <a:gd name="connsiteY22" fmla="*/ 4633388 h 6308749"/>
                <a:gd name="connsiteX23" fmla="*/ 6180168 w 7013144"/>
                <a:gd name="connsiteY23" fmla="*/ 4703943 h 6308749"/>
                <a:gd name="connsiteX24" fmla="*/ 6151340 w 7013144"/>
                <a:gd name="connsiteY24" fmla="*/ 4877921 h 6308749"/>
                <a:gd name="connsiteX25" fmla="*/ 6183708 w 7013144"/>
                <a:gd name="connsiteY25" fmla="*/ 5088314 h 6308749"/>
                <a:gd name="connsiteX26" fmla="*/ 6062327 w 7013144"/>
                <a:gd name="connsiteY26" fmla="*/ 5379627 h 6308749"/>
                <a:gd name="connsiteX27" fmla="*/ 6029959 w 7013144"/>
                <a:gd name="connsiteY27" fmla="*/ 5185418 h 6308749"/>
                <a:gd name="connsiteX28" fmla="*/ 5949039 w 7013144"/>
                <a:gd name="connsiteY28" fmla="*/ 5290615 h 6308749"/>
                <a:gd name="connsiteX29" fmla="*/ 5973315 w 7013144"/>
                <a:gd name="connsiteY29" fmla="*/ 5007394 h 6308749"/>
                <a:gd name="connsiteX30" fmla="*/ 6005683 w 7013144"/>
                <a:gd name="connsiteY30" fmla="*/ 4554240 h 6308749"/>
                <a:gd name="connsiteX31" fmla="*/ 6045638 w 7013144"/>
                <a:gd name="connsiteY31" fmla="*/ 4381778 h 6308749"/>
                <a:gd name="connsiteX32" fmla="*/ 6054119 w 7013144"/>
                <a:gd name="connsiteY32" fmla="*/ 4357707 h 6308749"/>
                <a:gd name="connsiteX33" fmla="*/ 6040392 w 7013144"/>
                <a:gd name="connsiteY33" fmla="*/ 4337179 h 6308749"/>
                <a:gd name="connsiteX34" fmla="*/ 5847376 w 7013144"/>
                <a:gd name="connsiteY34" fmla="*/ 4203319 h 6308749"/>
                <a:gd name="connsiteX35" fmla="*/ 5493720 w 7013144"/>
                <a:gd name="connsiteY35" fmla="*/ 4317748 h 6308749"/>
                <a:gd name="connsiteX36" fmla="*/ 5275918 w 7013144"/>
                <a:gd name="connsiteY36" fmla="*/ 4825950 h 6308749"/>
                <a:gd name="connsiteX37" fmla="*/ 5188729 w 7013144"/>
                <a:gd name="connsiteY37" fmla="*/ 5522206 h 6308749"/>
                <a:gd name="connsiteX38" fmla="*/ 5241727 w 7013144"/>
                <a:gd name="connsiteY38" fmla="*/ 6099476 h 6308749"/>
                <a:gd name="connsiteX39" fmla="*/ 4670611 w 7013144"/>
                <a:gd name="connsiteY39" fmla="*/ 6178231 h 6308749"/>
                <a:gd name="connsiteX40" fmla="*/ 4374397 w 7013144"/>
                <a:gd name="connsiteY40" fmla="*/ 6126716 h 6308749"/>
                <a:gd name="connsiteX41" fmla="*/ 4400497 w 7013144"/>
                <a:gd name="connsiteY41" fmla="*/ 5980261 h 6308749"/>
                <a:gd name="connsiteX42" fmla="*/ 4567580 w 7013144"/>
                <a:gd name="connsiteY42" fmla="*/ 5727471 h 6308749"/>
                <a:gd name="connsiteX43" fmla="*/ 4670611 w 7013144"/>
                <a:gd name="connsiteY43" fmla="*/ 5276710 h 6308749"/>
                <a:gd name="connsiteX44" fmla="*/ 4735006 w 7013144"/>
                <a:gd name="connsiteY44" fmla="*/ 4954738 h 6308749"/>
                <a:gd name="connsiteX45" fmla="*/ 4722127 w 7013144"/>
                <a:gd name="connsiteY45" fmla="*/ 4413826 h 6308749"/>
                <a:gd name="connsiteX46" fmla="*/ 4567580 w 7013144"/>
                <a:gd name="connsiteY46" fmla="*/ 4207764 h 6308749"/>
                <a:gd name="connsiteX47" fmla="*/ 4361518 w 7013144"/>
                <a:gd name="connsiteY47" fmla="*/ 4233521 h 6308749"/>
                <a:gd name="connsiteX48" fmla="*/ 3872121 w 7013144"/>
                <a:gd name="connsiteY48" fmla="*/ 4156248 h 6308749"/>
                <a:gd name="connsiteX49" fmla="*/ 3830566 w 7013144"/>
                <a:gd name="connsiteY49" fmla="*/ 4137936 h 6308749"/>
                <a:gd name="connsiteX50" fmla="*/ 3825964 w 7013144"/>
                <a:gd name="connsiteY50" fmla="*/ 4129283 h 6308749"/>
                <a:gd name="connsiteX51" fmla="*/ 3828366 w 7013144"/>
                <a:gd name="connsiteY51" fmla="*/ 4122969 h 6308749"/>
                <a:gd name="connsiteX52" fmla="*/ 3824693 w 7013144"/>
                <a:gd name="connsiteY52" fmla="*/ 4126893 h 6308749"/>
                <a:gd name="connsiteX53" fmla="*/ 3825964 w 7013144"/>
                <a:gd name="connsiteY53" fmla="*/ 4129283 h 6308749"/>
                <a:gd name="connsiteX54" fmla="*/ 3820606 w 7013144"/>
                <a:gd name="connsiteY54" fmla="*/ 4143369 h 6308749"/>
                <a:gd name="connsiteX55" fmla="*/ 3678938 w 7013144"/>
                <a:gd name="connsiteY55" fmla="*/ 4581251 h 6308749"/>
                <a:gd name="connsiteX56" fmla="*/ 3563028 w 7013144"/>
                <a:gd name="connsiteY56" fmla="*/ 5379741 h 6308749"/>
                <a:gd name="connsiteX57" fmla="*/ 3537270 w 7013144"/>
                <a:gd name="connsiteY57" fmla="*/ 5869138 h 6308749"/>
                <a:gd name="connsiteX58" fmla="*/ 3664236 w 7013144"/>
                <a:gd name="connsiteY58" fmla="*/ 6091384 h 6308749"/>
                <a:gd name="connsiteX59" fmla="*/ 3588103 w 7013144"/>
                <a:gd name="connsiteY59" fmla="*/ 6224960 h 6308749"/>
                <a:gd name="connsiteX60" fmla="*/ 3165265 w 7013144"/>
                <a:gd name="connsiteY60" fmla="*/ 6281604 h 6308749"/>
                <a:gd name="connsiteX61" fmla="*/ 2811267 w 7013144"/>
                <a:gd name="connsiteY61" fmla="*/ 6226783 h 6308749"/>
                <a:gd name="connsiteX62" fmla="*/ 2931963 w 7013144"/>
                <a:gd name="connsiteY62" fmla="*/ 5997927 h 6308749"/>
                <a:gd name="connsiteX63" fmla="*/ 2983479 w 7013144"/>
                <a:gd name="connsiteY63" fmla="*/ 5650198 h 6308749"/>
                <a:gd name="connsiteX64" fmla="*/ 2983479 w 7013144"/>
                <a:gd name="connsiteY64" fmla="*/ 4864586 h 6308749"/>
                <a:gd name="connsiteX65" fmla="*/ 3022115 w 7013144"/>
                <a:gd name="connsiteY65" fmla="*/ 4040338 h 6308749"/>
                <a:gd name="connsiteX66" fmla="*/ 3021470 w 7013144"/>
                <a:gd name="connsiteY66" fmla="*/ 4023848 h 6308749"/>
                <a:gd name="connsiteX67" fmla="*/ 3019064 w 7013144"/>
                <a:gd name="connsiteY67" fmla="*/ 4021204 h 6308749"/>
                <a:gd name="connsiteX68" fmla="*/ 3021342 w 7013144"/>
                <a:gd name="connsiteY68" fmla="*/ 4020592 h 6308749"/>
                <a:gd name="connsiteX69" fmla="*/ 3014636 w 7013144"/>
                <a:gd name="connsiteY69" fmla="*/ 4016339 h 6308749"/>
                <a:gd name="connsiteX70" fmla="*/ 3019064 w 7013144"/>
                <a:gd name="connsiteY70" fmla="*/ 4021204 h 6308749"/>
                <a:gd name="connsiteX71" fmla="*/ 3014636 w 7013144"/>
                <a:gd name="connsiteY71" fmla="*/ 4022394 h 6308749"/>
                <a:gd name="connsiteX72" fmla="*/ 2851849 w 7013144"/>
                <a:gd name="connsiteY72" fmla="*/ 4081810 h 6308749"/>
                <a:gd name="connsiteX73" fmla="*/ 2777698 w 7013144"/>
                <a:gd name="connsiteY73" fmla="*/ 4104827 h 6308749"/>
                <a:gd name="connsiteX74" fmla="*/ 2764236 w 7013144"/>
                <a:gd name="connsiteY74" fmla="*/ 4153633 h 6308749"/>
                <a:gd name="connsiteX75" fmla="*/ 2713022 w 7013144"/>
                <a:gd name="connsiteY75" fmla="*/ 4297916 h 6308749"/>
                <a:gd name="connsiteX76" fmla="*/ 2442566 w 7013144"/>
                <a:gd name="connsiteY76" fmla="*/ 4735798 h 6308749"/>
                <a:gd name="connsiteX77" fmla="*/ 2172110 w 7013144"/>
                <a:gd name="connsiteY77" fmla="*/ 5302468 h 6308749"/>
                <a:gd name="connsiteX78" fmla="*/ 2236504 w 7013144"/>
                <a:gd name="connsiteY78" fmla="*/ 5972169 h 6308749"/>
                <a:gd name="connsiteX79" fmla="*/ 2279586 w 7013144"/>
                <a:gd name="connsiteY79" fmla="*/ 6250718 h 6308749"/>
                <a:gd name="connsiteX80" fmla="*/ 1837259 w 7013144"/>
                <a:gd name="connsiteY80" fmla="*/ 6294141 h 6308749"/>
                <a:gd name="connsiteX81" fmla="*/ 1425135 w 7013144"/>
                <a:gd name="connsiteY81" fmla="*/ 6255505 h 6308749"/>
                <a:gd name="connsiteX82" fmla="*/ 1541045 w 7013144"/>
                <a:gd name="connsiteY82" fmla="*/ 6049443 h 6308749"/>
                <a:gd name="connsiteX83" fmla="*/ 1656955 w 7013144"/>
                <a:gd name="connsiteY83" fmla="*/ 5598682 h 6308749"/>
                <a:gd name="connsiteX84" fmla="*/ 1618318 w 7013144"/>
                <a:gd name="connsiteY84" fmla="*/ 5315347 h 6308749"/>
                <a:gd name="connsiteX85" fmla="*/ 1759986 w 7013144"/>
                <a:gd name="connsiteY85" fmla="*/ 4594130 h 6308749"/>
                <a:gd name="connsiteX86" fmla="*/ 1901653 w 7013144"/>
                <a:gd name="connsiteY86" fmla="*/ 4156248 h 6308749"/>
                <a:gd name="connsiteX87" fmla="*/ 1811501 w 7013144"/>
                <a:gd name="connsiteY87" fmla="*/ 4027460 h 6308749"/>
                <a:gd name="connsiteX88" fmla="*/ 1785744 w 7013144"/>
                <a:gd name="connsiteY88" fmla="*/ 3679730 h 6308749"/>
                <a:gd name="connsiteX89" fmla="*/ 1811501 w 7013144"/>
                <a:gd name="connsiteY89" fmla="*/ 3100181 h 6308749"/>
                <a:gd name="connsiteX90" fmla="*/ 1785744 w 7013144"/>
                <a:gd name="connsiteY90" fmla="*/ 2906998 h 6308749"/>
                <a:gd name="connsiteX91" fmla="*/ 1309225 w 7013144"/>
                <a:gd name="connsiteY91" fmla="*/ 2765330 h 6308749"/>
                <a:gd name="connsiteX92" fmla="*/ 1000132 w 7013144"/>
                <a:gd name="connsiteY92" fmla="*/ 2456237 h 6308749"/>
                <a:gd name="connsiteX93" fmla="*/ 626645 w 7013144"/>
                <a:gd name="connsiteY93" fmla="*/ 2314569 h 6308749"/>
                <a:gd name="connsiteX94" fmla="*/ 317552 w 7013144"/>
                <a:gd name="connsiteY94" fmla="*/ 2069871 h 6308749"/>
                <a:gd name="connsiteX95" fmla="*/ 188763 w 7013144"/>
                <a:gd name="connsiteY95" fmla="*/ 1709262 h 6308749"/>
                <a:gd name="connsiteX96" fmla="*/ 21338 w 7013144"/>
                <a:gd name="connsiteY96" fmla="*/ 1322896 h 6308749"/>
                <a:gd name="connsiteX97" fmla="*/ 8459 w 7013144"/>
                <a:gd name="connsiteY97" fmla="*/ 1194107 h 6308749"/>
                <a:gd name="connsiteX98" fmla="*/ 98611 w 7013144"/>
                <a:gd name="connsiteY98" fmla="*/ 1052440 h 6308749"/>
                <a:gd name="connsiteX99" fmla="*/ 175884 w 7013144"/>
                <a:gd name="connsiteY99" fmla="*/ 846378 h 6308749"/>
                <a:gd name="connsiteX100" fmla="*/ 897101 w 7013144"/>
                <a:gd name="connsiteY100" fmla="*/ 279707 h 6308749"/>
                <a:gd name="connsiteX101" fmla="*/ 1515287 w 7013144"/>
                <a:gd name="connsiteY101" fmla="*/ 138040 h 6308749"/>
                <a:gd name="connsiteX102" fmla="*/ 2017563 w 7013144"/>
                <a:gd name="connsiteY102" fmla="*/ 163798 h 6308749"/>
                <a:gd name="connsiteX103" fmla="*/ 2391051 w 7013144"/>
                <a:gd name="connsiteY103" fmla="*/ 99403 h 6308749"/>
                <a:gd name="connsiteX104" fmla="*/ 2919084 w 7013144"/>
                <a:gd name="connsiteY104" fmla="*/ 176676 h 6308749"/>
                <a:gd name="connsiteX105" fmla="*/ 3511513 w 7013144"/>
                <a:gd name="connsiteY105" fmla="*/ 35009 h 6308749"/>
                <a:gd name="connsiteX106" fmla="*/ 4112002 w 7013144"/>
                <a:gd name="connsiteY106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2627 w 7013144"/>
                <a:gd name="connsiteY21" fmla="*/ 4633388 h 6308749"/>
                <a:gd name="connsiteX22" fmla="*/ 6180168 w 7013144"/>
                <a:gd name="connsiteY22" fmla="*/ 4703943 h 6308749"/>
                <a:gd name="connsiteX23" fmla="*/ 6151340 w 7013144"/>
                <a:gd name="connsiteY23" fmla="*/ 4877921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3014636 w 7013144"/>
                <a:gd name="connsiteY68" fmla="*/ 4016339 h 6308749"/>
                <a:gd name="connsiteX69" fmla="*/ 3019064 w 7013144"/>
                <a:gd name="connsiteY69" fmla="*/ 4021204 h 6308749"/>
                <a:gd name="connsiteX70" fmla="*/ 3014636 w 7013144"/>
                <a:gd name="connsiteY70" fmla="*/ 4022394 h 6308749"/>
                <a:gd name="connsiteX71" fmla="*/ 2851849 w 7013144"/>
                <a:gd name="connsiteY71" fmla="*/ 4081810 h 6308749"/>
                <a:gd name="connsiteX72" fmla="*/ 2777698 w 7013144"/>
                <a:gd name="connsiteY72" fmla="*/ 4104827 h 6308749"/>
                <a:gd name="connsiteX73" fmla="*/ 2764236 w 7013144"/>
                <a:gd name="connsiteY73" fmla="*/ 4153633 h 6308749"/>
                <a:gd name="connsiteX74" fmla="*/ 2713022 w 7013144"/>
                <a:gd name="connsiteY74" fmla="*/ 4297916 h 6308749"/>
                <a:gd name="connsiteX75" fmla="*/ 2442566 w 7013144"/>
                <a:gd name="connsiteY75" fmla="*/ 4735798 h 6308749"/>
                <a:gd name="connsiteX76" fmla="*/ 2172110 w 7013144"/>
                <a:gd name="connsiteY76" fmla="*/ 5302468 h 6308749"/>
                <a:gd name="connsiteX77" fmla="*/ 2236504 w 7013144"/>
                <a:gd name="connsiteY77" fmla="*/ 5972169 h 6308749"/>
                <a:gd name="connsiteX78" fmla="*/ 2279586 w 7013144"/>
                <a:gd name="connsiteY78" fmla="*/ 6250718 h 6308749"/>
                <a:gd name="connsiteX79" fmla="*/ 1837259 w 7013144"/>
                <a:gd name="connsiteY79" fmla="*/ 6294141 h 6308749"/>
                <a:gd name="connsiteX80" fmla="*/ 1425135 w 7013144"/>
                <a:gd name="connsiteY80" fmla="*/ 6255505 h 6308749"/>
                <a:gd name="connsiteX81" fmla="*/ 1541045 w 7013144"/>
                <a:gd name="connsiteY81" fmla="*/ 6049443 h 6308749"/>
                <a:gd name="connsiteX82" fmla="*/ 1656955 w 7013144"/>
                <a:gd name="connsiteY82" fmla="*/ 5598682 h 6308749"/>
                <a:gd name="connsiteX83" fmla="*/ 1618318 w 7013144"/>
                <a:gd name="connsiteY83" fmla="*/ 5315347 h 6308749"/>
                <a:gd name="connsiteX84" fmla="*/ 1759986 w 7013144"/>
                <a:gd name="connsiteY84" fmla="*/ 4594130 h 6308749"/>
                <a:gd name="connsiteX85" fmla="*/ 1901653 w 7013144"/>
                <a:gd name="connsiteY85" fmla="*/ 4156248 h 6308749"/>
                <a:gd name="connsiteX86" fmla="*/ 1811501 w 7013144"/>
                <a:gd name="connsiteY86" fmla="*/ 4027460 h 6308749"/>
                <a:gd name="connsiteX87" fmla="*/ 1785744 w 7013144"/>
                <a:gd name="connsiteY87" fmla="*/ 3679730 h 6308749"/>
                <a:gd name="connsiteX88" fmla="*/ 1811501 w 7013144"/>
                <a:gd name="connsiteY88" fmla="*/ 3100181 h 6308749"/>
                <a:gd name="connsiteX89" fmla="*/ 1785744 w 7013144"/>
                <a:gd name="connsiteY89" fmla="*/ 2906998 h 6308749"/>
                <a:gd name="connsiteX90" fmla="*/ 1309225 w 7013144"/>
                <a:gd name="connsiteY90" fmla="*/ 2765330 h 6308749"/>
                <a:gd name="connsiteX91" fmla="*/ 1000132 w 7013144"/>
                <a:gd name="connsiteY91" fmla="*/ 2456237 h 6308749"/>
                <a:gd name="connsiteX92" fmla="*/ 626645 w 7013144"/>
                <a:gd name="connsiteY92" fmla="*/ 2314569 h 6308749"/>
                <a:gd name="connsiteX93" fmla="*/ 317552 w 7013144"/>
                <a:gd name="connsiteY93" fmla="*/ 2069871 h 6308749"/>
                <a:gd name="connsiteX94" fmla="*/ 188763 w 7013144"/>
                <a:gd name="connsiteY94" fmla="*/ 1709262 h 6308749"/>
                <a:gd name="connsiteX95" fmla="*/ 21338 w 7013144"/>
                <a:gd name="connsiteY95" fmla="*/ 1322896 h 6308749"/>
                <a:gd name="connsiteX96" fmla="*/ 8459 w 7013144"/>
                <a:gd name="connsiteY96" fmla="*/ 1194107 h 6308749"/>
                <a:gd name="connsiteX97" fmla="*/ 98611 w 7013144"/>
                <a:gd name="connsiteY97" fmla="*/ 1052440 h 6308749"/>
                <a:gd name="connsiteX98" fmla="*/ 175884 w 7013144"/>
                <a:gd name="connsiteY98" fmla="*/ 846378 h 6308749"/>
                <a:gd name="connsiteX99" fmla="*/ 897101 w 7013144"/>
                <a:gd name="connsiteY99" fmla="*/ 279707 h 6308749"/>
                <a:gd name="connsiteX100" fmla="*/ 1515287 w 7013144"/>
                <a:gd name="connsiteY100" fmla="*/ 138040 h 6308749"/>
                <a:gd name="connsiteX101" fmla="*/ 2017563 w 7013144"/>
                <a:gd name="connsiteY101" fmla="*/ 163798 h 6308749"/>
                <a:gd name="connsiteX102" fmla="*/ 2391051 w 7013144"/>
                <a:gd name="connsiteY102" fmla="*/ 99403 h 6308749"/>
                <a:gd name="connsiteX103" fmla="*/ 2919084 w 7013144"/>
                <a:gd name="connsiteY103" fmla="*/ 176676 h 6308749"/>
                <a:gd name="connsiteX104" fmla="*/ 3511513 w 7013144"/>
                <a:gd name="connsiteY104" fmla="*/ 35009 h 6308749"/>
                <a:gd name="connsiteX105" fmla="*/ 4112002 w 7013144"/>
                <a:gd name="connsiteY105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2627 w 7013144"/>
                <a:gd name="connsiteY21" fmla="*/ 4633388 h 6308749"/>
                <a:gd name="connsiteX22" fmla="*/ 6180168 w 7013144"/>
                <a:gd name="connsiteY22" fmla="*/ 4703943 h 6308749"/>
                <a:gd name="connsiteX23" fmla="*/ 6151340 w 7013144"/>
                <a:gd name="connsiteY23" fmla="*/ 4877921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3014636 w 7013144"/>
                <a:gd name="connsiteY68" fmla="*/ 4016339 h 6308749"/>
                <a:gd name="connsiteX69" fmla="*/ 3019064 w 7013144"/>
                <a:gd name="connsiteY69" fmla="*/ 4021204 h 6308749"/>
                <a:gd name="connsiteX70" fmla="*/ 2851849 w 7013144"/>
                <a:gd name="connsiteY70" fmla="*/ 4081810 h 6308749"/>
                <a:gd name="connsiteX71" fmla="*/ 2777698 w 7013144"/>
                <a:gd name="connsiteY71" fmla="*/ 4104827 h 6308749"/>
                <a:gd name="connsiteX72" fmla="*/ 2764236 w 7013144"/>
                <a:gd name="connsiteY72" fmla="*/ 4153633 h 6308749"/>
                <a:gd name="connsiteX73" fmla="*/ 2713022 w 7013144"/>
                <a:gd name="connsiteY73" fmla="*/ 4297916 h 6308749"/>
                <a:gd name="connsiteX74" fmla="*/ 2442566 w 7013144"/>
                <a:gd name="connsiteY74" fmla="*/ 4735798 h 6308749"/>
                <a:gd name="connsiteX75" fmla="*/ 2172110 w 7013144"/>
                <a:gd name="connsiteY75" fmla="*/ 5302468 h 6308749"/>
                <a:gd name="connsiteX76" fmla="*/ 2236504 w 7013144"/>
                <a:gd name="connsiteY76" fmla="*/ 5972169 h 6308749"/>
                <a:gd name="connsiteX77" fmla="*/ 2279586 w 7013144"/>
                <a:gd name="connsiteY77" fmla="*/ 6250718 h 6308749"/>
                <a:gd name="connsiteX78" fmla="*/ 1837259 w 7013144"/>
                <a:gd name="connsiteY78" fmla="*/ 6294141 h 6308749"/>
                <a:gd name="connsiteX79" fmla="*/ 1425135 w 7013144"/>
                <a:gd name="connsiteY79" fmla="*/ 6255505 h 6308749"/>
                <a:gd name="connsiteX80" fmla="*/ 1541045 w 7013144"/>
                <a:gd name="connsiteY80" fmla="*/ 6049443 h 6308749"/>
                <a:gd name="connsiteX81" fmla="*/ 1656955 w 7013144"/>
                <a:gd name="connsiteY81" fmla="*/ 5598682 h 6308749"/>
                <a:gd name="connsiteX82" fmla="*/ 1618318 w 7013144"/>
                <a:gd name="connsiteY82" fmla="*/ 5315347 h 6308749"/>
                <a:gd name="connsiteX83" fmla="*/ 1759986 w 7013144"/>
                <a:gd name="connsiteY83" fmla="*/ 4594130 h 6308749"/>
                <a:gd name="connsiteX84" fmla="*/ 1901653 w 7013144"/>
                <a:gd name="connsiteY84" fmla="*/ 4156248 h 6308749"/>
                <a:gd name="connsiteX85" fmla="*/ 1811501 w 7013144"/>
                <a:gd name="connsiteY85" fmla="*/ 4027460 h 6308749"/>
                <a:gd name="connsiteX86" fmla="*/ 1785744 w 7013144"/>
                <a:gd name="connsiteY86" fmla="*/ 3679730 h 6308749"/>
                <a:gd name="connsiteX87" fmla="*/ 1811501 w 7013144"/>
                <a:gd name="connsiteY87" fmla="*/ 3100181 h 6308749"/>
                <a:gd name="connsiteX88" fmla="*/ 1785744 w 7013144"/>
                <a:gd name="connsiteY88" fmla="*/ 2906998 h 6308749"/>
                <a:gd name="connsiteX89" fmla="*/ 1309225 w 7013144"/>
                <a:gd name="connsiteY89" fmla="*/ 2765330 h 6308749"/>
                <a:gd name="connsiteX90" fmla="*/ 1000132 w 7013144"/>
                <a:gd name="connsiteY90" fmla="*/ 2456237 h 6308749"/>
                <a:gd name="connsiteX91" fmla="*/ 626645 w 7013144"/>
                <a:gd name="connsiteY91" fmla="*/ 2314569 h 6308749"/>
                <a:gd name="connsiteX92" fmla="*/ 317552 w 7013144"/>
                <a:gd name="connsiteY92" fmla="*/ 2069871 h 6308749"/>
                <a:gd name="connsiteX93" fmla="*/ 188763 w 7013144"/>
                <a:gd name="connsiteY93" fmla="*/ 1709262 h 6308749"/>
                <a:gd name="connsiteX94" fmla="*/ 21338 w 7013144"/>
                <a:gd name="connsiteY94" fmla="*/ 1322896 h 6308749"/>
                <a:gd name="connsiteX95" fmla="*/ 8459 w 7013144"/>
                <a:gd name="connsiteY95" fmla="*/ 1194107 h 6308749"/>
                <a:gd name="connsiteX96" fmla="*/ 98611 w 7013144"/>
                <a:gd name="connsiteY96" fmla="*/ 1052440 h 6308749"/>
                <a:gd name="connsiteX97" fmla="*/ 175884 w 7013144"/>
                <a:gd name="connsiteY97" fmla="*/ 846378 h 6308749"/>
                <a:gd name="connsiteX98" fmla="*/ 897101 w 7013144"/>
                <a:gd name="connsiteY98" fmla="*/ 279707 h 6308749"/>
                <a:gd name="connsiteX99" fmla="*/ 1515287 w 7013144"/>
                <a:gd name="connsiteY99" fmla="*/ 138040 h 6308749"/>
                <a:gd name="connsiteX100" fmla="*/ 2017563 w 7013144"/>
                <a:gd name="connsiteY100" fmla="*/ 163798 h 6308749"/>
                <a:gd name="connsiteX101" fmla="*/ 2391051 w 7013144"/>
                <a:gd name="connsiteY101" fmla="*/ 99403 h 6308749"/>
                <a:gd name="connsiteX102" fmla="*/ 2919084 w 7013144"/>
                <a:gd name="connsiteY102" fmla="*/ 176676 h 6308749"/>
                <a:gd name="connsiteX103" fmla="*/ 3511513 w 7013144"/>
                <a:gd name="connsiteY103" fmla="*/ 35009 h 6308749"/>
                <a:gd name="connsiteX104" fmla="*/ 4112002 w 7013144"/>
                <a:gd name="connsiteY104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2627 w 7013144"/>
                <a:gd name="connsiteY21" fmla="*/ 4633388 h 6308749"/>
                <a:gd name="connsiteX22" fmla="*/ 6180168 w 7013144"/>
                <a:gd name="connsiteY22" fmla="*/ 4703943 h 6308749"/>
                <a:gd name="connsiteX23" fmla="*/ 6151340 w 7013144"/>
                <a:gd name="connsiteY23" fmla="*/ 4877921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3014636 w 7013144"/>
                <a:gd name="connsiteY68" fmla="*/ 4016339 h 6308749"/>
                <a:gd name="connsiteX69" fmla="*/ 2851849 w 7013144"/>
                <a:gd name="connsiteY69" fmla="*/ 4081810 h 6308749"/>
                <a:gd name="connsiteX70" fmla="*/ 2777698 w 7013144"/>
                <a:gd name="connsiteY70" fmla="*/ 4104827 h 6308749"/>
                <a:gd name="connsiteX71" fmla="*/ 2764236 w 7013144"/>
                <a:gd name="connsiteY71" fmla="*/ 4153633 h 6308749"/>
                <a:gd name="connsiteX72" fmla="*/ 2713022 w 7013144"/>
                <a:gd name="connsiteY72" fmla="*/ 4297916 h 6308749"/>
                <a:gd name="connsiteX73" fmla="*/ 2442566 w 7013144"/>
                <a:gd name="connsiteY73" fmla="*/ 4735798 h 6308749"/>
                <a:gd name="connsiteX74" fmla="*/ 2172110 w 7013144"/>
                <a:gd name="connsiteY74" fmla="*/ 5302468 h 6308749"/>
                <a:gd name="connsiteX75" fmla="*/ 2236504 w 7013144"/>
                <a:gd name="connsiteY75" fmla="*/ 5972169 h 6308749"/>
                <a:gd name="connsiteX76" fmla="*/ 2279586 w 7013144"/>
                <a:gd name="connsiteY76" fmla="*/ 6250718 h 6308749"/>
                <a:gd name="connsiteX77" fmla="*/ 1837259 w 7013144"/>
                <a:gd name="connsiteY77" fmla="*/ 6294141 h 6308749"/>
                <a:gd name="connsiteX78" fmla="*/ 1425135 w 7013144"/>
                <a:gd name="connsiteY78" fmla="*/ 6255505 h 6308749"/>
                <a:gd name="connsiteX79" fmla="*/ 1541045 w 7013144"/>
                <a:gd name="connsiteY79" fmla="*/ 6049443 h 6308749"/>
                <a:gd name="connsiteX80" fmla="*/ 1656955 w 7013144"/>
                <a:gd name="connsiteY80" fmla="*/ 5598682 h 6308749"/>
                <a:gd name="connsiteX81" fmla="*/ 1618318 w 7013144"/>
                <a:gd name="connsiteY81" fmla="*/ 5315347 h 6308749"/>
                <a:gd name="connsiteX82" fmla="*/ 1759986 w 7013144"/>
                <a:gd name="connsiteY82" fmla="*/ 4594130 h 6308749"/>
                <a:gd name="connsiteX83" fmla="*/ 1901653 w 7013144"/>
                <a:gd name="connsiteY83" fmla="*/ 4156248 h 6308749"/>
                <a:gd name="connsiteX84" fmla="*/ 1811501 w 7013144"/>
                <a:gd name="connsiteY84" fmla="*/ 4027460 h 6308749"/>
                <a:gd name="connsiteX85" fmla="*/ 1785744 w 7013144"/>
                <a:gd name="connsiteY85" fmla="*/ 3679730 h 6308749"/>
                <a:gd name="connsiteX86" fmla="*/ 1811501 w 7013144"/>
                <a:gd name="connsiteY86" fmla="*/ 3100181 h 6308749"/>
                <a:gd name="connsiteX87" fmla="*/ 1785744 w 7013144"/>
                <a:gd name="connsiteY87" fmla="*/ 2906998 h 6308749"/>
                <a:gd name="connsiteX88" fmla="*/ 1309225 w 7013144"/>
                <a:gd name="connsiteY88" fmla="*/ 2765330 h 6308749"/>
                <a:gd name="connsiteX89" fmla="*/ 1000132 w 7013144"/>
                <a:gd name="connsiteY89" fmla="*/ 2456237 h 6308749"/>
                <a:gd name="connsiteX90" fmla="*/ 626645 w 7013144"/>
                <a:gd name="connsiteY90" fmla="*/ 2314569 h 6308749"/>
                <a:gd name="connsiteX91" fmla="*/ 317552 w 7013144"/>
                <a:gd name="connsiteY91" fmla="*/ 2069871 h 6308749"/>
                <a:gd name="connsiteX92" fmla="*/ 188763 w 7013144"/>
                <a:gd name="connsiteY92" fmla="*/ 1709262 h 6308749"/>
                <a:gd name="connsiteX93" fmla="*/ 21338 w 7013144"/>
                <a:gd name="connsiteY93" fmla="*/ 1322896 h 6308749"/>
                <a:gd name="connsiteX94" fmla="*/ 8459 w 7013144"/>
                <a:gd name="connsiteY94" fmla="*/ 1194107 h 6308749"/>
                <a:gd name="connsiteX95" fmla="*/ 98611 w 7013144"/>
                <a:gd name="connsiteY95" fmla="*/ 1052440 h 6308749"/>
                <a:gd name="connsiteX96" fmla="*/ 175884 w 7013144"/>
                <a:gd name="connsiteY96" fmla="*/ 846378 h 6308749"/>
                <a:gd name="connsiteX97" fmla="*/ 897101 w 7013144"/>
                <a:gd name="connsiteY97" fmla="*/ 279707 h 6308749"/>
                <a:gd name="connsiteX98" fmla="*/ 1515287 w 7013144"/>
                <a:gd name="connsiteY98" fmla="*/ 138040 h 6308749"/>
                <a:gd name="connsiteX99" fmla="*/ 2017563 w 7013144"/>
                <a:gd name="connsiteY99" fmla="*/ 163798 h 6308749"/>
                <a:gd name="connsiteX100" fmla="*/ 2391051 w 7013144"/>
                <a:gd name="connsiteY100" fmla="*/ 99403 h 6308749"/>
                <a:gd name="connsiteX101" fmla="*/ 2919084 w 7013144"/>
                <a:gd name="connsiteY101" fmla="*/ 176676 h 6308749"/>
                <a:gd name="connsiteX102" fmla="*/ 3511513 w 7013144"/>
                <a:gd name="connsiteY102" fmla="*/ 35009 h 6308749"/>
                <a:gd name="connsiteX103" fmla="*/ 4112002 w 7013144"/>
                <a:gd name="connsiteY103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2627 w 7013144"/>
                <a:gd name="connsiteY21" fmla="*/ 4633388 h 6308749"/>
                <a:gd name="connsiteX22" fmla="*/ 6180168 w 7013144"/>
                <a:gd name="connsiteY22" fmla="*/ 4703943 h 6308749"/>
                <a:gd name="connsiteX23" fmla="*/ 6151340 w 7013144"/>
                <a:gd name="connsiteY23" fmla="*/ 4877921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80168 w 7013144"/>
                <a:gd name="connsiteY22" fmla="*/ 4703943 h 6308749"/>
                <a:gd name="connsiteX23" fmla="*/ 6151340 w 7013144"/>
                <a:gd name="connsiteY23" fmla="*/ 4877921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51340 w 7013144"/>
                <a:gd name="connsiteY23" fmla="*/ 4877921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29959 w 7013144"/>
                <a:gd name="connsiteY26" fmla="*/ 5185418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49039 w 7013144"/>
                <a:gd name="connsiteY27" fmla="*/ 5290615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05791 w 7013144"/>
                <a:gd name="connsiteY27" fmla="*/ 5309150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05791 w 7013144"/>
                <a:gd name="connsiteY27" fmla="*/ 5309150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73315 w 7013144"/>
                <a:gd name="connsiteY28" fmla="*/ 5007394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6004207 w 7013144"/>
                <a:gd name="connsiteY28" fmla="*/ 4877648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62327 w 7013144"/>
                <a:gd name="connsiteY25" fmla="*/ 537962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67136 w 7013144"/>
                <a:gd name="connsiteY28" fmla="*/ 4883826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88410 w 7013144"/>
                <a:gd name="connsiteY23" fmla="*/ 4859386 h 6308749"/>
                <a:gd name="connsiteX24" fmla="*/ 6183708 w 7013144"/>
                <a:gd name="connsiteY24" fmla="*/ 5088314 h 6308749"/>
                <a:gd name="connsiteX25" fmla="*/ 6031435 w 7013144"/>
                <a:gd name="connsiteY25" fmla="*/ 541669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67136 w 7013144"/>
                <a:gd name="connsiteY28" fmla="*/ 4883826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76053 w 7013144"/>
                <a:gd name="connsiteY23" fmla="*/ 4908813 h 6308749"/>
                <a:gd name="connsiteX24" fmla="*/ 6183708 w 7013144"/>
                <a:gd name="connsiteY24" fmla="*/ 5088314 h 6308749"/>
                <a:gd name="connsiteX25" fmla="*/ 6031435 w 7013144"/>
                <a:gd name="connsiteY25" fmla="*/ 541669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67136 w 7013144"/>
                <a:gd name="connsiteY28" fmla="*/ 4883826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76053 w 7013144"/>
                <a:gd name="connsiteY23" fmla="*/ 4908813 h 6308749"/>
                <a:gd name="connsiteX24" fmla="*/ 6183708 w 7013144"/>
                <a:gd name="connsiteY24" fmla="*/ 5088314 h 6308749"/>
                <a:gd name="connsiteX25" fmla="*/ 6031435 w 7013144"/>
                <a:gd name="connsiteY25" fmla="*/ 541669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67136 w 7013144"/>
                <a:gd name="connsiteY28" fmla="*/ 4883826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76053 w 7013144"/>
                <a:gd name="connsiteY23" fmla="*/ 4908813 h 6308749"/>
                <a:gd name="connsiteX24" fmla="*/ 6183708 w 7013144"/>
                <a:gd name="connsiteY24" fmla="*/ 5088314 h 6308749"/>
                <a:gd name="connsiteX25" fmla="*/ 6031435 w 7013144"/>
                <a:gd name="connsiteY25" fmla="*/ 541669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67136 w 7013144"/>
                <a:gd name="connsiteY28" fmla="*/ 4883826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308749"/>
                <a:gd name="connsiteX1" fmla="*/ 2957721 w 7013144"/>
                <a:gd name="connsiteY1" fmla="*/ 3538062 h 6308749"/>
                <a:gd name="connsiteX2" fmla="*/ 2880448 w 7013144"/>
                <a:gd name="connsiteY2" fmla="*/ 3718367 h 6308749"/>
                <a:gd name="connsiteX3" fmla="*/ 3009891 w 7013144"/>
                <a:gd name="connsiteY3" fmla="*/ 3814367 h 6308749"/>
                <a:gd name="connsiteX4" fmla="*/ 2983479 w 7013144"/>
                <a:gd name="connsiteY4" fmla="*/ 3615336 h 6308749"/>
                <a:gd name="connsiteX5" fmla="*/ 2967481 w 7013144"/>
                <a:gd name="connsiteY5" fmla="*/ 3531119 h 6308749"/>
                <a:gd name="connsiteX6" fmla="*/ 4112002 w 7013144"/>
                <a:gd name="connsiteY6" fmla="*/ 422 h 6308749"/>
                <a:gd name="connsiteX7" fmla="*/ 4477428 w 7013144"/>
                <a:gd name="connsiteY7" fmla="*/ 47888 h 6308749"/>
                <a:gd name="connsiteX8" fmla="*/ 5263039 w 7013144"/>
                <a:gd name="connsiteY8" fmla="*/ 550164 h 6308749"/>
                <a:gd name="connsiteX9" fmla="*/ 5700921 w 7013144"/>
                <a:gd name="connsiteY9" fmla="*/ 666074 h 6308749"/>
                <a:gd name="connsiteX10" fmla="*/ 6113045 w 7013144"/>
                <a:gd name="connsiteY10" fmla="*/ 1039561 h 6308749"/>
                <a:gd name="connsiteX11" fmla="*/ 6512290 w 7013144"/>
                <a:gd name="connsiteY11" fmla="*/ 1722141 h 6308749"/>
                <a:gd name="connsiteX12" fmla="*/ 6782746 w 7013144"/>
                <a:gd name="connsiteY12" fmla="*/ 2713814 h 6308749"/>
                <a:gd name="connsiteX13" fmla="*/ 6756989 w 7013144"/>
                <a:gd name="connsiteY13" fmla="*/ 4452462 h 6308749"/>
                <a:gd name="connsiteX14" fmla="*/ 6887259 w 7013144"/>
                <a:gd name="connsiteY14" fmla="*/ 5140171 h 6308749"/>
                <a:gd name="connsiteX15" fmla="*/ 6967153 w 7013144"/>
                <a:gd name="connsiteY15" fmla="*/ 6097310 h 6308749"/>
                <a:gd name="connsiteX16" fmla="*/ 6126950 w 7013144"/>
                <a:gd name="connsiteY16" fmla="*/ 6202166 h 6308749"/>
                <a:gd name="connsiteX17" fmla="*/ 6216076 w 7013144"/>
                <a:gd name="connsiteY17" fmla="*/ 5856260 h 6308749"/>
                <a:gd name="connsiteX18" fmla="*/ 6319107 w 7013144"/>
                <a:gd name="connsiteY18" fmla="*/ 5740350 h 6308749"/>
                <a:gd name="connsiteX19" fmla="*/ 6319107 w 7013144"/>
                <a:gd name="connsiteY19" fmla="*/ 5147921 h 6308749"/>
                <a:gd name="connsiteX20" fmla="*/ 6195918 w 7013144"/>
                <a:gd name="connsiteY20" fmla="*/ 4642034 h 6308749"/>
                <a:gd name="connsiteX21" fmla="*/ 6198805 w 7013144"/>
                <a:gd name="connsiteY21" fmla="*/ 4509820 h 6308749"/>
                <a:gd name="connsiteX22" fmla="*/ 6149276 w 7013144"/>
                <a:gd name="connsiteY22" fmla="*/ 4703943 h 6308749"/>
                <a:gd name="connsiteX23" fmla="*/ 6176053 w 7013144"/>
                <a:gd name="connsiteY23" fmla="*/ 4908813 h 6308749"/>
                <a:gd name="connsiteX24" fmla="*/ 6183708 w 7013144"/>
                <a:gd name="connsiteY24" fmla="*/ 5131563 h 6308749"/>
                <a:gd name="connsiteX25" fmla="*/ 6031435 w 7013144"/>
                <a:gd name="connsiteY25" fmla="*/ 5416697 h 6308749"/>
                <a:gd name="connsiteX26" fmla="*/ 6011424 w 7013144"/>
                <a:gd name="connsiteY26" fmla="*/ 5160704 h 6308749"/>
                <a:gd name="connsiteX27" fmla="*/ 5967575 w 7013144"/>
                <a:gd name="connsiteY27" fmla="*/ 5352399 h 6308749"/>
                <a:gd name="connsiteX28" fmla="*/ 5967136 w 7013144"/>
                <a:gd name="connsiteY28" fmla="*/ 4883826 h 6308749"/>
                <a:gd name="connsiteX29" fmla="*/ 6005683 w 7013144"/>
                <a:gd name="connsiteY29" fmla="*/ 4554240 h 6308749"/>
                <a:gd name="connsiteX30" fmla="*/ 6045638 w 7013144"/>
                <a:gd name="connsiteY30" fmla="*/ 4381778 h 6308749"/>
                <a:gd name="connsiteX31" fmla="*/ 6054119 w 7013144"/>
                <a:gd name="connsiteY31" fmla="*/ 4357707 h 6308749"/>
                <a:gd name="connsiteX32" fmla="*/ 6040392 w 7013144"/>
                <a:gd name="connsiteY32" fmla="*/ 4337179 h 6308749"/>
                <a:gd name="connsiteX33" fmla="*/ 5847376 w 7013144"/>
                <a:gd name="connsiteY33" fmla="*/ 4203319 h 6308749"/>
                <a:gd name="connsiteX34" fmla="*/ 5493720 w 7013144"/>
                <a:gd name="connsiteY34" fmla="*/ 4317748 h 6308749"/>
                <a:gd name="connsiteX35" fmla="*/ 5275918 w 7013144"/>
                <a:gd name="connsiteY35" fmla="*/ 4825950 h 6308749"/>
                <a:gd name="connsiteX36" fmla="*/ 5188729 w 7013144"/>
                <a:gd name="connsiteY36" fmla="*/ 5522206 h 6308749"/>
                <a:gd name="connsiteX37" fmla="*/ 5241727 w 7013144"/>
                <a:gd name="connsiteY37" fmla="*/ 6099476 h 6308749"/>
                <a:gd name="connsiteX38" fmla="*/ 4670611 w 7013144"/>
                <a:gd name="connsiteY38" fmla="*/ 6178231 h 6308749"/>
                <a:gd name="connsiteX39" fmla="*/ 4374397 w 7013144"/>
                <a:gd name="connsiteY39" fmla="*/ 6126716 h 6308749"/>
                <a:gd name="connsiteX40" fmla="*/ 4400497 w 7013144"/>
                <a:gd name="connsiteY40" fmla="*/ 5980261 h 6308749"/>
                <a:gd name="connsiteX41" fmla="*/ 4567580 w 7013144"/>
                <a:gd name="connsiteY41" fmla="*/ 5727471 h 6308749"/>
                <a:gd name="connsiteX42" fmla="*/ 4670611 w 7013144"/>
                <a:gd name="connsiteY42" fmla="*/ 5276710 h 6308749"/>
                <a:gd name="connsiteX43" fmla="*/ 4735006 w 7013144"/>
                <a:gd name="connsiteY43" fmla="*/ 4954738 h 6308749"/>
                <a:gd name="connsiteX44" fmla="*/ 4722127 w 7013144"/>
                <a:gd name="connsiteY44" fmla="*/ 4413826 h 6308749"/>
                <a:gd name="connsiteX45" fmla="*/ 4567580 w 7013144"/>
                <a:gd name="connsiteY45" fmla="*/ 4207764 h 6308749"/>
                <a:gd name="connsiteX46" fmla="*/ 4361518 w 7013144"/>
                <a:gd name="connsiteY46" fmla="*/ 4233521 h 6308749"/>
                <a:gd name="connsiteX47" fmla="*/ 3872121 w 7013144"/>
                <a:gd name="connsiteY47" fmla="*/ 4156248 h 6308749"/>
                <a:gd name="connsiteX48" fmla="*/ 3830566 w 7013144"/>
                <a:gd name="connsiteY48" fmla="*/ 4137936 h 6308749"/>
                <a:gd name="connsiteX49" fmla="*/ 3825964 w 7013144"/>
                <a:gd name="connsiteY49" fmla="*/ 4129283 h 6308749"/>
                <a:gd name="connsiteX50" fmla="*/ 3828366 w 7013144"/>
                <a:gd name="connsiteY50" fmla="*/ 4122969 h 6308749"/>
                <a:gd name="connsiteX51" fmla="*/ 3824693 w 7013144"/>
                <a:gd name="connsiteY51" fmla="*/ 4126893 h 6308749"/>
                <a:gd name="connsiteX52" fmla="*/ 3825964 w 7013144"/>
                <a:gd name="connsiteY52" fmla="*/ 4129283 h 6308749"/>
                <a:gd name="connsiteX53" fmla="*/ 3820606 w 7013144"/>
                <a:gd name="connsiteY53" fmla="*/ 4143369 h 6308749"/>
                <a:gd name="connsiteX54" fmla="*/ 3678938 w 7013144"/>
                <a:gd name="connsiteY54" fmla="*/ 4581251 h 6308749"/>
                <a:gd name="connsiteX55" fmla="*/ 3563028 w 7013144"/>
                <a:gd name="connsiteY55" fmla="*/ 5379741 h 6308749"/>
                <a:gd name="connsiteX56" fmla="*/ 3537270 w 7013144"/>
                <a:gd name="connsiteY56" fmla="*/ 5869138 h 6308749"/>
                <a:gd name="connsiteX57" fmla="*/ 3664236 w 7013144"/>
                <a:gd name="connsiteY57" fmla="*/ 6091384 h 6308749"/>
                <a:gd name="connsiteX58" fmla="*/ 3588103 w 7013144"/>
                <a:gd name="connsiteY58" fmla="*/ 6224960 h 6308749"/>
                <a:gd name="connsiteX59" fmla="*/ 3165265 w 7013144"/>
                <a:gd name="connsiteY59" fmla="*/ 6281604 h 6308749"/>
                <a:gd name="connsiteX60" fmla="*/ 2811267 w 7013144"/>
                <a:gd name="connsiteY60" fmla="*/ 6226783 h 6308749"/>
                <a:gd name="connsiteX61" fmla="*/ 2931963 w 7013144"/>
                <a:gd name="connsiteY61" fmla="*/ 5997927 h 6308749"/>
                <a:gd name="connsiteX62" fmla="*/ 2983479 w 7013144"/>
                <a:gd name="connsiteY62" fmla="*/ 5650198 h 6308749"/>
                <a:gd name="connsiteX63" fmla="*/ 2983479 w 7013144"/>
                <a:gd name="connsiteY63" fmla="*/ 4864586 h 6308749"/>
                <a:gd name="connsiteX64" fmla="*/ 3022115 w 7013144"/>
                <a:gd name="connsiteY64" fmla="*/ 4040338 h 6308749"/>
                <a:gd name="connsiteX65" fmla="*/ 3021470 w 7013144"/>
                <a:gd name="connsiteY65" fmla="*/ 4023848 h 6308749"/>
                <a:gd name="connsiteX66" fmla="*/ 3019064 w 7013144"/>
                <a:gd name="connsiteY66" fmla="*/ 4021204 h 6308749"/>
                <a:gd name="connsiteX67" fmla="*/ 3021342 w 7013144"/>
                <a:gd name="connsiteY67" fmla="*/ 4020592 h 6308749"/>
                <a:gd name="connsiteX68" fmla="*/ 2851849 w 7013144"/>
                <a:gd name="connsiteY68" fmla="*/ 4081810 h 6308749"/>
                <a:gd name="connsiteX69" fmla="*/ 2777698 w 7013144"/>
                <a:gd name="connsiteY69" fmla="*/ 4104827 h 6308749"/>
                <a:gd name="connsiteX70" fmla="*/ 2764236 w 7013144"/>
                <a:gd name="connsiteY70" fmla="*/ 4153633 h 6308749"/>
                <a:gd name="connsiteX71" fmla="*/ 2713022 w 7013144"/>
                <a:gd name="connsiteY71" fmla="*/ 4297916 h 6308749"/>
                <a:gd name="connsiteX72" fmla="*/ 2442566 w 7013144"/>
                <a:gd name="connsiteY72" fmla="*/ 4735798 h 6308749"/>
                <a:gd name="connsiteX73" fmla="*/ 2172110 w 7013144"/>
                <a:gd name="connsiteY73" fmla="*/ 5302468 h 6308749"/>
                <a:gd name="connsiteX74" fmla="*/ 2236504 w 7013144"/>
                <a:gd name="connsiteY74" fmla="*/ 5972169 h 6308749"/>
                <a:gd name="connsiteX75" fmla="*/ 2279586 w 7013144"/>
                <a:gd name="connsiteY75" fmla="*/ 6250718 h 6308749"/>
                <a:gd name="connsiteX76" fmla="*/ 1837259 w 7013144"/>
                <a:gd name="connsiteY76" fmla="*/ 6294141 h 6308749"/>
                <a:gd name="connsiteX77" fmla="*/ 1425135 w 7013144"/>
                <a:gd name="connsiteY77" fmla="*/ 6255505 h 6308749"/>
                <a:gd name="connsiteX78" fmla="*/ 1541045 w 7013144"/>
                <a:gd name="connsiteY78" fmla="*/ 6049443 h 6308749"/>
                <a:gd name="connsiteX79" fmla="*/ 1656955 w 7013144"/>
                <a:gd name="connsiteY79" fmla="*/ 5598682 h 6308749"/>
                <a:gd name="connsiteX80" fmla="*/ 1618318 w 7013144"/>
                <a:gd name="connsiteY80" fmla="*/ 5315347 h 6308749"/>
                <a:gd name="connsiteX81" fmla="*/ 1759986 w 7013144"/>
                <a:gd name="connsiteY81" fmla="*/ 4594130 h 6308749"/>
                <a:gd name="connsiteX82" fmla="*/ 1901653 w 7013144"/>
                <a:gd name="connsiteY82" fmla="*/ 4156248 h 6308749"/>
                <a:gd name="connsiteX83" fmla="*/ 1811501 w 7013144"/>
                <a:gd name="connsiteY83" fmla="*/ 4027460 h 6308749"/>
                <a:gd name="connsiteX84" fmla="*/ 1785744 w 7013144"/>
                <a:gd name="connsiteY84" fmla="*/ 3679730 h 6308749"/>
                <a:gd name="connsiteX85" fmla="*/ 1811501 w 7013144"/>
                <a:gd name="connsiteY85" fmla="*/ 3100181 h 6308749"/>
                <a:gd name="connsiteX86" fmla="*/ 1785744 w 7013144"/>
                <a:gd name="connsiteY86" fmla="*/ 2906998 h 6308749"/>
                <a:gd name="connsiteX87" fmla="*/ 1309225 w 7013144"/>
                <a:gd name="connsiteY87" fmla="*/ 2765330 h 6308749"/>
                <a:gd name="connsiteX88" fmla="*/ 1000132 w 7013144"/>
                <a:gd name="connsiteY88" fmla="*/ 2456237 h 6308749"/>
                <a:gd name="connsiteX89" fmla="*/ 626645 w 7013144"/>
                <a:gd name="connsiteY89" fmla="*/ 2314569 h 6308749"/>
                <a:gd name="connsiteX90" fmla="*/ 317552 w 7013144"/>
                <a:gd name="connsiteY90" fmla="*/ 2069871 h 6308749"/>
                <a:gd name="connsiteX91" fmla="*/ 188763 w 7013144"/>
                <a:gd name="connsiteY91" fmla="*/ 1709262 h 6308749"/>
                <a:gd name="connsiteX92" fmla="*/ 21338 w 7013144"/>
                <a:gd name="connsiteY92" fmla="*/ 1322896 h 6308749"/>
                <a:gd name="connsiteX93" fmla="*/ 8459 w 7013144"/>
                <a:gd name="connsiteY93" fmla="*/ 1194107 h 6308749"/>
                <a:gd name="connsiteX94" fmla="*/ 98611 w 7013144"/>
                <a:gd name="connsiteY94" fmla="*/ 1052440 h 6308749"/>
                <a:gd name="connsiteX95" fmla="*/ 175884 w 7013144"/>
                <a:gd name="connsiteY95" fmla="*/ 846378 h 6308749"/>
                <a:gd name="connsiteX96" fmla="*/ 897101 w 7013144"/>
                <a:gd name="connsiteY96" fmla="*/ 279707 h 6308749"/>
                <a:gd name="connsiteX97" fmla="*/ 1515287 w 7013144"/>
                <a:gd name="connsiteY97" fmla="*/ 138040 h 6308749"/>
                <a:gd name="connsiteX98" fmla="*/ 2017563 w 7013144"/>
                <a:gd name="connsiteY98" fmla="*/ 163798 h 6308749"/>
                <a:gd name="connsiteX99" fmla="*/ 2391051 w 7013144"/>
                <a:gd name="connsiteY99" fmla="*/ 99403 h 6308749"/>
                <a:gd name="connsiteX100" fmla="*/ 2919084 w 7013144"/>
                <a:gd name="connsiteY100" fmla="*/ 176676 h 6308749"/>
                <a:gd name="connsiteX101" fmla="*/ 3511513 w 7013144"/>
                <a:gd name="connsiteY101" fmla="*/ 35009 h 6308749"/>
                <a:gd name="connsiteX102" fmla="*/ 4112002 w 7013144"/>
                <a:gd name="connsiteY102" fmla="*/ 422 h 6308749"/>
                <a:gd name="connsiteX0" fmla="*/ 2967481 w 7013144"/>
                <a:gd name="connsiteY0" fmla="*/ 3531119 h 6295602"/>
                <a:gd name="connsiteX1" fmla="*/ 2957721 w 7013144"/>
                <a:gd name="connsiteY1" fmla="*/ 3538062 h 6295602"/>
                <a:gd name="connsiteX2" fmla="*/ 2880448 w 7013144"/>
                <a:gd name="connsiteY2" fmla="*/ 3718367 h 6295602"/>
                <a:gd name="connsiteX3" fmla="*/ 3009891 w 7013144"/>
                <a:gd name="connsiteY3" fmla="*/ 3814367 h 6295602"/>
                <a:gd name="connsiteX4" fmla="*/ 2983479 w 7013144"/>
                <a:gd name="connsiteY4" fmla="*/ 3615336 h 6295602"/>
                <a:gd name="connsiteX5" fmla="*/ 2967481 w 7013144"/>
                <a:gd name="connsiteY5" fmla="*/ 3531119 h 6295602"/>
                <a:gd name="connsiteX6" fmla="*/ 4112002 w 7013144"/>
                <a:gd name="connsiteY6" fmla="*/ 422 h 6295602"/>
                <a:gd name="connsiteX7" fmla="*/ 4477428 w 7013144"/>
                <a:gd name="connsiteY7" fmla="*/ 47888 h 6295602"/>
                <a:gd name="connsiteX8" fmla="*/ 5263039 w 7013144"/>
                <a:gd name="connsiteY8" fmla="*/ 550164 h 6295602"/>
                <a:gd name="connsiteX9" fmla="*/ 5700921 w 7013144"/>
                <a:gd name="connsiteY9" fmla="*/ 666074 h 6295602"/>
                <a:gd name="connsiteX10" fmla="*/ 6113045 w 7013144"/>
                <a:gd name="connsiteY10" fmla="*/ 1039561 h 6295602"/>
                <a:gd name="connsiteX11" fmla="*/ 6512290 w 7013144"/>
                <a:gd name="connsiteY11" fmla="*/ 1722141 h 6295602"/>
                <a:gd name="connsiteX12" fmla="*/ 6782746 w 7013144"/>
                <a:gd name="connsiteY12" fmla="*/ 2713814 h 6295602"/>
                <a:gd name="connsiteX13" fmla="*/ 6756989 w 7013144"/>
                <a:gd name="connsiteY13" fmla="*/ 4452462 h 6295602"/>
                <a:gd name="connsiteX14" fmla="*/ 6887259 w 7013144"/>
                <a:gd name="connsiteY14" fmla="*/ 5140171 h 6295602"/>
                <a:gd name="connsiteX15" fmla="*/ 6967153 w 7013144"/>
                <a:gd name="connsiteY15" fmla="*/ 6097310 h 6295602"/>
                <a:gd name="connsiteX16" fmla="*/ 6126950 w 7013144"/>
                <a:gd name="connsiteY16" fmla="*/ 6202166 h 6295602"/>
                <a:gd name="connsiteX17" fmla="*/ 6216076 w 7013144"/>
                <a:gd name="connsiteY17" fmla="*/ 5856260 h 6295602"/>
                <a:gd name="connsiteX18" fmla="*/ 6319107 w 7013144"/>
                <a:gd name="connsiteY18" fmla="*/ 5740350 h 6295602"/>
                <a:gd name="connsiteX19" fmla="*/ 6319107 w 7013144"/>
                <a:gd name="connsiteY19" fmla="*/ 5147921 h 6295602"/>
                <a:gd name="connsiteX20" fmla="*/ 6195918 w 7013144"/>
                <a:gd name="connsiteY20" fmla="*/ 4642034 h 6295602"/>
                <a:gd name="connsiteX21" fmla="*/ 6198805 w 7013144"/>
                <a:gd name="connsiteY21" fmla="*/ 4509820 h 6295602"/>
                <a:gd name="connsiteX22" fmla="*/ 6149276 w 7013144"/>
                <a:gd name="connsiteY22" fmla="*/ 4703943 h 6295602"/>
                <a:gd name="connsiteX23" fmla="*/ 6176053 w 7013144"/>
                <a:gd name="connsiteY23" fmla="*/ 4908813 h 6295602"/>
                <a:gd name="connsiteX24" fmla="*/ 6183708 w 7013144"/>
                <a:gd name="connsiteY24" fmla="*/ 5131563 h 6295602"/>
                <a:gd name="connsiteX25" fmla="*/ 6031435 w 7013144"/>
                <a:gd name="connsiteY25" fmla="*/ 5416697 h 6295602"/>
                <a:gd name="connsiteX26" fmla="*/ 6011424 w 7013144"/>
                <a:gd name="connsiteY26" fmla="*/ 5160704 h 6295602"/>
                <a:gd name="connsiteX27" fmla="*/ 5967575 w 7013144"/>
                <a:gd name="connsiteY27" fmla="*/ 5352399 h 6295602"/>
                <a:gd name="connsiteX28" fmla="*/ 5967136 w 7013144"/>
                <a:gd name="connsiteY28" fmla="*/ 4883826 h 6295602"/>
                <a:gd name="connsiteX29" fmla="*/ 6005683 w 7013144"/>
                <a:gd name="connsiteY29" fmla="*/ 4554240 h 6295602"/>
                <a:gd name="connsiteX30" fmla="*/ 6045638 w 7013144"/>
                <a:gd name="connsiteY30" fmla="*/ 4381778 h 6295602"/>
                <a:gd name="connsiteX31" fmla="*/ 6054119 w 7013144"/>
                <a:gd name="connsiteY31" fmla="*/ 4357707 h 6295602"/>
                <a:gd name="connsiteX32" fmla="*/ 6040392 w 7013144"/>
                <a:gd name="connsiteY32" fmla="*/ 4337179 h 6295602"/>
                <a:gd name="connsiteX33" fmla="*/ 5847376 w 7013144"/>
                <a:gd name="connsiteY33" fmla="*/ 4203319 h 6295602"/>
                <a:gd name="connsiteX34" fmla="*/ 5493720 w 7013144"/>
                <a:gd name="connsiteY34" fmla="*/ 4317748 h 6295602"/>
                <a:gd name="connsiteX35" fmla="*/ 5275918 w 7013144"/>
                <a:gd name="connsiteY35" fmla="*/ 4825950 h 6295602"/>
                <a:gd name="connsiteX36" fmla="*/ 5188729 w 7013144"/>
                <a:gd name="connsiteY36" fmla="*/ 5522206 h 6295602"/>
                <a:gd name="connsiteX37" fmla="*/ 5241727 w 7013144"/>
                <a:gd name="connsiteY37" fmla="*/ 6099476 h 6295602"/>
                <a:gd name="connsiteX38" fmla="*/ 4670611 w 7013144"/>
                <a:gd name="connsiteY38" fmla="*/ 6178231 h 6295602"/>
                <a:gd name="connsiteX39" fmla="*/ 4374397 w 7013144"/>
                <a:gd name="connsiteY39" fmla="*/ 6126716 h 6295602"/>
                <a:gd name="connsiteX40" fmla="*/ 4400497 w 7013144"/>
                <a:gd name="connsiteY40" fmla="*/ 5980261 h 6295602"/>
                <a:gd name="connsiteX41" fmla="*/ 4567580 w 7013144"/>
                <a:gd name="connsiteY41" fmla="*/ 5727471 h 6295602"/>
                <a:gd name="connsiteX42" fmla="*/ 4670611 w 7013144"/>
                <a:gd name="connsiteY42" fmla="*/ 5276710 h 6295602"/>
                <a:gd name="connsiteX43" fmla="*/ 4735006 w 7013144"/>
                <a:gd name="connsiteY43" fmla="*/ 4954738 h 6295602"/>
                <a:gd name="connsiteX44" fmla="*/ 4722127 w 7013144"/>
                <a:gd name="connsiteY44" fmla="*/ 4413826 h 6295602"/>
                <a:gd name="connsiteX45" fmla="*/ 4567580 w 7013144"/>
                <a:gd name="connsiteY45" fmla="*/ 4207764 h 6295602"/>
                <a:gd name="connsiteX46" fmla="*/ 4361518 w 7013144"/>
                <a:gd name="connsiteY46" fmla="*/ 4233521 h 6295602"/>
                <a:gd name="connsiteX47" fmla="*/ 3872121 w 7013144"/>
                <a:gd name="connsiteY47" fmla="*/ 4156248 h 6295602"/>
                <a:gd name="connsiteX48" fmla="*/ 3830566 w 7013144"/>
                <a:gd name="connsiteY48" fmla="*/ 4137936 h 6295602"/>
                <a:gd name="connsiteX49" fmla="*/ 3825964 w 7013144"/>
                <a:gd name="connsiteY49" fmla="*/ 4129283 h 6295602"/>
                <a:gd name="connsiteX50" fmla="*/ 3828366 w 7013144"/>
                <a:gd name="connsiteY50" fmla="*/ 4122969 h 6295602"/>
                <a:gd name="connsiteX51" fmla="*/ 3824693 w 7013144"/>
                <a:gd name="connsiteY51" fmla="*/ 4126893 h 6295602"/>
                <a:gd name="connsiteX52" fmla="*/ 3825964 w 7013144"/>
                <a:gd name="connsiteY52" fmla="*/ 4129283 h 6295602"/>
                <a:gd name="connsiteX53" fmla="*/ 3820606 w 7013144"/>
                <a:gd name="connsiteY53" fmla="*/ 4143369 h 6295602"/>
                <a:gd name="connsiteX54" fmla="*/ 3678938 w 7013144"/>
                <a:gd name="connsiteY54" fmla="*/ 4581251 h 6295602"/>
                <a:gd name="connsiteX55" fmla="*/ 3563028 w 7013144"/>
                <a:gd name="connsiteY55" fmla="*/ 5379741 h 6295602"/>
                <a:gd name="connsiteX56" fmla="*/ 3537270 w 7013144"/>
                <a:gd name="connsiteY56" fmla="*/ 5869138 h 6295602"/>
                <a:gd name="connsiteX57" fmla="*/ 3664236 w 7013144"/>
                <a:gd name="connsiteY57" fmla="*/ 6091384 h 6295602"/>
                <a:gd name="connsiteX58" fmla="*/ 3588103 w 7013144"/>
                <a:gd name="connsiteY58" fmla="*/ 6224960 h 6295602"/>
                <a:gd name="connsiteX59" fmla="*/ 3165265 w 7013144"/>
                <a:gd name="connsiteY59" fmla="*/ 6281604 h 6295602"/>
                <a:gd name="connsiteX60" fmla="*/ 2811267 w 7013144"/>
                <a:gd name="connsiteY60" fmla="*/ 6226783 h 6295602"/>
                <a:gd name="connsiteX61" fmla="*/ 2931963 w 7013144"/>
                <a:gd name="connsiteY61" fmla="*/ 5997927 h 6295602"/>
                <a:gd name="connsiteX62" fmla="*/ 2983479 w 7013144"/>
                <a:gd name="connsiteY62" fmla="*/ 5650198 h 6295602"/>
                <a:gd name="connsiteX63" fmla="*/ 2983479 w 7013144"/>
                <a:gd name="connsiteY63" fmla="*/ 4864586 h 6295602"/>
                <a:gd name="connsiteX64" fmla="*/ 3022115 w 7013144"/>
                <a:gd name="connsiteY64" fmla="*/ 4040338 h 6295602"/>
                <a:gd name="connsiteX65" fmla="*/ 3021470 w 7013144"/>
                <a:gd name="connsiteY65" fmla="*/ 4023848 h 6295602"/>
                <a:gd name="connsiteX66" fmla="*/ 3019064 w 7013144"/>
                <a:gd name="connsiteY66" fmla="*/ 4021204 h 6295602"/>
                <a:gd name="connsiteX67" fmla="*/ 3021342 w 7013144"/>
                <a:gd name="connsiteY67" fmla="*/ 4020592 h 6295602"/>
                <a:gd name="connsiteX68" fmla="*/ 2851849 w 7013144"/>
                <a:gd name="connsiteY68" fmla="*/ 4081810 h 6295602"/>
                <a:gd name="connsiteX69" fmla="*/ 2777698 w 7013144"/>
                <a:gd name="connsiteY69" fmla="*/ 4104827 h 6295602"/>
                <a:gd name="connsiteX70" fmla="*/ 2764236 w 7013144"/>
                <a:gd name="connsiteY70" fmla="*/ 4153633 h 6295602"/>
                <a:gd name="connsiteX71" fmla="*/ 2713022 w 7013144"/>
                <a:gd name="connsiteY71" fmla="*/ 4297916 h 6295602"/>
                <a:gd name="connsiteX72" fmla="*/ 2442566 w 7013144"/>
                <a:gd name="connsiteY72" fmla="*/ 4735798 h 6295602"/>
                <a:gd name="connsiteX73" fmla="*/ 2172110 w 7013144"/>
                <a:gd name="connsiteY73" fmla="*/ 5302468 h 6295602"/>
                <a:gd name="connsiteX74" fmla="*/ 2236504 w 7013144"/>
                <a:gd name="connsiteY74" fmla="*/ 5972169 h 6295602"/>
                <a:gd name="connsiteX75" fmla="*/ 2279586 w 7013144"/>
                <a:gd name="connsiteY75" fmla="*/ 6250718 h 6295602"/>
                <a:gd name="connsiteX76" fmla="*/ 1837259 w 7013144"/>
                <a:gd name="connsiteY76" fmla="*/ 6294141 h 6295602"/>
                <a:gd name="connsiteX77" fmla="*/ 1425135 w 7013144"/>
                <a:gd name="connsiteY77" fmla="*/ 6255505 h 6295602"/>
                <a:gd name="connsiteX78" fmla="*/ 1531040 w 7013144"/>
                <a:gd name="connsiteY78" fmla="*/ 5994207 h 6295602"/>
                <a:gd name="connsiteX79" fmla="*/ 1656955 w 7013144"/>
                <a:gd name="connsiteY79" fmla="*/ 5598682 h 6295602"/>
                <a:gd name="connsiteX80" fmla="*/ 1618318 w 7013144"/>
                <a:gd name="connsiteY80" fmla="*/ 5315347 h 6295602"/>
                <a:gd name="connsiteX81" fmla="*/ 1759986 w 7013144"/>
                <a:gd name="connsiteY81" fmla="*/ 4594130 h 6295602"/>
                <a:gd name="connsiteX82" fmla="*/ 1901653 w 7013144"/>
                <a:gd name="connsiteY82" fmla="*/ 4156248 h 6295602"/>
                <a:gd name="connsiteX83" fmla="*/ 1811501 w 7013144"/>
                <a:gd name="connsiteY83" fmla="*/ 4027460 h 6295602"/>
                <a:gd name="connsiteX84" fmla="*/ 1785744 w 7013144"/>
                <a:gd name="connsiteY84" fmla="*/ 3679730 h 6295602"/>
                <a:gd name="connsiteX85" fmla="*/ 1811501 w 7013144"/>
                <a:gd name="connsiteY85" fmla="*/ 3100181 h 6295602"/>
                <a:gd name="connsiteX86" fmla="*/ 1785744 w 7013144"/>
                <a:gd name="connsiteY86" fmla="*/ 2906998 h 6295602"/>
                <a:gd name="connsiteX87" fmla="*/ 1309225 w 7013144"/>
                <a:gd name="connsiteY87" fmla="*/ 2765330 h 6295602"/>
                <a:gd name="connsiteX88" fmla="*/ 1000132 w 7013144"/>
                <a:gd name="connsiteY88" fmla="*/ 2456237 h 6295602"/>
                <a:gd name="connsiteX89" fmla="*/ 626645 w 7013144"/>
                <a:gd name="connsiteY89" fmla="*/ 2314569 h 6295602"/>
                <a:gd name="connsiteX90" fmla="*/ 317552 w 7013144"/>
                <a:gd name="connsiteY90" fmla="*/ 2069871 h 6295602"/>
                <a:gd name="connsiteX91" fmla="*/ 188763 w 7013144"/>
                <a:gd name="connsiteY91" fmla="*/ 1709262 h 6295602"/>
                <a:gd name="connsiteX92" fmla="*/ 21338 w 7013144"/>
                <a:gd name="connsiteY92" fmla="*/ 1322896 h 6295602"/>
                <a:gd name="connsiteX93" fmla="*/ 8459 w 7013144"/>
                <a:gd name="connsiteY93" fmla="*/ 1194107 h 6295602"/>
                <a:gd name="connsiteX94" fmla="*/ 98611 w 7013144"/>
                <a:gd name="connsiteY94" fmla="*/ 1052440 h 6295602"/>
                <a:gd name="connsiteX95" fmla="*/ 175884 w 7013144"/>
                <a:gd name="connsiteY95" fmla="*/ 846378 h 6295602"/>
                <a:gd name="connsiteX96" fmla="*/ 897101 w 7013144"/>
                <a:gd name="connsiteY96" fmla="*/ 279707 h 6295602"/>
                <a:gd name="connsiteX97" fmla="*/ 1515287 w 7013144"/>
                <a:gd name="connsiteY97" fmla="*/ 138040 h 6295602"/>
                <a:gd name="connsiteX98" fmla="*/ 2017563 w 7013144"/>
                <a:gd name="connsiteY98" fmla="*/ 163798 h 6295602"/>
                <a:gd name="connsiteX99" fmla="*/ 2391051 w 7013144"/>
                <a:gd name="connsiteY99" fmla="*/ 99403 h 6295602"/>
                <a:gd name="connsiteX100" fmla="*/ 2919084 w 7013144"/>
                <a:gd name="connsiteY100" fmla="*/ 176676 h 6295602"/>
                <a:gd name="connsiteX101" fmla="*/ 3511513 w 7013144"/>
                <a:gd name="connsiteY101" fmla="*/ 35009 h 6295602"/>
                <a:gd name="connsiteX102" fmla="*/ 4112002 w 7013144"/>
                <a:gd name="connsiteY102" fmla="*/ 422 h 6295602"/>
                <a:gd name="connsiteX0" fmla="*/ 2967481 w 7013144"/>
                <a:gd name="connsiteY0" fmla="*/ 3531119 h 6295602"/>
                <a:gd name="connsiteX1" fmla="*/ 2957721 w 7013144"/>
                <a:gd name="connsiteY1" fmla="*/ 3538062 h 6295602"/>
                <a:gd name="connsiteX2" fmla="*/ 2880448 w 7013144"/>
                <a:gd name="connsiteY2" fmla="*/ 3718367 h 6295602"/>
                <a:gd name="connsiteX3" fmla="*/ 3009891 w 7013144"/>
                <a:gd name="connsiteY3" fmla="*/ 3814367 h 6295602"/>
                <a:gd name="connsiteX4" fmla="*/ 2983479 w 7013144"/>
                <a:gd name="connsiteY4" fmla="*/ 3615336 h 6295602"/>
                <a:gd name="connsiteX5" fmla="*/ 2967481 w 7013144"/>
                <a:gd name="connsiteY5" fmla="*/ 3531119 h 6295602"/>
                <a:gd name="connsiteX6" fmla="*/ 4112002 w 7013144"/>
                <a:gd name="connsiteY6" fmla="*/ 422 h 6295602"/>
                <a:gd name="connsiteX7" fmla="*/ 4477428 w 7013144"/>
                <a:gd name="connsiteY7" fmla="*/ 47888 h 6295602"/>
                <a:gd name="connsiteX8" fmla="*/ 5263039 w 7013144"/>
                <a:gd name="connsiteY8" fmla="*/ 550164 h 6295602"/>
                <a:gd name="connsiteX9" fmla="*/ 5700921 w 7013144"/>
                <a:gd name="connsiteY9" fmla="*/ 666074 h 6295602"/>
                <a:gd name="connsiteX10" fmla="*/ 6113045 w 7013144"/>
                <a:gd name="connsiteY10" fmla="*/ 1039561 h 6295602"/>
                <a:gd name="connsiteX11" fmla="*/ 6512290 w 7013144"/>
                <a:gd name="connsiteY11" fmla="*/ 1722141 h 6295602"/>
                <a:gd name="connsiteX12" fmla="*/ 6782746 w 7013144"/>
                <a:gd name="connsiteY12" fmla="*/ 2713814 h 6295602"/>
                <a:gd name="connsiteX13" fmla="*/ 6756989 w 7013144"/>
                <a:gd name="connsiteY13" fmla="*/ 4452462 h 6295602"/>
                <a:gd name="connsiteX14" fmla="*/ 6887259 w 7013144"/>
                <a:gd name="connsiteY14" fmla="*/ 5140171 h 6295602"/>
                <a:gd name="connsiteX15" fmla="*/ 6967153 w 7013144"/>
                <a:gd name="connsiteY15" fmla="*/ 6097310 h 6295602"/>
                <a:gd name="connsiteX16" fmla="*/ 6126950 w 7013144"/>
                <a:gd name="connsiteY16" fmla="*/ 6202166 h 6295602"/>
                <a:gd name="connsiteX17" fmla="*/ 6216076 w 7013144"/>
                <a:gd name="connsiteY17" fmla="*/ 5856260 h 6295602"/>
                <a:gd name="connsiteX18" fmla="*/ 6319107 w 7013144"/>
                <a:gd name="connsiteY18" fmla="*/ 5740350 h 6295602"/>
                <a:gd name="connsiteX19" fmla="*/ 6319107 w 7013144"/>
                <a:gd name="connsiteY19" fmla="*/ 5147921 h 6295602"/>
                <a:gd name="connsiteX20" fmla="*/ 6195918 w 7013144"/>
                <a:gd name="connsiteY20" fmla="*/ 4642034 h 6295602"/>
                <a:gd name="connsiteX21" fmla="*/ 6198805 w 7013144"/>
                <a:gd name="connsiteY21" fmla="*/ 4509820 h 6295602"/>
                <a:gd name="connsiteX22" fmla="*/ 6149276 w 7013144"/>
                <a:gd name="connsiteY22" fmla="*/ 4703943 h 6295602"/>
                <a:gd name="connsiteX23" fmla="*/ 6176053 w 7013144"/>
                <a:gd name="connsiteY23" fmla="*/ 4908813 h 6295602"/>
                <a:gd name="connsiteX24" fmla="*/ 6183708 w 7013144"/>
                <a:gd name="connsiteY24" fmla="*/ 5131563 h 6295602"/>
                <a:gd name="connsiteX25" fmla="*/ 6031435 w 7013144"/>
                <a:gd name="connsiteY25" fmla="*/ 5416697 h 6295602"/>
                <a:gd name="connsiteX26" fmla="*/ 6011424 w 7013144"/>
                <a:gd name="connsiteY26" fmla="*/ 5160704 h 6295602"/>
                <a:gd name="connsiteX27" fmla="*/ 5967575 w 7013144"/>
                <a:gd name="connsiteY27" fmla="*/ 5352399 h 6295602"/>
                <a:gd name="connsiteX28" fmla="*/ 5967136 w 7013144"/>
                <a:gd name="connsiteY28" fmla="*/ 4883826 h 6295602"/>
                <a:gd name="connsiteX29" fmla="*/ 6005683 w 7013144"/>
                <a:gd name="connsiteY29" fmla="*/ 4554240 h 6295602"/>
                <a:gd name="connsiteX30" fmla="*/ 6045638 w 7013144"/>
                <a:gd name="connsiteY30" fmla="*/ 4381778 h 6295602"/>
                <a:gd name="connsiteX31" fmla="*/ 6054119 w 7013144"/>
                <a:gd name="connsiteY31" fmla="*/ 4357707 h 6295602"/>
                <a:gd name="connsiteX32" fmla="*/ 6040392 w 7013144"/>
                <a:gd name="connsiteY32" fmla="*/ 4337179 h 6295602"/>
                <a:gd name="connsiteX33" fmla="*/ 5847376 w 7013144"/>
                <a:gd name="connsiteY33" fmla="*/ 4203319 h 6295602"/>
                <a:gd name="connsiteX34" fmla="*/ 5493720 w 7013144"/>
                <a:gd name="connsiteY34" fmla="*/ 4317748 h 6295602"/>
                <a:gd name="connsiteX35" fmla="*/ 5275918 w 7013144"/>
                <a:gd name="connsiteY35" fmla="*/ 4825950 h 6295602"/>
                <a:gd name="connsiteX36" fmla="*/ 5188729 w 7013144"/>
                <a:gd name="connsiteY36" fmla="*/ 5522206 h 6295602"/>
                <a:gd name="connsiteX37" fmla="*/ 5241727 w 7013144"/>
                <a:gd name="connsiteY37" fmla="*/ 6099476 h 6295602"/>
                <a:gd name="connsiteX38" fmla="*/ 4670611 w 7013144"/>
                <a:gd name="connsiteY38" fmla="*/ 6178231 h 6295602"/>
                <a:gd name="connsiteX39" fmla="*/ 4374397 w 7013144"/>
                <a:gd name="connsiteY39" fmla="*/ 6126716 h 6295602"/>
                <a:gd name="connsiteX40" fmla="*/ 4400497 w 7013144"/>
                <a:gd name="connsiteY40" fmla="*/ 5980261 h 6295602"/>
                <a:gd name="connsiteX41" fmla="*/ 4567580 w 7013144"/>
                <a:gd name="connsiteY41" fmla="*/ 5727471 h 6295602"/>
                <a:gd name="connsiteX42" fmla="*/ 4670611 w 7013144"/>
                <a:gd name="connsiteY42" fmla="*/ 5276710 h 6295602"/>
                <a:gd name="connsiteX43" fmla="*/ 4735006 w 7013144"/>
                <a:gd name="connsiteY43" fmla="*/ 4954738 h 6295602"/>
                <a:gd name="connsiteX44" fmla="*/ 4722127 w 7013144"/>
                <a:gd name="connsiteY44" fmla="*/ 4413826 h 6295602"/>
                <a:gd name="connsiteX45" fmla="*/ 4567580 w 7013144"/>
                <a:gd name="connsiteY45" fmla="*/ 4207764 h 6295602"/>
                <a:gd name="connsiteX46" fmla="*/ 4361518 w 7013144"/>
                <a:gd name="connsiteY46" fmla="*/ 4233521 h 6295602"/>
                <a:gd name="connsiteX47" fmla="*/ 3872121 w 7013144"/>
                <a:gd name="connsiteY47" fmla="*/ 4156248 h 6295602"/>
                <a:gd name="connsiteX48" fmla="*/ 3830566 w 7013144"/>
                <a:gd name="connsiteY48" fmla="*/ 4137936 h 6295602"/>
                <a:gd name="connsiteX49" fmla="*/ 3825964 w 7013144"/>
                <a:gd name="connsiteY49" fmla="*/ 4129283 h 6295602"/>
                <a:gd name="connsiteX50" fmla="*/ 3828366 w 7013144"/>
                <a:gd name="connsiteY50" fmla="*/ 4122969 h 6295602"/>
                <a:gd name="connsiteX51" fmla="*/ 3824693 w 7013144"/>
                <a:gd name="connsiteY51" fmla="*/ 4126893 h 6295602"/>
                <a:gd name="connsiteX52" fmla="*/ 3825964 w 7013144"/>
                <a:gd name="connsiteY52" fmla="*/ 4129283 h 6295602"/>
                <a:gd name="connsiteX53" fmla="*/ 3820606 w 7013144"/>
                <a:gd name="connsiteY53" fmla="*/ 4143369 h 6295602"/>
                <a:gd name="connsiteX54" fmla="*/ 3678938 w 7013144"/>
                <a:gd name="connsiteY54" fmla="*/ 4581251 h 6295602"/>
                <a:gd name="connsiteX55" fmla="*/ 3563028 w 7013144"/>
                <a:gd name="connsiteY55" fmla="*/ 5379741 h 6295602"/>
                <a:gd name="connsiteX56" fmla="*/ 3537270 w 7013144"/>
                <a:gd name="connsiteY56" fmla="*/ 5869138 h 6295602"/>
                <a:gd name="connsiteX57" fmla="*/ 3664236 w 7013144"/>
                <a:gd name="connsiteY57" fmla="*/ 6091384 h 6295602"/>
                <a:gd name="connsiteX58" fmla="*/ 3588103 w 7013144"/>
                <a:gd name="connsiteY58" fmla="*/ 6224960 h 6295602"/>
                <a:gd name="connsiteX59" fmla="*/ 3165265 w 7013144"/>
                <a:gd name="connsiteY59" fmla="*/ 6281604 h 6295602"/>
                <a:gd name="connsiteX60" fmla="*/ 2811267 w 7013144"/>
                <a:gd name="connsiteY60" fmla="*/ 6226783 h 6295602"/>
                <a:gd name="connsiteX61" fmla="*/ 2931963 w 7013144"/>
                <a:gd name="connsiteY61" fmla="*/ 5997927 h 6295602"/>
                <a:gd name="connsiteX62" fmla="*/ 2983479 w 7013144"/>
                <a:gd name="connsiteY62" fmla="*/ 5650198 h 6295602"/>
                <a:gd name="connsiteX63" fmla="*/ 2983479 w 7013144"/>
                <a:gd name="connsiteY63" fmla="*/ 4864586 h 6295602"/>
                <a:gd name="connsiteX64" fmla="*/ 3022115 w 7013144"/>
                <a:gd name="connsiteY64" fmla="*/ 4040338 h 6295602"/>
                <a:gd name="connsiteX65" fmla="*/ 3021470 w 7013144"/>
                <a:gd name="connsiteY65" fmla="*/ 4023848 h 6295602"/>
                <a:gd name="connsiteX66" fmla="*/ 3019064 w 7013144"/>
                <a:gd name="connsiteY66" fmla="*/ 4021204 h 6295602"/>
                <a:gd name="connsiteX67" fmla="*/ 3021342 w 7013144"/>
                <a:gd name="connsiteY67" fmla="*/ 4020592 h 6295602"/>
                <a:gd name="connsiteX68" fmla="*/ 2851849 w 7013144"/>
                <a:gd name="connsiteY68" fmla="*/ 4081810 h 6295602"/>
                <a:gd name="connsiteX69" fmla="*/ 2777698 w 7013144"/>
                <a:gd name="connsiteY69" fmla="*/ 4104827 h 6295602"/>
                <a:gd name="connsiteX70" fmla="*/ 2764236 w 7013144"/>
                <a:gd name="connsiteY70" fmla="*/ 4153633 h 6295602"/>
                <a:gd name="connsiteX71" fmla="*/ 2713022 w 7013144"/>
                <a:gd name="connsiteY71" fmla="*/ 4297916 h 6295602"/>
                <a:gd name="connsiteX72" fmla="*/ 2442566 w 7013144"/>
                <a:gd name="connsiteY72" fmla="*/ 4735798 h 6295602"/>
                <a:gd name="connsiteX73" fmla="*/ 2172110 w 7013144"/>
                <a:gd name="connsiteY73" fmla="*/ 5302468 h 6295602"/>
                <a:gd name="connsiteX74" fmla="*/ 2236504 w 7013144"/>
                <a:gd name="connsiteY74" fmla="*/ 5972169 h 6295602"/>
                <a:gd name="connsiteX75" fmla="*/ 2279586 w 7013144"/>
                <a:gd name="connsiteY75" fmla="*/ 6250718 h 6295602"/>
                <a:gd name="connsiteX76" fmla="*/ 1837259 w 7013144"/>
                <a:gd name="connsiteY76" fmla="*/ 6294141 h 6295602"/>
                <a:gd name="connsiteX77" fmla="*/ 1425135 w 7013144"/>
                <a:gd name="connsiteY77" fmla="*/ 6255505 h 6295602"/>
                <a:gd name="connsiteX78" fmla="*/ 1531040 w 7013144"/>
                <a:gd name="connsiteY78" fmla="*/ 5994207 h 6295602"/>
                <a:gd name="connsiteX79" fmla="*/ 1656955 w 7013144"/>
                <a:gd name="connsiteY79" fmla="*/ 5598682 h 6295602"/>
                <a:gd name="connsiteX80" fmla="*/ 1618318 w 7013144"/>
                <a:gd name="connsiteY80" fmla="*/ 5315347 h 6295602"/>
                <a:gd name="connsiteX81" fmla="*/ 1759986 w 7013144"/>
                <a:gd name="connsiteY81" fmla="*/ 4594130 h 6295602"/>
                <a:gd name="connsiteX82" fmla="*/ 1901653 w 7013144"/>
                <a:gd name="connsiteY82" fmla="*/ 4156248 h 6295602"/>
                <a:gd name="connsiteX83" fmla="*/ 1811501 w 7013144"/>
                <a:gd name="connsiteY83" fmla="*/ 4027460 h 6295602"/>
                <a:gd name="connsiteX84" fmla="*/ 1785744 w 7013144"/>
                <a:gd name="connsiteY84" fmla="*/ 3679730 h 6295602"/>
                <a:gd name="connsiteX85" fmla="*/ 1811501 w 7013144"/>
                <a:gd name="connsiteY85" fmla="*/ 3100181 h 6295602"/>
                <a:gd name="connsiteX86" fmla="*/ 1785744 w 7013144"/>
                <a:gd name="connsiteY86" fmla="*/ 2906998 h 6295602"/>
                <a:gd name="connsiteX87" fmla="*/ 1309225 w 7013144"/>
                <a:gd name="connsiteY87" fmla="*/ 2765330 h 6295602"/>
                <a:gd name="connsiteX88" fmla="*/ 1000132 w 7013144"/>
                <a:gd name="connsiteY88" fmla="*/ 2456237 h 6295602"/>
                <a:gd name="connsiteX89" fmla="*/ 626645 w 7013144"/>
                <a:gd name="connsiteY89" fmla="*/ 2314569 h 6295602"/>
                <a:gd name="connsiteX90" fmla="*/ 317552 w 7013144"/>
                <a:gd name="connsiteY90" fmla="*/ 2069871 h 6295602"/>
                <a:gd name="connsiteX91" fmla="*/ 188763 w 7013144"/>
                <a:gd name="connsiteY91" fmla="*/ 1709262 h 6295602"/>
                <a:gd name="connsiteX92" fmla="*/ 21338 w 7013144"/>
                <a:gd name="connsiteY92" fmla="*/ 1322896 h 6295602"/>
                <a:gd name="connsiteX93" fmla="*/ 8459 w 7013144"/>
                <a:gd name="connsiteY93" fmla="*/ 1194107 h 6295602"/>
                <a:gd name="connsiteX94" fmla="*/ 98611 w 7013144"/>
                <a:gd name="connsiteY94" fmla="*/ 1052440 h 6295602"/>
                <a:gd name="connsiteX95" fmla="*/ 175884 w 7013144"/>
                <a:gd name="connsiteY95" fmla="*/ 846378 h 6295602"/>
                <a:gd name="connsiteX96" fmla="*/ 897101 w 7013144"/>
                <a:gd name="connsiteY96" fmla="*/ 279707 h 6295602"/>
                <a:gd name="connsiteX97" fmla="*/ 1515287 w 7013144"/>
                <a:gd name="connsiteY97" fmla="*/ 138040 h 6295602"/>
                <a:gd name="connsiteX98" fmla="*/ 2017563 w 7013144"/>
                <a:gd name="connsiteY98" fmla="*/ 163798 h 6295602"/>
                <a:gd name="connsiteX99" fmla="*/ 2391051 w 7013144"/>
                <a:gd name="connsiteY99" fmla="*/ 99403 h 6295602"/>
                <a:gd name="connsiteX100" fmla="*/ 2919084 w 7013144"/>
                <a:gd name="connsiteY100" fmla="*/ 176676 h 6295602"/>
                <a:gd name="connsiteX101" fmla="*/ 3511513 w 7013144"/>
                <a:gd name="connsiteY101" fmla="*/ 35009 h 6295602"/>
                <a:gd name="connsiteX102" fmla="*/ 4112002 w 7013144"/>
                <a:gd name="connsiteY102" fmla="*/ 422 h 62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7013144" h="6295602">
                  <a:moveTo>
                    <a:pt x="2967481" y="3531119"/>
                  </a:moveTo>
                  <a:cubicBezTo>
                    <a:pt x="2965100" y="3531220"/>
                    <a:pt x="2962014" y="3533769"/>
                    <a:pt x="2957721" y="3538062"/>
                  </a:cubicBezTo>
                  <a:cubicBezTo>
                    <a:pt x="2940549" y="3555234"/>
                    <a:pt x="2921231" y="3591725"/>
                    <a:pt x="2880448" y="3718367"/>
                  </a:cubicBezTo>
                  <a:lnTo>
                    <a:pt x="3009891" y="3814367"/>
                  </a:lnTo>
                  <a:cubicBezTo>
                    <a:pt x="2998571" y="3700021"/>
                    <a:pt x="2983479" y="3615336"/>
                    <a:pt x="2983479" y="3615336"/>
                  </a:cubicBezTo>
                  <a:cubicBezTo>
                    <a:pt x="2975430" y="3552551"/>
                    <a:pt x="2974625" y="3530818"/>
                    <a:pt x="2967481" y="3531119"/>
                  </a:cubicBezTo>
                  <a:close/>
                  <a:moveTo>
                    <a:pt x="4112002" y="422"/>
                  </a:moveTo>
                  <a:cubicBezTo>
                    <a:pt x="4241282" y="2812"/>
                    <a:pt x="4367957" y="15691"/>
                    <a:pt x="4477428" y="47888"/>
                  </a:cubicBezTo>
                  <a:cubicBezTo>
                    <a:pt x="4769349" y="133747"/>
                    <a:pt x="5059124" y="447133"/>
                    <a:pt x="5263039" y="550164"/>
                  </a:cubicBezTo>
                  <a:cubicBezTo>
                    <a:pt x="5466954" y="653195"/>
                    <a:pt x="5559253" y="584508"/>
                    <a:pt x="5700921" y="666074"/>
                  </a:cubicBezTo>
                  <a:cubicBezTo>
                    <a:pt x="5842589" y="747640"/>
                    <a:pt x="5977817" y="863550"/>
                    <a:pt x="6113045" y="1039561"/>
                  </a:cubicBezTo>
                  <a:cubicBezTo>
                    <a:pt x="6248273" y="1215572"/>
                    <a:pt x="6400673" y="1443099"/>
                    <a:pt x="6512290" y="1722141"/>
                  </a:cubicBezTo>
                  <a:cubicBezTo>
                    <a:pt x="6623907" y="2001183"/>
                    <a:pt x="6741963" y="2258761"/>
                    <a:pt x="6782746" y="2713814"/>
                  </a:cubicBezTo>
                  <a:cubicBezTo>
                    <a:pt x="6823529" y="3168867"/>
                    <a:pt x="6739570" y="4048069"/>
                    <a:pt x="6756989" y="4452462"/>
                  </a:cubicBezTo>
                  <a:cubicBezTo>
                    <a:pt x="6774408" y="4856855"/>
                    <a:pt x="6852232" y="4866030"/>
                    <a:pt x="6887259" y="5140171"/>
                  </a:cubicBezTo>
                  <a:cubicBezTo>
                    <a:pt x="6922286" y="5414312"/>
                    <a:pt x="7093871" y="5920311"/>
                    <a:pt x="6967153" y="6097310"/>
                  </a:cubicBezTo>
                  <a:cubicBezTo>
                    <a:pt x="6840435" y="6274309"/>
                    <a:pt x="6252129" y="6242341"/>
                    <a:pt x="6126950" y="6202166"/>
                  </a:cubicBezTo>
                  <a:cubicBezTo>
                    <a:pt x="6001771" y="6161991"/>
                    <a:pt x="6184050" y="5933229"/>
                    <a:pt x="6216076" y="5856260"/>
                  </a:cubicBezTo>
                  <a:cubicBezTo>
                    <a:pt x="6248102" y="5779291"/>
                    <a:pt x="6301935" y="5858406"/>
                    <a:pt x="6319107" y="5740350"/>
                  </a:cubicBezTo>
                  <a:cubicBezTo>
                    <a:pt x="6336279" y="5622294"/>
                    <a:pt x="6349158" y="5353983"/>
                    <a:pt x="6319107" y="5147921"/>
                  </a:cubicBezTo>
                  <a:cubicBezTo>
                    <a:pt x="6296569" y="4993375"/>
                    <a:pt x="6250642" y="4796987"/>
                    <a:pt x="6195918" y="4642034"/>
                  </a:cubicBezTo>
                  <a:cubicBezTo>
                    <a:pt x="6196880" y="4597963"/>
                    <a:pt x="6197843" y="4553891"/>
                    <a:pt x="6198805" y="4509820"/>
                  </a:cubicBezTo>
                  <a:lnTo>
                    <a:pt x="6149276" y="4703943"/>
                  </a:lnTo>
                  <a:cubicBezTo>
                    <a:pt x="6136295" y="4767667"/>
                    <a:pt x="6170314" y="4837543"/>
                    <a:pt x="6176053" y="4908813"/>
                  </a:cubicBezTo>
                  <a:cubicBezTo>
                    <a:pt x="6181792" y="4980083"/>
                    <a:pt x="6195454" y="4910991"/>
                    <a:pt x="6183708" y="5131563"/>
                  </a:cubicBezTo>
                  <a:cubicBezTo>
                    <a:pt x="6171962" y="5352135"/>
                    <a:pt x="6060149" y="5411840"/>
                    <a:pt x="6031435" y="5416697"/>
                  </a:cubicBezTo>
                  <a:cubicBezTo>
                    <a:pt x="6002721" y="5421554"/>
                    <a:pt x="6022067" y="5171420"/>
                    <a:pt x="6011424" y="5160704"/>
                  </a:cubicBezTo>
                  <a:cubicBezTo>
                    <a:pt x="6000781" y="5149988"/>
                    <a:pt x="5974956" y="5398545"/>
                    <a:pt x="5967575" y="5352399"/>
                  </a:cubicBezTo>
                  <a:cubicBezTo>
                    <a:pt x="5960194" y="5306253"/>
                    <a:pt x="5960785" y="5016852"/>
                    <a:pt x="5967136" y="4883826"/>
                  </a:cubicBezTo>
                  <a:cubicBezTo>
                    <a:pt x="5973487" y="4750800"/>
                    <a:pt x="5992599" y="4637915"/>
                    <a:pt x="6005683" y="4554240"/>
                  </a:cubicBezTo>
                  <a:cubicBezTo>
                    <a:pt x="6018767" y="4470565"/>
                    <a:pt x="6029959" y="4431174"/>
                    <a:pt x="6045638" y="4381778"/>
                  </a:cubicBezTo>
                  <a:lnTo>
                    <a:pt x="6054119" y="4357707"/>
                  </a:lnTo>
                  <a:lnTo>
                    <a:pt x="6040392" y="4337179"/>
                  </a:lnTo>
                  <a:cubicBezTo>
                    <a:pt x="5980900" y="4254849"/>
                    <a:pt x="5914572" y="4197430"/>
                    <a:pt x="5847376" y="4203319"/>
                  </a:cubicBezTo>
                  <a:cubicBezTo>
                    <a:pt x="5739862" y="4212741"/>
                    <a:pt x="5710344" y="4205884"/>
                    <a:pt x="5493720" y="4317748"/>
                  </a:cubicBezTo>
                  <a:cubicBezTo>
                    <a:pt x="5277096" y="4429612"/>
                    <a:pt x="5326750" y="4625207"/>
                    <a:pt x="5275918" y="4825950"/>
                  </a:cubicBezTo>
                  <a:cubicBezTo>
                    <a:pt x="5225086" y="5026693"/>
                    <a:pt x="5194427" y="5309952"/>
                    <a:pt x="5188729" y="5522206"/>
                  </a:cubicBezTo>
                  <a:cubicBezTo>
                    <a:pt x="5183031" y="5734460"/>
                    <a:pt x="5328080" y="5990139"/>
                    <a:pt x="5241727" y="6099476"/>
                  </a:cubicBezTo>
                  <a:cubicBezTo>
                    <a:pt x="5155374" y="6208814"/>
                    <a:pt x="4815166" y="6173691"/>
                    <a:pt x="4670611" y="6178231"/>
                  </a:cubicBezTo>
                  <a:cubicBezTo>
                    <a:pt x="4526056" y="6182771"/>
                    <a:pt x="4419416" y="6159711"/>
                    <a:pt x="4374397" y="6126716"/>
                  </a:cubicBezTo>
                  <a:cubicBezTo>
                    <a:pt x="4329378" y="6093721"/>
                    <a:pt x="4368300" y="6046802"/>
                    <a:pt x="4400497" y="5980261"/>
                  </a:cubicBezTo>
                  <a:cubicBezTo>
                    <a:pt x="4432694" y="5913720"/>
                    <a:pt x="4522561" y="5844729"/>
                    <a:pt x="4567580" y="5727471"/>
                  </a:cubicBezTo>
                  <a:cubicBezTo>
                    <a:pt x="4612599" y="5610213"/>
                    <a:pt x="4642707" y="5405499"/>
                    <a:pt x="4670611" y="5276710"/>
                  </a:cubicBezTo>
                  <a:cubicBezTo>
                    <a:pt x="4698515" y="5147921"/>
                    <a:pt x="4726420" y="5098552"/>
                    <a:pt x="4735006" y="4954738"/>
                  </a:cubicBezTo>
                  <a:cubicBezTo>
                    <a:pt x="4743592" y="4810924"/>
                    <a:pt x="4750031" y="4538321"/>
                    <a:pt x="4722127" y="4413826"/>
                  </a:cubicBezTo>
                  <a:cubicBezTo>
                    <a:pt x="4694223" y="4289331"/>
                    <a:pt x="4627682" y="4237815"/>
                    <a:pt x="4567580" y="4207764"/>
                  </a:cubicBezTo>
                  <a:cubicBezTo>
                    <a:pt x="4507478" y="4177713"/>
                    <a:pt x="4477428" y="4242107"/>
                    <a:pt x="4361518" y="4233521"/>
                  </a:cubicBezTo>
                  <a:cubicBezTo>
                    <a:pt x="4245608" y="4224935"/>
                    <a:pt x="3872121" y="4156248"/>
                    <a:pt x="3872121" y="4156248"/>
                  </a:cubicBezTo>
                  <a:cubicBezTo>
                    <a:pt x="3849583" y="4152492"/>
                    <a:pt x="3837106" y="4145381"/>
                    <a:pt x="3830566" y="4137936"/>
                  </a:cubicBezTo>
                  <a:lnTo>
                    <a:pt x="3825964" y="4129283"/>
                  </a:lnTo>
                  <a:lnTo>
                    <a:pt x="3828366" y="4122969"/>
                  </a:lnTo>
                  <a:cubicBezTo>
                    <a:pt x="3833648" y="4103483"/>
                    <a:pt x="3821423" y="4112840"/>
                    <a:pt x="3824693" y="4126893"/>
                  </a:cubicBezTo>
                  <a:lnTo>
                    <a:pt x="3825964" y="4129283"/>
                  </a:lnTo>
                  <a:lnTo>
                    <a:pt x="3820606" y="4143369"/>
                  </a:lnTo>
                  <a:cubicBezTo>
                    <a:pt x="3788409" y="4214203"/>
                    <a:pt x="3721868" y="4375189"/>
                    <a:pt x="3678938" y="4581251"/>
                  </a:cubicBezTo>
                  <a:cubicBezTo>
                    <a:pt x="3636008" y="4787313"/>
                    <a:pt x="3586639" y="5165093"/>
                    <a:pt x="3563028" y="5379741"/>
                  </a:cubicBezTo>
                  <a:cubicBezTo>
                    <a:pt x="3539417" y="5594389"/>
                    <a:pt x="3520402" y="5750531"/>
                    <a:pt x="3537270" y="5869138"/>
                  </a:cubicBezTo>
                  <a:cubicBezTo>
                    <a:pt x="3554138" y="5987745"/>
                    <a:pt x="3655764" y="6032080"/>
                    <a:pt x="3664236" y="6091384"/>
                  </a:cubicBezTo>
                  <a:cubicBezTo>
                    <a:pt x="3672708" y="6150688"/>
                    <a:pt x="3671265" y="6193257"/>
                    <a:pt x="3588103" y="6224960"/>
                  </a:cubicBezTo>
                  <a:cubicBezTo>
                    <a:pt x="3504941" y="6256663"/>
                    <a:pt x="3294738" y="6281300"/>
                    <a:pt x="3165265" y="6281604"/>
                  </a:cubicBezTo>
                  <a:cubicBezTo>
                    <a:pt x="3035792" y="6281908"/>
                    <a:pt x="2882520" y="6290246"/>
                    <a:pt x="2811267" y="6226783"/>
                  </a:cubicBezTo>
                  <a:cubicBezTo>
                    <a:pt x="2740014" y="6163320"/>
                    <a:pt x="2903261" y="6094025"/>
                    <a:pt x="2931963" y="5997927"/>
                  </a:cubicBezTo>
                  <a:cubicBezTo>
                    <a:pt x="2960665" y="5901830"/>
                    <a:pt x="2974893" y="5839088"/>
                    <a:pt x="2983479" y="5650198"/>
                  </a:cubicBezTo>
                  <a:cubicBezTo>
                    <a:pt x="2992065" y="5461308"/>
                    <a:pt x="2977040" y="5132896"/>
                    <a:pt x="2983479" y="4864586"/>
                  </a:cubicBezTo>
                  <a:cubicBezTo>
                    <a:pt x="2989918" y="4596276"/>
                    <a:pt x="3022115" y="4248546"/>
                    <a:pt x="3022115" y="4040338"/>
                  </a:cubicBezTo>
                  <a:lnTo>
                    <a:pt x="3021470" y="4023848"/>
                  </a:lnTo>
                  <a:lnTo>
                    <a:pt x="3019064" y="4021204"/>
                  </a:lnTo>
                  <a:lnTo>
                    <a:pt x="3021342" y="4020592"/>
                  </a:lnTo>
                  <a:lnTo>
                    <a:pt x="2851849" y="4081810"/>
                  </a:lnTo>
                  <a:lnTo>
                    <a:pt x="2777698" y="4104827"/>
                  </a:lnTo>
                  <a:lnTo>
                    <a:pt x="2764236" y="4153633"/>
                  </a:lnTo>
                  <a:cubicBezTo>
                    <a:pt x="2748305" y="4206020"/>
                    <a:pt x="2731267" y="4255523"/>
                    <a:pt x="2713022" y="4297916"/>
                  </a:cubicBezTo>
                  <a:cubicBezTo>
                    <a:pt x="2640042" y="4467488"/>
                    <a:pt x="2532718" y="4568373"/>
                    <a:pt x="2442566" y="4735798"/>
                  </a:cubicBezTo>
                  <a:cubicBezTo>
                    <a:pt x="2352414" y="4903223"/>
                    <a:pt x="2206454" y="5096406"/>
                    <a:pt x="2172110" y="5302468"/>
                  </a:cubicBezTo>
                  <a:cubicBezTo>
                    <a:pt x="2137766" y="5508530"/>
                    <a:pt x="2218591" y="5814127"/>
                    <a:pt x="2236504" y="5972169"/>
                  </a:cubicBezTo>
                  <a:cubicBezTo>
                    <a:pt x="2254417" y="6130211"/>
                    <a:pt x="2346127" y="6197056"/>
                    <a:pt x="2279586" y="6250718"/>
                  </a:cubicBezTo>
                  <a:cubicBezTo>
                    <a:pt x="2213045" y="6304380"/>
                    <a:pt x="1979667" y="6293343"/>
                    <a:pt x="1837259" y="6294141"/>
                  </a:cubicBezTo>
                  <a:cubicBezTo>
                    <a:pt x="1694851" y="6294939"/>
                    <a:pt x="1476171" y="6305494"/>
                    <a:pt x="1425135" y="6255505"/>
                  </a:cubicBezTo>
                  <a:cubicBezTo>
                    <a:pt x="1424121" y="6072943"/>
                    <a:pt x="1492403" y="6103677"/>
                    <a:pt x="1531040" y="5994207"/>
                  </a:cubicBezTo>
                  <a:cubicBezTo>
                    <a:pt x="1569677" y="5884737"/>
                    <a:pt x="1642409" y="5711825"/>
                    <a:pt x="1656955" y="5598682"/>
                  </a:cubicBezTo>
                  <a:cubicBezTo>
                    <a:pt x="1671501" y="5485539"/>
                    <a:pt x="1601146" y="5482772"/>
                    <a:pt x="1618318" y="5315347"/>
                  </a:cubicBezTo>
                  <a:cubicBezTo>
                    <a:pt x="1635490" y="5147922"/>
                    <a:pt x="1712764" y="4787313"/>
                    <a:pt x="1759986" y="4594130"/>
                  </a:cubicBezTo>
                  <a:cubicBezTo>
                    <a:pt x="1807209" y="4400947"/>
                    <a:pt x="1893067" y="4250693"/>
                    <a:pt x="1901653" y="4156248"/>
                  </a:cubicBezTo>
                  <a:cubicBezTo>
                    <a:pt x="1910239" y="4061803"/>
                    <a:pt x="1830819" y="4106880"/>
                    <a:pt x="1811501" y="4027460"/>
                  </a:cubicBezTo>
                  <a:cubicBezTo>
                    <a:pt x="1792183" y="3948040"/>
                    <a:pt x="1785744" y="3834276"/>
                    <a:pt x="1785744" y="3679730"/>
                  </a:cubicBezTo>
                  <a:cubicBezTo>
                    <a:pt x="1785744" y="3525184"/>
                    <a:pt x="1811501" y="3228970"/>
                    <a:pt x="1811501" y="3100181"/>
                  </a:cubicBezTo>
                  <a:cubicBezTo>
                    <a:pt x="1811501" y="2971392"/>
                    <a:pt x="1869457" y="2962806"/>
                    <a:pt x="1785744" y="2906998"/>
                  </a:cubicBezTo>
                  <a:cubicBezTo>
                    <a:pt x="1702031" y="2851190"/>
                    <a:pt x="1440160" y="2840457"/>
                    <a:pt x="1309225" y="2765330"/>
                  </a:cubicBezTo>
                  <a:cubicBezTo>
                    <a:pt x="1178290" y="2690203"/>
                    <a:pt x="1113895" y="2531364"/>
                    <a:pt x="1000132" y="2456237"/>
                  </a:cubicBezTo>
                  <a:cubicBezTo>
                    <a:pt x="886369" y="2381110"/>
                    <a:pt x="740408" y="2378963"/>
                    <a:pt x="626645" y="2314569"/>
                  </a:cubicBezTo>
                  <a:cubicBezTo>
                    <a:pt x="512882" y="2250175"/>
                    <a:pt x="390532" y="2170756"/>
                    <a:pt x="317552" y="2069871"/>
                  </a:cubicBezTo>
                  <a:cubicBezTo>
                    <a:pt x="244572" y="1968987"/>
                    <a:pt x="238132" y="1833758"/>
                    <a:pt x="188763" y="1709262"/>
                  </a:cubicBezTo>
                  <a:cubicBezTo>
                    <a:pt x="139394" y="1584766"/>
                    <a:pt x="47096" y="1402316"/>
                    <a:pt x="21338" y="1322896"/>
                  </a:cubicBezTo>
                  <a:cubicBezTo>
                    <a:pt x="-4420" y="1243476"/>
                    <a:pt x="-4420" y="1239183"/>
                    <a:pt x="8459" y="1194107"/>
                  </a:cubicBezTo>
                  <a:cubicBezTo>
                    <a:pt x="21338" y="1149031"/>
                    <a:pt x="70707" y="1110395"/>
                    <a:pt x="98611" y="1052440"/>
                  </a:cubicBezTo>
                  <a:cubicBezTo>
                    <a:pt x="126515" y="994485"/>
                    <a:pt x="42802" y="975167"/>
                    <a:pt x="175884" y="846378"/>
                  </a:cubicBezTo>
                  <a:cubicBezTo>
                    <a:pt x="308966" y="717589"/>
                    <a:pt x="673867" y="397763"/>
                    <a:pt x="897101" y="279707"/>
                  </a:cubicBezTo>
                  <a:cubicBezTo>
                    <a:pt x="1120335" y="161651"/>
                    <a:pt x="1328543" y="157358"/>
                    <a:pt x="1515287" y="138040"/>
                  </a:cubicBezTo>
                  <a:cubicBezTo>
                    <a:pt x="1702031" y="118722"/>
                    <a:pt x="1871602" y="170237"/>
                    <a:pt x="2017563" y="163798"/>
                  </a:cubicBezTo>
                  <a:cubicBezTo>
                    <a:pt x="2163524" y="157359"/>
                    <a:pt x="2240798" y="97257"/>
                    <a:pt x="2391051" y="99403"/>
                  </a:cubicBezTo>
                  <a:cubicBezTo>
                    <a:pt x="2541304" y="101549"/>
                    <a:pt x="2732340" y="187408"/>
                    <a:pt x="2919084" y="176676"/>
                  </a:cubicBezTo>
                  <a:cubicBezTo>
                    <a:pt x="3105828" y="165944"/>
                    <a:pt x="3251789" y="56474"/>
                    <a:pt x="3511513" y="35009"/>
                  </a:cubicBezTo>
                  <a:cubicBezTo>
                    <a:pt x="3673840" y="21593"/>
                    <a:pt x="3896537" y="-3560"/>
                    <a:pt x="4112002" y="4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SI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0DD111-7C3A-2B48-920C-D168D8A80E39}"/>
                </a:ext>
              </a:extLst>
            </p:cNvPr>
            <p:cNvSpPr/>
            <p:nvPr/>
          </p:nvSpPr>
          <p:spPr>
            <a:xfrm>
              <a:off x="1696177" y="4010537"/>
              <a:ext cx="1262980" cy="1059809"/>
            </a:xfrm>
            <a:custGeom>
              <a:avLst/>
              <a:gdLst>
                <a:gd name="connsiteX0" fmla="*/ 0 w 2418192"/>
                <a:gd name="connsiteY0" fmla="*/ 1586708 h 2240796"/>
                <a:gd name="connsiteX1" fmla="*/ 81280 w 2418192"/>
                <a:gd name="connsiteY1" fmla="*/ 1972788 h 2240796"/>
                <a:gd name="connsiteX2" fmla="*/ 162560 w 2418192"/>
                <a:gd name="connsiteY2" fmla="*/ 2236948 h 2240796"/>
                <a:gd name="connsiteX3" fmla="*/ 548640 w 2418192"/>
                <a:gd name="connsiteY3" fmla="*/ 2104868 h 2240796"/>
                <a:gd name="connsiteX4" fmla="*/ 985520 w 2418192"/>
                <a:gd name="connsiteY4" fmla="*/ 1769588 h 2240796"/>
                <a:gd name="connsiteX5" fmla="*/ 1544320 w 2418192"/>
                <a:gd name="connsiteY5" fmla="*/ 1485108 h 2240796"/>
                <a:gd name="connsiteX6" fmla="*/ 2011680 w 2418192"/>
                <a:gd name="connsiteY6" fmla="*/ 1251428 h 2240796"/>
                <a:gd name="connsiteX7" fmla="*/ 2255520 w 2418192"/>
                <a:gd name="connsiteY7" fmla="*/ 916148 h 2240796"/>
                <a:gd name="connsiteX8" fmla="*/ 2326640 w 2418192"/>
                <a:gd name="connsiteY8" fmla="*/ 560548 h 2240796"/>
                <a:gd name="connsiteX9" fmla="*/ 2418080 w 2418192"/>
                <a:gd name="connsiteY9" fmla="*/ 286228 h 2240796"/>
                <a:gd name="connsiteX10" fmla="*/ 2346960 w 2418192"/>
                <a:gd name="connsiteY10" fmla="*/ 42388 h 2240796"/>
                <a:gd name="connsiteX11" fmla="*/ 2316480 w 2418192"/>
                <a:gd name="connsiteY11" fmla="*/ 1748 h 224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192" h="2240796">
                  <a:moveTo>
                    <a:pt x="0" y="1586708"/>
                  </a:moveTo>
                  <a:cubicBezTo>
                    <a:pt x="27093" y="1725561"/>
                    <a:pt x="54187" y="1864415"/>
                    <a:pt x="81280" y="1972788"/>
                  </a:cubicBezTo>
                  <a:cubicBezTo>
                    <a:pt x="108373" y="2081161"/>
                    <a:pt x="84667" y="2214935"/>
                    <a:pt x="162560" y="2236948"/>
                  </a:cubicBezTo>
                  <a:cubicBezTo>
                    <a:pt x="240453" y="2258961"/>
                    <a:pt x="411480" y="2182761"/>
                    <a:pt x="548640" y="2104868"/>
                  </a:cubicBezTo>
                  <a:cubicBezTo>
                    <a:pt x="685800" y="2026975"/>
                    <a:pt x="819573" y="1872881"/>
                    <a:pt x="985520" y="1769588"/>
                  </a:cubicBezTo>
                  <a:cubicBezTo>
                    <a:pt x="1151467" y="1666295"/>
                    <a:pt x="1544320" y="1485108"/>
                    <a:pt x="1544320" y="1485108"/>
                  </a:cubicBezTo>
                  <a:cubicBezTo>
                    <a:pt x="1715347" y="1398748"/>
                    <a:pt x="1893147" y="1346255"/>
                    <a:pt x="2011680" y="1251428"/>
                  </a:cubicBezTo>
                  <a:cubicBezTo>
                    <a:pt x="2130213" y="1156601"/>
                    <a:pt x="2203027" y="1031295"/>
                    <a:pt x="2255520" y="916148"/>
                  </a:cubicBezTo>
                  <a:cubicBezTo>
                    <a:pt x="2308013" y="801001"/>
                    <a:pt x="2299547" y="665535"/>
                    <a:pt x="2326640" y="560548"/>
                  </a:cubicBezTo>
                  <a:cubicBezTo>
                    <a:pt x="2353733" y="455561"/>
                    <a:pt x="2414693" y="372588"/>
                    <a:pt x="2418080" y="286228"/>
                  </a:cubicBezTo>
                  <a:cubicBezTo>
                    <a:pt x="2421467" y="199868"/>
                    <a:pt x="2346960" y="42388"/>
                    <a:pt x="2346960" y="42388"/>
                  </a:cubicBezTo>
                  <a:cubicBezTo>
                    <a:pt x="2330027" y="-5025"/>
                    <a:pt x="2323253" y="-1639"/>
                    <a:pt x="2316480" y="17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C6618C6-E884-5F45-B392-856AF05D000E}"/>
                </a:ext>
              </a:extLst>
            </p:cNvPr>
            <p:cNvSpPr/>
            <p:nvPr/>
          </p:nvSpPr>
          <p:spPr>
            <a:xfrm>
              <a:off x="1246327" y="4627193"/>
              <a:ext cx="347528" cy="253703"/>
            </a:xfrm>
            <a:custGeom>
              <a:avLst/>
              <a:gdLst>
                <a:gd name="connsiteX0" fmla="*/ 30330 w 665402"/>
                <a:gd name="connsiteY0" fmla="*/ 991 h 536416"/>
                <a:gd name="connsiteX1" fmla="*/ 222304 w 665402"/>
                <a:gd name="connsiteY1" fmla="*/ 117186 h 536416"/>
                <a:gd name="connsiteX2" fmla="*/ 454692 w 665402"/>
                <a:gd name="connsiteY2" fmla="*/ 309159 h 536416"/>
                <a:gd name="connsiteX3" fmla="*/ 520368 w 665402"/>
                <a:gd name="connsiteY3" fmla="*/ 223276 h 536416"/>
                <a:gd name="connsiteX4" fmla="*/ 646666 w 665402"/>
                <a:gd name="connsiteY4" fmla="*/ 223276 h 536416"/>
                <a:gd name="connsiteX5" fmla="*/ 646666 w 665402"/>
                <a:gd name="connsiteY5" fmla="*/ 445561 h 536416"/>
                <a:gd name="connsiteX6" fmla="*/ 474900 w 665402"/>
                <a:gd name="connsiteY6" fmla="*/ 526392 h 536416"/>
                <a:gd name="connsiteX7" fmla="*/ 156628 w 665402"/>
                <a:gd name="connsiteY7" fmla="*/ 233380 h 536416"/>
                <a:gd name="connsiteX8" fmla="*/ 15174 w 665402"/>
                <a:gd name="connsiteY8" fmla="*/ 71718 h 536416"/>
                <a:gd name="connsiteX9" fmla="*/ 30330 w 665402"/>
                <a:gd name="connsiteY9" fmla="*/ 991 h 53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402" h="536416">
                  <a:moveTo>
                    <a:pt x="30330" y="991"/>
                  </a:moveTo>
                  <a:cubicBezTo>
                    <a:pt x="64852" y="8569"/>
                    <a:pt x="151577" y="65825"/>
                    <a:pt x="222304" y="117186"/>
                  </a:cubicBezTo>
                  <a:cubicBezTo>
                    <a:pt x="293031" y="168547"/>
                    <a:pt x="405015" y="291477"/>
                    <a:pt x="454692" y="309159"/>
                  </a:cubicBezTo>
                  <a:cubicBezTo>
                    <a:pt x="504369" y="326841"/>
                    <a:pt x="488372" y="237590"/>
                    <a:pt x="520368" y="223276"/>
                  </a:cubicBezTo>
                  <a:cubicBezTo>
                    <a:pt x="552364" y="208962"/>
                    <a:pt x="625616" y="186229"/>
                    <a:pt x="646666" y="223276"/>
                  </a:cubicBezTo>
                  <a:cubicBezTo>
                    <a:pt x="667716" y="260323"/>
                    <a:pt x="675294" y="395042"/>
                    <a:pt x="646666" y="445561"/>
                  </a:cubicBezTo>
                  <a:cubicBezTo>
                    <a:pt x="618038" y="496080"/>
                    <a:pt x="556573" y="561755"/>
                    <a:pt x="474900" y="526392"/>
                  </a:cubicBezTo>
                  <a:cubicBezTo>
                    <a:pt x="393227" y="491029"/>
                    <a:pt x="233249" y="309159"/>
                    <a:pt x="156628" y="233380"/>
                  </a:cubicBezTo>
                  <a:cubicBezTo>
                    <a:pt x="80007" y="157601"/>
                    <a:pt x="39592" y="112976"/>
                    <a:pt x="15174" y="71718"/>
                  </a:cubicBezTo>
                  <a:cubicBezTo>
                    <a:pt x="-9244" y="30460"/>
                    <a:pt x="-4192" y="-6587"/>
                    <a:pt x="30330" y="99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CB5251-30E3-0F41-8F98-644E99C77C15}"/>
                </a:ext>
              </a:extLst>
            </p:cNvPr>
            <p:cNvSpPr/>
            <p:nvPr/>
          </p:nvSpPr>
          <p:spPr>
            <a:xfrm>
              <a:off x="823970" y="4748528"/>
              <a:ext cx="201035" cy="193924"/>
            </a:xfrm>
            <a:custGeom>
              <a:avLst/>
              <a:gdLst>
                <a:gd name="connsiteX0" fmla="*/ 278239 w 384916"/>
                <a:gd name="connsiteY0" fmla="*/ 2095 h 410020"/>
                <a:gd name="connsiteX1" fmla="*/ 384330 w 384916"/>
                <a:gd name="connsiteY1" fmla="*/ 128393 h 410020"/>
                <a:gd name="connsiteX2" fmla="*/ 313603 w 384916"/>
                <a:gd name="connsiteY2" fmla="*/ 254691 h 410020"/>
                <a:gd name="connsiteX3" fmla="*/ 162045 w 384916"/>
                <a:gd name="connsiteY3" fmla="*/ 396146 h 410020"/>
                <a:gd name="connsiteX4" fmla="*/ 30695 w 384916"/>
                <a:gd name="connsiteY4" fmla="*/ 396146 h 410020"/>
                <a:gd name="connsiteX5" fmla="*/ 383 w 384916"/>
                <a:gd name="connsiteY5" fmla="*/ 320367 h 410020"/>
                <a:gd name="connsiteX6" fmla="*/ 20591 w 384916"/>
                <a:gd name="connsiteY6" fmla="*/ 173860 h 410020"/>
                <a:gd name="connsiteX7" fmla="*/ 111526 w 384916"/>
                <a:gd name="connsiteY7" fmla="*/ 57666 h 410020"/>
                <a:gd name="connsiteX8" fmla="*/ 131733 w 384916"/>
                <a:gd name="connsiteY8" fmla="*/ 138497 h 410020"/>
                <a:gd name="connsiteX9" fmla="*/ 131733 w 384916"/>
                <a:gd name="connsiteY9" fmla="*/ 229432 h 410020"/>
                <a:gd name="connsiteX10" fmla="*/ 227720 w 384916"/>
                <a:gd name="connsiteY10" fmla="*/ 62718 h 410020"/>
                <a:gd name="connsiteX11" fmla="*/ 278239 w 384916"/>
                <a:gd name="connsiteY11" fmla="*/ 2095 h 4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916" h="410020">
                  <a:moveTo>
                    <a:pt x="278239" y="2095"/>
                  </a:moveTo>
                  <a:cubicBezTo>
                    <a:pt x="304341" y="13041"/>
                    <a:pt x="378436" y="86294"/>
                    <a:pt x="384330" y="128393"/>
                  </a:cubicBezTo>
                  <a:cubicBezTo>
                    <a:pt x="390224" y="170492"/>
                    <a:pt x="350651" y="210066"/>
                    <a:pt x="313603" y="254691"/>
                  </a:cubicBezTo>
                  <a:cubicBezTo>
                    <a:pt x="276555" y="299317"/>
                    <a:pt x="209196" y="372570"/>
                    <a:pt x="162045" y="396146"/>
                  </a:cubicBezTo>
                  <a:cubicBezTo>
                    <a:pt x="114894" y="419722"/>
                    <a:pt x="57639" y="408776"/>
                    <a:pt x="30695" y="396146"/>
                  </a:cubicBezTo>
                  <a:cubicBezTo>
                    <a:pt x="3751" y="383516"/>
                    <a:pt x="2067" y="357415"/>
                    <a:pt x="383" y="320367"/>
                  </a:cubicBezTo>
                  <a:cubicBezTo>
                    <a:pt x="-1301" y="283319"/>
                    <a:pt x="2067" y="217644"/>
                    <a:pt x="20591" y="173860"/>
                  </a:cubicBezTo>
                  <a:cubicBezTo>
                    <a:pt x="39115" y="130077"/>
                    <a:pt x="93002" y="63560"/>
                    <a:pt x="111526" y="57666"/>
                  </a:cubicBezTo>
                  <a:cubicBezTo>
                    <a:pt x="130050" y="51772"/>
                    <a:pt x="128365" y="109869"/>
                    <a:pt x="131733" y="138497"/>
                  </a:cubicBezTo>
                  <a:cubicBezTo>
                    <a:pt x="135101" y="167125"/>
                    <a:pt x="115735" y="242062"/>
                    <a:pt x="131733" y="229432"/>
                  </a:cubicBezTo>
                  <a:cubicBezTo>
                    <a:pt x="147731" y="216802"/>
                    <a:pt x="205828" y="100608"/>
                    <a:pt x="227720" y="62718"/>
                  </a:cubicBezTo>
                  <a:cubicBezTo>
                    <a:pt x="249612" y="24829"/>
                    <a:pt x="252137" y="-8851"/>
                    <a:pt x="278239" y="20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6FEBC33-DCF9-0F4C-8CD9-08F4D63604CB}"/>
                </a:ext>
              </a:extLst>
            </p:cNvPr>
            <p:cNvSpPr/>
            <p:nvPr/>
          </p:nvSpPr>
          <p:spPr>
            <a:xfrm>
              <a:off x="1091946" y="4861710"/>
              <a:ext cx="682689" cy="856740"/>
            </a:xfrm>
            <a:custGeom>
              <a:avLst/>
              <a:gdLst>
                <a:gd name="connsiteX0" fmla="*/ 691816 w 1307125"/>
                <a:gd name="connsiteY0" fmla="*/ 0 h 1811439"/>
                <a:gd name="connsiteX1" fmla="*/ 589547 w 1307125"/>
                <a:gd name="connsiteY1" fmla="*/ 571500 h 1811439"/>
                <a:gd name="connsiteX2" fmla="*/ 499310 w 1307125"/>
                <a:gd name="connsiteY2" fmla="*/ 1112921 h 1811439"/>
                <a:gd name="connsiteX3" fmla="*/ 403058 w 1307125"/>
                <a:gd name="connsiteY3" fmla="*/ 1461837 h 1811439"/>
                <a:gd name="connsiteX4" fmla="*/ 703847 w 1307125"/>
                <a:gd name="connsiteY4" fmla="*/ 1449805 h 1811439"/>
                <a:gd name="connsiteX5" fmla="*/ 938463 w 1307125"/>
                <a:gd name="connsiteY5" fmla="*/ 1401679 h 1811439"/>
                <a:gd name="connsiteX6" fmla="*/ 1034716 w 1307125"/>
                <a:gd name="connsiteY6" fmla="*/ 1365584 h 1811439"/>
                <a:gd name="connsiteX7" fmla="*/ 1257300 w 1307125"/>
                <a:gd name="connsiteY7" fmla="*/ 1515979 h 1811439"/>
                <a:gd name="connsiteX8" fmla="*/ 1299410 w 1307125"/>
                <a:gd name="connsiteY8" fmla="*/ 1540042 h 1811439"/>
                <a:gd name="connsiteX9" fmla="*/ 1143000 w 1307125"/>
                <a:gd name="connsiteY9" fmla="*/ 1654342 h 1811439"/>
                <a:gd name="connsiteX10" fmla="*/ 776037 w 1307125"/>
                <a:gd name="connsiteY10" fmla="*/ 1756610 h 1811439"/>
                <a:gd name="connsiteX11" fmla="*/ 385010 w 1307125"/>
                <a:gd name="connsiteY11" fmla="*/ 1810753 h 1811439"/>
                <a:gd name="connsiteX12" fmla="*/ 162426 w 1307125"/>
                <a:gd name="connsiteY12" fmla="*/ 1780674 h 1811439"/>
                <a:gd name="connsiteX13" fmla="*/ 0 w 1307125"/>
                <a:gd name="connsiteY13" fmla="*/ 1690437 h 181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125" h="1811439">
                  <a:moveTo>
                    <a:pt x="691816" y="0"/>
                  </a:moveTo>
                  <a:cubicBezTo>
                    <a:pt x="656723" y="193006"/>
                    <a:pt x="621631" y="386013"/>
                    <a:pt x="589547" y="571500"/>
                  </a:cubicBezTo>
                  <a:cubicBezTo>
                    <a:pt x="557463" y="756987"/>
                    <a:pt x="530391" y="964532"/>
                    <a:pt x="499310" y="1112921"/>
                  </a:cubicBezTo>
                  <a:cubicBezTo>
                    <a:pt x="468229" y="1261310"/>
                    <a:pt x="368969" y="1405690"/>
                    <a:pt x="403058" y="1461837"/>
                  </a:cubicBezTo>
                  <a:cubicBezTo>
                    <a:pt x="437147" y="1517984"/>
                    <a:pt x="614613" y="1459831"/>
                    <a:pt x="703847" y="1449805"/>
                  </a:cubicBezTo>
                  <a:cubicBezTo>
                    <a:pt x="793081" y="1439779"/>
                    <a:pt x="883318" y="1415716"/>
                    <a:pt x="938463" y="1401679"/>
                  </a:cubicBezTo>
                  <a:cubicBezTo>
                    <a:pt x="993608" y="1387642"/>
                    <a:pt x="981576" y="1346534"/>
                    <a:pt x="1034716" y="1365584"/>
                  </a:cubicBezTo>
                  <a:cubicBezTo>
                    <a:pt x="1087856" y="1384634"/>
                    <a:pt x="1213184" y="1486903"/>
                    <a:pt x="1257300" y="1515979"/>
                  </a:cubicBezTo>
                  <a:cubicBezTo>
                    <a:pt x="1301416" y="1545055"/>
                    <a:pt x="1318460" y="1516982"/>
                    <a:pt x="1299410" y="1540042"/>
                  </a:cubicBezTo>
                  <a:cubicBezTo>
                    <a:pt x="1280360" y="1563102"/>
                    <a:pt x="1230229" y="1618247"/>
                    <a:pt x="1143000" y="1654342"/>
                  </a:cubicBezTo>
                  <a:cubicBezTo>
                    <a:pt x="1055771" y="1690437"/>
                    <a:pt x="902369" y="1730542"/>
                    <a:pt x="776037" y="1756610"/>
                  </a:cubicBezTo>
                  <a:cubicBezTo>
                    <a:pt x="649705" y="1782678"/>
                    <a:pt x="487278" y="1806742"/>
                    <a:pt x="385010" y="1810753"/>
                  </a:cubicBezTo>
                  <a:cubicBezTo>
                    <a:pt x="282742" y="1814764"/>
                    <a:pt x="226594" y="1800727"/>
                    <a:pt x="162426" y="1780674"/>
                  </a:cubicBezTo>
                  <a:cubicBezTo>
                    <a:pt x="98258" y="1760621"/>
                    <a:pt x="49129" y="1725529"/>
                    <a:pt x="0" y="169043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EE14C6C-E9CB-9A47-B982-9947F7B14976}"/>
                </a:ext>
              </a:extLst>
            </p:cNvPr>
            <p:cNvSpPr/>
            <p:nvPr/>
          </p:nvSpPr>
          <p:spPr>
            <a:xfrm>
              <a:off x="1695142" y="4292532"/>
              <a:ext cx="107711" cy="355930"/>
            </a:xfrm>
            <a:custGeom>
              <a:avLst/>
              <a:gdLst>
                <a:gd name="connsiteX0" fmla="*/ 178025 w 206231"/>
                <a:gd name="connsiteY0" fmla="*/ 0 h 752559"/>
                <a:gd name="connsiteX1" fmla="*/ 202301 w 206231"/>
                <a:gd name="connsiteY1" fmla="*/ 137564 h 752559"/>
                <a:gd name="connsiteX2" fmla="*/ 105196 w 206231"/>
                <a:gd name="connsiteY2" fmla="*/ 299405 h 752559"/>
                <a:gd name="connsiteX3" fmla="*/ 56644 w 206231"/>
                <a:gd name="connsiteY3" fmla="*/ 614995 h 752559"/>
                <a:gd name="connsiteX4" fmla="*/ 0 w 206231"/>
                <a:gd name="connsiteY4" fmla="*/ 752559 h 7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31" h="752559">
                  <a:moveTo>
                    <a:pt x="178025" y="0"/>
                  </a:moveTo>
                  <a:cubicBezTo>
                    <a:pt x="196232" y="43831"/>
                    <a:pt x="214439" y="87663"/>
                    <a:pt x="202301" y="137564"/>
                  </a:cubicBezTo>
                  <a:cubicBezTo>
                    <a:pt x="190163" y="187465"/>
                    <a:pt x="129472" y="219833"/>
                    <a:pt x="105196" y="299405"/>
                  </a:cubicBezTo>
                  <a:cubicBezTo>
                    <a:pt x="80920" y="378977"/>
                    <a:pt x="74177" y="539469"/>
                    <a:pt x="56644" y="614995"/>
                  </a:cubicBezTo>
                  <a:cubicBezTo>
                    <a:pt x="39111" y="690521"/>
                    <a:pt x="19555" y="721540"/>
                    <a:pt x="0" y="75255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7EF7C59-A294-254E-A1B3-DFA397E7E26D}"/>
                </a:ext>
              </a:extLst>
            </p:cNvPr>
            <p:cNvSpPr/>
            <p:nvPr/>
          </p:nvSpPr>
          <p:spPr>
            <a:xfrm>
              <a:off x="1103457" y="4219616"/>
              <a:ext cx="409953" cy="84405"/>
            </a:xfrm>
            <a:custGeom>
              <a:avLst/>
              <a:gdLst>
                <a:gd name="connsiteX0" fmla="*/ 0 w 784927"/>
                <a:gd name="connsiteY0" fmla="*/ 138003 h 178463"/>
                <a:gd name="connsiteX1" fmla="*/ 275129 w 784927"/>
                <a:gd name="connsiteY1" fmla="*/ 438 h 178463"/>
                <a:gd name="connsiteX2" fmla="*/ 784927 w 784927"/>
                <a:gd name="connsiteY2" fmla="*/ 178463 h 17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927" h="178463">
                  <a:moveTo>
                    <a:pt x="0" y="138003"/>
                  </a:moveTo>
                  <a:cubicBezTo>
                    <a:pt x="72154" y="65849"/>
                    <a:pt x="144308" y="-6305"/>
                    <a:pt x="275129" y="438"/>
                  </a:cubicBezTo>
                  <a:cubicBezTo>
                    <a:pt x="405950" y="7181"/>
                    <a:pt x="595438" y="92822"/>
                    <a:pt x="784927" y="17846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2F53436-6887-8847-9BC8-CAC6C1DBA03B}"/>
                </a:ext>
              </a:extLst>
            </p:cNvPr>
            <p:cNvSpPr/>
            <p:nvPr/>
          </p:nvSpPr>
          <p:spPr>
            <a:xfrm>
              <a:off x="1079693" y="4261823"/>
              <a:ext cx="409953" cy="84405"/>
            </a:xfrm>
            <a:custGeom>
              <a:avLst/>
              <a:gdLst>
                <a:gd name="connsiteX0" fmla="*/ 0 w 784927"/>
                <a:gd name="connsiteY0" fmla="*/ 138003 h 178463"/>
                <a:gd name="connsiteX1" fmla="*/ 275129 w 784927"/>
                <a:gd name="connsiteY1" fmla="*/ 438 h 178463"/>
                <a:gd name="connsiteX2" fmla="*/ 784927 w 784927"/>
                <a:gd name="connsiteY2" fmla="*/ 178463 h 17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927" h="178463">
                  <a:moveTo>
                    <a:pt x="0" y="138003"/>
                  </a:moveTo>
                  <a:cubicBezTo>
                    <a:pt x="72154" y="65849"/>
                    <a:pt x="144308" y="-6305"/>
                    <a:pt x="275129" y="438"/>
                  </a:cubicBezTo>
                  <a:cubicBezTo>
                    <a:pt x="405950" y="7181"/>
                    <a:pt x="595438" y="92822"/>
                    <a:pt x="784927" y="17846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74C1F42-B88D-4F4B-AEFB-049290607027}"/>
                </a:ext>
              </a:extLst>
            </p:cNvPr>
            <p:cNvSpPr/>
            <p:nvPr/>
          </p:nvSpPr>
          <p:spPr>
            <a:xfrm>
              <a:off x="1079351" y="4304044"/>
              <a:ext cx="409953" cy="84405"/>
            </a:xfrm>
            <a:custGeom>
              <a:avLst/>
              <a:gdLst>
                <a:gd name="connsiteX0" fmla="*/ 0 w 784927"/>
                <a:gd name="connsiteY0" fmla="*/ 138003 h 178463"/>
                <a:gd name="connsiteX1" fmla="*/ 275129 w 784927"/>
                <a:gd name="connsiteY1" fmla="*/ 438 h 178463"/>
                <a:gd name="connsiteX2" fmla="*/ 784927 w 784927"/>
                <a:gd name="connsiteY2" fmla="*/ 178463 h 17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927" h="178463">
                  <a:moveTo>
                    <a:pt x="0" y="138003"/>
                  </a:moveTo>
                  <a:cubicBezTo>
                    <a:pt x="72154" y="65849"/>
                    <a:pt x="144308" y="-6305"/>
                    <a:pt x="275129" y="438"/>
                  </a:cubicBezTo>
                  <a:cubicBezTo>
                    <a:pt x="405950" y="7181"/>
                    <a:pt x="595438" y="92822"/>
                    <a:pt x="784927" y="17846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I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7CC2F1-1445-A440-B5D5-10DDCC917782}"/>
              </a:ext>
            </a:extLst>
          </p:cNvPr>
          <p:cNvGrpSpPr/>
          <p:nvPr/>
        </p:nvGrpSpPr>
        <p:grpSpPr>
          <a:xfrm>
            <a:off x="6296928" y="646062"/>
            <a:ext cx="1274310" cy="1524682"/>
            <a:chOff x="5423368" y="1709817"/>
            <a:chExt cx="3065825" cy="3866478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ADE62B4-EFBE-E44B-AB6D-01DD6BB2A8C7}"/>
                </a:ext>
              </a:extLst>
            </p:cNvPr>
            <p:cNvSpPr/>
            <p:nvPr/>
          </p:nvSpPr>
          <p:spPr>
            <a:xfrm>
              <a:off x="6413568" y="3751612"/>
              <a:ext cx="1047744" cy="1824683"/>
            </a:xfrm>
            <a:custGeom>
              <a:avLst/>
              <a:gdLst>
                <a:gd name="connsiteX0" fmla="*/ 828825 w 1117630"/>
                <a:gd name="connsiteY0" fmla="*/ 32614 h 1869896"/>
                <a:gd name="connsiteX1" fmla="*/ 930425 w 1117630"/>
                <a:gd name="connsiteY1" fmla="*/ 566014 h 1869896"/>
                <a:gd name="connsiteX2" fmla="*/ 837292 w 1117630"/>
                <a:gd name="connsiteY2" fmla="*/ 786147 h 1869896"/>
                <a:gd name="connsiteX3" fmla="*/ 498625 w 1117630"/>
                <a:gd name="connsiteY3" fmla="*/ 1455014 h 1869896"/>
                <a:gd name="connsiteX4" fmla="*/ 32958 w 1117630"/>
                <a:gd name="connsiteY4" fmla="*/ 1709014 h 1869896"/>
                <a:gd name="connsiteX5" fmla="*/ 41425 w 1117630"/>
                <a:gd name="connsiteY5" fmla="*/ 1802147 h 1869896"/>
                <a:gd name="connsiteX6" fmla="*/ 66825 w 1117630"/>
                <a:gd name="connsiteY6" fmla="*/ 1734414 h 1869896"/>
                <a:gd name="connsiteX7" fmla="*/ 430892 w 1117630"/>
                <a:gd name="connsiteY7" fmla="*/ 1556614 h 1869896"/>
                <a:gd name="connsiteX8" fmla="*/ 168425 w 1117630"/>
                <a:gd name="connsiteY8" fmla="*/ 1725947 h 1869896"/>
                <a:gd name="connsiteX9" fmla="*/ 202292 w 1117630"/>
                <a:gd name="connsiteY9" fmla="*/ 1869880 h 1869896"/>
                <a:gd name="connsiteX10" fmla="*/ 193825 w 1117630"/>
                <a:gd name="connsiteY10" fmla="*/ 1734414 h 1869896"/>
                <a:gd name="connsiteX11" fmla="*/ 430892 w 1117630"/>
                <a:gd name="connsiteY11" fmla="*/ 1590480 h 1869896"/>
                <a:gd name="connsiteX12" fmla="*/ 388558 w 1117630"/>
                <a:gd name="connsiteY12" fmla="*/ 1725947 h 1869896"/>
                <a:gd name="connsiteX13" fmla="*/ 388558 w 1117630"/>
                <a:gd name="connsiteY13" fmla="*/ 1852947 h 1869896"/>
                <a:gd name="connsiteX14" fmla="*/ 413958 w 1117630"/>
                <a:gd name="connsiteY14" fmla="*/ 1725947 h 1869896"/>
                <a:gd name="connsiteX15" fmla="*/ 583292 w 1117630"/>
                <a:gd name="connsiteY15" fmla="*/ 1514280 h 1869896"/>
                <a:gd name="connsiteX16" fmla="*/ 871158 w 1117630"/>
                <a:gd name="connsiteY16" fmla="*/ 1404214 h 1869896"/>
                <a:gd name="connsiteX17" fmla="*/ 955825 w 1117630"/>
                <a:gd name="connsiteY17" fmla="*/ 1336480 h 1869896"/>
                <a:gd name="connsiteX18" fmla="*/ 1057425 w 1117630"/>
                <a:gd name="connsiteY18" fmla="*/ 1328014 h 1869896"/>
                <a:gd name="connsiteX19" fmla="*/ 1116692 w 1117630"/>
                <a:gd name="connsiteY19" fmla="*/ 1404214 h 1869896"/>
                <a:gd name="connsiteX20" fmla="*/ 1082825 w 1117630"/>
                <a:gd name="connsiteY20" fmla="*/ 1311080 h 1869896"/>
                <a:gd name="connsiteX21" fmla="*/ 947358 w 1117630"/>
                <a:gd name="connsiteY21" fmla="*/ 1302614 h 1869896"/>
                <a:gd name="connsiteX22" fmla="*/ 871158 w 1117630"/>
                <a:gd name="connsiteY22" fmla="*/ 1378814 h 1869896"/>
                <a:gd name="connsiteX23" fmla="*/ 659492 w 1117630"/>
                <a:gd name="connsiteY23" fmla="*/ 1421147 h 1869896"/>
                <a:gd name="connsiteX24" fmla="*/ 820358 w 1117630"/>
                <a:gd name="connsiteY24" fmla="*/ 989347 h 1869896"/>
                <a:gd name="connsiteX25" fmla="*/ 1032025 w 1117630"/>
                <a:gd name="connsiteY25" fmla="*/ 633747 h 1869896"/>
                <a:gd name="connsiteX26" fmla="*/ 1015092 w 1117630"/>
                <a:gd name="connsiteY26" fmla="*/ 506747 h 1869896"/>
                <a:gd name="connsiteX27" fmla="*/ 913492 w 1117630"/>
                <a:gd name="connsiteY27" fmla="*/ 108814 h 1869896"/>
                <a:gd name="connsiteX28" fmla="*/ 828825 w 1117630"/>
                <a:gd name="connsiteY28" fmla="*/ 32614 h 1869896"/>
                <a:gd name="connsiteX0" fmla="*/ 828825 w 1117630"/>
                <a:gd name="connsiteY0" fmla="*/ 32614 h 1869896"/>
                <a:gd name="connsiteX1" fmla="*/ 930425 w 1117630"/>
                <a:gd name="connsiteY1" fmla="*/ 566014 h 1869896"/>
                <a:gd name="connsiteX2" fmla="*/ 837292 w 1117630"/>
                <a:gd name="connsiteY2" fmla="*/ 786147 h 1869896"/>
                <a:gd name="connsiteX3" fmla="*/ 498625 w 1117630"/>
                <a:gd name="connsiteY3" fmla="*/ 1455014 h 1869896"/>
                <a:gd name="connsiteX4" fmla="*/ 32958 w 1117630"/>
                <a:gd name="connsiteY4" fmla="*/ 1709014 h 1869896"/>
                <a:gd name="connsiteX5" fmla="*/ 41425 w 1117630"/>
                <a:gd name="connsiteY5" fmla="*/ 1802147 h 1869896"/>
                <a:gd name="connsiteX6" fmla="*/ 66825 w 1117630"/>
                <a:gd name="connsiteY6" fmla="*/ 1734414 h 1869896"/>
                <a:gd name="connsiteX7" fmla="*/ 430892 w 1117630"/>
                <a:gd name="connsiteY7" fmla="*/ 1556614 h 1869896"/>
                <a:gd name="connsiteX8" fmla="*/ 168425 w 1117630"/>
                <a:gd name="connsiteY8" fmla="*/ 1725947 h 1869896"/>
                <a:gd name="connsiteX9" fmla="*/ 202292 w 1117630"/>
                <a:gd name="connsiteY9" fmla="*/ 1869880 h 1869896"/>
                <a:gd name="connsiteX10" fmla="*/ 193825 w 1117630"/>
                <a:gd name="connsiteY10" fmla="*/ 1734414 h 1869896"/>
                <a:gd name="connsiteX11" fmla="*/ 430892 w 1117630"/>
                <a:gd name="connsiteY11" fmla="*/ 1590480 h 1869896"/>
                <a:gd name="connsiteX12" fmla="*/ 388558 w 1117630"/>
                <a:gd name="connsiteY12" fmla="*/ 1725947 h 1869896"/>
                <a:gd name="connsiteX13" fmla="*/ 393610 w 1117630"/>
                <a:gd name="connsiteY13" fmla="*/ 1812531 h 1869896"/>
                <a:gd name="connsiteX14" fmla="*/ 413958 w 1117630"/>
                <a:gd name="connsiteY14" fmla="*/ 1725947 h 1869896"/>
                <a:gd name="connsiteX15" fmla="*/ 583292 w 1117630"/>
                <a:gd name="connsiteY15" fmla="*/ 1514280 h 1869896"/>
                <a:gd name="connsiteX16" fmla="*/ 871158 w 1117630"/>
                <a:gd name="connsiteY16" fmla="*/ 1404214 h 1869896"/>
                <a:gd name="connsiteX17" fmla="*/ 955825 w 1117630"/>
                <a:gd name="connsiteY17" fmla="*/ 1336480 h 1869896"/>
                <a:gd name="connsiteX18" fmla="*/ 1057425 w 1117630"/>
                <a:gd name="connsiteY18" fmla="*/ 1328014 h 1869896"/>
                <a:gd name="connsiteX19" fmla="*/ 1116692 w 1117630"/>
                <a:gd name="connsiteY19" fmla="*/ 1404214 h 1869896"/>
                <a:gd name="connsiteX20" fmla="*/ 1082825 w 1117630"/>
                <a:gd name="connsiteY20" fmla="*/ 1311080 h 1869896"/>
                <a:gd name="connsiteX21" fmla="*/ 947358 w 1117630"/>
                <a:gd name="connsiteY21" fmla="*/ 1302614 h 1869896"/>
                <a:gd name="connsiteX22" fmla="*/ 871158 w 1117630"/>
                <a:gd name="connsiteY22" fmla="*/ 1378814 h 1869896"/>
                <a:gd name="connsiteX23" fmla="*/ 659492 w 1117630"/>
                <a:gd name="connsiteY23" fmla="*/ 1421147 h 1869896"/>
                <a:gd name="connsiteX24" fmla="*/ 820358 w 1117630"/>
                <a:gd name="connsiteY24" fmla="*/ 989347 h 1869896"/>
                <a:gd name="connsiteX25" fmla="*/ 1032025 w 1117630"/>
                <a:gd name="connsiteY25" fmla="*/ 633747 h 1869896"/>
                <a:gd name="connsiteX26" fmla="*/ 1015092 w 1117630"/>
                <a:gd name="connsiteY26" fmla="*/ 506747 h 1869896"/>
                <a:gd name="connsiteX27" fmla="*/ 913492 w 1117630"/>
                <a:gd name="connsiteY27" fmla="*/ 108814 h 1869896"/>
                <a:gd name="connsiteX28" fmla="*/ 828825 w 1117630"/>
                <a:gd name="connsiteY28" fmla="*/ 32614 h 1869896"/>
                <a:gd name="connsiteX0" fmla="*/ 828825 w 1117630"/>
                <a:gd name="connsiteY0" fmla="*/ 32614 h 1824440"/>
                <a:gd name="connsiteX1" fmla="*/ 930425 w 1117630"/>
                <a:gd name="connsiteY1" fmla="*/ 566014 h 1824440"/>
                <a:gd name="connsiteX2" fmla="*/ 837292 w 1117630"/>
                <a:gd name="connsiteY2" fmla="*/ 786147 h 1824440"/>
                <a:gd name="connsiteX3" fmla="*/ 498625 w 1117630"/>
                <a:gd name="connsiteY3" fmla="*/ 1455014 h 1824440"/>
                <a:gd name="connsiteX4" fmla="*/ 32958 w 1117630"/>
                <a:gd name="connsiteY4" fmla="*/ 1709014 h 1824440"/>
                <a:gd name="connsiteX5" fmla="*/ 41425 w 1117630"/>
                <a:gd name="connsiteY5" fmla="*/ 1802147 h 1824440"/>
                <a:gd name="connsiteX6" fmla="*/ 66825 w 1117630"/>
                <a:gd name="connsiteY6" fmla="*/ 1734414 h 1824440"/>
                <a:gd name="connsiteX7" fmla="*/ 430892 w 1117630"/>
                <a:gd name="connsiteY7" fmla="*/ 1556614 h 1824440"/>
                <a:gd name="connsiteX8" fmla="*/ 168425 w 1117630"/>
                <a:gd name="connsiteY8" fmla="*/ 1725947 h 1824440"/>
                <a:gd name="connsiteX9" fmla="*/ 187136 w 1117630"/>
                <a:gd name="connsiteY9" fmla="*/ 1824413 h 1824440"/>
                <a:gd name="connsiteX10" fmla="*/ 193825 w 1117630"/>
                <a:gd name="connsiteY10" fmla="*/ 1734414 h 1824440"/>
                <a:gd name="connsiteX11" fmla="*/ 430892 w 1117630"/>
                <a:gd name="connsiteY11" fmla="*/ 1590480 h 1824440"/>
                <a:gd name="connsiteX12" fmla="*/ 388558 w 1117630"/>
                <a:gd name="connsiteY12" fmla="*/ 1725947 h 1824440"/>
                <a:gd name="connsiteX13" fmla="*/ 393610 w 1117630"/>
                <a:gd name="connsiteY13" fmla="*/ 1812531 h 1824440"/>
                <a:gd name="connsiteX14" fmla="*/ 413958 w 1117630"/>
                <a:gd name="connsiteY14" fmla="*/ 1725947 h 1824440"/>
                <a:gd name="connsiteX15" fmla="*/ 583292 w 1117630"/>
                <a:gd name="connsiteY15" fmla="*/ 1514280 h 1824440"/>
                <a:gd name="connsiteX16" fmla="*/ 871158 w 1117630"/>
                <a:gd name="connsiteY16" fmla="*/ 1404214 h 1824440"/>
                <a:gd name="connsiteX17" fmla="*/ 955825 w 1117630"/>
                <a:gd name="connsiteY17" fmla="*/ 1336480 h 1824440"/>
                <a:gd name="connsiteX18" fmla="*/ 1057425 w 1117630"/>
                <a:gd name="connsiteY18" fmla="*/ 1328014 h 1824440"/>
                <a:gd name="connsiteX19" fmla="*/ 1116692 w 1117630"/>
                <a:gd name="connsiteY19" fmla="*/ 1404214 h 1824440"/>
                <a:gd name="connsiteX20" fmla="*/ 1082825 w 1117630"/>
                <a:gd name="connsiteY20" fmla="*/ 1311080 h 1824440"/>
                <a:gd name="connsiteX21" fmla="*/ 947358 w 1117630"/>
                <a:gd name="connsiteY21" fmla="*/ 1302614 h 1824440"/>
                <a:gd name="connsiteX22" fmla="*/ 871158 w 1117630"/>
                <a:gd name="connsiteY22" fmla="*/ 1378814 h 1824440"/>
                <a:gd name="connsiteX23" fmla="*/ 659492 w 1117630"/>
                <a:gd name="connsiteY23" fmla="*/ 1421147 h 1824440"/>
                <a:gd name="connsiteX24" fmla="*/ 820358 w 1117630"/>
                <a:gd name="connsiteY24" fmla="*/ 989347 h 1824440"/>
                <a:gd name="connsiteX25" fmla="*/ 1032025 w 1117630"/>
                <a:gd name="connsiteY25" fmla="*/ 633747 h 1824440"/>
                <a:gd name="connsiteX26" fmla="*/ 1015092 w 1117630"/>
                <a:gd name="connsiteY26" fmla="*/ 506747 h 1824440"/>
                <a:gd name="connsiteX27" fmla="*/ 913492 w 1117630"/>
                <a:gd name="connsiteY27" fmla="*/ 108814 h 1824440"/>
                <a:gd name="connsiteX28" fmla="*/ 828825 w 1117630"/>
                <a:gd name="connsiteY28" fmla="*/ 32614 h 1824440"/>
                <a:gd name="connsiteX0" fmla="*/ 828825 w 1117630"/>
                <a:gd name="connsiteY0" fmla="*/ 32614 h 1824683"/>
                <a:gd name="connsiteX1" fmla="*/ 930425 w 1117630"/>
                <a:gd name="connsiteY1" fmla="*/ 566014 h 1824683"/>
                <a:gd name="connsiteX2" fmla="*/ 837292 w 1117630"/>
                <a:gd name="connsiteY2" fmla="*/ 786147 h 1824683"/>
                <a:gd name="connsiteX3" fmla="*/ 498625 w 1117630"/>
                <a:gd name="connsiteY3" fmla="*/ 1455014 h 1824683"/>
                <a:gd name="connsiteX4" fmla="*/ 32958 w 1117630"/>
                <a:gd name="connsiteY4" fmla="*/ 1709014 h 1824683"/>
                <a:gd name="connsiteX5" fmla="*/ 41425 w 1117630"/>
                <a:gd name="connsiteY5" fmla="*/ 1802147 h 1824683"/>
                <a:gd name="connsiteX6" fmla="*/ 66825 w 1117630"/>
                <a:gd name="connsiteY6" fmla="*/ 1734414 h 1824683"/>
                <a:gd name="connsiteX7" fmla="*/ 430892 w 1117630"/>
                <a:gd name="connsiteY7" fmla="*/ 1556614 h 1824683"/>
                <a:gd name="connsiteX8" fmla="*/ 168425 w 1117630"/>
                <a:gd name="connsiteY8" fmla="*/ 1725947 h 1824683"/>
                <a:gd name="connsiteX9" fmla="*/ 187136 w 1117630"/>
                <a:gd name="connsiteY9" fmla="*/ 1824413 h 1824683"/>
                <a:gd name="connsiteX10" fmla="*/ 224137 w 1117630"/>
                <a:gd name="connsiteY10" fmla="*/ 1749570 h 1824683"/>
                <a:gd name="connsiteX11" fmla="*/ 430892 w 1117630"/>
                <a:gd name="connsiteY11" fmla="*/ 1590480 h 1824683"/>
                <a:gd name="connsiteX12" fmla="*/ 388558 w 1117630"/>
                <a:gd name="connsiteY12" fmla="*/ 1725947 h 1824683"/>
                <a:gd name="connsiteX13" fmla="*/ 393610 w 1117630"/>
                <a:gd name="connsiteY13" fmla="*/ 1812531 h 1824683"/>
                <a:gd name="connsiteX14" fmla="*/ 413958 w 1117630"/>
                <a:gd name="connsiteY14" fmla="*/ 1725947 h 1824683"/>
                <a:gd name="connsiteX15" fmla="*/ 583292 w 1117630"/>
                <a:gd name="connsiteY15" fmla="*/ 1514280 h 1824683"/>
                <a:gd name="connsiteX16" fmla="*/ 871158 w 1117630"/>
                <a:gd name="connsiteY16" fmla="*/ 1404214 h 1824683"/>
                <a:gd name="connsiteX17" fmla="*/ 955825 w 1117630"/>
                <a:gd name="connsiteY17" fmla="*/ 1336480 h 1824683"/>
                <a:gd name="connsiteX18" fmla="*/ 1057425 w 1117630"/>
                <a:gd name="connsiteY18" fmla="*/ 1328014 h 1824683"/>
                <a:gd name="connsiteX19" fmla="*/ 1116692 w 1117630"/>
                <a:gd name="connsiteY19" fmla="*/ 1404214 h 1824683"/>
                <a:gd name="connsiteX20" fmla="*/ 1082825 w 1117630"/>
                <a:gd name="connsiteY20" fmla="*/ 1311080 h 1824683"/>
                <a:gd name="connsiteX21" fmla="*/ 947358 w 1117630"/>
                <a:gd name="connsiteY21" fmla="*/ 1302614 h 1824683"/>
                <a:gd name="connsiteX22" fmla="*/ 871158 w 1117630"/>
                <a:gd name="connsiteY22" fmla="*/ 1378814 h 1824683"/>
                <a:gd name="connsiteX23" fmla="*/ 659492 w 1117630"/>
                <a:gd name="connsiteY23" fmla="*/ 1421147 h 1824683"/>
                <a:gd name="connsiteX24" fmla="*/ 820358 w 1117630"/>
                <a:gd name="connsiteY24" fmla="*/ 989347 h 1824683"/>
                <a:gd name="connsiteX25" fmla="*/ 1032025 w 1117630"/>
                <a:gd name="connsiteY25" fmla="*/ 633747 h 1824683"/>
                <a:gd name="connsiteX26" fmla="*/ 1015092 w 1117630"/>
                <a:gd name="connsiteY26" fmla="*/ 506747 h 1824683"/>
                <a:gd name="connsiteX27" fmla="*/ 913492 w 1117630"/>
                <a:gd name="connsiteY27" fmla="*/ 108814 h 1824683"/>
                <a:gd name="connsiteX28" fmla="*/ 828825 w 1117630"/>
                <a:gd name="connsiteY28" fmla="*/ 32614 h 1824683"/>
                <a:gd name="connsiteX0" fmla="*/ 830102 w 1118907"/>
                <a:gd name="connsiteY0" fmla="*/ 32614 h 1824683"/>
                <a:gd name="connsiteX1" fmla="*/ 931702 w 1118907"/>
                <a:gd name="connsiteY1" fmla="*/ 566014 h 1824683"/>
                <a:gd name="connsiteX2" fmla="*/ 838569 w 1118907"/>
                <a:gd name="connsiteY2" fmla="*/ 786147 h 1824683"/>
                <a:gd name="connsiteX3" fmla="*/ 499902 w 1118907"/>
                <a:gd name="connsiteY3" fmla="*/ 1455014 h 1824683"/>
                <a:gd name="connsiteX4" fmla="*/ 34235 w 1118907"/>
                <a:gd name="connsiteY4" fmla="*/ 1709014 h 1824683"/>
                <a:gd name="connsiteX5" fmla="*/ 42702 w 1118907"/>
                <a:gd name="connsiteY5" fmla="*/ 1802147 h 1824683"/>
                <a:gd name="connsiteX6" fmla="*/ 103465 w 1118907"/>
                <a:gd name="connsiteY6" fmla="*/ 1739466 h 1824683"/>
                <a:gd name="connsiteX7" fmla="*/ 432169 w 1118907"/>
                <a:gd name="connsiteY7" fmla="*/ 1556614 h 1824683"/>
                <a:gd name="connsiteX8" fmla="*/ 169702 w 1118907"/>
                <a:gd name="connsiteY8" fmla="*/ 1725947 h 1824683"/>
                <a:gd name="connsiteX9" fmla="*/ 188413 w 1118907"/>
                <a:gd name="connsiteY9" fmla="*/ 1824413 h 1824683"/>
                <a:gd name="connsiteX10" fmla="*/ 225414 w 1118907"/>
                <a:gd name="connsiteY10" fmla="*/ 1749570 h 1824683"/>
                <a:gd name="connsiteX11" fmla="*/ 432169 w 1118907"/>
                <a:gd name="connsiteY11" fmla="*/ 1590480 h 1824683"/>
                <a:gd name="connsiteX12" fmla="*/ 389835 w 1118907"/>
                <a:gd name="connsiteY12" fmla="*/ 1725947 h 1824683"/>
                <a:gd name="connsiteX13" fmla="*/ 394887 w 1118907"/>
                <a:gd name="connsiteY13" fmla="*/ 1812531 h 1824683"/>
                <a:gd name="connsiteX14" fmla="*/ 415235 w 1118907"/>
                <a:gd name="connsiteY14" fmla="*/ 1725947 h 1824683"/>
                <a:gd name="connsiteX15" fmla="*/ 584569 w 1118907"/>
                <a:gd name="connsiteY15" fmla="*/ 1514280 h 1824683"/>
                <a:gd name="connsiteX16" fmla="*/ 872435 w 1118907"/>
                <a:gd name="connsiteY16" fmla="*/ 1404214 h 1824683"/>
                <a:gd name="connsiteX17" fmla="*/ 957102 w 1118907"/>
                <a:gd name="connsiteY17" fmla="*/ 1336480 h 1824683"/>
                <a:gd name="connsiteX18" fmla="*/ 1058702 w 1118907"/>
                <a:gd name="connsiteY18" fmla="*/ 1328014 h 1824683"/>
                <a:gd name="connsiteX19" fmla="*/ 1117969 w 1118907"/>
                <a:gd name="connsiteY19" fmla="*/ 1404214 h 1824683"/>
                <a:gd name="connsiteX20" fmla="*/ 1084102 w 1118907"/>
                <a:gd name="connsiteY20" fmla="*/ 1311080 h 1824683"/>
                <a:gd name="connsiteX21" fmla="*/ 948635 w 1118907"/>
                <a:gd name="connsiteY21" fmla="*/ 1302614 h 1824683"/>
                <a:gd name="connsiteX22" fmla="*/ 872435 w 1118907"/>
                <a:gd name="connsiteY22" fmla="*/ 1378814 h 1824683"/>
                <a:gd name="connsiteX23" fmla="*/ 660769 w 1118907"/>
                <a:gd name="connsiteY23" fmla="*/ 1421147 h 1824683"/>
                <a:gd name="connsiteX24" fmla="*/ 821635 w 1118907"/>
                <a:gd name="connsiteY24" fmla="*/ 989347 h 1824683"/>
                <a:gd name="connsiteX25" fmla="*/ 1033302 w 1118907"/>
                <a:gd name="connsiteY25" fmla="*/ 633747 h 1824683"/>
                <a:gd name="connsiteX26" fmla="*/ 1016369 w 1118907"/>
                <a:gd name="connsiteY26" fmla="*/ 506747 h 1824683"/>
                <a:gd name="connsiteX27" fmla="*/ 914769 w 1118907"/>
                <a:gd name="connsiteY27" fmla="*/ 108814 h 1824683"/>
                <a:gd name="connsiteX28" fmla="*/ 830102 w 1118907"/>
                <a:gd name="connsiteY28" fmla="*/ 32614 h 1824683"/>
                <a:gd name="connsiteX0" fmla="*/ 830102 w 1118907"/>
                <a:gd name="connsiteY0" fmla="*/ 32614 h 1824683"/>
                <a:gd name="connsiteX1" fmla="*/ 931702 w 1118907"/>
                <a:gd name="connsiteY1" fmla="*/ 566014 h 1824683"/>
                <a:gd name="connsiteX2" fmla="*/ 838569 w 1118907"/>
                <a:gd name="connsiteY2" fmla="*/ 786147 h 1824683"/>
                <a:gd name="connsiteX3" fmla="*/ 499902 w 1118907"/>
                <a:gd name="connsiteY3" fmla="*/ 1455014 h 1824683"/>
                <a:gd name="connsiteX4" fmla="*/ 34235 w 1118907"/>
                <a:gd name="connsiteY4" fmla="*/ 1709014 h 1824683"/>
                <a:gd name="connsiteX5" fmla="*/ 42702 w 1118907"/>
                <a:gd name="connsiteY5" fmla="*/ 1802147 h 1824683"/>
                <a:gd name="connsiteX6" fmla="*/ 103465 w 1118907"/>
                <a:gd name="connsiteY6" fmla="*/ 1739466 h 1824683"/>
                <a:gd name="connsiteX7" fmla="*/ 432169 w 1118907"/>
                <a:gd name="connsiteY7" fmla="*/ 1556614 h 1824683"/>
                <a:gd name="connsiteX8" fmla="*/ 169702 w 1118907"/>
                <a:gd name="connsiteY8" fmla="*/ 1725947 h 1824683"/>
                <a:gd name="connsiteX9" fmla="*/ 188413 w 1118907"/>
                <a:gd name="connsiteY9" fmla="*/ 1824413 h 1824683"/>
                <a:gd name="connsiteX10" fmla="*/ 225414 w 1118907"/>
                <a:gd name="connsiteY10" fmla="*/ 1749570 h 1824683"/>
                <a:gd name="connsiteX11" fmla="*/ 432169 w 1118907"/>
                <a:gd name="connsiteY11" fmla="*/ 1590480 h 1824683"/>
                <a:gd name="connsiteX12" fmla="*/ 364575 w 1118907"/>
                <a:gd name="connsiteY12" fmla="*/ 1720895 h 1824683"/>
                <a:gd name="connsiteX13" fmla="*/ 394887 w 1118907"/>
                <a:gd name="connsiteY13" fmla="*/ 1812531 h 1824683"/>
                <a:gd name="connsiteX14" fmla="*/ 415235 w 1118907"/>
                <a:gd name="connsiteY14" fmla="*/ 1725947 h 1824683"/>
                <a:gd name="connsiteX15" fmla="*/ 584569 w 1118907"/>
                <a:gd name="connsiteY15" fmla="*/ 1514280 h 1824683"/>
                <a:gd name="connsiteX16" fmla="*/ 872435 w 1118907"/>
                <a:gd name="connsiteY16" fmla="*/ 1404214 h 1824683"/>
                <a:gd name="connsiteX17" fmla="*/ 957102 w 1118907"/>
                <a:gd name="connsiteY17" fmla="*/ 1336480 h 1824683"/>
                <a:gd name="connsiteX18" fmla="*/ 1058702 w 1118907"/>
                <a:gd name="connsiteY18" fmla="*/ 1328014 h 1824683"/>
                <a:gd name="connsiteX19" fmla="*/ 1117969 w 1118907"/>
                <a:gd name="connsiteY19" fmla="*/ 1404214 h 1824683"/>
                <a:gd name="connsiteX20" fmla="*/ 1084102 w 1118907"/>
                <a:gd name="connsiteY20" fmla="*/ 1311080 h 1824683"/>
                <a:gd name="connsiteX21" fmla="*/ 948635 w 1118907"/>
                <a:gd name="connsiteY21" fmla="*/ 1302614 h 1824683"/>
                <a:gd name="connsiteX22" fmla="*/ 872435 w 1118907"/>
                <a:gd name="connsiteY22" fmla="*/ 1378814 h 1824683"/>
                <a:gd name="connsiteX23" fmla="*/ 660769 w 1118907"/>
                <a:gd name="connsiteY23" fmla="*/ 1421147 h 1824683"/>
                <a:gd name="connsiteX24" fmla="*/ 821635 w 1118907"/>
                <a:gd name="connsiteY24" fmla="*/ 989347 h 1824683"/>
                <a:gd name="connsiteX25" fmla="*/ 1033302 w 1118907"/>
                <a:gd name="connsiteY25" fmla="*/ 633747 h 1824683"/>
                <a:gd name="connsiteX26" fmla="*/ 1016369 w 1118907"/>
                <a:gd name="connsiteY26" fmla="*/ 506747 h 1824683"/>
                <a:gd name="connsiteX27" fmla="*/ 914769 w 1118907"/>
                <a:gd name="connsiteY27" fmla="*/ 108814 h 1824683"/>
                <a:gd name="connsiteX28" fmla="*/ 830102 w 1118907"/>
                <a:gd name="connsiteY28" fmla="*/ 32614 h 1824683"/>
                <a:gd name="connsiteX0" fmla="*/ 830102 w 1118907"/>
                <a:gd name="connsiteY0" fmla="*/ 32614 h 1824683"/>
                <a:gd name="connsiteX1" fmla="*/ 931702 w 1118907"/>
                <a:gd name="connsiteY1" fmla="*/ 566014 h 1824683"/>
                <a:gd name="connsiteX2" fmla="*/ 838569 w 1118907"/>
                <a:gd name="connsiteY2" fmla="*/ 786147 h 1824683"/>
                <a:gd name="connsiteX3" fmla="*/ 499902 w 1118907"/>
                <a:gd name="connsiteY3" fmla="*/ 1455014 h 1824683"/>
                <a:gd name="connsiteX4" fmla="*/ 34235 w 1118907"/>
                <a:gd name="connsiteY4" fmla="*/ 1709014 h 1824683"/>
                <a:gd name="connsiteX5" fmla="*/ 42702 w 1118907"/>
                <a:gd name="connsiteY5" fmla="*/ 1802147 h 1824683"/>
                <a:gd name="connsiteX6" fmla="*/ 103465 w 1118907"/>
                <a:gd name="connsiteY6" fmla="*/ 1739466 h 1824683"/>
                <a:gd name="connsiteX7" fmla="*/ 432169 w 1118907"/>
                <a:gd name="connsiteY7" fmla="*/ 1556614 h 1824683"/>
                <a:gd name="connsiteX8" fmla="*/ 169702 w 1118907"/>
                <a:gd name="connsiteY8" fmla="*/ 1725947 h 1824683"/>
                <a:gd name="connsiteX9" fmla="*/ 188413 w 1118907"/>
                <a:gd name="connsiteY9" fmla="*/ 1824413 h 1824683"/>
                <a:gd name="connsiteX10" fmla="*/ 225414 w 1118907"/>
                <a:gd name="connsiteY10" fmla="*/ 1749570 h 1824683"/>
                <a:gd name="connsiteX11" fmla="*/ 432169 w 1118907"/>
                <a:gd name="connsiteY11" fmla="*/ 1590480 h 1824683"/>
                <a:gd name="connsiteX12" fmla="*/ 364575 w 1118907"/>
                <a:gd name="connsiteY12" fmla="*/ 1720895 h 1824683"/>
                <a:gd name="connsiteX13" fmla="*/ 394887 w 1118907"/>
                <a:gd name="connsiteY13" fmla="*/ 1812531 h 1824683"/>
                <a:gd name="connsiteX14" fmla="*/ 415235 w 1118907"/>
                <a:gd name="connsiteY14" fmla="*/ 1725947 h 1824683"/>
                <a:gd name="connsiteX15" fmla="*/ 584569 w 1118907"/>
                <a:gd name="connsiteY15" fmla="*/ 1514280 h 1824683"/>
                <a:gd name="connsiteX16" fmla="*/ 872435 w 1118907"/>
                <a:gd name="connsiteY16" fmla="*/ 1429474 h 1824683"/>
                <a:gd name="connsiteX17" fmla="*/ 957102 w 1118907"/>
                <a:gd name="connsiteY17" fmla="*/ 1336480 h 1824683"/>
                <a:gd name="connsiteX18" fmla="*/ 1058702 w 1118907"/>
                <a:gd name="connsiteY18" fmla="*/ 1328014 h 1824683"/>
                <a:gd name="connsiteX19" fmla="*/ 1117969 w 1118907"/>
                <a:gd name="connsiteY19" fmla="*/ 1404214 h 1824683"/>
                <a:gd name="connsiteX20" fmla="*/ 1084102 w 1118907"/>
                <a:gd name="connsiteY20" fmla="*/ 1311080 h 1824683"/>
                <a:gd name="connsiteX21" fmla="*/ 948635 w 1118907"/>
                <a:gd name="connsiteY21" fmla="*/ 1302614 h 1824683"/>
                <a:gd name="connsiteX22" fmla="*/ 872435 w 1118907"/>
                <a:gd name="connsiteY22" fmla="*/ 1378814 h 1824683"/>
                <a:gd name="connsiteX23" fmla="*/ 660769 w 1118907"/>
                <a:gd name="connsiteY23" fmla="*/ 1421147 h 1824683"/>
                <a:gd name="connsiteX24" fmla="*/ 821635 w 1118907"/>
                <a:gd name="connsiteY24" fmla="*/ 989347 h 1824683"/>
                <a:gd name="connsiteX25" fmla="*/ 1033302 w 1118907"/>
                <a:gd name="connsiteY25" fmla="*/ 633747 h 1824683"/>
                <a:gd name="connsiteX26" fmla="*/ 1016369 w 1118907"/>
                <a:gd name="connsiteY26" fmla="*/ 506747 h 1824683"/>
                <a:gd name="connsiteX27" fmla="*/ 914769 w 1118907"/>
                <a:gd name="connsiteY27" fmla="*/ 108814 h 1824683"/>
                <a:gd name="connsiteX28" fmla="*/ 830102 w 1118907"/>
                <a:gd name="connsiteY28" fmla="*/ 32614 h 1824683"/>
                <a:gd name="connsiteX0" fmla="*/ 830102 w 1119775"/>
                <a:gd name="connsiteY0" fmla="*/ 32614 h 1824683"/>
                <a:gd name="connsiteX1" fmla="*/ 931702 w 1119775"/>
                <a:gd name="connsiteY1" fmla="*/ 566014 h 1824683"/>
                <a:gd name="connsiteX2" fmla="*/ 838569 w 1119775"/>
                <a:gd name="connsiteY2" fmla="*/ 786147 h 1824683"/>
                <a:gd name="connsiteX3" fmla="*/ 499902 w 1119775"/>
                <a:gd name="connsiteY3" fmla="*/ 1455014 h 1824683"/>
                <a:gd name="connsiteX4" fmla="*/ 34235 w 1119775"/>
                <a:gd name="connsiteY4" fmla="*/ 1709014 h 1824683"/>
                <a:gd name="connsiteX5" fmla="*/ 42702 w 1119775"/>
                <a:gd name="connsiteY5" fmla="*/ 1802147 h 1824683"/>
                <a:gd name="connsiteX6" fmla="*/ 103465 w 1119775"/>
                <a:gd name="connsiteY6" fmla="*/ 1739466 h 1824683"/>
                <a:gd name="connsiteX7" fmla="*/ 432169 w 1119775"/>
                <a:gd name="connsiteY7" fmla="*/ 1556614 h 1824683"/>
                <a:gd name="connsiteX8" fmla="*/ 169702 w 1119775"/>
                <a:gd name="connsiteY8" fmla="*/ 1725947 h 1824683"/>
                <a:gd name="connsiteX9" fmla="*/ 188413 w 1119775"/>
                <a:gd name="connsiteY9" fmla="*/ 1824413 h 1824683"/>
                <a:gd name="connsiteX10" fmla="*/ 225414 w 1119775"/>
                <a:gd name="connsiteY10" fmla="*/ 1749570 h 1824683"/>
                <a:gd name="connsiteX11" fmla="*/ 432169 w 1119775"/>
                <a:gd name="connsiteY11" fmla="*/ 1590480 h 1824683"/>
                <a:gd name="connsiteX12" fmla="*/ 364575 w 1119775"/>
                <a:gd name="connsiteY12" fmla="*/ 1720895 h 1824683"/>
                <a:gd name="connsiteX13" fmla="*/ 394887 w 1119775"/>
                <a:gd name="connsiteY13" fmla="*/ 1812531 h 1824683"/>
                <a:gd name="connsiteX14" fmla="*/ 415235 w 1119775"/>
                <a:gd name="connsiteY14" fmla="*/ 1725947 h 1824683"/>
                <a:gd name="connsiteX15" fmla="*/ 584569 w 1119775"/>
                <a:gd name="connsiteY15" fmla="*/ 1514280 h 1824683"/>
                <a:gd name="connsiteX16" fmla="*/ 872435 w 1119775"/>
                <a:gd name="connsiteY16" fmla="*/ 1429474 h 1824683"/>
                <a:gd name="connsiteX17" fmla="*/ 957102 w 1119775"/>
                <a:gd name="connsiteY17" fmla="*/ 1336480 h 1824683"/>
                <a:gd name="connsiteX18" fmla="*/ 1043546 w 1119775"/>
                <a:gd name="connsiteY18" fmla="*/ 1353274 h 1824683"/>
                <a:gd name="connsiteX19" fmla="*/ 1117969 w 1119775"/>
                <a:gd name="connsiteY19" fmla="*/ 1404214 h 1824683"/>
                <a:gd name="connsiteX20" fmla="*/ 1084102 w 1119775"/>
                <a:gd name="connsiteY20" fmla="*/ 1311080 h 1824683"/>
                <a:gd name="connsiteX21" fmla="*/ 948635 w 1119775"/>
                <a:gd name="connsiteY21" fmla="*/ 1302614 h 1824683"/>
                <a:gd name="connsiteX22" fmla="*/ 872435 w 1119775"/>
                <a:gd name="connsiteY22" fmla="*/ 1378814 h 1824683"/>
                <a:gd name="connsiteX23" fmla="*/ 660769 w 1119775"/>
                <a:gd name="connsiteY23" fmla="*/ 1421147 h 1824683"/>
                <a:gd name="connsiteX24" fmla="*/ 821635 w 1119775"/>
                <a:gd name="connsiteY24" fmla="*/ 989347 h 1824683"/>
                <a:gd name="connsiteX25" fmla="*/ 1033302 w 1119775"/>
                <a:gd name="connsiteY25" fmla="*/ 633747 h 1824683"/>
                <a:gd name="connsiteX26" fmla="*/ 1016369 w 1119775"/>
                <a:gd name="connsiteY26" fmla="*/ 506747 h 1824683"/>
                <a:gd name="connsiteX27" fmla="*/ 914769 w 1119775"/>
                <a:gd name="connsiteY27" fmla="*/ 108814 h 1824683"/>
                <a:gd name="connsiteX28" fmla="*/ 830102 w 1119775"/>
                <a:gd name="connsiteY28" fmla="*/ 32614 h 1824683"/>
                <a:gd name="connsiteX0" fmla="*/ 830102 w 1088067"/>
                <a:gd name="connsiteY0" fmla="*/ 32614 h 1824683"/>
                <a:gd name="connsiteX1" fmla="*/ 931702 w 1088067"/>
                <a:gd name="connsiteY1" fmla="*/ 566014 h 1824683"/>
                <a:gd name="connsiteX2" fmla="*/ 838569 w 1088067"/>
                <a:gd name="connsiteY2" fmla="*/ 786147 h 1824683"/>
                <a:gd name="connsiteX3" fmla="*/ 499902 w 1088067"/>
                <a:gd name="connsiteY3" fmla="*/ 1455014 h 1824683"/>
                <a:gd name="connsiteX4" fmla="*/ 34235 w 1088067"/>
                <a:gd name="connsiteY4" fmla="*/ 1709014 h 1824683"/>
                <a:gd name="connsiteX5" fmla="*/ 42702 w 1088067"/>
                <a:gd name="connsiteY5" fmla="*/ 1802147 h 1824683"/>
                <a:gd name="connsiteX6" fmla="*/ 103465 w 1088067"/>
                <a:gd name="connsiteY6" fmla="*/ 1739466 h 1824683"/>
                <a:gd name="connsiteX7" fmla="*/ 432169 w 1088067"/>
                <a:gd name="connsiteY7" fmla="*/ 1556614 h 1824683"/>
                <a:gd name="connsiteX8" fmla="*/ 169702 w 1088067"/>
                <a:gd name="connsiteY8" fmla="*/ 1725947 h 1824683"/>
                <a:gd name="connsiteX9" fmla="*/ 188413 w 1088067"/>
                <a:gd name="connsiteY9" fmla="*/ 1824413 h 1824683"/>
                <a:gd name="connsiteX10" fmla="*/ 225414 w 1088067"/>
                <a:gd name="connsiteY10" fmla="*/ 1749570 h 1824683"/>
                <a:gd name="connsiteX11" fmla="*/ 432169 w 1088067"/>
                <a:gd name="connsiteY11" fmla="*/ 1590480 h 1824683"/>
                <a:gd name="connsiteX12" fmla="*/ 364575 w 1088067"/>
                <a:gd name="connsiteY12" fmla="*/ 1720895 h 1824683"/>
                <a:gd name="connsiteX13" fmla="*/ 394887 w 1088067"/>
                <a:gd name="connsiteY13" fmla="*/ 1812531 h 1824683"/>
                <a:gd name="connsiteX14" fmla="*/ 415235 w 1088067"/>
                <a:gd name="connsiteY14" fmla="*/ 1725947 h 1824683"/>
                <a:gd name="connsiteX15" fmla="*/ 584569 w 1088067"/>
                <a:gd name="connsiteY15" fmla="*/ 1514280 h 1824683"/>
                <a:gd name="connsiteX16" fmla="*/ 872435 w 1088067"/>
                <a:gd name="connsiteY16" fmla="*/ 1429474 h 1824683"/>
                <a:gd name="connsiteX17" fmla="*/ 957102 w 1088067"/>
                <a:gd name="connsiteY17" fmla="*/ 1336480 h 1824683"/>
                <a:gd name="connsiteX18" fmla="*/ 1043546 w 1088067"/>
                <a:gd name="connsiteY18" fmla="*/ 1353274 h 1824683"/>
                <a:gd name="connsiteX19" fmla="*/ 1084102 w 1088067"/>
                <a:gd name="connsiteY19" fmla="*/ 1311080 h 1824683"/>
                <a:gd name="connsiteX20" fmla="*/ 948635 w 1088067"/>
                <a:gd name="connsiteY20" fmla="*/ 1302614 h 1824683"/>
                <a:gd name="connsiteX21" fmla="*/ 872435 w 1088067"/>
                <a:gd name="connsiteY21" fmla="*/ 1378814 h 1824683"/>
                <a:gd name="connsiteX22" fmla="*/ 660769 w 1088067"/>
                <a:gd name="connsiteY22" fmla="*/ 1421147 h 1824683"/>
                <a:gd name="connsiteX23" fmla="*/ 821635 w 1088067"/>
                <a:gd name="connsiteY23" fmla="*/ 989347 h 1824683"/>
                <a:gd name="connsiteX24" fmla="*/ 1033302 w 1088067"/>
                <a:gd name="connsiteY24" fmla="*/ 633747 h 1824683"/>
                <a:gd name="connsiteX25" fmla="*/ 1016369 w 1088067"/>
                <a:gd name="connsiteY25" fmla="*/ 506747 h 1824683"/>
                <a:gd name="connsiteX26" fmla="*/ 914769 w 1088067"/>
                <a:gd name="connsiteY26" fmla="*/ 108814 h 1824683"/>
                <a:gd name="connsiteX27" fmla="*/ 830102 w 1088067"/>
                <a:gd name="connsiteY27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57102 w 1047744"/>
                <a:gd name="connsiteY17" fmla="*/ 1336480 h 1824683"/>
                <a:gd name="connsiteX18" fmla="*/ 1043546 w 1047744"/>
                <a:gd name="connsiteY18" fmla="*/ 1353274 h 1824683"/>
                <a:gd name="connsiteX19" fmla="*/ 948635 w 1047744"/>
                <a:gd name="connsiteY19" fmla="*/ 1302614 h 1824683"/>
                <a:gd name="connsiteX20" fmla="*/ 872435 w 1047744"/>
                <a:gd name="connsiteY20" fmla="*/ 1378814 h 1824683"/>
                <a:gd name="connsiteX21" fmla="*/ 660769 w 1047744"/>
                <a:gd name="connsiteY21" fmla="*/ 1421147 h 1824683"/>
                <a:gd name="connsiteX22" fmla="*/ 821635 w 1047744"/>
                <a:gd name="connsiteY22" fmla="*/ 989347 h 1824683"/>
                <a:gd name="connsiteX23" fmla="*/ 1033302 w 1047744"/>
                <a:gd name="connsiteY23" fmla="*/ 633747 h 1824683"/>
                <a:gd name="connsiteX24" fmla="*/ 1016369 w 1047744"/>
                <a:gd name="connsiteY24" fmla="*/ 506747 h 1824683"/>
                <a:gd name="connsiteX25" fmla="*/ 914769 w 1047744"/>
                <a:gd name="connsiteY25" fmla="*/ 108814 h 1824683"/>
                <a:gd name="connsiteX26" fmla="*/ 830102 w 1047744"/>
                <a:gd name="connsiteY26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57102 w 1047744"/>
                <a:gd name="connsiteY17" fmla="*/ 1336480 h 1824683"/>
                <a:gd name="connsiteX18" fmla="*/ 948635 w 1047744"/>
                <a:gd name="connsiteY18" fmla="*/ 1302614 h 1824683"/>
                <a:gd name="connsiteX19" fmla="*/ 872435 w 1047744"/>
                <a:gd name="connsiteY19" fmla="*/ 1378814 h 1824683"/>
                <a:gd name="connsiteX20" fmla="*/ 660769 w 1047744"/>
                <a:gd name="connsiteY20" fmla="*/ 1421147 h 1824683"/>
                <a:gd name="connsiteX21" fmla="*/ 821635 w 1047744"/>
                <a:gd name="connsiteY21" fmla="*/ 989347 h 1824683"/>
                <a:gd name="connsiteX22" fmla="*/ 1033302 w 1047744"/>
                <a:gd name="connsiteY22" fmla="*/ 633747 h 1824683"/>
                <a:gd name="connsiteX23" fmla="*/ 1016369 w 1047744"/>
                <a:gd name="connsiteY23" fmla="*/ 506747 h 1824683"/>
                <a:gd name="connsiteX24" fmla="*/ 914769 w 1047744"/>
                <a:gd name="connsiteY24" fmla="*/ 108814 h 1824683"/>
                <a:gd name="connsiteX25" fmla="*/ 830102 w 1047744"/>
                <a:gd name="connsiteY25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75032 w 1047744"/>
                <a:gd name="connsiteY17" fmla="*/ 1399233 h 1824683"/>
                <a:gd name="connsiteX18" fmla="*/ 948635 w 1047744"/>
                <a:gd name="connsiteY18" fmla="*/ 1302614 h 1824683"/>
                <a:gd name="connsiteX19" fmla="*/ 872435 w 1047744"/>
                <a:gd name="connsiteY19" fmla="*/ 1378814 h 1824683"/>
                <a:gd name="connsiteX20" fmla="*/ 660769 w 1047744"/>
                <a:gd name="connsiteY20" fmla="*/ 1421147 h 1824683"/>
                <a:gd name="connsiteX21" fmla="*/ 821635 w 1047744"/>
                <a:gd name="connsiteY21" fmla="*/ 989347 h 1824683"/>
                <a:gd name="connsiteX22" fmla="*/ 1033302 w 1047744"/>
                <a:gd name="connsiteY22" fmla="*/ 633747 h 1824683"/>
                <a:gd name="connsiteX23" fmla="*/ 1016369 w 1047744"/>
                <a:gd name="connsiteY23" fmla="*/ 506747 h 1824683"/>
                <a:gd name="connsiteX24" fmla="*/ 914769 w 1047744"/>
                <a:gd name="connsiteY24" fmla="*/ 108814 h 1824683"/>
                <a:gd name="connsiteX25" fmla="*/ 830102 w 1047744"/>
                <a:gd name="connsiteY25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75032 w 1047744"/>
                <a:gd name="connsiteY17" fmla="*/ 1399233 h 1824683"/>
                <a:gd name="connsiteX18" fmla="*/ 872435 w 1047744"/>
                <a:gd name="connsiteY18" fmla="*/ 1378814 h 1824683"/>
                <a:gd name="connsiteX19" fmla="*/ 660769 w 1047744"/>
                <a:gd name="connsiteY19" fmla="*/ 1421147 h 1824683"/>
                <a:gd name="connsiteX20" fmla="*/ 821635 w 1047744"/>
                <a:gd name="connsiteY20" fmla="*/ 989347 h 1824683"/>
                <a:gd name="connsiteX21" fmla="*/ 1033302 w 1047744"/>
                <a:gd name="connsiteY21" fmla="*/ 633747 h 1824683"/>
                <a:gd name="connsiteX22" fmla="*/ 1016369 w 1047744"/>
                <a:gd name="connsiteY22" fmla="*/ 506747 h 1824683"/>
                <a:gd name="connsiteX23" fmla="*/ 914769 w 1047744"/>
                <a:gd name="connsiteY23" fmla="*/ 108814 h 1824683"/>
                <a:gd name="connsiteX24" fmla="*/ 830102 w 1047744"/>
                <a:gd name="connsiteY24" fmla="*/ 32614 h 18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44" h="1824683">
                  <a:moveTo>
                    <a:pt x="830102" y="32614"/>
                  </a:moveTo>
                  <a:cubicBezTo>
                    <a:pt x="832924" y="108814"/>
                    <a:pt x="930291" y="440425"/>
                    <a:pt x="931702" y="566014"/>
                  </a:cubicBezTo>
                  <a:cubicBezTo>
                    <a:pt x="933113" y="691603"/>
                    <a:pt x="910536" y="637980"/>
                    <a:pt x="838569" y="786147"/>
                  </a:cubicBezTo>
                  <a:cubicBezTo>
                    <a:pt x="766602" y="934314"/>
                    <a:pt x="633958" y="1301203"/>
                    <a:pt x="499902" y="1455014"/>
                  </a:cubicBezTo>
                  <a:cubicBezTo>
                    <a:pt x="365846" y="1608825"/>
                    <a:pt x="110435" y="1651158"/>
                    <a:pt x="34235" y="1709014"/>
                  </a:cubicBezTo>
                  <a:cubicBezTo>
                    <a:pt x="-41965" y="1766870"/>
                    <a:pt x="31164" y="1797072"/>
                    <a:pt x="42702" y="1802147"/>
                  </a:cubicBezTo>
                  <a:cubicBezTo>
                    <a:pt x="54240" y="1807222"/>
                    <a:pt x="38554" y="1780388"/>
                    <a:pt x="103465" y="1739466"/>
                  </a:cubicBezTo>
                  <a:cubicBezTo>
                    <a:pt x="168376" y="1698544"/>
                    <a:pt x="421130" y="1558867"/>
                    <a:pt x="432169" y="1556614"/>
                  </a:cubicBezTo>
                  <a:cubicBezTo>
                    <a:pt x="443208" y="1554361"/>
                    <a:pt x="210328" y="1681314"/>
                    <a:pt x="169702" y="1725947"/>
                  </a:cubicBezTo>
                  <a:cubicBezTo>
                    <a:pt x="129076" y="1770580"/>
                    <a:pt x="179128" y="1820476"/>
                    <a:pt x="188413" y="1824413"/>
                  </a:cubicBezTo>
                  <a:cubicBezTo>
                    <a:pt x="197698" y="1828350"/>
                    <a:pt x="184788" y="1788559"/>
                    <a:pt x="225414" y="1749570"/>
                  </a:cubicBezTo>
                  <a:cubicBezTo>
                    <a:pt x="266040" y="1710581"/>
                    <a:pt x="408976" y="1595259"/>
                    <a:pt x="432169" y="1590480"/>
                  </a:cubicBezTo>
                  <a:cubicBezTo>
                    <a:pt x="455362" y="1585701"/>
                    <a:pt x="370789" y="1683887"/>
                    <a:pt x="364575" y="1720895"/>
                  </a:cubicBezTo>
                  <a:cubicBezTo>
                    <a:pt x="358361" y="1757903"/>
                    <a:pt x="386444" y="1811689"/>
                    <a:pt x="394887" y="1812531"/>
                  </a:cubicBezTo>
                  <a:cubicBezTo>
                    <a:pt x="403330" y="1813373"/>
                    <a:pt x="383621" y="1775655"/>
                    <a:pt x="415235" y="1725947"/>
                  </a:cubicBezTo>
                  <a:cubicBezTo>
                    <a:pt x="446849" y="1676239"/>
                    <a:pt x="508369" y="1563692"/>
                    <a:pt x="584569" y="1514280"/>
                  </a:cubicBezTo>
                  <a:cubicBezTo>
                    <a:pt x="660769" y="1464868"/>
                    <a:pt x="807358" y="1448649"/>
                    <a:pt x="872435" y="1429474"/>
                  </a:cubicBezTo>
                  <a:cubicBezTo>
                    <a:pt x="937512" y="1410299"/>
                    <a:pt x="975032" y="1407676"/>
                    <a:pt x="975032" y="1399233"/>
                  </a:cubicBezTo>
                  <a:cubicBezTo>
                    <a:pt x="975032" y="1390790"/>
                    <a:pt x="924812" y="1375162"/>
                    <a:pt x="872435" y="1378814"/>
                  </a:cubicBezTo>
                  <a:cubicBezTo>
                    <a:pt x="820058" y="1382466"/>
                    <a:pt x="669236" y="1486058"/>
                    <a:pt x="660769" y="1421147"/>
                  </a:cubicBezTo>
                  <a:cubicBezTo>
                    <a:pt x="652302" y="1356236"/>
                    <a:pt x="759546" y="1120580"/>
                    <a:pt x="821635" y="989347"/>
                  </a:cubicBezTo>
                  <a:cubicBezTo>
                    <a:pt x="883724" y="858114"/>
                    <a:pt x="1000846" y="714180"/>
                    <a:pt x="1033302" y="633747"/>
                  </a:cubicBezTo>
                  <a:cubicBezTo>
                    <a:pt x="1065758" y="553314"/>
                    <a:pt x="1036125" y="594236"/>
                    <a:pt x="1016369" y="506747"/>
                  </a:cubicBezTo>
                  <a:cubicBezTo>
                    <a:pt x="996614" y="419258"/>
                    <a:pt x="942991" y="190658"/>
                    <a:pt x="914769" y="108814"/>
                  </a:cubicBezTo>
                  <a:cubicBezTo>
                    <a:pt x="886547" y="26970"/>
                    <a:pt x="827280" y="-43586"/>
                    <a:pt x="830102" y="3261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E86904E-FA5D-C94A-9DB6-92A10DE9EA94}"/>
                </a:ext>
              </a:extLst>
            </p:cNvPr>
            <p:cNvSpPr/>
            <p:nvPr/>
          </p:nvSpPr>
          <p:spPr>
            <a:xfrm>
              <a:off x="7090616" y="3851959"/>
              <a:ext cx="1018009" cy="1617922"/>
            </a:xfrm>
            <a:custGeom>
              <a:avLst/>
              <a:gdLst>
                <a:gd name="connsiteX0" fmla="*/ 669522 w 1020827"/>
                <a:gd name="connsiteY0" fmla="*/ 0 h 1617922"/>
                <a:gd name="connsiteX1" fmla="*/ 771122 w 1020827"/>
                <a:gd name="connsiteY1" fmla="*/ 381000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0" fmla="*/ 669522 w 1020827"/>
                <a:gd name="connsiteY0" fmla="*/ 0 h 1617922"/>
                <a:gd name="connsiteX1" fmla="*/ 771122 w 1020827"/>
                <a:gd name="connsiteY1" fmla="*/ 381000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669522 w 1020827"/>
                <a:gd name="connsiteY30" fmla="*/ 0 h 1617922"/>
                <a:gd name="connsiteX0" fmla="*/ 669522 w 1020827"/>
                <a:gd name="connsiteY0" fmla="*/ 0 h 1617922"/>
                <a:gd name="connsiteX1" fmla="*/ 771122 w 1020827"/>
                <a:gd name="connsiteY1" fmla="*/ 381000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13455 w 1020827"/>
                <a:gd name="connsiteY30" fmla="*/ 5080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804989 w 1020827"/>
                <a:gd name="connsiteY1" fmla="*/ 2116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13455 w 1020827"/>
                <a:gd name="connsiteY30" fmla="*/ 5080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804989 w 1020827"/>
                <a:gd name="connsiteY1" fmla="*/ 2116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55788 w 1020827"/>
                <a:gd name="connsiteY30" fmla="*/ 4064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55788 w 1020827"/>
                <a:gd name="connsiteY30" fmla="*/ 4064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55788 w 1020827"/>
                <a:gd name="connsiteY30" fmla="*/ 4064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62655 w 1020827"/>
                <a:gd name="connsiteY2" fmla="*/ 575733 h 1617922"/>
                <a:gd name="connsiteX3" fmla="*/ 686455 w 1020827"/>
                <a:gd name="connsiteY3" fmla="*/ 1092200 h 1617922"/>
                <a:gd name="connsiteX4" fmla="*/ 584855 w 1020827"/>
                <a:gd name="connsiteY4" fmla="*/ 1261533 h 1617922"/>
                <a:gd name="connsiteX5" fmla="*/ 169988 w 1020827"/>
                <a:gd name="connsiteY5" fmla="*/ 1430867 h 1617922"/>
                <a:gd name="connsiteX6" fmla="*/ 9122 w 1020827"/>
                <a:gd name="connsiteY6" fmla="*/ 1566333 h 1617922"/>
                <a:gd name="connsiteX7" fmla="*/ 26055 w 1020827"/>
                <a:gd name="connsiteY7" fmla="*/ 1617133 h 1617922"/>
                <a:gd name="connsiteX8" fmla="*/ 76855 w 1020827"/>
                <a:gd name="connsiteY8" fmla="*/ 1532467 h 1617922"/>
                <a:gd name="connsiteX9" fmla="*/ 322388 w 1020827"/>
                <a:gd name="connsiteY9" fmla="*/ 1413933 h 1617922"/>
                <a:gd name="connsiteX10" fmla="*/ 398588 w 1020827"/>
                <a:gd name="connsiteY10" fmla="*/ 1397000 h 1617922"/>
                <a:gd name="connsiteX11" fmla="*/ 254655 w 1020827"/>
                <a:gd name="connsiteY11" fmla="*/ 1464733 h 1617922"/>
                <a:gd name="connsiteX12" fmla="*/ 220788 w 1020827"/>
                <a:gd name="connsiteY12" fmla="*/ 1566333 h 1617922"/>
                <a:gd name="connsiteX13" fmla="*/ 229255 w 1020827"/>
                <a:gd name="connsiteY13" fmla="*/ 1608667 h 1617922"/>
                <a:gd name="connsiteX14" fmla="*/ 263122 w 1020827"/>
                <a:gd name="connsiteY14" fmla="*/ 1515533 h 1617922"/>
                <a:gd name="connsiteX15" fmla="*/ 618722 w 1020827"/>
                <a:gd name="connsiteY15" fmla="*/ 1363133 h 1617922"/>
                <a:gd name="connsiteX16" fmla="*/ 677988 w 1020827"/>
                <a:gd name="connsiteY16" fmla="*/ 1337733 h 1617922"/>
                <a:gd name="connsiteX17" fmla="*/ 855788 w 1020827"/>
                <a:gd name="connsiteY17" fmla="*/ 1439333 h 1617922"/>
                <a:gd name="connsiteX18" fmla="*/ 940455 w 1020827"/>
                <a:gd name="connsiteY18" fmla="*/ 1430867 h 1617922"/>
                <a:gd name="connsiteX19" fmla="*/ 1016655 w 1020827"/>
                <a:gd name="connsiteY19" fmla="*/ 1456267 h 1617922"/>
                <a:gd name="connsiteX20" fmla="*/ 999722 w 1020827"/>
                <a:gd name="connsiteY20" fmla="*/ 1413933 h 1617922"/>
                <a:gd name="connsiteX21" fmla="*/ 906588 w 1020827"/>
                <a:gd name="connsiteY21" fmla="*/ 1422400 h 1617922"/>
                <a:gd name="connsiteX22" fmla="*/ 804988 w 1020827"/>
                <a:gd name="connsiteY22" fmla="*/ 1337733 h 1617922"/>
                <a:gd name="connsiteX23" fmla="*/ 889655 w 1020827"/>
                <a:gd name="connsiteY23" fmla="*/ 1346200 h 1617922"/>
                <a:gd name="connsiteX24" fmla="*/ 957388 w 1020827"/>
                <a:gd name="connsiteY24" fmla="*/ 1397000 h 1617922"/>
                <a:gd name="connsiteX25" fmla="*/ 923522 w 1020827"/>
                <a:gd name="connsiteY25" fmla="*/ 1278467 h 1617922"/>
                <a:gd name="connsiteX26" fmla="*/ 762655 w 1020827"/>
                <a:gd name="connsiteY26" fmla="*/ 1295400 h 1617922"/>
                <a:gd name="connsiteX27" fmla="*/ 796522 w 1020827"/>
                <a:gd name="connsiteY27" fmla="*/ 1007533 h 1617922"/>
                <a:gd name="connsiteX28" fmla="*/ 830388 w 1020827"/>
                <a:gd name="connsiteY28" fmla="*/ 567267 h 1617922"/>
                <a:gd name="connsiteX29" fmla="*/ 855788 w 1020827"/>
                <a:gd name="connsiteY29" fmla="*/ 406400 h 1617922"/>
                <a:gd name="connsiteX30" fmla="*/ 669522 w 1020827"/>
                <a:gd name="connsiteY30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62655 w 1020827"/>
                <a:gd name="connsiteY2" fmla="*/ 575733 h 1617922"/>
                <a:gd name="connsiteX3" fmla="*/ 686455 w 1020827"/>
                <a:gd name="connsiteY3" fmla="*/ 1092200 h 1617922"/>
                <a:gd name="connsiteX4" fmla="*/ 584855 w 1020827"/>
                <a:gd name="connsiteY4" fmla="*/ 1261533 h 1617922"/>
                <a:gd name="connsiteX5" fmla="*/ 169988 w 1020827"/>
                <a:gd name="connsiteY5" fmla="*/ 1430867 h 1617922"/>
                <a:gd name="connsiteX6" fmla="*/ 9122 w 1020827"/>
                <a:gd name="connsiteY6" fmla="*/ 1566333 h 1617922"/>
                <a:gd name="connsiteX7" fmla="*/ 26055 w 1020827"/>
                <a:gd name="connsiteY7" fmla="*/ 1617133 h 1617922"/>
                <a:gd name="connsiteX8" fmla="*/ 76855 w 1020827"/>
                <a:gd name="connsiteY8" fmla="*/ 1532467 h 1617922"/>
                <a:gd name="connsiteX9" fmla="*/ 322388 w 1020827"/>
                <a:gd name="connsiteY9" fmla="*/ 1413933 h 1617922"/>
                <a:gd name="connsiteX10" fmla="*/ 398588 w 1020827"/>
                <a:gd name="connsiteY10" fmla="*/ 1397000 h 1617922"/>
                <a:gd name="connsiteX11" fmla="*/ 254655 w 1020827"/>
                <a:gd name="connsiteY11" fmla="*/ 1464733 h 1617922"/>
                <a:gd name="connsiteX12" fmla="*/ 220788 w 1020827"/>
                <a:gd name="connsiteY12" fmla="*/ 1566333 h 1617922"/>
                <a:gd name="connsiteX13" fmla="*/ 229255 w 1020827"/>
                <a:gd name="connsiteY13" fmla="*/ 1608667 h 1617922"/>
                <a:gd name="connsiteX14" fmla="*/ 263122 w 1020827"/>
                <a:gd name="connsiteY14" fmla="*/ 1515533 h 1617922"/>
                <a:gd name="connsiteX15" fmla="*/ 618722 w 1020827"/>
                <a:gd name="connsiteY15" fmla="*/ 1363133 h 1617922"/>
                <a:gd name="connsiteX16" fmla="*/ 677988 w 1020827"/>
                <a:gd name="connsiteY16" fmla="*/ 1337733 h 1617922"/>
                <a:gd name="connsiteX17" fmla="*/ 855788 w 1020827"/>
                <a:gd name="connsiteY17" fmla="*/ 1439333 h 1617922"/>
                <a:gd name="connsiteX18" fmla="*/ 940455 w 1020827"/>
                <a:gd name="connsiteY18" fmla="*/ 1430867 h 1617922"/>
                <a:gd name="connsiteX19" fmla="*/ 1016655 w 1020827"/>
                <a:gd name="connsiteY19" fmla="*/ 1456267 h 1617922"/>
                <a:gd name="connsiteX20" fmla="*/ 999722 w 1020827"/>
                <a:gd name="connsiteY20" fmla="*/ 1413933 h 1617922"/>
                <a:gd name="connsiteX21" fmla="*/ 906588 w 1020827"/>
                <a:gd name="connsiteY21" fmla="*/ 1422400 h 1617922"/>
                <a:gd name="connsiteX22" fmla="*/ 804988 w 1020827"/>
                <a:gd name="connsiteY22" fmla="*/ 1337733 h 1617922"/>
                <a:gd name="connsiteX23" fmla="*/ 889655 w 1020827"/>
                <a:gd name="connsiteY23" fmla="*/ 1346200 h 1617922"/>
                <a:gd name="connsiteX24" fmla="*/ 957388 w 1020827"/>
                <a:gd name="connsiteY24" fmla="*/ 1397000 h 1617922"/>
                <a:gd name="connsiteX25" fmla="*/ 923522 w 1020827"/>
                <a:gd name="connsiteY25" fmla="*/ 1278467 h 1617922"/>
                <a:gd name="connsiteX26" fmla="*/ 762655 w 1020827"/>
                <a:gd name="connsiteY26" fmla="*/ 1295400 h 1617922"/>
                <a:gd name="connsiteX27" fmla="*/ 796522 w 1020827"/>
                <a:gd name="connsiteY27" fmla="*/ 1007533 h 1617922"/>
                <a:gd name="connsiteX28" fmla="*/ 830388 w 1020827"/>
                <a:gd name="connsiteY28" fmla="*/ 609601 h 1617922"/>
                <a:gd name="connsiteX29" fmla="*/ 855788 w 1020827"/>
                <a:gd name="connsiteY29" fmla="*/ 406400 h 1617922"/>
                <a:gd name="connsiteX30" fmla="*/ 669522 w 1020827"/>
                <a:gd name="connsiteY30" fmla="*/ 0 h 1617922"/>
                <a:gd name="connsiteX0" fmla="*/ 669522 w 1020593"/>
                <a:gd name="connsiteY0" fmla="*/ 0 h 1617922"/>
                <a:gd name="connsiteX1" fmla="*/ 728789 w 1020593"/>
                <a:gd name="connsiteY1" fmla="*/ 237066 h 1617922"/>
                <a:gd name="connsiteX2" fmla="*/ 762655 w 1020593"/>
                <a:gd name="connsiteY2" fmla="*/ 575733 h 1617922"/>
                <a:gd name="connsiteX3" fmla="*/ 686455 w 1020593"/>
                <a:gd name="connsiteY3" fmla="*/ 1092200 h 1617922"/>
                <a:gd name="connsiteX4" fmla="*/ 584855 w 1020593"/>
                <a:gd name="connsiteY4" fmla="*/ 1261533 h 1617922"/>
                <a:gd name="connsiteX5" fmla="*/ 169988 w 1020593"/>
                <a:gd name="connsiteY5" fmla="*/ 1430867 h 1617922"/>
                <a:gd name="connsiteX6" fmla="*/ 9122 w 1020593"/>
                <a:gd name="connsiteY6" fmla="*/ 1566333 h 1617922"/>
                <a:gd name="connsiteX7" fmla="*/ 26055 w 1020593"/>
                <a:gd name="connsiteY7" fmla="*/ 1617133 h 1617922"/>
                <a:gd name="connsiteX8" fmla="*/ 76855 w 1020593"/>
                <a:gd name="connsiteY8" fmla="*/ 1532467 h 1617922"/>
                <a:gd name="connsiteX9" fmla="*/ 322388 w 1020593"/>
                <a:gd name="connsiteY9" fmla="*/ 1413933 h 1617922"/>
                <a:gd name="connsiteX10" fmla="*/ 398588 w 1020593"/>
                <a:gd name="connsiteY10" fmla="*/ 1397000 h 1617922"/>
                <a:gd name="connsiteX11" fmla="*/ 254655 w 1020593"/>
                <a:gd name="connsiteY11" fmla="*/ 1464733 h 1617922"/>
                <a:gd name="connsiteX12" fmla="*/ 220788 w 1020593"/>
                <a:gd name="connsiteY12" fmla="*/ 1566333 h 1617922"/>
                <a:gd name="connsiteX13" fmla="*/ 229255 w 1020593"/>
                <a:gd name="connsiteY13" fmla="*/ 1608667 h 1617922"/>
                <a:gd name="connsiteX14" fmla="*/ 263122 w 1020593"/>
                <a:gd name="connsiteY14" fmla="*/ 1515533 h 1617922"/>
                <a:gd name="connsiteX15" fmla="*/ 618722 w 1020593"/>
                <a:gd name="connsiteY15" fmla="*/ 1363133 h 1617922"/>
                <a:gd name="connsiteX16" fmla="*/ 677988 w 1020593"/>
                <a:gd name="connsiteY16" fmla="*/ 1337733 h 1617922"/>
                <a:gd name="connsiteX17" fmla="*/ 855788 w 1020593"/>
                <a:gd name="connsiteY17" fmla="*/ 1439333 h 1617922"/>
                <a:gd name="connsiteX18" fmla="*/ 943652 w 1020593"/>
                <a:gd name="connsiteY18" fmla="*/ 1456445 h 1617922"/>
                <a:gd name="connsiteX19" fmla="*/ 1016655 w 1020593"/>
                <a:gd name="connsiteY19" fmla="*/ 1456267 h 1617922"/>
                <a:gd name="connsiteX20" fmla="*/ 999722 w 1020593"/>
                <a:gd name="connsiteY20" fmla="*/ 1413933 h 1617922"/>
                <a:gd name="connsiteX21" fmla="*/ 906588 w 1020593"/>
                <a:gd name="connsiteY21" fmla="*/ 1422400 h 1617922"/>
                <a:gd name="connsiteX22" fmla="*/ 804988 w 1020593"/>
                <a:gd name="connsiteY22" fmla="*/ 1337733 h 1617922"/>
                <a:gd name="connsiteX23" fmla="*/ 889655 w 1020593"/>
                <a:gd name="connsiteY23" fmla="*/ 1346200 h 1617922"/>
                <a:gd name="connsiteX24" fmla="*/ 957388 w 1020593"/>
                <a:gd name="connsiteY24" fmla="*/ 1397000 h 1617922"/>
                <a:gd name="connsiteX25" fmla="*/ 923522 w 1020593"/>
                <a:gd name="connsiteY25" fmla="*/ 1278467 h 1617922"/>
                <a:gd name="connsiteX26" fmla="*/ 762655 w 1020593"/>
                <a:gd name="connsiteY26" fmla="*/ 1295400 h 1617922"/>
                <a:gd name="connsiteX27" fmla="*/ 796522 w 1020593"/>
                <a:gd name="connsiteY27" fmla="*/ 1007533 h 1617922"/>
                <a:gd name="connsiteX28" fmla="*/ 830388 w 1020593"/>
                <a:gd name="connsiteY28" fmla="*/ 609601 h 1617922"/>
                <a:gd name="connsiteX29" fmla="*/ 855788 w 1020593"/>
                <a:gd name="connsiteY29" fmla="*/ 406400 h 1617922"/>
                <a:gd name="connsiteX30" fmla="*/ 669522 w 1020593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20788 w 1018009"/>
                <a:gd name="connsiteY12" fmla="*/ 1566333 h 1617922"/>
                <a:gd name="connsiteX13" fmla="*/ 229255 w 1018009"/>
                <a:gd name="connsiteY13" fmla="*/ 1608667 h 1617922"/>
                <a:gd name="connsiteX14" fmla="*/ 263122 w 1018009"/>
                <a:gd name="connsiteY14" fmla="*/ 1515533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49563 w 1018009"/>
                <a:gd name="connsiteY12" fmla="*/ 1579122 h 1617922"/>
                <a:gd name="connsiteX13" fmla="*/ 229255 w 1018009"/>
                <a:gd name="connsiteY13" fmla="*/ 1608667 h 1617922"/>
                <a:gd name="connsiteX14" fmla="*/ 263122 w 1018009"/>
                <a:gd name="connsiteY14" fmla="*/ 1515533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263122 w 1018009"/>
                <a:gd name="connsiteY14" fmla="*/ 1515533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49394 w 1018009"/>
                <a:gd name="connsiteY29" fmla="*/ 390414 h 1617922"/>
                <a:gd name="connsiteX30" fmla="*/ 669522 w 1018009"/>
                <a:gd name="connsiteY30" fmla="*/ 0 h 16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8009" h="1617922">
                  <a:moveTo>
                    <a:pt x="669522" y="0"/>
                  </a:moveTo>
                  <a:cubicBezTo>
                    <a:pt x="713972" y="150283"/>
                    <a:pt x="713267" y="141111"/>
                    <a:pt x="728789" y="237066"/>
                  </a:cubicBezTo>
                  <a:cubicBezTo>
                    <a:pt x="744311" y="333021"/>
                    <a:pt x="769711" y="433211"/>
                    <a:pt x="762655" y="575733"/>
                  </a:cubicBezTo>
                  <a:cubicBezTo>
                    <a:pt x="755599" y="718255"/>
                    <a:pt x="716088" y="977900"/>
                    <a:pt x="686455" y="1092200"/>
                  </a:cubicBezTo>
                  <a:cubicBezTo>
                    <a:pt x="656822" y="1206500"/>
                    <a:pt x="670933" y="1205089"/>
                    <a:pt x="584855" y="1261533"/>
                  </a:cubicBezTo>
                  <a:cubicBezTo>
                    <a:pt x="498777" y="1317978"/>
                    <a:pt x="265943" y="1380067"/>
                    <a:pt x="169988" y="1430867"/>
                  </a:cubicBezTo>
                  <a:cubicBezTo>
                    <a:pt x="74033" y="1481667"/>
                    <a:pt x="9122" y="1566333"/>
                    <a:pt x="9122" y="1566333"/>
                  </a:cubicBezTo>
                  <a:cubicBezTo>
                    <a:pt x="-14867" y="1597377"/>
                    <a:pt x="14766" y="1622777"/>
                    <a:pt x="26055" y="1617133"/>
                  </a:cubicBezTo>
                  <a:cubicBezTo>
                    <a:pt x="37344" y="1611489"/>
                    <a:pt x="27466" y="1566334"/>
                    <a:pt x="76855" y="1532467"/>
                  </a:cubicBezTo>
                  <a:cubicBezTo>
                    <a:pt x="126244" y="1498600"/>
                    <a:pt x="268766" y="1436511"/>
                    <a:pt x="322388" y="1413933"/>
                  </a:cubicBezTo>
                  <a:cubicBezTo>
                    <a:pt x="376010" y="1391355"/>
                    <a:pt x="409877" y="1388533"/>
                    <a:pt x="398588" y="1397000"/>
                  </a:cubicBezTo>
                  <a:cubicBezTo>
                    <a:pt x="387299" y="1405467"/>
                    <a:pt x="286420" y="1437044"/>
                    <a:pt x="254655" y="1464733"/>
                  </a:cubicBezTo>
                  <a:cubicBezTo>
                    <a:pt x="222890" y="1492422"/>
                    <a:pt x="208000" y="1563136"/>
                    <a:pt x="208000" y="1563136"/>
                  </a:cubicBezTo>
                  <a:cubicBezTo>
                    <a:pt x="203767" y="1587125"/>
                    <a:pt x="211009" y="1624061"/>
                    <a:pt x="229255" y="1608667"/>
                  </a:cubicBezTo>
                  <a:cubicBezTo>
                    <a:pt x="247501" y="1593273"/>
                    <a:pt x="252563" y="1511694"/>
                    <a:pt x="317474" y="1470772"/>
                  </a:cubicBezTo>
                  <a:cubicBezTo>
                    <a:pt x="382385" y="1429850"/>
                    <a:pt x="558636" y="1385306"/>
                    <a:pt x="618722" y="1363133"/>
                  </a:cubicBezTo>
                  <a:cubicBezTo>
                    <a:pt x="678808" y="1340960"/>
                    <a:pt x="638477" y="1325033"/>
                    <a:pt x="677988" y="1337733"/>
                  </a:cubicBezTo>
                  <a:cubicBezTo>
                    <a:pt x="717499" y="1350433"/>
                    <a:pt x="811511" y="1416883"/>
                    <a:pt x="855788" y="1439333"/>
                  </a:cubicBezTo>
                  <a:cubicBezTo>
                    <a:pt x="900065" y="1461783"/>
                    <a:pt x="917374" y="1464813"/>
                    <a:pt x="943652" y="1472431"/>
                  </a:cubicBezTo>
                  <a:cubicBezTo>
                    <a:pt x="969930" y="1480049"/>
                    <a:pt x="1004113" y="1494792"/>
                    <a:pt x="1013458" y="1485042"/>
                  </a:cubicBezTo>
                  <a:cubicBezTo>
                    <a:pt x="1022803" y="1475292"/>
                    <a:pt x="1017534" y="1424373"/>
                    <a:pt x="999722" y="1413933"/>
                  </a:cubicBezTo>
                  <a:cubicBezTo>
                    <a:pt x="981910" y="1403493"/>
                    <a:pt x="939044" y="1435100"/>
                    <a:pt x="906588" y="1422400"/>
                  </a:cubicBezTo>
                  <a:cubicBezTo>
                    <a:pt x="874132" y="1409700"/>
                    <a:pt x="807810" y="1350433"/>
                    <a:pt x="804988" y="1337733"/>
                  </a:cubicBezTo>
                  <a:cubicBezTo>
                    <a:pt x="802166" y="1325033"/>
                    <a:pt x="864255" y="1336322"/>
                    <a:pt x="889655" y="1346200"/>
                  </a:cubicBezTo>
                  <a:cubicBezTo>
                    <a:pt x="915055" y="1356078"/>
                    <a:pt x="951744" y="1408289"/>
                    <a:pt x="957388" y="1397000"/>
                  </a:cubicBezTo>
                  <a:cubicBezTo>
                    <a:pt x="963032" y="1385711"/>
                    <a:pt x="955977" y="1295400"/>
                    <a:pt x="923522" y="1278467"/>
                  </a:cubicBezTo>
                  <a:cubicBezTo>
                    <a:pt x="891067" y="1261534"/>
                    <a:pt x="783822" y="1340556"/>
                    <a:pt x="762655" y="1295400"/>
                  </a:cubicBezTo>
                  <a:cubicBezTo>
                    <a:pt x="741488" y="1250244"/>
                    <a:pt x="785233" y="1128889"/>
                    <a:pt x="796522" y="1007533"/>
                  </a:cubicBezTo>
                  <a:cubicBezTo>
                    <a:pt x="807811" y="886177"/>
                    <a:pt x="827566" y="692856"/>
                    <a:pt x="830388" y="609601"/>
                  </a:cubicBezTo>
                  <a:cubicBezTo>
                    <a:pt x="838855" y="541867"/>
                    <a:pt x="837729" y="499712"/>
                    <a:pt x="849394" y="390414"/>
                  </a:cubicBezTo>
                  <a:cubicBezTo>
                    <a:pt x="720382" y="-115337"/>
                    <a:pt x="690689" y="28222"/>
                    <a:pt x="66952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548883-EE0E-9D46-86A7-5ABA7D6FAFA4}"/>
                </a:ext>
              </a:extLst>
            </p:cNvPr>
            <p:cNvSpPr/>
            <p:nvPr/>
          </p:nvSpPr>
          <p:spPr>
            <a:xfrm>
              <a:off x="5993245" y="1709817"/>
              <a:ext cx="2495948" cy="2712502"/>
            </a:xfrm>
            <a:custGeom>
              <a:avLst/>
              <a:gdLst>
                <a:gd name="connsiteX0" fmla="*/ 540 w 2431394"/>
                <a:gd name="connsiteY0" fmla="*/ 254075 h 2712501"/>
                <a:gd name="connsiteX1" fmla="*/ 186806 w 2431394"/>
                <a:gd name="connsiteY1" fmla="*/ 59342 h 2712501"/>
                <a:gd name="connsiteX2" fmla="*/ 440806 w 2431394"/>
                <a:gd name="connsiteY2" fmla="*/ 75 h 2712501"/>
                <a:gd name="connsiteX3" fmla="*/ 720206 w 2431394"/>
                <a:gd name="connsiteY3" fmla="*/ 67809 h 2712501"/>
                <a:gd name="connsiteX4" fmla="*/ 762540 w 2431394"/>
                <a:gd name="connsiteY4" fmla="*/ 110142 h 2712501"/>
                <a:gd name="connsiteX5" fmla="*/ 754073 w 2431394"/>
                <a:gd name="connsiteY5" fmla="*/ 169409 h 2712501"/>
                <a:gd name="connsiteX6" fmla="*/ 804873 w 2431394"/>
                <a:gd name="connsiteY6" fmla="*/ 177875 h 2712501"/>
                <a:gd name="connsiteX7" fmla="*/ 796406 w 2431394"/>
                <a:gd name="connsiteY7" fmla="*/ 228675 h 2712501"/>
                <a:gd name="connsiteX8" fmla="*/ 838740 w 2431394"/>
                <a:gd name="connsiteY8" fmla="*/ 338742 h 2712501"/>
                <a:gd name="connsiteX9" fmla="*/ 855673 w 2431394"/>
                <a:gd name="connsiteY9" fmla="*/ 525009 h 2712501"/>
                <a:gd name="connsiteX10" fmla="*/ 787940 w 2431394"/>
                <a:gd name="connsiteY10" fmla="*/ 652009 h 2712501"/>
                <a:gd name="connsiteX11" fmla="*/ 838740 w 2431394"/>
                <a:gd name="connsiteY11" fmla="*/ 626609 h 2712501"/>
                <a:gd name="connsiteX12" fmla="*/ 974206 w 2431394"/>
                <a:gd name="connsiteY12" fmla="*/ 558875 h 2712501"/>
                <a:gd name="connsiteX13" fmla="*/ 1109673 w 2431394"/>
                <a:gd name="connsiteY13" fmla="*/ 525009 h 2712501"/>
                <a:gd name="connsiteX14" fmla="*/ 1338273 w 2431394"/>
                <a:gd name="connsiteY14" fmla="*/ 584275 h 2712501"/>
                <a:gd name="connsiteX15" fmla="*/ 1727740 w 2431394"/>
                <a:gd name="connsiteY15" fmla="*/ 846742 h 2712501"/>
                <a:gd name="connsiteX16" fmla="*/ 2091806 w 2431394"/>
                <a:gd name="connsiteY16" fmla="*/ 1397075 h 2712501"/>
                <a:gd name="connsiteX17" fmla="*/ 2430473 w 2431394"/>
                <a:gd name="connsiteY17" fmla="*/ 2650142 h 2712501"/>
                <a:gd name="connsiteX18" fmla="*/ 2193406 w 2431394"/>
                <a:gd name="connsiteY18" fmla="*/ 2531609 h 2712501"/>
                <a:gd name="connsiteX19" fmla="*/ 2235740 w 2431394"/>
                <a:gd name="connsiteY19" fmla="*/ 2607809 h 2712501"/>
                <a:gd name="connsiteX20" fmla="*/ 2328873 w 2431394"/>
                <a:gd name="connsiteY20" fmla="*/ 2684009 h 2712501"/>
                <a:gd name="connsiteX21" fmla="*/ 2159540 w 2431394"/>
                <a:gd name="connsiteY21" fmla="*/ 2650142 h 2712501"/>
                <a:gd name="connsiteX22" fmla="*/ 1846273 w 2431394"/>
                <a:gd name="connsiteY22" fmla="*/ 2396142 h 2712501"/>
                <a:gd name="connsiteX23" fmla="*/ 1660006 w 2431394"/>
                <a:gd name="connsiteY23" fmla="*/ 2277609 h 2712501"/>
                <a:gd name="connsiteX24" fmla="*/ 1304406 w 2431394"/>
                <a:gd name="connsiteY24" fmla="*/ 2108275 h 2712501"/>
                <a:gd name="connsiteX25" fmla="*/ 1321340 w 2431394"/>
                <a:gd name="connsiteY25" fmla="*/ 2192942 h 2712501"/>
                <a:gd name="connsiteX26" fmla="*/ 1228206 w 2431394"/>
                <a:gd name="connsiteY26" fmla="*/ 2218342 h 2712501"/>
                <a:gd name="connsiteX27" fmla="*/ 1135073 w 2431394"/>
                <a:gd name="connsiteY27" fmla="*/ 2082875 h 2712501"/>
                <a:gd name="connsiteX28" fmla="*/ 1067340 w 2431394"/>
                <a:gd name="connsiteY28" fmla="*/ 1930475 h 2712501"/>
                <a:gd name="connsiteX29" fmla="*/ 974206 w 2431394"/>
                <a:gd name="connsiteY29" fmla="*/ 1828875 h 2712501"/>
                <a:gd name="connsiteX30" fmla="*/ 872606 w 2431394"/>
                <a:gd name="connsiteY30" fmla="*/ 1617209 h 2712501"/>
                <a:gd name="connsiteX31" fmla="*/ 398473 w 2431394"/>
                <a:gd name="connsiteY31" fmla="*/ 1049942 h 2712501"/>
                <a:gd name="connsiteX32" fmla="*/ 305340 w 2431394"/>
                <a:gd name="connsiteY32" fmla="*/ 829809 h 2712501"/>
                <a:gd name="connsiteX33" fmla="*/ 330740 w 2431394"/>
                <a:gd name="connsiteY33" fmla="*/ 575809 h 2712501"/>
                <a:gd name="connsiteX34" fmla="*/ 398473 w 2431394"/>
                <a:gd name="connsiteY34" fmla="*/ 525009 h 2712501"/>
                <a:gd name="connsiteX35" fmla="*/ 305340 w 2431394"/>
                <a:gd name="connsiteY35" fmla="*/ 482675 h 2712501"/>
                <a:gd name="connsiteX36" fmla="*/ 136006 w 2431394"/>
                <a:gd name="connsiteY36" fmla="*/ 491142 h 2712501"/>
                <a:gd name="connsiteX37" fmla="*/ 540 w 2431394"/>
                <a:gd name="connsiteY37" fmla="*/ 254075 h 2712501"/>
                <a:gd name="connsiteX0" fmla="*/ 5438 w 2436292"/>
                <a:gd name="connsiteY0" fmla="*/ 254075 h 2712501"/>
                <a:gd name="connsiteX1" fmla="*/ 191704 w 2436292"/>
                <a:gd name="connsiteY1" fmla="*/ 59342 h 2712501"/>
                <a:gd name="connsiteX2" fmla="*/ 445704 w 2436292"/>
                <a:gd name="connsiteY2" fmla="*/ 75 h 2712501"/>
                <a:gd name="connsiteX3" fmla="*/ 725104 w 2436292"/>
                <a:gd name="connsiteY3" fmla="*/ 67809 h 2712501"/>
                <a:gd name="connsiteX4" fmla="*/ 767438 w 2436292"/>
                <a:gd name="connsiteY4" fmla="*/ 110142 h 2712501"/>
                <a:gd name="connsiteX5" fmla="*/ 758971 w 2436292"/>
                <a:gd name="connsiteY5" fmla="*/ 169409 h 2712501"/>
                <a:gd name="connsiteX6" fmla="*/ 809771 w 2436292"/>
                <a:gd name="connsiteY6" fmla="*/ 177875 h 2712501"/>
                <a:gd name="connsiteX7" fmla="*/ 801304 w 2436292"/>
                <a:gd name="connsiteY7" fmla="*/ 228675 h 2712501"/>
                <a:gd name="connsiteX8" fmla="*/ 843638 w 2436292"/>
                <a:gd name="connsiteY8" fmla="*/ 338742 h 2712501"/>
                <a:gd name="connsiteX9" fmla="*/ 860571 w 2436292"/>
                <a:gd name="connsiteY9" fmla="*/ 525009 h 2712501"/>
                <a:gd name="connsiteX10" fmla="*/ 792838 w 2436292"/>
                <a:gd name="connsiteY10" fmla="*/ 652009 h 2712501"/>
                <a:gd name="connsiteX11" fmla="*/ 843638 w 2436292"/>
                <a:gd name="connsiteY11" fmla="*/ 626609 h 2712501"/>
                <a:gd name="connsiteX12" fmla="*/ 979104 w 2436292"/>
                <a:gd name="connsiteY12" fmla="*/ 558875 h 2712501"/>
                <a:gd name="connsiteX13" fmla="*/ 1114571 w 2436292"/>
                <a:gd name="connsiteY13" fmla="*/ 525009 h 2712501"/>
                <a:gd name="connsiteX14" fmla="*/ 1343171 w 2436292"/>
                <a:gd name="connsiteY14" fmla="*/ 584275 h 2712501"/>
                <a:gd name="connsiteX15" fmla="*/ 1732638 w 2436292"/>
                <a:gd name="connsiteY15" fmla="*/ 846742 h 2712501"/>
                <a:gd name="connsiteX16" fmla="*/ 2096704 w 2436292"/>
                <a:gd name="connsiteY16" fmla="*/ 1397075 h 2712501"/>
                <a:gd name="connsiteX17" fmla="*/ 2435371 w 2436292"/>
                <a:gd name="connsiteY17" fmla="*/ 2650142 h 2712501"/>
                <a:gd name="connsiteX18" fmla="*/ 2198304 w 2436292"/>
                <a:gd name="connsiteY18" fmla="*/ 2531609 h 2712501"/>
                <a:gd name="connsiteX19" fmla="*/ 2240638 w 2436292"/>
                <a:gd name="connsiteY19" fmla="*/ 2607809 h 2712501"/>
                <a:gd name="connsiteX20" fmla="*/ 2333771 w 2436292"/>
                <a:gd name="connsiteY20" fmla="*/ 2684009 h 2712501"/>
                <a:gd name="connsiteX21" fmla="*/ 2164438 w 2436292"/>
                <a:gd name="connsiteY21" fmla="*/ 2650142 h 2712501"/>
                <a:gd name="connsiteX22" fmla="*/ 1851171 w 2436292"/>
                <a:gd name="connsiteY22" fmla="*/ 2396142 h 2712501"/>
                <a:gd name="connsiteX23" fmla="*/ 1664904 w 2436292"/>
                <a:gd name="connsiteY23" fmla="*/ 2277609 h 2712501"/>
                <a:gd name="connsiteX24" fmla="*/ 1309304 w 2436292"/>
                <a:gd name="connsiteY24" fmla="*/ 2108275 h 2712501"/>
                <a:gd name="connsiteX25" fmla="*/ 1326238 w 2436292"/>
                <a:gd name="connsiteY25" fmla="*/ 2192942 h 2712501"/>
                <a:gd name="connsiteX26" fmla="*/ 1233104 w 2436292"/>
                <a:gd name="connsiteY26" fmla="*/ 2218342 h 2712501"/>
                <a:gd name="connsiteX27" fmla="*/ 1139971 w 2436292"/>
                <a:gd name="connsiteY27" fmla="*/ 2082875 h 2712501"/>
                <a:gd name="connsiteX28" fmla="*/ 1072238 w 2436292"/>
                <a:gd name="connsiteY28" fmla="*/ 1930475 h 2712501"/>
                <a:gd name="connsiteX29" fmla="*/ 979104 w 2436292"/>
                <a:gd name="connsiteY29" fmla="*/ 1828875 h 2712501"/>
                <a:gd name="connsiteX30" fmla="*/ 877504 w 2436292"/>
                <a:gd name="connsiteY30" fmla="*/ 1617209 h 2712501"/>
                <a:gd name="connsiteX31" fmla="*/ 403371 w 2436292"/>
                <a:gd name="connsiteY31" fmla="*/ 1049942 h 2712501"/>
                <a:gd name="connsiteX32" fmla="*/ 310238 w 2436292"/>
                <a:gd name="connsiteY32" fmla="*/ 829809 h 2712501"/>
                <a:gd name="connsiteX33" fmla="*/ 335638 w 2436292"/>
                <a:gd name="connsiteY33" fmla="*/ 575809 h 2712501"/>
                <a:gd name="connsiteX34" fmla="*/ 403371 w 2436292"/>
                <a:gd name="connsiteY34" fmla="*/ 525009 h 2712501"/>
                <a:gd name="connsiteX35" fmla="*/ 310238 w 2436292"/>
                <a:gd name="connsiteY35" fmla="*/ 482675 h 2712501"/>
                <a:gd name="connsiteX36" fmla="*/ 73171 w 2436292"/>
                <a:gd name="connsiteY36" fmla="*/ 457276 h 2712501"/>
                <a:gd name="connsiteX37" fmla="*/ 5438 w 2436292"/>
                <a:gd name="connsiteY37" fmla="*/ 254075 h 2712501"/>
                <a:gd name="connsiteX0" fmla="*/ 2820204 w 5251058"/>
                <a:gd name="connsiteY0" fmla="*/ 284911 h 3257018"/>
                <a:gd name="connsiteX1" fmla="*/ 3006470 w 5251058"/>
                <a:gd name="connsiteY1" fmla="*/ 90178 h 3257018"/>
                <a:gd name="connsiteX2" fmla="*/ 3260470 w 5251058"/>
                <a:gd name="connsiteY2" fmla="*/ 30911 h 3257018"/>
                <a:gd name="connsiteX3" fmla="*/ 3539870 w 5251058"/>
                <a:gd name="connsiteY3" fmla="*/ 98645 h 3257018"/>
                <a:gd name="connsiteX4" fmla="*/ 3582204 w 5251058"/>
                <a:gd name="connsiteY4" fmla="*/ 140978 h 3257018"/>
                <a:gd name="connsiteX5" fmla="*/ 3573737 w 5251058"/>
                <a:gd name="connsiteY5" fmla="*/ 200245 h 3257018"/>
                <a:gd name="connsiteX6" fmla="*/ 3624537 w 5251058"/>
                <a:gd name="connsiteY6" fmla="*/ 208711 h 3257018"/>
                <a:gd name="connsiteX7" fmla="*/ 3616070 w 5251058"/>
                <a:gd name="connsiteY7" fmla="*/ 259511 h 3257018"/>
                <a:gd name="connsiteX8" fmla="*/ 3658404 w 5251058"/>
                <a:gd name="connsiteY8" fmla="*/ 369578 h 3257018"/>
                <a:gd name="connsiteX9" fmla="*/ 3675337 w 5251058"/>
                <a:gd name="connsiteY9" fmla="*/ 555845 h 3257018"/>
                <a:gd name="connsiteX10" fmla="*/ 3607604 w 5251058"/>
                <a:gd name="connsiteY10" fmla="*/ 682845 h 3257018"/>
                <a:gd name="connsiteX11" fmla="*/ 3658404 w 5251058"/>
                <a:gd name="connsiteY11" fmla="*/ 657445 h 3257018"/>
                <a:gd name="connsiteX12" fmla="*/ 3793870 w 5251058"/>
                <a:gd name="connsiteY12" fmla="*/ 589711 h 3257018"/>
                <a:gd name="connsiteX13" fmla="*/ 3929337 w 5251058"/>
                <a:gd name="connsiteY13" fmla="*/ 555845 h 3257018"/>
                <a:gd name="connsiteX14" fmla="*/ 4157937 w 5251058"/>
                <a:gd name="connsiteY14" fmla="*/ 615111 h 3257018"/>
                <a:gd name="connsiteX15" fmla="*/ 4547404 w 5251058"/>
                <a:gd name="connsiteY15" fmla="*/ 877578 h 3257018"/>
                <a:gd name="connsiteX16" fmla="*/ 4911470 w 5251058"/>
                <a:gd name="connsiteY16" fmla="*/ 1427911 h 3257018"/>
                <a:gd name="connsiteX17" fmla="*/ 5250137 w 5251058"/>
                <a:gd name="connsiteY17" fmla="*/ 2680978 h 3257018"/>
                <a:gd name="connsiteX18" fmla="*/ 5013070 w 5251058"/>
                <a:gd name="connsiteY18" fmla="*/ 2562445 h 3257018"/>
                <a:gd name="connsiteX19" fmla="*/ 5055404 w 5251058"/>
                <a:gd name="connsiteY19" fmla="*/ 2638645 h 3257018"/>
                <a:gd name="connsiteX20" fmla="*/ 5148537 w 5251058"/>
                <a:gd name="connsiteY20" fmla="*/ 2714845 h 3257018"/>
                <a:gd name="connsiteX21" fmla="*/ 4979204 w 5251058"/>
                <a:gd name="connsiteY21" fmla="*/ 2680978 h 3257018"/>
                <a:gd name="connsiteX22" fmla="*/ 4665937 w 5251058"/>
                <a:gd name="connsiteY22" fmla="*/ 2426978 h 3257018"/>
                <a:gd name="connsiteX23" fmla="*/ 4479670 w 5251058"/>
                <a:gd name="connsiteY23" fmla="*/ 2308445 h 3257018"/>
                <a:gd name="connsiteX24" fmla="*/ 4124070 w 5251058"/>
                <a:gd name="connsiteY24" fmla="*/ 2139111 h 3257018"/>
                <a:gd name="connsiteX25" fmla="*/ 4141004 w 5251058"/>
                <a:gd name="connsiteY25" fmla="*/ 2223778 h 3257018"/>
                <a:gd name="connsiteX26" fmla="*/ 4047870 w 5251058"/>
                <a:gd name="connsiteY26" fmla="*/ 2249178 h 3257018"/>
                <a:gd name="connsiteX27" fmla="*/ 3954737 w 5251058"/>
                <a:gd name="connsiteY27" fmla="*/ 2113711 h 3257018"/>
                <a:gd name="connsiteX28" fmla="*/ 3887004 w 5251058"/>
                <a:gd name="connsiteY28" fmla="*/ 1961311 h 3257018"/>
                <a:gd name="connsiteX29" fmla="*/ 3793870 w 5251058"/>
                <a:gd name="connsiteY29" fmla="*/ 1859711 h 3257018"/>
                <a:gd name="connsiteX30" fmla="*/ 3692270 w 5251058"/>
                <a:gd name="connsiteY30" fmla="*/ 1648045 h 3257018"/>
                <a:gd name="connsiteX31" fmla="*/ 3218137 w 5251058"/>
                <a:gd name="connsiteY31" fmla="*/ 1080778 h 3257018"/>
                <a:gd name="connsiteX32" fmla="*/ 3125004 w 5251058"/>
                <a:gd name="connsiteY32" fmla="*/ 860645 h 3257018"/>
                <a:gd name="connsiteX33" fmla="*/ 3150404 w 5251058"/>
                <a:gd name="connsiteY33" fmla="*/ 606645 h 3257018"/>
                <a:gd name="connsiteX34" fmla="*/ 3218137 w 5251058"/>
                <a:gd name="connsiteY34" fmla="*/ 555845 h 3257018"/>
                <a:gd name="connsiteX35" fmla="*/ 3125004 w 5251058"/>
                <a:gd name="connsiteY35" fmla="*/ 513511 h 3257018"/>
                <a:gd name="connsiteX36" fmla="*/ 804 w 5251058"/>
                <a:gd name="connsiteY36" fmla="*/ 3256712 h 3257018"/>
                <a:gd name="connsiteX37" fmla="*/ 2820204 w 5251058"/>
                <a:gd name="connsiteY37" fmla="*/ 284911 h 3257018"/>
                <a:gd name="connsiteX0" fmla="*/ 69927 w 2500781"/>
                <a:gd name="connsiteY0" fmla="*/ 254076 h 2712502"/>
                <a:gd name="connsiteX1" fmla="*/ 256193 w 2500781"/>
                <a:gd name="connsiteY1" fmla="*/ 59343 h 2712502"/>
                <a:gd name="connsiteX2" fmla="*/ 510193 w 2500781"/>
                <a:gd name="connsiteY2" fmla="*/ 76 h 2712502"/>
                <a:gd name="connsiteX3" fmla="*/ 789593 w 2500781"/>
                <a:gd name="connsiteY3" fmla="*/ 67810 h 2712502"/>
                <a:gd name="connsiteX4" fmla="*/ 831927 w 2500781"/>
                <a:gd name="connsiteY4" fmla="*/ 110143 h 2712502"/>
                <a:gd name="connsiteX5" fmla="*/ 823460 w 2500781"/>
                <a:gd name="connsiteY5" fmla="*/ 169410 h 2712502"/>
                <a:gd name="connsiteX6" fmla="*/ 874260 w 2500781"/>
                <a:gd name="connsiteY6" fmla="*/ 177876 h 2712502"/>
                <a:gd name="connsiteX7" fmla="*/ 865793 w 2500781"/>
                <a:gd name="connsiteY7" fmla="*/ 228676 h 2712502"/>
                <a:gd name="connsiteX8" fmla="*/ 908127 w 2500781"/>
                <a:gd name="connsiteY8" fmla="*/ 338743 h 2712502"/>
                <a:gd name="connsiteX9" fmla="*/ 925060 w 2500781"/>
                <a:gd name="connsiteY9" fmla="*/ 525010 h 2712502"/>
                <a:gd name="connsiteX10" fmla="*/ 857327 w 2500781"/>
                <a:gd name="connsiteY10" fmla="*/ 652010 h 2712502"/>
                <a:gd name="connsiteX11" fmla="*/ 908127 w 2500781"/>
                <a:gd name="connsiteY11" fmla="*/ 626610 h 2712502"/>
                <a:gd name="connsiteX12" fmla="*/ 1043593 w 2500781"/>
                <a:gd name="connsiteY12" fmla="*/ 558876 h 2712502"/>
                <a:gd name="connsiteX13" fmla="*/ 1179060 w 2500781"/>
                <a:gd name="connsiteY13" fmla="*/ 525010 h 2712502"/>
                <a:gd name="connsiteX14" fmla="*/ 1407660 w 2500781"/>
                <a:gd name="connsiteY14" fmla="*/ 584276 h 2712502"/>
                <a:gd name="connsiteX15" fmla="*/ 1797127 w 2500781"/>
                <a:gd name="connsiteY15" fmla="*/ 846743 h 2712502"/>
                <a:gd name="connsiteX16" fmla="*/ 2161193 w 2500781"/>
                <a:gd name="connsiteY16" fmla="*/ 1397076 h 2712502"/>
                <a:gd name="connsiteX17" fmla="*/ 2499860 w 2500781"/>
                <a:gd name="connsiteY17" fmla="*/ 2650143 h 2712502"/>
                <a:gd name="connsiteX18" fmla="*/ 2262793 w 2500781"/>
                <a:gd name="connsiteY18" fmla="*/ 2531610 h 2712502"/>
                <a:gd name="connsiteX19" fmla="*/ 2305127 w 2500781"/>
                <a:gd name="connsiteY19" fmla="*/ 2607810 h 2712502"/>
                <a:gd name="connsiteX20" fmla="*/ 2398260 w 2500781"/>
                <a:gd name="connsiteY20" fmla="*/ 2684010 h 2712502"/>
                <a:gd name="connsiteX21" fmla="*/ 2228927 w 2500781"/>
                <a:gd name="connsiteY21" fmla="*/ 2650143 h 2712502"/>
                <a:gd name="connsiteX22" fmla="*/ 1915660 w 2500781"/>
                <a:gd name="connsiteY22" fmla="*/ 2396143 h 2712502"/>
                <a:gd name="connsiteX23" fmla="*/ 1729393 w 2500781"/>
                <a:gd name="connsiteY23" fmla="*/ 2277610 h 2712502"/>
                <a:gd name="connsiteX24" fmla="*/ 1373793 w 2500781"/>
                <a:gd name="connsiteY24" fmla="*/ 2108276 h 2712502"/>
                <a:gd name="connsiteX25" fmla="*/ 1390727 w 2500781"/>
                <a:gd name="connsiteY25" fmla="*/ 2192943 h 2712502"/>
                <a:gd name="connsiteX26" fmla="*/ 1297593 w 2500781"/>
                <a:gd name="connsiteY26" fmla="*/ 2218343 h 2712502"/>
                <a:gd name="connsiteX27" fmla="*/ 1204460 w 2500781"/>
                <a:gd name="connsiteY27" fmla="*/ 2082876 h 2712502"/>
                <a:gd name="connsiteX28" fmla="*/ 1136727 w 2500781"/>
                <a:gd name="connsiteY28" fmla="*/ 1930476 h 2712502"/>
                <a:gd name="connsiteX29" fmla="*/ 1043593 w 2500781"/>
                <a:gd name="connsiteY29" fmla="*/ 1828876 h 2712502"/>
                <a:gd name="connsiteX30" fmla="*/ 941993 w 2500781"/>
                <a:gd name="connsiteY30" fmla="*/ 1617210 h 2712502"/>
                <a:gd name="connsiteX31" fmla="*/ 467860 w 2500781"/>
                <a:gd name="connsiteY31" fmla="*/ 1049943 h 2712502"/>
                <a:gd name="connsiteX32" fmla="*/ 374727 w 2500781"/>
                <a:gd name="connsiteY32" fmla="*/ 829810 h 2712502"/>
                <a:gd name="connsiteX33" fmla="*/ 400127 w 2500781"/>
                <a:gd name="connsiteY33" fmla="*/ 575810 h 2712502"/>
                <a:gd name="connsiteX34" fmla="*/ 467860 w 2500781"/>
                <a:gd name="connsiteY34" fmla="*/ 525010 h 2712502"/>
                <a:gd name="connsiteX35" fmla="*/ 374727 w 2500781"/>
                <a:gd name="connsiteY35" fmla="*/ 482676 h 2712502"/>
                <a:gd name="connsiteX36" fmla="*/ 19127 w 2500781"/>
                <a:gd name="connsiteY36" fmla="*/ 406477 h 2712502"/>
                <a:gd name="connsiteX37" fmla="*/ 69927 w 2500781"/>
                <a:gd name="connsiteY37" fmla="*/ 254076 h 2712502"/>
                <a:gd name="connsiteX0" fmla="*/ 185837 w 2616691"/>
                <a:gd name="connsiteY0" fmla="*/ 254076 h 2712502"/>
                <a:gd name="connsiteX1" fmla="*/ 372103 w 2616691"/>
                <a:gd name="connsiteY1" fmla="*/ 59343 h 2712502"/>
                <a:gd name="connsiteX2" fmla="*/ 626103 w 2616691"/>
                <a:gd name="connsiteY2" fmla="*/ 76 h 2712502"/>
                <a:gd name="connsiteX3" fmla="*/ 905503 w 2616691"/>
                <a:gd name="connsiteY3" fmla="*/ 67810 h 2712502"/>
                <a:gd name="connsiteX4" fmla="*/ 947837 w 2616691"/>
                <a:gd name="connsiteY4" fmla="*/ 110143 h 2712502"/>
                <a:gd name="connsiteX5" fmla="*/ 939370 w 2616691"/>
                <a:gd name="connsiteY5" fmla="*/ 169410 h 2712502"/>
                <a:gd name="connsiteX6" fmla="*/ 990170 w 2616691"/>
                <a:gd name="connsiteY6" fmla="*/ 177876 h 2712502"/>
                <a:gd name="connsiteX7" fmla="*/ 981703 w 2616691"/>
                <a:gd name="connsiteY7" fmla="*/ 228676 h 2712502"/>
                <a:gd name="connsiteX8" fmla="*/ 1024037 w 2616691"/>
                <a:gd name="connsiteY8" fmla="*/ 338743 h 2712502"/>
                <a:gd name="connsiteX9" fmla="*/ 1040970 w 2616691"/>
                <a:gd name="connsiteY9" fmla="*/ 525010 h 2712502"/>
                <a:gd name="connsiteX10" fmla="*/ 973237 w 2616691"/>
                <a:gd name="connsiteY10" fmla="*/ 652010 h 2712502"/>
                <a:gd name="connsiteX11" fmla="*/ 1024037 w 2616691"/>
                <a:gd name="connsiteY11" fmla="*/ 626610 h 2712502"/>
                <a:gd name="connsiteX12" fmla="*/ 1159503 w 2616691"/>
                <a:gd name="connsiteY12" fmla="*/ 558876 h 2712502"/>
                <a:gd name="connsiteX13" fmla="*/ 1294970 w 2616691"/>
                <a:gd name="connsiteY13" fmla="*/ 525010 h 2712502"/>
                <a:gd name="connsiteX14" fmla="*/ 1523570 w 2616691"/>
                <a:gd name="connsiteY14" fmla="*/ 584276 h 2712502"/>
                <a:gd name="connsiteX15" fmla="*/ 1913037 w 2616691"/>
                <a:gd name="connsiteY15" fmla="*/ 846743 h 2712502"/>
                <a:gd name="connsiteX16" fmla="*/ 2277103 w 2616691"/>
                <a:gd name="connsiteY16" fmla="*/ 1397076 h 2712502"/>
                <a:gd name="connsiteX17" fmla="*/ 2615770 w 2616691"/>
                <a:gd name="connsiteY17" fmla="*/ 2650143 h 2712502"/>
                <a:gd name="connsiteX18" fmla="*/ 2378703 w 2616691"/>
                <a:gd name="connsiteY18" fmla="*/ 2531610 h 2712502"/>
                <a:gd name="connsiteX19" fmla="*/ 2421037 w 2616691"/>
                <a:gd name="connsiteY19" fmla="*/ 2607810 h 2712502"/>
                <a:gd name="connsiteX20" fmla="*/ 2514170 w 2616691"/>
                <a:gd name="connsiteY20" fmla="*/ 2684010 h 2712502"/>
                <a:gd name="connsiteX21" fmla="*/ 2344837 w 2616691"/>
                <a:gd name="connsiteY21" fmla="*/ 2650143 h 2712502"/>
                <a:gd name="connsiteX22" fmla="*/ 2031570 w 2616691"/>
                <a:gd name="connsiteY22" fmla="*/ 2396143 h 2712502"/>
                <a:gd name="connsiteX23" fmla="*/ 1845303 w 2616691"/>
                <a:gd name="connsiteY23" fmla="*/ 2277610 h 2712502"/>
                <a:gd name="connsiteX24" fmla="*/ 1489703 w 2616691"/>
                <a:gd name="connsiteY24" fmla="*/ 2108276 h 2712502"/>
                <a:gd name="connsiteX25" fmla="*/ 1506637 w 2616691"/>
                <a:gd name="connsiteY25" fmla="*/ 2192943 h 2712502"/>
                <a:gd name="connsiteX26" fmla="*/ 1413503 w 2616691"/>
                <a:gd name="connsiteY26" fmla="*/ 2218343 h 2712502"/>
                <a:gd name="connsiteX27" fmla="*/ 1320370 w 2616691"/>
                <a:gd name="connsiteY27" fmla="*/ 2082876 h 2712502"/>
                <a:gd name="connsiteX28" fmla="*/ 1252637 w 2616691"/>
                <a:gd name="connsiteY28" fmla="*/ 1930476 h 2712502"/>
                <a:gd name="connsiteX29" fmla="*/ 1159503 w 2616691"/>
                <a:gd name="connsiteY29" fmla="*/ 1828876 h 2712502"/>
                <a:gd name="connsiteX30" fmla="*/ 1057903 w 2616691"/>
                <a:gd name="connsiteY30" fmla="*/ 1617210 h 2712502"/>
                <a:gd name="connsiteX31" fmla="*/ 583770 w 2616691"/>
                <a:gd name="connsiteY31" fmla="*/ 1049943 h 2712502"/>
                <a:gd name="connsiteX32" fmla="*/ 490637 w 2616691"/>
                <a:gd name="connsiteY32" fmla="*/ 829810 h 2712502"/>
                <a:gd name="connsiteX33" fmla="*/ 516037 w 2616691"/>
                <a:gd name="connsiteY33" fmla="*/ 575810 h 2712502"/>
                <a:gd name="connsiteX34" fmla="*/ 583770 w 2616691"/>
                <a:gd name="connsiteY34" fmla="*/ 525010 h 2712502"/>
                <a:gd name="connsiteX35" fmla="*/ 490637 w 2616691"/>
                <a:gd name="connsiteY35" fmla="*/ 482676 h 2712502"/>
                <a:gd name="connsiteX36" fmla="*/ 135037 w 2616691"/>
                <a:gd name="connsiteY36" fmla="*/ 406477 h 2712502"/>
                <a:gd name="connsiteX37" fmla="*/ 185837 w 2616691"/>
                <a:gd name="connsiteY37" fmla="*/ 254076 h 2712502"/>
                <a:gd name="connsiteX0" fmla="*/ 185837 w 2616691"/>
                <a:gd name="connsiteY0" fmla="*/ 254076 h 2712502"/>
                <a:gd name="connsiteX1" fmla="*/ 372103 w 2616691"/>
                <a:gd name="connsiteY1" fmla="*/ 59343 h 2712502"/>
                <a:gd name="connsiteX2" fmla="*/ 626103 w 2616691"/>
                <a:gd name="connsiteY2" fmla="*/ 76 h 2712502"/>
                <a:gd name="connsiteX3" fmla="*/ 905503 w 2616691"/>
                <a:gd name="connsiteY3" fmla="*/ 67810 h 2712502"/>
                <a:gd name="connsiteX4" fmla="*/ 947837 w 2616691"/>
                <a:gd name="connsiteY4" fmla="*/ 110143 h 2712502"/>
                <a:gd name="connsiteX5" fmla="*/ 939370 w 2616691"/>
                <a:gd name="connsiteY5" fmla="*/ 169410 h 2712502"/>
                <a:gd name="connsiteX6" fmla="*/ 990170 w 2616691"/>
                <a:gd name="connsiteY6" fmla="*/ 177876 h 2712502"/>
                <a:gd name="connsiteX7" fmla="*/ 981703 w 2616691"/>
                <a:gd name="connsiteY7" fmla="*/ 228676 h 2712502"/>
                <a:gd name="connsiteX8" fmla="*/ 1024037 w 2616691"/>
                <a:gd name="connsiteY8" fmla="*/ 338743 h 2712502"/>
                <a:gd name="connsiteX9" fmla="*/ 1040970 w 2616691"/>
                <a:gd name="connsiteY9" fmla="*/ 525010 h 2712502"/>
                <a:gd name="connsiteX10" fmla="*/ 973237 w 2616691"/>
                <a:gd name="connsiteY10" fmla="*/ 652010 h 2712502"/>
                <a:gd name="connsiteX11" fmla="*/ 1024037 w 2616691"/>
                <a:gd name="connsiteY11" fmla="*/ 626610 h 2712502"/>
                <a:gd name="connsiteX12" fmla="*/ 1159503 w 2616691"/>
                <a:gd name="connsiteY12" fmla="*/ 558876 h 2712502"/>
                <a:gd name="connsiteX13" fmla="*/ 1294970 w 2616691"/>
                <a:gd name="connsiteY13" fmla="*/ 525010 h 2712502"/>
                <a:gd name="connsiteX14" fmla="*/ 1523570 w 2616691"/>
                <a:gd name="connsiteY14" fmla="*/ 584276 h 2712502"/>
                <a:gd name="connsiteX15" fmla="*/ 1913037 w 2616691"/>
                <a:gd name="connsiteY15" fmla="*/ 846743 h 2712502"/>
                <a:gd name="connsiteX16" fmla="*/ 2277103 w 2616691"/>
                <a:gd name="connsiteY16" fmla="*/ 1397076 h 2712502"/>
                <a:gd name="connsiteX17" fmla="*/ 2615770 w 2616691"/>
                <a:gd name="connsiteY17" fmla="*/ 2650143 h 2712502"/>
                <a:gd name="connsiteX18" fmla="*/ 2378703 w 2616691"/>
                <a:gd name="connsiteY18" fmla="*/ 2531610 h 2712502"/>
                <a:gd name="connsiteX19" fmla="*/ 2421037 w 2616691"/>
                <a:gd name="connsiteY19" fmla="*/ 2607810 h 2712502"/>
                <a:gd name="connsiteX20" fmla="*/ 2514170 w 2616691"/>
                <a:gd name="connsiteY20" fmla="*/ 2684010 h 2712502"/>
                <a:gd name="connsiteX21" fmla="*/ 2344837 w 2616691"/>
                <a:gd name="connsiteY21" fmla="*/ 2650143 h 2712502"/>
                <a:gd name="connsiteX22" fmla="*/ 2031570 w 2616691"/>
                <a:gd name="connsiteY22" fmla="*/ 2396143 h 2712502"/>
                <a:gd name="connsiteX23" fmla="*/ 1845303 w 2616691"/>
                <a:gd name="connsiteY23" fmla="*/ 2277610 h 2712502"/>
                <a:gd name="connsiteX24" fmla="*/ 1489703 w 2616691"/>
                <a:gd name="connsiteY24" fmla="*/ 2108276 h 2712502"/>
                <a:gd name="connsiteX25" fmla="*/ 1506637 w 2616691"/>
                <a:gd name="connsiteY25" fmla="*/ 2192943 h 2712502"/>
                <a:gd name="connsiteX26" fmla="*/ 1413503 w 2616691"/>
                <a:gd name="connsiteY26" fmla="*/ 2218343 h 2712502"/>
                <a:gd name="connsiteX27" fmla="*/ 1320370 w 2616691"/>
                <a:gd name="connsiteY27" fmla="*/ 2082876 h 2712502"/>
                <a:gd name="connsiteX28" fmla="*/ 1252637 w 2616691"/>
                <a:gd name="connsiteY28" fmla="*/ 1930476 h 2712502"/>
                <a:gd name="connsiteX29" fmla="*/ 1159503 w 2616691"/>
                <a:gd name="connsiteY29" fmla="*/ 1828876 h 2712502"/>
                <a:gd name="connsiteX30" fmla="*/ 1057903 w 2616691"/>
                <a:gd name="connsiteY30" fmla="*/ 1617210 h 2712502"/>
                <a:gd name="connsiteX31" fmla="*/ 583770 w 2616691"/>
                <a:gd name="connsiteY31" fmla="*/ 1049943 h 2712502"/>
                <a:gd name="connsiteX32" fmla="*/ 490637 w 2616691"/>
                <a:gd name="connsiteY32" fmla="*/ 829810 h 2712502"/>
                <a:gd name="connsiteX33" fmla="*/ 516037 w 2616691"/>
                <a:gd name="connsiteY33" fmla="*/ 575810 h 2712502"/>
                <a:gd name="connsiteX34" fmla="*/ 583770 w 2616691"/>
                <a:gd name="connsiteY34" fmla="*/ 525010 h 2712502"/>
                <a:gd name="connsiteX35" fmla="*/ 490637 w 2616691"/>
                <a:gd name="connsiteY35" fmla="*/ 482676 h 2712502"/>
                <a:gd name="connsiteX36" fmla="*/ 135037 w 2616691"/>
                <a:gd name="connsiteY36" fmla="*/ 406477 h 2712502"/>
                <a:gd name="connsiteX37" fmla="*/ 185837 w 2616691"/>
                <a:gd name="connsiteY37" fmla="*/ 254076 h 2712502"/>
                <a:gd name="connsiteX0" fmla="*/ 185837 w 2616691"/>
                <a:gd name="connsiteY0" fmla="*/ 254076 h 2712502"/>
                <a:gd name="connsiteX1" fmla="*/ 372103 w 2616691"/>
                <a:gd name="connsiteY1" fmla="*/ 59343 h 2712502"/>
                <a:gd name="connsiteX2" fmla="*/ 626103 w 2616691"/>
                <a:gd name="connsiteY2" fmla="*/ 76 h 2712502"/>
                <a:gd name="connsiteX3" fmla="*/ 905503 w 2616691"/>
                <a:gd name="connsiteY3" fmla="*/ 67810 h 2712502"/>
                <a:gd name="connsiteX4" fmla="*/ 947837 w 2616691"/>
                <a:gd name="connsiteY4" fmla="*/ 110143 h 2712502"/>
                <a:gd name="connsiteX5" fmla="*/ 939370 w 2616691"/>
                <a:gd name="connsiteY5" fmla="*/ 169410 h 2712502"/>
                <a:gd name="connsiteX6" fmla="*/ 990170 w 2616691"/>
                <a:gd name="connsiteY6" fmla="*/ 177876 h 2712502"/>
                <a:gd name="connsiteX7" fmla="*/ 981703 w 2616691"/>
                <a:gd name="connsiteY7" fmla="*/ 228676 h 2712502"/>
                <a:gd name="connsiteX8" fmla="*/ 1024037 w 2616691"/>
                <a:gd name="connsiteY8" fmla="*/ 338743 h 2712502"/>
                <a:gd name="connsiteX9" fmla="*/ 1040970 w 2616691"/>
                <a:gd name="connsiteY9" fmla="*/ 525010 h 2712502"/>
                <a:gd name="connsiteX10" fmla="*/ 973237 w 2616691"/>
                <a:gd name="connsiteY10" fmla="*/ 652010 h 2712502"/>
                <a:gd name="connsiteX11" fmla="*/ 1024037 w 2616691"/>
                <a:gd name="connsiteY11" fmla="*/ 626610 h 2712502"/>
                <a:gd name="connsiteX12" fmla="*/ 1159503 w 2616691"/>
                <a:gd name="connsiteY12" fmla="*/ 558876 h 2712502"/>
                <a:gd name="connsiteX13" fmla="*/ 1294970 w 2616691"/>
                <a:gd name="connsiteY13" fmla="*/ 525010 h 2712502"/>
                <a:gd name="connsiteX14" fmla="*/ 1523570 w 2616691"/>
                <a:gd name="connsiteY14" fmla="*/ 584276 h 2712502"/>
                <a:gd name="connsiteX15" fmla="*/ 1913037 w 2616691"/>
                <a:gd name="connsiteY15" fmla="*/ 846743 h 2712502"/>
                <a:gd name="connsiteX16" fmla="*/ 2277103 w 2616691"/>
                <a:gd name="connsiteY16" fmla="*/ 1397076 h 2712502"/>
                <a:gd name="connsiteX17" fmla="*/ 2615770 w 2616691"/>
                <a:gd name="connsiteY17" fmla="*/ 2650143 h 2712502"/>
                <a:gd name="connsiteX18" fmla="*/ 2378703 w 2616691"/>
                <a:gd name="connsiteY18" fmla="*/ 2531610 h 2712502"/>
                <a:gd name="connsiteX19" fmla="*/ 2421037 w 2616691"/>
                <a:gd name="connsiteY19" fmla="*/ 2607810 h 2712502"/>
                <a:gd name="connsiteX20" fmla="*/ 2514170 w 2616691"/>
                <a:gd name="connsiteY20" fmla="*/ 2684010 h 2712502"/>
                <a:gd name="connsiteX21" fmla="*/ 2344837 w 2616691"/>
                <a:gd name="connsiteY21" fmla="*/ 2650143 h 2712502"/>
                <a:gd name="connsiteX22" fmla="*/ 2031570 w 2616691"/>
                <a:gd name="connsiteY22" fmla="*/ 2396143 h 2712502"/>
                <a:gd name="connsiteX23" fmla="*/ 1845303 w 2616691"/>
                <a:gd name="connsiteY23" fmla="*/ 2277610 h 2712502"/>
                <a:gd name="connsiteX24" fmla="*/ 1489703 w 2616691"/>
                <a:gd name="connsiteY24" fmla="*/ 2108276 h 2712502"/>
                <a:gd name="connsiteX25" fmla="*/ 1506637 w 2616691"/>
                <a:gd name="connsiteY25" fmla="*/ 2192943 h 2712502"/>
                <a:gd name="connsiteX26" fmla="*/ 1413503 w 2616691"/>
                <a:gd name="connsiteY26" fmla="*/ 2218343 h 2712502"/>
                <a:gd name="connsiteX27" fmla="*/ 1320370 w 2616691"/>
                <a:gd name="connsiteY27" fmla="*/ 2082876 h 2712502"/>
                <a:gd name="connsiteX28" fmla="*/ 1252637 w 2616691"/>
                <a:gd name="connsiteY28" fmla="*/ 1930476 h 2712502"/>
                <a:gd name="connsiteX29" fmla="*/ 1159503 w 2616691"/>
                <a:gd name="connsiteY29" fmla="*/ 1828876 h 2712502"/>
                <a:gd name="connsiteX30" fmla="*/ 1057903 w 2616691"/>
                <a:gd name="connsiteY30" fmla="*/ 1617210 h 2712502"/>
                <a:gd name="connsiteX31" fmla="*/ 583770 w 2616691"/>
                <a:gd name="connsiteY31" fmla="*/ 1049943 h 2712502"/>
                <a:gd name="connsiteX32" fmla="*/ 490637 w 2616691"/>
                <a:gd name="connsiteY32" fmla="*/ 829810 h 2712502"/>
                <a:gd name="connsiteX33" fmla="*/ 516037 w 2616691"/>
                <a:gd name="connsiteY33" fmla="*/ 575810 h 2712502"/>
                <a:gd name="connsiteX34" fmla="*/ 583770 w 2616691"/>
                <a:gd name="connsiteY34" fmla="*/ 525010 h 2712502"/>
                <a:gd name="connsiteX35" fmla="*/ 490637 w 2616691"/>
                <a:gd name="connsiteY35" fmla="*/ 482676 h 2712502"/>
                <a:gd name="connsiteX36" fmla="*/ 135037 w 2616691"/>
                <a:gd name="connsiteY36" fmla="*/ 406477 h 2712502"/>
                <a:gd name="connsiteX37" fmla="*/ 185837 w 2616691"/>
                <a:gd name="connsiteY37" fmla="*/ 254076 h 2712502"/>
                <a:gd name="connsiteX0" fmla="*/ 62708 w 2493562"/>
                <a:gd name="connsiteY0" fmla="*/ 254076 h 2712502"/>
                <a:gd name="connsiteX1" fmla="*/ 248974 w 2493562"/>
                <a:gd name="connsiteY1" fmla="*/ 59343 h 2712502"/>
                <a:gd name="connsiteX2" fmla="*/ 502974 w 2493562"/>
                <a:gd name="connsiteY2" fmla="*/ 76 h 2712502"/>
                <a:gd name="connsiteX3" fmla="*/ 782374 w 2493562"/>
                <a:gd name="connsiteY3" fmla="*/ 67810 h 2712502"/>
                <a:gd name="connsiteX4" fmla="*/ 824708 w 2493562"/>
                <a:gd name="connsiteY4" fmla="*/ 110143 h 2712502"/>
                <a:gd name="connsiteX5" fmla="*/ 816241 w 2493562"/>
                <a:gd name="connsiteY5" fmla="*/ 169410 h 2712502"/>
                <a:gd name="connsiteX6" fmla="*/ 867041 w 2493562"/>
                <a:gd name="connsiteY6" fmla="*/ 177876 h 2712502"/>
                <a:gd name="connsiteX7" fmla="*/ 858574 w 2493562"/>
                <a:gd name="connsiteY7" fmla="*/ 228676 h 2712502"/>
                <a:gd name="connsiteX8" fmla="*/ 900908 w 2493562"/>
                <a:gd name="connsiteY8" fmla="*/ 338743 h 2712502"/>
                <a:gd name="connsiteX9" fmla="*/ 917841 w 2493562"/>
                <a:gd name="connsiteY9" fmla="*/ 525010 h 2712502"/>
                <a:gd name="connsiteX10" fmla="*/ 850108 w 2493562"/>
                <a:gd name="connsiteY10" fmla="*/ 652010 h 2712502"/>
                <a:gd name="connsiteX11" fmla="*/ 900908 w 2493562"/>
                <a:gd name="connsiteY11" fmla="*/ 626610 h 2712502"/>
                <a:gd name="connsiteX12" fmla="*/ 1036374 w 2493562"/>
                <a:gd name="connsiteY12" fmla="*/ 558876 h 2712502"/>
                <a:gd name="connsiteX13" fmla="*/ 1171841 w 2493562"/>
                <a:gd name="connsiteY13" fmla="*/ 525010 h 2712502"/>
                <a:gd name="connsiteX14" fmla="*/ 1400441 w 2493562"/>
                <a:gd name="connsiteY14" fmla="*/ 584276 h 2712502"/>
                <a:gd name="connsiteX15" fmla="*/ 1789908 w 2493562"/>
                <a:gd name="connsiteY15" fmla="*/ 846743 h 2712502"/>
                <a:gd name="connsiteX16" fmla="*/ 2153974 w 2493562"/>
                <a:gd name="connsiteY16" fmla="*/ 1397076 h 2712502"/>
                <a:gd name="connsiteX17" fmla="*/ 2492641 w 2493562"/>
                <a:gd name="connsiteY17" fmla="*/ 2650143 h 2712502"/>
                <a:gd name="connsiteX18" fmla="*/ 2255574 w 2493562"/>
                <a:gd name="connsiteY18" fmla="*/ 2531610 h 2712502"/>
                <a:gd name="connsiteX19" fmla="*/ 2297908 w 2493562"/>
                <a:gd name="connsiteY19" fmla="*/ 2607810 h 2712502"/>
                <a:gd name="connsiteX20" fmla="*/ 2391041 w 2493562"/>
                <a:gd name="connsiteY20" fmla="*/ 2684010 h 2712502"/>
                <a:gd name="connsiteX21" fmla="*/ 2221708 w 2493562"/>
                <a:gd name="connsiteY21" fmla="*/ 2650143 h 2712502"/>
                <a:gd name="connsiteX22" fmla="*/ 1908441 w 2493562"/>
                <a:gd name="connsiteY22" fmla="*/ 2396143 h 2712502"/>
                <a:gd name="connsiteX23" fmla="*/ 1722174 w 2493562"/>
                <a:gd name="connsiteY23" fmla="*/ 2277610 h 2712502"/>
                <a:gd name="connsiteX24" fmla="*/ 1366574 w 2493562"/>
                <a:gd name="connsiteY24" fmla="*/ 2108276 h 2712502"/>
                <a:gd name="connsiteX25" fmla="*/ 1383508 w 2493562"/>
                <a:gd name="connsiteY25" fmla="*/ 2192943 h 2712502"/>
                <a:gd name="connsiteX26" fmla="*/ 1290374 w 2493562"/>
                <a:gd name="connsiteY26" fmla="*/ 2218343 h 2712502"/>
                <a:gd name="connsiteX27" fmla="*/ 1197241 w 2493562"/>
                <a:gd name="connsiteY27" fmla="*/ 2082876 h 2712502"/>
                <a:gd name="connsiteX28" fmla="*/ 1129508 w 2493562"/>
                <a:gd name="connsiteY28" fmla="*/ 1930476 h 2712502"/>
                <a:gd name="connsiteX29" fmla="*/ 1036374 w 2493562"/>
                <a:gd name="connsiteY29" fmla="*/ 1828876 h 2712502"/>
                <a:gd name="connsiteX30" fmla="*/ 934774 w 2493562"/>
                <a:gd name="connsiteY30" fmla="*/ 1617210 h 2712502"/>
                <a:gd name="connsiteX31" fmla="*/ 460641 w 2493562"/>
                <a:gd name="connsiteY31" fmla="*/ 1049943 h 2712502"/>
                <a:gd name="connsiteX32" fmla="*/ 367508 w 2493562"/>
                <a:gd name="connsiteY32" fmla="*/ 829810 h 2712502"/>
                <a:gd name="connsiteX33" fmla="*/ 392908 w 2493562"/>
                <a:gd name="connsiteY33" fmla="*/ 575810 h 2712502"/>
                <a:gd name="connsiteX34" fmla="*/ 460641 w 2493562"/>
                <a:gd name="connsiteY34" fmla="*/ 525010 h 2712502"/>
                <a:gd name="connsiteX35" fmla="*/ 265908 w 2493562"/>
                <a:gd name="connsiteY35" fmla="*/ 448810 h 2712502"/>
                <a:gd name="connsiteX36" fmla="*/ 11908 w 2493562"/>
                <a:gd name="connsiteY36" fmla="*/ 406477 h 2712502"/>
                <a:gd name="connsiteX37" fmla="*/ 62708 w 2493562"/>
                <a:gd name="connsiteY37" fmla="*/ 254076 h 2712502"/>
                <a:gd name="connsiteX0" fmla="*/ 62708 w 2493562"/>
                <a:gd name="connsiteY0" fmla="*/ 254076 h 2712502"/>
                <a:gd name="connsiteX1" fmla="*/ 248974 w 2493562"/>
                <a:gd name="connsiteY1" fmla="*/ 59343 h 2712502"/>
                <a:gd name="connsiteX2" fmla="*/ 502974 w 2493562"/>
                <a:gd name="connsiteY2" fmla="*/ 76 h 2712502"/>
                <a:gd name="connsiteX3" fmla="*/ 782374 w 2493562"/>
                <a:gd name="connsiteY3" fmla="*/ 67810 h 2712502"/>
                <a:gd name="connsiteX4" fmla="*/ 824708 w 2493562"/>
                <a:gd name="connsiteY4" fmla="*/ 110143 h 2712502"/>
                <a:gd name="connsiteX5" fmla="*/ 816241 w 2493562"/>
                <a:gd name="connsiteY5" fmla="*/ 169410 h 2712502"/>
                <a:gd name="connsiteX6" fmla="*/ 867041 w 2493562"/>
                <a:gd name="connsiteY6" fmla="*/ 177876 h 2712502"/>
                <a:gd name="connsiteX7" fmla="*/ 858574 w 2493562"/>
                <a:gd name="connsiteY7" fmla="*/ 228676 h 2712502"/>
                <a:gd name="connsiteX8" fmla="*/ 900908 w 2493562"/>
                <a:gd name="connsiteY8" fmla="*/ 338743 h 2712502"/>
                <a:gd name="connsiteX9" fmla="*/ 917841 w 2493562"/>
                <a:gd name="connsiteY9" fmla="*/ 525010 h 2712502"/>
                <a:gd name="connsiteX10" fmla="*/ 850108 w 2493562"/>
                <a:gd name="connsiteY10" fmla="*/ 652010 h 2712502"/>
                <a:gd name="connsiteX11" fmla="*/ 900908 w 2493562"/>
                <a:gd name="connsiteY11" fmla="*/ 626610 h 2712502"/>
                <a:gd name="connsiteX12" fmla="*/ 1036374 w 2493562"/>
                <a:gd name="connsiteY12" fmla="*/ 558876 h 2712502"/>
                <a:gd name="connsiteX13" fmla="*/ 1171841 w 2493562"/>
                <a:gd name="connsiteY13" fmla="*/ 525010 h 2712502"/>
                <a:gd name="connsiteX14" fmla="*/ 1400441 w 2493562"/>
                <a:gd name="connsiteY14" fmla="*/ 584276 h 2712502"/>
                <a:gd name="connsiteX15" fmla="*/ 1789908 w 2493562"/>
                <a:gd name="connsiteY15" fmla="*/ 846743 h 2712502"/>
                <a:gd name="connsiteX16" fmla="*/ 2153974 w 2493562"/>
                <a:gd name="connsiteY16" fmla="*/ 1397076 h 2712502"/>
                <a:gd name="connsiteX17" fmla="*/ 2492641 w 2493562"/>
                <a:gd name="connsiteY17" fmla="*/ 2650143 h 2712502"/>
                <a:gd name="connsiteX18" fmla="*/ 2255574 w 2493562"/>
                <a:gd name="connsiteY18" fmla="*/ 2531610 h 2712502"/>
                <a:gd name="connsiteX19" fmla="*/ 2297908 w 2493562"/>
                <a:gd name="connsiteY19" fmla="*/ 2607810 h 2712502"/>
                <a:gd name="connsiteX20" fmla="*/ 2391041 w 2493562"/>
                <a:gd name="connsiteY20" fmla="*/ 2684010 h 2712502"/>
                <a:gd name="connsiteX21" fmla="*/ 2221708 w 2493562"/>
                <a:gd name="connsiteY21" fmla="*/ 2650143 h 2712502"/>
                <a:gd name="connsiteX22" fmla="*/ 1908441 w 2493562"/>
                <a:gd name="connsiteY22" fmla="*/ 2396143 h 2712502"/>
                <a:gd name="connsiteX23" fmla="*/ 1722174 w 2493562"/>
                <a:gd name="connsiteY23" fmla="*/ 2277610 h 2712502"/>
                <a:gd name="connsiteX24" fmla="*/ 1366574 w 2493562"/>
                <a:gd name="connsiteY24" fmla="*/ 2108276 h 2712502"/>
                <a:gd name="connsiteX25" fmla="*/ 1383508 w 2493562"/>
                <a:gd name="connsiteY25" fmla="*/ 2192943 h 2712502"/>
                <a:gd name="connsiteX26" fmla="*/ 1290374 w 2493562"/>
                <a:gd name="connsiteY26" fmla="*/ 2218343 h 2712502"/>
                <a:gd name="connsiteX27" fmla="*/ 1197241 w 2493562"/>
                <a:gd name="connsiteY27" fmla="*/ 2082876 h 2712502"/>
                <a:gd name="connsiteX28" fmla="*/ 1129508 w 2493562"/>
                <a:gd name="connsiteY28" fmla="*/ 1930476 h 2712502"/>
                <a:gd name="connsiteX29" fmla="*/ 1036374 w 2493562"/>
                <a:gd name="connsiteY29" fmla="*/ 1828876 h 2712502"/>
                <a:gd name="connsiteX30" fmla="*/ 934774 w 2493562"/>
                <a:gd name="connsiteY30" fmla="*/ 1617210 h 2712502"/>
                <a:gd name="connsiteX31" fmla="*/ 460641 w 2493562"/>
                <a:gd name="connsiteY31" fmla="*/ 1049943 h 2712502"/>
                <a:gd name="connsiteX32" fmla="*/ 367508 w 2493562"/>
                <a:gd name="connsiteY32" fmla="*/ 829810 h 2712502"/>
                <a:gd name="connsiteX33" fmla="*/ 392908 w 2493562"/>
                <a:gd name="connsiteY33" fmla="*/ 575810 h 2712502"/>
                <a:gd name="connsiteX34" fmla="*/ 401374 w 2493562"/>
                <a:gd name="connsiteY34" fmla="*/ 499610 h 2712502"/>
                <a:gd name="connsiteX35" fmla="*/ 265908 w 2493562"/>
                <a:gd name="connsiteY35" fmla="*/ 448810 h 2712502"/>
                <a:gd name="connsiteX36" fmla="*/ 11908 w 2493562"/>
                <a:gd name="connsiteY36" fmla="*/ 406477 h 2712502"/>
                <a:gd name="connsiteX37" fmla="*/ 62708 w 2493562"/>
                <a:gd name="connsiteY37" fmla="*/ 254076 h 2712502"/>
                <a:gd name="connsiteX0" fmla="*/ 72364 w 2503218"/>
                <a:gd name="connsiteY0" fmla="*/ 254076 h 2712502"/>
                <a:gd name="connsiteX1" fmla="*/ 258630 w 2503218"/>
                <a:gd name="connsiteY1" fmla="*/ 59343 h 2712502"/>
                <a:gd name="connsiteX2" fmla="*/ 512630 w 2503218"/>
                <a:gd name="connsiteY2" fmla="*/ 76 h 2712502"/>
                <a:gd name="connsiteX3" fmla="*/ 792030 w 2503218"/>
                <a:gd name="connsiteY3" fmla="*/ 67810 h 2712502"/>
                <a:gd name="connsiteX4" fmla="*/ 834364 w 2503218"/>
                <a:gd name="connsiteY4" fmla="*/ 110143 h 2712502"/>
                <a:gd name="connsiteX5" fmla="*/ 825897 w 2503218"/>
                <a:gd name="connsiteY5" fmla="*/ 169410 h 2712502"/>
                <a:gd name="connsiteX6" fmla="*/ 876697 w 2503218"/>
                <a:gd name="connsiteY6" fmla="*/ 177876 h 2712502"/>
                <a:gd name="connsiteX7" fmla="*/ 868230 w 2503218"/>
                <a:gd name="connsiteY7" fmla="*/ 228676 h 2712502"/>
                <a:gd name="connsiteX8" fmla="*/ 910564 w 2503218"/>
                <a:gd name="connsiteY8" fmla="*/ 338743 h 2712502"/>
                <a:gd name="connsiteX9" fmla="*/ 927497 w 2503218"/>
                <a:gd name="connsiteY9" fmla="*/ 525010 h 2712502"/>
                <a:gd name="connsiteX10" fmla="*/ 859764 w 2503218"/>
                <a:gd name="connsiteY10" fmla="*/ 652010 h 2712502"/>
                <a:gd name="connsiteX11" fmla="*/ 910564 w 2503218"/>
                <a:gd name="connsiteY11" fmla="*/ 626610 h 2712502"/>
                <a:gd name="connsiteX12" fmla="*/ 1046030 w 2503218"/>
                <a:gd name="connsiteY12" fmla="*/ 558876 h 2712502"/>
                <a:gd name="connsiteX13" fmla="*/ 1181497 w 2503218"/>
                <a:gd name="connsiteY13" fmla="*/ 525010 h 2712502"/>
                <a:gd name="connsiteX14" fmla="*/ 1410097 w 2503218"/>
                <a:gd name="connsiteY14" fmla="*/ 584276 h 2712502"/>
                <a:gd name="connsiteX15" fmla="*/ 1799564 w 2503218"/>
                <a:gd name="connsiteY15" fmla="*/ 846743 h 2712502"/>
                <a:gd name="connsiteX16" fmla="*/ 2163630 w 2503218"/>
                <a:gd name="connsiteY16" fmla="*/ 1397076 h 2712502"/>
                <a:gd name="connsiteX17" fmla="*/ 2502297 w 2503218"/>
                <a:gd name="connsiteY17" fmla="*/ 2650143 h 2712502"/>
                <a:gd name="connsiteX18" fmla="*/ 2265230 w 2503218"/>
                <a:gd name="connsiteY18" fmla="*/ 2531610 h 2712502"/>
                <a:gd name="connsiteX19" fmla="*/ 2307564 w 2503218"/>
                <a:gd name="connsiteY19" fmla="*/ 2607810 h 2712502"/>
                <a:gd name="connsiteX20" fmla="*/ 2400697 w 2503218"/>
                <a:gd name="connsiteY20" fmla="*/ 2684010 h 2712502"/>
                <a:gd name="connsiteX21" fmla="*/ 2231364 w 2503218"/>
                <a:gd name="connsiteY21" fmla="*/ 2650143 h 2712502"/>
                <a:gd name="connsiteX22" fmla="*/ 1918097 w 2503218"/>
                <a:gd name="connsiteY22" fmla="*/ 2396143 h 2712502"/>
                <a:gd name="connsiteX23" fmla="*/ 1731830 w 2503218"/>
                <a:gd name="connsiteY23" fmla="*/ 2277610 h 2712502"/>
                <a:gd name="connsiteX24" fmla="*/ 1376230 w 2503218"/>
                <a:gd name="connsiteY24" fmla="*/ 2108276 h 2712502"/>
                <a:gd name="connsiteX25" fmla="*/ 1393164 w 2503218"/>
                <a:gd name="connsiteY25" fmla="*/ 2192943 h 2712502"/>
                <a:gd name="connsiteX26" fmla="*/ 1300030 w 2503218"/>
                <a:gd name="connsiteY26" fmla="*/ 2218343 h 2712502"/>
                <a:gd name="connsiteX27" fmla="*/ 1206897 w 2503218"/>
                <a:gd name="connsiteY27" fmla="*/ 2082876 h 2712502"/>
                <a:gd name="connsiteX28" fmla="*/ 1139164 w 2503218"/>
                <a:gd name="connsiteY28" fmla="*/ 1930476 h 2712502"/>
                <a:gd name="connsiteX29" fmla="*/ 1046030 w 2503218"/>
                <a:gd name="connsiteY29" fmla="*/ 1828876 h 2712502"/>
                <a:gd name="connsiteX30" fmla="*/ 944430 w 2503218"/>
                <a:gd name="connsiteY30" fmla="*/ 1617210 h 2712502"/>
                <a:gd name="connsiteX31" fmla="*/ 470297 w 2503218"/>
                <a:gd name="connsiteY31" fmla="*/ 1049943 h 2712502"/>
                <a:gd name="connsiteX32" fmla="*/ 377164 w 2503218"/>
                <a:gd name="connsiteY32" fmla="*/ 829810 h 2712502"/>
                <a:gd name="connsiteX33" fmla="*/ 402564 w 2503218"/>
                <a:gd name="connsiteY33" fmla="*/ 575810 h 2712502"/>
                <a:gd name="connsiteX34" fmla="*/ 411030 w 2503218"/>
                <a:gd name="connsiteY34" fmla="*/ 499610 h 2712502"/>
                <a:gd name="connsiteX35" fmla="*/ 21564 w 2503218"/>
                <a:gd name="connsiteY35" fmla="*/ 406477 h 2712502"/>
                <a:gd name="connsiteX36" fmla="*/ 72364 w 2503218"/>
                <a:gd name="connsiteY36" fmla="*/ 254076 h 2712502"/>
                <a:gd name="connsiteX0" fmla="*/ 65094 w 2495948"/>
                <a:gd name="connsiteY0" fmla="*/ 254076 h 2712502"/>
                <a:gd name="connsiteX1" fmla="*/ 251360 w 2495948"/>
                <a:gd name="connsiteY1" fmla="*/ 59343 h 2712502"/>
                <a:gd name="connsiteX2" fmla="*/ 505360 w 2495948"/>
                <a:gd name="connsiteY2" fmla="*/ 76 h 2712502"/>
                <a:gd name="connsiteX3" fmla="*/ 784760 w 2495948"/>
                <a:gd name="connsiteY3" fmla="*/ 67810 h 2712502"/>
                <a:gd name="connsiteX4" fmla="*/ 827094 w 2495948"/>
                <a:gd name="connsiteY4" fmla="*/ 110143 h 2712502"/>
                <a:gd name="connsiteX5" fmla="*/ 818627 w 2495948"/>
                <a:gd name="connsiteY5" fmla="*/ 169410 h 2712502"/>
                <a:gd name="connsiteX6" fmla="*/ 869427 w 2495948"/>
                <a:gd name="connsiteY6" fmla="*/ 177876 h 2712502"/>
                <a:gd name="connsiteX7" fmla="*/ 860960 w 2495948"/>
                <a:gd name="connsiteY7" fmla="*/ 228676 h 2712502"/>
                <a:gd name="connsiteX8" fmla="*/ 903294 w 2495948"/>
                <a:gd name="connsiteY8" fmla="*/ 338743 h 2712502"/>
                <a:gd name="connsiteX9" fmla="*/ 920227 w 2495948"/>
                <a:gd name="connsiteY9" fmla="*/ 525010 h 2712502"/>
                <a:gd name="connsiteX10" fmla="*/ 852494 w 2495948"/>
                <a:gd name="connsiteY10" fmla="*/ 652010 h 2712502"/>
                <a:gd name="connsiteX11" fmla="*/ 903294 w 2495948"/>
                <a:gd name="connsiteY11" fmla="*/ 626610 h 2712502"/>
                <a:gd name="connsiteX12" fmla="*/ 1038760 w 2495948"/>
                <a:gd name="connsiteY12" fmla="*/ 558876 h 2712502"/>
                <a:gd name="connsiteX13" fmla="*/ 1174227 w 2495948"/>
                <a:gd name="connsiteY13" fmla="*/ 525010 h 2712502"/>
                <a:gd name="connsiteX14" fmla="*/ 1402827 w 2495948"/>
                <a:gd name="connsiteY14" fmla="*/ 584276 h 2712502"/>
                <a:gd name="connsiteX15" fmla="*/ 1792294 w 2495948"/>
                <a:gd name="connsiteY15" fmla="*/ 846743 h 2712502"/>
                <a:gd name="connsiteX16" fmla="*/ 2156360 w 2495948"/>
                <a:gd name="connsiteY16" fmla="*/ 1397076 h 2712502"/>
                <a:gd name="connsiteX17" fmla="*/ 2495027 w 2495948"/>
                <a:gd name="connsiteY17" fmla="*/ 2650143 h 2712502"/>
                <a:gd name="connsiteX18" fmla="*/ 2257960 w 2495948"/>
                <a:gd name="connsiteY18" fmla="*/ 2531610 h 2712502"/>
                <a:gd name="connsiteX19" fmla="*/ 2300294 w 2495948"/>
                <a:gd name="connsiteY19" fmla="*/ 2607810 h 2712502"/>
                <a:gd name="connsiteX20" fmla="*/ 2393427 w 2495948"/>
                <a:gd name="connsiteY20" fmla="*/ 2684010 h 2712502"/>
                <a:gd name="connsiteX21" fmla="*/ 2224094 w 2495948"/>
                <a:gd name="connsiteY21" fmla="*/ 2650143 h 2712502"/>
                <a:gd name="connsiteX22" fmla="*/ 1910827 w 2495948"/>
                <a:gd name="connsiteY22" fmla="*/ 2396143 h 2712502"/>
                <a:gd name="connsiteX23" fmla="*/ 1724560 w 2495948"/>
                <a:gd name="connsiteY23" fmla="*/ 2277610 h 2712502"/>
                <a:gd name="connsiteX24" fmla="*/ 1368960 w 2495948"/>
                <a:gd name="connsiteY24" fmla="*/ 2108276 h 2712502"/>
                <a:gd name="connsiteX25" fmla="*/ 1385894 w 2495948"/>
                <a:gd name="connsiteY25" fmla="*/ 2192943 h 2712502"/>
                <a:gd name="connsiteX26" fmla="*/ 1292760 w 2495948"/>
                <a:gd name="connsiteY26" fmla="*/ 2218343 h 2712502"/>
                <a:gd name="connsiteX27" fmla="*/ 1199627 w 2495948"/>
                <a:gd name="connsiteY27" fmla="*/ 2082876 h 2712502"/>
                <a:gd name="connsiteX28" fmla="*/ 1131894 w 2495948"/>
                <a:gd name="connsiteY28" fmla="*/ 1930476 h 2712502"/>
                <a:gd name="connsiteX29" fmla="*/ 1038760 w 2495948"/>
                <a:gd name="connsiteY29" fmla="*/ 1828876 h 2712502"/>
                <a:gd name="connsiteX30" fmla="*/ 937160 w 2495948"/>
                <a:gd name="connsiteY30" fmla="*/ 1617210 h 2712502"/>
                <a:gd name="connsiteX31" fmla="*/ 463027 w 2495948"/>
                <a:gd name="connsiteY31" fmla="*/ 1049943 h 2712502"/>
                <a:gd name="connsiteX32" fmla="*/ 369894 w 2495948"/>
                <a:gd name="connsiteY32" fmla="*/ 829810 h 2712502"/>
                <a:gd name="connsiteX33" fmla="*/ 395294 w 2495948"/>
                <a:gd name="connsiteY33" fmla="*/ 575810 h 2712502"/>
                <a:gd name="connsiteX34" fmla="*/ 302160 w 2495948"/>
                <a:gd name="connsiteY34" fmla="*/ 448810 h 2712502"/>
                <a:gd name="connsiteX35" fmla="*/ 14294 w 2495948"/>
                <a:gd name="connsiteY35" fmla="*/ 406477 h 2712502"/>
                <a:gd name="connsiteX36" fmla="*/ 65094 w 2495948"/>
                <a:gd name="connsiteY36" fmla="*/ 254076 h 2712502"/>
                <a:gd name="connsiteX0" fmla="*/ 65094 w 2495948"/>
                <a:gd name="connsiteY0" fmla="*/ 254076 h 2712502"/>
                <a:gd name="connsiteX1" fmla="*/ 251360 w 2495948"/>
                <a:gd name="connsiteY1" fmla="*/ 59343 h 2712502"/>
                <a:gd name="connsiteX2" fmla="*/ 505360 w 2495948"/>
                <a:gd name="connsiteY2" fmla="*/ 76 h 2712502"/>
                <a:gd name="connsiteX3" fmla="*/ 784760 w 2495948"/>
                <a:gd name="connsiteY3" fmla="*/ 67810 h 2712502"/>
                <a:gd name="connsiteX4" fmla="*/ 827094 w 2495948"/>
                <a:gd name="connsiteY4" fmla="*/ 110143 h 2712502"/>
                <a:gd name="connsiteX5" fmla="*/ 818627 w 2495948"/>
                <a:gd name="connsiteY5" fmla="*/ 169410 h 2712502"/>
                <a:gd name="connsiteX6" fmla="*/ 869427 w 2495948"/>
                <a:gd name="connsiteY6" fmla="*/ 177876 h 2712502"/>
                <a:gd name="connsiteX7" fmla="*/ 860960 w 2495948"/>
                <a:gd name="connsiteY7" fmla="*/ 228676 h 2712502"/>
                <a:gd name="connsiteX8" fmla="*/ 903294 w 2495948"/>
                <a:gd name="connsiteY8" fmla="*/ 338743 h 2712502"/>
                <a:gd name="connsiteX9" fmla="*/ 920227 w 2495948"/>
                <a:gd name="connsiteY9" fmla="*/ 525010 h 2712502"/>
                <a:gd name="connsiteX10" fmla="*/ 852494 w 2495948"/>
                <a:gd name="connsiteY10" fmla="*/ 652010 h 2712502"/>
                <a:gd name="connsiteX11" fmla="*/ 903294 w 2495948"/>
                <a:gd name="connsiteY11" fmla="*/ 626610 h 2712502"/>
                <a:gd name="connsiteX12" fmla="*/ 1038760 w 2495948"/>
                <a:gd name="connsiteY12" fmla="*/ 558876 h 2712502"/>
                <a:gd name="connsiteX13" fmla="*/ 1174227 w 2495948"/>
                <a:gd name="connsiteY13" fmla="*/ 525010 h 2712502"/>
                <a:gd name="connsiteX14" fmla="*/ 1402827 w 2495948"/>
                <a:gd name="connsiteY14" fmla="*/ 584276 h 2712502"/>
                <a:gd name="connsiteX15" fmla="*/ 1792294 w 2495948"/>
                <a:gd name="connsiteY15" fmla="*/ 846743 h 2712502"/>
                <a:gd name="connsiteX16" fmla="*/ 2156360 w 2495948"/>
                <a:gd name="connsiteY16" fmla="*/ 1397076 h 2712502"/>
                <a:gd name="connsiteX17" fmla="*/ 2495027 w 2495948"/>
                <a:gd name="connsiteY17" fmla="*/ 2650143 h 2712502"/>
                <a:gd name="connsiteX18" fmla="*/ 2257960 w 2495948"/>
                <a:gd name="connsiteY18" fmla="*/ 2531610 h 2712502"/>
                <a:gd name="connsiteX19" fmla="*/ 2300294 w 2495948"/>
                <a:gd name="connsiteY19" fmla="*/ 2607810 h 2712502"/>
                <a:gd name="connsiteX20" fmla="*/ 2393427 w 2495948"/>
                <a:gd name="connsiteY20" fmla="*/ 2684010 h 2712502"/>
                <a:gd name="connsiteX21" fmla="*/ 2224094 w 2495948"/>
                <a:gd name="connsiteY21" fmla="*/ 2650143 h 2712502"/>
                <a:gd name="connsiteX22" fmla="*/ 1910827 w 2495948"/>
                <a:gd name="connsiteY22" fmla="*/ 2396143 h 2712502"/>
                <a:gd name="connsiteX23" fmla="*/ 1724560 w 2495948"/>
                <a:gd name="connsiteY23" fmla="*/ 2277610 h 2712502"/>
                <a:gd name="connsiteX24" fmla="*/ 1368960 w 2495948"/>
                <a:gd name="connsiteY24" fmla="*/ 2108276 h 2712502"/>
                <a:gd name="connsiteX25" fmla="*/ 1385894 w 2495948"/>
                <a:gd name="connsiteY25" fmla="*/ 2192943 h 2712502"/>
                <a:gd name="connsiteX26" fmla="*/ 1292760 w 2495948"/>
                <a:gd name="connsiteY26" fmla="*/ 2218343 h 2712502"/>
                <a:gd name="connsiteX27" fmla="*/ 1199627 w 2495948"/>
                <a:gd name="connsiteY27" fmla="*/ 2082876 h 2712502"/>
                <a:gd name="connsiteX28" fmla="*/ 1131894 w 2495948"/>
                <a:gd name="connsiteY28" fmla="*/ 1930476 h 2712502"/>
                <a:gd name="connsiteX29" fmla="*/ 1038760 w 2495948"/>
                <a:gd name="connsiteY29" fmla="*/ 1828876 h 2712502"/>
                <a:gd name="connsiteX30" fmla="*/ 937160 w 2495948"/>
                <a:gd name="connsiteY30" fmla="*/ 1617210 h 2712502"/>
                <a:gd name="connsiteX31" fmla="*/ 463027 w 2495948"/>
                <a:gd name="connsiteY31" fmla="*/ 1049943 h 2712502"/>
                <a:gd name="connsiteX32" fmla="*/ 369894 w 2495948"/>
                <a:gd name="connsiteY32" fmla="*/ 829810 h 2712502"/>
                <a:gd name="connsiteX33" fmla="*/ 395294 w 2495948"/>
                <a:gd name="connsiteY33" fmla="*/ 575810 h 2712502"/>
                <a:gd name="connsiteX34" fmla="*/ 302160 w 2495948"/>
                <a:gd name="connsiteY34" fmla="*/ 448810 h 2712502"/>
                <a:gd name="connsiteX35" fmla="*/ 14294 w 2495948"/>
                <a:gd name="connsiteY35" fmla="*/ 448810 h 2712502"/>
                <a:gd name="connsiteX36" fmla="*/ 65094 w 2495948"/>
                <a:gd name="connsiteY36" fmla="*/ 254076 h 271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95948" h="2712502">
                  <a:moveTo>
                    <a:pt x="65094" y="254076"/>
                  </a:moveTo>
                  <a:cubicBezTo>
                    <a:pt x="104605" y="189165"/>
                    <a:pt x="177982" y="101676"/>
                    <a:pt x="251360" y="59343"/>
                  </a:cubicBezTo>
                  <a:cubicBezTo>
                    <a:pt x="324738" y="17010"/>
                    <a:pt x="416460" y="-1335"/>
                    <a:pt x="505360" y="76"/>
                  </a:cubicBezTo>
                  <a:cubicBezTo>
                    <a:pt x="594260" y="1487"/>
                    <a:pt x="784760" y="67810"/>
                    <a:pt x="784760" y="67810"/>
                  </a:cubicBezTo>
                  <a:cubicBezTo>
                    <a:pt x="838382" y="86154"/>
                    <a:pt x="821450" y="93210"/>
                    <a:pt x="827094" y="110143"/>
                  </a:cubicBezTo>
                  <a:cubicBezTo>
                    <a:pt x="832738" y="127076"/>
                    <a:pt x="818627" y="169410"/>
                    <a:pt x="818627" y="169410"/>
                  </a:cubicBezTo>
                  <a:cubicBezTo>
                    <a:pt x="825682" y="180699"/>
                    <a:pt x="869427" y="177876"/>
                    <a:pt x="869427" y="177876"/>
                  </a:cubicBezTo>
                  <a:cubicBezTo>
                    <a:pt x="876482" y="187754"/>
                    <a:pt x="855316" y="201865"/>
                    <a:pt x="860960" y="228676"/>
                  </a:cubicBezTo>
                  <a:cubicBezTo>
                    <a:pt x="866604" y="255487"/>
                    <a:pt x="893416" y="289354"/>
                    <a:pt x="903294" y="338743"/>
                  </a:cubicBezTo>
                  <a:cubicBezTo>
                    <a:pt x="913172" y="388132"/>
                    <a:pt x="928694" y="472799"/>
                    <a:pt x="920227" y="525010"/>
                  </a:cubicBezTo>
                  <a:cubicBezTo>
                    <a:pt x="911760" y="577221"/>
                    <a:pt x="852494" y="652010"/>
                    <a:pt x="852494" y="652010"/>
                  </a:cubicBezTo>
                  <a:cubicBezTo>
                    <a:pt x="849672" y="668943"/>
                    <a:pt x="903294" y="626610"/>
                    <a:pt x="903294" y="626610"/>
                  </a:cubicBezTo>
                  <a:cubicBezTo>
                    <a:pt x="934338" y="611088"/>
                    <a:pt x="993605" y="575809"/>
                    <a:pt x="1038760" y="558876"/>
                  </a:cubicBezTo>
                  <a:cubicBezTo>
                    <a:pt x="1083915" y="541943"/>
                    <a:pt x="1113549" y="520777"/>
                    <a:pt x="1174227" y="525010"/>
                  </a:cubicBezTo>
                  <a:cubicBezTo>
                    <a:pt x="1234905" y="529243"/>
                    <a:pt x="1299816" y="530654"/>
                    <a:pt x="1402827" y="584276"/>
                  </a:cubicBezTo>
                  <a:cubicBezTo>
                    <a:pt x="1505838" y="637898"/>
                    <a:pt x="1666705" y="711276"/>
                    <a:pt x="1792294" y="846743"/>
                  </a:cubicBezTo>
                  <a:cubicBezTo>
                    <a:pt x="1917883" y="982210"/>
                    <a:pt x="2039238" y="1096509"/>
                    <a:pt x="2156360" y="1397076"/>
                  </a:cubicBezTo>
                  <a:cubicBezTo>
                    <a:pt x="2273482" y="1697643"/>
                    <a:pt x="2478094" y="2461054"/>
                    <a:pt x="2495027" y="2650143"/>
                  </a:cubicBezTo>
                  <a:cubicBezTo>
                    <a:pt x="2511960" y="2839232"/>
                    <a:pt x="2290415" y="2538665"/>
                    <a:pt x="2257960" y="2531610"/>
                  </a:cubicBezTo>
                  <a:cubicBezTo>
                    <a:pt x="2225505" y="2524555"/>
                    <a:pt x="2277716" y="2582410"/>
                    <a:pt x="2300294" y="2607810"/>
                  </a:cubicBezTo>
                  <a:cubicBezTo>
                    <a:pt x="2322872" y="2633210"/>
                    <a:pt x="2406127" y="2676955"/>
                    <a:pt x="2393427" y="2684010"/>
                  </a:cubicBezTo>
                  <a:cubicBezTo>
                    <a:pt x="2380727" y="2691065"/>
                    <a:pt x="2304527" y="2698121"/>
                    <a:pt x="2224094" y="2650143"/>
                  </a:cubicBezTo>
                  <a:cubicBezTo>
                    <a:pt x="2143661" y="2602165"/>
                    <a:pt x="1994083" y="2458232"/>
                    <a:pt x="1910827" y="2396143"/>
                  </a:cubicBezTo>
                  <a:cubicBezTo>
                    <a:pt x="1827571" y="2334054"/>
                    <a:pt x="1814871" y="2325588"/>
                    <a:pt x="1724560" y="2277610"/>
                  </a:cubicBezTo>
                  <a:cubicBezTo>
                    <a:pt x="1634249" y="2229632"/>
                    <a:pt x="1425404" y="2122387"/>
                    <a:pt x="1368960" y="2108276"/>
                  </a:cubicBezTo>
                  <a:cubicBezTo>
                    <a:pt x="1312516" y="2094165"/>
                    <a:pt x="1398594" y="2174598"/>
                    <a:pt x="1385894" y="2192943"/>
                  </a:cubicBezTo>
                  <a:cubicBezTo>
                    <a:pt x="1373194" y="2211288"/>
                    <a:pt x="1323804" y="2236687"/>
                    <a:pt x="1292760" y="2218343"/>
                  </a:cubicBezTo>
                  <a:cubicBezTo>
                    <a:pt x="1261716" y="2199999"/>
                    <a:pt x="1226438" y="2130854"/>
                    <a:pt x="1199627" y="2082876"/>
                  </a:cubicBezTo>
                  <a:cubicBezTo>
                    <a:pt x="1172816" y="2034898"/>
                    <a:pt x="1158705" y="1972809"/>
                    <a:pt x="1131894" y="1930476"/>
                  </a:cubicBezTo>
                  <a:cubicBezTo>
                    <a:pt x="1105083" y="1888143"/>
                    <a:pt x="1071216" y="1881087"/>
                    <a:pt x="1038760" y="1828876"/>
                  </a:cubicBezTo>
                  <a:cubicBezTo>
                    <a:pt x="1006304" y="1776665"/>
                    <a:pt x="1033116" y="1747032"/>
                    <a:pt x="937160" y="1617210"/>
                  </a:cubicBezTo>
                  <a:cubicBezTo>
                    <a:pt x="841205" y="1487388"/>
                    <a:pt x="557571" y="1181176"/>
                    <a:pt x="463027" y="1049943"/>
                  </a:cubicBezTo>
                  <a:cubicBezTo>
                    <a:pt x="368483" y="918710"/>
                    <a:pt x="381183" y="908832"/>
                    <a:pt x="369894" y="829810"/>
                  </a:cubicBezTo>
                  <a:cubicBezTo>
                    <a:pt x="358605" y="750788"/>
                    <a:pt x="406583" y="639310"/>
                    <a:pt x="395294" y="575810"/>
                  </a:cubicBezTo>
                  <a:cubicBezTo>
                    <a:pt x="384005" y="512310"/>
                    <a:pt x="365660" y="469977"/>
                    <a:pt x="302160" y="448810"/>
                  </a:cubicBezTo>
                  <a:cubicBezTo>
                    <a:pt x="238660" y="427643"/>
                    <a:pt x="53805" y="481266"/>
                    <a:pt x="14294" y="448810"/>
                  </a:cubicBezTo>
                  <a:cubicBezTo>
                    <a:pt x="-25217" y="416354"/>
                    <a:pt x="25583" y="318987"/>
                    <a:pt x="65094" y="25407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9F80CE29-602D-304C-AF20-41DE62AFEE14}"/>
                </a:ext>
              </a:extLst>
            </p:cNvPr>
            <p:cNvSpPr/>
            <p:nvPr/>
          </p:nvSpPr>
          <p:spPr>
            <a:xfrm>
              <a:off x="5423368" y="1955472"/>
              <a:ext cx="781556" cy="295429"/>
            </a:xfrm>
            <a:custGeom>
              <a:avLst/>
              <a:gdLst>
                <a:gd name="connsiteX0" fmla="*/ 26588 w 740442"/>
                <a:gd name="connsiteY0" fmla="*/ 287821 h 287843"/>
                <a:gd name="connsiteX1" fmla="*/ 119721 w 740442"/>
                <a:gd name="connsiteY1" fmla="*/ 194687 h 287843"/>
                <a:gd name="connsiteX2" fmla="*/ 619255 w 740442"/>
                <a:gd name="connsiteY2" fmla="*/ 8421 h 287843"/>
                <a:gd name="connsiteX3" fmla="*/ 644655 w 740442"/>
                <a:gd name="connsiteY3" fmla="*/ 33821 h 287843"/>
                <a:gd name="connsiteX4" fmla="*/ 712388 w 740442"/>
                <a:gd name="connsiteY4" fmla="*/ 50754 h 287843"/>
                <a:gd name="connsiteX5" fmla="*/ 737788 w 740442"/>
                <a:gd name="connsiteY5" fmla="*/ 59221 h 287843"/>
                <a:gd name="connsiteX6" fmla="*/ 653121 w 740442"/>
                <a:gd name="connsiteY6" fmla="*/ 118487 h 287843"/>
                <a:gd name="connsiteX7" fmla="*/ 636188 w 740442"/>
                <a:gd name="connsiteY7" fmla="*/ 101554 h 287843"/>
                <a:gd name="connsiteX8" fmla="*/ 576921 w 740442"/>
                <a:gd name="connsiteY8" fmla="*/ 160821 h 287843"/>
                <a:gd name="connsiteX9" fmla="*/ 500721 w 740442"/>
                <a:gd name="connsiteY9" fmla="*/ 203154 h 287843"/>
                <a:gd name="connsiteX10" fmla="*/ 26588 w 740442"/>
                <a:gd name="connsiteY10" fmla="*/ 287821 h 287843"/>
                <a:gd name="connsiteX0" fmla="*/ 48969 w 762823"/>
                <a:gd name="connsiteY0" fmla="*/ 287821 h 287843"/>
                <a:gd name="connsiteX1" fmla="*/ 142102 w 762823"/>
                <a:gd name="connsiteY1" fmla="*/ 194687 h 287843"/>
                <a:gd name="connsiteX2" fmla="*/ 641636 w 762823"/>
                <a:gd name="connsiteY2" fmla="*/ 8421 h 287843"/>
                <a:gd name="connsiteX3" fmla="*/ 667036 w 762823"/>
                <a:gd name="connsiteY3" fmla="*/ 33821 h 287843"/>
                <a:gd name="connsiteX4" fmla="*/ 734769 w 762823"/>
                <a:gd name="connsiteY4" fmla="*/ 50754 h 287843"/>
                <a:gd name="connsiteX5" fmla="*/ 760169 w 762823"/>
                <a:gd name="connsiteY5" fmla="*/ 59221 h 287843"/>
                <a:gd name="connsiteX6" fmla="*/ 675502 w 762823"/>
                <a:gd name="connsiteY6" fmla="*/ 118487 h 287843"/>
                <a:gd name="connsiteX7" fmla="*/ 658569 w 762823"/>
                <a:gd name="connsiteY7" fmla="*/ 101554 h 287843"/>
                <a:gd name="connsiteX8" fmla="*/ 599302 w 762823"/>
                <a:gd name="connsiteY8" fmla="*/ 160821 h 287843"/>
                <a:gd name="connsiteX9" fmla="*/ 523102 w 762823"/>
                <a:gd name="connsiteY9" fmla="*/ 203154 h 287843"/>
                <a:gd name="connsiteX10" fmla="*/ 48969 w 762823"/>
                <a:gd name="connsiteY10" fmla="*/ 287821 h 287843"/>
                <a:gd name="connsiteX0" fmla="*/ 67702 w 781556"/>
                <a:gd name="connsiteY0" fmla="*/ 287821 h 295429"/>
                <a:gd name="connsiteX1" fmla="*/ 160835 w 781556"/>
                <a:gd name="connsiteY1" fmla="*/ 194687 h 295429"/>
                <a:gd name="connsiteX2" fmla="*/ 660369 w 781556"/>
                <a:gd name="connsiteY2" fmla="*/ 8421 h 295429"/>
                <a:gd name="connsiteX3" fmla="*/ 685769 w 781556"/>
                <a:gd name="connsiteY3" fmla="*/ 33821 h 295429"/>
                <a:gd name="connsiteX4" fmla="*/ 753502 w 781556"/>
                <a:gd name="connsiteY4" fmla="*/ 50754 h 295429"/>
                <a:gd name="connsiteX5" fmla="*/ 778902 w 781556"/>
                <a:gd name="connsiteY5" fmla="*/ 59221 h 295429"/>
                <a:gd name="connsiteX6" fmla="*/ 694235 w 781556"/>
                <a:gd name="connsiteY6" fmla="*/ 118487 h 295429"/>
                <a:gd name="connsiteX7" fmla="*/ 677302 w 781556"/>
                <a:gd name="connsiteY7" fmla="*/ 101554 h 295429"/>
                <a:gd name="connsiteX8" fmla="*/ 618035 w 781556"/>
                <a:gd name="connsiteY8" fmla="*/ 160821 h 295429"/>
                <a:gd name="connsiteX9" fmla="*/ 541835 w 781556"/>
                <a:gd name="connsiteY9" fmla="*/ 203154 h 295429"/>
                <a:gd name="connsiteX10" fmla="*/ 67702 w 781556"/>
                <a:gd name="connsiteY10" fmla="*/ 287821 h 29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1556" h="295429">
                  <a:moveTo>
                    <a:pt x="67702" y="287821"/>
                  </a:moveTo>
                  <a:cubicBezTo>
                    <a:pt x="-88932" y="320277"/>
                    <a:pt x="62057" y="241254"/>
                    <a:pt x="160835" y="194687"/>
                  </a:cubicBezTo>
                  <a:cubicBezTo>
                    <a:pt x="259613" y="148120"/>
                    <a:pt x="660369" y="8421"/>
                    <a:pt x="660369" y="8421"/>
                  </a:cubicBezTo>
                  <a:cubicBezTo>
                    <a:pt x="747858" y="-18390"/>
                    <a:pt x="670247" y="26766"/>
                    <a:pt x="685769" y="33821"/>
                  </a:cubicBezTo>
                  <a:cubicBezTo>
                    <a:pt x="701291" y="40876"/>
                    <a:pt x="753502" y="50754"/>
                    <a:pt x="753502" y="50754"/>
                  </a:cubicBezTo>
                  <a:cubicBezTo>
                    <a:pt x="769024" y="54987"/>
                    <a:pt x="788780" y="47932"/>
                    <a:pt x="778902" y="59221"/>
                  </a:cubicBezTo>
                  <a:cubicBezTo>
                    <a:pt x="769024" y="70510"/>
                    <a:pt x="711168" y="111432"/>
                    <a:pt x="694235" y="118487"/>
                  </a:cubicBezTo>
                  <a:cubicBezTo>
                    <a:pt x="677302" y="125542"/>
                    <a:pt x="690002" y="94498"/>
                    <a:pt x="677302" y="101554"/>
                  </a:cubicBezTo>
                  <a:cubicBezTo>
                    <a:pt x="664602" y="108610"/>
                    <a:pt x="640613" y="143888"/>
                    <a:pt x="618035" y="160821"/>
                  </a:cubicBezTo>
                  <a:cubicBezTo>
                    <a:pt x="595457" y="177754"/>
                    <a:pt x="629324" y="181987"/>
                    <a:pt x="541835" y="203154"/>
                  </a:cubicBezTo>
                  <a:cubicBezTo>
                    <a:pt x="454346" y="224321"/>
                    <a:pt x="224336" y="255365"/>
                    <a:pt x="67702" y="28782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583ECD-A19F-5F4C-8F58-323B91183AAD}"/>
              </a:ext>
            </a:extLst>
          </p:cNvPr>
          <p:cNvGrpSpPr/>
          <p:nvPr/>
        </p:nvGrpSpPr>
        <p:grpSpPr>
          <a:xfrm>
            <a:off x="423131" y="722484"/>
            <a:ext cx="1018688" cy="1777459"/>
            <a:chOff x="8998346" y="1809798"/>
            <a:chExt cx="2201693" cy="3269250"/>
          </a:xfrm>
          <a:solidFill>
            <a:schemeClr val="accent4"/>
          </a:solidFill>
          <a:effectLst/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C4D0B26-65B8-0542-8A3C-8FE2C02E71A9}"/>
                </a:ext>
              </a:extLst>
            </p:cNvPr>
            <p:cNvSpPr/>
            <p:nvPr/>
          </p:nvSpPr>
          <p:spPr>
            <a:xfrm>
              <a:off x="9004072" y="1809798"/>
              <a:ext cx="2195967" cy="3269250"/>
            </a:xfrm>
            <a:custGeom>
              <a:avLst/>
              <a:gdLst>
                <a:gd name="connsiteX0" fmla="*/ 67292 w 2185520"/>
                <a:gd name="connsiteY0" fmla="*/ 824137 h 3269249"/>
                <a:gd name="connsiteX1" fmla="*/ 8425 w 2185520"/>
                <a:gd name="connsiteY1" fmla="*/ 765270 h 3269249"/>
                <a:gd name="connsiteX2" fmla="*/ 4500 w 2185520"/>
                <a:gd name="connsiteY2" fmla="*/ 671083 h 3269249"/>
                <a:gd name="connsiteX3" fmla="*/ 47669 w 2185520"/>
                <a:gd name="connsiteY3" fmla="*/ 545500 h 3269249"/>
                <a:gd name="connsiteX4" fmla="*/ 192874 w 2185520"/>
                <a:gd name="connsiteY4" fmla="*/ 384597 h 3269249"/>
                <a:gd name="connsiteX5" fmla="*/ 498983 w 2185520"/>
                <a:gd name="connsiteY5" fmla="*/ 200148 h 3269249"/>
                <a:gd name="connsiteX6" fmla="*/ 938522 w 2185520"/>
                <a:gd name="connsiteY6" fmla="*/ 66716 h 3269249"/>
                <a:gd name="connsiteX7" fmla="*/ 1217159 w 2185520"/>
                <a:gd name="connsiteY7" fmla="*/ 43169 h 3269249"/>
                <a:gd name="connsiteX8" fmla="*/ 1370213 w 2185520"/>
                <a:gd name="connsiteY8" fmla="*/ 43169 h 3269249"/>
                <a:gd name="connsiteX9" fmla="*/ 1409458 w 2185520"/>
                <a:gd name="connsiteY9" fmla="*/ 15698 h 3269249"/>
                <a:gd name="connsiteX10" fmla="*/ 1472249 w 2185520"/>
                <a:gd name="connsiteY10" fmla="*/ 0 h 3269249"/>
                <a:gd name="connsiteX11" fmla="*/ 1542890 w 2185520"/>
                <a:gd name="connsiteY11" fmla="*/ 15698 h 3269249"/>
                <a:gd name="connsiteX12" fmla="*/ 1625304 w 2185520"/>
                <a:gd name="connsiteY12" fmla="*/ 78489 h 3269249"/>
                <a:gd name="connsiteX13" fmla="*/ 1794055 w 2185520"/>
                <a:gd name="connsiteY13" fmla="*/ 219770 h 3269249"/>
                <a:gd name="connsiteX14" fmla="*/ 1919638 w 2185520"/>
                <a:gd name="connsiteY14" fmla="*/ 412069 h 3269249"/>
                <a:gd name="connsiteX15" fmla="*/ 1951034 w 2185520"/>
                <a:gd name="connsiteY15" fmla="*/ 537652 h 3269249"/>
                <a:gd name="connsiteX16" fmla="*/ 1990279 w 2185520"/>
                <a:gd name="connsiteY16" fmla="*/ 659310 h 3269249"/>
                <a:gd name="connsiteX17" fmla="*/ 2068768 w 2185520"/>
                <a:gd name="connsiteY17" fmla="*/ 843760 h 3269249"/>
                <a:gd name="connsiteX18" fmla="*/ 2135484 w 2185520"/>
                <a:gd name="connsiteY18" fmla="*/ 1083152 h 3269249"/>
                <a:gd name="connsiteX19" fmla="*/ 2182577 w 2185520"/>
                <a:gd name="connsiteY19" fmla="*/ 1295073 h 3269249"/>
                <a:gd name="connsiteX20" fmla="*/ 2178653 w 2185520"/>
                <a:gd name="connsiteY20" fmla="*/ 1609030 h 3269249"/>
                <a:gd name="connsiteX21" fmla="*/ 2162955 w 2185520"/>
                <a:gd name="connsiteY21" fmla="*/ 1864120 h 3269249"/>
                <a:gd name="connsiteX22" fmla="*/ 2135484 w 2185520"/>
                <a:gd name="connsiteY22" fmla="*/ 2162379 h 3269249"/>
                <a:gd name="connsiteX23" fmla="*/ 2135484 w 2185520"/>
                <a:gd name="connsiteY23" fmla="*/ 2268340 h 3269249"/>
                <a:gd name="connsiteX24" fmla="*/ 2104088 w 2185520"/>
                <a:gd name="connsiteY24" fmla="*/ 2287962 h 3269249"/>
                <a:gd name="connsiteX25" fmla="*/ 2049146 w 2185520"/>
                <a:gd name="connsiteY25" fmla="*/ 2342905 h 3269249"/>
                <a:gd name="connsiteX26" fmla="*/ 1986354 w 2185520"/>
                <a:gd name="connsiteY26" fmla="*/ 2397847 h 3269249"/>
                <a:gd name="connsiteX27" fmla="*/ 1919638 w 2185520"/>
                <a:gd name="connsiteY27" fmla="*/ 2468488 h 3269249"/>
                <a:gd name="connsiteX28" fmla="*/ 1919638 w 2185520"/>
                <a:gd name="connsiteY28" fmla="*/ 2645088 h 3269249"/>
                <a:gd name="connsiteX29" fmla="*/ 1939261 w 2185520"/>
                <a:gd name="connsiteY29" fmla="*/ 2860934 h 3269249"/>
                <a:gd name="connsiteX30" fmla="*/ 1954958 w 2185520"/>
                <a:gd name="connsiteY30" fmla="*/ 3017912 h 3269249"/>
                <a:gd name="connsiteX31" fmla="*/ 1994203 w 2185520"/>
                <a:gd name="connsiteY31" fmla="*/ 3108175 h 3269249"/>
                <a:gd name="connsiteX32" fmla="*/ 1927487 w 2185520"/>
                <a:gd name="connsiteY32" fmla="*/ 3174891 h 3269249"/>
                <a:gd name="connsiteX33" fmla="*/ 1813678 w 2185520"/>
                <a:gd name="connsiteY33" fmla="*/ 3245531 h 3269249"/>
                <a:gd name="connsiteX34" fmla="*/ 1707717 w 2185520"/>
                <a:gd name="connsiteY34" fmla="*/ 3261229 h 3269249"/>
                <a:gd name="connsiteX35" fmla="*/ 1672397 w 2185520"/>
                <a:gd name="connsiteY35" fmla="*/ 3237682 h 3269249"/>
                <a:gd name="connsiteX36" fmla="*/ 1629228 w 2185520"/>
                <a:gd name="connsiteY36" fmla="*/ 3265154 h 3269249"/>
                <a:gd name="connsiteX37" fmla="*/ 1535041 w 2185520"/>
                <a:gd name="connsiteY37" fmla="*/ 3257305 h 3269249"/>
                <a:gd name="connsiteX38" fmla="*/ 1515419 w 2185520"/>
                <a:gd name="connsiteY38" fmla="*/ 3241607 h 3269249"/>
                <a:gd name="connsiteX39" fmla="*/ 1460476 w 2185520"/>
                <a:gd name="connsiteY39" fmla="*/ 3269078 h 3269249"/>
                <a:gd name="connsiteX40" fmla="*/ 1366289 w 2185520"/>
                <a:gd name="connsiteY40" fmla="*/ 3225909 h 3269249"/>
                <a:gd name="connsiteX41" fmla="*/ 1307422 w 2185520"/>
                <a:gd name="connsiteY41" fmla="*/ 3151344 h 3269249"/>
                <a:gd name="connsiteX42" fmla="*/ 1303498 w 2185520"/>
                <a:gd name="connsiteY42" fmla="*/ 3010064 h 3269249"/>
                <a:gd name="connsiteX43" fmla="*/ 1370213 w 2185520"/>
                <a:gd name="connsiteY43" fmla="*/ 2523430 h 3269249"/>
                <a:gd name="connsiteX44" fmla="*/ 1385911 w 2185520"/>
                <a:gd name="connsiteY44" fmla="*/ 2468488 h 3269249"/>
                <a:gd name="connsiteX45" fmla="*/ 1342742 w 2185520"/>
                <a:gd name="connsiteY45" fmla="*/ 2335056 h 3269249"/>
                <a:gd name="connsiteX46" fmla="*/ 1244631 w 2185520"/>
                <a:gd name="connsiteY46" fmla="*/ 2103512 h 3269249"/>
                <a:gd name="connsiteX47" fmla="*/ 1170066 w 2185520"/>
                <a:gd name="connsiteY47" fmla="*/ 1738537 h 3269249"/>
                <a:gd name="connsiteX48" fmla="*/ 1134746 w 2185520"/>
                <a:gd name="connsiteY48" fmla="*/ 1479523 h 3269249"/>
                <a:gd name="connsiteX49" fmla="*/ 1119048 w 2185520"/>
                <a:gd name="connsiteY49" fmla="*/ 1071379 h 3269249"/>
                <a:gd name="connsiteX50" fmla="*/ 1173990 w 2185520"/>
                <a:gd name="connsiteY50" fmla="*/ 773119 h 3269249"/>
                <a:gd name="connsiteX51" fmla="*/ 1217159 w 2185520"/>
                <a:gd name="connsiteY51" fmla="*/ 588670 h 3269249"/>
                <a:gd name="connsiteX52" fmla="*/ 1217159 w 2185520"/>
                <a:gd name="connsiteY52" fmla="*/ 565123 h 3269249"/>
                <a:gd name="connsiteX53" fmla="*/ 1189688 w 2185520"/>
                <a:gd name="connsiteY53" fmla="*/ 565123 h 3269249"/>
                <a:gd name="connsiteX54" fmla="*/ 1048407 w 2185520"/>
                <a:gd name="connsiteY54" fmla="*/ 580821 h 3269249"/>
                <a:gd name="connsiteX55" fmla="*/ 416569 w 2185520"/>
                <a:gd name="connsiteY55" fmla="*/ 643612 h 3269249"/>
                <a:gd name="connsiteX56" fmla="*/ 122234 w 2185520"/>
                <a:gd name="connsiteY56" fmla="*/ 737799 h 3269249"/>
                <a:gd name="connsiteX57" fmla="*/ 67292 w 2185520"/>
                <a:gd name="connsiteY57" fmla="*/ 824137 h 3269249"/>
                <a:gd name="connsiteX0" fmla="*/ 57271 w 2185024"/>
                <a:gd name="connsiteY0" fmla="*/ 862237 h 3269249"/>
                <a:gd name="connsiteX1" fmla="*/ 7929 w 2185024"/>
                <a:gd name="connsiteY1" fmla="*/ 765270 h 3269249"/>
                <a:gd name="connsiteX2" fmla="*/ 4004 w 2185024"/>
                <a:gd name="connsiteY2" fmla="*/ 671083 h 3269249"/>
                <a:gd name="connsiteX3" fmla="*/ 47173 w 2185024"/>
                <a:gd name="connsiteY3" fmla="*/ 545500 h 3269249"/>
                <a:gd name="connsiteX4" fmla="*/ 192378 w 2185024"/>
                <a:gd name="connsiteY4" fmla="*/ 384597 h 3269249"/>
                <a:gd name="connsiteX5" fmla="*/ 498487 w 2185024"/>
                <a:gd name="connsiteY5" fmla="*/ 200148 h 3269249"/>
                <a:gd name="connsiteX6" fmla="*/ 938026 w 2185024"/>
                <a:gd name="connsiteY6" fmla="*/ 66716 h 3269249"/>
                <a:gd name="connsiteX7" fmla="*/ 1216663 w 2185024"/>
                <a:gd name="connsiteY7" fmla="*/ 43169 h 3269249"/>
                <a:gd name="connsiteX8" fmla="*/ 1369717 w 2185024"/>
                <a:gd name="connsiteY8" fmla="*/ 43169 h 3269249"/>
                <a:gd name="connsiteX9" fmla="*/ 1408962 w 2185024"/>
                <a:gd name="connsiteY9" fmla="*/ 15698 h 3269249"/>
                <a:gd name="connsiteX10" fmla="*/ 1471753 w 2185024"/>
                <a:gd name="connsiteY10" fmla="*/ 0 h 3269249"/>
                <a:gd name="connsiteX11" fmla="*/ 1542394 w 2185024"/>
                <a:gd name="connsiteY11" fmla="*/ 15698 h 3269249"/>
                <a:gd name="connsiteX12" fmla="*/ 1624808 w 2185024"/>
                <a:gd name="connsiteY12" fmla="*/ 78489 h 3269249"/>
                <a:gd name="connsiteX13" fmla="*/ 1793559 w 2185024"/>
                <a:gd name="connsiteY13" fmla="*/ 219770 h 3269249"/>
                <a:gd name="connsiteX14" fmla="*/ 1919142 w 2185024"/>
                <a:gd name="connsiteY14" fmla="*/ 412069 h 3269249"/>
                <a:gd name="connsiteX15" fmla="*/ 1950538 w 2185024"/>
                <a:gd name="connsiteY15" fmla="*/ 537652 h 3269249"/>
                <a:gd name="connsiteX16" fmla="*/ 1989783 w 2185024"/>
                <a:gd name="connsiteY16" fmla="*/ 659310 h 3269249"/>
                <a:gd name="connsiteX17" fmla="*/ 2068272 w 2185024"/>
                <a:gd name="connsiteY17" fmla="*/ 843760 h 3269249"/>
                <a:gd name="connsiteX18" fmla="*/ 2134988 w 2185024"/>
                <a:gd name="connsiteY18" fmla="*/ 1083152 h 3269249"/>
                <a:gd name="connsiteX19" fmla="*/ 2182081 w 2185024"/>
                <a:gd name="connsiteY19" fmla="*/ 1295073 h 3269249"/>
                <a:gd name="connsiteX20" fmla="*/ 2178157 w 2185024"/>
                <a:gd name="connsiteY20" fmla="*/ 1609030 h 3269249"/>
                <a:gd name="connsiteX21" fmla="*/ 2162459 w 2185024"/>
                <a:gd name="connsiteY21" fmla="*/ 1864120 h 3269249"/>
                <a:gd name="connsiteX22" fmla="*/ 2134988 w 2185024"/>
                <a:gd name="connsiteY22" fmla="*/ 2162379 h 3269249"/>
                <a:gd name="connsiteX23" fmla="*/ 2134988 w 2185024"/>
                <a:gd name="connsiteY23" fmla="*/ 2268340 h 3269249"/>
                <a:gd name="connsiteX24" fmla="*/ 2103592 w 2185024"/>
                <a:gd name="connsiteY24" fmla="*/ 2287962 h 3269249"/>
                <a:gd name="connsiteX25" fmla="*/ 2048650 w 2185024"/>
                <a:gd name="connsiteY25" fmla="*/ 2342905 h 3269249"/>
                <a:gd name="connsiteX26" fmla="*/ 1985858 w 2185024"/>
                <a:gd name="connsiteY26" fmla="*/ 2397847 h 3269249"/>
                <a:gd name="connsiteX27" fmla="*/ 1919142 w 2185024"/>
                <a:gd name="connsiteY27" fmla="*/ 2468488 h 3269249"/>
                <a:gd name="connsiteX28" fmla="*/ 1919142 w 2185024"/>
                <a:gd name="connsiteY28" fmla="*/ 2645088 h 3269249"/>
                <a:gd name="connsiteX29" fmla="*/ 1938765 w 2185024"/>
                <a:gd name="connsiteY29" fmla="*/ 2860934 h 3269249"/>
                <a:gd name="connsiteX30" fmla="*/ 1954462 w 2185024"/>
                <a:gd name="connsiteY30" fmla="*/ 3017912 h 3269249"/>
                <a:gd name="connsiteX31" fmla="*/ 1993707 w 2185024"/>
                <a:gd name="connsiteY31" fmla="*/ 3108175 h 3269249"/>
                <a:gd name="connsiteX32" fmla="*/ 1926991 w 2185024"/>
                <a:gd name="connsiteY32" fmla="*/ 3174891 h 3269249"/>
                <a:gd name="connsiteX33" fmla="*/ 1813182 w 2185024"/>
                <a:gd name="connsiteY33" fmla="*/ 3245531 h 3269249"/>
                <a:gd name="connsiteX34" fmla="*/ 1707221 w 2185024"/>
                <a:gd name="connsiteY34" fmla="*/ 3261229 h 3269249"/>
                <a:gd name="connsiteX35" fmla="*/ 1671901 w 2185024"/>
                <a:gd name="connsiteY35" fmla="*/ 3237682 h 3269249"/>
                <a:gd name="connsiteX36" fmla="*/ 1628732 w 2185024"/>
                <a:gd name="connsiteY36" fmla="*/ 3265154 h 3269249"/>
                <a:gd name="connsiteX37" fmla="*/ 1534545 w 2185024"/>
                <a:gd name="connsiteY37" fmla="*/ 3257305 h 3269249"/>
                <a:gd name="connsiteX38" fmla="*/ 1514923 w 2185024"/>
                <a:gd name="connsiteY38" fmla="*/ 3241607 h 3269249"/>
                <a:gd name="connsiteX39" fmla="*/ 1459980 w 2185024"/>
                <a:gd name="connsiteY39" fmla="*/ 3269078 h 3269249"/>
                <a:gd name="connsiteX40" fmla="*/ 1365793 w 2185024"/>
                <a:gd name="connsiteY40" fmla="*/ 3225909 h 3269249"/>
                <a:gd name="connsiteX41" fmla="*/ 1306926 w 2185024"/>
                <a:gd name="connsiteY41" fmla="*/ 3151344 h 3269249"/>
                <a:gd name="connsiteX42" fmla="*/ 1303002 w 2185024"/>
                <a:gd name="connsiteY42" fmla="*/ 3010064 h 3269249"/>
                <a:gd name="connsiteX43" fmla="*/ 1369717 w 2185024"/>
                <a:gd name="connsiteY43" fmla="*/ 2523430 h 3269249"/>
                <a:gd name="connsiteX44" fmla="*/ 1385415 w 2185024"/>
                <a:gd name="connsiteY44" fmla="*/ 2468488 h 3269249"/>
                <a:gd name="connsiteX45" fmla="*/ 1342246 w 2185024"/>
                <a:gd name="connsiteY45" fmla="*/ 2335056 h 3269249"/>
                <a:gd name="connsiteX46" fmla="*/ 1244135 w 2185024"/>
                <a:gd name="connsiteY46" fmla="*/ 2103512 h 3269249"/>
                <a:gd name="connsiteX47" fmla="*/ 1169570 w 2185024"/>
                <a:gd name="connsiteY47" fmla="*/ 1738537 h 3269249"/>
                <a:gd name="connsiteX48" fmla="*/ 1134250 w 2185024"/>
                <a:gd name="connsiteY48" fmla="*/ 1479523 h 3269249"/>
                <a:gd name="connsiteX49" fmla="*/ 1118552 w 2185024"/>
                <a:gd name="connsiteY49" fmla="*/ 1071379 h 3269249"/>
                <a:gd name="connsiteX50" fmla="*/ 1173494 w 2185024"/>
                <a:gd name="connsiteY50" fmla="*/ 773119 h 3269249"/>
                <a:gd name="connsiteX51" fmla="*/ 1216663 w 2185024"/>
                <a:gd name="connsiteY51" fmla="*/ 588670 h 3269249"/>
                <a:gd name="connsiteX52" fmla="*/ 1216663 w 2185024"/>
                <a:gd name="connsiteY52" fmla="*/ 565123 h 3269249"/>
                <a:gd name="connsiteX53" fmla="*/ 1189192 w 2185024"/>
                <a:gd name="connsiteY53" fmla="*/ 565123 h 3269249"/>
                <a:gd name="connsiteX54" fmla="*/ 1047911 w 2185024"/>
                <a:gd name="connsiteY54" fmla="*/ 580821 h 3269249"/>
                <a:gd name="connsiteX55" fmla="*/ 416073 w 2185024"/>
                <a:gd name="connsiteY55" fmla="*/ 643612 h 3269249"/>
                <a:gd name="connsiteX56" fmla="*/ 121738 w 2185024"/>
                <a:gd name="connsiteY56" fmla="*/ 737799 h 3269249"/>
                <a:gd name="connsiteX57" fmla="*/ 57271 w 2185024"/>
                <a:gd name="connsiteY57" fmla="*/ 862237 h 3269249"/>
                <a:gd name="connsiteX0" fmla="*/ 67806 w 2195559"/>
                <a:gd name="connsiteY0" fmla="*/ 862237 h 3269249"/>
                <a:gd name="connsiteX1" fmla="*/ 18464 w 2195559"/>
                <a:gd name="connsiteY1" fmla="*/ 765270 h 3269249"/>
                <a:gd name="connsiteX2" fmla="*/ 1839 w 2195559"/>
                <a:gd name="connsiteY2" fmla="*/ 658383 h 3269249"/>
                <a:gd name="connsiteX3" fmla="*/ 57708 w 2195559"/>
                <a:gd name="connsiteY3" fmla="*/ 545500 h 3269249"/>
                <a:gd name="connsiteX4" fmla="*/ 202913 w 2195559"/>
                <a:gd name="connsiteY4" fmla="*/ 384597 h 3269249"/>
                <a:gd name="connsiteX5" fmla="*/ 509022 w 2195559"/>
                <a:gd name="connsiteY5" fmla="*/ 200148 h 3269249"/>
                <a:gd name="connsiteX6" fmla="*/ 948561 w 2195559"/>
                <a:gd name="connsiteY6" fmla="*/ 66716 h 3269249"/>
                <a:gd name="connsiteX7" fmla="*/ 1227198 w 2195559"/>
                <a:gd name="connsiteY7" fmla="*/ 43169 h 3269249"/>
                <a:gd name="connsiteX8" fmla="*/ 1380252 w 2195559"/>
                <a:gd name="connsiteY8" fmla="*/ 43169 h 3269249"/>
                <a:gd name="connsiteX9" fmla="*/ 1419497 w 2195559"/>
                <a:gd name="connsiteY9" fmla="*/ 15698 h 3269249"/>
                <a:gd name="connsiteX10" fmla="*/ 1482288 w 2195559"/>
                <a:gd name="connsiteY10" fmla="*/ 0 h 3269249"/>
                <a:gd name="connsiteX11" fmla="*/ 1552929 w 2195559"/>
                <a:gd name="connsiteY11" fmla="*/ 15698 h 3269249"/>
                <a:gd name="connsiteX12" fmla="*/ 1635343 w 2195559"/>
                <a:gd name="connsiteY12" fmla="*/ 78489 h 3269249"/>
                <a:gd name="connsiteX13" fmla="*/ 1804094 w 2195559"/>
                <a:gd name="connsiteY13" fmla="*/ 219770 h 3269249"/>
                <a:gd name="connsiteX14" fmla="*/ 1929677 w 2195559"/>
                <a:gd name="connsiteY14" fmla="*/ 412069 h 3269249"/>
                <a:gd name="connsiteX15" fmla="*/ 1961073 w 2195559"/>
                <a:gd name="connsiteY15" fmla="*/ 537652 h 3269249"/>
                <a:gd name="connsiteX16" fmla="*/ 2000318 w 2195559"/>
                <a:gd name="connsiteY16" fmla="*/ 659310 h 3269249"/>
                <a:gd name="connsiteX17" fmla="*/ 2078807 w 2195559"/>
                <a:gd name="connsiteY17" fmla="*/ 843760 h 3269249"/>
                <a:gd name="connsiteX18" fmla="*/ 2145523 w 2195559"/>
                <a:gd name="connsiteY18" fmla="*/ 1083152 h 3269249"/>
                <a:gd name="connsiteX19" fmla="*/ 2192616 w 2195559"/>
                <a:gd name="connsiteY19" fmla="*/ 1295073 h 3269249"/>
                <a:gd name="connsiteX20" fmla="*/ 2188692 w 2195559"/>
                <a:gd name="connsiteY20" fmla="*/ 1609030 h 3269249"/>
                <a:gd name="connsiteX21" fmla="*/ 2172994 w 2195559"/>
                <a:gd name="connsiteY21" fmla="*/ 1864120 h 3269249"/>
                <a:gd name="connsiteX22" fmla="*/ 2145523 w 2195559"/>
                <a:gd name="connsiteY22" fmla="*/ 2162379 h 3269249"/>
                <a:gd name="connsiteX23" fmla="*/ 2145523 w 2195559"/>
                <a:gd name="connsiteY23" fmla="*/ 2268340 h 3269249"/>
                <a:gd name="connsiteX24" fmla="*/ 2114127 w 2195559"/>
                <a:gd name="connsiteY24" fmla="*/ 2287962 h 3269249"/>
                <a:gd name="connsiteX25" fmla="*/ 2059185 w 2195559"/>
                <a:gd name="connsiteY25" fmla="*/ 2342905 h 3269249"/>
                <a:gd name="connsiteX26" fmla="*/ 1996393 w 2195559"/>
                <a:gd name="connsiteY26" fmla="*/ 2397847 h 3269249"/>
                <a:gd name="connsiteX27" fmla="*/ 1929677 w 2195559"/>
                <a:gd name="connsiteY27" fmla="*/ 2468488 h 3269249"/>
                <a:gd name="connsiteX28" fmla="*/ 1929677 w 2195559"/>
                <a:gd name="connsiteY28" fmla="*/ 2645088 h 3269249"/>
                <a:gd name="connsiteX29" fmla="*/ 1949300 w 2195559"/>
                <a:gd name="connsiteY29" fmla="*/ 2860934 h 3269249"/>
                <a:gd name="connsiteX30" fmla="*/ 1964997 w 2195559"/>
                <a:gd name="connsiteY30" fmla="*/ 3017912 h 3269249"/>
                <a:gd name="connsiteX31" fmla="*/ 2004242 w 2195559"/>
                <a:gd name="connsiteY31" fmla="*/ 3108175 h 3269249"/>
                <a:gd name="connsiteX32" fmla="*/ 1937526 w 2195559"/>
                <a:gd name="connsiteY32" fmla="*/ 3174891 h 3269249"/>
                <a:gd name="connsiteX33" fmla="*/ 1823717 w 2195559"/>
                <a:gd name="connsiteY33" fmla="*/ 3245531 h 3269249"/>
                <a:gd name="connsiteX34" fmla="*/ 1717756 w 2195559"/>
                <a:gd name="connsiteY34" fmla="*/ 3261229 h 3269249"/>
                <a:gd name="connsiteX35" fmla="*/ 1682436 w 2195559"/>
                <a:gd name="connsiteY35" fmla="*/ 3237682 h 3269249"/>
                <a:gd name="connsiteX36" fmla="*/ 1639267 w 2195559"/>
                <a:gd name="connsiteY36" fmla="*/ 3265154 h 3269249"/>
                <a:gd name="connsiteX37" fmla="*/ 1545080 w 2195559"/>
                <a:gd name="connsiteY37" fmla="*/ 3257305 h 3269249"/>
                <a:gd name="connsiteX38" fmla="*/ 1525458 w 2195559"/>
                <a:gd name="connsiteY38" fmla="*/ 3241607 h 3269249"/>
                <a:gd name="connsiteX39" fmla="*/ 1470515 w 2195559"/>
                <a:gd name="connsiteY39" fmla="*/ 3269078 h 3269249"/>
                <a:gd name="connsiteX40" fmla="*/ 1376328 w 2195559"/>
                <a:gd name="connsiteY40" fmla="*/ 3225909 h 3269249"/>
                <a:gd name="connsiteX41" fmla="*/ 1317461 w 2195559"/>
                <a:gd name="connsiteY41" fmla="*/ 3151344 h 3269249"/>
                <a:gd name="connsiteX42" fmla="*/ 1313537 w 2195559"/>
                <a:gd name="connsiteY42" fmla="*/ 3010064 h 3269249"/>
                <a:gd name="connsiteX43" fmla="*/ 1380252 w 2195559"/>
                <a:gd name="connsiteY43" fmla="*/ 2523430 h 3269249"/>
                <a:gd name="connsiteX44" fmla="*/ 1395950 w 2195559"/>
                <a:gd name="connsiteY44" fmla="*/ 2468488 h 3269249"/>
                <a:gd name="connsiteX45" fmla="*/ 1352781 w 2195559"/>
                <a:gd name="connsiteY45" fmla="*/ 2335056 h 3269249"/>
                <a:gd name="connsiteX46" fmla="*/ 1254670 w 2195559"/>
                <a:gd name="connsiteY46" fmla="*/ 2103512 h 3269249"/>
                <a:gd name="connsiteX47" fmla="*/ 1180105 w 2195559"/>
                <a:gd name="connsiteY47" fmla="*/ 1738537 h 3269249"/>
                <a:gd name="connsiteX48" fmla="*/ 1144785 w 2195559"/>
                <a:gd name="connsiteY48" fmla="*/ 1479523 h 3269249"/>
                <a:gd name="connsiteX49" fmla="*/ 1129087 w 2195559"/>
                <a:gd name="connsiteY49" fmla="*/ 1071379 h 3269249"/>
                <a:gd name="connsiteX50" fmla="*/ 1184029 w 2195559"/>
                <a:gd name="connsiteY50" fmla="*/ 773119 h 3269249"/>
                <a:gd name="connsiteX51" fmla="*/ 1227198 w 2195559"/>
                <a:gd name="connsiteY51" fmla="*/ 588670 h 3269249"/>
                <a:gd name="connsiteX52" fmla="*/ 1227198 w 2195559"/>
                <a:gd name="connsiteY52" fmla="*/ 565123 h 3269249"/>
                <a:gd name="connsiteX53" fmla="*/ 1199727 w 2195559"/>
                <a:gd name="connsiteY53" fmla="*/ 565123 h 3269249"/>
                <a:gd name="connsiteX54" fmla="*/ 1058446 w 2195559"/>
                <a:gd name="connsiteY54" fmla="*/ 580821 h 3269249"/>
                <a:gd name="connsiteX55" fmla="*/ 426608 w 2195559"/>
                <a:gd name="connsiteY55" fmla="*/ 643612 h 3269249"/>
                <a:gd name="connsiteX56" fmla="*/ 132273 w 2195559"/>
                <a:gd name="connsiteY56" fmla="*/ 737799 h 3269249"/>
                <a:gd name="connsiteX57" fmla="*/ 67806 w 2195559"/>
                <a:gd name="connsiteY57" fmla="*/ 862237 h 3269249"/>
                <a:gd name="connsiteX0" fmla="*/ 69054 w 2196807"/>
                <a:gd name="connsiteY0" fmla="*/ 862237 h 3269249"/>
                <a:gd name="connsiteX1" fmla="*/ 19712 w 2196807"/>
                <a:gd name="connsiteY1" fmla="*/ 765270 h 3269249"/>
                <a:gd name="connsiteX2" fmla="*/ 3087 w 2196807"/>
                <a:gd name="connsiteY2" fmla="*/ 658383 h 3269249"/>
                <a:gd name="connsiteX3" fmla="*/ 58956 w 2196807"/>
                <a:gd name="connsiteY3" fmla="*/ 545500 h 3269249"/>
                <a:gd name="connsiteX4" fmla="*/ 204161 w 2196807"/>
                <a:gd name="connsiteY4" fmla="*/ 384597 h 3269249"/>
                <a:gd name="connsiteX5" fmla="*/ 510270 w 2196807"/>
                <a:gd name="connsiteY5" fmla="*/ 200148 h 3269249"/>
                <a:gd name="connsiteX6" fmla="*/ 949809 w 2196807"/>
                <a:gd name="connsiteY6" fmla="*/ 66716 h 3269249"/>
                <a:gd name="connsiteX7" fmla="*/ 1228446 w 2196807"/>
                <a:gd name="connsiteY7" fmla="*/ 43169 h 3269249"/>
                <a:gd name="connsiteX8" fmla="*/ 1381500 w 2196807"/>
                <a:gd name="connsiteY8" fmla="*/ 43169 h 3269249"/>
                <a:gd name="connsiteX9" fmla="*/ 1420745 w 2196807"/>
                <a:gd name="connsiteY9" fmla="*/ 15698 h 3269249"/>
                <a:gd name="connsiteX10" fmla="*/ 1483536 w 2196807"/>
                <a:gd name="connsiteY10" fmla="*/ 0 h 3269249"/>
                <a:gd name="connsiteX11" fmla="*/ 1554177 w 2196807"/>
                <a:gd name="connsiteY11" fmla="*/ 15698 h 3269249"/>
                <a:gd name="connsiteX12" fmla="*/ 1636591 w 2196807"/>
                <a:gd name="connsiteY12" fmla="*/ 78489 h 3269249"/>
                <a:gd name="connsiteX13" fmla="*/ 1805342 w 2196807"/>
                <a:gd name="connsiteY13" fmla="*/ 219770 h 3269249"/>
                <a:gd name="connsiteX14" fmla="*/ 1930925 w 2196807"/>
                <a:gd name="connsiteY14" fmla="*/ 412069 h 3269249"/>
                <a:gd name="connsiteX15" fmla="*/ 1962321 w 2196807"/>
                <a:gd name="connsiteY15" fmla="*/ 537652 h 3269249"/>
                <a:gd name="connsiteX16" fmla="*/ 2001566 w 2196807"/>
                <a:gd name="connsiteY16" fmla="*/ 659310 h 3269249"/>
                <a:gd name="connsiteX17" fmla="*/ 2080055 w 2196807"/>
                <a:gd name="connsiteY17" fmla="*/ 843760 h 3269249"/>
                <a:gd name="connsiteX18" fmla="*/ 2146771 w 2196807"/>
                <a:gd name="connsiteY18" fmla="*/ 1083152 h 3269249"/>
                <a:gd name="connsiteX19" fmla="*/ 2193864 w 2196807"/>
                <a:gd name="connsiteY19" fmla="*/ 1295073 h 3269249"/>
                <a:gd name="connsiteX20" fmla="*/ 2189940 w 2196807"/>
                <a:gd name="connsiteY20" fmla="*/ 1609030 h 3269249"/>
                <a:gd name="connsiteX21" fmla="*/ 2174242 w 2196807"/>
                <a:gd name="connsiteY21" fmla="*/ 1864120 h 3269249"/>
                <a:gd name="connsiteX22" fmla="*/ 2146771 w 2196807"/>
                <a:gd name="connsiteY22" fmla="*/ 2162379 h 3269249"/>
                <a:gd name="connsiteX23" fmla="*/ 2146771 w 2196807"/>
                <a:gd name="connsiteY23" fmla="*/ 2268340 h 3269249"/>
                <a:gd name="connsiteX24" fmla="*/ 2115375 w 2196807"/>
                <a:gd name="connsiteY24" fmla="*/ 2287962 h 3269249"/>
                <a:gd name="connsiteX25" fmla="*/ 2060433 w 2196807"/>
                <a:gd name="connsiteY25" fmla="*/ 2342905 h 3269249"/>
                <a:gd name="connsiteX26" fmla="*/ 1997641 w 2196807"/>
                <a:gd name="connsiteY26" fmla="*/ 2397847 h 3269249"/>
                <a:gd name="connsiteX27" fmla="*/ 1930925 w 2196807"/>
                <a:gd name="connsiteY27" fmla="*/ 2468488 h 3269249"/>
                <a:gd name="connsiteX28" fmla="*/ 1930925 w 2196807"/>
                <a:gd name="connsiteY28" fmla="*/ 2645088 h 3269249"/>
                <a:gd name="connsiteX29" fmla="*/ 1950548 w 2196807"/>
                <a:gd name="connsiteY29" fmla="*/ 2860934 h 3269249"/>
                <a:gd name="connsiteX30" fmla="*/ 1966245 w 2196807"/>
                <a:gd name="connsiteY30" fmla="*/ 3017912 h 3269249"/>
                <a:gd name="connsiteX31" fmla="*/ 2005490 w 2196807"/>
                <a:gd name="connsiteY31" fmla="*/ 3108175 h 3269249"/>
                <a:gd name="connsiteX32" fmla="*/ 1938774 w 2196807"/>
                <a:gd name="connsiteY32" fmla="*/ 3174891 h 3269249"/>
                <a:gd name="connsiteX33" fmla="*/ 1824965 w 2196807"/>
                <a:gd name="connsiteY33" fmla="*/ 3245531 h 3269249"/>
                <a:gd name="connsiteX34" fmla="*/ 1719004 w 2196807"/>
                <a:gd name="connsiteY34" fmla="*/ 3261229 h 3269249"/>
                <a:gd name="connsiteX35" fmla="*/ 1683684 w 2196807"/>
                <a:gd name="connsiteY35" fmla="*/ 3237682 h 3269249"/>
                <a:gd name="connsiteX36" fmla="*/ 1640515 w 2196807"/>
                <a:gd name="connsiteY36" fmla="*/ 3265154 h 3269249"/>
                <a:gd name="connsiteX37" fmla="*/ 1546328 w 2196807"/>
                <a:gd name="connsiteY37" fmla="*/ 3257305 h 3269249"/>
                <a:gd name="connsiteX38" fmla="*/ 1526706 w 2196807"/>
                <a:gd name="connsiteY38" fmla="*/ 3241607 h 3269249"/>
                <a:gd name="connsiteX39" fmla="*/ 1471763 w 2196807"/>
                <a:gd name="connsiteY39" fmla="*/ 3269078 h 3269249"/>
                <a:gd name="connsiteX40" fmla="*/ 1377576 w 2196807"/>
                <a:gd name="connsiteY40" fmla="*/ 3225909 h 3269249"/>
                <a:gd name="connsiteX41" fmla="*/ 1318709 w 2196807"/>
                <a:gd name="connsiteY41" fmla="*/ 3151344 h 3269249"/>
                <a:gd name="connsiteX42" fmla="*/ 1314785 w 2196807"/>
                <a:gd name="connsiteY42" fmla="*/ 3010064 h 3269249"/>
                <a:gd name="connsiteX43" fmla="*/ 1381500 w 2196807"/>
                <a:gd name="connsiteY43" fmla="*/ 2523430 h 3269249"/>
                <a:gd name="connsiteX44" fmla="*/ 1397198 w 2196807"/>
                <a:gd name="connsiteY44" fmla="*/ 2468488 h 3269249"/>
                <a:gd name="connsiteX45" fmla="*/ 1354029 w 2196807"/>
                <a:gd name="connsiteY45" fmla="*/ 2335056 h 3269249"/>
                <a:gd name="connsiteX46" fmla="*/ 1255918 w 2196807"/>
                <a:gd name="connsiteY46" fmla="*/ 2103512 h 3269249"/>
                <a:gd name="connsiteX47" fmla="*/ 1181353 w 2196807"/>
                <a:gd name="connsiteY47" fmla="*/ 1738537 h 3269249"/>
                <a:gd name="connsiteX48" fmla="*/ 1146033 w 2196807"/>
                <a:gd name="connsiteY48" fmla="*/ 1479523 h 3269249"/>
                <a:gd name="connsiteX49" fmla="*/ 1130335 w 2196807"/>
                <a:gd name="connsiteY49" fmla="*/ 1071379 h 3269249"/>
                <a:gd name="connsiteX50" fmla="*/ 1185277 w 2196807"/>
                <a:gd name="connsiteY50" fmla="*/ 773119 h 3269249"/>
                <a:gd name="connsiteX51" fmla="*/ 1228446 w 2196807"/>
                <a:gd name="connsiteY51" fmla="*/ 588670 h 3269249"/>
                <a:gd name="connsiteX52" fmla="*/ 1228446 w 2196807"/>
                <a:gd name="connsiteY52" fmla="*/ 565123 h 3269249"/>
                <a:gd name="connsiteX53" fmla="*/ 1200975 w 2196807"/>
                <a:gd name="connsiteY53" fmla="*/ 565123 h 3269249"/>
                <a:gd name="connsiteX54" fmla="*/ 1059694 w 2196807"/>
                <a:gd name="connsiteY54" fmla="*/ 580821 h 3269249"/>
                <a:gd name="connsiteX55" fmla="*/ 427856 w 2196807"/>
                <a:gd name="connsiteY55" fmla="*/ 643612 h 3269249"/>
                <a:gd name="connsiteX56" fmla="*/ 133521 w 2196807"/>
                <a:gd name="connsiteY56" fmla="*/ 737799 h 3269249"/>
                <a:gd name="connsiteX57" fmla="*/ 69054 w 2196807"/>
                <a:gd name="connsiteY57" fmla="*/ 862237 h 3269249"/>
                <a:gd name="connsiteX0" fmla="*/ 68214 w 2195967"/>
                <a:gd name="connsiteY0" fmla="*/ 862237 h 3269249"/>
                <a:gd name="connsiteX1" fmla="*/ 18872 w 2195967"/>
                <a:gd name="connsiteY1" fmla="*/ 765270 h 3269249"/>
                <a:gd name="connsiteX2" fmla="*/ 2247 w 2195967"/>
                <a:gd name="connsiteY2" fmla="*/ 658383 h 3269249"/>
                <a:gd name="connsiteX3" fmla="*/ 64466 w 2195967"/>
                <a:gd name="connsiteY3" fmla="*/ 497875 h 3269249"/>
                <a:gd name="connsiteX4" fmla="*/ 203321 w 2195967"/>
                <a:gd name="connsiteY4" fmla="*/ 384597 h 3269249"/>
                <a:gd name="connsiteX5" fmla="*/ 509430 w 2195967"/>
                <a:gd name="connsiteY5" fmla="*/ 200148 h 3269249"/>
                <a:gd name="connsiteX6" fmla="*/ 948969 w 2195967"/>
                <a:gd name="connsiteY6" fmla="*/ 66716 h 3269249"/>
                <a:gd name="connsiteX7" fmla="*/ 1227606 w 2195967"/>
                <a:gd name="connsiteY7" fmla="*/ 43169 h 3269249"/>
                <a:gd name="connsiteX8" fmla="*/ 1380660 w 2195967"/>
                <a:gd name="connsiteY8" fmla="*/ 43169 h 3269249"/>
                <a:gd name="connsiteX9" fmla="*/ 1419905 w 2195967"/>
                <a:gd name="connsiteY9" fmla="*/ 15698 h 3269249"/>
                <a:gd name="connsiteX10" fmla="*/ 1482696 w 2195967"/>
                <a:gd name="connsiteY10" fmla="*/ 0 h 3269249"/>
                <a:gd name="connsiteX11" fmla="*/ 1553337 w 2195967"/>
                <a:gd name="connsiteY11" fmla="*/ 15698 h 3269249"/>
                <a:gd name="connsiteX12" fmla="*/ 1635751 w 2195967"/>
                <a:gd name="connsiteY12" fmla="*/ 78489 h 3269249"/>
                <a:gd name="connsiteX13" fmla="*/ 1804502 w 2195967"/>
                <a:gd name="connsiteY13" fmla="*/ 219770 h 3269249"/>
                <a:gd name="connsiteX14" fmla="*/ 1930085 w 2195967"/>
                <a:gd name="connsiteY14" fmla="*/ 412069 h 3269249"/>
                <a:gd name="connsiteX15" fmla="*/ 1961481 w 2195967"/>
                <a:gd name="connsiteY15" fmla="*/ 537652 h 3269249"/>
                <a:gd name="connsiteX16" fmla="*/ 2000726 w 2195967"/>
                <a:gd name="connsiteY16" fmla="*/ 659310 h 3269249"/>
                <a:gd name="connsiteX17" fmla="*/ 2079215 w 2195967"/>
                <a:gd name="connsiteY17" fmla="*/ 843760 h 3269249"/>
                <a:gd name="connsiteX18" fmla="*/ 2145931 w 2195967"/>
                <a:gd name="connsiteY18" fmla="*/ 1083152 h 3269249"/>
                <a:gd name="connsiteX19" fmla="*/ 2193024 w 2195967"/>
                <a:gd name="connsiteY19" fmla="*/ 1295073 h 3269249"/>
                <a:gd name="connsiteX20" fmla="*/ 2189100 w 2195967"/>
                <a:gd name="connsiteY20" fmla="*/ 1609030 h 3269249"/>
                <a:gd name="connsiteX21" fmla="*/ 2173402 w 2195967"/>
                <a:gd name="connsiteY21" fmla="*/ 1864120 h 3269249"/>
                <a:gd name="connsiteX22" fmla="*/ 2145931 w 2195967"/>
                <a:gd name="connsiteY22" fmla="*/ 2162379 h 3269249"/>
                <a:gd name="connsiteX23" fmla="*/ 2145931 w 2195967"/>
                <a:gd name="connsiteY23" fmla="*/ 2268340 h 3269249"/>
                <a:gd name="connsiteX24" fmla="*/ 2114535 w 2195967"/>
                <a:gd name="connsiteY24" fmla="*/ 2287962 h 3269249"/>
                <a:gd name="connsiteX25" fmla="*/ 2059593 w 2195967"/>
                <a:gd name="connsiteY25" fmla="*/ 2342905 h 3269249"/>
                <a:gd name="connsiteX26" fmla="*/ 1996801 w 2195967"/>
                <a:gd name="connsiteY26" fmla="*/ 2397847 h 3269249"/>
                <a:gd name="connsiteX27" fmla="*/ 1930085 w 2195967"/>
                <a:gd name="connsiteY27" fmla="*/ 2468488 h 3269249"/>
                <a:gd name="connsiteX28" fmla="*/ 1930085 w 2195967"/>
                <a:gd name="connsiteY28" fmla="*/ 2645088 h 3269249"/>
                <a:gd name="connsiteX29" fmla="*/ 1949708 w 2195967"/>
                <a:gd name="connsiteY29" fmla="*/ 2860934 h 3269249"/>
                <a:gd name="connsiteX30" fmla="*/ 1965405 w 2195967"/>
                <a:gd name="connsiteY30" fmla="*/ 3017912 h 3269249"/>
                <a:gd name="connsiteX31" fmla="*/ 2004650 w 2195967"/>
                <a:gd name="connsiteY31" fmla="*/ 3108175 h 3269249"/>
                <a:gd name="connsiteX32" fmla="*/ 1937934 w 2195967"/>
                <a:gd name="connsiteY32" fmla="*/ 3174891 h 3269249"/>
                <a:gd name="connsiteX33" fmla="*/ 1824125 w 2195967"/>
                <a:gd name="connsiteY33" fmla="*/ 3245531 h 3269249"/>
                <a:gd name="connsiteX34" fmla="*/ 1718164 w 2195967"/>
                <a:gd name="connsiteY34" fmla="*/ 3261229 h 3269249"/>
                <a:gd name="connsiteX35" fmla="*/ 1682844 w 2195967"/>
                <a:gd name="connsiteY35" fmla="*/ 3237682 h 3269249"/>
                <a:gd name="connsiteX36" fmla="*/ 1639675 w 2195967"/>
                <a:gd name="connsiteY36" fmla="*/ 3265154 h 3269249"/>
                <a:gd name="connsiteX37" fmla="*/ 1545488 w 2195967"/>
                <a:gd name="connsiteY37" fmla="*/ 3257305 h 3269249"/>
                <a:gd name="connsiteX38" fmla="*/ 1525866 w 2195967"/>
                <a:gd name="connsiteY38" fmla="*/ 3241607 h 3269249"/>
                <a:gd name="connsiteX39" fmla="*/ 1470923 w 2195967"/>
                <a:gd name="connsiteY39" fmla="*/ 3269078 h 3269249"/>
                <a:gd name="connsiteX40" fmla="*/ 1376736 w 2195967"/>
                <a:gd name="connsiteY40" fmla="*/ 3225909 h 3269249"/>
                <a:gd name="connsiteX41" fmla="*/ 1317869 w 2195967"/>
                <a:gd name="connsiteY41" fmla="*/ 3151344 h 3269249"/>
                <a:gd name="connsiteX42" fmla="*/ 1313945 w 2195967"/>
                <a:gd name="connsiteY42" fmla="*/ 3010064 h 3269249"/>
                <a:gd name="connsiteX43" fmla="*/ 1380660 w 2195967"/>
                <a:gd name="connsiteY43" fmla="*/ 2523430 h 3269249"/>
                <a:gd name="connsiteX44" fmla="*/ 1396358 w 2195967"/>
                <a:gd name="connsiteY44" fmla="*/ 2468488 h 3269249"/>
                <a:gd name="connsiteX45" fmla="*/ 1353189 w 2195967"/>
                <a:gd name="connsiteY45" fmla="*/ 2335056 h 3269249"/>
                <a:gd name="connsiteX46" fmla="*/ 1255078 w 2195967"/>
                <a:gd name="connsiteY46" fmla="*/ 2103512 h 3269249"/>
                <a:gd name="connsiteX47" fmla="*/ 1180513 w 2195967"/>
                <a:gd name="connsiteY47" fmla="*/ 1738537 h 3269249"/>
                <a:gd name="connsiteX48" fmla="*/ 1145193 w 2195967"/>
                <a:gd name="connsiteY48" fmla="*/ 1479523 h 3269249"/>
                <a:gd name="connsiteX49" fmla="*/ 1129495 w 2195967"/>
                <a:gd name="connsiteY49" fmla="*/ 1071379 h 3269249"/>
                <a:gd name="connsiteX50" fmla="*/ 1184437 w 2195967"/>
                <a:gd name="connsiteY50" fmla="*/ 773119 h 3269249"/>
                <a:gd name="connsiteX51" fmla="*/ 1227606 w 2195967"/>
                <a:gd name="connsiteY51" fmla="*/ 588670 h 3269249"/>
                <a:gd name="connsiteX52" fmla="*/ 1227606 w 2195967"/>
                <a:gd name="connsiteY52" fmla="*/ 565123 h 3269249"/>
                <a:gd name="connsiteX53" fmla="*/ 1200135 w 2195967"/>
                <a:gd name="connsiteY53" fmla="*/ 565123 h 3269249"/>
                <a:gd name="connsiteX54" fmla="*/ 1058854 w 2195967"/>
                <a:gd name="connsiteY54" fmla="*/ 580821 h 3269249"/>
                <a:gd name="connsiteX55" fmla="*/ 427016 w 2195967"/>
                <a:gd name="connsiteY55" fmla="*/ 643612 h 3269249"/>
                <a:gd name="connsiteX56" fmla="*/ 132681 w 2195967"/>
                <a:gd name="connsiteY56" fmla="*/ 737799 h 3269249"/>
                <a:gd name="connsiteX57" fmla="*/ 68214 w 2195967"/>
                <a:gd name="connsiteY57" fmla="*/ 862237 h 326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5967" h="3269249">
                  <a:moveTo>
                    <a:pt x="68214" y="862237"/>
                  </a:moveTo>
                  <a:cubicBezTo>
                    <a:pt x="49246" y="866815"/>
                    <a:pt x="29866" y="799246"/>
                    <a:pt x="18872" y="765270"/>
                  </a:cubicBezTo>
                  <a:cubicBezTo>
                    <a:pt x="7878" y="731294"/>
                    <a:pt x="-5352" y="702949"/>
                    <a:pt x="2247" y="658383"/>
                  </a:cubicBezTo>
                  <a:cubicBezTo>
                    <a:pt x="9846" y="613817"/>
                    <a:pt x="30954" y="543506"/>
                    <a:pt x="64466" y="497875"/>
                  </a:cubicBezTo>
                  <a:cubicBezTo>
                    <a:pt x="97978" y="452244"/>
                    <a:pt x="129161" y="434218"/>
                    <a:pt x="203321" y="384597"/>
                  </a:cubicBezTo>
                  <a:cubicBezTo>
                    <a:pt x="277481" y="334976"/>
                    <a:pt x="385155" y="253128"/>
                    <a:pt x="509430" y="200148"/>
                  </a:cubicBezTo>
                  <a:cubicBezTo>
                    <a:pt x="633705" y="147168"/>
                    <a:pt x="829273" y="92879"/>
                    <a:pt x="948969" y="66716"/>
                  </a:cubicBezTo>
                  <a:cubicBezTo>
                    <a:pt x="1068665" y="40553"/>
                    <a:pt x="1155658" y="47093"/>
                    <a:pt x="1227606" y="43169"/>
                  </a:cubicBezTo>
                  <a:cubicBezTo>
                    <a:pt x="1299554" y="39245"/>
                    <a:pt x="1348610" y="47747"/>
                    <a:pt x="1380660" y="43169"/>
                  </a:cubicBezTo>
                  <a:cubicBezTo>
                    <a:pt x="1412710" y="38591"/>
                    <a:pt x="1402899" y="22893"/>
                    <a:pt x="1419905" y="15698"/>
                  </a:cubicBezTo>
                  <a:cubicBezTo>
                    <a:pt x="1436911" y="8503"/>
                    <a:pt x="1460457" y="0"/>
                    <a:pt x="1482696" y="0"/>
                  </a:cubicBezTo>
                  <a:cubicBezTo>
                    <a:pt x="1504935" y="0"/>
                    <a:pt x="1527828" y="2617"/>
                    <a:pt x="1553337" y="15698"/>
                  </a:cubicBezTo>
                  <a:cubicBezTo>
                    <a:pt x="1578846" y="28779"/>
                    <a:pt x="1593890" y="44477"/>
                    <a:pt x="1635751" y="78489"/>
                  </a:cubicBezTo>
                  <a:cubicBezTo>
                    <a:pt x="1677612" y="112501"/>
                    <a:pt x="1755446" y="164173"/>
                    <a:pt x="1804502" y="219770"/>
                  </a:cubicBezTo>
                  <a:cubicBezTo>
                    <a:pt x="1853558" y="275367"/>
                    <a:pt x="1903922" y="359089"/>
                    <a:pt x="1930085" y="412069"/>
                  </a:cubicBezTo>
                  <a:cubicBezTo>
                    <a:pt x="1956248" y="465049"/>
                    <a:pt x="1949708" y="496445"/>
                    <a:pt x="1961481" y="537652"/>
                  </a:cubicBezTo>
                  <a:cubicBezTo>
                    <a:pt x="1973254" y="578859"/>
                    <a:pt x="1981104" y="608292"/>
                    <a:pt x="2000726" y="659310"/>
                  </a:cubicBezTo>
                  <a:cubicBezTo>
                    <a:pt x="2020348" y="710328"/>
                    <a:pt x="2055014" y="773120"/>
                    <a:pt x="2079215" y="843760"/>
                  </a:cubicBezTo>
                  <a:cubicBezTo>
                    <a:pt x="2103416" y="914400"/>
                    <a:pt x="2126963" y="1007933"/>
                    <a:pt x="2145931" y="1083152"/>
                  </a:cubicBezTo>
                  <a:cubicBezTo>
                    <a:pt x="2164899" y="1158371"/>
                    <a:pt x="2185829" y="1207427"/>
                    <a:pt x="2193024" y="1295073"/>
                  </a:cubicBezTo>
                  <a:cubicBezTo>
                    <a:pt x="2200219" y="1382719"/>
                    <a:pt x="2192370" y="1514189"/>
                    <a:pt x="2189100" y="1609030"/>
                  </a:cubicBezTo>
                  <a:cubicBezTo>
                    <a:pt x="2185830" y="1703871"/>
                    <a:pt x="2180597" y="1771895"/>
                    <a:pt x="2173402" y="1864120"/>
                  </a:cubicBezTo>
                  <a:cubicBezTo>
                    <a:pt x="2166207" y="1956345"/>
                    <a:pt x="2150509" y="2095009"/>
                    <a:pt x="2145931" y="2162379"/>
                  </a:cubicBezTo>
                  <a:cubicBezTo>
                    <a:pt x="2141353" y="2229749"/>
                    <a:pt x="2151164" y="2247410"/>
                    <a:pt x="2145931" y="2268340"/>
                  </a:cubicBezTo>
                  <a:cubicBezTo>
                    <a:pt x="2140698" y="2289270"/>
                    <a:pt x="2128925" y="2275535"/>
                    <a:pt x="2114535" y="2287962"/>
                  </a:cubicBezTo>
                  <a:cubicBezTo>
                    <a:pt x="2100145" y="2300390"/>
                    <a:pt x="2079215" y="2324591"/>
                    <a:pt x="2059593" y="2342905"/>
                  </a:cubicBezTo>
                  <a:cubicBezTo>
                    <a:pt x="2039971" y="2361219"/>
                    <a:pt x="2018386" y="2376917"/>
                    <a:pt x="1996801" y="2397847"/>
                  </a:cubicBezTo>
                  <a:cubicBezTo>
                    <a:pt x="1975216" y="2418778"/>
                    <a:pt x="1941204" y="2427281"/>
                    <a:pt x="1930085" y="2468488"/>
                  </a:cubicBezTo>
                  <a:cubicBezTo>
                    <a:pt x="1918966" y="2509695"/>
                    <a:pt x="1926815" y="2579680"/>
                    <a:pt x="1930085" y="2645088"/>
                  </a:cubicBezTo>
                  <a:cubicBezTo>
                    <a:pt x="1933356" y="2710496"/>
                    <a:pt x="1943821" y="2798797"/>
                    <a:pt x="1949708" y="2860934"/>
                  </a:cubicBezTo>
                  <a:cubicBezTo>
                    <a:pt x="1955595" y="2923071"/>
                    <a:pt x="1956248" y="2976705"/>
                    <a:pt x="1965405" y="3017912"/>
                  </a:cubicBezTo>
                  <a:cubicBezTo>
                    <a:pt x="1974562" y="3059119"/>
                    <a:pt x="2009228" y="3082012"/>
                    <a:pt x="2004650" y="3108175"/>
                  </a:cubicBezTo>
                  <a:cubicBezTo>
                    <a:pt x="2000072" y="3134338"/>
                    <a:pt x="1968021" y="3151998"/>
                    <a:pt x="1937934" y="3174891"/>
                  </a:cubicBezTo>
                  <a:cubicBezTo>
                    <a:pt x="1907847" y="3197784"/>
                    <a:pt x="1860753" y="3231141"/>
                    <a:pt x="1824125" y="3245531"/>
                  </a:cubicBezTo>
                  <a:cubicBezTo>
                    <a:pt x="1787497" y="3259921"/>
                    <a:pt x="1741711" y="3262537"/>
                    <a:pt x="1718164" y="3261229"/>
                  </a:cubicBezTo>
                  <a:cubicBezTo>
                    <a:pt x="1694617" y="3259921"/>
                    <a:pt x="1695925" y="3237028"/>
                    <a:pt x="1682844" y="3237682"/>
                  </a:cubicBezTo>
                  <a:cubicBezTo>
                    <a:pt x="1669763" y="3238336"/>
                    <a:pt x="1662568" y="3261884"/>
                    <a:pt x="1639675" y="3265154"/>
                  </a:cubicBezTo>
                  <a:cubicBezTo>
                    <a:pt x="1616782" y="3268424"/>
                    <a:pt x="1545488" y="3257305"/>
                    <a:pt x="1545488" y="3257305"/>
                  </a:cubicBezTo>
                  <a:cubicBezTo>
                    <a:pt x="1526520" y="3253381"/>
                    <a:pt x="1538293" y="3239645"/>
                    <a:pt x="1525866" y="3241607"/>
                  </a:cubicBezTo>
                  <a:cubicBezTo>
                    <a:pt x="1513439" y="3243569"/>
                    <a:pt x="1495778" y="3271694"/>
                    <a:pt x="1470923" y="3269078"/>
                  </a:cubicBezTo>
                  <a:cubicBezTo>
                    <a:pt x="1446068" y="3266462"/>
                    <a:pt x="1402245" y="3245531"/>
                    <a:pt x="1376736" y="3225909"/>
                  </a:cubicBezTo>
                  <a:cubicBezTo>
                    <a:pt x="1351227" y="3206287"/>
                    <a:pt x="1328334" y="3187318"/>
                    <a:pt x="1317869" y="3151344"/>
                  </a:cubicBezTo>
                  <a:cubicBezTo>
                    <a:pt x="1307404" y="3115370"/>
                    <a:pt x="1303480" y="3114716"/>
                    <a:pt x="1313945" y="3010064"/>
                  </a:cubicBezTo>
                  <a:cubicBezTo>
                    <a:pt x="1324410" y="2905412"/>
                    <a:pt x="1366925" y="2613693"/>
                    <a:pt x="1380660" y="2523430"/>
                  </a:cubicBezTo>
                  <a:cubicBezTo>
                    <a:pt x="1394396" y="2433167"/>
                    <a:pt x="1400936" y="2499884"/>
                    <a:pt x="1396358" y="2468488"/>
                  </a:cubicBezTo>
                  <a:cubicBezTo>
                    <a:pt x="1391780" y="2437092"/>
                    <a:pt x="1376736" y="2395885"/>
                    <a:pt x="1353189" y="2335056"/>
                  </a:cubicBezTo>
                  <a:cubicBezTo>
                    <a:pt x="1329642" y="2274227"/>
                    <a:pt x="1283857" y="2202932"/>
                    <a:pt x="1255078" y="2103512"/>
                  </a:cubicBezTo>
                  <a:cubicBezTo>
                    <a:pt x="1226299" y="2004092"/>
                    <a:pt x="1198827" y="1842535"/>
                    <a:pt x="1180513" y="1738537"/>
                  </a:cubicBezTo>
                  <a:cubicBezTo>
                    <a:pt x="1162199" y="1634539"/>
                    <a:pt x="1153696" y="1590716"/>
                    <a:pt x="1145193" y="1479523"/>
                  </a:cubicBezTo>
                  <a:cubicBezTo>
                    <a:pt x="1136690" y="1368330"/>
                    <a:pt x="1122954" y="1189113"/>
                    <a:pt x="1129495" y="1071379"/>
                  </a:cubicBezTo>
                  <a:cubicBezTo>
                    <a:pt x="1136036" y="953645"/>
                    <a:pt x="1168085" y="853571"/>
                    <a:pt x="1184437" y="773119"/>
                  </a:cubicBezTo>
                  <a:cubicBezTo>
                    <a:pt x="1200789" y="692667"/>
                    <a:pt x="1227606" y="588670"/>
                    <a:pt x="1227606" y="588670"/>
                  </a:cubicBezTo>
                  <a:cubicBezTo>
                    <a:pt x="1234801" y="554004"/>
                    <a:pt x="1232184" y="569047"/>
                    <a:pt x="1227606" y="565123"/>
                  </a:cubicBezTo>
                  <a:cubicBezTo>
                    <a:pt x="1223028" y="561199"/>
                    <a:pt x="1228260" y="562507"/>
                    <a:pt x="1200135" y="565123"/>
                  </a:cubicBezTo>
                  <a:cubicBezTo>
                    <a:pt x="1172010" y="567739"/>
                    <a:pt x="1058854" y="580821"/>
                    <a:pt x="1058854" y="580821"/>
                  </a:cubicBezTo>
                  <a:cubicBezTo>
                    <a:pt x="930001" y="593903"/>
                    <a:pt x="581378" y="617449"/>
                    <a:pt x="427016" y="643612"/>
                  </a:cubicBezTo>
                  <a:cubicBezTo>
                    <a:pt x="272654" y="669775"/>
                    <a:pt x="192481" y="701362"/>
                    <a:pt x="132681" y="737799"/>
                  </a:cubicBezTo>
                  <a:cubicBezTo>
                    <a:pt x="72881" y="774236"/>
                    <a:pt x="87182" y="857659"/>
                    <a:pt x="68214" y="86223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BCA72FA-E825-4F47-8FEE-F6F17D287FBA}"/>
                </a:ext>
              </a:extLst>
            </p:cNvPr>
            <p:cNvSpPr/>
            <p:nvPr/>
          </p:nvSpPr>
          <p:spPr>
            <a:xfrm>
              <a:off x="10178578" y="1841882"/>
              <a:ext cx="433937" cy="772309"/>
            </a:xfrm>
            <a:custGeom>
              <a:avLst/>
              <a:gdLst>
                <a:gd name="connsiteX0" fmla="*/ 204989 w 433937"/>
                <a:gd name="connsiteY0" fmla="*/ 3552 h 772310"/>
                <a:gd name="connsiteX1" fmla="*/ 288591 w 433937"/>
                <a:gd name="connsiteY1" fmla="*/ 34903 h 772310"/>
                <a:gd name="connsiteX2" fmla="*/ 408769 w 433937"/>
                <a:gd name="connsiteY2" fmla="*/ 191657 h 772310"/>
                <a:gd name="connsiteX3" fmla="*/ 424445 w 433937"/>
                <a:gd name="connsiteY3" fmla="*/ 317061 h 772310"/>
                <a:gd name="connsiteX4" fmla="*/ 293816 w 433937"/>
                <a:gd name="connsiteY4" fmla="*/ 458139 h 772310"/>
                <a:gd name="connsiteX5" fmla="*/ 137062 w 433937"/>
                <a:gd name="connsiteY5" fmla="*/ 593993 h 772310"/>
                <a:gd name="connsiteX6" fmla="*/ 1208 w 433937"/>
                <a:gd name="connsiteY6" fmla="*/ 771648 h 772310"/>
                <a:gd name="connsiteX7" fmla="*/ 74360 w 433937"/>
                <a:gd name="connsiteY7" fmla="*/ 526066 h 772310"/>
                <a:gd name="connsiteX8" fmla="*/ 142287 w 433937"/>
                <a:gd name="connsiteY8" fmla="*/ 332736 h 772310"/>
                <a:gd name="connsiteX9" fmla="*/ 163188 w 433937"/>
                <a:gd name="connsiteY9" fmla="*/ 233458 h 772310"/>
                <a:gd name="connsiteX10" fmla="*/ 121387 w 433937"/>
                <a:gd name="connsiteY10" fmla="*/ 92379 h 772310"/>
                <a:gd name="connsiteX11" fmla="*/ 204989 w 433937"/>
                <a:gd name="connsiteY11" fmla="*/ 3552 h 77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937" h="772310">
                  <a:moveTo>
                    <a:pt x="204989" y="3552"/>
                  </a:moveTo>
                  <a:cubicBezTo>
                    <a:pt x="232856" y="-6027"/>
                    <a:pt x="254628" y="3552"/>
                    <a:pt x="288591" y="34903"/>
                  </a:cubicBezTo>
                  <a:cubicBezTo>
                    <a:pt x="322554" y="66254"/>
                    <a:pt x="386127" y="144631"/>
                    <a:pt x="408769" y="191657"/>
                  </a:cubicBezTo>
                  <a:cubicBezTo>
                    <a:pt x="431411" y="238683"/>
                    <a:pt x="443604" y="272647"/>
                    <a:pt x="424445" y="317061"/>
                  </a:cubicBezTo>
                  <a:cubicBezTo>
                    <a:pt x="405286" y="361475"/>
                    <a:pt x="341713" y="411984"/>
                    <a:pt x="293816" y="458139"/>
                  </a:cubicBezTo>
                  <a:cubicBezTo>
                    <a:pt x="245919" y="504294"/>
                    <a:pt x="185830" y="541742"/>
                    <a:pt x="137062" y="593993"/>
                  </a:cubicBezTo>
                  <a:cubicBezTo>
                    <a:pt x="88294" y="646244"/>
                    <a:pt x="11658" y="782969"/>
                    <a:pt x="1208" y="771648"/>
                  </a:cubicBezTo>
                  <a:cubicBezTo>
                    <a:pt x="-9242" y="760327"/>
                    <a:pt x="50847" y="599218"/>
                    <a:pt x="74360" y="526066"/>
                  </a:cubicBezTo>
                  <a:cubicBezTo>
                    <a:pt x="97873" y="452914"/>
                    <a:pt x="127482" y="381504"/>
                    <a:pt x="142287" y="332736"/>
                  </a:cubicBezTo>
                  <a:cubicBezTo>
                    <a:pt x="157092" y="283968"/>
                    <a:pt x="166671" y="273517"/>
                    <a:pt x="163188" y="233458"/>
                  </a:cubicBezTo>
                  <a:cubicBezTo>
                    <a:pt x="159705" y="193399"/>
                    <a:pt x="117033" y="131567"/>
                    <a:pt x="121387" y="92379"/>
                  </a:cubicBezTo>
                  <a:cubicBezTo>
                    <a:pt x="125741" y="53191"/>
                    <a:pt x="177122" y="13131"/>
                    <a:pt x="204989" y="355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01CBBAC-3ED4-5B4C-B626-DE4A20B1D940}"/>
                </a:ext>
              </a:extLst>
            </p:cNvPr>
            <p:cNvSpPr/>
            <p:nvPr/>
          </p:nvSpPr>
          <p:spPr>
            <a:xfrm>
              <a:off x="9065539" y="2073058"/>
              <a:ext cx="1265773" cy="567851"/>
            </a:xfrm>
            <a:custGeom>
              <a:avLst/>
              <a:gdLst>
                <a:gd name="connsiteX0" fmla="*/ 29711 w 1278520"/>
                <a:gd name="connsiteY0" fmla="*/ 563615 h 563615"/>
                <a:gd name="connsiteX1" fmla="*/ 34936 w 1278520"/>
                <a:gd name="connsiteY1" fmla="*/ 412086 h 563615"/>
                <a:gd name="connsiteX2" fmla="*/ 379796 w 1278520"/>
                <a:gd name="connsiteY2" fmla="*/ 213530 h 563615"/>
                <a:gd name="connsiteX3" fmla="*/ 844833 w 1278520"/>
                <a:gd name="connsiteY3" fmla="*/ 51551 h 563615"/>
                <a:gd name="connsiteX4" fmla="*/ 1184468 w 1278520"/>
                <a:gd name="connsiteY4" fmla="*/ 4525 h 563615"/>
                <a:gd name="connsiteX5" fmla="*/ 1278520 w 1278520"/>
                <a:gd name="connsiteY5" fmla="*/ 4525 h 563615"/>
                <a:gd name="connsiteX0" fmla="*/ 17511 w 1266320"/>
                <a:gd name="connsiteY0" fmla="*/ 563615 h 563615"/>
                <a:gd name="connsiteX1" fmla="*/ 48136 w 1266320"/>
                <a:gd name="connsiteY1" fmla="*/ 405736 h 563615"/>
                <a:gd name="connsiteX2" fmla="*/ 367596 w 1266320"/>
                <a:gd name="connsiteY2" fmla="*/ 213530 h 563615"/>
                <a:gd name="connsiteX3" fmla="*/ 832633 w 1266320"/>
                <a:gd name="connsiteY3" fmla="*/ 51551 h 563615"/>
                <a:gd name="connsiteX4" fmla="*/ 1172268 w 1266320"/>
                <a:gd name="connsiteY4" fmla="*/ 4525 h 563615"/>
                <a:gd name="connsiteX5" fmla="*/ 1266320 w 1266320"/>
                <a:gd name="connsiteY5" fmla="*/ 4525 h 563615"/>
                <a:gd name="connsiteX0" fmla="*/ 16539 w 1268523"/>
                <a:gd name="connsiteY0" fmla="*/ 560440 h 560440"/>
                <a:gd name="connsiteX1" fmla="*/ 50339 w 1268523"/>
                <a:gd name="connsiteY1" fmla="*/ 405736 h 560440"/>
                <a:gd name="connsiteX2" fmla="*/ 369799 w 1268523"/>
                <a:gd name="connsiteY2" fmla="*/ 213530 h 560440"/>
                <a:gd name="connsiteX3" fmla="*/ 834836 w 1268523"/>
                <a:gd name="connsiteY3" fmla="*/ 51551 h 560440"/>
                <a:gd name="connsiteX4" fmla="*/ 1174471 w 1268523"/>
                <a:gd name="connsiteY4" fmla="*/ 4525 h 560440"/>
                <a:gd name="connsiteX5" fmla="*/ 1268523 w 1268523"/>
                <a:gd name="connsiteY5" fmla="*/ 4525 h 560440"/>
                <a:gd name="connsiteX0" fmla="*/ 8391 w 1260375"/>
                <a:gd name="connsiteY0" fmla="*/ 560440 h 560440"/>
                <a:gd name="connsiteX1" fmla="*/ 42191 w 1260375"/>
                <a:gd name="connsiteY1" fmla="*/ 405736 h 560440"/>
                <a:gd name="connsiteX2" fmla="*/ 361651 w 1260375"/>
                <a:gd name="connsiteY2" fmla="*/ 213530 h 560440"/>
                <a:gd name="connsiteX3" fmla="*/ 826688 w 1260375"/>
                <a:gd name="connsiteY3" fmla="*/ 51551 h 560440"/>
                <a:gd name="connsiteX4" fmla="*/ 1166323 w 1260375"/>
                <a:gd name="connsiteY4" fmla="*/ 4525 h 560440"/>
                <a:gd name="connsiteX5" fmla="*/ 1260375 w 1260375"/>
                <a:gd name="connsiteY5" fmla="*/ 4525 h 560440"/>
                <a:gd name="connsiteX0" fmla="*/ 13790 w 1265774"/>
                <a:gd name="connsiteY0" fmla="*/ 560440 h 560440"/>
                <a:gd name="connsiteX1" fmla="*/ 47590 w 1265774"/>
                <a:gd name="connsiteY1" fmla="*/ 405736 h 560440"/>
                <a:gd name="connsiteX2" fmla="*/ 367050 w 1265774"/>
                <a:gd name="connsiteY2" fmla="*/ 213530 h 560440"/>
                <a:gd name="connsiteX3" fmla="*/ 832087 w 1265774"/>
                <a:gd name="connsiteY3" fmla="*/ 51551 h 560440"/>
                <a:gd name="connsiteX4" fmla="*/ 1171722 w 1265774"/>
                <a:gd name="connsiteY4" fmla="*/ 4525 h 560440"/>
                <a:gd name="connsiteX5" fmla="*/ 1265774 w 1265774"/>
                <a:gd name="connsiteY5" fmla="*/ 4525 h 560440"/>
                <a:gd name="connsiteX0" fmla="*/ 13790 w 1265774"/>
                <a:gd name="connsiteY0" fmla="*/ 560440 h 560440"/>
                <a:gd name="connsiteX1" fmla="*/ 47590 w 1265774"/>
                <a:gd name="connsiteY1" fmla="*/ 405736 h 560440"/>
                <a:gd name="connsiteX2" fmla="*/ 367050 w 1265774"/>
                <a:gd name="connsiteY2" fmla="*/ 213530 h 560440"/>
                <a:gd name="connsiteX3" fmla="*/ 832087 w 1265774"/>
                <a:gd name="connsiteY3" fmla="*/ 51551 h 560440"/>
                <a:gd name="connsiteX4" fmla="*/ 1171722 w 1265774"/>
                <a:gd name="connsiteY4" fmla="*/ 4525 h 560440"/>
                <a:gd name="connsiteX5" fmla="*/ 1265774 w 1265774"/>
                <a:gd name="connsiteY5" fmla="*/ 4525 h 560440"/>
                <a:gd name="connsiteX0" fmla="*/ 13790 w 1265774"/>
                <a:gd name="connsiteY0" fmla="*/ 567851 h 567851"/>
                <a:gd name="connsiteX1" fmla="*/ 47590 w 1265774"/>
                <a:gd name="connsiteY1" fmla="*/ 413147 h 567851"/>
                <a:gd name="connsiteX2" fmla="*/ 367050 w 1265774"/>
                <a:gd name="connsiteY2" fmla="*/ 220941 h 567851"/>
                <a:gd name="connsiteX3" fmla="*/ 832087 w 1265774"/>
                <a:gd name="connsiteY3" fmla="*/ 58962 h 567851"/>
                <a:gd name="connsiteX4" fmla="*/ 1149497 w 1265774"/>
                <a:gd name="connsiteY4" fmla="*/ 2411 h 567851"/>
                <a:gd name="connsiteX5" fmla="*/ 1265774 w 1265774"/>
                <a:gd name="connsiteY5" fmla="*/ 11936 h 56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774" h="567851">
                  <a:moveTo>
                    <a:pt x="13790" y="567851"/>
                  </a:moveTo>
                  <a:cubicBezTo>
                    <a:pt x="-6421" y="495860"/>
                    <a:pt x="-11287" y="470965"/>
                    <a:pt x="47590" y="413147"/>
                  </a:cubicBezTo>
                  <a:cubicBezTo>
                    <a:pt x="106467" y="355329"/>
                    <a:pt x="236300" y="279972"/>
                    <a:pt x="367050" y="220941"/>
                  </a:cubicBezTo>
                  <a:cubicBezTo>
                    <a:pt x="497800" y="161910"/>
                    <a:pt x="701679" y="95384"/>
                    <a:pt x="832087" y="58962"/>
                  </a:cubicBezTo>
                  <a:cubicBezTo>
                    <a:pt x="962495" y="22540"/>
                    <a:pt x="1077216" y="10249"/>
                    <a:pt x="1149497" y="2411"/>
                  </a:cubicBezTo>
                  <a:cubicBezTo>
                    <a:pt x="1221778" y="-5427"/>
                    <a:pt x="1254888" y="8017"/>
                    <a:pt x="1265774" y="1193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F7D57E35-BFB9-954D-B57B-EBE66CB62881}"/>
                </a:ext>
              </a:extLst>
            </p:cNvPr>
            <p:cNvSpPr/>
            <p:nvPr/>
          </p:nvSpPr>
          <p:spPr>
            <a:xfrm>
              <a:off x="10184259" y="2570413"/>
              <a:ext cx="722019" cy="1181652"/>
            </a:xfrm>
            <a:custGeom>
              <a:avLst/>
              <a:gdLst>
                <a:gd name="connsiteX0" fmla="*/ 210539 w 722019"/>
                <a:gd name="connsiteY0" fmla="*/ 519 h 1181652"/>
                <a:gd name="connsiteX1" fmla="*/ 508372 w 722019"/>
                <a:gd name="connsiteY1" fmla="*/ 287902 h 1181652"/>
                <a:gd name="connsiteX2" fmla="*/ 717378 w 722019"/>
                <a:gd name="connsiteY2" fmla="*/ 601411 h 1181652"/>
                <a:gd name="connsiteX3" fmla="*/ 654676 w 722019"/>
                <a:gd name="connsiteY3" fmla="*/ 648437 h 1181652"/>
                <a:gd name="connsiteX4" fmla="*/ 670352 w 722019"/>
                <a:gd name="connsiteY4" fmla="*/ 685013 h 1181652"/>
                <a:gd name="connsiteX5" fmla="*/ 717378 w 722019"/>
                <a:gd name="connsiteY5" fmla="*/ 784291 h 1181652"/>
                <a:gd name="connsiteX6" fmla="*/ 680802 w 722019"/>
                <a:gd name="connsiteY6" fmla="*/ 846992 h 1181652"/>
                <a:gd name="connsiteX7" fmla="*/ 644226 w 722019"/>
                <a:gd name="connsiteY7" fmla="*/ 820867 h 1181652"/>
                <a:gd name="connsiteX8" fmla="*/ 659901 w 722019"/>
                <a:gd name="connsiteY8" fmla="*/ 846992 h 1181652"/>
                <a:gd name="connsiteX9" fmla="*/ 701703 w 722019"/>
                <a:gd name="connsiteY9" fmla="*/ 946270 h 1181652"/>
                <a:gd name="connsiteX10" fmla="*/ 691252 w 722019"/>
                <a:gd name="connsiteY10" fmla="*/ 1008972 h 1181652"/>
                <a:gd name="connsiteX11" fmla="*/ 633776 w 722019"/>
                <a:gd name="connsiteY11" fmla="*/ 977621 h 1181652"/>
                <a:gd name="connsiteX12" fmla="*/ 618100 w 722019"/>
                <a:gd name="connsiteY12" fmla="*/ 951495 h 1181652"/>
                <a:gd name="connsiteX13" fmla="*/ 686027 w 722019"/>
                <a:gd name="connsiteY13" fmla="*/ 1055998 h 1181652"/>
                <a:gd name="connsiteX14" fmla="*/ 591975 w 722019"/>
                <a:gd name="connsiteY14" fmla="*/ 1087349 h 1181652"/>
                <a:gd name="connsiteX15" fmla="*/ 524048 w 722019"/>
                <a:gd name="connsiteY15" fmla="*/ 1071673 h 1181652"/>
                <a:gd name="connsiteX16" fmla="*/ 623325 w 722019"/>
                <a:gd name="connsiteY16" fmla="*/ 1139600 h 1181652"/>
                <a:gd name="connsiteX17" fmla="*/ 555399 w 722019"/>
                <a:gd name="connsiteY17" fmla="*/ 1181401 h 1181652"/>
                <a:gd name="connsiteX18" fmla="*/ 403869 w 722019"/>
                <a:gd name="connsiteY18" fmla="*/ 1150051 h 1181652"/>
                <a:gd name="connsiteX19" fmla="*/ 226215 w 722019"/>
                <a:gd name="connsiteY19" fmla="*/ 1024647 h 1181652"/>
                <a:gd name="connsiteX20" fmla="*/ 126937 w 722019"/>
                <a:gd name="connsiteY20" fmla="*/ 826092 h 1181652"/>
                <a:gd name="connsiteX21" fmla="*/ 11984 w 722019"/>
                <a:gd name="connsiteY21" fmla="*/ 496908 h 1181652"/>
                <a:gd name="connsiteX22" fmla="*/ 22434 w 722019"/>
                <a:gd name="connsiteY22" fmla="*/ 225200 h 1181652"/>
                <a:gd name="connsiteX23" fmla="*/ 210539 w 722019"/>
                <a:gd name="connsiteY23" fmla="*/ 519 h 11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2019" h="1181652">
                  <a:moveTo>
                    <a:pt x="210539" y="519"/>
                  </a:moveTo>
                  <a:cubicBezTo>
                    <a:pt x="291529" y="10969"/>
                    <a:pt x="423899" y="187753"/>
                    <a:pt x="508372" y="287902"/>
                  </a:cubicBezTo>
                  <a:cubicBezTo>
                    <a:pt x="592845" y="388051"/>
                    <a:pt x="692994" y="541322"/>
                    <a:pt x="717378" y="601411"/>
                  </a:cubicBezTo>
                  <a:cubicBezTo>
                    <a:pt x="741762" y="661500"/>
                    <a:pt x="662514" y="634503"/>
                    <a:pt x="654676" y="648437"/>
                  </a:cubicBezTo>
                  <a:cubicBezTo>
                    <a:pt x="646838" y="662371"/>
                    <a:pt x="659902" y="662371"/>
                    <a:pt x="670352" y="685013"/>
                  </a:cubicBezTo>
                  <a:cubicBezTo>
                    <a:pt x="680802" y="707655"/>
                    <a:pt x="715636" y="757295"/>
                    <a:pt x="717378" y="784291"/>
                  </a:cubicBezTo>
                  <a:cubicBezTo>
                    <a:pt x="719120" y="811287"/>
                    <a:pt x="692994" y="840896"/>
                    <a:pt x="680802" y="846992"/>
                  </a:cubicBezTo>
                  <a:cubicBezTo>
                    <a:pt x="668610" y="853088"/>
                    <a:pt x="644226" y="820867"/>
                    <a:pt x="644226" y="820867"/>
                  </a:cubicBezTo>
                  <a:cubicBezTo>
                    <a:pt x="640743" y="820867"/>
                    <a:pt x="650322" y="826092"/>
                    <a:pt x="659901" y="846992"/>
                  </a:cubicBezTo>
                  <a:cubicBezTo>
                    <a:pt x="669481" y="867893"/>
                    <a:pt x="696478" y="919273"/>
                    <a:pt x="701703" y="946270"/>
                  </a:cubicBezTo>
                  <a:cubicBezTo>
                    <a:pt x="706928" y="973267"/>
                    <a:pt x="702573" y="1003747"/>
                    <a:pt x="691252" y="1008972"/>
                  </a:cubicBezTo>
                  <a:cubicBezTo>
                    <a:pt x="679931" y="1014197"/>
                    <a:pt x="633776" y="977621"/>
                    <a:pt x="633776" y="977621"/>
                  </a:cubicBezTo>
                  <a:cubicBezTo>
                    <a:pt x="621584" y="968041"/>
                    <a:pt x="609392" y="938432"/>
                    <a:pt x="618100" y="951495"/>
                  </a:cubicBezTo>
                  <a:cubicBezTo>
                    <a:pt x="626808" y="964558"/>
                    <a:pt x="690381" y="1033356"/>
                    <a:pt x="686027" y="1055998"/>
                  </a:cubicBezTo>
                  <a:cubicBezTo>
                    <a:pt x="681673" y="1078640"/>
                    <a:pt x="618972" y="1084736"/>
                    <a:pt x="591975" y="1087349"/>
                  </a:cubicBezTo>
                  <a:cubicBezTo>
                    <a:pt x="564978" y="1089962"/>
                    <a:pt x="518823" y="1062965"/>
                    <a:pt x="524048" y="1071673"/>
                  </a:cubicBezTo>
                  <a:cubicBezTo>
                    <a:pt x="529273" y="1080381"/>
                    <a:pt x="618100" y="1121312"/>
                    <a:pt x="623325" y="1139600"/>
                  </a:cubicBezTo>
                  <a:cubicBezTo>
                    <a:pt x="628550" y="1157888"/>
                    <a:pt x="591975" y="1179659"/>
                    <a:pt x="555399" y="1181401"/>
                  </a:cubicBezTo>
                  <a:cubicBezTo>
                    <a:pt x="518823" y="1183143"/>
                    <a:pt x="458733" y="1176177"/>
                    <a:pt x="403869" y="1150051"/>
                  </a:cubicBezTo>
                  <a:cubicBezTo>
                    <a:pt x="349005" y="1123925"/>
                    <a:pt x="272370" y="1078640"/>
                    <a:pt x="226215" y="1024647"/>
                  </a:cubicBezTo>
                  <a:cubicBezTo>
                    <a:pt x="180060" y="970654"/>
                    <a:pt x="162642" y="914049"/>
                    <a:pt x="126937" y="826092"/>
                  </a:cubicBezTo>
                  <a:cubicBezTo>
                    <a:pt x="91232" y="738136"/>
                    <a:pt x="29401" y="597057"/>
                    <a:pt x="11984" y="496908"/>
                  </a:cubicBezTo>
                  <a:cubicBezTo>
                    <a:pt x="-5433" y="396759"/>
                    <a:pt x="-5433" y="310544"/>
                    <a:pt x="22434" y="225200"/>
                  </a:cubicBezTo>
                  <a:cubicBezTo>
                    <a:pt x="50301" y="139856"/>
                    <a:pt x="129549" y="-9931"/>
                    <a:pt x="210539" y="51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2242CF1-2F9B-B14C-B5A7-15C4A08FE7DD}"/>
                </a:ext>
              </a:extLst>
            </p:cNvPr>
            <p:cNvSpPr/>
            <p:nvPr/>
          </p:nvSpPr>
          <p:spPr>
            <a:xfrm>
              <a:off x="10855881" y="3958302"/>
              <a:ext cx="81267" cy="149337"/>
            </a:xfrm>
            <a:custGeom>
              <a:avLst/>
              <a:gdLst>
                <a:gd name="connsiteX0" fmla="*/ 27836 w 81267"/>
                <a:gd name="connsiteY0" fmla="*/ 148163 h 149337"/>
                <a:gd name="connsiteX1" fmla="*/ 80088 w 81267"/>
                <a:gd name="connsiteY1" fmla="*/ 90686 h 149337"/>
                <a:gd name="connsiteX2" fmla="*/ 59187 w 81267"/>
                <a:gd name="connsiteY2" fmla="*/ 1859 h 149337"/>
                <a:gd name="connsiteX3" fmla="*/ 1710 w 81267"/>
                <a:gd name="connsiteY3" fmla="*/ 38435 h 149337"/>
                <a:gd name="connsiteX4" fmla="*/ 27836 w 81267"/>
                <a:gd name="connsiteY4" fmla="*/ 148163 h 1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67" h="149337">
                  <a:moveTo>
                    <a:pt x="27836" y="148163"/>
                  </a:moveTo>
                  <a:cubicBezTo>
                    <a:pt x="40899" y="156872"/>
                    <a:pt x="74863" y="115070"/>
                    <a:pt x="80088" y="90686"/>
                  </a:cubicBezTo>
                  <a:cubicBezTo>
                    <a:pt x="85313" y="66302"/>
                    <a:pt x="72250" y="10567"/>
                    <a:pt x="59187" y="1859"/>
                  </a:cubicBezTo>
                  <a:cubicBezTo>
                    <a:pt x="46124" y="-6850"/>
                    <a:pt x="9548" y="16664"/>
                    <a:pt x="1710" y="38435"/>
                  </a:cubicBezTo>
                  <a:cubicBezTo>
                    <a:pt x="-6128" y="60206"/>
                    <a:pt x="14773" y="139454"/>
                    <a:pt x="27836" y="1481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9DB540-3F65-044E-8C4D-98E21C164A51}"/>
                </a:ext>
              </a:extLst>
            </p:cNvPr>
            <p:cNvSpPr/>
            <p:nvPr/>
          </p:nvSpPr>
          <p:spPr>
            <a:xfrm>
              <a:off x="10355270" y="1905524"/>
              <a:ext cx="124869" cy="122941"/>
            </a:xfrm>
            <a:custGeom>
              <a:avLst/>
              <a:gdLst>
                <a:gd name="connsiteX0" fmla="*/ 202 w 124869"/>
                <a:gd name="connsiteY0" fmla="*/ 122356 h 122941"/>
                <a:gd name="connsiteX1" fmla="*/ 115015 w 124869"/>
                <a:gd name="connsiteY1" fmla="*/ 101853 h 122941"/>
                <a:gd name="connsiteX2" fmla="*/ 115015 w 124869"/>
                <a:gd name="connsiteY2" fmla="*/ 23945 h 122941"/>
                <a:gd name="connsiteX3" fmla="*/ 82211 w 124869"/>
                <a:gd name="connsiteY3" fmla="*/ 3443 h 122941"/>
                <a:gd name="connsiteX4" fmla="*/ 86312 w 124869"/>
                <a:gd name="connsiteY4" fmla="*/ 85452 h 122941"/>
                <a:gd name="connsiteX5" fmla="*/ 202 w 124869"/>
                <a:gd name="connsiteY5" fmla="*/ 122356 h 1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69" h="122941">
                  <a:moveTo>
                    <a:pt x="202" y="122356"/>
                  </a:moveTo>
                  <a:cubicBezTo>
                    <a:pt x="4986" y="125089"/>
                    <a:pt x="95880" y="118255"/>
                    <a:pt x="115015" y="101853"/>
                  </a:cubicBezTo>
                  <a:cubicBezTo>
                    <a:pt x="134150" y="85451"/>
                    <a:pt x="120482" y="40347"/>
                    <a:pt x="115015" y="23945"/>
                  </a:cubicBezTo>
                  <a:cubicBezTo>
                    <a:pt x="109548" y="7543"/>
                    <a:pt x="86995" y="-6808"/>
                    <a:pt x="82211" y="3443"/>
                  </a:cubicBezTo>
                  <a:cubicBezTo>
                    <a:pt x="77427" y="13694"/>
                    <a:pt x="95880" y="67000"/>
                    <a:pt x="86312" y="85452"/>
                  </a:cubicBezTo>
                  <a:cubicBezTo>
                    <a:pt x="76744" y="103904"/>
                    <a:pt x="-4582" y="119623"/>
                    <a:pt x="202" y="12235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1E348D8-586F-974B-9741-A7C88A0555C6}"/>
                </a:ext>
              </a:extLst>
            </p:cNvPr>
            <p:cNvGrpSpPr/>
            <p:nvPr/>
          </p:nvGrpSpPr>
          <p:grpSpPr>
            <a:xfrm>
              <a:off x="10346000" y="1913470"/>
              <a:ext cx="74192" cy="76116"/>
              <a:chOff x="2899690" y="2639028"/>
              <a:chExt cx="98411" cy="86110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DF452D1-339D-C84C-8A7C-FE13A11053FD}"/>
                  </a:ext>
                </a:extLst>
              </p:cNvPr>
              <p:cNvSpPr/>
              <p:nvPr/>
            </p:nvSpPr>
            <p:spPr>
              <a:xfrm>
                <a:off x="2899690" y="2639028"/>
                <a:ext cx="98411" cy="8611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1AC03CFA-EF89-EB45-9722-458EDC17C0F4}"/>
                  </a:ext>
                </a:extLst>
              </p:cNvPr>
              <p:cNvSpPr/>
              <p:nvPr/>
            </p:nvSpPr>
            <p:spPr>
              <a:xfrm rot="13589982">
                <a:off x="2970532" y="2681181"/>
                <a:ext cx="10887" cy="36800"/>
              </a:xfrm>
              <a:custGeom>
                <a:avLst/>
                <a:gdLst>
                  <a:gd name="connsiteX0" fmla="*/ 682 w 86746"/>
                  <a:gd name="connsiteY0" fmla="*/ 66678 h 77378"/>
                  <a:gd name="connsiteX1" fmla="*/ 48307 w 86746"/>
                  <a:gd name="connsiteY1" fmla="*/ 3 h 77378"/>
                  <a:gd name="connsiteX2" fmla="*/ 86407 w 86746"/>
                  <a:gd name="connsiteY2" fmla="*/ 69853 h 77378"/>
                  <a:gd name="connsiteX3" fmla="*/ 682 w 86746"/>
                  <a:gd name="connsiteY3" fmla="*/ 66678 h 7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46" h="77378">
                    <a:moveTo>
                      <a:pt x="682" y="66678"/>
                    </a:moveTo>
                    <a:cubicBezTo>
                      <a:pt x="-5668" y="55036"/>
                      <a:pt x="34020" y="-526"/>
                      <a:pt x="48307" y="3"/>
                    </a:cubicBezTo>
                    <a:cubicBezTo>
                      <a:pt x="62595" y="532"/>
                      <a:pt x="90111" y="57682"/>
                      <a:pt x="86407" y="69853"/>
                    </a:cubicBezTo>
                    <a:cubicBezTo>
                      <a:pt x="82703" y="82024"/>
                      <a:pt x="7032" y="78320"/>
                      <a:pt x="682" y="66678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398BDC0-4DCA-FF4B-BFF3-4123DE92C11B}"/>
                </a:ext>
              </a:extLst>
            </p:cNvPr>
            <p:cNvSpPr/>
            <p:nvPr/>
          </p:nvSpPr>
          <p:spPr>
            <a:xfrm>
              <a:off x="10562714" y="4004115"/>
              <a:ext cx="205111" cy="1065109"/>
            </a:xfrm>
            <a:custGeom>
              <a:avLst/>
              <a:gdLst>
                <a:gd name="connsiteX0" fmla="*/ 84787 w 232719"/>
                <a:gd name="connsiteY0" fmla="*/ 26271 h 1177248"/>
                <a:gd name="connsiteX1" fmla="*/ 178093 w 232719"/>
                <a:gd name="connsiteY1" fmla="*/ 37468 h 1177248"/>
                <a:gd name="connsiteX2" fmla="*/ 226612 w 232719"/>
                <a:gd name="connsiteY2" fmla="*/ 466676 h 1177248"/>
                <a:gd name="connsiteX3" fmla="*/ 215415 w 232719"/>
                <a:gd name="connsiteY3" fmla="*/ 996655 h 1177248"/>
                <a:gd name="connsiteX4" fmla="*/ 77322 w 232719"/>
                <a:gd name="connsiteY4" fmla="*/ 1157141 h 1177248"/>
                <a:gd name="connsiteX5" fmla="*/ 13874 w 232719"/>
                <a:gd name="connsiteY5" fmla="*/ 1138480 h 1177248"/>
                <a:gd name="connsiteX6" fmla="*/ 2677 w 232719"/>
                <a:gd name="connsiteY6" fmla="*/ 828704 h 1177248"/>
                <a:gd name="connsiteX7" fmla="*/ 51196 w 232719"/>
                <a:gd name="connsiteY7" fmla="*/ 74790 h 1177248"/>
                <a:gd name="connsiteX8" fmla="*/ 84787 w 232719"/>
                <a:gd name="connsiteY8" fmla="*/ 26271 h 117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719" h="1177248">
                  <a:moveTo>
                    <a:pt x="84787" y="26271"/>
                  </a:moveTo>
                  <a:cubicBezTo>
                    <a:pt x="105936" y="20051"/>
                    <a:pt x="154456" y="-35933"/>
                    <a:pt x="178093" y="37468"/>
                  </a:cubicBezTo>
                  <a:cubicBezTo>
                    <a:pt x="201731" y="110869"/>
                    <a:pt x="220392" y="306812"/>
                    <a:pt x="226612" y="466676"/>
                  </a:cubicBezTo>
                  <a:cubicBezTo>
                    <a:pt x="232832" y="626540"/>
                    <a:pt x="240297" y="881577"/>
                    <a:pt x="215415" y="996655"/>
                  </a:cubicBezTo>
                  <a:cubicBezTo>
                    <a:pt x="190533" y="1111733"/>
                    <a:pt x="110912" y="1133504"/>
                    <a:pt x="77322" y="1157141"/>
                  </a:cubicBezTo>
                  <a:cubicBezTo>
                    <a:pt x="43732" y="1180778"/>
                    <a:pt x="26315" y="1193220"/>
                    <a:pt x="13874" y="1138480"/>
                  </a:cubicBezTo>
                  <a:cubicBezTo>
                    <a:pt x="1433" y="1083741"/>
                    <a:pt x="-3543" y="1005986"/>
                    <a:pt x="2677" y="828704"/>
                  </a:cubicBezTo>
                  <a:cubicBezTo>
                    <a:pt x="8897" y="651422"/>
                    <a:pt x="38133" y="209151"/>
                    <a:pt x="51196" y="74790"/>
                  </a:cubicBezTo>
                  <a:cubicBezTo>
                    <a:pt x="64259" y="-59571"/>
                    <a:pt x="63638" y="32491"/>
                    <a:pt x="84787" y="2627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F39267B-F090-EE43-8651-3AA62A63FAC2}"/>
                </a:ext>
              </a:extLst>
            </p:cNvPr>
            <p:cNvSpPr/>
            <p:nvPr/>
          </p:nvSpPr>
          <p:spPr>
            <a:xfrm>
              <a:off x="10447049" y="3958300"/>
              <a:ext cx="490099" cy="109438"/>
            </a:xfrm>
            <a:custGeom>
              <a:avLst/>
              <a:gdLst>
                <a:gd name="connsiteX0" fmla="*/ 10503 w 490099"/>
                <a:gd name="connsiteY0" fmla="*/ 62412 h 109438"/>
                <a:gd name="connsiteX1" fmla="*/ 282210 w 490099"/>
                <a:gd name="connsiteY1" fmla="*/ 4935 h 109438"/>
                <a:gd name="connsiteX2" fmla="*/ 475541 w 490099"/>
                <a:gd name="connsiteY2" fmla="*/ 10160 h 109438"/>
                <a:gd name="connsiteX3" fmla="*/ 454640 w 490099"/>
                <a:gd name="connsiteY3" fmla="*/ 67637 h 109438"/>
                <a:gd name="connsiteX4" fmla="*/ 282210 w 490099"/>
                <a:gd name="connsiteY4" fmla="*/ 88538 h 109438"/>
                <a:gd name="connsiteX5" fmla="*/ 182933 w 490099"/>
                <a:gd name="connsiteY5" fmla="*/ 88538 h 109438"/>
                <a:gd name="connsiteX6" fmla="*/ 67980 w 490099"/>
                <a:gd name="connsiteY6" fmla="*/ 109438 h 109438"/>
                <a:gd name="connsiteX7" fmla="*/ 10503 w 490099"/>
                <a:gd name="connsiteY7" fmla="*/ 62412 h 1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099" h="109438">
                  <a:moveTo>
                    <a:pt x="10503" y="62412"/>
                  </a:moveTo>
                  <a:cubicBezTo>
                    <a:pt x="46208" y="44995"/>
                    <a:pt x="204704" y="13644"/>
                    <a:pt x="282210" y="4935"/>
                  </a:cubicBezTo>
                  <a:cubicBezTo>
                    <a:pt x="359716" y="-3774"/>
                    <a:pt x="446803" y="-290"/>
                    <a:pt x="475541" y="10160"/>
                  </a:cubicBezTo>
                  <a:cubicBezTo>
                    <a:pt x="504279" y="20610"/>
                    <a:pt x="486862" y="54574"/>
                    <a:pt x="454640" y="67637"/>
                  </a:cubicBezTo>
                  <a:cubicBezTo>
                    <a:pt x="422418" y="80700"/>
                    <a:pt x="327494" y="85055"/>
                    <a:pt x="282210" y="88538"/>
                  </a:cubicBezTo>
                  <a:cubicBezTo>
                    <a:pt x="236926" y="92021"/>
                    <a:pt x="218638" y="85055"/>
                    <a:pt x="182933" y="88538"/>
                  </a:cubicBezTo>
                  <a:cubicBezTo>
                    <a:pt x="147228" y="92021"/>
                    <a:pt x="96718" y="109438"/>
                    <a:pt x="67980" y="109438"/>
                  </a:cubicBezTo>
                  <a:cubicBezTo>
                    <a:pt x="39242" y="109438"/>
                    <a:pt x="-25202" y="79829"/>
                    <a:pt x="10503" y="6241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1A9667F-FE7D-4240-A69C-22A39AD5A8F5}"/>
                </a:ext>
              </a:extLst>
            </p:cNvPr>
            <p:cNvSpPr/>
            <p:nvPr/>
          </p:nvSpPr>
          <p:spPr>
            <a:xfrm>
              <a:off x="8998346" y="1841881"/>
              <a:ext cx="1346476" cy="846044"/>
            </a:xfrm>
            <a:custGeom>
              <a:avLst/>
              <a:gdLst>
                <a:gd name="connsiteX0" fmla="*/ 1333319 w 1340751"/>
                <a:gd name="connsiteY0" fmla="*/ 13045 h 808737"/>
                <a:gd name="connsiteX1" fmla="*/ 889181 w 1340751"/>
                <a:gd name="connsiteY1" fmla="*/ 18271 h 808737"/>
                <a:gd name="connsiteX2" fmla="*/ 398018 w 1340751"/>
                <a:gd name="connsiteY2" fmla="*/ 216826 h 808737"/>
                <a:gd name="connsiteX3" fmla="*/ 110635 w 1340751"/>
                <a:gd name="connsiteY3" fmla="*/ 420607 h 808737"/>
                <a:gd name="connsiteX4" fmla="*/ 907 w 1340751"/>
                <a:gd name="connsiteY4" fmla="*/ 613937 h 808737"/>
                <a:gd name="connsiteX5" fmla="*/ 58384 w 1340751"/>
                <a:gd name="connsiteY5" fmla="*/ 807267 h 808737"/>
                <a:gd name="connsiteX6" fmla="*/ 58384 w 1340751"/>
                <a:gd name="connsiteY6" fmla="*/ 697539 h 808737"/>
                <a:gd name="connsiteX7" fmla="*/ 152436 w 1340751"/>
                <a:gd name="connsiteY7" fmla="*/ 598261 h 808737"/>
                <a:gd name="connsiteX8" fmla="*/ 413693 w 1340751"/>
                <a:gd name="connsiteY8" fmla="*/ 446732 h 808737"/>
                <a:gd name="connsiteX9" fmla="*/ 617474 w 1340751"/>
                <a:gd name="connsiteY9" fmla="*/ 310879 h 808737"/>
                <a:gd name="connsiteX10" fmla="*/ 883956 w 1340751"/>
                <a:gd name="connsiteY10" fmla="*/ 154124 h 808737"/>
                <a:gd name="connsiteX11" fmla="*/ 1145213 w 1340751"/>
                <a:gd name="connsiteY11" fmla="*/ 54847 h 808737"/>
                <a:gd name="connsiteX12" fmla="*/ 1333319 w 1340751"/>
                <a:gd name="connsiteY12" fmla="*/ 13045 h 808737"/>
                <a:gd name="connsiteX0" fmla="*/ 1332886 w 1340318"/>
                <a:gd name="connsiteY0" fmla="*/ 13045 h 808737"/>
                <a:gd name="connsiteX1" fmla="*/ 888748 w 1340318"/>
                <a:gd name="connsiteY1" fmla="*/ 18271 h 808737"/>
                <a:gd name="connsiteX2" fmla="*/ 397585 w 1340318"/>
                <a:gd name="connsiteY2" fmla="*/ 216826 h 808737"/>
                <a:gd name="connsiteX3" fmla="*/ 94327 w 1340318"/>
                <a:gd name="connsiteY3" fmla="*/ 426957 h 808737"/>
                <a:gd name="connsiteX4" fmla="*/ 474 w 1340318"/>
                <a:gd name="connsiteY4" fmla="*/ 613937 h 808737"/>
                <a:gd name="connsiteX5" fmla="*/ 57951 w 1340318"/>
                <a:gd name="connsiteY5" fmla="*/ 807267 h 808737"/>
                <a:gd name="connsiteX6" fmla="*/ 57951 w 1340318"/>
                <a:gd name="connsiteY6" fmla="*/ 697539 h 808737"/>
                <a:gd name="connsiteX7" fmla="*/ 152003 w 1340318"/>
                <a:gd name="connsiteY7" fmla="*/ 598261 h 808737"/>
                <a:gd name="connsiteX8" fmla="*/ 413260 w 1340318"/>
                <a:gd name="connsiteY8" fmla="*/ 446732 h 808737"/>
                <a:gd name="connsiteX9" fmla="*/ 617041 w 1340318"/>
                <a:gd name="connsiteY9" fmla="*/ 310879 h 808737"/>
                <a:gd name="connsiteX10" fmla="*/ 883523 w 1340318"/>
                <a:gd name="connsiteY10" fmla="*/ 154124 h 808737"/>
                <a:gd name="connsiteX11" fmla="*/ 1144780 w 1340318"/>
                <a:gd name="connsiteY11" fmla="*/ 54847 h 808737"/>
                <a:gd name="connsiteX12" fmla="*/ 1332886 w 1340318"/>
                <a:gd name="connsiteY12" fmla="*/ 13045 h 808737"/>
                <a:gd name="connsiteX0" fmla="*/ 1339196 w 1346628"/>
                <a:gd name="connsiteY0" fmla="*/ 13045 h 808278"/>
                <a:gd name="connsiteX1" fmla="*/ 895058 w 1346628"/>
                <a:gd name="connsiteY1" fmla="*/ 18271 h 808278"/>
                <a:gd name="connsiteX2" fmla="*/ 403895 w 1346628"/>
                <a:gd name="connsiteY2" fmla="*/ 216826 h 808278"/>
                <a:gd name="connsiteX3" fmla="*/ 100637 w 1346628"/>
                <a:gd name="connsiteY3" fmla="*/ 426957 h 808278"/>
                <a:gd name="connsiteX4" fmla="*/ 434 w 1346628"/>
                <a:gd name="connsiteY4" fmla="*/ 629812 h 808278"/>
                <a:gd name="connsiteX5" fmla="*/ 64261 w 1346628"/>
                <a:gd name="connsiteY5" fmla="*/ 807267 h 808278"/>
                <a:gd name="connsiteX6" fmla="*/ 64261 w 1346628"/>
                <a:gd name="connsiteY6" fmla="*/ 697539 h 808278"/>
                <a:gd name="connsiteX7" fmla="*/ 158313 w 1346628"/>
                <a:gd name="connsiteY7" fmla="*/ 598261 h 808278"/>
                <a:gd name="connsiteX8" fmla="*/ 419570 w 1346628"/>
                <a:gd name="connsiteY8" fmla="*/ 446732 h 808278"/>
                <a:gd name="connsiteX9" fmla="*/ 623351 w 1346628"/>
                <a:gd name="connsiteY9" fmla="*/ 310879 h 808278"/>
                <a:gd name="connsiteX10" fmla="*/ 889833 w 1346628"/>
                <a:gd name="connsiteY10" fmla="*/ 154124 h 808278"/>
                <a:gd name="connsiteX11" fmla="*/ 1151090 w 1346628"/>
                <a:gd name="connsiteY11" fmla="*/ 54847 h 808278"/>
                <a:gd name="connsiteX12" fmla="*/ 1339196 w 1346628"/>
                <a:gd name="connsiteY12" fmla="*/ 13045 h 808278"/>
                <a:gd name="connsiteX0" fmla="*/ 1339294 w 1346726"/>
                <a:gd name="connsiteY0" fmla="*/ 13045 h 852444"/>
                <a:gd name="connsiteX1" fmla="*/ 895156 w 1346726"/>
                <a:gd name="connsiteY1" fmla="*/ 18271 h 852444"/>
                <a:gd name="connsiteX2" fmla="*/ 403993 w 1346726"/>
                <a:gd name="connsiteY2" fmla="*/ 216826 h 852444"/>
                <a:gd name="connsiteX3" fmla="*/ 100735 w 1346726"/>
                <a:gd name="connsiteY3" fmla="*/ 426957 h 852444"/>
                <a:gd name="connsiteX4" fmla="*/ 532 w 1346726"/>
                <a:gd name="connsiteY4" fmla="*/ 629812 h 852444"/>
                <a:gd name="connsiteX5" fmla="*/ 61184 w 1346726"/>
                <a:gd name="connsiteY5" fmla="*/ 851717 h 852444"/>
                <a:gd name="connsiteX6" fmla="*/ 64359 w 1346726"/>
                <a:gd name="connsiteY6" fmla="*/ 697539 h 852444"/>
                <a:gd name="connsiteX7" fmla="*/ 158411 w 1346726"/>
                <a:gd name="connsiteY7" fmla="*/ 598261 h 852444"/>
                <a:gd name="connsiteX8" fmla="*/ 419668 w 1346726"/>
                <a:gd name="connsiteY8" fmla="*/ 446732 h 852444"/>
                <a:gd name="connsiteX9" fmla="*/ 623449 w 1346726"/>
                <a:gd name="connsiteY9" fmla="*/ 310879 h 852444"/>
                <a:gd name="connsiteX10" fmla="*/ 889931 w 1346726"/>
                <a:gd name="connsiteY10" fmla="*/ 154124 h 852444"/>
                <a:gd name="connsiteX11" fmla="*/ 1151188 w 1346726"/>
                <a:gd name="connsiteY11" fmla="*/ 54847 h 852444"/>
                <a:gd name="connsiteX12" fmla="*/ 1339294 w 1346726"/>
                <a:gd name="connsiteY12" fmla="*/ 13045 h 852444"/>
                <a:gd name="connsiteX0" fmla="*/ 1339308 w 1346740"/>
                <a:gd name="connsiteY0" fmla="*/ 13045 h 852366"/>
                <a:gd name="connsiteX1" fmla="*/ 895170 w 1346740"/>
                <a:gd name="connsiteY1" fmla="*/ 18271 h 852366"/>
                <a:gd name="connsiteX2" fmla="*/ 404007 w 1346740"/>
                <a:gd name="connsiteY2" fmla="*/ 216826 h 852366"/>
                <a:gd name="connsiteX3" fmla="*/ 100749 w 1346740"/>
                <a:gd name="connsiteY3" fmla="*/ 426957 h 852366"/>
                <a:gd name="connsiteX4" fmla="*/ 546 w 1346740"/>
                <a:gd name="connsiteY4" fmla="*/ 629812 h 852366"/>
                <a:gd name="connsiteX5" fmla="*/ 61198 w 1346740"/>
                <a:gd name="connsiteY5" fmla="*/ 851717 h 852366"/>
                <a:gd name="connsiteX6" fmla="*/ 73898 w 1346740"/>
                <a:gd name="connsiteY6" fmla="*/ 694364 h 852366"/>
                <a:gd name="connsiteX7" fmla="*/ 158425 w 1346740"/>
                <a:gd name="connsiteY7" fmla="*/ 598261 h 852366"/>
                <a:gd name="connsiteX8" fmla="*/ 419682 w 1346740"/>
                <a:gd name="connsiteY8" fmla="*/ 446732 h 852366"/>
                <a:gd name="connsiteX9" fmla="*/ 623463 w 1346740"/>
                <a:gd name="connsiteY9" fmla="*/ 310879 h 852366"/>
                <a:gd name="connsiteX10" fmla="*/ 889945 w 1346740"/>
                <a:gd name="connsiteY10" fmla="*/ 154124 h 852366"/>
                <a:gd name="connsiteX11" fmla="*/ 1151202 w 1346740"/>
                <a:gd name="connsiteY11" fmla="*/ 54847 h 852366"/>
                <a:gd name="connsiteX12" fmla="*/ 1339308 w 1346740"/>
                <a:gd name="connsiteY12" fmla="*/ 13045 h 852366"/>
                <a:gd name="connsiteX0" fmla="*/ 1339208 w 1346640"/>
                <a:gd name="connsiteY0" fmla="*/ 13045 h 839722"/>
                <a:gd name="connsiteX1" fmla="*/ 895070 w 1346640"/>
                <a:gd name="connsiteY1" fmla="*/ 18271 h 839722"/>
                <a:gd name="connsiteX2" fmla="*/ 403907 w 1346640"/>
                <a:gd name="connsiteY2" fmla="*/ 216826 h 839722"/>
                <a:gd name="connsiteX3" fmla="*/ 100649 w 1346640"/>
                <a:gd name="connsiteY3" fmla="*/ 426957 h 839722"/>
                <a:gd name="connsiteX4" fmla="*/ 446 w 1346640"/>
                <a:gd name="connsiteY4" fmla="*/ 629812 h 839722"/>
                <a:gd name="connsiteX5" fmla="*/ 64273 w 1346640"/>
                <a:gd name="connsiteY5" fmla="*/ 839017 h 839722"/>
                <a:gd name="connsiteX6" fmla="*/ 73798 w 1346640"/>
                <a:gd name="connsiteY6" fmla="*/ 694364 h 839722"/>
                <a:gd name="connsiteX7" fmla="*/ 158325 w 1346640"/>
                <a:gd name="connsiteY7" fmla="*/ 598261 h 839722"/>
                <a:gd name="connsiteX8" fmla="*/ 419582 w 1346640"/>
                <a:gd name="connsiteY8" fmla="*/ 446732 h 839722"/>
                <a:gd name="connsiteX9" fmla="*/ 623363 w 1346640"/>
                <a:gd name="connsiteY9" fmla="*/ 310879 h 839722"/>
                <a:gd name="connsiteX10" fmla="*/ 889845 w 1346640"/>
                <a:gd name="connsiteY10" fmla="*/ 154124 h 839722"/>
                <a:gd name="connsiteX11" fmla="*/ 1151102 w 1346640"/>
                <a:gd name="connsiteY11" fmla="*/ 54847 h 839722"/>
                <a:gd name="connsiteX12" fmla="*/ 1339208 w 1346640"/>
                <a:gd name="connsiteY12" fmla="*/ 13045 h 839722"/>
                <a:gd name="connsiteX0" fmla="*/ 1339045 w 1346477"/>
                <a:gd name="connsiteY0" fmla="*/ 13045 h 846043"/>
                <a:gd name="connsiteX1" fmla="*/ 894907 w 1346477"/>
                <a:gd name="connsiteY1" fmla="*/ 18271 h 846043"/>
                <a:gd name="connsiteX2" fmla="*/ 403744 w 1346477"/>
                <a:gd name="connsiteY2" fmla="*/ 216826 h 846043"/>
                <a:gd name="connsiteX3" fmla="*/ 100486 w 1346477"/>
                <a:gd name="connsiteY3" fmla="*/ 426957 h 846043"/>
                <a:gd name="connsiteX4" fmla="*/ 283 w 1346477"/>
                <a:gd name="connsiteY4" fmla="*/ 629812 h 846043"/>
                <a:gd name="connsiteX5" fmla="*/ 70460 w 1346477"/>
                <a:gd name="connsiteY5" fmla="*/ 845367 h 846043"/>
                <a:gd name="connsiteX6" fmla="*/ 73635 w 1346477"/>
                <a:gd name="connsiteY6" fmla="*/ 694364 h 846043"/>
                <a:gd name="connsiteX7" fmla="*/ 158162 w 1346477"/>
                <a:gd name="connsiteY7" fmla="*/ 598261 h 846043"/>
                <a:gd name="connsiteX8" fmla="*/ 419419 w 1346477"/>
                <a:gd name="connsiteY8" fmla="*/ 446732 h 846043"/>
                <a:gd name="connsiteX9" fmla="*/ 623200 w 1346477"/>
                <a:gd name="connsiteY9" fmla="*/ 310879 h 846043"/>
                <a:gd name="connsiteX10" fmla="*/ 889682 w 1346477"/>
                <a:gd name="connsiteY10" fmla="*/ 154124 h 846043"/>
                <a:gd name="connsiteX11" fmla="*/ 1150939 w 1346477"/>
                <a:gd name="connsiteY11" fmla="*/ 54847 h 846043"/>
                <a:gd name="connsiteX12" fmla="*/ 1339045 w 1346477"/>
                <a:gd name="connsiteY12" fmla="*/ 13045 h 84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6477" h="846043">
                  <a:moveTo>
                    <a:pt x="1339045" y="13045"/>
                  </a:moveTo>
                  <a:cubicBezTo>
                    <a:pt x="1296373" y="6949"/>
                    <a:pt x="1050790" y="-15693"/>
                    <a:pt x="894907" y="18271"/>
                  </a:cubicBezTo>
                  <a:cubicBezTo>
                    <a:pt x="739023" y="52235"/>
                    <a:pt x="536147" y="148712"/>
                    <a:pt x="403744" y="216826"/>
                  </a:cubicBezTo>
                  <a:cubicBezTo>
                    <a:pt x="271341" y="284940"/>
                    <a:pt x="167730" y="358126"/>
                    <a:pt x="100486" y="426957"/>
                  </a:cubicBezTo>
                  <a:cubicBezTo>
                    <a:pt x="33243" y="495788"/>
                    <a:pt x="5287" y="560077"/>
                    <a:pt x="283" y="629812"/>
                  </a:cubicBezTo>
                  <a:cubicBezTo>
                    <a:pt x="-4721" y="699547"/>
                    <a:pt x="58235" y="834608"/>
                    <a:pt x="70460" y="845367"/>
                  </a:cubicBezTo>
                  <a:cubicBezTo>
                    <a:pt x="82685" y="856126"/>
                    <a:pt x="59018" y="735548"/>
                    <a:pt x="73635" y="694364"/>
                  </a:cubicBezTo>
                  <a:cubicBezTo>
                    <a:pt x="88252" y="653180"/>
                    <a:pt x="100531" y="639533"/>
                    <a:pt x="158162" y="598261"/>
                  </a:cubicBezTo>
                  <a:cubicBezTo>
                    <a:pt x="215793" y="556989"/>
                    <a:pt x="341913" y="494629"/>
                    <a:pt x="419419" y="446732"/>
                  </a:cubicBezTo>
                  <a:cubicBezTo>
                    <a:pt x="496925" y="398835"/>
                    <a:pt x="544823" y="359647"/>
                    <a:pt x="623200" y="310879"/>
                  </a:cubicBezTo>
                  <a:cubicBezTo>
                    <a:pt x="701577" y="262111"/>
                    <a:pt x="801726" y="196796"/>
                    <a:pt x="889682" y="154124"/>
                  </a:cubicBezTo>
                  <a:cubicBezTo>
                    <a:pt x="977638" y="111452"/>
                    <a:pt x="1071691" y="77489"/>
                    <a:pt x="1150939" y="54847"/>
                  </a:cubicBezTo>
                  <a:cubicBezTo>
                    <a:pt x="1230187" y="32205"/>
                    <a:pt x="1381717" y="19141"/>
                    <a:pt x="1339045" y="1304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388E22A7-A7C4-1D4F-989E-3BC8FF308AEC}"/>
              </a:ext>
            </a:extLst>
          </p:cNvPr>
          <p:cNvSpPr/>
          <p:nvPr/>
        </p:nvSpPr>
        <p:spPr>
          <a:xfrm rot="4547776">
            <a:off x="8530515" y="2067237"/>
            <a:ext cx="4480801" cy="3422976"/>
          </a:xfrm>
          <a:custGeom>
            <a:avLst/>
            <a:gdLst>
              <a:gd name="connsiteX0" fmla="*/ 4190097 w 6294865"/>
              <a:gd name="connsiteY0" fmla="*/ 2396132 h 5339960"/>
              <a:gd name="connsiteX1" fmla="*/ 4205421 w 6294865"/>
              <a:gd name="connsiteY1" fmla="*/ 2391558 h 5339960"/>
              <a:gd name="connsiteX2" fmla="*/ 4191421 w 6294865"/>
              <a:gd name="connsiteY2" fmla="*/ 2397101 h 5339960"/>
              <a:gd name="connsiteX3" fmla="*/ 2990924 w 6294865"/>
              <a:gd name="connsiteY3" fmla="*/ 2993523 h 5339960"/>
              <a:gd name="connsiteX4" fmla="*/ 3035538 w 6294865"/>
              <a:gd name="connsiteY4" fmla="*/ 3104013 h 5339960"/>
              <a:gd name="connsiteX5" fmla="*/ 3161019 w 6294865"/>
              <a:gd name="connsiteY5" fmla="*/ 3137868 h 5339960"/>
              <a:gd name="connsiteX6" fmla="*/ 3198693 w 6294865"/>
              <a:gd name="connsiteY6" fmla="*/ 3036281 h 5339960"/>
              <a:gd name="connsiteX7" fmla="*/ 3211053 w 6294865"/>
              <a:gd name="connsiteY7" fmla="*/ 2852973 h 5339960"/>
              <a:gd name="connsiteX8" fmla="*/ 3089958 w 6294865"/>
              <a:gd name="connsiteY8" fmla="*/ 2877227 h 5339960"/>
              <a:gd name="connsiteX9" fmla="*/ 2990924 w 6294865"/>
              <a:gd name="connsiteY9" fmla="*/ 2993523 h 5339960"/>
              <a:gd name="connsiteX10" fmla="*/ 2741563 w 6294865"/>
              <a:gd name="connsiteY10" fmla="*/ 2920007 h 5339960"/>
              <a:gd name="connsiteX11" fmla="*/ 2747270 w 6294865"/>
              <a:gd name="connsiteY11" fmla="*/ 2946834 h 5339960"/>
              <a:gd name="connsiteX12" fmla="*/ 2880558 w 6294865"/>
              <a:gd name="connsiteY12" fmla="*/ 3037362 h 5339960"/>
              <a:gd name="connsiteX13" fmla="*/ 2862306 w 6294865"/>
              <a:gd name="connsiteY13" fmla="*/ 2966890 h 5339960"/>
              <a:gd name="connsiteX14" fmla="*/ 2766222 w 6294865"/>
              <a:gd name="connsiteY14" fmla="*/ 2912353 h 5339960"/>
              <a:gd name="connsiteX15" fmla="*/ 2741563 w 6294865"/>
              <a:gd name="connsiteY15" fmla="*/ 2920007 h 5339960"/>
              <a:gd name="connsiteX16" fmla="*/ 2576805 w 6294865"/>
              <a:gd name="connsiteY16" fmla="*/ 3343235 h 5339960"/>
              <a:gd name="connsiteX17" fmla="*/ 2613326 w 6294865"/>
              <a:gd name="connsiteY17" fmla="*/ 3343959 h 5339960"/>
              <a:gd name="connsiteX18" fmla="*/ 2917641 w 6294865"/>
              <a:gd name="connsiteY18" fmla="*/ 3286694 h 5339960"/>
              <a:gd name="connsiteX19" fmla="*/ 2983343 w 6294865"/>
              <a:gd name="connsiteY19" fmla="*/ 3266353 h 5339960"/>
              <a:gd name="connsiteX20" fmla="*/ 2993542 w 6294865"/>
              <a:gd name="connsiteY20" fmla="*/ 3262446 h 5339960"/>
              <a:gd name="connsiteX21" fmla="*/ 2981089 w 6294865"/>
              <a:gd name="connsiteY21" fmla="*/ 3255980 h 5339960"/>
              <a:gd name="connsiteX22" fmla="*/ 2913961 w 6294865"/>
              <a:gd name="connsiteY22" fmla="*/ 3213837 h 5339960"/>
              <a:gd name="connsiteX23" fmla="*/ 2696557 w 6294865"/>
              <a:gd name="connsiteY23" fmla="*/ 3071609 h 5339960"/>
              <a:gd name="connsiteX24" fmla="*/ 2666441 w 6294865"/>
              <a:gd name="connsiteY24" fmla="*/ 3193226 h 5339960"/>
              <a:gd name="connsiteX25" fmla="*/ 2627930 w 6294865"/>
              <a:gd name="connsiteY25" fmla="*/ 3260409 h 5339960"/>
              <a:gd name="connsiteX26" fmla="*/ 2383317 w 6294865"/>
              <a:gd name="connsiteY26" fmla="*/ 3331516 h 5339960"/>
              <a:gd name="connsiteX27" fmla="*/ 2444884 w 6294865"/>
              <a:gd name="connsiteY27" fmla="*/ 3339211 h 5339960"/>
              <a:gd name="connsiteX28" fmla="*/ 2445621 w 6294865"/>
              <a:gd name="connsiteY28" fmla="*/ 3337970 h 5339960"/>
              <a:gd name="connsiteX29" fmla="*/ 2547828 w 6294865"/>
              <a:gd name="connsiteY29" fmla="*/ 3103547 h 5339960"/>
              <a:gd name="connsiteX30" fmla="*/ 2462084 w 6294865"/>
              <a:gd name="connsiteY30" fmla="*/ 3195666 h 5339960"/>
              <a:gd name="connsiteX31" fmla="*/ 2422506 w 6294865"/>
              <a:gd name="connsiteY31" fmla="*/ 3261375 h 5339960"/>
              <a:gd name="connsiteX32" fmla="*/ 2557233 w 6294865"/>
              <a:gd name="connsiteY32" fmla="*/ 2777121 h 5339960"/>
              <a:gd name="connsiteX33" fmla="*/ 2556611 w 6294865"/>
              <a:gd name="connsiteY33" fmla="*/ 2781603 h 5339960"/>
              <a:gd name="connsiteX34" fmla="*/ 2616098 w 6294865"/>
              <a:gd name="connsiteY34" fmla="*/ 2836748 h 5339960"/>
              <a:gd name="connsiteX35" fmla="*/ 2584690 w 6294865"/>
              <a:gd name="connsiteY35" fmla="*/ 2782358 h 5339960"/>
              <a:gd name="connsiteX36" fmla="*/ 2557233 w 6294865"/>
              <a:gd name="connsiteY36" fmla="*/ 2777121 h 5339960"/>
              <a:gd name="connsiteX37" fmla="*/ 1854514 w 6294865"/>
              <a:gd name="connsiteY37" fmla="*/ 4940518 h 5339960"/>
              <a:gd name="connsiteX38" fmla="*/ 1883017 w 6294865"/>
              <a:gd name="connsiteY38" fmla="*/ 4961064 h 5339960"/>
              <a:gd name="connsiteX39" fmla="*/ 1936134 w 6294865"/>
              <a:gd name="connsiteY39" fmla="*/ 4999499 h 5339960"/>
              <a:gd name="connsiteX40" fmla="*/ 1926516 w 6294865"/>
              <a:gd name="connsiteY40" fmla="*/ 4986344 h 5339960"/>
              <a:gd name="connsiteX41" fmla="*/ 1881935 w 6294865"/>
              <a:gd name="connsiteY41" fmla="*/ 4922270 h 5339960"/>
              <a:gd name="connsiteX42" fmla="*/ 1874317 w 6294865"/>
              <a:gd name="connsiteY42" fmla="*/ 4928013 h 5339960"/>
              <a:gd name="connsiteX43" fmla="*/ 1863975 w 6294865"/>
              <a:gd name="connsiteY43" fmla="*/ 4600561 h 5339960"/>
              <a:gd name="connsiteX44" fmla="*/ 1892478 w 6294865"/>
              <a:gd name="connsiteY44" fmla="*/ 4621107 h 5339960"/>
              <a:gd name="connsiteX45" fmla="*/ 1945595 w 6294865"/>
              <a:gd name="connsiteY45" fmla="*/ 4659543 h 5339960"/>
              <a:gd name="connsiteX46" fmla="*/ 1935976 w 6294865"/>
              <a:gd name="connsiteY46" fmla="*/ 4646387 h 5339960"/>
              <a:gd name="connsiteX47" fmla="*/ 1891396 w 6294865"/>
              <a:gd name="connsiteY47" fmla="*/ 4582314 h 5339960"/>
              <a:gd name="connsiteX48" fmla="*/ 1883778 w 6294865"/>
              <a:gd name="connsiteY48" fmla="*/ 4588054 h 5339960"/>
              <a:gd name="connsiteX49" fmla="*/ 1738487 w 6294865"/>
              <a:gd name="connsiteY49" fmla="*/ 4744684 h 5339960"/>
              <a:gd name="connsiteX50" fmla="*/ 1731354 w 6294865"/>
              <a:gd name="connsiteY50" fmla="*/ 4768347 h 5339960"/>
              <a:gd name="connsiteX51" fmla="*/ 1731234 w 6294865"/>
              <a:gd name="connsiteY51" fmla="*/ 4768678 h 5339960"/>
              <a:gd name="connsiteX52" fmla="*/ 1780395 w 6294865"/>
              <a:gd name="connsiteY52" fmla="*/ 4804250 h 5339960"/>
              <a:gd name="connsiteX53" fmla="*/ 1770776 w 6294865"/>
              <a:gd name="connsiteY53" fmla="*/ 4791092 h 5339960"/>
              <a:gd name="connsiteX54" fmla="*/ 1745030 w 6294865"/>
              <a:gd name="connsiteY54" fmla="*/ 4722972 h 5339960"/>
              <a:gd name="connsiteX55" fmla="*/ 1743548 w 6294865"/>
              <a:gd name="connsiteY55" fmla="*/ 4727893 h 5339960"/>
              <a:gd name="connsiteX56" fmla="*/ 1762908 w 6294865"/>
              <a:gd name="connsiteY56" fmla="*/ 4761145 h 5339960"/>
              <a:gd name="connsiteX57" fmla="*/ 1792400 w 6294865"/>
              <a:gd name="connsiteY57" fmla="*/ 4812960 h 5339960"/>
              <a:gd name="connsiteX58" fmla="*/ 1825074 w 6294865"/>
              <a:gd name="connsiteY58" fmla="*/ 4836828 h 5339960"/>
              <a:gd name="connsiteX59" fmla="*/ 1790282 w 6294865"/>
              <a:gd name="connsiteY59" fmla="*/ 4783325 h 5339960"/>
              <a:gd name="connsiteX60" fmla="*/ 1761551 w 6294865"/>
              <a:gd name="connsiteY60" fmla="*/ 4732130 h 5339960"/>
              <a:gd name="connsiteX61" fmla="*/ 2050260 w 6294865"/>
              <a:gd name="connsiteY61" fmla="*/ 3746669 h 5339960"/>
              <a:gd name="connsiteX62" fmla="*/ 2129218 w 6294865"/>
              <a:gd name="connsiteY62" fmla="*/ 3658086 h 5339960"/>
              <a:gd name="connsiteX63" fmla="*/ 2296967 w 6294865"/>
              <a:gd name="connsiteY63" fmla="*/ 3557763 h 5339960"/>
              <a:gd name="connsiteX64" fmla="*/ 2375392 w 6294865"/>
              <a:gd name="connsiteY64" fmla="*/ 3456248 h 5339960"/>
              <a:gd name="connsiteX65" fmla="*/ 2414229 w 6294865"/>
              <a:gd name="connsiteY65" fmla="*/ 3390838 h 5339960"/>
              <a:gd name="connsiteX66" fmla="*/ 2410707 w 6294865"/>
              <a:gd name="connsiteY66" fmla="*/ 3390699 h 5339960"/>
              <a:gd name="connsiteX67" fmla="*/ 2373060 w 6294865"/>
              <a:gd name="connsiteY67" fmla="*/ 3388111 h 5339960"/>
              <a:gd name="connsiteX68" fmla="*/ 2352336 w 6294865"/>
              <a:gd name="connsiteY68" fmla="*/ 3385729 h 5339960"/>
              <a:gd name="connsiteX69" fmla="*/ 2325709 w 6294865"/>
              <a:gd name="connsiteY69" fmla="*/ 3431912 h 5339960"/>
              <a:gd name="connsiteX70" fmla="*/ 2282259 w 6294865"/>
              <a:gd name="connsiteY70" fmla="*/ 3496403 h 5339960"/>
              <a:gd name="connsiteX71" fmla="*/ 2155229 w 6294865"/>
              <a:gd name="connsiteY71" fmla="*/ 3575515 h 5339960"/>
              <a:gd name="connsiteX72" fmla="*/ 2050260 w 6294865"/>
              <a:gd name="connsiteY72" fmla="*/ 3746669 h 5339960"/>
              <a:gd name="connsiteX73" fmla="*/ 1707368 w 6294865"/>
              <a:gd name="connsiteY73" fmla="*/ 4834353 h 5339960"/>
              <a:gd name="connsiteX74" fmla="*/ 1751805 w 6294865"/>
              <a:gd name="connsiteY74" fmla="*/ 4866485 h 5339960"/>
              <a:gd name="connsiteX75" fmla="*/ 1841971 w 6294865"/>
              <a:gd name="connsiteY75" fmla="*/ 4931480 h 5339960"/>
              <a:gd name="connsiteX76" fmla="*/ 1843395 w 6294865"/>
              <a:gd name="connsiteY76" fmla="*/ 4930945 h 5339960"/>
              <a:gd name="connsiteX77" fmla="*/ 1879025 w 6294865"/>
              <a:gd name="connsiteY77" fmla="*/ 4918237 h 5339960"/>
              <a:gd name="connsiteX78" fmla="*/ 1879117 w 6294865"/>
              <a:gd name="connsiteY78" fmla="*/ 4918219 h 5339960"/>
              <a:gd name="connsiteX79" fmla="*/ 1861972 w 6294865"/>
              <a:gd name="connsiteY79" fmla="*/ 4893574 h 5339960"/>
              <a:gd name="connsiteX80" fmla="*/ 1836130 w 6294865"/>
              <a:gd name="connsiteY80" fmla="*/ 4853833 h 5339960"/>
              <a:gd name="connsiteX81" fmla="*/ 1818151 w 6294865"/>
              <a:gd name="connsiteY81" fmla="*/ 4843027 h 5339960"/>
              <a:gd name="connsiteX82" fmla="*/ 1725359 w 6294865"/>
              <a:gd name="connsiteY82" fmla="*/ 4784844 h 5339960"/>
              <a:gd name="connsiteX83" fmla="*/ 1678982 w 6294865"/>
              <a:gd name="connsiteY83" fmla="*/ 4916506 h 5339960"/>
              <a:gd name="connsiteX84" fmla="*/ 1669546 w 6294865"/>
              <a:gd name="connsiteY84" fmla="*/ 4956083 h 5339960"/>
              <a:gd name="connsiteX85" fmla="*/ 1669263 w 6294865"/>
              <a:gd name="connsiteY85" fmla="*/ 4986317 h 5339960"/>
              <a:gd name="connsiteX86" fmla="*/ 1691614 w 6294865"/>
              <a:gd name="connsiteY86" fmla="*/ 4983385 h 5339960"/>
              <a:gd name="connsiteX87" fmla="*/ 1791717 w 6294865"/>
              <a:gd name="connsiteY87" fmla="*/ 4950310 h 5339960"/>
              <a:gd name="connsiteX88" fmla="*/ 1818702 w 6294865"/>
              <a:gd name="connsiteY88" fmla="*/ 4940198 h 5339960"/>
              <a:gd name="connsiteX89" fmla="*/ 1697988 w 6294865"/>
              <a:gd name="connsiteY89" fmla="*/ 4860166 h 5339960"/>
              <a:gd name="connsiteX90" fmla="*/ 1694531 w 6294865"/>
              <a:gd name="connsiteY90" fmla="*/ 4869674 h 5339960"/>
              <a:gd name="connsiteX91" fmla="*/ 1678982 w 6294865"/>
              <a:gd name="connsiteY91" fmla="*/ 4916506 h 5339960"/>
              <a:gd name="connsiteX92" fmla="*/ 1772941 w 6294865"/>
              <a:gd name="connsiteY92" fmla="*/ 4563631 h 5339960"/>
              <a:gd name="connsiteX93" fmla="*/ 1771992 w 6294865"/>
              <a:gd name="connsiteY93" fmla="*/ 4589021 h 5339960"/>
              <a:gd name="connsiteX94" fmla="*/ 1765620 w 6294865"/>
              <a:gd name="connsiteY94" fmla="*/ 4623066 h 5339960"/>
              <a:gd name="connsiteX95" fmla="*/ 1801178 w 6294865"/>
              <a:gd name="connsiteY95" fmla="*/ 4610353 h 5339960"/>
              <a:gd name="connsiteX96" fmla="*/ 1828163 w 6294865"/>
              <a:gd name="connsiteY96" fmla="*/ 4600242 h 5339960"/>
              <a:gd name="connsiteX97" fmla="*/ 1701404 w 6294865"/>
              <a:gd name="connsiteY97" fmla="*/ 4743608 h 5339960"/>
              <a:gd name="connsiteX98" fmla="*/ 1700787 w 6294865"/>
              <a:gd name="connsiteY98" fmla="*/ 4746720 h 5339960"/>
              <a:gd name="connsiteX99" fmla="*/ 1704206 w 6294865"/>
              <a:gd name="connsiteY99" fmla="*/ 4749184 h 5339960"/>
              <a:gd name="connsiteX100" fmla="*/ 1704385 w 6294865"/>
              <a:gd name="connsiteY100" fmla="*/ 4741725 h 5339960"/>
              <a:gd name="connsiteX101" fmla="*/ 1678715 w 6294865"/>
              <a:gd name="connsiteY101" fmla="*/ 4813501 h 5339960"/>
              <a:gd name="connsiteX102" fmla="*/ 1686675 w 6294865"/>
              <a:gd name="connsiteY102" fmla="*/ 4819318 h 5339960"/>
              <a:gd name="connsiteX103" fmla="*/ 1701572 w 6294865"/>
              <a:gd name="connsiteY103" fmla="*/ 4769926 h 5339960"/>
              <a:gd name="connsiteX104" fmla="*/ 1696781 w 6294865"/>
              <a:gd name="connsiteY104" fmla="*/ 4766921 h 5339960"/>
              <a:gd name="connsiteX105" fmla="*/ 1695768 w 6294865"/>
              <a:gd name="connsiteY105" fmla="*/ 4772044 h 5339960"/>
              <a:gd name="connsiteX106" fmla="*/ 1679587 w 6294865"/>
              <a:gd name="connsiteY106" fmla="*/ 4811990 h 5339960"/>
              <a:gd name="connsiteX107" fmla="*/ 1694104 w 6294865"/>
              <a:gd name="connsiteY107" fmla="*/ 4709377 h 5339960"/>
              <a:gd name="connsiteX108" fmla="*/ 1700702 w 6294865"/>
              <a:gd name="connsiteY108" fmla="*/ 4731040 h 5339960"/>
              <a:gd name="connsiteX109" fmla="*/ 1704677 w 6294865"/>
              <a:gd name="connsiteY109" fmla="*/ 4729625 h 5339960"/>
              <a:gd name="connsiteX110" fmla="*/ 1705139 w 6294865"/>
              <a:gd name="connsiteY110" fmla="*/ 4710399 h 5339960"/>
              <a:gd name="connsiteX111" fmla="*/ 1700617 w 6294865"/>
              <a:gd name="connsiteY111" fmla="*/ 4709986 h 5339960"/>
              <a:gd name="connsiteX112" fmla="*/ 1652583 w 6294865"/>
              <a:gd name="connsiteY112" fmla="*/ 4771128 h 5339960"/>
              <a:gd name="connsiteX113" fmla="*/ 1653377 w 6294865"/>
              <a:gd name="connsiteY113" fmla="*/ 4770951 h 5339960"/>
              <a:gd name="connsiteX114" fmla="*/ 1653386 w 6294865"/>
              <a:gd name="connsiteY114" fmla="*/ 4770814 h 5339960"/>
              <a:gd name="connsiteX115" fmla="*/ 1644990 w 6294865"/>
              <a:gd name="connsiteY115" fmla="*/ 4787923 h 5339960"/>
              <a:gd name="connsiteX116" fmla="*/ 1651659 w 6294865"/>
              <a:gd name="connsiteY116" fmla="*/ 4793450 h 5339960"/>
              <a:gd name="connsiteX117" fmla="*/ 1652076 w 6294865"/>
              <a:gd name="connsiteY117" fmla="*/ 4788180 h 5339960"/>
              <a:gd name="connsiteX118" fmla="*/ 1652469 w 6294865"/>
              <a:gd name="connsiteY118" fmla="*/ 4782956 h 5339960"/>
              <a:gd name="connsiteX119" fmla="*/ 1575317 w 6294865"/>
              <a:gd name="connsiteY119" fmla="*/ 4993767 h 5339960"/>
              <a:gd name="connsiteX120" fmla="*/ 1575117 w 6294865"/>
              <a:gd name="connsiteY120" fmla="*/ 5005731 h 5339960"/>
              <a:gd name="connsiteX121" fmla="*/ 1577916 w 6294865"/>
              <a:gd name="connsiteY121" fmla="*/ 5002969 h 5339960"/>
              <a:gd name="connsiteX122" fmla="*/ 1582438 w 6294865"/>
              <a:gd name="connsiteY122" fmla="*/ 4997674 h 5339960"/>
              <a:gd name="connsiteX123" fmla="*/ 1716829 w 6294865"/>
              <a:gd name="connsiteY123" fmla="*/ 4494396 h 5339960"/>
              <a:gd name="connsiteX124" fmla="*/ 1732522 w 6294865"/>
              <a:gd name="connsiteY124" fmla="*/ 4505743 h 5339960"/>
              <a:gd name="connsiteX125" fmla="*/ 1741312 w 6294865"/>
              <a:gd name="connsiteY125" fmla="*/ 4495740 h 5339960"/>
              <a:gd name="connsiteX126" fmla="*/ 1775072 w 6294865"/>
              <a:gd name="connsiteY126" fmla="*/ 4506696 h 5339960"/>
              <a:gd name="connsiteX127" fmla="*/ 1773988 w 6294865"/>
              <a:gd name="connsiteY127" fmla="*/ 4535698 h 5339960"/>
              <a:gd name="connsiteX128" fmla="*/ 1851432 w 6294865"/>
              <a:gd name="connsiteY128" fmla="*/ 4591521 h 5339960"/>
              <a:gd name="connsiteX129" fmla="*/ 1852856 w 6294865"/>
              <a:gd name="connsiteY129" fmla="*/ 4590988 h 5339960"/>
              <a:gd name="connsiteX130" fmla="*/ 1888486 w 6294865"/>
              <a:gd name="connsiteY130" fmla="*/ 4578281 h 5339960"/>
              <a:gd name="connsiteX131" fmla="*/ 1888578 w 6294865"/>
              <a:gd name="connsiteY131" fmla="*/ 4578262 h 5339960"/>
              <a:gd name="connsiteX132" fmla="*/ 1871433 w 6294865"/>
              <a:gd name="connsiteY132" fmla="*/ 4553618 h 5339960"/>
              <a:gd name="connsiteX133" fmla="*/ 1799743 w 6294865"/>
              <a:gd name="connsiteY133" fmla="*/ 4443368 h 5339960"/>
              <a:gd name="connsiteX134" fmla="*/ 1771011 w 6294865"/>
              <a:gd name="connsiteY134" fmla="*/ 4392171 h 5339960"/>
              <a:gd name="connsiteX135" fmla="*/ 1754491 w 6294865"/>
              <a:gd name="connsiteY135" fmla="*/ 4383015 h 5339960"/>
              <a:gd name="connsiteX136" fmla="*/ 1740817 w 6294865"/>
              <a:gd name="connsiteY136" fmla="*/ 4428391 h 5339960"/>
              <a:gd name="connsiteX137" fmla="*/ 1693362 w 6294865"/>
              <a:gd name="connsiteY137" fmla="*/ 4566478 h 5339960"/>
              <a:gd name="connsiteX138" fmla="*/ 1679007 w 6294865"/>
              <a:gd name="connsiteY138" fmla="*/ 4616126 h 5339960"/>
              <a:gd name="connsiteX139" fmla="*/ 1678998 w 6294865"/>
              <a:gd name="connsiteY139" fmla="*/ 4617031 h 5339960"/>
              <a:gd name="connsiteX140" fmla="*/ 1694844 w 6294865"/>
              <a:gd name="connsiteY140" fmla="*/ 4644245 h 5339960"/>
              <a:gd name="connsiteX141" fmla="*/ 1701077 w 6294865"/>
              <a:gd name="connsiteY141" fmla="*/ 4643429 h 5339960"/>
              <a:gd name="connsiteX142" fmla="*/ 1704321 w 6294865"/>
              <a:gd name="connsiteY142" fmla="*/ 4642461 h 5339960"/>
              <a:gd name="connsiteX143" fmla="*/ 1700924 w 6294865"/>
              <a:gd name="connsiteY143" fmla="*/ 4581486 h 5339960"/>
              <a:gd name="connsiteX144" fmla="*/ 1701199 w 6294865"/>
              <a:gd name="connsiteY144" fmla="*/ 4577975 h 5339960"/>
              <a:gd name="connsiteX145" fmla="*/ 1697413 w 6294865"/>
              <a:gd name="connsiteY145" fmla="*/ 4561331 h 5339960"/>
              <a:gd name="connsiteX146" fmla="*/ 1695207 w 6294865"/>
              <a:gd name="connsiteY146" fmla="*/ 4566393 h 5339960"/>
              <a:gd name="connsiteX147" fmla="*/ 1642264 w 6294865"/>
              <a:gd name="connsiteY147" fmla="*/ 4704536 h 5339960"/>
              <a:gd name="connsiteX148" fmla="*/ 1657555 w 6294865"/>
              <a:gd name="connsiteY148" fmla="*/ 4715557 h 5339960"/>
              <a:gd name="connsiteX149" fmla="*/ 1658273 w 6294865"/>
              <a:gd name="connsiteY149" fmla="*/ 4706030 h 5339960"/>
              <a:gd name="connsiteX150" fmla="*/ 1784863 w 6294865"/>
              <a:gd name="connsiteY150" fmla="*/ 4214045 h 5339960"/>
              <a:gd name="connsiteX151" fmla="*/ 1781453 w 6294865"/>
              <a:gd name="connsiteY151" fmla="*/ 4249064 h 5339960"/>
              <a:gd name="connsiteX152" fmla="*/ 1781316 w 6294865"/>
              <a:gd name="connsiteY152" fmla="*/ 4249795 h 5339960"/>
              <a:gd name="connsiteX153" fmla="*/ 1821022 w 6294865"/>
              <a:gd name="connsiteY153" fmla="*/ 4204150 h 5339960"/>
              <a:gd name="connsiteX154" fmla="*/ 1829823 w 6294865"/>
              <a:gd name="connsiteY154" fmla="*/ 4193314 h 5339960"/>
              <a:gd name="connsiteX155" fmla="*/ 1818150 w 6294865"/>
              <a:gd name="connsiteY155" fmla="*/ 4198637 h 5339960"/>
              <a:gd name="connsiteX156" fmla="*/ 1587785 w 6294865"/>
              <a:gd name="connsiteY156" fmla="*/ 4824427 h 5339960"/>
              <a:gd name="connsiteX157" fmla="*/ 1613641 w 6294865"/>
              <a:gd name="connsiteY157" fmla="*/ 4849497 h 5339960"/>
              <a:gd name="connsiteX158" fmla="*/ 1607545 w 6294865"/>
              <a:gd name="connsiteY158" fmla="*/ 4889528 h 5339960"/>
              <a:gd name="connsiteX159" fmla="*/ 1579794 w 6294865"/>
              <a:gd name="connsiteY159" fmla="*/ 4894757 h 5339960"/>
              <a:gd name="connsiteX160" fmla="*/ 1576844 w 6294865"/>
              <a:gd name="connsiteY160" fmla="*/ 4894708 h 5339960"/>
              <a:gd name="connsiteX161" fmla="*/ 1575659 w 6294865"/>
              <a:gd name="connsiteY161" fmla="*/ 4973413 h 5339960"/>
              <a:gd name="connsiteX162" fmla="*/ 1575614 w 6294865"/>
              <a:gd name="connsiteY162" fmla="*/ 4976123 h 5339960"/>
              <a:gd name="connsiteX163" fmla="*/ 1594875 w 6294865"/>
              <a:gd name="connsiteY163" fmla="*/ 4983112 h 5339960"/>
              <a:gd name="connsiteX164" fmla="*/ 1634387 w 6294865"/>
              <a:gd name="connsiteY164" fmla="*/ 4936835 h 5339960"/>
              <a:gd name="connsiteX165" fmla="*/ 1675536 w 6294865"/>
              <a:gd name="connsiteY165" fmla="*/ 4856246 h 5339960"/>
              <a:gd name="connsiteX166" fmla="*/ 1678390 w 6294865"/>
              <a:gd name="connsiteY166" fmla="*/ 4846781 h 5339960"/>
              <a:gd name="connsiteX167" fmla="*/ 1664987 w 6294865"/>
              <a:gd name="connsiteY167" fmla="*/ 4837249 h 5339960"/>
              <a:gd name="connsiteX168" fmla="*/ 1661801 w 6294865"/>
              <a:gd name="connsiteY168" fmla="*/ 4842760 h 5339960"/>
              <a:gd name="connsiteX169" fmla="*/ 1650108 w 6294865"/>
              <a:gd name="connsiteY169" fmla="*/ 4849871 h 5339960"/>
              <a:gd name="connsiteX170" fmla="*/ 1648855 w 6294865"/>
              <a:gd name="connsiteY170" fmla="*/ 4828905 h 5339960"/>
              <a:gd name="connsiteX171" fmla="*/ 1649006 w 6294865"/>
              <a:gd name="connsiteY171" fmla="*/ 4827012 h 5339960"/>
              <a:gd name="connsiteX172" fmla="*/ 1632610 w 6294865"/>
              <a:gd name="connsiteY172" fmla="*/ 4817160 h 5339960"/>
              <a:gd name="connsiteX173" fmla="*/ 1616056 w 6294865"/>
              <a:gd name="connsiteY173" fmla="*/ 4806777 h 5339960"/>
              <a:gd name="connsiteX174" fmla="*/ 1691120 w 6294865"/>
              <a:gd name="connsiteY174" fmla="*/ 4452461 h 5339960"/>
              <a:gd name="connsiteX175" fmla="*/ 1698499 w 6294865"/>
              <a:gd name="connsiteY175" fmla="*/ 4471525 h 5339960"/>
              <a:gd name="connsiteX176" fmla="*/ 1710807 w 6294865"/>
              <a:gd name="connsiteY176" fmla="*/ 4430719 h 5339960"/>
              <a:gd name="connsiteX177" fmla="*/ 1677837 w 6294865"/>
              <a:gd name="connsiteY177" fmla="*/ 4465985 h 5339960"/>
              <a:gd name="connsiteX178" fmla="*/ 1680607 w 6294865"/>
              <a:gd name="connsiteY178" fmla="*/ 4468009 h 5339960"/>
              <a:gd name="connsiteX179" fmla="*/ 1679996 w 6294865"/>
              <a:gd name="connsiteY179" fmla="*/ 4463891 h 5339960"/>
              <a:gd name="connsiteX180" fmla="*/ 1643200 w 6294865"/>
              <a:gd name="connsiteY180" fmla="*/ 4555020 h 5339960"/>
              <a:gd name="connsiteX181" fmla="*/ 1654882 w 6294865"/>
              <a:gd name="connsiteY181" fmla="*/ 4575267 h 5339960"/>
              <a:gd name="connsiteX182" fmla="*/ 1661007 w 6294865"/>
              <a:gd name="connsiteY182" fmla="*/ 4563276 h 5339960"/>
              <a:gd name="connsiteX183" fmla="*/ 1535108 w 6294865"/>
              <a:gd name="connsiteY183" fmla="*/ 4893845 h 5339960"/>
              <a:gd name="connsiteX184" fmla="*/ 1531305 w 6294865"/>
              <a:gd name="connsiteY184" fmla="*/ 4913025 h 5339960"/>
              <a:gd name="connsiteX185" fmla="*/ 1545493 w 6294865"/>
              <a:gd name="connsiteY185" fmla="*/ 4945780 h 5339960"/>
              <a:gd name="connsiteX186" fmla="*/ 1558537 w 6294865"/>
              <a:gd name="connsiteY186" fmla="*/ 4962219 h 5339960"/>
              <a:gd name="connsiteX187" fmla="*/ 1557291 w 6294865"/>
              <a:gd name="connsiteY187" fmla="*/ 4931234 h 5339960"/>
              <a:gd name="connsiteX188" fmla="*/ 1556363 w 6294865"/>
              <a:gd name="connsiteY188" fmla="*/ 4894370 h 5339960"/>
              <a:gd name="connsiteX189" fmla="*/ 1536586 w 6294865"/>
              <a:gd name="connsiteY189" fmla="*/ 4894045 h 5339960"/>
              <a:gd name="connsiteX190" fmla="*/ 1583376 w 6294865"/>
              <a:gd name="connsiteY190" fmla="*/ 4732398 h 5339960"/>
              <a:gd name="connsiteX191" fmla="*/ 1583369 w 6294865"/>
              <a:gd name="connsiteY191" fmla="*/ 4732816 h 5339960"/>
              <a:gd name="connsiteX192" fmla="*/ 1602361 w 6294865"/>
              <a:gd name="connsiteY192" fmla="*/ 4752582 h 5339960"/>
              <a:gd name="connsiteX193" fmla="*/ 1614579 w 6294865"/>
              <a:gd name="connsiteY193" fmla="*/ 4762711 h 5339960"/>
              <a:gd name="connsiteX194" fmla="*/ 1635977 w 6294865"/>
              <a:gd name="connsiteY194" fmla="*/ 4755061 h 5339960"/>
              <a:gd name="connsiteX195" fmla="*/ 1655116 w 6294865"/>
              <a:gd name="connsiteY195" fmla="*/ 4747889 h 5339960"/>
              <a:gd name="connsiteX196" fmla="*/ 1655700 w 6294865"/>
              <a:gd name="connsiteY196" fmla="*/ 4740133 h 5339960"/>
              <a:gd name="connsiteX197" fmla="*/ 1603898 w 6294865"/>
              <a:gd name="connsiteY197" fmla="*/ 4705790 h 5339960"/>
              <a:gd name="connsiteX198" fmla="*/ 1642112 w 6294865"/>
              <a:gd name="connsiteY198" fmla="*/ 4500633 h 5339960"/>
              <a:gd name="connsiteX199" fmla="*/ 1662578 w 6294865"/>
              <a:gd name="connsiteY199" fmla="*/ 4510513 h 5339960"/>
              <a:gd name="connsiteX200" fmla="*/ 1678932 w 6294865"/>
              <a:gd name="connsiteY200" fmla="*/ 4528171 h 5339960"/>
              <a:gd name="connsiteX201" fmla="*/ 1684997 w 6294865"/>
              <a:gd name="connsiteY201" fmla="*/ 4516289 h 5339960"/>
              <a:gd name="connsiteX202" fmla="*/ 1686856 w 6294865"/>
              <a:gd name="connsiteY202" fmla="*/ 4510128 h 5339960"/>
              <a:gd name="connsiteX203" fmla="*/ 1686192 w 6294865"/>
              <a:gd name="connsiteY203" fmla="*/ 4505644 h 5339960"/>
              <a:gd name="connsiteX204" fmla="*/ 1657781 w 6294865"/>
              <a:gd name="connsiteY204" fmla="*/ 4485437 h 5339960"/>
              <a:gd name="connsiteX205" fmla="*/ 1516050 w 6294865"/>
              <a:gd name="connsiteY205" fmla="*/ 4810130 h 5339960"/>
              <a:gd name="connsiteX206" fmla="*/ 1517371 w 6294865"/>
              <a:gd name="connsiteY206" fmla="*/ 4814862 h 5339960"/>
              <a:gd name="connsiteX207" fmla="*/ 1536086 w 6294865"/>
              <a:gd name="connsiteY207" fmla="*/ 4811299 h 5339960"/>
              <a:gd name="connsiteX208" fmla="*/ 1539126 w 6294865"/>
              <a:gd name="connsiteY208" fmla="*/ 4811272 h 5339960"/>
              <a:gd name="connsiteX209" fmla="*/ 1554103 w 6294865"/>
              <a:gd name="connsiteY209" fmla="*/ 4804816 h 5339960"/>
              <a:gd name="connsiteX210" fmla="*/ 1554077 w 6294865"/>
              <a:gd name="connsiteY210" fmla="*/ 4803859 h 5339960"/>
              <a:gd name="connsiteX211" fmla="*/ 1600897 w 6294865"/>
              <a:gd name="connsiteY211" fmla="*/ 4539183 h 5339960"/>
              <a:gd name="connsiteX212" fmla="*/ 1585942 w 6294865"/>
              <a:gd name="connsiteY212" fmla="*/ 4611864 h 5339960"/>
              <a:gd name="connsiteX213" fmla="*/ 1585586 w 6294865"/>
              <a:gd name="connsiteY213" fmla="*/ 4616411 h 5339960"/>
              <a:gd name="connsiteX214" fmla="*/ 1608306 w 6294865"/>
              <a:gd name="connsiteY214" fmla="*/ 4620820 h 5339960"/>
              <a:gd name="connsiteX215" fmla="*/ 1619992 w 6294865"/>
              <a:gd name="connsiteY215" fmla="*/ 4624817 h 5339960"/>
              <a:gd name="connsiteX216" fmla="*/ 1641816 w 6294865"/>
              <a:gd name="connsiteY216" fmla="*/ 4599258 h 5339960"/>
              <a:gd name="connsiteX217" fmla="*/ 1634542 w 6294865"/>
              <a:gd name="connsiteY217" fmla="*/ 4588076 h 5339960"/>
              <a:gd name="connsiteX218" fmla="*/ 1605811 w 6294865"/>
              <a:gd name="connsiteY218" fmla="*/ 4536878 h 5339960"/>
              <a:gd name="connsiteX219" fmla="*/ 1604331 w 6294865"/>
              <a:gd name="connsiteY219" fmla="*/ 4536057 h 5339960"/>
              <a:gd name="connsiteX220" fmla="*/ 1550999 w 6294865"/>
              <a:gd name="connsiteY220" fmla="*/ 4689894 h 5339960"/>
              <a:gd name="connsiteX221" fmla="*/ 1553903 w 6294865"/>
              <a:gd name="connsiteY221" fmla="*/ 4694888 h 5339960"/>
              <a:gd name="connsiteX222" fmla="*/ 1553914 w 6294865"/>
              <a:gd name="connsiteY222" fmla="*/ 4690359 h 5339960"/>
              <a:gd name="connsiteX223" fmla="*/ 1688069 w 6294865"/>
              <a:gd name="connsiteY223" fmla="*/ 4233963 h 5339960"/>
              <a:gd name="connsiteX224" fmla="*/ 1706937 w 6294865"/>
              <a:gd name="connsiteY224" fmla="*/ 4266370 h 5339960"/>
              <a:gd name="connsiteX225" fmla="*/ 1712293 w 6294865"/>
              <a:gd name="connsiteY225" fmla="*/ 4275779 h 5339960"/>
              <a:gd name="connsiteX226" fmla="*/ 1710384 w 6294865"/>
              <a:gd name="connsiteY226" fmla="*/ 4241526 h 5339960"/>
              <a:gd name="connsiteX227" fmla="*/ 1710660 w 6294865"/>
              <a:gd name="connsiteY227" fmla="*/ 4238018 h 5339960"/>
              <a:gd name="connsiteX228" fmla="*/ 1710153 w 6294865"/>
              <a:gd name="connsiteY228" fmla="*/ 4235787 h 5339960"/>
              <a:gd name="connsiteX229" fmla="*/ 1706314 w 6294865"/>
              <a:gd name="connsiteY229" fmla="*/ 4236641 h 5339960"/>
              <a:gd name="connsiteX230" fmla="*/ 1518253 w 6294865"/>
              <a:gd name="connsiteY230" fmla="*/ 4745449 h 5339960"/>
              <a:gd name="connsiteX231" fmla="*/ 1513806 w 6294865"/>
              <a:gd name="connsiteY231" fmla="*/ 4760831 h 5339960"/>
              <a:gd name="connsiteX232" fmla="*/ 1513526 w 6294865"/>
              <a:gd name="connsiteY232" fmla="*/ 4791065 h 5339960"/>
              <a:gd name="connsiteX233" fmla="*/ 1535876 w 6294865"/>
              <a:gd name="connsiteY233" fmla="*/ 4788136 h 5339960"/>
              <a:gd name="connsiteX234" fmla="*/ 1553662 w 6294865"/>
              <a:gd name="connsiteY234" fmla="*/ 4782841 h 5339960"/>
              <a:gd name="connsiteX235" fmla="*/ 1553702 w 6294865"/>
              <a:gd name="connsiteY235" fmla="*/ 4767678 h 5339960"/>
              <a:gd name="connsiteX236" fmla="*/ 1524608 w 6294865"/>
              <a:gd name="connsiteY236" fmla="*/ 4723477 h 5339960"/>
              <a:gd name="connsiteX237" fmla="*/ 1523621 w 6294865"/>
              <a:gd name="connsiteY237" fmla="*/ 4726887 h 5339960"/>
              <a:gd name="connsiteX238" fmla="*/ 1537071 w 6294865"/>
              <a:gd name="connsiteY238" fmla="*/ 4736580 h 5339960"/>
              <a:gd name="connsiteX239" fmla="*/ 1537220 w 6294865"/>
              <a:gd name="connsiteY239" fmla="*/ 4735734 h 5339960"/>
              <a:gd name="connsiteX240" fmla="*/ 1484785 w 6294865"/>
              <a:gd name="connsiteY240" fmla="*/ 4814600 h 5339960"/>
              <a:gd name="connsiteX241" fmla="*/ 1488471 w 6294865"/>
              <a:gd name="connsiteY241" fmla="*/ 4820364 h 5339960"/>
              <a:gd name="connsiteX242" fmla="*/ 1490980 w 6294865"/>
              <a:gd name="connsiteY242" fmla="*/ 4819886 h 5339960"/>
              <a:gd name="connsiteX243" fmla="*/ 1490144 w 6294865"/>
              <a:gd name="connsiteY243" fmla="*/ 4814397 h 5339960"/>
              <a:gd name="connsiteX244" fmla="*/ 1487285 w 6294865"/>
              <a:gd name="connsiteY244" fmla="*/ 4814870 h 5339960"/>
              <a:gd name="connsiteX245" fmla="*/ 1638864 w 6294865"/>
              <a:gd name="connsiteY245" fmla="*/ 4324709 h 5339960"/>
              <a:gd name="connsiteX246" fmla="*/ 1630093 w 6294865"/>
              <a:gd name="connsiteY246" fmla="*/ 4381704 h 5339960"/>
              <a:gd name="connsiteX247" fmla="*/ 1623741 w 6294865"/>
              <a:gd name="connsiteY247" fmla="*/ 4422506 h 5339960"/>
              <a:gd name="connsiteX248" fmla="*/ 1633708 w 6294865"/>
              <a:gd name="connsiteY248" fmla="*/ 4430768 h 5339960"/>
              <a:gd name="connsiteX249" fmla="*/ 1634311 w 6294865"/>
              <a:gd name="connsiteY249" fmla="*/ 4429780 h 5339960"/>
              <a:gd name="connsiteX250" fmla="*/ 1655707 w 6294865"/>
              <a:gd name="connsiteY250" fmla="*/ 4398919 h 5339960"/>
              <a:gd name="connsiteX251" fmla="*/ 1686655 w 6294865"/>
              <a:gd name="connsiteY251" fmla="*/ 4359632 h 5339960"/>
              <a:gd name="connsiteX252" fmla="*/ 1694662 w 6294865"/>
              <a:gd name="connsiteY252" fmla="*/ 4350225 h 5339960"/>
              <a:gd name="connsiteX253" fmla="*/ 1646098 w 6294865"/>
              <a:gd name="connsiteY253" fmla="*/ 4275462 h 5339960"/>
              <a:gd name="connsiteX254" fmla="*/ 1644142 w 6294865"/>
              <a:gd name="connsiteY254" fmla="*/ 4289888 h 5339960"/>
              <a:gd name="connsiteX255" fmla="*/ 1697417 w 6294865"/>
              <a:gd name="connsiteY255" fmla="*/ 4308122 h 5339960"/>
              <a:gd name="connsiteX256" fmla="*/ 1699672 w 6294865"/>
              <a:gd name="connsiteY256" fmla="*/ 4309056 h 5339960"/>
              <a:gd name="connsiteX257" fmla="*/ 1650111 w 6294865"/>
              <a:gd name="connsiteY257" fmla="*/ 4245876 h 5339960"/>
              <a:gd name="connsiteX258" fmla="*/ 1648890 w 6294865"/>
              <a:gd name="connsiteY258" fmla="*/ 4254878 h 5339960"/>
              <a:gd name="connsiteX259" fmla="*/ 1671306 w 6294865"/>
              <a:gd name="connsiteY259" fmla="*/ 4271039 h 5339960"/>
              <a:gd name="connsiteX260" fmla="*/ 1713740 w 6294865"/>
              <a:gd name="connsiteY260" fmla="*/ 4301743 h 5339960"/>
              <a:gd name="connsiteX261" fmla="*/ 1713320 w 6294865"/>
              <a:gd name="connsiteY261" fmla="*/ 4294180 h 5339960"/>
              <a:gd name="connsiteX262" fmla="*/ 1670225 w 6294865"/>
              <a:gd name="connsiteY262" fmla="*/ 4232243 h 5339960"/>
              <a:gd name="connsiteX263" fmla="*/ 1662607 w 6294865"/>
              <a:gd name="connsiteY263" fmla="*/ 4237985 h 5339960"/>
              <a:gd name="connsiteX264" fmla="*/ 1652952 w 6294865"/>
              <a:gd name="connsiteY264" fmla="*/ 4224294 h 5339960"/>
              <a:gd name="connsiteX265" fmla="*/ 1652856 w 6294865"/>
              <a:gd name="connsiteY265" fmla="*/ 4225625 h 5339960"/>
              <a:gd name="connsiteX266" fmla="*/ 1651753 w 6294865"/>
              <a:gd name="connsiteY266" fmla="*/ 4233761 h 5339960"/>
              <a:gd name="connsiteX267" fmla="*/ 1665783 w 6294865"/>
              <a:gd name="connsiteY267" fmla="*/ 4228759 h 5339960"/>
              <a:gd name="connsiteX268" fmla="*/ 1495120 w 6294865"/>
              <a:gd name="connsiteY268" fmla="*/ 4706341 h 5339960"/>
              <a:gd name="connsiteX269" fmla="*/ 1496233 w 6294865"/>
              <a:gd name="connsiteY269" fmla="*/ 4707145 h 5339960"/>
              <a:gd name="connsiteX270" fmla="*/ 1500069 w 6294865"/>
              <a:gd name="connsiteY270" fmla="*/ 4699631 h 5339960"/>
              <a:gd name="connsiteX271" fmla="*/ 1497922 w 6294865"/>
              <a:gd name="connsiteY271" fmla="*/ 4697544 h 5339960"/>
              <a:gd name="connsiteX272" fmla="*/ 1521236 w 6294865"/>
              <a:gd name="connsiteY272" fmla="*/ 4613290 h 5339960"/>
              <a:gd name="connsiteX273" fmla="*/ 1534915 w 6294865"/>
              <a:gd name="connsiteY273" fmla="*/ 4610867 h 5339960"/>
              <a:gd name="connsiteX274" fmla="*/ 1536046 w 6294865"/>
              <a:gd name="connsiteY274" fmla="*/ 4607122 h 5339960"/>
              <a:gd name="connsiteX275" fmla="*/ 1532554 w 6294865"/>
              <a:gd name="connsiteY275" fmla="*/ 4602453 h 5339960"/>
              <a:gd name="connsiteX276" fmla="*/ 1536409 w 6294865"/>
              <a:gd name="connsiteY276" fmla="*/ 4563003 h 5339960"/>
              <a:gd name="connsiteX277" fmla="*/ 1542099 w 6294865"/>
              <a:gd name="connsiteY277" fmla="*/ 4576142 h 5339960"/>
              <a:gd name="connsiteX278" fmla="*/ 1546834 w 6294865"/>
              <a:gd name="connsiteY278" fmla="*/ 4571350 h 5339960"/>
              <a:gd name="connsiteX279" fmla="*/ 1547366 w 6294865"/>
              <a:gd name="connsiteY279" fmla="*/ 4569587 h 5339960"/>
              <a:gd name="connsiteX280" fmla="*/ 1418175 w 6294865"/>
              <a:gd name="connsiteY280" fmla="*/ 4877105 h 5339960"/>
              <a:gd name="connsiteX281" fmla="*/ 1418142 w 6294865"/>
              <a:gd name="connsiteY281" fmla="*/ 4878712 h 5339960"/>
              <a:gd name="connsiteX282" fmla="*/ 1418965 w 6294865"/>
              <a:gd name="connsiteY282" fmla="*/ 4876084 h 5339960"/>
              <a:gd name="connsiteX283" fmla="*/ 1540895 w 6294865"/>
              <a:gd name="connsiteY283" fmla="*/ 4456425 h 5339960"/>
              <a:gd name="connsiteX284" fmla="*/ 1549291 w 6294865"/>
              <a:gd name="connsiteY284" fmla="*/ 4459906 h 5339960"/>
              <a:gd name="connsiteX285" fmla="*/ 1548381 w 6294865"/>
              <a:gd name="connsiteY285" fmla="*/ 4443614 h 5339960"/>
              <a:gd name="connsiteX286" fmla="*/ 1595919 w 6294865"/>
              <a:gd name="connsiteY286" fmla="*/ 4276623 h 5339960"/>
              <a:gd name="connsiteX287" fmla="*/ 1617767 w 6294865"/>
              <a:gd name="connsiteY287" fmla="*/ 4280861 h 5339960"/>
              <a:gd name="connsiteX288" fmla="*/ 1624820 w 6294865"/>
              <a:gd name="connsiteY288" fmla="*/ 4283276 h 5339960"/>
              <a:gd name="connsiteX289" fmla="*/ 1630442 w 6294865"/>
              <a:gd name="connsiteY289" fmla="*/ 4265643 h 5339960"/>
              <a:gd name="connsiteX290" fmla="*/ 1628331 w 6294865"/>
              <a:gd name="connsiteY290" fmla="*/ 4264320 h 5339960"/>
              <a:gd name="connsiteX291" fmla="*/ 1624042 w 6294865"/>
              <a:gd name="connsiteY291" fmla="*/ 4261474 h 5339960"/>
              <a:gd name="connsiteX292" fmla="*/ 1597785 w 6294865"/>
              <a:gd name="connsiteY292" fmla="*/ 4275896 h 5339960"/>
              <a:gd name="connsiteX293" fmla="*/ 1600731 w 6294865"/>
              <a:gd name="connsiteY293" fmla="*/ 4246021 h 5339960"/>
              <a:gd name="connsiteX294" fmla="*/ 1599281 w 6294865"/>
              <a:gd name="connsiteY294" fmla="*/ 4253061 h 5339960"/>
              <a:gd name="connsiteX295" fmla="*/ 1606991 w 6294865"/>
              <a:gd name="connsiteY295" fmla="*/ 4250171 h 5339960"/>
              <a:gd name="connsiteX296" fmla="*/ 1608126 w 6294865"/>
              <a:gd name="connsiteY296" fmla="*/ 4210078 h 5339960"/>
              <a:gd name="connsiteX297" fmla="*/ 1605363 w 6294865"/>
              <a:gd name="connsiteY297" fmla="*/ 4223505 h 5339960"/>
              <a:gd name="connsiteX298" fmla="*/ 1630261 w 6294865"/>
              <a:gd name="connsiteY298" fmla="*/ 4241452 h 5339960"/>
              <a:gd name="connsiteX299" fmla="*/ 1631684 w 6294865"/>
              <a:gd name="connsiteY299" fmla="*/ 4240917 h 5339960"/>
              <a:gd name="connsiteX300" fmla="*/ 1640127 w 6294865"/>
              <a:gd name="connsiteY300" fmla="*/ 4237906 h 5339960"/>
              <a:gd name="connsiteX301" fmla="*/ 1646223 w 6294865"/>
              <a:gd name="connsiteY301" fmla="*/ 4221953 h 5339960"/>
              <a:gd name="connsiteX302" fmla="*/ 1643798 w 6294865"/>
              <a:gd name="connsiteY302" fmla="*/ 4221109 h 5339960"/>
              <a:gd name="connsiteX303" fmla="*/ 1511382 w 6294865"/>
              <a:gd name="connsiteY303" fmla="*/ 4506942 h 5339960"/>
              <a:gd name="connsiteX304" fmla="*/ 1529424 w 6294865"/>
              <a:gd name="connsiteY304" fmla="*/ 4546878 h 5339960"/>
              <a:gd name="connsiteX305" fmla="*/ 1530511 w 6294865"/>
              <a:gd name="connsiteY305" fmla="*/ 4549386 h 5339960"/>
              <a:gd name="connsiteX306" fmla="*/ 1543146 w 6294865"/>
              <a:gd name="connsiteY306" fmla="*/ 4558615 h 5339960"/>
              <a:gd name="connsiteX307" fmla="*/ 1548261 w 6294865"/>
              <a:gd name="connsiteY307" fmla="*/ 4562451 h 5339960"/>
              <a:gd name="connsiteX308" fmla="*/ 1549628 w 6294865"/>
              <a:gd name="connsiteY308" fmla="*/ 4505735 h 5339960"/>
              <a:gd name="connsiteX309" fmla="*/ 1533326 w 6294865"/>
              <a:gd name="connsiteY309" fmla="*/ 4496699 h 5339960"/>
              <a:gd name="connsiteX310" fmla="*/ 1520732 w 6294865"/>
              <a:gd name="connsiteY310" fmla="*/ 4490940 h 5339960"/>
              <a:gd name="connsiteX311" fmla="*/ 1890943 w 6294865"/>
              <a:gd name="connsiteY311" fmla="*/ 3298416 h 5339960"/>
              <a:gd name="connsiteX312" fmla="*/ 1902251 w 6294865"/>
              <a:gd name="connsiteY312" fmla="*/ 3307837 h 5339960"/>
              <a:gd name="connsiteX313" fmla="*/ 1904059 w 6294865"/>
              <a:gd name="connsiteY313" fmla="*/ 3313132 h 5339960"/>
              <a:gd name="connsiteX314" fmla="*/ 1899041 w 6294865"/>
              <a:gd name="connsiteY314" fmla="*/ 3309114 h 5339960"/>
              <a:gd name="connsiteX315" fmla="*/ 1446684 w 6294865"/>
              <a:gd name="connsiteY315" fmla="*/ 4698699 h 5339960"/>
              <a:gd name="connsiteX316" fmla="*/ 1436435 w 6294865"/>
              <a:gd name="connsiteY316" fmla="*/ 4734196 h 5339960"/>
              <a:gd name="connsiteX317" fmla="*/ 1442345 w 6294865"/>
              <a:gd name="connsiteY317" fmla="*/ 4732083 h 5339960"/>
              <a:gd name="connsiteX318" fmla="*/ 1449607 w 6294865"/>
              <a:gd name="connsiteY318" fmla="*/ 4700637 h 5339960"/>
              <a:gd name="connsiteX319" fmla="*/ 1477754 w 6294865"/>
              <a:gd name="connsiteY319" fmla="*/ 4563970 h 5339960"/>
              <a:gd name="connsiteX320" fmla="*/ 1492052 w 6294865"/>
              <a:gd name="connsiteY320" fmla="*/ 4588750 h 5339960"/>
              <a:gd name="connsiteX321" fmla="*/ 1499070 w 6294865"/>
              <a:gd name="connsiteY321" fmla="*/ 4600775 h 5339960"/>
              <a:gd name="connsiteX322" fmla="*/ 1508157 w 6294865"/>
              <a:gd name="connsiteY322" fmla="*/ 4607417 h 5339960"/>
              <a:gd name="connsiteX323" fmla="*/ 1525315 w 6294865"/>
              <a:gd name="connsiteY323" fmla="*/ 4592776 h 5339960"/>
              <a:gd name="connsiteX324" fmla="*/ 1516467 w 6294865"/>
              <a:gd name="connsiteY324" fmla="*/ 4580947 h 5339960"/>
              <a:gd name="connsiteX325" fmla="*/ 1495467 w 6294865"/>
              <a:gd name="connsiteY325" fmla="*/ 4541173 h 5339960"/>
              <a:gd name="connsiteX326" fmla="*/ 1491098 w 6294865"/>
              <a:gd name="connsiteY326" fmla="*/ 4541372 h 5339960"/>
              <a:gd name="connsiteX327" fmla="*/ 1554084 w 6294865"/>
              <a:gd name="connsiteY327" fmla="*/ 4307231 h 5339960"/>
              <a:gd name="connsiteX328" fmla="*/ 1561521 w 6294865"/>
              <a:gd name="connsiteY328" fmla="*/ 4327867 h 5339960"/>
              <a:gd name="connsiteX329" fmla="*/ 1563443 w 6294865"/>
              <a:gd name="connsiteY329" fmla="*/ 4325679 h 5339960"/>
              <a:gd name="connsiteX330" fmla="*/ 1563476 w 6294865"/>
              <a:gd name="connsiteY330" fmla="*/ 4312993 h 5339960"/>
              <a:gd name="connsiteX331" fmla="*/ 1563717 w 6294865"/>
              <a:gd name="connsiteY331" fmla="*/ 4308201 h 5339960"/>
              <a:gd name="connsiteX332" fmla="*/ 1421342 w 6294865"/>
              <a:gd name="connsiteY332" fmla="*/ 4683585 h 5339960"/>
              <a:gd name="connsiteX333" fmla="*/ 1421275 w 6294865"/>
              <a:gd name="connsiteY333" fmla="*/ 4688096 h 5339960"/>
              <a:gd name="connsiteX334" fmla="*/ 1424615 w 6294865"/>
              <a:gd name="connsiteY334" fmla="*/ 4684067 h 5339960"/>
              <a:gd name="connsiteX335" fmla="*/ 1423600 w 6294865"/>
              <a:gd name="connsiteY335" fmla="*/ 4683394 h 5339960"/>
              <a:gd name="connsiteX336" fmla="*/ 1532554 w 6294865"/>
              <a:gd name="connsiteY336" fmla="*/ 4325990 h 5339960"/>
              <a:gd name="connsiteX337" fmla="*/ 1532806 w 6294865"/>
              <a:gd name="connsiteY337" fmla="*/ 4326258 h 5339960"/>
              <a:gd name="connsiteX338" fmla="*/ 1532733 w 6294865"/>
              <a:gd name="connsiteY338" fmla="*/ 4325769 h 5339960"/>
              <a:gd name="connsiteX339" fmla="*/ 1421851 w 6294865"/>
              <a:gd name="connsiteY339" fmla="*/ 4649784 h 5339960"/>
              <a:gd name="connsiteX340" fmla="*/ 1421802 w 6294865"/>
              <a:gd name="connsiteY340" fmla="*/ 4653051 h 5339960"/>
              <a:gd name="connsiteX341" fmla="*/ 1453431 w 6294865"/>
              <a:gd name="connsiteY341" fmla="*/ 4649557 h 5339960"/>
              <a:gd name="connsiteX342" fmla="*/ 1436355 w 6294865"/>
              <a:gd name="connsiteY342" fmla="*/ 4629377 h 5339960"/>
              <a:gd name="connsiteX343" fmla="*/ 1482464 w 6294865"/>
              <a:gd name="connsiteY343" fmla="*/ 4435800 h 5339960"/>
              <a:gd name="connsiteX344" fmla="*/ 1516321 w 6294865"/>
              <a:gd name="connsiteY344" fmla="*/ 4447387 h 5339960"/>
              <a:gd name="connsiteX345" fmla="*/ 1546539 w 6294865"/>
              <a:gd name="connsiteY345" fmla="*/ 4410536 h 5339960"/>
              <a:gd name="connsiteX346" fmla="*/ 1545660 w 6294865"/>
              <a:gd name="connsiteY346" fmla="*/ 4394785 h 5339960"/>
              <a:gd name="connsiteX347" fmla="*/ 1507383 w 6294865"/>
              <a:gd name="connsiteY347" fmla="*/ 4357587 h 5339960"/>
              <a:gd name="connsiteX348" fmla="*/ 1587229 w 6294865"/>
              <a:gd name="connsiteY348" fmla="*/ 4060244 h 5339960"/>
              <a:gd name="connsiteX349" fmla="*/ 1596706 w 6294865"/>
              <a:gd name="connsiteY349" fmla="*/ 4076669 h 5339960"/>
              <a:gd name="connsiteX350" fmla="*/ 1599430 w 6294865"/>
              <a:gd name="connsiteY350" fmla="*/ 4065899 h 5339960"/>
              <a:gd name="connsiteX351" fmla="*/ 1376637 w 6294865"/>
              <a:gd name="connsiteY351" fmla="*/ 4720248 h 5339960"/>
              <a:gd name="connsiteX352" fmla="*/ 1388928 w 6294865"/>
              <a:gd name="connsiteY352" fmla="*/ 4748625 h 5339960"/>
              <a:gd name="connsiteX353" fmla="*/ 1400979 w 6294865"/>
              <a:gd name="connsiteY353" fmla="*/ 4713244 h 5339960"/>
              <a:gd name="connsiteX354" fmla="*/ 1400276 w 6294865"/>
              <a:gd name="connsiteY354" fmla="*/ 4685386 h 5339960"/>
              <a:gd name="connsiteX355" fmla="*/ 1397772 w 6294865"/>
              <a:gd name="connsiteY355" fmla="*/ 4685599 h 5339960"/>
              <a:gd name="connsiteX356" fmla="*/ 1379569 w 6294865"/>
              <a:gd name="connsiteY356" fmla="*/ 4714344 h 5339960"/>
              <a:gd name="connsiteX357" fmla="*/ 1356707 w 6294865"/>
              <a:gd name="connsiteY357" fmla="*/ 4760369 h 5339960"/>
              <a:gd name="connsiteX358" fmla="*/ 1373496 w 6294865"/>
              <a:gd name="connsiteY358" fmla="*/ 4755372 h 5339960"/>
              <a:gd name="connsiteX359" fmla="*/ 1364898 w 6294865"/>
              <a:gd name="connsiteY359" fmla="*/ 4743878 h 5339960"/>
              <a:gd name="connsiteX360" fmla="*/ 1336277 w 6294865"/>
              <a:gd name="connsiteY360" fmla="*/ 4804922 h 5339960"/>
              <a:gd name="connsiteX361" fmla="*/ 1336353 w 6294865"/>
              <a:gd name="connsiteY361" fmla="*/ 4805190 h 5339960"/>
              <a:gd name="connsiteX362" fmla="*/ 1341221 w 6294865"/>
              <a:gd name="connsiteY362" fmla="*/ 4821176 h 5339960"/>
              <a:gd name="connsiteX363" fmla="*/ 1378277 w 6294865"/>
              <a:gd name="connsiteY363" fmla="*/ 4831610 h 5339960"/>
              <a:gd name="connsiteX364" fmla="*/ 1378155 w 6294865"/>
              <a:gd name="connsiteY364" fmla="*/ 4821563 h 5339960"/>
              <a:gd name="connsiteX365" fmla="*/ 1382940 w 6294865"/>
              <a:gd name="connsiteY365" fmla="*/ 4775615 h 5339960"/>
              <a:gd name="connsiteX366" fmla="*/ 1346330 w 6294865"/>
              <a:gd name="connsiteY366" fmla="*/ 4781650 h 5339960"/>
              <a:gd name="connsiteX367" fmla="*/ 1424071 w 6294865"/>
              <a:gd name="connsiteY367" fmla="*/ 4517778 h 5339960"/>
              <a:gd name="connsiteX368" fmla="*/ 1423736 w 6294865"/>
              <a:gd name="connsiteY368" fmla="*/ 4533512 h 5339960"/>
              <a:gd name="connsiteX369" fmla="*/ 1438033 w 6294865"/>
              <a:gd name="connsiteY369" fmla="*/ 4548391 h 5339960"/>
              <a:gd name="connsiteX370" fmla="*/ 1440773 w 6294865"/>
              <a:gd name="connsiteY370" fmla="*/ 4549897 h 5339960"/>
              <a:gd name="connsiteX371" fmla="*/ 1441518 w 6294865"/>
              <a:gd name="connsiteY371" fmla="*/ 4548864 h 5339960"/>
              <a:gd name="connsiteX372" fmla="*/ 2195974 w 6294865"/>
              <a:gd name="connsiteY372" fmla="*/ 2032853 h 5339960"/>
              <a:gd name="connsiteX373" fmla="*/ 2199550 w 6294865"/>
              <a:gd name="connsiteY373" fmla="*/ 2046641 h 5339960"/>
              <a:gd name="connsiteX374" fmla="*/ 2206177 w 6294865"/>
              <a:gd name="connsiteY374" fmla="*/ 2072373 h 5339960"/>
              <a:gd name="connsiteX375" fmla="*/ 2206540 w 6294865"/>
              <a:gd name="connsiteY375" fmla="*/ 2066071 h 5339960"/>
              <a:gd name="connsiteX376" fmla="*/ 2209008 w 6294865"/>
              <a:gd name="connsiteY376" fmla="*/ 2036040 h 5339960"/>
              <a:gd name="connsiteX377" fmla="*/ 2205217 w 6294865"/>
              <a:gd name="connsiteY377" fmla="*/ 2035333 h 5339960"/>
              <a:gd name="connsiteX378" fmla="*/ 1687044 w 6294865"/>
              <a:gd name="connsiteY378" fmla="*/ 3634406 h 5339960"/>
              <a:gd name="connsiteX379" fmla="*/ 1692109 w 6294865"/>
              <a:gd name="connsiteY379" fmla="*/ 3654076 h 5339960"/>
              <a:gd name="connsiteX380" fmla="*/ 1692473 w 6294865"/>
              <a:gd name="connsiteY380" fmla="*/ 3647775 h 5339960"/>
              <a:gd name="connsiteX381" fmla="*/ 1694026 w 6294865"/>
              <a:gd name="connsiteY381" fmla="*/ 3628876 h 5339960"/>
              <a:gd name="connsiteX382" fmla="*/ 1693231 w 6294865"/>
              <a:gd name="connsiteY382" fmla="*/ 3629591 h 5339960"/>
              <a:gd name="connsiteX383" fmla="*/ 1427125 w 6294865"/>
              <a:gd name="connsiteY383" fmla="*/ 4455786 h 5339960"/>
              <a:gd name="connsiteX384" fmla="*/ 1426889 w 6294865"/>
              <a:gd name="connsiteY384" fmla="*/ 4458785 h 5339960"/>
              <a:gd name="connsiteX385" fmla="*/ 1427710 w 6294865"/>
              <a:gd name="connsiteY385" fmla="*/ 4460832 h 5339960"/>
              <a:gd name="connsiteX386" fmla="*/ 1429057 w 6294865"/>
              <a:gd name="connsiteY386" fmla="*/ 4461482 h 5339960"/>
              <a:gd name="connsiteX387" fmla="*/ 1429488 w 6294865"/>
              <a:gd name="connsiteY387" fmla="*/ 4456024 h 5339960"/>
              <a:gd name="connsiteX388" fmla="*/ 1723532 w 6294865"/>
              <a:gd name="connsiteY388" fmla="*/ 3513112 h 5339960"/>
              <a:gd name="connsiteX389" fmla="*/ 1739469 w 6294865"/>
              <a:gd name="connsiteY389" fmla="*/ 3501151 h 5339960"/>
              <a:gd name="connsiteX390" fmla="*/ 1724034 w 6294865"/>
              <a:gd name="connsiteY390" fmla="*/ 3511626 h 5339960"/>
              <a:gd name="connsiteX391" fmla="*/ 1249509 w 6294865"/>
              <a:gd name="connsiteY391" fmla="*/ 5008362 h 5339960"/>
              <a:gd name="connsiteX392" fmla="*/ 1250105 w 6294865"/>
              <a:gd name="connsiteY392" fmla="*/ 5009950 h 5339960"/>
              <a:gd name="connsiteX393" fmla="*/ 1264505 w 6294865"/>
              <a:gd name="connsiteY393" fmla="*/ 5049820 h 5339960"/>
              <a:gd name="connsiteX394" fmla="*/ 1264530 w 6294865"/>
              <a:gd name="connsiteY394" fmla="*/ 5049924 h 5339960"/>
              <a:gd name="connsiteX395" fmla="*/ 1284001 w 6294865"/>
              <a:gd name="connsiteY395" fmla="*/ 5027722 h 5339960"/>
              <a:gd name="connsiteX396" fmla="*/ 1371604 w 6294865"/>
              <a:gd name="connsiteY396" fmla="*/ 4934196 h 5339960"/>
              <a:gd name="connsiteX397" fmla="*/ 1408872 w 6294865"/>
              <a:gd name="connsiteY397" fmla="*/ 4899604 h 5339960"/>
              <a:gd name="connsiteX398" fmla="*/ 1408375 w 6294865"/>
              <a:gd name="connsiteY398" fmla="*/ 4889700 h 5339960"/>
              <a:gd name="connsiteX399" fmla="*/ 1387284 w 6294865"/>
              <a:gd name="connsiteY399" fmla="*/ 4911440 h 5339960"/>
              <a:gd name="connsiteX400" fmla="*/ 1368784 w 6294865"/>
              <a:gd name="connsiteY400" fmla="*/ 4898957 h 5339960"/>
              <a:gd name="connsiteX401" fmla="*/ 1374995 w 6294865"/>
              <a:gd name="connsiteY401" fmla="*/ 4863406 h 5339960"/>
              <a:gd name="connsiteX402" fmla="*/ 1351511 w 6294865"/>
              <a:gd name="connsiteY402" fmla="*/ 4854964 h 5339960"/>
              <a:gd name="connsiteX403" fmla="*/ 1351896 w 6294865"/>
              <a:gd name="connsiteY403" fmla="*/ 4856229 h 5339960"/>
              <a:gd name="connsiteX404" fmla="*/ 1299367 w 6294865"/>
              <a:gd name="connsiteY404" fmla="*/ 4968708 h 5339960"/>
              <a:gd name="connsiteX405" fmla="*/ 1301337 w 6294865"/>
              <a:gd name="connsiteY405" fmla="*/ 4907017 h 5339960"/>
              <a:gd name="connsiteX406" fmla="*/ 1303215 w 6294865"/>
              <a:gd name="connsiteY406" fmla="*/ 4882105 h 5339960"/>
              <a:gd name="connsiteX407" fmla="*/ 1296455 w 6294865"/>
              <a:gd name="connsiteY407" fmla="*/ 4897949 h 5339960"/>
              <a:gd name="connsiteX408" fmla="*/ 1431925 w 6294865"/>
              <a:gd name="connsiteY408" fmla="*/ 4408249 h 5339960"/>
              <a:gd name="connsiteX409" fmla="*/ 1431152 w 6294865"/>
              <a:gd name="connsiteY409" fmla="*/ 4412006 h 5339960"/>
              <a:gd name="connsiteX410" fmla="*/ 1432676 w 6294865"/>
              <a:gd name="connsiteY410" fmla="*/ 4414626 h 5339960"/>
              <a:gd name="connsiteX411" fmla="*/ 1432966 w 6294865"/>
              <a:gd name="connsiteY411" fmla="*/ 4410782 h 5339960"/>
              <a:gd name="connsiteX412" fmla="*/ 1563079 w 6294865"/>
              <a:gd name="connsiteY412" fmla="*/ 3991782 h 5339960"/>
              <a:gd name="connsiteX413" fmla="*/ 1563951 w 6294865"/>
              <a:gd name="connsiteY413" fmla="*/ 3995146 h 5339960"/>
              <a:gd name="connsiteX414" fmla="*/ 1575634 w 6294865"/>
              <a:gd name="connsiteY414" fmla="*/ 4000785 h 5339960"/>
              <a:gd name="connsiteX415" fmla="*/ 1576112 w 6294865"/>
              <a:gd name="connsiteY415" fmla="*/ 3994969 h 5339960"/>
              <a:gd name="connsiteX416" fmla="*/ 1572323 w 6294865"/>
              <a:gd name="connsiteY416" fmla="*/ 3994261 h 5339960"/>
              <a:gd name="connsiteX417" fmla="*/ 1460079 w 6294865"/>
              <a:gd name="connsiteY417" fmla="*/ 4315351 h 5339960"/>
              <a:gd name="connsiteX418" fmla="*/ 1465922 w 6294865"/>
              <a:gd name="connsiteY418" fmla="*/ 4336285 h 5339960"/>
              <a:gd name="connsiteX419" fmla="*/ 1467911 w 6294865"/>
              <a:gd name="connsiteY419" fmla="*/ 4342812 h 5339960"/>
              <a:gd name="connsiteX420" fmla="*/ 1476677 w 6294865"/>
              <a:gd name="connsiteY420" fmla="*/ 4325884 h 5339960"/>
              <a:gd name="connsiteX421" fmla="*/ 1466820 w 6294865"/>
              <a:gd name="connsiteY421" fmla="*/ 4314239 h 5339960"/>
              <a:gd name="connsiteX422" fmla="*/ 1366088 w 6294865"/>
              <a:gd name="connsiteY422" fmla="*/ 4613233 h 5339960"/>
              <a:gd name="connsiteX423" fmla="*/ 1391242 w 6294865"/>
              <a:gd name="connsiteY423" fmla="*/ 4631421 h 5339960"/>
              <a:gd name="connsiteX424" fmla="*/ 1398599 w 6294865"/>
              <a:gd name="connsiteY424" fmla="*/ 4618938 h 5339960"/>
              <a:gd name="connsiteX425" fmla="*/ 1397911 w 6294865"/>
              <a:gd name="connsiteY425" fmla="*/ 4591652 h 5339960"/>
              <a:gd name="connsiteX426" fmla="*/ 1397932 w 6294865"/>
              <a:gd name="connsiteY426" fmla="*/ 4583781 h 5339960"/>
              <a:gd name="connsiteX427" fmla="*/ 1396977 w 6294865"/>
              <a:gd name="connsiteY427" fmla="*/ 4582499 h 5339960"/>
              <a:gd name="connsiteX428" fmla="*/ 1379213 w 6294865"/>
              <a:gd name="connsiteY428" fmla="*/ 4577114 h 5339960"/>
              <a:gd name="connsiteX429" fmla="*/ 1338144 w 6294865"/>
              <a:gd name="connsiteY429" fmla="*/ 4700801 h 5339960"/>
              <a:gd name="connsiteX430" fmla="*/ 1328266 w 6294865"/>
              <a:gd name="connsiteY430" fmla="*/ 4734963 h 5339960"/>
              <a:gd name="connsiteX431" fmla="*/ 1328042 w 6294865"/>
              <a:gd name="connsiteY431" fmla="*/ 4759082 h 5339960"/>
              <a:gd name="connsiteX432" fmla="*/ 1337031 w 6294865"/>
              <a:gd name="connsiteY432" fmla="*/ 4737619 h 5339960"/>
              <a:gd name="connsiteX433" fmla="*/ 1346643 w 6294865"/>
              <a:gd name="connsiteY433" fmla="*/ 4716896 h 5339960"/>
              <a:gd name="connsiteX434" fmla="*/ 1353253 w 6294865"/>
              <a:gd name="connsiteY434" fmla="*/ 4648554 h 5339960"/>
              <a:gd name="connsiteX435" fmla="*/ 1349946 w 6294865"/>
              <a:gd name="connsiteY435" fmla="*/ 4659983 h 5339960"/>
              <a:gd name="connsiteX436" fmla="*/ 1350380 w 6294865"/>
              <a:gd name="connsiteY436" fmla="*/ 4660942 h 5339960"/>
              <a:gd name="connsiteX437" fmla="*/ 1375483 w 6294865"/>
              <a:gd name="connsiteY437" fmla="*/ 4658169 h 5339960"/>
              <a:gd name="connsiteX438" fmla="*/ 1378310 w 6294865"/>
              <a:gd name="connsiteY438" fmla="*/ 4653368 h 5339960"/>
              <a:gd name="connsiteX439" fmla="*/ 1356707 w 6294865"/>
              <a:gd name="connsiteY439" fmla="*/ 4639046 h 5339960"/>
              <a:gd name="connsiteX440" fmla="*/ 2255305 w 6294865"/>
              <a:gd name="connsiteY440" fmla="*/ 1781762 h 5339960"/>
              <a:gd name="connsiteX441" fmla="*/ 2257016 w 6294865"/>
              <a:gd name="connsiteY441" fmla="*/ 1785640 h 5339960"/>
              <a:gd name="connsiteX442" fmla="*/ 2265084 w 6294865"/>
              <a:gd name="connsiteY442" fmla="*/ 1774583 h 5339960"/>
              <a:gd name="connsiteX443" fmla="*/ 2272202 w 6294865"/>
              <a:gd name="connsiteY443" fmla="*/ 1765442 h 5339960"/>
              <a:gd name="connsiteX444" fmla="*/ 2271217 w 6294865"/>
              <a:gd name="connsiteY444" fmla="*/ 1763750 h 5339960"/>
              <a:gd name="connsiteX445" fmla="*/ 2258466 w 6294865"/>
              <a:gd name="connsiteY445" fmla="*/ 1772404 h 5339960"/>
              <a:gd name="connsiteX446" fmla="*/ 2186500 w 6294865"/>
              <a:gd name="connsiteY446" fmla="*/ 1996330 h 5339960"/>
              <a:gd name="connsiteX447" fmla="*/ 2194400 w 6294865"/>
              <a:gd name="connsiteY447" fmla="*/ 2026787 h 5339960"/>
              <a:gd name="connsiteX448" fmla="*/ 2194973 w 6294865"/>
              <a:gd name="connsiteY448" fmla="*/ 2027062 h 5339960"/>
              <a:gd name="connsiteX449" fmla="*/ 2209132 w 6294865"/>
              <a:gd name="connsiteY449" fmla="*/ 2034120 h 5339960"/>
              <a:gd name="connsiteX450" fmla="*/ 2209164 w 6294865"/>
              <a:gd name="connsiteY450" fmla="*/ 2034142 h 5339960"/>
              <a:gd name="connsiteX451" fmla="*/ 2210114 w 6294865"/>
              <a:gd name="connsiteY451" fmla="*/ 2022591 h 5339960"/>
              <a:gd name="connsiteX452" fmla="*/ 2214802 w 6294865"/>
              <a:gd name="connsiteY452" fmla="*/ 1981931 h 5339960"/>
              <a:gd name="connsiteX453" fmla="*/ 2187792 w 6294865"/>
              <a:gd name="connsiteY453" fmla="*/ 1995839 h 5339960"/>
              <a:gd name="connsiteX454" fmla="*/ 1200355 w 6294865"/>
              <a:gd name="connsiteY454" fmla="*/ 5123680 h 5339960"/>
              <a:gd name="connsiteX455" fmla="*/ 1210704 w 6294865"/>
              <a:gd name="connsiteY455" fmla="*/ 5111293 h 5339960"/>
              <a:gd name="connsiteX456" fmla="*/ 1261331 w 6294865"/>
              <a:gd name="connsiteY456" fmla="*/ 5053574 h 5339960"/>
              <a:gd name="connsiteX457" fmla="*/ 1255654 w 6294865"/>
              <a:gd name="connsiteY457" fmla="*/ 5045345 h 5339960"/>
              <a:gd name="connsiteX458" fmla="*/ 1242979 w 6294865"/>
              <a:gd name="connsiteY458" fmla="*/ 5023720 h 5339960"/>
              <a:gd name="connsiteX459" fmla="*/ 1228139 w 6294865"/>
              <a:gd name="connsiteY459" fmla="*/ 5058623 h 5339960"/>
              <a:gd name="connsiteX460" fmla="*/ 1507486 w 6294865"/>
              <a:gd name="connsiteY460" fmla="*/ 4111778 h 5339960"/>
              <a:gd name="connsiteX461" fmla="*/ 1513411 w 6294865"/>
              <a:gd name="connsiteY461" fmla="*/ 4109300 h 5339960"/>
              <a:gd name="connsiteX462" fmla="*/ 1577793 w 6294865"/>
              <a:gd name="connsiteY462" fmla="*/ 4116265 h 5339960"/>
              <a:gd name="connsiteX463" fmla="*/ 1586095 w 6294865"/>
              <a:gd name="connsiteY463" fmla="*/ 4118775 h 5339960"/>
              <a:gd name="connsiteX464" fmla="*/ 1586149 w 6294865"/>
              <a:gd name="connsiteY464" fmla="*/ 4118419 h 5339960"/>
              <a:gd name="connsiteX465" fmla="*/ 1588603 w 6294865"/>
              <a:gd name="connsiteY465" fmla="*/ 4108723 h 5339960"/>
              <a:gd name="connsiteX466" fmla="*/ 1578571 w 6294865"/>
              <a:gd name="connsiteY466" fmla="*/ 4093297 h 5339960"/>
              <a:gd name="connsiteX467" fmla="*/ 1549840 w 6294865"/>
              <a:gd name="connsiteY467" fmla="*/ 4042102 h 5339960"/>
              <a:gd name="connsiteX468" fmla="*/ 1533320 w 6294865"/>
              <a:gd name="connsiteY468" fmla="*/ 4032944 h 5339960"/>
              <a:gd name="connsiteX469" fmla="*/ 1519645 w 6294865"/>
              <a:gd name="connsiteY469" fmla="*/ 4078319 h 5339960"/>
              <a:gd name="connsiteX470" fmla="*/ 1733202 w 6294865"/>
              <a:gd name="connsiteY470" fmla="*/ 3390341 h 5339960"/>
              <a:gd name="connsiteX471" fmla="*/ 1731971 w 6294865"/>
              <a:gd name="connsiteY471" fmla="*/ 3397468 h 5339960"/>
              <a:gd name="connsiteX472" fmla="*/ 1735526 w 6294865"/>
              <a:gd name="connsiteY472" fmla="*/ 3395411 h 5339960"/>
              <a:gd name="connsiteX473" fmla="*/ 1614373 w 6294865"/>
              <a:gd name="connsiteY473" fmla="*/ 3767565 h 5339960"/>
              <a:gd name="connsiteX474" fmla="*/ 1613142 w 6294865"/>
              <a:gd name="connsiteY474" fmla="*/ 3774694 h 5339960"/>
              <a:gd name="connsiteX475" fmla="*/ 1616698 w 6294865"/>
              <a:gd name="connsiteY475" fmla="*/ 3772635 h 5339960"/>
              <a:gd name="connsiteX476" fmla="*/ 1622409 w 6294865"/>
              <a:gd name="connsiteY476" fmla="*/ 3740690 h 5339960"/>
              <a:gd name="connsiteX477" fmla="*/ 1631562 w 6294865"/>
              <a:gd name="connsiteY477" fmla="*/ 3761437 h 5339960"/>
              <a:gd name="connsiteX478" fmla="*/ 1631714 w 6294865"/>
              <a:gd name="connsiteY478" fmla="*/ 3763940 h 5339960"/>
              <a:gd name="connsiteX479" fmla="*/ 1637894 w 6294865"/>
              <a:gd name="connsiteY479" fmla="*/ 3760362 h 5339960"/>
              <a:gd name="connsiteX480" fmla="*/ 1686175 w 6294865"/>
              <a:gd name="connsiteY480" fmla="*/ 3737949 h 5339960"/>
              <a:gd name="connsiteX481" fmla="*/ 1635125 w 6294865"/>
              <a:gd name="connsiteY481" fmla="*/ 3777973 h 5339960"/>
              <a:gd name="connsiteX482" fmla="*/ 1632668 w 6294865"/>
              <a:gd name="connsiteY482" fmla="*/ 3779771 h 5339960"/>
              <a:gd name="connsiteX483" fmla="*/ 1632914 w 6294865"/>
              <a:gd name="connsiteY483" fmla="*/ 3783864 h 5339960"/>
              <a:gd name="connsiteX484" fmla="*/ 1627489 w 6294865"/>
              <a:gd name="connsiteY484" fmla="*/ 3785799 h 5339960"/>
              <a:gd name="connsiteX485" fmla="*/ 1626098 w 6294865"/>
              <a:gd name="connsiteY485" fmla="*/ 3784575 h 5339960"/>
              <a:gd name="connsiteX486" fmla="*/ 1612452 w 6294865"/>
              <a:gd name="connsiteY486" fmla="*/ 3794554 h 5339960"/>
              <a:gd name="connsiteX487" fmla="*/ 1609385 w 6294865"/>
              <a:gd name="connsiteY487" fmla="*/ 3796510 h 5339960"/>
              <a:gd name="connsiteX488" fmla="*/ 1599149 w 6294865"/>
              <a:gd name="connsiteY488" fmla="*/ 3857237 h 5339960"/>
              <a:gd name="connsiteX489" fmla="*/ 1598421 w 6294865"/>
              <a:gd name="connsiteY489" fmla="*/ 3861299 h 5339960"/>
              <a:gd name="connsiteX490" fmla="*/ 1606479 w 6294865"/>
              <a:gd name="connsiteY490" fmla="*/ 3851661 h 5339960"/>
              <a:gd name="connsiteX491" fmla="*/ 1607448 w 6294865"/>
              <a:gd name="connsiteY491" fmla="*/ 3850811 h 5339960"/>
              <a:gd name="connsiteX492" fmla="*/ 1617308 w 6294865"/>
              <a:gd name="connsiteY492" fmla="*/ 3832886 h 5339960"/>
              <a:gd name="connsiteX493" fmla="*/ 1639100 w 6294865"/>
              <a:gd name="connsiteY493" fmla="*/ 3802181 h 5339960"/>
              <a:gd name="connsiteX494" fmla="*/ 1632630 w 6294865"/>
              <a:gd name="connsiteY494" fmla="*/ 3824221 h 5339960"/>
              <a:gd name="connsiteX495" fmla="*/ 1626229 w 6294865"/>
              <a:gd name="connsiteY495" fmla="*/ 3840968 h 5339960"/>
              <a:gd name="connsiteX496" fmla="*/ 1640532 w 6294865"/>
              <a:gd name="connsiteY496" fmla="*/ 3840748 h 5339960"/>
              <a:gd name="connsiteX497" fmla="*/ 1648143 w 6294865"/>
              <a:gd name="connsiteY497" fmla="*/ 3853531 h 5339960"/>
              <a:gd name="connsiteX498" fmla="*/ 1626421 w 6294865"/>
              <a:gd name="connsiteY498" fmla="*/ 3874454 h 5339960"/>
              <a:gd name="connsiteX499" fmla="*/ 1605205 w 6294865"/>
              <a:gd name="connsiteY499" fmla="*/ 3888851 h 5339960"/>
              <a:gd name="connsiteX500" fmla="*/ 1602045 w 6294865"/>
              <a:gd name="connsiteY500" fmla="*/ 3898210 h 5339960"/>
              <a:gd name="connsiteX501" fmla="*/ 1611198 w 6294865"/>
              <a:gd name="connsiteY501" fmla="*/ 3918957 h 5339960"/>
              <a:gd name="connsiteX502" fmla="*/ 1599149 w 6294865"/>
              <a:gd name="connsiteY502" fmla="*/ 3936304 h 5339960"/>
              <a:gd name="connsiteX503" fmla="*/ 1594009 w 6294865"/>
              <a:gd name="connsiteY503" fmla="*/ 3925087 h 5339960"/>
              <a:gd name="connsiteX504" fmla="*/ 1589539 w 6294865"/>
              <a:gd name="connsiteY504" fmla="*/ 3950950 h 5339960"/>
              <a:gd name="connsiteX505" fmla="*/ 1584108 w 6294865"/>
              <a:gd name="connsiteY505" fmla="*/ 3983355 h 5339960"/>
              <a:gd name="connsiteX506" fmla="*/ 1580736 w 6294865"/>
              <a:gd name="connsiteY506" fmla="*/ 4003248 h 5339960"/>
              <a:gd name="connsiteX507" fmla="*/ 1606607 w 6294865"/>
              <a:gd name="connsiteY507" fmla="*/ 4015737 h 5339960"/>
              <a:gd name="connsiteX508" fmla="*/ 1610931 w 6294865"/>
              <a:gd name="connsiteY508" fmla="*/ 4020404 h 5339960"/>
              <a:gd name="connsiteX509" fmla="*/ 1615665 w 6294865"/>
              <a:gd name="connsiteY509" fmla="*/ 4001683 h 5339960"/>
              <a:gd name="connsiteX510" fmla="*/ 1661652 w 6294865"/>
              <a:gd name="connsiteY510" fmla="*/ 3866377 h 5339960"/>
              <a:gd name="connsiteX511" fmla="*/ 1639554 w 6294865"/>
              <a:gd name="connsiteY511" fmla="*/ 4041747 h 5339960"/>
              <a:gd name="connsiteX512" fmla="*/ 1638280 w 6294865"/>
              <a:gd name="connsiteY512" fmla="*/ 4049932 h 5339960"/>
              <a:gd name="connsiteX513" fmla="*/ 1645351 w 6294865"/>
              <a:gd name="connsiteY513" fmla="*/ 4057569 h 5339960"/>
              <a:gd name="connsiteX514" fmla="*/ 1639236 w 6294865"/>
              <a:gd name="connsiteY514" fmla="*/ 4071618 h 5339960"/>
              <a:gd name="connsiteX515" fmla="*/ 1634872 w 6294865"/>
              <a:gd name="connsiteY515" fmla="*/ 4071817 h 5339960"/>
              <a:gd name="connsiteX516" fmla="*/ 1627796 w 6294865"/>
              <a:gd name="connsiteY516" fmla="*/ 4117271 h 5339960"/>
              <a:gd name="connsiteX517" fmla="*/ 1625741 w 6294865"/>
              <a:gd name="connsiteY517" fmla="*/ 4126916 h 5339960"/>
              <a:gd name="connsiteX518" fmla="*/ 1626616 w 6294865"/>
              <a:gd name="connsiteY518" fmla="*/ 4128418 h 5339960"/>
              <a:gd name="connsiteX519" fmla="*/ 1646324 w 6294865"/>
              <a:gd name="connsiteY519" fmla="*/ 4131195 h 5339960"/>
              <a:gd name="connsiteX520" fmla="*/ 1687857 w 6294865"/>
              <a:gd name="connsiteY520" fmla="*/ 4128466 h 5339960"/>
              <a:gd name="connsiteX521" fmla="*/ 1690083 w 6294865"/>
              <a:gd name="connsiteY521" fmla="*/ 4128148 h 5339960"/>
              <a:gd name="connsiteX522" fmla="*/ 1688404 w 6294865"/>
              <a:gd name="connsiteY522" fmla="*/ 4116833 h 5339960"/>
              <a:gd name="connsiteX523" fmla="*/ 1685666 w 6294865"/>
              <a:gd name="connsiteY523" fmla="*/ 4082161 h 5339960"/>
              <a:gd name="connsiteX524" fmla="*/ 1693090 w 6294865"/>
              <a:gd name="connsiteY524" fmla="*/ 4093148 h 5339960"/>
              <a:gd name="connsiteX525" fmla="*/ 1705769 w 6294865"/>
              <a:gd name="connsiteY525" fmla="*/ 4125905 h 5339960"/>
              <a:gd name="connsiteX526" fmla="*/ 1733281 w 6294865"/>
              <a:gd name="connsiteY526" fmla="*/ 4121970 h 5339960"/>
              <a:gd name="connsiteX527" fmla="*/ 1818725 w 6294865"/>
              <a:gd name="connsiteY527" fmla="*/ 4112269 h 5339960"/>
              <a:gd name="connsiteX528" fmla="*/ 1892897 w 6294865"/>
              <a:gd name="connsiteY528" fmla="*/ 4115649 h 5339960"/>
              <a:gd name="connsiteX529" fmla="*/ 1911271 w 6294865"/>
              <a:gd name="connsiteY529" fmla="*/ 4093025 h 5339960"/>
              <a:gd name="connsiteX530" fmla="*/ 1970393 w 6294865"/>
              <a:gd name="connsiteY530" fmla="*/ 3998214 h 5339960"/>
              <a:gd name="connsiteX531" fmla="*/ 1931780 w 6294865"/>
              <a:gd name="connsiteY531" fmla="*/ 3756619 h 5339960"/>
              <a:gd name="connsiteX532" fmla="*/ 2009678 w 6294865"/>
              <a:gd name="connsiteY532" fmla="*/ 3535339 h 5339960"/>
              <a:gd name="connsiteX533" fmla="*/ 2226860 w 6294865"/>
              <a:gd name="connsiteY533" fmla="*/ 3366127 h 5339960"/>
              <a:gd name="connsiteX534" fmla="*/ 2227186 w 6294865"/>
              <a:gd name="connsiteY534" fmla="*/ 3365685 h 5339960"/>
              <a:gd name="connsiteX535" fmla="*/ 2201899 w 6294865"/>
              <a:gd name="connsiteY535" fmla="*/ 3360825 h 5339960"/>
              <a:gd name="connsiteX536" fmla="*/ 2032647 w 6294865"/>
              <a:gd name="connsiteY536" fmla="*/ 3327483 h 5339960"/>
              <a:gd name="connsiteX537" fmla="*/ 1951095 w 6294865"/>
              <a:gd name="connsiteY537" fmla="*/ 3375027 h 5339960"/>
              <a:gd name="connsiteX538" fmla="*/ 1783265 w 6294865"/>
              <a:gd name="connsiteY538" fmla="*/ 3548518 h 5339960"/>
              <a:gd name="connsiteX539" fmla="*/ 1699991 w 6294865"/>
              <a:gd name="connsiteY539" fmla="*/ 3623505 h 5339960"/>
              <a:gd name="connsiteX540" fmla="*/ 1697612 w 6294865"/>
              <a:gd name="connsiteY540" fmla="*/ 3637533 h 5339960"/>
              <a:gd name="connsiteX541" fmla="*/ 1693602 w 6294865"/>
              <a:gd name="connsiteY541" fmla="*/ 3659899 h 5339960"/>
              <a:gd name="connsiteX542" fmla="*/ 1699447 w 6294865"/>
              <a:gd name="connsiteY542" fmla="*/ 3683007 h 5339960"/>
              <a:gd name="connsiteX543" fmla="*/ 1704030 w 6294865"/>
              <a:gd name="connsiteY543" fmla="*/ 3703831 h 5339960"/>
              <a:gd name="connsiteX544" fmla="*/ 1693928 w 6294865"/>
              <a:gd name="connsiteY544" fmla="*/ 3675404 h 5339960"/>
              <a:gd name="connsiteX545" fmla="*/ 1681904 w 6294865"/>
              <a:gd name="connsiteY545" fmla="*/ 3638405 h 5339960"/>
              <a:gd name="connsiteX546" fmla="*/ 1655814 w 6294865"/>
              <a:gd name="connsiteY546" fmla="*/ 3658706 h 5339960"/>
              <a:gd name="connsiteX547" fmla="*/ 1652995 w 6294865"/>
              <a:gd name="connsiteY547" fmla="*/ 3666702 h 5339960"/>
              <a:gd name="connsiteX548" fmla="*/ 1646594 w 6294865"/>
              <a:gd name="connsiteY548" fmla="*/ 3683448 h 5339960"/>
              <a:gd name="connsiteX549" fmla="*/ 1660897 w 6294865"/>
              <a:gd name="connsiteY549" fmla="*/ 3683228 h 5339960"/>
              <a:gd name="connsiteX550" fmla="*/ 1668508 w 6294865"/>
              <a:gd name="connsiteY550" fmla="*/ 3696011 h 5339960"/>
              <a:gd name="connsiteX551" fmla="*/ 1646785 w 6294865"/>
              <a:gd name="connsiteY551" fmla="*/ 3716933 h 5339960"/>
              <a:gd name="connsiteX552" fmla="*/ 1625571 w 6294865"/>
              <a:gd name="connsiteY552" fmla="*/ 3731332 h 5339960"/>
              <a:gd name="connsiteX553" fmla="*/ 1472812 w 6294865"/>
              <a:gd name="connsiteY553" fmla="*/ 4214264 h 5339960"/>
              <a:gd name="connsiteX554" fmla="*/ 1466773 w 6294865"/>
              <a:gd name="connsiteY554" fmla="*/ 4235144 h 5339960"/>
              <a:gd name="connsiteX555" fmla="*/ 1463460 w 6294865"/>
              <a:gd name="connsiteY555" fmla="*/ 4256430 h 5339960"/>
              <a:gd name="connsiteX556" fmla="*/ 1496355 w 6294865"/>
              <a:gd name="connsiteY556" fmla="*/ 4288464 h 5339960"/>
              <a:gd name="connsiteX557" fmla="*/ 1504343 w 6294865"/>
              <a:gd name="connsiteY557" fmla="*/ 4286085 h 5339960"/>
              <a:gd name="connsiteX558" fmla="*/ 1517932 w 6294865"/>
              <a:gd name="connsiteY558" fmla="*/ 4275593 h 5339960"/>
              <a:gd name="connsiteX559" fmla="*/ 1525101 w 6294865"/>
              <a:gd name="connsiteY559" fmla="*/ 4274326 h 5339960"/>
              <a:gd name="connsiteX560" fmla="*/ 1523204 w 6294865"/>
              <a:gd name="connsiteY560" fmla="*/ 4261539 h 5339960"/>
              <a:gd name="connsiteX561" fmla="*/ 1520465 w 6294865"/>
              <a:gd name="connsiteY561" fmla="*/ 4226866 h 5339960"/>
              <a:gd name="connsiteX562" fmla="*/ 1527888 w 6294865"/>
              <a:gd name="connsiteY562" fmla="*/ 4237854 h 5339960"/>
              <a:gd name="connsiteX563" fmla="*/ 1540919 w 6294865"/>
              <a:gd name="connsiteY563" fmla="*/ 4271522 h 5339960"/>
              <a:gd name="connsiteX564" fmla="*/ 1555941 w 6294865"/>
              <a:gd name="connsiteY564" fmla="*/ 4268864 h 5339960"/>
              <a:gd name="connsiteX565" fmla="*/ 1555983 w 6294865"/>
              <a:gd name="connsiteY565" fmla="*/ 4268872 h 5339960"/>
              <a:gd name="connsiteX566" fmla="*/ 1565859 w 6294865"/>
              <a:gd name="connsiteY566" fmla="*/ 4265342 h 5339960"/>
              <a:gd name="connsiteX567" fmla="*/ 1567020 w 6294865"/>
              <a:gd name="connsiteY567" fmla="*/ 4242105 h 5339960"/>
              <a:gd name="connsiteX568" fmla="*/ 1569605 w 6294865"/>
              <a:gd name="connsiteY568" fmla="*/ 4225385 h 5339960"/>
              <a:gd name="connsiteX569" fmla="*/ 1541449 w 6294865"/>
              <a:gd name="connsiteY569" fmla="*/ 4206717 h 5339960"/>
              <a:gd name="connsiteX570" fmla="*/ 1499443 w 6294865"/>
              <a:gd name="connsiteY570" fmla="*/ 4210277 h 5339960"/>
              <a:gd name="connsiteX571" fmla="*/ 1547686 w 6294865"/>
              <a:gd name="connsiteY571" fmla="*/ 3966283 h 5339960"/>
              <a:gd name="connsiteX572" fmla="*/ 1547467 w 6294865"/>
              <a:gd name="connsiteY572" fmla="*/ 3967449 h 5339960"/>
              <a:gd name="connsiteX573" fmla="*/ 1549701 w 6294865"/>
              <a:gd name="connsiteY573" fmla="*/ 3973021 h 5339960"/>
              <a:gd name="connsiteX574" fmla="*/ 2241981 w 6294865"/>
              <a:gd name="connsiteY574" fmla="*/ 1755095 h 5339960"/>
              <a:gd name="connsiteX575" fmla="*/ 2242409 w 6294865"/>
              <a:gd name="connsiteY575" fmla="*/ 1755945 h 5339960"/>
              <a:gd name="connsiteX576" fmla="*/ 2243074 w 6294865"/>
              <a:gd name="connsiteY576" fmla="*/ 1755149 h 5339960"/>
              <a:gd name="connsiteX577" fmla="*/ 2160064 w 6294865"/>
              <a:gd name="connsiteY577" fmla="*/ 2010040 h 5339960"/>
              <a:gd name="connsiteX578" fmla="*/ 2174201 w 6294865"/>
              <a:gd name="connsiteY578" fmla="*/ 2017075 h 5339960"/>
              <a:gd name="connsiteX579" fmla="*/ 2185047 w 6294865"/>
              <a:gd name="connsiteY579" fmla="*/ 2022291 h 5339960"/>
              <a:gd name="connsiteX580" fmla="*/ 2178227 w 6294865"/>
              <a:gd name="connsiteY580" fmla="*/ 1999479 h 5339960"/>
              <a:gd name="connsiteX581" fmla="*/ 2171477 w 6294865"/>
              <a:gd name="connsiteY581" fmla="*/ 2002048 h 5339960"/>
              <a:gd name="connsiteX582" fmla="*/ 2170614 w 6294865"/>
              <a:gd name="connsiteY582" fmla="*/ 2002879 h 5339960"/>
              <a:gd name="connsiteX583" fmla="*/ 1703035 w 6294865"/>
              <a:gd name="connsiteY583" fmla="*/ 3459982 h 5339960"/>
              <a:gd name="connsiteX584" fmla="*/ 1705847 w 6294865"/>
              <a:gd name="connsiteY584" fmla="*/ 3470823 h 5339960"/>
              <a:gd name="connsiteX585" fmla="*/ 1711141 w 6294865"/>
              <a:gd name="connsiteY585" fmla="*/ 3491381 h 5339960"/>
              <a:gd name="connsiteX586" fmla="*/ 1712921 w 6294865"/>
              <a:gd name="connsiteY586" fmla="*/ 3489253 h 5339960"/>
              <a:gd name="connsiteX587" fmla="*/ 1715306 w 6294865"/>
              <a:gd name="connsiteY587" fmla="*/ 3460222 h 5339960"/>
              <a:gd name="connsiteX588" fmla="*/ 1711515 w 6294865"/>
              <a:gd name="connsiteY588" fmla="*/ 3459516 h 5339960"/>
              <a:gd name="connsiteX589" fmla="*/ 1705683 w 6294865"/>
              <a:gd name="connsiteY589" fmla="*/ 3457951 h 5339960"/>
              <a:gd name="connsiteX590" fmla="*/ 1584208 w 6294865"/>
              <a:gd name="connsiteY590" fmla="*/ 3837206 h 5339960"/>
              <a:gd name="connsiteX591" fmla="*/ 1587018 w 6294865"/>
              <a:gd name="connsiteY591" fmla="*/ 3848049 h 5339960"/>
              <a:gd name="connsiteX592" fmla="*/ 1592313 w 6294865"/>
              <a:gd name="connsiteY592" fmla="*/ 3868605 h 5339960"/>
              <a:gd name="connsiteX593" fmla="*/ 1594093 w 6294865"/>
              <a:gd name="connsiteY593" fmla="*/ 3866478 h 5339960"/>
              <a:gd name="connsiteX594" fmla="*/ 1596478 w 6294865"/>
              <a:gd name="connsiteY594" fmla="*/ 3837447 h 5339960"/>
              <a:gd name="connsiteX595" fmla="*/ 1592686 w 6294865"/>
              <a:gd name="connsiteY595" fmla="*/ 3836742 h 5339960"/>
              <a:gd name="connsiteX596" fmla="*/ 1586855 w 6294865"/>
              <a:gd name="connsiteY596" fmla="*/ 3835176 h 5339960"/>
              <a:gd name="connsiteX597" fmla="*/ 1557271 w 6294865"/>
              <a:gd name="connsiteY597" fmla="*/ 3915074 h 5339960"/>
              <a:gd name="connsiteX598" fmla="*/ 1554439 w 6294865"/>
              <a:gd name="connsiteY598" fmla="*/ 3930204 h 5339960"/>
              <a:gd name="connsiteX599" fmla="*/ 1558848 w 6294865"/>
              <a:gd name="connsiteY599" fmla="*/ 3933758 h 5339960"/>
              <a:gd name="connsiteX600" fmla="*/ 1559442 w 6294865"/>
              <a:gd name="connsiteY600" fmla="*/ 3940884 h 5339960"/>
              <a:gd name="connsiteX601" fmla="*/ 1551788 w 6294865"/>
              <a:gd name="connsiteY601" fmla="*/ 3948256 h 5339960"/>
              <a:gd name="connsiteX602" fmla="*/ 1561505 w 6294865"/>
              <a:gd name="connsiteY602" fmla="*/ 3985715 h 5339960"/>
              <a:gd name="connsiteX603" fmla="*/ 1562076 w 6294865"/>
              <a:gd name="connsiteY603" fmla="*/ 3985990 h 5339960"/>
              <a:gd name="connsiteX604" fmla="*/ 1576235 w 6294865"/>
              <a:gd name="connsiteY604" fmla="*/ 3993048 h 5339960"/>
              <a:gd name="connsiteX605" fmla="*/ 1576269 w 6294865"/>
              <a:gd name="connsiteY605" fmla="*/ 3993070 h 5339960"/>
              <a:gd name="connsiteX606" fmla="*/ 1577218 w 6294865"/>
              <a:gd name="connsiteY606" fmla="*/ 3981519 h 5339960"/>
              <a:gd name="connsiteX607" fmla="*/ 1583007 w 6294865"/>
              <a:gd name="connsiteY607" fmla="*/ 3931315 h 5339960"/>
              <a:gd name="connsiteX608" fmla="*/ 1587096 w 6294865"/>
              <a:gd name="connsiteY608" fmla="*/ 3909336 h 5339960"/>
              <a:gd name="connsiteX609" fmla="*/ 1584328 w 6294865"/>
              <a:gd name="connsiteY609" fmla="*/ 3902075 h 5339960"/>
              <a:gd name="connsiteX610" fmla="*/ 1568674 w 6294865"/>
              <a:gd name="connsiteY610" fmla="*/ 3910101 h 5339960"/>
              <a:gd name="connsiteX611" fmla="*/ 1276341 w 6294865"/>
              <a:gd name="connsiteY611" fmla="*/ 4797354 h 5339960"/>
              <a:gd name="connsiteX612" fmla="*/ 1297767 w 6294865"/>
              <a:gd name="connsiteY612" fmla="*/ 4808941 h 5339960"/>
              <a:gd name="connsiteX613" fmla="*/ 1306170 w 6294865"/>
              <a:gd name="connsiteY613" fmla="*/ 4811305 h 5339960"/>
              <a:gd name="connsiteX614" fmla="*/ 1307565 w 6294865"/>
              <a:gd name="connsiteY614" fmla="*/ 4807974 h 5339960"/>
              <a:gd name="connsiteX615" fmla="*/ 1304603 w 6294865"/>
              <a:gd name="connsiteY615" fmla="*/ 4788529 h 5339960"/>
              <a:gd name="connsiteX616" fmla="*/ 1301745 w 6294865"/>
              <a:gd name="connsiteY616" fmla="*/ 4788999 h 5339960"/>
              <a:gd name="connsiteX617" fmla="*/ 1287178 w 6294865"/>
              <a:gd name="connsiteY617" fmla="*/ 4787428 h 5339960"/>
              <a:gd name="connsiteX618" fmla="*/ 1283200 w 6294865"/>
              <a:gd name="connsiteY618" fmla="*/ 4789297 h 5339960"/>
              <a:gd name="connsiteX619" fmla="*/ 1329719 w 6294865"/>
              <a:gd name="connsiteY619" fmla="*/ 4620405 h 5339960"/>
              <a:gd name="connsiteX620" fmla="*/ 1335820 w 6294865"/>
              <a:gd name="connsiteY620" fmla="*/ 4629943 h 5339960"/>
              <a:gd name="connsiteX621" fmla="*/ 1337112 w 6294865"/>
              <a:gd name="connsiteY621" fmla="*/ 4625662 h 5339960"/>
              <a:gd name="connsiteX622" fmla="*/ 1692741 w 6294865"/>
              <a:gd name="connsiteY622" fmla="*/ 3467872 h 5339960"/>
              <a:gd name="connsiteX623" fmla="*/ 1704514 w 6294865"/>
              <a:gd name="connsiteY623" fmla="*/ 3488295 h 5339960"/>
              <a:gd name="connsiteX624" fmla="*/ 1704972 w 6294865"/>
              <a:gd name="connsiteY624" fmla="*/ 3489204 h 5339960"/>
              <a:gd name="connsiteX625" fmla="*/ 1696982 w 6294865"/>
              <a:gd name="connsiteY625" fmla="*/ 3464620 h 5339960"/>
              <a:gd name="connsiteX626" fmla="*/ 1573913 w 6294865"/>
              <a:gd name="connsiteY626" fmla="*/ 3845097 h 5339960"/>
              <a:gd name="connsiteX627" fmla="*/ 1585686 w 6294865"/>
              <a:gd name="connsiteY627" fmla="*/ 3865520 h 5339960"/>
              <a:gd name="connsiteX628" fmla="*/ 1586144 w 6294865"/>
              <a:gd name="connsiteY628" fmla="*/ 3866428 h 5339960"/>
              <a:gd name="connsiteX629" fmla="*/ 1578154 w 6294865"/>
              <a:gd name="connsiteY629" fmla="*/ 3841845 h 5339960"/>
              <a:gd name="connsiteX630" fmla="*/ 1605163 w 6294865"/>
              <a:gd name="connsiteY630" fmla="*/ 3745785 h 5339960"/>
              <a:gd name="connsiteX631" fmla="*/ 1604900 w 6294865"/>
              <a:gd name="connsiteY631" fmla="*/ 3747251 h 5339960"/>
              <a:gd name="connsiteX632" fmla="*/ 1606864 w 6294865"/>
              <a:gd name="connsiteY632" fmla="*/ 3755019 h 5339960"/>
              <a:gd name="connsiteX633" fmla="*/ 1607460 w 6294865"/>
              <a:gd name="connsiteY633" fmla="*/ 3751815 h 5339960"/>
              <a:gd name="connsiteX634" fmla="*/ 1697574 w 6294865"/>
              <a:gd name="connsiteY634" fmla="*/ 3438928 h 5339960"/>
              <a:gd name="connsiteX635" fmla="*/ 1700698 w 6294865"/>
              <a:gd name="connsiteY635" fmla="*/ 3450970 h 5339960"/>
              <a:gd name="connsiteX636" fmla="*/ 1701270 w 6294865"/>
              <a:gd name="connsiteY636" fmla="*/ 3451246 h 5339960"/>
              <a:gd name="connsiteX637" fmla="*/ 1704625 w 6294865"/>
              <a:gd name="connsiteY637" fmla="*/ 3452917 h 5339960"/>
              <a:gd name="connsiteX638" fmla="*/ 1716301 w 6294865"/>
              <a:gd name="connsiteY638" fmla="*/ 3448077 h 5339960"/>
              <a:gd name="connsiteX639" fmla="*/ 1711637 w 6294865"/>
              <a:gd name="connsiteY639" fmla="*/ 3453386 h 5339960"/>
              <a:gd name="connsiteX640" fmla="*/ 1709244 w 6294865"/>
              <a:gd name="connsiteY640" fmla="*/ 3455221 h 5339960"/>
              <a:gd name="connsiteX641" fmla="*/ 1715429 w 6294865"/>
              <a:gd name="connsiteY641" fmla="*/ 3458304 h 5339960"/>
              <a:gd name="connsiteX642" fmla="*/ 1715461 w 6294865"/>
              <a:gd name="connsiteY642" fmla="*/ 3458324 h 5339960"/>
              <a:gd name="connsiteX643" fmla="*/ 1716411 w 6294865"/>
              <a:gd name="connsiteY643" fmla="*/ 3446775 h 5339960"/>
              <a:gd name="connsiteX644" fmla="*/ 1718895 w 6294865"/>
              <a:gd name="connsiteY644" fmla="*/ 3425226 h 5339960"/>
              <a:gd name="connsiteX645" fmla="*/ 1706734 w 6294865"/>
              <a:gd name="connsiteY645" fmla="*/ 3432980 h 5339960"/>
              <a:gd name="connsiteX646" fmla="*/ 1578746 w 6294865"/>
              <a:gd name="connsiteY646" fmla="*/ 3816152 h 5339960"/>
              <a:gd name="connsiteX647" fmla="*/ 1581869 w 6294865"/>
              <a:gd name="connsiteY647" fmla="*/ 3828196 h 5339960"/>
              <a:gd name="connsiteX648" fmla="*/ 1582442 w 6294865"/>
              <a:gd name="connsiteY648" fmla="*/ 3828470 h 5339960"/>
              <a:gd name="connsiteX649" fmla="*/ 1585796 w 6294865"/>
              <a:gd name="connsiteY649" fmla="*/ 3830141 h 5339960"/>
              <a:gd name="connsiteX650" fmla="*/ 1597472 w 6294865"/>
              <a:gd name="connsiteY650" fmla="*/ 3825303 h 5339960"/>
              <a:gd name="connsiteX651" fmla="*/ 1592809 w 6294865"/>
              <a:gd name="connsiteY651" fmla="*/ 3830611 h 5339960"/>
              <a:gd name="connsiteX652" fmla="*/ 1590416 w 6294865"/>
              <a:gd name="connsiteY652" fmla="*/ 3832445 h 5339960"/>
              <a:gd name="connsiteX653" fmla="*/ 1596601 w 6294865"/>
              <a:gd name="connsiteY653" fmla="*/ 3835529 h 5339960"/>
              <a:gd name="connsiteX654" fmla="*/ 1596633 w 6294865"/>
              <a:gd name="connsiteY654" fmla="*/ 3835548 h 5339960"/>
              <a:gd name="connsiteX655" fmla="*/ 1597583 w 6294865"/>
              <a:gd name="connsiteY655" fmla="*/ 3824000 h 5339960"/>
              <a:gd name="connsiteX656" fmla="*/ 1600067 w 6294865"/>
              <a:gd name="connsiteY656" fmla="*/ 3802451 h 5339960"/>
              <a:gd name="connsiteX657" fmla="*/ 1587905 w 6294865"/>
              <a:gd name="connsiteY657" fmla="*/ 3810206 h 5339960"/>
              <a:gd name="connsiteX658" fmla="*/ 1663472 w 6294865"/>
              <a:gd name="connsiteY658" fmla="*/ 3543356 h 5339960"/>
              <a:gd name="connsiteX659" fmla="*/ 1665432 w 6294865"/>
              <a:gd name="connsiteY659" fmla="*/ 3550956 h 5339960"/>
              <a:gd name="connsiteX660" fmla="*/ 1670658 w 6294865"/>
              <a:gd name="connsiteY660" fmla="*/ 3550876 h 5339960"/>
              <a:gd name="connsiteX661" fmla="*/ 1676294 w 6294865"/>
              <a:gd name="connsiteY661" fmla="*/ 3555419 h 5339960"/>
              <a:gd name="connsiteX662" fmla="*/ 1704924 w 6294865"/>
              <a:gd name="connsiteY662" fmla="*/ 3529488 h 5339960"/>
              <a:gd name="connsiteX663" fmla="*/ 1703156 w 6294865"/>
              <a:gd name="connsiteY663" fmla="*/ 3524850 h 5339960"/>
              <a:gd name="connsiteX664" fmla="*/ 1687502 w 6294865"/>
              <a:gd name="connsiteY664" fmla="*/ 3532878 h 5339960"/>
              <a:gd name="connsiteX665" fmla="*/ 1564560 w 6294865"/>
              <a:gd name="connsiteY665" fmla="*/ 3855063 h 5339960"/>
              <a:gd name="connsiteX666" fmla="*/ 1560281 w 6294865"/>
              <a:gd name="connsiteY666" fmla="*/ 3898993 h 5339960"/>
              <a:gd name="connsiteX667" fmla="*/ 1559822 w 6294865"/>
              <a:gd name="connsiteY667" fmla="*/ 3901446 h 5339960"/>
              <a:gd name="connsiteX668" fmla="*/ 1561776 w 6294865"/>
              <a:gd name="connsiteY668" fmla="*/ 3900445 h 5339960"/>
              <a:gd name="connsiteX669" fmla="*/ 1577686 w 6294865"/>
              <a:gd name="connsiteY669" fmla="*/ 3884640 h 5339960"/>
              <a:gd name="connsiteX670" fmla="*/ 1574956 w 6294865"/>
              <a:gd name="connsiteY670" fmla="*/ 3877474 h 5339960"/>
              <a:gd name="connsiteX671" fmla="*/ 1615669 w 6294865"/>
              <a:gd name="connsiteY671" fmla="*/ 3684793 h 5339960"/>
              <a:gd name="connsiteX672" fmla="*/ 1615383 w 6294865"/>
              <a:gd name="connsiteY672" fmla="*/ 3686486 h 5339960"/>
              <a:gd name="connsiteX673" fmla="*/ 1616044 w 6294865"/>
              <a:gd name="connsiteY673" fmla="*/ 3689236 h 5339960"/>
              <a:gd name="connsiteX674" fmla="*/ 1616732 w 6294865"/>
              <a:gd name="connsiteY674" fmla="*/ 3693853 h 5339960"/>
              <a:gd name="connsiteX675" fmla="*/ 1614936 w 6294865"/>
              <a:gd name="connsiteY675" fmla="*/ 3689130 h 5339960"/>
              <a:gd name="connsiteX676" fmla="*/ 1610872 w 6294865"/>
              <a:gd name="connsiteY676" fmla="*/ 3713247 h 5339960"/>
              <a:gd name="connsiteX677" fmla="*/ 1626843 w 6294865"/>
              <a:gd name="connsiteY677" fmla="*/ 3694140 h 5339960"/>
              <a:gd name="connsiteX678" fmla="*/ 1627813 w 6294865"/>
              <a:gd name="connsiteY678" fmla="*/ 3693291 h 5339960"/>
              <a:gd name="connsiteX679" fmla="*/ 1637673 w 6294865"/>
              <a:gd name="connsiteY679" fmla="*/ 3675367 h 5339960"/>
              <a:gd name="connsiteX680" fmla="*/ 1642181 w 6294865"/>
              <a:gd name="connsiteY680" fmla="*/ 3668640 h 5339960"/>
              <a:gd name="connsiteX681" fmla="*/ 2213504 w 6294865"/>
              <a:gd name="connsiteY681" fmla="*/ 1784783 h 5339960"/>
              <a:gd name="connsiteX682" fmla="*/ 2215036 w 6294865"/>
              <a:gd name="connsiteY682" fmla="*/ 1783998 h 5339960"/>
              <a:gd name="connsiteX683" fmla="*/ 2216751 w 6294865"/>
              <a:gd name="connsiteY683" fmla="*/ 1782292 h 5339960"/>
              <a:gd name="connsiteX684" fmla="*/ 2107272 w 6294865"/>
              <a:gd name="connsiteY684" fmla="*/ 2120208 h 5339960"/>
              <a:gd name="connsiteX685" fmla="*/ 2110849 w 6294865"/>
              <a:gd name="connsiteY685" fmla="*/ 2133994 h 5339960"/>
              <a:gd name="connsiteX686" fmla="*/ 2117475 w 6294865"/>
              <a:gd name="connsiteY686" fmla="*/ 2159727 h 5339960"/>
              <a:gd name="connsiteX687" fmla="*/ 2117838 w 6294865"/>
              <a:gd name="connsiteY687" fmla="*/ 2153424 h 5339960"/>
              <a:gd name="connsiteX688" fmla="*/ 2120305 w 6294865"/>
              <a:gd name="connsiteY688" fmla="*/ 2123394 h 5339960"/>
              <a:gd name="connsiteX689" fmla="*/ 2116515 w 6294865"/>
              <a:gd name="connsiteY689" fmla="*/ 2122687 h 5339960"/>
              <a:gd name="connsiteX690" fmla="*/ 1688246 w 6294865"/>
              <a:gd name="connsiteY690" fmla="*/ 3444983 h 5339960"/>
              <a:gd name="connsiteX691" fmla="*/ 1691345 w 6294865"/>
              <a:gd name="connsiteY691" fmla="*/ 3446472 h 5339960"/>
              <a:gd name="connsiteX692" fmla="*/ 1690468 w 6294865"/>
              <a:gd name="connsiteY692" fmla="*/ 3443540 h 5339960"/>
              <a:gd name="connsiteX693" fmla="*/ 1569417 w 6294865"/>
              <a:gd name="connsiteY693" fmla="*/ 3822208 h 5339960"/>
              <a:gd name="connsiteX694" fmla="*/ 1572516 w 6294865"/>
              <a:gd name="connsiteY694" fmla="*/ 3823698 h 5339960"/>
              <a:gd name="connsiteX695" fmla="*/ 1571640 w 6294865"/>
              <a:gd name="connsiteY695" fmla="*/ 3820765 h 5339960"/>
              <a:gd name="connsiteX696" fmla="*/ 1604154 w 6294865"/>
              <a:gd name="connsiteY696" fmla="*/ 3704708 h 5339960"/>
              <a:gd name="connsiteX697" fmla="*/ 1606006 w 6294865"/>
              <a:gd name="connsiteY697" fmla="*/ 3707923 h 5339960"/>
              <a:gd name="connsiteX698" fmla="*/ 1606238 w 6294865"/>
              <a:gd name="connsiteY698" fmla="*/ 3705097 h 5339960"/>
              <a:gd name="connsiteX699" fmla="*/ 1563982 w 6294865"/>
              <a:gd name="connsiteY699" fmla="*/ 3828083 h 5339960"/>
              <a:gd name="connsiteX700" fmla="*/ 1564066 w 6294865"/>
              <a:gd name="connsiteY700" fmla="*/ 3829639 h 5339960"/>
              <a:gd name="connsiteX701" fmla="*/ 1568083 w 6294865"/>
              <a:gd name="connsiteY701" fmla="*/ 3834986 h 5339960"/>
              <a:gd name="connsiteX702" fmla="*/ 1569642 w 6294865"/>
              <a:gd name="connsiteY702" fmla="*/ 3837691 h 5339960"/>
              <a:gd name="connsiteX703" fmla="*/ 1575820 w 6294865"/>
              <a:gd name="connsiteY703" fmla="*/ 3834662 h 5339960"/>
              <a:gd name="connsiteX704" fmla="*/ 1575505 w 6294865"/>
              <a:gd name="connsiteY704" fmla="*/ 3833692 h 5339960"/>
              <a:gd name="connsiteX705" fmla="*/ 1574906 w 6294865"/>
              <a:gd name="connsiteY705" fmla="*/ 3831683 h 5339960"/>
              <a:gd name="connsiteX706" fmla="*/ 1681266 w 6294865"/>
              <a:gd name="connsiteY706" fmla="*/ 3450245 h 5339960"/>
              <a:gd name="connsiteX707" fmla="*/ 1686911 w 6294865"/>
              <a:gd name="connsiteY707" fmla="*/ 3457762 h 5339960"/>
              <a:gd name="connsiteX708" fmla="*/ 1688471 w 6294865"/>
              <a:gd name="connsiteY708" fmla="*/ 3460466 h 5339960"/>
              <a:gd name="connsiteX709" fmla="*/ 1694649 w 6294865"/>
              <a:gd name="connsiteY709" fmla="*/ 3457436 h 5339960"/>
              <a:gd name="connsiteX710" fmla="*/ 1694334 w 6294865"/>
              <a:gd name="connsiteY710" fmla="*/ 3456468 h 5339960"/>
              <a:gd name="connsiteX711" fmla="*/ 1693734 w 6294865"/>
              <a:gd name="connsiteY711" fmla="*/ 3454459 h 5339960"/>
              <a:gd name="connsiteX712" fmla="*/ 1682023 w 6294865"/>
              <a:gd name="connsiteY712" fmla="*/ 3450599 h 5339960"/>
              <a:gd name="connsiteX713" fmla="*/ 2126824 w 6294865"/>
              <a:gd name="connsiteY713" fmla="*/ 2031371 h 5339960"/>
              <a:gd name="connsiteX714" fmla="*/ 2124383 w 6294865"/>
              <a:gd name="connsiteY714" fmla="*/ 2045851 h 5339960"/>
              <a:gd name="connsiteX715" fmla="*/ 2120372 w 6294865"/>
              <a:gd name="connsiteY715" fmla="*/ 2068216 h 5339960"/>
              <a:gd name="connsiteX716" fmla="*/ 2124391 w 6294865"/>
              <a:gd name="connsiteY716" fmla="*/ 2084104 h 5339960"/>
              <a:gd name="connsiteX717" fmla="*/ 2127199 w 6294865"/>
              <a:gd name="connsiteY717" fmla="*/ 2059741 h 5339960"/>
              <a:gd name="connsiteX718" fmla="*/ 2131288 w 6294865"/>
              <a:gd name="connsiteY718" fmla="*/ 2037762 h 5339960"/>
              <a:gd name="connsiteX719" fmla="*/ 2128521 w 6294865"/>
              <a:gd name="connsiteY719" fmla="*/ 2030500 h 5339960"/>
              <a:gd name="connsiteX720" fmla="*/ 2197904 w 6294865"/>
              <a:gd name="connsiteY720" fmla="*/ 1804133 h 5339960"/>
              <a:gd name="connsiteX721" fmla="*/ 2203453 w 6294865"/>
              <a:gd name="connsiteY721" fmla="*/ 1825653 h 5339960"/>
              <a:gd name="connsiteX722" fmla="*/ 2207638 w 6294865"/>
              <a:gd name="connsiteY722" fmla="*/ 1841789 h 5339960"/>
              <a:gd name="connsiteX723" fmla="*/ 2214094 w 6294865"/>
              <a:gd name="connsiteY723" fmla="*/ 1837057 h 5339960"/>
              <a:gd name="connsiteX724" fmla="*/ 2235521 w 6294865"/>
              <a:gd name="connsiteY724" fmla="*/ 1815098 h 5339960"/>
              <a:gd name="connsiteX725" fmla="*/ 2236464 w 6294865"/>
              <a:gd name="connsiteY725" fmla="*/ 1813805 h 5339960"/>
              <a:gd name="connsiteX726" fmla="*/ 2240357 w 6294865"/>
              <a:gd name="connsiteY726" fmla="*/ 1792888 h 5339960"/>
              <a:gd name="connsiteX727" fmla="*/ 2237589 w 6294865"/>
              <a:gd name="connsiteY727" fmla="*/ 1785626 h 5339960"/>
              <a:gd name="connsiteX728" fmla="*/ 2221934 w 6294865"/>
              <a:gd name="connsiteY728" fmla="*/ 1793653 h 5339960"/>
              <a:gd name="connsiteX729" fmla="*/ 1304336 w 6294865"/>
              <a:gd name="connsiteY729" fmla="*/ 4636404 h 5339960"/>
              <a:gd name="connsiteX730" fmla="*/ 1297291 w 6294865"/>
              <a:gd name="connsiteY730" fmla="*/ 4668638 h 5339960"/>
              <a:gd name="connsiteX731" fmla="*/ 1318776 w 6294865"/>
              <a:gd name="connsiteY731" fmla="*/ 4665447 h 5339960"/>
              <a:gd name="connsiteX732" fmla="*/ 1319120 w 6294865"/>
              <a:gd name="connsiteY732" fmla="*/ 4664772 h 5339960"/>
              <a:gd name="connsiteX733" fmla="*/ 1305479 w 6294865"/>
              <a:gd name="connsiteY733" fmla="*/ 4638934 h 5339960"/>
              <a:gd name="connsiteX734" fmla="*/ 1598650 w 6294865"/>
              <a:gd name="connsiteY734" fmla="*/ 3695162 h 5339960"/>
              <a:gd name="connsiteX735" fmla="*/ 1602024 w 6294865"/>
              <a:gd name="connsiteY735" fmla="*/ 3701014 h 5339960"/>
              <a:gd name="connsiteX736" fmla="*/ 1606361 w 6294865"/>
              <a:gd name="connsiteY736" fmla="*/ 3703176 h 5339960"/>
              <a:gd name="connsiteX737" fmla="*/ 1606395 w 6294865"/>
              <a:gd name="connsiteY737" fmla="*/ 3703198 h 5339960"/>
              <a:gd name="connsiteX738" fmla="*/ 1607345 w 6294865"/>
              <a:gd name="connsiteY738" fmla="*/ 3691649 h 5339960"/>
              <a:gd name="connsiteX739" fmla="*/ 1607566 w 6294865"/>
              <a:gd name="connsiteY739" fmla="*/ 3689730 h 5339960"/>
              <a:gd name="connsiteX740" fmla="*/ 1319814 w 6294865"/>
              <a:gd name="connsiteY740" fmla="*/ 4579499 h 5339960"/>
              <a:gd name="connsiteX741" fmla="*/ 1345394 w 6294865"/>
              <a:gd name="connsiteY741" fmla="*/ 4598198 h 5339960"/>
              <a:gd name="connsiteX742" fmla="*/ 1354054 w 6294865"/>
              <a:gd name="connsiteY742" fmla="*/ 4569489 h 5339960"/>
              <a:gd name="connsiteX743" fmla="*/ 1340660 w 6294865"/>
              <a:gd name="connsiteY743" fmla="*/ 4565432 h 5339960"/>
              <a:gd name="connsiteX744" fmla="*/ 1334270 w 6294865"/>
              <a:gd name="connsiteY744" fmla="*/ 4564311 h 5339960"/>
              <a:gd name="connsiteX745" fmla="*/ 1335243 w 6294865"/>
              <a:gd name="connsiteY745" fmla="*/ 4524081 h 5339960"/>
              <a:gd name="connsiteX746" fmla="*/ 1342173 w 6294865"/>
              <a:gd name="connsiteY746" fmla="*/ 4524070 h 5339960"/>
              <a:gd name="connsiteX747" fmla="*/ 1349365 w 6294865"/>
              <a:gd name="connsiteY747" fmla="*/ 4518592 h 5339960"/>
              <a:gd name="connsiteX748" fmla="*/ 1342696 w 6294865"/>
              <a:gd name="connsiteY748" fmla="*/ 4509642 h 5339960"/>
              <a:gd name="connsiteX749" fmla="*/ 1340771 w 6294865"/>
              <a:gd name="connsiteY749" fmla="*/ 4506729 h 5339960"/>
              <a:gd name="connsiteX750" fmla="*/ 1699438 w 6294865"/>
              <a:gd name="connsiteY750" fmla="*/ 3366485 h 5339960"/>
              <a:gd name="connsiteX751" fmla="*/ 1700967 w 6294865"/>
              <a:gd name="connsiteY751" fmla="*/ 3365700 h 5339960"/>
              <a:gd name="connsiteX752" fmla="*/ 1702684 w 6294865"/>
              <a:gd name="connsiteY752" fmla="*/ 3363996 h 5339960"/>
              <a:gd name="connsiteX753" fmla="*/ 1580609 w 6294865"/>
              <a:gd name="connsiteY753" fmla="*/ 3743711 h 5339960"/>
              <a:gd name="connsiteX754" fmla="*/ 1582139 w 6294865"/>
              <a:gd name="connsiteY754" fmla="*/ 3742925 h 5339960"/>
              <a:gd name="connsiteX755" fmla="*/ 1583856 w 6294865"/>
              <a:gd name="connsiteY755" fmla="*/ 3741220 h 5339960"/>
              <a:gd name="connsiteX756" fmla="*/ 1426949 w 6294865"/>
              <a:gd name="connsiteY756" fmla="*/ 4221130 h 5339960"/>
              <a:gd name="connsiteX757" fmla="*/ 1431145 w 6294865"/>
              <a:gd name="connsiteY757" fmla="*/ 4225174 h 5339960"/>
              <a:gd name="connsiteX758" fmla="*/ 1432452 w 6294865"/>
              <a:gd name="connsiteY758" fmla="*/ 4220306 h 5339960"/>
              <a:gd name="connsiteX759" fmla="*/ 2112746 w 6294865"/>
              <a:gd name="connsiteY759" fmla="*/ 2038580 h 5339960"/>
              <a:gd name="connsiteX760" fmla="*/ 2118879 w 6294865"/>
              <a:gd name="connsiteY760" fmla="*/ 2062395 h 5339960"/>
              <a:gd name="connsiteX761" fmla="*/ 2119243 w 6294865"/>
              <a:gd name="connsiteY761" fmla="*/ 2056091 h 5339960"/>
              <a:gd name="connsiteX762" fmla="*/ 2121031 w 6294865"/>
              <a:gd name="connsiteY762" fmla="*/ 2034341 h 5339960"/>
              <a:gd name="connsiteX763" fmla="*/ 2112866 w 6294865"/>
              <a:gd name="connsiteY763" fmla="*/ 2038528 h 5339960"/>
              <a:gd name="connsiteX764" fmla="*/ 1653002 w 6294865"/>
              <a:gd name="connsiteY764" fmla="*/ 3497060 h 5339960"/>
              <a:gd name="connsiteX765" fmla="*/ 1656944 w 6294865"/>
              <a:gd name="connsiteY765" fmla="*/ 3517643 h 5339960"/>
              <a:gd name="connsiteX766" fmla="*/ 1658997 w 6294865"/>
              <a:gd name="connsiteY766" fmla="*/ 3525762 h 5339960"/>
              <a:gd name="connsiteX767" fmla="*/ 1661317 w 6294865"/>
              <a:gd name="connsiteY767" fmla="*/ 3522302 h 5339960"/>
              <a:gd name="connsiteX768" fmla="*/ 1669225 w 6294865"/>
              <a:gd name="connsiteY768" fmla="*/ 3512309 h 5339960"/>
              <a:gd name="connsiteX769" fmla="*/ 1668734 w 6294865"/>
              <a:gd name="connsiteY769" fmla="*/ 3517393 h 5339960"/>
              <a:gd name="connsiteX770" fmla="*/ 1663609 w 6294865"/>
              <a:gd name="connsiteY770" fmla="*/ 3531929 h 5339960"/>
              <a:gd name="connsiteX771" fmla="*/ 1680604 w 6294865"/>
              <a:gd name="connsiteY771" fmla="*/ 3523220 h 5339960"/>
              <a:gd name="connsiteX772" fmla="*/ 1696514 w 6294865"/>
              <a:gd name="connsiteY772" fmla="*/ 3507416 h 5339960"/>
              <a:gd name="connsiteX773" fmla="*/ 1693783 w 6294865"/>
              <a:gd name="connsiteY773" fmla="*/ 3500250 h 5339960"/>
              <a:gd name="connsiteX774" fmla="*/ 1682331 w 6294865"/>
              <a:gd name="connsiteY774" fmla="*/ 3475559 h 5339960"/>
              <a:gd name="connsiteX775" fmla="*/ 1665251 w 6294865"/>
              <a:gd name="connsiteY775" fmla="*/ 3488102 h 5339960"/>
              <a:gd name="connsiteX776" fmla="*/ 1490676 w 6294865"/>
              <a:gd name="connsiteY776" fmla="*/ 4009304 h 5339960"/>
              <a:gd name="connsiteX777" fmla="*/ 1487476 w 6294865"/>
              <a:gd name="connsiteY777" fmla="*/ 4027145 h 5339960"/>
              <a:gd name="connsiteX778" fmla="*/ 1488497 w 6294865"/>
              <a:gd name="connsiteY778" fmla="*/ 4031181 h 5339960"/>
              <a:gd name="connsiteX779" fmla="*/ 1493471 w 6294865"/>
              <a:gd name="connsiteY779" fmla="*/ 4018611 h 5339960"/>
              <a:gd name="connsiteX780" fmla="*/ 1493657 w 6294865"/>
              <a:gd name="connsiteY780" fmla="*/ 4010956 h 5339960"/>
              <a:gd name="connsiteX781" fmla="*/ 1683836 w 6294865"/>
              <a:gd name="connsiteY781" fmla="*/ 3385836 h 5339960"/>
              <a:gd name="connsiteX782" fmla="*/ 1689386 w 6294865"/>
              <a:gd name="connsiteY782" fmla="*/ 3407356 h 5339960"/>
              <a:gd name="connsiteX783" fmla="*/ 1693571 w 6294865"/>
              <a:gd name="connsiteY783" fmla="*/ 3423492 h 5339960"/>
              <a:gd name="connsiteX784" fmla="*/ 1718189 w 6294865"/>
              <a:gd name="connsiteY784" fmla="*/ 3405447 h 5339960"/>
              <a:gd name="connsiteX785" fmla="*/ 1721390 w 6294865"/>
              <a:gd name="connsiteY785" fmla="*/ 3403594 h 5339960"/>
              <a:gd name="connsiteX786" fmla="*/ 1722199 w 6294865"/>
              <a:gd name="connsiteY786" fmla="*/ 3396570 h 5339960"/>
              <a:gd name="connsiteX787" fmla="*/ 1726288 w 6294865"/>
              <a:gd name="connsiteY787" fmla="*/ 3374591 h 5339960"/>
              <a:gd name="connsiteX788" fmla="*/ 1723522 w 6294865"/>
              <a:gd name="connsiteY788" fmla="*/ 3367329 h 5339960"/>
              <a:gd name="connsiteX789" fmla="*/ 1707867 w 6294865"/>
              <a:gd name="connsiteY789" fmla="*/ 3375356 h 5339960"/>
              <a:gd name="connsiteX790" fmla="*/ 1565007 w 6294865"/>
              <a:gd name="connsiteY790" fmla="*/ 3763061 h 5339960"/>
              <a:gd name="connsiteX791" fmla="*/ 1570558 w 6294865"/>
              <a:gd name="connsiteY791" fmla="*/ 3784581 h 5339960"/>
              <a:gd name="connsiteX792" fmla="*/ 1574743 w 6294865"/>
              <a:gd name="connsiteY792" fmla="*/ 3800717 h 5339960"/>
              <a:gd name="connsiteX793" fmla="*/ 1599361 w 6294865"/>
              <a:gd name="connsiteY793" fmla="*/ 3782673 h 5339960"/>
              <a:gd name="connsiteX794" fmla="*/ 1602562 w 6294865"/>
              <a:gd name="connsiteY794" fmla="*/ 3780820 h 5339960"/>
              <a:gd name="connsiteX795" fmla="*/ 1603371 w 6294865"/>
              <a:gd name="connsiteY795" fmla="*/ 3773794 h 5339960"/>
              <a:gd name="connsiteX796" fmla="*/ 1605355 w 6294865"/>
              <a:gd name="connsiteY796" fmla="*/ 3763134 h 5339960"/>
              <a:gd name="connsiteX797" fmla="*/ 1605224 w 6294865"/>
              <a:gd name="connsiteY797" fmla="*/ 3762757 h 5339960"/>
              <a:gd name="connsiteX798" fmla="*/ 1600079 w 6294865"/>
              <a:gd name="connsiteY798" fmla="*/ 3746921 h 5339960"/>
              <a:gd name="connsiteX799" fmla="*/ 1589039 w 6294865"/>
              <a:gd name="connsiteY799" fmla="*/ 3752582 h 5339960"/>
              <a:gd name="connsiteX800" fmla="*/ 1361839 w 6294865"/>
              <a:gd name="connsiteY800" fmla="*/ 4399761 h 5339960"/>
              <a:gd name="connsiteX801" fmla="*/ 1361441 w 6294865"/>
              <a:gd name="connsiteY801" fmla="*/ 4418757 h 5339960"/>
              <a:gd name="connsiteX802" fmla="*/ 1362886 w 6294865"/>
              <a:gd name="connsiteY802" fmla="*/ 4418503 h 5339960"/>
              <a:gd name="connsiteX803" fmla="*/ 2109167 w 6294865"/>
              <a:gd name="connsiteY803" fmla="*/ 2024765 h 5339960"/>
              <a:gd name="connsiteX804" fmla="*/ 2109358 w 6294865"/>
              <a:gd name="connsiteY804" fmla="*/ 2025504 h 5339960"/>
              <a:gd name="connsiteX805" fmla="*/ 2110554 w 6294865"/>
              <a:gd name="connsiteY805" fmla="*/ 2024314 h 5339960"/>
              <a:gd name="connsiteX806" fmla="*/ 1657760 w 6294865"/>
              <a:gd name="connsiteY806" fmla="*/ 3453765 h 5339960"/>
              <a:gd name="connsiteX807" fmla="*/ 1658903 w 6294865"/>
              <a:gd name="connsiteY807" fmla="*/ 3453747 h 5339960"/>
              <a:gd name="connsiteX808" fmla="*/ 1662115 w 6294865"/>
              <a:gd name="connsiteY808" fmla="*/ 3450394 h 5339960"/>
              <a:gd name="connsiteX809" fmla="*/ 1663398 w 6294865"/>
              <a:gd name="connsiteY809" fmla="*/ 3449194 h 5339960"/>
              <a:gd name="connsiteX810" fmla="*/ 1660683 w 6294865"/>
              <a:gd name="connsiteY810" fmla="*/ 3446118 h 5339960"/>
              <a:gd name="connsiteX811" fmla="*/ 2188486 w 6294865"/>
              <a:gd name="connsiteY811" fmla="*/ 1763331 h 5339960"/>
              <a:gd name="connsiteX812" fmla="*/ 2191377 w 6294865"/>
              <a:gd name="connsiteY812" fmla="*/ 1778419 h 5339960"/>
              <a:gd name="connsiteX813" fmla="*/ 2193481 w 6294865"/>
              <a:gd name="connsiteY813" fmla="*/ 1786747 h 5339960"/>
              <a:gd name="connsiteX814" fmla="*/ 2200711 w 6294865"/>
              <a:gd name="connsiteY814" fmla="*/ 1782722 h 5339960"/>
              <a:gd name="connsiteX815" fmla="*/ 2221074 w 6294865"/>
              <a:gd name="connsiteY815" fmla="*/ 1773313 h 5339960"/>
              <a:gd name="connsiteX816" fmla="*/ 2228958 w 6294865"/>
              <a:gd name="connsiteY816" fmla="*/ 1770167 h 5339960"/>
              <a:gd name="connsiteX817" fmla="*/ 2230947 w 6294865"/>
              <a:gd name="connsiteY817" fmla="*/ 1768192 h 5339960"/>
              <a:gd name="connsiteX818" fmla="*/ 2228215 w 6294865"/>
              <a:gd name="connsiteY818" fmla="*/ 1761027 h 5339960"/>
              <a:gd name="connsiteX819" fmla="*/ 2226032 w 6294865"/>
              <a:gd name="connsiteY819" fmla="*/ 1756319 h 5339960"/>
              <a:gd name="connsiteX820" fmla="*/ 1620895 w 6294865"/>
              <a:gd name="connsiteY820" fmla="*/ 3564796 h 5339960"/>
              <a:gd name="connsiteX821" fmla="*/ 1618897 w 6294865"/>
              <a:gd name="connsiteY821" fmla="*/ 3576647 h 5339960"/>
              <a:gd name="connsiteX822" fmla="*/ 1621019 w 6294865"/>
              <a:gd name="connsiteY822" fmla="*/ 3578255 h 5339960"/>
              <a:gd name="connsiteX823" fmla="*/ 1622260 w 6294865"/>
              <a:gd name="connsiteY823" fmla="*/ 3578948 h 5339960"/>
              <a:gd name="connsiteX824" fmla="*/ 1636605 w 6294865"/>
              <a:gd name="connsiteY824" fmla="*/ 3561790 h 5339960"/>
              <a:gd name="connsiteX825" fmla="*/ 1637575 w 6294865"/>
              <a:gd name="connsiteY825" fmla="*/ 3560940 h 5339960"/>
              <a:gd name="connsiteX826" fmla="*/ 1640611 w 6294865"/>
              <a:gd name="connsiteY826" fmla="*/ 3555419 h 5339960"/>
              <a:gd name="connsiteX827" fmla="*/ 1638656 w 6294865"/>
              <a:gd name="connsiteY827" fmla="*/ 3556116 h 5339960"/>
              <a:gd name="connsiteX828" fmla="*/ 1638066 w 6294865"/>
              <a:gd name="connsiteY828" fmla="*/ 3555599 h 5339960"/>
              <a:gd name="connsiteX829" fmla="*/ 1621125 w 6294865"/>
              <a:gd name="connsiteY829" fmla="*/ 3564560 h 5339960"/>
              <a:gd name="connsiteX830" fmla="*/ 1481592 w 6294865"/>
              <a:gd name="connsiteY830" fmla="*/ 4004271 h 5339960"/>
              <a:gd name="connsiteX831" fmla="*/ 1485984 w 6294865"/>
              <a:gd name="connsiteY831" fmla="*/ 4021323 h 5339960"/>
              <a:gd name="connsiteX832" fmla="*/ 1486349 w 6294865"/>
              <a:gd name="connsiteY832" fmla="*/ 4015020 h 5339960"/>
              <a:gd name="connsiteX833" fmla="*/ 1486986 w 6294865"/>
              <a:gd name="connsiteY833" fmla="*/ 4007260 h 5339960"/>
              <a:gd name="connsiteX834" fmla="*/ 1203866 w 6294865"/>
              <a:gd name="connsiteY834" fmla="*/ 4883384 h 5339960"/>
              <a:gd name="connsiteX835" fmla="*/ 1206203 w 6294865"/>
              <a:gd name="connsiteY835" fmla="*/ 4890823 h 5339960"/>
              <a:gd name="connsiteX836" fmla="*/ 1228419 w 6294865"/>
              <a:gd name="connsiteY836" fmla="*/ 4952220 h 5339960"/>
              <a:gd name="connsiteX837" fmla="*/ 1239744 w 6294865"/>
              <a:gd name="connsiteY837" fmla="*/ 4982366 h 5339960"/>
              <a:gd name="connsiteX838" fmla="*/ 1296603 w 6294865"/>
              <a:gd name="connsiteY838" fmla="*/ 4835230 h 5339960"/>
              <a:gd name="connsiteX839" fmla="*/ 1288104 w 6294865"/>
              <a:gd name="connsiteY839" fmla="*/ 4832175 h 5339960"/>
              <a:gd name="connsiteX840" fmla="*/ 1254337 w 6294865"/>
              <a:gd name="connsiteY840" fmla="*/ 4823200 h 5339960"/>
              <a:gd name="connsiteX841" fmla="*/ 1253474 w 6294865"/>
              <a:gd name="connsiteY841" fmla="*/ 4824217 h 5339960"/>
              <a:gd name="connsiteX842" fmla="*/ 1232637 w 6294865"/>
              <a:gd name="connsiteY842" fmla="*/ 4851235 h 5339960"/>
              <a:gd name="connsiteX843" fmla="*/ 1231687 w 6294865"/>
              <a:gd name="connsiteY843" fmla="*/ 4896460 h 5339960"/>
              <a:gd name="connsiteX844" fmla="*/ 1228869 w 6294865"/>
              <a:gd name="connsiteY844" fmla="*/ 4950974 h 5339960"/>
              <a:gd name="connsiteX845" fmla="*/ 1223367 w 6294865"/>
              <a:gd name="connsiteY845" fmla="*/ 4874436 h 5339960"/>
              <a:gd name="connsiteX846" fmla="*/ 1222834 w 6294865"/>
              <a:gd name="connsiteY846" fmla="*/ 4863832 h 5339960"/>
              <a:gd name="connsiteX847" fmla="*/ 1625540 w 6294865"/>
              <a:gd name="connsiteY847" fmla="*/ 3537883 h 5339960"/>
              <a:gd name="connsiteX848" fmla="*/ 1624020 w 6294865"/>
              <a:gd name="connsiteY848" fmla="*/ 3546669 h 5339960"/>
              <a:gd name="connsiteX849" fmla="*/ 1628930 w 6294865"/>
              <a:gd name="connsiteY849" fmla="*/ 3545282 h 5339960"/>
              <a:gd name="connsiteX850" fmla="*/ 1633574 w 6294865"/>
              <a:gd name="connsiteY850" fmla="*/ 3511007 h 5339960"/>
              <a:gd name="connsiteX851" fmla="*/ 1642729 w 6294865"/>
              <a:gd name="connsiteY851" fmla="*/ 3531755 h 5339960"/>
              <a:gd name="connsiteX852" fmla="*/ 1643299 w 6294865"/>
              <a:gd name="connsiteY852" fmla="*/ 3541220 h 5339960"/>
              <a:gd name="connsiteX853" fmla="*/ 1648162 w 6294865"/>
              <a:gd name="connsiteY853" fmla="*/ 3539846 h 5339960"/>
              <a:gd name="connsiteX854" fmla="*/ 1650287 w 6294865"/>
              <a:gd name="connsiteY854" fmla="*/ 3538756 h 5339960"/>
              <a:gd name="connsiteX855" fmla="*/ 1651216 w 6294865"/>
              <a:gd name="connsiteY855" fmla="*/ 3537373 h 5339960"/>
              <a:gd name="connsiteX856" fmla="*/ 1643727 w 6294865"/>
              <a:gd name="connsiteY856" fmla="*/ 3509196 h 5339960"/>
              <a:gd name="connsiteX857" fmla="*/ 1642705 w 6294865"/>
              <a:gd name="connsiteY857" fmla="*/ 3504590 h 5339960"/>
              <a:gd name="connsiteX858" fmla="*/ 1642577 w 6294865"/>
              <a:gd name="connsiteY858" fmla="*/ 3504682 h 5339960"/>
              <a:gd name="connsiteX859" fmla="*/ 1633827 w 6294865"/>
              <a:gd name="connsiteY859" fmla="*/ 3510261 h 5339960"/>
              <a:gd name="connsiteX860" fmla="*/ 1598678 w 6294865"/>
              <a:gd name="connsiteY860" fmla="*/ 3620283 h 5339960"/>
              <a:gd name="connsiteX861" fmla="*/ 1599080 w 6294865"/>
              <a:gd name="connsiteY861" fmla="*/ 3621841 h 5339960"/>
              <a:gd name="connsiteX862" fmla="*/ 1599880 w 6294865"/>
              <a:gd name="connsiteY862" fmla="*/ 3621302 h 5339960"/>
              <a:gd name="connsiteX863" fmla="*/ 1605099 w 6294865"/>
              <a:gd name="connsiteY863" fmla="*/ 3616999 h 5339960"/>
              <a:gd name="connsiteX864" fmla="*/ 1598799 w 6294865"/>
              <a:gd name="connsiteY864" fmla="*/ 3620230 h 5339960"/>
              <a:gd name="connsiteX865" fmla="*/ 1234039 w 6294865"/>
              <a:gd name="connsiteY865" fmla="*/ 4772647 h 5339960"/>
              <a:gd name="connsiteX866" fmla="*/ 1234008 w 6294865"/>
              <a:gd name="connsiteY866" fmla="*/ 4774467 h 5339960"/>
              <a:gd name="connsiteX867" fmla="*/ 1240121 w 6294865"/>
              <a:gd name="connsiteY867" fmla="*/ 4777770 h 5339960"/>
              <a:gd name="connsiteX868" fmla="*/ 1241160 w 6294865"/>
              <a:gd name="connsiteY868" fmla="*/ 4776554 h 5339960"/>
              <a:gd name="connsiteX869" fmla="*/ 1649331 w 6294865"/>
              <a:gd name="connsiteY869" fmla="*/ 3444791 h 5339960"/>
              <a:gd name="connsiteX870" fmla="*/ 1649341 w 6294865"/>
              <a:gd name="connsiteY870" fmla="*/ 3444935 h 5339960"/>
              <a:gd name="connsiteX871" fmla="*/ 1649441 w 6294865"/>
              <a:gd name="connsiteY871" fmla="*/ 3444785 h 5339960"/>
              <a:gd name="connsiteX872" fmla="*/ 2159716 w 6294865"/>
              <a:gd name="connsiteY872" fmla="*/ 1824430 h 5339960"/>
              <a:gd name="connsiteX873" fmla="*/ 2161742 w 6294865"/>
              <a:gd name="connsiteY873" fmla="*/ 1842548 h 5339960"/>
              <a:gd name="connsiteX874" fmla="*/ 2164797 w 6294865"/>
              <a:gd name="connsiteY874" fmla="*/ 1844255 h 5339960"/>
              <a:gd name="connsiteX875" fmla="*/ 2171623 w 6294865"/>
              <a:gd name="connsiteY875" fmla="*/ 1845449 h 5339960"/>
              <a:gd name="connsiteX876" fmla="*/ 2174146 w 6294865"/>
              <a:gd name="connsiteY876" fmla="*/ 1847211 h 5339960"/>
              <a:gd name="connsiteX877" fmla="*/ 2176790 w 6294865"/>
              <a:gd name="connsiteY877" fmla="*/ 1843266 h 5339960"/>
              <a:gd name="connsiteX878" fmla="*/ 2184698 w 6294865"/>
              <a:gd name="connsiteY878" fmla="*/ 1833273 h 5339960"/>
              <a:gd name="connsiteX879" fmla="*/ 2184207 w 6294865"/>
              <a:gd name="connsiteY879" fmla="*/ 1838359 h 5339960"/>
              <a:gd name="connsiteX880" fmla="*/ 2179715 w 6294865"/>
              <a:gd name="connsiteY880" fmla="*/ 1851097 h 5339960"/>
              <a:gd name="connsiteX881" fmla="*/ 2184363 w 6294865"/>
              <a:gd name="connsiteY881" fmla="*/ 1854340 h 5339960"/>
              <a:gd name="connsiteX882" fmla="*/ 2199705 w 6294865"/>
              <a:gd name="connsiteY882" fmla="*/ 1847604 h 5339960"/>
              <a:gd name="connsiteX883" fmla="*/ 2200176 w 6294865"/>
              <a:gd name="connsiteY883" fmla="*/ 1847260 h 5339960"/>
              <a:gd name="connsiteX884" fmla="*/ 2188506 w 6294865"/>
              <a:gd name="connsiteY884" fmla="*/ 1808231 h 5339960"/>
              <a:gd name="connsiteX885" fmla="*/ 2185045 w 6294865"/>
              <a:gd name="connsiteY885" fmla="*/ 1809740 h 5339960"/>
              <a:gd name="connsiteX886" fmla="*/ 2166106 w 6294865"/>
              <a:gd name="connsiteY886" fmla="*/ 1819756 h 5339960"/>
              <a:gd name="connsiteX887" fmla="*/ 2088837 w 6294865"/>
              <a:gd name="connsiteY887" fmla="*/ 2049006 h 5339960"/>
              <a:gd name="connsiteX888" fmla="*/ 2094386 w 6294865"/>
              <a:gd name="connsiteY888" fmla="*/ 2070528 h 5339960"/>
              <a:gd name="connsiteX889" fmla="*/ 2105698 w 6294865"/>
              <a:gd name="connsiteY889" fmla="*/ 2114140 h 5339960"/>
              <a:gd name="connsiteX890" fmla="*/ 2106270 w 6294865"/>
              <a:gd name="connsiteY890" fmla="*/ 2114416 h 5339960"/>
              <a:gd name="connsiteX891" fmla="*/ 2120430 w 6294865"/>
              <a:gd name="connsiteY891" fmla="*/ 2121472 h 5339960"/>
              <a:gd name="connsiteX892" fmla="*/ 2120462 w 6294865"/>
              <a:gd name="connsiteY892" fmla="*/ 2121494 h 5339960"/>
              <a:gd name="connsiteX893" fmla="*/ 2121411 w 6294865"/>
              <a:gd name="connsiteY893" fmla="*/ 2109945 h 5339960"/>
              <a:gd name="connsiteX894" fmla="*/ 2123498 w 6294865"/>
              <a:gd name="connsiteY894" fmla="*/ 2091848 h 5339960"/>
              <a:gd name="connsiteX895" fmla="*/ 2120698 w 6294865"/>
              <a:gd name="connsiteY895" fmla="*/ 2083722 h 5339960"/>
              <a:gd name="connsiteX896" fmla="*/ 2106861 w 6294865"/>
              <a:gd name="connsiteY896" fmla="*/ 2041145 h 5339960"/>
              <a:gd name="connsiteX897" fmla="*/ 1598793 w 6294865"/>
              <a:gd name="connsiteY897" fmla="*/ 3601371 h 5339960"/>
              <a:gd name="connsiteX898" fmla="*/ 1600372 w 6294865"/>
              <a:gd name="connsiteY898" fmla="*/ 3602159 h 5339960"/>
              <a:gd name="connsiteX899" fmla="*/ 1605366 w 6294865"/>
              <a:gd name="connsiteY899" fmla="*/ 3597198 h 5339960"/>
              <a:gd name="connsiteX900" fmla="*/ 1604080 w 6294865"/>
              <a:gd name="connsiteY900" fmla="*/ 3595765 h 5339960"/>
              <a:gd name="connsiteX901" fmla="*/ 1602232 w 6294865"/>
              <a:gd name="connsiteY901" fmla="*/ 3593698 h 5339960"/>
              <a:gd name="connsiteX902" fmla="*/ 1594862 w 6294865"/>
              <a:gd name="connsiteY902" fmla="*/ 3605553 h 5339960"/>
              <a:gd name="connsiteX903" fmla="*/ 1595291 w 6294865"/>
              <a:gd name="connsiteY903" fmla="*/ 3607206 h 5339960"/>
              <a:gd name="connsiteX904" fmla="*/ 1597228 w 6294865"/>
              <a:gd name="connsiteY904" fmla="*/ 3605281 h 5339960"/>
              <a:gd name="connsiteX905" fmla="*/ 1595837 w 6294865"/>
              <a:gd name="connsiteY905" fmla="*/ 3604908 h 5339960"/>
              <a:gd name="connsiteX906" fmla="*/ 1337826 w 6294865"/>
              <a:gd name="connsiteY906" fmla="*/ 4409951 h 5339960"/>
              <a:gd name="connsiteX907" fmla="*/ 1352468 w 6294865"/>
              <a:gd name="connsiteY907" fmla="*/ 4420506 h 5339960"/>
              <a:gd name="connsiteX908" fmla="*/ 1352732 w 6294865"/>
              <a:gd name="connsiteY908" fmla="*/ 4420301 h 5339960"/>
              <a:gd name="connsiteX909" fmla="*/ 1353844 w 6294865"/>
              <a:gd name="connsiteY909" fmla="*/ 4420104 h 5339960"/>
              <a:gd name="connsiteX910" fmla="*/ 1352937 w 6294865"/>
              <a:gd name="connsiteY910" fmla="*/ 4405531 h 5339960"/>
              <a:gd name="connsiteX911" fmla="*/ 1352404 w 6294865"/>
              <a:gd name="connsiteY911" fmla="*/ 4394925 h 5339960"/>
              <a:gd name="connsiteX912" fmla="*/ 2085292 w 6294865"/>
              <a:gd name="connsiteY912" fmla="*/ 2035094 h 5339960"/>
              <a:gd name="connsiteX913" fmla="*/ 2086270 w 6294865"/>
              <a:gd name="connsiteY913" fmla="*/ 2038965 h 5339960"/>
              <a:gd name="connsiteX914" fmla="*/ 2103313 w 6294865"/>
              <a:gd name="connsiteY914" fmla="*/ 2030231 h 5339960"/>
              <a:gd name="connsiteX915" fmla="*/ 2102600 w 6294865"/>
              <a:gd name="connsiteY915" fmla="*/ 2028033 h 5339960"/>
              <a:gd name="connsiteX916" fmla="*/ 2100995 w 6294865"/>
              <a:gd name="connsiteY916" fmla="*/ 2029093 h 5339960"/>
              <a:gd name="connsiteX917" fmla="*/ 2085941 w 6294865"/>
              <a:gd name="connsiteY917" fmla="*/ 2034949 h 5339960"/>
              <a:gd name="connsiteX918" fmla="*/ 1553529 w 6294865"/>
              <a:gd name="connsiteY918" fmla="*/ 3711497 h 5339960"/>
              <a:gd name="connsiteX919" fmla="*/ 1558482 w 6294865"/>
              <a:gd name="connsiteY919" fmla="*/ 3737346 h 5339960"/>
              <a:gd name="connsiteX920" fmla="*/ 1560586 w 6294865"/>
              <a:gd name="connsiteY920" fmla="*/ 3745676 h 5339960"/>
              <a:gd name="connsiteX921" fmla="*/ 1567816 w 6294865"/>
              <a:gd name="connsiteY921" fmla="*/ 3741651 h 5339960"/>
              <a:gd name="connsiteX922" fmla="*/ 1588179 w 6294865"/>
              <a:gd name="connsiteY922" fmla="*/ 3732242 h 5339960"/>
              <a:gd name="connsiteX923" fmla="*/ 1594490 w 6294865"/>
              <a:gd name="connsiteY923" fmla="*/ 3729722 h 5339960"/>
              <a:gd name="connsiteX924" fmla="*/ 1585266 w 6294865"/>
              <a:gd name="connsiteY924" fmla="*/ 3701342 h 5339960"/>
              <a:gd name="connsiteX925" fmla="*/ 1584990 w 6294865"/>
              <a:gd name="connsiteY925" fmla="*/ 3700416 h 5339960"/>
              <a:gd name="connsiteX926" fmla="*/ 2139283 w 6294865"/>
              <a:gd name="connsiteY926" fmla="*/ 1848632 h 5339960"/>
              <a:gd name="connsiteX927" fmla="*/ 2146250 w 6294865"/>
              <a:gd name="connsiteY927" fmla="*/ 1846709 h 5339960"/>
              <a:gd name="connsiteX928" fmla="*/ 2146159 w 6294865"/>
              <a:gd name="connsiteY928" fmla="*/ 1840738 h 5339960"/>
              <a:gd name="connsiteX929" fmla="*/ 2143806 w 6294865"/>
              <a:gd name="connsiteY929" fmla="*/ 1839061 h 5339960"/>
              <a:gd name="connsiteX930" fmla="*/ 2140319 w 6294865"/>
              <a:gd name="connsiteY930" fmla="*/ 1846319 h 5339960"/>
              <a:gd name="connsiteX931" fmla="*/ 1645648 w 6294865"/>
              <a:gd name="connsiteY931" fmla="*/ 3406133 h 5339960"/>
              <a:gd name="connsiteX932" fmla="*/ 1647674 w 6294865"/>
              <a:gd name="connsiteY932" fmla="*/ 3424252 h 5339960"/>
              <a:gd name="connsiteX933" fmla="*/ 1650731 w 6294865"/>
              <a:gd name="connsiteY933" fmla="*/ 3425958 h 5339960"/>
              <a:gd name="connsiteX934" fmla="*/ 1657555 w 6294865"/>
              <a:gd name="connsiteY934" fmla="*/ 3427153 h 5339960"/>
              <a:gd name="connsiteX935" fmla="*/ 1660078 w 6294865"/>
              <a:gd name="connsiteY935" fmla="*/ 3428914 h 5339960"/>
              <a:gd name="connsiteX936" fmla="*/ 1662722 w 6294865"/>
              <a:gd name="connsiteY936" fmla="*/ 3424970 h 5339960"/>
              <a:gd name="connsiteX937" fmla="*/ 1670631 w 6294865"/>
              <a:gd name="connsiteY937" fmla="*/ 3414976 h 5339960"/>
              <a:gd name="connsiteX938" fmla="*/ 1670138 w 6294865"/>
              <a:gd name="connsiteY938" fmla="*/ 3420061 h 5339960"/>
              <a:gd name="connsiteX939" fmla="*/ 1665648 w 6294865"/>
              <a:gd name="connsiteY939" fmla="*/ 3432800 h 5339960"/>
              <a:gd name="connsiteX940" fmla="*/ 1670935 w 6294865"/>
              <a:gd name="connsiteY940" fmla="*/ 3436490 h 5339960"/>
              <a:gd name="connsiteX941" fmla="*/ 1670947 w 6294865"/>
              <a:gd name="connsiteY941" fmla="*/ 3436505 h 5339960"/>
              <a:gd name="connsiteX942" fmla="*/ 1674873 w 6294865"/>
              <a:gd name="connsiteY942" fmla="*/ 3438460 h 5339960"/>
              <a:gd name="connsiteX943" fmla="*/ 1681096 w 6294865"/>
              <a:gd name="connsiteY943" fmla="*/ 3432639 h 5339960"/>
              <a:gd name="connsiteX944" fmla="*/ 1686109 w 6294865"/>
              <a:gd name="connsiteY944" fmla="*/ 3428963 h 5339960"/>
              <a:gd name="connsiteX945" fmla="*/ 1674438 w 6294865"/>
              <a:gd name="connsiteY945" fmla="*/ 3389933 h 5339960"/>
              <a:gd name="connsiteX946" fmla="*/ 1670977 w 6294865"/>
              <a:gd name="connsiteY946" fmla="*/ 3391444 h 5339960"/>
              <a:gd name="connsiteX947" fmla="*/ 1652039 w 6294865"/>
              <a:gd name="connsiteY947" fmla="*/ 3401460 h 5339960"/>
              <a:gd name="connsiteX948" fmla="*/ 1526819 w 6294865"/>
              <a:gd name="connsiteY948" fmla="*/ 3783357 h 5339960"/>
              <a:gd name="connsiteX949" fmla="*/ 1528847 w 6294865"/>
              <a:gd name="connsiteY949" fmla="*/ 3801476 h 5339960"/>
              <a:gd name="connsiteX950" fmla="*/ 1531902 w 6294865"/>
              <a:gd name="connsiteY950" fmla="*/ 3803182 h 5339960"/>
              <a:gd name="connsiteX951" fmla="*/ 1538727 w 6294865"/>
              <a:gd name="connsiteY951" fmla="*/ 3804378 h 5339960"/>
              <a:gd name="connsiteX952" fmla="*/ 1539307 w 6294865"/>
              <a:gd name="connsiteY952" fmla="*/ 3804783 h 5339960"/>
              <a:gd name="connsiteX953" fmla="*/ 1542354 w 6294865"/>
              <a:gd name="connsiteY953" fmla="*/ 3804491 h 5339960"/>
              <a:gd name="connsiteX954" fmla="*/ 1543894 w 6294865"/>
              <a:gd name="connsiteY954" fmla="*/ 3802194 h 5339960"/>
              <a:gd name="connsiteX955" fmla="*/ 1551803 w 6294865"/>
              <a:gd name="connsiteY955" fmla="*/ 3792201 h 5339960"/>
              <a:gd name="connsiteX956" fmla="*/ 1551310 w 6294865"/>
              <a:gd name="connsiteY956" fmla="*/ 3797286 h 5339960"/>
              <a:gd name="connsiteX957" fmla="*/ 1548995 w 6294865"/>
              <a:gd name="connsiteY957" fmla="*/ 3803855 h 5339960"/>
              <a:gd name="connsiteX958" fmla="*/ 1550771 w 6294865"/>
              <a:gd name="connsiteY958" fmla="*/ 3803685 h 5339960"/>
              <a:gd name="connsiteX959" fmla="*/ 1559380 w 6294865"/>
              <a:gd name="connsiteY959" fmla="*/ 3812564 h 5339960"/>
              <a:gd name="connsiteX960" fmla="*/ 1562267 w 6294865"/>
              <a:gd name="connsiteY960" fmla="*/ 3809863 h 5339960"/>
              <a:gd name="connsiteX961" fmla="*/ 1567280 w 6294865"/>
              <a:gd name="connsiteY961" fmla="*/ 3806188 h 5339960"/>
              <a:gd name="connsiteX962" fmla="*/ 1555609 w 6294865"/>
              <a:gd name="connsiteY962" fmla="*/ 3767159 h 5339960"/>
              <a:gd name="connsiteX963" fmla="*/ 1552149 w 6294865"/>
              <a:gd name="connsiteY963" fmla="*/ 3768669 h 5339960"/>
              <a:gd name="connsiteX964" fmla="*/ 1533211 w 6294865"/>
              <a:gd name="connsiteY964" fmla="*/ 3778685 h 5339960"/>
              <a:gd name="connsiteX965" fmla="*/ 1574769 w 6294865"/>
              <a:gd name="connsiteY965" fmla="*/ 3630710 h 5339960"/>
              <a:gd name="connsiteX966" fmla="*/ 1576412 w 6294865"/>
              <a:gd name="connsiteY966" fmla="*/ 3637084 h 5339960"/>
              <a:gd name="connsiteX967" fmla="*/ 1593651 w 6294865"/>
              <a:gd name="connsiteY967" fmla="*/ 3625490 h 5339960"/>
              <a:gd name="connsiteX968" fmla="*/ 1592793 w 6294865"/>
              <a:gd name="connsiteY968" fmla="*/ 3622849 h 5339960"/>
              <a:gd name="connsiteX969" fmla="*/ 1455941 w 6294865"/>
              <a:gd name="connsiteY969" fmla="*/ 4007934 h 5339960"/>
              <a:gd name="connsiteX970" fmla="*/ 1461490 w 6294865"/>
              <a:gd name="connsiteY970" fmla="*/ 4029456 h 5339960"/>
              <a:gd name="connsiteX971" fmla="*/ 1472802 w 6294865"/>
              <a:gd name="connsiteY971" fmla="*/ 4073069 h 5339960"/>
              <a:gd name="connsiteX972" fmla="*/ 1473375 w 6294865"/>
              <a:gd name="connsiteY972" fmla="*/ 4073344 h 5339960"/>
              <a:gd name="connsiteX973" fmla="*/ 1473594 w 6294865"/>
              <a:gd name="connsiteY973" fmla="*/ 4073453 h 5339960"/>
              <a:gd name="connsiteX974" fmla="*/ 1485129 w 6294865"/>
              <a:gd name="connsiteY974" fmla="*/ 4039690 h 5339960"/>
              <a:gd name="connsiteX975" fmla="*/ 1486069 w 6294865"/>
              <a:gd name="connsiteY975" fmla="*/ 4037316 h 5339960"/>
              <a:gd name="connsiteX976" fmla="*/ 1474080 w 6294865"/>
              <a:gd name="connsiteY976" fmla="*/ 4000425 h 5339960"/>
              <a:gd name="connsiteX977" fmla="*/ 1473630 w 6294865"/>
              <a:gd name="connsiteY977" fmla="*/ 4000220 h 5339960"/>
              <a:gd name="connsiteX978" fmla="*/ 1671173 w 6294865"/>
              <a:gd name="connsiteY978" fmla="*/ 3320422 h 5339960"/>
              <a:gd name="connsiteX979" fmla="*/ 1672196 w 6294865"/>
              <a:gd name="connsiteY979" fmla="*/ 3333432 h 5339960"/>
              <a:gd name="connsiteX980" fmla="*/ 1677310 w 6294865"/>
              <a:gd name="connsiteY980" fmla="*/ 3360122 h 5339960"/>
              <a:gd name="connsiteX981" fmla="*/ 1679414 w 6294865"/>
              <a:gd name="connsiteY981" fmla="*/ 3368452 h 5339960"/>
              <a:gd name="connsiteX982" fmla="*/ 1686645 w 6294865"/>
              <a:gd name="connsiteY982" fmla="*/ 3364425 h 5339960"/>
              <a:gd name="connsiteX983" fmla="*/ 1707008 w 6294865"/>
              <a:gd name="connsiteY983" fmla="*/ 3355017 h 5339960"/>
              <a:gd name="connsiteX984" fmla="*/ 1714890 w 6294865"/>
              <a:gd name="connsiteY984" fmla="*/ 3351870 h 5339960"/>
              <a:gd name="connsiteX985" fmla="*/ 1716879 w 6294865"/>
              <a:gd name="connsiteY985" fmla="*/ 3349895 h 5339960"/>
              <a:gd name="connsiteX986" fmla="*/ 1714149 w 6294865"/>
              <a:gd name="connsiteY986" fmla="*/ 3342730 h 5339960"/>
              <a:gd name="connsiteX987" fmla="*/ 1697880 w 6294865"/>
              <a:gd name="connsiteY987" fmla="*/ 3307657 h 5339960"/>
              <a:gd name="connsiteX988" fmla="*/ 1691830 w 6294865"/>
              <a:gd name="connsiteY988" fmla="*/ 3300807 h 5339960"/>
              <a:gd name="connsiteX989" fmla="*/ 1683458 w 6294865"/>
              <a:gd name="connsiteY989" fmla="*/ 3308138 h 5339960"/>
              <a:gd name="connsiteX990" fmla="*/ 1235156 w 6294865"/>
              <a:gd name="connsiteY990" fmla="*/ 4700699 h 5339960"/>
              <a:gd name="connsiteX991" fmla="*/ 1234381 w 6294865"/>
              <a:gd name="connsiteY991" fmla="*/ 4752293 h 5339960"/>
              <a:gd name="connsiteX992" fmla="*/ 1234336 w 6294865"/>
              <a:gd name="connsiteY992" fmla="*/ 4755003 h 5339960"/>
              <a:gd name="connsiteX993" fmla="*/ 1253595 w 6294865"/>
              <a:gd name="connsiteY993" fmla="*/ 4761992 h 5339960"/>
              <a:gd name="connsiteX994" fmla="*/ 1293109 w 6294865"/>
              <a:gd name="connsiteY994" fmla="*/ 4715715 h 5339960"/>
              <a:gd name="connsiteX995" fmla="*/ 1304078 w 6294865"/>
              <a:gd name="connsiteY995" fmla="*/ 4694235 h 5339960"/>
              <a:gd name="connsiteX996" fmla="*/ 1289197 w 6294865"/>
              <a:gd name="connsiteY996" fmla="*/ 4695629 h 5339960"/>
              <a:gd name="connsiteX997" fmla="*/ 1284027 w 6294865"/>
              <a:gd name="connsiteY997" fmla="*/ 4712371 h 5339960"/>
              <a:gd name="connsiteX998" fmla="*/ 1278546 w 6294865"/>
              <a:gd name="connsiteY998" fmla="*/ 4696628 h 5339960"/>
              <a:gd name="connsiteX999" fmla="*/ 1618977 w 6294865"/>
              <a:gd name="connsiteY999" fmla="*/ 3481810 h 5339960"/>
              <a:gd name="connsiteX1000" fmla="*/ 1620679 w 6294865"/>
              <a:gd name="connsiteY1000" fmla="*/ 3485190 h 5339960"/>
              <a:gd name="connsiteX1001" fmla="*/ 1624511 w 6294865"/>
              <a:gd name="connsiteY1001" fmla="*/ 3480604 h 5339960"/>
              <a:gd name="connsiteX1002" fmla="*/ 1587519 w 6294865"/>
              <a:gd name="connsiteY1002" fmla="*/ 3577245 h 5339960"/>
              <a:gd name="connsiteX1003" fmla="*/ 1589438 w 6294865"/>
              <a:gd name="connsiteY1003" fmla="*/ 3584641 h 5339960"/>
              <a:gd name="connsiteX1004" fmla="*/ 1592063 w 6294865"/>
              <a:gd name="connsiteY1004" fmla="*/ 3582326 h 5339960"/>
              <a:gd name="connsiteX1005" fmla="*/ 1468691 w 6294865"/>
              <a:gd name="connsiteY1005" fmla="*/ 3954470 h 5339960"/>
              <a:gd name="connsiteX1006" fmla="*/ 1468974 w 6294865"/>
              <a:gd name="connsiteY1006" fmla="*/ 3955562 h 5339960"/>
              <a:gd name="connsiteX1007" fmla="*/ 1469973 w 6294865"/>
              <a:gd name="connsiteY1007" fmla="*/ 3955904 h 5339960"/>
              <a:gd name="connsiteX1008" fmla="*/ 1366319 w 6294865"/>
              <a:gd name="connsiteY1008" fmla="*/ 4275181 h 5339960"/>
              <a:gd name="connsiteX1009" fmla="*/ 1371206 w 6294865"/>
              <a:gd name="connsiteY1009" fmla="*/ 4288746 h 5339960"/>
              <a:gd name="connsiteX1010" fmla="*/ 1383164 w 6294865"/>
              <a:gd name="connsiteY1010" fmla="*/ 4293084 h 5339960"/>
              <a:gd name="connsiteX1011" fmla="*/ 1396539 w 6294865"/>
              <a:gd name="connsiteY1011" fmla="*/ 4277418 h 5339960"/>
              <a:gd name="connsiteX1012" fmla="*/ 1373423 w 6294865"/>
              <a:gd name="connsiteY1012" fmla="*/ 4278476 h 5339960"/>
              <a:gd name="connsiteX1013" fmla="*/ 2153480 w 6294865"/>
              <a:gd name="connsiteY1013" fmla="*/ 1770855 h 5339960"/>
              <a:gd name="connsiteX1014" fmla="*/ 2157670 w 6294865"/>
              <a:gd name="connsiteY1014" fmla="*/ 1806688 h 5339960"/>
              <a:gd name="connsiteX1015" fmla="*/ 2184018 w 6294865"/>
              <a:gd name="connsiteY1015" fmla="*/ 1792017 h 5339960"/>
              <a:gd name="connsiteX1016" fmla="*/ 2178160 w 6294865"/>
              <a:gd name="connsiteY1016" fmla="*/ 1769972 h 5339960"/>
              <a:gd name="connsiteX1017" fmla="*/ 2177116 w 6294865"/>
              <a:gd name="connsiteY1017" fmla="*/ 1765271 h 5339960"/>
              <a:gd name="connsiteX1018" fmla="*/ 2155326 w 6294865"/>
              <a:gd name="connsiteY1018" fmla="*/ 1768982 h 5339960"/>
              <a:gd name="connsiteX1019" fmla="*/ 1571224 w 6294865"/>
              <a:gd name="connsiteY1019" fmla="*/ 3616798 h 5339960"/>
              <a:gd name="connsiteX1020" fmla="*/ 1572203 w 6294865"/>
              <a:gd name="connsiteY1020" fmla="*/ 3620668 h 5339960"/>
              <a:gd name="connsiteX1021" fmla="*/ 1589247 w 6294865"/>
              <a:gd name="connsiteY1021" fmla="*/ 3611934 h 5339960"/>
              <a:gd name="connsiteX1022" fmla="*/ 1588532 w 6294865"/>
              <a:gd name="connsiteY1022" fmla="*/ 3609735 h 5339960"/>
              <a:gd name="connsiteX1023" fmla="*/ 1586928 w 6294865"/>
              <a:gd name="connsiteY1023" fmla="*/ 3610797 h 5339960"/>
              <a:gd name="connsiteX1024" fmla="*/ 1571872 w 6294865"/>
              <a:gd name="connsiteY1024" fmla="*/ 3616652 h 5339960"/>
              <a:gd name="connsiteX1025" fmla="*/ 1452396 w 6294865"/>
              <a:gd name="connsiteY1025" fmla="*/ 3994022 h 5339960"/>
              <a:gd name="connsiteX1026" fmla="*/ 1453375 w 6294865"/>
              <a:gd name="connsiteY1026" fmla="*/ 3997894 h 5339960"/>
              <a:gd name="connsiteX1027" fmla="*/ 1460528 w 6294865"/>
              <a:gd name="connsiteY1027" fmla="*/ 3994228 h 5339960"/>
              <a:gd name="connsiteX1028" fmla="*/ 1456674 w 6294865"/>
              <a:gd name="connsiteY1028" fmla="*/ 3992465 h 5339960"/>
              <a:gd name="connsiteX1029" fmla="*/ 1453045 w 6294865"/>
              <a:gd name="connsiteY1029" fmla="*/ 3993876 h 5339960"/>
              <a:gd name="connsiteX1030" fmla="*/ 1503856 w 6294865"/>
              <a:gd name="connsiteY1030" fmla="*/ 3828391 h 5339960"/>
              <a:gd name="connsiteX1031" fmla="*/ 1505550 w 6294865"/>
              <a:gd name="connsiteY1031" fmla="*/ 3833091 h 5339960"/>
              <a:gd name="connsiteX1032" fmla="*/ 1514089 w 6294865"/>
              <a:gd name="connsiteY1032" fmla="*/ 3823371 h 5339960"/>
              <a:gd name="connsiteX1033" fmla="*/ 1375790 w 6294865"/>
              <a:gd name="connsiteY1033" fmla="*/ 4229152 h 5339960"/>
              <a:gd name="connsiteX1034" fmla="*/ 1393192 w 6294865"/>
              <a:gd name="connsiteY1034" fmla="*/ 4242572 h 5339960"/>
              <a:gd name="connsiteX1035" fmla="*/ 1404544 w 6294865"/>
              <a:gd name="connsiteY1035" fmla="*/ 4263282 h 5339960"/>
              <a:gd name="connsiteX1036" fmla="*/ 1400321 w 6294865"/>
              <a:gd name="connsiteY1036" fmla="*/ 4272992 h 5339960"/>
              <a:gd name="connsiteX1037" fmla="*/ 1416184 w 6294865"/>
              <a:gd name="connsiteY1037" fmla="*/ 4254411 h 5339960"/>
              <a:gd name="connsiteX1038" fmla="*/ 1408634 w 6294865"/>
              <a:gd name="connsiteY1038" fmla="*/ 4245488 h 5339960"/>
              <a:gd name="connsiteX1039" fmla="*/ 1394291 w 6294865"/>
              <a:gd name="connsiteY1039" fmla="*/ 4226236 h 5339960"/>
              <a:gd name="connsiteX1040" fmla="*/ 1573885 w 6294865"/>
              <a:gd name="connsiteY1040" fmla="*/ 3597918 h 5339960"/>
              <a:gd name="connsiteX1041" fmla="*/ 1574174 w 6294865"/>
              <a:gd name="connsiteY1041" fmla="*/ 3598103 h 5339960"/>
              <a:gd name="connsiteX1042" fmla="*/ 1574211 w 6294865"/>
              <a:gd name="connsiteY1042" fmla="*/ 3598069 h 5339960"/>
              <a:gd name="connsiteX1043" fmla="*/ 1592338 w 6294865"/>
              <a:gd name="connsiteY1043" fmla="*/ 3537299 h 5339960"/>
              <a:gd name="connsiteX1044" fmla="*/ 1598208 w 6294865"/>
              <a:gd name="connsiteY1044" fmla="*/ 3545116 h 5339960"/>
              <a:gd name="connsiteX1045" fmla="*/ 1600791 w 6294865"/>
              <a:gd name="connsiteY1045" fmla="*/ 3549595 h 5339960"/>
              <a:gd name="connsiteX1046" fmla="*/ 1613951 w 6294865"/>
              <a:gd name="connsiteY1046" fmla="*/ 3549206 h 5339960"/>
              <a:gd name="connsiteX1047" fmla="*/ 1614537 w 6294865"/>
              <a:gd name="connsiteY1047" fmla="*/ 3544112 h 5339960"/>
              <a:gd name="connsiteX1048" fmla="*/ 1618627 w 6294865"/>
              <a:gd name="connsiteY1048" fmla="*/ 3522134 h 5339960"/>
              <a:gd name="connsiteX1049" fmla="*/ 1617959 w 6294865"/>
              <a:gd name="connsiteY1049" fmla="*/ 3520381 h 5339960"/>
              <a:gd name="connsiteX1050" fmla="*/ 1593595 w 6294865"/>
              <a:gd name="connsiteY1050" fmla="*/ 3536198 h 5339960"/>
              <a:gd name="connsiteX1051" fmla="*/ 1473510 w 6294865"/>
              <a:gd name="connsiteY1051" fmla="*/ 3914523 h 5339960"/>
              <a:gd name="connsiteX1052" fmla="*/ 1479380 w 6294865"/>
              <a:gd name="connsiteY1052" fmla="*/ 3922340 h 5339960"/>
              <a:gd name="connsiteX1053" fmla="*/ 1481964 w 6294865"/>
              <a:gd name="connsiteY1053" fmla="*/ 3926819 h 5339960"/>
              <a:gd name="connsiteX1054" fmla="*/ 1491169 w 6294865"/>
              <a:gd name="connsiteY1054" fmla="*/ 3926547 h 5339960"/>
              <a:gd name="connsiteX1055" fmla="*/ 1489890 w 6294865"/>
              <a:gd name="connsiteY1055" fmla="*/ 3903605 h 5339960"/>
              <a:gd name="connsiteX1056" fmla="*/ 1474766 w 6294865"/>
              <a:gd name="connsiteY1056" fmla="*/ 3913422 h 5339960"/>
              <a:gd name="connsiteX1057" fmla="*/ 1625215 w 6294865"/>
              <a:gd name="connsiteY1057" fmla="*/ 3430335 h 5339960"/>
              <a:gd name="connsiteX1058" fmla="*/ 1632182 w 6294865"/>
              <a:gd name="connsiteY1058" fmla="*/ 3428412 h 5339960"/>
              <a:gd name="connsiteX1059" fmla="*/ 1632092 w 6294865"/>
              <a:gd name="connsiteY1059" fmla="*/ 3422442 h 5339960"/>
              <a:gd name="connsiteX1060" fmla="*/ 1629738 w 6294865"/>
              <a:gd name="connsiteY1060" fmla="*/ 3420763 h 5339960"/>
              <a:gd name="connsiteX1061" fmla="*/ 1626253 w 6294865"/>
              <a:gd name="connsiteY1061" fmla="*/ 3428023 h 5339960"/>
              <a:gd name="connsiteX1062" fmla="*/ 1506388 w 6294865"/>
              <a:gd name="connsiteY1062" fmla="*/ 3807560 h 5339960"/>
              <a:gd name="connsiteX1063" fmla="*/ 1513353 w 6294865"/>
              <a:gd name="connsiteY1063" fmla="*/ 3805637 h 5339960"/>
              <a:gd name="connsiteX1064" fmla="*/ 1513263 w 6294865"/>
              <a:gd name="connsiteY1064" fmla="*/ 3799666 h 5339960"/>
              <a:gd name="connsiteX1065" fmla="*/ 1510910 w 6294865"/>
              <a:gd name="connsiteY1065" fmla="*/ 3797989 h 5339960"/>
              <a:gd name="connsiteX1066" fmla="*/ 1507424 w 6294865"/>
              <a:gd name="connsiteY1066" fmla="*/ 3805248 h 5339960"/>
              <a:gd name="connsiteX1067" fmla="*/ 1669695 w 6294865"/>
              <a:gd name="connsiteY1067" fmla="*/ 3287271 h 5339960"/>
              <a:gd name="connsiteX1068" fmla="*/ 1670111 w 6294865"/>
              <a:gd name="connsiteY1068" fmla="*/ 3293273 h 5339960"/>
              <a:gd name="connsiteX1069" fmla="*/ 1670386 w 6294865"/>
              <a:gd name="connsiteY1069" fmla="*/ 3305498 h 5339960"/>
              <a:gd name="connsiteX1070" fmla="*/ 1682481 w 6294865"/>
              <a:gd name="connsiteY1070" fmla="*/ 3292873 h 5339960"/>
              <a:gd name="connsiteX1071" fmla="*/ 1683764 w 6294865"/>
              <a:gd name="connsiteY1071" fmla="*/ 3291674 h 5339960"/>
              <a:gd name="connsiteX1072" fmla="*/ 1679420 w 6294865"/>
              <a:gd name="connsiteY1072" fmla="*/ 3286757 h 5339960"/>
              <a:gd name="connsiteX1073" fmla="*/ 1185512 w 6294865"/>
              <a:gd name="connsiteY1073" fmla="*/ 4814452 h 5339960"/>
              <a:gd name="connsiteX1074" fmla="*/ 1189610 w 6294865"/>
              <a:gd name="connsiteY1074" fmla="*/ 4836656 h 5339960"/>
              <a:gd name="connsiteX1075" fmla="*/ 1190291 w 6294865"/>
              <a:gd name="connsiteY1075" fmla="*/ 4832760 h 5339960"/>
              <a:gd name="connsiteX1076" fmla="*/ 1206399 w 6294865"/>
              <a:gd name="connsiteY1076" fmla="*/ 4812332 h 5339960"/>
              <a:gd name="connsiteX1077" fmla="*/ 1567314 w 6294865"/>
              <a:gd name="connsiteY1077" fmla="*/ 3600148 h 5339960"/>
              <a:gd name="connsiteX1078" fmla="*/ 1567968 w 6294865"/>
              <a:gd name="connsiteY1078" fmla="*/ 3603566 h 5339960"/>
              <a:gd name="connsiteX1079" fmla="*/ 1569426 w 6294865"/>
              <a:gd name="connsiteY1079" fmla="*/ 3602291 h 5339960"/>
              <a:gd name="connsiteX1080" fmla="*/ 1570866 w 6294865"/>
              <a:gd name="connsiteY1080" fmla="*/ 3601021 h 5339960"/>
              <a:gd name="connsiteX1081" fmla="*/ 2138356 w 6294865"/>
              <a:gd name="connsiteY1081" fmla="*/ 1786197 h 5339960"/>
              <a:gd name="connsiteX1082" fmla="*/ 2138525 w 6294865"/>
              <a:gd name="connsiteY1082" fmla="*/ 1786582 h 5339960"/>
              <a:gd name="connsiteX1083" fmla="*/ 2139876 w 6294865"/>
              <a:gd name="connsiteY1083" fmla="*/ 1809006 h 5339960"/>
              <a:gd name="connsiteX1084" fmla="*/ 2136129 w 6294865"/>
              <a:gd name="connsiteY1084" fmla="*/ 1810345 h 5339960"/>
              <a:gd name="connsiteX1085" fmla="*/ 2145694 w 6294865"/>
              <a:gd name="connsiteY1085" fmla="*/ 1810061 h 5339960"/>
              <a:gd name="connsiteX1086" fmla="*/ 2145625 w 6294865"/>
              <a:gd name="connsiteY1086" fmla="*/ 1805487 h 5339960"/>
              <a:gd name="connsiteX1087" fmla="*/ 2146980 w 6294865"/>
              <a:gd name="connsiteY1087" fmla="*/ 1777448 h 5339960"/>
              <a:gd name="connsiteX1088" fmla="*/ 1235967 w 6294865"/>
              <a:gd name="connsiteY1088" fmla="*/ 4646906 h 5339960"/>
              <a:gd name="connsiteX1089" fmla="*/ 1235500 w 6294865"/>
              <a:gd name="connsiteY1089" fmla="*/ 4677818 h 5339960"/>
              <a:gd name="connsiteX1090" fmla="*/ 1276150 w 6294865"/>
              <a:gd name="connsiteY1090" fmla="*/ 4671777 h 5339960"/>
              <a:gd name="connsiteX1091" fmla="*/ 1275615 w 6294865"/>
              <a:gd name="connsiteY1091" fmla="*/ 4629935 h 5339960"/>
              <a:gd name="connsiteX1092" fmla="*/ 1276744 w 6294865"/>
              <a:gd name="connsiteY1092" fmla="*/ 4616457 h 5339960"/>
              <a:gd name="connsiteX1093" fmla="*/ 1165356 w 6294865"/>
              <a:gd name="connsiteY1093" fmla="*/ 4863286 h 5339960"/>
              <a:gd name="connsiteX1094" fmla="*/ 1178627 w 6294865"/>
              <a:gd name="connsiteY1094" fmla="*/ 4863082 h 5339960"/>
              <a:gd name="connsiteX1095" fmla="*/ 1173878 w 6294865"/>
              <a:gd name="connsiteY1095" fmla="*/ 4840521 h 5339960"/>
              <a:gd name="connsiteX1096" fmla="*/ 1171756 w 6294865"/>
              <a:gd name="connsiteY1096" fmla="*/ 4846539 h 5339960"/>
              <a:gd name="connsiteX1097" fmla="*/ 1549114 w 6294865"/>
              <a:gd name="connsiteY1097" fmla="*/ 3643084 h 5339960"/>
              <a:gd name="connsiteX1098" fmla="*/ 1549344 w 6294865"/>
              <a:gd name="connsiteY1098" fmla="*/ 3645151 h 5339960"/>
              <a:gd name="connsiteX1099" fmla="*/ 1559091 w 6294865"/>
              <a:gd name="connsiteY1099" fmla="*/ 3646858 h 5339960"/>
              <a:gd name="connsiteX1100" fmla="*/ 1560460 w 6294865"/>
              <a:gd name="connsiteY1100" fmla="*/ 3647813 h 5339960"/>
              <a:gd name="connsiteX1101" fmla="*/ 1567787 w 6294865"/>
              <a:gd name="connsiteY1101" fmla="*/ 3642886 h 5339960"/>
              <a:gd name="connsiteX1102" fmla="*/ 1565371 w 6294865"/>
              <a:gd name="connsiteY1102" fmla="*/ 3634808 h 5339960"/>
              <a:gd name="connsiteX1103" fmla="*/ 1561909 w 6294865"/>
              <a:gd name="connsiteY1103" fmla="*/ 3636317 h 5339960"/>
              <a:gd name="connsiteX1104" fmla="*/ 1590700 w 6294865"/>
              <a:gd name="connsiteY1104" fmla="*/ 3508751 h 5339960"/>
              <a:gd name="connsiteX1105" fmla="*/ 1588600 w 6294865"/>
              <a:gd name="connsiteY1105" fmla="*/ 3515654 h 5339960"/>
              <a:gd name="connsiteX1106" fmla="*/ 1592407 w 6294865"/>
              <a:gd name="connsiteY1106" fmla="*/ 3513703 h 5339960"/>
              <a:gd name="connsiteX1107" fmla="*/ 1471872 w 6294865"/>
              <a:gd name="connsiteY1107" fmla="*/ 3885975 h 5339960"/>
              <a:gd name="connsiteX1108" fmla="*/ 1469771 w 6294865"/>
              <a:gd name="connsiteY1108" fmla="*/ 3892878 h 5339960"/>
              <a:gd name="connsiteX1109" fmla="*/ 1473579 w 6294865"/>
              <a:gd name="connsiteY1109" fmla="*/ 3890927 h 5339960"/>
              <a:gd name="connsiteX1110" fmla="*/ 1606222 w 6294865"/>
              <a:gd name="connsiteY1110" fmla="*/ 3459244 h 5339960"/>
              <a:gd name="connsiteX1111" fmla="*/ 1613705 w 6294865"/>
              <a:gd name="connsiteY1111" fmla="*/ 3472223 h 5339960"/>
              <a:gd name="connsiteX1112" fmla="*/ 1632292 w 6294865"/>
              <a:gd name="connsiteY1112" fmla="*/ 3471297 h 5339960"/>
              <a:gd name="connsiteX1113" fmla="*/ 1635997 w 6294865"/>
              <a:gd name="connsiteY1113" fmla="*/ 3466863 h 5339960"/>
              <a:gd name="connsiteX1114" fmla="*/ 1633620 w 6294865"/>
              <a:gd name="connsiteY1114" fmla="*/ 3445802 h 5339960"/>
              <a:gd name="connsiteX1115" fmla="*/ 1639413 w 6294865"/>
              <a:gd name="connsiteY1115" fmla="*/ 3352559 h 5339960"/>
              <a:gd name="connsiteX1116" fmla="*/ 1643604 w 6294865"/>
              <a:gd name="connsiteY1116" fmla="*/ 3388392 h 5339960"/>
              <a:gd name="connsiteX1117" fmla="*/ 1669950 w 6294865"/>
              <a:gd name="connsiteY1117" fmla="*/ 3373720 h 5339960"/>
              <a:gd name="connsiteX1118" fmla="*/ 1664093 w 6294865"/>
              <a:gd name="connsiteY1118" fmla="*/ 3351675 h 5339960"/>
              <a:gd name="connsiteX1119" fmla="*/ 1659723 w 6294865"/>
              <a:gd name="connsiteY1119" fmla="*/ 3331984 h 5339960"/>
              <a:gd name="connsiteX1120" fmla="*/ 1651310 w 6294865"/>
              <a:gd name="connsiteY1120" fmla="*/ 3340490 h 5339960"/>
              <a:gd name="connsiteX1121" fmla="*/ 1520585 w 6294865"/>
              <a:gd name="connsiteY1121" fmla="*/ 3729783 h 5339960"/>
              <a:gd name="connsiteX1122" fmla="*/ 1524775 w 6294865"/>
              <a:gd name="connsiteY1122" fmla="*/ 3765617 h 5339960"/>
              <a:gd name="connsiteX1123" fmla="*/ 1551122 w 6294865"/>
              <a:gd name="connsiteY1123" fmla="*/ 3750944 h 5339960"/>
              <a:gd name="connsiteX1124" fmla="*/ 1545263 w 6294865"/>
              <a:gd name="connsiteY1124" fmla="*/ 3728900 h 5339960"/>
              <a:gd name="connsiteX1125" fmla="*/ 1542273 w 6294865"/>
              <a:gd name="connsiteY1125" fmla="*/ 3715422 h 5339960"/>
              <a:gd name="connsiteX1126" fmla="*/ 1533009 w 6294865"/>
              <a:gd name="connsiteY1126" fmla="*/ 3717181 h 5339960"/>
              <a:gd name="connsiteX1127" fmla="*/ 1532481 w 6294865"/>
              <a:gd name="connsiteY1127" fmla="*/ 3717715 h 5339960"/>
              <a:gd name="connsiteX1128" fmla="*/ 1597156 w 6294865"/>
              <a:gd name="connsiteY1128" fmla="*/ 3486566 h 5339960"/>
              <a:gd name="connsiteX1129" fmla="*/ 1592624 w 6294865"/>
              <a:gd name="connsiteY1129" fmla="*/ 3502432 h 5339960"/>
              <a:gd name="connsiteX1130" fmla="*/ 1592324 w 6294865"/>
              <a:gd name="connsiteY1130" fmla="*/ 3503415 h 5339960"/>
              <a:gd name="connsiteX1131" fmla="*/ 1593879 w 6294865"/>
              <a:gd name="connsiteY1131" fmla="*/ 3509558 h 5339960"/>
              <a:gd name="connsiteX1132" fmla="*/ 1594483 w 6294865"/>
              <a:gd name="connsiteY1132" fmla="*/ 3512072 h 5339960"/>
              <a:gd name="connsiteX1133" fmla="*/ 1609217 w 6294865"/>
              <a:gd name="connsiteY1133" fmla="*/ 3497438 h 5339960"/>
              <a:gd name="connsiteX1134" fmla="*/ 1606486 w 6294865"/>
              <a:gd name="connsiteY1134" fmla="*/ 3490271 h 5339960"/>
              <a:gd name="connsiteX1135" fmla="*/ 1604068 w 6294865"/>
              <a:gd name="connsiteY1135" fmla="*/ 3485060 h 5339960"/>
              <a:gd name="connsiteX1136" fmla="*/ 1478328 w 6294865"/>
              <a:gd name="connsiteY1136" fmla="*/ 3863790 h 5339960"/>
              <a:gd name="connsiteX1137" fmla="*/ 1473796 w 6294865"/>
              <a:gd name="connsiteY1137" fmla="*/ 3879657 h 5339960"/>
              <a:gd name="connsiteX1138" fmla="*/ 1473497 w 6294865"/>
              <a:gd name="connsiteY1138" fmla="*/ 3880639 h 5339960"/>
              <a:gd name="connsiteX1139" fmla="*/ 1475050 w 6294865"/>
              <a:gd name="connsiteY1139" fmla="*/ 3886784 h 5339960"/>
              <a:gd name="connsiteX1140" fmla="*/ 1475655 w 6294865"/>
              <a:gd name="connsiteY1140" fmla="*/ 3889298 h 5339960"/>
              <a:gd name="connsiteX1141" fmla="*/ 1487189 w 6294865"/>
              <a:gd name="connsiteY1141" fmla="*/ 3877840 h 5339960"/>
              <a:gd name="connsiteX1142" fmla="*/ 1483725 w 6294865"/>
              <a:gd name="connsiteY1142" fmla="*/ 3862614 h 5339960"/>
              <a:gd name="connsiteX1143" fmla="*/ 2110522 w 6294865"/>
              <a:gd name="connsiteY1143" fmla="*/ 1856219 h 5339960"/>
              <a:gd name="connsiteX1144" fmla="*/ 2110330 w 6294865"/>
              <a:gd name="connsiteY1144" fmla="*/ 1857360 h 5339960"/>
              <a:gd name="connsiteX1145" fmla="*/ 2111389 w 6294865"/>
              <a:gd name="connsiteY1145" fmla="*/ 1856426 h 5339960"/>
              <a:gd name="connsiteX1146" fmla="*/ 2111708 w 6294865"/>
              <a:gd name="connsiteY1146" fmla="*/ 1855449 h 5339960"/>
              <a:gd name="connsiteX1147" fmla="*/ 2038773 w 6294865"/>
              <a:gd name="connsiteY1147" fmla="*/ 2078142 h 5339960"/>
              <a:gd name="connsiteX1148" fmla="*/ 2046383 w 6294865"/>
              <a:gd name="connsiteY1148" fmla="*/ 2083904 h 5339960"/>
              <a:gd name="connsiteX1149" fmla="*/ 2085499 w 6294865"/>
              <a:gd name="connsiteY1149" fmla="*/ 2104428 h 5339960"/>
              <a:gd name="connsiteX1150" fmla="*/ 2096345 w 6294865"/>
              <a:gd name="connsiteY1150" fmla="*/ 2109644 h 5339960"/>
              <a:gd name="connsiteX1151" fmla="*/ 2079438 w 6294865"/>
              <a:gd name="connsiteY1151" fmla="*/ 2053105 h 5339960"/>
              <a:gd name="connsiteX1152" fmla="*/ 2075976 w 6294865"/>
              <a:gd name="connsiteY1152" fmla="*/ 2054613 h 5339960"/>
              <a:gd name="connsiteX1153" fmla="*/ 2046490 w 6294865"/>
              <a:gd name="connsiteY1153" fmla="*/ 2070210 h 5339960"/>
              <a:gd name="connsiteX1154" fmla="*/ 2123204 w 6294865"/>
              <a:gd name="connsiteY1154" fmla="*/ 1806002 h 5339960"/>
              <a:gd name="connsiteX1155" fmla="*/ 2125785 w 6294865"/>
              <a:gd name="connsiteY1155" fmla="*/ 1810651 h 5339960"/>
              <a:gd name="connsiteX1156" fmla="*/ 2133849 w 6294865"/>
              <a:gd name="connsiteY1156" fmla="*/ 1810411 h 5339960"/>
              <a:gd name="connsiteX1157" fmla="*/ 2126477 w 6294865"/>
              <a:gd name="connsiteY1157" fmla="*/ 1803929 h 5339960"/>
              <a:gd name="connsiteX1158" fmla="*/ 2125124 w 6294865"/>
              <a:gd name="connsiteY1158" fmla="*/ 1800976 h 5339960"/>
              <a:gd name="connsiteX1159" fmla="*/ 1563351 w 6294865"/>
              <a:gd name="connsiteY1159" fmla="*/ 3579463 h 5339960"/>
              <a:gd name="connsiteX1160" fmla="*/ 1564329 w 6294865"/>
              <a:gd name="connsiteY1160" fmla="*/ 3584567 h 5339960"/>
              <a:gd name="connsiteX1161" fmla="*/ 1572837 w 6294865"/>
              <a:gd name="connsiteY1161" fmla="*/ 3588799 h 5339960"/>
              <a:gd name="connsiteX1162" fmla="*/ 1580529 w 6294865"/>
              <a:gd name="connsiteY1162" fmla="*/ 3592498 h 5339960"/>
              <a:gd name="connsiteX1163" fmla="*/ 1582666 w 6294865"/>
              <a:gd name="connsiteY1163" fmla="*/ 3590613 h 5339960"/>
              <a:gd name="connsiteX1164" fmla="*/ 1576318 w 6294865"/>
              <a:gd name="connsiteY1164" fmla="*/ 3569384 h 5339960"/>
              <a:gd name="connsiteX1165" fmla="*/ 1575944 w 6294865"/>
              <a:gd name="connsiteY1165" fmla="*/ 3569809 h 5339960"/>
              <a:gd name="connsiteX1166" fmla="*/ 2131593 w 6294865"/>
              <a:gd name="connsiteY1166" fmla="*/ 1770867 h 5339960"/>
              <a:gd name="connsiteX1167" fmla="*/ 2132881 w 6294865"/>
              <a:gd name="connsiteY1167" fmla="*/ 1773787 h 5339960"/>
              <a:gd name="connsiteX1168" fmla="*/ 2134197 w 6294865"/>
              <a:gd name="connsiteY1168" fmla="*/ 1772124 h 5339960"/>
              <a:gd name="connsiteX1169" fmla="*/ 2133829 w 6294865"/>
              <a:gd name="connsiteY1169" fmla="*/ 1775936 h 5339960"/>
              <a:gd name="connsiteX1170" fmla="*/ 2134634 w 6294865"/>
              <a:gd name="connsiteY1170" fmla="*/ 1777760 h 5339960"/>
              <a:gd name="connsiteX1171" fmla="*/ 2140769 w 6294865"/>
              <a:gd name="connsiteY1171" fmla="*/ 1770926 h 5339960"/>
              <a:gd name="connsiteX1172" fmla="*/ 1650219 w 6294865"/>
              <a:gd name="connsiteY1172" fmla="*/ 3290129 h 5339960"/>
              <a:gd name="connsiteX1173" fmla="*/ 1653792 w 6294865"/>
              <a:gd name="connsiteY1173" fmla="*/ 3290074 h 5339960"/>
              <a:gd name="connsiteX1174" fmla="*/ 1654228 w 6294865"/>
              <a:gd name="connsiteY1174" fmla="*/ 3290424 h 5339960"/>
              <a:gd name="connsiteX1175" fmla="*/ 1653984 w 6294865"/>
              <a:gd name="connsiteY1175" fmla="*/ 3288282 h 5339960"/>
              <a:gd name="connsiteX1176" fmla="*/ 1562279 w 6294865"/>
              <a:gd name="connsiteY1176" fmla="*/ 3567509 h 5339960"/>
              <a:gd name="connsiteX1177" fmla="*/ 1562637 w 6294865"/>
              <a:gd name="connsiteY1177" fmla="*/ 3572055 h 5339960"/>
              <a:gd name="connsiteX1178" fmla="*/ 1564022 w 6294865"/>
              <a:gd name="connsiteY1178" fmla="*/ 3571376 h 5339960"/>
              <a:gd name="connsiteX1179" fmla="*/ 1575490 w 6294865"/>
              <a:gd name="connsiteY1179" fmla="*/ 3566622 h 5339960"/>
              <a:gd name="connsiteX1180" fmla="*/ 1575410 w 6294865"/>
              <a:gd name="connsiteY1180" fmla="*/ 3566350 h 5339960"/>
              <a:gd name="connsiteX1181" fmla="*/ 1562387 w 6294865"/>
              <a:gd name="connsiteY1181" fmla="*/ 3567400 h 5339960"/>
              <a:gd name="connsiteX1182" fmla="*/ 1443452 w 6294865"/>
              <a:gd name="connsiteY1182" fmla="*/ 3944734 h 5339960"/>
              <a:gd name="connsiteX1183" fmla="*/ 1443621 w 6294865"/>
              <a:gd name="connsiteY1183" fmla="*/ 3946886 h 5339960"/>
              <a:gd name="connsiteX1184" fmla="*/ 1459162 w 6294865"/>
              <a:gd name="connsiteY1184" fmla="*/ 3952204 h 5339960"/>
              <a:gd name="connsiteX1185" fmla="*/ 1456582 w 6294865"/>
              <a:gd name="connsiteY1185" fmla="*/ 3943576 h 5339960"/>
              <a:gd name="connsiteX1186" fmla="*/ 1443559 w 6294865"/>
              <a:gd name="connsiteY1186" fmla="*/ 3944625 h 5339960"/>
              <a:gd name="connsiteX1187" fmla="*/ 2097142 w 6294865"/>
              <a:gd name="connsiteY1187" fmla="*/ 1868156 h 5339960"/>
              <a:gd name="connsiteX1188" fmla="*/ 2097392 w 6294865"/>
              <a:gd name="connsiteY1188" fmla="*/ 1868722 h 5339960"/>
              <a:gd name="connsiteX1189" fmla="*/ 2098903 w 6294865"/>
              <a:gd name="connsiteY1189" fmla="*/ 1867401 h 5339960"/>
              <a:gd name="connsiteX1190" fmla="*/ 2098236 w 6294865"/>
              <a:gd name="connsiteY1190" fmla="*/ 1866646 h 5339960"/>
              <a:gd name="connsiteX1191" fmla="*/ 2097406 w 6294865"/>
              <a:gd name="connsiteY1191" fmla="*/ 1867373 h 5339960"/>
              <a:gd name="connsiteX1192" fmla="*/ 1624288 w 6294865"/>
              <a:gd name="connsiteY1192" fmla="*/ 3367900 h 5339960"/>
              <a:gd name="connsiteX1193" fmla="*/ 1624458 w 6294865"/>
              <a:gd name="connsiteY1193" fmla="*/ 3368284 h 5339960"/>
              <a:gd name="connsiteX1194" fmla="*/ 1625810 w 6294865"/>
              <a:gd name="connsiteY1194" fmla="*/ 3390710 h 5339960"/>
              <a:gd name="connsiteX1195" fmla="*/ 1622061 w 6294865"/>
              <a:gd name="connsiteY1195" fmla="*/ 3392048 h 5339960"/>
              <a:gd name="connsiteX1196" fmla="*/ 1631626 w 6294865"/>
              <a:gd name="connsiteY1196" fmla="*/ 3391765 h 5339960"/>
              <a:gd name="connsiteX1197" fmla="*/ 1631557 w 6294865"/>
              <a:gd name="connsiteY1197" fmla="*/ 3387189 h 5339960"/>
              <a:gd name="connsiteX1198" fmla="*/ 1632914 w 6294865"/>
              <a:gd name="connsiteY1198" fmla="*/ 3359151 h 5339960"/>
              <a:gd name="connsiteX1199" fmla="*/ 1505461 w 6294865"/>
              <a:gd name="connsiteY1199" fmla="*/ 3745125 h 5339960"/>
              <a:gd name="connsiteX1200" fmla="*/ 1505630 w 6294865"/>
              <a:gd name="connsiteY1200" fmla="*/ 3745509 h 5339960"/>
              <a:gd name="connsiteX1201" fmla="*/ 1506981 w 6294865"/>
              <a:gd name="connsiteY1201" fmla="*/ 3767936 h 5339960"/>
              <a:gd name="connsiteX1202" fmla="*/ 1503232 w 6294865"/>
              <a:gd name="connsiteY1202" fmla="*/ 3769273 h 5339960"/>
              <a:gd name="connsiteX1203" fmla="*/ 1512798 w 6294865"/>
              <a:gd name="connsiteY1203" fmla="*/ 3768989 h 5339960"/>
              <a:gd name="connsiteX1204" fmla="*/ 1512729 w 6294865"/>
              <a:gd name="connsiteY1204" fmla="*/ 3764415 h 5339960"/>
              <a:gd name="connsiteX1205" fmla="*/ 1514086 w 6294865"/>
              <a:gd name="connsiteY1205" fmla="*/ 3736376 h 5339960"/>
              <a:gd name="connsiteX1206" fmla="*/ 1365393 w 6294865"/>
              <a:gd name="connsiteY1206" fmla="*/ 4187449 h 5339960"/>
              <a:gd name="connsiteX1207" fmla="*/ 1365264 w 6294865"/>
              <a:gd name="connsiteY1207" fmla="*/ 4195988 h 5339960"/>
              <a:gd name="connsiteX1208" fmla="*/ 1370118 w 6294865"/>
              <a:gd name="connsiteY1208" fmla="*/ 4193790 h 5339960"/>
              <a:gd name="connsiteX1209" fmla="*/ 1209330 w 6294865"/>
              <a:gd name="connsiteY1209" fmla="*/ 4681960 h 5339960"/>
              <a:gd name="connsiteX1210" fmla="*/ 1215278 w 6294865"/>
              <a:gd name="connsiteY1210" fmla="*/ 4680954 h 5339960"/>
              <a:gd name="connsiteX1211" fmla="*/ 1215052 w 6294865"/>
              <a:gd name="connsiteY1211" fmla="*/ 4672061 h 5339960"/>
              <a:gd name="connsiteX1212" fmla="*/ 1102205 w 6294865"/>
              <a:gd name="connsiteY1212" fmla="*/ 5014100 h 5339960"/>
              <a:gd name="connsiteX1213" fmla="*/ 1105781 w 6294865"/>
              <a:gd name="connsiteY1213" fmla="*/ 5027888 h 5339960"/>
              <a:gd name="connsiteX1214" fmla="*/ 1112408 w 6294865"/>
              <a:gd name="connsiteY1214" fmla="*/ 5053619 h 5339960"/>
              <a:gd name="connsiteX1215" fmla="*/ 1112771 w 6294865"/>
              <a:gd name="connsiteY1215" fmla="*/ 5047317 h 5339960"/>
              <a:gd name="connsiteX1216" fmla="*/ 1115239 w 6294865"/>
              <a:gd name="connsiteY1216" fmla="*/ 5017286 h 5339960"/>
              <a:gd name="connsiteX1217" fmla="*/ 1111448 w 6294865"/>
              <a:gd name="connsiteY1217" fmla="*/ 5016580 h 5339960"/>
              <a:gd name="connsiteX1218" fmla="*/ 1189218 w 6294865"/>
              <a:gd name="connsiteY1218" fmla="*/ 4736068 h 5339960"/>
              <a:gd name="connsiteX1219" fmla="*/ 1201568 w 6294865"/>
              <a:gd name="connsiteY1219" fmla="*/ 4747700 h 5339960"/>
              <a:gd name="connsiteX1220" fmla="*/ 1191339 w 6294865"/>
              <a:gd name="connsiteY1220" fmla="*/ 4734025 h 5339960"/>
              <a:gd name="connsiteX1221" fmla="*/ 1563163 w 6294865"/>
              <a:gd name="connsiteY1221" fmla="*/ 3546659 h 5339960"/>
              <a:gd name="connsiteX1222" fmla="*/ 1562795 w 6294865"/>
              <a:gd name="connsiteY1222" fmla="*/ 3548832 h 5339960"/>
              <a:gd name="connsiteX1223" fmla="*/ 1563941 w 6294865"/>
              <a:gd name="connsiteY1223" fmla="*/ 3547633 h 5339960"/>
              <a:gd name="connsiteX1224" fmla="*/ 1444334 w 6294865"/>
              <a:gd name="connsiteY1224" fmla="*/ 3923883 h 5339960"/>
              <a:gd name="connsiteX1225" fmla="*/ 1443967 w 6294865"/>
              <a:gd name="connsiteY1225" fmla="*/ 3926056 h 5339960"/>
              <a:gd name="connsiteX1226" fmla="*/ 1445112 w 6294865"/>
              <a:gd name="connsiteY1226" fmla="*/ 3924859 h 5339960"/>
              <a:gd name="connsiteX1227" fmla="*/ 1596455 w 6294865"/>
              <a:gd name="connsiteY1227" fmla="*/ 3437922 h 5339960"/>
              <a:gd name="connsiteX1228" fmla="*/ 1596262 w 6294865"/>
              <a:gd name="connsiteY1228" fmla="*/ 3439062 h 5339960"/>
              <a:gd name="connsiteX1229" fmla="*/ 1597322 w 6294865"/>
              <a:gd name="connsiteY1229" fmla="*/ 3438128 h 5339960"/>
              <a:gd name="connsiteX1230" fmla="*/ 1597641 w 6294865"/>
              <a:gd name="connsiteY1230" fmla="*/ 3437152 h 5339960"/>
              <a:gd name="connsiteX1231" fmla="*/ 1257113 w 6294865"/>
              <a:gd name="connsiteY1231" fmla="*/ 4514830 h 5339960"/>
              <a:gd name="connsiteX1232" fmla="*/ 1267290 w 6294865"/>
              <a:gd name="connsiteY1232" fmla="*/ 4528507 h 5339960"/>
              <a:gd name="connsiteX1233" fmla="*/ 1289194 w 6294865"/>
              <a:gd name="connsiteY1233" fmla="*/ 4525624 h 5339960"/>
              <a:gd name="connsiteX1234" fmla="*/ 1293667 w 6294865"/>
              <a:gd name="connsiteY1234" fmla="*/ 4506251 h 5339960"/>
              <a:gd name="connsiteX1235" fmla="*/ 1282288 w 6294865"/>
              <a:gd name="connsiteY1235" fmla="*/ 4510680 h 5339960"/>
              <a:gd name="connsiteX1236" fmla="*/ 1405877 w 6294865"/>
              <a:gd name="connsiteY1236" fmla="*/ 4037070 h 5339960"/>
              <a:gd name="connsiteX1237" fmla="*/ 1413487 w 6294865"/>
              <a:gd name="connsiteY1237" fmla="*/ 4042832 h 5339960"/>
              <a:gd name="connsiteX1238" fmla="*/ 1452603 w 6294865"/>
              <a:gd name="connsiteY1238" fmla="*/ 4063356 h 5339960"/>
              <a:gd name="connsiteX1239" fmla="*/ 1463450 w 6294865"/>
              <a:gd name="connsiteY1239" fmla="*/ 4068572 h 5339960"/>
              <a:gd name="connsiteX1240" fmla="*/ 1446543 w 6294865"/>
              <a:gd name="connsiteY1240" fmla="*/ 4012033 h 5339960"/>
              <a:gd name="connsiteX1241" fmla="*/ 1443081 w 6294865"/>
              <a:gd name="connsiteY1241" fmla="*/ 4013541 h 5339960"/>
              <a:gd name="connsiteX1242" fmla="*/ 1413595 w 6294865"/>
              <a:gd name="connsiteY1242" fmla="*/ 4029138 h 5339960"/>
              <a:gd name="connsiteX1243" fmla="*/ 1195449 w 6294865"/>
              <a:gd name="connsiteY1243" fmla="*/ 4704426 h 5339960"/>
              <a:gd name="connsiteX1244" fmla="*/ 1195961 w 6294865"/>
              <a:gd name="connsiteY1244" fmla="*/ 4705609 h 5339960"/>
              <a:gd name="connsiteX1245" fmla="*/ 1200022 w 6294865"/>
              <a:gd name="connsiteY1245" fmla="*/ 4705546 h 5339960"/>
              <a:gd name="connsiteX1246" fmla="*/ 1207634 w 6294865"/>
              <a:gd name="connsiteY1246" fmla="*/ 4718330 h 5339960"/>
              <a:gd name="connsiteX1247" fmla="*/ 1203285 w 6294865"/>
              <a:gd name="connsiteY1247" fmla="*/ 4722519 h 5339960"/>
              <a:gd name="connsiteX1248" fmla="*/ 1204212 w 6294865"/>
              <a:gd name="connsiteY1248" fmla="*/ 4724660 h 5339960"/>
              <a:gd name="connsiteX1249" fmla="*/ 1217257 w 6294865"/>
              <a:gd name="connsiteY1249" fmla="*/ 4741100 h 5339960"/>
              <a:gd name="connsiteX1250" fmla="*/ 1216013 w 6294865"/>
              <a:gd name="connsiteY1250" fmla="*/ 4710114 h 5339960"/>
              <a:gd name="connsiteX1251" fmla="*/ 1215822 w 6294865"/>
              <a:gd name="connsiteY1251" fmla="*/ 4702513 h 5339960"/>
              <a:gd name="connsiteX1252" fmla="*/ 1652268 w 6294865"/>
              <a:gd name="connsiteY1252" fmla="*/ 3252463 h 5339960"/>
              <a:gd name="connsiteX1253" fmla="*/ 1651869 w 6294865"/>
              <a:gd name="connsiteY1253" fmla="*/ 3256592 h 5339960"/>
              <a:gd name="connsiteX1254" fmla="*/ 1646210 w 6294865"/>
              <a:gd name="connsiteY1254" fmla="*/ 3272642 h 5339960"/>
              <a:gd name="connsiteX1255" fmla="*/ 1652547 w 6294865"/>
              <a:gd name="connsiteY1255" fmla="*/ 3270893 h 5339960"/>
              <a:gd name="connsiteX1256" fmla="*/ 1533439 w 6294865"/>
              <a:gd name="connsiteY1256" fmla="*/ 3629687 h 5339960"/>
              <a:gd name="connsiteX1257" fmla="*/ 1533040 w 6294865"/>
              <a:gd name="connsiteY1257" fmla="*/ 3633816 h 5339960"/>
              <a:gd name="connsiteX1258" fmla="*/ 1532709 w 6294865"/>
              <a:gd name="connsiteY1258" fmla="*/ 3634760 h 5339960"/>
              <a:gd name="connsiteX1259" fmla="*/ 1533513 w 6294865"/>
              <a:gd name="connsiteY1259" fmla="*/ 3634532 h 5339960"/>
              <a:gd name="connsiteX1260" fmla="*/ 1609136 w 6294865"/>
              <a:gd name="connsiteY1260" fmla="*/ 3387705 h 5339960"/>
              <a:gd name="connsiteX1261" fmla="*/ 1611717 w 6294865"/>
              <a:gd name="connsiteY1261" fmla="*/ 3392355 h 5339960"/>
              <a:gd name="connsiteX1262" fmla="*/ 1619783 w 6294865"/>
              <a:gd name="connsiteY1262" fmla="*/ 3392115 h 5339960"/>
              <a:gd name="connsiteX1263" fmla="*/ 1612410 w 6294865"/>
              <a:gd name="connsiteY1263" fmla="*/ 3385631 h 5339960"/>
              <a:gd name="connsiteX1264" fmla="*/ 1611057 w 6294865"/>
              <a:gd name="connsiteY1264" fmla="*/ 3382679 h 5339960"/>
              <a:gd name="connsiteX1265" fmla="*/ 1490308 w 6294865"/>
              <a:gd name="connsiteY1265" fmla="*/ 3764930 h 5339960"/>
              <a:gd name="connsiteX1266" fmla="*/ 1492888 w 6294865"/>
              <a:gd name="connsiteY1266" fmla="*/ 3769579 h 5339960"/>
              <a:gd name="connsiteX1267" fmla="*/ 1500954 w 6294865"/>
              <a:gd name="connsiteY1267" fmla="*/ 3769339 h 5339960"/>
              <a:gd name="connsiteX1268" fmla="*/ 1493581 w 6294865"/>
              <a:gd name="connsiteY1268" fmla="*/ 3762856 h 5339960"/>
              <a:gd name="connsiteX1269" fmla="*/ 1492229 w 6294865"/>
              <a:gd name="connsiteY1269" fmla="*/ 3759904 h 5339960"/>
              <a:gd name="connsiteX1270" fmla="*/ 1543523 w 6294865"/>
              <a:gd name="connsiteY1270" fmla="*/ 3594269 h 5339960"/>
              <a:gd name="connsiteX1271" fmla="*/ 1546530 w 6294865"/>
              <a:gd name="connsiteY1271" fmla="*/ 3619980 h 5339960"/>
              <a:gd name="connsiteX1272" fmla="*/ 1547709 w 6294865"/>
              <a:gd name="connsiteY1272" fmla="*/ 3630520 h 5339960"/>
              <a:gd name="connsiteX1273" fmla="*/ 1559459 w 6294865"/>
              <a:gd name="connsiteY1273" fmla="*/ 3627198 h 5339960"/>
              <a:gd name="connsiteX1274" fmla="*/ 1562725 w 6294865"/>
              <a:gd name="connsiteY1274" fmla="*/ 3625524 h 5339960"/>
              <a:gd name="connsiteX1275" fmla="*/ 1561012 w 6294865"/>
              <a:gd name="connsiteY1275" fmla="*/ 3619075 h 5339960"/>
              <a:gd name="connsiteX1276" fmla="*/ 1558641 w 6294865"/>
              <a:gd name="connsiteY1276" fmla="*/ 3619604 h 5339960"/>
              <a:gd name="connsiteX1277" fmla="*/ 1553253 w 6294865"/>
              <a:gd name="connsiteY1277" fmla="*/ 3618069 h 5339960"/>
              <a:gd name="connsiteX1278" fmla="*/ 1558159 w 6294865"/>
              <a:gd name="connsiteY1278" fmla="*/ 3612144 h 5339960"/>
              <a:gd name="connsiteX1279" fmla="*/ 1558682 w 6294865"/>
              <a:gd name="connsiteY1279" fmla="*/ 3611686 h 5339960"/>
              <a:gd name="connsiteX1280" fmla="*/ 1556130 w 6294865"/>
              <a:gd name="connsiteY1280" fmla="*/ 3604276 h 5339960"/>
              <a:gd name="connsiteX1281" fmla="*/ 1553662 w 6294865"/>
              <a:gd name="connsiteY1281" fmla="*/ 3596680 h 5339960"/>
              <a:gd name="connsiteX1282" fmla="*/ 1543882 w 6294865"/>
              <a:gd name="connsiteY1282" fmla="*/ 3594006 h 5339960"/>
              <a:gd name="connsiteX1283" fmla="*/ 1572428 w 6294865"/>
              <a:gd name="connsiteY1283" fmla="*/ 3491844 h 5339960"/>
              <a:gd name="connsiteX1284" fmla="*/ 1570569 w 6294865"/>
              <a:gd name="connsiteY1284" fmla="*/ 3502597 h 5339960"/>
              <a:gd name="connsiteX1285" fmla="*/ 1569692 w 6294865"/>
              <a:gd name="connsiteY1285" fmla="*/ 3507838 h 5339960"/>
              <a:gd name="connsiteX1286" fmla="*/ 1571917 w 6294865"/>
              <a:gd name="connsiteY1286" fmla="*/ 3516644 h 5339960"/>
              <a:gd name="connsiteX1287" fmla="*/ 1578162 w 6294865"/>
              <a:gd name="connsiteY1287" fmla="*/ 3521002 h 5339960"/>
              <a:gd name="connsiteX1288" fmla="*/ 1579456 w 6294865"/>
              <a:gd name="connsiteY1288" fmla="*/ 3520340 h 5339960"/>
              <a:gd name="connsiteX1289" fmla="*/ 1580043 w 6294865"/>
              <a:gd name="connsiteY1289" fmla="*/ 3507672 h 5339960"/>
              <a:gd name="connsiteX1290" fmla="*/ 1583626 w 6294865"/>
              <a:gd name="connsiteY1290" fmla="*/ 3490983 h 5339960"/>
              <a:gd name="connsiteX1291" fmla="*/ 1582232 w 6294865"/>
              <a:gd name="connsiteY1291" fmla="*/ 3489758 h 5339960"/>
              <a:gd name="connsiteX1292" fmla="*/ 1453601 w 6294865"/>
              <a:gd name="connsiteY1292" fmla="*/ 3869069 h 5339960"/>
              <a:gd name="connsiteX1293" fmla="*/ 1451741 w 6294865"/>
              <a:gd name="connsiteY1293" fmla="*/ 3879822 h 5339960"/>
              <a:gd name="connsiteX1294" fmla="*/ 1450864 w 6294865"/>
              <a:gd name="connsiteY1294" fmla="*/ 3885063 h 5339960"/>
              <a:gd name="connsiteX1295" fmla="*/ 1453089 w 6294865"/>
              <a:gd name="connsiteY1295" fmla="*/ 3893869 h 5339960"/>
              <a:gd name="connsiteX1296" fmla="*/ 1459334 w 6294865"/>
              <a:gd name="connsiteY1296" fmla="*/ 3898227 h 5339960"/>
              <a:gd name="connsiteX1297" fmla="*/ 1460627 w 6294865"/>
              <a:gd name="connsiteY1297" fmla="*/ 3897564 h 5339960"/>
              <a:gd name="connsiteX1298" fmla="*/ 1461215 w 6294865"/>
              <a:gd name="connsiteY1298" fmla="*/ 3884897 h 5339960"/>
              <a:gd name="connsiteX1299" fmla="*/ 1464797 w 6294865"/>
              <a:gd name="connsiteY1299" fmla="*/ 3868208 h 5339960"/>
              <a:gd name="connsiteX1300" fmla="*/ 1463405 w 6294865"/>
              <a:gd name="connsiteY1300" fmla="*/ 3866982 h 5339960"/>
              <a:gd name="connsiteX1301" fmla="*/ 1392206 w 6294865"/>
              <a:gd name="connsiteY1301" fmla="*/ 4063844 h 5339960"/>
              <a:gd name="connsiteX1302" fmla="*/ 1442741 w 6294865"/>
              <a:gd name="connsiteY1302" fmla="*/ 4105736 h 5339960"/>
              <a:gd name="connsiteX1303" fmla="*/ 1459864 w 6294865"/>
              <a:gd name="connsiteY1303" fmla="*/ 4118255 h 5339960"/>
              <a:gd name="connsiteX1304" fmla="*/ 1465663 w 6294865"/>
              <a:gd name="connsiteY1304" fmla="*/ 4096668 h 5339960"/>
              <a:gd name="connsiteX1305" fmla="*/ 1469075 w 6294865"/>
              <a:gd name="connsiteY1305" fmla="*/ 4086682 h 5339960"/>
              <a:gd name="connsiteX1306" fmla="*/ 1466438 w 6294865"/>
              <a:gd name="connsiteY1306" fmla="*/ 4078567 h 5339960"/>
              <a:gd name="connsiteX1307" fmla="*/ 1465838 w 6294865"/>
              <a:gd name="connsiteY1307" fmla="*/ 4076556 h 5339960"/>
              <a:gd name="connsiteX1308" fmla="*/ 1454128 w 6294865"/>
              <a:gd name="connsiteY1308" fmla="*/ 4072697 h 5339960"/>
              <a:gd name="connsiteX1309" fmla="*/ 1423833 w 6294865"/>
              <a:gd name="connsiteY1309" fmla="*/ 4058548 h 5339960"/>
              <a:gd name="connsiteX1310" fmla="*/ 1401843 w 6294865"/>
              <a:gd name="connsiteY1310" fmla="*/ 4042862 h 5339960"/>
              <a:gd name="connsiteX1311" fmla="*/ 1398356 w 6294865"/>
              <a:gd name="connsiteY1311" fmla="*/ 4050122 h 5339960"/>
              <a:gd name="connsiteX1312" fmla="*/ 1237439 w 6294865"/>
              <a:gd name="connsiteY1312" fmla="*/ 4552093 h 5339960"/>
              <a:gd name="connsiteX1313" fmla="*/ 1236966 w 6294865"/>
              <a:gd name="connsiteY1313" fmla="*/ 4580904 h 5339960"/>
              <a:gd name="connsiteX1314" fmla="*/ 1240660 w 6294865"/>
              <a:gd name="connsiteY1314" fmla="*/ 4593037 h 5339960"/>
              <a:gd name="connsiteX1315" fmla="*/ 1238113 w 6294865"/>
              <a:gd name="connsiteY1315" fmla="*/ 4605879 h 5339960"/>
              <a:gd name="connsiteX1316" fmla="*/ 1245667 w 6294865"/>
              <a:gd name="connsiteY1316" fmla="*/ 4602748 h 5339960"/>
              <a:gd name="connsiteX1317" fmla="*/ 1243367 w 6294865"/>
              <a:gd name="connsiteY1317" fmla="*/ 4605365 h 5339960"/>
              <a:gd name="connsiteX1318" fmla="*/ 1272747 w 6294865"/>
              <a:gd name="connsiteY1318" fmla="*/ 4579600 h 5339960"/>
              <a:gd name="connsiteX1319" fmla="*/ 1583076 w 6294865"/>
              <a:gd name="connsiteY1319" fmla="*/ 3449858 h 5339960"/>
              <a:gd name="connsiteX1320" fmla="*/ 1583325 w 6294865"/>
              <a:gd name="connsiteY1320" fmla="*/ 3450425 h 5339960"/>
              <a:gd name="connsiteX1321" fmla="*/ 1584835 w 6294865"/>
              <a:gd name="connsiteY1321" fmla="*/ 3449105 h 5339960"/>
              <a:gd name="connsiteX1322" fmla="*/ 1584168 w 6294865"/>
              <a:gd name="connsiteY1322" fmla="*/ 3448350 h 5339960"/>
              <a:gd name="connsiteX1323" fmla="*/ 1583339 w 6294865"/>
              <a:gd name="connsiteY1323" fmla="*/ 3449075 h 5339960"/>
              <a:gd name="connsiteX1324" fmla="*/ 1615305 w 6294865"/>
              <a:gd name="connsiteY1324" fmla="*/ 3347538 h 5339960"/>
              <a:gd name="connsiteX1325" fmla="*/ 1618813 w 6294865"/>
              <a:gd name="connsiteY1325" fmla="*/ 3355489 h 5339960"/>
              <a:gd name="connsiteX1326" fmla="*/ 1620129 w 6294865"/>
              <a:gd name="connsiteY1326" fmla="*/ 3353828 h 5339960"/>
              <a:gd name="connsiteX1327" fmla="*/ 1619761 w 6294865"/>
              <a:gd name="connsiteY1327" fmla="*/ 3357638 h 5339960"/>
              <a:gd name="connsiteX1328" fmla="*/ 1620567 w 6294865"/>
              <a:gd name="connsiteY1328" fmla="*/ 3359464 h 5339960"/>
              <a:gd name="connsiteX1329" fmla="*/ 1633977 w 6294865"/>
              <a:gd name="connsiteY1329" fmla="*/ 3344524 h 5339960"/>
              <a:gd name="connsiteX1330" fmla="*/ 1635306 w 6294865"/>
              <a:gd name="connsiteY1330" fmla="*/ 3332169 h 5339960"/>
              <a:gd name="connsiteX1331" fmla="*/ 1636849 w 6294865"/>
              <a:gd name="connsiteY1331" fmla="*/ 3335292 h 5339960"/>
              <a:gd name="connsiteX1332" fmla="*/ 1637631 w 6294865"/>
              <a:gd name="connsiteY1332" fmla="*/ 3340452 h 5339960"/>
              <a:gd name="connsiteX1333" fmla="*/ 1648562 w 6294865"/>
              <a:gd name="connsiteY1333" fmla="*/ 3328277 h 5339960"/>
              <a:gd name="connsiteX1334" fmla="*/ 1657452 w 6294865"/>
              <a:gd name="connsiteY1334" fmla="*/ 3318999 h 5339960"/>
              <a:gd name="connsiteX1335" fmla="*/ 1656196 w 6294865"/>
              <a:gd name="connsiteY1335" fmla="*/ 3307873 h 5339960"/>
              <a:gd name="connsiteX1336" fmla="*/ 1639682 w 6294865"/>
              <a:gd name="connsiteY1336" fmla="*/ 3323780 h 5339960"/>
              <a:gd name="connsiteX1337" fmla="*/ 1618467 w 6294865"/>
              <a:gd name="connsiteY1337" fmla="*/ 3338178 h 5339960"/>
              <a:gd name="connsiteX1338" fmla="*/ 1464247 w 6294865"/>
              <a:gd name="connsiteY1338" fmla="*/ 3827084 h 5339960"/>
              <a:gd name="connsiteX1339" fmla="*/ 1464496 w 6294865"/>
              <a:gd name="connsiteY1339" fmla="*/ 3827650 h 5339960"/>
              <a:gd name="connsiteX1340" fmla="*/ 1466007 w 6294865"/>
              <a:gd name="connsiteY1340" fmla="*/ 3826329 h 5339960"/>
              <a:gd name="connsiteX1341" fmla="*/ 1465340 w 6294865"/>
              <a:gd name="connsiteY1341" fmla="*/ 3825574 h 5339960"/>
              <a:gd name="connsiteX1342" fmla="*/ 1464510 w 6294865"/>
              <a:gd name="connsiteY1342" fmla="*/ 3826301 h 5339960"/>
              <a:gd name="connsiteX1343" fmla="*/ 1496476 w 6294865"/>
              <a:gd name="connsiteY1343" fmla="*/ 3724763 h 5339960"/>
              <a:gd name="connsiteX1344" fmla="*/ 1499985 w 6294865"/>
              <a:gd name="connsiteY1344" fmla="*/ 3732714 h 5339960"/>
              <a:gd name="connsiteX1345" fmla="*/ 1501301 w 6294865"/>
              <a:gd name="connsiteY1345" fmla="*/ 3731052 h 5339960"/>
              <a:gd name="connsiteX1346" fmla="*/ 1500933 w 6294865"/>
              <a:gd name="connsiteY1346" fmla="*/ 3734863 h 5339960"/>
              <a:gd name="connsiteX1347" fmla="*/ 1501738 w 6294865"/>
              <a:gd name="connsiteY1347" fmla="*/ 3736689 h 5339960"/>
              <a:gd name="connsiteX1348" fmla="*/ 1515149 w 6294865"/>
              <a:gd name="connsiteY1348" fmla="*/ 3721747 h 5339960"/>
              <a:gd name="connsiteX1349" fmla="*/ 1515279 w 6294865"/>
              <a:gd name="connsiteY1349" fmla="*/ 3720547 h 5339960"/>
              <a:gd name="connsiteX1350" fmla="*/ 1496709 w 6294865"/>
              <a:gd name="connsiteY1350" fmla="*/ 3724073 h 5339960"/>
              <a:gd name="connsiteX1351" fmla="*/ 1246742 w 6294865"/>
              <a:gd name="connsiteY1351" fmla="*/ 4516537 h 5339960"/>
              <a:gd name="connsiteX1352" fmla="*/ 1255468 w 6294865"/>
              <a:gd name="connsiteY1352" fmla="*/ 4525619 h 5339960"/>
              <a:gd name="connsiteX1353" fmla="*/ 1251412 w 6294865"/>
              <a:gd name="connsiteY1353" fmla="*/ 4515770 h 5339960"/>
              <a:gd name="connsiteX1354" fmla="*/ 1146296 w 6294865"/>
              <a:gd name="connsiteY1354" fmla="*/ 4831971 h 5339960"/>
              <a:gd name="connsiteX1355" fmla="*/ 1138276 w 6294865"/>
              <a:gd name="connsiteY1355" fmla="*/ 4879556 h 5339960"/>
              <a:gd name="connsiteX1356" fmla="*/ 1137547 w 6294865"/>
              <a:gd name="connsiteY1356" fmla="*/ 4883617 h 5339960"/>
              <a:gd name="connsiteX1357" fmla="*/ 1145605 w 6294865"/>
              <a:gd name="connsiteY1357" fmla="*/ 4873979 h 5339960"/>
              <a:gd name="connsiteX1358" fmla="*/ 1146575 w 6294865"/>
              <a:gd name="connsiteY1358" fmla="*/ 4873129 h 5339960"/>
              <a:gd name="connsiteX1359" fmla="*/ 1156435 w 6294865"/>
              <a:gd name="connsiteY1359" fmla="*/ 4855204 h 5339960"/>
              <a:gd name="connsiteX1360" fmla="*/ 1170317 w 6294865"/>
              <a:gd name="connsiteY1360" fmla="*/ 4834491 h 5339960"/>
              <a:gd name="connsiteX1361" fmla="*/ 1172127 w 6294865"/>
              <a:gd name="connsiteY1361" fmla="*/ 4832204 h 5339960"/>
              <a:gd name="connsiteX1362" fmla="*/ 1169397 w 6294865"/>
              <a:gd name="connsiteY1362" fmla="*/ 4819233 h 5339960"/>
              <a:gd name="connsiteX1363" fmla="*/ 1152004 w 6294865"/>
              <a:gd name="connsiteY1363" fmla="*/ 4828031 h 5339960"/>
              <a:gd name="connsiteX1364" fmla="*/ 2087391 w 6294865"/>
              <a:gd name="connsiteY1364" fmla="*/ 1837611 h 5339960"/>
              <a:gd name="connsiteX1365" fmla="*/ 2087899 w 6294865"/>
              <a:gd name="connsiteY1365" fmla="*/ 1837966 h 5339960"/>
              <a:gd name="connsiteX1366" fmla="*/ 2092309 w 6294865"/>
              <a:gd name="connsiteY1366" fmla="*/ 1832691 h 5339960"/>
              <a:gd name="connsiteX1367" fmla="*/ 2016359 w 6294865"/>
              <a:gd name="connsiteY1367" fmla="*/ 2054882 h 5339960"/>
              <a:gd name="connsiteX1368" fmla="*/ 2016717 w 6294865"/>
              <a:gd name="connsiteY1368" fmla="*/ 2055525 h 5339960"/>
              <a:gd name="connsiteX1369" fmla="*/ 2040541 w 6294865"/>
              <a:gd name="connsiteY1369" fmla="*/ 2054818 h 5339960"/>
              <a:gd name="connsiteX1370" fmla="*/ 2073527 w 6294865"/>
              <a:gd name="connsiteY1370" fmla="*/ 2045496 h 5339960"/>
              <a:gd name="connsiteX1371" fmla="*/ 2076792 w 6294865"/>
              <a:gd name="connsiteY1371" fmla="*/ 2043822 h 5339960"/>
              <a:gd name="connsiteX1372" fmla="*/ 2075078 w 6294865"/>
              <a:gd name="connsiteY1372" fmla="*/ 2037372 h 5339960"/>
              <a:gd name="connsiteX1373" fmla="*/ 2072709 w 6294865"/>
              <a:gd name="connsiteY1373" fmla="*/ 2037901 h 5339960"/>
              <a:gd name="connsiteX1374" fmla="*/ 2070567 w 6294865"/>
              <a:gd name="connsiteY1374" fmla="*/ 2037291 h 5339960"/>
              <a:gd name="connsiteX1375" fmla="*/ 1545411 w 6294865"/>
              <a:gd name="connsiteY1375" fmla="*/ 3548454 h 5339960"/>
              <a:gd name="connsiteX1376" fmla="*/ 1547099 w 6294865"/>
              <a:gd name="connsiteY1376" fmla="*/ 3554960 h 5339960"/>
              <a:gd name="connsiteX1377" fmla="*/ 1547358 w 6294865"/>
              <a:gd name="connsiteY1377" fmla="*/ 3554778 h 5339960"/>
              <a:gd name="connsiteX1378" fmla="*/ 1546576 w 6294865"/>
              <a:gd name="connsiteY1378" fmla="*/ 3547839 h 5339960"/>
              <a:gd name="connsiteX1379" fmla="*/ 1426583 w 6294865"/>
              <a:gd name="connsiteY1379" fmla="*/ 3925679 h 5339960"/>
              <a:gd name="connsiteX1380" fmla="*/ 1428270 w 6294865"/>
              <a:gd name="connsiteY1380" fmla="*/ 3932185 h 5339960"/>
              <a:gd name="connsiteX1381" fmla="*/ 1428530 w 6294865"/>
              <a:gd name="connsiteY1381" fmla="*/ 3932002 h 5339960"/>
              <a:gd name="connsiteX1382" fmla="*/ 1427748 w 6294865"/>
              <a:gd name="connsiteY1382" fmla="*/ 3925063 h 5339960"/>
              <a:gd name="connsiteX1383" fmla="*/ 1848583 w 6294865"/>
              <a:gd name="connsiteY1383" fmla="*/ 2585519 h 5339960"/>
              <a:gd name="connsiteX1384" fmla="*/ 1868371 w 6294865"/>
              <a:gd name="connsiteY1384" fmla="*/ 2592448 h 5339960"/>
              <a:gd name="connsiteX1385" fmla="*/ 1948645 w 6294865"/>
              <a:gd name="connsiteY1385" fmla="*/ 2621947 h 5339960"/>
              <a:gd name="connsiteX1386" fmla="*/ 2050032 w 6294865"/>
              <a:gd name="connsiteY1386" fmla="*/ 2680515 h 5339960"/>
              <a:gd name="connsiteX1387" fmla="*/ 2234742 w 6294865"/>
              <a:gd name="connsiteY1387" fmla="*/ 2592959 h 5339960"/>
              <a:gd name="connsiteX1388" fmla="*/ 2235091 w 6294865"/>
              <a:gd name="connsiteY1388" fmla="*/ 2592900 h 5339960"/>
              <a:gd name="connsiteX1389" fmla="*/ 2231307 w 6294865"/>
              <a:gd name="connsiteY1389" fmla="*/ 2591150 h 5339960"/>
              <a:gd name="connsiteX1390" fmla="*/ 2115956 w 6294865"/>
              <a:gd name="connsiteY1390" fmla="*/ 2530680 h 5339960"/>
              <a:gd name="connsiteX1391" fmla="*/ 1994315 w 6294865"/>
              <a:gd name="connsiteY1391" fmla="*/ 2472526 h 5339960"/>
              <a:gd name="connsiteX1392" fmla="*/ 1968549 w 6294865"/>
              <a:gd name="connsiteY1392" fmla="*/ 2493868 h 5339960"/>
              <a:gd name="connsiteX1393" fmla="*/ 1883845 w 6294865"/>
              <a:gd name="connsiteY1393" fmla="*/ 2559508 h 5339960"/>
              <a:gd name="connsiteX1394" fmla="*/ 1153501 w 6294865"/>
              <a:gd name="connsiteY1394" fmla="*/ 4789884 h 5339960"/>
              <a:gd name="connsiteX1395" fmla="*/ 1152947 w 6294865"/>
              <a:gd name="connsiteY1395" fmla="*/ 4793088 h 5339960"/>
              <a:gd name="connsiteX1396" fmla="*/ 1154707 w 6294865"/>
              <a:gd name="connsiteY1396" fmla="*/ 4792516 h 5339960"/>
              <a:gd name="connsiteX1397" fmla="*/ 2082355 w 6294865"/>
              <a:gd name="connsiteY1397" fmla="*/ 1828367 h 5339960"/>
              <a:gd name="connsiteX1398" fmla="*/ 2084192 w 6294865"/>
              <a:gd name="connsiteY1398" fmla="*/ 1835449 h 5339960"/>
              <a:gd name="connsiteX1399" fmla="*/ 2084324 w 6294865"/>
              <a:gd name="connsiteY1399" fmla="*/ 1835472 h 5339960"/>
              <a:gd name="connsiteX1400" fmla="*/ 2084717 w 6294865"/>
              <a:gd name="connsiteY1400" fmla="*/ 1835744 h 5339960"/>
              <a:gd name="connsiteX1401" fmla="*/ 2088115 w 6294865"/>
              <a:gd name="connsiteY1401" fmla="*/ 1831615 h 5339960"/>
              <a:gd name="connsiteX1402" fmla="*/ 2090628 w 6294865"/>
              <a:gd name="connsiteY1402" fmla="*/ 1828649 h 5339960"/>
              <a:gd name="connsiteX1403" fmla="*/ 1537278 w 6294865"/>
              <a:gd name="connsiteY1403" fmla="*/ 3552756 h 5339960"/>
              <a:gd name="connsiteX1404" fmla="*/ 1538386 w 6294865"/>
              <a:gd name="connsiteY1404" fmla="*/ 3554996 h 5339960"/>
              <a:gd name="connsiteX1405" fmla="*/ 1540776 w 6294865"/>
              <a:gd name="connsiteY1405" fmla="*/ 3570780 h 5339960"/>
              <a:gd name="connsiteX1406" fmla="*/ 1540884 w 6294865"/>
              <a:gd name="connsiteY1406" fmla="*/ 3571702 h 5339960"/>
              <a:gd name="connsiteX1407" fmla="*/ 1544363 w 6294865"/>
              <a:gd name="connsiteY1407" fmla="*/ 3568070 h 5339960"/>
              <a:gd name="connsiteX1408" fmla="*/ 1539077 w 6294865"/>
              <a:gd name="connsiteY1408" fmla="*/ 3551804 h 5339960"/>
              <a:gd name="connsiteX1409" fmla="*/ 1505384 w 6294865"/>
              <a:gd name="connsiteY1409" fmla="*/ 3653337 h 5339960"/>
              <a:gd name="connsiteX1410" fmla="*/ 1505135 w 6294865"/>
              <a:gd name="connsiteY1410" fmla="*/ 3658427 h 5339960"/>
              <a:gd name="connsiteX1411" fmla="*/ 1504884 w 6294865"/>
              <a:gd name="connsiteY1411" fmla="*/ 3661133 h 5339960"/>
              <a:gd name="connsiteX1412" fmla="*/ 1510147 w 6294865"/>
              <a:gd name="connsiteY1412" fmla="*/ 3657917 h 5339960"/>
              <a:gd name="connsiteX1413" fmla="*/ 1506551 w 6294865"/>
              <a:gd name="connsiteY1413" fmla="*/ 3653798 h 5339960"/>
              <a:gd name="connsiteX1414" fmla="*/ 1563512 w 6294865"/>
              <a:gd name="connsiteY1414" fmla="*/ 3467964 h 5339960"/>
              <a:gd name="connsiteX1415" fmla="*/ 1564150 w 6294865"/>
              <a:gd name="connsiteY1415" fmla="*/ 3476091 h 5339960"/>
              <a:gd name="connsiteX1416" fmla="*/ 1564613 w 6294865"/>
              <a:gd name="connsiteY1416" fmla="*/ 3477292 h 5339960"/>
              <a:gd name="connsiteX1417" fmla="*/ 1565102 w 6294865"/>
              <a:gd name="connsiteY1417" fmla="*/ 3477236 h 5339960"/>
              <a:gd name="connsiteX1418" fmla="*/ 1567585 w 6294865"/>
              <a:gd name="connsiteY1418" fmla="*/ 3463890 h 5339960"/>
              <a:gd name="connsiteX1419" fmla="*/ 1444684 w 6294865"/>
              <a:gd name="connsiteY1419" fmla="*/ 3845187 h 5339960"/>
              <a:gd name="connsiteX1420" fmla="*/ 1445322 w 6294865"/>
              <a:gd name="connsiteY1420" fmla="*/ 3853316 h 5339960"/>
              <a:gd name="connsiteX1421" fmla="*/ 1445785 w 6294865"/>
              <a:gd name="connsiteY1421" fmla="*/ 3854516 h 5339960"/>
              <a:gd name="connsiteX1422" fmla="*/ 1446274 w 6294865"/>
              <a:gd name="connsiteY1422" fmla="*/ 3854461 h 5339960"/>
              <a:gd name="connsiteX1423" fmla="*/ 1448757 w 6294865"/>
              <a:gd name="connsiteY1423" fmla="*/ 3841114 h 5339960"/>
              <a:gd name="connsiteX1424" fmla="*/ 1541836 w 6294865"/>
              <a:gd name="connsiteY1424" fmla="*/ 3534667 h 5339960"/>
              <a:gd name="connsiteX1425" fmla="*/ 1541976 w 6294865"/>
              <a:gd name="connsiteY1425" fmla="*/ 3535206 h 5339960"/>
              <a:gd name="connsiteX1426" fmla="*/ 1545050 w 6294865"/>
              <a:gd name="connsiteY1426" fmla="*/ 3534336 h 5339960"/>
              <a:gd name="connsiteX1427" fmla="*/ 1544918 w 6294865"/>
              <a:gd name="connsiteY1427" fmla="*/ 3533156 h 5339960"/>
              <a:gd name="connsiteX1428" fmla="*/ 1423008 w 6294865"/>
              <a:gd name="connsiteY1428" fmla="*/ 3911893 h 5339960"/>
              <a:gd name="connsiteX1429" fmla="*/ 1423148 w 6294865"/>
              <a:gd name="connsiteY1429" fmla="*/ 3912431 h 5339960"/>
              <a:gd name="connsiteX1430" fmla="*/ 1426222 w 6294865"/>
              <a:gd name="connsiteY1430" fmla="*/ 3911561 h 5339960"/>
              <a:gd name="connsiteX1431" fmla="*/ 1426090 w 6294865"/>
              <a:gd name="connsiteY1431" fmla="*/ 3910380 h 5339960"/>
              <a:gd name="connsiteX1432" fmla="*/ 1123333 w 6294865"/>
              <a:gd name="connsiteY1432" fmla="*/ 4859524 h 5339960"/>
              <a:gd name="connsiteX1433" fmla="*/ 1126146 w 6294865"/>
              <a:gd name="connsiteY1433" fmla="*/ 4870367 h 5339960"/>
              <a:gd name="connsiteX1434" fmla="*/ 1131440 w 6294865"/>
              <a:gd name="connsiteY1434" fmla="*/ 4890924 h 5339960"/>
              <a:gd name="connsiteX1435" fmla="*/ 1133219 w 6294865"/>
              <a:gd name="connsiteY1435" fmla="*/ 4888796 h 5339960"/>
              <a:gd name="connsiteX1436" fmla="*/ 1135604 w 6294865"/>
              <a:gd name="connsiteY1436" fmla="*/ 4859765 h 5339960"/>
              <a:gd name="connsiteX1437" fmla="*/ 1131813 w 6294865"/>
              <a:gd name="connsiteY1437" fmla="*/ 4859060 h 5339960"/>
              <a:gd name="connsiteX1438" fmla="*/ 1125981 w 6294865"/>
              <a:gd name="connsiteY1438" fmla="*/ 4857494 h 5339960"/>
              <a:gd name="connsiteX1439" fmla="*/ 1367009 w 6294865"/>
              <a:gd name="connsiteY1439" fmla="*/ 4083188 h 5339960"/>
              <a:gd name="connsiteX1440" fmla="*/ 1366470 w 6294865"/>
              <a:gd name="connsiteY1440" fmla="*/ 4115867 h 5339960"/>
              <a:gd name="connsiteX1441" fmla="*/ 1365774 w 6294865"/>
              <a:gd name="connsiteY1441" fmla="*/ 4162160 h 5339960"/>
              <a:gd name="connsiteX1442" fmla="*/ 1388441 w 6294865"/>
              <a:gd name="connsiteY1442" fmla="*/ 4184010 h 5339960"/>
              <a:gd name="connsiteX1443" fmla="*/ 1397475 w 6294865"/>
              <a:gd name="connsiteY1443" fmla="*/ 4178979 h 5339960"/>
              <a:gd name="connsiteX1444" fmla="*/ 1423229 w 6294865"/>
              <a:gd name="connsiteY1444" fmla="*/ 4161121 h 5339960"/>
              <a:gd name="connsiteX1445" fmla="*/ 1448656 w 6294865"/>
              <a:gd name="connsiteY1445" fmla="*/ 4143934 h 5339960"/>
              <a:gd name="connsiteX1446" fmla="*/ 1406460 w 6294865"/>
              <a:gd name="connsiteY1446" fmla="*/ 4113922 h 5339960"/>
              <a:gd name="connsiteX1447" fmla="*/ 1411573 w 6294865"/>
              <a:gd name="connsiteY1447" fmla="*/ 3935328 h 5339960"/>
              <a:gd name="connsiteX1448" fmla="*/ 1413019 w 6294865"/>
              <a:gd name="connsiteY1448" fmla="*/ 3936413 h 5339960"/>
              <a:gd name="connsiteX1449" fmla="*/ 1423853 w 6294865"/>
              <a:gd name="connsiteY1449" fmla="*/ 3940121 h 5339960"/>
              <a:gd name="connsiteX1450" fmla="*/ 1420248 w 6294865"/>
              <a:gd name="connsiteY1450" fmla="*/ 3929030 h 5339960"/>
              <a:gd name="connsiteX1451" fmla="*/ 1414999 w 6294865"/>
              <a:gd name="connsiteY1451" fmla="*/ 3931806 h 5339960"/>
              <a:gd name="connsiteX1452" fmla="*/ 1573324 w 6294865"/>
              <a:gd name="connsiteY1452" fmla="*/ 3419313 h 5339960"/>
              <a:gd name="connsiteX1453" fmla="*/ 1573833 w 6294865"/>
              <a:gd name="connsiteY1453" fmla="*/ 3419668 h 5339960"/>
              <a:gd name="connsiteX1454" fmla="*/ 1578240 w 6294865"/>
              <a:gd name="connsiteY1454" fmla="*/ 3414394 h 5339960"/>
              <a:gd name="connsiteX1455" fmla="*/ 1454496 w 6294865"/>
              <a:gd name="connsiteY1455" fmla="*/ 3796539 h 5339960"/>
              <a:gd name="connsiteX1456" fmla="*/ 1455003 w 6294865"/>
              <a:gd name="connsiteY1456" fmla="*/ 3796894 h 5339960"/>
              <a:gd name="connsiteX1457" fmla="*/ 1459412 w 6294865"/>
              <a:gd name="connsiteY1457" fmla="*/ 3791619 h 5339960"/>
              <a:gd name="connsiteX1458" fmla="*/ 1526112 w 6294865"/>
              <a:gd name="connsiteY1458" fmla="*/ 3562513 h 5339960"/>
              <a:gd name="connsiteX1459" fmla="*/ 1533720 w 6294865"/>
              <a:gd name="connsiteY1459" fmla="*/ 3568276 h 5339960"/>
              <a:gd name="connsiteX1460" fmla="*/ 1535002 w 6294865"/>
              <a:gd name="connsiteY1460" fmla="*/ 3568993 h 5339960"/>
              <a:gd name="connsiteX1461" fmla="*/ 1536716 w 6294865"/>
              <a:gd name="connsiteY1461" fmla="*/ 3553053 h 5339960"/>
              <a:gd name="connsiteX1462" fmla="*/ 1533828 w 6294865"/>
              <a:gd name="connsiteY1462" fmla="*/ 3554580 h 5339960"/>
              <a:gd name="connsiteX1463" fmla="*/ 1120046 w 6294865"/>
              <a:gd name="connsiteY1463" fmla="*/ 4846853 h 5339960"/>
              <a:gd name="connsiteX1464" fmla="*/ 1120996 w 6294865"/>
              <a:gd name="connsiteY1464" fmla="*/ 4850514 h 5339960"/>
              <a:gd name="connsiteX1465" fmla="*/ 1121569 w 6294865"/>
              <a:gd name="connsiteY1465" fmla="*/ 4850788 h 5339960"/>
              <a:gd name="connsiteX1466" fmla="*/ 1124923 w 6294865"/>
              <a:gd name="connsiteY1466" fmla="*/ 4852461 h 5339960"/>
              <a:gd name="connsiteX1467" fmla="*/ 1136600 w 6294865"/>
              <a:gd name="connsiteY1467" fmla="*/ 4847621 h 5339960"/>
              <a:gd name="connsiteX1468" fmla="*/ 1131935 w 6294865"/>
              <a:gd name="connsiteY1468" fmla="*/ 4852929 h 5339960"/>
              <a:gd name="connsiteX1469" fmla="*/ 1129543 w 6294865"/>
              <a:gd name="connsiteY1469" fmla="*/ 4854763 h 5339960"/>
              <a:gd name="connsiteX1470" fmla="*/ 1135726 w 6294865"/>
              <a:gd name="connsiteY1470" fmla="*/ 4857846 h 5339960"/>
              <a:gd name="connsiteX1471" fmla="*/ 1135760 w 6294865"/>
              <a:gd name="connsiteY1471" fmla="*/ 4857868 h 5339960"/>
              <a:gd name="connsiteX1472" fmla="*/ 1136709 w 6294865"/>
              <a:gd name="connsiteY1472" fmla="*/ 4846318 h 5339960"/>
              <a:gd name="connsiteX1473" fmla="*/ 1137678 w 6294865"/>
              <a:gd name="connsiteY1473" fmla="*/ 4837919 h 5339960"/>
              <a:gd name="connsiteX1474" fmla="*/ 1131130 w 6294865"/>
              <a:gd name="connsiteY1474" fmla="*/ 4842438 h 5339960"/>
              <a:gd name="connsiteX1475" fmla="*/ 1113039 w 6294865"/>
              <a:gd name="connsiteY1475" fmla="*/ 4867415 h 5339960"/>
              <a:gd name="connsiteX1476" fmla="*/ 1124813 w 6294865"/>
              <a:gd name="connsiteY1476" fmla="*/ 4887839 h 5339960"/>
              <a:gd name="connsiteX1477" fmla="*/ 1125269 w 6294865"/>
              <a:gd name="connsiteY1477" fmla="*/ 4888745 h 5339960"/>
              <a:gd name="connsiteX1478" fmla="*/ 1117281 w 6294865"/>
              <a:gd name="connsiteY1478" fmla="*/ 4864164 h 5339960"/>
              <a:gd name="connsiteX1479" fmla="*/ 1521289 w 6294865"/>
              <a:gd name="connsiteY1479" fmla="*/ 3569948 h 5339960"/>
              <a:gd name="connsiteX1480" fmla="*/ 1527940 w 6294865"/>
              <a:gd name="connsiteY1480" fmla="*/ 3574478 h 5339960"/>
              <a:gd name="connsiteX1481" fmla="*/ 1528881 w 6294865"/>
              <a:gd name="connsiteY1481" fmla="*/ 3575361 h 5339960"/>
              <a:gd name="connsiteX1482" fmla="*/ 1534502 w 6294865"/>
              <a:gd name="connsiteY1482" fmla="*/ 3577770 h 5339960"/>
              <a:gd name="connsiteX1483" fmla="*/ 1534530 w 6294865"/>
              <a:gd name="connsiteY1483" fmla="*/ 3577189 h 5339960"/>
              <a:gd name="connsiteX1484" fmla="*/ 1522077 w 6294865"/>
              <a:gd name="connsiteY1484" fmla="*/ 3568305 h 5339960"/>
              <a:gd name="connsiteX1485" fmla="*/ 1600451 w 6294865"/>
              <a:gd name="connsiteY1485" fmla="*/ 3317831 h 5339960"/>
              <a:gd name="connsiteX1486" fmla="*/ 1602408 w 6294865"/>
              <a:gd name="connsiteY1486" fmla="*/ 3321718 h 5339960"/>
              <a:gd name="connsiteX1487" fmla="*/ 1607930 w 6294865"/>
              <a:gd name="connsiteY1487" fmla="*/ 3315113 h 5339960"/>
              <a:gd name="connsiteX1488" fmla="*/ 1608219 w 6294865"/>
              <a:gd name="connsiteY1488" fmla="*/ 3313766 h 5339960"/>
              <a:gd name="connsiteX1489" fmla="*/ 1608506 w 6294865"/>
              <a:gd name="connsiteY1489" fmla="*/ 3312760 h 5339960"/>
              <a:gd name="connsiteX1490" fmla="*/ 1467662 w 6294865"/>
              <a:gd name="connsiteY1490" fmla="*/ 3734317 h 5339960"/>
              <a:gd name="connsiteX1491" fmla="*/ 1471918 w 6294865"/>
              <a:gd name="connsiteY1491" fmla="*/ 3743080 h 5339960"/>
              <a:gd name="connsiteX1492" fmla="*/ 1477505 w 6294865"/>
              <a:gd name="connsiteY1492" fmla="*/ 3757513 h 5339960"/>
              <a:gd name="connsiteX1493" fmla="*/ 1481071 w 6294865"/>
              <a:gd name="connsiteY1493" fmla="*/ 3738345 h 5339960"/>
              <a:gd name="connsiteX1494" fmla="*/ 1481221 w 6294865"/>
              <a:gd name="connsiteY1494" fmla="*/ 3735085 h 5339960"/>
              <a:gd name="connsiteX1495" fmla="*/ 1478761 w 6294865"/>
              <a:gd name="connsiteY1495" fmla="*/ 3728627 h 5339960"/>
              <a:gd name="connsiteX1496" fmla="*/ 1159618 w 6294865"/>
              <a:gd name="connsiteY1496" fmla="*/ 4707721 h 5339960"/>
              <a:gd name="connsiteX1497" fmla="*/ 1162264 w 6294865"/>
              <a:gd name="connsiteY1497" fmla="*/ 4710683 h 5339960"/>
              <a:gd name="connsiteX1498" fmla="*/ 1167129 w 6294865"/>
              <a:gd name="connsiteY1498" fmla="*/ 4715265 h 5339960"/>
              <a:gd name="connsiteX1499" fmla="*/ 1167485 w 6294865"/>
              <a:gd name="connsiteY1499" fmla="*/ 4714619 h 5339960"/>
              <a:gd name="connsiteX1500" fmla="*/ 1169908 w 6294865"/>
              <a:gd name="connsiteY1500" fmla="*/ 4706779 h 5339960"/>
              <a:gd name="connsiteX1501" fmla="*/ 1568287 w 6294865"/>
              <a:gd name="connsiteY1501" fmla="*/ 3410068 h 5339960"/>
              <a:gd name="connsiteX1502" fmla="*/ 1570124 w 6294865"/>
              <a:gd name="connsiteY1502" fmla="*/ 3417152 h 5339960"/>
              <a:gd name="connsiteX1503" fmla="*/ 1570258 w 6294865"/>
              <a:gd name="connsiteY1503" fmla="*/ 3417175 h 5339960"/>
              <a:gd name="connsiteX1504" fmla="*/ 1570650 w 6294865"/>
              <a:gd name="connsiteY1504" fmla="*/ 3417447 h 5339960"/>
              <a:gd name="connsiteX1505" fmla="*/ 1574049 w 6294865"/>
              <a:gd name="connsiteY1505" fmla="*/ 3413319 h 5339960"/>
              <a:gd name="connsiteX1506" fmla="*/ 1576561 w 6294865"/>
              <a:gd name="connsiteY1506" fmla="*/ 3410352 h 5339960"/>
              <a:gd name="connsiteX1507" fmla="*/ 1449458 w 6294865"/>
              <a:gd name="connsiteY1507" fmla="*/ 3787294 h 5339960"/>
              <a:gd name="connsiteX1508" fmla="*/ 1451297 w 6294865"/>
              <a:gd name="connsiteY1508" fmla="*/ 3794376 h 5339960"/>
              <a:gd name="connsiteX1509" fmla="*/ 1451430 w 6294865"/>
              <a:gd name="connsiteY1509" fmla="*/ 3794399 h 5339960"/>
              <a:gd name="connsiteX1510" fmla="*/ 1451821 w 6294865"/>
              <a:gd name="connsiteY1510" fmla="*/ 3794673 h 5339960"/>
              <a:gd name="connsiteX1511" fmla="*/ 1455220 w 6294865"/>
              <a:gd name="connsiteY1511" fmla="*/ 3790543 h 5339960"/>
              <a:gd name="connsiteX1512" fmla="*/ 1457732 w 6294865"/>
              <a:gd name="connsiteY1512" fmla="*/ 3787576 h 5339960"/>
              <a:gd name="connsiteX1513" fmla="*/ 1174849 w 6294865"/>
              <a:gd name="connsiteY1513" fmla="*/ 4657227 h 5339960"/>
              <a:gd name="connsiteX1514" fmla="*/ 1178683 w 6294865"/>
              <a:gd name="connsiteY1514" fmla="*/ 4665714 h 5339960"/>
              <a:gd name="connsiteX1515" fmla="*/ 1182286 w 6294865"/>
              <a:gd name="connsiteY1515" fmla="*/ 4674028 h 5339960"/>
              <a:gd name="connsiteX1516" fmla="*/ 1188292 w 6294865"/>
              <a:gd name="connsiteY1516" fmla="*/ 4666676 h 5339960"/>
              <a:gd name="connsiteX1517" fmla="*/ 1189911 w 6294865"/>
              <a:gd name="connsiteY1517" fmla="*/ 4646212 h 5339960"/>
              <a:gd name="connsiteX1518" fmla="*/ 1498492 w 6294865"/>
              <a:gd name="connsiteY1518" fmla="*/ 3629740 h 5339960"/>
              <a:gd name="connsiteX1519" fmla="*/ 1502649 w 6294865"/>
              <a:gd name="connsiteY1519" fmla="*/ 3637228 h 5339960"/>
              <a:gd name="connsiteX1520" fmla="*/ 1526473 w 6294865"/>
              <a:gd name="connsiteY1520" fmla="*/ 3636522 h 5339960"/>
              <a:gd name="connsiteX1521" fmla="*/ 1527622 w 6294865"/>
              <a:gd name="connsiteY1521" fmla="*/ 3636197 h 5339960"/>
              <a:gd name="connsiteX1522" fmla="*/ 1533427 w 6294865"/>
              <a:gd name="connsiteY1522" fmla="*/ 3628864 h 5339960"/>
              <a:gd name="connsiteX1523" fmla="*/ 1533199 w 6294865"/>
              <a:gd name="connsiteY1523" fmla="*/ 3613887 h 5339960"/>
              <a:gd name="connsiteX1524" fmla="*/ 1530162 w 6294865"/>
              <a:gd name="connsiteY1524" fmla="*/ 3616127 h 5339960"/>
              <a:gd name="connsiteX1525" fmla="*/ 1521650 w 6294865"/>
              <a:gd name="connsiteY1525" fmla="*/ 3610308 h 5339960"/>
              <a:gd name="connsiteX1526" fmla="*/ 1507325 w 6294865"/>
              <a:gd name="connsiteY1526" fmla="*/ 3620783 h 5339960"/>
              <a:gd name="connsiteX1527" fmla="*/ 1499190 w 6294865"/>
              <a:gd name="connsiteY1527" fmla="*/ 3629034 h 5339960"/>
              <a:gd name="connsiteX1528" fmla="*/ 1379665 w 6294865"/>
              <a:gd name="connsiteY1528" fmla="*/ 4006964 h 5339960"/>
              <a:gd name="connsiteX1529" fmla="*/ 1383822 w 6294865"/>
              <a:gd name="connsiteY1529" fmla="*/ 4014454 h 5339960"/>
              <a:gd name="connsiteX1530" fmla="*/ 1407645 w 6294865"/>
              <a:gd name="connsiteY1530" fmla="*/ 4013746 h 5339960"/>
              <a:gd name="connsiteX1531" fmla="*/ 1440631 w 6294865"/>
              <a:gd name="connsiteY1531" fmla="*/ 4004423 h 5339960"/>
              <a:gd name="connsiteX1532" fmla="*/ 1443897 w 6294865"/>
              <a:gd name="connsiteY1532" fmla="*/ 4002750 h 5339960"/>
              <a:gd name="connsiteX1533" fmla="*/ 1442183 w 6294865"/>
              <a:gd name="connsiteY1533" fmla="*/ 3996301 h 5339960"/>
              <a:gd name="connsiteX1534" fmla="*/ 1439813 w 6294865"/>
              <a:gd name="connsiteY1534" fmla="*/ 3996829 h 5339960"/>
              <a:gd name="connsiteX1535" fmla="*/ 1434425 w 6294865"/>
              <a:gd name="connsiteY1535" fmla="*/ 3995293 h 5339960"/>
              <a:gd name="connsiteX1536" fmla="*/ 1439330 w 6294865"/>
              <a:gd name="connsiteY1536" fmla="*/ 3989368 h 5339960"/>
              <a:gd name="connsiteX1537" fmla="*/ 1439854 w 6294865"/>
              <a:gd name="connsiteY1537" fmla="*/ 3988910 h 5339960"/>
              <a:gd name="connsiteX1538" fmla="*/ 1438162 w 6294865"/>
              <a:gd name="connsiteY1538" fmla="*/ 3983999 h 5339960"/>
              <a:gd name="connsiteX1539" fmla="*/ 1422430 w 6294865"/>
              <a:gd name="connsiteY1539" fmla="*/ 3976804 h 5339960"/>
              <a:gd name="connsiteX1540" fmla="*/ 1423310 w 6294865"/>
              <a:gd name="connsiteY1540" fmla="*/ 3984523 h 5339960"/>
              <a:gd name="connsiteX1541" fmla="*/ 1411334 w 6294865"/>
              <a:gd name="connsiteY1541" fmla="*/ 3993352 h 5339960"/>
              <a:gd name="connsiteX1542" fmla="*/ 1401483 w 6294865"/>
              <a:gd name="connsiteY1542" fmla="*/ 3986618 h 5339960"/>
              <a:gd name="connsiteX1543" fmla="*/ 1400589 w 6294865"/>
              <a:gd name="connsiteY1543" fmla="*/ 3985741 h 5339960"/>
              <a:gd name="connsiteX1544" fmla="*/ 1380363 w 6294865"/>
              <a:gd name="connsiteY1544" fmla="*/ 4006259 h 5339960"/>
              <a:gd name="connsiteX1545" fmla="*/ 1083770 w 6294865"/>
              <a:gd name="connsiteY1545" fmla="*/ 4942900 h 5339960"/>
              <a:gd name="connsiteX1546" fmla="*/ 1085730 w 6294865"/>
              <a:gd name="connsiteY1546" fmla="*/ 4950500 h 5339960"/>
              <a:gd name="connsiteX1547" fmla="*/ 1090956 w 6294865"/>
              <a:gd name="connsiteY1547" fmla="*/ 4950419 h 5339960"/>
              <a:gd name="connsiteX1548" fmla="*/ 1098567 w 6294865"/>
              <a:gd name="connsiteY1548" fmla="*/ 4963203 h 5339960"/>
              <a:gd name="connsiteX1549" fmla="*/ 1090916 w 6294865"/>
              <a:gd name="connsiteY1549" fmla="*/ 4970574 h 5339960"/>
              <a:gd name="connsiteX1550" fmla="*/ 1100632 w 6294865"/>
              <a:gd name="connsiteY1550" fmla="*/ 5008033 h 5339960"/>
              <a:gd name="connsiteX1551" fmla="*/ 1101203 w 6294865"/>
              <a:gd name="connsiteY1551" fmla="*/ 5008309 h 5339960"/>
              <a:gd name="connsiteX1552" fmla="*/ 1115363 w 6294865"/>
              <a:gd name="connsiteY1552" fmla="*/ 5015366 h 5339960"/>
              <a:gd name="connsiteX1553" fmla="*/ 1115395 w 6294865"/>
              <a:gd name="connsiteY1553" fmla="*/ 5015388 h 5339960"/>
              <a:gd name="connsiteX1554" fmla="*/ 1116345 w 6294865"/>
              <a:gd name="connsiteY1554" fmla="*/ 5003837 h 5339960"/>
              <a:gd name="connsiteX1555" fmla="*/ 1122133 w 6294865"/>
              <a:gd name="connsiteY1555" fmla="*/ 4953634 h 5339960"/>
              <a:gd name="connsiteX1556" fmla="*/ 1126222 w 6294865"/>
              <a:gd name="connsiteY1556" fmla="*/ 4931653 h 5339960"/>
              <a:gd name="connsiteX1557" fmla="*/ 1123454 w 6294865"/>
              <a:gd name="connsiteY1557" fmla="*/ 4924393 h 5339960"/>
              <a:gd name="connsiteX1558" fmla="*/ 1107800 w 6294865"/>
              <a:gd name="connsiteY1558" fmla="*/ 4932421 h 5339960"/>
              <a:gd name="connsiteX1559" fmla="*/ 1066294 w 6294865"/>
              <a:gd name="connsiteY1559" fmla="*/ 4991287 h 5339960"/>
              <a:gd name="connsiteX1560" fmla="*/ 1080432 w 6294865"/>
              <a:gd name="connsiteY1560" fmla="*/ 4998320 h 5339960"/>
              <a:gd name="connsiteX1561" fmla="*/ 1091278 w 6294865"/>
              <a:gd name="connsiteY1561" fmla="*/ 5003536 h 5339960"/>
              <a:gd name="connsiteX1562" fmla="*/ 1083544 w 6294865"/>
              <a:gd name="connsiteY1562" fmla="*/ 4977672 h 5339960"/>
              <a:gd name="connsiteX1563" fmla="*/ 1076844 w 6294865"/>
              <a:gd name="connsiteY1563" fmla="*/ 4984125 h 5339960"/>
              <a:gd name="connsiteX1564" fmla="*/ 2052759 w 6294865"/>
              <a:gd name="connsiteY1564" fmla="*/ 1857865 h 5339960"/>
              <a:gd name="connsiteX1565" fmla="*/ 2054891 w 6294865"/>
              <a:gd name="connsiteY1565" fmla="*/ 1859890 h 5339960"/>
              <a:gd name="connsiteX1566" fmla="*/ 2058485 w 6294865"/>
              <a:gd name="connsiteY1566" fmla="*/ 1860543 h 5339960"/>
              <a:gd name="connsiteX1567" fmla="*/ 2058694 w 6294865"/>
              <a:gd name="connsiteY1567" fmla="*/ 1856218 h 5339960"/>
              <a:gd name="connsiteX1568" fmla="*/ 2058837 w 6294865"/>
              <a:gd name="connsiteY1568" fmla="*/ 1854883 h 5339960"/>
              <a:gd name="connsiteX1569" fmla="*/ 1367932 w 6294865"/>
              <a:gd name="connsiteY1569" fmla="*/ 4030925 h 5339960"/>
              <a:gd name="connsiteX1570" fmla="*/ 1367766 w 6294865"/>
              <a:gd name="connsiteY1570" fmla="*/ 4038736 h 5339960"/>
              <a:gd name="connsiteX1571" fmla="*/ 1379704 w 6294865"/>
              <a:gd name="connsiteY1571" fmla="*/ 4051162 h 5339960"/>
              <a:gd name="connsiteX1572" fmla="*/ 1387685 w 6294865"/>
              <a:gd name="connsiteY1572" fmla="*/ 4044123 h 5339960"/>
              <a:gd name="connsiteX1573" fmla="*/ 1392803 w 6294865"/>
              <a:gd name="connsiteY1573" fmla="*/ 4036413 h 5339960"/>
              <a:gd name="connsiteX1574" fmla="*/ 1391805 w 6294865"/>
              <a:gd name="connsiteY1574" fmla="*/ 4035702 h 5339960"/>
              <a:gd name="connsiteX1575" fmla="*/ 1387723 w 6294865"/>
              <a:gd name="connsiteY1575" fmla="*/ 4031022 h 5339960"/>
              <a:gd name="connsiteX1576" fmla="*/ 1386031 w 6294865"/>
              <a:gd name="connsiteY1576" fmla="*/ 4030354 h 5339960"/>
              <a:gd name="connsiteX1577" fmla="*/ 1368080 w 6294865"/>
              <a:gd name="connsiteY1577" fmla="*/ 4030913 h 5339960"/>
              <a:gd name="connsiteX1578" fmla="*/ 1241584 w 6294865"/>
              <a:gd name="connsiteY1578" fmla="*/ 4429915 h 5339960"/>
              <a:gd name="connsiteX1579" fmla="*/ 1239204 w 6294865"/>
              <a:gd name="connsiteY1579" fmla="*/ 4460195 h 5339960"/>
              <a:gd name="connsiteX1580" fmla="*/ 1238377 w 6294865"/>
              <a:gd name="connsiteY1580" fmla="*/ 4499169 h 5339960"/>
              <a:gd name="connsiteX1581" fmla="*/ 1239098 w 6294865"/>
              <a:gd name="connsiteY1581" fmla="*/ 4499074 h 5339960"/>
              <a:gd name="connsiteX1582" fmla="*/ 1284326 w 6294865"/>
              <a:gd name="connsiteY1582" fmla="*/ 4485615 h 5339960"/>
              <a:gd name="connsiteX1583" fmla="*/ 1308095 w 6294865"/>
              <a:gd name="connsiteY1583" fmla="*/ 4477118 h 5339960"/>
              <a:gd name="connsiteX1584" fmla="*/ 1311476 w 6294865"/>
              <a:gd name="connsiteY1584" fmla="*/ 4470591 h 5339960"/>
              <a:gd name="connsiteX1585" fmla="*/ 1288877 w 6294865"/>
              <a:gd name="connsiteY1585" fmla="*/ 4443890 h 5339960"/>
              <a:gd name="connsiteX1586" fmla="*/ 1263036 w 6294865"/>
              <a:gd name="connsiteY1586" fmla="*/ 4432074 h 5339960"/>
              <a:gd name="connsiteX1587" fmla="*/ 1490868 w 6294865"/>
              <a:gd name="connsiteY1587" fmla="*/ 3637443 h 5339960"/>
              <a:gd name="connsiteX1588" fmla="*/ 1492425 w 6294865"/>
              <a:gd name="connsiteY1588" fmla="*/ 3637530 h 5339960"/>
              <a:gd name="connsiteX1589" fmla="*/ 1495152 w 6294865"/>
              <a:gd name="connsiteY1589" fmla="*/ 3637450 h 5339960"/>
              <a:gd name="connsiteX1590" fmla="*/ 1493949 w 6294865"/>
              <a:gd name="connsiteY1590" fmla="*/ 3634330 h 5339960"/>
              <a:gd name="connsiteX1591" fmla="*/ 1372040 w 6294865"/>
              <a:gd name="connsiteY1591" fmla="*/ 4014668 h 5339960"/>
              <a:gd name="connsiteX1592" fmla="*/ 1373598 w 6294865"/>
              <a:gd name="connsiteY1592" fmla="*/ 4014755 h 5339960"/>
              <a:gd name="connsiteX1593" fmla="*/ 1376324 w 6294865"/>
              <a:gd name="connsiteY1593" fmla="*/ 4014675 h 5339960"/>
              <a:gd name="connsiteX1594" fmla="*/ 1375121 w 6294865"/>
              <a:gd name="connsiteY1594" fmla="*/ 4011555 h 5339960"/>
              <a:gd name="connsiteX1595" fmla="*/ 2071972 w 6294865"/>
              <a:gd name="connsiteY1595" fmla="*/ 1788204 h 5339960"/>
              <a:gd name="connsiteX1596" fmla="*/ 2077520 w 6294865"/>
              <a:gd name="connsiteY1596" fmla="*/ 1809726 h 5339960"/>
              <a:gd name="connsiteX1597" fmla="*/ 2079455 w 6294865"/>
              <a:gd name="connsiteY1597" fmla="*/ 1817187 h 5339960"/>
              <a:gd name="connsiteX1598" fmla="*/ 2088466 w 6294865"/>
              <a:gd name="connsiteY1598" fmla="*/ 1810887 h 5339960"/>
              <a:gd name="connsiteX1599" fmla="*/ 2100042 w 6294865"/>
              <a:gd name="connsiteY1599" fmla="*/ 1810084 h 5339960"/>
              <a:gd name="connsiteX1600" fmla="*/ 2106065 w 6294865"/>
              <a:gd name="connsiteY1600" fmla="*/ 1810422 h 5339960"/>
              <a:gd name="connsiteX1601" fmla="*/ 2109462 w 6294865"/>
              <a:gd name="connsiteY1601" fmla="*/ 1806505 h 5339960"/>
              <a:gd name="connsiteX1602" fmla="*/ 2110334 w 6294865"/>
              <a:gd name="connsiteY1602" fmla="*/ 1798939 h 5339960"/>
              <a:gd name="connsiteX1603" fmla="*/ 2113966 w 6294865"/>
              <a:gd name="connsiteY1603" fmla="*/ 1779417 h 5339960"/>
              <a:gd name="connsiteX1604" fmla="*/ 2114118 w 6294865"/>
              <a:gd name="connsiteY1604" fmla="*/ 1776157 h 5339960"/>
              <a:gd name="connsiteX1605" fmla="*/ 2111656 w 6294865"/>
              <a:gd name="connsiteY1605" fmla="*/ 1769698 h 5339960"/>
              <a:gd name="connsiteX1606" fmla="*/ 2096002 w 6294865"/>
              <a:gd name="connsiteY1606" fmla="*/ 1777725 h 5339960"/>
              <a:gd name="connsiteX1607" fmla="*/ 2039741 w 6294865"/>
              <a:gd name="connsiteY1607" fmla="*/ 1890525 h 5339960"/>
              <a:gd name="connsiteX1608" fmla="*/ 2042881 w 6294865"/>
              <a:gd name="connsiteY1608" fmla="*/ 1902708 h 5339960"/>
              <a:gd name="connsiteX1609" fmla="*/ 2048293 w 6294865"/>
              <a:gd name="connsiteY1609" fmla="*/ 1901551 h 5339960"/>
              <a:gd name="connsiteX1610" fmla="*/ 2054968 w 6294865"/>
              <a:gd name="connsiteY1610" fmla="*/ 1894115 h 5339960"/>
              <a:gd name="connsiteX1611" fmla="*/ 2056960 w 6294865"/>
              <a:gd name="connsiteY1611" fmla="*/ 1892036 h 5339960"/>
              <a:gd name="connsiteX1612" fmla="*/ 2056991 w 6294865"/>
              <a:gd name="connsiteY1612" fmla="*/ 1891417 h 5339960"/>
              <a:gd name="connsiteX1613" fmla="*/ 2052890 w 6294865"/>
              <a:gd name="connsiteY1613" fmla="*/ 1884791 h 5339960"/>
              <a:gd name="connsiteX1614" fmla="*/ 1532748 w 6294865"/>
              <a:gd name="connsiteY1614" fmla="*/ 3499087 h 5339960"/>
              <a:gd name="connsiteX1615" fmla="*/ 1543353 w 6294865"/>
              <a:gd name="connsiteY1615" fmla="*/ 3507416 h 5339960"/>
              <a:gd name="connsiteX1616" fmla="*/ 1543196 w 6294865"/>
              <a:gd name="connsiteY1616" fmla="*/ 3497070 h 5339960"/>
              <a:gd name="connsiteX1617" fmla="*/ 1533588 w 6294865"/>
              <a:gd name="connsiteY1617" fmla="*/ 3498235 h 5339960"/>
              <a:gd name="connsiteX1618" fmla="*/ 1413920 w 6294865"/>
              <a:gd name="connsiteY1618" fmla="*/ 3876312 h 5339960"/>
              <a:gd name="connsiteX1619" fmla="*/ 1424525 w 6294865"/>
              <a:gd name="connsiteY1619" fmla="*/ 3884640 h 5339960"/>
              <a:gd name="connsiteX1620" fmla="*/ 1424368 w 6294865"/>
              <a:gd name="connsiteY1620" fmla="*/ 3874293 h 5339960"/>
              <a:gd name="connsiteX1621" fmla="*/ 1414760 w 6294865"/>
              <a:gd name="connsiteY1621" fmla="*/ 3875459 h 5339960"/>
              <a:gd name="connsiteX1622" fmla="*/ 1500798 w 6294865"/>
              <a:gd name="connsiteY1622" fmla="*/ 3600047 h 5339960"/>
              <a:gd name="connsiteX1623" fmla="*/ 1498906 w 6294865"/>
              <a:gd name="connsiteY1623" fmla="*/ 3606264 h 5339960"/>
              <a:gd name="connsiteX1624" fmla="*/ 1510352 w 6294865"/>
              <a:gd name="connsiteY1624" fmla="*/ 3599636 h 5339960"/>
              <a:gd name="connsiteX1625" fmla="*/ 1507211 w 6294865"/>
              <a:gd name="connsiteY1625" fmla="*/ 3596560 h 5339960"/>
              <a:gd name="connsiteX1626" fmla="*/ 1506808 w 6294865"/>
              <a:gd name="connsiteY1626" fmla="*/ 3596075 h 5339960"/>
              <a:gd name="connsiteX1627" fmla="*/ 1381970 w 6294865"/>
              <a:gd name="connsiteY1627" fmla="*/ 3977272 h 5339960"/>
              <a:gd name="connsiteX1628" fmla="*/ 1378065 w 6294865"/>
              <a:gd name="connsiteY1628" fmla="*/ 3990106 h 5339960"/>
              <a:gd name="connsiteX1629" fmla="*/ 1377924 w 6294865"/>
              <a:gd name="connsiteY1629" fmla="*/ 3998281 h 5339960"/>
              <a:gd name="connsiteX1630" fmla="*/ 1385361 w 6294865"/>
              <a:gd name="connsiteY1630" fmla="*/ 3989703 h 5339960"/>
              <a:gd name="connsiteX1631" fmla="*/ 1394380 w 6294865"/>
              <a:gd name="connsiteY1631" fmla="*/ 3979659 h 5339960"/>
              <a:gd name="connsiteX1632" fmla="*/ 1388382 w 6294865"/>
              <a:gd name="connsiteY1632" fmla="*/ 3973785 h 5339960"/>
              <a:gd name="connsiteX1633" fmla="*/ 1387979 w 6294865"/>
              <a:gd name="connsiteY1633" fmla="*/ 3973301 h 5339960"/>
              <a:gd name="connsiteX1634" fmla="*/ 1511339 w 6294865"/>
              <a:gd name="connsiteY1634" fmla="*/ 3560342 h 5339960"/>
              <a:gd name="connsiteX1635" fmla="*/ 1511016 w 6294865"/>
              <a:gd name="connsiteY1635" fmla="*/ 3562949 h 5339960"/>
              <a:gd name="connsiteX1636" fmla="*/ 1511909 w 6294865"/>
              <a:gd name="connsiteY1636" fmla="*/ 3563556 h 5339960"/>
              <a:gd name="connsiteX1637" fmla="*/ 1513037 w 6294865"/>
              <a:gd name="connsiteY1637" fmla="*/ 3561856 h 5339960"/>
              <a:gd name="connsiteX1638" fmla="*/ 1512039 w 6294865"/>
              <a:gd name="connsiteY1638" fmla="*/ 3561146 h 5339960"/>
              <a:gd name="connsiteX1639" fmla="*/ 1104042 w 6294865"/>
              <a:gd name="connsiteY1639" fmla="*/ 4850709 h 5339960"/>
              <a:gd name="connsiteX1640" fmla="*/ 1109358 w 6294865"/>
              <a:gd name="connsiteY1640" fmla="*/ 4859720 h 5339960"/>
              <a:gd name="connsiteX1641" fmla="*/ 1114947 w 6294865"/>
              <a:gd name="connsiteY1641" fmla="*/ 4856980 h 5339960"/>
              <a:gd name="connsiteX1642" fmla="*/ 1114632 w 6294865"/>
              <a:gd name="connsiteY1642" fmla="*/ 4856012 h 5339960"/>
              <a:gd name="connsiteX1643" fmla="*/ 1114032 w 6294865"/>
              <a:gd name="connsiteY1643" fmla="*/ 4854001 h 5339960"/>
              <a:gd name="connsiteX1644" fmla="*/ 1244598 w 6294865"/>
              <a:gd name="connsiteY1644" fmla="*/ 4391572 h 5339960"/>
              <a:gd name="connsiteX1645" fmla="*/ 1244306 w 6294865"/>
              <a:gd name="connsiteY1645" fmla="*/ 4395291 h 5339960"/>
              <a:gd name="connsiteX1646" fmla="*/ 1248420 w 6294865"/>
              <a:gd name="connsiteY1646" fmla="*/ 4396088 h 5339960"/>
              <a:gd name="connsiteX1647" fmla="*/ 1482042 w 6294865"/>
              <a:gd name="connsiteY1647" fmla="*/ 3636948 h 5339960"/>
              <a:gd name="connsiteX1648" fmla="*/ 1482932 w 6294865"/>
              <a:gd name="connsiteY1648" fmla="*/ 3636998 h 5339960"/>
              <a:gd name="connsiteX1649" fmla="*/ 1484134 w 6294865"/>
              <a:gd name="connsiteY1649" fmla="*/ 3635611 h 5339960"/>
              <a:gd name="connsiteX1650" fmla="*/ 1482337 w 6294865"/>
              <a:gd name="connsiteY1650" fmla="*/ 3636756 h 5339960"/>
              <a:gd name="connsiteX1651" fmla="*/ 1254853 w 6294865"/>
              <a:gd name="connsiteY1651" fmla="*/ 4350038 h 5339960"/>
              <a:gd name="connsiteX1652" fmla="*/ 1299289 w 6294865"/>
              <a:gd name="connsiteY1652" fmla="*/ 4382174 h 5339960"/>
              <a:gd name="connsiteX1653" fmla="*/ 1314714 w 6294865"/>
              <a:gd name="connsiteY1653" fmla="*/ 4393294 h 5339960"/>
              <a:gd name="connsiteX1654" fmla="*/ 1319858 w 6294865"/>
              <a:gd name="connsiteY1654" fmla="*/ 4363852 h 5339960"/>
              <a:gd name="connsiteX1655" fmla="*/ 1338308 w 6294865"/>
              <a:gd name="connsiteY1655" fmla="*/ 4340457 h 5339960"/>
              <a:gd name="connsiteX1656" fmla="*/ 1349138 w 6294865"/>
              <a:gd name="connsiteY1656" fmla="*/ 4329777 h 5339960"/>
              <a:gd name="connsiteX1657" fmla="*/ 1348570 w 6294865"/>
              <a:gd name="connsiteY1657" fmla="*/ 4315627 h 5339960"/>
              <a:gd name="connsiteX1658" fmla="*/ 1337766 w 6294865"/>
              <a:gd name="connsiteY1658" fmla="*/ 4299013 h 5339960"/>
              <a:gd name="connsiteX1659" fmla="*/ 1312247 w 6294865"/>
              <a:gd name="connsiteY1659" fmla="*/ 4253539 h 5339960"/>
              <a:gd name="connsiteX1660" fmla="*/ 1307209 w 6294865"/>
              <a:gd name="connsiteY1660" fmla="*/ 4246805 h 5339960"/>
              <a:gd name="connsiteX1661" fmla="*/ 1292515 w 6294865"/>
              <a:gd name="connsiteY1661" fmla="*/ 4238660 h 5339960"/>
              <a:gd name="connsiteX1662" fmla="*/ 1278838 w 6294865"/>
              <a:gd name="connsiteY1662" fmla="*/ 4284033 h 5339960"/>
              <a:gd name="connsiteX1663" fmla="*/ 1369504 w 6294865"/>
              <a:gd name="connsiteY1663" fmla="*/ 3981996 h 5339960"/>
              <a:gd name="connsiteX1664" fmla="*/ 1368774 w 6294865"/>
              <a:gd name="connsiteY1664" fmla="*/ 3991287 h 5339960"/>
              <a:gd name="connsiteX1665" fmla="*/ 1368392 w 6294865"/>
              <a:gd name="connsiteY1665" fmla="*/ 4009277 h 5339960"/>
              <a:gd name="connsiteX1666" fmla="*/ 1372444 w 6294865"/>
              <a:gd name="connsiteY1666" fmla="*/ 4004604 h 5339960"/>
              <a:gd name="connsiteX1667" fmla="*/ 1371165 w 6294865"/>
              <a:gd name="connsiteY1667" fmla="*/ 4001287 h 5339960"/>
              <a:gd name="connsiteX1668" fmla="*/ 1372103 w 6294865"/>
              <a:gd name="connsiteY1668" fmla="*/ 3981087 h 5339960"/>
              <a:gd name="connsiteX1669" fmla="*/ 2057310 w 6294865"/>
              <a:gd name="connsiteY1669" fmla="*/ 1797114 h 5339960"/>
              <a:gd name="connsiteX1670" fmla="*/ 2058374 w 6294865"/>
              <a:gd name="connsiteY1670" fmla="*/ 1798530 h 5339960"/>
              <a:gd name="connsiteX1671" fmla="*/ 2058338 w 6294865"/>
              <a:gd name="connsiteY1671" fmla="*/ 1796214 h 5339960"/>
              <a:gd name="connsiteX1672" fmla="*/ 1515353 w 6294865"/>
              <a:gd name="connsiteY1672" fmla="*/ 3516733 h 5339960"/>
              <a:gd name="connsiteX1673" fmla="*/ 1514998 w 6294865"/>
              <a:gd name="connsiteY1673" fmla="*/ 3523999 h 5339960"/>
              <a:gd name="connsiteX1674" fmla="*/ 1519119 w 6294865"/>
              <a:gd name="connsiteY1674" fmla="*/ 3526049 h 5339960"/>
              <a:gd name="connsiteX1675" fmla="*/ 1529286 w 6294865"/>
              <a:gd name="connsiteY1675" fmla="*/ 3519837 h 5339960"/>
              <a:gd name="connsiteX1676" fmla="*/ 1525643 w 6294865"/>
              <a:gd name="connsiteY1676" fmla="*/ 3507657 h 5339960"/>
              <a:gd name="connsiteX1677" fmla="*/ 1524901 w 6294865"/>
              <a:gd name="connsiteY1677" fmla="*/ 3507047 h 5339960"/>
              <a:gd name="connsiteX1678" fmla="*/ 1396525 w 6294865"/>
              <a:gd name="connsiteY1678" fmla="*/ 3893957 h 5339960"/>
              <a:gd name="connsiteX1679" fmla="*/ 1396168 w 6294865"/>
              <a:gd name="connsiteY1679" fmla="*/ 3901224 h 5339960"/>
              <a:gd name="connsiteX1680" fmla="*/ 1400290 w 6294865"/>
              <a:gd name="connsiteY1680" fmla="*/ 3903274 h 5339960"/>
              <a:gd name="connsiteX1681" fmla="*/ 1410457 w 6294865"/>
              <a:gd name="connsiteY1681" fmla="*/ 3897063 h 5339960"/>
              <a:gd name="connsiteX1682" fmla="*/ 1406816 w 6294865"/>
              <a:gd name="connsiteY1682" fmla="*/ 3884881 h 5339960"/>
              <a:gd name="connsiteX1683" fmla="*/ 1406073 w 6294865"/>
              <a:gd name="connsiteY1683" fmla="*/ 3884271 h 5339960"/>
              <a:gd name="connsiteX1684" fmla="*/ 1402932 w 6294865"/>
              <a:gd name="connsiteY1684" fmla="*/ 3887458 h 5339960"/>
              <a:gd name="connsiteX1685" fmla="*/ 1403343 w 6294865"/>
              <a:gd name="connsiteY1685" fmla="*/ 3890203 h 5339960"/>
              <a:gd name="connsiteX1686" fmla="*/ 1402475 w 6294865"/>
              <a:gd name="connsiteY1686" fmla="*/ 3887921 h 5339960"/>
              <a:gd name="connsiteX1687" fmla="*/ 2034031 w 6294865"/>
              <a:gd name="connsiteY1687" fmla="*/ 1868043 h 5339960"/>
              <a:gd name="connsiteX1688" fmla="*/ 2037173 w 6294865"/>
              <a:gd name="connsiteY1688" fmla="*/ 1880484 h 5339960"/>
              <a:gd name="connsiteX1689" fmla="*/ 2047080 w 6294865"/>
              <a:gd name="connsiteY1689" fmla="*/ 1875408 h 5339960"/>
              <a:gd name="connsiteX1690" fmla="*/ 2043987 w 6294865"/>
              <a:gd name="connsiteY1690" fmla="*/ 1870413 h 5339960"/>
              <a:gd name="connsiteX1691" fmla="*/ 2042307 w 6294865"/>
              <a:gd name="connsiteY1691" fmla="*/ 1868246 h 5339960"/>
              <a:gd name="connsiteX1692" fmla="*/ 1538692 w 6294865"/>
              <a:gd name="connsiteY1692" fmla="*/ 3439569 h 5339960"/>
              <a:gd name="connsiteX1693" fmla="*/ 1540824 w 6294865"/>
              <a:gd name="connsiteY1693" fmla="*/ 3441594 h 5339960"/>
              <a:gd name="connsiteX1694" fmla="*/ 1544416 w 6294865"/>
              <a:gd name="connsiteY1694" fmla="*/ 3442246 h 5339960"/>
              <a:gd name="connsiteX1695" fmla="*/ 1544625 w 6294865"/>
              <a:gd name="connsiteY1695" fmla="*/ 3437921 h 5339960"/>
              <a:gd name="connsiteX1696" fmla="*/ 1544770 w 6294865"/>
              <a:gd name="connsiteY1696" fmla="*/ 3436586 h 5339960"/>
              <a:gd name="connsiteX1697" fmla="*/ 1419863 w 6294865"/>
              <a:gd name="connsiteY1697" fmla="*/ 3816793 h 5339960"/>
              <a:gd name="connsiteX1698" fmla="*/ 1421996 w 6294865"/>
              <a:gd name="connsiteY1698" fmla="*/ 3818818 h 5339960"/>
              <a:gd name="connsiteX1699" fmla="*/ 1425588 w 6294865"/>
              <a:gd name="connsiteY1699" fmla="*/ 3819470 h 5339960"/>
              <a:gd name="connsiteX1700" fmla="*/ 1425797 w 6294865"/>
              <a:gd name="connsiteY1700" fmla="*/ 3815146 h 5339960"/>
              <a:gd name="connsiteX1701" fmla="*/ 1425941 w 6294865"/>
              <a:gd name="connsiteY1701" fmla="*/ 3813811 h 5339960"/>
              <a:gd name="connsiteX1702" fmla="*/ 2015976 w 6294865"/>
              <a:gd name="connsiteY1702" fmla="*/ 1921981 h 5339960"/>
              <a:gd name="connsiteX1703" fmla="*/ 2013610 w 6294865"/>
              <a:gd name="connsiteY1703" fmla="*/ 1929753 h 5339960"/>
              <a:gd name="connsiteX1704" fmla="*/ 2026146 w 6294865"/>
              <a:gd name="connsiteY1704" fmla="*/ 1921513 h 5339960"/>
              <a:gd name="connsiteX1705" fmla="*/ 2028910 w 6294865"/>
              <a:gd name="connsiteY1705" fmla="*/ 1919392 h 5339960"/>
              <a:gd name="connsiteX1706" fmla="*/ 2018367 w 6294865"/>
              <a:gd name="connsiteY1706" fmla="*/ 1921274 h 5339960"/>
              <a:gd name="connsiteX1707" fmla="*/ 1119735 w 6294865"/>
              <a:gd name="connsiteY1707" fmla="*/ 4766028 h 5339960"/>
              <a:gd name="connsiteX1708" fmla="*/ 1121267 w 6294865"/>
              <a:gd name="connsiteY1708" fmla="*/ 4765243 h 5339960"/>
              <a:gd name="connsiteX1709" fmla="*/ 1122982 w 6294865"/>
              <a:gd name="connsiteY1709" fmla="*/ 4763539 h 5339960"/>
              <a:gd name="connsiteX1710" fmla="*/ 2022981 w 6294865"/>
              <a:gd name="connsiteY1710" fmla="*/ 1898195 h 5339960"/>
              <a:gd name="connsiteX1711" fmla="*/ 2022872 w 6294865"/>
              <a:gd name="connsiteY1711" fmla="*/ 1898577 h 5339960"/>
              <a:gd name="connsiteX1712" fmla="*/ 2031287 w 6294865"/>
              <a:gd name="connsiteY1712" fmla="*/ 1905186 h 5339960"/>
              <a:gd name="connsiteX1713" fmla="*/ 2033369 w 6294865"/>
              <a:gd name="connsiteY1713" fmla="*/ 1904742 h 5339960"/>
              <a:gd name="connsiteX1714" fmla="*/ 2030343 w 6294865"/>
              <a:gd name="connsiteY1714" fmla="*/ 1894624 h 5339960"/>
              <a:gd name="connsiteX1715" fmla="*/ 2026881 w 6294865"/>
              <a:gd name="connsiteY1715" fmla="*/ 1896134 h 5339960"/>
              <a:gd name="connsiteX1716" fmla="*/ 1013502 w 6294865"/>
              <a:gd name="connsiteY1716" fmla="*/ 5101453 h 5339960"/>
              <a:gd name="connsiteX1717" fmla="*/ 1017079 w 6294865"/>
              <a:gd name="connsiteY1717" fmla="*/ 5115240 h 5339960"/>
              <a:gd name="connsiteX1718" fmla="*/ 1023705 w 6294865"/>
              <a:gd name="connsiteY1718" fmla="*/ 5140973 h 5339960"/>
              <a:gd name="connsiteX1719" fmla="*/ 1024069 w 6294865"/>
              <a:gd name="connsiteY1719" fmla="*/ 5134670 h 5339960"/>
              <a:gd name="connsiteX1720" fmla="*/ 1026537 w 6294865"/>
              <a:gd name="connsiteY1720" fmla="*/ 5104640 h 5339960"/>
              <a:gd name="connsiteX1721" fmla="*/ 1022746 w 6294865"/>
              <a:gd name="connsiteY1721" fmla="*/ 5103933 h 5339960"/>
              <a:gd name="connsiteX1722" fmla="*/ 2066033 w 6294865"/>
              <a:gd name="connsiteY1722" fmla="*/ 1759584 h 5339960"/>
              <a:gd name="connsiteX1723" fmla="*/ 2067170 w 6294865"/>
              <a:gd name="connsiteY1723" fmla="*/ 1769321 h 5339960"/>
              <a:gd name="connsiteX1724" fmla="*/ 2067873 w 6294865"/>
              <a:gd name="connsiteY1724" fmla="*/ 1772103 h 5339960"/>
              <a:gd name="connsiteX1725" fmla="*/ 2094459 w 6294865"/>
              <a:gd name="connsiteY1725" fmla="*/ 1752617 h 5339960"/>
              <a:gd name="connsiteX1726" fmla="*/ 2103277 w 6294865"/>
              <a:gd name="connsiteY1726" fmla="*/ 1747707 h 5339960"/>
              <a:gd name="connsiteX1727" fmla="*/ 2103130 w 6294865"/>
              <a:gd name="connsiteY1727" fmla="*/ 1747321 h 5339960"/>
              <a:gd name="connsiteX1728" fmla="*/ 2026752 w 6294865"/>
              <a:gd name="connsiteY1728" fmla="*/ 1881785 h 5339960"/>
              <a:gd name="connsiteX1729" fmla="*/ 2026220 w 6294865"/>
              <a:gd name="connsiteY1729" fmla="*/ 1886099 h 5339960"/>
              <a:gd name="connsiteX1730" fmla="*/ 2027697 w 6294865"/>
              <a:gd name="connsiteY1730" fmla="*/ 1885341 h 5339960"/>
              <a:gd name="connsiteX1731" fmla="*/ 1557904 w 6294865"/>
              <a:gd name="connsiteY1731" fmla="*/ 3369907 h 5339960"/>
              <a:gd name="connsiteX1732" fmla="*/ 1563453 w 6294865"/>
              <a:gd name="connsiteY1732" fmla="*/ 3391430 h 5339960"/>
              <a:gd name="connsiteX1733" fmla="*/ 1565388 w 6294865"/>
              <a:gd name="connsiteY1733" fmla="*/ 3398890 h 5339960"/>
              <a:gd name="connsiteX1734" fmla="*/ 1574398 w 6294865"/>
              <a:gd name="connsiteY1734" fmla="*/ 3392591 h 5339960"/>
              <a:gd name="connsiteX1735" fmla="*/ 1585974 w 6294865"/>
              <a:gd name="connsiteY1735" fmla="*/ 3391787 h 5339960"/>
              <a:gd name="connsiteX1736" fmla="*/ 1591998 w 6294865"/>
              <a:gd name="connsiteY1736" fmla="*/ 3392126 h 5339960"/>
              <a:gd name="connsiteX1737" fmla="*/ 1595395 w 6294865"/>
              <a:gd name="connsiteY1737" fmla="*/ 3388208 h 5339960"/>
              <a:gd name="connsiteX1738" fmla="*/ 1596267 w 6294865"/>
              <a:gd name="connsiteY1738" fmla="*/ 3380642 h 5339960"/>
              <a:gd name="connsiteX1739" fmla="*/ 1599898 w 6294865"/>
              <a:gd name="connsiteY1739" fmla="*/ 3361119 h 5339960"/>
              <a:gd name="connsiteX1740" fmla="*/ 1600050 w 6294865"/>
              <a:gd name="connsiteY1740" fmla="*/ 3357861 h 5339960"/>
              <a:gd name="connsiteX1741" fmla="*/ 1597589 w 6294865"/>
              <a:gd name="connsiteY1741" fmla="*/ 3351403 h 5339960"/>
              <a:gd name="connsiteX1742" fmla="*/ 1581934 w 6294865"/>
              <a:gd name="connsiteY1742" fmla="*/ 3359428 h 5339960"/>
              <a:gd name="connsiteX1743" fmla="*/ 1525672 w 6294865"/>
              <a:gd name="connsiteY1743" fmla="*/ 3472229 h 5339960"/>
              <a:gd name="connsiteX1744" fmla="*/ 1528814 w 6294865"/>
              <a:gd name="connsiteY1744" fmla="*/ 3484410 h 5339960"/>
              <a:gd name="connsiteX1745" fmla="*/ 1534226 w 6294865"/>
              <a:gd name="connsiteY1745" fmla="*/ 3483254 h 5339960"/>
              <a:gd name="connsiteX1746" fmla="*/ 1540901 w 6294865"/>
              <a:gd name="connsiteY1746" fmla="*/ 3475819 h 5339960"/>
              <a:gd name="connsiteX1747" fmla="*/ 1542893 w 6294865"/>
              <a:gd name="connsiteY1747" fmla="*/ 3473739 h 5339960"/>
              <a:gd name="connsiteX1748" fmla="*/ 1542924 w 6294865"/>
              <a:gd name="connsiteY1748" fmla="*/ 3473119 h 5339960"/>
              <a:gd name="connsiteX1749" fmla="*/ 1538823 w 6294865"/>
              <a:gd name="connsiteY1749" fmla="*/ 3466494 h 5339960"/>
              <a:gd name="connsiteX1750" fmla="*/ 1439075 w 6294865"/>
              <a:gd name="connsiteY1750" fmla="*/ 3747132 h 5339960"/>
              <a:gd name="connsiteX1751" fmla="*/ 1444625 w 6294865"/>
              <a:gd name="connsiteY1751" fmla="*/ 3768654 h 5339960"/>
              <a:gd name="connsiteX1752" fmla="*/ 1446559 w 6294865"/>
              <a:gd name="connsiteY1752" fmla="*/ 3776116 h 5339960"/>
              <a:gd name="connsiteX1753" fmla="*/ 1455570 w 6294865"/>
              <a:gd name="connsiteY1753" fmla="*/ 3769816 h 5339960"/>
              <a:gd name="connsiteX1754" fmla="*/ 1467146 w 6294865"/>
              <a:gd name="connsiteY1754" fmla="*/ 3769012 h 5339960"/>
              <a:gd name="connsiteX1755" fmla="*/ 1467570 w 6294865"/>
              <a:gd name="connsiteY1755" fmla="*/ 3769035 h 5339960"/>
              <a:gd name="connsiteX1756" fmla="*/ 1467233 w 6294865"/>
              <a:gd name="connsiteY1756" fmla="*/ 3766763 h 5339960"/>
              <a:gd name="connsiteX1757" fmla="*/ 1465065 w 6294865"/>
              <a:gd name="connsiteY1757" fmla="*/ 3744323 h 5339960"/>
              <a:gd name="connsiteX1758" fmla="*/ 1464670 w 6294865"/>
              <a:gd name="connsiteY1758" fmla="*/ 3735851 h 5339960"/>
              <a:gd name="connsiteX1759" fmla="*/ 1463106 w 6294865"/>
              <a:gd name="connsiteY1759" fmla="*/ 3736653 h 5339960"/>
              <a:gd name="connsiteX1760" fmla="*/ 1406844 w 6294865"/>
              <a:gd name="connsiteY1760" fmla="*/ 3849453 h 5339960"/>
              <a:gd name="connsiteX1761" fmla="*/ 1409986 w 6294865"/>
              <a:gd name="connsiteY1761" fmla="*/ 3861635 h 5339960"/>
              <a:gd name="connsiteX1762" fmla="*/ 1415397 w 6294865"/>
              <a:gd name="connsiteY1762" fmla="*/ 3860479 h 5339960"/>
              <a:gd name="connsiteX1763" fmla="*/ 1422072 w 6294865"/>
              <a:gd name="connsiteY1763" fmla="*/ 3853044 h 5339960"/>
              <a:gd name="connsiteX1764" fmla="*/ 1424065 w 6294865"/>
              <a:gd name="connsiteY1764" fmla="*/ 3850963 h 5339960"/>
              <a:gd name="connsiteX1765" fmla="*/ 1424095 w 6294865"/>
              <a:gd name="connsiteY1765" fmla="*/ 3850344 h 5339960"/>
              <a:gd name="connsiteX1766" fmla="*/ 1419994 w 6294865"/>
              <a:gd name="connsiteY1766" fmla="*/ 3843719 h 5339960"/>
              <a:gd name="connsiteX1767" fmla="*/ 1371154 w 6294865"/>
              <a:gd name="connsiteY1767" fmla="*/ 3961007 h 5339960"/>
              <a:gd name="connsiteX1768" fmla="*/ 1371019 w 6294865"/>
              <a:gd name="connsiteY1768" fmla="*/ 3962729 h 5339960"/>
              <a:gd name="connsiteX1769" fmla="*/ 1372786 w 6294865"/>
              <a:gd name="connsiteY1769" fmla="*/ 3961171 h 5339960"/>
              <a:gd name="connsiteX1770" fmla="*/ 1464284 w 6294865"/>
              <a:gd name="connsiteY1770" fmla="*/ 3664606 h 5339960"/>
              <a:gd name="connsiteX1771" fmla="*/ 1476694 w 6294865"/>
              <a:gd name="connsiteY1771" fmla="*/ 3686130 h 5339960"/>
              <a:gd name="connsiteX1772" fmla="*/ 1482482 w 6294865"/>
              <a:gd name="connsiteY1772" fmla="*/ 3679866 h 5339960"/>
              <a:gd name="connsiteX1773" fmla="*/ 1495861 w 6294865"/>
              <a:gd name="connsiteY1773" fmla="*/ 3668291 h 5339960"/>
              <a:gd name="connsiteX1774" fmla="*/ 1498728 w 6294865"/>
              <a:gd name="connsiteY1774" fmla="*/ 3658229 h 5339960"/>
              <a:gd name="connsiteX1775" fmla="*/ 1500347 w 6294865"/>
              <a:gd name="connsiteY1775" fmla="*/ 3653269 h 5339960"/>
              <a:gd name="connsiteX1776" fmla="*/ 1486909 w 6294865"/>
              <a:gd name="connsiteY1776" fmla="*/ 3653688 h 5339960"/>
              <a:gd name="connsiteX1777" fmla="*/ 1473685 w 6294865"/>
              <a:gd name="connsiteY1777" fmla="*/ 3654753 h 5339960"/>
              <a:gd name="connsiteX1778" fmla="*/ 1466245 w 6294865"/>
              <a:gd name="connsiteY1778" fmla="*/ 3662199 h 5339960"/>
              <a:gd name="connsiteX1779" fmla="*/ 1466284 w 6294865"/>
              <a:gd name="connsiteY1779" fmla="*/ 3662679 h 5339960"/>
              <a:gd name="connsiteX1780" fmla="*/ 1465188 w 6294865"/>
              <a:gd name="connsiteY1780" fmla="*/ 3655147 h 5339960"/>
              <a:gd name="connsiteX1781" fmla="*/ 1465691 w 6294865"/>
              <a:gd name="connsiteY1781" fmla="*/ 3655552 h 5339960"/>
              <a:gd name="connsiteX1782" fmla="*/ 1465828 w 6294865"/>
              <a:gd name="connsiteY1782" fmla="*/ 3657191 h 5339960"/>
              <a:gd name="connsiteX1783" fmla="*/ 1467494 w 6294865"/>
              <a:gd name="connsiteY1783" fmla="*/ 3655225 h 5339960"/>
              <a:gd name="connsiteX1784" fmla="*/ 1073300 w 6294865"/>
              <a:gd name="connsiteY1784" fmla="*/ 4896602 h 5339960"/>
              <a:gd name="connsiteX1785" fmla="*/ 1077243 w 6294865"/>
              <a:gd name="connsiteY1785" fmla="*/ 4917186 h 5339960"/>
              <a:gd name="connsiteX1786" fmla="*/ 1079295 w 6294865"/>
              <a:gd name="connsiteY1786" fmla="*/ 4925305 h 5339960"/>
              <a:gd name="connsiteX1787" fmla="*/ 1081615 w 6294865"/>
              <a:gd name="connsiteY1787" fmla="*/ 4921845 h 5339960"/>
              <a:gd name="connsiteX1788" fmla="*/ 1089524 w 6294865"/>
              <a:gd name="connsiteY1788" fmla="*/ 4911851 h 5339960"/>
              <a:gd name="connsiteX1789" fmla="*/ 1089032 w 6294865"/>
              <a:gd name="connsiteY1789" fmla="*/ 4916937 h 5339960"/>
              <a:gd name="connsiteX1790" fmla="*/ 1083907 w 6294865"/>
              <a:gd name="connsiteY1790" fmla="*/ 4931473 h 5339960"/>
              <a:gd name="connsiteX1791" fmla="*/ 1100902 w 6294865"/>
              <a:gd name="connsiteY1791" fmla="*/ 4922764 h 5339960"/>
              <a:gd name="connsiteX1792" fmla="*/ 1116813 w 6294865"/>
              <a:gd name="connsiteY1792" fmla="*/ 4906959 h 5339960"/>
              <a:gd name="connsiteX1793" fmla="*/ 1114082 w 6294865"/>
              <a:gd name="connsiteY1793" fmla="*/ 4899792 h 5339960"/>
              <a:gd name="connsiteX1794" fmla="*/ 1102629 w 6294865"/>
              <a:gd name="connsiteY1794" fmla="*/ 4875103 h 5339960"/>
              <a:gd name="connsiteX1795" fmla="*/ 1085550 w 6294865"/>
              <a:gd name="connsiteY1795" fmla="*/ 4887646 h 5339960"/>
              <a:gd name="connsiteX1796" fmla="*/ 1499897 w 6294865"/>
              <a:gd name="connsiteY1796" fmla="*/ 3532408 h 5339960"/>
              <a:gd name="connsiteX1797" fmla="*/ 1503080 w 6294865"/>
              <a:gd name="connsiteY1797" fmla="*/ 3538139 h 5339960"/>
              <a:gd name="connsiteX1798" fmla="*/ 1505621 w 6294865"/>
              <a:gd name="connsiteY1798" fmla="*/ 3535940 h 5339960"/>
              <a:gd name="connsiteX1799" fmla="*/ 1507499 w 6294865"/>
              <a:gd name="connsiteY1799" fmla="*/ 3529350 h 5339960"/>
              <a:gd name="connsiteX1800" fmla="*/ 1504362 w 6294865"/>
              <a:gd name="connsiteY1800" fmla="*/ 3527884 h 5339960"/>
              <a:gd name="connsiteX1801" fmla="*/ 1500596 w 6294865"/>
              <a:gd name="connsiteY1801" fmla="*/ 3531702 h 5339960"/>
              <a:gd name="connsiteX1802" fmla="*/ 1381069 w 6294865"/>
              <a:gd name="connsiteY1802" fmla="*/ 3909633 h 5339960"/>
              <a:gd name="connsiteX1803" fmla="*/ 1383797 w 6294865"/>
              <a:gd name="connsiteY1803" fmla="*/ 3914545 h 5339960"/>
              <a:gd name="connsiteX1804" fmla="*/ 1384557 w 6294865"/>
              <a:gd name="connsiteY1804" fmla="*/ 3915100 h 5339960"/>
              <a:gd name="connsiteX1805" fmla="*/ 1386793 w 6294865"/>
              <a:gd name="connsiteY1805" fmla="*/ 3913165 h 5339960"/>
              <a:gd name="connsiteX1806" fmla="*/ 1388672 w 6294865"/>
              <a:gd name="connsiteY1806" fmla="*/ 3906574 h 5339960"/>
              <a:gd name="connsiteX1807" fmla="*/ 1385534 w 6294865"/>
              <a:gd name="connsiteY1807" fmla="*/ 3905108 h 5339960"/>
              <a:gd name="connsiteX1808" fmla="*/ 1381767 w 6294865"/>
              <a:gd name="connsiteY1808" fmla="*/ 3908928 h 5339960"/>
              <a:gd name="connsiteX1809" fmla="*/ 1033055 w 6294865"/>
              <a:gd name="connsiteY1809" fmla="*/ 5012616 h 5339960"/>
              <a:gd name="connsiteX1810" fmla="*/ 1030613 w 6294865"/>
              <a:gd name="connsiteY1810" fmla="*/ 5027097 h 5339960"/>
              <a:gd name="connsiteX1811" fmla="*/ 1026601 w 6294865"/>
              <a:gd name="connsiteY1811" fmla="*/ 5049463 h 5339960"/>
              <a:gd name="connsiteX1812" fmla="*/ 1030621 w 6294865"/>
              <a:gd name="connsiteY1812" fmla="*/ 5065351 h 5339960"/>
              <a:gd name="connsiteX1813" fmla="*/ 1033430 w 6294865"/>
              <a:gd name="connsiteY1813" fmla="*/ 5040987 h 5339960"/>
              <a:gd name="connsiteX1814" fmla="*/ 1037519 w 6294865"/>
              <a:gd name="connsiteY1814" fmla="*/ 5019008 h 5339960"/>
              <a:gd name="connsiteX1815" fmla="*/ 1034752 w 6294865"/>
              <a:gd name="connsiteY1815" fmla="*/ 5011746 h 5339960"/>
              <a:gd name="connsiteX1816" fmla="*/ 1104134 w 6294865"/>
              <a:gd name="connsiteY1816" fmla="*/ 4785379 h 5339960"/>
              <a:gd name="connsiteX1817" fmla="*/ 1107356 w 6294865"/>
              <a:gd name="connsiteY1817" fmla="*/ 4797871 h 5339960"/>
              <a:gd name="connsiteX1818" fmla="*/ 1142195 w 6294865"/>
              <a:gd name="connsiteY1818" fmla="*/ 4796578 h 5339960"/>
              <a:gd name="connsiteX1819" fmla="*/ 1142454 w 6294865"/>
              <a:gd name="connsiteY1819" fmla="*/ 4796494 h 5339960"/>
              <a:gd name="connsiteX1820" fmla="*/ 1142498 w 6294865"/>
              <a:gd name="connsiteY1820" fmla="*/ 4796113 h 5339960"/>
              <a:gd name="connsiteX1821" fmla="*/ 1146587 w 6294865"/>
              <a:gd name="connsiteY1821" fmla="*/ 4774134 h 5339960"/>
              <a:gd name="connsiteX1822" fmla="*/ 1143821 w 6294865"/>
              <a:gd name="connsiteY1822" fmla="*/ 4766872 h 5339960"/>
              <a:gd name="connsiteX1823" fmla="*/ 1128166 w 6294865"/>
              <a:gd name="connsiteY1823" fmla="*/ 4774901 h 5339960"/>
              <a:gd name="connsiteX1824" fmla="*/ 1136632 w 6294865"/>
              <a:gd name="connsiteY1824" fmla="*/ 4681992 h 5339960"/>
              <a:gd name="connsiteX1825" fmla="*/ 1146142 w 6294865"/>
              <a:gd name="connsiteY1825" fmla="*/ 4692637 h 5339960"/>
              <a:gd name="connsiteX1826" fmla="*/ 1160659 w 6294865"/>
              <a:gd name="connsiteY1826" fmla="*/ 4690183 h 5339960"/>
              <a:gd name="connsiteX1827" fmla="*/ 1151322 w 6294865"/>
              <a:gd name="connsiteY1827" fmla="*/ 4672500 h 5339960"/>
              <a:gd name="connsiteX1828" fmla="*/ 1147397 w 6294865"/>
              <a:gd name="connsiteY1828" fmla="*/ 4675004 h 5339960"/>
              <a:gd name="connsiteX1829" fmla="*/ 1395024 w 6294865"/>
              <a:gd name="connsiteY1829" fmla="*/ 3854608 h 5339960"/>
              <a:gd name="connsiteX1830" fmla="*/ 1397189 w 6294865"/>
              <a:gd name="connsiteY1830" fmla="*/ 3863169 h 5339960"/>
              <a:gd name="connsiteX1831" fmla="*/ 1398393 w 6294865"/>
              <a:gd name="connsiteY1831" fmla="*/ 3864114 h 5339960"/>
              <a:gd name="connsiteX1832" fmla="*/ 1400473 w 6294865"/>
              <a:gd name="connsiteY1832" fmla="*/ 3863669 h 5339960"/>
              <a:gd name="connsiteX1833" fmla="*/ 1397447 w 6294865"/>
              <a:gd name="connsiteY1833" fmla="*/ 3853551 h 5339960"/>
              <a:gd name="connsiteX1834" fmla="*/ 2031079 w 6294865"/>
              <a:gd name="connsiteY1834" fmla="*/ 1832551 h 5339960"/>
              <a:gd name="connsiteX1835" fmla="*/ 2030755 w 6294865"/>
              <a:gd name="connsiteY1835" fmla="*/ 1839155 h 5339960"/>
              <a:gd name="connsiteX1836" fmla="*/ 2038215 w 6294865"/>
              <a:gd name="connsiteY1836" fmla="*/ 1844800 h 5339960"/>
              <a:gd name="connsiteX1837" fmla="*/ 2044479 w 6294865"/>
              <a:gd name="connsiteY1837" fmla="*/ 1840973 h 5339960"/>
              <a:gd name="connsiteX1838" fmla="*/ 2039864 w 6294865"/>
              <a:gd name="connsiteY1838" fmla="*/ 1838818 h 5339960"/>
              <a:gd name="connsiteX1839" fmla="*/ 1575473 w 6294865"/>
              <a:gd name="connsiteY1839" fmla="*/ 3276497 h 5339960"/>
              <a:gd name="connsiteX1840" fmla="*/ 1581344 w 6294865"/>
              <a:gd name="connsiteY1840" fmla="*/ 3284313 h 5339960"/>
              <a:gd name="connsiteX1841" fmla="*/ 1595522 w 6294865"/>
              <a:gd name="connsiteY1841" fmla="*/ 3308905 h 5339960"/>
              <a:gd name="connsiteX1842" fmla="*/ 1601310 w 6294865"/>
              <a:gd name="connsiteY1842" fmla="*/ 3302641 h 5339960"/>
              <a:gd name="connsiteX1843" fmla="*/ 1614689 w 6294865"/>
              <a:gd name="connsiteY1843" fmla="*/ 3291067 h 5339960"/>
              <a:gd name="connsiteX1844" fmla="*/ 1617557 w 6294865"/>
              <a:gd name="connsiteY1844" fmla="*/ 3281003 h 5339960"/>
              <a:gd name="connsiteX1845" fmla="*/ 1623482 w 6294865"/>
              <a:gd name="connsiteY1845" fmla="*/ 3262845 h 5339960"/>
              <a:gd name="connsiteX1846" fmla="*/ 1623962 w 6294865"/>
              <a:gd name="connsiteY1846" fmla="*/ 3281202 h 5339960"/>
              <a:gd name="connsiteX1847" fmla="*/ 1623713 w 6294865"/>
              <a:gd name="connsiteY1847" fmla="*/ 3283908 h 5339960"/>
              <a:gd name="connsiteX1848" fmla="*/ 1633398 w 6294865"/>
              <a:gd name="connsiteY1848" fmla="*/ 3277990 h 5339960"/>
              <a:gd name="connsiteX1849" fmla="*/ 1644450 w 6294865"/>
              <a:gd name="connsiteY1849" fmla="*/ 3261499 h 5339960"/>
              <a:gd name="connsiteX1850" fmla="*/ 1652256 w 6294865"/>
              <a:gd name="connsiteY1850" fmla="*/ 3251639 h 5339960"/>
              <a:gd name="connsiteX1851" fmla="*/ 1651922 w 6294865"/>
              <a:gd name="connsiteY1851" fmla="*/ 3229670 h 5339960"/>
              <a:gd name="connsiteX1852" fmla="*/ 1652172 w 6294865"/>
              <a:gd name="connsiteY1852" fmla="*/ 3224520 h 5339960"/>
              <a:gd name="connsiteX1853" fmla="*/ 1648385 w 6294865"/>
              <a:gd name="connsiteY1853" fmla="*/ 3227299 h 5339960"/>
              <a:gd name="connsiteX1854" fmla="*/ 1625711 w 6294865"/>
              <a:gd name="connsiteY1854" fmla="*/ 3243881 h 5339960"/>
              <a:gd name="connsiteX1855" fmla="*/ 1576729 w 6294865"/>
              <a:gd name="connsiteY1855" fmla="*/ 3275396 h 5339960"/>
              <a:gd name="connsiteX1856" fmla="*/ 1543241 w 6294865"/>
              <a:gd name="connsiteY1856" fmla="*/ 3378818 h 5339960"/>
              <a:gd name="connsiteX1857" fmla="*/ 1544305 w 6294865"/>
              <a:gd name="connsiteY1857" fmla="*/ 3380233 h 5339960"/>
              <a:gd name="connsiteX1858" fmla="*/ 1544270 w 6294865"/>
              <a:gd name="connsiteY1858" fmla="*/ 3377917 h 5339960"/>
              <a:gd name="connsiteX1859" fmla="*/ 1424414 w 6294865"/>
              <a:gd name="connsiteY1859" fmla="*/ 3756042 h 5339960"/>
              <a:gd name="connsiteX1860" fmla="*/ 1425477 w 6294865"/>
              <a:gd name="connsiteY1860" fmla="*/ 3757457 h 5339960"/>
              <a:gd name="connsiteX1861" fmla="*/ 1425442 w 6294865"/>
              <a:gd name="connsiteY1861" fmla="*/ 3755142 h 5339960"/>
              <a:gd name="connsiteX1862" fmla="*/ 1492273 w 6294865"/>
              <a:gd name="connsiteY1862" fmla="*/ 3540111 h 5339960"/>
              <a:gd name="connsiteX1863" fmla="*/ 1493833 w 6294865"/>
              <a:gd name="connsiteY1863" fmla="*/ 3540198 h 5339960"/>
              <a:gd name="connsiteX1864" fmla="*/ 1496556 w 6294865"/>
              <a:gd name="connsiteY1864" fmla="*/ 3540119 h 5339960"/>
              <a:gd name="connsiteX1865" fmla="*/ 1495356 w 6294865"/>
              <a:gd name="connsiteY1865" fmla="*/ 3536998 h 5339960"/>
              <a:gd name="connsiteX1866" fmla="*/ 1078059 w 6294865"/>
              <a:gd name="connsiteY1866" fmla="*/ 4853307 h 5339960"/>
              <a:gd name="connsiteX1867" fmla="*/ 1079203 w 6294865"/>
              <a:gd name="connsiteY1867" fmla="*/ 4853290 h 5339960"/>
              <a:gd name="connsiteX1868" fmla="*/ 1082414 w 6294865"/>
              <a:gd name="connsiteY1868" fmla="*/ 4849937 h 5339960"/>
              <a:gd name="connsiteX1869" fmla="*/ 1083696 w 6294865"/>
              <a:gd name="connsiteY1869" fmla="*/ 4848737 h 5339960"/>
              <a:gd name="connsiteX1870" fmla="*/ 1082023 w 6294865"/>
              <a:gd name="connsiteY1870" fmla="*/ 4846842 h 5339960"/>
              <a:gd name="connsiteX1871" fmla="*/ 1080610 w 6294865"/>
              <a:gd name="connsiteY1871" fmla="*/ 4846632 h 5339960"/>
              <a:gd name="connsiteX1872" fmla="*/ 1999724 w 6294865"/>
              <a:gd name="connsiteY1872" fmla="*/ 1926786 h 5339960"/>
              <a:gd name="connsiteX1873" fmla="*/ 2006146 w 6294865"/>
              <a:gd name="connsiteY1873" fmla="*/ 1930374 h 5339960"/>
              <a:gd name="connsiteX1874" fmla="*/ 2006403 w 6294865"/>
              <a:gd name="connsiteY1874" fmla="*/ 1924811 h 5339960"/>
              <a:gd name="connsiteX1875" fmla="*/ 1519963 w 6294865"/>
              <a:gd name="connsiteY1875" fmla="*/ 3449745 h 5339960"/>
              <a:gd name="connsiteX1876" fmla="*/ 1523106 w 6294865"/>
              <a:gd name="connsiteY1876" fmla="*/ 3462187 h 5339960"/>
              <a:gd name="connsiteX1877" fmla="*/ 1533013 w 6294865"/>
              <a:gd name="connsiteY1877" fmla="*/ 3457111 h 5339960"/>
              <a:gd name="connsiteX1878" fmla="*/ 1529921 w 6294865"/>
              <a:gd name="connsiteY1878" fmla="*/ 3452115 h 5339960"/>
              <a:gd name="connsiteX1879" fmla="*/ 1528238 w 6294865"/>
              <a:gd name="connsiteY1879" fmla="*/ 3449949 h 5339960"/>
              <a:gd name="connsiteX1880" fmla="*/ 1401134 w 6294865"/>
              <a:gd name="connsiteY1880" fmla="*/ 3826969 h 5339960"/>
              <a:gd name="connsiteX1881" fmla="*/ 1404278 w 6294865"/>
              <a:gd name="connsiteY1881" fmla="*/ 3839412 h 5339960"/>
              <a:gd name="connsiteX1882" fmla="*/ 1414185 w 6294865"/>
              <a:gd name="connsiteY1882" fmla="*/ 3834336 h 5339960"/>
              <a:gd name="connsiteX1883" fmla="*/ 1411093 w 6294865"/>
              <a:gd name="connsiteY1883" fmla="*/ 3829341 h 5339960"/>
              <a:gd name="connsiteX1884" fmla="*/ 1409410 w 6294865"/>
              <a:gd name="connsiteY1884" fmla="*/ 3827173 h 5339960"/>
              <a:gd name="connsiteX1885" fmla="*/ 1501908 w 6294865"/>
              <a:gd name="connsiteY1885" fmla="*/ 3503685 h 5339960"/>
              <a:gd name="connsiteX1886" fmla="*/ 1498296 w 6294865"/>
              <a:gd name="connsiteY1886" fmla="*/ 3515550 h 5339960"/>
              <a:gd name="connsiteX1887" fmla="*/ 1498297 w 6294865"/>
              <a:gd name="connsiteY1887" fmla="*/ 3515552 h 5339960"/>
              <a:gd name="connsiteX1888" fmla="*/ 1500518 w 6294865"/>
              <a:gd name="connsiteY1888" fmla="*/ 3516793 h 5339960"/>
              <a:gd name="connsiteX1889" fmla="*/ 1503067 w 6294865"/>
              <a:gd name="connsiteY1889" fmla="*/ 3518063 h 5339960"/>
              <a:gd name="connsiteX1890" fmla="*/ 1505595 w 6294865"/>
              <a:gd name="connsiteY1890" fmla="*/ 3515148 h 5339960"/>
              <a:gd name="connsiteX1891" fmla="*/ 1517973 w 6294865"/>
              <a:gd name="connsiteY1891" fmla="*/ 3501360 h 5339960"/>
              <a:gd name="connsiteX1892" fmla="*/ 1517148 w 6294865"/>
              <a:gd name="connsiteY1892" fmla="*/ 3500683 h 5339960"/>
              <a:gd name="connsiteX1893" fmla="*/ 1504299 w 6294865"/>
              <a:gd name="connsiteY1893" fmla="*/ 3502977 h 5339960"/>
              <a:gd name="connsiteX1894" fmla="*/ 1383080 w 6294865"/>
              <a:gd name="connsiteY1894" fmla="*/ 3880909 h 5339960"/>
              <a:gd name="connsiteX1895" fmla="*/ 1381761 w 6294865"/>
              <a:gd name="connsiteY1895" fmla="*/ 3885244 h 5339960"/>
              <a:gd name="connsiteX1896" fmla="*/ 1380134 w 6294865"/>
              <a:gd name="connsiteY1896" fmla="*/ 3893148 h 5339960"/>
              <a:gd name="connsiteX1897" fmla="*/ 1381690 w 6294865"/>
              <a:gd name="connsiteY1897" fmla="*/ 3894019 h 5339960"/>
              <a:gd name="connsiteX1898" fmla="*/ 1384239 w 6294865"/>
              <a:gd name="connsiteY1898" fmla="*/ 3895286 h 5339960"/>
              <a:gd name="connsiteX1899" fmla="*/ 1386767 w 6294865"/>
              <a:gd name="connsiteY1899" fmla="*/ 3892372 h 5339960"/>
              <a:gd name="connsiteX1900" fmla="*/ 1399064 w 6294865"/>
              <a:gd name="connsiteY1900" fmla="*/ 3878675 h 5339960"/>
              <a:gd name="connsiteX1901" fmla="*/ 1398988 w 6294865"/>
              <a:gd name="connsiteY1901" fmla="*/ 3878456 h 5339960"/>
              <a:gd name="connsiteX1902" fmla="*/ 1398320 w 6294865"/>
              <a:gd name="connsiteY1902" fmla="*/ 3877908 h 5339960"/>
              <a:gd name="connsiteX1903" fmla="*/ 1385471 w 6294865"/>
              <a:gd name="connsiteY1903" fmla="*/ 3880202 h 5339960"/>
              <a:gd name="connsiteX1904" fmla="*/ 1508913 w 6294865"/>
              <a:gd name="connsiteY1904" fmla="*/ 3479899 h 5339960"/>
              <a:gd name="connsiteX1905" fmla="*/ 1508805 w 6294865"/>
              <a:gd name="connsiteY1905" fmla="*/ 3480279 h 5339960"/>
              <a:gd name="connsiteX1906" fmla="*/ 1517221 w 6294865"/>
              <a:gd name="connsiteY1906" fmla="*/ 3486890 h 5339960"/>
              <a:gd name="connsiteX1907" fmla="*/ 1519301 w 6294865"/>
              <a:gd name="connsiteY1907" fmla="*/ 3486444 h 5339960"/>
              <a:gd name="connsiteX1908" fmla="*/ 1516275 w 6294865"/>
              <a:gd name="connsiteY1908" fmla="*/ 3476327 h 5339960"/>
              <a:gd name="connsiteX1909" fmla="*/ 1512814 w 6294865"/>
              <a:gd name="connsiteY1909" fmla="*/ 3477837 h 5339960"/>
              <a:gd name="connsiteX1910" fmla="*/ 1390085 w 6294865"/>
              <a:gd name="connsiteY1910" fmla="*/ 3857123 h 5339960"/>
              <a:gd name="connsiteX1911" fmla="*/ 1389977 w 6294865"/>
              <a:gd name="connsiteY1911" fmla="*/ 3857505 h 5339960"/>
              <a:gd name="connsiteX1912" fmla="*/ 1392496 w 6294865"/>
              <a:gd name="connsiteY1912" fmla="*/ 3859482 h 5339960"/>
              <a:gd name="connsiteX1913" fmla="*/ 1391487 w 6294865"/>
              <a:gd name="connsiteY1913" fmla="*/ 3856382 h 5339960"/>
              <a:gd name="connsiteX1914" fmla="*/ 1041192 w 6294865"/>
              <a:gd name="connsiteY1914" fmla="*/ 4964339 h 5339960"/>
              <a:gd name="connsiteX1915" fmla="*/ 1039195 w 6294865"/>
              <a:gd name="connsiteY1915" fmla="*/ 4976191 h 5339960"/>
              <a:gd name="connsiteX1916" fmla="*/ 1041317 w 6294865"/>
              <a:gd name="connsiteY1916" fmla="*/ 4977798 h 5339960"/>
              <a:gd name="connsiteX1917" fmla="*/ 1042558 w 6294865"/>
              <a:gd name="connsiteY1917" fmla="*/ 4978491 h 5339960"/>
              <a:gd name="connsiteX1918" fmla="*/ 1056901 w 6294865"/>
              <a:gd name="connsiteY1918" fmla="*/ 4961333 h 5339960"/>
              <a:gd name="connsiteX1919" fmla="*/ 1057872 w 6294865"/>
              <a:gd name="connsiteY1919" fmla="*/ 4960482 h 5339960"/>
              <a:gd name="connsiteX1920" fmla="*/ 1060909 w 6294865"/>
              <a:gd name="connsiteY1920" fmla="*/ 4954962 h 5339960"/>
              <a:gd name="connsiteX1921" fmla="*/ 1058954 w 6294865"/>
              <a:gd name="connsiteY1921" fmla="*/ 4955658 h 5339960"/>
              <a:gd name="connsiteX1922" fmla="*/ 1058366 w 6294865"/>
              <a:gd name="connsiteY1922" fmla="*/ 4955141 h 5339960"/>
              <a:gd name="connsiteX1923" fmla="*/ 1041423 w 6294865"/>
              <a:gd name="connsiteY1923" fmla="*/ 4964102 h 5339960"/>
              <a:gd name="connsiteX1924" fmla="*/ 2027460 w 6294865"/>
              <a:gd name="connsiteY1924" fmla="*/ 1829971 h 5339960"/>
              <a:gd name="connsiteX1925" fmla="*/ 2027850 w 6294865"/>
              <a:gd name="connsiteY1925" fmla="*/ 1834930 h 5339960"/>
              <a:gd name="connsiteX1926" fmla="*/ 2029089 w 6294865"/>
              <a:gd name="connsiteY1926" fmla="*/ 1831133 h 5339960"/>
              <a:gd name="connsiteX1927" fmla="*/ 1393889 w 6294865"/>
              <a:gd name="connsiteY1927" fmla="*/ 3840837 h 5339960"/>
              <a:gd name="connsiteX1928" fmla="*/ 1393734 w 6294865"/>
              <a:gd name="connsiteY1928" fmla="*/ 3841703 h 5339960"/>
              <a:gd name="connsiteX1929" fmla="*/ 1393323 w 6294865"/>
              <a:gd name="connsiteY1929" fmla="*/ 3845027 h 5339960"/>
              <a:gd name="connsiteX1930" fmla="*/ 1394801 w 6294865"/>
              <a:gd name="connsiteY1930" fmla="*/ 3844270 h 5339960"/>
              <a:gd name="connsiteX1931" fmla="*/ 1512684 w 6294865"/>
              <a:gd name="connsiteY1931" fmla="*/ 3463488 h 5339960"/>
              <a:gd name="connsiteX1932" fmla="*/ 1512152 w 6294865"/>
              <a:gd name="connsiteY1932" fmla="*/ 3467801 h 5339960"/>
              <a:gd name="connsiteX1933" fmla="*/ 1513629 w 6294865"/>
              <a:gd name="connsiteY1933" fmla="*/ 3467044 h 5339960"/>
              <a:gd name="connsiteX1934" fmla="*/ 2029272 w 6294865"/>
              <a:gd name="connsiteY1934" fmla="*/ 1822917 h 5339960"/>
              <a:gd name="connsiteX1935" fmla="*/ 2029517 w 6294865"/>
              <a:gd name="connsiteY1935" fmla="*/ 1823102 h 5339960"/>
              <a:gd name="connsiteX1936" fmla="*/ 2046815 w 6294865"/>
              <a:gd name="connsiteY1936" fmla="*/ 1832769 h 5339960"/>
              <a:gd name="connsiteX1937" fmla="*/ 2056266 w 6294865"/>
              <a:gd name="connsiteY1937" fmla="*/ 1837472 h 5339960"/>
              <a:gd name="connsiteX1938" fmla="*/ 2058953 w 6294865"/>
              <a:gd name="connsiteY1938" fmla="*/ 1836731 h 5339960"/>
              <a:gd name="connsiteX1939" fmla="*/ 2058745 w 6294865"/>
              <a:gd name="connsiteY1939" fmla="*/ 1823040 h 5339960"/>
              <a:gd name="connsiteX1940" fmla="*/ 2053784 w 6294865"/>
              <a:gd name="connsiteY1940" fmla="*/ 1812346 h 5339960"/>
              <a:gd name="connsiteX1941" fmla="*/ 2047736 w 6294865"/>
              <a:gd name="connsiteY1941" fmla="*/ 1805497 h 5339960"/>
              <a:gd name="connsiteX1942" fmla="*/ 2039361 w 6294865"/>
              <a:gd name="connsiteY1942" fmla="*/ 1812828 h 5339960"/>
              <a:gd name="connsiteX1943" fmla="*/ 1045838 w 6294865"/>
              <a:gd name="connsiteY1943" fmla="*/ 4937426 h 5339960"/>
              <a:gd name="connsiteX1944" fmla="*/ 1044320 w 6294865"/>
              <a:gd name="connsiteY1944" fmla="*/ 4946212 h 5339960"/>
              <a:gd name="connsiteX1945" fmla="*/ 1049228 w 6294865"/>
              <a:gd name="connsiteY1945" fmla="*/ 4944825 h 5339960"/>
              <a:gd name="connsiteX1946" fmla="*/ 1053874 w 6294865"/>
              <a:gd name="connsiteY1946" fmla="*/ 4910550 h 5339960"/>
              <a:gd name="connsiteX1947" fmla="*/ 1063027 w 6294865"/>
              <a:gd name="connsiteY1947" fmla="*/ 4931298 h 5339960"/>
              <a:gd name="connsiteX1948" fmla="*/ 1063596 w 6294865"/>
              <a:gd name="connsiteY1948" fmla="*/ 4940764 h 5339960"/>
              <a:gd name="connsiteX1949" fmla="*/ 1068460 w 6294865"/>
              <a:gd name="connsiteY1949" fmla="*/ 4939389 h 5339960"/>
              <a:gd name="connsiteX1950" fmla="*/ 1070586 w 6294865"/>
              <a:gd name="connsiteY1950" fmla="*/ 4938299 h 5339960"/>
              <a:gd name="connsiteX1951" fmla="*/ 1071514 w 6294865"/>
              <a:gd name="connsiteY1951" fmla="*/ 4936917 h 5339960"/>
              <a:gd name="connsiteX1952" fmla="*/ 1064025 w 6294865"/>
              <a:gd name="connsiteY1952" fmla="*/ 4908739 h 5339960"/>
              <a:gd name="connsiteX1953" fmla="*/ 1063004 w 6294865"/>
              <a:gd name="connsiteY1953" fmla="*/ 4904132 h 5339960"/>
              <a:gd name="connsiteX1954" fmla="*/ 1062876 w 6294865"/>
              <a:gd name="connsiteY1954" fmla="*/ 4904226 h 5339960"/>
              <a:gd name="connsiteX1955" fmla="*/ 1054125 w 6294865"/>
              <a:gd name="connsiteY1955" fmla="*/ 4909806 h 5339960"/>
              <a:gd name="connsiteX1956" fmla="*/ 1018976 w 6294865"/>
              <a:gd name="connsiteY1956" fmla="*/ 5019826 h 5339960"/>
              <a:gd name="connsiteX1957" fmla="*/ 1025110 w 6294865"/>
              <a:gd name="connsiteY1957" fmla="*/ 5043641 h 5339960"/>
              <a:gd name="connsiteX1958" fmla="*/ 1025475 w 6294865"/>
              <a:gd name="connsiteY1958" fmla="*/ 5037338 h 5339960"/>
              <a:gd name="connsiteX1959" fmla="*/ 1027262 w 6294865"/>
              <a:gd name="connsiteY1959" fmla="*/ 5015587 h 5339960"/>
              <a:gd name="connsiteX1960" fmla="*/ 1019097 w 6294865"/>
              <a:gd name="connsiteY1960" fmla="*/ 5019773 h 5339960"/>
              <a:gd name="connsiteX1961" fmla="*/ 2004612 w 6294865"/>
              <a:gd name="connsiteY1961" fmla="*/ 1885082 h 5339960"/>
              <a:gd name="connsiteX1962" fmla="*/ 2012022 w 6294865"/>
              <a:gd name="connsiteY1962" fmla="*/ 1890523 h 5339960"/>
              <a:gd name="connsiteX1963" fmla="*/ 2012297 w 6294865"/>
              <a:gd name="connsiteY1963" fmla="*/ 1890445 h 5339960"/>
              <a:gd name="connsiteX1964" fmla="*/ 2014624 w 6294865"/>
              <a:gd name="connsiteY1964" fmla="*/ 1879604 h 5339960"/>
              <a:gd name="connsiteX1965" fmla="*/ 2014912 w 6294865"/>
              <a:gd name="connsiteY1965" fmla="*/ 1878598 h 5339960"/>
              <a:gd name="connsiteX1966" fmla="*/ 1401939 w 6294865"/>
              <a:gd name="connsiteY1966" fmla="*/ 3794159 h 5339960"/>
              <a:gd name="connsiteX1967" fmla="*/ 1400892 w 6294865"/>
              <a:gd name="connsiteY1967" fmla="*/ 3800378 h 5339960"/>
              <a:gd name="connsiteX1968" fmla="*/ 1405320 w 6294865"/>
              <a:gd name="connsiteY1968" fmla="*/ 3803728 h 5339960"/>
              <a:gd name="connsiteX1969" fmla="*/ 1411583 w 6294865"/>
              <a:gd name="connsiteY1969" fmla="*/ 3799901 h 5339960"/>
              <a:gd name="connsiteX1970" fmla="*/ 1406968 w 6294865"/>
              <a:gd name="connsiteY1970" fmla="*/ 3797746 h 5339960"/>
              <a:gd name="connsiteX1971" fmla="*/ 1069629 w 6294865"/>
              <a:gd name="connsiteY1971" fmla="*/ 4844334 h 5339960"/>
              <a:gd name="connsiteX1972" fmla="*/ 1069639 w 6294865"/>
              <a:gd name="connsiteY1972" fmla="*/ 4844479 h 5339960"/>
              <a:gd name="connsiteX1973" fmla="*/ 1069740 w 6294865"/>
              <a:gd name="connsiteY1973" fmla="*/ 4844328 h 5339960"/>
              <a:gd name="connsiteX1974" fmla="*/ 1991238 w 6294865"/>
              <a:gd name="connsiteY1974" fmla="*/ 1918057 h 5339960"/>
              <a:gd name="connsiteX1975" fmla="*/ 1999418 w 6294865"/>
              <a:gd name="connsiteY1975" fmla="*/ 1914998 h 5339960"/>
              <a:gd name="connsiteX1976" fmla="*/ 2007602 w 6294865"/>
              <a:gd name="connsiteY1976" fmla="*/ 1912316 h 5339960"/>
              <a:gd name="connsiteX1977" fmla="*/ 2009052 w 6294865"/>
              <a:gd name="connsiteY1977" fmla="*/ 1905562 h 5339960"/>
              <a:gd name="connsiteX1978" fmla="*/ 1997395 w 6294865"/>
              <a:gd name="connsiteY1978" fmla="*/ 1911728 h 5339960"/>
              <a:gd name="connsiteX1979" fmla="*/ 1474674 w 6294865"/>
              <a:gd name="connsiteY1979" fmla="*/ 3557838 h 5339960"/>
              <a:gd name="connsiteX1980" fmla="*/ 1475591 w 6294865"/>
              <a:gd name="connsiteY1980" fmla="*/ 3557382 h 5339960"/>
              <a:gd name="connsiteX1981" fmla="*/ 1475090 w 6294865"/>
              <a:gd name="connsiteY1981" fmla="*/ 3557422 h 5339960"/>
              <a:gd name="connsiteX1982" fmla="*/ 1321816 w 6294865"/>
              <a:gd name="connsiteY1982" fmla="*/ 4042119 h 5339960"/>
              <a:gd name="connsiteX1983" fmla="*/ 1320179 w 6294865"/>
              <a:gd name="connsiteY1983" fmla="*/ 4085914 h 5339960"/>
              <a:gd name="connsiteX1984" fmla="*/ 1320549 w 6294865"/>
              <a:gd name="connsiteY1984" fmla="*/ 4090362 h 5339960"/>
              <a:gd name="connsiteX1985" fmla="*/ 1319993 w 6294865"/>
              <a:gd name="connsiteY1985" fmla="*/ 4090897 h 5339960"/>
              <a:gd name="connsiteX1986" fmla="*/ 1319476 w 6294865"/>
              <a:gd name="connsiteY1986" fmla="*/ 4104709 h 5339960"/>
              <a:gd name="connsiteX1987" fmla="*/ 1306662 w 6294865"/>
              <a:gd name="connsiteY1987" fmla="*/ 4173163 h 5339960"/>
              <a:gd name="connsiteX1988" fmla="*/ 1316472 w 6294865"/>
              <a:gd name="connsiteY1988" fmla="*/ 4197640 h 5339960"/>
              <a:gd name="connsiteX1989" fmla="*/ 1335379 w 6294865"/>
              <a:gd name="connsiteY1989" fmla="*/ 4206765 h 5339960"/>
              <a:gd name="connsiteX1990" fmla="*/ 1334925 w 6294865"/>
              <a:gd name="connsiteY1990" fmla="*/ 4200998 h 5339960"/>
              <a:gd name="connsiteX1991" fmla="*/ 1339440 w 6294865"/>
              <a:gd name="connsiteY1991" fmla="*/ 4207682 h 5339960"/>
              <a:gd name="connsiteX1992" fmla="*/ 1344676 w 6294865"/>
              <a:gd name="connsiteY1992" fmla="*/ 4205311 h 5339960"/>
              <a:gd name="connsiteX1993" fmla="*/ 1343443 w 6294865"/>
              <a:gd name="connsiteY1993" fmla="*/ 4156500 h 5339960"/>
              <a:gd name="connsiteX1994" fmla="*/ 1325638 w 6294865"/>
              <a:gd name="connsiteY1994" fmla="*/ 4129550 h 5339960"/>
              <a:gd name="connsiteX1995" fmla="*/ 1333346 w 6294865"/>
              <a:gd name="connsiteY1995" fmla="*/ 4132820 h 5339960"/>
              <a:gd name="connsiteX1996" fmla="*/ 1343066 w 6294865"/>
              <a:gd name="connsiteY1996" fmla="*/ 4141563 h 5339960"/>
              <a:gd name="connsiteX1997" fmla="*/ 1341940 w 6294865"/>
              <a:gd name="connsiteY1997" fmla="*/ 4096876 h 5339960"/>
              <a:gd name="connsiteX1998" fmla="*/ 1342036 w 6294865"/>
              <a:gd name="connsiteY1998" fmla="*/ 4061765 h 5339960"/>
              <a:gd name="connsiteX1999" fmla="*/ 1333302 w 6294865"/>
              <a:gd name="connsiteY1999" fmla="*/ 4053279 h 5339960"/>
              <a:gd name="connsiteX2000" fmla="*/ 1331970 w 6294865"/>
              <a:gd name="connsiteY2000" fmla="*/ 4054576 h 5339960"/>
              <a:gd name="connsiteX2001" fmla="*/ 1328528 w 6294865"/>
              <a:gd name="connsiteY2001" fmla="*/ 4057316 h 5339960"/>
              <a:gd name="connsiteX2002" fmla="*/ 1332334 w 6294865"/>
              <a:gd name="connsiteY2002" fmla="*/ 4052338 h 5339960"/>
              <a:gd name="connsiteX2003" fmla="*/ 1019091 w 6294865"/>
              <a:gd name="connsiteY2003" fmla="*/ 5000913 h 5339960"/>
              <a:gd name="connsiteX2004" fmla="*/ 1020670 w 6294865"/>
              <a:gd name="connsiteY2004" fmla="*/ 5001702 h 5339960"/>
              <a:gd name="connsiteX2005" fmla="*/ 1025664 w 6294865"/>
              <a:gd name="connsiteY2005" fmla="*/ 4996739 h 5339960"/>
              <a:gd name="connsiteX2006" fmla="*/ 1024378 w 6294865"/>
              <a:gd name="connsiteY2006" fmla="*/ 4995308 h 5339960"/>
              <a:gd name="connsiteX2007" fmla="*/ 1022530 w 6294865"/>
              <a:gd name="connsiteY2007" fmla="*/ 4993240 h 5339960"/>
              <a:gd name="connsiteX2008" fmla="*/ 1405606 w 6294865"/>
              <a:gd name="connsiteY2008" fmla="*/ 3772614 h 5339960"/>
              <a:gd name="connsiteX2009" fmla="*/ 1405262 w 6294865"/>
              <a:gd name="connsiteY2009" fmla="*/ 3774441 h 5339960"/>
              <a:gd name="connsiteX2010" fmla="*/ 1403350 w 6294865"/>
              <a:gd name="connsiteY2010" fmla="*/ 3785790 h 5339960"/>
              <a:gd name="connsiteX2011" fmla="*/ 1413921 w 6294865"/>
              <a:gd name="connsiteY2011" fmla="*/ 3791697 h 5339960"/>
              <a:gd name="connsiteX2012" fmla="*/ 1423371 w 6294865"/>
              <a:gd name="connsiteY2012" fmla="*/ 3796400 h 5339960"/>
              <a:gd name="connsiteX2013" fmla="*/ 1426057 w 6294865"/>
              <a:gd name="connsiteY2013" fmla="*/ 3795660 h 5339960"/>
              <a:gd name="connsiteX2014" fmla="*/ 1425849 w 6294865"/>
              <a:gd name="connsiteY2014" fmla="*/ 3781968 h 5339960"/>
              <a:gd name="connsiteX2015" fmla="*/ 1420888 w 6294865"/>
              <a:gd name="connsiteY2015" fmla="*/ 3771274 h 5339960"/>
              <a:gd name="connsiteX2016" fmla="*/ 1414839 w 6294865"/>
              <a:gd name="connsiteY2016" fmla="*/ 3764424 h 5339960"/>
              <a:gd name="connsiteX2017" fmla="*/ 1406466 w 6294865"/>
              <a:gd name="connsiteY2017" fmla="*/ 3771756 h 5339960"/>
              <a:gd name="connsiteX2018" fmla="*/ 1517010 w 6294865"/>
              <a:gd name="connsiteY2018" fmla="*/ 3414255 h 5339960"/>
              <a:gd name="connsiteX2019" fmla="*/ 1516687 w 6294865"/>
              <a:gd name="connsiteY2019" fmla="*/ 3420858 h 5339960"/>
              <a:gd name="connsiteX2020" fmla="*/ 1524148 w 6294865"/>
              <a:gd name="connsiteY2020" fmla="*/ 3426503 h 5339960"/>
              <a:gd name="connsiteX2021" fmla="*/ 1530411 w 6294865"/>
              <a:gd name="connsiteY2021" fmla="*/ 3422676 h 5339960"/>
              <a:gd name="connsiteX2022" fmla="*/ 1525797 w 6294865"/>
              <a:gd name="connsiteY2022" fmla="*/ 3420520 h 5339960"/>
              <a:gd name="connsiteX2023" fmla="*/ 1413373 w 6294865"/>
              <a:gd name="connsiteY2023" fmla="*/ 3741934 h 5339960"/>
              <a:gd name="connsiteX2024" fmla="*/ 1414310 w 6294865"/>
              <a:gd name="connsiteY2024" fmla="*/ 3742587 h 5339960"/>
              <a:gd name="connsiteX2025" fmla="*/ 1416607 w 6294865"/>
              <a:gd name="connsiteY2025" fmla="*/ 3745646 h 5339960"/>
              <a:gd name="connsiteX2026" fmla="*/ 1417287 w 6294865"/>
              <a:gd name="connsiteY2026" fmla="*/ 3745454 h 5339960"/>
              <a:gd name="connsiteX2027" fmla="*/ 1417290 w 6294865"/>
              <a:gd name="connsiteY2027" fmla="*/ 3745451 h 5339960"/>
              <a:gd name="connsiteX2028" fmla="*/ 1415358 w 6294865"/>
              <a:gd name="connsiteY2028" fmla="*/ 3741235 h 5339960"/>
              <a:gd name="connsiteX2029" fmla="*/ 1015160 w 6294865"/>
              <a:gd name="connsiteY2029" fmla="*/ 5005095 h 5339960"/>
              <a:gd name="connsiteX2030" fmla="*/ 1015589 w 6294865"/>
              <a:gd name="connsiteY2030" fmla="*/ 5006750 h 5339960"/>
              <a:gd name="connsiteX2031" fmla="*/ 1017526 w 6294865"/>
              <a:gd name="connsiteY2031" fmla="*/ 5004825 h 5339960"/>
              <a:gd name="connsiteX2032" fmla="*/ 1016134 w 6294865"/>
              <a:gd name="connsiteY2032" fmla="*/ 5004451 h 5339960"/>
              <a:gd name="connsiteX2033" fmla="*/ 1427519 w 6294865"/>
              <a:gd name="connsiteY2033" fmla="*/ 3695167 h 5339960"/>
              <a:gd name="connsiteX2034" fmla="*/ 1428876 w 6294865"/>
              <a:gd name="connsiteY2034" fmla="*/ 3702248 h 5339960"/>
              <a:gd name="connsiteX2035" fmla="*/ 1429180 w 6294865"/>
              <a:gd name="connsiteY2035" fmla="*/ 3699417 h 5339960"/>
              <a:gd name="connsiteX2036" fmla="*/ 1430725 w 6294865"/>
              <a:gd name="connsiteY2036" fmla="*/ 3702537 h 5339960"/>
              <a:gd name="connsiteX2037" fmla="*/ 1430776 w 6294865"/>
              <a:gd name="connsiteY2037" fmla="*/ 3702873 h 5339960"/>
              <a:gd name="connsiteX2038" fmla="*/ 1463599 w 6294865"/>
              <a:gd name="connsiteY2038" fmla="*/ 3691546 h 5339960"/>
              <a:gd name="connsiteX2039" fmla="*/ 1455173 w 6294865"/>
              <a:gd name="connsiteY2039" fmla="*/ 3673381 h 5339960"/>
              <a:gd name="connsiteX2040" fmla="*/ 1444561 w 6294865"/>
              <a:gd name="connsiteY2040" fmla="*/ 3683602 h 5339960"/>
              <a:gd name="connsiteX2041" fmla="*/ 1485656 w 6294865"/>
              <a:gd name="connsiteY2041" fmla="*/ 3508489 h 5339960"/>
              <a:gd name="connsiteX2042" fmla="*/ 1492079 w 6294865"/>
              <a:gd name="connsiteY2042" fmla="*/ 3512077 h 5339960"/>
              <a:gd name="connsiteX2043" fmla="*/ 1492336 w 6294865"/>
              <a:gd name="connsiteY2043" fmla="*/ 3506513 h 5339960"/>
              <a:gd name="connsiteX2044" fmla="*/ 1979619 w 6294865"/>
              <a:gd name="connsiteY2044" fmla="*/ 1938374 h 5339960"/>
              <a:gd name="connsiteX2045" fmla="*/ 1985824 w 6294865"/>
              <a:gd name="connsiteY2045" fmla="*/ 1948017 h 5339960"/>
              <a:gd name="connsiteX2046" fmla="*/ 2002193 w 6294865"/>
              <a:gd name="connsiteY2046" fmla="*/ 1937257 h 5339960"/>
              <a:gd name="connsiteX2047" fmla="*/ 1991164 w 6294865"/>
              <a:gd name="connsiteY2047" fmla="*/ 1929390 h 5339960"/>
              <a:gd name="connsiteX2048" fmla="*/ 1982201 w 6294865"/>
              <a:gd name="connsiteY2048" fmla="*/ 1932619 h 5339960"/>
              <a:gd name="connsiteX2049" fmla="*/ 1982156 w 6294865"/>
              <a:gd name="connsiteY2049" fmla="*/ 1932712 h 5339960"/>
              <a:gd name="connsiteX2050" fmla="*/ 1330875 w 6294865"/>
              <a:gd name="connsiteY2050" fmla="*/ 3997532 h 5339960"/>
              <a:gd name="connsiteX2051" fmla="*/ 1342175 w 6294865"/>
              <a:gd name="connsiteY2051" fmla="*/ 4010685 h 5339960"/>
              <a:gd name="connsiteX2052" fmla="*/ 1342234 w 6294865"/>
              <a:gd name="connsiteY2052" fmla="*/ 3989128 h 5339960"/>
              <a:gd name="connsiteX2053" fmla="*/ 2025600 w 6294865"/>
              <a:gd name="connsiteY2053" fmla="*/ 1791961 h 5339960"/>
              <a:gd name="connsiteX2054" fmla="*/ 2025702 w 6294865"/>
              <a:gd name="connsiteY2054" fmla="*/ 1793444 h 5339960"/>
              <a:gd name="connsiteX2055" fmla="*/ 2032185 w 6294865"/>
              <a:gd name="connsiteY2055" fmla="*/ 1791611 h 5339960"/>
              <a:gd name="connsiteX2056" fmla="*/ 1078442 w 6294865"/>
              <a:gd name="connsiteY2056" fmla="*/ 4797774 h 5339960"/>
              <a:gd name="connsiteX2057" fmla="*/ 1097273 w 6294865"/>
              <a:gd name="connsiteY2057" fmla="*/ 4797957 h 5339960"/>
              <a:gd name="connsiteX2058" fmla="*/ 1094737 w 6294865"/>
              <a:gd name="connsiteY2058" fmla="*/ 4789477 h 5339960"/>
              <a:gd name="connsiteX2059" fmla="*/ 1091275 w 6294865"/>
              <a:gd name="connsiteY2059" fmla="*/ 4790987 h 5339960"/>
              <a:gd name="connsiteX2060" fmla="*/ 1513392 w 6294865"/>
              <a:gd name="connsiteY2060" fmla="*/ 3411672 h 5339960"/>
              <a:gd name="connsiteX2061" fmla="*/ 1513782 w 6294865"/>
              <a:gd name="connsiteY2061" fmla="*/ 3416634 h 5339960"/>
              <a:gd name="connsiteX2062" fmla="*/ 1515022 w 6294865"/>
              <a:gd name="connsiteY2062" fmla="*/ 3412836 h 5339960"/>
              <a:gd name="connsiteX2063" fmla="*/ 1515204 w 6294865"/>
              <a:gd name="connsiteY2063" fmla="*/ 3404621 h 5339960"/>
              <a:gd name="connsiteX2064" fmla="*/ 1515451 w 6294865"/>
              <a:gd name="connsiteY2064" fmla="*/ 3404807 h 5339960"/>
              <a:gd name="connsiteX2065" fmla="*/ 1532749 w 6294865"/>
              <a:gd name="connsiteY2065" fmla="*/ 3414473 h 5339960"/>
              <a:gd name="connsiteX2066" fmla="*/ 1542198 w 6294865"/>
              <a:gd name="connsiteY2066" fmla="*/ 3419176 h 5339960"/>
              <a:gd name="connsiteX2067" fmla="*/ 1544885 w 6294865"/>
              <a:gd name="connsiteY2067" fmla="*/ 3418435 h 5339960"/>
              <a:gd name="connsiteX2068" fmla="*/ 1544677 w 6294865"/>
              <a:gd name="connsiteY2068" fmla="*/ 3404743 h 5339960"/>
              <a:gd name="connsiteX2069" fmla="*/ 1539717 w 6294865"/>
              <a:gd name="connsiteY2069" fmla="*/ 3394049 h 5339960"/>
              <a:gd name="connsiteX2070" fmla="*/ 1533667 w 6294865"/>
              <a:gd name="connsiteY2070" fmla="*/ 3387200 h 5339960"/>
              <a:gd name="connsiteX2071" fmla="*/ 1525295 w 6294865"/>
              <a:gd name="connsiteY2071" fmla="*/ 3394531 h 5339960"/>
              <a:gd name="connsiteX2072" fmla="*/ 1545240 w 6294865"/>
              <a:gd name="connsiteY2072" fmla="*/ 3304492 h 5339960"/>
              <a:gd name="connsiteX2073" fmla="*/ 1546264 w 6294865"/>
              <a:gd name="connsiteY2073" fmla="*/ 3317505 h 5339960"/>
              <a:gd name="connsiteX2074" fmla="*/ 1547704 w 6294865"/>
              <a:gd name="connsiteY2074" fmla="*/ 3325023 h 5339960"/>
              <a:gd name="connsiteX2075" fmla="*/ 1548009 w 6294865"/>
              <a:gd name="connsiteY2075" fmla="*/ 3322191 h 5339960"/>
              <a:gd name="connsiteX2076" fmla="*/ 1551942 w 6294865"/>
              <a:gd name="connsiteY2076" fmla="*/ 3341097 h 5339960"/>
              <a:gd name="connsiteX2077" fmla="*/ 1553103 w 6294865"/>
              <a:gd name="connsiteY2077" fmla="*/ 3351025 h 5339960"/>
              <a:gd name="connsiteX2078" fmla="*/ 1553807 w 6294865"/>
              <a:gd name="connsiteY2078" fmla="*/ 3353806 h 5339960"/>
              <a:gd name="connsiteX2079" fmla="*/ 1580391 w 6294865"/>
              <a:gd name="connsiteY2079" fmla="*/ 3334320 h 5339960"/>
              <a:gd name="connsiteX2080" fmla="*/ 1589210 w 6294865"/>
              <a:gd name="connsiteY2080" fmla="*/ 3329409 h 5339960"/>
              <a:gd name="connsiteX2081" fmla="*/ 1588216 w 6294865"/>
              <a:gd name="connsiteY2081" fmla="*/ 3326801 h 5339960"/>
              <a:gd name="connsiteX2082" fmla="*/ 1587305 w 6294865"/>
              <a:gd name="connsiteY2082" fmla="*/ 3324836 h 5339960"/>
              <a:gd name="connsiteX2083" fmla="*/ 1583092 w 6294865"/>
              <a:gd name="connsiteY2083" fmla="*/ 3326956 h 5339960"/>
              <a:gd name="connsiteX2084" fmla="*/ 1585485 w 6294865"/>
              <a:gd name="connsiteY2084" fmla="*/ 3320914 h 5339960"/>
              <a:gd name="connsiteX2085" fmla="*/ 1571946 w 6294865"/>
              <a:gd name="connsiteY2085" fmla="*/ 3291728 h 5339960"/>
              <a:gd name="connsiteX2086" fmla="*/ 1565898 w 6294865"/>
              <a:gd name="connsiteY2086" fmla="*/ 3284880 h 5339960"/>
              <a:gd name="connsiteX2087" fmla="*/ 1557524 w 6294865"/>
              <a:gd name="connsiteY2087" fmla="*/ 3292210 h 5339960"/>
              <a:gd name="connsiteX2088" fmla="*/ 2000709 w 6294865"/>
              <a:gd name="connsiteY2088" fmla="*/ 1852155 h 5339960"/>
              <a:gd name="connsiteX2089" fmla="*/ 2019537 w 6294865"/>
              <a:gd name="connsiteY2089" fmla="*/ 1854296 h 5339960"/>
              <a:gd name="connsiteX2090" fmla="*/ 2015627 w 6294865"/>
              <a:gd name="connsiteY2090" fmla="*/ 1836673 h 5339960"/>
              <a:gd name="connsiteX2091" fmla="*/ 2008211 w 6294865"/>
              <a:gd name="connsiteY2091" fmla="*/ 1844171 h 5339960"/>
              <a:gd name="connsiteX2092" fmla="*/ 2006284 w 6294865"/>
              <a:gd name="connsiteY2092" fmla="*/ 1848469 h 5339960"/>
              <a:gd name="connsiteX2093" fmla="*/ 1482018 w 6294865"/>
              <a:gd name="connsiteY2093" fmla="*/ 3494777 h 5339960"/>
              <a:gd name="connsiteX2094" fmla="*/ 1484704 w 6294865"/>
              <a:gd name="connsiteY2094" fmla="*/ 3496942 h 5339960"/>
              <a:gd name="connsiteX2095" fmla="*/ 1485351 w 6294865"/>
              <a:gd name="connsiteY2095" fmla="*/ 3496700 h 5339960"/>
              <a:gd name="connsiteX2096" fmla="*/ 1493535 w 6294865"/>
              <a:gd name="connsiteY2096" fmla="*/ 3494019 h 5339960"/>
              <a:gd name="connsiteX2097" fmla="*/ 1494984 w 6294865"/>
              <a:gd name="connsiteY2097" fmla="*/ 3487265 h 5339960"/>
              <a:gd name="connsiteX2098" fmla="*/ 1483326 w 6294865"/>
              <a:gd name="connsiteY2098" fmla="*/ 3493432 h 5339960"/>
              <a:gd name="connsiteX2099" fmla="*/ 1490545 w 6294865"/>
              <a:gd name="connsiteY2099" fmla="*/ 3466785 h 5339960"/>
              <a:gd name="connsiteX2100" fmla="*/ 1497953 w 6294865"/>
              <a:gd name="connsiteY2100" fmla="*/ 3472226 h 5339960"/>
              <a:gd name="connsiteX2101" fmla="*/ 1498229 w 6294865"/>
              <a:gd name="connsiteY2101" fmla="*/ 3472148 h 5339960"/>
              <a:gd name="connsiteX2102" fmla="*/ 1500558 w 6294865"/>
              <a:gd name="connsiteY2102" fmla="*/ 3461307 h 5339960"/>
              <a:gd name="connsiteX2103" fmla="*/ 1500845 w 6294865"/>
              <a:gd name="connsiteY2103" fmla="*/ 3460301 h 5339960"/>
              <a:gd name="connsiteX2104" fmla="*/ 1181812 w 6294865"/>
              <a:gd name="connsiteY2104" fmla="*/ 4444827 h 5339960"/>
              <a:gd name="connsiteX2105" fmla="*/ 1184400 w 6294865"/>
              <a:gd name="connsiteY2105" fmla="*/ 4447570 h 5339960"/>
              <a:gd name="connsiteX2106" fmla="*/ 1192487 w 6294865"/>
              <a:gd name="connsiteY2106" fmla="*/ 4431732 h 5339960"/>
              <a:gd name="connsiteX2107" fmla="*/ 2023704 w 6294865"/>
              <a:gd name="connsiteY2107" fmla="*/ 1769285 h 5339960"/>
              <a:gd name="connsiteX2108" fmla="*/ 2024078 w 6294865"/>
              <a:gd name="connsiteY2108" fmla="*/ 1772617 h 5339960"/>
              <a:gd name="connsiteX2109" fmla="*/ 2033823 w 6294865"/>
              <a:gd name="connsiteY2109" fmla="*/ 1774322 h 5339960"/>
              <a:gd name="connsiteX2110" fmla="*/ 2047204 w 6294865"/>
              <a:gd name="connsiteY2110" fmla="*/ 1783659 h 5339960"/>
              <a:gd name="connsiteX2111" fmla="*/ 2049504 w 6294865"/>
              <a:gd name="connsiteY2111" fmla="*/ 1786717 h 5339960"/>
              <a:gd name="connsiteX2112" fmla="*/ 2050182 w 6294865"/>
              <a:gd name="connsiteY2112" fmla="*/ 1786525 h 5339960"/>
              <a:gd name="connsiteX2113" fmla="*/ 2057363 w 6294865"/>
              <a:gd name="connsiteY2113" fmla="*/ 1779808 h 5339960"/>
              <a:gd name="connsiteX2114" fmla="*/ 2058794 w 6294865"/>
              <a:gd name="connsiteY2114" fmla="*/ 1778758 h 5339960"/>
              <a:gd name="connsiteX2115" fmla="*/ 2054436 w 6294865"/>
              <a:gd name="connsiteY2115" fmla="*/ 1762358 h 5339960"/>
              <a:gd name="connsiteX2116" fmla="*/ 995067 w 6294865"/>
              <a:gd name="connsiteY2116" fmla="*/ 5030253 h 5339960"/>
              <a:gd name="connsiteX2117" fmla="*/ 1000616 w 6294865"/>
              <a:gd name="connsiteY2117" fmla="*/ 5051773 h 5339960"/>
              <a:gd name="connsiteX2118" fmla="*/ 1011928 w 6294865"/>
              <a:gd name="connsiteY2118" fmla="*/ 5095387 h 5339960"/>
              <a:gd name="connsiteX2119" fmla="*/ 1012501 w 6294865"/>
              <a:gd name="connsiteY2119" fmla="*/ 5095662 h 5339960"/>
              <a:gd name="connsiteX2120" fmla="*/ 1026660 w 6294865"/>
              <a:gd name="connsiteY2120" fmla="*/ 5102719 h 5339960"/>
              <a:gd name="connsiteX2121" fmla="*/ 1026693 w 6294865"/>
              <a:gd name="connsiteY2121" fmla="*/ 5102741 h 5339960"/>
              <a:gd name="connsiteX2122" fmla="*/ 1027642 w 6294865"/>
              <a:gd name="connsiteY2122" fmla="*/ 5091192 h 5339960"/>
              <a:gd name="connsiteX2123" fmla="*/ 1029728 w 6294865"/>
              <a:gd name="connsiteY2123" fmla="*/ 5073095 h 5339960"/>
              <a:gd name="connsiteX2124" fmla="*/ 1026930 w 6294865"/>
              <a:gd name="connsiteY2124" fmla="*/ 5064969 h 5339960"/>
              <a:gd name="connsiteX2125" fmla="*/ 1013091 w 6294865"/>
              <a:gd name="connsiteY2125" fmla="*/ 5022392 h 5339960"/>
              <a:gd name="connsiteX2126" fmla="*/ 1091472 w 6294865"/>
              <a:gd name="connsiteY2126" fmla="*/ 4719965 h 5339960"/>
              <a:gd name="connsiteX2127" fmla="*/ 1092495 w 6294865"/>
              <a:gd name="connsiteY2127" fmla="*/ 4732975 h 5339960"/>
              <a:gd name="connsiteX2128" fmla="*/ 1097609 w 6294865"/>
              <a:gd name="connsiteY2128" fmla="*/ 4759665 h 5339960"/>
              <a:gd name="connsiteX2129" fmla="*/ 1099712 w 6294865"/>
              <a:gd name="connsiteY2129" fmla="*/ 4767993 h 5339960"/>
              <a:gd name="connsiteX2130" fmla="*/ 1106942 w 6294865"/>
              <a:gd name="connsiteY2130" fmla="*/ 4763968 h 5339960"/>
              <a:gd name="connsiteX2131" fmla="*/ 1127305 w 6294865"/>
              <a:gd name="connsiteY2131" fmla="*/ 4754559 h 5339960"/>
              <a:gd name="connsiteX2132" fmla="*/ 1135189 w 6294865"/>
              <a:gd name="connsiteY2132" fmla="*/ 4751412 h 5339960"/>
              <a:gd name="connsiteX2133" fmla="*/ 1137178 w 6294865"/>
              <a:gd name="connsiteY2133" fmla="*/ 4749438 h 5339960"/>
              <a:gd name="connsiteX2134" fmla="*/ 1134447 w 6294865"/>
              <a:gd name="connsiteY2134" fmla="*/ 4742273 h 5339960"/>
              <a:gd name="connsiteX2135" fmla="*/ 1133185 w 6294865"/>
              <a:gd name="connsiteY2135" fmla="*/ 4739552 h 5339960"/>
              <a:gd name="connsiteX2136" fmla="*/ 1127550 w 6294865"/>
              <a:gd name="connsiteY2136" fmla="*/ 4734261 h 5339960"/>
              <a:gd name="connsiteX2137" fmla="*/ 1102316 w 6294865"/>
              <a:gd name="connsiteY2137" fmla="*/ 4712866 h 5339960"/>
              <a:gd name="connsiteX2138" fmla="*/ 1098220 w 6294865"/>
              <a:gd name="connsiteY2138" fmla="*/ 4713217 h 5339960"/>
              <a:gd name="connsiteX2139" fmla="*/ 1467697 w 6294865"/>
              <a:gd name="connsiteY2139" fmla="*/ 3523412 h 5339960"/>
              <a:gd name="connsiteX2140" fmla="*/ 1475008 w 6294865"/>
              <a:gd name="connsiteY2140" fmla="*/ 3534773 h 5339960"/>
              <a:gd name="connsiteX2141" fmla="*/ 1480682 w 6294865"/>
              <a:gd name="connsiteY2141" fmla="*/ 3539462 h 5339960"/>
              <a:gd name="connsiteX2142" fmla="*/ 1484336 w 6294865"/>
              <a:gd name="connsiteY2142" fmla="*/ 3539667 h 5339960"/>
              <a:gd name="connsiteX2143" fmla="*/ 1492676 w 6294865"/>
              <a:gd name="connsiteY2143" fmla="*/ 3530048 h 5339960"/>
              <a:gd name="connsiteX2144" fmla="*/ 1491399 w 6294865"/>
              <a:gd name="connsiteY2144" fmla="*/ 3526730 h 5339960"/>
              <a:gd name="connsiteX2145" fmla="*/ 1491643 w 6294865"/>
              <a:gd name="connsiteY2145" fmla="*/ 3521469 h 5339960"/>
              <a:gd name="connsiteX2146" fmla="*/ 1479045 w 6294865"/>
              <a:gd name="connsiteY2146" fmla="*/ 3512484 h 5339960"/>
              <a:gd name="connsiteX2147" fmla="*/ 1039275 w 6294865"/>
              <a:gd name="connsiteY2147" fmla="*/ 4881353 h 5339960"/>
              <a:gd name="connsiteX2148" fmla="*/ 1040978 w 6294865"/>
              <a:gd name="connsiteY2148" fmla="*/ 4884732 h 5339960"/>
              <a:gd name="connsiteX2149" fmla="*/ 1044810 w 6294865"/>
              <a:gd name="connsiteY2149" fmla="*/ 4880147 h 5339960"/>
              <a:gd name="connsiteX2150" fmla="*/ 1644603 w 6294865"/>
              <a:gd name="connsiteY2150" fmla="*/ 2959224 h 5339960"/>
              <a:gd name="connsiteX2151" fmla="*/ 1648178 w 6294865"/>
              <a:gd name="connsiteY2151" fmla="*/ 2973011 h 5339960"/>
              <a:gd name="connsiteX2152" fmla="*/ 1654805 w 6294865"/>
              <a:gd name="connsiteY2152" fmla="*/ 2998743 h 5339960"/>
              <a:gd name="connsiteX2153" fmla="*/ 1655169 w 6294865"/>
              <a:gd name="connsiteY2153" fmla="*/ 2992441 h 5339960"/>
              <a:gd name="connsiteX2154" fmla="*/ 1657636 w 6294865"/>
              <a:gd name="connsiteY2154" fmla="*/ 2962411 h 5339960"/>
              <a:gd name="connsiteX2155" fmla="*/ 1653846 w 6294865"/>
              <a:gd name="connsiteY2155" fmla="*/ 2961703 h 5339960"/>
              <a:gd name="connsiteX2156" fmla="*/ 1007817 w 6294865"/>
              <a:gd name="connsiteY2156" fmla="*/ 4976789 h 5339960"/>
              <a:gd name="connsiteX2157" fmla="*/ 1009736 w 6294865"/>
              <a:gd name="connsiteY2157" fmla="*/ 4984184 h 5339960"/>
              <a:gd name="connsiteX2158" fmla="*/ 1012361 w 6294865"/>
              <a:gd name="connsiteY2158" fmla="*/ 4981868 h 5339960"/>
              <a:gd name="connsiteX2159" fmla="*/ 1120839 w 6294865"/>
              <a:gd name="connsiteY2159" fmla="*/ 4614768 h 5339960"/>
              <a:gd name="connsiteX2160" fmla="*/ 1120450 w 6294865"/>
              <a:gd name="connsiteY2160" fmla="*/ 4633268 h 5339960"/>
              <a:gd name="connsiteX2161" fmla="*/ 1119350 w 6294865"/>
              <a:gd name="connsiteY2161" fmla="*/ 4666816 h 5339960"/>
              <a:gd name="connsiteX2162" fmla="*/ 1125354 w 6294865"/>
              <a:gd name="connsiteY2162" fmla="*/ 4672025 h 5339960"/>
              <a:gd name="connsiteX2163" fmla="*/ 1143895 w 6294865"/>
              <a:gd name="connsiteY2163" fmla="*/ 4658435 h 5339960"/>
              <a:gd name="connsiteX2164" fmla="*/ 1425016 w 6294865"/>
              <a:gd name="connsiteY2164" fmla="*/ 3648563 h 5339960"/>
              <a:gd name="connsiteX2165" fmla="*/ 1424959 w 6294865"/>
              <a:gd name="connsiteY2165" fmla="*/ 3648934 h 5339960"/>
              <a:gd name="connsiteX2166" fmla="*/ 1425349 w 6294865"/>
              <a:gd name="connsiteY2166" fmla="*/ 3654569 h 5339960"/>
              <a:gd name="connsiteX2167" fmla="*/ 1425472 w 6294865"/>
              <a:gd name="connsiteY2167" fmla="*/ 3660061 h 5339960"/>
              <a:gd name="connsiteX2168" fmla="*/ 1425590 w 6294865"/>
              <a:gd name="connsiteY2168" fmla="*/ 3659959 h 5339960"/>
              <a:gd name="connsiteX2169" fmla="*/ 1432063 w 6294865"/>
              <a:gd name="connsiteY2169" fmla="*/ 3648190 h 5339960"/>
              <a:gd name="connsiteX2170" fmla="*/ 1511532 w 6294865"/>
              <a:gd name="connsiteY2170" fmla="*/ 3373662 h 5339960"/>
              <a:gd name="connsiteX2171" fmla="*/ 1511636 w 6294865"/>
              <a:gd name="connsiteY2171" fmla="*/ 3375147 h 5339960"/>
              <a:gd name="connsiteX2172" fmla="*/ 1518119 w 6294865"/>
              <a:gd name="connsiteY2172" fmla="*/ 3373315 h 5339960"/>
              <a:gd name="connsiteX2173" fmla="*/ 1543762 w 6294865"/>
              <a:gd name="connsiteY2173" fmla="*/ 3271342 h 5339960"/>
              <a:gd name="connsiteX2174" fmla="*/ 1544177 w 6294865"/>
              <a:gd name="connsiteY2174" fmla="*/ 3277344 h 5339960"/>
              <a:gd name="connsiteX2175" fmla="*/ 1544454 w 6294865"/>
              <a:gd name="connsiteY2175" fmla="*/ 3289569 h 5339960"/>
              <a:gd name="connsiteX2176" fmla="*/ 1556548 w 6294865"/>
              <a:gd name="connsiteY2176" fmla="*/ 3276946 h 5339960"/>
              <a:gd name="connsiteX2177" fmla="*/ 1557831 w 6294865"/>
              <a:gd name="connsiteY2177" fmla="*/ 3275745 h 5339960"/>
              <a:gd name="connsiteX2178" fmla="*/ 1553488 w 6294865"/>
              <a:gd name="connsiteY2178" fmla="*/ 3270829 h 5339960"/>
              <a:gd name="connsiteX2179" fmla="*/ 1113574 w 6294865"/>
              <a:gd name="connsiteY2179" fmla="*/ 4634432 h 5339960"/>
              <a:gd name="connsiteX2180" fmla="*/ 1111173 w 6294865"/>
              <a:gd name="connsiteY2180" fmla="*/ 4645415 h 5339960"/>
              <a:gd name="connsiteX2181" fmla="*/ 1106277 w 6294865"/>
              <a:gd name="connsiteY2181" fmla="*/ 4661275 h 5339960"/>
              <a:gd name="connsiteX2182" fmla="*/ 1114024 w 6294865"/>
              <a:gd name="connsiteY2182" fmla="*/ 4662193 h 5339960"/>
              <a:gd name="connsiteX2183" fmla="*/ 1115377 w 6294865"/>
              <a:gd name="connsiteY2183" fmla="*/ 4663365 h 5339960"/>
              <a:gd name="connsiteX2184" fmla="*/ 1448972 w 6294865"/>
              <a:gd name="connsiteY2184" fmla="*/ 3568926 h 5339960"/>
              <a:gd name="connsiteX2185" fmla="*/ 1449704 w 6294865"/>
              <a:gd name="connsiteY2185" fmla="*/ 3570586 h 5339960"/>
              <a:gd name="connsiteX2186" fmla="*/ 1449760 w 6294865"/>
              <a:gd name="connsiteY2186" fmla="*/ 3571532 h 5339960"/>
              <a:gd name="connsiteX2187" fmla="*/ 1453646 w 6294865"/>
              <a:gd name="connsiteY2187" fmla="*/ 3569267 h 5339960"/>
              <a:gd name="connsiteX2188" fmla="*/ 1131584 w 6294865"/>
              <a:gd name="connsiteY2188" fmla="*/ 4574838 h 5339960"/>
              <a:gd name="connsiteX2189" fmla="*/ 1152174 w 6294865"/>
              <a:gd name="connsiteY2189" fmla="*/ 4607037 h 5339960"/>
              <a:gd name="connsiteX2190" fmla="*/ 1168038 w 6294865"/>
              <a:gd name="connsiteY2190" fmla="*/ 4642152 h 5339960"/>
              <a:gd name="connsiteX2191" fmla="*/ 1191508 w 6294865"/>
              <a:gd name="connsiteY2191" fmla="*/ 4628563 h 5339960"/>
              <a:gd name="connsiteX2192" fmla="*/ 1194594 w 6294865"/>
              <a:gd name="connsiteY2192" fmla="*/ 4595124 h 5339960"/>
              <a:gd name="connsiteX2193" fmla="*/ 1197159 w 6294865"/>
              <a:gd name="connsiteY2193" fmla="*/ 4550236 h 5339960"/>
              <a:gd name="connsiteX2194" fmla="*/ 1193368 w 6294865"/>
              <a:gd name="connsiteY2194" fmla="*/ 4525338 h 5339960"/>
              <a:gd name="connsiteX2195" fmla="*/ 1190507 w 6294865"/>
              <a:gd name="connsiteY2195" fmla="*/ 4525807 h 5339960"/>
              <a:gd name="connsiteX2196" fmla="*/ 1175940 w 6294865"/>
              <a:gd name="connsiteY2196" fmla="*/ 4524237 h 5339960"/>
              <a:gd name="connsiteX2197" fmla="*/ 1171965 w 6294865"/>
              <a:gd name="connsiteY2197" fmla="*/ 4526105 h 5339960"/>
              <a:gd name="connsiteX2198" fmla="*/ 1142237 w 6294865"/>
              <a:gd name="connsiteY2198" fmla="*/ 4561025 h 5339960"/>
              <a:gd name="connsiteX2199" fmla="*/ 1983303 w 6294865"/>
              <a:gd name="connsiteY2199" fmla="*/ 1869435 h 5339960"/>
              <a:gd name="connsiteX2200" fmla="*/ 1997322 w 6294865"/>
              <a:gd name="connsiteY2200" fmla="*/ 1879729 h 5339960"/>
              <a:gd name="connsiteX2201" fmla="*/ 2007717 w 6294865"/>
              <a:gd name="connsiteY2201" fmla="*/ 1868479 h 5339960"/>
              <a:gd name="connsiteX2202" fmla="*/ 2011465 w 6294865"/>
              <a:gd name="connsiteY2202" fmla="*/ 1865236 h 5339960"/>
              <a:gd name="connsiteX2203" fmla="*/ 1991246 w 6294865"/>
              <a:gd name="connsiteY2203" fmla="*/ 1861377 h 5339960"/>
              <a:gd name="connsiteX2204" fmla="*/ 2006736 w 6294865"/>
              <a:gd name="connsiteY2204" fmla="*/ 1794519 h 5339960"/>
              <a:gd name="connsiteX2205" fmla="*/ 2010053 w 6294865"/>
              <a:gd name="connsiteY2205" fmla="*/ 1794420 h 5339960"/>
              <a:gd name="connsiteX2206" fmla="*/ 2009889 w 6294865"/>
              <a:gd name="connsiteY2206" fmla="*/ 1792972 h 5339960"/>
              <a:gd name="connsiteX2207" fmla="*/ 991522 w 6294865"/>
              <a:gd name="connsiteY2207" fmla="*/ 5016340 h 5339960"/>
              <a:gd name="connsiteX2208" fmla="*/ 992501 w 6294865"/>
              <a:gd name="connsiteY2208" fmla="*/ 5020212 h 5339960"/>
              <a:gd name="connsiteX2209" fmla="*/ 1009545 w 6294865"/>
              <a:gd name="connsiteY2209" fmla="*/ 5011477 h 5339960"/>
              <a:gd name="connsiteX2210" fmla="*/ 1008830 w 6294865"/>
              <a:gd name="connsiteY2210" fmla="*/ 5009279 h 5339960"/>
              <a:gd name="connsiteX2211" fmla="*/ 1007227 w 6294865"/>
              <a:gd name="connsiteY2211" fmla="*/ 5010339 h 5339960"/>
              <a:gd name="connsiteX2212" fmla="*/ 992171 w 6294865"/>
              <a:gd name="connsiteY2212" fmla="*/ 5016195 h 5339960"/>
              <a:gd name="connsiteX2213" fmla="*/ 994184 w 6294865"/>
              <a:gd name="connsiteY2213" fmla="*/ 4997460 h 5339960"/>
              <a:gd name="connsiteX2214" fmla="*/ 994473 w 6294865"/>
              <a:gd name="connsiteY2214" fmla="*/ 4997647 h 5339960"/>
              <a:gd name="connsiteX2215" fmla="*/ 994510 w 6294865"/>
              <a:gd name="connsiteY2215" fmla="*/ 4997613 h 5339960"/>
              <a:gd name="connsiteX2216" fmla="*/ 1486640 w 6294865"/>
              <a:gd name="connsiteY2216" fmla="*/ 3433858 h 5339960"/>
              <a:gd name="connsiteX2217" fmla="*/ 1505471 w 6294865"/>
              <a:gd name="connsiteY2217" fmla="*/ 3435999 h 5339960"/>
              <a:gd name="connsiteX2218" fmla="*/ 1501560 w 6294865"/>
              <a:gd name="connsiteY2218" fmla="*/ 3418376 h 5339960"/>
              <a:gd name="connsiteX2219" fmla="*/ 1494143 w 6294865"/>
              <a:gd name="connsiteY2219" fmla="*/ 3425875 h 5339960"/>
              <a:gd name="connsiteX2220" fmla="*/ 1492217 w 6294865"/>
              <a:gd name="connsiteY2220" fmla="*/ 3430173 h 5339960"/>
              <a:gd name="connsiteX2221" fmla="*/ 1965688 w 6294865"/>
              <a:gd name="connsiteY2221" fmla="*/ 1913074 h 5339960"/>
              <a:gd name="connsiteX2222" fmla="*/ 1969350 w 6294865"/>
              <a:gd name="connsiteY2222" fmla="*/ 1922416 h 5339960"/>
              <a:gd name="connsiteX2223" fmla="*/ 1971337 w 6294865"/>
              <a:gd name="connsiteY2223" fmla="*/ 1925500 h 5339960"/>
              <a:gd name="connsiteX2224" fmla="*/ 1972605 w 6294865"/>
              <a:gd name="connsiteY2224" fmla="*/ 1925026 h 5339960"/>
              <a:gd name="connsiteX2225" fmla="*/ 1976602 w 6294865"/>
              <a:gd name="connsiteY2225" fmla="*/ 1919005 h 5339960"/>
              <a:gd name="connsiteX2226" fmla="*/ 1975606 w 6294865"/>
              <a:gd name="connsiteY2226" fmla="*/ 1918293 h 5339960"/>
              <a:gd name="connsiteX2227" fmla="*/ 1971524 w 6294865"/>
              <a:gd name="connsiteY2227" fmla="*/ 1913613 h 5339960"/>
              <a:gd name="connsiteX2228" fmla="*/ 1969830 w 6294865"/>
              <a:gd name="connsiteY2228" fmla="*/ 1912945 h 5339960"/>
              <a:gd name="connsiteX2229" fmla="*/ 1012637 w 6294865"/>
              <a:gd name="connsiteY2229" fmla="*/ 4936842 h 5339960"/>
              <a:gd name="connsiteX2230" fmla="*/ 1018507 w 6294865"/>
              <a:gd name="connsiteY2230" fmla="*/ 4944659 h 5339960"/>
              <a:gd name="connsiteX2231" fmla="*/ 1021090 w 6294865"/>
              <a:gd name="connsiteY2231" fmla="*/ 4949138 h 5339960"/>
              <a:gd name="connsiteX2232" fmla="*/ 1034249 w 6294865"/>
              <a:gd name="connsiteY2232" fmla="*/ 4948748 h 5339960"/>
              <a:gd name="connsiteX2233" fmla="*/ 1034834 w 6294865"/>
              <a:gd name="connsiteY2233" fmla="*/ 4943656 h 5339960"/>
              <a:gd name="connsiteX2234" fmla="*/ 1038924 w 6294865"/>
              <a:gd name="connsiteY2234" fmla="*/ 4921676 h 5339960"/>
              <a:gd name="connsiteX2235" fmla="*/ 1038258 w 6294865"/>
              <a:gd name="connsiteY2235" fmla="*/ 4919924 h 5339960"/>
              <a:gd name="connsiteX2236" fmla="*/ 1013893 w 6294865"/>
              <a:gd name="connsiteY2236" fmla="*/ 4935740 h 5339960"/>
              <a:gd name="connsiteX2237" fmla="*/ 1235485 w 6294865"/>
              <a:gd name="connsiteY2237" fmla="*/ 4228612 h 5339960"/>
              <a:gd name="connsiteX2238" fmla="*/ 1236589 w 6294865"/>
              <a:gd name="connsiteY2238" fmla="*/ 4232869 h 5339960"/>
              <a:gd name="connsiteX2239" fmla="*/ 1237581 w 6294865"/>
              <a:gd name="connsiteY2239" fmla="*/ 4229174 h 5339960"/>
              <a:gd name="connsiteX2240" fmla="*/ 1432055 w 6294865"/>
              <a:gd name="connsiteY2240" fmla="*/ 3602632 h 5339960"/>
              <a:gd name="connsiteX2241" fmla="*/ 1431908 w 6294865"/>
              <a:gd name="connsiteY2241" fmla="*/ 3603716 h 5339960"/>
              <a:gd name="connsiteX2242" fmla="*/ 1436609 w 6294865"/>
              <a:gd name="connsiteY2242" fmla="*/ 3607531 h 5339960"/>
              <a:gd name="connsiteX2243" fmla="*/ 1437501 w 6294865"/>
              <a:gd name="connsiteY2243" fmla="*/ 3609054 h 5339960"/>
              <a:gd name="connsiteX2244" fmla="*/ 1431568 w 6294865"/>
              <a:gd name="connsiteY2244" fmla="*/ 3605987 h 5339960"/>
              <a:gd name="connsiteX2245" fmla="*/ 1427873 w 6294865"/>
              <a:gd name="connsiteY2245" fmla="*/ 3630003 h 5339960"/>
              <a:gd name="connsiteX2246" fmla="*/ 1433158 w 6294865"/>
              <a:gd name="connsiteY2246" fmla="*/ 3630928 h 5339960"/>
              <a:gd name="connsiteX2247" fmla="*/ 1439791 w 6294865"/>
              <a:gd name="connsiteY2247" fmla="*/ 3635557 h 5339960"/>
              <a:gd name="connsiteX2248" fmla="*/ 1449331 w 6294865"/>
              <a:gd name="connsiteY2248" fmla="*/ 3621321 h 5339960"/>
              <a:gd name="connsiteX2249" fmla="*/ 1457241 w 6294865"/>
              <a:gd name="connsiteY2249" fmla="*/ 3611327 h 5339960"/>
              <a:gd name="connsiteX2250" fmla="*/ 1450772 w 6294865"/>
              <a:gd name="connsiteY2250" fmla="*/ 3633370 h 5339960"/>
              <a:gd name="connsiteX2251" fmla="*/ 1447597 w 6294865"/>
              <a:gd name="connsiteY2251" fmla="*/ 3641674 h 5339960"/>
              <a:gd name="connsiteX2252" fmla="*/ 1449033 w 6294865"/>
              <a:gd name="connsiteY2252" fmla="*/ 3643586 h 5339960"/>
              <a:gd name="connsiteX2253" fmla="*/ 1456698 w 6294865"/>
              <a:gd name="connsiteY2253" fmla="*/ 3636414 h 5339960"/>
              <a:gd name="connsiteX2254" fmla="*/ 1490572 w 6294865"/>
              <a:gd name="connsiteY2254" fmla="*/ 3611584 h 5339960"/>
              <a:gd name="connsiteX2255" fmla="*/ 1490930 w 6294865"/>
              <a:gd name="connsiteY2255" fmla="*/ 3603862 h 5339960"/>
              <a:gd name="connsiteX2256" fmla="*/ 1477355 w 6294865"/>
              <a:gd name="connsiteY2256" fmla="*/ 3608612 h 5339960"/>
              <a:gd name="connsiteX2257" fmla="*/ 1465956 w 6294865"/>
              <a:gd name="connsiteY2257" fmla="*/ 3608089 h 5339960"/>
              <a:gd name="connsiteX2258" fmla="*/ 1482128 w 6294865"/>
              <a:gd name="connsiteY2258" fmla="*/ 3592312 h 5339960"/>
              <a:gd name="connsiteX2259" fmla="*/ 1494210 w 6294865"/>
              <a:gd name="connsiteY2259" fmla="*/ 3581657 h 5339960"/>
              <a:gd name="connsiteX2260" fmla="*/ 1494331 w 6294865"/>
              <a:gd name="connsiteY2260" fmla="*/ 3581095 h 5339960"/>
              <a:gd name="connsiteX2261" fmla="*/ 1490803 w 6294865"/>
              <a:gd name="connsiteY2261" fmla="*/ 3576859 h 5339960"/>
              <a:gd name="connsiteX2262" fmla="*/ 1481180 w 6294865"/>
              <a:gd name="connsiteY2262" fmla="*/ 3574630 h 5339960"/>
              <a:gd name="connsiteX2263" fmla="*/ 1461430 w 6294865"/>
              <a:gd name="connsiteY2263" fmla="*/ 3585772 h 5339960"/>
              <a:gd name="connsiteX2264" fmla="*/ 1453343 w 6294865"/>
              <a:gd name="connsiteY2264" fmla="*/ 3587064 h 5339960"/>
              <a:gd name="connsiteX2265" fmla="*/ 1453266 w 6294865"/>
              <a:gd name="connsiteY2265" fmla="*/ 3587122 h 5339960"/>
              <a:gd name="connsiteX2266" fmla="*/ 1450809 w 6294865"/>
              <a:gd name="connsiteY2266" fmla="*/ 3588918 h 5339960"/>
              <a:gd name="connsiteX2267" fmla="*/ 1451055 w 6294865"/>
              <a:gd name="connsiteY2267" fmla="*/ 3593012 h 5339960"/>
              <a:gd name="connsiteX2268" fmla="*/ 1445631 w 6294865"/>
              <a:gd name="connsiteY2268" fmla="*/ 3594946 h 5339960"/>
              <a:gd name="connsiteX2269" fmla="*/ 1444239 w 6294865"/>
              <a:gd name="connsiteY2269" fmla="*/ 3593723 h 5339960"/>
              <a:gd name="connsiteX2270" fmla="*/ 1153774 w 6294865"/>
              <a:gd name="connsiteY2270" fmla="*/ 4485427 h 5339960"/>
              <a:gd name="connsiteX2271" fmla="*/ 1159276 w 6294865"/>
              <a:gd name="connsiteY2271" fmla="*/ 4478984 h 5339960"/>
              <a:gd name="connsiteX2272" fmla="*/ 1156644 w 6294865"/>
              <a:gd name="connsiteY2272" fmla="*/ 4476424 h 5339960"/>
              <a:gd name="connsiteX2273" fmla="*/ 2006712 w 6294865"/>
              <a:gd name="connsiteY2273" fmla="*/ 1776061 h 5339960"/>
              <a:gd name="connsiteX2274" fmla="*/ 2008451 w 6294865"/>
              <a:gd name="connsiteY2274" fmla="*/ 1775581 h 5339960"/>
              <a:gd name="connsiteX2275" fmla="*/ 2008432 w 6294865"/>
              <a:gd name="connsiteY2275" fmla="*/ 1774317 h 5339960"/>
              <a:gd name="connsiteX2276" fmla="*/ 1470217 w 6294865"/>
              <a:gd name="connsiteY2276" fmla="*/ 3478254 h 5339960"/>
              <a:gd name="connsiteX2277" fmla="*/ 1477377 w 6294865"/>
              <a:gd name="connsiteY2277" fmla="*/ 3478041 h 5339960"/>
              <a:gd name="connsiteX2278" fmla="*/ 1486170 w 6294865"/>
              <a:gd name="connsiteY2278" fmla="*/ 3475557 h 5339960"/>
              <a:gd name="connsiteX2279" fmla="*/ 1481245 w 6294865"/>
              <a:gd name="connsiteY2279" fmla="*/ 3471571 h 5339960"/>
              <a:gd name="connsiteX2280" fmla="*/ 1475430 w 6294865"/>
              <a:gd name="connsiteY2280" fmla="*/ 3474498 h 5339960"/>
              <a:gd name="connsiteX2281" fmla="*/ 1477718 w 6294865"/>
              <a:gd name="connsiteY2281" fmla="*/ 3468721 h 5339960"/>
              <a:gd name="connsiteX2282" fmla="*/ 1474552 w 6294865"/>
              <a:gd name="connsiteY2282" fmla="*/ 3466159 h 5339960"/>
              <a:gd name="connsiteX2283" fmla="*/ 1471136 w 6294865"/>
              <a:gd name="connsiteY2283" fmla="*/ 3475849 h 5339960"/>
              <a:gd name="connsiteX2284" fmla="*/ 1311382 w 6294865"/>
              <a:gd name="connsiteY2284" fmla="*/ 3975919 h 5339960"/>
              <a:gd name="connsiteX2285" fmla="*/ 1321842 w 6294865"/>
              <a:gd name="connsiteY2285" fmla="*/ 3987017 h 5339960"/>
              <a:gd name="connsiteX2286" fmla="*/ 1324573 w 6294865"/>
              <a:gd name="connsiteY2286" fmla="*/ 3990196 h 5339960"/>
              <a:gd name="connsiteX2287" fmla="*/ 1341996 w 6294865"/>
              <a:gd name="connsiteY2287" fmla="*/ 3981655 h 5339960"/>
              <a:gd name="connsiteX2288" fmla="*/ 1342254 w 6294865"/>
              <a:gd name="connsiteY2288" fmla="*/ 3981548 h 5339960"/>
              <a:gd name="connsiteX2289" fmla="*/ 1342305 w 6294865"/>
              <a:gd name="connsiteY2289" fmla="*/ 3963045 h 5339960"/>
              <a:gd name="connsiteX2290" fmla="*/ 1320415 w 6294865"/>
              <a:gd name="connsiteY2290" fmla="*/ 3966541 h 5339960"/>
              <a:gd name="connsiteX2291" fmla="*/ 1319907 w 6294865"/>
              <a:gd name="connsiteY2291" fmla="*/ 3965463 h 5339960"/>
              <a:gd name="connsiteX2292" fmla="*/ 1313920 w 6294865"/>
              <a:gd name="connsiteY2292" fmla="*/ 3972807 h 5339960"/>
              <a:gd name="connsiteX2293" fmla="*/ 1313952 w 6294865"/>
              <a:gd name="connsiteY2293" fmla="*/ 3972939 h 5339960"/>
              <a:gd name="connsiteX2294" fmla="*/ 1314640 w 6294865"/>
              <a:gd name="connsiteY2294" fmla="*/ 3977559 h 5339960"/>
              <a:gd name="connsiteX2295" fmla="*/ 1313180 w 6294865"/>
              <a:gd name="connsiteY2295" fmla="*/ 3973715 h 5339960"/>
              <a:gd name="connsiteX2296" fmla="*/ 987611 w 6294865"/>
              <a:gd name="connsiteY2296" fmla="*/ 4999692 h 5339960"/>
              <a:gd name="connsiteX2297" fmla="*/ 988265 w 6294865"/>
              <a:gd name="connsiteY2297" fmla="*/ 5003108 h 5339960"/>
              <a:gd name="connsiteX2298" fmla="*/ 989725 w 6294865"/>
              <a:gd name="connsiteY2298" fmla="*/ 5001833 h 5339960"/>
              <a:gd name="connsiteX2299" fmla="*/ 991164 w 6294865"/>
              <a:gd name="connsiteY2299" fmla="*/ 5000564 h 5339960"/>
              <a:gd name="connsiteX2300" fmla="*/ 1508587 w 6294865"/>
              <a:gd name="connsiteY2300" fmla="*/ 3341594 h 5339960"/>
              <a:gd name="connsiteX2301" fmla="*/ 1510010 w 6294865"/>
              <a:gd name="connsiteY2301" fmla="*/ 3354320 h 5339960"/>
              <a:gd name="connsiteX2302" fmla="*/ 1519756 w 6294865"/>
              <a:gd name="connsiteY2302" fmla="*/ 3356025 h 5339960"/>
              <a:gd name="connsiteX2303" fmla="*/ 1533138 w 6294865"/>
              <a:gd name="connsiteY2303" fmla="*/ 3365362 h 5339960"/>
              <a:gd name="connsiteX2304" fmla="*/ 1535435 w 6294865"/>
              <a:gd name="connsiteY2304" fmla="*/ 3368421 h 5339960"/>
              <a:gd name="connsiteX2305" fmla="*/ 1536115 w 6294865"/>
              <a:gd name="connsiteY2305" fmla="*/ 3368228 h 5339960"/>
              <a:gd name="connsiteX2306" fmla="*/ 1543297 w 6294865"/>
              <a:gd name="connsiteY2306" fmla="*/ 3361511 h 5339960"/>
              <a:gd name="connsiteX2307" fmla="*/ 1544727 w 6294865"/>
              <a:gd name="connsiteY2307" fmla="*/ 3360461 h 5339960"/>
              <a:gd name="connsiteX2308" fmla="*/ 1538160 w 6294865"/>
              <a:gd name="connsiteY2308" fmla="*/ 3335747 h 5339960"/>
              <a:gd name="connsiteX2309" fmla="*/ 1533789 w 6294865"/>
              <a:gd name="connsiteY2309" fmla="*/ 3316055 h 5339960"/>
              <a:gd name="connsiteX2310" fmla="*/ 1525377 w 6294865"/>
              <a:gd name="connsiteY2310" fmla="*/ 3324562 h 5339960"/>
              <a:gd name="connsiteX2311" fmla="*/ 1974212 w 6294865"/>
              <a:gd name="connsiteY2311" fmla="*/ 1862876 h 5339960"/>
              <a:gd name="connsiteX2312" fmla="*/ 1976295 w 6294865"/>
              <a:gd name="connsiteY2312" fmla="*/ 1864349 h 5339960"/>
              <a:gd name="connsiteX2313" fmla="*/ 1978469 w 6294865"/>
              <a:gd name="connsiteY2313" fmla="*/ 1861926 h 5339960"/>
              <a:gd name="connsiteX2314" fmla="*/ 1440551 w 6294865"/>
              <a:gd name="connsiteY2314" fmla="*/ 3549838 h 5339960"/>
              <a:gd name="connsiteX2315" fmla="*/ 1444548 w 6294865"/>
              <a:gd name="connsiteY2315" fmla="*/ 3558898 h 5339960"/>
              <a:gd name="connsiteX2316" fmla="*/ 1446367 w 6294865"/>
              <a:gd name="connsiteY2316" fmla="*/ 3558929 h 5339960"/>
              <a:gd name="connsiteX2317" fmla="*/ 1466552 w 6294865"/>
              <a:gd name="connsiteY2317" fmla="*/ 3560664 h 5339960"/>
              <a:gd name="connsiteX2318" fmla="*/ 1468899 w 6294865"/>
              <a:gd name="connsiteY2318" fmla="*/ 3557892 h 5339960"/>
              <a:gd name="connsiteX2319" fmla="*/ 1456930 w 6294865"/>
              <a:gd name="connsiteY2319" fmla="*/ 3557484 h 5339960"/>
              <a:gd name="connsiteX2320" fmla="*/ 1454394 w 6294865"/>
              <a:gd name="connsiteY2320" fmla="*/ 3548761 h 5339960"/>
              <a:gd name="connsiteX2321" fmla="*/ 1465275 w 6294865"/>
              <a:gd name="connsiteY2321" fmla="*/ 3541155 h 5339960"/>
              <a:gd name="connsiteX2322" fmla="*/ 1460188 w 6294865"/>
              <a:gd name="connsiteY2322" fmla="*/ 3532046 h 5339960"/>
              <a:gd name="connsiteX2323" fmla="*/ 1459986 w 6294865"/>
              <a:gd name="connsiteY2323" fmla="*/ 3532494 h 5339960"/>
              <a:gd name="connsiteX2324" fmla="*/ 1449129 w 6294865"/>
              <a:gd name="connsiteY2324" fmla="*/ 3539668 h 5339960"/>
              <a:gd name="connsiteX2325" fmla="*/ 1443207 w 6294865"/>
              <a:gd name="connsiteY2325" fmla="*/ 3541973 h 5339960"/>
              <a:gd name="connsiteX2326" fmla="*/ 1963465 w 6294865"/>
              <a:gd name="connsiteY2326" fmla="*/ 1889555 h 5339960"/>
              <a:gd name="connsiteX2327" fmla="*/ 1967621 w 6294865"/>
              <a:gd name="connsiteY2327" fmla="*/ 1897045 h 5339960"/>
              <a:gd name="connsiteX2328" fmla="*/ 1991446 w 6294865"/>
              <a:gd name="connsiteY2328" fmla="*/ 1896339 h 5339960"/>
              <a:gd name="connsiteX2329" fmla="*/ 2000238 w 6294865"/>
              <a:gd name="connsiteY2329" fmla="*/ 1893854 h 5339960"/>
              <a:gd name="connsiteX2330" fmla="*/ 1995312 w 6294865"/>
              <a:gd name="connsiteY2330" fmla="*/ 1889869 h 5339960"/>
              <a:gd name="connsiteX2331" fmla="*/ 1989498 w 6294865"/>
              <a:gd name="connsiteY2331" fmla="*/ 1892795 h 5339960"/>
              <a:gd name="connsiteX2332" fmla="*/ 1991786 w 6294865"/>
              <a:gd name="connsiteY2332" fmla="*/ 1887017 h 5339960"/>
              <a:gd name="connsiteX2333" fmla="*/ 1977422 w 6294865"/>
              <a:gd name="connsiteY2333" fmla="*/ 1875400 h 5339960"/>
              <a:gd name="connsiteX2334" fmla="*/ 1964163 w 6294865"/>
              <a:gd name="connsiteY2334" fmla="*/ 1888850 h 5339960"/>
              <a:gd name="connsiteX2335" fmla="*/ 1695898 w 6294865"/>
              <a:gd name="connsiteY2335" fmla="*/ 2735008 h 5339960"/>
              <a:gd name="connsiteX2336" fmla="*/ 1694665 w 6294865"/>
              <a:gd name="connsiteY2336" fmla="*/ 2742136 h 5339960"/>
              <a:gd name="connsiteX2337" fmla="*/ 1698221 w 6294865"/>
              <a:gd name="connsiteY2337" fmla="*/ 2740078 h 5339960"/>
              <a:gd name="connsiteX2338" fmla="*/ 1010999 w 6294865"/>
              <a:gd name="connsiteY2338" fmla="*/ 4908293 h 5339960"/>
              <a:gd name="connsiteX2339" fmla="*/ 1008898 w 6294865"/>
              <a:gd name="connsiteY2339" fmla="*/ 4915197 h 5339960"/>
              <a:gd name="connsiteX2340" fmla="*/ 1012705 w 6294865"/>
              <a:gd name="connsiteY2340" fmla="*/ 4913244 h 5339960"/>
              <a:gd name="connsiteX2341" fmla="*/ 1026520 w 6294865"/>
              <a:gd name="connsiteY2341" fmla="*/ 4858787 h 5339960"/>
              <a:gd name="connsiteX2342" fmla="*/ 1034003 w 6294865"/>
              <a:gd name="connsiteY2342" fmla="*/ 4871766 h 5339960"/>
              <a:gd name="connsiteX2343" fmla="*/ 1052590 w 6294865"/>
              <a:gd name="connsiteY2343" fmla="*/ 4870839 h 5339960"/>
              <a:gd name="connsiteX2344" fmla="*/ 1056295 w 6294865"/>
              <a:gd name="connsiteY2344" fmla="*/ 4866407 h 5339960"/>
              <a:gd name="connsiteX2345" fmla="*/ 1053917 w 6294865"/>
              <a:gd name="connsiteY2345" fmla="*/ 4845345 h 5339960"/>
              <a:gd name="connsiteX2346" fmla="*/ 1059710 w 6294865"/>
              <a:gd name="connsiteY2346" fmla="*/ 4752102 h 5339960"/>
              <a:gd name="connsiteX2347" fmla="*/ 1062800 w 6294865"/>
              <a:gd name="connsiteY2347" fmla="*/ 4778524 h 5339960"/>
              <a:gd name="connsiteX2348" fmla="*/ 1066714 w 6294865"/>
              <a:gd name="connsiteY2348" fmla="*/ 4786367 h 5339960"/>
              <a:gd name="connsiteX2349" fmla="*/ 1090249 w 6294865"/>
              <a:gd name="connsiteY2349" fmla="*/ 4773263 h 5339960"/>
              <a:gd name="connsiteX2350" fmla="*/ 1084391 w 6294865"/>
              <a:gd name="connsiteY2350" fmla="*/ 4751218 h 5339960"/>
              <a:gd name="connsiteX2351" fmla="*/ 1080021 w 6294865"/>
              <a:gd name="connsiteY2351" fmla="*/ 4731527 h 5339960"/>
              <a:gd name="connsiteX2352" fmla="*/ 1071608 w 6294865"/>
              <a:gd name="connsiteY2352" fmla="*/ 4740033 h 5339960"/>
              <a:gd name="connsiteX2353" fmla="*/ 1017454 w 6294865"/>
              <a:gd name="connsiteY2353" fmla="*/ 4886109 h 5339960"/>
              <a:gd name="connsiteX2354" fmla="*/ 1012922 w 6294865"/>
              <a:gd name="connsiteY2354" fmla="*/ 4901976 h 5339960"/>
              <a:gd name="connsiteX2355" fmla="*/ 1012623 w 6294865"/>
              <a:gd name="connsiteY2355" fmla="*/ 4902957 h 5339960"/>
              <a:gd name="connsiteX2356" fmla="*/ 1014177 w 6294865"/>
              <a:gd name="connsiteY2356" fmla="*/ 4909102 h 5339960"/>
              <a:gd name="connsiteX2357" fmla="*/ 1014781 w 6294865"/>
              <a:gd name="connsiteY2357" fmla="*/ 4911616 h 5339960"/>
              <a:gd name="connsiteX2358" fmla="*/ 1029516 w 6294865"/>
              <a:gd name="connsiteY2358" fmla="*/ 4896980 h 5339960"/>
              <a:gd name="connsiteX2359" fmla="*/ 1026785 w 6294865"/>
              <a:gd name="connsiteY2359" fmla="*/ 4889814 h 5339960"/>
              <a:gd name="connsiteX2360" fmla="*/ 1024366 w 6294865"/>
              <a:gd name="connsiteY2360" fmla="*/ 4884602 h 5339960"/>
              <a:gd name="connsiteX2361" fmla="*/ 1321706 w 6294865"/>
              <a:gd name="connsiteY2361" fmla="*/ 3920237 h 5339960"/>
              <a:gd name="connsiteX2362" fmla="*/ 1327084 w 6294865"/>
              <a:gd name="connsiteY2362" fmla="*/ 3920154 h 5339960"/>
              <a:gd name="connsiteX2363" fmla="*/ 1334769 w 6294865"/>
              <a:gd name="connsiteY2363" fmla="*/ 3918793 h 5339960"/>
              <a:gd name="connsiteX2364" fmla="*/ 1343447 w 6294865"/>
              <a:gd name="connsiteY2364" fmla="*/ 3920476 h 5339960"/>
              <a:gd name="connsiteX2365" fmla="*/ 1344461 w 6294865"/>
              <a:gd name="connsiteY2365" fmla="*/ 3919768 h 5339960"/>
              <a:gd name="connsiteX2366" fmla="*/ 1344688 w 6294865"/>
              <a:gd name="connsiteY2366" fmla="*/ 3915231 h 5339960"/>
              <a:gd name="connsiteX2367" fmla="*/ 1341359 w 6294865"/>
              <a:gd name="connsiteY2367" fmla="*/ 3909270 h 5339960"/>
              <a:gd name="connsiteX2368" fmla="*/ 1341158 w 6294865"/>
              <a:gd name="connsiteY2368" fmla="*/ 3909717 h 5339960"/>
              <a:gd name="connsiteX2369" fmla="*/ 1330301 w 6294865"/>
              <a:gd name="connsiteY2369" fmla="*/ 3916894 h 5339960"/>
              <a:gd name="connsiteX2370" fmla="*/ 1231803 w 6294865"/>
              <a:gd name="connsiteY2370" fmla="*/ 4205465 h 5339960"/>
              <a:gd name="connsiteX2371" fmla="*/ 1230541 w 6294865"/>
              <a:gd name="connsiteY2371" fmla="*/ 4209551 h 5339960"/>
              <a:gd name="connsiteX2372" fmla="*/ 1233912 w 6294865"/>
              <a:gd name="connsiteY2372" fmla="*/ 4222546 h 5339960"/>
              <a:gd name="connsiteX2373" fmla="*/ 1234483 w 6294865"/>
              <a:gd name="connsiteY2373" fmla="*/ 4222821 h 5339960"/>
              <a:gd name="connsiteX2374" fmla="*/ 1238720 w 6294865"/>
              <a:gd name="connsiteY2374" fmla="*/ 4224933 h 5339960"/>
              <a:gd name="connsiteX2375" fmla="*/ 1242482 w 6294865"/>
              <a:gd name="connsiteY2375" fmla="*/ 4210926 h 5339960"/>
              <a:gd name="connsiteX2376" fmla="*/ 1236551 w 6294865"/>
              <a:gd name="connsiteY2376" fmla="*/ 4207637 h 5339960"/>
              <a:gd name="connsiteX2377" fmla="*/ 1469234 w 6294865"/>
              <a:gd name="connsiteY2377" fmla="*/ 3451139 h 5339960"/>
              <a:gd name="connsiteX2378" fmla="*/ 1475866 w 6294865"/>
              <a:gd name="connsiteY2378" fmla="*/ 3456006 h 5339960"/>
              <a:gd name="connsiteX2379" fmla="*/ 1477606 w 6294865"/>
              <a:gd name="connsiteY2379" fmla="*/ 3453807 h 5339960"/>
              <a:gd name="connsiteX2380" fmla="*/ 1477292 w 6294865"/>
              <a:gd name="connsiteY2380" fmla="*/ 3457054 h 5339960"/>
              <a:gd name="connsiteX2381" fmla="*/ 1483253 w 6294865"/>
              <a:gd name="connsiteY2381" fmla="*/ 3461431 h 5339960"/>
              <a:gd name="connsiteX2382" fmla="*/ 1493650 w 6294865"/>
              <a:gd name="connsiteY2382" fmla="*/ 3450182 h 5339960"/>
              <a:gd name="connsiteX2383" fmla="*/ 1497397 w 6294865"/>
              <a:gd name="connsiteY2383" fmla="*/ 3446939 h 5339960"/>
              <a:gd name="connsiteX2384" fmla="*/ 1477179 w 6294865"/>
              <a:gd name="connsiteY2384" fmla="*/ 3443080 h 5339960"/>
              <a:gd name="connsiteX2385" fmla="*/ 1350406 w 6294865"/>
              <a:gd name="connsiteY2385" fmla="*/ 3828362 h 5339960"/>
              <a:gd name="connsiteX2386" fmla="*/ 1351740 w 6294865"/>
              <a:gd name="connsiteY2386" fmla="*/ 3829341 h 5339960"/>
              <a:gd name="connsiteX2387" fmla="*/ 1355858 w 6294865"/>
              <a:gd name="connsiteY2387" fmla="*/ 3827322 h 5339960"/>
              <a:gd name="connsiteX2388" fmla="*/ 1356682 w 6294865"/>
              <a:gd name="connsiteY2388" fmla="*/ 3821998 h 5339960"/>
              <a:gd name="connsiteX2389" fmla="*/ 1492667 w 6294865"/>
              <a:gd name="connsiteY2389" fmla="*/ 3376222 h 5339960"/>
              <a:gd name="connsiteX2390" fmla="*/ 1495984 w 6294865"/>
              <a:gd name="connsiteY2390" fmla="*/ 3376124 h 5339960"/>
              <a:gd name="connsiteX2391" fmla="*/ 1495822 w 6294865"/>
              <a:gd name="connsiteY2391" fmla="*/ 3374675 h 5339960"/>
              <a:gd name="connsiteX2392" fmla="*/ 1958452 w 6294865"/>
              <a:gd name="connsiteY2392" fmla="*/ 1894620 h 5339960"/>
              <a:gd name="connsiteX2393" fmla="*/ 1959498 w 6294865"/>
              <a:gd name="connsiteY2393" fmla="*/ 1897283 h 5339960"/>
              <a:gd name="connsiteX2394" fmla="*/ 1960124 w 6294865"/>
              <a:gd name="connsiteY2394" fmla="*/ 1897266 h 5339960"/>
              <a:gd name="connsiteX2395" fmla="*/ 1958921 w 6294865"/>
              <a:gd name="connsiteY2395" fmla="*/ 1894146 h 5339960"/>
              <a:gd name="connsiteX2396" fmla="*/ 2049032 w 6294865"/>
              <a:gd name="connsiteY2396" fmla="*/ 1606983 h 5339960"/>
              <a:gd name="connsiteX2397" fmla="*/ 2053492 w 6294865"/>
              <a:gd name="connsiteY2397" fmla="*/ 1645123 h 5339960"/>
              <a:gd name="connsiteX2398" fmla="*/ 2056123 w 6294865"/>
              <a:gd name="connsiteY2398" fmla="*/ 1668637 h 5339960"/>
              <a:gd name="connsiteX2399" fmla="*/ 2070701 w 6294865"/>
              <a:gd name="connsiteY2399" fmla="*/ 1661183 h 5339960"/>
              <a:gd name="connsiteX2400" fmla="*/ 2092947 w 6294865"/>
              <a:gd name="connsiteY2400" fmla="*/ 1635475 h 5339960"/>
              <a:gd name="connsiteX2401" fmla="*/ 2065887 w 6294865"/>
              <a:gd name="connsiteY2401" fmla="*/ 1614051 h 5339960"/>
              <a:gd name="connsiteX2402" fmla="*/ 1993999 w 6294865"/>
              <a:gd name="connsiteY2402" fmla="*/ 1775982 h 5339960"/>
              <a:gd name="connsiteX2403" fmla="*/ 1993955 w 6294865"/>
              <a:gd name="connsiteY2403" fmla="*/ 1778553 h 5339960"/>
              <a:gd name="connsiteX2404" fmla="*/ 1996714 w 6294865"/>
              <a:gd name="connsiteY2404" fmla="*/ 1775369 h 5339960"/>
              <a:gd name="connsiteX2405" fmla="*/ 1247980 w 6294865"/>
              <a:gd name="connsiteY2405" fmla="*/ 4143394 h 5339960"/>
              <a:gd name="connsiteX2406" fmla="*/ 1242857 w 6294865"/>
              <a:gd name="connsiteY2406" fmla="*/ 4166841 h 5339960"/>
              <a:gd name="connsiteX2407" fmla="*/ 1252513 w 6294865"/>
              <a:gd name="connsiteY2407" fmla="*/ 4170843 h 5339960"/>
              <a:gd name="connsiteX2408" fmla="*/ 1251205 w 6294865"/>
              <a:gd name="connsiteY2408" fmla="*/ 4147371 h 5339960"/>
              <a:gd name="connsiteX2409" fmla="*/ 1249509 w 6294865"/>
              <a:gd name="connsiteY2409" fmla="*/ 4144159 h 5339960"/>
              <a:gd name="connsiteX2410" fmla="*/ 1248941 w 6294865"/>
              <a:gd name="connsiteY2410" fmla="*/ 4142901 h 5339960"/>
              <a:gd name="connsiteX2411" fmla="*/ 1333323 w 6294865"/>
              <a:gd name="connsiteY2411" fmla="*/ 3871985 h 5339960"/>
              <a:gd name="connsiteX2412" fmla="*/ 1338863 w 6294865"/>
              <a:gd name="connsiteY2412" fmla="*/ 3881718 h 5339960"/>
              <a:gd name="connsiteX2413" fmla="*/ 1340433 w 6294865"/>
              <a:gd name="connsiteY2413" fmla="*/ 3882864 h 5339960"/>
              <a:gd name="connsiteX2414" fmla="*/ 1343706 w 6294865"/>
              <a:gd name="connsiteY2414" fmla="*/ 3877933 h 5339960"/>
              <a:gd name="connsiteX2415" fmla="*/ 1342709 w 6294865"/>
              <a:gd name="connsiteY2415" fmla="*/ 3877220 h 5339960"/>
              <a:gd name="connsiteX2416" fmla="*/ 1338629 w 6294865"/>
              <a:gd name="connsiteY2416" fmla="*/ 3872541 h 5339960"/>
              <a:gd name="connsiteX2417" fmla="*/ 1336935 w 6294865"/>
              <a:gd name="connsiteY2417" fmla="*/ 3871873 h 5339960"/>
              <a:gd name="connsiteX2418" fmla="*/ 1042360 w 6294865"/>
              <a:gd name="connsiteY2418" fmla="*/ 4791591 h 5339960"/>
              <a:gd name="connsiteX2419" fmla="*/ 1046209 w 6294865"/>
              <a:gd name="connsiteY2419" fmla="*/ 4791476 h 5339960"/>
              <a:gd name="connsiteX2420" fmla="*/ 1045535 w 6294865"/>
              <a:gd name="connsiteY2420" fmla="*/ 4790457 h 5339960"/>
              <a:gd name="connsiteX2421" fmla="*/ 1964276 w 6294865"/>
              <a:gd name="connsiteY2421" fmla="*/ 1864770 h 5339960"/>
              <a:gd name="connsiteX2422" fmla="*/ 1961863 w 6294865"/>
              <a:gd name="connsiteY2422" fmla="*/ 1872697 h 5339960"/>
              <a:gd name="connsiteX2423" fmla="*/ 1961724 w 6294865"/>
              <a:gd name="connsiteY2423" fmla="*/ 1880872 h 5339960"/>
              <a:gd name="connsiteX2424" fmla="*/ 1969161 w 6294865"/>
              <a:gd name="connsiteY2424" fmla="*/ 1872294 h 5339960"/>
              <a:gd name="connsiteX2425" fmla="*/ 1971021 w 6294865"/>
              <a:gd name="connsiteY2425" fmla="*/ 1870223 h 5339960"/>
              <a:gd name="connsiteX2426" fmla="*/ 1778540 w 6294865"/>
              <a:gd name="connsiteY2426" fmla="*/ 2451868 h 5339960"/>
              <a:gd name="connsiteX2427" fmla="*/ 1787694 w 6294865"/>
              <a:gd name="connsiteY2427" fmla="*/ 2472615 h 5339960"/>
              <a:gd name="connsiteX2428" fmla="*/ 1775645 w 6294865"/>
              <a:gd name="connsiteY2428" fmla="*/ 2489962 h 5339960"/>
              <a:gd name="connsiteX2429" fmla="*/ 1770505 w 6294865"/>
              <a:gd name="connsiteY2429" fmla="*/ 2478744 h 5339960"/>
              <a:gd name="connsiteX2430" fmla="*/ 1766036 w 6294865"/>
              <a:gd name="connsiteY2430" fmla="*/ 2504608 h 5339960"/>
              <a:gd name="connsiteX2431" fmla="*/ 1760604 w 6294865"/>
              <a:gd name="connsiteY2431" fmla="*/ 2537013 h 5339960"/>
              <a:gd name="connsiteX2432" fmla="*/ 1757739 w 6294865"/>
              <a:gd name="connsiteY2432" fmla="*/ 2553917 h 5339960"/>
              <a:gd name="connsiteX2433" fmla="*/ 1763156 w 6294865"/>
              <a:gd name="connsiteY2433" fmla="*/ 2555611 h 5339960"/>
              <a:gd name="connsiteX2434" fmla="*/ 1766982 w 6294865"/>
              <a:gd name="connsiteY2434" fmla="*/ 2556950 h 5339960"/>
              <a:gd name="connsiteX2435" fmla="*/ 1771478 w 6294865"/>
              <a:gd name="connsiteY2435" fmla="*/ 2554747 h 5339960"/>
              <a:gd name="connsiteX2436" fmla="*/ 1788064 w 6294865"/>
              <a:gd name="connsiteY2436" fmla="*/ 2547871 h 5339960"/>
              <a:gd name="connsiteX2437" fmla="*/ 1783400 w 6294865"/>
              <a:gd name="connsiteY2437" fmla="*/ 2553180 h 5339960"/>
              <a:gd name="connsiteX2438" fmla="*/ 1774876 w 6294865"/>
              <a:gd name="connsiteY2438" fmla="*/ 2559714 h 5339960"/>
              <a:gd name="connsiteX2439" fmla="*/ 1798083 w 6294865"/>
              <a:gd name="connsiteY2439" fmla="*/ 2567840 h 5339960"/>
              <a:gd name="connsiteX2440" fmla="*/ 1843793 w 6294865"/>
              <a:gd name="connsiteY2440" fmla="*/ 2538050 h 5339960"/>
              <a:gd name="connsiteX2441" fmla="*/ 1919497 w 6294865"/>
              <a:gd name="connsiteY2441" fmla="*/ 2465895 h 5339960"/>
              <a:gd name="connsiteX2442" fmla="*/ 1937727 w 6294865"/>
              <a:gd name="connsiteY2442" fmla="*/ 2448350 h 5339960"/>
              <a:gd name="connsiteX2443" fmla="*/ 1905744 w 6294865"/>
              <a:gd name="connsiteY2443" fmla="*/ 2435336 h 5339960"/>
              <a:gd name="connsiteX2444" fmla="*/ 1824494 w 6294865"/>
              <a:gd name="connsiteY2444" fmla="*/ 2405448 h 5339960"/>
              <a:gd name="connsiteX2445" fmla="*/ 1824639 w 6294865"/>
              <a:gd name="connsiteY2445" fmla="*/ 2407189 h 5339960"/>
              <a:gd name="connsiteX2446" fmla="*/ 1802916 w 6294865"/>
              <a:gd name="connsiteY2446" fmla="*/ 2428111 h 5339960"/>
              <a:gd name="connsiteX2447" fmla="*/ 1781702 w 6294865"/>
              <a:gd name="connsiteY2447" fmla="*/ 2442509 h 5339960"/>
              <a:gd name="connsiteX2448" fmla="*/ 1492645 w 6294865"/>
              <a:gd name="connsiteY2448" fmla="*/ 3357765 h 5339960"/>
              <a:gd name="connsiteX2449" fmla="*/ 1494384 w 6294865"/>
              <a:gd name="connsiteY2449" fmla="*/ 3357285 h 5339960"/>
              <a:gd name="connsiteX2450" fmla="*/ 1494364 w 6294865"/>
              <a:gd name="connsiteY2450" fmla="*/ 3356020 h 5339960"/>
              <a:gd name="connsiteX2451" fmla="*/ 1665731 w 6294865"/>
              <a:gd name="connsiteY2451" fmla="*/ 2804648 h 5339960"/>
              <a:gd name="connsiteX2452" fmla="*/ 1668543 w 6294865"/>
              <a:gd name="connsiteY2452" fmla="*/ 2815491 h 5339960"/>
              <a:gd name="connsiteX2453" fmla="*/ 1673837 w 6294865"/>
              <a:gd name="connsiteY2453" fmla="*/ 2836048 h 5339960"/>
              <a:gd name="connsiteX2454" fmla="*/ 1675617 w 6294865"/>
              <a:gd name="connsiteY2454" fmla="*/ 2833920 h 5339960"/>
              <a:gd name="connsiteX2455" fmla="*/ 1678001 w 6294865"/>
              <a:gd name="connsiteY2455" fmla="*/ 2804890 h 5339960"/>
              <a:gd name="connsiteX2456" fmla="*/ 1674210 w 6294865"/>
              <a:gd name="connsiteY2456" fmla="*/ 2804184 h 5339960"/>
              <a:gd name="connsiteX2457" fmla="*/ 1668378 w 6294865"/>
              <a:gd name="connsiteY2457" fmla="*/ 2802619 h 5339960"/>
              <a:gd name="connsiteX2458" fmla="*/ 1286236 w 6294865"/>
              <a:gd name="connsiteY2458" fmla="*/ 4007543 h 5339960"/>
              <a:gd name="connsiteX2459" fmla="*/ 1285548 w 6294865"/>
              <a:gd name="connsiteY2459" fmla="*/ 4011524 h 5339960"/>
              <a:gd name="connsiteX2460" fmla="*/ 1288547 w 6294865"/>
              <a:gd name="connsiteY2460" fmla="*/ 4009787 h 5339960"/>
              <a:gd name="connsiteX2461" fmla="*/ 1977351 w 6294865"/>
              <a:gd name="connsiteY2461" fmla="*/ 1811728 h 5339960"/>
              <a:gd name="connsiteX2462" fmla="*/ 1975553 w 6294865"/>
              <a:gd name="connsiteY2462" fmla="*/ 1826289 h 5339960"/>
              <a:gd name="connsiteX2463" fmla="*/ 1968893 w 6294865"/>
              <a:gd name="connsiteY2463" fmla="*/ 1849601 h 5339960"/>
              <a:gd name="connsiteX2464" fmla="*/ 1967902 w 6294865"/>
              <a:gd name="connsiteY2464" fmla="*/ 1852860 h 5339960"/>
              <a:gd name="connsiteX2465" fmla="*/ 1971604 w 6294865"/>
              <a:gd name="connsiteY2465" fmla="*/ 1852668 h 5339960"/>
              <a:gd name="connsiteX2466" fmla="*/ 1977926 w 6294865"/>
              <a:gd name="connsiteY2466" fmla="*/ 1847139 h 5339960"/>
              <a:gd name="connsiteX2467" fmla="*/ 2003714 w 6294865"/>
              <a:gd name="connsiteY2467" fmla="*/ 1824394 h 5339960"/>
              <a:gd name="connsiteX2468" fmla="*/ 2008833 w 6294865"/>
              <a:gd name="connsiteY2468" fmla="*/ 1816684 h 5339960"/>
              <a:gd name="connsiteX2469" fmla="*/ 2007836 w 6294865"/>
              <a:gd name="connsiteY2469" fmla="*/ 1815973 h 5339960"/>
              <a:gd name="connsiteX2470" fmla="*/ 2003754 w 6294865"/>
              <a:gd name="connsiteY2470" fmla="*/ 1811292 h 5339960"/>
              <a:gd name="connsiteX2471" fmla="*/ 2002061 w 6294865"/>
              <a:gd name="connsiteY2471" fmla="*/ 1810626 h 5339960"/>
              <a:gd name="connsiteX2472" fmla="*/ 1984111 w 6294865"/>
              <a:gd name="connsiteY2472" fmla="*/ 1811183 h 5339960"/>
              <a:gd name="connsiteX2473" fmla="*/ 1344162 w 6294865"/>
              <a:gd name="connsiteY2473" fmla="*/ 3821168 h 5339960"/>
              <a:gd name="connsiteX2474" fmla="*/ 1344575 w 6294865"/>
              <a:gd name="connsiteY2474" fmla="*/ 3821966 h 5339960"/>
              <a:gd name="connsiteX2475" fmla="*/ 1345573 w 6294865"/>
              <a:gd name="connsiteY2475" fmla="*/ 3820853 h 5339960"/>
              <a:gd name="connsiteX2476" fmla="*/ 1070519 w 6294865"/>
              <a:gd name="connsiteY2476" fmla="*/ 4689672 h 5339960"/>
              <a:gd name="connsiteX2477" fmla="*/ 1074091 w 6294865"/>
              <a:gd name="connsiteY2477" fmla="*/ 4689617 h 5339960"/>
              <a:gd name="connsiteX2478" fmla="*/ 1074526 w 6294865"/>
              <a:gd name="connsiteY2478" fmla="*/ 4689967 h 5339960"/>
              <a:gd name="connsiteX2479" fmla="*/ 1074282 w 6294865"/>
              <a:gd name="connsiteY2479" fmla="*/ 4687825 h 5339960"/>
              <a:gd name="connsiteX2480" fmla="*/ 982579 w 6294865"/>
              <a:gd name="connsiteY2480" fmla="*/ 4967052 h 5339960"/>
              <a:gd name="connsiteX2481" fmla="*/ 983428 w 6294865"/>
              <a:gd name="connsiteY2481" fmla="*/ 4977850 h 5339960"/>
              <a:gd name="connsiteX2482" fmla="*/ 984627 w 6294865"/>
              <a:gd name="connsiteY2482" fmla="*/ 4984108 h 5339960"/>
              <a:gd name="connsiteX2483" fmla="*/ 993134 w 6294865"/>
              <a:gd name="connsiteY2483" fmla="*/ 4988342 h 5339960"/>
              <a:gd name="connsiteX2484" fmla="*/ 1000827 w 6294865"/>
              <a:gd name="connsiteY2484" fmla="*/ 4992042 h 5339960"/>
              <a:gd name="connsiteX2485" fmla="*/ 1002964 w 6294865"/>
              <a:gd name="connsiteY2485" fmla="*/ 4990156 h 5339960"/>
              <a:gd name="connsiteX2486" fmla="*/ 995708 w 6294865"/>
              <a:gd name="connsiteY2486" fmla="*/ 4965894 h 5339960"/>
              <a:gd name="connsiteX2487" fmla="*/ 982686 w 6294865"/>
              <a:gd name="connsiteY2487" fmla="*/ 4966943 h 5339960"/>
              <a:gd name="connsiteX2488" fmla="*/ 1333265 w 6294865"/>
              <a:gd name="connsiteY2488" fmla="*/ 3853340 h 5339960"/>
              <a:gd name="connsiteX2489" fmla="*/ 1334725 w 6294865"/>
              <a:gd name="connsiteY2489" fmla="*/ 3855972 h 5339960"/>
              <a:gd name="connsiteX2490" fmla="*/ 1351504 w 6294865"/>
              <a:gd name="connsiteY2490" fmla="*/ 3855475 h 5339960"/>
              <a:gd name="connsiteX2491" fmla="*/ 1353635 w 6294865"/>
              <a:gd name="connsiteY2491" fmla="*/ 3841695 h 5339960"/>
              <a:gd name="connsiteX2492" fmla="*/ 1351488 w 6294865"/>
              <a:gd name="connsiteY2492" fmla="*/ 3839958 h 5339960"/>
              <a:gd name="connsiteX2493" fmla="*/ 1460145 w 6294865"/>
              <a:gd name="connsiteY2493" fmla="*/ 3444578 h 5339960"/>
              <a:gd name="connsiteX2494" fmla="*/ 1462228 w 6294865"/>
              <a:gd name="connsiteY2494" fmla="*/ 3446051 h 5339960"/>
              <a:gd name="connsiteX2495" fmla="*/ 1464401 w 6294865"/>
              <a:gd name="connsiteY2495" fmla="*/ 3443628 h 5339960"/>
              <a:gd name="connsiteX2496" fmla="*/ 1449397 w 6294865"/>
              <a:gd name="connsiteY2496" fmla="*/ 3471259 h 5339960"/>
              <a:gd name="connsiteX2497" fmla="*/ 1453554 w 6294865"/>
              <a:gd name="connsiteY2497" fmla="*/ 3478747 h 5339960"/>
              <a:gd name="connsiteX2498" fmla="*/ 1459803 w 6294865"/>
              <a:gd name="connsiteY2498" fmla="*/ 3478562 h 5339960"/>
              <a:gd name="connsiteX2499" fmla="*/ 1469697 w 6294865"/>
              <a:gd name="connsiteY2499" fmla="*/ 3463800 h 5339960"/>
              <a:gd name="connsiteX2500" fmla="*/ 1470452 w 6294865"/>
              <a:gd name="connsiteY2500" fmla="*/ 3462844 h 5339960"/>
              <a:gd name="connsiteX2501" fmla="*/ 1463355 w 6294865"/>
              <a:gd name="connsiteY2501" fmla="*/ 3457103 h 5339960"/>
              <a:gd name="connsiteX2502" fmla="*/ 1450095 w 6294865"/>
              <a:gd name="connsiteY2502" fmla="*/ 3470554 h 5339960"/>
              <a:gd name="connsiteX2503" fmla="*/ 1953801 w 6294865"/>
              <a:gd name="connsiteY2503" fmla="*/ 1866862 h 5339960"/>
              <a:gd name="connsiteX2504" fmla="*/ 1955237 w 6294865"/>
              <a:gd name="connsiteY2504" fmla="*/ 1878032 h 5339960"/>
              <a:gd name="connsiteX2505" fmla="*/ 1955819 w 6294865"/>
              <a:gd name="connsiteY2505" fmla="*/ 1865466 h 5339960"/>
              <a:gd name="connsiteX2506" fmla="*/ 983460 w 6294865"/>
              <a:gd name="connsiteY2506" fmla="*/ 4946200 h 5339960"/>
              <a:gd name="connsiteX2507" fmla="*/ 983092 w 6294865"/>
              <a:gd name="connsiteY2507" fmla="*/ 4948374 h 5339960"/>
              <a:gd name="connsiteX2508" fmla="*/ 984240 w 6294865"/>
              <a:gd name="connsiteY2508" fmla="*/ 4947178 h 5339960"/>
              <a:gd name="connsiteX2509" fmla="*/ 1739575 w 6294865"/>
              <a:gd name="connsiteY2509" fmla="*/ 2545439 h 5339960"/>
              <a:gd name="connsiteX2510" fmla="*/ 1740366 w 6294865"/>
              <a:gd name="connsiteY2510" fmla="*/ 2548486 h 5339960"/>
              <a:gd name="connsiteX2511" fmla="*/ 1752313 w 6294865"/>
              <a:gd name="connsiteY2511" fmla="*/ 2552222 h 5339960"/>
              <a:gd name="connsiteX2512" fmla="*/ 1752608 w 6294865"/>
              <a:gd name="connsiteY2512" fmla="*/ 2548626 h 5339960"/>
              <a:gd name="connsiteX2513" fmla="*/ 1748818 w 6294865"/>
              <a:gd name="connsiteY2513" fmla="*/ 2547918 h 5339960"/>
              <a:gd name="connsiteX2514" fmla="*/ 1655436 w 6294865"/>
              <a:gd name="connsiteY2514" fmla="*/ 2812540 h 5339960"/>
              <a:gd name="connsiteX2515" fmla="*/ 1667210 w 6294865"/>
              <a:gd name="connsiteY2515" fmla="*/ 2832963 h 5339960"/>
              <a:gd name="connsiteX2516" fmla="*/ 1667667 w 6294865"/>
              <a:gd name="connsiteY2516" fmla="*/ 2833870 h 5339960"/>
              <a:gd name="connsiteX2517" fmla="*/ 1659678 w 6294865"/>
              <a:gd name="connsiteY2517" fmla="*/ 2809288 h 5339960"/>
              <a:gd name="connsiteX2518" fmla="*/ 1016754 w 6294865"/>
              <a:gd name="connsiteY2518" fmla="*/ 4837466 h 5339960"/>
              <a:gd name="connsiteX2519" fmla="*/ 1016560 w 6294865"/>
              <a:gd name="connsiteY2519" fmla="*/ 4838607 h 5339960"/>
              <a:gd name="connsiteX2520" fmla="*/ 1017620 w 6294865"/>
              <a:gd name="connsiteY2520" fmla="*/ 4837672 h 5339960"/>
              <a:gd name="connsiteX2521" fmla="*/ 1017939 w 6294865"/>
              <a:gd name="connsiteY2521" fmla="*/ 4836695 h 5339960"/>
              <a:gd name="connsiteX2522" fmla="*/ 1980322 w 6294865"/>
              <a:gd name="connsiteY2522" fmla="*/ 1776608 h 5339960"/>
              <a:gd name="connsiteX2523" fmla="*/ 1979867 w 6294865"/>
              <a:gd name="connsiteY2523" fmla="*/ 1785892 h 5339960"/>
              <a:gd name="connsiteX2524" fmla="*/ 1979617 w 6294865"/>
              <a:gd name="connsiteY2524" fmla="*/ 1788597 h 5339960"/>
              <a:gd name="connsiteX2525" fmla="*/ 1987947 w 6294865"/>
              <a:gd name="connsiteY2525" fmla="*/ 1783509 h 5339960"/>
              <a:gd name="connsiteX2526" fmla="*/ 1987196 w 6294865"/>
              <a:gd name="connsiteY2526" fmla="*/ 1781556 h 5339960"/>
              <a:gd name="connsiteX2527" fmla="*/ 1987440 w 6294865"/>
              <a:gd name="connsiteY2527" fmla="*/ 1776285 h 5339960"/>
              <a:gd name="connsiteX2528" fmla="*/ 1416216 w 6294865"/>
              <a:gd name="connsiteY2528" fmla="*/ 3566590 h 5339960"/>
              <a:gd name="connsiteX2529" fmla="*/ 1417664 w 6294865"/>
              <a:gd name="connsiteY2529" fmla="*/ 3578966 h 5339960"/>
              <a:gd name="connsiteX2530" fmla="*/ 1421496 w 6294865"/>
              <a:gd name="connsiteY2530" fmla="*/ 3566949 h 5339960"/>
              <a:gd name="connsiteX2531" fmla="*/ 1309073 w 6294865"/>
              <a:gd name="connsiteY2531" fmla="*/ 3906213 h 5339960"/>
              <a:gd name="connsiteX2532" fmla="*/ 1308223 w 6294865"/>
              <a:gd name="connsiteY2532" fmla="*/ 3911259 h 5339960"/>
              <a:gd name="connsiteX2533" fmla="*/ 1307983 w 6294865"/>
              <a:gd name="connsiteY2533" fmla="*/ 3912600 h 5339960"/>
              <a:gd name="connsiteX2534" fmla="*/ 1312393 w 6294865"/>
              <a:gd name="connsiteY2534" fmla="*/ 3908744 h 5339960"/>
              <a:gd name="connsiteX2535" fmla="*/ 1315724 w 6294865"/>
              <a:gd name="connsiteY2535" fmla="*/ 3903774 h 5339960"/>
              <a:gd name="connsiteX2536" fmla="*/ 1313589 w 6294865"/>
              <a:gd name="connsiteY2536" fmla="*/ 3904555 h 5339960"/>
              <a:gd name="connsiteX2537" fmla="*/ 1444384 w 6294865"/>
              <a:gd name="connsiteY2537" fmla="*/ 3476323 h 5339960"/>
              <a:gd name="connsiteX2538" fmla="*/ 1445430 w 6294865"/>
              <a:gd name="connsiteY2538" fmla="*/ 3478987 h 5339960"/>
              <a:gd name="connsiteX2539" fmla="*/ 1446057 w 6294865"/>
              <a:gd name="connsiteY2539" fmla="*/ 3478969 h 5339960"/>
              <a:gd name="connsiteX2540" fmla="*/ 1444854 w 6294865"/>
              <a:gd name="connsiteY2540" fmla="*/ 3475850 h 5339960"/>
              <a:gd name="connsiteX2541" fmla="*/ 1396888 w 6294865"/>
              <a:gd name="connsiteY2541" fmla="*/ 3625300 h 5339960"/>
              <a:gd name="connsiteX2542" fmla="*/ 1399283 w 6294865"/>
              <a:gd name="connsiteY2542" fmla="*/ 3634535 h 5339960"/>
              <a:gd name="connsiteX2543" fmla="*/ 1400004 w 6294865"/>
              <a:gd name="connsiteY2543" fmla="*/ 3634336 h 5339960"/>
              <a:gd name="connsiteX2544" fmla="*/ 1404452 w 6294865"/>
              <a:gd name="connsiteY2544" fmla="*/ 3620389 h 5339960"/>
              <a:gd name="connsiteX2545" fmla="*/ 945003 w 6294865"/>
              <a:gd name="connsiteY2545" fmla="*/ 5059387 h 5339960"/>
              <a:gd name="connsiteX2546" fmla="*/ 952614 w 6294865"/>
              <a:gd name="connsiteY2546" fmla="*/ 5065150 h 5339960"/>
              <a:gd name="connsiteX2547" fmla="*/ 991729 w 6294865"/>
              <a:gd name="connsiteY2547" fmla="*/ 5085675 h 5339960"/>
              <a:gd name="connsiteX2548" fmla="*/ 1002576 w 6294865"/>
              <a:gd name="connsiteY2548" fmla="*/ 5090889 h 5339960"/>
              <a:gd name="connsiteX2549" fmla="*/ 985669 w 6294865"/>
              <a:gd name="connsiteY2549" fmla="*/ 5034349 h 5339960"/>
              <a:gd name="connsiteX2550" fmla="*/ 982207 w 6294865"/>
              <a:gd name="connsiteY2550" fmla="*/ 5035859 h 5339960"/>
              <a:gd name="connsiteX2551" fmla="*/ 952721 w 6294865"/>
              <a:gd name="connsiteY2551" fmla="*/ 5051457 h 5339960"/>
              <a:gd name="connsiteX2552" fmla="*/ 1383683 w 6294865"/>
              <a:gd name="connsiteY2552" fmla="*/ 3666329 h 5339960"/>
              <a:gd name="connsiteX2553" fmla="*/ 1385926 w 6294865"/>
              <a:gd name="connsiteY2553" fmla="*/ 3685502 h 5339960"/>
              <a:gd name="connsiteX2554" fmla="*/ 1388272 w 6294865"/>
              <a:gd name="connsiteY2554" fmla="*/ 3676221 h 5339960"/>
              <a:gd name="connsiteX2555" fmla="*/ 1047759 w 6294865"/>
              <a:gd name="connsiteY2555" fmla="*/ 4731618 h 5339960"/>
              <a:gd name="connsiteX2556" fmla="*/ 1051479 w 6294865"/>
              <a:gd name="connsiteY2556" fmla="*/ 4747181 h 5339960"/>
              <a:gd name="connsiteX2557" fmla="*/ 1054276 w 6294865"/>
              <a:gd name="connsiteY2557" fmla="*/ 4744066 h 5339960"/>
              <a:gd name="connsiteX2558" fmla="*/ 1055603 w 6294865"/>
              <a:gd name="connsiteY2558" fmla="*/ 4731712 h 5339960"/>
              <a:gd name="connsiteX2559" fmla="*/ 1057149 w 6294865"/>
              <a:gd name="connsiteY2559" fmla="*/ 4734834 h 5339960"/>
              <a:gd name="connsiteX2560" fmla="*/ 1057929 w 6294865"/>
              <a:gd name="connsiteY2560" fmla="*/ 4739996 h 5339960"/>
              <a:gd name="connsiteX2561" fmla="*/ 1068860 w 6294865"/>
              <a:gd name="connsiteY2561" fmla="*/ 4727821 h 5339960"/>
              <a:gd name="connsiteX2562" fmla="*/ 1077751 w 6294865"/>
              <a:gd name="connsiteY2562" fmla="*/ 4718540 h 5339960"/>
              <a:gd name="connsiteX2563" fmla="*/ 1077352 w 6294865"/>
              <a:gd name="connsiteY2563" fmla="*/ 4715008 h 5339960"/>
              <a:gd name="connsiteX2564" fmla="*/ 1067757 w 6294865"/>
              <a:gd name="connsiteY2564" fmla="*/ 4715831 h 5339960"/>
              <a:gd name="connsiteX2565" fmla="*/ 1059979 w 6294865"/>
              <a:gd name="connsiteY2565" fmla="*/ 4723323 h 5339960"/>
              <a:gd name="connsiteX2566" fmla="*/ 1072566 w 6294865"/>
              <a:gd name="connsiteY2566" fmla="*/ 4652006 h 5339960"/>
              <a:gd name="connsiteX2567" fmla="*/ 1072167 w 6294865"/>
              <a:gd name="connsiteY2567" fmla="*/ 4656135 h 5339960"/>
              <a:gd name="connsiteX2568" fmla="*/ 1066508 w 6294865"/>
              <a:gd name="connsiteY2568" fmla="*/ 4672185 h 5339960"/>
              <a:gd name="connsiteX2569" fmla="*/ 1069355 w 6294865"/>
              <a:gd name="connsiteY2569" fmla="*/ 4671399 h 5339960"/>
              <a:gd name="connsiteX2570" fmla="*/ 1069126 w 6294865"/>
              <a:gd name="connsiteY2570" fmla="*/ 4666827 h 5339960"/>
              <a:gd name="connsiteX2571" fmla="*/ 1072740 w 6294865"/>
              <a:gd name="connsiteY2571" fmla="*/ 4663507 h 5339960"/>
              <a:gd name="connsiteX2572" fmla="*/ 1362785 w 6294865"/>
              <a:gd name="connsiteY2572" fmla="*/ 3729728 h 5339960"/>
              <a:gd name="connsiteX2573" fmla="*/ 1362801 w 6294865"/>
              <a:gd name="connsiteY2573" fmla="*/ 3729792 h 5339960"/>
              <a:gd name="connsiteX2574" fmla="*/ 1370583 w 6294865"/>
              <a:gd name="connsiteY2574" fmla="*/ 3726577 h 5339960"/>
              <a:gd name="connsiteX2575" fmla="*/ 1370951 w 6294865"/>
              <a:gd name="connsiteY2575" fmla="*/ 3726168 h 5339960"/>
              <a:gd name="connsiteX2576" fmla="*/ 1029435 w 6294865"/>
              <a:gd name="connsiteY2576" fmla="*/ 4787248 h 5339960"/>
              <a:gd name="connsiteX2577" fmla="*/ 1032015 w 6294865"/>
              <a:gd name="connsiteY2577" fmla="*/ 4791897 h 5339960"/>
              <a:gd name="connsiteX2578" fmla="*/ 1040079 w 6294865"/>
              <a:gd name="connsiteY2578" fmla="*/ 4791658 h 5339960"/>
              <a:gd name="connsiteX2579" fmla="*/ 1032708 w 6294865"/>
              <a:gd name="connsiteY2579" fmla="*/ 4785175 h 5339960"/>
              <a:gd name="connsiteX2580" fmla="*/ 1031355 w 6294865"/>
              <a:gd name="connsiteY2580" fmla="*/ 4782222 h 5339960"/>
              <a:gd name="connsiteX2581" fmla="*/ 1082711 w 6294865"/>
              <a:gd name="connsiteY2581" fmla="*/ 4617117 h 5339960"/>
              <a:gd name="connsiteX2582" fmla="*/ 1085656 w 6294865"/>
              <a:gd name="connsiteY2582" fmla="*/ 4642297 h 5339960"/>
              <a:gd name="connsiteX2583" fmla="*/ 1087531 w 6294865"/>
              <a:gd name="connsiteY2583" fmla="*/ 4659057 h 5339960"/>
              <a:gd name="connsiteX2584" fmla="*/ 1090783 w 6294865"/>
              <a:gd name="connsiteY2584" fmla="*/ 4659441 h 5339960"/>
              <a:gd name="connsiteX2585" fmla="*/ 1090308 w 6294865"/>
              <a:gd name="connsiteY2585" fmla="*/ 4622243 h 5339960"/>
              <a:gd name="connsiteX2586" fmla="*/ 1660270 w 6294865"/>
              <a:gd name="connsiteY2586" fmla="*/ 2783595 h 5339960"/>
              <a:gd name="connsiteX2587" fmla="*/ 1663393 w 6294865"/>
              <a:gd name="connsiteY2587" fmla="*/ 2795638 h 5339960"/>
              <a:gd name="connsiteX2588" fmla="*/ 1663966 w 6294865"/>
              <a:gd name="connsiteY2588" fmla="*/ 2795912 h 5339960"/>
              <a:gd name="connsiteX2589" fmla="*/ 1667321 w 6294865"/>
              <a:gd name="connsiteY2589" fmla="*/ 2797585 h 5339960"/>
              <a:gd name="connsiteX2590" fmla="*/ 1678997 w 6294865"/>
              <a:gd name="connsiteY2590" fmla="*/ 2792745 h 5339960"/>
              <a:gd name="connsiteX2591" fmla="*/ 1674333 w 6294865"/>
              <a:gd name="connsiteY2591" fmla="*/ 2798054 h 5339960"/>
              <a:gd name="connsiteX2592" fmla="*/ 1671940 w 6294865"/>
              <a:gd name="connsiteY2592" fmla="*/ 2799888 h 5339960"/>
              <a:gd name="connsiteX2593" fmla="*/ 1678124 w 6294865"/>
              <a:gd name="connsiteY2593" fmla="*/ 2802970 h 5339960"/>
              <a:gd name="connsiteX2594" fmla="*/ 1678158 w 6294865"/>
              <a:gd name="connsiteY2594" fmla="*/ 2802991 h 5339960"/>
              <a:gd name="connsiteX2595" fmla="*/ 1679106 w 6294865"/>
              <a:gd name="connsiteY2595" fmla="*/ 2791442 h 5339960"/>
              <a:gd name="connsiteX2596" fmla="*/ 1681591 w 6294865"/>
              <a:gd name="connsiteY2596" fmla="*/ 2769893 h 5339960"/>
              <a:gd name="connsiteX2597" fmla="*/ 1669430 w 6294865"/>
              <a:gd name="connsiteY2597" fmla="*/ 2777648 h 5339960"/>
              <a:gd name="connsiteX2598" fmla="*/ 1502045 w 6294865"/>
              <a:gd name="connsiteY2598" fmla="*/ 3285114 h 5339960"/>
              <a:gd name="connsiteX2599" fmla="*/ 1507194 w 6294865"/>
              <a:gd name="connsiteY2599" fmla="*/ 3329146 h 5339960"/>
              <a:gd name="connsiteX2600" fmla="*/ 1507234 w 6294865"/>
              <a:gd name="connsiteY2600" fmla="*/ 3329500 h 5339960"/>
              <a:gd name="connsiteX2601" fmla="*/ 1522630 w 6294865"/>
              <a:gd name="connsiteY2601" fmla="*/ 3312349 h 5339960"/>
              <a:gd name="connsiteX2602" fmla="*/ 1531519 w 6294865"/>
              <a:gd name="connsiteY2602" fmla="*/ 3303069 h 5339960"/>
              <a:gd name="connsiteX2603" fmla="*/ 1528052 w 6294865"/>
              <a:gd name="connsiteY2603" fmla="*/ 3272354 h 5339960"/>
              <a:gd name="connsiteX2604" fmla="*/ 1952431 w 6294865"/>
              <a:gd name="connsiteY2604" fmla="*/ 1855158 h 5339960"/>
              <a:gd name="connsiteX2605" fmla="*/ 1952497 w 6294865"/>
              <a:gd name="connsiteY2605" fmla="*/ 1856718 h 5339960"/>
              <a:gd name="connsiteX2606" fmla="*/ 1952844 w 6294865"/>
              <a:gd name="connsiteY2606" fmla="*/ 1859421 h 5339960"/>
              <a:gd name="connsiteX2607" fmla="*/ 1955832 w 6294865"/>
              <a:gd name="connsiteY2607" fmla="*/ 1857918 h 5339960"/>
              <a:gd name="connsiteX2608" fmla="*/ 1328946 w 6294865"/>
              <a:gd name="connsiteY2608" fmla="*/ 3832941 h 5339960"/>
              <a:gd name="connsiteX2609" fmla="*/ 1328830 w 6294865"/>
              <a:gd name="connsiteY2609" fmla="*/ 3839800 h 5339960"/>
              <a:gd name="connsiteX2610" fmla="*/ 1333334 w 6294865"/>
              <a:gd name="connsiteY2610" fmla="*/ 3834604 h 5339960"/>
              <a:gd name="connsiteX2611" fmla="*/ 1626167 w 6294865"/>
              <a:gd name="connsiteY2611" fmla="*/ 2888024 h 5339960"/>
              <a:gd name="connsiteX2612" fmla="*/ 1628127 w 6294865"/>
              <a:gd name="connsiteY2612" fmla="*/ 2895624 h 5339960"/>
              <a:gd name="connsiteX2613" fmla="*/ 1633353 w 6294865"/>
              <a:gd name="connsiteY2613" fmla="*/ 2895544 h 5339960"/>
              <a:gd name="connsiteX2614" fmla="*/ 1640965 w 6294865"/>
              <a:gd name="connsiteY2614" fmla="*/ 2908327 h 5339960"/>
              <a:gd name="connsiteX2615" fmla="*/ 1633313 w 6294865"/>
              <a:gd name="connsiteY2615" fmla="*/ 2915698 h 5339960"/>
              <a:gd name="connsiteX2616" fmla="*/ 1643029 w 6294865"/>
              <a:gd name="connsiteY2616" fmla="*/ 2953158 h 5339960"/>
              <a:gd name="connsiteX2617" fmla="*/ 1643601 w 6294865"/>
              <a:gd name="connsiteY2617" fmla="*/ 2953433 h 5339960"/>
              <a:gd name="connsiteX2618" fmla="*/ 1657760 w 6294865"/>
              <a:gd name="connsiteY2618" fmla="*/ 2960490 h 5339960"/>
              <a:gd name="connsiteX2619" fmla="*/ 1657792 w 6294865"/>
              <a:gd name="connsiteY2619" fmla="*/ 2960512 h 5339960"/>
              <a:gd name="connsiteX2620" fmla="*/ 1658742 w 6294865"/>
              <a:gd name="connsiteY2620" fmla="*/ 2948962 h 5339960"/>
              <a:gd name="connsiteX2621" fmla="*/ 1664530 w 6294865"/>
              <a:gd name="connsiteY2621" fmla="*/ 2898758 h 5339960"/>
              <a:gd name="connsiteX2622" fmla="*/ 1668619 w 6294865"/>
              <a:gd name="connsiteY2622" fmla="*/ 2876778 h 5339960"/>
              <a:gd name="connsiteX2623" fmla="*/ 1665852 w 6294865"/>
              <a:gd name="connsiteY2623" fmla="*/ 2869517 h 5339960"/>
              <a:gd name="connsiteX2624" fmla="*/ 1650198 w 6294865"/>
              <a:gd name="connsiteY2624" fmla="*/ 2877545 h 5339960"/>
              <a:gd name="connsiteX2625" fmla="*/ 1450139 w 6294865"/>
              <a:gd name="connsiteY2625" fmla="*/ 3446704 h 5339960"/>
              <a:gd name="connsiteX2626" fmla="*/ 1447797 w 6294865"/>
              <a:gd name="connsiteY2626" fmla="*/ 3454400 h 5339960"/>
              <a:gd name="connsiteX2627" fmla="*/ 1447657 w 6294865"/>
              <a:gd name="connsiteY2627" fmla="*/ 3462576 h 5339960"/>
              <a:gd name="connsiteX2628" fmla="*/ 1455094 w 6294865"/>
              <a:gd name="connsiteY2628" fmla="*/ 3453998 h 5339960"/>
              <a:gd name="connsiteX2629" fmla="*/ 1456954 w 6294865"/>
              <a:gd name="connsiteY2629" fmla="*/ 3451926 h 5339960"/>
              <a:gd name="connsiteX2630" fmla="*/ 1450338 w 6294865"/>
              <a:gd name="connsiteY2630" fmla="*/ 3446576 h 5339960"/>
              <a:gd name="connsiteX2631" fmla="*/ 1415169 w 6294865"/>
              <a:gd name="connsiteY2631" fmla="*/ 3557633 h 5339960"/>
              <a:gd name="connsiteX2632" fmla="*/ 1415260 w 6294865"/>
              <a:gd name="connsiteY2632" fmla="*/ 3558411 h 5339960"/>
              <a:gd name="connsiteX2633" fmla="*/ 1424292 w 6294865"/>
              <a:gd name="connsiteY2633" fmla="*/ 3558562 h 5339960"/>
              <a:gd name="connsiteX2634" fmla="*/ 1424485 w 6294865"/>
              <a:gd name="connsiteY2634" fmla="*/ 3558034 h 5339960"/>
              <a:gd name="connsiteX2635" fmla="*/ 1422834 w 6294865"/>
              <a:gd name="connsiteY2635" fmla="*/ 3553702 h 5339960"/>
              <a:gd name="connsiteX2636" fmla="*/ 1313469 w 6294865"/>
              <a:gd name="connsiteY2636" fmla="*/ 3880138 h 5339960"/>
              <a:gd name="connsiteX2637" fmla="*/ 1310864 w 6294865"/>
              <a:gd name="connsiteY2637" fmla="*/ 3895589 h 5339960"/>
              <a:gd name="connsiteX2638" fmla="*/ 1325435 w 6294865"/>
              <a:gd name="connsiteY2638" fmla="*/ 3889622 h 5339960"/>
              <a:gd name="connsiteX2639" fmla="*/ 1326539 w 6294865"/>
              <a:gd name="connsiteY2639" fmla="*/ 3888227 h 5339960"/>
              <a:gd name="connsiteX2640" fmla="*/ 1345309 w 6294865"/>
              <a:gd name="connsiteY2640" fmla="*/ 3778116 h 5339960"/>
              <a:gd name="connsiteX2641" fmla="*/ 1359447 w 6294865"/>
              <a:gd name="connsiteY2641" fmla="*/ 3785151 h 5339960"/>
              <a:gd name="connsiteX2642" fmla="*/ 1362178 w 6294865"/>
              <a:gd name="connsiteY2642" fmla="*/ 3786464 h 5339960"/>
              <a:gd name="connsiteX2643" fmla="*/ 1364546 w 6294865"/>
              <a:gd name="connsiteY2643" fmla="*/ 3771149 h 5339960"/>
              <a:gd name="connsiteX2644" fmla="*/ 1364116 w 6294865"/>
              <a:gd name="connsiteY2644" fmla="*/ 3769710 h 5339960"/>
              <a:gd name="connsiteX2645" fmla="*/ 1356919 w 6294865"/>
              <a:gd name="connsiteY2645" fmla="*/ 3769934 h 5339960"/>
              <a:gd name="connsiteX2646" fmla="*/ 1355859 w 6294865"/>
              <a:gd name="connsiteY2646" fmla="*/ 3770955 h 5339960"/>
              <a:gd name="connsiteX2647" fmla="*/ 1342476 w 6294865"/>
              <a:gd name="connsiteY2647" fmla="*/ 3785852 h 5339960"/>
              <a:gd name="connsiteX2648" fmla="*/ 1336619 w 6294865"/>
              <a:gd name="connsiteY2648" fmla="*/ 3806352 h 5339960"/>
              <a:gd name="connsiteX2649" fmla="*/ 1338870 w 6294865"/>
              <a:gd name="connsiteY2649" fmla="*/ 3811454 h 5339960"/>
              <a:gd name="connsiteX2650" fmla="*/ 1345031 w 6294865"/>
              <a:gd name="connsiteY2650" fmla="*/ 3806066 h 5339960"/>
              <a:gd name="connsiteX2651" fmla="*/ 1359130 w 6294865"/>
              <a:gd name="connsiteY2651" fmla="*/ 3793632 h 5339960"/>
              <a:gd name="connsiteX2652" fmla="*/ 1608692 w 6294865"/>
              <a:gd name="connsiteY2652" fmla="*/ 2936410 h 5339960"/>
              <a:gd name="connsiteX2653" fmla="*/ 1622829 w 6294865"/>
              <a:gd name="connsiteY2653" fmla="*/ 2943445 h 5339960"/>
              <a:gd name="connsiteX2654" fmla="*/ 1633676 w 6294865"/>
              <a:gd name="connsiteY2654" fmla="*/ 2948661 h 5339960"/>
              <a:gd name="connsiteX2655" fmla="*/ 1625941 w 6294865"/>
              <a:gd name="connsiteY2655" fmla="*/ 2922797 h 5339960"/>
              <a:gd name="connsiteX2656" fmla="*/ 1619242 w 6294865"/>
              <a:gd name="connsiteY2656" fmla="*/ 2929250 h 5339960"/>
              <a:gd name="connsiteX2657" fmla="*/ 1494613 w 6294865"/>
              <a:gd name="connsiteY2657" fmla="*/ 3298404 h 5339960"/>
              <a:gd name="connsiteX2658" fmla="*/ 1493716 w 6294865"/>
              <a:gd name="connsiteY2658" fmla="*/ 3305671 h 5339960"/>
              <a:gd name="connsiteX2659" fmla="*/ 1480027 w 6294865"/>
              <a:gd name="connsiteY2659" fmla="*/ 3352080 h 5339960"/>
              <a:gd name="connsiteX2660" fmla="*/ 1479888 w 6294865"/>
              <a:gd name="connsiteY2660" fmla="*/ 3360256 h 5339960"/>
              <a:gd name="connsiteX2661" fmla="*/ 1487324 w 6294865"/>
              <a:gd name="connsiteY2661" fmla="*/ 3351676 h 5339960"/>
              <a:gd name="connsiteX2662" fmla="*/ 1494182 w 6294865"/>
              <a:gd name="connsiteY2662" fmla="*/ 3344037 h 5339960"/>
              <a:gd name="connsiteX2663" fmla="*/ 1493759 w 6294865"/>
              <a:gd name="connsiteY2663" fmla="*/ 3316062 h 5339960"/>
              <a:gd name="connsiteX2664" fmla="*/ 1375785 w 6294865"/>
              <a:gd name="connsiteY2664" fmla="*/ 3675628 h 5339960"/>
              <a:gd name="connsiteX2665" fmla="*/ 1374888 w 6294865"/>
              <a:gd name="connsiteY2665" fmla="*/ 3682896 h 5339960"/>
              <a:gd name="connsiteX2666" fmla="*/ 1368228 w 6294865"/>
              <a:gd name="connsiteY2666" fmla="*/ 3706208 h 5339960"/>
              <a:gd name="connsiteX2667" fmla="*/ 1364847 w 6294865"/>
              <a:gd name="connsiteY2667" fmla="*/ 3717316 h 5339960"/>
              <a:gd name="connsiteX2668" fmla="*/ 1375214 w 6294865"/>
              <a:gd name="connsiteY2668" fmla="*/ 3712003 h 5339960"/>
              <a:gd name="connsiteX2669" fmla="*/ 1374931 w 6294865"/>
              <a:gd name="connsiteY2669" fmla="*/ 3693287 h 5339960"/>
              <a:gd name="connsiteX2670" fmla="*/ 992726 w 6294865"/>
              <a:gd name="connsiteY2670" fmla="*/ 4891387 h 5339960"/>
              <a:gd name="connsiteX2671" fmla="*/ 990866 w 6294865"/>
              <a:gd name="connsiteY2671" fmla="*/ 4902140 h 5339960"/>
              <a:gd name="connsiteX2672" fmla="*/ 989989 w 6294865"/>
              <a:gd name="connsiteY2672" fmla="*/ 4907380 h 5339960"/>
              <a:gd name="connsiteX2673" fmla="*/ 992215 w 6294865"/>
              <a:gd name="connsiteY2673" fmla="*/ 4916187 h 5339960"/>
              <a:gd name="connsiteX2674" fmla="*/ 998460 w 6294865"/>
              <a:gd name="connsiteY2674" fmla="*/ 4920546 h 5339960"/>
              <a:gd name="connsiteX2675" fmla="*/ 999754 w 6294865"/>
              <a:gd name="connsiteY2675" fmla="*/ 4919882 h 5339960"/>
              <a:gd name="connsiteX2676" fmla="*/ 1000341 w 6294865"/>
              <a:gd name="connsiteY2676" fmla="*/ 4907216 h 5339960"/>
              <a:gd name="connsiteX2677" fmla="*/ 1003924 w 6294865"/>
              <a:gd name="connsiteY2677" fmla="*/ 4890526 h 5339960"/>
              <a:gd name="connsiteX2678" fmla="*/ 1002531 w 6294865"/>
              <a:gd name="connsiteY2678" fmla="*/ 4889300 h 5339960"/>
              <a:gd name="connsiteX2679" fmla="*/ 1463282 w 6294865"/>
              <a:gd name="connsiteY2679" fmla="*/ 3393431 h 5339960"/>
              <a:gd name="connsiteX2680" fmla="*/ 1461486 w 6294865"/>
              <a:gd name="connsiteY2680" fmla="*/ 3407991 h 5339960"/>
              <a:gd name="connsiteX2681" fmla="*/ 1457161 w 6294865"/>
              <a:gd name="connsiteY2681" fmla="*/ 3423129 h 5339960"/>
              <a:gd name="connsiteX2682" fmla="*/ 1476400 w 6294865"/>
              <a:gd name="connsiteY2682" fmla="*/ 3411990 h 5339960"/>
              <a:gd name="connsiteX2683" fmla="*/ 1490239 w 6294865"/>
              <a:gd name="connsiteY2683" fmla="*/ 3405205 h 5339960"/>
              <a:gd name="connsiteX2684" fmla="*/ 1494766 w 6294865"/>
              <a:gd name="connsiteY2684" fmla="*/ 3398387 h 5339960"/>
              <a:gd name="connsiteX2685" fmla="*/ 1493768 w 6294865"/>
              <a:gd name="connsiteY2685" fmla="*/ 3397675 h 5339960"/>
              <a:gd name="connsiteX2686" fmla="*/ 1489687 w 6294865"/>
              <a:gd name="connsiteY2686" fmla="*/ 3392996 h 5339960"/>
              <a:gd name="connsiteX2687" fmla="*/ 1487993 w 6294865"/>
              <a:gd name="connsiteY2687" fmla="*/ 3392329 h 5339960"/>
              <a:gd name="connsiteX2688" fmla="*/ 1470043 w 6294865"/>
              <a:gd name="connsiteY2688" fmla="*/ 3392886 h 5339960"/>
              <a:gd name="connsiteX2689" fmla="*/ 1779163 w 6294865"/>
              <a:gd name="connsiteY2689" fmla="*/ 2390023 h 5339960"/>
              <a:gd name="connsiteX2690" fmla="*/ 1775645 w 6294865"/>
              <a:gd name="connsiteY2690" fmla="*/ 2410895 h 5339960"/>
              <a:gd name="connsiteX2691" fmla="*/ 1774917 w 6294865"/>
              <a:gd name="connsiteY2691" fmla="*/ 2414957 h 5339960"/>
              <a:gd name="connsiteX2692" fmla="*/ 1782974 w 6294865"/>
              <a:gd name="connsiteY2692" fmla="*/ 2405318 h 5339960"/>
              <a:gd name="connsiteX2693" fmla="*/ 1783944 w 6294865"/>
              <a:gd name="connsiteY2693" fmla="*/ 2404468 h 5339960"/>
              <a:gd name="connsiteX2694" fmla="*/ 1790307 w 6294865"/>
              <a:gd name="connsiteY2694" fmla="*/ 2392901 h 5339960"/>
              <a:gd name="connsiteX2695" fmla="*/ 1387558 w 6294865"/>
              <a:gd name="connsiteY2695" fmla="*/ 3631356 h 5339960"/>
              <a:gd name="connsiteX2696" fmla="*/ 1390658 w 6294865"/>
              <a:gd name="connsiteY2696" fmla="*/ 3632846 h 5339960"/>
              <a:gd name="connsiteX2697" fmla="*/ 1389781 w 6294865"/>
              <a:gd name="connsiteY2697" fmla="*/ 3629914 h 5339960"/>
              <a:gd name="connsiteX2698" fmla="*/ 1003372 w 6294865"/>
              <a:gd name="connsiteY2698" fmla="*/ 4849401 h 5339960"/>
              <a:gd name="connsiteX2699" fmla="*/ 1003623 w 6294865"/>
              <a:gd name="connsiteY2699" fmla="*/ 4849968 h 5339960"/>
              <a:gd name="connsiteX2700" fmla="*/ 1005134 w 6294865"/>
              <a:gd name="connsiteY2700" fmla="*/ 4848647 h 5339960"/>
              <a:gd name="connsiteX2701" fmla="*/ 1004467 w 6294865"/>
              <a:gd name="connsiteY2701" fmla="*/ 4847893 h 5339960"/>
              <a:gd name="connsiteX2702" fmla="*/ 1003637 w 6294865"/>
              <a:gd name="connsiteY2702" fmla="*/ 4848620 h 5339960"/>
              <a:gd name="connsiteX2703" fmla="*/ 1298189 w 6294865"/>
              <a:gd name="connsiteY2703" fmla="*/ 3910210 h 5339960"/>
              <a:gd name="connsiteX2704" fmla="*/ 1300561 w 6294865"/>
              <a:gd name="connsiteY2704" fmla="*/ 3919414 h 5339960"/>
              <a:gd name="connsiteX2705" fmla="*/ 1301532 w 6294865"/>
              <a:gd name="connsiteY2705" fmla="*/ 3918241 h 5339960"/>
              <a:gd name="connsiteX2706" fmla="*/ 1303493 w 6294865"/>
              <a:gd name="connsiteY2706" fmla="*/ 3916527 h 5339960"/>
              <a:gd name="connsiteX2707" fmla="*/ 1304192 w 6294865"/>
              <a:gd name="connsiteY2707" fmla="*/ 3908005 h 5339960"/>
              <a:gd name="connsiteX2708" fmla="*/ 1650941 w 6294865"/>
              <a:gd name="connsiteY2708" fmla="*/ 2789650 h 5339960"/>
              <a:gd name="connsiteX2709" fmla="*/ 1654041 w 6294865"/>
              <a:gd name="connsiteY2709" fmla="*/ 2791140 h 5339960"/>
              <a:gd name="connsiteX2710" fmla="*/ 1653164 w 6294865"/>
              <a:gd name="connsiteY2710" fmla="*/ 2788208 h 5339960"/>
              <a:gd name="connsiteX2711" fmla="*/ 1440300 w 6294865"/>
              <a:gd name="connsiteY2711" fmla="*/ 3452976 h 5339960"/>
              <a:gd name="connsiteX2712" fmla="*/ 1441169 w 6294865"/>
              <a:gd name="connsiteY2712" fmla="*/ 3459735 h 5339960"/>
              <a:gd name="connsiteX2713" fmla="*/ 1441518 w 6294865"/>
              <a:gd name="connsiteY2713" fmla="*/ 3452200 h 5339960"/>
              <a:gd name="connsiteX2714" fmla="*/ 1322909 w 6294865"/>
              <a:gd name="connsiteY2714" fmla="*/ 3824700 h 5339960"/>
              <a:gd name="connsiteX2715" fmla="*/ 1321680 w 6294865"/>
              <a:gd name="connsiteY2715" fmla="*/ 3831816 h 5339960"/>
              <a:gd name="connsiteX2716" fmla="*/ 1322340 w 6294865"/>
              <a:gd name="connsiteY2716" fmla="*/ 3836959 h 5339960"/>
              <a:gd name="connsiteX2717" fmla="*/ 1950377 w 6294865"/>
              <a:gd name="connsiteY2717" fmla="*/ 1832531 h 5339960"/>
              <a:gd name="connsiteX2718" fmla="*/ 1951841 w 6294865"/>
              <a:gd name="connsiteY2718" fmla="*/ 1841187 h 5339960"/>
              <a:gd name="connsiteX2719" fmla="*/ 1952097 w 6294865"/>
              <a:gd name="connsiteY2719" fmla="*/ 1847216 h 5339960"/>
              <a:gd name="connsiteX2720" fmla="*/ 1957177 w 6294865"/>
              <a:gd name="connsiteY2720" fmla="*/ 1850813 h 5339960"/>
              <a:gd name="connsiteX2721" fmla="*/ 1963971 w 6294865"/>
              <a:gd name="connsiteY2721" fmla="*/ 1819169 h 5339960"/>
              <a:gd name="connsiteX2722" fmla="*/ 1959182 w 6294865"/>
              <a:gd name="connsiteY2722" fmla="*/ 1823960 h 5339960"/>
              <a:gd name="connsiteX2723" fmla="*/ 1929110 w 6294865"/>
              <a:gd name="connsiteY2723" fmla="*/ 1898114 h 5339960"/>
              <a:gd name="connsiteX2724" fmla="*/ 1930303 w 6294865"/>
              <a:gd name="connsiteY2724" fmla="*/ 1897281 h 5339960"/>
              <a:gd name="connsiteX2725" fmla="*/ 1940411 w 6294865"/>
              <a:gd name="connsiteY2725" fmla="*/ 1896578 h 5339960"/>
              <a:gd name="connsiteX2726" fmla="*/ 1933455 w 6294865"/>
              <a:gd name="connsiteY2726" fmla="*/ 1891029 h 5339960"/>
              <a:gd name="connsiteX2727" fmla="*/ 1217048 w 6294865"/>
              <a:gd name="connsiteY2727" fmla="*/ 4157412 h 5339960"/>
              <a:gd name="connsiteX2728" fmla="*/ 1217064 w 6294865"/>
              <a:gd name="connsiteY2728" fmla="*/ 4157476 h 5339960"/>
              <a:gd name="connsiteX2729" fmla="*/ 1219943 w 6294865"/>
              <a:gd name="connsiteY2729" fmla="*/ 4158461 h 5339960"/>
              <a:gd name="connsiteX2730" fmla="*/ 1219914 w 6294865"/>
              <a:gd name="connsiteY2730" fmla="*/ 4156162 h 5339960"/>
              <a:gd name="connsiteX2731" fmla="*/ 1165733 w 6294865"/>
              <a:gd name="connsiteY2731" fmla="*/ 4319691 h 5339960"/>
              <a:gd name="connsiteX2732" fmla="*/ 1162488 w 6294865"/>
              <a:gd name="connsiteY2732" fmla="*/ 4338941 h 5339960"/>
              <a:gd name="connsiteX2733" fmla="*/ 1158477 w 6294865"/>
              <a:gd name="connsiteY2733" fmla="*/ 4361306 h 5339960"/>
              <a:gd name="connsiteX2734" fmla="*/ 1164323 w 6294865"/>
              <a:gd name="connsiteY2734" fmla="*/ 4384416 h 5339960"/>
              <a:gd name="connsiteX2735" fmla="*/ 1166801 w 6294865"/>
              <a:gd name="connsiteY2735" fmla="*/ 4394734 h 5339960"/>
              <a:gd name="connsiteX2736" fmla="*/ 1167191 w 6294865"/>
              <a:gd name="connsiteY2736" fmla="*/ 4394433 h 5339960"/>
              <a:gd name="connsiteX2737" fmla="*/ 1205199 w 6294865"/>
              <a:gd name="connsiteY2737" fmla="*/ 4387701 h 5339960"/>
              <a:gd name="connsiteX2738" fmla="*/ 1214090 w 6294865"/>
              <a:gd name="connsiteY2738" fmla="*/ 4389425 h 5339960"/>
              <a:gd name="connsiteX2739" fmla="*/ 1214938 w 6294865"/>
              <a:gd name="connsiteY2739" fmla="*/ 4387764 h 5339960"/>
              <a:gd name="connsiteX2740" fmla="*/ 1216279 w 6294865"/>
              <a:gd name="connsiteY2740" fmla="*/ 4360942 h 5339960"/>
              <a:gd name="connsiteX2741" fmla="*/ 1217016 w 6294865"/>
              <a:gd name="connsiteY2741" fmla="*/ 4356169 h 5339960"/>
              <a:gd name="connsiteX2742" fmla="*/ 1380580 w 6294865"/>
              <a:gd name="connsiteY2742" fmla="*/ 3636618 h 5339960"/>
              <a:gd name="connsiteX2743" fmla="*/ 1384488 w 6294865"/>
              <a:gd name="connsiteY2743" fmla="*/ 3641822 h 5339960"/>
              <a:gd name="connsiteX2744" fmla="*/ 1388541 w 6294865"/>
              <a:gd name="connsiteY2744" fmla="*/ 3639346 h 5339960"/>
              <a:gd name="connsiteX2745" fmla="*/ 1381336 w 6294865"/>
              <a:gd name="connsiteY2745" fmla="*/ 3636971 h 5339960"/>
              <a:gd name="connsiteX2746" fmla="*/ 1594866 w 6294865"/>
              <a:gd name="connsiteY2746" fmla="*/ 2953006 h 5339960"/>
              <a:gd name="connsiteX2747" fmla="*/ 1603001 w 6294865"/>
              <a:gd name="connsiteY2747" fmla="*/ 2971445 h 5339960"/>
              <a:gd name="connsiteX2748" fmla="*/ 1606312 w 6294865"/>
              <a:gd name="connsiteY2748" fmla="*/ 2977083 h 5339960"/>
              <a:gd name="connsiteX2749" fmla="*/ 1611612 w 6294865"/>
              <a:gd name="connsiteY2749" fmla="*/ 2987314 h 5339960"/>
              <a:gd name="connsiteX2750" fmla="*/ 1605871 w 6294865"/>
              <a:gd name="connsiteY2750" fmla="*/ 2983192 h 5339960"/>
              <a:gd name="connsiteX2751" fmla="*/ 1604500 w 6294865"/>
              <a:gd name="connsiteY2751" fmla="*/ 2981727 h 5339960"/>
              <a:gd name="connsiteX2752" fmla="*/ 1605029 w 6294865"/>
              <a:gd name="connsiteY2752" fmla="*/ 2990499 h 5339960"/>
              <a:gd name="connsiteX2753" fmla="*/ 1618751 w 6294865"/>
              <a:gd name="connsiteY2753" fmla="*/ 3015476 h 5339960"/>
              <a:gd name="connsiteX2754" fmla="*/ 1789998 w 6294865"/>
              <a:gd name="connsiteY2754" fmla="*/ 3192949 h 5339960"/>
              <a:gd name="connsiteX2755" fmla="*/ 1808735 w 6294865"/>
              <a:gd name="connsiteY2755" fmla="*/ 3210103 h 5339960"/>
              <a:gd name="connsiteX2756" fmla="*/ 1808783 w 6294865"/>
              <a:gd name="connsiteY2756" fmla="*/ 3210079 h 5339960"/>
              <a:gd name="connsiteX2757" fmla="*/ 1825369 w 6294865"/>
              <a:gd name="connsiteY2757" fmla="*/ 3203204 h 5339960"/>
              <a:gd name="connsiteX2758" fmla="*/ 1820705 w 6294865"/>
              <a:gd name="connsiteY2758" fmla="*/ 3208513 h 5339960"/>
              <a:gd name="connsiteX2759" fmla="*/ 1813245 w 6294865"/>
              <a:gd name="connsiteY2759" fmla="*/ 3214232 h 5339960"/>
              <a:gd name="connsiteX2760" fmla="*/ 1824070 w 6294865"/>
              <a:gd name="connsiteY2760" fmla="*/ 3224142 h 5339960"/>
              <a:gd name="connsiteX2761" fmla="*/ 1850616 w 6294865"/>
              <a:gd name="connsiteY2761" fmla="*/ 3250169 h 5339960"/>
              <a:gd name="connsiteX2762" fmla="*/ 1882549 w 6294865"/>
              <a:gd name="connsiteY2762" fmla="*/ 3287327 h 5339960"/>
              <a:gd name="connsiteX2763" fmla="*/ 1890943 w 6294865"/>
              <a:gd name="connsiteY2763" fmla="*/ 3298416 h 5339960"/>
              <a:gd name="connsiteX2764" fmla="*/ 1864101 w 6294865"/>
              <a:gd name="connsiteY2764" fmla="*/ 3276054 h 5339960"/>
              <a:gd name="connsiteX2765" fmla="*/ 1812839 w 6294865"/>
              <a:gd name="connsiteY2765" fmla="*/ 3240974 h 5339960"/>
              <a:gd name="connsiteX2766" fmla="*/ 1796759 w 6294865"/>
              <a:gd name="connsiteY2766" fmla="*/ 3226748 h 5339960"/>
              <a:gd name="connsiteX2767" fmla="*/ 1774318 w 6294865"/>
              <a:gd name="connsiteY2767" fmla="*/ 3243228 h 5339960"/>
              <a:gd name="connsiteX2768" fmla="*/ 1751644 w 6294865"/>
              <a:gd name="connsiteY2768" fmla="*/ 3259810 h 5339960"/>
              <a:gd name="connsiteX2769" fmla="*/ 1702663 w 6294865"/>
              <a:gd name="connsiteY2769" fmla="*/ 3291323 h 5339960"/>
              <a:gd name="connsiteX2770" fmla="*/ 1701406 w 6294865"/>
              <a:gd name="connsiteY2770" fmla="*/ 3292426 h 5339960"/>
              <a:gd name="connsiteX2771" fmla="*/ 1707277 w 6294865"/>
              <a:gd name="connsiteY2771" fmla="*/ 3300243 h 5339960"/>
              <a:gd name="connsiteX2772" fmla="*/ 1724880 w 6294865"/>
              <a:gd name="connsiteY2772" fmla="*/ 3330775 h 5339960"/>
              <a:gd name="connsiteX2773" fmla="*/ 1728341 w 6294865"/>
              <a:gd name="connsiteY2773" fmla="*/ 3337648 h 5339960"/>
              <a:gd name="connsiteX2774" fmla="*/ 1745671 w 6294865"/>
              <a:gd name="connsiteY2774" fmla="*/ 3316916 h 5339960"/>
              <a:gd name="connsiteX2775" fmla="*/ 1746641 w 6294865"/>
              <a:gd name="connsiteY2775" fmla="*/ 3316066 h 5339960"/>
              <a:gd name="connsiteX2776" fmla="*/ 1756501 w 6294865"/>
              <a:gd name="connsiteY2776" fmla="*/ 3298142 h 5339960"/>
              <a:gd name="connsiteX2777" fmla="*/ 1778292 w 6294865"/>
              <a:gd name="connsiteY2777" fmla="*/ 3267434 h 5339960"/>
              <a:gd name="connsiteX2778" fmla="*/ 1771822 w 6294865"/>
              <a:gd name="connsiteY2778" fmla="*/ 3289477 h 5339960"/>
              <a:gd name="connsiteX2779" fmla="*/ 1765422 w 6294865"/>
              <a:gd name="connsiteY2779" fmla="*/ 3306224 h 5339960"/>
              <a:gd name="connsiteX2780" fmla="*/ 1779725 w 6294865"/>
              <a:gd name="connsiteY2780" fmla="*/ 3306003 h 5339960"/>
              <a:gd name="connsiteX2781" fmla="*/ 1787336 w 6294865"/>
              <a:gd name="connsiteY2781" fmla="*/ 3318787 h 5339960"/>
              <a:gd name="connsiteX2782" fmla="*/ 1765613 w 6294865"/>
              <a:gd name="connsiteY2782" fmla="*/ 3339709 h 5339960"/>
              <a:gd name="connsiteX2783" fmla="*/ 1744399 w 6294865"/>
              <a:gd name="connsiteY2783" fmla="*/ 3354107 h 5339960"/>
              <a:gd name="connsiteX2784" fmla="*/ 1741238 w 6294865"/>
              <a:gd name="connsiteY2784" fmla="*/ 3363465 h 5339960"/>
              <a:gd name="connsiteX2785" fmla="*/ 1750391 w 6294865"/>
              <a:gd name="connsiteY2785" fmla="*/ 3384213 h 5339960"/>
              <a:gd name="connsiteX2786" fmla="*/ 1750542 w 6294865"/>
              <a:gd name="connsiteY2786" fmla="*/ 3386715 h 5339960"/>
              <a:gd name="connsiteX2787" fmla="*/ 1756721 w 6294865"/>
              <a:gd name="connsiteY2787" fmla="*/ 3383138 h 5339960"/>
              <a:gd name="connsiteX2788" fmla="*/ 1805003 w 6294865"/>
              <a:gd name="connsiteY2788" fmla="*/ 3360725 h 5339960"/>
              <a:gd name="connsiteX2789" fmla="*/ 1753954 w 6294865"/>
              <a:gd name="connsiteY2789" fmla="*/ 3400749 h 5339960"/>
              <a:gd name="connsiteX2790" fmla="*/ 1751496 w 6294865"/>
              <a:gd name="connsiteY2790" fmla="*/ 3402545 h 5339960"/>
              <a:gd name="connsiteX2791" fmla="*/ 1751742 w 6294865"/>
              <a:gd name="connsiteY2791" fmla="*/ 3406639 h 5339960"/>
              <a:gd name="connsiteX2792" fmla="*/ 1746317 w 6294865"/>
              <a:gd name="connsiteY2792" fmla="*/ 3408575 h 5339960"/>
              <a:gd name="connsiteX2793" fmla="*/ 1744926 w 6294865"/>
              <a:gd name="connsiteY2793" fmla="*/ 3407350 h 5339960"/>
              <a:gd name="connsiteX2794" fmla="*/ 1731280 w 6294865"/>
              <a:gd name="connsiteY2794" fmla="*/ 3417329 h 5339960"/>
              <a:gd name="connsiteX2795" fmla="*/ 1728214 w 6294865"/>
              <a:gd name="connsiteY2795" fmla="*/ 3419285 h 5339960"/>
              <a:gd name="connsiteX2796" fmla="*/ 1717977 w 6294865"/>
              <a:gd name="connsiteY2796" fmla="*/ 3480012 h 5339960"/>
              <a:gd name="connsiteX2797" fmla="*/ 1717249 w 6294865"/>
              <a:gd name="connsiteY2797" fmla="*/ 3484074 h 5339960"/>
              <a:gd name="connsiteX2798" fmla="*/ 1725308 w 6294865"/>
              <a:gd name="connsiteY2798" fmla="*/ 3474435 h 5339960"/>
              <a:gd name="connsiteX2799" fmla="*/ 1726277 w 6294865"/>
              <a:gd name="connsiteY2799" fmla="*/ 3473586 h 5339960"/>
              <a:gd name="connsiteX2800" fmla="*/ 1736137 w 6294865"/>
              <a:gd name="connsiteY2800" fmla="*/ 3455661 h 5339960"/>
              <a:gd name="connsiteX2801" fmla="*/ 1757928 w 6294865"/>
              <a:gd name="connsiteY2801" fmla="*/ 3424955 h 5339960"/>
              <a:gd name="connsiteX2802" fmla="*/ 1751458 w 6294865"/>
              <a:gd name="connsiteY2802" fmla="*/ 3446997 h 5339960"/>
              <a:gd name="connsiteX2803" fmla="*/ 1745058 w 6294865"/>
              <a:gd name="connsiteY2803" fmla="*/ 3463743 h 5339960"/>
              <a:gd name="connsiteX2804" fmla="*/ 1759360 w 6294865"/>
              <a:gd name="connsiteY2804" fmla="*/ 3463523 h 5339960"/>
              <a:gd name="connsiteX2805" fmla="*/ 1766972 w 6294865"/>
              <a:gd name="connsiteY2805" fmla="*/ 3476306 h 5339960"/>
              <a:gd name="connsiteX2806" fmla="*/ 1747200 w 6294865"/>
              <a:gd name="connsiteY2806" fmla="*/ 3495350 h 5339960"/>
              <a:gd name="connsiteX2807" fmla="*/ 1775427 w 6294865"/>
              <a:gd name="connsiteY2807" fmla="*/ 3474168 h 5339960"/>
              <a:gd name="connsiteX2808" fmla="*/ 1914423 w 6294865"/>
              <a:gd name="connsiteY2808" fmla="*/ 3343502 h 5339960"/>
              <a:gd name="connsiteX2809" fmla="*/ 1904059 w 6294865"/>
              <a:gd name="connsiteY2809" fmla="*/ 3313132 h 5339960"/>
              <a:gd name="connsiteX2810" fmla="*/ 1912206 w 6294865"/>
              <a:gd name="connsiteY2810" fmla="*/ 3319659 h 5339960"/>
              <a:gd name="connsiteX2811" fmla="*/ 1934167 w 6294865"/>
              <a:gd name="connsiteY2811" fmla="*/ 3323091 h 5339960"/>
              <a:gd name="connsiteX2812" fmla="*/ 2093790 w 6294865"/>
              <a:gd name="connsiteY2812" fmla="*/ 3260194 h 5339960"/>
              <a:gd name="connsiteX2813" fmla="*/ 2251735 w 6294865"/>
              <a:gd name="connsiteY2813" fmla="*/ 3307139 h 5339960"/>
              <a:gd name="connsiteX2814" fmla="*/ 2267260 w 6294865"/>
              <a:gd name="connsiteY2814" fmla="*/ 3311066 h 5339960"/>
              <a:gd name="connsiteX2815" fmla="*/ 2281151 w 6294865"/>
              <a:gd name="connsiteY2815" fmla="*/ 3292134 h 5339960"/>
              <a:gd name="connsiteX2816" fmla="*/ 2448626 w 6294865"/>
              <a:gd name="connsiteY2816" fmla="*/ 3026285 h 5339960"/>
              <a:gd name="connsiteX2817" fmla="*/ 2514909 w 6294865"/>
              <a:gd name="connsiteY2817" fmla="*/ 2944100 h 5339960"/>
              <a:gd name="connsiteX2818" fmla="*/ 2516767 w 6294865"/>
              <a:gd name="connsiteY2818" fmla="*/ 2941981 h 5339960"/>
              <a:gd name="connsiteX2819" fmla="*/ 2510503 w 6294865"/>
              <a:gd name="connsiteY2819" fmla="*/ 2934804 h 5339960"/>
              <a:gd name="connsiteX2820" fmla="*/ 2356678 w 6294865"/>
              <a:gd name="connsiteY2820" fmla="*/ 2763794 h 5339960"/>
              <a:gd name="connsiteX2821" fmla="*/ 2135158 w 6294865"/>
              <a:gd name="connsiteY2821" fmla="*/ 2727302 h 5339960"/>
              <a:gd name="connsiteX2822" fmla="*/ 2011210 w 6294865"/>
              <a:gd name="connsiteY2822" fmla="*/ 2761492 h 5339960"/>
              <a:gd name="connsiteX2823" fmla="*/ 1810674 w 6294865"/>
              <a:gd name="connsiteY2823" fmla="*/ 2658377 h 5339960"/>
              <a:gd name="connsiteX2824" fmla="*/ 1770173 w 6294865"/>
              <a:gd name="connsiteY2824" fmla="*/ 2642901 h 5339960"/>
              <a:gd name="connsiteX2825" fmla="*/ 1749549 w 6294865"/>
              <a:gd name="connsiteY2825" fmla="*/ 2657648 h 5339960"/>
              <a:gd name="connsiteX2826" fmla="*/ 1750032 w 6294865"/>
              <a:gd name="connsiteY2826" fmla="*/ 2663454 h 5339960"/>
              <a:gd name="connsiteX2827" fmla="*/ 1728309 w 6294865"/>
              <a:gd name="connsiteY2827" fmla="*/ 2684376 h 5339960"/>
              <a:gd name="connsiteX2828" fmla="*/ 1707095 w 6294865"/>
              <a:gd name="connsiteY2828" fmla="*/ 2698774 h 5339960"/>
              <a:gd name="connsiteX2829" fmla="*/ 1703933 w 6294865"/>
              <a:gd name="connsiteY2829" fmla="*/ 2708132 h 5339960"/>
              <a:gd name="connsiteX2830" fmla="*/ 1713086 w 6294865"/>
              <a:gd name="connsiteY2830" fmla="*/ 2728880 h 5339960"/>
              <a:gd name="connsiteX2831" fmla="*/ 1713238 w 6294865"/>
              <a:gd name="connsiteY2831" fmla="*/ 2731382 h 5339960"/>
              <a:gd name="connsiteX2832" fmla="*/ 1719417 w 6294865"/>
              <a:gd name="connsiteY2832" fmla="*/ 2727805 h 5339960"/>
              <a:gd name="connsiteX2833" fmla="*/ 1767699 w 6294865"/>
              <a:gd name="connsiteY2833" fmla="*/ 2705392 h 5339960"/>
              <a:gd name="connsiteX2834" fmla="*/ 1716649 w 6294865"/>
              <a:gd name="connsiteY2834" fmla="*/ 2745416 h 5339960"/>
              <a:gd name="connsiteX2835" fmla="*/ 1714191 w 6294865"/>
              <a:gd name="connsiteY2835" fmla="*/ 2747213 h 5339960"/>
              <a:gd name="connsiteX2836" fmla="*/ 1714438 w 6294865"/>
              <a:gd name="connsiteY2836" fmla="*/ 2751306 h 5339960"/>
              <a:gd name="connsiteX2837" fmla="*/ 1709013 w 6294865"/>
              <a:gd name="connsiteY2837" fmla="*/ 2753241 h 5339960"/>
              <a:gd name="connsiteX2838" fmla="*/ 1707621 w 6294865"/>
              <a:gd name="connsiteY2838" fmla="*/ 2752017 h 5339960"/>
              <a:gd name="connsiteX2839" fmla="*/ 1693975 w 6294865"/>
              <a:gd name="connsiteY2839" fmla="*/ 2761996 h 5339960"/>
              <a:gd name="connsiteX2840" fmla="*/ 1690909 w 6294865"/>
              <a:gd name="connsiteY2840" fmla="*/ 2763952 h 5339960"/>
              <a:gd name="connsiteX2841" fmla="*/ 1680673 w 6294865"/>
              <a:gd name="connsiteY2841" fmla="*/ 2824680 h 5339960"/>
              <a:gd name="connsiteX2842" fmla="*/ 1679945 w 6294865"/>
              <a:gd name="connsiteY2842" fmla="*/ 2828741 h 5339960"/>
              <a:gd name="connsiteX2843" fmla="*/ 1688002 w 6294865"/>
              <a:gd name="connsiteY2843" fmla="*/ 2819103 h 5339960"/>
              <a:gd name="connsiteX2844" fmla="*/ 1688972 w 6294865"/>
              <a:gd name="connsiteY2844" fmla="*/ 2818253 h 5339960"/>
              <a:gd name="connsiteX2845" fmla="*/ 1698832 w 6294865"/>
              <a:gd name="connsiteY2845" fmla="*/ 2800329 h 5339960"/>
              <a:gd name="connsiteX2846" fmla="*/ 1720623 w 6294865"/>
              <a:gd name="connsiteY2846" fmla="*/ 2769622 h 5339960"/>
              <a:gd name="connsiteX2847" fmla="*/ 1714154 w 6294865"/>
              <a:gd name="connsiteY2847" fmla="*/ 2791664 h 5339960"/>
              <a:gd name="connsiteX2848" fmla="*/ 1707754 w 6294865"/>
              <a:gd name="connsiteY2848" fmla="*/ 2808410 h 5339960"/>
              <a:gd name="connsiteX2849" fmla="*/ 1722056 w 6294865"/>
              <a:gd name="connsiteY2849" fmla="*/ 2808190 h 5339960"/>
              <a:gd name="connsiteX2850" fmla="*/ 1729667 w 6294865"/>
              <a:gd name="connsiteY2850" fmla="*/ 2820973 h 5339960"/>
              <a:gd name="connsiteX2851" fmla="*/ 1707944 w 6294865"/>
              <a:gd name="connsiteY2851" fmla="*/ 2841896 h 5339960"/>
              <a:gd name="connsiteX2852" fmla="*/ 1686730 w 6294865"/>
              <a:gd name="connsiteY2852" fmla="*/ 2856294 h 5339960"/>
              <a:gd name="connsiteX2853" fmla="*/ 1683568 w 6294865"/>
              <a:gd name="connsiteY2853" fmla="*/ 2865653 h 5339960"/>
              <a:gd name="connsiteX2854" fmla="*/ 1692722 w 6294865"/>
              <a:gd name="connsiteY2854" fmla="*/ 2886400 h 5339960"/>
              <a:gd name="connsiteX2855" fmla="*/ 1680673 w 6294865"/>
              <a:gd name="connsiteY2855" fmla="*/ 2903747 h 5339960"/>
              <a:gd name="connsiteX2856" fmla="*/ 1675533 w 6294865"/>
              <a:gd name="connsiteY2856" fmla="*/ 2892529 h 5339960"/>
              <a:gd name="connsiteX2857" fmla="*/ 1671063 w 6294865"/>
              <a:gd name="connsiteY2857" fmla="*/ 2918392 h 5339960"/>
              <a:gd name="connsiteX2858" fmla="*/ 1660308 w 6294865"/>
              <a:gd name="connsiteY2858" fmla="*/ 2982200 h 5339960"/>
              <a:gd name="connsiteX2859" fmla="*/ 1656297 w 6294865"/>
              <a:gd name="connsiteY2859" fmla="*/ 3004565 h 5339960"/>
              <a:gd name="connsiteX2860" fmla="*/ 1662142 w 6294865"/>
              <a:gd name="connsiteY2860" fmla="*/ 3027674 h 5339960"/>
              <a:gd name="connsiteX2861" fmla="*/ 1666725 w 6294865"/>
              <a:gd name="connsiteY2861" fmla="*/ 3048499 h 5339960"/>
              <a:gd name="connsiteX2862" fmla="*/ 1636664 w 6294865"/>
              <a:gd name="connsiteY2862" fmla="*/ 2958656 h 5339960"/>
              <a:gd name="connsiteX2863" fmla="*/ 1636064 w 6294865"/>
              <a:gd name="connsiteY2863" fmla="*/ 2956646 h 5339960"/>
              <a:gd name="connsiteX2864" fmla="*/ 1624354 w 6294865"/>
              <a:gd name="connsiteY2864" fmla="*/ 2952786 h 5339960"/>
              <a:gd name="connsiteX2865" fmla="*/ 1600784 w 6294865"/>
              <a:gd name="connsiteY2865" fmla="*/ 2941777 h 5339960"/>
              <a:gd name="connsiteX2866" fmla="*/ 1598028 w 6294865"/>
              <a:gd name="connsiteY2866" fmla="*/ 2943647 h 5339960"/>
              <a:gd name="connsiteX2867" fmla="*/ 1199574 w 6294865"/>
              <a:gd name="connsiteY2867" fmla="*/ 4205798 h 5339960"/>
              <a:gd name="connsiteX2868" fmla="*/ 1213711 w 6294865"/>
              <a:gd name="connsiteY2868" fmla="*/ 4212833 h 5339960"/>
              <a:gd name="connsiteX2869" fmla="*/ 1224558 w 6294865"/>
              <a:gd name="connsiteY2869" fmla="*/ 4218049 h 5339960"/>
              <a:gd name="connsiteX2870" fmla="*/ 1219051 w 6294865"/>
              <a:gd name="connsiteY2870" fmla="*/ 4199635 h 5339960"/>
              <a:gd name="connsiteX2871" fmla="*/ 1212295 w 6294865"/>
              <a:gd name="connsiteY2871" fmla="*/ 4196546 h 5339960"/>
              <a:gd name="connsiteX2872" fmla="*/ 1210124 w 6294865"/>
              <a:gd name="connsiteY2872" fmla="*/ 4198638 h 5339960"/>
              <a:gd name="connsiteX2873" fmla="*/ 1643961 w 6294865"/>
              <a:gd name="connsiteY2873" fmla="*/ 2794913 h 5339960"/>
              <a:gd name="connsiteX2874" fmla="*/ 1649608 w 6294865"/>
              <a:gd name="connsiteY2874" fmla="*/ 2802429 h 5339960"/>
              <a:gd name="connsiteX2875" fmla="*/ 1651166 w 6294865"/>
              <a:gd name="connsiteY2875" fmla="*/ 2805133 h 5339960"/>
              <a:gd name="connsiteX2876" fmla="*/ 1657344 w 6294865"/>
              <a:gd name="connsiteY2876" fmla="*/ 2802104 h 5339960"/>
              <a:gd name="connsiteX2877" fmla="*/ 1657029 w 6294865"/>
              <a:gd name="connsiteY2877" fmla="*/ 2801135 h 5339960"/>
              <a:gd name="connsiteX2878" fmla="*/ 1656429 w 6294865"/>
              <a:gd name="connsiteY2878" fmla="*/ 2799126 h 5339960"/>
              <a:gd name="connsiteX2879" fmla="*/ 1644719 w 6294865"/>
              <a:gd name="connsiteY2879" fmla="*/ 2795266 h 5339960"/>
              <a:gd name="connsiteX2880" fmla="*/ 965709 w 6294865"/>
              <a:gd name="connsiteY2880" fmla="*/ 4947997 h 5339960"/>
              <a:gd name="connsiteX2881" fmla="*/ 967398 w 6294865"/>
              <a:gd name="connsiteY2881" fmla="*/ 4954503 h 5339960"/>
              <a:gd name="connsiteX2882" fmla="*/ 967657 w 6294865"/>
              <a:gd name="connsiteY2882" fmla="*/ 4954321 h 5339960"/>
              <a:gd name="connsiteX2883" fmla="*/ 966873 w 6294865"/>
              <a:gd name="connsiteY2883" fmla="*/ 4947381 h 5339960"/>
              <a:gd name="connsiteX2884" fmla="*/ 1947757 w 6294865"/>
              <a:gd name="connsiteY2884" fmla="*/ 1827236 h 5339960"/>
              <a:gd name="connsiteX2885" fmla="*/ 1949908 w 6294865"/>
              <a:gd name="connsiteY2885" fmla="*/ 1829747 h 5339960"/>
              <a:gd name="connsiteX2886" fmla="*/ 1950027 w 6294865"/>
              <a:gd name="connsiteY2886" fmla="*/ 1830454 h 5339960"/>
              <a:gd name="connsiteX2887" fmla="*/ 1956775 w 6294865"/>
              <a:gd name="connsiteY2887" fmla="*/ 1822256 h 5339960"/>
              <a:gd name="connsiteX2888" fmla="*/ 1953265 w 6294865"/>
              <a:gd name="connsiteY2888" fmla="*/ 1824464 h 5339960"/>
              <a:gd name="connsiteX2889" fmla="*/ 1217187 w 6294865"/>
              <a:gd name="connsiteY2889" fmla="*/ 4145984 h 5339960"/>
              <a:gd name="connsiteX2890" fmla="*/ 1219766 w 6294865"/>
              <a:gd name="connsiteY2890" fmla="*/ 4144663 h 5339960"/>
              <a:gd name="connsiteX2891" fmla="*/ 1219692 w 6294865"/>
              <a:gd name="connsiteY2891" fmla="*/ 4138879 h 5339960"/>
              <a:gd name="connsiteX2892" fmla="*/ 1123848 w 6294865"/>
              <a:gd name="connsiteY2892" fmla="*/ 4442256 h 5339960"/>
              <a:gd name="connsiteX2893" fmla="*/ 1123747 w 6294865"/>
              <a:gd name="connsiteY2893" fmla="*/ 4448947 h 5339960"/>
              <a:gd name="connsiteX2894" fmla="*/ 1125936 w 6294865"/>
              <a:gd name="connsiteY2894" fmla="*/ 4444721 h 5339960"/>
              <a:gd name="connsiteX2895" fmla="*/ 1907748 w 6294865"/>
              <a:gd name="connsiteY2895" fmla="*/ 1951412 h 5339960"/>
              <a:gd name="connsiteX2896" fmla="*/ 1962358 w 6294865"/>
              <a:gd name="connsiteY2896" fmla="*/ 1929043 h 5339960"/>
              <a:gd name="connsiteX2897" fmla="*/ 1960516 w 6294865"/>
              <a:gd name="connsiteY2897" fmla="*/ 1925746 h 5339960"/>
              <a:gd name="connsiteX2898" fmla="*/ 1952402 w 6294865"/>
              <a:gd name="connsiteY2898" fmla="*/ 1913487 h 5339960"/>
              <a:gd name="connsiteX2899" fmla="*/ 1951881 w 6294865"/>
              <a:gd name="connsiteY2899" fmla="*/ 1913504 h 5339960"/>
              <a:gd name="connsiteX2900" fmla="*/ 1938657 w 6294865"/>
              <a:gd name="connsiteY2900" fmla="*/ 1914570 h 5339960"/>
              <a:gd name="connsiteX2901" fmla="*/ 1926953 w 6294865"/>
              <a:gd name="connsiteY2901" fmla="*/ 1926281 h 5339960"/>
              <a:gd name="connsiteX2902" fmla="*/ 1912328 w 6294865"/>
              <a:gd name="connsiteY2902" fmla="*/ 1939908 h 5339960"/>
              <a:gd name="connsiteX2903" fmla="*/ 1929952 w 6294865"/>
              <a:gd name="connsiteY2903" fmla="*/ 1918007 h 5339960"/>
              <a:gd name="connsiteX2904" fmla="*/ 1932465 w 6294865"/>
              <a:gd name="connsiteY2904" fmla="*/ 1915041 h 5339960"/>
              <a:gd name="connsiteX2905" fmla="*/ 1921701 w 6294865"/>
              <a:gd name="connsiteY2905" fmla="*/ 1914674 h 5339960"/>
              <a:gd name="connsiteX2906" fmla="*/ 1920541 w 6294865"/>
              <a:gd name="connsiteY2906" fmla="*/ 1917329 h 5339960"/>
              <a:gd name="connsiteX2907" fmla="*/ 1911875 w 6294865"/>
              <a:gd name="connsiteY2907" fmla="*/ 1940107 h 5339960"/>
              <a:gd name="connsiteX2908" fmla="*/ 1770059 w 6294865"/>
              <a:gd name="connsiteY2908" fmla="*/ 2387672 h 5339960"/>
              <a:gd name="connsiteX2909" fmla="*/ 1773096 w 6294865"/>
              <a:gd name="connsiteY2909" fmla="*/ 2389186 h 5339960"/>
              <a:gd name="connsiteX2910" fmla="*/ 1773130 w 6294865"/>
              <a:gd name="connsiteY2910" fmla="*/ 2389206 h 5339960"/>
              <a:gd name="connsiteX2911" fmla="*/ 1773190 w 6294865"/>
              <a:gd name="connsiteY2911" fmla="*/ 2388481 h 5339960"/>
              <a:gd name="connsiteX2912" fmla="*/ 1898317 w 6294865"/>
              <a:gd name="connsiteY2912" fmla="*/ 1976574 h 5339960"/>
              <a:gd name="connsiteX2913" fmla="*/ 1909905 w 6294865"/>
              <a:gd name="connsiteY2913" fmla="*/ 1976385 h 5339960"/>
              <a:gd name="connsiteX2914" fmla="*/ 1941857 w 6294865"/>
              <a:gd name="connsiteY2914" fmla="*/ 1976916 h 5339960"/>
              <a:gd name="connsiteX2915" fmla="*/ 1976411 w 6294865"/>
              <a:gd name="connsiteY2915" fmla="*/ 1954204 h 5339960"/>
              <a:gd name="connsiteX2916" fmla="*/ 1974254 w 6294865"/>
              <a:gd name="connsiteY2916" fmla="*/ 1950342 h 5339960"/>
              <a:gd name="connsiteX2917" fmla="*/ 1974053 w 6294865"/>
              <a:gd name="connsiteY2917" fmla="*/ 1950790 h 5339960"/>
              <a:gd name="connsiteX2918" fmla="*/ 1929522 w 6294865"/>
              <a:gd name="connsiteY2918" fmla="*/ 1965237 h 5339960"/>
              <a:gd name="connsiteX2919" fmla="*/ 1945696 w 6294865"/>
              <a:gd name="connsiteY2919" fmla="*/ 1949459 h 5339960"/>
              <a:gd name="connsiteX2920" fmla="*/ 1952560 w 6294865"/>
              <a:gd name="connsiteY2920" fmla="*/ 1943405 h 5339960"/>
              <a:gd name="connsiteX2921" fmla="*/ 1946484 w 6294865"/>
              <a:gd name="connsiteY2921" fmla="*/ 1945627 h 5339960"/>
              <a:gd name="connsiteX2922" fmla="*/ 1904189 w 6294865"/>
              <a:gd name="connsiteY2922" fmla="*/ 1961160 h 5339960"/>
              <a:gd name="connsiteX2923" fmla="*/ 1903972 w 6294865"/>
              <a:gd name="connsiteY2923" fmla="*/ 1961755 h 5339960"/>
              <a:gd name="connsiteX2924" fmla="*/ 1898336 w 6294865"/>
              <a:gd name="connsiteY2924" fmla="*/ 1976539 h 5339960"/>
              <a:gd name="connsiteX2925" fmla="*/ 1416706 w 6294865"/>
              <a:gd name="connsiteY2925" fmla="*/ 3504160 h 5339960"/>
              <a:gd name="connsiteX2926" fmla="*/ 1424193 w 6294865"/>
              <a:gd name="connsiteY2926" fmla="*/ 3517147 h 5339960"/>
              <a:gd name="connsiteX2927" fmla="*/ 1425641 w 6294865"/>
              <a:gd name="connsiteY2927" fmla="*/ 3520024 h 5339960"/>
              <a:gd name="connsiteX2928" fmla="*/ 1433781 w 6294865"/>
              <a:gd name="connsiteY2928" fmla="*/ 3516689 h 5339960"/>
              <a:gd name="connsiteX2929" fmla="*/ 1444264 w 6294865"/>
              <a:gd name="connsiteY2929" fmla="*/ 3504150 h 5339960"/>
              <a:gd name="connsiteX2930" fmla="*/ 1438335 w 6294865"/>
              <a:gd name="connsiteY2930" fmla="*/ 3495191 h 5339960"/>
              <a:gd name="connsiteX2931" fmla="*/ 1437813 w 6294865"/>
              <a:gd name="connsiteY2931" fmla="*/ 3495208 h 5339960"/>
              <a:gd name="connsiteX2932" fmla="*/ 1424589 w 6294865"/>
              <a:gd name="connsiteY2932" fmla="*/ 3496272 h 5339960"/>
              <a:gd name="connsiteX2933" fmla="*/ 1295024 w 6294865"/>
              <a:gd name="connsiteY2933" fmla="*/ 3884239 h 5339960"/>
              <a:gd name="connsiteX2934" fmla="*/ 1305675 w 6294865"/>
              <a:gd name="connsiteY2934" fmla="*/ 3889549 h 5339960"/>
              <a:gd name="connsiteX2935" fmla="*/ 1305707 w 6294865"/>
              <a:gd name="connsiteY2935" fmla="*/ 3889570 h 5339960"/>
              <a:gd name="connsiteX2936" fmla="*/ 1306657 w 6294865"/>
              <a:gd name="connsiteY2936" fmla="*/ 3878020 h 5339960"/>
              <a:gd name="connsiteX2937" fmla="*/ 1306883 w 6294865"/>
              <a:gd name="connsiteY2937" fmla="*/ 3876063 h 5339960"/>
              <a:gd name="connsiteX2938" fmla="*/ 1304605 w 6294865"/>
              <a:gd name="connsiteY2938" fmla="*/ 3874653 h 5339960"/>
              <a:gd name="connsiteX2939" fmla="*/ 1398750 w 6294865"/>
              <a:gd name="connsiteY2939" fmla="*/ 3552857 h 5339960"/>
              <a:gd name="connsiteX2940" fmla="*/ 1400281 w 6294865"/>
              <a:gd name="connsiteY2940" fmla="*/ 3552073 h 5339960"/>
              <a:gd name="connsiteX2941" fmla="*/ 1401997 w 6294865"/>
              <a:gd name="connsiteY2941" fmla="*/ 3550368 h 5339960"/>
              <a:gd name="connsiteX2942" fmla="*/ 1292517 w 6294865"/>
              <a:gd name="connsiteY2942" fmla="*/ 3888283 h 5339960"/>
              <a:gd name="connsiteX2943" fmla="*/ 1295992 w 6294865"/>
              <a:gd name="connsiteY2943" fmla="*/ 3901681 h 5339960"/>
              <a:gd name="connsiteX2944" fmla="*/ 1305016 w 6294865"/>
              <a:gd name="connsiteY2944" fmla="*/ 3897985 h 5339960"/>
              <a:gd name="connsiteX2945" fmla="*/ 1305552 w 6294865"/>
              <a:gd name="connsiteY2945" fmla="*/ 3891468 h 5339960"/>
              <a:gd name="connsiteX2946" fmla="*/ 1301761 w 6294865"/>
              <a:gd name="connsiteY2946" fmla="*/ 3890762 h 5339960"/>
              <a:gd name="connsiteX2947" fmla="*/ 983809 w 6294865"/>
              <a:gd name="connsiteY2947" fmla="*/ 4867505 h 5339960"/>
              <a:gd name="connsiteX2948" fmla="*/ 984449 w 6294865"/>
              <a:gd name="connsiteY2948" fmla="*/ 4875634 h 5339960"/>
              <a:gd name="connsiteX2949" fmla="*/ 984911 w 6294865"/>
              <a:gd name="connsiteY2949" fmla="*/ 4876835 h 5339960"/>
              <a:gd name="connsiteX2950" fmla="*/ 985401 w 6294865"/>
              <a:gd name="connsiteY2950" fmla="*/ 4876779 h 5339960"/>
              <a:gd name="connsiteX2951" fmla="*/ 987883 w 6294865"/>
              <a:gd name="connsiteY2951" fmla="*/ 4863433 h 5339960"/>
              <a:gd name="connsiteX2952" fmla="*/ 962134 w 6294865"/>
              <a:gd name="connsiteY2952" fmla="*/ 4934212 h 5339960"/>
              <a:gd name="connsiteX2953" fmla="*/ 962274 w 6294865"/>
              <a:gd name="connsiteY2953" fmla="*/ 4934750 h 5339960"/>
              <a:gd name="connsiteX2954" fmla="*/ 965348 w 6294865"/>
              <a:gd name="connsiteY2954" fmla="*/ 4933879 h 5339960"/>
              <a:gd name="connsiteX2955" fmla="*/ 965215 w 6294865"/>
              <a:gd name="connsiteY2955" fmla="*/ 4932699 h 5339960"/>
              <a:gd name="connsiteX2956" fmla="*/ 1662133 w 6294865"/>
              <a:gd name="connsiteY2956" fmla="*/ 2711153 h 5339960"/>
              <a:gd name="connsiteX2957" fmla="*/ 1663664 w 6294865"/>
              <a:gd name="connsiteY2957" fmla="*/ 2710368 h 5339960"/>
              <a:gd name="connsiteX2958" fmla="*/ 1665380 w 6294865"/>
              <a:gd name="connsiteY2958" fmla="*/ 2708663 h 5339960"/>
              <a:gd name="connsiteX2959" fmla="*/ 1185748 w 6294865"/>
              <a:gd name="connsiteY2959" fmla="*/ 4222394 h 5339960"/>
              <a:gd name="connsiteX2960" fmla="*/ 1193884 w 6294865"/>
              <a:gd name="connsiteY2960" fmla="*/ 4240833 h 5339960"/>
              <a:gd name="connsiteX2961" fmla="*/ 1197194 w 6294865"/>
              <a:gd name="connsiteY2961" fmla="*/ 4246472 h 5339960"/>
              <a:gd name="connsiteX2962" fmla="*/ 1202494 w 6294865"/>
              <a:gd name="connsiteY2962" fmla="*/ 4256701 h 5339960"/>
              <a:gd name="connsiteX2963" fmla="*/ 1196753 w 6294865"/>
              <a:gd name="connsiteY2963" fmla="*/ 4252580 h 5339960"/>
              <a:gd name="connsiteX2964" fmla="*/ 1195382 w 6294865"/>
              <a:gd name="connsiteY2964" fmla="*/ 4251115 h 5339960"/>
              <a:gd name="connsiteX2965" fmla="*/ 1196252 w 6294865"/>
              <a:gd name="connsiteY2965" fmla="*/ 4265568 h 5339960"/>
              <a:gd name="connsiteX2966" fmla="*/ 1182853 w 6294865"/>
              <a:gd name="connsiteY2966" fmla="*/ 4260488 h 5339960"/>
              <a:gd name="connsiteX2967" fmla="*/ 1177711 w 6294865"/>
              <a:gd name="connsiteY2967" fmla="*/ 4249269 h 5339960"/>
              <a:gd name="connsiteX2968" fmla="*/ 1173243 w 6294865"/>
              <a:gd name="connsiteY2968" fmla="*/ 4275133 h 5339960"/>
              <a:gd name="connsiteX2969" fmla="*/ 1172222 w 6294865"/>
              <a:gd name="connsiteY2969" fmla="*/ 4281191 h 5339960"/>
              <a:gd name="connsiteX2970" fmla="*/ 1197869 w 6294865"/>
              <a:gd name="connsiteY2970" fmla="*/ 4304259 h 5339960"/>
              <a:gd name="connsiteX2971" fmla="*/ 1215977 w 6294865"/>
              <a:gd name="connsiteY2971" fmla="*/ 4321717 h 5339960"/>
              <a:gd name="connsiteX2972" fmla="*/ 1221699 w 6294865"/>
              <a:gd name="connsiteY2972" fmla="*/ 4325897 h 5339960"/>
              <a:gd name="connsiteX2973" fmla="*/ 1233840 w 6294865"/>
              <a:gd name="connsiteY2973" fmla="*/ 4247411 h 5339960"/>
              <a:gd name="connsiteX2974" fmla="*/ 1227545 w 6294865"/>
              <a:gd name="connsiteY2974" fmla="*/ 4228044 h 5339960"/>
              <a:gd name="connsiteX2975" fmla="*/ 1226946 w 6294865"/>
              <a:gd name="connsiteY2975" fmla="*/ 4226035 h 5339960"/>
              <a:gd name="connsiteX2976" fmla="*/ 1215236 w 6294865"/>
              <a:gd name="connsiteY2976" fmla="*/ 4222174 h 5339960"/>
              <a:gd name="connsiteX2977" fmla="*/ 1191666 w 6294865"/>
              <a:gd name="connsiteY2977" fmla="*/ 4211165 h 5339960"/>
              <a:gd name="connsiteX2978" fmla="*/ 1188910 w 6294865"/>
              <a:gd name="connsiteY2978" fmla="*/ 4213035 h 5339960"/>
              <a:gd name="connsiteX2979" fmla="*/ 1555900 w 6294865"/>
              <a:gd name="connsiteY2979" fmla="*/ 3046578 h 5339960"/>
              <a:gd name="connsiteX2980" fmla="*/ 1559476 w 6294865"/>
              <a:gd name="connsiteY2980" fmla="*/ 3060365 h 5339960"/>
              <a:gd name="connsiteX2981" fmla="*/ 1566103 w 6294865"/>
              <a:gd name="connsiteY2981" fmla="*/ 3086096 h 5339960"/>
              <a:gd name="connsiteX2982" fmla="*/ 1566466 w 6294865"/>
              <a:gd name="connsiteY2982" fmla="*/ 3079795 h 5339960"/>
              <a:gd name="connsiteX2983" fmla="*/ 1568934 w 6294865"/>
              <a:gd name="connsiteY2983" fmla="*/ 3049764 h 5339960"/>
              <a:gd name="connsiteX2984" fmla="*/ 1565143 w 6294865"/>
              <a:gd name="connsiteY2984" fmla="*/ 3049057 h 5339960"/>
              <a:gd name="connsiteX2985" fmla="*/ 1291615 w 6294865"/>
              <a:gd name="connsiteY2985" fmla="*/ 3882541 h 5339960"/>
              <a:gd name="connsiteX2986" fmla="*/ 1292202 w 6294865"/>
              <a:gd name="connsiteY2986" fmla="*/ 3882834 h 5339960"/>
              <a:gd name="connsiteX2987" fmla="*/ 1293357 w 6294865"/>
              <a:gd name="connsiteY2987" fmla="*/ 3881430 h 5339960"/>
              <a:gd name="connsiteX2988" fmla="*/ 1053029 w 6294865"/>
              <a:gd name="connsiteY2988" fmla="*/ 4638291 h 5339960"/>
              <a:gd name="connsiteX2989" fmla="*/ 1048897 w 6294865"/>
              <a:gd name="connsiteY2989" fmla="*/ 4656303 h 5339960"/>
              <a:gd name="connsiteX2990" fmla="*/ 1046454 w 6294865"/>
              <a:gd name="connsiteY2990" fmla="*/ 4681958 h 5339960"/>
              <a:gd name="connsiteX2991" fmla="*/ 1053696 w 6294865"/>
              <a:gd name="connsiteY2991" fmla="*/ 4677534 h 5339960"/>
              <a:gd name="connsiteX2992" fmla="*/ 1064749 w 6294865"/>
              <a:gd name="connsiteY2992" fmla="*/ 4661042 h 5339960"/>
              <a:gd name="connsiteX2993" fmla="*/ 1072553 w 6294865"/>
              <a:gd name="connsiteY2993" fmla="*/ 4651182 h 5339960"/>
              <a:gd name="connsiteX2994" fmla="*/ 1072220 w 6294865"/>
              <a:gd name="connsiteY2994" fmla="*/ 4629213 h 5339960"/>
              <a:gd name="connsiteX2995" fmla="*/ 1072470 w 6294865"/>
              <a:gd name="connsiteY2995" fmla="*/ 4624063 h 5339960"/>
              <a:gd name="connsiteX2996" fmla="*/ 1068683 w 6294865"/>
              <a:gd name="connsiteY2996" fmla="*/ 4626844 h 5339960"/>
              <a:gd name="connsiteX2997" fmla="*/ 1760703 w 6294865"/>
              <a:gd name="connsiteY2997" fmla="*/ 2390863 h 5339960"/>
              <a:gd name="connsiteX2998" fmla="*/ 1763514 w 6294865"/>
              <a:gd name="connsiteY2998" fmla="*/ 2401707 h 5339960"/>
              <a:gd name="connsiteX2999" fmla="*/ 1768808 w 6294865"/>
              <a:gd name="connsiteY2999" fmla="*/ 2422263 h 5339960"/>
              <a:gd name="connsiteX3000" fmla="*/ 1770589 w 6294865"/>
              <a:gd name="connsiteY3000" fmla="*/ 2420136 h 5339960"/>
              <a:gd name="connsiteX3001" fmla="*/ 1772973 w 6294865"/>
              <a:gd name="connsiteY3001" fmla="*/ 2391105 h 5339960"/>
              <a:gd name="connsiteX3002" fmla="*/ 1769182 w 6294865"/>
              <a:gd name="connsiteY3002" fmla="*/ 2390398 h 5339960"/>
              <a:gd name="connsiteX3003" fmla="*/ 1763350 w 6294865"/>
              <a:gd name="connsiteY3003" fmla="*/ 2388834 h 5339960"/>
              <a:gd name="connsiteX3004" fmla="*/ 1412310 w 6294865"/>
              <a:gd name="connsiteY3004" fmla="*/ 3496536 h 5339960"/>
              <a:gd name="connsiteX3005" fmla="*/ 1414858 w 6294865"/>
              <a:gd name="connsiteY3005" fmla="*/ 3500958 h 5339960"/>
              <a:gd name="connsiteX3006" fmla="*/ 1415886 w 6294865"/>
              <a:gd name="connsiteY3006" fmla="*/ 3499710 h 5339960"/>
              <a:gd name="connsiteX3007" fmla="*/ 1418397 w 6294865"/>
              <a:gd name="connsiteY3007" fmla="*/ 3496744 h 5339960"/>
              <a:gd name="connsiteX3008" fmla="*/ 1352314 w 6294865"/>
              <a:gd name="connsiteY3008" fmla="*/ 3683431 h 5339960"/>
              <a:gd name="connsiteX3009" fmla="*/ 1356258 w 6294865"/>
              <a:gd name="connsiteY3009" fmla="*/ 3704015 h 5339960"/>
              <a:gd name="connsiteX3010" fmla="*/ 1356791 w 6294865"/>
              <a:gd name="connsiteY3010" fmla="*/ 3706123 h 5339960"/>
              <a:gd name="connsiteX3011" fmla="*/ 1363402 w 6294865"/>
              <a:gd name="connsiteY3011" fmla="*/ 3675323 h 5339960"/>
              <a:gd name="connsiteX3012" fmla="*/ 1298852 w 6294865"/>
              <a:gd name="connsiteY3012" fmla="*/ 3852743 h 5339960"/>
              <a:gd name="connsiteX3013" fmla="*/ 1302958 w 6294865"/>
              <a:gd name="connsiteY3013" fmla="*/ 3855714 h 5339960"/>
              <a:gd name="connsiteX3014" fmla="*/ 1305749 w 6294865"/>
              <a:gd name="connsiteY3014" fmla="*/ 3854098 h 5339960"/>
              <a:gd name="connsiteX3015" fmla="*/ 1300560 w 6294865"/>
              <a:gd name="connsiteY3015" fmla="*/ 3849957 h 5339960"/>
              <a:gd name="connsiteX3016" fmla="*/ 1387439 w 6294865"/>
              <a:gd name="connsiteY3016" fmla="*/ 3570337 h 5339960"/>
              <a:gd name="connsiteX3017" fmla="*/ 1395845 w 6294865"/>
              <a:gd name="connsiteY3017" fmla="*/ 3576478 h 5339960"/>
              <a:gd name="connsiteX3018" fmla="*/ 1407441 w 6294865"/>
              <a:gd name="connsiteY3018" fmla="*/ 3585176 h 5339960"/>
              <a:gd name="connsiteX3019" fmla="*/ 1408367 w 6294865"/>
              <a:gd name="connsiteY3019" fmla="*/ 3566056 h 5339960"/>
              <a:gd name="connsiteX3020" fmla="*/ 1398755 w 6294865"/>
              <a:gd name="connsiteY3020" fmla="*/ 3565403 h 5339960"/>
              <a:gd name="connsiteX3021" fmla="*/ 1384698 w 6294865"/>
              <a:gd name="connsiteY3021" fmla="*/ 3578215 h 5339960"/>
              <a:gd name="connsiteX3022" fmla="*/ 1388699 w 6294865"/>
              <a:gd name="connsiteY3022" fmla="*/ 3593730 h 5339960"/>
              <a:gd name="connsiteX3023" fmla="*/ 1392884 w 6294865"/>
              <a:gd name="connsiteY3023" fmla="*/ 3609866 h 5339960"/>
              <a:gd name="connsiteX3024" fmla="*/ 1407288 w 6294865"/>
              <a:gd name="connsiteY3024" fmla="*/ 3599308 h 5339960"/>
              <a:gd name="connsiteX3025" fmla="*/ 1407173 w 6294865"/>
              <a:gd name="connsiteY3025" fmla="*/ 3591721 h 5339960"/>
              <a:gd name="connsiteX3026" fmla="*/ 1436310 w 6294865"/>
              <a:gd name="connsiteY3026" fmla="*/ 3414234 h 5339960"/>
              <a:gd name="connsiteX3027" fmla="*/ 1437774 w 6294865"/>
              <a:gd name="connsiteY3027" fmla="*/ 3422891 h 5339960"/>
              <a:gd name="connsiteX3028" fmla="*/ 1438028 w 6294865"/>
              <a:gd name="connsiteY3028" fmla="*/ 3428919 h 5339960"/>
              <a:gd name="connsiteX3029" fmla="*/ 1442137 w 6294865"/>
              <a:gd name="connsiteY3029" fmla="*/ 3431827 h 5339960"/>
              <a:gd name="connsiteX3030" fmla="*/ 1443417 w 6294865"/>
              <a:gd name="connsiteY3030" fmla="*/ 3431086 h 5339960"/>
              <a:gd name="connsiteX3031" fmla="*/ 1449902 w 6294865"/>
              <a:gd name="connsiteY3031" fmla="*/ 3400873 h 5339960"/>
              <a:gd name="connsiteX3032" fmla="*/ 1445115 w 6294865"/>
              <a:gd name="connsiteY3032" fmla="*/ 3405663 h 5339960"/>
              <a:gd name="connsiteX3033" fmla="*/ 1163751 w 6294865"/>
              <a:gd name="connsiteY3033" fmla="*/ 4279272 h 5339960"/>
              <a:gd name="connsiteX3034" fmla="*/ 1163901 w 6294865"/>
              <a:gd name="connsiteY3034" fmla="*/ 4279863 h 5339960"/>
              <a:gd name="connsiteX3035" fmla="*/ 1163937 w 6294865"/>
              <a:gd name="connsiteY3035" fmla="*/ 4279553 h 5339960"/>
              <a:gd name="connsiteX3036" fmla="*/ 993622 w 6294865"/>
              <a:gd name="connsiteY3036" fmla="*/ 4818857 h 5339960"/>
              <a:gd name="connsiteX3037" fmla="*/ 994130 w 6294865"/>
              <a:gd name="connsiteY3037" fmla="*/ 4819213 h 5339960"/>
              <a:gd name="connsiteX3038" fmla="*/ 998539 w 6294865"/>
              <a:gd name="connsiteY3038" fmla="*/ 4813937 h 5339960"/>
              <a:gd name="connsiteX3039" fmla="*/ 1570022 w 6294865"/>
              <a:gd name="connsiteY3039" fmla="*/ 2988888 h 5339960"/>
              <a:gd name="connsiteX3040" fmla="*/ 1569000 w 6294865"/>
              <a:gd name="connsiteY3040" fmla="*/ 2994587 h 5339960"/>
              <a:gd name="connsiteX3041" fmla="*/ 1573019 w 6294865"/>
              <a:gd name="connsiteY3041" fmla="*/ 3010475 h 5339960"/>
              <a:gd name="connsiteX3042" fmla="*/ 1574723 w 6294865"/>
              <a:gd name="connsiteY3042" fmla="*/ 2995694 h 5339960"/>
              <a:gd name="connsiteX3043" fmla="*/ 1572481 w 6294865"/>
              <a:gd name="connsiteY3043" fmla="*/ 2992995 h 5339960"/>
              <a:gd name="connsiteX3044" fmla="*/ 1415044 w 6294865"/>
              <a:gd name="connsiteY3044" fmla="*/ 3479817 h 5339960"/>
              <a:gd name="connsiteX3045" fmla="*/ 1416236 w 6294865"/>
              <a:gd name="connsiteY3045" fmla="*/ 3478984 h 5339960"/>
              <a:gd name="connsiteX3046" fmla="*/ 1426342 w 6294865"/>
              <a:gd name="connsiteY3046" fmla="*/ 3478282 h 5339960"/>
              <a:gd name="connsiteX3047" fmla="*/ 1419387 w 6294865"/>
              <a:gd name="connsiteY3047" fmla="*/ 3472733 h 5339960"/>
              <a:gd name="connsiteX3048" fmla="*/ 1615697 w 6294865"/>
              <a:gd name="connsiteY3048" fmla="*/ 2841727 h 5339960"/>
              <a:gd name="connsiteX3049" fmla="*/ 1619640 w 6294865"/>
              <a:gd name="connsiteY3049" fmla="*/ 2862310 h 5339960"/>
              <a:gd name="connsiteX3050" fmla="*/ 1621692 w 6294865"/>
              <a:gd name="connsiteY3050" fmla="*/ 2870429 h 5339960"/>
              <a:gd name="connsiteX3051" fmla="*/ 1624012 w 6294865"/>
              <a:gd name="connsiteY3051" fmla="*/ 2866969 h 5339960"/>
              <a:gd name="connsiteX3052" fmla="*/ 1631921 w 6294865"/>
              <a:gd name="connsiteY3052" fmla="*/ 2856976 h 5339960"/>
              <a:gd name="connsiteX3053" fmla="*/ 1631429 w 6294865"/>
              <a:gd name="connsiteY3053" fmla="*/ 2862061 h 5339960"/>
              <a:gd name="connsiteX3054" fmla="*/ 1626304 w 6294865"/>
              <a:gd name="connsiteY3054" fmla="*/ 2876597 h 5339960"/>
              <a:gd name="connsiteX3055" fmla="*/ 1643299 w 6294865"/>
              <a:gd name="connsiteY3055" fmla="*/ 2867888 h 5339960"/>
              <a:gd name="connsiteX3056" fmla="*/ 1659210 w 6294865"/>
              <a:gd name="connsiteY3056" fmla="*/ 2852082 h 5339960"/>
              <a:gd name="connsiteX3057" fmla="*/ 1656480 w 6294865"/>
              <a:gd name="connsiteY3057" fmla="*/ 2844917 h 5339960"/>
              <a:gd name="connsiteX3058" fmla="*/ 1645026 w 6294865"/>
              <a:gd name="connsiteY3058" fmla="*/ 2820226 h 5339960"/>
              <a:gd name="connsiteX3059" fmla="*/ 1627947 w 6294865"/>
              <a:gd name="connsiteY3059" fmla="*/ 2832769 h 5339960"/>
              <a:gd name="connsiteX3060" fmla="*/ 946410 w 6294865"/>
              <a:gd name="connsiteY3060" fmla="*/ 4962056 h 5339960"/>
              <a:gd name="connsiteX3061" fmla="*/ 954020 w 6294865"/>
              <a:gd name="connsiteY3061" fmla="*/ 4967820 h 5339960"/>
              <a:gd name="connsiteX3062" fmla="*/ 960823 w 6294865"/>
              <a:gd name="connsiteY3062" fmla="*/ 4971621 h 5339960"/>
              <a:gd name="connsiteX3063" fmla="*/ 964661 w 6294865"/>
              <a:gd name="connsiteY3063" fmla="*/ 4967612 h 5339960"/>
              <a:gd name="connsiteX3064" fmla="*/ 959375 w 6294865"/>
              <a:gd name="connsiteY3064" fmla="*/ 4951348 h 5339960"/>
              <a:gd name="connsiteX3065" fmla="*/ 954126 w 6294865"/>
              <a:gd name="connsiteY3065" fmla="*/ 4954124 h 5339960"/>
              <a:gd name="connsiteX3066" fmla="*/ 1021327 w 6294865"/>
              <a:gd name="connsiteY3066" fmla="*/ 4718523 h 5339960"/>
              <a:gd name="connsiteX3067" fmla="*/ 1022706 w 6294865"/>
              <a:gd name="connsiteY3067" fmla="*/ 4721261 h 5339960"/>
              <a:gd name="connsiteX3068" fmla="*/ 1024861 w 6294865"/>
              <a:gd name="connsiteY3068" fmla="*/ 4718685 h 5339960"/>
              <a:gd name="connsiteX3069" fmla="*/ 1433690 w 6294865"/>
              <a:gd name="connsiteY3069" fmla="*/ 3408940 h 5339960"/>
              <a:gd name="connsiteX3070" fmla="*/ 1435839 w 6294865"/>
              <a:gd name="connsiteY3070" fmla="*/ 3411450 h 5339960"/>
              <a:gd name="connsiteX3071" fmla="*/ 1435960 w 6294865"/>
              <a:gd name="connsiteY3071" fmla="*/ 3412157 h 5339960"/>
              <a:gd name="connsiteX3072" fmla="*/ 1442707 w 6294865"/>
              <a:gd name="connsiteY3072" fmla="*/ 3403960 h 5339960"/>
              <a:gd name="connsiteX3073" fmla="*/ 1439198 w 6294865"/>
              <a:gd name="connsiteY3073" fmla="*/ 3406168 h 5339960"/>
              <a:gd name="connsiteX3074" fmla="*/ 1021131 w 6294865"/>
              <a:gd name="connsiteY3074" fmla="*/ 4717133 h 5339960"/>
              <a:gd name="connsiteX3075" fmla="*/ 1025654 w 6294865"/>
              <a:gd name="connsiteY3075" fmla="*/ 4716036 h 5339960"/>
              <a:gd name="connsiteX3076" fmla="*/ 1025660 w 6294865"/>
              <a:gd name="connsiteY3076" fmla="*/ 4714283 h 5339960"/>
              <a:gd name="connsiteX3077" fmla="*/ 941587 w 6294865"/>
              <a:gd name="connsiteY3077" fmla="*/ 4969490 h 5339960"/>
              <a:gd name="connsiteX3078" fmla="*/ 948238 w 6294865"/>
              <a:gd name="connsiteY3078" fmla="*/ 4974021 h 5339960"/>
              <a:gd name="connsiteX3079" fmla="*/ 949179 w 6294865"/>
              <a:gd name="connsiteY3079" fmla="*/ 4974905 h 5339960"/>
              <a:gd name="connsiteX3080" fmla="*/ 955412 w 6294865"/>
              <a:gd name="connsiteY3080" fmla="*/ 4977575 h 5339960"/>
              <a:gd name="connsiteX3081" fmla="*/ 955646 w 6294865"/>
              <a:gd name="connsiteY3081" fmla="*/ 4977314 h 5339960"/>
              <a:gd name="connsiteX3082" fmla="*/ 942375 w 6294865"/>
              <a:gd name="connsiteY3082" fmla="*/ 4967849 h 5339960"/>
              <a:gd name="connsiteX3083" fmla="*/ 1253014 w 6294865"/>
              <a:gd name="connsiteY3083" fmla="*/ 3980541 h 5339960"/>
              <a:gd name="connsiteX3084" fmla="*/ 1253074 w 6294865"/>
              <a:gd name="connsiteY3084" fmla="*/ 3980510 h 5339960"/>
              <a:gd name="connsiteX3085" fmla="*/ 1253087 w 6294865"/>
              <a:gd name="connsiteY3085" fmla="*/ 3980485 h 5339960"/>
              <a:gd name="connsiteX3086" fmla="*/ 1080952 w 6294865"/>
              <a:gd name="connsiteY3086" fmla="*/ 4526591 h 5339960"/>
              <a:gd name="connsiteX3087" fmla="*/ 1064232 w 6294865"/>
              <a:gd name="connsiteY3087" fmla="*/ 4589460 h 5339960"/>
              <a:gd name="connsiteX3088" fmla="*/ 1057895 w 6294865"/>
              <a:gd name="connsiteY3088" fmla="*/ 4617082 h 5339960"/>
              <a:gd name="connsiteX3089" fmla="*/ 1071453 w 6294865"/>
              <a:gd name="connsiteY3089" fmla="*/ 4609232 h 5339960"/>
              <a:gd name="connsiteX3090" fmla="*/ 1071996 w 6294865"/>
              <a:gd name="connsiteY3090" fmla="*/ 4608966 h 5339960"/>
              <a:gd name="connsiteX3091" fmla="*/ 1071771 w 6294865"/>
              <a:gd name="connsiteY3091" fmla="*/ 4591001 h 5339960"/>
              <a:gd name="connsiteX3092" fmla="*/ 1075269 w 6294865"/>
              <a:gd name="connsiteY3092" fmla="*/ 4580705 h 5339960"/>
              <a:gd name="connsiteX3093" fmla="*/ 1075969 w 6294865"/>
              <a:gd name="connsiteY3093" fmla="*/ 4574193 h 5339960"/>
              <a:gd name="connsiteX3094" fmla="*/ 1076865 w 6294865"/>
              <a:gd name="connsiteY3094" fmla="*/ 4576006 h 5339960"/>
              <a:gd name="connsiteX3095" fmla="*/ 1079053 w 6294865"/>
              <a:gd name="connsiteY3095" fmla="*/ 4569565 h 5339960"/>
              <a:gd name="connsiteX3096" fmla="*/ 1092527 w 6294865"/>
              <a:gd name="connsiteY3096" fmla="*/ 4552479 h 5339960"/>
              <a:gd name="connsiteX3097" fmla="*/ 1082649 w 6294865"/>
              <a:gd name="connsiteY3097" fmla="*/ 4530643 h 5339960"/>
              <a:gd name="connsiteX3098" fmla="*/ 1646532 w 6294865"/>
              <a:gd name="connsiteY3098" fmla="*/ 2730503 h 5339960"/>
              <a:gd name="connsiteX3099" fmla="*/ 1652081 w 6294865"/>
              <a:gd name="connsiteY3099" fmla="*/ 2752024 h 5339960"/>
              <a:gd name="connsiteX3100" fmla="*/ 1656267 w 6294865"/>
              <a:gd name="connsiteY3100" fmla="*/ 2768160 h 5339960"/>
              <a:gd name="connsiteX3101" fmla="*/ 1680884 w 6294865"/>
              <a:gd name="connsiteY3101" fmla="*/ 2750114 h 5339960"/>
              <a:gd name="connsiteX3102" fmla="*/ 1684085 w 6294865"/>
              <a:gd name="connsiteY3102" fmla="*/ 2748262 h 5339960"/>
              <a:gd name="connsiteX3103" fmla="*/ 1684895 w 6294865"/>
              <a:gd name="connsiteY3103" fmla="*/ 2741237 h 5339960"/>
              <a:gd name="connsiteX3104" fmla="*/ 1688984 w 6294865"/>
              <a:gd name="connsiteY3104" fmla="*/ 2719259 h 5339960"/>
              <a:gd name="connsiteX3105" fmla="*/ 1686217 w 6294865"/>
              <a:gd name="connsiteY3105" fmla="*/ 2711997 h 5339960"/>
              <a:gd name="connsiteX3106" fmla="*/ 1672539 w 6294865"/>
              <a:gd name="connsiteY3106" fmla="*/ 2719011 h 5339960"/>
              <a:gd name="connsiteX3107" fmla="*/ 1672994 w 6294865"/>
              <a:gd name="connsiteY3107" fmla="*/ 2722068 h 5339960"/>
              <a:gd name="connsiteX3108" fmla="*/ 1671948 w 6294865"/>
              <a:gd name="connsiteY3108" fmla="*/ 2719314 h 5339960"/>
              <a:gd name="connsiteX3109" fmla="*/ 1670563 w 6294865"/>
              <a:gd name="connsiteY3109" fmla="*/ 2720024 h 5339960"/>
              <a:gd name="connsiteX3110" fmla="*/ 1393681 w 6294865"/>
              <a:gd name="connsiteY3110" fmla="*/ 3533114 h 5339960"/>
              <a:gd name="connsiteX3111" fmla="*/ 1411867 w 6294865"/>
              <a:gd name="connsiteY3111" fmla="*/ 3525666 h 5339960"/>
              <a:gd name="connsiteX3112" fmla="*/ 1406533 w 6294865"/>
              <a:gd name="connsiteY3112" fmla="*/ 3514166 h 5339960"/>
              <a:gd name="connsiteX3113" fmla="*/ 1401703 w 6294865"/>
              <a:gd name="connsiteY3113" fmla="*/ 3518870 h 5339960"/>
              <a:gd name="connsiteX3114" fmla="*/ 1398260 w 6294865"/>
              <a:gd name="connsiteY3114" fmla="*/ 3521611 h 5339960"/>
              <a:gd name="connsiteX3115" fmla="*/ 1403515 w 6294865"/>
              <a:gd name="connsiteY3115" fmla="*/ 3514737 h 5339960"/>
              <a:gd name="connsiteX3116" fmla="*/ 1405615 w 6294865"/>
              <a:gd name="connsiteY3116" fmla="*/ 3512186 h 5339960"/>
              <a:gd name="connsiteX3117" fmla="*/ 1403337 w 6294865"/>
              <a:gd name="connsiteY3117" fmla="*/ 3507276 h 5339960"/>
              <a:gd name="connsiteX3118" fmla="*/ 1397808 w 6294865"/>
              <a:gd name="connsiteY3118" fmla="*/ 3521810 h 5339960"/>
              <a:gd name="connsiteX3119" fmla="*/ 1274852 w 6294865"/>
              <a:gd name="connsiteY3119" fmla="*/ 3910340 h 5339960"/>
              <a:gd name="connsiteX3120" fmla="*/ 1289926 w 6294865"/>
              <a:gd name="connsiteY3120" fmla="*/ 3904166 h 5339960"/>
              <a:gd name="connsiteX3121" fmla="*/ 1286238 w 6294865"/>
              <a:gd name="connsiteY3121" fmla="*/ 3892819 h 5339960"/>
              <a:gd name="connsiteX3122" fmla="*/ 1282875 w 6294865"/>
              <a:gd name="connsiteY3122" fmla="*/ 3896095 h 5339960"/>
              <a:gd name="connsiteX3123" fmla="*/ 1279432 w 6294865"/>
              <a:gd name="connsiteY3123" fmla="*/ 3898836 h 5339960"/>
              <a:gd name="connsiteX3124" fmla="*/ 1284686 w 6294865"/>
              <a:gd name="connsiteY3124" fmla="*/ 3891961 h 5339960"/>
              <a:gd name="connsiteX3125" fmla="*/ 1285599 w 6294865"/>
              <a:gd name="connsiteY3125" fmla="*/ 3890854 h 5339960"/>
              <a:gd name="connsiteX3126" fmla="*/ 1284579 w 6294865"/>
              <a:gd name="connsiteY3126" fmla="*/ 3887714 h 5339960"/>
              <a:gd name="connsiteX3127" fmla="*/ 1284406 w 6294865"/>
              <a:gd name="connsiteY3127" fmla="*/ 3887136 h 5339960"/>
              <a:gd name="connsiteX3128" fmla="*/ 1283217 w 6294865"/>
              <a:gd name="connsiteY3128" fmla="*/ 3887895 h 5339960"/>
              <a:gd name="connsiteX3129" fmla="*/ 1278980 w 6294865"/>
              <a:gd name="connsiteY3129" fmla="*/ 3899034 h 5339960"/>
              <a:gd name="connsiteX3130" fmla="*/ 1146782 w 6294865"/>
              <a:gd name="connsiteY3130" fmla="*/ 4315966 h 5339960"/>
              <a:gd name="connsiteX3131" fmla="*/ 1150358 w 6294865"/>
              <a:gd name="connsiteY3131" fmla="*/ 4329753 h 5339960"/>
              <a:gd name="connsiteX3132" fmla="*/ 1156985 w 6294865"/>
              <a:gd name="connsiteY3132" fmla="*/ 4355484 h 5339960"/>
              <a:gd name="connsiteX3133" fmla="*/ 1157348 w 6294865"/>
              <a:gd name="connsiteY3133" fmla="*/ 4349183 h 5339960"/>
              <a:gd name="connsiteX3134" fmla="*/ 1159816 w 6294865"/>
              <a:gd name="connsiteY3134" fmla="*/ 4319152 h 5339960"/>
              <a:gd name="connsiteX3135" fmla="*/ 1156026 w 6294865"/>
              <a:gd name="connsiteY3135" fmla="*/ 4318445 h 5339960"/>
              <a:gd name="connsiteX3136" fmla="*/ 1750407 w 6294865"/>
              <a:gd name="connsiteY3136" fmla="*/ 2398754 h 5339960"/>
              <a:gd name="connsiteX3137" fmla="*/ 1762181 w 6294865"/>
              <a:gd name="connsiteY3137" fmla="*/ 2419177 h 5339960"/>
              <a:gd name="connsiteX3138" fmla="*/ 1762640 w 6294865"/>
              <a:gd name="connsiteY3138" fmla="*/ 2420085 h 5339960"/>
              <a:gd name="connsiteX3139" fmla="*/ 1754649 w 6294865"/>
              <a:gd name="connsiteY3139" fmla="*/ 2395503 h 5339960"/>
              <a:gd name="connsiteX3140" fmla="*/ 1387352 w 6294865"/>
              <a:gd name="connsiteY3140" fmla="*/ 3550154 h 5339960"/>
              <a:gd name="connsiteX3141" fmla="*/ 1406320 w 6294865"/>
              <a:gd name="connsiteY3141" fmla="*/ 3541389 h 5339960"/>
              <a:gd name="connsiteX3142" fmla="*/ 1410505 w 6294865"/>
              <a:gd name="connsiteY3142" fmla="*/ 3539719 h 5339960"/>
              <a:gd name="connsiteX3143" fmla="*/ 1410910 w 6294865"/>
              <a:gd name="connsiteY3143" fmla="*/ 3535945 h 5339960"/>
              <a:gd name="connsiteX3144" fmla="*/ 1412402 w 6294865"/>
              <a:gd name="connsiteY3144" fmla="*/ 3538962 h 5339960"/>
              <a:gd name="connsiteX3145" fmla="*/ 1414203 w 6294865"/>
              <a:gd name="connsiteY3145" fmla="*/ 3538242 h 5339960"/>
              <a:gd name="connsiteX3146" fmla="*/ 1416193 w 6294865"/>
              <a:gd name="connsiteY3146" fmla="*/ 3536266 h 5339960"/>
              <a:gd name="connsiteX3147" fmla="*/ 1415197 w 6294865"/>
              <a:gd name="connsiteY3147" fmla="*/ 3533654 h 5339960"/>
              <a:gd name="connsiteX3148" fmla="*/ 1390122 w 6294865"/>
              <a:gd name="connsiteY3148" fmla="*/ 3542864 h 5339960"/>
              <a:gd name="connsiteX3149" fmla="*/ 1389904 w 6294865"/>
              <a:gd name="connsiteY3149" fmla="*/ 3543459 h 5339960"/>
              <a:gd name="connsiteX3150" fmla="*/ 1268472 w 6294865"/>
              <a:gd name="connsiteY3150" fmla="*/ 3927512 h 5339960"/>
              <a:gd name="connsiteX3151" fmla="*/ 1273008 w 6294865"/>
              <a:gd name="connsiteY3151" fmla="*/ 3935379 h 5339960"/>
              <a:gd name="connsiteX3152" fmla="*/ 1277010 w 6294865"/>
              <a:gd name="connsiteY3152" fmla="*/ 3935313 h 5339960"/>
              <a:gd name="connsiteX3153" fmla="*/ 1283933 w 6294865"/>
              <a:gd name="connsiteY3153" fmla="*/ 3935428 h 5339960"/>
              <a:gd name="connsiteX3154" fmla="*/ 1296761 w 6294865"/>
              <a:gd name="connsiteY3154" fmla="*/ 3925525 h 5339960"/>
              <a:gd name="connsiteX3155" fmla="*/ 1296861 w 6294865"/>
              <a:gd name="connsiteY3155" fmla="*/ 3925507 h 5339960"/>
              <a:gd name="connsiteX3156" fmla="*/ 1292562 w 6294865"/>
              <a:gd name="connsiteY3156" fmla="*/ 3912277 h 5339960"/>
              <a:gd name="connsiteX3157" fmla="*/ 1271293 w 6294865"/>
              <a:gd name="connsiteY3157" fmla="*/ 3920089 h 5339960"/>
              <a:gd name="connsiteX3158" fmla="*/ 1271076 w 6294865"/>
              <a:gd name="connsiteY3158" fmla="*/ 3920683 h 5339960"/>
              <a:gd name="connsiteX3159" fmla="*/ 1565666 w 6294865"/>
              <a:gd name="connsiteY3159" fmla="*/ 2981613 h 5339960"/>
              <a:gd name="connsiteX3160" fmla="*/ 1567508 w 6294865"/>
              <a:gd name="connsiteY3160" fmla="*/ 2988765 h 5339960"/>
              <a:gd name="connsiteX3161" fmla="*/ 1567722 w 6294865"/>
              <a:gd name="connsiteY3161" fmla="*/ 2985048 h 5339960"/>
              <a:gd name="connsiteX3162" fmla="*/ 1845223 w 6294865"/>
              <a:gd name="connsiteY3162" fmla="*/ 2091699 h 5339960"/>
              <a:gd name="connsiteX3163" fmla="*/ 1844685 w 6294865"/>
              <a:gd name="connsiteY3163" fmla="*/ 2138770 h 5339960"/>
              <a:gd name="connsiteX3164" fmla="*/ 1845527 w 6294865"/>
              <a:gd name="connsiteY3164" fmla="*/ 2151218 h 5339960"/>
              <a:gd name="connsiteX3165" fmla="*/ 1866451 w 6294865"/>
              <a:gd name="connsiteY3165" fmla="*/ 2140962 h 5339960"/>
              <a:gd name="connsiteX3166" fmla="*/ 1883036 w 6294865"/>
              <a:gd name="connsiteY3166" fmla="*/ 2134087 h 5339960"/>
              <a:gd name="connsiteX3167" fmla="*/ 1858180 w 6294865"/>
              <a:gd name="connsiteY3167" fmla="*/ 2154874 h 5339960"/>
              <a:gd name="connsiteX3168" fmla="*/ 1846361 w 6294865"/>
              <a:gd name="connsiteY3168" fmla="*/ 2163554 h 5339960"/>
              <a:gd name="connsiteX3169" fmla="*/ 1847183 w 6294865"/>
              <a:gd name="connsiteY3169" fmla="*/ 2175733 h 5339960"/>
              <a:gd name="connsiteX3170" fmla="*/ 1853375 w 6294865"/>
              <a:gd name="connsiteY3170" fmla="*/ 2205796 h 5339960"/>
              <a:gd name="connsiteX3171" fmla="*/ 1971358 w 6294865"/>
              <a:gd name="connsiteY3171" fmla="*/ 2296222 h 5339960"/>
              <a:gd name="connsiteX3172" fmla="*/ 2345959 w 6294865"/>
              <a:gd name="connsiteY3172" fmla="*/ 2480798 h 5339960"/>
              <a:gd name="connsiteX3173" fmla="*/ 2598429 w 6294865"/>
              <a:gd name="connsiteY3173" fmla="*/ 2566985 h 5339960"/>
              <a:gd name="connsiteX3174" fmla="*/ 2732786 w 6294865"/>
              <a:gd name="connsiteY3174" fmla="*/ 2630529 h 5339960"/>
              <a:gd name="connsiteX3175" fmla="*/ 2770024 w 6294865"/>
              <a:gd name="connsiteY3175" fmla="*/ 2653926 h 5339960"/>
              <a:gd name="connsiteX3176" fmla="*/ 2771175 w 6294865"/>
              <a:gd name="connsiteY3176" fmla="*/ 2652640 h 5339960"/>
              <a:gd name="connsiteX3177" fmla="*/ 2902894 w 6294865"/>
              <a:gd name="connsiteY3177" fmla="*/ 2546640 h 5339960"/>
              <a:gd name="connsiteX3178" fmla="*/ 3118956 w 6294865"/>
              <a:gd name="connsiteY3178" fmla="*/ 2459016 h 5339960"/>
              <a:gd name="connsiteX3179" fmla="*/ 3410792 w 6294865"/>
              <a:gd name="connsiteY3179" fmla="*/ 2469005 h 5339960"/>
              <a:gd name="connsiteX3180" fmla="*/ 3687310 w 6294865"/>
              <a:gd name="connsiteY3180" fmla="*/ 2449588 h 5339960"/>
              <a:gd name="connsiteX3181" fmla="*/ 3557009 w 6294865"/>
              <a:gd name="connsiteY3181" fmla="*/ 2342991 h 5339960"/>
              <a:gd name="connsiteX3182" fmla="*/ 3407923 w 6294865"/>
              <a:gd name="connsiteY3182" fmla="*/ 2296028 h 5339960"/>
              <a:gd name="connsiteX3183" fmla="*/ 3176430 w 6294865"/>
              <a:gd name="connsiteY3183" fmla="*/ 2198525 h 5339960"/>
              <a:gd name="connsiteX3184" fmla="*/ 2973115 w 6294865"/>
              <a:gd name="connsiteY3184" fmla="*/ 2011571 h 5339960"/>
              <a:gd name="connsiteX3185" fmla="*/ 2835359 w 6294865"/>
              <a:gd name="connsiteY3185" fmla="*/ 1902626 h 5339960"/>
              <a:gd name="connsiteX3186" fmla="*/ 2665550 w 6294865"/>
              <a:gd name="connsiteY3186" fmla="*/ 1947463 h 5339960"/>
              <a:gd name="connsiteX3187" fmla="*/ 2418030 w 6294865"/>
              <a:gd name="connsiteY3187" fmla="*/ 1926851 h 5339960"/>
              <a:gd name="connsiteX3188" fmla="*/ 2333429 w 6294865"/>
              <a:gd name="connsiteY3188" fmla="*/ 1893030 h 5339960"/>
              <a:gd name="connsiteX3189" fmla="*/ 2332293 w 6294865"/>
              <a:gd name="connsiteY3189" fmla="*/ 1892144 h 5339960"/>
              <a:gd name="connsiteX3190" fmla="*/ 2330581 w 6294865"/>
              <a:gd name="connsiteY3190" fmla="*/ 1894247 h 5339960"/>
              <a:gd name="connsiteX3191" fmla="*/ 2288514 w 6294865"/>
              <a:gd name="connsiteY3191" fmla="*/ 1933840 h 5339960"/>
              <a:gd name="connsiteX3192" fmla="*/ 2244450 w 6294865"/>
              <a:gd name="connsiteY3192" fmla="*/ 1965939 h 5339960"/>
              <a:gd name="connsiteX3193" fmla="*/ 2245445 w 6294865"/>
              <a:gd name="connsiteY3193" fmla="*/ 1982455 h 5339960"/>
              <a:gd name="connsiteX3194" fmla="*/ 2232044 w 6294865"/>
              <a:gd name="connsiteY3194" fmla="*/ 1977376 h 5339960"/>
              <a:gd name="connsiteX3195" fmla="*/ 2230442 w 6294865"/>
              <a:gd name="connsiteY3195" fmla="*/ 1973876 h 5339960"/>
              <a:gd name="connsiteX3196" fmla="*/ 2225096 w 6294865"/>
              <a:gd name="connsiteY3196" fmla="*/ 1976629 h 5339960"/>
              <a:gd name="connsiteX3197" fmla="*/ 2222435 w 6294865"/>
              <a:gd name="connsiteY3197" fmla="*/ 1992022 h 5339960"/>
              <a:gd name="connsiteX3198" fmla="*/ 2211680 w 6294865"/>
              <a:gd name="connsiteY3198" fmla="*/ 2055831 h 5339960"/>
              <a:gd name="connsiteX3199" fmla="*/ 2207669 w 6294865"/>
              <a:gd name="connsiteY3199" fmla="*/ 2078195 h 5339960"/>
              <a:gd name="connsiteX3200" fmla="*/ 2213514 w 6294865"/>
              <a:gd name="connsiteY3200" fmla="*/ 2101304 h 5339960"/>
              <a:gd name="connsiteX3201" fmla="*/ 2218097 w 6294865"/>
              <a:gd name="connsiteY3201" fmla="*/ 2122129 h 5339960"/>
              <a:gd name="connsiteX3202" fmla="*/ 2188035 w 6294865"/>
              <a:gd name="connsiteY3202" fmla="*/ 2032285 h 5339960"/>
              <a:gd name="connsiteX3203" fmla="*/ 2187436 w 6294865"/>
              <a:gd name="connsiteY3203" fmla="*/ 2030276 h 5339960"/>
              <a:gd name="connsiteX3204" fmla="*/ 2175726 w 6294865"/>
              <a:gd name="connsiteY3204" fmla="*/ 2026415 h 5339960"/>
              <a:gd name="connsiteX3205" fmla="*/ 2152156 w 6294865"/>
              <a:gd name="connsiteY3205" fmla="*/ 2015407 h 5339960"/>
              <a:gd name="connsiteX3206" fmla="*/ 2149400 w 6294865"/>
              <a:gd name="connsiteY3206" fmla="*/ 2017276 h 5339960"/>
              <a:gd name="connsiteX3207" fmla="*/ 2146238 w 6294865"/>
              <a:gd name="connsiteY3207" fmla="*/ 2026636 h 5339960"/>
              <a:gd name="connsiteX3208" fmla="*/ 2154373 w 6294865"/>
              <a:gd name="connsiteY3208" fmla="*/ 2045075 h 5339960"/>
              <a:gd name="connsiteX3209" fmla="*/ 2157685 w 6294865"/>
              <a:gd name="connsiteY3209" fmla="*/ 2050712 h 5339960"/>
              <a:gd name="connsiteX3210" fmla="*/ 2162984 w 6294865"/>
              <a:gd name="connsiteY3210" fmla="*/ 2060943 h 5339960"/>
              <a:gd name="connsiteX3211" fmla="*/ 2157243 w 6294865"/>
              <a:gd name="connsiteY3211" fmla="*/ 2056821 h 5339960"/>
              <a:gd name="connsiteX3212" fmla="*/ 2155872 w 6294865"/>
              <a:gd name="connsiteY3212" fmla="*/ 2055356 h 5339960"/>
              <a:gd name="connsiteX3213" fmla="*/ 2156743 w 6294865"/>
              <a:gd name="connsiteY3213" fmla="*/ 2069809 h 5339960"/>
              <a:gd name="connsiteX3214" fmla="*/ 2143342 w 6294865"/>
              <a:gd name="connsiteY3214" fmla="*/ 2064730 h 5339960"/>
              <a:gd name="connsiteX3215" fmla="*/ 2138201 w 6294865"/>
              <a:gd name="connsiteY3215" fmla="*/ 2053511 h 5339960"/>
              <a:gd name="connsiteX3216" fmla="*/ 2133732 w 6294865"/>
              <a:gd name="connsiteY3216" fmla="*/ 2079375 h 5339960"/>
              <a:gd name="connsiteX3217" fmla="*/ 2129450 w 6294865"/>
              <a:gd name="connsiteY3217" fmla="*/ 2104782 h 5339960"/>
              <a:gd name="connsiteX3218" fmla="*/ 2130111 w 6294865"/>
              <a:gd name="connsiteY3218" fmla="*/ 2107532 h 5339960"/>
              <a:gd name="connsiteX3219" fmla="*/ 2130800 w 6294865"/>
              <a:gd name="connsiteY3219" fmla="*/ 2112149 h 5339960"/>
              <a:gd name="connsiteX3220" fmla="*/ 2129005 w 6294865"/>
              <a:gd name="connsiteY3220" fmla="*/ 2107426 h 5339960"/>
              <a:gd name="connsiteX3221" fmla="*/ 2122977 w 6294865"/>
              <a:gd name="connsiteY3221" fmla="*/ 2143183 h 5339960"/>
              <a:gd name="connsiteX3222" fmla="*/ 2118966 w 6294865"/>
              <a:gd name="connsiteY3222" fmla="*/ 2165548 h 5339960"/>
              <a:gd name="connsiteX3223" fmla="*/ 2124813 w 6294865"/>
              <a:gd name="connsiteY3223" fmla="*/ 2188656 h 5339960"/>
              <a:gd name="connsiteX3224" fmla="*/ 2129394 w 6294865"/>
              <a:gd name="connsiteY3224" fmla="*/ 2209482 h 5339960"/>
              <a:gd name="connsiteX3225" fmla="*/ 2099333 w 6294865"/>
              <a:gd name="connsiteY3225" fmla="*/ 2119639 h 5339960"/>
              <a:gd name="connsiteX3226" fmla="*/ 2098733 w 6294865"/>
              <a:gd name="connsiteY3226" fmla="*/ 2117628 h 5339960"/>
              <a:gd name="connsiteX3227" fmla="*/ 2087024 w 6294865"/>
              <a:gd name="connsiteY3227" fmla="*/ 2113769 h 5339960"/>
              <a:gd name="connsiteX3228" fmla="*/ 2056729 w 6294865"/>
              <a:gd name="connsiteY3228" fmla="*/ 2099620 h 5339960"/>
              <a:gd name="connsiteX3229" fmla="*/ 2034738 w 6294865"/>
              <a:gd name="connsiteY3229" fmla="*/ 2083935 h 5339960"/>
              <a:gd name="connsiteX3230" fmla="*/ 2031252 w 6294865"/>
              <a:gd name="connsiteY3230" fmla="*/ 2091194 h 5339960"/>
              <a:gd name="connsiteX3231" fmla="*/ 2023149 w 6294865"/>
              <a:gd name="connsiteY3231" fmla="*/ 2109271 h 5339960"/>
              <a:gd name="connsiteX3232" fmla="*/ 1978617 w 6294865"/>
              <a:gd name="connsiteY3232" fmla="*/ 2123720 h 5339960"/>
              <a:gd name="connsiteX3233" fmla="*/ 2020580 w 6294865"/>
              <a:gd name="connsiteY3233" fmla="*/ 2085195 h 5339960"/>
              <a:gd name="connsiteX3234" fmla="*/ 2025699 w 6294865"/>
              <a:gd name="connsiteY3234" fmla="*/ 2077485 h 5339960"/>
              <a:gd name="connsiteX3235" fmla="*/ 2024701 w 6294865"/>
              <a:gd name="connsiteY3235" fmla="*/ 2076774 h 5339960"/>
              <a:gd name="connsiteX3236" fmla="*/ 2020620 w 6294865"/>
              <a:gd name="connsiteY3236" fmla="*/ 2072094 h 5339960"/>
              <a:gd name="connsiteX3237" fmla="*/ 2018926 w 6294865"/>
              <a:gd name="connsiteY3237" fmla="*/ 2071427 h 5339960"/>
              <a:gd name="connsiteX3238" fmla="*/ 2000976 w 6294865"/>
              <a:gd name="connsiteY3238" fmla="*/ 2071985 h 5339960"/>
              <a:gd name="connsiteX3239" fmla="*/ 1987752 w 6294865"/>
              <a:gd name="connsiteY3239" fmla="*/ 2073050 h 5339960"/>
              <a:gd name="connsiteX3240" fmla="*/ 1976047 w 6294865"/>
              <a:gd name="connsiteY3240" fmla="*/ 2084762 h 5339960"/>
              <a:gd name="connsiteX3241" fmla="*/ 1961423 w 6294865"/>
              <a:gd name="connsiteY3241" fmla="*/ 2098387 h 5339960"/>
              <a:gd name="connsiteX3242" fmla="*/ 1979048 w 6294865"/>
              <a:gd name="connsiteY3242" fmla="*/ 2076489 h 5339960"/>
              <a:gd name="connsiteX3243" fmla="*/ 1981561 w 6294865"/>
              <a:gd name="connsiteY3243" fmla="*/ 2073523 h 5339960"/>
              <a:gd name="connsiteX3244" fmla="*/ 1969591 w 6294865"/>
              <a:gd name="connsiteY3244" fmla="*/ 2073114 h 5339960"/>
              <a:gd name="connsiteX3245" fmla="*/ 1968206 w 6294865"/>
              <a:gd name="connsiteY3245" fmla="*/ 2068346 h 5339960"/>
              <a:gd name="connsiteX3246" fmla="*/ 1918190 w 6294865"/>
              <a:gd name="connsiteY3246" fmla="*/ 2079953 h 5339960"/>
              <a:gd name="connsiteX3247" fmla="*/ 1357073 w 6294865"/>
              <a:gd name="connsiteY3247" fmla="*/ 3640137 h 5339960"/>
              <a:gd name="connsiteX3248" fmla="*/ 1358217 w 6294865"/>
              <a:gd name="connsiteY3248" fmla="*/ 3640119 h 5339960"/>
              <a:gd name="connsiteX3249" fmla="*/ 1361429 w 6294865"/>
              <a:gd name="connsiteY3249" fmla="*/ 3636767 h 5339960"/>
              <a:gd name="connsiteX3250" fmla="*/ 1362712 w 6294865"/>
              <a:gd name="connsiteY3250" fmla="*/ 3635567 h 5339960"/>
              <a:gd name="connsiteX3251" fmla="*/ 1359996 w 6294865"/>
              <a:gd name="connsiteY3251" fmla="*/ 3632490 h 5339960"/>
              <a:gd name="connsiteX3252" fmla="*/ 988586 w 6294865"/>
              <a:gd name="connsiteY3252" fmla="*/ 4809612 h 5339960"/>
              <a:gd name="connsiteX3253" fmla="*/ 990423 w 6294865"/>
              <a:gd name="connsiteY3253" fmla="*/ 4816695 h 5339960"/>
              <a:gd name="connsiteX3254" fmla="*/ 990555 w 6294865"/>
              <a:gd name="connsiteY3254" fmla="*/ 4816717 h 5339960"/>
              <a:gd name="connsiteX3255" fmla="*/ 990947 w 6294865"/>
              <a:gd name="connsiteY3255" fmla="*/ 4816990 h 5339960"/>
              <a:gd name="connsiteX3256" fmla="*/ 994346 w 6294865"/>
              <a:gd name="connsiteY3256" fmla="*/ 4812861 h 5339960"/>
              <a:gd name="connsiteX3257" fmla="*/ 996859 w 6294865"/>
              <a:gd name="connsiteY3257" fmla="*/ 4809894 h 5339960"/>
              <a:gd name="connsiteX3258" fmla="*/ 1090040 w 6294865"/>
              <a:gd name="connsiteY3258" fmla="*/ 4485983 h 5339960"/>
              <a:gd name="connsiteX3259" fmla="*/ 1085311 w 6294865"/>
              <a:gd name="connsiteY3259" fmla="*/ 4507423 h 5339960"/>
              <a:gd name="connsiteX3260" fmla="*/ 1093903 w 6294865"/>
              <a:gd name="connsiteY3260" fmla="*/ 4518972 h 5339960"/>
              <a:gd name="connsiteX3261" fmla="*/ 1097871 w 6294865"/>
              <a:gd name="connsiteY3261" fmla="*/ 4524794 h 5339960"/>
              <a:gd name="connsiteX3262" fmla="*/ 1103821 w 6294865"/>
              <a:gd name="connsiteY3262" fmla="*/ 4499035 h 5339960"/>
              <a:gd name="connsiteX3263" fmla="*/ 1099365 w 6294865"/>
              <a:gd name="connsiteY3263" fmla="*/ 4496588 h 5339960"/>
              <a:gd name="connsiteX3264" fmla="*/ 918791 w 6294865"/>
              <a:gd name="connsiteY3264" fmla="*/ 5029283 h 5339960"/>
              <a:gd name="connsiteX3265" fmla="*/ 922948 w 6294865"/>
              <a:gd name="connsiteY3265" fmla="*/ 5036772 h 5339960"/>
              <a:gd name="connsiteX3266" fmla="*/ 946772 w 6294865"/>
              <a:gd name="connsiteY3266" fmla="*/ 5036064 h 5339960"/>
              <a:gd name="connsiteX3267" fmla="*/ 979757 w 6294865"/>
              <a:gd name="connsiteY3267" fmla="*/ 5026742 h 5339960"/>
              <a:gd name="connsiteX3268" fmla="*/ 983023 w 6294865"/>
              <a:gd name="connsiteY3268" fmla="*/ 5025068 h 5339960"/>
              <a:gd name="connsiteX3269" fmla="*/ 981309 w 6294865"/>
              <a:gd name="connsiteY3269" fmla="*/ 5018620 h 5339960"/>
              <a:gd name="connsiteX3270" fmla="*/ 978940 w 6294865"/>
              <a:gd name="connsiteY3270" fmla="*/ 5019147 h 5339960"/>
              <a:gd name="connsiteX3271" fmla="*/ 973551 w 6294865"/>
              <a:gd name="connsiteY3271" fmla="*/ 5017611 h 5339960"/>
              <a:gd name="connsiteX3272" fmla="*/ 978456 w 6294865"/>
              <a:gd name="connsiteY3272" fmla="*/ 5011687 h 5339960"/>
              <a:gd name="connsiteX3273" fmla="*/ 978981 w 6294865"/>
              <a:gd name="connsiteY3273" fmla="*/ 5011228 h 5339960"/>
              <a:gd name="connsiteX3274" fmla="*/ 976428 w 6294865"/>
              <a:gd name="connsiteY3274" fmla="*/ 5003819 h 5339960"/>
              <a:gd name="connsiteX3275" fmla="*/ 973960 w 6294865"/>
              <a:gd name="connsiteY3275" fmla="*/ 4996222 h 5339960"/>
              <a:gd name="connsiteX3276" fmla="*/ 960816 w 6294865"/>
              <a:gd name="connsiteY3276" fmla="*/ 4992630 h 5339960"/>
              <a:gd name="connsiteX3277" fmla="*/ 962436 w 6294865"/>
              <a:gd name="connsiteY3277" fmla="*/ 5006841 h 5339960"/>
              <a:gd name="connsiteX3278" fmla="*/ 950460 w 6294865"/>
              <a:gd name="connsiteY3278" fmla="*/ 5015670 h 5339960"/>
              <a:gd name="connsiteX3279" fmla="*/ 940609 w 6294865"/>
              <a:gd name="connsiteY3279" fmla="*/ 5008936 h 5339960"/>
              <a:gd name="connsiteX3280" fmla="*/ 939717 w 6294865"/>
              <a:gd name="connsiteY3280" fmla="*/ 5008059 h 5339960"/>
              <a:gd name="connsiteX3281" fmla="*/ 919490 w 6294865"/>
              <a:gd name="connsiteY3281" fmla="*/ 5028577 h 5339960"/>
              <a:gd name="connsiteX3282" fmla="*/ 1620456 w 6294865"/>
              <a:gd name="connsiteY3282" fmla="*/ 2798432 h 5339960"/>
              <a:gd name="connsiteX3283" fmla="*/ 1621600 w 6294865"/>
              <a:gd name="connsiteY3283" fmla="*/ 2798414 h 5339960"/>
              <a:gd name="connsiteX3284" fmla="*/ 1624811 w 6294865"/>
              <a:gd name="connsiteY3284" fmla="*/ 2795061 h 5339960"/>
              <a:gd name="connsiteX3285" fmla="*/ 1626094 w 6294865"/>
              <a:gd name="connsiteY3285" fmla="*/ 2793861 h 5339960"/>
              <a:gd name="connsiteX3286" fmla="*/ 1623378 w 6294865"/>
              <a:gd name="connsiteY3286" fmla="*/ 2790785 h 5339960"/>
              <a:gd name="connsiteX3287" fmla="*/ 1320206 w 6294865"/>
              <a:gd name="connsiteY3287" fmla="*/ 3751169 h 5339960"/>
              <a:gd name="connsiteX3288" fmla="*/ 1320043 w 6294865"/>
              <a:gd name="connsiteY3288" fmla="*/ 3752142 h 5339960"/>
              <a:gd name="connsiteX3289" fmla="*/ 1327455 w 6294865"/>
              <a:gd name="connsiteY3289" fmla="*/ 3747220 h 5339960"/>
              <a:gd name="connsiteX3290" fmla="*/ 1320438 w 6294865"/>
              <a:gd name="connsiteY3290" fmla="*/ 3750931 h 5339960"/>
              <a:gd name="connsiteX3291" fmla="*/ 1206579 w 6294865"/>
              <a:gd name="connsiteY3291" fmla="*/ 4111114 h 5339960"/>
              <a:gd name="connsiteX3292" fmla="*/ 1210522 w 6294865"/>
              <a:gd name="connsiteY3292" fmla="*/ 4131697 h 5339960"/>
              <a:gd name="connsiteX3293" fmla="*/ 1212574 w 6294865"/>
              <a:gd name="connsiteY3293" fmla="*/ 4139818 h 5339960"/>
              <a:gd name="connsiteX3294" fmla="*/ 1214895 w 6294865"/>
              <a:gd name="connsiteY3294" fmla="*/ 4136356 h 5339960"/>
              <a:gd name="connsiteX3295" fmla="*/ 1220094 w 6294865"/>
              <a:gd name="connsiteY3295" fmla="*/ 4129787 h 5339960"/>
              <a:gd name="connsiteX3296" fmla="*/ 1222641 w 6294865"/>
              <a:gd name="connsiteY3296" fmla="*/ 4099358 h 5339960"/>
              <a:gd name="connsiteX3297" fmla="*/ 1218829 w 6294865"/>
              <a:gd name="connsiteY3297" fmla="*/ 4102157 h 5339960"/>
              <a:gd name="connsiteX3298" fmla="*/ 1721139 w 6294865"/>
              <a:gd name="connsiteY3298" fmla="*/ 2474239 h 5339960"/>
              <a:gd name="connsiteX3299" fmla="*/ 1723099 w 6294865"/>
              <a:gd name="connsiteY3299" fmla="*/ 2481838 h 5339960"/>
              <a:gd name="connsiteX3300" fmla="*/ 1728325 w 6294865"/>
              <a:gd name="connsiteY3300" fmla="*/ 2481759 h 5339960"/>
              <a:gd name="connsiteX3301" fmla="*/ 1735937 w 6294865"/>
              <a:gd name="connsiteY3301" fmla="*/ 2494541 h 5339960"/>
              <a:gd name="connsiteX3302" fmla="*/ 1728284 w 6294865"/>
              <a:gd name="connsiteY3302" fmla="*/ 2501913 h 5339960"/>
              <a:gd name="connsiteX3303" fmla="*/ 1738001 w 6294865"/>
              <a:gd name="connsiteY3303" fmla="*/ 2539373 h 5339960"/>
              <a:gd name="connsiteX3304" fmla="*/ 1738572 w 6294865"/>
              <a:gd name="connsiteY3304" fmla="*/ 2539647 h 5339960"/>
              <a:gd name="connsiteX3305" fmla="*/ 1752731 w 6294865"/>
              <a:gd name="connsiteY3305" fmla="*/ 2546705 h 5339960"/>
              <a:gd name="connsiteX3306" fmla="*/ 1752765 w 6294865"/>
              <a:gd name="connsiteY3306" fmla="*/ 2546727 h 5339960"/>
              <a:gd name="connsiteX3307" fmla="*/ 1753713 w 6294865"/>
              <a:gd name="connsiteY3307" fmla="*/ 2535177 h 5339960"/>
              <a:gd name="connsiteX3308" fmla="*/ 1759502 w 6294865"/>
              <a:gd name="connsiteY3308" fmla="*/ 2484972 h 5339960"/>
              <a:gd name="connsiteX3309" fmla="*/ 1763592 w 6294865"/>
              <a:gd name="connsiteY3309" fmla="*/ 2462994 h 5339960"/>
              <a:gd name="connsiteX3310" fmla="*/ 1760825 w 6294865"/>
              <a:gd name="connsiteY3310" fmla="*/ 2455732 h 5339960"/>
              <a:gd name="connsiteX3311" fmla="*/ 1745170 w 6294865"/>
              <a:gd name="connsiteY3311" fmla="*/ 2463759 h 5339960"/>
              <a:gd name="connsiteX3312" fmla="*/ 1583589 w 6294865"/>
              <a:gd name="connsiteY3312" fmla="*/ 2909464 h 5339960"/>
              <a:gd name="connsiteX3313" fmla="*/ 1581592 w 6294865"/>
              <a:gd name="connsiteY3313" fmla="*/ 2921315 h 5339960"/>
              <a:gd name="connsiteX3314" fmla="*/ 1583714 w 6294865"/>
              <a:gd name="connsiteY3314" fmla="*/ 2922922 h 5339960"/>
              <a:gd name="connsiteX3315" fmla="*/ 1584955 w 6294865"/>
              <a:gd name="connsiteY3315" fmla="*/ 2923615 h 5339960"/>
              <a:gd name="connsiteX3316" fmla="*/ 1599299 w 6294865"/>
              <a:gd name="connsiteY3316" fmla="*/ 2906457 h 5339960"/>
              <a:gd name="connsiteX3317" fmla="*/ 1600270 w 6294865"/>
              <a:gd name="connsiteY3317" fmla="*/ 2905606 h 5339960"/>
              <a:gd name="connsiteX3318" fmla="*/ 1603307 w 6294865"/>
              <a:gd name="connsiteY3318" fmla="*/ 2900086 h 5339960"/>
              <a:gd name="connsiteX3319" fmla="*/ 1601351 w 6294865"/>
              <a:gd name="connsiteY3319" fmla="*/ 2900783 h 5339960"/>
              <a:gd name="connsiteX3320" fmla="*/ 1600763 w 6294865"/>
              <a:gd name="connsiteY3320" fmla="*/ 2900265 h 5339960"/>
              <a:gd name="connsiteX3321" fmla="*/ 1583821 w 6294865"/>
              <a:gd name="connsiteY3321" fmla="*/ 2909227 h 5339960"/>
              <a:gd name="connsiteX3322" fmla="*/ 1143195 w 6294865"/>
              <a:gd name="connsiteY3322" fmla="*/ 4302139 h 5339960"/>
              <a:gd name="connsiteX3323" fmla="*/ 1145208 w 6294865"/>
              <a:gd name="connsiteY3323" fmla="*/ 4309900 h 5339960"/>
              <a:gd name="connsiteX3324" fmla="*/ 1145781 w 6294865"/>
              <a:gd name="connsiteY3324" fmla="*/ 4310175 h 5339960"/>
              <a:gd name="connsiteX3325" fmla="*/ 1159938 w 6294865"/>
              <a:gd name="connsiteY3325" fmla="*/ 4317232 h 5339960"/>
              <a:gd name="connsiteX3326" fmla="*/ 1159972 w 6294865"/>
              <a:gd name="connsiteY3326" fmla="*/ 4317254 h 5339960"/>
              <a:gd name="connsiteX3327" fmla="*/ 1160130 w 6294865"/>
              <a:gd name="connsiteY3327" fmla="*/ 4315332 h 5339960"/>
              <a:gd name="connsiteX3328" fmla="*/ 1703664 w 6294865"/>
              <a:gd name="connsiteY3328" fmla="*/ 2522625 h 5339960"/>
              <a:gd name="connsiteX3329" fmla="*/ 1717801 w 6294865"/>
              <a:gd name="connsiteY3329" fmla="*/ 2529660 h 5339960"/>
              <a:gd name="connsiteX3330" fmla="*/ 1728648 w 6294865"/>
              <a:gd name="connsiteY3330" fmla="*/ 2534876 h 5339960"/>
              <a:gd name="connsiteX3331" fmla="*/ 1720913 w 6294865"/>
              <a:gd name="connsiteY3331" fmla="*/ 2509012 h 5339960"/>
              <a:gd name="connsiteX3332" fmla="*/ 1714213 w 6294865"/>
              <a:gd name="connsiteY3332" fmla="*/ 2515465 h 5339960"/>
              <a:gd name="connsiteX3333" fmla="*/ 1324853 w 6294865"/>
              <a:gd name="connsiteY3333" fmla="*/ 3724255 h 5339960"/>
              <a:gd name="connsiteX3334" fmla="*/ 1323335 w 6294865"/>
              <a:gd name="connsiteY3334" fmla="*/ 3733041 h 5339960"/>
              <a:gd name="connsiteX3335" fmla="*/ 1328243 w 6294865"/>
              <a:gd name="connsiteY3335" fmla="*/ 3731654 h 5339960"/>
              <a:gd name="connsiteX3336" fmla="*/ 1166334 w 6294865"/>
              <a:gd name="connsiteY3336" fmla="*/ 4227129 h 5339960"/>
              <a:gd name="connsiteX3337" fmla="*/ 1163893 w 6294865"/>
              <a:gd name="connsiteY3337" fmla="*/ 4241609 h 5339960"/>
              <a:gd name="connsiteX3338" fmla="*/ 1159882 w 6294865"/>
              <a:gd name="connsiteY3338" fmla="*/ 4263976 h 5339960"/>
              <a:gd name="connsiteX3339" fmla="*/ 1162234 w 6294865"/>
              <a:gd name="connsiteY3339" fmla="*/ 4273275 h 5339960"/>
              <a:gd name="connsiteX3340" fmla="*/ 1164475 w 6294865"/>
              <a:gd name="connsiteY3340" fmla="*/ 4274886 h 5339960"/>
              <a:gd name="connsiteX3341" fmla="*/ 1166710 w 6294865"/>
              <a:gd name="connsiteY3341" fmla="*/ 4255499 h 5339960"/>
              <a:gd name="connsiteX3342" fmla="*/ 1170798 w 6294865"/>
              <a:gd name="connsiteY3342" fmla="*/ 4233520 h 5339960"/>
              <a:gd name="connsiteX3343" fmla="*/ 1168031 w 6294865"/>
              <a:gd name="connsiteY3343" fmla="*/ 4226259 h 5339960"/>
              <a:gd name="connsiteX3344" fmla="*/ 911166 w 6294865"/>
              <a:gd name="connsiteY3344" fmla="*/ 5036986 h 5339960"/>
              <a:gd name="connsiteX3345" fmla="*/ 912724 w 6294865"/>
              <a:gd name="connsiteY3345" fmla="*/ 5037074 h 5339960"/>
              <a:gd name="connsiteX3346" fmla="*/ 915450 w 6294865"/>
              <a:gd name="connsiteY3346" fmla="*/ 5036992 h 5339960"/>
              <a:gd name="connsiteX3347" fmla="*/ 914247 w 6294865"/>
              <a:gd name="connsiteY3347" fmla="*/ 5033874 h 5339960"/>
              <a:gd name="connsiteX3348" fmla="*/ 1332888 w 6294865"/>
              <a:gd name="connsiteY3348" fmla="*/ 3697379 h 5339960"/>
              <a:gd name="connsiteX3349" fmla="*/ 1342042 w 6294865"/>
              <a:gd name="connsiteY3349" fmla="*/ 3718127 h 5339960"/>
              <a:gd name="connsiteX3350" fmla="*/ 1342612 w 6294865"/>
              <a:gd name="connsiteY3350" fmla="*/ 3727594 h 5339960"/>
              <a:gd name="connsiteX3351" fmla="*/ 1346478 w 6294865"/>
              <a:gd name="connsiteY3351" fmla="*/ 3726499 h 5339960"/>
              <a:gd name="connsiteX3352" fmla="*/ 1346491 w 6294865"/>
              <a:gd name="connsiteY3352" fmla="*/ 3726461 h 5339960"/>
              <a:gd name="connsiteX3353" fmla="*/ 1346507 w 6294865"/>
              <a:gd name="connsiteY3353" fmla="*/ 3726491 h 5339960"/>
              <a:gd name="connsiteX3354" fmla="*/ 1347475 w 6294865"/>
              <a:gd name="connsiteY3354" fmla="*/ 3726217 h 5339960"/>
              <a:gd name="connsiteX3355" fmla="*/ 1349601 w 6294865"/>
              <a:gd name="connsiteY3355" fmla="*/ 3725129 h 5339960"/>
              <a:gd name="connsiteX3356" fmla="*/ 1350527 w 6294865"/>
              <a:gd name="connsiteY3356" fmla="*/ 3723746 h 5339960"/>
              <a:gd name="connsiteX3357" fmla="*/ 1343040 w 6294865"/>
              <a:gd name="connsiteY3357" fmla="*/ 3695569 h 5339960"/>
              <a:gd name="connsiteX3358" fmla="*/ 1342018 w 6294865"/>
              <a:gd name="connsiteY3358" fmla="*/ 3690962 h 5339960"/>
              <a:gd name="connsiteX3359" fmla="*/ 1341890 w 6294865"/>
              <a:gd name="connsiteY3359" fmla="*/ 3691055 h 5339960"/>
              <a:gd name="connsiteX3360" fmla="*/ 1333141 w 6294865"/>
              <a:gd name="connsiteY3360" fmla="*/ 3696635 h 5339960"/>
              <a:gd name="connsiteX3361" fmla="*/ 1298166 w 6294865"/>
              <a:gd name="connsiteY3361" fmla="*/ 3807327 h 5339960"/>
              <a:gd name="connsiteX3362" fmla="*/ 1299705 w 6294865"/>
              <a:gd name="connsiteY3362" fmla="*/ 3813304 h 5339960"/>
              <a:gd name="connsiteX3363" fmla="*/ 1304184 w 6294865"/>
              <a:gd name="connsiteY3363" fmla="*/ 3820998 h 5339960"/>
              <a:gd name="connsiteX3364" fmla="*/ 1302981 w 6294865"/>
              <a:gd name="connsiteY3364" fmla="*/ 3811738 h 5339960"/>
              <a:gd name="connsiteX3365" fmla="*/ 1301720 w 6294865"/>
              <a:gd name="connsiteY3365" fmla="*/ 3804753 h 5339960"/>
              <a:gd name="connsiteX3366" fmla="*/ 1300163 w 6294865"/>
              <a:gd name="connsiteY3366" fmla="*/ 3805551 h 5339960"/>
              <a:gd name="connsiteX3367" fmla="*/ 1286075 w 6294865"/>
              <a:gd name="connsiteY3367" fmla="*/ 3843498 h 5339960"/>
              <a:gd name="connsiteX3368" fmla="*/ 1293177 w 6294865"/>
              <a:gd name="connsiteY3368" fmla="*/ 3848637 h 5339960"/>
              <a:gd name="connsiteX3369" fmla="*/ 1294399 w 6294865"/>
              <a:gd name="connsiteY3369" fmla="*/ 3846510 h 5339960"/>
              <a:gd name="connsiteX3370" fmla="*/ 1286833 w 6294865"/>
              <a:gd name="connsiteY3370" fmla="*/ 3843752 h 5339960"/>
              <a:gd name="connsiteX3371" fmla="*/ 1400719 w 6294865"/>
              <a:gd name="connsiteY3371" fmla="*/ 3478797 h 5339960"/>
              <a:gd name="connsiteX3372" fmla="*/ 1404710 w 6294865"/>
              <a:gd name="connsiteY3372" fmla="*/ 3484113 h 5339960"/>
              <a:gd name="connsiteX3373" fmla="*/ 1412213 w 6294865"/>
              <a:gd name="connsiteY3373" fmla="*/ 3471051 h 5339960"/>
              <a:gd name="connsiteX3374" fmla="*/ 1401975 w 6294865"/>
              <a:gd name="connsiteY3374" fmla="*/ 3477697 h 5339960"/>
              <a:gd name="connsiteX3375" fmla="*/ 1588236 w 6294865"/>
              <a:gd name="connsiteY3375" fmla="*/ 2882550 h 5339960"/>
              <a:gd name="connsiteX3376" fmla="*/ 1586717 w 6294865"/>
              <a:gd name="connsiteY3376" fmla="*/ 2891336 h 5339960"/>
              <a:gd name="connsiteX3377" fmla="*/ 1591626 w 6294865"/>
              <a:gd name="connsiteY3377" fmla="*/ 2889949 h 5339960"/>
              <a:gd name="connsiteX3378" fmla="*/ 953047 w 6294865"/>
              <a:gd name="connsiteY3378" fmla="*/ 4898630 h 5339960"/>
              <a:gd name="connsiteX3379" fmla="*/ 963651 w 6294865"/>
              <a:gd name="connsiteY3379" fmla="*/ 4906959 h 5339960"/>
              <a:gd name="connsiteX3380" fmla="*/ 963496 w 6294865"/>
              <a:gd name="connsiteY3380" fmla="*/ 4896612 h 5339960"/>
              <a:gd name="connsiteX3381" fmla="*/ 953887 w 6294865"/>
              <a:gd name="connsiteY3381" fmla="*/ 4897778 h 5339960"/>
              <a:gd name="connsiteX3382" fmla="*/ 921096 w 6294865"/>
              <a:gd name="connsiteY3382" fmla="*/ 4999590 h 5339960"/>
              <a:gd name="connsiteX3383" fmla="*/ 917191 w 6294865"/>
              <a:gd name="connsiteY3383" fmla="*/ 5012424 h 5339960"/>
              <a:gd name="connsiteX3384" fmla="*/ 917051 w 6294865"/>
              <a:gd name="connsiteY3384" fmla="*/ 5020600 h 5339960"/>
              <a:gd name="connsiteX3385" fmla="*/ 924489 w 6294865"/>
              <a:gd name="connsiteY3385" fmla="*/ 5012021 h 5339960"/>
              <a:gd name="connsiteX3386" fmla="*/ 933506 w 6294865"/>
              <a:gd name="connsiteY3386" fmla="*/ 5001977 h 5339960"/>
              <a:gd name="connsiteX3387" fmla="*/ 927510 w 6294865"/>
              <a:gd name="connsiteY3387" fmla="*/ 4996104 h 5339960"/>
              <a:gd name="connsiteX3388" fmla="*/ 927105 w 6294865"/>
              <a:gd name="connsiteY3388" fmla="*/ 4995618 h 5339960"/>
              <a:gd name="connsiteX3389" fmla="*/ 1596271 w 6294865"/>
              <a:gd name="connsiteY3389" fmla="*/ 2855674 h 5339960"/>
              <a:gd name="connsiteX3390" fmla="*/ 1605424 w 6294865"/>
              <a:gd name="connsiteY3390" fmla="*/ 2876422 h 5339960"/>
              <a:gd name="connsiteX3391" fmla="*/ 1605995 w 6294865"/>
              <a:gd name="connsiteY3391" fmla="*/ 2885888 h 5339960"/>
              <a:gd name="connsiteX3392" fmla="*/ 1610858 w 6294865"/>
              <a:gd name="connsiteY3392" fmla="*/ 2884513 h 5339960"/>
              <a:gd name="connsiteX3393" fmla="*/ 1612984 w 6294865"/>
              <a:gd name="connsiteY3393" fmla="*/ 2883423 h 5339960"/>
              <a:gd name="connsiteX3394" fmla="*/ 1613911 w 6294865"/>
              <a:gd name="connsiteY3394" fmla="*/ 2882041 h 5339960"/>
              <a:gd name="connsiteX3395" fmla="*/ 1606423 w 6294865"/>
              <a:gd name="connsiteY3395" fmla="*/ 2853863 h 5339960"/>
              <a:gd name="connsiteX3396" fmla="*/ 1605401 w 6294865"/>
              <a:gd name="connsiteY3396" fmla="*/ 2849257 h 5339960"/>
              <a:gd name="connsiteX3397" fmla="*/ 1605273 w 6294865"/>
              <a:gd name="connsiteY3397" fmla="*/ 2849350 h 5339960"/>
              <a:gd name="connsiteX3398" fmla="*/ 1596523 w 6294865"/>
              <a:gd name="connsiteY3398" fmla="*/ 2854929 h 5339960"/>
              <a:gd name="connsiteX3399" fmla="*/ 1376929 w 6294865"/>
              <a:gd name="connsiteY3399" fmla="*/ 3547708 h 5339960"/>
              <a:gd name="connsiteX3400" fmla="*/ 1378727 w 6294865"/>
              <a:gd name="connsiteY3400" fmla="*/ 3554824 h 5339960"/>
              <a:gd name="connsiteX3401" fmla="*/ 1383012 w 6294865"/>
              <a:gd name="connsiteY3401" fmla="*/ 3552437 h 5339960"/>
              <a:gd name="connsiteX3402" fmla="*/ 1384238 w 6294865"/>
              <a:gd name="connsiteY3402" fmla="*/ 3545024 h 5339960"/>
              <a:gd name="connsiteX3403" fmla="*/ 931636 w 6294865"/>
              <a:gd name="connsiteY3403" fmla="*/ 4959885 h 5339960"/>
              <a:gd name="connsiteX3404" fmla="*/ 931314 w 6294865"/>
              <a:gd name="connsiteY3404" fmla="*/ 4962493 h 5339960"/>
              <a:gd name="connsiteX3405" fmla="*/ 932207 w 6294865"/>
              <a:gd name="connsiteY3405" fmla="*/ 4963100 h 5339960"/>
              <a:gd name="connsiteX3406" fmla="*/ 933335 w 6294865"/>
              <a:gd name="connsiteY3406" fmla="*/ 4961399 h 5339960"/>
              <a:gd name="connsiteX3407" fmla="*/ 932336 w 6294865"/>
              <a:gd name="connsiteY3407" fmla="*/ 4960688 h 5339960"/>
              <a:gd name="connsiteX3408" fmla="*/ 1211338 w 6294865"/>
              <a:gd name="connsiteY3408" fmla="*/ 4067820 h 5339960"/>
              <a:gd name="connsiteX3409" fmla="*/ 1212482 w 6294865"/>
              <a:gd name="connsiteY3409" fmla="*/ 4067802 h 5339960"/>
              <a:gd name="connsiteX3410" fmla="*/ 1214165 w 6294865"/>
              <a:gd name="connsiteY3410" fmla="*/ 4066045 h 5339960"/>
              <a:gd name="connsiteX3411" fmla="*/ 1213000 w 6294865"/>
              <a:gd name="connsiteY3411" fmla="*/ 4063470 h 5339960"/>
              <a:gd name="connsiteX3412" fmla="*/ 1348643 w 6294865"/>
              <a:gd name="connsiteY3412" fmla="*/ 3631164 h 5339960"/>
              <a:gd name="connsiteX3413" fmla="*/ 1348654 w 6294865"/>
              <a:gd name="connsiteY3413" fmla="*/ 3631309 h 5339960"/>
              <a:gd name="connsiteX3414" fmla="*/ 1348755 w 6294865"/>
              <a:gd name="connsiteY3414" fmla="*/ 3631157 h 5339960"/>
              <a:gd name="connsiteX3415" fmla="*/ 1174409 w 6294865"/>
              <a:gd name="connsiteY3415" fmla="*/ 4179221 h 5339960"/>
              <a:gd name="connsiteX3416" fmla="*/ 1172474 w 6294865"/>
              <a:gd name="connsiteY3416" fmla="*/ 4190704 h 5339960"/>
              <a:gd name="connsiteX3417" fmla="*/ 1174596 w 6294865"/>
              <a:gd name="connsiteY3417" fmla="*/ 4192311 h 5339960"/>
              <a:gd name="connsiteX3418" fmla="*/ 1175837 w 6294865"/>
              <a:gd name="connsiteY3418" fmla="*/ 4193004 h 5339960"/>
              <a:gd name="connsiteX3419" fmla="*/ 1183778 w 6294865"/>
              <a:gd name="connsiteY3419" fmla="*/ 4183505 h 5339960"/>
              <a:gd name="connsiteX3420" fmla="*/ 1612026 w 6294865"/>
              <a:gd name="connsiteY3420" fmla="*/ 2789458 h 5339960"/>
              <a:gd name="connsiteX3421" fmla="*/ 1612036 w 6294865"/>
              <a:gd name="connsiteY3421" fmla="*/ 2789603 h 5339960"/>
              <a:gd name="connsiteX3422" fmla="*/ 1612137 w 6294865"/>
              <a:gd name="connsiteY3422" fmla="*/ 2789452 h 5339960"/>
              <a:gd name="connsiteX3423" fmla="*/ 1691833 w 6294865"/>
              <a:gd name="connsiteY3423" fmla="*/ 2533316 h 5339960"/>
              <a:gd name="connsiteX3424" fmla="*/ 1731957 w 6294865"/>
              <a:gd name="connsiteY3424" fmla="*/ 2545858 h 5339960"/>
              <a:gd name="connsiteX3425" fmla="*/ 1731636 w 6294865"/>
              <a:gd name="connsiteY3425" fmla="*/ 2544872 h 5339960"/>
              <a:gd name="connsiteX3426" fmla="*/ 1731036 w 6294865"/>
              <a:gd name="connsiteY3426" fmla="*/ 2542861 h 5339960"/>
              <a:gd name="connsiteX3427" fmla="*/ 1719326 w 6294865"/>
              <a:gd name="connsiteY3427" fmla="*/ 2539001 h 5339960"/>
              <a:gd name="connsiteX3428" fmla="*/ 1695756 w 6294865"/>
              <a:gd name="connsiteY3428" fmla="*/ 2527992 h 5339960"/>
              <a:gd name="connsiteX3429" fmla="*/ 1693000 w 6294865"/>
              <a:gd name="connsiteY3429" fmla="*/ 2529862 h 5339960"/>
              <a:gd name="connsiteX3430" fmla="*/ 1099459 w 6294865"/>
              <a:gd name="connsiteY3430" fmla="*/ 4413438 h 5339960"/>
              <a:gd name="connsiteX3431" fmla="*/ 1098421 w 6294865"/>
              <a:gd name="connsiteY3431" fmla="*/ 4431553 h 5339960"/>
              <a:gd name="connsiteX3432" fmla="*/ 1094432 w 6294865"/>
              <a:gd name="connsiteY3432" fmla="*/ 4463304 h 5339960"/>
              <a:gd name="connsiteX3433" fmla="*/ 1106022 w 6294865"/>
              <a:gd name="connsiteY3433" fmla="*/ 4477908 h 5339960"/>
              <a:gd name="connsiteX3434" fmla="*/ 1104776 w 6294865"/>
              <a:gd name="connsiteY3434" fmla="*/ 4446923 h 5339960"/>
              <a:gd name="connsiteX3435" fmla="*/ 1104069 w 6294865"/>
              <a:gd name="connsiteY3435" fmla="*/ 4418885 h 5339960"/>
              <a:gd name="connsiteX3436" fmla="*/ 1738933 w 6294865"/>
              <a:gd name="connsiteY3436" fmla="*/ 2381128 h 5339960"/>
              <a:gd name="connsiteX3437" fmla="*/ 1744580 w 6294865"/>
              <a:gd name="connsiteY3437" fmla="*/ 2388644 h 5339960"/>
              <a:gd name="connsiteX3438" fmla="*/ 1746137 w 6294865"/>
              <a:gd name="connsiteY3438" fmla="*/ 2391348 h 5339960"/>
              <a:gd name="connsiteX3439" fmla="*/ 1752316 w 6294865"/>
              <a:gd name="connsiteY3439" fmla="*/ 2388319 h 5339960"/>
              <a:gd name="connsiteX3440" fmla="*/ 1752000 w 6294865"/>
              <a:gd name="connsiteY3440" fmla="*/ 2387350 h 5339960"/>
              <a:gd name="connsiteX3441" fmla="*/ 1751402 w 6294865"/>
              <a:gd name="connsiteY3441" fmla="*/ 2385340 h 5339960"/>
              <a:gd name="connsiteX3442" fmla="*/ 1739691 w 6294865"/>
              <a:gd name="connsiteY3442" fmla="*/ 2381482 h 5339960"/>
              <a:gd name="connsiteX3443" fmla="*/ 1187153 w 6294865"/>
              <a:gd name="connsiteY3443" fmla="*/ 4125062 h 5339960"/>
              <a:gd name="connsiteX3444" fmla="*/ 1196306 w 6294865"/>
              <a:gd name="connsiteY3444" fmla="*/ 4145810 h 5339960"/>
              <a:gd name="connsiteX3445" fmla="*/ 1196587 w 6294865"/>
              <a:gd name="connsiteY3445" fmla="*/ 4150468 h 5339960"/>
              <a:gd name="connsiteX3446" fmla="*/ 1203693 w 6294865"/>
              <a:gd name="connsiteY3446" fmla="*/ 4152900 h 5339960"/>
              <a:gd name="connsiteX3447" fmla="*/ 1203866 w 6294865"/>
              <a:gd name="connsiteY3447" fmla="*/ 4152812 h 5339960"/>
              <a:gd name="connsiteX3448" fmla="*/ 1204793 w 6294865"/>
              <a:gd name="connsiteY3448" fmla="*/ 4151429 h 5339960"/>
              <a:gd name="connsiteX3449" fmla="*/ 1197304 w 6294865"/>
              <a:gd name="connsiteY3449" fmla="*/ 4123251 h 5339960"/>
              <a:gd name="connsiteX3450" fmla="*/ 1196283 w 6294865"/>
              <a:gd name="connsiteY3450" fmla="*/ 4118645 h 5339960"/>
              <a:gd name="connsiteX3451" fmla="*/ 1196155 w 6294865"/>
              <a:gd name="connsiteY3451" fmla="*/ 4118738 h 5339960"/>
              <a:gd name="connsiteX3452" fmla="*/ 1187405 w 6294865"/>
              <a:gd name="connsiteY3452" fmla="*/ 4124318 h 5339960"/>
              <a:gd name="connsiteX3453" fmla="*/ 1152257 w 6294865"/>
              <a:gd name="connsiteY3453" fmla="*/ 4234338 h 5339960"/>
              <a:gd name="connsiteX3454" fmla="*/ 1158389 w 6294865"/>
              <a:gd name="connsiteY3454" fmla="*/ 4258153 h 5339960"/>
              <a:gd name="connsiteX3455" fmla="*/ 1158754 w 6294865"/>
              <a:gd name="connsiteY3455" fmla="*/ 4251851 h 5339960"/>
              <a:gd name="connsiteX3456" fmla="*/ 1160540 w 6294865"/>
              <a:gd name="connsiteY3456" fmla="*/ 4230099 h 5339960"/>
              <a:gd name="connsiteX3457" fmla="*/ 1152376 w 6294865"/>
              <a:gd name="connsiteY3457" fmla="*/ 4234285 h 5339960"/>
              <a:gd name="connsiteX3458" fmla="*/ 1254983 w 6294865"/>
              <a:gd name="connsiteY3458" fmla="*/ 3906480 h 5339960"/>
              <a:gd name="connsiteX3459" fmla="*/ 1260854 w 6294865"/>
              <a:gd name="connsiteY3459" fmla="*/ 3914297 h 5339960"/>
              <a:gd name="connsiteX3460" fmla="*/ 1261727 w 6294865"/>
              <a:gd name="connsiteY3460" fmla="*/ 3915812 h 5339960"/>
              <a:gd name="connsiteX3461" fmla="*/ 1265199 w 6294865"/>
              <a:gd name="connsiteY3461" fmla="*/ 3914293 h 5339960"/>
              <a:gd name="connsiteX3462" fmla="*/ 1267140 w 6294865"/>
              <a:gd name="connsiteY3462" fmla="*/ 3913499 h 5339960"/>
              <a:gd name="connsiteX3463" fmla="*/ 1269834 w 6294865"/>
              <a:gd name="connsiteY3463" fmla="*/ 3901466 h 5339960"/>
              <a:gd name="connsiteX3464" fmla="*/ 1272078 w 6294865"/>
              <a:gd name="connsiteY3464" fmla="*/ 3895097 h 5339960"/>
              <a:gd name="connsiteX3465" fmla="*/ 1256240 w 6294865"/>
              <a:gd name="connsiteY3465" fmla="*/ 3905379 h 5339960"/>
              <a:gd name="connsiteX3466" fmla="*/ 1281034 w 6294865"/>
              <a:gd name="connsiteY3466" fmla="*/ 3822557 h 5339960"/>
              <a:gd name="connsiteX3467" fmla="*/ 1291756 w 6294865"/>
              <a:gd name="connsiteY3467" fmla="*/ 3832544 h 5339960"/>
              <a:gd name="connsiteX3468" fmla="*/ 1299931 w 6294865"/>
              <a:gd name="connsiteY3468" fmla="*/ 3836881 h 5339960"/>
              <a:gd name="connsiteX3469" fmla="*/ 1300530 w 6294865"/>
              <a:gd name="connsiteY3469" fmla="*/ 3835837 h 5339960"/>
              <a:gd name="connsiteX3470" fmla="*/ 1287371 w 6294865"/>
              <a:gd name="connsiteY3470" fmla="*/ 3816924 h 5339960"/>
              <a:gd name="connsiteX3471" fmla="*/ 935651 w 6294865"/>
              <a:gd name="connsiteY3471" fmla="*/ 4916276 h 5339960"/>
              <a:gd name="connsiteX3472" fmla="*/ 935296 w 6294865"/>
              <a:gd name="connsiteY3472" fmla="*/ 4923542 h 5339960"/>
              <a:gd name="connsiteX3473" fmla="*/ 939416 w 6294865"/>
              <a:gd name="connsiteY3473" fmla="*/ 4925592 h 5339960"/>
              <a:gd name="connsiteX3474" fmla="*/ 949584 w 6294865"/>
              <a:gd name="connsiteY3474" fmla="*/ 4919381 h 5339960"/>
              <a:gd name="connsiteX3475" fmla="*/ 945942 w 6294865"/>
              <a:gd name="connsiteY3475" fmla="*/ 4907199 h 5339960"/>
              <a:gd name="connsiteX3476" fmla="*/ 945201 w 6294865"/>
              <a:gd name="connsiteY3476" fmla="*/ 4906589 h 5339960"/>
              <a:gd name="connsiteX3477" fmla="*/ 1235920 w 6294865"/>
              <a:gd name="connsiteY3477" fmla="*/ 3961215 h 5339960"/>
              <a:gd name="connsiteX3478" fmla="*/ 1242242 w 6294865"/>
              <a:gd name="connsiteY3478" fmla="*/ 3977547 h 5339960"/>
              <a:gd name="connsiteX3479" fmla="*/ 1252831 w 6294865"/>
              <a:gd name="connsiteY3479" fmla="*/ 3972654 h 5339960"/>
              <a:gd name="connsiteX3480" fmla="*/ 1239903 w 6294865"/>
              <a:gd name="connsiteY3480" fmla="*/ 3957379 h 5339960"/>
              <a:gd name="connsiteX3481" fmla="*/ 958989 w 6294865"/>
              <a:gd name="connsiteY3481" fmla="*/ 4839111 h 5339960"/>
              <a:gd name="connsiteX3482" fmla="*/ 961123 w 6294865"/>
              <a:gd name="connsiteY3482" fmla="*/ 4841137 h 5339960"/>
              <a:gd name="connsiteX3483" fmla="*/ 964715 w 6294865"/>
              <a:gd name="connsiteY3483" fmla="*/ 4841789 h 5339960"/>
              <a:gd name="connsiteX3484" fmla="*/ 964925 w 6294865"/>
              <a:gd name="connsiteY3484" fmla="*/ 4837464 h 5339960"/>
              <a:gd name="connsiteX3485" fmla="*/ 965068 w 6294865"/>
              <a:gd name="connsiteY3485" fmla="*/ 4836131 h 5339960"/>
              <a:gd name="connsiteX3486" fmla="*/ 1125868 w 6294865"/>
              <a:gd name="connsiteY3486" fmla="*/ 4309216 h 5339960"/>
              <a:gd name="connsiteX3487" fmla="*/ 1125665 w 6294865"/>
              <a:gd name="connsiteY3487" fmla="*/ 4321583 h 5339960"/>
              <a:gd name="connsiteX3488" fmla="*/ 1124682 w 6294865"/>
              <a:gd name="connsiteY3488" fmla="*/ 4386917 h 5339960"/>
              <a:gd name="connsiteX3489" fmla="*/ 1147786 w 6294865"/>
              <a:gd name="connsiteY3489" fmla="*/ 4409416 h 5339960"/>
              <a:gd name="connsiteX3490" fmla="*/ 1165361 w 6294865"/>
              <a:gd name="connsiteY3490" fmla="*/ 4395846 h 5339960"/>
              <a:gd name="connsiteX3491" fmla="*/ 1158803 w 6294865"/>
              <a:gd name="connsiteY3491" fmla="*/ 4376812 h 5339960"/>
              <a:gd name="connsiteX3492" fmla="*/ 1138843 w 6294865"/>
              <a:gd name="connsiteY3492" fmla="*/ 4315396 h 5339960"/>
              <a:gd name="connsiteX3493" fmla="*/ 1138243 w 6294865"/>
              <a:gd name="connsiteY3493" fmla="*/ 4313387 h 5339960"/>
              <a:gd name="connsiteX3494" fmla="*/ 1126534 w 6294865"/>
              <a:gd name="connsiteY3494" fmla="*/ 4309527 h 5339960"/>
              <a:gd name="connsiteX3495" fmla="*/ 1859977 w 6294865"/>
              <a:gd name="connsiteY3495" fmla="*/ 1977348 h 5339960"/>
              <a:gd name="connsiteX3496" fmla="*/ 1866285 w 6294865"/>
              <a:gd name="connsiteY3496" fmla="*/ 1977092 h 5339960"/>
              <a:gd name="connsiteX3497" fmla="*/ 1896412 w 6294865"/>
              <a:gd name="connsiteY3497" fmla="*/ 1976605 h 5339960"/>
              <a:gd name="connsiteX3498" fmla="*/ 1896745 w 6294865"/>
              <a:gd name="connsiteY3498" fmla="*/ 1972763 h 5339960"/>
              <a:gd name="connsiteX3499" fmla="*/ 1898306 w 6294865"/>
              <a:gd name="connsiteY3499" fmla="*/ 1963322 h 5339960"/>
              <a:gd name="connsiteX3500" fmla="*/ 1884937 w 6294865"/>
              <a:gd name="connsiteY3500" fmla="*/ 1968231 h 5339960"/>
              <a:gd name="connsiteX3501" fmla="*/ 1363298 w 6294865"/>
              <a:gd name="connsiteY3501" fmla="*/ 3552700 h 5339960"/>
              <a:gd name="connsiteX3502" fmla="*/ 1368263 w 6294865"/>
              <a:gd name="connsiteY3502" fmla="*/ 3556328 h 5339960"/>
              <a:gd name="connsiteX3503" fmla="*/ 1366945 w 6294865"/>
              <a:gd name="connsiteY3503" fmla="*/ 3551368 h 5339960"/>
              <a:gd name="connsiteX3504" fmla="*/ 1202908 w 6294865"/>
              <a:gd name="connsiteY3504" fmla="*/ 4058847 h 5339960"/>
              <a:gd name="connsiteX3505" fmla="*/ 1202918 w 6294865"/>
              <a:gd name="connsiteY3505" fmla="*/ 4058991 h 5339960"/>
              <a:gd name="connsiteX3506" fmla="*/ 1203020 w 6294865"/>
              <a:gd name="connsiteY3506" fmla="*/ 4058840 h 5339960"/>
              <a:gd name="connsiteX3507" fmla="*/ 945971 w 6294865"/>
              <a:gd name="connsiteY3507" fmla="*/ 4871772 h 5339960"/>
              <a:gd name="connsiteX3508" fmla="*/ 949112 w 6294865"/>
              <a:gd name="connsiteY3508" fmla="*/ 4883953 h 5339960"/>
              <a:gd name="connsiteX3509" fmla="*/ 954524 w 6294865"/>
              <a:gd name="connsiteY3509" fmla="*/ 4882797 h 5339960"/>
              <a:gd name="connsiteX3510" fmla="*/ 961199 w 6294865"/>
              <a:gd name="connsiteY3510" fmla="*/ 4875362 h 5339960"/>
              <a:gd name="connsiteX3511" fmla="*/ 963192 w 6294865"/>
              <a:gd name="connsiteY3511" fmla="*/ 4873282 h 5339960"/>
              <a:gd name="connsiteX3512" fmla="*/ 963221 w 6294865"/>
              <a:gd name="connsiteY3512" fmla="*/ 4872663 h 5339960"/>
              <a:gd name="connsiteX3513" fmla="*/ 959120 w 6294865"/>
              <a:gd name="connsiteY3513" fmla="*/ 4866036 h 5339960"/>
              <a:gd name="connsiteX3514" fmla="*/ 978202 w 6294865"/>
              <a:gd name="connsiteY3514" fmla="*/ 4769450 h 5339960"/>
              <a:gd name="connsiteX3515" fmla="*/ 983751 w 6294865"/>
              <a:gd name="connsiteY3515" fmla="*/ 4790972 h 5339960"/>
              <a:gd name="connsiteX3516" fmla="*/ 985686 w 6294865"/>
              <a:gd name="connsiteY3516" fmla="*/ 4798434 h 5339960"/>
              <a:gd name="connsiteX3517" fmla="*/ 994698 w 6294865"/>
              <a:gd name="connsiteY3517" fmla="*/ 4792133 h 5339960"/>
              <a:gd name="connsiteX3518" fmla="*/ 1006273 w 6294865"/>
              <a:gd name="connsiteY3518" fmla="*/ 4791330 h 5339960"/>
              <a:gd name="connsiteX3519" fmla="*/ 1012297 w 6294865"/>
              <a:gd name="connsiteY3519" fmla="*/ 4791668 h 5339960"/>
              <a:gd name="connsiteX3520" fmla="*/ 1015693 w 6294865"/>
              <a:gd name="connsiteY3520" fmla="*/ 4787751 h 5339960"/>
              <a:gd name="connsiteX3521" fmla="*/ 1016565 w 6294865"/>
              <a:gd name="connsiteY3521" fmla="*/ 4780186 h 5339960"/>
              <a:gd name="connsiteX3522" fmla="*/ 1020197 w 6294865"/>
              <a:gd name="connsiteY3522" fmla="*/ 4760664 h 5339960"/>
              <a:gd name="connsiteX3523" fmla="*/ 1020348 w 6294865"/>
              <a:gd name="connsiteY3523" fmla="*/ 4757404 h 5339960"/>
              <a:gd name="connsiteX3524" fmla="*/ 1017886 w 6294865"/>
              <a:gd name="connsiteY3524" fmla="*/ 4750945 h 5339960"/>
              <a:gd name="connsiteX3525" fmla="*/ 1002233 w 6294865"/>
              <a:gd name="connsiteY3525" fmla="*/ 4758971 h 5339960"/>
              <a:gd name="connsiteX3526" fmla="*/ 988496 w 6294865"/>
              <a:gd name="connsiteY3526" fmla="*/ 4764963 h 5339960"/>
              <a:gd name="connsiteX3527" fmla="*/ 989826 w 6294865"/>
              <a:gd name="connsiteY3527" fmla="*/ 4770222 h 5339960"/>
              <a:gd name="connsiteX3528" fmla="*/ 994408 w 6294865"/>
              <a:gd name="connsiteY3528" fmla="*/ 4791046 h 5339960"/>
              <a:gd name="connsiteX3529" fmla="*/ 991108 w 6294865"/>
              <a:gd name="connsiteY3529" fmla="*/ 4782360 h 5339960"/>
              <a:gd name="connsiteX3530" fmla="*/ 985555 w 6294865"/>
              <a:gd name="connsiteY3530" fmla="*/ 4766243 h 5339960"/>
              <a:gd name="connsiteX3531" fmla="*/ 1152370 w 6294865"/>
              <a:gd name="connsiteY3531" fmla="*/ 4215427 h 5339960"/>
              <a:gd name="connsiteX3532" fmla="*/ 1153950 w 6294865"/>
              <a:gd name="connsiteY3532" fmla="*/ 4216214 h 5339960"/>
              <a:gd name="connsiteX3533" fmla="*/ 1158943 w 6294865"/>
              <a:gd name="connsiteY3533" fmla="*/ 4211253 h 5339960"/>
              <a:gd name="connsiteX3534" fmla="*/ 1157658 w 6294865"/>
              <a:gd name="connsiteY3534" fmla="*/ 4209820 h 5339960"/>
              <a:gd name="connsiteX3535" fmla="*/ 1155810 w 6294865"/>
              <a:gd name="connsiteY3535" fmla="*/ 4207753 h 5339960"/>
              <a:gd name="connsiteX3536" fmla="*/ 1574222 w 6294865"/>
              <a:gd name="connsiteY3536" fmla="*/ 2869224 h 5339960"/>
              <a:gd name="connsiteX3537" fmla="*/ 1574704 w 6294865"/>
              <a:gd name="connsiteY3537" fmla="*/ 2893930 h 5339960"/>
              <a:gd name="connsiteX3538" fmla="*/ 1576646 w 6294865"/>
              <a:gd name="connsiteY3538" fmla="*/ 2893873 h 5339960"/>
              <a:gd name="connsiteX3539" fmla="*/ 1577233 w 6294865"/>
              <a:gd name="connsiteY3539" fmla="*/ 2888780 h 5339960"/>
              <a:gd name="connsiteX3540" fmla="*/ 1581322 w 6294865"/>
              <a:gd name="connsiteY3540" fmla="*/ 2866800 h 5339960"/>
              <a:gd name="connsiteX3541" fmla="*/ 1580655 w 6294865"/>
              <a:gd name="connsiteY3541" fmla="*/ 2865048 h 5339960"/>
              <a:gd name="connsiteX3542" fmla="*/ 1148439 w 6294865"/>
              <a:gd name="connsiteY3542" fmla="*/ 4219608 h 5339960"/>
              <a:gd name="connsiteX3543" fmla="*/ 1148868 w 6294865"/>
              <a:gd name="connsiteY3543" fmla="*/ 4221261 h 5339960"/>
              <a:gd name="connsiteX3544" fmla="*/ 1150806 w 6294865"/>
              <a:gd name="connsiteY3544" fmla="*/ 4219337 h 5339960"/>
              <a:gd name="connsiteX3545" fmla="*/ 1149415 w 6294865"/>
              <a:gd name="connsiteY3545" fmla="*/ 4218963 h 5339960"/>
              <a:gd name="connsiteX3546" fmla="*/ 1126202 w 6294865"/>
              <a:gd name="connsiteY3546" fmla="*/ 4288902 h 5339960"/>
              <a:gd name="connsiteX3547" fmla="*/ 1126009 w 6294865"/>
              <a:gd name="connsiteY3547" fmla="*/ 4300667 h 5339960"/>
              <a:gd name="connsiteX3548" fmla="*/ 1135855 w 6294865"/>
              <a:gd name="connsiteY3548" fmla="*/ 4305402 h 5339960"/>
              <a:gd name="connsiteX3549" fmla="*/ 1132354 w 6294865"/>
              <a:gd name="connsiteY3549" fmla="*/ 4293694 h 5339960"/>
              <a:gd name="connsiteX3550" fmla="*/ 2254010 w 6294865"/>
              <a:gd name="connsiteY3550" fmla="*/ 708321 h 5339960"/>
              <a:gd name="connsiteX3551" fmla="*/ 2257586 w 6294865"/>
              <a:gd name="connsiteY3551" fmla="*/ 722107 h 5339960"/>
              <a:gd name="connsiteX3552" fmla="*/ 2264213 w 6294865"/>
              <a:gd name="connsiteY3552" fmla="*/ 747840 h 5339960"/>
              <a:gd name="connsiteX3553" fmla="*/ 2264577 w 6294865"/>
              <a:gd name="connsiteY3553" fmla="*/ 741537 h 5339960"/>
              <a:gd name="connsiteX3554" fmla="*/ 2267044 w 6294865"/>
              <a:gd name="connsiteY3554" fmla="*/ 711507 h 5339960"/>
              <a:gd name="connsiteX3555" fmla="*/ 2263254 w 6294865"/>
              <a:gd name="connsiteY3555" fmla="*/ 710799 h 5339960"/>
              <a:gd name="connsiteX3556" fmla="*/ 1344961 w 6294865"/>
              <a:gd name="connsiteY3556" fmla="*/ 3592506 h 5339960"/>
              <a:gd name="connsiteX3557" fmla="*/ 1346988 w 6294865"/>
              <a:gd name="connsiteY3557" fmla="*/ 3610624 h 5339960"/>
              <a:gd name="connsiteX3558" fmla="*/ 1350043 w 6294865"/>
              <a:gd name="connsiteY3558" fmla="*/ 3612330 h 5339960"/>
              <a:gd name="connsiteX3559" fmla="*/ 1356869 w 6294865"/>
              <a:gd name="connsiteY3559" fmla="*/ 3613525 h 5339960"/>
              <a:gd name="connsiteX3560" fmla="*/ 1359391 w 6294865"/>
              <a:gd name="connsiteY3560" fmla="*/ 3615286 h 5339960"/>
              <a:gd name="connsiteX3561" fmla="*/ 1362035 w 6294865"/>
              <a:gd name="connsiteY3561" fmla="*/ 3611342 h 5339960"/>
              <a:gd name="connsiteX3562" fmla="*/ 1369944 w 6294865"/>
              <a:gd name="connsiteY3562" fmla="*/ 3601348 h 5339960"/>
              <a:gd name="connsiteX3563" fmla="*/ 1369453 w 6294865"/>
              <a:gd name="connsiteY3563" fmla="*/ 3606433 h 5339960"/>
              <a:gd name="connsiteX3564" fmla="*/ 1364962 w 6294865"/>
              <a:gd name="connsiteY3564" fmla="*/ 3619173 h 5339960"/>
              <a:gd name="connsiteX3565" fmla="*/ 1370249 w 6294865"/>
              <a:gd name="connsiteY3565" fmla="*/ 3622864 h 5339960"/>
              <a:gd name="connsiteX3566" fmla="*/ 1370260 w 6294865"/>
              <a:gd name="connsiteY3566" fmla="*/ 3622878 h 5339960"/>
              <a:gd name="connsiteX3567" fmla="*/ 1374187 w 6294865"/>
              <a:gd name="connsiteY3567" fmla="*/ 3624832 h 5339960"/>
              <a:gd name="connsiteX3568" fmla="*/ 1380407 w 6294865"/>
              <a:gd name="connsiteY3568" fmla="*/ 3619012 h 5339960"/>
              <a:gd name="connsiteX3569" fmla="*/ 1385422 w 6294865"/>
              <a:gd name="connsiteY3569" fmla="*/ 3615335 h 5339960"/>
              <a:gd name="connsiteX3570" fmla="*/ 1373752 w 6294865"/>
              <a:gd name="connsiteY3570" fmla="*/ 3576306 h 5339960"/>
              <a:gd name="connsiteX3571" fmla="*/ 1370290 w 6294865"/>
              <a:gd name="connsiteY3571" fmla="*/ 3577816 h 5339960"/>
              <a:gd name="connsiteX3572" fmla="*/ 1351351 w 6294865"/>
              <a:gd name="connsiteY3572" fmla="*/ 3587832 h 5339960"/>
              <a:gd name="connsiteX3573" fmla="*/ 1710669 w 6294865"/>
              <a:gd name="connsiteY3573" fmla="*/ 2427942 h 5339960"/>
              <a:gd name="connsiteX3574" fmla="*/ 1714613 w 6294865"/>
              <a:gd name="connsiteY3574" fmla="*/ 2448525 h 5339960"/>
              <a:gd name="connsiteX3575" fmla="*/ 1716664 w 6294865"/>
              <a:gd name="connsiteY3575" fmla="*/ 2456645 h 5339960"/>
              <a:gd name="connsiteX3576" fmla="*/ 1718983 w 6294865"/>
              <a:gd name="connsiteY3576" fmla="*/ 2453184 h 5339960"/>
              <a:gd name="connsiteX3577" fmla="*/ 1726893 w 6294865"/>
              <a:gd name="connsiteY3577" fmla="*/ 2443191 h 5339960"/>
              <a:gd name="connsiteX3578" fmla="*/ 1726401 w 6294865"/>
              <a:gd name="connsiteY3578" fmla="*/ 2448276 h 5339960"/>
              <a:gd name="connsiteX3579" fmla="*/ 1721276 w 6294865"/>
              <a:gd name="connsiteY3579" fmla="*/ 2462813 h 5339960"/>
              <a:gd name="connsiteX3580" fmla="*/ 1738271 w 6294865"/>
              <a:gd name="connsiteY3580" fmla="*/ 2454102 h 5339960"/>
              <a:gd name="connsiteX3581" fmla="*/ 1754182 w 6294865"/>
              <a:gd name="connsiteY3581" fmla="*/ 2438298 h 5339960"/>
              <a:gd name="connsiteX3582" fmla="*/ 1751451 w 6294865"/>
              <a:gd name="connsiteY3582" fmla="*/ 2431132 h 5339960"/>
              <a:gd name="connsiteX3583" fmla="*/ 1739998 w 6294865"/>
              <a:gd name="connsiteY3583" fmla="*/ 2406441 h 5339960"/>
              <a:gd name="connsiteX3584" fmla="*/ 1722918 w 6294865"/>
              <a:gd name="connsiteY3584" fmla="*/ 2418984 h 5339960"/>
              <a:gd name="connsiteX3585" fmla="*/ 1370486 w 6294865"/>
              <a:gd name="connsiteY3585" fmla="*/ 3506794 h 5339960"/>
              <a:gd name="connsiteX3586" fmla="*/ 1371509 w 6294865"/>
              <a:gd name="connsiteY3586" fmla="*/ 3519805 h 5339960"/>
              <a:gd name="connsiteX3587" fmla="*/ 1375529 w 6294865"/>
              <a:gd name="connsiteY3587" fmla="*/ 3540786 h 5339960"/>
              <a:gd name="connsiteX3588" fmla="*/ 1384026 w 6294865"/>
              <a:gd name="connsiteY3588" fmla="*/ 3537069 h 5339960"/>
              <a:gd name="connsiteX3589" fmla="*/ 1385968 w 6294865"/>
              <a:gd name="connsiteY3589" fmla="*/ 3536273 h 5339960"/>
              <a:gd name="connsiteX3590" fmla="*/ 1388661 w 6294865"/>
              <a:gd name="connsiteY3590" fmla="*/ 3524242 h 5339960"/>
              <a:gd name="connsiteX3591" fmla="*/ 1398394 w 6294865"/>
              <a:gd name="connsiteY3591" fmla="*/ 3496619 h 5339960"/>
              <a:gd name="connsiteX3592" fmla="*/ 1397194 w 6294865"/>
              <a:gd name="connsiteY3592" fmla="*/ 3494029 h 5339960"/>
              <a:gd name="connsiteX3593" fmla="*/ 1391145 w 6294865"/>
              <a:gd name="connsiteY3593" fmla="*/ 3487180 h 5339960"/>
              <a:gd name="connsiteX3594" fmla="*/ 1382771 w 6294865"/>
              <a:gd name="connsiteY3594" fmla="*/ 3494511 h 5339960"/>
              <a:gd name="connsiteX3595" fmla="*/ 1608344 w 6294865"/>
              <a:gd name="connsiteY3595" fmla="*/ 2750800 h 5339960"/>
              <a:gd name="connsiteX3596" fmla="*/ 1610370 w 6294865"/>
              <a:gd name="connsiteY3596" fmla="*/ 2768918 h 5339960"/>
              <a:gd name="connsiteX3597" fmla="*/ 1613426 w 6294865"/>
              <a:gd name="connsiteY3597" fmla="*/ 2770625 h 5339960"/>
              <a:gd name="connsiteX3598" fmla="*/ 1620251 w 6294865"/>
              <a:gd name="connsiteY3598" fmla="*/ 2771820 h 5339960"/>
              <a:gd name="connsiteX3599" fmla="*/ 1622774 w 6294865"/>
              <a:gd name="connsiteY3599" fmla="*/ 2773581 h 5339960"/>
              <a:gd name="connsiteX3600" fmla="*/ 1625418 w 6294865"/>
              <a:gd name="connsiteY3600" fmla="*/ 2769636 h 5339960"/>
              <a:gd name="connsiteX3601" fmla="*/ 1633326 w 6294865"/>
              <a:gd name="connsiteY3601" fmla="*/ 2759643 h 5339960"/>
              <a:gd name="connsiteX3602" fmla="*/ 1632835 w 6294865"/>
              <a:gd name="connsiteY3602" fmla="*/ 2764728 h 5339960"/>
              <a:gd name="connsiteX3603" fmla="*/ 1628343 w 6294865"/>
              <a:gd name="connsiteY3603" fmla="*/ 2777467 h 5339960"/>
              <a:gd name="connsiteX3604" fmla="*/ 1633632 w 6294865"/>
              <a:gd name="connsiteY3604" fmla="*/ 2781158 h 5339960"/>
              <a:gd name="connsiteX3605" fmla="*/ 1633643 w 6294865"/>
              <a:gd name="connsiteY3605" fmla="*/ 2781172 h 5339960"/>
              <a:gd name="connsiteX3606" fmla="*/ 1637569 w 6294865"/>
              <a:gd name="connsiteY3606" fmla="*/ 2783126 h 5339960"/>
              <a:gd name="connsiteX3607" fmla="*/ 1643790 w 6294865"/>
              <a:gd name="connsiteY3607" fmla="*/ 2777306 h 5339960"/>
              <a:gd name="connsiteX3608" fmla="*/ 1648804 w 6294865"/>
              <a:gd name="connsiteY3608" fmla="*/ 2773630 h 5339960"/>
              <a:gd name="connsiteX3609" fmla="*/ 1637134 w 6294865"/>
              <a:gd name="connsiteY3609" fmla="*/ 2734601 h 5339960"/>
              <a:gd name="connsiteX3610" fmla="*/ 1633673 w 6294865"/>
              <a:gd name="connsiteY3610" fmla="*/ 2736111 h 5339960"/>
              <a:gd name="connsiteX3611" fmla="*/ 1614734 w 6294865"/>
              <a:gd name="connsiteY3611" fmla="*/ 2746127 h 5339960"/>
              <a:gd name="connsiteX3612" fmla="*/ 1537465 w 6294865"/>
              <a:gd name="connsiteY3612" fmla="*/ 2975377 h 5339960"/>
              <a:gd name="connsiteX3613" fmla="*/ 1543014 w 6294865"/>
              <a:gd name="connsiteY3613" fmla="*/ 2996898 h 5339960"/>
              <a:gd name="connsiteX3614" fmla="*/ 1554326 w 6294865"/>
              <a:gd name="connsiteY3614" fmla="*/ 3040512 h 5339960"/>
              <a:gd name="connsiteX3615" fmla="*/ 1554898 w 6294865"/>
              <a:gd name="connsiteY3615" fmla="*/ 3040786 h 5339960"/>
              <a:gd name="connsiteX3616" fmla="*/ 1569057 w 6294865"/>
              <a:gd name="connsiteY3616" fmla="*/ 3047843 h 5339960"/>
              <a:gd name="connsiteX3617" fmla="*/ 1569090 w 6294865"/>
              <a:gd name="connsiteY3617" fmla="*/ 3047865 h 5339960"/>
              <a:gd name="connsiteX3618" fmla="*/ 1570040 w 6294865"/>
              <a:gd name="connsiteY3618" fmla="*/ 3036315 h 5339960"/>
              <a:gd name="connsiteX3619" fmla="*/ 1572126 w 6294865"/>
              <a:gd name="connsiteY3619" fmla="*/ 3018218 h 5339960"/>
              <a:gd name="connsiteX3620" fmla="*/ 1569327 w 6294865"/>
              <a:gd name="connsiteY3620" fmla="*/ 3010093 h 5339960"/>
              <a:gd name="connsiteX3621" fmla="*/ 1555489 w 6294865"/>
              <a:gd name="connsiteY3621" fmla="*/ 2967516 h 5339960"/>
              <a:gd name="connsiteX3622" fmla="*/ 1318289 w 6294865"/>
              <a:gd name="connsiteY3622" fmla="*/ 3668182 h 5339960"/>
              <a:gd name="connsiteX3623" fmla="*/ 1319992 w 6294865"/>
              <a:gd name="connsiteY3623" fmla="*/ 3671562 h 5339960"/>
              <a:gd name="connsiteX3624" fmla="*/ 1323824 w 6294865"/>
              <a:gd name="connsiteY3624" fmla="*/ 3666976 h 5339960"/>
              <a:gd name="connsiteX3625" fmla="*/ 920196 w 6294865"/>
              <a:gd name="connsiteY3625" fmla="*/ 4931951 h 5339960"/>
              <a:gd name="connsiteX3626" fmla="*/ 923378 w 6294865"/>
              <a:gd name="connsiteY3626" fmla="*/ 4937682 h 5339960"/>
              <a:gd name="connsiteX3627" fmla="*/ 925920 w 6294865"/>
              <a:gd name="connsiteY3627" fmla="*/ 4935483 h 5339960"/>
              <a:gd name="connsiteX3628" fmla="*/ 927799 w 6294865"/>
              <a:gd name="connsiteY3628" fmla="*/ 4928893 h 5339960"/>
              <a:gd name="connsiteX3629" fmla="*/ 924659 w 6294865"/>
              <a:gd name="connsiteY3629" fmla="*/ 4927426 h 5339960"/>
              <a:gd name="connsiteX3630" fmla="*/ 920893 w 6294865"/>
              <a:gd name="connsiteY3630" fmla="*/ 4931246 h 5339960"/>
              <a:gd name="connsiteX3631" fmla="*/ 1209197 w 6294865"/>
              <a:gd name="connsiteY3631" fmla="*/ 4013621 h 5339960"/>
              <a:gd name="connsiteX3632" fmla="*/ 1210180 w 6294865"/>
              <a:gd name="connsiteY3632" fmla="*/ 4015850 h 5339960"/>
              <a:gd name="connsiteX3633" fmla="*/ 1211252 w 6294865"/>
              <a:gd name="connsiteY3633" fmla="*/ 4033641 h 5339960"/>
              <a:gd name="connsiteX3634" fmla="*/ 1215806 w 6294865"/>
              <a:gd name="connsiteY3634" fmla="*/ 4039762 h 5339960"/>
              <a:gd name="connsiteX3635" fmla="*/ 1216300 w 6294865"/>
              <a:gd name="connsiteY3635" fmla="*/ 4039024 h 5339960"/>
              <a:gd name="connsiteX3636" fmla="*/ 1224209 w 6294865"/>
              <a:gd name="connsiteY3636" fmla="*/ 4029031 h 5339960"/>
              <a:gd name="connsiteX3637" fmla="*/ 1223717 w 6294865"/>
              <a:gd name="connsiteY3637" fmla="*/ 4034116 h 5339960"/>
              <a:gd name="connsiteX3638" fmla="*/ 1219823 w 6294865"/>
              <a:gd name="connsiteY3638" fmla="*/ 4045160 h 5339960"/>
              <a:gd name="connsiteX3639" fmla="*/ 1223089 w 6294865"/>
              <a:gd name="connsiteY3639" fmla="*/ 4049551 h 5339960"/>
              <a:gd name="connsiteX3640" fmla="*/ 1224514 w 6294865"/>
              <a:gd name="connsiteY3640" fmla="*/ 4050545 h 5339960"/>
              <a:gd name="connsiteX3641" fmla="*/ 1224524 w 6294865"/>
              <a:gd name="connsiteY3641" fmla="*/ 4050560 h 5339960"/>
              <a:gd name="connsiteX3642" fmla="*/ 1228244 w 6294865"/>
              <a:gd name="connsiteY3642" fmla="*/ 4052411 h 5339960"/>
              <a:gd name="connsiteX3643" fmla="*/ 1234357 w 6294865"/>
              <a:gd name="connsiteY3643" fmla="*/ 4025933 h 5339960"/>
              <a:gd name="connsiteX3644" fmla="*/ 1234139 w 6294865"/>
              <a:gd name="connsiteY3644" fmla="*/ 4024467 h 5339960"/>
              <a:gd name="connsiteX3645" fmla="*/ 1228016 w 6294865"/>
              <a:gd name="connsiteY3645" fmla="*/ 4003990 h 5339960"/>
              <a:gd name="connsiteX3646" fmla="*/ 1224555 w 6294865"/>
              <a:gd name="connsiteY3646" fmla="*/ 4005499 h 5339960"/>
              <a:gd name="connsiteX3647" fmla="*/ 880820 w 6294865"/>
              <a:gd name="connsiteY3647" fmla="*/ 5054530 h 5339960"/>
              <a:gd name="connsiteX3648" fmla="*/ 882438 w 6294865"/>
              <a:gd name="connsiteY3648" fmla="*/ 5061263 h 5339960"/>
              <a:gd name="connsiteX3649" fmla="*/ 885278 w 6294865"/>
              <a:gd name="connsiteY3649" fmla="*/ 5057735 h 5339960"/>
              <a:gd name="connsiteX3650" fmla="*/ 887792 w 6294865"/>
              <a:gd name="connsiteY3650" fmla="*/ 5054769 h 5339960"/>
              <a:gd name="connsiteX3651" fmla="*/ 1286832 w 6294865"/>
              <a:gd name="connsiteY3651" fmla="*/ 3763617 h 5339960"/>
              <a:gd name="connsiteX3652" fmla="*/ 1288751 w 6294865"/>
              <a:gd name="connsiteY3652" fmla="*/ 3771013 h 5339960"/>
              <a:gd name="connsiteX3653" fmla="*/ 1291377 w 6294865"/>
              <a:gd name="connsiteY3653" fmla="*/ 3768698 h 5339960"/>
              <a:gd name="connsiteX3654" fmla="*/ 1581673 w 6294865"/>
              <a:gd name="connsiteY3654" fmla="*/ 2826477 h 5339960"/>
              <a:gd name="connsiteX3655" fmla="*/ 1583375 w 6294865"/>
              <a:gd name="connsiteY3655" fmla="*/ 2829856 h 5339960"/>
              <a:gd name="connsiteX3656" fmla="*/ 1587207 w 6294865"/>
              <a:gd name="connsiteY3656" fmla="*/ 2825271 h 5339960"/>
              <a:gd name="connsiteX3657" fmla="*/ 1200831 w 6294865"/>
              <a:gd name="connsiteY3657" fmla="*/ 4034547 h 5339960"/>
              <a:gd name="connsiteX3658" fmla="*/ 1201251 w 6294865"/>
              <a:gd name="connsiteY3658" fmla="*/ 4038306 h 5339960"/>
              <a:gd name="connsiteX3659" fmla="*/ 1202757 w 6294865"/>
              <a:gd name="connsiteY3659" fmla="*/ 4039146 h 5339960"/>
              <a:gd name="connsiteX3660" fmla="*/ 993264 w 6294865"/>
              <a:gd name="connsiteY3660" fmla="*/ 4693468 h 5339960"/>
              <a:gd name="connsiteX3661" fmla="*/ 987991 w 6294865"/>
              <a:gd name="connsiteY3661" fmla="*/ 4724747 h 5339960"/>
              <a:gd name="connsiteX3662" fmla="*/ 984187 w 6294865"/>
              <a:gd name="connsiteY3662" fmla="*/ 4745959 h 5339960"/>
              <a:gd name="connsiteX3663" fmla="*/ 1000689 w 6294865"/>
              <a:gd name="connsiteY3663" fmla="*/ 4733863 h 5339960"/>
              <a:gd name="connsiteX3664" fmla="*/ 1009508 w 6294865"/>
              <a:gd name="connsiteY3664" fmla="*/ 4728952 h 5339960"/>
              <a:gd name="connsiteX3665" fmla="*/ 1008515 w 6294865"/>
              <a:gd name="connsiteY3665" fmla="*/ 4726344 h 5339960"/>
              <a:gd name="connsiteX3666" fmla="*/ 1007604 w 6294865"/>
              <a:gd name="connsiteY3666" fmla="*/ 4724379 h 5339960"/>
              <a:gd name="connsiteX3667" fmla="*/ 1003390 w 6294865"/>
              <a:gd name="connsiteY3667" fmla="*/ 4726498 h 5339960"/>
              <a:gd name="connsiteX3668" fmla="*/ 1005783 w 6294865"/>
              <a:gd name="connsiteY3668" fmla="*/ 4720456 h 5339960"/>
              <a:gd name="connsiteX3669" fmla="*/ 1846042 w 6294865"/>
              <a:gd name="connsiteY3669" fmla="*/ 1982391 h 5339960"/>
              <a:gd name="connsiteX3670" fmla="*/ 1845912 w 6294865"/>
              <a:gd name="connsiteY3670" fmla="*/ 2007031 h 5339960"/>
              <a:gd name="connsiteX3671" fmla="*/ 1884618 w 6294865"/>
              <a:gd name="connsiteY3671" fmla="*/ 1997966 h 5339960"/>
              <a:gd name="connsiteX3672" fmla="*/ 1923678 w 6294865"/>
              <a:gd name="connsiteY3672" fmla="*/ 1984421 h 5339960"/>
              <a:gd name="connsiteX3673" fmla="*/ 1876980 w 6294865"/>
              <a:gd name="connsiteY3673" fmla="*/ 1981204 h 5339960"/>
              <a:gd name="connsiteX3674" fmla="*/ 1854330 w 6294865"/>
              <a:gd name="connsiteY3674" fmla="*/ 1979404 h 5339960"/>
              <a:gd name="connsiteX3675" fmla="*/ 996275 w 6294865"/>
              <a:gd name="connsiteY3675" fmla="*/ 4675599 h 5339960"/>
              <a:gd name="connsiteX3676" fmla="*/ 996122 w 6294865"/>
              <a:gd name="connsiteY3676" fmla="*/ 4676508 h 5339960"/>
              <a:gd name="connsiteX3677" fmla="*/ 1001643 w 6294865"/>
              <a:gd name="connsiteY3677" fmla="*/ 4683855 h 5339960"/>
              <a:gd name="connsiteX3678" fmla="*/ 1015821 w 6294865"/>
              <a:gd name="connsiteY3678" fmla="*/ 4708448 h 5339960"/>
              <a:gd name="connsiteX3679" fmla="*/ 1021609 w 6294865"/>
              <a:gd name="connsiteY3679" fmla="*/ 4702184 h 5339960"/>
              <a:gd name="connsiteX3680" fmla="*/ 1025720 w 6294865"/>
              <a:gd name="connsiteY3680" fmla="*/ 4698628 h 5339960"/>
              <a:gd name="connsiteX3681" fmla="*/ 1025753 w 6294865"/>
              <a:gd name="connsiteY3681" fmla="*/ 4689588 h 5339960"/>
              <a:gd name="connsiteX3682" fmla="*/ 1029114 w 6294865"/>
              <a:gd name="connsiteY3682" fmla="*/ 4654198 h 5339960"/>
              <a:gd name="connsiteX3683" fmla="*/ 1021464 w 6294865"/>
              <a:gd name="connsiteY3683" fmla="*/ 4659076 h 5339960"/>
              <a:gd name="connsiteX3684" fmla="*/ 997028 w 6294865"/>
              <a:gd name="connsiteY3684" fmla="*/ 4674939 h 5339960"/>
              <a:gd name="connsiteX3685" fmla="*/ 979278 w 6294865"/>
              <a:gd name="connsiteY3685" fmla="*/ 4728826 h 5339960"/>
              <a:gd name="connsiteX3686" fmla="*/ 982489 w 6294865"/>
              <a:gd name="connsiteY3686" fmla="*/ 4741290 h 5339960"/>
              <a:gd name="connsiteX3687" fmla="*/ 982852 w 6294865"/>
              <a:gd name="connsiteY3687" fmla="*/ 4734989 h 5339960"/>
              <a:gd name="connsiteX3688" fmla="*/ 983733 w 6294865"/>
              <a:gd name="connsiteY3688" fmla="*/ 4724269 h 5339960"/>
              <a:gd name="connsiteX3689" fmla="*/ 982582 w 6294865"/>
              <a:gd name="connsiteY3689" fmla="*/ 4726183 h 5339960"/>
              <a:gd name="connsiteX3690" fmla="*/ 963541 w 6294865"/>
              <a:gd name="connsiteY3690" fmla="*/ 4778360 h 5339960"/>
              <a:gd name="connsiteX3691" fmla="*/ 964603 w 6294865"/>
              <a:gd name="connsiteY3691" fmla="*/ 4779776 h 5339960"/>
              <a:gd name="connsiteX3692" fmla="*/ 964569 w 6294865"/>
              <a:gd name="connsiteY3692" fmla="*/ 4777460 h 5339960"/>
              <a:gd name="connsiteX3693" fmla="*/ 912572 w 6294865"/>
              <a:gd name="connsiteY3693" fmla="*/ 4939653 h 5339960"/>
              <a:gd name="connsiteX3694" fmla="*/ 914131 w 6294865"/>
              <a:gd name="connsiteY3694" fmla="*/ 4939742 h 5339960"/>
              <a:gd name="connsiteX3695" fmla="*/ 916855 w 6294865"/>
              <a:gd name="connsiteY3695" fmla="*/ 4939660 h 5339960"/>
              <a:gd name="connsiteX3696" fmla="*/ 915652 w 6294865"/>
              <a:gd name="connsiteY3696" fmla="*/ 4936542 h 5339960"/>
              <a:gd name="connsiteX3697" fmla="*/ 1164013 w 6294865"/>
              <a:gd name="connsiteY3697" fmla="*/ 4139320 h 5339960"/>
              <a:gd name="connsiteX3698" fmla="*/ 1171166 w 6294865"/>
              <a:gd name="connsiteY3698" fmla="*/ 4141768 h 5339960"/>
              <a:gd name="connsiteX3699" fmla="*/ 1171311 w 6294865"/>
              <a:gd name="connsiteY3699" fmla="*/ 4140993 h 5339960"/>
              <a:gd name="connsiteX3700" fmla="*/ 1169590 w 6294865"/>
              <a:gd name="connsiteY3700" fmla="*/ 4135700 h 5339960"/>
              <a:gd name="connsiteX3701" fmla="*/ 940261 w 6294865"/>
              <a:gd name="connsiteY3701" fmla="*/ 4849288 h 5339960"/>
              <a:gd name="connsiteX3702" fmla="*/ 943404 w 6294865"/>
              <a:gd name="connsiteY3702" fmla="*/ 4861731 h 5339960"/>
              <a:gd name="connsiteX3703" fmla="*/ 953312 w 6294865"/>
              <a:gd name="connsiteY3703" fmla="*/ 4856654 h 5339960"/>
              <a:gd name="connsiteX3704" fmla="*/ 950218 w 6294865"/>
              <a:gd name="connsiteY3704" fmla="*/ 4851659 h 5339960"/>
              <a:gd name="connsiteX3705" fmla="*/ 948537 w 6294865"/>
              <a:gd name="connsiteY3705" fmla="*/ 4849492 h 5339960"/>
              <a:gd name="connsiteX3706" fmla="*/ 1255627 w 6294865"/>
              <a:gd name="connsiteY3706" fmla="*/ 3848061 h 5339960"/>
              <a:gd name="connsiteX3707" fmla="*/ 1259577 w 6294865"/>
              <a:gd name="connsiteY3707" fmla="*/ 3846124 h 5339960"/>
              <a:gd name="connsiteX3708" fmla="*/ 1258223 w 6294865"/>
              <a:gd name="connsiteY3708" fmla="*/ 3845266 h 5339960"/>
              <a:gd name="connsiteX3709" fmla="*/ 1250748 w 6294865"/>
              <a:gd name="connsiteY3709" fmla="*/ 3862553 h 5339960"/>
              <a:gd name="connsiteX3710" fmla="*/ 1270744 w 6294865"/>
              <a:gd name="connsiteY3710" fmla="*/ 3872503 h 5339960"/>
              <a:gd name="connsiteX3711" fmla="*/ 1274993 w 6294865"/>
              <a:gd name="connsiteY3711" fmla="*/ 3874547 h 5339960"/>
              <a:gd name="connsiteX3712" fmla="*/ 1279627 w 6294865"/>
              <a:gd name="connsiteY3712" fmla="*/ 3871150 h 5339960"/>
              <a:gd name="connsiteX3713" fmla="*/ 1275083 w 6294865"/>
              <a:gd name="connsiteY3713" fmla="*/ 3855955 h 5339960"/>
              <a:gd name="connsiteX3714" fmla="*/ 1266781 w 6294865"/>
              <a:gd name="connsiteY3714" fmla="*/ 3850691 h 5339960"/>
              <a:gd name="connsiteX3715" fmla="*/ 1345911 w 6294865"/>
              <a:gd name="connsiteY3715" fmla="*/ 3559051 h 5339960"/>
              <a:gd name="connsiteX3716" fmla="*/ 1352218 w 6294865"/>
              <a:gd name="connsiteY3716" fmla="*/ 3558796 h 5339960"/>
              <a:gd name="connsiteX3717" fmla="*/ 1352991 w 6294865"/>
              <a:gd name="connsiteY3717" fmla="*/ 3558784 h 5339960"/>
              <a:gd name="connsiteX3718" fmla="*/ 1350635 w 6294865"/>
              <a:gd name="connsiteY3718" fmla="*/ 3557326 h 5339960"/>
              <a:gd name="connsiteX3719" fmla="*/ 1533919 w 6294865"/>
              <a:gd name="connsiteY3719" fmla="*/ 2961465 h 5339960"/>
              <a:gd name="connsiteX3720" fmla="*/ 1534898 w 6294865"/>
              <a:gd name="connsiteY3720" fmla="*/ 2965336 h 5339960"/>
              <a:gd name="connsiteX3721" fmla="*/ 1550984 w 6294865"/>
              <a:gd name="connsiteY3721" fmla="*/ 2957092 h 5339960"/>
              <a:gd name="connsiteX3722" fmla="*/ 1549931 w 6294865"/>
              <a:gd name="connsiteY3722" fmla="*/ 2955334 h 5339960"/>
              <a:gd name="connsiteX3723" fmla="*/ 1549909 w 6294865"/>
              <a:gd name="connsiteY3723" fmla="*/ 2955276 h 5339960"/>
              <a:gd name="connsiteX3724" fmla="*/ 1549624 w 6294865"/>
              <a:gd name="connsiteY3724" fmla="*/ 2955464 h 5339960"/>
              <a:gd name="connsiteX3725" fmla="*/ 1534569 w 6294865"/>
              <a:gd name="connsiteY3725" fmla="*/ 2961319 h 5339960"/>
              <a:gd name="connsiteX3726" fmla="*/ 922206 w 6294865"/>
              <a:gd name="connsiteY3726" fmla="*/ 4903228 h 5339960"/>
              <a:gd name="connsiteX3727" fmla="*/ 918594 w 6294865"/>
              <a:gd name="connsiteY3727" fmla="*/ 4915093 h 5339960"/>
              <a:gd name="connsiteX3728" fmla="*/ 918595 w 6294865"/>
              <a:gd name="connsiteY3728" fmla="*/ 4915094 h 5339960"/>
              <a:gd name="connsiteX3729" fmla="*/ 920816 w 6294865"/>
              <a:gd name="connsiteY3729" fmla="*/ 4916337 h 5339960"/>
              <a:gd name="connsiteX3730" fmla="*/ 923366 w 6294865"/>
              <a:gd name="connsiteY3730" fmla="*/ 4917605 h 5339960"/>
              <a:gd name="connsiteX3731" fmla="*/ 925893 w 6294865"/>
              <a:gd name="connsiteY3731" fmla="*/ 4914690 h 5339960"/>
              <a:gd name="connsiteX3732" fmla="*/ 938270 w 6294865"/>
              <a:gd name="connsiteY3732" fmla="*/ 4900903 h 5339960"/>
              <a:gd name="connsiteX3733" fmla="*/ 937447 w 6294865"/>
              <a:gd name="connsiteY3733" fmla="*/ 4900226 h 5339960"/>
              <a:gd name="connsiteX3734" fmla="*/ 924597 w 6294865"/>
              <a:gd name="connsiteY3734" fmla="*/ 4902519 h 5339960"/>
              <a:gd name="connsiteX3735" fmla="*/ 1715428 w 6294865"/>
              <a:gd name="connsiteY3735" fmla="*/ 2384647 h 5339960"/>
              <a:gd name="connsiteX3736" fmla="*/ 1716571 w 6294865"/>
              <a:gd name="connsiteY3736" fmla="*/ 2384630 h 5339960"/>
              <a:gd name="connsiteX3737" fmla="*/ 1719783 w 6294865"/>
              <a:gd name="connsiteY3737" fmla="*/ 2381276 h 5339960"/>
              <a:gd name="connsiteX3738" fmla="*/ 1721066 w 6294865"/>
              <a:gd name="connsiteY3738" fmla="*/ 2380076 h 5339960"/>
              <a:gd name="connsiteX3739" fmla="*/ 1718349 w 6294865"/>
              <a:gd name="connsiteY3739" fmla="*/ 2377000 h 5339960"/>
              <a:gd name="connsiteX3740" fmla="*/ 929212 w 6294865"/>
              <a:gd name="connsiteY3740" fmla="*/ 4879441 h 5339960"/>
              <a:gd name="connsiteX3741" fmla="*/ 929102 w 6294865"/>
              <a:gd name="connsiteY3741" fmla="*/ 4879822 h 5339960"/>
              <a:gd name="connsiteX3742" fmla="*/ 937518 w 6294865"/>
              <a:gd name="connsiteY3742" fmla="*/ 4886432 h 5339960"/>
              <a:gd name="connsiteX3743" fmla="*/ 939599 w 6294865"/>
              <a:gd name="connsiteY3743" fmla="*/ 4885987 h 5339960"/>
              <a:gd name="connsiteX3744" fmla="*/ 936573 w 6294865"/>
              <a:gd name="connsiteY3744" fmla="*/ 4875869 h 5339960"/>
              <a:gd name="connsiteX3745" fmla="*/ 933112 w 6294865"/>
              <a:gd name="connsiteY3745" fmla="*/ 4877378 h 5339960"/>
              <a:gd name="connsiteX3746" fmla="*/ 1128346 w 6294865"/>
              <a:gd name="connsiteY3746" fmla="*/ 4244765 h 5339960"/>
              <a:gd name="connsiteX3747" fmla="*/ 1128744 w 6294865"/>
              <a:gd name="connsiteY3747" fmla="*/ 4246308 h 5339960"/>
              <a:gd name="connsiteX3748" fmla="*/ 1149846 w 6294865"/>
              <a:gd name="connsiteY3748" fmla="*/ 4268271 h 5339960"/>
              <a:gd name="connsiteX3749" fmla="*/ 1159044 w 6294865"/>
              <a:gd name="connsiteY3749" fmla="*/ 4275896 h 5339960"/>
              <a:gd name="connsiteX3750" fmla="*/ 1146371 w 6294865"/>
              <a:gd name="connsiteY3750" fmla="*/ 4236905 h 5339960"/>
              <a:gd name="connsiteX3751" fmla="*/ 1186434 w 6294865"/>
              <a:gd name="connsiteY3751" fmla="*/ 4060233 h 5339960"/>
              <a:gd name="connsiteX3752" fmla="*/ 1182168 w 6294865"/>
              <a:gd name="connsiteY3752" fmla="*/ 4085535 h 5339960"/>
              <a:gd name="connsiteX3753" fmla="*/ 1185870 w 6294865"/>
              <a:gd name="connsiteY3753" fmla="*/ 4085351 h 5339960"/>
              <a:gd name="connsiteX3754" fmla="*/ 1189575 w 6294865"/>
              <a:gd name="connsiteY3754" fmla="*/ 4080918 h 5339960"/>
              <a:gd name="connsiteX3755" fmla="*/ 1187197 w 6294865"/>
              <a:gd name="connsiteY3755" fmla="*/ 4059858 h 5339960"/>
              <a:gd name="connsiteX3756" fmla="*/ 932982 w 6294865"/>
              <a:gd name="connsiteY3756" fmla="*/ 4863031 h 5339960"/>
              <a:gd name="connsiteX3757" fmla="*/ 932450 w 6294865"/>
              <a:gd name="connsiteY3757" fmla="*/ 4867345 h 5339960"/>
              <a:gd name="connsiteX3758" fmla="*/ 933927 w 6294865"/>
              <a:gd name="connsiteY3758" fmla="*/ 4866588 h 5339960"/>
              <a:gd name="connsiteX3759" fmla="*/ 1678561 w 6294865"/>
              <a:gd name="connsiteY3759" fmla="*/ 2495679 h 5339960"/>
              <a:gd name="connsiteX3760" fmla="*/ 1676564 w 6294865"/>
              <a:gd name="connsiteY3760" fmla="*/ 2507530 h 5339960"/>
              <a:gd name="connsiteX3761" fmla="*/ 1678685 w 6294865"/>
              <a:gd name="connsiteY3761" fmla="*/ 2509137 h 5339960"/>
              <a:gd name="connsiteX3762" fmla="*/ 1679927 w 6294865"/>
              <a:gd name="connsiteY3762" fmla="*/ 2509831 h 5339960"/>
              <a:gd name="connsiteX3763" fmla="*/ 1694271 w 6294865"/>
              <a:gd name="connsiteY3763" fmla="*/ 2492672 h 5339960"/>
              <a:gd name="connsiteX3764" fmla="*/ 1695243 w 6294865"/>
              <a:gd name="connsiteY3764" fmla="*/ 2491821 h 5339960"/>
              <a:gd name="connsiteX3765" fmla="*/ 1698279 w 6294865"/>
              <a:gd name="connsiteY3765" fmla="*/ 2486301 h 5339960"/>
              <a:gd name="connsiteX3766" fmla="*/ 1696323 w 6294865"/>
              <a:gd name="connsiteY3766" fmla="*/ 2486998 h 5339960"/>
              <a:gd name="connsiteX3767" fmla="*/ 1695734 w 6294865"/>
              <a:gd name="connsiteY3767" fmla="*/ 2486480 h 5339960"/>
              <a:gd name="connsiteX3768" fmla="*/ 1678793 w 6294865"/>
              <a:gd name="connsiteY3768" fmla="*/ 2495441 h 5339960"/>
              <a:gd name="connsiteX3769" fmla="*/ 1291652 w 6294865"/>
              <a:gd name="connsiteY3769" fmla="*/ 3723672 h 5339960"/>
              <a:gd name="connsiteX3770" fmla="*/ 1297522 w 6294865"/>
              <a:gd name="connsiteY3770" fmla="*/ 3731489 h 5339960"/>
              <a:gd name="connsiteX3771" fmla="*/ 1300105 w 6294865"/>
              <a:gd name="connsiteY3771" fmla="*/ 3735968 h 5339960"/>
              <a:gd name="connsiteX3772" fmla="*/ 1313263 w 6294865"/>
              <a:gd name="connsiteY3772" fmla="*/ 3735577 h 5339960"/>
              <a:gd name="connsiteX3773" fmla="*/ 1313850 w 6294865"/>
              <a:gd name="connsiteY3773" fmla="*/ 3730485 h 5339960"/>
              <a:gd name="connsiteX3774" fmla="*/ 1317939 w 6294865"/>
              <a:gd name="connsiteY3774" fmla="*/ 3708505 h 5339960"/>
              <a:gd name="connsiteX3775" fmla="*/ 1317272 w 6294865"/>
              <a:gd name="connsiteY3775" fmla="*/ 3706754 h 5339960"/>
              <a:gd name="connsiteX3776" fmla="*/ 1292909 w 6294865"/>
              <a:gd name="connsiteY3776" fmla="*/ 3722570 h 5339960"/>
              <a:gd name="connsiteX3777" fmla="*/ 1605410 w 6294865"/>
              <a:gd name="connsiteY3777" fmla="*/ 2725459 h 5339960"/>
              <a:gd name="connsiteX3778" fmla="*/ 1606299 w 6294865"/>
              <a:gd name="connsiteY3778" fmla="*/ 2733059 h 5339960"/>
              <a:gd name="connsiteX3779" fmla="*/ 1631078 w 6294865"/>
              <a:gd name="connsiteY3779" fmla="*/ 2719261 h 5339960"/>
              <a:gd name="connsiteX3780" fmla="*/ 1324529 w 6294865"/>
              <a:gd name="connsiteY3780" fmla="*/ 3616708 h 5339960"/>
              <a:gd name="connsiteX3781" fmla="*/ 1331496 w 6294865"/>
              <a:gd name="connsiteY3781" fmla="*/ 3614785 h 5339960"/>
              <a:gd name="connsiteX3782" fmla="*/ 1331405 w 6294865"/>
              <a:gd name="connsiteY3782" fmla="*/ 3608814 h 5339960"/>
              <a:gd name="connsiteX3783" fmla="*/ 1329052 w 6294865"/>
              <a:gd name="connsiteY3783" fmla="*/ 3607136 h 5339960"/>
              <a:gd name="connsiteX3784" fmla="*/ 1325565 w 6294865"/>
              <a:gd name="connsiteY3784" fmla="*/ 3614396 h 5339960"/>
              <a:gd name="connsiteX3785" fmla="*/ 1536581 w 6294865"/>
              <a:gd name="connsiteY3785" fmla="*/ 2942585 h 5339960"/>
              <a:gd name="connsiteX3786" fmla="*/ 1536870 w 6294865"/>
              <a:gd name="connsiteY3786" fmla="*/ 2942771 h 5339960"/>
              <a:gd name="connsiteX3787" fmla="*/ 1536907 w 6294865"/>
              <a:gd name="connsiteY3787" fmla="*/ 2942737 h 5339960"/>
              <a:gd name="connsiteX3788" fmla="*/ 1003216 w 6294865"/>
              <a:gd name="connsiteY3788" fmla="*/ 4635075 h 5339960"/>
              <a:gd name="connsiteX3789" fmla="*/ 999608 w 6294865"/>
              <a:gd name="connsiteY3789" fmla="*/ 4655960 h 5339960"/>
              <a:gd name="connsiteX3790" fmla="*/ 1011281 w 6294865"/>
              <a:gd name="connsiteY3790" fmla="*/ 4647403 h 5339960"/>
              <a:gd name="connsiteX3791" fmla="*/ 1008355 w 6294865"/>
              <a:gd name="connsiteY3791" fmla="*/ 4646294 h 5339960"/>
              <a:gd name="connsiteX3792" fmla="*/ 1369009 w 6294865"/>
              <a:gd name="connsiteY3792" fmla="*/ 3473644 h 5339960"/>
              <a:gd name="connsiteX3793" fmla="*/ 1369423 w 6294865"/>
              <a:gd name="connsiteY3793" fmla="*/ 3479647 h 5339960"/>
              <a:gd name="connsiteX3794" fmla="*/ 1369700 w 6294865"/>
              <a:gd name="connsiteY3794" fmla="*/ 3491869 h 5339960"/>
              <a:gd name="connsiteX3795" fmla="*/ 1381793 w 6294865"/>
              <a:gd name="connsiteY3795" fmla="*/ 3479247 h 5339960"/>
              <a:gd name="connsiteX3796" fmla="*/ 1383076 w 6294865"/>
              <a:gd name="connsiteY3796" fmla="*/ 3478046 h 5339960"/>
              <a:gd name="connsiteX3797" fmla="*/ 1378734 w 6294865"/>
              <a:gd name="connsiteY3797" fmla="*/ 3473130 h 5339960"/>
              <a:gd name="connsiteX3798" fmla="*/ 1341329 w 6294865"/>
              <a:gd name="connsiteY3798" fmla="*/ 3561191 h 5339960"/>
              <a:gd name="connsiteX3799" fmla="*/ 1342916 w 6294865"/>
              <a:gd name="connsiteY3799" fmla="*/ 3574764 h 5339960"/>
              <a:gd name="connsiteX3800" fmla="*/ 1361812 w 6294865"/>
              <a:gd name="connsiteY3800" fmla="*/ 3564242 h 5339960"/>
              <a:gd name="connsiteX3801" fmla="*/ 1359173 w 6294865"/>
              <a:gd name="connsiteY3801" fmla="*/ 3562609 h 5339960"/>
              <a:gd name="connsiteX3802" fmla="*/ 971406 w 6294865"/>
              <a:gd name="connsiteY3802" fmla="*/ 4735128 h 5339960"/>
              <a:gd name="connsiteX3803" fmla="*/ 972240 w 6294865"/>
              <a:gd name="connsiteY3803" fmla="*/ 4740640 h 5339960"/>
              <a:gd name="connsiteX3804" fmla="*/ 973400 w 6294865"/>
              <a:gd name="connsiteY3804" fmla="*/ 4750567 h 5339960"/>
              <a:gd name="connsiteX3805" fmla="*/ 974104 w 6294865"/>
              <a:gd name="connsiteY3805" fmla="*/ 4753349 h 5339960"/>
              <a:gd name="connsiteX3806" fmla="*/ 979911 w 6294865"/>
              <a:gd name="connsiteY3806" fmla="*/ 4749093 h 5339960"/>
              <a:gd name="connsiteX3807" fmla="*/ 974553 w 6294865"/>
              <a:gd name="connsiteY3807" fmla="*/ 4732609 h 5339960"/>
              <a:gd name="connsiteX3808" fmla="*/ 1011251 w 6294865"/>
              <a:gd name="connsiteY3808" fmla="*/ 4608201 h 5339960"/>
              <a:gd name="connsiteX3809" fmla="*/ 1020406 w 6294865"/>
              <a:gd name="connsiteY3809" fmla="*/ 4628947 h 5339960"/>
              <a:gd name="connsiteX3810" fmla="*/ 1021084 w 6294865"/>
              <a:gd name="connsiteY3810" fmla="*/ 4640216 h 5339960"/>
              <a:gd name="connsiteX3811" fmla="*/ 1031566 w 6294865"/>
              <a:gd name="connsiteY3811" fmla="*/ 4632534 h 5339960"/>
              <a:gd name="connsiteX3812" fmla="*/ 1039159 w 6294865"/>
              <a:gd name="connsiteY3812" fmla="*/ 4581042 h 5339960"/>
              <a:gd name="connsiteX3813" fmla="*/ 1035627 w 6294865"/>
              <a:gd name="connsiteY3813" fmla="*/ 4584444 h 5339960"/>
              <a:gd name="connsiteX3814" fmla="*/ 1014413 w 6294865"/>
              <a:gd name="connsiteY3814" fmla="*/ 4598841 h 5339960"/>
              <a:gd name="connsiteX3815" fmla="*/ 1172555 w 6294865"/>
              <a:gd name="connsiteY3815" fmla="*/ 4095865 h 5339960"/>
              <a:gd name="connsiteX3816" fmla="*/ 1174257 w 6294865"/>
              <a:gd name="connsiteY3816" fmla="*/ 4099245 h 5339960"/>
              <a:gd name="connsiteX3817" fmla="*/ 1174513 w 6294865"/>
              <a:gd name="connsiteY3817" fmla="*/ 4098939 h 5339960"/>
              <a:gd name="connsiteX3818" fmla="*/ 1174805 w 6294865"/>
              <a:gd name="connsiteY3818" fmla="*/ 4095375 h 5339960"/>
              <a:gd name="connsiteX3819" fmla="*/ 1580894 w 6294865"/>
              <a:gd name="connsiteY3819" fmla="*/ 2798035 h 5339960"/>
              <a:gd name="connsiteX3820" fmla="*/ 1578560 w 6294865"/>
              <a:gd name="connsiteY3820" fmla="*/ 2816783 h 5339960"/>
              <a:gd name="connsiteX3821" fmla="*/ 1594988 w 6294865"/>
              <a:gd name="connsiteY3821" fmla="*/ 2815963 h 5339960"/>
              <a:gd name="connsiteX3822" fmla="*/ 1598693 w 6294865"/>
              <a:gd name="connsiteY3822" fmla="*/ 2811531 h 5339960"/>
              <a:gd name="connsiteX3823" fmla="*/ 1596315 w 6294865"/>
              <a:gd name="connsiteY3823" fmla="*/ 2790469 h 5339960"/>
              <a:gd name="connsiteX3824" fmla="*/ 1587912 w 6294865"/>
              <a:gd name="connsiteY3824" fmla="*/ 2775002 h 5339960"/>
              <a:gd name="connsiteX3825" fmla="*/ 1594878 w 6294865"/>
              <a:gd name="connsiteY3825" fmla="*/ 2773080 h 5339960"/>
              <a:gd name="connsiteX3826" fmla="*/ 1594787 w 6294865"/>
              <a:gd name="connsiteY3826" fmla="*/ 2767109 h 5339960"/>
              <a:gd name="connsiteX3827" fmla="*/ 1592434 w 6294865"/>
              <a:gd name="connsiteY3827" fmla="*/ 2765431 h 5339960"/>
              <a:gd name="connsiteX3828" fmla="*/ 1588948 w 6294865"/>
              <a:gd name="connsiteY3828" fmla="*/ 2772690 h 5339960"/>
              <a:gd name="connsiteX3829" fmla="*/ 1141098 w 6294865"/>
              <a:gd name="connsiteY3829" fmla="*/ 4191300 h 5339960"/>
              <a:gd name="connsiteX3830" fmla="*/ 1143015 w 6294865"/>
              <a:gd name="connsiteY3830" fmla="*/ 4198697 h 5339960"/>
              <a:gd name="connsiteX3831" fmla="*/ 1145640 w 6294865"/>
              <a:gd name="connsiteY3831" fmla="*/ 4196381 h 5339960"/>
              <a:gd name="connsiteX3832" fmla="*/ 1683208 w 6294865"/>
              <a:gd name="connsiteY3832" fmla="*/ 2468765 h 5339960"/>
              <a:gd name="connsiteX3833" fmla="*/ 1681689 w 6294865"/>
              <a:gd name="connsiteY3833" fmla="*/ 2477552 h 5339960"/>
              <a:gd name="connsiteX3834" fmla="*/ 1686597 w 6294865"/>
              <a:gd name="connsiteY3834" fmla="*/ 2476164 h 5339960"/>
              <a:gd name="connsiteX3835" fmla="*/ 1641977 w 6294865"/>
              <a:gd name="connsiteY3835" fmla="*/ 2598501 h 5339960"/>
              <a:gd name="connsiteX3836" fmla="*/ 1643146 w 6294865"/>
              <a:gd name="connsiteY3836" fmla="*/ 2603010 h 5339960"/>
              <a:gd name="connsiteX3837" fmla="*/ 1655927 w 6294865"/>
              <a:gd name="connsiteY3837" fmla="*/ 2602712 h 5339960"/>
              <a:gd name="connsiteX3838" fmla="*/ 1691243 w 6294865"/>
              <a:gd name="connsiteY3838" fmla="*/ 2441889 h 5339960"/>
              <a:gd name="connsiteX3839" fmla="*/ 1700396 w 6294865"/>
              <a:gd name="connsiteY3839" fmla="*/ 2462637 h 5339960"/>
              <a:gd name="connsiteX3840" fmla="*/ 1700967 w 6294865"/>
              <a:gd name="connsiteY3840" fmla="*/ 2472103 h 5339960"/>
              <a:gd name="connsiteX3841" fmla="*/ 1705829 w 6294865"/>
              <a:gd name="connsiteY3841" fmla="*/ 2470728 h 5339960"/>
              <a:gd name="connsiteX3842" fmla="*/ 1707955 w 6294865"/>
              <a:gd name="connsiteY3842" fmla="*/ 2469638 h 5339960"/>
              <a:gd name="connsiteX3843" fmla="*/ 1708883 w 6294865"/>
              <a:gd name="connsiteY3843" fmla="*/ 2468256 h 5339960"/>
              <a:gd name="connsiteX3844" fmla="*/ 1701395 w 6294865"/>
              <a:gd name="connsiteY3844" fmla="*/ 2440078 h 5339960"/>
              <a:gd name="connsiteX3845" fmla="*/ 1700373 w 6294865"/>
              <a:gd name="connsiteY3845" fmla="*/ 2435472 h 5339960"/>
              <a:gd name="connsiteX3846" fmla="*/ 1700245 w 6294865"/>
              <a:gd name="connsiteY3846" fmla="*/ 2435565 h 5339960"/>
              <a:gd name="connsiteX3847" fmla="*/ 1691494 w 6294865"/>
              <a:gd name="connsiteY3847" fmla="*/ 2441145 h 5339960"/>
              <a:gd name="connsiteX3848" fmla="*/ 1267060 w 6294865"/>
              <a:gd name="connsiteY3848" fmla="*/ 3787730 h 5339960"/>
              <a:gd name="connsiteX3849" fmla="*/ 1267083 w 6294865"/>
              <a:gd name="connsiteY3849" fmla="*/ 3788008 h 5339960"/>
              <a:gd name="connsiteX3850" fmla="*/ 1267183 w 6294865"/>
              <a:gd name="connsiteY3850" fmla="*/ 3787907 h 5339960"/>
              <a:gd name="connsiteX3851" fmla="*/ 1127266 w 6294865"/>
              <a:gd name="connsiteY3851" fmla="*/ 4230002 h 5339960"/>
              <a:gd name="connsiteX3852" fmla="*/ 1127180 w 6294865"/>
              <a:gd name="connsiteY3852" fmla="*/ 4234007 h 5339960"/>
              <a:gd name="connsiteX3853" fmla="*/ 1142824 w 6294865"/>
              <a:gd name="connsiteY3853" fmla="*/ 4225990 h 5339960"/>
              <a:gd name="connsiteX3854" fmla="*/ 1142110 w 6294865"/>
              <a:gd name="connsiteY3854" fmla="*/ 4223791 h 5339960"/>
              <a:gd name="connsiteX3855" fmla="*/ 1140506 w 6294865"/>
              <a:gd name="connsiteY3855" fmla="*/ 4224853 h 5339960"/>
              <a:gd name="connsiteX3856" fmla="*/ 1201026 w 6294865"/>
              <a:gd name="connsiteY3856" fmla="*/ 3995103 h 5339960"/>
              <a:gd name="connsiteX3857" fmla="*/ 1202869 w 6294865"/>
              <a:gd name="connsiteY3857" fmla="*/ 3999279 h 5339960"/>
              <a:gd name="connsiteX3858" fmla="*/ 1223528 w 6294865"/>
              <a:gd name="connsiteY3858" fmla="*/ 3987776 h 5339960"/>
              <a:gd name="connsiteX3859" fmla="*/ 1220116 w 6294865"/>
              <a:gd name="connsiteY3859" fmla="*/ 3974935 h 5339960"/>
              <a:gd name="connsiteX3860" fmla="*/ 1204189 w 6294865"/>
              <a:gd name="connsiteY3860" fmla="*/ 3985743 h 5339960"/>
              <a:gd name="connsiteX3861" fmla="*/ 1759074 w 6294865"/>
              <a:gd name="connsiteY3861" fmla="*/ 2223307 h 5339960"/>
              <a:gd name="connsiteX3862" fmla="*/ 1764943 w 6294865"/>
              <a:gd name="connsiteY3862" fmla="*/ 2231125 h 5339960"/>
              <a:gd name="connsiteX3863" fmla="*/ 1777918 w 6294865"/>
              <a:gd name="connsiteY3863" fmla="*/ 2253628 h 5339960"/>
              <a:gd name="connsiteX3864" fmla="*/ 1796870 w 6294865"/>
              <a:gd name="connsiteY3864" fmla="*/ 2254845 h 5339960"/>
              <a:gd name="connsiteX3865" fmla="*/ 1797175 w 6294865"/>
              <a:gd name="connsiteY3865" fmla="*/ 2255172 h 5339960"/>
              <a:gd name="connsiteX3866" fmla="*/ 1797418 w 6294865"/>
              <a:gd name="connsiteY3866" fmla="*/ 2254881 h 5339960"/>
              <a:gd name="connsiteX3867" fmla="*/ 1796870 w 6294865"/>
              <a:gd name="connsiteY3867" fmla="*/ 2254845 h 5339960"/>
              <a:gd name="connsiteX3868" fmla="*/ 1787751 w 6294865"/>
              <a:gd name="connsiteY3868" fmla="*/ 2245043 h 5339960"/>
              <a:gd name="connsiteX3869" fmla="*/ 1777290 w 6294865"/>
              <a:gd name="connsiteY3869" fmla="*/ 2214538 h 5339960"/>
              <a:gd name="connsiteX3870" fmla="*/ 1776418 w 6294865"/>
              <a:gd name="connsiteY3870" fmla="*/ 2211762 h 5339960"/>
              <a:gd name="connsiteX3871" fmla="*/ 1760330 w 6294865"/>
              <a:gd name="connsiteY3871" fmla="*/ 2222207 h 5339960"/>
              <a:gd name="connsiteX3872" fmla="*/ 1340115 w 6294865"/>
              <a:gd name="connsiteY3872" fmla="*/ 3550816 h 5339960"/>
              <a:gd name="connsiteX3873" fmla="*/ 1340723 w 6294865"/>
              <a:gd name="connsiteY3873" fmla="*/ 3556013 h 5339960"/>
              <a:gd name="connsiteX3874" fmla="*/ 1345287 w 6294865"/>
              <a:gd name="connsiteY3874" fmla="*/ 3554016 h 5339960"/>
              <a:gd name="connsiteX3875" fmla="*/ 2305306 w 6294865"/>
              <a:gd name="connsiteY3875" fmla="*/ 484104 h 5339960"/>
              <a:gd name="connsiteX3876" fmla="*/ 2304074 w 6294865"/>
              <a:gd name="connsiteY3876" fmla="*/ 491232 h 5339960"/>
              <a:gd name="connsiteX3877" fmla="*/ 2307628 w 6294865"/>
              <a:gd name="connsiteY3877" fmla="*/ 489173 h 5339960"/>
              <a:gd name="connsiteX3878" fmla="*/ 1530009 w 6294865"/>
              <a:gd name="connsiteY3878" fmla="*/ 2944816 h 5339960"/>
              <a:gd name="connsiteX3879" fmla="*/ 1530664 w 6294865"/>
              <a:gd name="connsiteY3879" fmla="*/ 2948232 h 5339960"/>
              <a:gd name="connsiteX3880" fmla="*/ 1532122 w 6294865"/>
              <a:gd name="connsiteY3880" fmla="*/ 2946957 h 5339960"/>
              <a:gd name="connsiteX3881" fmla="*/ 1533561 w 6294865"/>
              <a:gd name="connsiteY3881" fmla="*/ 2945688 h 5339960"/>
              <a:gd name="connsiteX3882" fmla="*/ 1343789 w 6294865"/>
              <a:gd name="connsiteY3882" fmla="*/ 3533794 h 5339960"/>
              <a:gd name="connsiteX3883" fmla="*/ 1348324 w 6294865"/>
              <a:gd name="connsiteY3883" fmla="*/ 3541761 h 5339960"/>
              <a:gd name="connsiteX3884" fmla="*/ 1357678 w 6294865"/>
              <a:gd name="connsiteY3884" fmla="*/ 3548595 h 5339960"/>
              <a:gd name="connsiteX3885" fmla="*/ 1365320 w 6294865"/>
              <a:gd name="connsiteY3885" fmla="*/ 3545252 h 5339960"/>
              <a:gd name="connsiteX3886" fmla="*/ 1363405 w 6294865"/>
              <a:gd name="connsiteY3886" fmla="*/ 3538049 h 5339960"/>
              <a:gd name="connsiteX3887" fmla="*/ 1359036 w 6294865"/>
              <a:gd name="connsiteY3887" fmla="*/ 3518357 h 5339960"/>
              <a:gd name="connsiteX3888" fmla="*/ 1350622 w 6294865"/>
              <a:gd name="connsiteY3888" fmla="*/ 3526861 h 5339960"/>
              <a:gd name="connsiteX3889" fmla="*/ 894973 w 6294865"/>
              <a:gd name="connsiteY3889" fmla="*/ 4957381 h 5339960"/>
              <a:gd name="connsiteX3890" fmla="*/ 895889 w 6294865"/>
              <a:gd name="connsiteY3890" fmla="*/ 4956925 h 5339960"/>
              <a:gd name="connsiteX3891" fmla="*/ 895388 w 6294865"/>
              <a:gd name="connsiteY3891" fmla="*/ 4956964 h 5339960"/>
              <a:gd name="connsiteX3892" fmla="*/ 1706999 w 6294865"/>
              <a:gd name="connsiteY3892" fmla="*/ 2375673 h 5339960"/>
              <a:gd name="connsiteX3893" fmla="*/ 1707007 w 6294865"/>
              <a:gd name="connsiteY3893" fmla="*/ 2375818 h 5339960"/>
              <a:gd name="connsiteX3894" fmla="*/ 1707109 w 6294865"/>
              <a:gd name="connsiteY3894" fmla="*/ 2375667 h 5339960"/>
              <a:gd name="connsiteX3895" fmla="*/ 909430 w 6294865"/>
              <a:gd name="connsiteY3895" fmla="*/ 4907004 h 5339960"/>
              <a:gd name="connsiteX3896" fmla="*/ 909617 w 6294865"/>
              <a:gd name="connsiteY3896" fmla="*/ 4910077 h 5339960"/>
              <a:gd name="connsiteX3897" fmla="*/ 912377 w 6294865"/>
              <a:gd name="connsiteY3897" fmla="*/ 4911620 h 5339960"/>
              <a:gd name="connsiteX3898" fmla="*/ 912634 w 6294865"/>
              <a:gd name="connsiteY3898" fmla="*/ 4906057 h 5339960"/>
              <a:gd name="connsiteX3899" fmla="*/ 1127647 w 6294865"/>
              <a:gd name="connsiteY3899" fmla="*/ 4212059 h 5339960"/>
              <a:gd name="connsiteX3900" fmla="*/ 1127646 w 6294865"/>
              <a:gd name="connsiteY3900" fmla="*/ 4212091 h 5339960"/>
              <a:gd name="connsiteX3901" fmla="*/ 1127752 w 6294865"/>
              <a:gd name="connsiteY3901" fmla="*/ 4212159 h 5339960"/>
              <a:gd name="connsiteX3902" fmla="*/ 1127789 w 6294865"/>
              <a:gd name="connsiteY3902" fmla="*/ 4212125 h 5339960"/>
              <a:gd name="connsiteX3903" fmla="*/ 1290014 w 6294865"/>
              <a:gd name="connsiteY3903" fmla="*/ 3695124 h 5339960"/>
              <a:gd name="connsiteX3904" fmla="*/ 1287912 w 6294865"/>
              <a:gd name="connsiteY3904" fmla="*/ 3702026 h 5339960"/>
              <a:gd name="connsiteX3905" fmla="*/ 1291721 w 6294865"/>
              <a:gd name="connsiteY3905" fmla="*/ 3700075 h 5339960"/>
              <a:gd name="connsiteX3906" fmla="*/ 1305536 w 6294865"/>
              <a:gd name="connsiteY3906" fmla="*/ 3645618 h 5339960"/>
              <a:gd name="connsiteX3907" fmla="*/ 1313017 w 6294865"/>
              <a:gd name="connsiteY3907" fmla="*/ 3658595 h 5339960"/>
              <a:gd name="connsiteX3908" fmla="*/ 1331606 w 6294865"/>
              <a:gd name="connsiteY3908" fmla="*/ 3657670 h 5339960"/>
              <a:gd name="connsiteX3909" fmla="*/ 1335310 w 6294865"/>
              <a:gd name="connsiteY3909" fmla="*/ 3653236 h 5339960"/>
              <a:gd name="connsiteX3910" fmla="*/ 1332933 w 6294865"/>
              <a:gd name="connsiteY3910" fmla="*/ 3632175 h 5339960"/>
              <a:gd name="connsiteX3911" fmla="*/ 937310 w 6294865"/>
              <a:gd name="connsiteY3911" fmla="*/ 4813797 h 5339960"/>
              <a:gd name="connsiteX3912" fmla="*/ 936985 w 6294865"/>
              <a:gd name="connsiteY3912" fmla="*/ 4820401 h 5339960"/>
              <a:gd name="connsiteX3913" fmla="*/ 944446 w 6294865"/>
              <a:gd name="connsiteY3913" fmla="*/ 4826046 h 5339960"/>
              <a:gd name="connsiteX3914" fmla="*/ 950709 w 6294865"/>
              <a:gd name="connsiteY3914" fmla="*/ 4822219 h 5339960"/>
              <a:gd name="connsiteX3915" fmla="*/ 946095 w 6294865"/>
              <a:gd name="connsiteY3915" fmla="*/ 4820064 h 5339960"/>
              <a:gd name="connsiteX3916" fmla="*/ 1296469 w 6294865"/>
              <a:gd name="connsiteY3916" fmla="*/ 3672938 h 5339960"/>
              <a:gd name="connsiteX3917" fmla="*/ 1293834 w 6294865"/>
              <a:gd name="connsiteY3917" fmla="*/ 3682167 h 5339960"/>
              <a:gd name="connsiteX3918" fmla="*/ 1305522 w 6294865"/>
              <a:gd name="connsiteY3918" fmla="*/ 3677320 h 5339960"/>
              <a:gd name="connsiteX3919" fmla="*/ 1300857 w 6294865"/>
              <a:gd name="connsiteY3919" fmla="*/ 3682629 h 5339960"/>
              <a:gd name="connsiteX3920" fmla="*/ 1291674 w 6294865"/>
              <a:gd name="connsiteY3920" fmla="*/ 3689670 h 5339960"/>
              <a:gd name="connsiteX3921" fmla="*/ 1291638 w 6294865"/>
              <a:gd name="connsiteY3921" fmla="*/ 3689788 h 5339960"/>
              <a:gd name="connsiteX3922" fmla="*/ 1293193 w 6294865"/>
              <a:gd name="connsiteY3922" fmla="*/ 3695931 h 5339960"/>
              <a:gd name="connsiteX3923" fmla="*/ 1293796 w 6294865"/>
              <a:gd name="connsiteY3923" fmla="*/ 3698445 h 5339960"/>
              <a:gd name="connsiteX3924" fmla="*/ 1308529 w 6294865"/>
              <a:gd name="connsiteY3924" fmla="*/ 3683810 h 5339960"/>
              <a:gd name="connsiteX3925" fmla="*/ 1305800 w 6294865"/>
              <a:gd name="connsiteY3925" fmla="*/ 3676645 h 5339960"/>
              <a:gd name="connsiteX3926" fmla="*/ 1303382 w 6294865"/>
              <a:gd name="connsiteY3926" fmla="*/ 3671432 h 5339960"/>
              <a:gd name="connsiteX3927" fmla="*/ 972285 w 6294865"/>
              <a:gd name="connsiteY3927" fmla="*/ 4701772 h 5339960"/>
              <a:gd name="connsiteX3928" fmla="*/ 975861 w 6294865"/>
              <a:gd name="connsiteY3928" fmla="*/ 4715559 h 5339960"/>
              <a:gd name="connsiteX3929" fmla="*/ 978497 w 6294865"/>
              <a:gd name="connsiteY3929" fmla="*/ 4725791 h 5339960"/>
              <a:gd name="connsiteX3930" fmla="*/ 983787 w 6294865"/>
              <a:gd name="connsiteY3930" fmla="*/ 4723598 h 5339960"/>
              <a:gd name="connsiteX3931" fmla="*/ 985319 w 6294865"/>
              <a:gd name="connsiteY3931" fmla="*/ 4704958 h 5339960"/>
              <a:gd name="connsiteX3932" fmla="*/ 981529 w 6294865"/>
              <a:gd name="connsiteY3932" fmla="*/ 4704249 h 5339960"/>
              <a:gd name="connsiteX3933" fmla="*/ 1178794 w 6294865"/>
              <a:gd name="connsiteY3933" fmla="*/ 4044390 h 5339960"/>
              <a:gd name="connsiteX3934" fmla="*/ 1180166 w 6294865"/>
              <a:gd name="connsiteY3934" fmla="*/ 4044011 h 5339960"/>
              <a:gd name="connsiteX3935" fmla="*/ 1180566 w 6294865"/>
              <a:gd name="connsiteY3935" fmla="*/ 4040546 h 5339960"/>
              <a:gd name="connsiteX3936" fmla="*/ 1179830 w 6294865"/>
              <a:gd name="connsiteY3936" fmla="*/ 4042079 h 5339960"/>
              <a:gd name="connsiteX3937" fmla="*/ 972827 w 6294865"/>
              <a:gd name="connsiteY3937" fmla="*/ 4696749 h 5339960"/>
              <a:gd name="connsiteX3938" fmla="*/ 985443 w 6294865"/>
              <a:gd name="connsiteY3938" fmla="*/ 4703038 h 5339960"/>
              <a:gd name="connsiteX3939" fmla="*/ 985475 w 6294865"/>
              <a:gd name="connsiteY3939" fmla="*/ 4703059 h 5339960"/>
              <a:gd name="connsiteX3940" fmla="*/ 986425 w 6294865"/>
              <a:gd name="connsiteY3940" fmla="*/ 4691509 h 5339960"/>
              <a:gd name="connsiteX3941" fmla="*/ 987122 w 6294865"/>
              <a:gd name="connsiteY3941" fmla="*/ 4685470 h 5339960"/>
              <a:gd name="connsiteX3942" fmla="*/ 986196 w 6294865"/>
              <a:gd name="connsiteY3942" fmla="*/ 4684421 h 5339960"/>
              <a:gd name="connsiteX3943" fmla="*/ 977821 w 6294865"/>
              <a:gd name="connsiteY3943" fmla="*/ 4691753 h 5339960"/>
              <a:gd name="connsiteX3944" fmla="*/ 1590331 w 6294865"/>
              <a:gd name="connsiteY3944" fmla="*/ 2729100 h 5339960"/>
              <a:gd name="connsiteX3945" fmla="*/ 1588819 w 6294865"/>
              <a:gd name="connsiteY3945" fmla="*/ 2736595 h 5339960"/>
              <a:gd name="connsiteX3946" fmla="*/ 1594322 w 6294865"/>
              <a:gd name="connsiteY3946" fmla="*/ 2736432 h 5339960"/>
              <a:gd name="connsiteX3947" fmla="*/ 1594253 w 6294865"/>
              <a:gd name="connsiteY3947" fmla="*/ 2731857 h 5339960"/>
              <a:gd name="connsiteX3948" fmla="*/ 1594434 w 6294865"/>
              <a:gd name="connsiteY3948" fmla="*/ 2728110 h 5339960"/>
              <a:gd name="connsiteX3949" fmla="*/ 879307 w 6294865"/>
              <a:gd name="connsiteY3949" fmla="*/ 4985703 h 5339960"/>
              <a:gd name="connsiteX3950" fmla="*/ 876861 w 6294865"/>
              <a:gd name="connsiteY3950" fmla="*/ 5000214 h 5339960"/>
              <a:gd name="connsiteX3951" fmla="*/ 872850 w 6294865"/>
              <a:gd name="connsiteY3951" fmla="*/ 5022578 h 5339960"/>
              <a:gd name="connsiteX3952" fmla="*/ 877871 w 6294865"/>
              <a:gd name="connsiteY3952" fmla="*/ 5042431 h 5339960"/>
              <a:gd name="connsiteX3953" fmla="*/ 885629 w 6294865"/>
              <a:gd name="connsiteY3953" fmla="*/ 5037007 h 5339960"/>
              <a:gd name="connsiteX3954" fmla="*/ 897204 w 6294865"/>
              <a:gd name="connsiteY3954" fmla="*/ 5036204 h 5339960"/>
              <a:gd name="connsiteX3955" fmla="*/ 903231 w 6294865"/>
              <a:gd name="connsiteY3955" fmla="*/ 5036541 h 5339960"/>
              <a:gd name="connsiteX3956" fmla="*/ 911570 w 6294865"/>
              <a:gd name="connsiteY3956" fmla="*/ 5026922 h 5339960"/>
              <a:gd name="connsiteX3957" fmla="*/ 910290 w 6294865"/>
              <a:gd name="connsiteY3957" fmla="*/ 5023606 h 5339960"/>
              <a:gd name="connsiteX3958" fmla="*/ 911228 w 6294865"/>
              <a:gd name="connsiteY3958" fmla="*/ 5003405 h 5339960"/>
              <a:gd name="connsiteX3959" fmla="*/ 897655 w 6294865"/>
              <a:gd name="connsiteY3959" fmla="*/ 5008154 h 5339960"/>
              <a:gd name="connsiteX3960" fmla="*/ 886254 w 6294865"/>
              <a:gd name="connsiteY3960" fmla="*/ 5007633 h 5339960"/>
              <a:gd name="connsiteX3961" fmla="*/ 902428 w 6294865"/>
              <a:gd name="connsiteY3961" fmla="*/ 4991854 h 5339960"/>
              <a:gd name="connsiteX3962" fmla="*/ 914509 w 6294865"/>
              <a:gd name="connsiteY3962" fmla="*/ 4981199 h 5339960"/>
              <a:gd name="connsiteX3963" fmla="*/ 914628 w 6294865"/>
              <a:gd name="connsiteY3963" fmla="*/ 4980639 h 5339960"/>
              <a:gd name="connsiteX3964" fmla="*/ 911102 w 6294865"/>
              <a:gd name="connsiteY3964" fmla="*/ 4976403 h 5339960"/>
              <a:gd name="connsiteX3965" fmla="*/ 901477 w 6294865"/>
              <a:gd name="connsiteY3965" fmla="*/ 4974173 h 5339960"/>
              <a:gd name="connsiteX3966" fmla="*/ 881727 w 6294865"/>
              <a:gd name="connsiteY3966" fmla="*/ 4985316 h 5339960"/>
              <a:gd name="connsiteX3967" fmla="*/ 2275139 w 6294865"/>
              <a:gd name="connsiteY3967" fmla="*/ 553744 h 5339960"/>
              <a:gd name="connsiteX3968" fmla="*/ 2277951 w 6294865"/>
              <a:gd name="connsiteY3968" fmla="*/ 564587 h 5339960"/>
              <a:gd name="connsiteX3969" fmla="*/ 2283246 w 6294865"/>
              <a:gd name="connsiteY3969" fmla="*/ 585143 h 5339960"/>
              <a:gd name="connsiteX3970" fmla="*/ 2285025 w 6294865"/>
              <a:gd name="connsiteY3970" fmla="*/ 583016 h 5339960"/>
              <a:gd name="connsiteX3971" fmla="*/ 2287409 w 6294865"/>
              <a:gd name="connsiteY3971" fmla="*/ 553987 h 5339960"/>
              <a:gd name="connsiteX3972" fmla="*/ 2283619 w 6294865"/>
              <a:gd name="connsiteY3972" fmla="*/ 553279 h 5339960"/>
              <a:gd name="connsiteX3973" fmla="*/ 2277786 w 6294865"/>
              <a:gd name="connsiteY3973" fmla="*/ 551715 h 5339960"/>
              <a:gd name="connsiteX3974" fmla="*/ 933691 w 6294865"/>
              <a:gd name="connsiteY3974" fmla="*/ 4811216 h 5339960"/>
              <a:gd name="connsiteX3975" fmla="*/ 934080 w 6294865"/>
              <a:gd name="connsiteY3975" fmla="*/ 4816177 h 5339960"/>
              <a:gd name="connsiteX3976" fmla="*/ 935319 w 6294865"/>
              <a:gd name="connsiteY3976" fmla="*/ 4812380 h 5339960"/>
              <a:gd name="connsiteX3977" fmla="*/ 935502 w 6294865"/>
              <a:gd name="connsiteY3977" fmla="*/ 4804164 h 5339960"/>
              <a:gd name="connsiteX3978" fmla="*/ 935748 w 6294865"/>
              <a:gd name="connsiteY3978" fmla="*/ 4804349 h 5339960"/>
              <a:gd name="connsiteX3979" fmla="*/ 953047 w 6294865"/>
              <a:gd name="connsiteY3979" fmla="*/ 4814016 h 5339960"/>
              <a:gd name="connsiteX3980" fmla="*/ 962496 w 6294865"/>
              <a:gd name="connsiteY3980" fmla="*/ 4818719 h 5339960"/>
              <a:gd name="connsiteX3981" fmla="*/ 965183 w 6294865"/>
              <a:gd name="connsiteY3981" fmla="*/ 4817978 h 5339960"/>
              <a:gd name="connsiteX3982" fmla="*/ 964975 w 6294865"/>
              <a:gd name="connsiteY3982" fmla="*/ 4804286 h 5339960"/>
              <a:gd name="connsiteX3983" fmla="*/ 960015 w 6294865"/>
              <a:gd name="connsiteY3983" fmla="*/ 4793592 h 5339960"/>
              <a:gd name="connsiteX3984" fmla="*/ 953965 w 6294865"/>
              <a:gd name="connsiteY3984" fmla="*/ 4786743 h 5339960"/>
              <a:gd name="connsiteX3985" fmla="*/ 945593 w 6294865"/>
              <a:gd name="connsiteY3985" fmla="*/ 4794074 h 5339960"/>
              <a:gd name="connsiteX3986" fmla="*/ 1225196 w 6294865"/>
              <a:gd name="connsiteY3986" fmla="*/ 3882585 h 5339960"/>
              <a:gd name="connsiteX3987" fmla="*/ 1231498 w 6294865"/>
              <a:gd name="connsiteY3987" fmla="*/ 3883689 h 5339960"/>
              <a:gd name="connsiteX3988" fmla="*/ 1244879 w 6294865"/>
              <a:gd name="connsiteY3988" fmla="*/ 3893025 h 5339960"/>
              <a:gd name="connsiteX3989" fmla="*/ 1247371 w 6294865"/>
              <a:gd name="connsiteY3989" fmla="*/ 3896345 h 5339960"/>
              <a:gd name="connsiteX3990" fmla="*/ 1255037 w 6294865"/>
              <a:gd name="connsiteY3990" fmla="*/ 3889174 h 5339960"/>
              <a:gd name="connsiteX3991" fmla="*/ 1267851 w 6294865"/>
              <a:gd name="connsiteY3991" fmla="*/ 3879780 h 5339960"/>
              <a:gd name="connsiteX3992" fmla="*/ 1243093 w 6294865"/>
              <a:gd name="connsiteY3992" fmla="*/ 3868217 h 5339960"/>
              <a:gd name="connsiteX3993" fmla="*/ 1234107 w 6294865"/>
              <a:gd name="connsiteY3993" fmla="*/ 3874865 h 5339960"/>
              <a:gd name="connsiteX3994" fmla="*/ 1231650 w 6294865"/>
              <a:gd name="connsiteY3994" fmla="*/ 3876662 h 5339960"/>
              <a:gd name="connsiteX3995" fmla="*/ 1231896 w 6294865"/>
              <a:gd name="connsiteY3995" fmla="*/ 3880756 h 5339960"/>
              <a:gd name="connsiteX3996" fmla="*/ 1226471 w 6294865"/>
              <a:gd name="connsiteY3996" fmla="*/ 3882691 h 5339960"/>
              <a:gd name="connsiteX3997" fmla="*/ 1225676 w 6294865"/>
              <a:gd name="connsiteY3997" fmla="*/ 3881992 h 5339960"/>
              <a:gd name="connsiteX3998" fmla="*/ 1324502 w 6294865"/>
              <a:gd name="connsiteY3998" fmla="*/ 3566787 h 5339960"/>
              <a:gd name="connsiteX3999" fmla="*/ 1325123 w 6294865"/>
              <a:gd name="connsiteY3999" fmla="*/ 3577082 h 5339960"/>
              <a:gd name="connsiteX4000" fmla="*/ 1321375 w 6294865"/>
              <a:gd name="connsiteY4000" fmla="*/ 3578421 h 5339960"/>
              <a:gd name="connsiteX4001" fmla="*/ 1330940 w 6294865"/>
              <a:gd name="connsiteY4001" fmla="*/ 3578138 h 5339960"/>
              <a:gd name="connsiteX4002" fmla="*/ 1330871 w 6294865"/>
              <a:gd name="connsiteY4002" fmla="*/ 3573563 h 5339960"/>
              <a:gd name="connsiteX4003" fmla="*/ 1331317 w 6294865"/>
              <a:gd name="connsiteY4003" fmla="*/ 3564331 h 5339960"/>
              <a:gd name="connsiteX4004" fmla="*/ 965626 w 6294865"/>
              <a:gd name="connsiteY4004" fmla="*/ 4705136 h 5339960"/>
              <a:gd name="connsiteX4005" fmla="*/ 966562 w 6294865"/>
              <a:gd name="connsiteY4005" fmla="*/ 4717048 h 5339960"/>
              <a:gd name="connsiteX4006" fmla="*/ 968002 w 6294865"/>
              <a:gd name="connsiteY4006" fmla="*/ 4724566 h 5339960"/>
              <a:gd name="connsiteX4007" fmla="*/ 968307 w 6294865"/>
              <a:gd name="connsiteY4007" fmla="*/ 4721734 h 5339960"/>
              <a:gd name="connsiteX4008" fmla="*/ 969851 w 6294865"/>
              <a:gd name="connsiteY4008" fmla="*/ 4724856 h 5339960"/>
              <a:gd name="connsiteX4009" fmla="*/ 970495 w 6294865"/>
              <a:gd name="connsiteY4009" fmla="*/ 4729108 h 5339960"/>
              <a:gd name="connsiteX4010" fmla="*/ 973069 w 6294865"/>
              <a:gd name="connsiteY4010" fmla="*/ 4728041 h 5339960"/>
              <a:gd name="connsiteX4011" fmla="*/ 1264893 w 6294865"/>
              <a:gd name="connsiteY4011" fmla="*/ 3753516 h 5339960"/>
              <a:gd name="connsiteX4012" fmla="*/ 1279584 w 6294865"/>
              <a:gd name="connsiteY4012" fmla="*/ 3778747 h 5339960"/>
              <a:gd name="connsiteX4013" fmla="*/ 1279812 w 6294865"/>
              <a:gd name="connsiteY4013" fmla="*/ 3778856 h 5339960"/>
              <a:gd name="connsiteX4014" fmla="*/ 1280004 w 6294865"/>
              <a:gd name="connsiteY4014" fmla="*/ 3778728 h 5339960"/>
              <a:gd name="connsiteX4015" fmla="*/ 1281979 w 6294865"/>
              <a:gd name="connsiteY4015" fmla="*/ 3776986 h 5339960"/>
              <a:gd name="connsiteX4016" fmla="*/ 1274723 w 6294865"/>
              <a:gd name="connsiteY4016" fmla="*/ 3752724 h 5339960"/>
              <a:gd name="connsiteX4017" fmla="*/ 1271829 w 6294865"/>
              <a:gd name="connsiteY4017" fmla="*/ 3752957 h 5339960"/>
              <a:gd name="connsiteX4018" fmla="*/ 1272300 w 6294865"/>
              <a:gd name="connsiteY4018" fmla="*/ 3753761 h 5339960"/>
              <a:gd name="connsiteX4019" fmla="*/ 1270977 w 6294865"/>
              <a:gd name="connsiteY4019" fmla="*/ 3753025 h 5339960"/>
              <a:gd name="connsiteX4020" fmla="*/ 1129212 w 6294865"/>
              <a:gd name="connsiteY4020" fmla="*/ 4181158 h 5339960"/>
              <a:gd name="connsiteX4021" fmla="*/ 1127967 w 6294865"/>
              <a:gd name="connsiteY4021" fmla="*/ 4197003 h 5339960"/>
              <a:gd name="connsiteX4022" fmla="*/ 1127828 w 6294865"/>
              <a:gd name="connsiteY4022" fmla="*/ 4203536 h 5339960"/>
              <a:gd name="connsiteX4023" fmla="*/ 1134106 w 6294865"/>
              <a:gd name="connsiteY4023" fmla="*/ 4206553 h 5339960"/>
              <a:gd name="connsiteX4024" fmla="*/ 1136243 w 6294865"/>
              <a:gd name="connsiteY4024" fmla="*/ 4204668 h 5339960"/>
              <a:gd name="connsiteX4025" fmla="*/ 912858 w 6294865"/>
              <a:gd name="connsiteY4025" fmla="*/ 4867808 h 5339960"/>
              <a:gd name="connsiteX4026" fmla="*/ 918251 w 6294865"/>
              <a:gd name="connsiteY4026" fmla="*/ 4871769 h 5339960"/>
              <a:gd name="connsiteX4027" fmla="*/ 918528 w 6294865"/>
              <a:gd name="connsiteY4027" fmla="*/ 4871691 h 5339960"/>
              <a:gd name="connsiteX4028" fmla="*/ 920470 w 6294865"/>
              <a:gd name="connsiteY4028" fmla="*/ 4862642 h 5339960"/>
              <a:gd name="connsiteX4029" fmla="*/ 1628849 w 6294865"/>
              <a:gd name="connsiteY4029" fmla="*/ 2594538 h 5339960"/>
              <a:gd name="connsiteX4030" fmla="*/ 1629831 w 6294865"/>
              <a:gd name="connsiteY4030" fmla="*/ 2603320 h 5339960"/>
              <a:gd name="connsiteX4031" fmla="*/ 1634259 w 6294865"/>
              <a:gd name="connsiteY4031" fmla="*/ 2603216 h 5339960"/>
              <a:gd name="connsiteX4032" fmla="*/ 1631944 w 6294865"/>
              <a:gd name="connsiteY4032" fmla="*/ 2595472 h 5339960"/>
              <a:gd name="connsiteX4033" fmla="*/ 884100 w 6294865"/>
              <a:gd name="connsiteY4033" fmla="*/ 4957262 h 5339960"/>
              <a:gd name="connsiteX4034" fmla="*/ 883650 w 6294865"/>
              <a:gd name="connsiteY4034" fmla="*/ 4959932 h 5339960"/>
              <a:gd name="connsiteX4035" fmla="*/ 886850 w 6294865"/>
              <a:gd name="connsiteY4035" fmla="*/ 4960207 h 5339960"/>
              <a:gd name="connsiteX4036" fmla="*/ 889197 w 6294865"/>
              <a:gd name="connsiteY4036" fmla="*/ 4957436 h 5339960"/>
              <a:gd name="connsiteX4037" fmla="*/ 904113 w 6294865"/>
              <a:gd name="connsiteY4037" fmla="*/ 4892716 h 5339960"/>
              <a:gd name="connsiteX4038" fmla="*/ 905667 w 6294865"/>
              <a:gd name="connsiteY4038" fmla="*/ 4896237 h 5339960"/>
              <a:gd name="connsiteX4039" fmla="*/ 913833 w 6294865"/>
              <a:gd name="connsiteY4039" fmla="*/ 4893562 h 5339960"/>
              <a:gd name="connsiteX4040" fmla="*/ 915283 w 6294865"/>
              <a:gd name="connsiteY4040" fmla="*/ 4886808 h 5339960"/>
              <a:gd name="connsiteX4041" fmla="*/ 1349533 w 6294865"/>
              <a:gd name="connsiteY4041" fmla="*/ 3476501 h 5339960"/>
              <a:gd name="connsiteX4042" fmla="*/ 1353106 w 6294865"/>
              <a:gd name="connsiteY4042" fmla="*/ 3476447 h 5339960"/>
              <a:gd name="connsiteX4043" fmla="*/ 1353540 w 6294865"/>
              <a:gd name="connsiteY4043" fmla="*/ 3476797 h 5339960"/>
              <a:gd name="connsiteX4044" fmla="*/ 1353297 w 6294865"/>
              <a:gd name="connsiteY4044" fmla="*/ 3474655 h 5339960"/>
              <a:gd name="connsiteX4045" fmla="*/ 1323602 w 6294865"/>
              <a:gd name="connsiteY4045" fmla="*/ 3554272 h 5339960"/>
              <a:gd name="connsiteX4046" fmla="*/ 1323771 w 6294865"/>
              <a:gd name="connsiteY4046" fmla="*/ 3554657 h 5339960"/>
              <a:gd name="connsiteX4047" fmla="*/ 1324288 w 6294865"/>
              <a:gd name="connsiteY4047" fmla="*/ 3563216 h 5339960"/>
              <a:gd name="connsiteX4048" fmla="*/ 1324863 w 6294865"/>
              <a:gd name="connsiteY4048" fmla="*/ 3562951 h 5339960"/>
              <a:gd name="connsiteX4049" fmla="*/ 1331525 w 6294865"/>
              <a:gd name="connsiteY4049" fmla="*/ 3560037 h 5339960"/>
              <a:gd name="connsiteX4050" fmla="*/ 1332207 w 6294865"/>
              <a:gd name="connsiteY4050" fmla="*/ 3545921 h 5339960"/>
              <a:gd name="connsiteX4051" fmla="*/ 1331975 w 6294865"/>
              <a:gd name="connsiteY4051" fmla="*/ 3545778 h 5339960"/>
              <a:gd name="connsiteX4052" fmla="*/ 1144278 w 6294865"/>
              <a:gd name="connsiteY4052" fmla="*/ 4122805 h 5339960"/>
              <a:gd name="connsiteX4053" fmla="*/ 1142177 w 6294865"/>
              <a:gd name="connsiteY4053" fmla="*/ 4129709 h 5339960"/>
              <a:gd name="connsiteX4054" fmla="*/ 1145984 w 6294865"/>
              <a:gd name="connsiteY4054" fmla="*/ 4127757 h 5339960"/>
              <a:gd name="connsiteX4055" fmla="*/ 1159799 w 6294865"/>
              <a:gd name="connsiteY4055" fmla="*/ 4073300 h 5339960"/>
              <a:gd name="connsiteX4056" fmla="*/ 1167044 w 6294865"/>
              <a:gd name="connsiteY4056" fmla="*/ 4085865 h 5339960"/>
              <a:gd name="connsiteX4057" fmla="*/ 1167820 w 6294865"/>
              <a:gd name="connsiteY4057" fmla="*/ 4086251 h 5339960"/>
              <a:gd name="connsiteX4058" fmla="*/ 1175588 w 6294865"/>
              <a:gd name="connsiteY4058" fmla="*/ 4085864 h 5339960"/>
              <a:gd name="connsiteX4059" fmla="*/ 1176200 w 6294865"/>
              <a:gd name="connsiteY4059" fmla="*/ 4078411 h 5339960"/>
              <a:gd name="connsiteX4060" fmla="*/ 1177808 w 6294865"/>
              <a:gd name="connsiteY4060" fmla="*/ 4064464 h 5339960"/>
              <a:gd name="connsiteX4061" fmla="*/ 1150735 w 6294865"/>
              <a:gd name="connsiteY4061" fmla="*/ 4100621 h 5339960"/>
              <a:gd name="connsiteX4062" fmla="*/ 1146201 w 6294865"/>
              <a:gd name="connsiteY4062" fmla="*/ 4116488 h 5339960"/>
              <a:gd name="connsiteX4063" fmla="*/ 1145902 w 6294865"/>
              <a:gd name="connsiteY4063" fmla="*/ 4117471 h 5339960"/>
              <a:gd name="connsiteX4064" fmla="*/ 1147457 w 6294865"/>
              <a:gd name="connsiteY4064" fmla="*/ 4123614 h 5339960"/>
              <a:gd name="connsiteX4065" fmla="*/ 1148062 w 6294865"/>
              <a:gd name="connsiteY4065" fmla="*/ 4126128 h 5339960"/>
              <a:gd name="connsiteX4066" fmla="*/ 1161985 w 6294865"/>
              <a:gd name="connsiteY4066" fmla="*/ 4112297 h 5339960"/>
              <a:gd name="connsiteX4067" fmla="*/ 1157825 w 6294865"/>
              <a:gd name="connsiteY4067" fmla="*/ 4099501 h 5339960"/>
              <a:gd name="connsiteX4068" fmla="*/ 1157647 w 6294865"/>
              <a:gd name="connsiteY4068" fmla="*/ 4099115 h 5339960"/>
              <a:gd name="connsiteX4069" fmla="*/ 1524975 w 6294865"/>
              <a:gd name="connsiteY4069" fmla="*/ 2912176 h 5339960"/>
              <a:gd name="connsiteX4070" fmla="*/ 1525824 w 6294865"/>
              <a:gd name="connsiteY4070" fmla="*/ 2922973 h 5339960"/>
              <a:gd name="connsiteX4071" fmla="*/ 1527024 w 6294865"/>
              <a:gd name="connsiteY4071" fmla="*/ 2929233 h 5339960"/>
              <a:gd name="connsiteX4072" fmla="*/ 1535532 w 6294865"/>
              <a:gd name="connsiteY4072" fmla="*/ 2933467 h 5339960"/>
              <a:gd name="connsiteX4073" fmla="*/ 1543032 w 6294865"/>
              <a:gd name="connsiteY4073" fmla="*/ 2937073 h 5339960"/>
              <a:gd name="connsiteX4074" fmla="*/ 1535824 w 6294865"/>
              <a:gd name="connsiteY4074" fmla="*/ 2917993 h 5339960"/>
              <a:gd name="connsiteX4075" fmla="*/ 1535194 w 6294865"/>
              <a:gd name="connsiteY4075" fmla="*/ 2911253 h 5339960"/>
              <a:gd name="connsiteX4076" fmla="*/ 1525083 w 6294865"/>
              <a:gd name="connsiteY4076" fmla="*/ 2912067 h 5339960"/>
              <a:gd name="connsiteX4077" fmla="*/ 2264844 w 6294865"/>
              <a:gd name="connsiteY4077" fmla="*/ 561636 h 5339960"/>
              <a:gd name="connsiteX4078" fmla="*/ 2276618 w 6294865"/>
              <a:gd name="connsiteY4078" fmla="*/ 582059 h 5339960"/>
              <a:gd name="connsiteX4079" fmla="*/ 2277075 w 6294865"/>
              <a:gd name="connsiteY4079" fmla="*/ 582966 h 5339960"/>
              <a:gd name="connsiteX4080" fmla="*/ 2269086 w 6294865"/>
              <a:gd name="connsiteY4080" fmla="*/ 558384 h 5339960"/>
              <a:gd name="connsiteX4081" fmla="*/ 941996 w 6294865"/>
              <a:gd name="connsiteY4081" fmla="*/ 4756922 h 5339960"/>
              <a:gd name="connsiteX4082" fmla="*/ 953436 w 6294865"/>
              <a:gd name="connsiteY4082" fmla="*/ 4764906 h 5339960"/>
              <a:gd name="connsiteX4083" fmla="*/ 955733 w 6294865"/>
              <a:gd name="connsiteY4083" fmla="*/ 4767964 h 5339960"/>
              <a:gd name="connsiteX4084" fmla="*/ 956413 w 6294865"/>
              <a:gd name="connsiteY4084" fmla="*/ 4767772 h 5339960"/>
              <a:gd name="connsiteX4085" fmla="*/ 963594 w 6294865"/>
              <a:gd name="connsiteY4085" fmla="*/ 4761054 h 5339960"/>
              <a:gd name="connsiteX4086" fmla="*/ 965026 w 6294865"/>
              <a:gd name="connsiteY4086" fmla="*/ 4760004 h 5339960"/>
              <a:gd name="connsiteX4087" fmla="*/ 960558 w 6294865"/>
              <a:gd name="connsiteY4087" fmla="*/ 4743190 h 5339960"/>
              <a:gd name="connsiteX4088" fmla="*/ 1059257 w 6294865"/>
              <a:gd name="connsiteY4088" fmla="*/ 4384395 h 5339960"/>
              <a:gd name="connsiteX4089" fmla="*/ 1063291 w 6294865"/>
              <a:gd name="connsiteY4089" fmla="*/ 4393323 h 5339960"/>
              <a:gd name="connsiteX4090" fmla="*/ 1067028 w 6294865"/>
              <a:gd name="connsiteY4090" fmla="*/ 4393265 h 5339960"/>
              <a:gd name="connsiteX4091" fmla="*/ 1068187 w 6294865"/>
              <a:gd name="connsiteY4091" fmla="*/ 4383118 h 5339960"/>
              <a:gd name="connsiteX4092" fmla="*/ 1068043 w 6294865"/>
              <a:gd name="connsiteY4092" fmla="*/ 4376317 h 5339960"/>
              <a:gd name="connsiteX4093" fmla="*/ 1064013 w 6294865"/>
              <a:gd name="connsiteY4093" fmla="*/ 4371555 h 5339960"/>
              <a:gd name="connsiteX4094" fmla="*/ 1062202 w 6294865"/>
              <a:gd name="connsiteY4094" fmla="*/ 4376693 h 5339960"/>
              <a:gd name="connsiteX4095" fmla="*/ 905041 w 6294865"/>
              <a:gd name="connsiteY4095" fmla="*/ 4873946 h 5339960"/>
              <a:gd name="connsiteX4096" fmla="*/ 905264 w 6294865"/>
              <a:gd name="connsiteY4096" fmla="*/ 4875440 h 5339960"/>
              <a:gd name="connsiteX4097" fmla="*/ 906468 w 6294865"/>
              <a:gd name="connsiteY4097" fmla="*/ 4875100 h 5339960"/>
              <a:gd name="connsiteX4098" fmla="*/ 1202354 w 6294865"/>
              <a:gd name="connsiteY4098" fmla="*/ 3929074 h 5339960"/>
              <a:gd name="connsiteX4099" fmla="*/ 1200018 w 6294865"/>
              <a:gd name="connsiteY4099" fmla="*/ 3942936 h 5339960"/>
              <a:gd name="connsiteX4100" fmla="*/ 1202772 w 6294865"/>
              <a:gd name="connsiteY4100" fmla="*/ 3941672 h 5339960"/>
              <a:gd name="connsiteX4101" fmla="*/ 1211030 w 6294865"/>
              <a:gd name="connsiteY4101" fmla="*/ 3933053 h 5339960"/>
              <a:gd name="connsiteX4102" fmla="*/ 1209774 w 6294865"/>
              <a:gd name="connsiteY4102" fmla="*/ 3921928 h 5339960"/>
              <a:gd name="connsiteX4103" fmla="*/ 1332746 w 6294865"/>
              <a:gd name="connsiteY4103" fmla="*/ 3514394 h 5339960"/>
              <a:gd name="connsiteX4104" fmla="*/ 1338706 w 6294865"/>
              <a:gd name="connsiteY4104" fmla="*/ 3524864 h 5339960"/>
              <a:gd name="connsiteX4105" fmla="*/ 1347876 w 6294865"/>
              <a:gd name="connsiteY4105" fmla="*/ 3514650 h 5339960"/>
              <a:gd name="connsiteX4106" fmla="*/ 1356766 w 6294865"/>
              <a:gd name="connsiteY4106" fmla="*/ 3505371 h 5339960"/>
              <a:gd name="connsiteX4107" fmla="*/ 1355509 w 6294865"/>
              <a:gd name="connsiteY4107" fmla="*/ 3494246 h 5339960"/>
              <a:gd name="connsiteX4108" fmla="*/ 1338994 w 6294865"/>
              <a:gd name="connsiteY4108" fmla="*/ 3510154 h 5339960"/>
              <a:gd name="connsiteX4109" fmla="*/ 999670 w 6294865"/>
              <a:gd name="connsiteY4109" fmla="*/ 4571410 h 5339960"/>
              <a:gd name="connsiteX4110" fmla="*/ 1001520 w 6294865"/>
              <a:gd name="connsiteY4110" fmla="*/ 4578595 h 5339960"/>
              <a:gd name="connsiteX4111" fmla="*/ 1003299 w 6294865"/>
              <a:gd name="connsiteY4111" fmla="*/ 4576467 h 5339960"/>
              <a:gd name="connsiteX4112" fmla="*/ 1004123 w 6294865"/>
              <a:gd name="connsiteY4112" fmla="*/ 4566447 h 5339960"/>
              <a:gd name="connsiteX4113" fmla="*/ 999952 w 6294865"/>
              <a:gd name="connsiteY4113" fmla="*/ 4571193 h 5339960"/>
              <a:gd name="connsiteX4114" fmla="*/ 1272641 w 6294865"/>
              <a:gd name="connsiteY4114" fmla="*/ 3704001 h 5339960"/>
              <a:gd name="connsiteX4115" fmla="*/ 1277476 w 6294865"/>
              <a:gd name="connsiteY4115" fmla="*/ 3707375 h 5339960"/>
              <a:gd name="connsiteX4116" fmla="*/ 1278768 w 6294865"/>
              <a:gd name="connsiteY4116" fmla="*/ 3706712 h 5339960"/>
              <a:gd name="connsiteX4117" fmla="*/ 1279114 w 6294865"/>
              <a:gd name="connsiteY4117" fmla="*/ 3699248 h 5339960"/>
              <a:gd name="connsiteX4118" fmla="*/ 891716 w 6294865"/>
              <a:gd name="connsiteY4118" fmla="*/ 4912682 h 5339960"/>
              <a:gd name="connsiteX4119" fmla="*/ 889528 w 6294865"/>
              <a:gd name="connsiteY4119" fmla="*/ 4925339 h 5339960"/>
              <a:gd name="connsiteX4120" fmla="*/ 895306 w 6294865"/>
              <a:gd name="connsiteY4120" fmla="*/ 4934316 h 5339960"/>
              <a:gd name="connsiteX4121" fmla="*/ 900980 w 6294865"/>
              <a:gd name="connsiteY4121" fmla="*/ 4939005 h 5339960"/>
              <a:gd name="connsiteX4122" fmla="*/ 904634 w 6294865"/>
              <a:gd name="connsiteY4122" fmla="*/ 4939211 h 5339960"/>
              <a:gd name="connsiteX4123" fmla="*/ 912975 w 6294865"/>
              <a:gd name="connsiteY4123" fmla="*/ 4929591 h 5339960"/>
              <a:gd name="connsiteX4124" fmla="*/ 911697 w 6294865"/>
              <a:gd name="connsiteY4124" fmla="*/ 4926273 h 5339960"/>
              <a:gd name="connsiteX4125" fmla="*/ 911940 w 6294865"/>
              <a:gd name="connsiteY4125" fmla="*/ 4921012 h 5339960"/>
              <a:gd name="connsiteX4126" fmla="*/ 910200 w 6294865"/>
              <a:gd name="connsiteY4126" fmla="*/ 4919771 h 5339960"/>
              <a:gd name="connsiteX4127" fmla="*/ 910626 w 6294865"/>
              <a:gd name="connsiteY4127" fmla="*/ 4926839 h 5339960"/>
              <a:gd name="connsiteX4128" fmla="*/ 897225 w 6294865"/>
              <a:gd name="connsiteY4128" fmla="*/ 4921760 h 5339960"/>
              <a:gd name="connsiteX4129" fmla="*/ 892875 w 6294865"/>
              <a:gd name="connsiteY4129" fmla="*/ 4912264 h 5339960"/>
              <a:gd name="connsiteX4130" fmla="*/ 902651 w 6294865"/>
              <a:gd name="connsiteY4130" fmla="*/ 4876178 h 5339960"/>
              <a:gd name="connsiteX4131" fmla="*/ 904646 w 6294865"/>
              <a:gd name="connsiteY4131" fmla="*/ 4875614 h 5339960"/>
              <a:gd name="connsiteX4132" fmla="*/ 903973 w 6294865"/>
              <a:gd name="connsiteY4132" fmla="*/ 4873839 h 5339960"/>
              <a:gd name="connsiteX4133" fmla="*/ 903282 w 6294865"/>
              <a:gd name="connsiteY4133" fmla="*/ 4874307 h 5339960"/>
              <a:gd name="connsiteX4134" fmla="*/ 1729730 w 6294865"/>
              <a:gd name="connsiteY4134" fmla="*/ 2250415 h 5339960"/>
              <a:gd name="connsiteX4135" fmla="*/ 1762060 w 6294865"/>
              <a:gd name="connsiteY4135" fmla="*/ 2252578 h 5339960"/>
              <a:gd name="connsiteX4136" fmla="*/ 1755548 w 6294865"/>
              <a:gd name="connsiteY4136" fmla="*/ 2238540 h 5339960"/>
              <a:gd name="connsiteX4137" fmla="*/ 1749499 w 6294865"/>
              <a:gd name="connsiteY4137" fmla="*/ 2231690 h 5339960"/>
              <a:gd name="connsiteX4138" fmla="*/ 1741126 w 6294865"/>
              <a:gd name="connsiteY4138" fmla="*/ 2239021 h 5339960"/>
              <a:gd name="connsiteX4139" fmla="*/ 1262476 w 6294865"/>
              <a:gd name="connsiteY4139" fmla="*/ 3733031 h 5339960"/>
              <a:gd name="connsiteX4140" fmla="*/ 1262107 w 6294865"/>
              <a:gd name="connsiteY4140" fmla="*/ 3735204 h 5339960"/>
              <a:gd name="connsiteX4141" fmla="*/ 1263254 w 6294865"/>
              <a:gd name="connsiteY4141" fmla="*/ 3734007 h 5339960"/>
              <a:gd name="connsiteX4142" fmla="*/ 1018592 w 6294865"/>
              <a:gd name="connsiteY4142" fmla="*/ 4506501 h 5339960"/>
              <a:gd name="connsiteX4143" fmla="*/ 1008356 w 6294865"/>
              <a:gd name="connsiteY4143" fmla="*/ 4567227 h 5339960"/>
              <a:gd name="connsiteX4144" fmla="*/ 1007627 w 6294865"/>
              <a:gd name="connsiteY4144" fmla="*/ 4571288 h 5339960"/>
              <a:gd name="connsiteX4145" fmla="*/ 1015685 w 6294865"/>
              <a:gd name="connsiteY4145" fmla="*/ 4561650 h 5339960"/>
              <a:gd name="connsiteX4146" fmla="*/ 1016655 w 6294865"/>
              <a:gd name="connsiteY4146" fmla="*/ 4560801 h 5339960"/>
              <a:gd name="connsiteX4147" fmla="*/ 1026515 w 6294865"/>
              <a:gd name="connsiteY4147" fmla="*/ 4542877 h 5339960"/>
              <a:gd name="connsiteX4148" fmla="*/ 1048306 w 6294865"/>
              <a:gd name="connsiteY4148" fmla="*/ 4512171 h 5339960"/>
              <a:gd name="connsiteX4149" fmla="*/ 1041836 w 6294865"/>
              <a:gd name="connsiteY4149" fmla="*/ 4534212 h 5339960"/>
              <a:gd name="connsiteX4150" fmla="*/ 1035436 w 6294865"/>
              <a:gd name="connsiteY4150" fmla="*/ 4550958 h 5339960"/>
              <a:gd name="connsiteX4151" fmla="*/ 1043614 w 6294865"/>
              <a:gd name="connsiteY4151" fmla="*/ 4550833 h 5339960"/>
              <a:gd name="connsiteX4152" fmla="*/ 1047355 w 6294865"/>
              <a:gd name="connsiteY4152" fmla="*/ 4525474 h 5339960"/>
              <a:gd name="connsiteX4153" fmla="*/ 1054702 w 6294865"/>
              <a:gd name="connsiteY4153" fmla="*/ 4480292 h 5339960"/>
              <a:gd name="connsiteX4154" fmla="*/ 1044333 w 6294865"/>
              <a:gd name="connsiteY4154" fmla="*/ 4487964 h 5339960"/>
              <a:gd name="connsiteX4155" fmla="*/ 1041874 w 6294865"/>
              <a:gd name="connsiteY4155" fmla="*/ 4489761 h 5339960"/>
              <a:gd name="connsiteX4156" fmla="*/ 1042121 w 6294865"/>
              <a:gd name="connsiteY4156" fmla="*/ 4493854 h 5339960"/>
              <a:gd name="connsiteX4157" fmla="*/ 1036696 w 6294865"/>
              <a:gd name="connsiteY4157" fmla="*/ 4495790 h 5339960"/>
              <a:gd name="connsiteX4158" fmla="*/ 1035304 w 6294865"/>
              <a:gd name="connsiteY4158" fmla="*/ 4494565 h 5339960"/>
              <a:gd name="connsiteX4159" fmla="*/ 1021659 w 6294865"/>
              <a:gd name="connsiteY4159" fmla="*/ 4504544 h 5339960"/>
              <a:gd name="connsiteX4160" fmla="*/ 1175639 w 6294865"/>
              <a:gd name="connsiteY4160" fmla="*/ 4006105 h 5339960"/>
              <a:gd name="connsiteX4161" fmla="*/ 1185203 w 6294865"/>
              <a:gd name="connsiteY4161" fmla="*/ 4005819 h 5339960"/>
              <a:gd name="connsiteX4162" fmla="*/ 1185174 w 6294865"/>
              <a:gd name="connsiteY4162" fmla="*/ 4003858 h 5339960"/>
              <a:gd name="connsiteX4163" fmla="*/ 1183310 w 6294865"/>
              <a:gd name="connsiteY4163" fmla="*/ 3998967 h 5339960"/>
              <a:gd name="connsiteX4164" fmla="*/ 1179166 w 6294865"/>
              <a:gd name="connsiteY4164" fmla="*/ 4001092 h 5339960"/>
              <a:gd name="connsiteX4165" fmla="*/ 1179387 w 6294865"/>
              <a:gd name="connsiteY4165" fmla="*/ 4004766 h 5339960"/>
              <a:gd name="connsiteX4166" fmla="*/ 1076105 w 6294865"/>
              <a:gd name="connsiteY4166" fmla="*/ 4322064 h 5339960"/>
              <a:gd name="connsiteX4167" fmla="*/ 1076629 w 6294865"/>
              <a:gd name="connsiteY4167" fmla="*/ 4322900 h 5339960"/>
              <a:gd name="connsiteX4168" fmla="*/ 1095776 w 6294865"/>
              <a:gd name="connsiteY4168" fmla="*/ 4357226 h 5339960"/>
              <a:gd name="connsiteX4169" fmla="*/ 1095940 w 6294865"/>
              <a:gd name="connsiteY4169" fmla="*/ 4358988 h 5339960"/>
              <a:gd name="connsiteX4170" fmla="*/ 1102082 w 6294865"/>
              <a:gd name="connsiteY4170" fmla="*/ 4364909 h 5339960"/>
              <a:gd name="connsiteX4171" fmla="*/ 1102723 w 6294865"/>
              <a:gd name="connsiteY4171" fmla="*/ 4365532 h 5339960"/>
              <a:gd name="connsiteX4172" fmla="*/ 1101154 w 6294865"/>
              <a:gd name="connsiteY4172" fmla="*/ 4303340 h 5339960"/>
              <a:gd name="connsiteX4173" fmla="*/ 1090891 w 6294865"/>
              <a:gd name="connsiteY4173" fmla="*/ 4311207 h 5339960"/>
              <a:gd name="connsiteX4174" fmla="*/ 2269677 w 6294865"/>
              <a:gd name="connsiteY4174" fmla="*/ 532690 h 5339960"/>
              <a:gd name="connsiteX4175" fmla="*/ 2272801 w 6294865"/>
              <a:gd name="connsiteY4175" fmla="*/ 544733 h 5339960"/>
              <a:gd name="connsiteX4176" fmla="*/ 2273373 w 6294865"/>
              <a:gd name="connsiteY4176" fmla="*/ 545008 h 5339960"/>
              <a:gd name="connsiteX4177" fmla="*/ 2276729 w 6294865"/>
              <a:gd name="connsiteY4177" fmla="*/ 546680 h 5339960"/>
              <a:gd name="connsiteX4178" fmla="*/ 2288405 w 6294865"/>
              <a:gd name="connsiteY4178" fmla="*/ 541841 h 5339960"/>
              <a:gd name="connsiteX4179" fmla="*/ 2283740 w 6294865"/>
              <a:gd name="connsiteY4179" fmla="*/ 547151 h 5339960"/>
              <a:gd name="connsiteX4180" fmla="*/ 2281348 w 6294865"/>
              <a:gd name="connsiteY4180" fmla="*/ 548985 h 5339960"/>
              <a:gd name="connsiteX4181" fmla="*/ 2287532 w 6294865"/>
              <a:gd name="connsiteY4181" fmla="*/ 552067 h 5339960"/>
              <a:gd name="connsiteX4182" fmla="*/ 2287566 w 6294865"/>
              <a:gd name="connsiteY4182" fmla="*/ 552088 h 5339960"/>
              <a:gd name="connsiteX4183" fmla="*/ 2288514 w 6294865"/>
              <a:gd name="connsiteY4183" fmla="*/ 540538 h 5339960"/>
              <a:gd name="connsiteX4184" fmla="*/ 2290999 w 6294865"/>
              <a:gd name="connsiteY4184" fmla="*/ 518988 h 5339960"/>
              <a:gd name="connsiteX4185" fmla="*/ 2278837 w 6294865"/>
              <a:gd name="connsiteY4185" fmla="*/ 526744 h 5339960"/>
              <a:gd name="connsiteX4186" fmla="*/ 1295768 w 6294865"/>
              <a:gd name="connsiteY4186" fmla="*/ 3624294 h 5339960"/>
              <a:gd name="connsiteX4187" fmla="*/ 1295575 w 6294865"/>
              <a:gd name="connsiteY4187" fmla="*/ 3625436 h 5339960"/>
              <a:gd name="connsiteX4188" fmla="*/ 1296635 w 6294865"/>
              <a:gd name="connsiteY4188" fmla="*/ 3624501 h 5339960"/>
              <a:gd name="connsiteX4189" fmla="*/ 1296954 w 6294865"/>
              <a:gd name="connsiteY4189" fmla="*/ 3623526 h 5339960"/>
              <a:gd name="connsiteX4190" fmla="*/ 1676645 w 6294865"/>
              <a:gd name="connsiteY4190" fmla="*/ 2412692 h 5339960"/>
              <a:gd name="connsiteX4191" fmla="*/ 1678347 w 6294865"/>
              <a:gd name="connsiteY4191" fmla="*/ 2416071 h 5339960"/>
              <a:gd name="connsiteX4192" fmla="*/ 1682178 w 6294865"/>
              <a:gd name="connsiteY4192" fmla="*/ 2411486 h 5339960"/>
              <a:gd name="connsiteX4193" fmla="*/ 1525858 w 6294865"/>
              <a:gd name="connsiteY4193" fmla="*/ 2891326 h 5339960"/>
              <a:gd name="connsiteX4194" fmla="*/ 1525490 w 6294865"/>
              <a:gd name="connsiteY4194" fmla="*/ 2893499 h 5339960"/>
              <a:gd name="connsiteX4195" fmla="*/ 1526637 w 6294865"/>
              <a:gd name="connsiteY4195" fmla="*/ 2892302 h 5339960"/>
              <a:gd name="connsiteX4196" fmla="*/ 2235574 w 6294865"/>
              <a:gd name="connsiteY4196" fmla="*/ 637120 h 5339960"/>
              <a:gd name="connsiteX4197" fmla="*/ 2237535 w 6294865"/>
              <a:gd name="connsiteY4197" fmla="*/ 644719 h 5339960"/>
              <a:gd name="connsiteX4198" fmla="*/ 2242761 w 6294865"/>
              <a:gd name="connsiteY4198" fmla="*/ 644641 h 5339960"/>
              <a:gd name="connsiteX4199" fmla="*/ 2250372 w 6294865"/>
              <a:gd name="connsiteY4199" fmla="*/ 657423 h 5339960"/>
              <a:gd name="connsiteX4200" fmla="*/ 2242720 w 6294865"/>
              <a:gd name="connsiteY4200" fmla="*/ 664794 h 5339960"/>
              <a:gd name="connsiteX4201" fmla="*/ 2252438 w 6294865"/>
              <a:gd name="connsiteY4201" fmla="*/ 702254 h 5339960"/>
              <a:gd name="connsiteX4202" fmla="*/ 2253009 w 6294865"/>
              <a:gd name="connsiteY4202" fmla="*/ 702529 h 5339960"/>
              <a:gd name="connsiteX4203" fmla="*/ 2267168 w 6294865"/>
              <a:gd name="connsiteY4203" fmla="*/ 709586 h 5339960"/>
              <a:gd name="connsiteX4204" fmla="*/ 2267200 w 6294865"/>
              <a:gd name="connsiteY4204" fmla="*/ 709607 h 5339960"/>
              <a:gd name="connsiteX4205" fmla="*/ 2268150 w 6294865"/>
              <a:gd name="connsiteY4205" fmla="*/ 698058 h 5339960"/>
              <a:gd name="connsiteX4206" fmla="*/ 2273938 w 6294865"/>
              <a:gd name="connsiteY4206" fmla="*/ 647854 h 5339960"/>
              <a:gd name="connsiteX4207" fmla="*/ 2278027 w 6294865"/>
              <a:gd name="connsiteY4207" fmla="*/ 625874 h 5339960"/>
              <a:gd name="connsiteX4208" fmla="*/ 2275260 w 6294865"/>
              <a:gd name="connsiteY4208" fmla="*/ 618613 h 5339960"/>
              <a:gd name="connsiteX4209" fmla="*/ 2259606 w 6294865"/>
              <a:gd name="connsiteY4209" fmla="*/ 626641 h 5339960"/>
              <a:gd name="connsiteX4210" fmla="*/ 994718 w 6294865"/>
              <a:gd name="connsiteY4210" fmla="*/ 4575207 h 5339960"/>
              <a:gd name="connsiteX4211" fmla="*/ 994893 w 6294865"/>
              <a:gd name="connsiteY4211" fmla="*/ 4575510 h 5339960"/>
              <a:gd name="connsiteX4212" fmla="*/ 995350 w 6294865"/>
              <a:gd name="connsiteY4212" fmla="*/ 4576418 h 5339960"/>
              <a:gd name="connsiteX4213" fmla="*/ 994909 w 6294865"/>
              <a:gd name="connsiteY4213" fmla="*/ 4575060 h 5339960"/>
              <a:gd name="connsiteX4214" fmla="*/ 964271 w 6294865"/>
              <a:gd name="connsiteY4214" fmla="*/ 4670874 h 5339960"/>
              <a:gd name="connsiteX4215" fmla="*/ 964953 w 6294865"/>
              <a:gd name="connsiteY4215" fmla="*/ 4673503 h 5339960"/>
              <a:gd name="connsiteX4216" fmla="*/ 965991 w 6294865"/>
              <a:gd name="connsiteY4216" fmla="*/ 4674340 h 5339960"/>
              <a:gd name="connsiteX4217" fmla="*/ 966379 w 6294865"/>
              <a:gd name="connsiteY4217" fmla="*/ 4679002 h 5339960"/>
              <a:gd name="connsiteX4218" fmla="*/ 968096 w 6294865"/>
              <a:gd name="connsiteY4218" fmla="*/ 4685622 h 5339960"/>
              <a:gd name="connsiteX4219" fmla="*/ 976845 w 6294865"/>
              <a:gd name="connsiteY4219" fmla="*/ 4676488 h 5339960"/>
              <a:gd name="connsiteX4220" fmla="*/ 978130 w 6294865"/>
              <a:gd name="connsiteY4220" fmla="*/ 4675288 h 5339960"/>
              <a:gd name="connsiteX4221" fmla="*/ 973786 w 6294865"/>
              <a:gd name="connsiteY4221" fmla="*/ 4670372 h 5339960"/>
              <a:gd name="connsiteX4222" fmla="*/ 931830 w 6294865"/>
              <a:gd name="connsiteY4222" fmla="*/ 4773205 h 5339960"/>
              <a:gd name="connsiteX4223" fmla="*/ 931933 w 6294865"/>
              <a:gd name="connsiteY4223" fmla="*/ 4774690 h 5339960"/>
              <a:gd name="connsiteX4224" fmla="*/ 938416 w 6294865"/>
              <a:gd name="connsiteY4224" fmla="*/ 4772857 h 5339960"/>
              <a:gd name="connsiteX4225" fmla="*/ 863986 w 6294865"/>
              <a:gd name="connsiteY4225" fmla="*/ 4988149 h 5339960"/>
              <a:gd name="connsiteX4226" fmla="*/ 864731 w 6294865"/>
              <a:gd name="connsiteY4226" fmla="*/ 4991025 h 5339960"/>
              <a:gd name="connsiteX4227" fmla="*/ 871358 w 6294865"/>
              <a:gd name="connsiteY4227" fmla="*/ 5016757 h 5339960"/>
              <a:gd name="connsiteX4228" fmla="*/ 871722 w 6294865"/>
              <a:gd name="connsiteY4228" fmla="*/ 5010454 h 5339960"/>
              <a:gd name="connsiteX4229" fmla="*/ 873682 w 6294865"/>
              <a:gd name="connsiteY4229" fmla="*/ 4986601 h 5339960"/>
              <a:gd name="connsiteX4230" fmla="*/ 1645187 w 6294865"/>
              <a:gd name="connsiteY4230" fmla="*/ 2508127 h 5339960"/>
              <a:gd name="connsiteX4231" fmla="*/ 1647105 w 6294865"/>
              <a:gd name="connsiteY4231" fmla="*/ 2515523 h 5339960"/>
              <a:gd name="connsiteX4232" fmla="*/ 1649731 w 6294865"/>
              <a:gd name="connsiteY4232" fmla="*/ 2513207 h 5339960"/>
              <a:gd name="connsiteX4233" fmla="*/ 1351581 w 6294865"/>
              <a:gd name="connsiteY4233" fmla="*/ 3438835 h 5339960"/>
              <a:gd name="connsiteX4234" fmla="*/ 1351181 w 6294865"/>
              <a:gd name="connsiteY4234" fmla="*/ 3442965 h 5339960"/>
              <a:gd name="connsiteX4235" fmla="*/ 1345523 w 6294865"/>
              <a:gd name="connsiteY4235" fmla="*/ 3459014 h 5339960"/>
              <a:gd name="connsiteX4236" fmla="*/ 1351859 w 6294865"/>
              <a:gd name="connsiteY4236" fmla="*/ 3457265 h 5339960"/>
              <a:gd name="connsiteX4237" fmla="*/ 1310116 w 6294865"/>
              <a:gd name="connsiteY4237" fmla="*/ 3569714 h 5339960"/>
              <a:gd name="connsiteX4238" fmla="*/ 1310577 w 6294865"/>
              <a:gd name="connsiteY4238" fmla="*/ 3569504 h 5339960"/>
              <a:gd name="connsiteX4239" fmla="*/ 1310370 w 6294865"/>
              <a:gd name="connsiteY4239" fmla="*/ 3569051 h 5339960"/>
              <a:gd name="connsiteX4240" fmla="*/ 1190433 w 6294865"/>
              <a:gd name="connsiteY4240" fmla="*/ 3949390 h 5339960"/>
              <a:gd name="connsiteX4241" fmla="*/ 1191208 w 6294865"/>
              <a:gd name="connsiteY4241" fmla="*/ 3954509 h 5339960"/>
              <a:gd name="connsiteX4242" fmla="*/ 1194064 w 6294865"/>
              <a:gd name="connsiteY4242" fmla="*/ 3951329 h 5339960"/>
              <a:gd name="connsiteX4243" fmla="*/ 1194334 w 6294865"/>
              <a:gd name="connsiteY4243" fmla="*/ 3948036 h 5339960"/>
              <a:gd name="connsiteX4244" fmla="*/ 1308449 w 6294865"/>
              <a:gd name="connsiteY4244" fmla="*/ 3574078 h 5339960"/>
              <a:gd name="connsiteX4245" fmla="*/ 1311031 w 6294865"/>
              <a:gd name="connsiteY4245" fmla="*/ 3578727 h 5339960"/>
              <a:gd name="connsiteX4246" fmla="*/ 1319094 w 6294865"/>
              <a:gd name="connsiteY4246" fmla="*/ 3578488 h 5339960"/>
              <a:gd name="connsiteX4247" fmla="*/ 1311724 w 6294865"/>
              <a:gd name="connsiteY4247" fmla="*/ 3572004 h 5339960"/>
              <a:gd name="connsiteX4248" fmla="*/ 1311448 w 6294865"/>
              <a:gd name="connsiteY4248" fmla="*/ 3571407 h 5339960"/>
              <a:gd name="connsiteX4249" fmla="*/ 1309167 w 6294865"/>
              <a:gd name="connsiteY4249" fmla="*/ 3572198 h 5339960"/>
              <a:gd name="connsiteX4250" fmla="*/ 1133240 w 6294865"/>
              <a:gd name="connsiteY4250" fmla="*/ 4129938 h 5339960"/>
              <a:gd name="connsiteX4251" fmla="*/ 1133071 w 6294865"/>
              <a:gd name="connsiteY4251" fmla="*/ 4132099 h 5339960"/>
              <a:gd name="connsiteX4252" fmla="*/ 1133139 w 6294865"/>
              <a:gd name="connsiteY4252" fmla="*/ 4132112 h 5339960"/>
              <a:gd name="connsiteX4253" fmla="*/ 2218099 w 6294865"/>
              <a:gd name="connsiteY4253" fmla="*/ 685506 h 5339960"/>
              <a:gd name="connsiteX4254" fmla="*/ 2232237 w 6294865"/>
              <a:gd name="connsiteY4254" fmla="*/ 692541 h 5339960"/>
              <a:gd name="connsiteX4255" fmla="*/ 2243084 w 6294865"/>
              <a:gd name="connsiteY4255" fmla="*/ 697757 h 5339960"/>
              <a:gd name="connsiteX4256" fmla="*/ 2235349 w 6294865"/>
              <a:gd name="connsiteY4256" fmla="*/ 671893 h 5339960"/>
              <a:gd name="connsiteX4257" fmla="*/ 2228650 w 6294865"/>
              <a:gd name="connsiteY4257" fmla="*/ 678345 h 5339960"/>
              <a:gd name="connsiteX4258" fmla="*/ 1023581 w 6294865"/>
              <a:gd name="connsiteY4258" fmla="*/ 4477556 h 5339960"/>
              <a:gd name="connsiteX4259" fmla="*/ 1022348 w 6294865"/>
              <a:gd name="connsiteY4259" fmla="*/ 4484684 h 5339960"/>
              <a:gd name="connsiteX4260" fmla="*/ 1025904 w 6294865"/>
              <a:gd name="connsiteY4260" fmla="*/ 4482625 h 5339960"/>
              <a:gd name="connsiteX4261" fmla="*/ 1487401 w 6294865"/>
              <a:gd name="connsiteY4261" fmla="*/ 3004512 h 5339960"/>
              <a:gd name="connsiteX4262" fmla="*/ 1495011 w 6294865"/>
              <a:gd name="connsiteY4262" fmla="*/ 3010275 h 5339960"/>
              <a:gd name="connsiteX4263" fmla="*/ 1534127 w 6294865"/>
              <a:gd name="connsiteY4263" fmla="*/ 3030798 h 5339960"/>
              <a:gd name="connsiteX4264" fmla="*/ 1544973 w 6294865"/>
              <a:gd name="connsiteY4264" fmla="*/ 3036014 h 5339960"/>
              <a:gd name="connsiteX4265" fmla="*/ 1528067 w 6294865"/>
              <a:gd name="connsiteY4265" fmla="*/ 2979475 h 5339960"/>
              <a:gd name="connsiteX4266" fmla="*/ 1524605 w 6294865"/>
              <a:gd name="connsiteY4266" fmla="*/ 2980984 h 5339960"/>
              <a:gd name="connsiteX4267" fmla="*/ 1495118 w 6294865"/>
              <a:gd name="connsiteY4267" fmla="*/ 2996580 h 5339960"/>
              <a:gd name="connsiteX4268" fmla="*/ 1031616 w 6294865"/>
              <a:gd name="connsiteY4268" fmla="*/ 4450681 h 5339960"/>
              <a:gd name="connsiteX4269" fmla="*/ 1040769 w 6294865"/>
              <a:gd name="connsiteY4269" fmla="*/ 4471428 h 5339960"/>
              <a:gd name="connsiteX4270" fmla="*/ 1040920 w 6294865"/>
              <a:gd name="connsiteY4270" fmla="*/ 4473930 h 5339960"/>
              <a:gd name="connsiteX4271" fmla="*/ 1047101 w 6294865"/>
              <a:gd name="connsiteY4271" fmla="*/ 4470354 h 5339960"/>
              <a:gd name="connsiteX4272" fmla="*/ 1057071 w 6294865"/>
              <a:gd name="connsiteY4272" fmla="*/ 4465466 h 5339960"/>
              <a:gd name="connsiteX4273" fmla="*/ 1060154 w 6294865"/>
              <a:gd name="connsiteY4273" fmla="*/ 4445228 h 5339960"/>
              <a:gd name="connsiteX4274" fmla="*/ 1054491 w 6294865"/>
              <a:gd name="connsiteY4274" fmla="*/ 4436593 h 5339960"/>
              <a:gd name="connsiteX4275" fmla="*/ 1051128 w 6294865"/>
              <a:gd name="connsiteY4275" fmla="*/ 4430225 h 5339960"/>
              <a:gd name="connsiteX4276" fmla="*/ 1034778 w 6294865"/>
              <a:gd name="connsiteY4276" fmla="*/ 4441322 h 5339960"/>
              <a:gd name="connsiteX4277" fmla="*/ 1614963 w 6294865"/>
              <a:gd name="connsiteY4277" fmla="*/ 2597130 h 5339960"/>
              <a:gd name="connsiteX4278" fmla="*/ 1614564 w 6294865"/>
              <a:gd name="connsiteY4278" fmla="*/ 2601259 h 5339960"/>
              <a:gd name="connsiteX4279" fmla="*/ 1613958 w 6294865"/>
              <a:gd name="connsiteY4279" fmla="*/ 2602978 h 5339960"/>
              <a:gd name="connsiteX4280" fmla="*/ 1615055 w 6294865"/>
              <a:gd name="connsiteY4280" fmla="*/ 2603173 h 5339960"/>
              <a:gd name="connsiteX4281" fmla="*/ 1187416 w 6294865"/>
              <a:gd name="connsiteY4281" fmla="*/ 3950437 h 5339960"/>
              <a:gd name="connsiteX4282" fmla="*/ 1188132 w 6294865"/>
              <a:gd name="connsiteY4282" fmla="*/ 3953215 h 5339960"/>
              <a:gd name="connsiteX4283" fmla="*/ 1188470 w 6294865"/>
              <a:gd name="connsiteY4283" fmla="*/ 3950072 h 5339960"/>
              <a:gd name="connsiteX4284" fmla="*/ 1169011 w 6294865"/>
              <a:gd name="connsiteY4284" fmla="*/ 4006299 h 5339960"/>
              <a:gd name="connsiteX4285" fmla="*/ 1173359 w 6294865"/>
              <a:gd name="connsiteY4285" fmla="*/ 4006171 h 5339960"/>
              <a:gd name="connsiteX4286" fmla="*/ 1171850 w 6294865"/>
              <a:gd name="connsiteY4286" fmla="*/ 4004843 h 5339960"/>
              <a:gd name="connsiteX4287" fmla="*/ 1321284 w 6294865"/>
              <a:gd name="connsiteY4287" fmla="*/ 3522173 h 5339960"/>
              <a:gd name="connsiteX4288" fmla="*/ 1333295 w 6294865"/>
              <a:gd name="connsiteY4288" fmla="*/ 3530863 h 5339960"/>
              <a:gd name="connsiteX4289" fmla="*/ 1333477 w 6294865"/>
              <a:gd name="connsiteY4289" fmla="*/ 3529165 h 5339960"/>
              <a:gd name="connsiteX4290" fmla="*/ 1326700 w 6294865"/>
              <a:gd name="connsiteY4290" fmla="*/ 3519896 h 5339960"/>
              <a:gd name="connsiteX4291" fmla="*/ 1326039 w 6294865"/>
              <a:gd name="connsiteY4291" fmla="*/ 3518946 h 5339960"/>
              <a:gd name="connsiteX4292" fmla="*/ 1271741 w 6294865"/>
              <a:gd name="connsiteY4292" fmla="*/ 3678216 h 5339960"/>
              <a:gd name="connsiteX4293" fmla="*/ 1269882 w 6294865"/>
              <a:gd name="connsiteY4293" fmla="*/ 3688969 h 5339960"/>
              <a:gd name="connsiteX4294" fmla="*/ 1269049 w 6294865"/>
              <a:gd name="connsiteY4294" fmla="*/ 3693945 h 5339960"/>
              <a:gd name="connsiteX4295" fmla="*/ 1280592 w 6294865"/>
              <a:gd name="connsiteY4295" fmla="*/ 3688287 h 5339960"/>
              <a:gd name="connsiteX4296" fmla="*/ 1282939 w 6294865"/>
              <a:gd name="connsiteY4296" fmla="*/ 3677355 h 5339960"/>
              <a:gd name="connsiteX4297" fmla="*/ 1281546 w 6294865"/>
              <a:gd name="connsiteY4297" fmla="*/ 3676131 h 5339960"/>
              <a:gd name="connsiteX4298" fmla="*/ 1053304 w 6294865"/>
              <a:gd name="connsiteY4298" fmla="*/ 4371218 h 5339960"/>
              <a:gd name="connsiteX4299" fmla="*/ 1054533 w 6294865"/>
              <a:gd name="connsiteY4299" fmla="*/ 4373938 h 5339960"/>
              <a:gd name="connsiteX4300" fmla="*/ 1059613 w 6294865"/>
              <a:gd name="connsiteY4300" fmla="*/ 4366357 h 5339960"/>
              <a:gd name="connsiteX4301" fmla="*/ 1057957 w 6294865"/>
              <a:gd name="connsiteY4301" fmla="*/ 4364400 h 5339960"/>
              <a:gd name="connsiteX4302" fmla="*/ 1054272 w 6294865"/>
              <a:gd name="connsiteY4302" fmla="*/ 4369274 h 5339960"/>
              <a:gd name="connsiteX4303" fmla="*/ 2260350 w 6294865"/>
              <a:gd name="connsiteY4303" fmla="*/ 538747 h 5339960"/>
              <a:gd name="connsiteX4304" fmla="*/ 2263449 w 6294865"/>
              <a:gd name="connsiteY4304" fmla="*/ 540237 h 5339960"/>
              <a:gd name="connsiteX4305" fmla="*/ 2262572 w 6294865"/>
              <a:gd name="connsiteY4305" fmla="*/ 537304 h 5339960"/>
              <a:gd name="connsiteX4306" fmla="*/ 906939 w 6294865"/>
              <a:gd name="connsiteY4306" fmla="*/ 4833401 h 5339960"/>
              <a:gd name="connsiteX4307" fmla="*/ 907091 w 6294865"/>
              <a:gd name="connsiteY4307" fmla="*/ 4833418 h 5339960"/>
              <a:gd name="connsiteX4308" fmla="*/ 907195 w 6294865"/>
              <a:gd name="connsiteY4308" fmla="*/ 4833231 h 5339960"/>
              <a:gd name="connsiteX4309" fmla="*/ 861155 w 6294865"/>
              <a:gd name="connsiteY4309" fmla="*/ 4977238 h 5339960"/>
              <a:gd name="connsiteX4310" fmla="*/ 861298 w 6294865"/>
              <a:gd name="connsiteY4310" fmla="*/ 4977787 h 5339960"/>
              <a:gd name="connsiteX4311" fmla="*/ 861606 w 6294865"/>
              <a:gd name="connsiteY4311" fmla="*/ 4977359 h 5339960"/>
              <a:gd name="connsiteX4312" fmla="*/ 1315302 w 6294865"/>
              <a:gd name="connsiteY4312" fmla="*/ 3535460 h 5339960"/>
              <a:gd name="connsiteX4313" fmla="*/ 1318127 w 6294865"/>
              <a:gd name="connsiteY4313" fmla="*/ 3541862 h 5339960"/>
              <a:gd name="connsiteX4314" fmla="*/ 1319443 w 6294865"/>
              <a:gd name="connsiteY4314" fmla="*/ 3540200 h 5339960"/>
              <a:gd name="connsiteX4315" fmla="*/ 1319074 w 6294865"/>
              <a:gd name="connsiteY4315" fmla="*/ 3544010 h 5339960"/>
              <a:gd name="connsiteX4316" fmla="*/ 1319879 w 6294865"/>
              <a:gd name="connsiteY4316" fmla="*/ 3545836 h 5339960"/>
              <a:gd name="connsiteX4317" fmla="*/ 1324232 w 6294865"/>
              <a:gd name="connsiteY4317" fmla="*/ 3540986 h 5339960"/>
              <a:gd name="connsiteX4318" fmla="*/ 1535124 w 6294865"/>
              <a:gd name="connsiteY4318" fmla="*/ 2836511 h 5339960"/>
              <a:gd name="connsiteX4319" fmla="*/ 1533265 w 6294865"/>
              <a:gd name="connsiteY4319" fmla="*/ 2847264 h 5339960"/>
              <a:gd name="connsiteX4320" fmla="*/ 1532387 w 6294865"/>
              <a:gd name="connsiteY4320" fmla="*/ 2852505 h 5339960"/>
              <a:gd name="connsiteX4321" fmla="*/ 1533682 w 6294865"/>
              <a:gd name="connsiteY4321" fmla="*/ 2857628 h 5339960"/>
              <a:gd name="connsiteX4322" fmla="*/ 1535770 w 6294865"/>
              <a:gd name="connsiteY4322" fmla="*/ 2836373 h 5339960"/>
              <a:gd name="connsiteX4323" fmla="*/ 1282387 w 6294865"/>
              <a:gd name="connsiteY4323" fmla="*/ 3636231 h 5339960"/>
              <a:gd name="connsiteX4324" fmla="*/ 1282638 w 6294865"/>
              <a:gd name="connsiteY4324" fmla="*/ 3636798 h 5339960"/>
              <a:gd name="connsiteX4325" fmla="*/ 1284148 w 6294865"/>
              <a:gd name="connsiteY4325" fmla="*/ 3635477 h 5339960"/>
              <a:gd name="connsiteX4326" fmla="*/ 1283481 w 6294865"/>
              <a:gd name="connsiteY4326" fmla="*/ 3634722 h 5339960"/>
              <a:gd name="connsiteX4327" fmla="*/ 1282653 w 6294865"/>
              <a:gd name="connsiteY4327" fmla="*/ 3635449 h 5339960"/>
              <a:gd name="connsiteX4328" fmla="*/ 1185521 w 6294865"/>
              <a:gd name="connsiteY4328" fmla="*/ 3943088 h 5339960"/>
              <a:gd name="connsiteX4329" fmla="*/ 1186001 w 6294865"/>
              <a:gd name="connsiteY4329" fmla="*/ 3944941 h 5339960"/>
              <a:gd name="connsiteX4330" fmla="*/ 1187020 w 6294865"/>
              <a:gd name="connsiteY4330" fmla="*/ 3948898 h 5339960"/>
              <a:gd name="connsiteX4331" fmla="*/ 1187055 w 6294865"/>
              <a:gd name="connsiteY4331" fmla="*/ 3948881 h 5339960"/>
              <a:gd name="connsiteX4332" fmla="*/ 1188678 w 6294865"/>
              <a:gd name="connsiteY4332" fmla="*/ 3948137 h 5339960"/>
              <a:gd name="connsiteX4333" fmla="*/ 1188884 w 6294865"/>
              <a:gd name="connsiteY4333" fmla="*/ 3946224 h 5339960"/>
              <a:gd name="connsiteX4334" fmla="*/ 1189616 w 6294865"/>
              <a:gd name="connsiteY4334" fmla="*/ 3947706 h 5339960"/>
              <a:gd name="connsiteX4335" fmla="*/ 1194548 w 6294865"/>
              <a:gd name="connsiteY4335" fmla="*/ 3945444 h 5339960"/>
              <a:gd name="connsiteX4336" fmla="*/ 1195336 w 6294865"/>
              <a:gd name="connsiteY4336" fmla="*/ 3935835 h 5339960"/>
              <a:gd name="connsiteX4337" fmla="*/ 1193258 w 6294865"/>
              <a:gd name="connsiteY4337" fmla="*/ 3937836 h 5339960"/>
              <a:gd name="connsiteX4338" fmla="*/ 1650006 w 6294865"/>
              <a:gd name="connsiteY4338" fmla="*/ 2468180 h 5339960"/>
              <a:gd name="connsiteX4339" fmla="*/ 1655877 w 6294865"/>
              <a:gd name="connsiteY4339" fmla="*/ 2475999 h 5339960"/>
              <a:gd name="connsiteX4340" fmla="*/ 1658460 w 6294865"/>
              <a:gd name="connsiteY4340" fmla="*/ 2480478 h 5339960"/>
              <a:gd name="connsiteX4341" fmla="*/ 1671618 w 6294865"/>
              <a:gd name="connsiteY4341" fmla="*/ 2480088 h 5339960"/>
              <a:gd name="connsiteX4342" fmla="*/ 1672204 w 6294865"/>
              <a:gd name="connsiteY4342" fmla="*/ 2474995 h 5339960"/>
              <a:gd name="connsiteX4343" fmla="*/ 1676295 w 6294865"/>
              <a:gd name="connsiteY4343" fmla="*/ 2453015 h 5339960"/>
              <a:gd name="connsiteX4344" fmla="*/ 1675627 w 6294865"/>
              <a:gd name="connsiteY4344" fmla="*/ 2451263 h 5339960"/>
              <a:gd name="connsiteX4345" fmla="*/ 1651262 w 6294865"/>
              <a:gd name="connsiteY4345" fmla="*/ 2467080 h 5339960"/>
              <a:gd name="connsiteX4346" fmla="*/ 1727364 w 6294865"/>
              <a:gd name="connsiteY4346" fmla="*/ 2218153 h 5339960"/>
              <a:gd name="connsiteX4347" fmla="*/ 1727777 w 6294865"/>
              <a:gd name="connsiteY4347" fmla="*/ 2224155 h 5339960"/>
              <a:gd name="connsiteX4348" fmla="*/ 1728054 w 6294865"/>
              <a:gd name="connsiteY4348" fmla="*/ 2236380 h 5339960"/>
              <a:gd name="connsiteX4349" fmla="*/ 1740148 w 6294865"/>
              <a:gd name="connsiteY4349" fmla="*/ 2223756 h 5339960"/>
              <a:gd name="connsiteX4350" fmla="*/ 1741432 w 6294865"/>
              <a:gd name="connsiteY4350" fmla="*/ 2222556 h 5339960"/>
              <a:gd name="connsiteX4351" fmla="*/ 1737089 w 6294865"/>
              <a:gd name="connsiteY4351" fmla="*/ 2217641 h 5339960"/>
              <a:gd name="connsiteX4352" fmla="*/ 993415 w 6294865"/>
              <a:gd name="connsiteY4352" fmla="*/ 4547196 h 5339960"/>
              <a:gd name="connsiteX4353" fmla="*/ 996226 w 6294865"/>
              <a:gd name="connsiteY4353" fmla="*/ 4558040 h 5339960"/>
              <a:gd name="connsiteX4354" fmla="*/ 998861 w 6294865"/>
              <a:gd name="connsiteY4354" fmla="*/ 4568271 h 5339960"/>
              <a:gd name="connsiteX4355" fmla="*/ 1004153 w 6294865"/>
              <a:gd name="connsiteY4355" fmla="*/ 4566077 h 5339960"/>
              <a:gd name="connsiteX4356" fmla="*/ 1005684 w 6294865"/>
              <a:gd name="connsiteY4356" fmla="*/ 4547438 h 5339960"/>
              <a:gd name="connsiteX4357" fmla="*/ 1001893 w 6294865"/>
              <a:gd name="connsiteY4357" fmla="*/ 4546731 h 5339960"/>
              <a:gd name="connsiteX4358" fmla="*/ 996061 w 6294865"/>
              <a:gd name="connsiteY4358" fmla="*/ 4545167 h 5339960"/>
              <a:gd name="connsiteX4359" fmla="*/ 2253369 w 6294865"/>
              <a:gd name="connsiteY4359" fmla="*/ 544009 h 5339960"/>
              <a:gd name="connsiteX4360" fmla="*/ 2259016 w 6294865"/>
              <a:gd name="connsiteY4360" fmla="*/ 551524 h 5339960"/>
              <a:gd name="connsiteX4361" fmla="*/ 2260574 w 6294865"/>
              <a:gd name="connsiteY4361" fmla="*/ 554228 h 5339960"/>
              <a:gd name="connsiteX4362" fmla="*/ 2266753 w 6294865"/>
              <a:gd name="connsiteY4362" fmla="*/ 551200 h 5339960"/>
              <a:gd name="connsiteX4363" fmla="*/ 2266437 w 6294865"/>
              <a:gd name="connsiteY4363" fmla="*/ 550231 h 5339960"/>
              <a:gd name="connsiteX4364" fmla="*/ 2265836 w 6294865"/>
              <a:gd name="connsiteY4364" fmla="*/ 548222 h 5339960"/>
              <a:gd name="connsiteX4365" fmla="*/ 2254126 w 6294865"/>
              <a:gd name="connsiteY4365" fmla="*/ 544362 h 5339960"/>
              <a:gd name="connsiteX4366" fmla="*/ 1078283 w 6294865"/>
              <a:gd name="connsiteY4366" fmla="*/ 4273900 h 5339960"/>
              <a:gd name="connsiteX4367" fmla="*/ 1085893 w 6294865"/>
              <a:gd name="connsiteY4367" fmla="*/ 4279663 h 5339960"/>
              <a:gd name="connsiteX4368" fmla="*/ 1101174 w 6294865"/>
              <a:gd name="connsiteY4368" fmla="*/ 4288202 h 5339960"/>
              <a:gd name="connsiteX4369" fmla="*/ 1101229 w 6294865"/>
              <a:gd name="connsiteY4369" fmla="*/ 4267482 h 5339960"/>
              <a:gd name="connsiteX4370" fmla="*/ 1094887 w 6294865"/>
              <a:gd name="connsiteY4370" fmla="*/ 4261318 h 5339960"/>
              <a:gd name="connsiteX4371" fmla="*/ 1095480 w 6294865"/>
              <a:gd name="connsiteY4371" fmla="*/ 4265303 h 5339960"/>
              <a:gd name="connsiteX4372" fmla="*/ 1094106 w 6294865"/>
              <a:gd name="connsiteY4372" fmla="*/ 4261681 h 5339960"/>
              <a:gd name="connsiteX4373" fmla="*/ 1086000 w 6294865"/>
              <a:gd name="connsiteY4373" fmla="*/ 4265968 h 5339960"/>
              <a:gd name="connsiteX4374" fmla="*/ 1179185 w 6294865"/>
              <a:gd name="connsiteY4374" fmla="*/ 3952902 h 5339960"/>
              <a:gd name="connsiteX4375" fmla="*/ 1184452 w 6294865"/>
              <a:gd name="connsiteY4375" fmla="*/ 3962035 h 5339960"/>
              <a:gd name="connsiteX4376" fmla="*/ 1184640 w 6294865"/>
              <a:gd name="connsiteY4376" fmla="*/ 3961826 h 5339960"/>
              <a:gd name="connsiteX4377" fmla="*/ 1181547 w 6294865"/>
              <a:gd name="connsiteY4377" fmla="*/ 3952309 h 5339960"/>
              <a:gd name="connsiteX4378" fmla="*/ 858680 w 6294865"/>
              <a:gd name="connsiteY4378" fmla="*/ 4967695 h 5339960"/>
              <a:gd name="connsiteX4379" fmla="*/ 859582 w 6294865"/>
              <a:gd name="connsiteY4379" fmla="*/ 4971171 h 5339960"/>
              <a:gd name="connsiteX4380" fmla="*/ 860154 w 6294865"/>
              <a:gd name="connsiteY4380" fmla="*/ 4971446 h 5339960"/>
              <a:gd name="connsiteX4381" fmla="*/ 865150 w 6294865"/>
              <a:gd name="connsiteY4381" fmla="*/ 4973938 h 5339960"/>
              <a:gd name="connsiteX4382" fmla="*/ 873943 w 6294865"/>
              <a:gd name="connsiteY4382" fmla="*/ 4968809 h 5339960"/>
              <a:gd name="connsiteX4383" fmla="*/ 897369 w 6294865"/>
              <a:gd name="connsiteY4383" fmla="*/ 4842733 h 5339960"/>
              <a:gd name="connsiteX4384" fmla="*/ 897948 w 6294865"/>
              <a:gd name="connsiteY4384" fmla="*/ 4845020 h 5339960"/>
              <a:gd name="connsiteX4385" fmla="*/ 899611 w 6294865"/>
              <a:gd name="connsiteY4385" fmla="*/ 4843030 h 5339960"/>
              <a:gd name="connsiteX4386" fmla="*/ 897477 w 6294865"/>
              <a:gd name="connsiteY4386" fmla="*/ 4842623 h 5339960"/>
              <a:gd name="connsiteX4387" fmla="*/ 928885 w 6294865"/>
              <a:gd name="connsiteY4387" fmla="*/ 4741137 h 5339960"/>
              <a:gd name="connsiteX4388" fmla="*/ 929491 w 6294865"/>
              <a:gd name="connsiteY4388" fmla="*/ 4746558 h 5339960"/>
              <a:gd name="connsiteX4389" fmla="*/ 929639 w 6294865"/>
              <a:gd name="connsiteY4389" fmla="*/ 4746893 h 5339960"/>
              <a:gd name="connsiteX4390" fmla="*/ 929770 w 6294865"/>
              <a:gd name="connsiteY4390" fmla="*/ 4749042 h 5339960"/>
              <a:gd name="connsiteX4391" fmla="*/ 929807 w 6294865"/>
              <a:gd name="connsiteY4391" fmla="*/ 4749386 h 5339960"/>
              <a:gd name="connsiteX4392" fmla="*/ 935970 w 6294865"/>
              <a:gd name="connsiteY4392" fmla="*/ 4745818 h 5339960"/>
              <a:gd name="connsiteX4393" fmla="*/ 958359 w 6294865"/>
              <a:gd name="connsiteY4393" fmla="*/ 4734844 h 5339960"/>
              <a:gd name="connsiteX4394" fmla="*/ 954088 w 6294865"/>
              <a:gd name="connsiteY4394" fmla="*/ 4715598 h 5339960"/>
              <a:gd name="connsiteX4395" fmla="*/ 945675 w 6294865"/>
              <a:gd name="connsiteY4395" fmla="*/ 4724105 h 5339960"/>
              <a:gd name="connsiteX4396" fmla="*/ 932951 w 6294865"/>
              <a:gd name="connsiteY4396" fmla="*/ 4737013 h 5339960"/>
              <a:gd name="connsiteX4397" fmla="*/ 933054 w 6294865"/>
              <a:gd name="connsiteY4397" fmla="*/ 4738726 h 5339960"/>
              <a:gd name="connsiteX4398" fmla="*/ 931749 w 6294865"/>
              <a:gd name="connsiteY4398" fmla="*/ 4738232 h 5339960"/>
              <a:gd name="connsiteX4399" fmla="*/ 1176901 w 6294865"/>
              <a:gd name="connsiteY4399" fmla="*/ 3948939 h 5339960"/>
              <a:gd name="connsiteX4400" fmla="*/ 1179136 w 6294865"/>
              <a:gd name="connsiteY4400" fmla="*/ 3952816 h 5339960"/>
              <a:gd name="connsiteX4401" fmla="*/ 1181354 w 6294865"/>
              <a:gd name="connsiteY4401" fmla="*/ 3951714 h 5339960"/>
              <a:gd name="connsiteX4402" fmla="*/ 1179810 w 6294865"/>
              <a:gd name="connsiteY4402" fmla="*/ 3946963 h 5339960"/>
              <a:gd name="connsiteX4403" fmla="*/ 1508107 w 6294865"/>
              <a:gd name="connsiteY4403" fmla="*/ 2893121 h 5339960"/>
              <a:gd name="connsiteX4404" fmla="*/ 1509795 w 6294865"/>
              <a:gd name="connsiteY4404" fmla="*/ 2899627 h 5339960"/>
              <a:gd name="connsiteX4405" fmla="*/ 1510054 w 6294865"/>
              <a:gd name="connsiteY4405" fmla="*/ 2899445 h 5339960"/>
              <a:gd name="connsiteX4406" fmla="*/ 1509271 w 6294865"/>
              <a:gd name="connsiteY4406" fmla="*/ 2892506 h 5339960"/>
              <a:gd name="connsiteX4407" fmla="*/ 1064730 w 6294865"/>
              <a:gd name="connsiteY4407" fmla="*/ 4300411 h 5339960"/>
              <a:gd name="connsiteX4408" fmla="*/ 1065831 w 6294865"/>
              <a:gd name="connsiteY4408" fmla="*/ 4305663 h 5339960"/>
              <a:gd name="connsiteX4409" fmla="*/ 1069968 w 6294865"/>
              <a:gd name="connsiteY4409" fmla="*/ 4312266 h 5339960"/>
              <a:gd name="connsiteX4410" fmla="*/ 1099161 w 6294865"/>
              <a:gd name="connsiteY4410" fmla="*/ 4297294 h 5339960"/>
              <a:gd name="connsiteX4411" fmla="*/ 1099787 w 6294865"/>
              <a:gd name="connsiteY4411" fmla="*/ 4297035 h 5339960"/>
              <a:gd name="connsiteX4412" fmla="*/ 1096239 w 6294865"/>
              <a:gd name="connsiteY4412" fmla="*/ 4295378 h 5339960"/>
              <a:gd name="connsiteX4413" fmla="*/ 1074249 w 6294865"/>
              <a:gd name="connsiteY4413" fmla="*/ 4279693 h 5339960"/>
              <a:gd name="connsiteX4414" fmla="*/ 1070762 w 6294865"/>
              <a:gd name="connsiteY4414" fmla="*/ 4286952 h 5339960"/>
              <a:gd name="connsiteX4415" fmla="*/ 1094096 w 6294865"/>
              <a:gd name="connsiteY4415" fmla="*/ 4207142 h 5339960"/>
              <a:gd name="connsiteX4416" fmla="*/ 1094200 w 6294865"/>
              <a:gd name="connsiteY4416" fmla="*/ 4208056 h 5339960"/>
              <a:gd name="connsiteX4417" fmla="*/ 1101368 w 6294865"/>
              <a:gd name="connsiteY4417" fmla="*/ 4216402 h 5339960"/>
              <a:gd name="connsiteX4418" fmla="*/ 1101388 w 6294865"/>
              <a:gd name="connsiteY4418" fmla="*/ 4209136 h 5339960"/>
              <a:gd name="connsiteX4419" fmla="*/ 983119 w 6294865"/>
              <a:gd name="connsiteY4419" fmla="*/ 4555087 h 5339960"/>
              <a:gd name="connsiteX4420" fmla="*/ 992290 w 6294865"/>
              <a:gd name="connsiteY4420" fmla="*/ 4570995 h 5339960"/>
              <a:gd name="connsiteX4421" fmla="*/ 993433 w 6294865"/>
              <a:gd name="connsiteY4421" fmla="*/ 4570520 h 5339960"/>
              <a:gd name="connsiteX4422" fmla="*/ 987361 w 6294865"/>
              <a:gd name="connsiteY4422" fmla="*/ 4551836 h 5339960"/>
              <a:gd name="connsiteX4423" fmla="*/ 1835908 w 6294865"/>
              <a:gd name="connsiteY4423" fmla="*/ 1847537 h 5339960"/>
              <a:gd name="connsiteX4424" fmla="*/ 1845062 w 6294865"/>
              <a:gd name="connsiteY4424" fmla="*/ 1868284 h 5339960"/>
              <a:gd name="connsiteX4425" fmla="*/ 1840988 w 6294865"/>
              <a:gd name="connsiteY4425" fmla="*/ 1892646 h 5339960"/>
              <a:gd name="connsiteX4426" fmla="*/ 1837619 w 6294865"/>
              <a:gd name="connsiteY4426" fmla="*/ 1889682 h 5339960"/>
              <a:gd name="connsiteX4427" fmla="*/ 1843020 w 6294865"/>
              <a:gd name="connsiteY4427" fmla="*/ 1918364 h 5339960"/>
              <a:gd name="connsiteX4428" fmla="*/ 1846156 w 6294865"/>
              <a:gd name="connsiteY4428" fmla="*/ 1960727 h 5339960"/>
              <a:gd name="connsiteX4429" fmla="*/ 1846065 w 6294865"/>
              <a:gd name="connsiteY4429" fmla="*/ 1978128 h 5339960"/>
              <a:gd name="connsiteX4430" fmla="*/ 1898094 w 6294865"/>
              <a:gd name="connsiteY4430" fmla="*/ 1955365 h 5339960"/>
              <a:gd name="connsiteX4431" fmla="*/ 1900035 w 6294865"/>
              <a:gd name="connsiteY4431" fmla="*/ 1954571 h 5339960"/>
              <a:gd name="connsiteX4432" fmla="*/ 1902729 w 6294865"/>
              <a:gd name="connsiteY4432" fmla="*/ 1942539 h 5339960"/>
              <a:gd name="connsiteX4433" fmla="*/ 1913840 w 6294865"/>
              <a:gd name="connsiteY4433" fmla="*/ 1911003 h 5339960"/>
              <a:gd name="connsiteX4434" fmla="*/ 1927295 w 6294865"/>
              <a:gd name="connsiteY4434" fmla="*/ 1887582 h 5339960"/>
              <a:gd name="connsiteX4435" fmla="*/ 1919729 w 6294865"/>
              <a:gd name="connsiteY4435" fmla="*/ 1884824 h 5339960"/>
              <a:gd name="connsiteX4436" fmla="*/ 1900943 w 6294865"/>
              <a:gd name="connsiteY4436" fmla="*/ 1878531 h 5339960"/>
              <a:gd name="connsiteX4437" fmla="*/ 1882201 w 6294865"/>
              <a:gd name="connsiteY4437" fmla="*/ 1835631 h 5339960"/>
              <a:gd name="connsiteX4438" fmla="*/ 1924650 w 6294865"/>
              <a:gd name="connsiteY4438" fmla="*/ 1873616 h 5339960"/>
              <a:gd name="connsiteX4439" fmla="*/ 1932825 w 6294865"/>
              <a:gd name="connsiteY4439" fmla="*/ 1877953 h 5339960"/>
              <a:gd name="connsiteX4440" fmla="*/ 1933436 w 6294865"/>
              <a:gd name="connsiteY4440" fmla="*/ 1876891 h 5339960"/>
              <a:gd name="connsiteX4441" fmla="*/ 1937693 w 6294865"/>
              <a:gd name="connsiteY4441" fmla="*/ 1872370 h 5339960"/>
              <a:gd name="connsiteX4442" fmla="*/ 1938192 w 6294865"/>
              <a:gd name="connsiteY4442" fmla="*/ 1870619 h 5339960"/>
              <a:gd name="connsiteX4443" fmla="*/ 1935877 w 6294865"/>
              <a:gd name="connsiteY4443" fmla="*/ 1852811 h 5339960"/>
              <a:gd name="connsiteX4444" fmla="*/ 1933520 w 6294865"/>
              <a:gd name="connsiteY4444" fmla="*/ 1839754 h 5339960"/>
              <a:gd name="connsiteX4445" fmla="*/ 1920718 w 6294865"/>
              <a:gd name="connsiteY4445" fmla="*/ 1829255 h 5339960"/>
              <a:gd name="connsiteX4446" fmla="*/ 1905724 w 6294865"/>
              <a:gd name="connsiteY4446" fmla="*/ 1816036 h 5339960"/>
              <a:gd name="connsiteX4447" fmla="*/ 1929244 w 6294865"/>
              <a:gd name="connsiteY4447" fmla="*/ 1831429 h 5339960"/>
              <a:gd name="connsiteX4448" fmla="*/ 1932444 w 6294865"/>
              <a:gd name="connsiteY4448" fmla="*/ 1833639 h 5339960"/>
              <a:gd name="connsiteX4449" fmla="*/ 1931677 w 6294865"/>
              <a:gd name="connsiteY4449" fmla="*/ 1821688 h 5339960"/>
              <a:gd name="connsiteX4450" fmla="*/ 1940109 w 6294865"/>
              <a:gd name="connsiteY4450" fmla="*/ 1818309 h 5339960"/>
              <a:gd name="connsiteX4451" fmla="*/ 1943458 w 6294865"/>
              <a:gd name="connsiteY4451" fmla="*/ 1822218 h 5339960"/>
              <a:gd name="connsiteX4452" fmla="*/ 1952699 w 6294865"/>
              <a:gd name="connsiteY4452" fmla="*/ 1812216 h 5339960"/>
              <a:gd name="connsiteX4453" fmla="*/ 1950191 w 6294865"/>
              <a:gd name="connsiteY4453" fmla="*/ 1803588 h 5339960"/>
              <a:gd name="connsiteX4454" fmla="*/ 1962534 w 6294865"/>
              <a:gd name="connsiteY4454" fmla="*/ 1794959 h 5339960"/>
              <a:gd name="connsiteX4455" fmla="*/ 1970987 w 6294865"/>
              <a:gd name="connsiteY4455" fmla="*/ 1794372 h 5339960"/>
              <a:gd name="connsiteX4456" fmla="*/ 1973462 w 6294865"/>
              <a:gd name="connsiteY4456" fmla="*/ 1785693 h 5339960"/>
              <a:gd name="connsiteX4457" fmla="*/ 1976368 w 6294865"/>
              <a:gd name="connsiteY4457" fmla="*/ 1776788 h 5339960"/>
              <a:gd name="connsiteX4458" fmla="*/ 1934656 w 6294865"/>
              <a:gd name="connsiteY4458" fmla="*/ 1778683 h 5339960"/>
              <a:gd name="connsiteX4459" fmla="*/ 1888308 w 6294865"/>
              <a:gd name="connsiteY4459" fmla="*/ 1766320 h 5339960"/>
              <a:gd name="connsiteX4460" fmla="*/ 1872342 w 6294865"/>
              <a:gd name="connsiteY4460" fmla="*/ 1756962 h 5339960"/>
              <a:gd name="connsiteX4461" fmla="*/ 1866495 w 6294865"/>
              <a:gd name="connsiteY4461" fmla="*/ 1773549 h 5339960"/>
              <a:gd name="connsiteX4462" fmla="*/ 1860094 w 6294865"/>
              <a:gd name="connsiteY4462" fmla="*/ 1790295 h 5339960"/>
              <a:gd name="connsiteX4463" fmla="*/ 1874396 w 6294865"/>
              <a:gd name="connsiteY4463" fmla="*/ 1790074 h 5339960"/>
              <a:gd name="connsiteX4464" fmla="*/ 1882007 w 6294865"/>
              <a:gd name="connsiteY4464" fmla="*/ 1802859 h 5339960"/>
              <a:gd name="connsiteX4465" fmla="*/ 1860285 w 6294865"/>
              <a:gd name="connsiteY4465" fmla="*/ 1823781 h 5339960"/>
              <a:gd name="connsiteX4466" fmla="*/ 1839071 w 6294865"/>
              <a:gd name="connsiteY4466" fmla="*/ 1838178 h 5339960"/>
              <a:gd name="connsiteX4467" fmla="*/ 959898 w 6294865"/>
              <a:gd name="connsiteY4467" fmla="*/ 4627934 h 5339960"/>
              <a:gd name="connsiteX4468" fmla="*/ 961033 w 6294865"/>
              <a:gd name="connsiteY4468" fmla="*/ 4638092 h 5339960"/>
              <a:gd name="connsiteX4469" fmla="*/ 961035 w 6294865"/>
              <a:gd name="connsiteY4469" fmla="*/ 4638091 h 5339960"/>
              <a:gd name="connsiteX4470" fmla="*/ 968648 w 6294865"/>
              <a:gd name="connsiteY4470" fmla="*/ 4650873 h 5339960"/>
              <a:gd name="connsiteX4471" fmla="*/ 967123 w 6294865"/>
              <a:gd name="connsiteY4471" fmla="*/ 4652343 h 5339960"/>
              <a:gd name="connsiteX4472" fmla="*/ 972285 w 6294865"/>
              <a:gd name="connsiteY4472" fmla="*/ 4653246 h 5339960"/>
              <a:gd name="connsiteX4473" fmla="*/ 985667 w 6294865"/>
              <a:gd name="connsiteY4473" fmla="*/ 4662585 h 5339960"/>
              <a:gd name="connsiteX4474" fmla="*/ 988160 w 6294865"/>
              <a:gd name="connsiteY4474" fmla="*/ 4665904 h 5339960"/>
              <a:gd name="connsiteX4475" fmla="*/ 989524 w 6294865"/>
              <a:gd name="connsiteY4475" fmla="*/ 4664627 h 5339960"/>
              <a:gd name="connsiteX4476" fmla="*/ 992213 w 6294865"/>
              <a:gd name="connsiteY4476" fmla="*/ 4641304 h 5339960"/>
              <a:gd name="connsiteX4477" fmla="*/ 996302 w 6294865"/>
              <a:gd name="connsiteY4477" fmla="*/ 4619325 h 5339960"/>
              <a:gd name="connsiteX4478" fmla="*/ 993535 w 6294865"/>
              <a:gd name="connsiteY4478" fmla="*/ 4612064 h 5339960"/>
              <a:gd name="connsiteX4479" fmla="*/ 977881 w 6294865"/>
              <a:gd name="connsiteY4479" fmla="*/ 4620092 h 5339960"/>
              <a:gd name="connsiteX4480" fmla="*/ 889532 w 6294865"/>
              <a:gd name="connsiteY4480" fmla="*/ 4850681 h 5339960"/>
              <a:gd name="connsiteX4481" fmla="*/ 891815 w 6294865"/>
              <a:gd name="connsiteY4481" fmla="*/ 4852357 h 5339960"/>
              <a:gd name="connsiteX4482" fmla="*/ 892169 w 6294865"/>
              <a:gd name="connsiteY4482" fmla="*/ 4851933 h 5339960"/>
              <a:gd name="connsiteX4483" fmla="*/ 892521 w 6294865"/>
              <a:gd name="connsiteY4483" fmla="*/ 4847649 h 5339960"/>
              <a:gd name="connsiteX4484" fmla="*/ 1648369 w 6294865"/>
              <a:gd name="connsiteY4484" fmla="*/ 2439633 h 5339960"/>
              <a:gd name="connsiteX4485" fmla="*/ 1646267 w 6294865"/>
              <a:gd name="connsiteY4485" fmla="*/ 2446536 h 5339960"/>
              <a:gd name="connsiteX4486" fmla="*/ 1650075 w 6294865"/>
              <a:gd name="connsiteY4486" fmla="*/ 2444584 h 5339960"/>
              <a:gd name="connsiteX4487" fmla="*/ 1663889 w 6294865"/>
              <a:gd name="connsiteY4487" fmla="*/ 2390126 h 5339960"/>
              <a:gd name="connsiteX4488" fmla="*/ 1671372 w 6294865"/>
              <a:gd name="connsiteY4488" fmla="*/ 2403105 h 5339960"/>
              <a:gd name="connsiteX4489" fmla="*/ 1689960 w 6294865"/>
              <a:gd name="connsiteY4489" fmla="*/ 2402178 h 5339960"/>
              <a:gd name="connsiteX4490" fmla="*/ 1693665 w 6294865"/>
              <a:gd name="connsiteY4490" fmla="*/ 2397746 h 5339960"/>
              <a:gd name="connsiteX4491" fmla="*/ 1691287 w 6294865"/>
              <a:gd name="connsiteY4491" fmla="*/ 2376684 h 5339960"/>
              <a:gd name="connsiteX4492" fmla="*/ 2271541 w 6294865"/>
              <a:gd name="connsiteY4492" fmla="*/ 460248 h 5339960"/>
              <a:gd name="connsiteX4493" fmla="*/ 2273072 w 6294865"/>
              <a:gd name="connsiteY4493" fmla="*/ 459464 h 5339960"/>
              <a:gd name="connsiteX4494" fmla="*/ 2274788 w 6294865"/>
              <a:gd name="connsiteY4494" fmla="*/ 457759 h 5339960"/>
              <a:gd name="connsiteX4495" fmla="*/ 1654824 w 6294865"/>
              <a:gd name="connsiteY4495" fmla="*/ 2417448 h 5339960"/>
              <a:gd name="connsiteX4496" fmla="*/ 1650291 w 6294865"/>
              <a:gd name="connsiteY4496" fmla="*/ 2433314 h 5339960"/>
              <a:gd name="connsiteX4497" fmla="*/ 1649992 w 6294865"/>
              <a:gd name="connsiteY4497" fmla="*/ 2434297 h 5339960"/>
              <a:gd name="connsiteX4498" fmla="*/ 1651546 w 6294865"/>
              <a:gd name="connsiteY4498" fmla="*/ 2440442 h 5339960"/>
              <a:gd name="connsiteX4499" fmla="*/ 1652151 w 6294865"/>
              <a:gd name="connsiteY4499" fmla="*/ 2442954 h 5339960"/>
              <a:gd name="connsiteX4500" fmla="*/ 1666885 w 6294865"/>
              <a:gd name="connsiteY4500" fmla="*/ 2428319 h 5339960"/>
              <a:gd name="connsiteX4501" fmla="*/ 1664154 w 6294865"/>
              <a:gd name="connsiteY4501" fmla="*/ 2421155 h 5339960"/>
              <a:gd name="connsiteX4502" fmla="*/ 1661737 w 6294865"/>
              <a:gd name="connsiteY4502" fmla="*/ 2415942 h 5339960"/>
              <a:gd name="connsiteX4503" fmla="*/ 2165308 w 6294865"/>
              <a:gd name="connsiteY4503" fmla="*/ 795674 h 5339960"/>
              <a:gd name="connsiteX4504" fmla="*/ 2168885 w 6294865"/>
              <a:gd name="connsiteY4504" fmla="*/ 809461 h 5339960"/>
              <a:gd name="connsiteX4505" fmla="*/ 2175511 w 6294865"/>
              <a:gd name="connsiteY4505" fmla="*/ 835192 h 5339960"/>
              <a:gd name="connsiteX4506" fmla="*/ 2175874 w 6294865"/>
              <a:gd name="connsiteY4506" fmla="*/ 828890 h 5339960"/>
              <a:gd name="connsiteX4507" fmla="*/ 2178342 w 6294865"/>
              <a:gd name="connsiteY4507" fmla="*/ 798859 h 5339960"/>
              <a:gd name="connsiteX4508" fmla="*/ 2174551 w 6294865"/>
              <a:gd name="connsiteY4508" fmla="*/ 798153 h 5339960"/>
              <a:gd name="connsiteX4509" fmla="*/ 905779 w 6294865"/>
              <a:gd name="connsiteY4509" fmla="*/ 4791949 h 5339960"/>
              <a:gd name="connsiteX4510" fmla="*/ 902341 w 6294865"/>
              <a:gd name="connsiteY4510" fmla="*/ 4812348 h 5339960"/>
              <a:gd name="connsiteX4511" fmla="*/ 909946 w 6294865"/>
              <a:gd name="connsiteY4511" fmla="*/ 4805640 h 5339960"/>
              <a:gd name="connsiteX4512" fmla="*/ 915064 w 6294865"/>
              <a:gd name="connsiteY4512" fmla="*/ 4797930 h 5339960"/>
              <a:gd name="connsiteX4513" fmla="*/ 914066 w 6294865"/>
              <a:gd name="connsiteY4513" fmla="*/ 4797217 h 5339960"/>
              <a:gd name="connsiteX4514" fmla="*/ 909985 w 6294865"/>
              <a:gd name="connsiteY4514" fmla="*/ 4792538 h 5339960"/>
              <a:gd name="connsiteX4515" fmla="*/ 908291 w 6294865"/>
              <a:gd name="connsiteY4515" fmla="*/ 4791871 h 5339960"/>
              <a:gd name="connsiteX4516" fmla="*/ 930011 w 6294865"/>
              <a:gd name="connsiteY4516" fmla="*/ 4712467 h 5339960"/>
              <a:gd name="connsiteX4517" fmla="*/ 930684 w 6294865"/>
              <a:gd name="connsiteY4517" fmla="*/ 4713993 h 5339960"/>
              <a:gd name="connsiteX4518" fmla="*/ 933995 w 6294865"/>
              <a:gd name="connsiteY4518" fmla="*/ 4719630 h 5339960"/>
              <a:gd name="connsiteX4519" fmla="*/ 934723 w 6294865"/>
              <a:gd name="connsiteY4519" fmla="*/ 4721033 h 5339960"/>
              <a:gd name="connsiteX4520" fmla="*/ 942929 w 6294865"/>
              <a:gd name="connsiteY4520" fmla="*/ 4711891 h 5339960"/>
              <a:gd name="connsiteX4521" fmla="*/ 951818 w 6294865"/>
              <a:gd name="connsiteY4521" fmla="*/ 4702612 h 5339960"/>
              <a:gd name="connsiteX4522" fmla="*/ 951113 w 6294865"/>
              <a:gd name="connsiteY4522" fmla="*/ 4696369 h 5339960"/>
              <a:gd name="connsiteX4523" fmla="*/ 944862 w 6294865"/>
              <a:gd name="connsiteY4523" fmla="*/ 4702389 h 5339960"/>
              <a:gd name="connsiteX4524" fmla="*/ 1218711 w 6294865"/>
              <a:gd name="connsiteY4524" fmla="*/ 3794909 h 5339960"/>
              <a:gd name="connsiteX4525" fmla="*/ 1218863 w 6294865"/>
              <a:gd name="connsiteY4525" fmla="*/ 3795018 h 5339960"/>
              <a:gd name="connsiteX4526" fmla="*/ 1218730 w 6294865"/>
              <a:gd name="connsiteY4526" fmla="*/ 3794889 h 5339960"/>
              <a:gd name="connsiteX4527" fmla="*/ 1262824 w 6294865"/>
              <a:gd name="connsiteY4527" fmla="*/ 3654336 h 5339960"/>
              <a:gd name="connsiteX4528" fmla="*/ 1263464 w 6294865"/>
              <a:gd name="connsiteY4528" fmla="*/ 3662464 h 5339960"/>
              <a:gd name="connsiteX4529" fmla="*/ 1263926 w 6294865"/>
              <a:gd name="connsiteY4529" fmla="*/ 3663664 h 5339960"/>
              <a:gd name="connsiteX4530" fmla="*/ 1264415 w 6294865"/>
              <a:gd name="connsiteY4530" fmla="*/ 3663608 h 5339960"/>
              <a:gd name="connsiteX4531" fmla="*/ 1266898 w 6294865"/>
              <a:gd name="connsiteY4531" fmla="*/ 3650263 h 5339960"/>
              <a:gd name="connsiteX4532" fmla="*/ 987952 w 6294865"/>
              <a:gd name="connsiteY4532" fmla="*/ 4526142 h 5339960"/>
              <a:gd name="connsiteX4533" fmla="*/ 991076 w 6294865"/>
              <a:gd name="connsiteY4533" fmla="*/ 4538186 h 5339960"/>
              <a:gd name="connsiteX4534" fmla="*/ 991649 w 6294865"/>
              <a:gd name="connsiteY4534" fmla="*/ 4538460 h 5339960"/>
              <a:gd name="connsiteX4535" fmla="*/ 995004 w 6294865"/>
              <a:gd name="connsiteY4535" fmla="*/ 4540132 h 5339960"/>
              <a:gd name="connsiteX4536" fmla="*/ 1006679 w 6294865"/>
              <a:gd name="connsiteY4536" fmla="*/ 4535293 h 5339960"/>
              <a:gd name="connsiteX4537" fmla="*/ 1002016 w 6294865"/>
              <a:gd name="connsiteY4537" fmla="*/ 4540602 h 5339960"/>
              <a:gd name="connsiteX4538" fmla="*/ 999624 w 6294865"/>
              <a:gd name="connsiteY4538" fmla="*/ 4542436 h 5339960"/>
              <a:gd name="connsiteX4539" fmla="*/ 1005806 w 6294865"/>
              <a:gd name="connsiteY4539" fmla="*/ 4545519 h 5339960"/>
              <a:gd name="connsiteX4540" fmla="*/ 1005840 w 6294865"/>
              <a:gd name="connsiteY4540" fmla="*/ 4545540 h 5339960"/>
              <a:gd name="connsiteX4541" fmla="*/ 1006789 w 6294865"/>
              <a:gd name="connsiteY4541" fmla="*/ 4533991 h 5339960"/>
              <a:gd name="connsiteX4542" fmla="*/ 1009274 w 6294865"/>
              <a:gd name="connsiteY4542" fmla="*/ 4512441 h 5339960"/>
              <a:gd name="connsiteX4543" fmla="*/ 997112 w 6294865"/>
              <a:gd name="connsiteY4543" fmla="*/ 4520196 h 5339960"/>
              <a:gd name="connsiteX4544" fmla="*/ 871919 w 6294865"/>
              <a:gd name="connsiteY4544" fmla="*/ 4894320 h 5339960"/>
              <a:gd name="connsiteX4545" fmla="*/ 875580 w 6294865"/>
              <a:gd name="connsiteY4545" fmla="*/ 4903663 h 5339960"/>
              <a:gd name="connsiteX4546" fmla="*/ 877567 w 6294865"/>
              <a:gd name="connsiteY4546" fmla="*/ 4906747 h 5339960"/>
              <a:gd name="connsiteX4547" fmla="*/ 878836 w 6294865"/>
              <a:gd name="connsiteY4547" fmla="*/ 4906272 h 5339960"/>
              <a:gd name="connsiteX4548" fmla="*/ 882833 w 6294865"/>
              <a:gd name="connsiteY4548" fmla="*/ 4900251 h 5339960"/>
              <a:gd name="connsiteX4549" fmla="*/ 881837 w 6294865"/>
              <a:gd name="connsiteY4549" fmla="*/ 4899539 h 5339960"/>
              <a:gd name="connsiteX4550" fmla="*/ 877755 w 6294865"/>
              <a:gd name="connsiteY4550" fmla="*/ 4894860 h 5339960"/>
              <a:gd name="connsiteX4551" fmla="*/ 876061 w 6294865"/>
              <a:gd name="connsiteY4551" fmla="*/ 4894192 h 5339960"/>
              <a:gd name="connsiteX4552" fmla="*/ 1526207 w 6294865"/>
              <a:gd name="connsiteY4552" fmla="*/ 2812630 h 5339960"/>
              <a:gd name="connsiteX4553" fmla="*/ 1526846 w 6294865"/>
              <a:gd name="connsiteY4553" fmla="*/ 2820758 h 5339960"/>
              <a:gd name="connsiteX4554" fmla="*/ 1527308 w 6294865"/>
              <a:gd name="connsiteY4554" fmla="*/ 2821959 h 5339960"/>
              <a:gd name="connsiteX4555" fmla="*/ 1527798 w 6294865"/>
              <a:gd name="connsiteY4555" fmla="*/ 2821903 h 5339960"/>
              <a:gd name="connsiteX4556" fmla="*/ 1530281 w 6294865"/>
              <a:gd name="connsiteY4556" fmla="*/ 2808557 h 5339960"/>
              <a:gd name="connsiteX4557" fmla="*/ 1703728 w 6294865"/>
              <a:gd name="connsiteY4557" fmla="*/ 2248519 h 5339960"/>
              <a:gd name="connsiteX4558" fmla="*/ 1715064 w 6294865"/>
              <a:gd name="connsiteY4558" fmla="*/ 2249378 h 5339960"/>
              <a:gd name="connsiteX4559" fmla="*/ 1713864 w 6294865"/>
              <a:gd name="connsiteY4559" fmla="*/ 2238755 h 5339960"/>
              <a:gd name="connsiteX4560" fmla="*/ 1504532 w 6294865"/>
              <a:gd name="connsiteY4560" fmla="*/ 2879335 h 5339960"/>
              <a:gd name="connsiteX4561" fmla="*/ 1504671 w 6294865"/>
              <a:gd name="connsiteY4561" fmla="*/ 2879873 h 5339960"/>
              <a:gd name="connsiteX4562" fmla="*/ 1507746 w 6294865"/>
              <a:gd name="connsiteY4562" fmla="*/ 2879004 h 5339960"/>
              <a:gd name="connsiteX4563" fmla="*/ 1507613 w 6294865"/>
              <a:gd name="connsiteY4563" fmla="*/ 2877822 h 5339960"/>
              <a:gd name="connsiteX4564" fmla="*/ 912943 w 6294865"/>
              <a:gd name="connsiteY4564" fmla="*/ 4757308 h 5339960"/>
              <a:gd name="connsiteX4565" fmla="*/ 914250 w 6294865"/>
              <a:gd name="connsiteY4565" fmla="*/ 4756947 h 5339960"/>
              <a:gd name="connsiteX4566" fmla="*/ 913948 w 6294865"/>
              <a:gd name="connsiteY4566" fmla="*/ 4756288 h 5339960"/>
              <a:gd name="connsiteX4567" fmla="*/ 2225105 w 6294865"/>
              <a:gd name="connsiteY4567" fmla="*/ 590823 h 5339960"/>
              <a:gd name="connsiteX4568" fmla="*/ 2229048 w 6294865"/>
              <a:gd name="connsiteY4568" fmla="*/ 611405 h 5339960"/>
              <a:gd name="connsiteX4569" fmla="*/ 2231100 w 6294865"/>
              <a:gd name="connsiteY4569" fmla="*/ 619526 h 5339960"/>
              <a:gd name="connsiteX4570" fmla="*/ 2233421 w 6294865"/>
              <a:gd name="connsiteY4570" fmla="*/ 616064 h 5339960"/>
              <a:gd name="connsiteX4571" fmla="*/ 2241328 w 6294865"/>
              <a:gd name="connsiteY4571" fmla="*/ 606071 h 5339960"/>
              <a:gd name="connsiteX4572" fmla="*/ 2240838 w 6294865"/>
              <a:gd name="connsiteY4572" fmla="*/ 611157 h 5339960"/>
              <a:gd name="connsiteX4573" fmla="*/ 2235713 w 6294865"/>
              <a:gd name="connsiteY4573" fmla="*/ 625693 h 5339960"/>
              <a:gd name="connsiteX4574" fmla="*/ 2252707 w 6294865"/>
              <a:gd name="connsiteY4574" fmla="*/ 616984 h 5339960"/>
              <a:gd name="connsiteX4575" fmla="*/ 2268618 w 6294865"/>
              <a:gd name="connsiteY4575" fmla="*/ 601178 h 5339960"/>
              <a:gd name="connsiteX4576" fmla="*/ 2265888 w 6294865"/>
              <a:gd name="connsiteY4576" fmla="*/ 594013 h 5339960"/>
              <a:gd name="connsiteX4577" fmla="*/ 2254435 w 6294865"/>
              <a:gd name="connsiteY4577" fmla="*/ 569322 h 5339960"/>
              <a:gd name="connsiteX4578" fmla="*/ 2237355 w 6294865"/>
              <a:gd name="connsiteY4578" fmla="*/ 581865 h 5339960"/>
              <a:gd name="connsiteX4579" fmla="*/ 992145 w 6294865"/>
              <a:gd name="connsiteY4579" fmla="*/ 4504699 h 5339960"/>
              <a:gd name="connsiteX4580" fmla="*/ 1008567 w 6294865"/>
              <a:gd name="connsiteY4580" fmla="*/ 4492662 h 5339960"/>
              <a:gd name="connsiteX4581" fmla="*/ 1011768 w 6294865"/>
              <a:gd name="connsiteY4581" fmla="*/ 4490810 h 5339960"/>
              <a:gd name="connsiteX4582" fmla="*/ 1012577 w 6294865"/>
              <a:gd name="connsiteY4582" fmla="*/ 4483785 h 5339960"/>
              <a:gd name="connsiteX4583" fmla="*/ 1016667 w 6294865"/>
              <a:gd name="connsiteY4583" fmla="*/ 4461806 h 5339960"/>
              <a:gd name="connsiteX4584" fmla="*/ 1014625 w 6294865"/>
              <a:gd name="connsiteY4584" fmla="*/ 4456448 h 5339960"/>
              <a:gd name="connsiteX4585" fmla="*/ 1001546 w 6294865"/>
              <a:gd name="connsiteY4585" fmla="*/ 4486130 h 5339960"/>
              <a:gd name="connsiteX4586" fmla="*/ 1099271 w 6294865"/>
              <a:gd name="connsiteY4586" fmla="*/ 4163598 h 5339960"/>
              <a:gd name="connsiteX4587" fmla="*/ 1100676 w 6294865"/>
              <a:gd name="connsiteY4587" fmla="*/ 4169014 h 5339960"/>
              <a:gd name="connsiteX4588" fmla="*/ 1100936 w 6294865"/>
              <a:gd name="connsiteY4588" fmla="*/ 4168834 h 5339960"/>
              <a:gd name="connsiteX4589" fmla="*/ 1100357 w 6294865"/>
              <a:gd name="connsiteY4589" fmla="*/ 4163707 h 5339960"/>
              <a:gd name="connsiteX4590" fmla="*/ 852897 w 6294865"/>
              <a:gd name="connsiteY4590" fmla="*/ 4945397 h 5339960"/>
              <a:gd name="connsiteX4591" fmla="*/ 856243 w 6294865"/>
              <a:gd name="connsiteY4591" fmla="*/ 4958299 h 5339960"/>
              <a:gd name="connsiteX4592" fmla="*/ 866665 w 6294865"/>
              <a:gd name="connsiteY4592" fmla="*/ 4958471 h 5339960"/>
              <a:gd name="connsiteX4593" fmla="*/ 876181 w 6294865"/>
              <a:gd name="connsiteY4593" fmla="*/ 4959289 h 5339960"/>
              <a:gd name="connsiteX4594" fmla="*/ 876665 w 6294865"/>
              <a:gd name="connsiteY4594" fmla="*/ 4955091 h 5339960"/>
              <a:gd name="connsiteX4595" fmla="*/ 874692 w 6294865"/>
              <a:gd name="connsiteY4595" fmla="*/ 4948305 h 5339960"/>
              <a:gd name="connsiteX4596" fmla="*/ 877689 w 6294865"/>
              <a:gd name="connsiteY4596" fmla="*/ 4946209 h 5339960"/>
              <a:gd name="connsiteX4597" fmla="*/ 879244 w 6294865"/>
              <a:gd name="connsiteY4597" fmla="*/ 4932724 h 5339960"/>
              <a:gd name="connsiteX4598" fmla="*/ 869427 w 6294865"/>
              <a:gd name="connsiteY4598" fmla="*/ 4939212 h 5339960"/>
              <a:gd name="connsiteX4599" fmla="*/ 854373 w 6294865"/>
              <a:gd name="connsiteY4599" fmla="*/ 4945069 h 5339960"/>
              <a:gd name="connsiteX4600" fmla="*/ 959401 w 6294865"/>
              <a:gd name="connsiteY4600" fmla="*/ 4601625 h 5339960"/>
              <a:gd name="connsiteX4601" fmla="*/ 959113 w 6294865"/>
              <a:gd name="connsiteY4601" fmla="*/ 4604608 h 5339960"/>
              <a:gd name="connsiteX4602" fmla="*/ 957660 w 6294865"/>
              <a:gd name="connsiteY4602" fmla="*/ 4608727 h 5339960"/>
              <a:gd name="connsiteX4603" fmla="*/ 958601 w 6294865"/>
              <a:gd name="connsiteY4603" fmla="*/ 4616779 h 5339960"/>
              <a:gd name="connsiteX4604" fmla="*/ 970983 w 6294865"/>
              <a:gd name="connsiteY4604" fmla="*/ 4610434 h 5339960"/>
              <a:gd name="connsiteX4605" fmla="*/ 986893 w 6294865"/>
              <a:gd name="connsiteY4605" fmla="*/ 4594630 h 5339960"/>
              <a:gd name="connsiteX4606" fmla="*/ 984163 w 6294865"/>
              <a:gd name="connsiteY4606" fmla="*/ 4587465 h 5339960"/>
              <a:gd name="connsiteX4607" fmla="*/ 982737 w 6294865"/>
              <a:gd name="connsiteY4607" fmla="*/ 4584392 h 5339960"/>
              <a:gd name="connsiteX4608" fmla="*/ 979761 w 6294865"/>
              <a:gd name="connsiteY4608" fmla="*/ 4586672 h 5339960"/>
              <a:gd name="connsiteX4609" fmla="*/ 857419 w 6294865"/>
              <a:gd name="connsiteY4609" fmla="*/ 4925154 h 5339960"/>
              <a:gd name="connsiteX4610" fmla="*/ 857474 w 6294865"/>
              <a:gd name="connsiteY4610" fmla="*/ 4925813 h 5339960"/>
              <a:gd name="connsiteX4611" fmla="*/ 858791 w 6294865"/>
              <a:gd name="connsiteY4611" fmla="*/ 4924652 h 5339960"/>
              <a:gd name="connsiteX4612" fmla="*/ 1272637 w 6294865"/>
              <a:gd name="connsiteY4612" fmla="*/ 3605686 h 5339960"/>
              <a:gd name="connsiteX4613" fmla="*/ 1273145 w 6294865"/>
              <a:gd name="connsiteY4613" fmla="*/ 3606041 h 5339960"/>
              <a:gd name="connsiteX4614" fmla="*/ 1277554 w 6294865"/>
              <a:gd name="connsiteY4614" fmla="*/ 3600768 h 5339960"/>
              <a:gd name="connsiteX4615" fmla="*/ 890603 w 6294865"/>
              <a:gd name="connsiteY4615" fmla="*/ 4816285 h 5339960"/>
              <a:gd name="connsiteX4616" fmla="*/ 891392 w 6294865"/>
              <a:gd name="connsiteY4616" fmla="*/ 4819346 h 5339960"/>
              <a:gd name="connsiteX4617" fmla="*/ 893317 w 6294865"/>
              <a:gd name="connsiteY4617" fmla="*/ 4820306 h 5339960"/>
              <a:gd name="connsiteX4618" fmla="*/ 894395 w 6294865"/>
              <a:gd name="connsiteY4618" fmla="*/ 4819356 h 5339960"/>
              <a:gd name="connsiteX4619" fmla="*/ 895055 w 6294865"/>
              <a:gd name="connsiteY4619" fmla="*/ 4811322 h 5339960"/>
              <a:gd name="connsiteX4620" fmla="*/ 890886 w 6294865"/>
              <a:gd name="connsiteY4620" fmla="*/ 4816067 h 5339960"/>
              <a:gd name="connsiteX4621" fmla="*/ 2184860 w 6294865"/>
              <a:gd name="connsiteY4621" fmla="*/ 706837 h 5339960"/>
              <a:gd name="connsiteX4622" fmla="*/ 2182419 w 6294865"/>
              <a:gd name="connsiteY4622" fmla="*/ 721317 h 5339960"/>
              <a:gd name="connsiteX4623" fmla="*/ 2178408 w 6294865"/>
              <a:gd name="connsiteY4623" fmla="*/ 743683 h 5339960"/>
              <a:gd name="connsiteX4624" fmla="*/ 2182427 w 6294865"/>
              <a:gd name="connsiteY4624" fmla="*/ 759571 h 5339960"/>
              <a:gd name="connsiteX4625" fmla="*/ 2185236 w 6294865"/>
              <a:gd name="connsiteY4625" fmla="*/ 735208 h 5339960"/>
              <a:gd name="connsiteX4626" fmla="*/ 2189324 w 6294865"/>
              <a:gd name="connsiteY4626" fmla="*/ 713229 h 5339960"/>
              <a:gd name="connsiteX4627" fmla="*/ 2186557 w 6294865"/>
              <a:gd name="connsiteY4627" fmla="*/ 705967 h 5339960"/>
              <a:gd name="connsiteX4628" fmla="*/ 1707887 w 6294865"/>
              <a:gd name="connsiteY4628" fmla="*/ 2221011 h 5339960"/>
              <a:gd name="connsiteX4629" fmla="*/ 1711460 w 6294865"/>
              <a:gd name="connsiteY4629" fmla="*/ 2220957 h 5339960"/>
              <a:gd name="connsiteX4630" fmla="*/ 1711894 w 6294865"/>
              <a:gd name="connsiteY4630" fmla="*/ 2221308 h 5339960"/>
              <a:gd name="connsiteX4631" fmla="*/ 1711652 w 6294865"/>
              <a:gd name="connsiteY4631" fmla="*/ 2219164 h 5339960"/>
              <a:gd name="connsiteX4632" fmla="*/ 1093969 w 6294865"/>
              <a:gd name="connsiteY4632" fmla="*/ 4169905 h 5339960"/>
              <a:gd name="connsiteX4633" fmla="*/ 1091480 w 6294865"/>
              <a:gd name="connsiteY4633" fmla="*/ 4184668 h 5339960"/>
              <a:gd name="connsiteX4634" fmla="*/ 1094102 w 6294865"/>
              <a:gd name="connsiteY4634" fmla="*/ 4186133 h 5339960"/>
              <a:gd name="connsiteX4635" fmla="*/ 1097941 w 6294865"/>
              <a:gd name="connsiteY4635" fmla="*/ 4182124 h 5339960"/>
              <a:gd name="connsiteX4636" fmla="*/ 2255940 w 6294865"/>
              <a:gd name="connsiteY4636" fmla="*/ 479599 h 5339960"/>
              <a:gd name="connsiteX4637" fmla="*/ 2261489 w 6294865"/>
              <a:gd name="connsiteY4637" fmla="*/ 501121 h 5339960"/>
              <a:gd name="connsiteX4638" fmla="*/ 2265674 w 6294865"/>
              <a:gd name="connsiteY4638" fmla="*/ 517257 h 5339960"/>
              <a:gd name="connsiteX4639" fmla="*/ 2290292 w 6294865"/>
              <a:gd name="connsiteY4639" fmla="*/ 499210 h 5339960"/>
              <a:gd name="connsiteX4640" fmla="*/ 2293493 w 6294865"/>
              <a:gd name="connsiteY4640" fmla="*/ 497357 h 5339960"/>
              <a:gd name="connsiteX4641" fmla="*/ 2294303 w 6294865"/>
              <a:gd name="connsiteY4641" fmla="*/ 490333 h 5339960"/>
              <a:gd name="connsiteX4642" fmla="*/ 2298392 w 6294865"/>
              <a:gd name="connsiteY4642" fmla="*/ 468355 h 5339960"/>
              <a:gd name="connsiteX4643" fmla="*/ 2295625 w 6294865"/>
              <a:gd name="connsiteY4643" fmla="*/ 461092 h 5339960"/>
              <a:gd name="connsiteX4644" fmla="*/ 2279971 w 6294865"/>
              <a:gd name="connsiteY4644" fmla="*/ 469120 h 5339960"/>
              <a:gd name="connsiteX4645" fmla="*/ 1619947 w 6294865"/>
              <a:gd name="connsiteY4645" fmla="*/ 2498391 h 5339960"/>
              <a:gd name="connsiteX4646" fmla="*/ 1620796 w 6294865"/>
              <a:gd name="connsiteY4646" fmla="*/ 2509189 h 5339960"/>
              <a:gd name="connsiteX4647" fmla="*/ 1621556 w 6294865"/>
              <a:gd name="connsiteY4647" fmla="*/ 2513156 h 5339960"/>
              <a:gd name="connsiteX4648" fmla="*/ 1639206 w 6294865"/>
              <a:gd name="connsiteY4648" fmla="*/ 2517727 h 5339960"/>
              <a:gd name="connsiteX4649" fmla="*/ 1633078 w 6294865"/>
              <a:gd name="connsiteY4649" fmla="*/ 2497234 h 5339960"/>
              <a:gd name="connsiteX4650" fmla="*/ 1620055 w 6294865"/>
              <a:gd name="connsiteY4650" fmla="*/ 2498282 h 5339960"/>
              <a:gd name="connsiteX4651" fmla="*/ 1536020 w 6294865"/>
              <a:gd name="connsiteY4651" fmla="*/ 2763981 h 5339960"/>
              <a:gd name="connsiteX4652" fmla="*/ 1536528 w 6294865"/>
              <a:gd name="connsiteY4652" fmla="*/ 2764336 h 5339960"/>
              <a:gd name="connsiteX4653" fmla="*/ 1540936 w 6294865"/>
              <a:gd name="connsiteY4653" fmla="*/ 2759061 h 5339960"/>
              <a:gd name="connsiteX4654" fmla="*/ 880443 w 6294865"/>
              <a:gd name="connsiteY4654" fmla="*/ 4844121 h 5339960"/>
              <a:gd name="connsiteX4655" fmla="*/ 882072 w 6294865"/>
              <a:gd name="connsiteY4655" fmla="*/ 4845274 h 5339960"/>
              <a:gd name="connsiteX4656" fmla="*/ 881613 w 6294865"/>
              <a:gd name="connsiteY4656" fmla="*/ 4843861 h 5339960"/>
              <a:gd name="connsiteX4657" fmla="*/ 1225424 w 6294865"/>
              <a:gd name="connsiteY4657" fmla="*/ 3748886 h 5339960"/>
              <a:gd name="connsiteX4658" fmla="*/ 1233034 w 6294865"/>
              <a:gd name="connsiteY4658" fmla="*/ 3754650 h 5339960"/>
              <a:gd name="connsiteX4659" fmla="*/ 1239837 w 6294865"/>
              <a:gd name="connsiteY4659" fmla="*/ 3758450 h 5339960"/>
              <a:gd name="connsiteX4660" fmla="*/ 1243676 w 6294865"/>
              <a:gd name="connsiteY4660" fmla="*/ 3754442 h 5339960"/>
              <a:gd name="connsiteX4661" fmla="*/ 1242878 w 6294865"/>
              <a:gd name="connsiteY4661" fmla="*/ 3751985 h 5339960"/>
              <a:gd name="connsiteX4662" fmla="*/ 1235048 w 6294865"/>
              <a:gd name="connsiteY4662" fmla="*/ 3739944 h 5339960"/>
              <a:gd name="connsiteX4663" fmla="*/ 1233141 w 6294865"/>
              <a:gd name="connsiteY4663" fmla="*/ 3740953 h 5339960"/>
              <a:gd name="connsiteX4664" fmla="*/ 978625 w 6294865"/>
              <a:gd name="connsiteY4664" fmla="*/ 4532199 h 5339960"/>
              <a:gd name="connsiteX4665" fmla="*/ 981723 w 6294865"/>
              <a:gd name="connsiteY4665" fmla="*/ 4533688 h 5339960"/>
              <a:gd name="connsiteX4666" fmla="*/ 980847 w 6294865"/>
              <a:gd name="connsiteY4666" fmla="*/ 4530756 h 5339960"/>
              <a:gd name="connsiteX4667" fmla="*/ 1488808 w 6294865"/>
              <a:gd name="connsiteY4667" fmla="*/ 2907181 h 5339960"/>
              <a:gd name="connsiteX4668" fmla="*/ 1496416 w 6294865"/>
              <a:gd name="connsiteY4668" fmla="*/ 2912944 h 5339960"/>
              <a:gd name="connsiteX4669" fmla="*/ 1503220 w 6294865"/>
              <a:gd name="connsiteY4669" fmla="*/ 2916745 h 5339960"/>
              <a:gd name="connsiteX4670" fmla="*/ 1507059 w 6294865"/>
              <a:gd name="connsiteY4670" fmla="*/ 2912737 h 5339960"/>
              <a:gd name="connsiteX4671" fmla="*/ 1501772 w 6294865"/>
              <a:gd name="connsiteY4671" fmla="*/ 2896471 h 5339960"/>
              <a:gd name="connsiteX4672" fmla="*/ 1496524 w 6294865"/>
              <a:gd name="connsiteY4672" fmla="*/ 2899248 h 5339960"/>
              <a:gd name="connsiteX4673" fmla="*/ 1060054 w 6294865"/>
              <a:gd name="connsiteY4673" fmla="*/ 4267823 h 5339960"/>
              <a:gd name="connsiteX4674" fmla="*/ 1060345 w 6294865"/>
              <a:gd name="connsiteY4674" fmla="*/ 4279490 h 5339960"/>
              <a:gd name="connsiteX4675" fmla="*/ 1060517 w 6294865"/>
              <a:gd name="connsiteY4675" fmla="*/ 4280310 h 5339960"/>
              <a:gd name="connsiteX4676" fmla="*/ 1065209 w 6294865"/>
              <a:gd name="connsiteY4676" fmla="*/ 4273244 h 5339960"/>
              <a:gd name="connsiteX4677" fmla="*/ 1064211 w 6294865"/>
              <a:gd name="connsiteY4677" fmla="*/ 4272533 h 5339960"/>
              <a:gd name="connsiteX4678" fmla="*/ 1060130 w 6294865"/>
              <a:gd name="connsiteY4678" fmla="*/ 4267852 h 5339960"/>
              <a:gd name="connsiteX4679" fmla="*/ 869695 w 6294865"/>
              <a:gd name="connsiteY4679" fmla="*/ 4870802 h 5339960"/>
              <a:gd name="connsiteX4680" fmla="*/ 871600 w 6294865"/>
              <a:gd name="connsiteY4680" fmla="*/ 4874232 h 5339960"/>
              <a:gd name="connsiteX4681" fmla="*/ 875763 w 6294865"/>
              <a:gd name="connsiteY4681" fmla="*/ 4870095 h 5339960"/>
              <a:gd name="connsiteX4682" fmla="*/ 874267 w 6294865"/>
              <a:gd name="connsiteY4682" fmla="*/ 4866167 h 5339960"/>
              <a:gd name="connsiteX4683" fmla="*/ 870393 w 6294865"/>
              <a:gd name="connsiteY4683" fmla="*/ 4870097 h 5339960"/>
              <a:gd name="connsiteX4684" fmla="*/ 1220601 w 6294865"/>
              <a:gd name="connsiteY4684" fmla="*/ 3756320 h 5339960"/>
              <a:gd name="connsiteX4685" fmla="*/ 1227253 w 6294865"/>
              <a:gd name="connsiteY4685" fmla="*/ 3760852 h 5339960"/>
              <a:gd name="connsiteX4686" fmla="*/ 1228193 w 6294865"/>
              <a:gd name="connsiteY4686" fmla="*/ 3761733 h 5339960"/>
              <a:gd name="connsiteX4687" fmla="*/ 1234427 w 6294865"/>
              <a:gd name="connsiteY4687" fmla="*/ 3764404 h 5339960"/>
              <a:gd name="connsiteX4688" fmla="*/ 1234660 w 6294865"/>
              <a:gd name="connsiteY4688" fmla="*/ 3764143 h 5339960"/>
              <a:gd name="connsiteX4689" fmla="*/ 1221389 w 6294865"/>
              <a:gd name="connsiteY4689" fmla="*/ 3754679 h 5339960"/>
              <a:gd name="connsiteX4690" fmla="*/ 1299763 w 6294865"/>
              <a:gd name="connsiteY4690" fmla="*/ 3504205 h 5339960"/>
              <a:gd name="connsiteX4691" fmla="*/ 1301663 w 6294865"/>
              <a:gd name="connsiteY4691" fmla="*/ 3507974 h 5339960"/>
              <a:gd name="connsiteX4692" fmla="*/ 1301760 w 6294865"/>
              <a:gd name="connsiteY4692" fmla="*/ 3508044 h 5339960"/>
              <a:gd name="connsiteX4693" fmla="*/ 1307243 w 6294865"/>
              <a:gd name="connsiteY4693" fmla="*/ 3501486 h 5339960"/>
              <a:gd name="connsiteX4694" fmla="*/ 1307532 w 6294865"/>
              <a:gd name="connsiteY4694" fmla="*/ 3500138 h 5339960"/>
              <a:gd name="connsiteX4695" fmla="*/ 1307820 w 6294865"/>
              <a:gd name="connsiteY4695" fmla="*/ 3499132 h 5339960"/>
              <a:gd name="connsiteX4696" fmla="*/ 2229864 w 6294865"/>
              <a:gd name="connsiteY4696" fmla="*/ 547528 h 5339960"/>
              <a:gd name="connsiteX4697" fmla="*/ 2231008 w 6294865"/>
              <a:gd name="connsiteY4697" fmla="*/ 547510 h 5339960"/>
              <a:gd name="connsiteX4698" fmla="*/ 2234219 w 6294865"/>
              <a:gd name="connsiteY4698" fmla="*/ 544158 h 5339960"/>
              <a:gd name="connsiteX4699" fmla="*/ 2235503 w 6294865"/>
              <a:gd name="connsiteY4699" fmla="*/ 542957 h 5339960"/>
              <a:gd name="connsiteX4700" fmla="*/ 2232787 w 6294865"/>
              <a:gd name="connsiteY4700" fmla="*/ 539881 h 5339960"/>
              <a:gd name="connsiteX4701" fmla="*/ 1483984 w 6294865"/>
              <a:gd name="connsiteY4701" fmla="*/ 2914614 h 5339960"/>
              <a:gd name="connsiteX4702" fmla="*/ 1490635 w 6294865"/>
              <a:gd name="connsiteY4702" fmla="*/ 2919146 h 5339960"/>
              <a:gd name="connsiteX4703" fmla="*/ 1491577 w 6294865"/>
              <a:gd name="connsiteY4703" fmla="*/ 2920028 h 5339960"/>
              <a:gd name="connsiteX4704" fmla="*/ 1497809 w 6294865"/>
              <a:gd name="connsiteY4704" fmla="*/ 2922699 h 5339960"/>
              <a:gd name="connsiteX4705" fmla="*/ 1498043 w 6294865"/>
              <a:gd name="connsiteY4705" fmla="*/ 2922438 h 5339960"/>
              <a:gd name="connsiteX4706" fmla="*/ 1484772 w 6294865"/>
              <a:gd name="connsiteY4706" fmla="*/ 2912973 h 5339960"/>
              <a:gd name="connsiteX4707" fmla="*/ 972146 w 6294865"/>
              <a:gd name="connsiteY4707" fmla="*/ 4538129 h 5339960"/>
              <a:gd name="connsiteX4708" fmla="*/ 977291 w 6294865"/>
              <a:gd name="connsiteY4708" fmla="*/ 4544977 h 5339960"/>
              <a:gd name="connsiteX4709" fmla="*/ 978849 w 6294865"/>
              <a:gd name="connsiteY4709" fmla="*/ 4547681 h 5339960"/>
              <a:gd name="connsiteX4710" fmla="*/ 985027 w 6294865"/>
              <a:gd name="connsiteY4710" fmla="*/ 4544652 h 5339960"/>
              <a:gd name="connsiteX4711" fmla="*/ 984711 w 6294865"/>
              <a:gd name="connsiteY4711" fmla="*/ 4543683 h 5339960"/>
              <a:gd name="connsiteX4712" fmla="*/ 984111 w 6294865"/>
              <a:gd name="connsiteY4712" fmla="*/ 4541674 h 5339960"/>
              <a:gd name="connsiteX4713" fmla="*/ 972401 w 6294865"/>
              <a:gd name="connsiteY4713" fmla="*/ 4537814 h 5339960"/>
              <a:gd name="connsiteX4714" fmla="*/ 972386 w 6294865"/>
              <a:gd name="connsiteY4714" fmla="*/ 4537806 h 5339960"/>
              <a:gd name="connsiteX4715" fmla="*/ 972250 w 6294865"/>
              <a:gd name="connsiteY4715" fmla="*/ 4538016 h 5339960"/>
              <a:gd name="connsiteX4716" fmla="*/ 882284 w 6294865"/>
              <a:gd name="connsiteY4716" fmla="*/ 4822661 h 5339960"/>
              <a:gd name="connsiteX4717" fmla="*/ 883840 w 6294865"/>
              <a:gd name="connsiteY4717" fmla="*/ 4828662 h 5339960"/>
              <a:gd name="connsiteX4718" fmla="*/ 884157 w 6294865"/>
              <a:gd name="connsiteY4718" fmla="*/ 4828385 h 5339960"/>
              <a:gd name="connsiteX4719" fmla="*/ 887601 w 6294865"/>
              <a:gd name="connsiteY4719" fmla="*/ 4825347 h 5339960"/>
              <a:gd name="connsiteX4720" fmla="*/ 886177 w 6294865"/>
              <a:gd name="connsiteY4720" fmla="*/ 4820966 h 5339960"/>
              <a:gd name="connsiteX4721" fmla="*/ 884931 w 6294865"/>
              <a:gd name="connsiteY4721" fmla="*/ 4820632 h 5339960"/>
              <a:gd name="connsiteX4722" fmla="*/ 1620830 w 6294865"/>
              <a:gd name="connsiteY4722" fmla="*/ 2477541 h 5339960"/>
              <a:gd name="connsiteX4723" fmla="*/ 1620462 w 6294865"/>
              <a:gd name="connsiteY4723" fmla="*/ 2479714 h 5339960"/>
              <a:gd name="connsiteX4724" fmla="*/ 1621608 w 6294865"/>
              <a:gd name="connsiteY4724" fmla="*/ 2478517 h 5339960"/>
              <a:gd name="connsiteX4725" fmla="*/ 864683 w 6294865"/>
              <a:gd name="connsiteY4725" fmla="*/ 4875866 h 5339960"/>
              <a:gd name="connsiteX4726" fmla="*/ 865727 w 6294865"/>
              <a:gd name="connsiteY4726" fmla="*/ 4878530 h 5339960"/>
              <a:gd name="connsiteX4727" fmla="*/ 866354 w 6294865"/>
              <a:gd name="connsiteY4727" fmla="*/ 4878511 h 5339960"/>
              <a:gd name="connsiteX4728" fmla="*/ 865151 w 6294865"/>
              <a:gd name="connsiteY4728" fmla="*/ 4875393 h 5339960"/>
              <a:gd name="connsiteX4729" fmla="*/ 1267601 w 6294865"/>
              <a:gd name="connsiteY4729" fmla="*/ 3596441 h 5339960"/>
              <a:gd name="connsiteX4730" fmla="*/ 1269438 w 6294865"/>
              <a:gd name="connsiteY4730" fmla="*/ 3603524 h 5339960"/>
              <a:gd name="connsiteX4731" fmla="*/ 1269570 w 6294865"/>
              <a:gd name="connsiteY4731" fmla="*/ 3603547 h 5339960"/>
              <a:gd name="connsiteX4732" fmla="*/ 1269962 w 6294865"/>
              <a:gd name="connsiteY4732" fmla="*/ 3603821 h 5339960"/>
              <a:gd name="connsiteX4733" fmla="*/ 1273360 w 6294865"/>
              <a:gd name="connsiteY4733" fmla="*/ 3599692 h 5339960"/>
              <a:gd name="connsiteX4734" fmla="*/ 1275874 w 6294865"/>
              <a:gd name="connsiteY4734" fmla="*/ 3596724 h 5339960"/>
              <a:gd name="connsiteX4735" fmla="*/ 2192997 w 6294865"/>
              <a:gd name="connsiteY4735" fmla="*/ 658559 h 5339960"/>
              <a:gd name="connsiteX4736" fmla="*/ 2191000 w 6294865"/>
              <a:gd name="connsiteY4736" fmla="*/ 670411 h 5339960"/>
              <a:gd name="connsiteX4737" fmla="*/ 2193122 w 6294865"/>
              <a:gd name="connsiteY4737" fmla="*/ 672018 h 5339960"/>
              <a:gd name="connsiteX4738" fmla="*/ 2194363 w 6294865"/>
              <a:gd name="connsiteY4738" fmla="*/ 672712 h 5339960"/>
              <a:gd name="connsiteX4739" fmla="*/ 2208708 w 6294865"/>
              <a:gd name="connsiteY4739" fmla="*/ 655553 h 5339960"/>
              <a:gd name="connsiteX4740" fmla="*/ 2209678 w 6294865"/>
              <a:gd name="connsiteY4740" fmla="*/ 654703 h 5339960"/>
              <a:gd name="connsiteX4741" fmla="*/ 2212715 w 6294865"/>
              <a:gd name="connsiteY4741" fmla="*/ 649182 h 5339960"/>
              <a:gd name="connsiteX4742" fmla="*/ 2210759 w 6294865"/>
              <a:gd name="connsiteY4742" fmla="*/ 649879 h 5339960"/>
              <a:gd name="connsiteX4743" fmla="*/ 2210171 w 6294865"/>
              <a:gd name="connsiteY4743" fmla="*/ 649362 h 5339960"/>
              <a:gd name="connsiteX4744" fmla="*/ 2193229 w 6294865"/>
              <a:gd name="connsiteY4744" fmla="*/ 658323 h 5339960"/>
              <a:gd name="connsiteX4745" fmla="*/ 1531703 w 6294865"/>
              <a:gd name="connsiteY4745" fmla="*/ 2757513 h 5339960"/>
              <a:gd name="connsiteX4746" fmla="*/ 1532820 w 6294865"/>
              <a:gd name="connsiteY4746" fmla="*/ 2761819 h 5339960"/>
              <a:gd name="connsiteX4747" fmla="*/ 1532953 w 6294865"/>
              <a:gd name="connsiteY4747" fmla="*/ 2761842 h 5339960"/>
              <a:gd name="connsiteX4748" fmla="*/ 1533345 w 6294865"/>
              <a:gd name="connsiteY4748" fmla="*/ 2762115 h 5339960"/>
              <a:gd name="connsiteX4749" fmla="*/ 1536744 w 6294865"/>
              <a:gd name="connsiteY4749" fmla="*/ 2757986 h 5339960"/>
              <a:gd name="connsiteX4750" fmla="*/ 1539256 w 6294865"/>
              <a:gd name="connsiteY4750" fmla="*/ 2755019 h 5339960"/>
              <a:gd name="connsiteX4751" fmla="*/ 1535542 w 6294865"/>
              <a:gd name="connsiteY4751" fmla="*/ 2754892 h 5339960"/>
              <a:gd name="connsiteX4752" fmla="*/ 1654122 w 6294865"/>
              <a:gd name="connsiteY4752" fmla="*/ 2368805 h 5339960"/>
              <a:gd name="connsiteX4753" fmla="*/ 1653930 w 6294865"/>
              <a:gd name="connsiteY4753" fmla="*/ 2369946 h 5339960"/>
              <a:gd name="connsiteX4754" fmla="*/ 1654989 w 6294865"/>
              <a:gd name="connsiteY4754" fmla="*/ 2369011 h 5339960"/>
              <a:gd name="connsiteX4755" fmla="*/ 1655307 w 6294865"/>
              <a:gd name="connsiteY4755" fmla="*/ 2368034 h 5339960"/>
              <a:gd name="connsiteX4756" fmla="*/ 1186609 w 6294865"/>
              <a:gd name="connsiteY4756" fmla="*/ 3852584 h 5339960"/>
              <a:gd name="connsiteX4757" fmla="*/ 1196048 w 6294865"/>
              <a:gd name="connsiteY4757" fmla="*/ 3861682 h 5339960"/>
              <a:gd name="connsiteX4758" fmla="*/ 1201662 w 6294865"/>
              <a:gd name="connsiteY4758" fmla="*/ 3854645 h 5339960"/>
              <a:gd name="connsiteX4759" fmla="*/ 1205604 w 6294865"/>
              <a:gd name="connsiteY4759" fmla="*/ 3850629 h 5339960"/>
              <a:gd name="connsiteX4760" fmla="*/ 1205538 w 6294865"/>
              <a:gd name="connsiteY4760" fmla="*/ 3846338 h 5339960"/>
              <a:gd name="connsiteX4761" fmla="*/ 1203675 w 6294865"/>
              <a:gd name="connsiteY4761" fmla="*/ 3841446 h 5339960"/>
              <a:gd name="connsiteX4762" fmla="*/ 1197527 w 6294865"/>
              <a:gd name="connsiteY4762" fmla="*/ 3844599 h 5339960"/>
              <a:gd name="connsiteX4763" fmla="*/ 1583570 w 6294865"/>
              <a:gd name="connsiteY4763" fmla="*/ 2591633 h 5339960"/>
              <a:gd name="connsiteX4764" fmla="*/ 1589983 w 6294865"/>
              <a:gd name="connsiteY4764" fmla="*/ 2596490 h 5339960"/>
              <a:gd name="connsiteX4765" fmla="*/ 1595798 w 6294865"/>
              <a:gd name="connsiteY4765" fmla="*/ 2599740 h 5339960"/>
              <a:gd name="connsiteX4766" fmla="*/ 1610200 w 6294865"/>
              <a:gd name="connsiteY4766" fmla="*/ 2602308 h 5339960"/>
              <a:gd name="connsiteX4767" fmla="*/ 1614951 w 6294865"/>
              <a:gd name="connsiteY4767" fmla="*/ 2596306 h 5339960"/>
              <a:gd name="connsiteX4768" fmla="*/ 1614860 w 6294865"/>
              <a:gd name="connsiteY4768" fmla="*/ 2590315 h 5339960"/>
              <a:gd name="connsiteX4769" fmla="*/ 1594426 w 6294865"/>
              <a:gd name="connsiteY4769" fmla="*/ 2584147 h 5339960"/>
              <a:gd name="connsiteX4770" fmla="*/ 1588407 w 6294865"/>
              <a:gd name="connsiteY4770" fmla="*/ 2588548 h 5339960"/>
              <a:gd name="connsiteX4771" fmla="*/ 1082055 w 6294865"/>
              <a:gd name="connsiteY4771" fmla="*/ 4178360 h 5339960"/>
              <a:gd name="connsiteX4772" fmla="*/ 1086203 w 6294865"/>
              <a:gd name="connsiteY4772" fmla="*/ 4181504 h 5339960"/>
              <a:gd name="connsiteX4773" fmla="*/ 1086392 w 6294865"/>
              <a:gd name="connsiteY4773" fmla="*/ 4179213 h 5339960"/>
              <a:gd name="connsiteX4774" fmla="*/ 1082601 w 6294865"/>
              <a:gd name="connsiteY4774" fmla="*/ 4178507 h 5339960"/>
              <a:gd name="connsiteX4775" fmla="*/ 1461189 w 6294865"/>
              <a:gd name="connsiteY4775" fmla="*/ 2974407 h 5339960"/>
              <a:gd name="connsiteX4776" fmla="*/ 1465345 w 6294865"/>
              <a:gd name="connsiteY4776" fmla="*/ 2981896 h 5339960"/>
              <a:gd name="connsiteX4777" fmla="*/ 1489169 w 6294865"/>
              <a:gd name="connsiteY4777" fmla="*/ 2981189 h 5339960"/>
              <a:gd name="connsiteX4778" fmla="*/ 1522155 w 6294865"/>
              <a:gd name="connsiteY4778" fmla="*/ 2971866 h 5339960"/>
              <a:gd name="connsiteX4779" fmla="*/ 1525421 w 6294865"/>
              <a:gd name="connsiteY4779" fmla="*/ 2970192 h 5339960"/>
              <a:gd name="connsiteX4780" fmla="*/ 1523707 w 6294865"/>
              <a:gd name="connsiteY4780" fmla="*/ 2963743 h 5339960"/>
              <a:gd name="connsiteX4781" fmla="*/ 1521337 w 6294865"/>
              <a:gd name="connsiteY4781" fmla="*/ 2964272 h 5339960"/>
              <a:gd name="connsiteX4782" fmla="*/ 1515948 w 6294865"/>
              <a:gd name="connsiteY4782" fmla="*/ 2962736 h 5339960"/>
              <a:gd name="connsiteX4783" fmla="*/ 1520854 w 6294865"/>
              <a:gd name="connsiteY4783" fmla="*/ 2956811 h 5339960"/>
              <a:gd name="connsiteX4784" fmla="*/ 1521378 w 6294865"/>
              <a:gd name="connsiteY4784" fmla="*/ 2956353 h 5339960"/>
              <a:gd name="connsiteX4785" fmla="*/ 1518825 w 6294865"/>
              <a:gd name="connsiteY4785" fmla="*/ 2948944 h 5339960"/>
              <a:gd name="connsiteX4786" fmla="*/ 1516357 w 6294865"/>
              <a:gd name="connsiteY4786" fmla="*/ 2941348 h 5339960"/>
              <a:gd name="connsiteX4787" fmla="*/ 1503213 w 6294865"/>
              <a:gd name="connsiteY4787" fmla="*/ 2937754 h 5339960"/>
              <a:gd name="connsiteX4788" fmla="*/ 1504834 w 6294865"/>
              <a:gd name="connsiteY4788" fmla="*/ 2951966 h 5339960"/>
              <a:gd name="connsiteX4789" fmla="*/ 1492857 w 6294865"/>
              <a:gd name="connsiteY4789" fmla="*/ 2960794 h 5339960"/>
              <a:gd name="connsiteX4790" fmla="*/ 1483008 w 6294865"/>
              <a:gd name="connsiteY4790" fmla="*/ 2954060 h 5339960"/>
              <a:gd name="connsiteX4791" fmla="*/ 1482113 w 6294865"/>
              <a:gd name="connsiteY4791" fmla="*/ 2953184 h 5339960"/>
              <a:gd name="connsiteX4792" fmla="*/ 1461886 w 6294865"/>
              <a:gd name="connsiteY4792" fmla="*/ 2973701 h 5339960"/>
              <a:gd name="connsiteX4793" fmla="*/ 1709935 w 6294865"/>
              <a:gd name="connsiteY4793" fmla="*/ 2183344 h 5339960"/>
              <a:gd name="connsiteX4794" fmla="*/ 1709535 w 6294865"/>
              <a:gd name="connsiteY4794" fmla="*/ 2187474 h 5339960"/>
              <a:gd name="connsiteX4795" fmla="*/ 1703877 w 6294865"/>
              <a:gd name="connsiteY4795" fmla="*/ 2203524 h 5339960"/>
              <a:gd name="connsiteX4796" fmla="*/ 1710215 w 6294865"/>
              <a:gd name="connsiteY4796" fmla="*/ 2201776 h 5339960"/>
              <a:gd name="connsiteX4797" fmla="*/ 868398 w 6294865"/>
              <a:gd name="connsiteY4797" fmla="*/ 4852942 h 5339960"/>
              <a:gd name="connsiteX4798" fmla="*/ 868094 w 6294865"/>
              <a:gd name="connsiteY4798" fmla="*/ 4853943 h 5339960"/>
              <a:gd name="connsiteX4799" fmla="*/ 867955 w 6294865"/>
              <a:gd name="connsiteY4799" fmla="*/ 4862118 h 5339960"/>
              <a:gd name="connsiteX4800" fmla="*/ 871017 w 6294865"/>
              <a:gd name="connsiteY4800" fmla="*/ 4858586 h 5339960"/>
              <a:gd name="connsiteX4801" fmla="*/ 901192 w 6294865"/>
              <a:gd name="connsiteY4801" fmla="*/ 4748771 h 5339960"/>
              <a:gd name="connsiteX4802" fmla="*/ 900337 w 6294865"/>
              <a:gd name="connsiteY4802" fmla="*/ 4751580 h 5339960"/>
              <a:gd name="connsiteX4803" fmla="*/ 900703 w 6294865"/>
              <a:gd name="connsiteY4803" fmla="*/ 4753022 h 5339960"/>
              <a:gd name="connsiteX4804" fmla="*/ 876110 w 6294865"/>
              <a:gd name="connsiteY4804" fmla="*/ 4827394 h 5339960"/>
              <a:gd name="connsiteX4805" fmla="*/ 875124 w 6294865"/>
              <a:gd name="connsiteY4805" fmla="*/ 4830847 h 5339960"/>
              <a:gd name="connsiteX4806" fmla="*/ 874133 w 6294865"/>
              <a:gd name="connsiteY4806" fmla="*/ 4834106 h 5339960"/>
              <a:gd name="connsiteX4807" fmla="*/ 877834 w 6294865"/>
              <a:gd name="connsiteY4807" fmla="*/ 4833914 h 5339960"/>
              <a:gd name="connsiteX4808" fmla="*/ 878259 w 6294865"/>
              <a:gd name="connsiteY4808" fmla="*/ 4833544 h 5339960"/>
              <a:gd name="connsiteX4809" fmla="*/ 876231 w 6294865"/>
              <a:gd name="connsiteY4809" fmla="*/ 4827301 h 5339960"/>
              <a:gd name="connsiteX4810" fmla="*/ 1720018 w 6294865"/>
              <a:gd name="connsiteY4810" fmla="*/ 2147926 h 5339960"/>
              <a:gd name="connsiteX4811" fmla="*/ 1723025 w 6294865"/>
              <a:gd name="connsiteY4811" fmla="*/ 2173637 h 5339960"/>
              <a:gd name="connsiteX4812" fmla="*/ 1725840 w 6294865"/>
              <a:gd name="connsiteY4812" fmla="*/ 2198808 h 5339960"/>
              <a:gd name="connsiteX4813" fmla="*/ 1735587 w 6294865"/>
              <a:gd name="connsiteY4813" fmla="*/ 2200515 h 5339960"/>
              <a:gd name="connsiteX4814" fmla="*/ 1748969 w 6294865"/>
              <a:gd name="connsiteY4814" fmla="*/ 2209851 h 5339960"/>
              <a:gd name="connsiteX4815" fmla="*/ 1751462 w 6294865"/>
              <a:gd name="connsiteY4815" fmla="*/ 2213171 h 5339960"/>
              <a:gd name="connsiteX4816" fmla="*/ 1759126 w 6294865"/>
              <a:gd name="connsiteY4816" fmla="*/ 2206001 h 5339960"/>
              <a:gd name="connsiteX4817" fmla="*/ 1771708 w 6294865"/>
              <a:gd name="connsiteY4817" fmla="*/ 2196778 h 5339960"/>
              <a:gd name="connsiteX4818" fmla="*/ 1767423 w 6294865"/>
              <a:gd name="connsiteY4818" fmla="*/ 2183145 h 5339960"/>
              <a:gd name="connsiteX4819" fmla="*/ 1757319 w 6294865"/>
              <a:gd name="connsiteY4819" fmla="*/ 2146982 h 5339960"/>
              <a:gd name="connsiteX4820" fmla="*/ 1752349 w 6294865"/>
              <a:gd name="connsiteY4820" fmla="*/ 2123536 h 5339960"/>
              <a:gd name="connsiteX4821" fmla="*/ 1732247 w 6294865"/>
              <a:gd name="connsiteY4821" fmla="*/ 2138945 h 5339960"/>
              <a:gd name="connsiteX4822" fmla="*/ 2197643 w 6294865"/>
              <a:gd name="connsiteY4822" fmla="*/ 631645 h 5339960"/>
              <a:gd name="connsiteX4823" fmla="*/ 2196125 w 6294865"/>
              <a:gd name="connsiteY4823" fmla="*/ 640432 h 5339960"/>
              <a:gd name="connsiteX4824" fmla="*/ 2201033 w 6294865"/>
              <a:gd name="connsiteY4824" fmla="*/ 639046 h 5339960"/>
              <a:gd name="connsiteX4825" fmla="*/ 1081444 w 6294865"/>
              <a:gd name="connsiteY4825" fmla="*/ 4174765 h 5339960"/>
              <a:gd name="connsiteX4826" fmla="*/ 1086516 w 6294865"/>
              <a:gd name="connsiteY4826" fmla="*/ 4177293 h 5339960"/>
              <a:gd name="connsiteX4827" fmla="*/ 1086548 w 6294865"/>
              <a:gd name="connsiteY4827" fmla="*/ 4177315 h 5339960"/>
              <a:gd name="connsiteX4828" fmla="*/ 1087248 w 6294865"/>
              <a:gd name="connsiteY4828" fmla="*/ 4168797 h 5339960"/>
              <a:gd name="connsiteX4829" fmla="*/ 1578291 w 6294865"/>
              <a:gd name="connsiteY4829" fmla="*/ 2596618 h 5339960"/>
              <a:gd name="connsiteX4830" fmla="*/ 1578539 w 6294865"/>
              <a:gd name="connsiteY4830" fmla="*/ 2596663 h 5339960"/>
              <a:gd name="connsiteX4831" fmla="*/ 1578339 w 6294865"/>
              <a:gd name="connsiteY4831" fmla="*/ 2596520 h 5339960"/>
              <a:gd name="connsiteX4832" fmla="*/ 2205679 w 6294865"/>
              <a:gd name="connsiteY4832" fmla="*/ 604770 h 5339960"/>
              <a:gd name="connsiteX4833" fmla="*/ 2214832 w 6294865"/>
              <a:gd name="connsiteY4833" fmla="*/ 625518 h 5339960"/>
              <a:gd name="connsiteX4834" fmla="*/ 2215403 w 6294865"/>
              <a:gd name="connsiteY4834" fmla="*/ 634984 h 5339960"/>
              <a:gd name="connsiteX4835" fmla="*/ 2220266 w 6294865"/>
              <a:gd name="connsiteY4835" fmla="*/ 633608 h 5339960"/>
              <a:gd name="connsiteX4836" fmla="*/ 2222392 w 6294865"/>
              <a:gd name="connsiteY4836" fmla="*/ 632520 h 5339960"/>
              <a:gd name="connsiteX4837" fmla="*/ 2223319 w 6294865"/>
              <a:gd name="connsiteY4837" fmla="*/ 631137 h 5339960"/>
              <a:gd name="connsiteX4838" fmla="*/ 2215830 w 6294865"/>
              <a:gd name="connsiteY4838" fmla="*/ 602960 h 5339960"/>
              <a:gd name="connsiteX4839" fmla="*/ 2214809 w 6294865"/>
              <a:gd name="connsiteY4839" fmla="*/ 598352 h 5339960"/>
              <a:gd name="connsiteX4840" fmla="*/ 2214681 w 6294865"/>
              <a:gd name="connsiteY4840" fmla="*/ 598446 h 5339960"/>
              <a:gd name="connsiteX4841" fmla="*/ 2205932 w 6294865"/>
              <a:gd name="connsiteY4841" fmla="*/ 604025 h 5339960"/>
              <a:gd name="connsiteX4842" fmla="*/ 881792 w 6294865"/>
              <a:gd name="connsiteY4842" fmla="*/ 4807471 h 5339960"/>
              <a:gd name="connsiteX4843" fmla="*/ 881783 w 6294865"/>
              <a:gd name="connsiteY4843" fmla="*/ 4807535 h 5339960"/>
              <a:gd name="connsiteX4844" fmla="*/ 880025 w 6294865"/>
              <a:gd name="connsiteY4844" fmla="*/ 4813689 h 5339960"/>
              <a:gd name="connsiteX4845" fmla="*/ 880518 w 6294865"/>
              <a:gd name="connsiteY4845" fmla="*/ 4813926 h 5339960"/>
              <a:gd name="connsiteX4846" fmla="*/ 883873 w 6294865"/>
              <a:gd name="connsiteY4846" fmla="*/ 4815598 h 5339960"/>
              <a:gd name="connsiteX4847" fmla="*/ 884367 w 6294865"/>
              <a:gd name="connsiteY4847" fmla="*/ 4815393 h 5339960"/>
              <a:gd name="connsiteX4848" fmla="*/ 885381 w 6294865"/>
              <a:gd name="connsiteY4848" fmla="*/ 4796052 h 5339960"/>
              <a:gd name="connsiteX4849" fmla="*/ 887160 w 6294865"/>
              <a:gd name="connsiteY4849" fmla="*/ 4802912 h 5339960"/>
              <a:gd name="connsiteX4850" fmla="*/ 889794 w 6294865"/>
              <a:gd name="connsiteY4850" fmla="*/ 4813144 h 5339960"/>
              <a:gd name="connsiteX4851" fmla="*/ 895085 w 6294865"/>
              <a:gd name="connsiteY4851" fmla="*/ 4810951 h 5339960"/>
              <a:gd name="connsiteX4852" fmla="*/ 896617 w 6294865"/>
              <a:gd name="connsiteY4852" fmla="*/ 4792311 h 5339960"/>
              <a:gd name="connsiteX4853" fmla="*/ 896263 w 6294865"/>
              <a:gd name="connsiteY4853" fmla="*/ 4792245 h 5339960"/>
              <a:gd name="connsiteX4854" fmla="*/ 891087 w 6294865"/>
              <a:gd name="connsiteY4854" fmla="*/ 4792407 h 5339960"/>
              <a:gd name="connsiteX4855" fmla="*/ 885982 w 6294865"/>
              <a:gd name="connsiteY4855" fmla="*/ 4795662 h 5339960"/>
              <a:gd name="connsiteX4856" fmla="*/ 2170783 w 6294865"/>
              <a:gd name="connsiteY4856" fmla="*/ 714046 h 5339960"/>
              <a:gd name="connsiteX4857" fmla="*/ 2176915 w 6294865"/>
              <a:gd name="connsiteY4857" fmla="*/ 737861 h 5339960"/>
              <a:gd name="connsiteX4858" fmla="*/ 2177279 w 6294865"/>
              <a:gd name="connsiteY4858" fmla="*/ 731559 h 5339960"/>
              <a:gd name="connsiteX4859" fmla="*/ 2179067 w 6294865"/>
              <a:gd name="connsiteY4859" fmla="*/ 709807 h 5339960"/>
              <a:gd name="connsiteX4860" fmla="*/ 2170902 w 6294865"/>
              <a:gd name="connsiteY4860" fmla="*/ 713993 h 5339960"/>
              <a:gd name="connsiteX4861" fmla="*/ 1203670 w 6294865"/>
              <a:gd name="connsiteY4861" fmla="*/ 3784067 h 5339960"/>
              <a:gd name="connsiteX4862" fmla="*/ 1211626 w 6294865"/>
              <a:gd name="connsiteY4862" fmla="*/ 3789802 h 5339960"/>
              <a:gd name="connsiteX4863" fmla="*/ 1212520 w 6294865"/>
              <a:gd name="connsiteY4863" fmla="*/ 3788806 h 5339960"/>
              <a:gd name="connsiteX4864" fmla="*/ 1206525 w 6294865"/>
              <a:gd name="connsiteY4864" fmla="*/ 3782933 h 5339960"/>
              <a:gd name="connsiteX4865" fmla="*/ 1206120 w 6294865"/>
              <a:gd name="connsiteY4865" fmla="*/ 3782448 h 5339960"/>
              <a:gd name="connsiteX4866" fmla="*/ 953883 w 6294865"/>
              <a:gd name="connsiteY4866" fmla="*/ 4576594 h 5339960"/>
              <a:gd name="connsiteX4867" fmla="*/ 953969 w 6294865"/>
              <a:gd name="connsiteY4867" fmla="*/ 4577171 h 5339960"/>
              <a:gd name="connsiteX4868" fmla="*/ 955338 w 6294865"/>
              <a:gd name="connsiteY4868" fmla="*/ 4588875 h 5339960"/>
              <a:gd name="connsiteX4869" fmla="*/ 956335 w 6294865"/>
              <a:gd name="connsiteY4869" fmla="*/ 4588298 h 5339960"/>
              <a:gd name="connsiteX4870" fmla="*/ 979322 w 6294865"/>
              <a:gd name="connsiteY4870" fmla="*/ 4577030 h 5339960"/>
              <a:gd name="connsiteX4871" fmla="*/ 972709 w 6294865"/>
              <a:gd name="connsiteY4871" fmla="*/ 4562774 h 5339960"/>
              <a:gd name="connsiteX4872" fmla="*/ 955630 w 6294865"/>
              <a:gd name="connsiteY4872" fmla="*/ 4575317 h 5339960"/>
              <a:gd name="connsiteX4873" fmla="*/ 1059626 w 6294865"/>
              <a:gd name="connsiteY4873" fmla="*/ 4236133 h 5339960"/>
              <a:gd name="connsiteX4874" fmla="*/ 1059404 w 6294865"/>
              <a:gd name="connsiteY4874" fmla="*/ 4241692 h 5339960"/>
              <a:gd name="connsiteX4875" fmla="*/ 1059640 w 6294865"/>
              <a:gd name="connsiteY4875" fmla="*/ 4251182 h 5339960"/>
              <a:gd name="connsiteX4876" fmla="*/ 1080051 w 6294865"/>
              <a:gd name="connsiteY4876" fmla="*/ 4250577 h 5339960"/>
              <a:gd name="connsiteX4877" fmla="*/ 1082982 w 6294865"/>
              <a:gd name="connsiteY4877" fmla="*/ 4249749 h 5339960"/>
              <a:gd name="connsiteX4878" fmla="*/ 1064199 w 6294865"/>
              <a:gd name="connsiteY4878" fmla="*/ 4231495 h 5339960"/>
              <a:gd name="connsiteX4879" fmla="*/ 1030661 w 6294865"/>
              <a:gd name="connsiteY4879" fmla="*/ 4327774 h 5339960"/>
              <a:gd name="connsiteX4880" fmla="*/ 1032548 w 6294865"/>
              <a:gd name="connsiteY4880" fmla="*/ 4330726 h 5339960"/>
              <a:gd name="connsiteX4881" fmla="*/ 1032595 w 6294865"/>
              <a:gd name="connsiteY4881" fmla="*/ 4330370 h 5339960"/>
              <a:gd name="connsiteX4882" fmla="*/ 1630095 w 6294865"/>
              <a:gd name="connsiteY4882" fmla="*/ 2422726 h 5339960"/>
              <a:gd name="connsiteX4883" fmla="*/ 1628237 w 6294865"/>
              <a:gd name="connsiteY4883" fmla="*/ 2433480 h 5339960"/>
              <a:gd name="connsiteX4884" fmla="*/ 1627359 w 6294865"/>
              <a:gd name="connsiteY4884" fmla="*/ 2438721 h 5339960"/>
              <a:gd name="connsiteX4885" fmla="*/ 1629585 w 6294865"/>
              <a:gd name="connsiteY4885" fmla="*/ 2447527 h 5339960"/>
              <a:gd name="connsiteX4886" fmla="*/ 1635830 w 6294865"/>
              <a:gd name="connsiteY4886" fmla="*/ 2451884 h 5339960"/>
              <a:gd name="connsiteX4887" fmla="*/ 1637123 w 6294865"/>
              <a:gd name="connsiteY4887" fmla="*/ 2451222 h 5339960"/>
              <a:gd name="connsiteX4888" fmla="*/ 1637711 w 6294865"/>
              <a:gd name="connsiteY4888" fmla="*/ 2438555 h 5339960"/>
              <a:gd name="connsiteX4889" fmla="*/ 1641293 w 6294865"/>
              <a:gd name="connsiteY4889" fmla="*/ 2421866 h 5339960"/>
              <a:gd name="connsiteX4890" fmla="*/ 1639900 w 6294865"/>
              <a:gd name="connsiteY4890" fmla="*/ 2420640 h 5339960"/>
              <a:gd name="connsiteX4891" fmla="*/ 1843250 w 6294865"/>
              <a:gd name="connsiteY4891" fmla="*/ 1745838 h 5339960"/>
              <a:gd name="connsiteX4892" fmla="*/ 1833013 w 6294865"/>
              <a:gd name="connsiteY4892" fmla="*/ 1806565 h 5339960"/>
              <a:gd name="connsiteX4893" fmla="*/ 1832284 w 6294865"/>
              <a:gd name="connsiteY4893" fmla="*/ 1810626 h 5339960"/>
              <a:gd name="connsiteX4894" fmla="*/ 1840342 w 6294865"/>
              <a:gd name="connsiteY4894" fmla="*/ 1800988 h 5339960"/>
              <a:gd name="connsiteX4895" fmla="*/ 1841313 w 6294865"/>
              <a:gd name="connsiteY4895" fmla="*/ 1800139 h 5339960"/>
              <a:gd name="connsiteX4896" fmla="*/ 1851173 w 6294865"/>
              <a:gd name="connsiteY4896" fmla="*/ 1782214 h 5339960"/>
              <a:gd name="connsiteX4897" fmla="*/ 1865055 w 6294865"/>
              <a:gd name="connsiteY4897" fmla="*/ 1761501 h 5339960"/>
              <a:gd name="connsiteX4898" fmla="*/ 1869817 w 6294865"/>
              <a:gd name="connsiteY4898" fmla="*/ 1755482 h 5339960"/>
              <a:gd name="connsiteX4899" fmla="*/ 1847966 w 6294865"/>
              <a:gd name="connsiteY4899" fmla="*/ 1742675 h 5339960"/>
              <a:gd name="connsiteX4900" fmla="*/ 1846315 w 6294865"/>
              <a:gd name="connsiteY4900" fmla="*/ 1743881 h 5339960"/>
              <a:gd name="connsiteX4901" fmla="*/ 1232063 w 6294865"/>
              <a:gd name="connsiteY4901" fmla="*/ 3685459 h 5339960"/>
              <a:gd name="connsiteX4902" fmla="*/ 1242665 w 6294865"/>
              <a:gd name="connsiteY4902" fmla="*/ 3693787 h 5339960"/>
              <a:gd name="connsiteX4903" fmla="*/ 1242509 w 6294865"/>
              <a:gd name="connsiteY4903" fmla="*/ 3683441 h 5339960"/>
              <a:gd name="connsiteX4904" fmla="*/ 1232902 w 6294865"/>
              <a:gd name="connsiteY4904" fmla="*/ 3684609 h 5339960"/>
              <a:gd name="connsiteX4905" fmla="*/ 1075230 w 6294865"/>
              <a:gd name="connsiteY4905" fmla="*/ 4183244 h 5339960"/>
              <a:gd name="connsiteX4906" fmla="*/ 1075547 w 6294865"/>
              <a:gd name="connsiteY4906" fmla="*/ 4184467 h 5339960"/>
              <a:gd name="connsiteX4907" fmla="*/ 1081517 w 6294865"/>
              <a:gd name="connsiteY4907" fmla="*/ 4188535 h 5339960"/>
              <a:gd name="connsiteX4908" fmla="*/ 1082458 w 6294865"/>
              <a:gd name="connsiteY4908" fmla="*/ 4189416 h 5339960"/>
              <a:gd name="connsiteX4909" fmla="*/ 1085449 w 6294865"/>
              <a:gd name="connsiteY4909" fmla="*/ 4190697 h 5339960"/>
              <a:gd name="connsiteX4910" fmla="*/ 1085553 w 6294865"/>
              <a:gd name="connsiteY4910" fmla="*/ 4189422 h 5339960"/>
              <a:gd name="connsiteX4911" fmla="*/ 1075654 w 6294865"/>
              <a:gd name="connsiteY4911" fmla="*/ 4182362 h 5339960"/>
              <a:gd name="connsiteX4912" fmla="*/ 1453564 w 6294865"/>
              <a:gd name="connsiteY4912" fmla="*/ 2982110 h 5339960"/>
              <a:gd name="connsiteX4913" fmla="*/ 1455121 w 6294865"/>
              <a:gd name="connsiteY4913" fmla="*/ 2982197 h 5339960"/>
              <a:gd name="connsiteX4914" fmla="*/ 1457847 w 6294865"/>
              <a:gd name="connsiteY4914" fmla="*/ 2982117 h 5339960"/>
              <a:gd name="connsiteX4915" fmla="*/ 1456645 w 6294865"/>
              <a:gd name="connsiteY4915" fmla="*/ 2978997 h 5339960"/>
              <a:gd name="connsiteX4916" fmla="*/ 989816 w 6294865"/>
              <a:gd name="connsiteY4916" fmla="*/ 4453701 h 5339960"/>
              <a:gd name="connsiteX4917" fmla="*/ 991347 w 6294865"/>
              <a:gd name="connsiteY4917" fmla="*/ 4452916 h 5339960"/>
              <a:gd name="connsiteX4918" fmla="*/ 993062 w 6294865"/>
              <a:gd name="connsiteY4918" fmla="*/ 4451211 h 5339960"/>
              <a:gd name="connsiteX4919" fmla="*/ 1190487 w 6294865"/>
              <a:gd name="connsiteY4919" fmla="*/ 3813500 h 5339960"/>
              <a:gd name="connsiteX4920" fmla="*/ 1190419 w 6294865"/>
              <a:gd name="connsiteY4920" fmla="*/ 3813942 h 5339960"/>
              <a:gd name="connsiteX4921" fmla="*/ 1190584 w 6294865"/>
              <a:gd name="connsiteY4921" fmla="*/ 3813752 h 5339960"/>
              <a:gd name="connsiteX4922" fmla="*/ 1495444 w 6294865"/>
              <a:gd name="connsiteY4922" fmla="*/ 2843754 h 5339960"/>
              <a:gd name="connsiteX4923" fmla="*/ 1506048 w 6294865"/>
              <a:gd name="connsiteY4923" fmla="*/ 2852083 h 5339960"/>
              <a:gd name="connsiteX4924" fmla="*/ 1505892 w 6294865"/>
              <a:gd name="connsiteY4924" fmla="*/ 2841736 h 5339960"/>
              <a:gd name="connsiteX4925" fmla="*/ 1496284 w 6294865"/>
              <a:gd name="connsiteY4925" fmla="*/ 2842902 h 5339960"/>
              <a:gd name="connsiteX4926" fmla="*/ 1463493 w 6294865"/>
              <a:gd name="connsiteY4926" fmla="*/ 2944714 h 5339960"/>
              <a:gd name="connsiteX4927" fmla="*/ 1459588 w 6294865"/>
              <a:gd name="connsiteY4927" fmla="*/ 2957549 h 5339960"/>
              <a:gd name="connsiteX4928" fmla="*/ 1459449 w 6294865"/>
              <a:gd name="connsiteY4928" fmla="*/ 2965724 h 5339960"/>
              <a:gd name="connsiteX4929" fmla="*/ 1466885 w 6294865"/>
              <a:gd name="connsiteY4929" fmla="*/ 2957145 h 5339960"/>
              <a:gd name="connsiteX4930" fmla="*/ 1475903 w 6294865"/>
              <a:gd name="connsiteY4930" fmla="*/ 2947101 h 5339960"/>
              <a:gd name="connsiteX4931" fmla="*/ 1469907 w 6294865"/>
              <a:gd name="connsiteY4931" fmla="*/ 2941228 h 5339960"/>
              <a:gd name="connsiteX4932" fmla="*/ 1469503 w 6294865"/>
              <a:gd name="connsiteY4932" fmla="*/ 2940743 h 5339960"/>
              <a:gd name="connsiteX4933" fmla="*/ 2221434 w 6294865"/>
              <a:gd name="connsiteY4933" fmla="*/ 538555 h 5339960"/>
              <a:gd name="connsiteX4934" fmla="*/ 2221444 w 6294865"/>
              <a:gd name="connsiteY4934" fmla="*/ 538699 h 5339960"/>
              <a:gd name="connsiteX4935" fmla="*/ 2221546 w 6294865"/>
              <a:gd name="connsiteY4935" fmla="*/ 538548 h 5339960"/>
              <a:gd name="connsiteX4936" fmla="*/ 1210558 w 6294865"/>
              <a:gd name="connsiteY4936" fmla="*/ 3747469 h 5339960"/>
              <a:gd name="connsiteX4937" fmla="*/ 1210330 w 6294865"/>
              <a:gd name="connsiteY4937" fmla="*/ 3749322 h 5339960"/>
              <a:gd name="connsiteX4938" fmla="*/ 1211221 w 6294865"/>
              <a:gd name="connsiteY4938" fmla="*/ 3749928 h 5339960"/>
              <a:gd name="connsiteX4939" fmla="*/ 1212349 w 6294865"/>
              <a:gd name="connsiteY4939" fmla="*/ 3748230 h 5339960"/>
              <a:gd name="connsiteX4940" fmla="*/ 1211351 w 6294865"/>
              <a:gd name="connsiteY4940" fmla="*/ 3747518 h 5339960"/>
              <a:gd name="connsiteX4941" fmla="*/ 1211041 w 6294865"/>
              <a:gd name="connsiteY4941" fmla="*/ 3747161 h 5339960"/>
              <a:gd name="connsiteX4942" fmla="*/ 1640743 w 6294865"/>
              <a:gd name="connsiteY4942" fmla="*/ 2380741 h 5339960"/>
              <a:gd name="connsiteX4943" fmla="*/ 1640992 w 6294865"/>
              <a:gd name="connsiteY4943" fmla="*/ 2381308 h 5339960"/>
              <a:gd name="connsiteX4944" fmla="*/ 1642503 w 6294865"/>
              <a:gd name="connsiteY4944" fmla="*/ 2379986 h 5339960"/>
              <a:gd name="connsiteX4945" fmla="*/ 1641836 w 6294865"/>
              <a:gd name="connsiteY4945" fmla="*/ 2379231 h 5339960"/>
              <a:gd name="connsiteX4946" fmla="*/ 1641007 w 6294865"/>
              <a:gd name="connsiteY4946" fmla="*/ 2379959 h 5339960"/>
              <a:gd name="connsiteX4947" fmla="*/ 1718402 w 6294865"/>
              <a:gd name="connsiteY4947" fmla="*/ 2134109 h 5339960"/>
              <a:gd name="connsiteX4948" fmla="*/ 1718598 w 6294865"/>
              <a:gd name="connsiteY4948" fmla="*/ 2135778 h 5339960"/>
              <a:gd name="connsiteX4949" fmla="*/ 1740518 w 6294865"/>
              <a:gd name="connsiteY4949" fmla="*/ 2125033 h 5339960"/>
              <a:gd name="connsiteX4950" fmla="*/ 1751686 w 6294865"/>
              <a:gd name="connsiteY4950" fmla="*/ 2120404 h 5339960"/>
              <a:gd name="connsiteX4951" fmla="*/ 1751249 w 6294865"/>
              <a:gd name="connsiteY4951" fmla="*/ 2118340 h 5339960"/>
              <a:gd name="connsiteX4952" fmla="*/ 1720586 w 6294865"/>
              <a:gd name="connsiteY4952" fmla="*/ 2132655 h 5339960"/>
              <a:gd name="connsiteX4953" fmla="*/ 2170896 w 6294865"/>
              <a:gd name="connsiteY4953" fmla="*/ 695134 h 5339960"/>
              <a:gd name="connsiteX4954" fmla="*/ 2172475 w 6294865"/>
              <a:gd name="connsiteY4954" fmla="*/ 695923 h 5339960"/>
              <a:gd name="connsiteX4955" fmla="*/ 2177469 w 6294865"/>
              <a:gd name="connsiteY4955" fmla="*/ 690961 h 5339960"/>
              <a:gd name="connsiteX4956" fmla="*/ 2176184 w 6294865"/>
              <a:gd name="connsiteY4956" fmla="*/ 689529 h 5339960"/>
              <a:gd name="connsiteX4957" fmla="*/ 2174335 w 6294865"/>
              <a:gd name="connsiteY4957" fmla="*/ 687462 h 5339960"/>
              <a:gd name="connsiteX4958" fmla="*/ 1474034 w 6294865"/>
              <a:gd name="connsiteY4958" fmla="*/ 2905010 h 5339960"/>
              <a:gd name="connsiteX4959" fmla="*/ 1473712 w 6294865"/>
              <a:gd name="connsiteY4959" fmla="*/ 2907616 h 5339960"/>
              <a:gd name="connsiteX4960" fmla="*/ 1474604 w 6294865"/>
              <a:gd name="connsiteY4960" fmla="*/ 2908224 h 5339960"/>
              <a:gd name="connsiteX4961" fmla="*/ 1475732 w 6294865"/>
              <a:gd name="connsiteY4961" fmla="*/ 2906524 h 5339960"/>
              <a:gd name="connsiteX4962" fmla="*/ 1474734 w 6294865"/>
              <a:gd name="connsiteY4962" fmla="*/ 2905813 h 5339960"/>
              <a:gd name="connsiteX4963" fmla="*/ 933217 w 6294865"/>
              <a:gd name="connsiteY4963" fmla="*/ 4620790 h 5339960"/>
              <a:gd name="connsiteX4964" fmla="*/ 933678 w 6294865"/>
              <a:gd name="connsiteY4964" fmla="*/ 4628435 h 5339960"/>
              <a:gd name="connsiteX4965" fmla="*/ 938540 w 6294865"/>
              <a:gd name="connsiteY4965" fmla="*/ 4627060 h 5339960"/>
              <a:gd name="connsiteX4966" fmla="*/ 940667 w 6294865"/>
              <a:gd name="connsiteY4966" fmla="*/ 4625970 h 5339960"/>
              <a:gd name="connsiteX4967" fmla="*/ 941594 w 6294865"/>
              <a:gd name="connsiteY4967" fmla="*/ 4624587 h 5339960"/>
              <a:gd name="connsiteX4968" fmla="*/ 939386 w 6294865"/>
              <a:gd name="connsiteY4968" fmla="*/ 4616279 h 5339960"/>
              <a:gd name="connsiteX4969" fmla="*/ 842720 w 6294865"/>
              <a:gd name="connsiteY4969" fmla="*/ 4906037 h 5339960"/>
              <a:gd name="connsiteX4970" fmla="*/ 844680 w 6294865"/>
              <a:gd name="connsiteY4970" fmla="*/ 4913636 h 5339960"/>
              <a:gd name="connsiteX4971" fmla="*/ 849906 w 6294865"/>
              <a:gd name="connsiteY4971" fmla="*/ 4913558 h 5339960"/>
              <a:gd name="connsiteX4972" fmla="*/ 853513 w 6294865"/>
              <a:gd name="connsiteY4972" fmla="*/ 4916465 h 5339960"/>
              <a:gd name="connsiteX4973" fmla="*/ 868588 w 6294865"/>
              <a:gd name="connsiteY4973" fmla="*/ 4910291 h 5339960"/>
              <a:gd name="connsiteX4974" fmla="*/ 866747 w 6294865"/>
              <a:gd name="connsiteY4974" fmla="*/ 4906993 h 5339960"/>
              <a:gd name="connsiteX4975" fmla="*/ 860874 w 6294865"/>
              <a:gd name="connsiteY4975" fmla="*/ 4898120 h 5339960"/>
              <a:gd name="connsiteX4976" fmla="*/ 943380 w 6294865"/>
              <a:gd name="connsiteY4976" fmla="*/ 4584274 h 5339960"/>
              <a:gd name="connsiteX4977" fmla="*/ 945367 w 6294865"/>
              <a:gd name="connsiteY4977" fmla="*/ 4594648 h 5339960"/>
              <a:gd name="connsiteX4978" fmla="*/ 947241 w 6294865"/>
              <a:gd name="connsiteY4978" fmla="*/ 4593564 h 5339960"/>
              <a:gd name="connsiteX4979" fmla="*/ 947848 w 6294865"/>
              <a:gd name="connsiteY4979" fmla="*/ 4581006 h 5339960"/>
              <a:gd name="connsiteX4980" fmla="*/ 2166965 w 6294865"/>
              <a:gd name="connsiteY4980" fmla="*/ 699316 h 5339960"/>
              <a:gd name="connsiteX4981" fmla="*/ 2167394 w 6294865"/>
              <a:gd name="connsiteY4981" fmla="*/ 700969 h 5339960"/>
              <a:gd name="connsiteX4982" fmla="*/ 2169332 w 6294865"/>
              <a:gd name="connsiteY4982" fmla="*/ 699045 h 5339960"/>
              <a:gd name="connsiteX4983" fmla="*/ 2167941 w 6294865"/>
              <a:gd name="connsiteY4983" fmla="*/ 698671 h 5339960"/>
              <a:gd name="connsiteX4984" fmla="*/ 860031 w 6294865"/>
              <a:gd name="connsiteY4984" fmla="*/ 4848108 h 5339960"/>
              <a:gd name="connsiteX4985" fmla="*/ 861468 w 6294865"/>
              <a:gd name="connsiteY4985" fmla="*/ 4859278 h 5339960"/>
              <a:gd name="connsiteX4986" fmla="*/ 862050 w 6294865"/>
              <a:gd name="connsiteY4986" fmla="*/ 4846712 h 5339960"/>
              <a:gd name="connsiteX4987" fmla="*/ 825244 w 6294865"/>
              <a:gd name="connsiteY4987" fmla="*/ 4954424 h 5339960"/>
              <a:gd name="connsiteX4988" fmla="*/ 832229 w 6294865"/>
              <a:gd name="connsiteY4988" fmla="*/ 4957899 h 5339960"/>
              <a:gd name="connsiteX4989" fmla="*/ 847682 w 6294865"/>
              <a:gd name="connsiteY4989" fmla="*/ 4958156 h 5339960"/>
              <a:gd name="connsiteX4990" fmla="*/ 844431 w 6294865"/>
              <a:gd name="connsiteY4990" fmla="*/ 4947286 h 5339960"/>
              <a:gd name="connsiteX4991" fmla="*/ 841141 w 6294865"/>
              <a:gd name="connsiteY4991" fmla="*/ 4948020 h 5339960"/>
              <a:gd name="connsiteX4992" fmla="*/ 836410 w 6294865"/>
              <a:gd name="connsiteY4992" fmla="*/ 4946671 h 5339960"/>
              <a:gd name="connsiteX4993" fmla="*/ 835794 w 6294865"/>
              <a:gd name="connsiteY4993" fmla="*/ 4947263 h 5339960"/>
              <a:gd name="connsiteX4994" fmla="*/ 1603079 w 6294865"/>
              <a:gd name="connsiteY4994" fmla="*/ 2479337 h 5339960"/>
              <a:gd name="connsiteX4995" fmla="*/ 1604767 w 6294865"/>
              <a:gd name="connsiteY4995" fmla="*/ 2485841 h 5339960"/>
              <a:gd name="connsiteX4996" fmla="*/ 1605025 w 6294865"/>
              <a:gd name="connsiteY4996" fmla="*/ 2485661 h 5339960"/>
              <a:gd name="connsiteX4997" fmla="*/ 1604243 w 6294865"/>
              <a:gd name="connsiteY4997" fmla="*/ 2478721 h 5339960"/>
              <a:gd name="connsiteX4998" fmla="*/ 1088596 w 6294865"/>
              <a:gd name="connsiteY4998" fmla="*/ 4112117 h 5339960"/>
              <a:gd name="connsiteX4999" fmla="*/ 1088155 w 6294865"/>
              <a:gd name="connsiteY4999" fmla="*/ 4114578 h 5339960"/>
              <a:gd name="connsiteX5000" fmla="*/ 1092964 w 6294865"/>
              <a:gd name="connsiteY5000" fmla="*/ 4118355 h 5339960"/>
              <a:gd name="connsiteX5001" fmla="*/ 1093286 w 6294865"/>
              <a:gd name="connsiteY5001" fmla="*/ 4115561 h 5339960"/>
              <a:gd name="connsiteX5002" fmla="*/ 1094050 w 6294865"/>
              <a:gd name="connsiteY5002" fmla="*/ 4111455 h 5339960"/>
              <a:gd name="connsiteX5003" fmla="*/ 859006 w 6294865"/>
              <a:gd name="connsiteY5003" fmla="*/ 4840129 h 5339960"/>
              <a:gd name="connsiteX5004" fmla="*/ 859076 w 6294865"/>
              <a:gd name="connsiteY5004" fmla="*/ 4840667 h 5339960"/>
              <a:gd name="connsiteX5005" fmla="*/ 862019 w 6294865"/>
              <a:gd name="connsiteY5005" fmla="*/ 4839188 h 5339960"/>
              <a:gd name="connsiteX5006" fmla="*/ 861975 w 6294865"/>
              <a:gd name="connsiteY5006" fmla="*/ 4839095 h 5339960"/>
              <a:gd name="connsiteX5007" fmla="*/ 861235 w 6294865"/>
              <a:gd name="connsiteY5007" fmla="*/ 4838492 h 5339960"/>
              <a:gd name="connsiteX5008" fmla="*/ 974214 w 6294865"/>
              <a:gd name="connsiteY5008" fmla="*/ 4473052 h 5339960"/>
              <a:gd name="connsiteX5009" fmla="*/ 975721 w 6294865"/>
              <a:gd name="connsiteY5009" fmla="*/ 4478896 h 5339960"/>
              <a:gd name="connsiteX5010" fmla="*/ 983116 w 6294865"/>
              <a:gd name="connsiteY5010" fmla="*/ 4469170 h 5339960"/>
              <a:gd name="connsiteX5011" fmla="*/ 918670 w 6294865"/>
              <a:gd name="connsiteY5011" fmla="*/ 4647984 h 5339960"/>
              <a:gd name="connsiteX5012" fmla="*/ 919113 w 6294865"/>
              <a:gd name="connsiteY5012" fmla="*/ 4648808 h 5339960"/>
              <a:gd name="connsiteX5013" fmla="*/ 918613 w 6294865"/>
              <a:gd name="connsiteY5013" fmla="*/ 4659016 h 5339960"/>
              <a:gd name="connsiteX5014" fmla="*/ 926982 w 6294865"/>
              <a:gd name="connsiteY5014" fmla="*/ 4649004 h 5339960"/>
              <a:gd name="connsiteX5015" fmla="*/ 927953 w 6294865"/>
              <a:gd name="connsiteY5015" fmla="*/ 4648154 h 5339960"/>
              <a:gd name="connsiteX5016" fmla="*/ 930989 w 6294865"/>
              <a:gd name="connsiteY5016" fmla="*/ 4642634 h 5339960"/>
              <a:gd name="connsiteX5017" fmla="*/ 929034 w 6294865"/>
              <a:gd name="connsiteY5017" fmla="*/ 4643330 h 5339960"/>
              <a:gd name="connsiteX5018" fmla="*/ 928445 w 6294865"/>
              <a:gd name="connsiteY5018" fmla="*/ 4642813 h 5339960"/>
              <a:gd name="connsiteX5019" fmla="*/ 1214417 w 6294865"/>
              <a:gd name="connsiteY5019" fmla="*/ 3708213 h 5339960"/>
              <a:gd name="connsiteX5020" fmla="*/ 1214364 w 6294865"/>
              <a:gd name="connsiteY5020" fmla="*/ 3709290 h 5339960"/>
              <a:gd name="connsiteX5021" fmla="*/ 1215797 w 6294865"/>
              <a:gd name="connsiteY5021" fmla="*/ 3710337 h 5339960"/>
              <a:gd name="connsiteX5022" fmla="*/ 1707892 w 6294865"/>
              <a:gd name="connsiteY5022" fmla="*/ 2141110 h 5339960"/>
              <a:gd name="connsiteX5023" fmla="*/ 1708821 w 6294865"/>
              <a:gd name="connsiteY5023" fmla="*/ 2140571 h 5339960"/>
              <a:gd name="connsiteX5024" fmla="*/ 1710598 w 6294865"/>
              <a:gd name="connsiteY5024" fmla="*/ 2139701 h 5339960"/>
              <a:gd name="connsiteX5025" fmla="*/ 1710618 w 6294865"/>
              <a:gd name="connsiteY5025" fmla="*/ 2139294 h 5339960"/>
              <a:gd name="connsiteX5026" fmla="*/ 867495 w 6294865"/>
              <a:gd name="connsiteY5026" fmla="*/ 4807664 h 5339960"/>
              <a:gd name="connsiteX5027" fmla="*/ 868537 w 6294865"/>
              <a:gd name="connsiteY5027" fmla="*/ 4808165 h 5339960"/>
              <a:gd name="connsiteX5028" fmla="*/ 868831 w 6294865"/>
              <a:gd name="connsiteY5028" fmla="*/ 4806796 h 5339960"/>
              <a:gd name="connsiteX5029" fmla="*/ 1295223 w 6294865"/>
              <a:gd name="connsiteY5029" fmla="*/ 3449317 h 5339960"/>
              <a:gd name="connsiteX5030" fmla="*/ 1312379 w 6294865"/>
              <a:gd name="connsiteY5030" fmla="*/ 3478843 h 5339960"/>
              <a:gd name="connsiteX5031" fmla="*/ 1314002 w 6294865"/>
              <a:gd name="connsiteY5031" fmla="*/ 3477439 h 5339960"/>
              <a:gd name="connsiteX5032" fmla="*/ 1316870 w 6294865"/>
              <a:gd name="connsiteY5032" fmla="*/ 3467376 h 5339960"/>
              <a:gd name="connsiteX5033" fmla="*/ 1322795 w 6294865"/>
              <a:gd name="connsiteY5033" fmla="*/ 3449217 h 5339960"/>
              <a:gd name="connsiteX5034" fmla="*/ 1323275 w 6294865"/>
              <a:gd name="connsiteY5034" fmla="*/ 3467575 h 5339960"/>
              <a:gd name="connsiteX5035" fmla="*/ 1323027 w 6294865"/>
              <a:gd name="connsiteY5035" fmla="*/ 3470280 h 5339960"/>
              <a:gd name="connsiteX5036" fmla="*/ 1332712 w 6294865"/>
              <a:gd name="connsiteY5036" fmla="*/ 3464364 h 5339960"/>
              <a:gd name="connsiteX5037" fmla="*/ 1343764 w 6294865"/>
              <a:gd name="connsiteY5037" fmla="*/ 3447871 h 5339960"/>
              <a:gd name="connsiteX5038" fmla="*/ 1351568 w 6294865"/>
              <a:gd name="connsiteY5038" fmla="*/ 3438011 h 5339960"/>
              <a:gd name="connsiteX5039" fmla="*/ 1351235 w 6294865"/>
              <a:gd name="connsiteY5039" fmla="*/ 3416042 h 5339960"/>
              <a:gd name="connsiteX5040" fmla="*/ 1351484 w 6294865"/>
              <a:gd name="connsiteY5040" fmla="*/ 3410892 h 5339960"/>
              <a:gd name="connsiteX5041" fmla="*/ 1347699 w 6294865"/>
              <a:gd name="connsiteY5041" fmla="*/ 3413672 h 5339960"/>
              <a:gd name="connsiteX5042" fmla="*/ 1325025 w 6294865"/>
              <a:gd name="connsiteY5042" fmla="*/ 3430253 h 5339960"/>
              <a:gd name="connsiteX5043" fmla="*/ 1300479 w 6294865"/>
              <a:gd name="connsiteY5043" fmla="*/ 3445905 h 5339960"/>
              <a:gd name="connsiteX5044" fmla="*/ 1818071 w 6294865"/>
              <a:gd name="connsiteY5044" fmla="*/ 1786533 h 5339960"/>
              <a:gd name="connsiteX5045" fmla="*/ 1820883 w 6294865"/>
              <a:gd name="connsiteY5045" fmla="*/ 1797377 h 5339960"/>
              <a:gd name="connsiteX5046" fmla="*/ 1826178 w 6294865"/>
              <a:gd name="connsiteY5046" fmla="*/ 1817933 h 5339960"/>
              <a:gd name="connsiteX5047" fmla="*/ 1827957 w 6294865"/>
              <a:gd name="connsiteY5047" fmla="*/ 1815806 h 5339960"/>
              <a:gd name="connsiteX5048" fmla="*/ 1830342 w 6294865"/>
              <a:gd name="connsiteY5048" fmla="*/ 1786775 h 5339960"/>
              <a:gd name="connsiteX5049" fmla="*/ 1826552 w 6294865"/>
              <a:gd name="connsiteY5049" fmla="*/ 1786068 h 5339960"/>
              <a:gd name="connsiteX5050" fmla="*/ 1820719 w 6294865"/>
              <a:gd name="connsiteY5050" fmla="*/ 1784504 h 5339960"/>
              <a:gd name="connsiteX5051" fmla="*/ 1092910 w 6294865"/>
              <a:gd name="connsiteY5051" fmla="*/ 4087191 h 5339960"/>
              <a:gd name="connsiteX5052" fmla="*/ 1091991 w 6294865"/>
              <a:gd name="connsiteY5052" fmla="*/ 4092645 h 5339960"/>
              <a:gd name="connsiteX5053" fmla="*/ 1094477 w 6294865"/>
              <a:gd name="connsiteY5053" fmla="*/ 4089875 h 5339960"/>
              <a:gd name="connsiteX5054" fmla="*/ 1095540 w 6294865"/>
              <a:gd name="connsiteY5054" fmla="*/ 4088766 h 5339960"/>
              <a:gd name="connsiteX5055" fmla="*/ 1094608 w 6294865"/>
              <a:gd name="connsiteY5055" fmla="*/ 4086319 h 5339960"/>
              <a:gd name="connsiteX5056" fmla="*/ 1002014 w 6294865"/>
              <a:gd name="connsiteY5056" fmla="*/ 4372714 h 5339960"/>
              <a:gd name="connsiteX5057" fmla="*/ 999936 w 6294865"/>
              <a:gd name="connsiteY5057" fmla="*/ 4382223 h 5339960"/>
              <a:gd name="connsiteX5058" fmla="*/ 998377 w 6294865"/>
              <a:gd name="connsiteY5058" fmla="*/ 4388710 h 5339960"/>
              <a:gd name="connsiteX5059" fmla="*/ 1013236 w 6294865"/>
              <a:gd name="connsiteY5059" fmla="*/ 4414483 h 5339960"/>
              <a:gd name="connsiteX5060" fmla="*/ 1024095 w 6294865"/>
              <a:gd name="connsiteY5060" fmla="*/ 4394565 h 5339960"/>
              <a:gd name="connsiteX5061" fmla="*/ 1025740 w 6294865"/>
              <a:gd name="connsiteY5061" fmla="*/ 4382141 h 5339960"/>
              <a:gd name="connsiteX5062" fmla="*/ 1015977 w 6294865"/>
              <a:gd name="connsiteY5062" fmla="*/ 4363649 h 5339960"/>
              <a:gd name="connsiteX5063" fmla="*/ 1478049 w 6294865"/>
              <a:gd name="connsiteY5063" fmla="*/ 2861400 h 5339960"/>
              <a:gd name="connsiteX5064" fmla="*/ 1477693 w 6294865"/>
              <a:gd name="connsiteY5064" fmla="*/ 2868666 h 5339960"/>
              <a:gd name="connsiteX5065" fmla="*/ 1481813 w 6294865"/>
              <a:gd name="connsiteY5065" fmla="*/ 2870716 h 5339960"/>
              <a:gd name="connsiteX5066" fmla="*/ 1491982 w 6294865"/>
              <a:gd name="connsiteY5066" fmla="*/ 2864505 h 5339960"/>
              <a:gd name="connsiteX5067" fmla="*/ 1488339 w 6294865"/>
              <a:gd name="connsiteY5067" fmla="*/ 2852324 h 5339960"/>
              <a:gd name="connsiteX5068" fmla="*/ 1487597 w 6294865"/>
              <a:gd name="connsiteY5068" fmla="*/ 2851714 h 5339960"/>
              <a:gd name="connsiteX5069" fmla="*/ 1501387 w 6294865"/>
              <a:gd name="connsiteY5069" fmla="*/ 2784236 h 5339960"/>
              <a:gd name="connsiteX5070" fmla="*/ 1503519 w 6294865"/>
              <a:gd name="connsiteY5070" fmla="*/ 2786261 h 5339960"/>
              <a:gd name="connsiteX5071" fmla="*/ 1507112 w 6294865"/>
              <a:gd name="connsiteY5071" fmla="*/ 2786913 h 5339960"/>
              <a:gd name="connsiteX5072" fmla="*/ 1507322 w 6294865"/>
              <a:gd name="connsiteY5072" fmla="*/ 2782589 h 5339960"/>
              <a:gd name="connsiteX5073" fmla="*/ 1507465 w 6294865"/>
              <a:gd name="connsiteY5073" fmla="*/ 2781254 h 5339960"/>
              <a:gd name="connsiteX5074" fmla="*/ 1257218 w 6294865"/>
              <a:gd name="connsiteY5074" fmla="*/ 3556280 h 5339960"/>
              <a:gd name="connsiteX5075" fmla="*/ 1262766 w 6294865"/>
              <a:gd name="connsiteY5075" fmla="*/ 3577801 h 5339960"/>
              <a:gd name="connsiteX5076" fmla="*/ 1264701 w 6294865"/>
              <a:gd name="connsiteY5076" fmla="*/ 3585262 h 5339960"/>
              <a:gd name="connsiteX5077" fmla="*/ 1273712 w 6294865"/>
              <a:gd name="connsiteY5077" fmla="*/ 3578963 h 5339960"/>
              <a:gd name="connsiteX5078" fmla="*/ 1285288 w 6294865"/>
              <a:gd name="connsiteY5078" fmla="*/ 3578161 h 5339960"/>
              <a:gd name="connsiteX5079" fmla="*/ 1291312 w 6294865"/>
              <a:gd name="connsiteY5079" fmla="*/ 3578497 h 5339960"/>
              <a:gd name="connsiteX5080" fmla="*/ 1294707 w 6294865"/>
              <a:gd name="connsiteY5080" fmla="*/ 3574580 h 5339960"/>
              <a:gd name="connsiteX5081" fmla="*/ 1295580 w 6294865"/>
              <a:gd name="connsiteY5081" fmla="*/ 3567014 h 5339960"/>
              <a:gd name="connsiteX5082" fmla="*/ 1299212 w 6294865"/>
              <a:gd name="connsiteY5082" fmla="*/ 3547492 h 5339960"/>
              <a:gd name="connsiteX5083" fmla="*/ 1299363 w 6294865"/>
              <a:gd name="connsiteY5083" fmla="*/ 3544233 h 5339960"/>
              <a:gd name="connsiteX5084" fmla="*/ 1296901 w 6294865"/>
              <a:gd name="connsiteY5084" fmla="*/ 3537774 h 5339960"/>
              <a:gd name="connsiteX5085" fmla="*/ 1281248 w 6294865"/>
              <a:gd name="connsiteY5085" fmla="*/ 3545800 h 5339960"/>
              <a:gd name="connsiteX5086" fmla="*/ 1224986 w 6294865"/>
              <a:gd name="connsiteY5086" fmla="*/ 3658602 h 5339960"/>
              <a:gd name="connsiteX5087" fmla="*/ 1228128 w 6294865"/>
              <a:gd name="connsiteY5087" fmla="*/ 3670783 h 5339960"/>
              <a:gd name="connsiteX5088" fmla="*/ 1233539 w 6294865"/>
              <a:gd name="connsiteY5088" fmla="*/ 3669626 h 5339960"/>
              <a:gd name="connsiteX5089" fmla="*/ 1240214 w 6294865"/>
              <a:gd name="connsiteY5089" fmla="*/ 3662192 h 5339960"/>
              <a:gd name="connsiteX5090" fmla="*/ 1242206 w 6294865"/>
              <a:gd name="connsiteY5090" fmla="*/ 3660110 h 5339960"/>
              <a:gd name="connsiteX5091" fmla="*/ 1242236 w 6294865"/>
              <a:gd name="connsiteY5091" fmla="*/ 3659493 h 5339960"/>
              <a:gd name="connsiteX5092" fmla="*/ 1238136 w 6294865"/>
              <a:gd name="connsiteY5092" fmla="*/ 3652866 h 5339960"/>
              <a:gd name="connsiteX5093" fmla="*/ 1007559 w 6294865"/>
              <a:gd name="connsiteY5093" fmla="*/ 4347345 h 5339960"/>
              <a:gd name="connsiteX5094" fmla="*/ 1006489 w 6294865"/>
              <a:gd name="connsiteY5094" fmla="*/ 4352237 h 5339960"/>
              <a:gd name="connsiteX5095" fmla="*/ 1009027 w 6294865"/>
              <a:gd name="connsiteY5095" fmla="*/ 4350487 h 5339960"/>
              <a:gd name="connsiteX5096" fmla="*/ 1008704 w 6294865"/>
              <a:gd name="connsiteY5096" fmla="*/ 4349875 h 5339960"/>
              <a:gd name="connsiteX5097" fmla="*/ 1621179 w 6294865"/>
              <a:gd name="connsiteY5097" fmla="*/ 2398846 h 5339960"/>
              <a:gd name="connsiteX5098" fmla="*/ 1621818 w 6294865"/>
              <a:gd name="connsiteY5098" fmla="*/ 2406973 h 5339960"/>
              <a:gd name="connsiteX5099" fmla="*/ 1622281 w 6294865"/>
              <a:gd name="connsiteY5099" fmla="*/ 2408174 h 5339960"/>
              <a:gd name="connsiteX5100" fmla="*/ 1622770 w 6294865"/>
              <a:gd name="connsiteY5100" fmla="*/ 2408118 h 5339960"/>
              <a:gd name="connsiteX5101" fmla="*/ 1625253 w 6294865"/>
              <a:gd name="connsiteY5101" fmla="*/ 2394773 h 5339960"/>
              <a:gd name="connsiteX5102" fmla="*/ 1880106 w 6294865"/>
              <a:gd name="connsiteY5102" fmla="*/ 1576543 h 5339960"/>
              <a:gd name="connsiteX5103" fmla="*/ 1884935 w 6294865"/>
              <a:gd name="connsiteY5103" fmla="*/ 1604703 h 5339960"/>
              <a:gd name="connsiteX5104" fmla="*/ 1885420 w 6294865"/>
              <a:gd name="connsiteY5104" fmla="*/ 1603980 h 5339960"/>
              <a:gd name="connsiteX5105" fmla="*/ 1893329 w 6294865"/>
              <a:gd name="connsiteY5105" fmla="*/ 1593987 h 5339960"/>
              <a:gd name="connsiteX5106" fmla="*/ 1892837 w 6294865"/>
              <a:gd name="connsiteY5106" fmla="*/ 1599072 h 5339960"/>
              <a:gd name="connsiteX5107" fmla="*/ 1886871 w 6294865"/>
              <a:gd name="connsiteY5107" fmla="*/ 1615992 h 5339960"/>
              <a:gd name="connsiteX5108" fmla="*/ 1887385 w 6294865"/>
              <a:gd name="connsiteY5108" fmla="*/ 1618989 h 5339960"/>
              <a:gd name="connsiteX5109" fmla="*/ 1891036 w 6294865"/>
              <a:gd name="connsiteY5109" fmla="*/ 1632612 h 5339960"/>
              <a:gd name="connsiteX5110" fmla="*/ 1894760 w 6294865"/>
              <a:gd name="connsiteY5110" fmla="*/ 1632555 h 5339960"/>
              <a:gd name="connsiteX5111" fmla="*/ 1902372 w 6294865"/>
              <a:gd name="connsiteY5111" fmla="*/ 1645339 h 5339960"/>
              <a:gd name="connsiteX5112" fmla="*/ 1896072 w 6294865"/>
              <a:gd name="connsiteY5112" fmla="*/ 1651405 h 5339960"/>
              <a:gd name="connsiteX5113" fmla="*/ 1897905 w 6294865"/>
              <a:gd name="connsiteY5113" fmla="*/ 1658244 h 5339960"/>
              <a:gd name="connsiteX5114" fmla="*/ 1911006 w 6294865"/>
              <a:gd name="connsiteY5114" fmla="*/ 1684684 h 5339960"/>
              <a:gd name="connsiteX5115" fmla="*/ 1916695 w 6294865"/>
              <a:gd name="connsiteY5115" fmla="*/ 1688664 h 5339960"/>
              <a:gd name="connsiteX5116" fmla="*/ 1920040 w 6294865"/>
              <a:gd name="connsiteY5116" fmla="*/ 1687277 h 5339960"/>
              <a:gd name="connsiteX5117" fmla="*/ 1918462 w 6294865"/>
              <a:gd name="connsiteY5117" fmla="*/ 1689900 h 5339960"/>
              <a:gd name="connsiteX5118" fmla="*/ 1929993 w 6294865"/>
              <a:gd name="connsiteY5118" fmla="*/ 1697967 h 5339960"/>
              <a:gd name="connsiteX5119" fmla="*/ 1986025 w 6294865"/>
              <a:gd name="connsiteY5119" fmla="*/ 1697919 h 5339960"/>
              <a:gd name="connsiteX5120" fmla="*/ 2003000 w 6294865"/>
              <a:gd name="connsiteY5120" fmla="*/ 1692820 h 5339960"/>
              <a:gd name="connsiteX5121" fmla="*/ 2005693 w 6294865"/>
              <a:gd name="connsiteY5121" fmla="*/ 1683372 h 5339960"/>
              <a:gd name="connsiteX5122" fmla="*/ 2011618 w 6294865"/>
              <a:gd name="connsiteY5122" fmla="*/ 1665214 h 5339960"/>
              <a:gd name="connsiteX5123" fmla="*/ 2012882 w 6294865"/>
              <a:gd name="connsiteY5123" fmla="*/ 1667561 h 5339960"/>
              <a:gd name="connsiteX5124" fmla="*/ 2012240 w 6294865"/>
              <a:gd name="connsiteY5124" fmla="*/ 1680681 h 5339960"/>
              <a:gd name="connsiteX5125" fmla="*/ 2013119 w 6294865"/>
              <a:gd name="connsiteY5125" fmla="*/ 1682460 h 5339960"/>
              <a:gd name="connsiteX5126" fmla="*/ 2013540 w 6294865"/>
              <a:gd name="connsiteY5126" fmla="*/ 1685242 h 5339960"/>
              <a:gd name="connsiteX5127" fmla="*/ 2026950 w 6294865"/>
              <a:gd name="connsiteY5127" fmla="*/ 1677050 h 5339960"/>
              <a:gd name="connsiteX5128" fmla="*/ 2040681 w 6294865"/>
              <a:gd name="connsiteY5128" fmla="*/ 1673261 h 5339960"/>
              <a:gd name="connsiteX5129" fmla="*/ 2040057 w 6294865"/>
              <a:gd name="connsiteY5129" fmla="*/ 1632037 h 5339960"/>
              <a:gd name="connsiteX5130" fmla="*/ 2041423 w 6294865"/>
              <a:gd name="connsiteY5130" fmla="*/ 1603793 h 5339960"/>
              <a:gd name="connsiteX5131" fmla="*/ 2006069 w 6294865"/>
              <a:gd name="connsiteY5131" fmla="*/ 1588967 h 5339960"/>
              <a:gd name="connsiteX5132" fmla="*/ 1941547 w 6294865"/>
              <a:gd name="connsiteY5132" fmla="*/ 1560321 h 5339960"/>
              <a:gd name="connsiteX5133" fmla="*/ 1920103 w 6294865"/>
              <a:gd name="connsiteY5133" fmla="*/ 1547052 h 5339960"/>
              <a:gd name="connsiteX5134" fmla="*/ 1915548 w 6294865"/>
              <a:gd name="connsiteY5134" fmla="*/ 1550544 h 5339960"/>
              <a:gd name="connsiteX5135" fmla="*/ 1889354 w 6294865"/>
              <a:gd name="connsiteY5135" fmla="*/ 1569780 h 5339960"/>
              <a:gd name="connsiteX5136" fmla="*/ 911272 w 6294865"/>
              <a:gd name="connsiteY5136" fmla="*/ 4652010 h 5339960"/>
              <a:gd name="connsiteX5137" fmla="*/ 909274 w 6294865"/>
              <a:gd name="connsiteY5137" fmla="*/ 4663862 h 5339960"/>
              <a:gd name="connsiteX5138" fmla="*/ 911397 w 6294865"/>
              <a:gd name="connsiteY5138" fmla="*/ 4665470 h 5339960"/>
              <a:gd name="connsiteX5139" fmla="*/ 911642 w 6294865"/>
              <a:gd name="connsiteY5139" fmla="*/ 4665606 h 5339960"/>
              <a:gd name="connsiteX5140" fmla="*/ 911922 w 6294865"/>
              <a:gd name="connsiteY5140" fmla="*/ 4664618 h 5339960"/>
              <a:gd name="connsiteX5141" fmla="*/ 917076 w 6294865"/>
              <a:gd name="connsiteY5141" fmla="*/ 4648826 h 5339960"/>
              <a:gd name="connsiteX5142" fmla="*/ 911504 w 6294865"/>
              <a:gd name="connsiteY5142" fmla="*/ 4651774 h 5339960"/>
              <a:gd name="connsiteX5143" fmla="*/ 860514 w 6294865"/>
              <a:gd name="connsiteY5143" fmla="*/ 4812926 h 5339960"/>
              <a:gd name="connsiteX5144" fmla="*/ 865960 w 6294865"/>
              <a:gd name="connsiteY5144" fmla="*/ 4820175 h 5339960"/>
              <a:gd name="connsiteX5145" fmla="*/ 867033 w 6294865"/>
              <a:gd name="connsiteY5145" fmla="*/ 4815178 h 5339960"/>
              <a:gd name="connsiteX5146" fmla="*/ 861271 w 6294865"/>
              <a:gd name="connsiteY5146" fmla="*/ 4813279 h 5339960"/>
              <a:gd name="connsiteX5147" fmla="*/ 1599503 w 6294865"/>
              <a:gd name="connsiteY5147" fmla="*/ 2465550 h 5339960"/>
              <a:gd name="connsiteX5148" fmla="*/ 1599643 w 6294865"/>
              <a:gd name="connsiteY5148" fmla="*/ 2466088 h 5339960"/>
              <a:gd name="connsiteX5149" fmla="*/ 1602718 w 6294865"/>
              <a:gd name="connsiteY5149" fmla="*/ 2465219 h 5339960"/>
              <a:gd name="connsiteX5150" fmla="*/ 1602585 w 6294865"/>
              <a:gd name="connsiteY5150" fmla="*/ 2464038 h 5339960"/>
              <a:gd name="connsiteX5151" fmla="*/ 1488368 w 6294865"/>
              <a:gd name="connsiteY5151" fmla="*/ 2816895 h 5339960"/>
              <a:gd name="connsiteX5152" fmla="*/ 1491510 w 6294865"/>
              <a:gd name="connsiteY5152" fmla="*/ 2829077 h 5339960"/>
              <a:gd name="connsiteX5153" fmla="*/ 1496922 w 6294865"/>
              <a:gd name="connsiteY5153" fmla="*/ 2827921 h 5339960"/>
              <a:gd name="connsiteX5154" fmla="*/ 1503596 w 6294865"/>
              <a:gd name="connsiteY5154" fmla="*/ 2820486 h 5339960"/>
              <a:gd name="connsiteX5155" fmla="*/ 1505589 w 6294865"/>
              <a:gd name="connsiteY5155" fmla="*/ 2818406 h 5339960"/>
              <a:gd name="connsiteX5156" fmla="*/ 1505619 w 6294865"/>
              <a:gd name="connsiteY5156" fmla="*/ 2817787 h 5339960"/>
              <a:gd name="connsiteX5157" fmla="*/ 1501518 w 6294865"/>
              <a:gd name="connsiteY5157" fmla="*/ 2811161 h 5339960"/>
              <a:gd name="connsiteX5158" fmla="*/ 2217752 w 6294865"/>
              <a:gd name="connsiteY5158" fmla="*/ 499896 h 5339960"/>
              <a:gd name="connsiteX5159" fmla="*/ 2219778 w 6294865"/>
              <a:gd name="connsiteY5159" fmla="*/ 518014 h 5339960"/>
              <a:gd name="connsiteX5160" fmla="*/ 2222834 w 6294865"/>
              <a:gd name="connsiteY5160" fmla="*/ 519720 h 5339960"/>
              <a:gd name="connsiteX5161" fmla="*/ 2229659 w 6294865"/>
              <a:gd name="connsiteY5161" fmla="*/ 520916 h 5339960"/>
              <a:gd name="connsiteX5162" fmla="*/ 2232182 w 6294865"/>
              <a:gd name="connsiteY5162" fmla="*/ 522677 h 5339960"/>
              <a:gd name="connsiteX5163" fmla="*/ 2234826 w 6294865"/>
              <a:gd name="connsiteY5163" fmla="*/ 518732 h 5339960"/>
              <a:gd name="connsiteX5164" fmla="*/ 2242734 w 6294865"/>
              <a:gd name="connsiteY5164" fmla="*/ 508740 h 5339960"/>
              <a:gd name="connsiteX5165" fmla="*/ 2242243 w 6294865"/>
              <a:gd name="connsiteY5165" fmla="*/ 513824 h 5339960"/>
              <a:gd name="connsiteX5166" fmla="*/ 2237752 w 6294865"/>
              <a:gd name="connsiteY5166" fmla="*/ 526562 h 5339960"/>
              <a:gd name="connsiteX5167" fmla="*/ 2243039 w 6294865"/>
              <a:gd name="connsiteY5167" fmla="*/ 530255 h 5339960"/>
              <a:gd name="connsiteX5168" fmla="*/ 2243050 w 6294865"/>
              <a:gd name="connsiteY5168" fmla="*/ 530268 h 5339960"/>
              <a:gd name="connsiteX5169" fmla="*/ 2246976 w 6294865"/>
              <a:gd name="connsiteY5169" fmla="*/ 532222 h 5339960"/>
              <a:gd name="connsiteX5170" fmla="*/ 2253198 w 6294865"/>
              <a:gd name="connsiteY5170" fmla="*/ 526403 h 5339960"/>
              <a:gd name="connsiteX5171" fmla="*/ 2258213 w 6294865"/>
              <a:gd name="connsiteY5171" fmla="*/ 522725 h 5339960"/>
              <a:gd name="connsiteX5172" fmla="*/ 2246542 w 6294865"/>
              <a:gd name="connsiteY5172" fmla="*/ 483698 h 5339960"/>
              <a:gd name="connsiteX5173" fmla="*/ 2243081 w 6294865"/>
              <a:gd name="connsiteY5173" fmla="*/ 485207 h 5339960"/>
              <a:gd name="connsiteX5174" fmla="*/ 2224142 w 6294865"/>
              <a:gd name="connsiteY5174" fmla="*/ 495223 h 5339960"/>
              <a:gd name="connsiteX5175" fmla="*/ 1084181 w 6294865"/>
              <a:gd name="connsiteY5175" fmla="*/ 4098083 h 5339960"/>
              <a:gd name="connsiteX5176" fmla="*/ 1086507 w 6294865"/>
              <a:gd name="connsiteY5176" fmla="*/ 4097586 h 5339960"/>
              <a:gd name="connsiteX5177" fmla="*/ 1087037 w 6294865"/>
              <a:gd name="connsiteY5177" fmla="*/ 4091127 h 5339960"/>
              <a:gd name="connsiteX5178" fmla="*/ 1085389 w 6294865"/>
              <a:gd name="connsiteY5178" fmla="*/ 4094308 h 5339960"/>
              <a:gd name="connsiteX5179" fmla="*/ 2146872 w 6294865"/>
              <a:gd name="connsiteY5179" fmla="*/ 724473 h 5339960"/>
              <a:gd name="connsiteX5180" fmla="*/ 2152422 w 6294865"/>
              <a:gd name="connsiteY5180" fmla="*/ 745993 h 5339960"/>
              <a:gd name="connsiteX5181" fmla="*/ 2163734 w 6294865"/>
              <a:gd name="connsiteY5181" fmla="*/ 789608 h 5339960"/>
              <a:gd name="connsiteX5182" fmla="*/ 2164307 w 6294865"/>
              <a:gd name="connsiteY5182" fmla="*/ 789883 h 5339960"/>
              <a:gd name="connsiteX5183" fmla="*/ 2178466 w 6294865"/>
              <a:gd name="connsiteY5183" fmla="*/ 796940 h 5339960"/>
              <a:gd name="connsiteX5184" fmla="*/ 2178497 w 6294865"/>
              <a:gd name="connsiteY5184" fmla="*/ 796961 h 5339960"/>
              <a:gd name="connsiteX5185" fmla="*/ 2179448 w 6294865"/>
              <a:gd name="connsiteY5185" fmla="*/ 785411 h 5339960"/>
              <a:gd name="connsiteX5186" fmla="*/ 2181534 w 6294865"/>
              <a:gd name="connsiteY5186" fmla="*/ 767314 h 5339960"/>
              <a:gd name="connsiteX5187" fmla="*/ 2178735 w 6294865"/>
              <a:gd name="connsiteY5187" fmla="*/ 759189 h 5339960"/>
              <a:gd name="connsiteX5188" fmla="*/ 2164898 w 6294865"/>
              <a:gd name="connsiteY5188" fmla="*/ 716613 h 5339960"/>
              <a:gd name="connsiteX5189" fmla="*/ 1074630 w 6294865"/>
              <a:gd name="connsiteY5189" fmla="*/ 4127930 h 5339960"/>
              <a:gd name="connsiteX5190" fmla="*/ 1080756 w 6294865"/>
              <a:gd name="connsiteY5190" fmla="*/ 4126845 h 5339960"/>
              <a:gd name="connsiteX5191" fmla="*/ 1079221 w 6294865"/>
              <a:gd name="connsiteY5191" fmla="*/ 4121711 h 5339960"/>
              <a:gd name="connsiteX5192" fmla="*/ 1078479 w 6294865"/>
              <a:gd name="connsiteY5192" fmla="*/ 4121102 h 5339960"/>
              <a:gd name="connsiteX5193" fmla="*/ 1076015 w 6294865"/>
              <a:gd name="connsiteY5193" fmla="*/ 4123602 h 5339960"/>
              <a:gd name="connsiteX5194" fmla="*/ 914570 w 6294865"/>
              <a:gd name="connsiteY5194" fmla="*/ 4632897 h 5339960"/>
              <a:gd name="connsiteX5195" fmla="*/ 914400 w 6294865"/>
              <a:gd name="connsiteY5195" fmla="*/ 4633883 h 5339960"/>
              <a:gd name="connsiteX5196" fmla="*/ 919309 w 6294865"/>
              <a:gd name="connsiteY5196" fmla="*/ 4632496 h 5339960"/>
              <a:gd name="connsiteX5197" fmla="*/ 918380 w 6294865"/>
              <a:gd name="connsiteY5197" fmla="*/ 4630468 h 5339960"/>
              <a:gd name="connsiteX5198" fmla="*/ 2243278 w 6294865"/>
              <a:gd name="connsiteY5198" fmla="*/ 414184 h 5339960"/>
              <a:gd name="connsiteX5199" fmla="*/ 2244299 w 6294865"/>
              <a:gd name="connsiteY5199" fmla="*/ 427197 h 5339960"/>
              <a:gd name="connsiteX5200" fmla="*/ 2249414 w 6294865"/>
              <a:gd name="connsiteY5200" fmla="*/ 453886 h 5339960"/>
              <a:gd name="connsiteX5201" fmla="*/ 2251517 w 6294865"/>
              <a:gd name="connsiteY5201" fmla="*/ 462215 h 5339960"/>
              <a:gd name="connsiteX5202" fmla="*/ 2258747 w 6294865"/>
              <a:gd name="connsiteY5202" fmla="*/ 458188 h 5339960"/>
              <a:gd name="connsiteX5203" fmla="*/ 2279110 w 6294865"/>
              <a:gd name="connsiteY5203" fmla="*/ 448780 h 5339960"/>
              <a:gd name="connsiteX5204" fmla="*/ 2286995 w 6294865"/>
              <a:gd name="connsiteY5204" fmla="*/ 445633 h 5339960"/>
              <a:gd name="connsiteX5205" fmla="*/ 2288983 w 6294865"/>
              <a:gd name="connsiteY5205" fmla="*/ 443657 h 5339960"/>
              <a:gd name="connsiteX5206" fmla="*/ 2286252 w 6294865"/>
              <a:gd name="connsiteY5206" fmla="*/ 436493 h 5339960"/>
              <a:gd name="connsiteX5207" fmla="*/ 2269984 w 6294865"/>
              <a:gd name="connsiteY5207" fmla="*/ 401419 h 5339960"/>
              <a:gd name="connsiteX5208" fmla="*/ 2263935 w 6294865"/>
              <a:gd name="connsiteY5208" fmla="*/ 394571 h 5339960"/>
              <a:gd name="connsiteX5209" fmla="*/ 2255562 w 6294865"/>
              <a:gd name="connsiteY5209" fmla="*/ 401902 h 5339960"/>
              <a:gd name="connsiteX5210" fmla="*/ 1807776 w 6294865"/>
              <a:gd name="connsiteY5210" fmla="*/ 1794426 h 5339960"/>
              <a:gd name="connsiteX5211" fmla="*/ 1819550 w 6294865"/>
              <a:gd name="connsiteY5211" fmla="*/ 1814847 h 5339960"/>
              <a:gd name="connsiteX5212" fmla="*/ 1820007 w 6294865"/>
              <a:gd name="connsiteY5212" fmla="*/ 1815755 h 5339960"/>
              <a:gd name="connsiteX5213" fmla="*/ 1812018 w 6294865"/>
              <a:gd name="connsiteY5213" fmla="*/ 1791174 h 5339960"/>
              <a:gd name="connsiteX5214" fmla="*/ 835849 w 6294865"/>
              <a:gd name="connsiteY5214" fmla="*/ 4878531 h 5339960"/>
              <a:gd name="connsiteX5215" fmla="*/ 835929 w 6294865"/>
              <a:gd name="connsiteY5215" fmla="*/ 4878950 h 5339960"/>
              <a:gd name="connsiteX5216" fmla="*/ 836533 w 6294865"/>
              <a:gd name="connsiteY5216" fmla="*/ 4878527 h 5339960"/>
              <a:gd name="connsiteX5217" fmla="*/ 846205 w 6294865"/>
              <a:gd name="connsiteY5217" fmla="*/ 4877854 h 5339960"/>
              <a:gd name="connsiteX5218" fmla="*/ 846388 w 6294865"/>
              <a:gd name="connsiteY5218" fmla="*/ 4877623 h 5339960"/>
              <a:gd name="connsiteX5219" fmla="*/ 839686 w 6294865"/>
              <a:gd name="connsiteY5219" fmla="*/ 4872276 h 5339960"/>
              <a:gd name="connsiteX5220" fmla="*/ 923954 w 6294865"/>
              <a:gd name="connsiteY5220" fmla="*/ 4598220 h 5339960"/>
              <a:gd name="connsiteX5221" fmla="*/ 927056 w 6294865"/>
              <a:gd name="connsiteY5221" fmla="*/ 4605250 h 5339960"/>
              <a:gd name="connsiteX5222" fmla="*/ 935202 w 6294865"/>
              <a:gd name="connsiteY5222" fmla="*/ 4600534 h 5339960"/>
              <a:gd name="connsiteX5223" fmla="*/ 934105 w 6294865"/>
              <a:gd name="connsiteY5223" fmla="*/ 4596410 h 5339960"/>
              <a:gd name="connsiteX5224" fmla="*/ 933084 w 6294865"/>
              <a:gd name="connsiteY5224" fmla="*/ 4591804 h 5339960"/>
              <a:gd name="connsiteX5225" fmla="*/ 932956 w 6294865"/>
              <a:gd name="connsiteY5225" fmla="*/ 4591898 h 5339960"/>
              <a:gd name="connsiteX5226" fmla="*/ 924207 w 6294865"/>
              <a:gd name="connsiteY5226" fmla="*/ 4597477 h 5339960"/>
              <a:gd name="connsiteX5227" fmla="*/ 2191081 w 6294865"/>
              <a:gd name="connsiteY5227" fmla="*/ 575573 h 5339960"/>
              <a:gd name="connsiteX5228" fmla="*/ 2192783 w 6294865"/>
              <a:gd name="connsiteY5228" fmla="*/ 578953 h 5339960"/>
              <a:gd name="connsiteX5229" fmla="*/ 2196615 w 6294865"/>
              <a:gd name="connsiteY5229" fmla="*/ 574367 h 5339960"/>
              <a:gd name="connsiteX5230" fmla="*/ 1021753 w 6294865"/>
              <a:gd name="connsiteY5230" fmla="*/ 4287475 h 5339960"/>
              <a:gd name="connsiteX5231" fmla="*/ 1029407 w 6294865"/>
              <a:gd name="connsiteY5231" fmla="*/ 4294853 h 5339960"/>
              <a:gd name="connsiteX5232" fmla="*/ 1026795 w 6294865"/>
              <a:gd name="connsiteY5232" fmla="*/ 4271651 h 5339960"/>
              <a:gd name="connsiteX5233" fmla="*/ 889057 w 6294865"/>
              <a:gd name="connsiteY5233" fmla="*/ 4707497 h 5339960"/>
              <a:gd name="connsiteX5234" fmla="*/ 891178 w 6294865"/>
              <a:gd name="connsiteY5234" fmla="*/ 4715732 h 5339960"/>
              <a:gd name="connsiteX5235" fmla="*/ 894138 w 6294865"/>
              <a:gd name="connsiteY5235" fmla="*/ 4714551 h 5339960"/>
              <a:gd name="connsiteX5236" fmla="*/ 896128 w 6294865"/>
              <a:gd name="connsiteY5236" fmla="*/ 4712575 h 5339960"/>
              <a:gd name="connsiteX5237" fmla="*/ 893397 w 6294865"/>
              <a:gd name="connsiteY5237" fmla="*/ 4705410 h 5339960"/>
              <a:gd name="connsiteX5238" fmla="*/ 893348 w 6294865"/>
              <a:gd name="connsiteY5238" fmla="*/ 4705306 h 5339960"/>
              <a:gd name="connsiteX5239" fmla="*/ 889177 w 6294865"/>
              <a:gd name="connsiteY5239" fmla="*/ 4707445 h 5339960"/>
              <a:gd name="connsiteX5240" fmla="*/ 2159624 w 6294865"/>
              <a:gd name="connsiteY5240" fmla="*/ 671009 h 5339960"/>
              <a:gd name="connsiteX5241" fmla="*/ 2161541 w 6294865"/>
              <a:gd name="connsiteY5241" fmla="*/ 678405 h 5339960"/>
              <a:gd name="connsiteX5242" fmla="*/ 2164167 w 6294865"/>
              <a:gd name="connsiteY5242" fmla="*/ 676089 h 5339960"/>
              <a:gd name="connsiteX5243" fmla="*/ 1199211 w 6294865"/>
              <a:gd name="connsiteY5243" fmla="*/ 3718781 h 5339960"/>
              <a:gd name="connsiteX5244" fmla="*/ 1202392 w 6294865"/>
              <a:gd name="connsiteY5244" fmla="*/ 3724512 h 5339960"/>
              <a:gd name="connsiteX5245" fmla="*/ 1204934 w 6294865"/>
              <a:gd name="connsiteY5245" fmla="*/ 3722314 h 5339960"/>
              <a:gd name="connsiteX5246" fmla="*/ 1206813 w 6294865"/>
              <a:gd name="connsiteY5246" fmla="*/ 3715722 h 5339960"/>
              <a:gd name="connsiteX5247" fmla="*/ 1203675 w 6294865"/>
              <a:gd name="connsiteY5247" fmla="*/ 3714255 h 5339960"/>
              <a:gd name="connsiteX5248" fmla="*/ 1199909 w 6294865"/>
              <a:gd name="connsiteY5248" fmla="*/ 3718075 h 5339960"/>
              <a:gd name="connsiteX5249" fmla="*/ 1663294 w 6294865"/>
              <a:gd name="connsiteY5249" fmla="*/ 2245455 h 5339960"/>
              <a:gd name="connsiteX5250" fmla="*/ 1665674 w 6294865"/>
              <a:gd name="connsiteY5250" fmla="*/ 2245636 h 5339960"/>
              <a:gd name="connsiteX5251" fmla="*/ 1665887 w 6294865"/>
              <a:gd name="connsiteY5251" fmla="*/ 2244647 h 5339960"/>
              <a:gd name="connsiteX5252" fmla="*/ 1666174 w 6294865"/>
              <a:gd name="connsiteY5252" fmla="*/ 2243643 h 5339960"/>
              <a:gd name="connsiteX5253" fmla="*/ 825011 w 6294865"/>
              <a:gd name="connsiteY5253" fmla="*/ 4903205 h 5339960"/>
              <a:gd name="connsiteX5254" fmla="*/ 827411 w 6294865"/>
              <a:gd name="connsiteY5254" fmla="*/ 4902525 h 5339960"/>
              <a:gd name="connsiteX5255" fmla="*/ 829537 w 6294865"/>
              <a:gd name="connsiteY5255" fmla="*/ 4901437 h 5339960"/>
              <a:gd name="connsiteX5256" fmla="*/ 830464 w 6294865"/>
              <a:gd name="connsiteY5256" fmla="*/ 4900054 h 5339960"/>
              <a:gd name="connsiteX5257" fmla="*/ 829378 w 6294865"/>
              <a:gd name="connsiteY5257" fmla="*/ 4895969 h 5339960"/>
              <a:gd name="connsiteX5258" fmla="*/ 827930 w 6294865"/>
              <a:gd name="connsiteY5258" fmla="*/ 4895920 h 5339960"/>
              <a:gd name="connsiteX5259" fmla="*/ 826772 w 6294865"/>
              <a:gd name="connsiteY5259" fmla="*/ 4898576 h 5339960"/>
              <a:gd name="connsiteX5260" fmla="*/ 1583780 w 6294865"/>
              <a:gd name="connsiteY5260" fmla="*/ 2493396 h 5339960"/>
              <a:gd name="connsiteX5261" fmla="*/ 1591389 w 6294865"/>
              <a:gd name="connsiteY5261" fmla="*/ 2499160 h 5339960"/>
              <a:gd name="connsiteX5262" fmla="*/ 1598192 w 6294865"/>
              <a:gd name="connsiteY5262" fmla="*/ 2502960 h 5339960"/>
              <a:gd name="connsiteX5263" fmla="*/ 1602031 w 6294865"/>
              <a:gd name="connsiteY5263" fmla="*/ 2498952 h 5339960"/>
              <a:gd name="connsiteX5264" fmla="*/ 1596745 w 6294865"/>
              <a:gd name="connsiteY5264" fmla="*/ 2482686 h 5339960"/>
              <a:gd name="connsiteX5265" fmla="*/ 1591496 w 6294865"/>
              <a:gd name="connsiteY5265" fmla="*/ 2485463 h 5339960"/>
              <a:gd name="connsiteX5266" fmla="*/ 1485325 w 6294865"/>
              <a:gd name="connsiteY5266" fmla="*/ 2804968 h 5339960"/>
              <a:gd name="connsiteX5267" fmla="*/ 1485802 w 6294865"/>
              <a:gd name="connsiteY5267" fmla="*/ 2806855 h 5339960"/>
              <a:gd name="connsiteX5268" fmla="*/ 1495709 w 6294865"/>
              <a:gd name="connsiteY5268" fmla="*/ 2801778 h 5339960"/>
              <a:gd name="connsiteX5269" fmla="*/ 1492616 w 6294865"/>
              <a:gd name="connsiteY5269" fmla="*/ 2796783 h 5339960"/>
              <a:gd name="connsiteX5270" fmla="*/ 1491675 w 6294865"/>
              <a:gd name="connsiteY5270" fmla="*/ 2795570 h 5339960"/>
              <a:gd name="connsiteX5271" fmla="*/ 1462594 w 6294865"/>
              <a:gd name="connsiteY5271" fmla="*/ 2877075 h 5339960"/>
              <a:gd name="connsiteX5272" fmla="*/ 1465775 w 6294865"/>
              <a:gd name="connsiteY5272" fmla="*/ 2882806 h 5339960"/>
              <a:gd name="connsiteX5273" fmla="*/ 1468317 w 6294865"/>
              <a:gd name="connsiteY5273" fmla="*/ 2880608 h 5339960"/>
              <a:gd name="connsiteX5274" fmla="*/ 1470195 w 6294865"/>
              <a:gd name="connsiteY5274" fmla="*/ 2874017 h 5339960"/>
              <a:gd name="connsiteX5275" fmla="*/ 1467057 w 6294865"/>
              <a:gd name="connsiteY5275" fmla="*/ 2872550 h 5339960"/>
              <a:gd name="connsiteX5276" fmla="*/ 1463291 w 6294865"/>
              <a:gd name="connsiteY5276" fmla="*/ 2876370 h 5339960"/>
              <a:gd name="connsiteX5277" fmla="*/ 1812611 w 6294865"/>
              <a:gd name="connsiteY5277" fmla="*/ 1765480 h 5339960"/>
              <a:gd name="connsiteX5278" fmla="*/ 1815733 w 6294865"/>
              <a:gd name="connsiteY5278" fmla="*/ 1777523 h 5339960"/>
              <a:gd name="connsiteX5279" fmla="*/ 1816306 w 6294865"/>
              <a:gd name="connsiteY5279" fmla="*/ 1777797 h 5339960"/>
              <a:gd name="connsiteX5280" fmla="*/ 1819661 w 6294865"/>
              <a:gd name="connsiteY5280" fmla="*/ 1779469 h 5339960"/>
              <a:gd name="connsiteX5281" fmla="*/ 1831338 w 6294865"/>
              <a:gd name="connsiteY5281" fmla="*/ 1774630 h 5339960"/>
              <a:gd name="connsiteX5282" fmla="*/ 1826673 w 6294865"/>
              <a:gd name="connsiteY5282" fmla="*/ 1779939 h 5339960"/>
              <a:gd name="connsiteX5283" fmla="*/ 1824281 w 6294865"/>
              <a:gd name="connsiteY5283" fmla="*/ 1781773 h 5339960"/>
              <a:gd name="connsiteX5284" fmla="*/ 1830464 w 6294865"/>
              <a:gd name="connsiteY5284" fmla="*/ 1784856 h 5339960"/>
              <a:gd name="connsiteX5285" fmla="*/ 1830498 w 6294865"/>
              <a:gd name="connsiteY5285" fmla="*/ 1784876 h 5339960"/>
              <a:gd name="connsiteX5286" fmla="*/ 1831447 w 6294865"/>
              <a:gd name="connsiteY5286" fmla="*/ 1773327 h 5339960"/>
              <a:gd name="connsiteX5287" fmla="*/ 1833931 w 6294865"/>
              <a:gd name="connsiteY5287" fmla="*/ 1751778 h 5339960"/>
              <a:gd name="connsiteX5288" fmla="*/ 1821771 w 6294865"/>
              <a:gd name="connsiteY5288" fmla="*/ 1759533 h 5339960"/>
              <a:gd name="connsiteX5289" fmla="*/ 878685 w 6294865"/>
              <a:gd name="connsiteY5289" fmla="*/ 4729166 h 5339960"/>
              <a:gd name="connsiteX5290" fmla="*/ 880217 w 6294865"/>
              <a:gd name="connsiteY5290" fmla="*/ 4728381 h 5339960"/>
              <a:gd name="connsiteX5291" fmla="*/ 881933 w 6294865"/>
              <a:gd name="connsiteY5291" fmla="*/ 4726676 h 5339960"/>
              <a:gd name="connsiteX5292" fmla="*/ 818186 w 6294865"/>
              <a:gd name="connsiteY5292" fmla="*/ 4921142 h 5339960"/>
              <a:gd name="connsiteX5293" fmla="*/ 819860 w 6294865"/>
              <a:gd name="connsiteY5293" fmla="*/ 4918099 h 5339960"/>
              <a:gd name="connsiteX5294" fmla="*/ 819262 w 6294865"/>
              <a:gd name="connsiteY5294" fmla="*/ 4918312 h 5339960"/>
              <a:gd name="connsiteX5295" fmla="*/ 1181559 w 6294865"/>
              <a:gd name="connsiteY5295" fmla="*/ 3766542 h 5339960"/>
              <a:gd name="connsiteX5296" fmla="*/ 1182320 w 6294865"/>
              <a:gd name="connsiteY5296" fmla="*/ 3767555 h 5339960"/>
              <a:gd name="connsiteX5297" fmla="*/ 1182538 w 6294865"/>
              <a:gd name="connsiteY5297" fmla="*/ 3766870 h 5339960"/>
              <a:gd name="connsiteX5298" fmla="*/ 1183137 w 6294865"/>
              <a:gd name="connsiteY5298" fmla="*/ 3765231 h 5339960"/>
              <a:gd name="connsiteX5299" fmla="*/ 1182816 w 6294865"/>
              <a:gd name="connsiteY5299" fmla="*/ 3765440 h 5339960"/>
              <a:gd name="connsiteX5300" fmla="*/ 772453 w 6294865"/>
              <a:gd name="connsiteY5300" fmla="*/ 5064591 h 5339960"/>
              <a:gd name="connsiteX5301" fmla="*/ 776029 w 6294865"/>
              <a:gd name="connsiteY5301" fmla="*/ 5078378 h 5339960"/>
              <a:gd name="connsiteX5302" fmla="*/ 782656 w 6294865"/>
              <a:gd name="connsiteY5302" fmla="*/ 5104109 h 5339960"/>
              <a:gd name="connsiteX5303" fmla="*/ 783020 w 6294865"/>
              <a:gd name="connsiteY5303" fmla="*/ 5097809 h 5339960"/>
              <a:gd name="connsiteX5304" fmla="*/ 785487 w 6294865"/>
              <a:gd name="connsiteY5304" fmla="*/ 5067776 h 5339960"/>
              <a:gd name="connsiteX5305" fmla="*/ 781697 w 6294865"/>
              <a:gd name="connsiteY5305" fmla="*/ 5067071 h 5339960"/>
              <a:gd name="connsiteX5306" fmla="*/ 2143328 w 6294865"/>
              <a:gd name="connsiteY5306" fmla="*/ 710561 h 5339960"/>
              <a:gd name="connsiteX5307" fmla="*/ 2144306 w 6294865"/>
              <a:gd name="connsiteY5307" fmla="*/ 714431 h 5339960"/>
              <a:gd name="connsiteX5308" fmla="*/ 2161351 w 6294865"/>
              <a:gd name="connsiteY5308" fmla="*/ 705697 h 5339960"/>
              <a:gd name="connsiteX5309" fmla="*/ 2160636 w 6294865"/>
              <a:gd name="connsiteY5309" fmla="*/ 703499 h 5339960"/>
              <a:gd name="connsiteX5310" fmla="*/ 2159032 w 6294865"/>
              <a:gd name="connsiteY5310" fmla="*/ 704561 h 5339960"/>
              <a:gd name="connsiteX5311" fmla="*/ 2143977 w 6294865"/>
              <a:gd name="connsiteY5311" fmla="*/ 710416 h 5339960"/>
              <a:gd name="connsiteX5312" fmla="*/ 1212819 w 6294865"/>
              <a:gd name="connsiteY5312" fmla="*/ 3663907 h 5339960"/>
              <a:gd name="connsiteX5313" fmla="*/ 1218033 w 6294865"/>
              <a:gd name="connsiteY5313" fmla="*/ 3672942 h 5339960"/>
              <a:gd name="connsiteX5314" fmla="*/ 1218613 w 6294865"/>
              <a:gd name="connsiteY5314" fmla="*/ 3672818 h 5339960"/>
              <a:gd name="connsiteX5315" fmla="*/ 1215588 w 6294865"/>
              <a:gd name="connsiteY5315" fmla="*/ 3662698 h 5339960"/>
              <a:gd name="connsiteX5316" fmla="*/ 1578956 w 6294865"/>
              <a:gd name="connsiteY5316" fmla="*/ 2500829 h 5339960"/>
              <a:gd name="connsiteX5317" fmla="*/ 1585492 w 6294865"/>
              <a:gd name="connsiteY5317" fmla="*/ 2505282 h 5339960"/>
              <a:gd name="connsiteX5318" fmla="*/ 1589317 w 6294865"/>
              <a:gd name="connsiteY5318" fmla="*/ 2506017 h 5339960"/>
              <a:gd name="connsiteX5319" fmla="*/ 1579743 w 6294865"/>
              <a:gd name="connsiteY5319" fmla="*/ 2499188 h 5339960"/>
              <a:gd name="connsiteX5320" fmla="*/ 872037 w 6294865"/>
              <a:gd name="connsiteY5320" fmla="*/ 4744612 h 5339960"/>
              <a:gd name="connsiteX5321" fmla="*/ 878717 w 6294865"/>
              <a:gd name="connsiteY5321" fmla="*/ 4770365 h 5339960"/>
              <a:gd name="connsiteX5322" fmla="*/ 879693 w 6294865"/>
              <a:gd name="connsiteY5322" fmla="*/ 4766939 h 5339960"/>
              <a:gd name="connsiteX5323" fmla="*/ 885618 w 6294865"/>
              <a:gd name="connsiteY5323" fmla="*/ 4748779 h 5339960"/>
              <a:gd name="connsiteX5324" fmla="*/ 886097 w 6294865"/>
              <a:gd name="connsiteY5324" fmla="*/ 4767138 h 5339960"/>
              <a:gd name="connsiteX5325" fmla="*/ 885848 w 6294865"/>
              <a:gd name="connsiteY5325" fmla="*/ 4769842 h 5339960"/>
              <a:gd name="connsiteX5326" fmla="*/ 894177 w 6294865"/>
              <a:gd name="connsiteY5326" fmla="*/ 4764756 h 5339960"/>
              <a:gd name="connsiteX5327" fmla="*/ 893425 w 6294865"/>
              <a:gd name="connsiteY5327" fmla="*/ 4762803 h 5339960"/>
              <a:gd name="connsiteX5328" fmla="*/ 894286 w 6294865"/>
              <a:gd name="connsiteY5328" fmla="*/ 4744260 h 5339960"/>
              <a:gd name="connsiteX5329" fmla="*/ 891528 w 6294865"/>
              <a:gd name="connsiteY5329" fmla="*/ 4735774 h 5339960"/>
              <a:gd name="connsiteX5330" fmla="*/ 887116 w 6294865"/>
              <a:gd name="connsiteY5330" fmla="*/ 4738038 h 5339960"/>
              <a:gd name="connsiteX5331" fmla="*/ 835541 w 6294865"/>
              <a:gd name="connsiteY5331" fmla="*/ 4857333 h 5339960"/>
              <a:gd name="connsiteX5332" fmla="*/ 839056 w 6294865"/>
              <a:gd name="connsiteY5332" fmla="*/ 4859199 h 5339960"/>
              <a:gd name="connsiteX5333" fmla="*/ 839667 w 6294865"/>
              <a:gd name="connsiteY5333" fmla="*/ 4858137 h 5339960"/>
              <a:gd name="connsiteX5334" fmla="*/ 843924 w 6294865"/>
              <a:gd name="connsiteY5334" fmla="*/ 4853616 h 5339960"/>
              <a:gd name="connsiteX5335" fmla="*/ 844422 w 6294865"/>
              <a:gd name="connsiteY5335" fmla="*/ 4851865 h 5339960"/>
              <a:gd name="connsiteX5336" fmla="*/ 844301 w 6294865"/>
              <a:gd name="connsiteY5336" fmla="*/ 4850927 h 5339960"/>
              <a:gd name="connsiteX5337" fmla="*/ 1274786 w 6294865"/>
              <a:gd name="connsiteY5337" fmla="*/ 3462870 h 5339960"/>
              <a:gd name="connsiteX5338" fmla="*/ 1280656 w 6294865"/>
              <a:gd name="connsiteY5338" fmla="*/ 3470686 h 5339960"/>
              <a:gd name="connsiteX5339" fmla="*/ 1294835 w 6294865"/>
              <a:gd name="connsiteY5339" fmla="*/ 3495279 h 5339960"/>
              <a:gd name="connsiteX5340" fmla="*/ 1300624 w 6294865"/>
              <a:gd name="connsiteY5340" fmla="*/ 3489014 h 5339960"/>
              <a:gd name="connsiteX5341" fmla="*/ 1303489 w 6294865"/>
              <a:gd name="connsiteY5341" fmla="*/ 3486535 h 5339960"/>
              <a:gd name="connsiteX5342" fmla="*/ 1283079 w 6294865"/>
              <a:gd name="connsiteY5342" fmla="*/ 3457201 h 5339960"/>
              <a:gd name="connsiteX5343" fmla="*/ 1276043 w 6294865"/>
              <a:gd name="connsiteY5343" fmla="*/ 3461770 h 5339960"/>
              <a:gd name="connsiteX5344" fmla="*/ 1242555 w 6294865"/>
              <a:gd name="connsiteY5344" fmla="*/ 3565190 h 5339960"/>
              <a:gd name="connsiteX5345" fmla="*/ 1243619 w 6294865"/>
              <a:gd name="connsiteY5345" fmla="*/ 3566605 h 5339960"/>
              <a:gd name="connsiteX5346" fmla="*/ 1243583 w 6294865"/>
              <a:gd name="connsiteY5346" fmla="*/ 3564290 h 5339960"/>
              <a:gd name="connsiteX5347" fmla="*/ 1191587 w 6294865"/>
              <a:gd name="connsiteY5347" fmla="*/ 3726483 h 5339960"/>
              <a:gd name="connsiteX5348" fmla="*/ 1193144 w 6294865"/>
              <a:gd name="connsiteY5348" fmla="*/ 3726571 h 5339960"/>
              <a:gd name="connsiteX5349" fmla="*/ 1195869 w 6294865"/>
              <a:gd name="connsiteY5349" fmla="*/ 3726491 h 5339960"/>
              <a:gd name="connsiteX5350" fmla="*/ 1194668 w 6294865"/>
              <a:gd name="connsiteY5350" fmla="*/ 3723370 h 5339960"/>
              <a:gd name="connsiteX5351" fmla="*/ 1219291 w 6294865"/>
              <a:gd name="connsiteY5351" fmla="*/ 3636176 h 5339960"/>
              <a:gd name="connsiteX5352" fmla="*/ 1222419 w 6294865"/>
              <a:gd name="connsiteY5352" fmla="*/ 3648560 h 5339960"/>
              <a:gd name="connsiteX5353" fmla="*/ 1232327 w 6294865"/>
              <a:gd name="connsiteY5353" fmla="*/ 3643483 h 5339960"/>
              <a:gd name="connsiteX5354" fmla="*/ 1229233 w 6294865"/>
              <a:gd name="connsiteY5354" fmla="*/ 3638488 h 5339960"/>
              <a:gd name="connsiteX5355" fmla="*/ 1227552 w 6294865"/>
              <a:gd name="connsiteY5355" fmla="*/ 3636322 h 5339960"/>
              <a:gd name="connsiteX5356" fmla="*/ 1220099 w 6294865"/>
              <a:gd name="connsiteY5356" fmla="*/ 3636139 h 5339960"/>
              <a:gd name="connsiteX5357" fmla="*/ 1795982 w 6294865"/>
              <a:gd name="connsiteY5357" fmla="*/ 1803129 h 5339960"/>
              <a:gd name="connsiteX5358" fmla="*/ 1800927 w 6294865"/>
              <a:gd name="connsiteY5358" fmla="*/ 1809788 h 5339960"/>
              <a:gd name="connsiteX5359" fmla="*/ 1797366 w 6294865"/>
              <a:gd name="connsiteY5359" fmla="*/ 1802112 h 5339960"/>
              <a:gd name="connsiteX5360" fmla="*/ 1129484 w 6294865"/>
              <a:gd name="connsiteY5360" fmla="*/ 3918908 h 5339960"/>
              <a:gd name="connsiteX5361" fmla="*/ 1129495 w 6294865"/>
              <a:gd name="connsiteY5361" fmla="*/ 3919052 h 5339960"/>
              <a:gd name="connsiteX5362" fmla="*/ 1129596 w 6294865"/>
              <a:gd name="connsiteY5362" fmla="*/ 3918902 h 5339960"/>
              <a:gd name="connsiteX5363" fmla="*/ 2145989 w 6294865"/>
              <a:gd name="connsiteY5363" fmla="*/ 691681 h 5339960"/>
              <a:gd name="connsiteX5364" fmla="*/ 2146278 w 6294865"/>
              <a:gd name="connsiteY5364" fmla="*/ 691866 h 5339960"/>
              <a:gd name="connsiteX5365" fmla="*/ 2146315 w 6294865"/>
              <a:gd name="connsiteY5365" fmla="*/ 691833 h 5339960"/>
              <a:gd name="connsiteX5366" fmla="*/ 1454969 w 6294865"/>
              <a:gd name="connsiteY5366" fmla="*/ 2884778 h 5339960"/>
              <a:gd name="connsiteX5367" fmla="*/ 1456527 w 6294865"/>
              <a:gd name="connsiteY5367" fmla="*/ 2884866 h 5339960"/>
              <a:gd name="connsiteX5368" fmla="*/ 1459252 w 6294865"/>
              <a:gd name="connsiteY5368" fmla="*/ 2884785 h 5339960"/>
              <a:gd name="connsiteX5369" fmla="*/ 1458050 w 6294865"/>
              <a:gd name="connsiteY5369" fmla="*/ 2881665 h 5339960"/>
              <a:gd name="connsiteX5370" fmla="*/ 1201221 w 6294865"/>
              <a:gd name="connsiteY5370" fmla="*/ 3690057 h 5339960"/>
              <a:gd name="connsiteX5371" fmla="*/ 1198823 w 6294865"/>
              <a:gd name="connsiteY5371" fmla="*/ 3697937 h 5339960"/>
              <a:gd name="connsiteX5372" fmla="*/ 1204450 w 6294865"/>
              <a:gd name="connsiteY5372" fmla="*/ 3702048 h 5339960"/>
              <a:gd name="connsiteX5373" fmla="*/ 1204908 w 6294865"/>
              <a:gd name="connsiteY5373" fmla="*/ 3701520 h 5339960"/>
              <a:gd name="connsiteX5374" fmla="*/ 1207898 w 6294865"/>
              <a:gd name="connsiteY5374" fmla="*/ 3698189 h 5339960"/>
              <a:gd name="connsiteX5375" fmla="*/ 1202386 w 6294865"/>
              <a:gd name="connsiteY5375" fmla="*/ 3689713 h 5339960"/>
              <a:gd name="connsiteX5376" fmla="*/ 885240 w 6294865"/>
              <a:gd name="connsiteY5376" fmla="*/ 4692767 h 5339960"/>
              <a:gd name="connsiteX5377" fmla="*/ 885669 w 6294865"/>
              <a:gd name="connsiteY5377" fmla="*/ 4694421 h 5339960"/>
              <a:gd name="connsiteX5378" fmla="*/ 887469 w 6294865"/>
              <a:gd name="connsiteY5378" fmla="*/ 4692632 h 5339960"/>
              <a:gd name="connsiteX5379" fmla="*/ 887378 w 6294865"/>
              <a:gd name="connsiteY5379" fmla="*/ 4692434 h 5339960"/>
              <a:gd name="connsiteX5380" fmla="*/ 886216 w 6294865"/>
              <a:gd name="connsiteY5380" fmla="*/ 4692122 h 5339960"/>
              <a:gd name="connsiteX5381" fmla="*/ 2164442 w 6294865"/>
              <a:gd name="connsiteY5381" fmla="*/ 631063 h 5339960"/>
              <a:gd name="connsiteX5382" fmla="*/ 2170312 w 6294865"/>
              <a:gd name="connsiteY5382" fmla="*/ 638879 h 5339960"/>
              <a:gd name="connsiteX5383" fmla="*/ 2172896 w 6294865"/>
              <a:gd name="connsiteY5383" fmla="*/ 643358 h 5339960"/>
              <a:gd name="connsiteX5384" fmla="*/ 2186055 w 6294865"/>
              <a:gd name="connsiteY5384" fmla="*/ 642968 h 5339960"/>
              <a:gd name="connsiteX5385" fmla="*/ 2186641 w 6294865"/>
              <a:gd name="connsiteY5385" fmla="*/ 637876 h 5339960"/>
              <a:gd name="connsiteX5386" fmla="*/ 2190730 w 6294865"/>
              <a:gd name="connsiteY5386" fmla="*/ 615896 h 5339960"/>
              <a:gd name="connsiteX5387" fmla="*/ 2190063 w 6294865"/>
              <a:gd name="connsiteY5387" fmla="*/ 614145 h 5339960"/>
              <a:gd name="connsiteX5388" fmla="*/ 2165700 w 6294865"/>
              <a:gd name="connsiteY5388" fmla="*/ 629960 h 5339960"/>
              <a:gd name="connsiteX5389" fmla="*/ 2197320 w 6294865"/>
              <a:gd name="connsiteY5389" fmla="*/ 524099 h 5339960"/>
              <a:gd name="connsiteX5390" fmla="*/ 2204286 w 6294865"/>
              <a:gd name="connsiteY5390" fmla="*/ 522176 h 5339960"/>
              <a:gd name="connsiteX5391" fmla="*/ 2204195 w 6294865"/>
              <a:gd name="connsiteY5391" fmla="*/ 516205 h 5339960"/>
              <a:gd name="connsiteX5392" fmla="*/ 2201843 w 6294865"/>
              <a:gd name="connsiteY5392" fmla="*/ 514526 h 5339960"/>
              <a:gd name="connsiteX5393" fmla="*/ 2198355 w 6294865"/>
              <a:gd name="connsiteY5393" fmla="*/ 521786 h 5339960"/>
              <a:gd name="connsiteX5394" fmla="*/ 1464604 w 6294865"/>
              <a:gd name="connsiteY5394" fmla="*/ 2848352 h 5339960"/>
              <a:gd name="connsiteX5395" fmla="*/ 1460993 w 6294865"/>
              <a:gd name="connsiteY5395" fmla="*/ 2860217 h 5339960"/>
              <a:gd name="connsiteX5396" fmla="*/ 1460993 w 6294865"/>
              <a:gd name="connsiteY5396" fmla="*/ 2860219 h 5339960"/>
              <a:gd name="connsiteX5397" fmla="*/ 1463214 w 6294865"/>
              <a:gd name="connsiteY5397" fmla="*/ 2861461 h 5339960"/>
              <a:gd name="connsiteX5398" fmla="*/ 1465763 w 6294865"/>
              <a:gd name="connsiteY5398" fmla="*/ 2862729 h 5339960"/>
              <a:gd name="connsiteX5399" fmla="*/ 1468291 w 6294865"/>
              <a:gd name="connsiteY5399" fmla="*/ 2859815 h 5339960"/>
              <a:gd name="connsiteX5400" fmla="*/ 1480668 w 6294865"/>
              <a:gd name="connsiteY5400" fmla="*/ 2846027 h 5339960"/>
              <a:gd name="connsiteX5401" fmla="*/ 1479844 w 6294865"/>
              <a:gd name="connsiteY5401" fmla="*/ 2845351 h 5339960"/>
              <a:gd name="connsiteX5402" fmla="*/ 1466995 w 6294865"/>
              <a:gd name="connsiteY5402" fmla="*/ 2847644 h 5339960"/>
              <a:gd name="connsiteX5403" fmla="*/ 2241800 w 6294865"/>
              <a:gd name="connsiteY5403" fmla="*/ 381034 h 5339960"/>
              <a:gd name="connsiteX5404" fmla="*/ 2242214 w 6294865"/>
              <a:gd name="connsiteY5404" fmla="*/ 387037 h 5339960"/>
              <a:gd name="connsiteX5405" fmla="*/ 2242490 w 6294865"/>
              <a:gd name="connsiteY5405" fmla="*/ 399260 h 5339960"/>
              <a:gd name="connsiteX5406" fmla="*/ 2254584 w 6294865"/>
              <a:gd name="connsiteY5406" fmla="*/ 386637 h 5339960"/>
              <a:gd name="connsiteX5407" fmla="*/ 2255867 w 6294865"/>
              <a:gd name="connsiteY5407" fmla="*/ 385438 h 5339960"/>
              <a:gd name="connsiteX5408" fmla="*/ 2251524 w 6294865"/>
              <a:gd name="connsiteY5408" fmla="*/ 380521 h 5339960"/>
              <a:gd name="connsiteX5409" fmla="*/ 1211997 w 6294865"/>
              <a:gd name="connsiteY5409" fmla="*/ 3649860 h 5339960"/>
              <a:gd name="connsiteX5410" fmla="*/ 1211466 w 6294865"/>
              <a:gd name="connsiteY5410" fmla="*/ 3654174 h 5339960"/>
              <a:gd name="connsiteX5411" fmla="*/ 1212942 w 6294865"/>
              <a:gd name="connsiteY5411" fmla="*/ 3653417 h 5339960"/>
              <a:gd name="connsiteX5412" fmla="*/ 1471759 w 6294865"/>
              <a:gd name="connsiteY5412" fmla="*/ 2825150 h 5339960"/>
              <a:gd name="connsiteX5413" fmla="*/ 1479916 w 6294865"/>
              <a:gd name="connsiteY5413" fmla="*/ 2831557 h 5339960"/>
              <a:gd name="connsiteX5414" fmla="*/ 1481996 w 6294865"/>
              <a:gd name="connsiteY5414" fmla="*/ 2831112 h 5339960"/>
              <a:gd name="connsiteX5415" fmla="*/ 1478970 w 6294865"/>
              <a:gd name="connsiteY5415" fmla="*/ 2820994 h 5339960"/>
              <a:gd name="connsiteX5416" fmla="*/ 1475509 w 6294865"/>
              <a:gd name="connsiteY5416" fmla="*/ 2822503 h 5339960"/>
              <a:gd name="connsiteX5417" fmla="*/ 1472346 w 6294865"/>
              <a:gd name="connsiteY5417" fmla="*/ 2824176 h 5339960"/>
              <a:gd name="connsiteX5418" fmla="*/ 1472019 w 6294865"/>
              <a:gd name="connsiteY5418" fmla="*/ 2824661 h 5339960"/>
              <a:gd name="connsiteX5419" fmla="*/ 1803281 w 6294865"/>
              <a:gd name="connsiteY5419" fmla="*/ 1771534 h 5339960"/>
              <a:gd name="connsiteX5420" fmla="*/ 1806381 w 6294865"/>
              <a:gd name="connsiteY5420" fmla="*/ 1773025 h 5339960"/>
              <a:gd name="connsiteX5421" fmla="*/ 1805504 w 6294865"/>
              <a:gd name="connsiteY5421" fmla="*/ 1770094 h 5339960"/>
              <a:gd name="connsiteX5422" fmla="*/ 1545911 w 6294865"/>
              <a:gd name="connsiteY5422" fmla="*/ 2584529 h 5339960"/>
              <a:gd name="connsiteX5423" fmla="*/ 1556870 w 6294865"/>
              <a:gd name="connsiteY5423" fmla="*/ 2590188 h 5339960"/>
              <a:gd name="connsiteX5424" fmla="*/ 1564283 w 6294865"/>
              <a:gd name="connsiteY5424" fmla="*/ 2584754 h 5339960"/>
              <a:gd name="connsiteX5425" fmla="*/ 1564220 w 6294865"/>
              <a:gd name="connsiteY5425" fmla="*/ 2584681 h 5339960"/>
              <a:gd name="connsiteX5426" fmla="*/ 1562526 w 6294865"/>
              <a:gd name="connsiteY5426" fmla="*/ 2584012 h 5339960"/>
              <a:gd name="connsiteX5427" fmla="*/ 792005 w 6294865"/>
              <a:gd name="connsiteY5427" fmla="*/ 4975754 h 5339960"/>
              <a:gd name="connsiteX5428" fmla="*/ 789564 w 6294865"/>
              <a:gd name="connsiteY5428" fmla="*/ 4990235 h 5339960"/>
              <a:gd name="connsiteX5429" fmla="*/ 785552 w 6294865"/>
              <a:gd name="connsiteY5429" fmla="*/ 5012601 h 5339960"/>
              <a:gd name="connsiteX5430" fmla="*/ 789572 w 6294865"/>
              <a:gd name="connsiteY5430" fmla="*/ 5028488 h 5339960"/>
              <a:gd name="connsiteX5431" fmla="*/ 792381 w 6294865"/>
              <a:gd name="connsiteY5431" fmla="*/ 5004124 h 5339960"/>
              <a:gd name="connsiteX5432" fmla="*/ 796469 w 6294865"/>
              <a:gd name="connsiteY5432" fmla="*/ 4982146 h 5339960"/>
              <a:gd name="connsiteX5433" fmla="*/ 793702 w 6294865"/>
              <a:gd name="connsiteY5433" fmla="*/ 4974884 h 5339960"/>
              <a:gd name="connsiteX5434" fmla="*/ 863085 w 6294865"/>
              <a:gd name="connsiteY5434" fmla="*/ 4748516 h 5339960"/>
              <a:gd name="connsiteX5435" fmla="*/ 868634 w 6294865"/>
              <a:gd name="connsiteY5435" fmla="*/ 4770037 h 5339960"/>
              <a:gd name="connsiteX5436" fmla="*/ 870208 w 6294865"/>
              <a:gd name="connsiteY5436" fmla="*/ 4776105 h 5339960"/>
              <a:gd name="connsiteX5437" fmla="*/ 871888 w 6294865"/>
              <a:gd name="connsiteY5437" fmla="*/ 4775988 h 5339960"/>
              <a:gd name="connsiteX5438" fmla="*/ 863604 w 6294865"/>
              <a:gd name="connsiteY5438" fmla="*/ 4748290 h 5339960"/>
              <a:gd name="connsiteX5439" fmla="*/ 2139416 w 6294865"/>
              <a:gd name="connsiteY5439" fmla="*/ 693912 h 5339960"/>
              <a:gd name="connsiteX5440" fmla="*/ 2140072 w 6294865"/>
              <a:gd name="connsiteY5440" fmla="*/ 697328 h 5339960"/>
              <a:gd name="connsiteX5441" fmla="*/ 2141530 w 6294865"/>
              <a:gd name="connsiteY5441" fmla="*/ 696053 h 5339960"/>
              <a:gd name="connsiteX5442" fmla="*/ 2142969 w 6294865"/>
              <a:gd name="connsiteY5442" fmla="*/ 694784 h 5339960"/>
              <a:gd name="connsiteX5443" fmla="*/ 1739170 w 6294865"/>
              <a:gd name="connsiteY5443" fmla="*/ 1961766 h 5339960"/>
              <a:gd name="connsiteX5444" fmla="*/ 1734702 w 6294865"/>
              <a:gd name="connsiteY5444" fmla="*/ 1987630 h 5339960"/>
              <a:gd name="connsiteX5445" fmla="*/ 1730419 w 6294865"/>
              <a:gd name="connsiteY5445" fmla="*/ 2013038 h 5339960"/>
              <a:gd name="connsiteX5446" fmla="*/ 1731080 w 6294865"/>
              <a:gd name="connsiteY5446" fmla="*/ 2015787 h 5339960"/>
              <a:gd name="connsiteX5447" fmla="*/ 1731768 w 6294865"/>
              <a:gd name="connsiteY5447" fmla="*/ 2020405 h 5339960"/>
              <a:gd name="connsiteX5448" fmla="*/ 1729973 w 6294865"/>
              <a:gd name="connsiteY5448" fmla="*/ 2015681 h 5339960"/>
              <a:gd name="connsiteX5449" fmla="*/ 1724112 w 6294865"/>
              <a:gd name="connsiteY5449" fmla="*/ 2050452 h 5339960"/>
              <a:gd name="connsiteX5450" fmla="*/ 1743383 w 6294865"/>
              <a:gd name="connsiteY5450" fmla="*/ 2040505 h 5339960"/>
              <a:gd name="connsiteX5451" fmla="*/ 1742956 w 6294865"/>
              <a:gd name="connsiteY5451" fmla="*/ 1996251 h 5339960"/>
              <a:gd name="connsiteX5452" fmla="*/ 1742041 w 6294865"/>
              <a:gd name="connsiteY5452" fmla="*/ 1968032 h 5339960"/>
              <a:gd name="connsiteX5453" fmla="*/ 1796303 w 6294865"/>
              <a:gd name="connsiteY5453" fmla="*/ 1776798 h 5339960"/>
              <a:gd name="connsiteX5454" fmla="*/ 1801948 w 6294865"/>
              <a:gd name="connsiteY5454" fmla="*/ 1784314 h 5339960"/>
              <a:gd name="connsiteX5455" fmla="*/ 1803506 w 6294865"/>
              <a:gd name="connsiteY5455" fmla="*/ 1787018 h 5339960"/>
              <a:gd name="connsiteX5456" fmla="*/ 1809684 w 6294865"/>
              <a:gd name="connsiteY5456" fmla="*/ 1783989 h 5339960"/>
              <a:gd name="connsiteX5457" fmla="*/ 1809369 w 6294865"/>
              <a:gd name="connsiteY5457" fmla="*/ 1783021 h 5339960"/>
              <a:gd name="connsiteX5458" fmla="*/ 1808770 w 6294865"/>
              <a:gd name="connsiteY5458" fmla="*/ 1781010 h 5339960"/>
              <a:gd name="connsiteX5459" fmla="*/ 1797059 w 6294865"/>
              <a:gd name="connsiteY5459" fmla="*/ 1777151 h 5339960"/>
              <a:gd name="connsiteX5460" fmla="*/ 1590417 w 6294865"/>
              <a:gd name="connsiteY5460" fmla="*/ 2429970 h 5339960"/>
              <a:gd name="connsiteX5461" fmla="*/ 1601021 w 6294865"/>
              <a:gd name="connsiteY5461" fmla="*/ 2438298 h 5339960"/>
              <a:gd name="connsiteX5462" fmla="*/ 1600864 w 6294865"/>
              <a:gd name="connsiteY5462" fmla="*/ 2427951 h 5339960"/>
              <a:gd name="connsiteX5463" fmla="*/ 1591256 w 6294865"/>
              <a:gd name="connsiteY5463" fmla="*/ 2429117 h 5339960"/>
              <a:gd name="connsiteX5464" fmla="*/ 1222817 w 6294865"/>
              <a:gd name="connsiteY5464" fmla="*/ 3594144 h 5339960"/>
              <a:gd name="connsiteX5465" fmla="*/ 1225763 w 6294865"/>
              <a:gd name="connsiteY5465" fmla="*/ 3597325 h 5339960"/>
              <a:gd name="connsiteX5466" fmla="*/ 1232061 w 6294865"/>
              <a:gd name="connsiteY5466" fmla="*/ 3600845 h 5339960"/>
              <a:gd name="connsiteX5467" fmla="*/ 1241512 w 6294865"/>
              <a:gd name="connsiteY5467" fmla="*/ 3605547 h 5339960"/>
              <a:gd name="connsiteX5468" fmla="*/ 1244198 w 6294865"/>
              <a:gd name="connsiteY5468" fmla="*/ 3604806 h 5339960"/>
              <a:gd name="connsiteX5469" fmla="*/ 1244002 w 6294865"/>
              <a:gd name="connsiteY5469" fmla="*/ 3591864 h 5339960"/>
              <a:gd name="connsiteX5470" fmla="*/ 1242882 w 6294865"/>
              <a:gd name="connsiteY5470" fmla="*/ 3594200 h 5339960"/>
              <a:gd name="connsiteX5471" fmla="*/ 1227536 w 6294865"/>
              <a:gd name="connsiteY5471" fmla="*/ 3594461 h 5339960"/>
              <a:gd name="connsiteX5472" fmla="*/ 1129051 w 6294865"/>
              <a:gd name="connsiteY5472" fmla="*/ 3890553 h 5339960"/>
              <a:gd name="connsiteX5473" fmla="*/ 1134922 w 6294865"/>
              <a:gd name="connsiteY5473" fmla="*/ 3898369 h 5339960"/>
              <a:gd name="connsiteX5474" fmla="*/ 1136469 w 6294865"/>
              <a:gd name="connsiteY5474" fmla="*/ 3901052 h 5339960"/>
              <a:gd name="connsiteX5475" fmla="*/ 1137709 w 6294865"/>
              <a:gd name="connsiteY5475" fmla="*/ 3901269 h 5339960"/>
              <a:gd name="connsiteX5476" fmla="*/ 1140233 w 6294865"/>
              <a:gd name="connsiteY5476" fmla="*/ 3903031 h 5339960"/>
              <a:gd name="connsiteX5477" fmla="*/ 1142876 w 6294865"/>
              <a:gd name="connsiteY5477" fmla="*/ 3899086 h 5339960"/>
              <a:gd name="connsiteX5478" fmla="*/ 1143251 w 6294865"/>
              <a:gd name="connsiteY5478" fmla="*/ 3898612 h 5339960"/>
              <a:gd name="connsiteX5479" fmla="*/ 1148564 w 6294865"/>
              <a:gd name="connsiteY5479" fmla="*/ 3877599 h 5339960"/>
              <a:gd name="connsiteX5480" fmla="*/ 1130307 w 6294865"/>
              <a:gd name="connsiteY5480" fmla="*/ 3889451 h 5339960"/>
              <a:gd name="connsiteX5481" fmla="*/ 837828 w 6294865"/>
              <a:gd name="connsiteY5481" fmla="*/ 4814300 h 5339960"/>
              <a:gd name="connsiteX5482" fmla="*/ 838674 w 6294865"/>
              <a:gd name="connsiteY5482" fmla="*/ 4814885 h 5339960"/>
              <a:gd name="connsiteX5483" fmla="*/ 838521 w 6294865"/>
              <a:gd name="connsiteY5483" fmla="*/ 4812487 h 5339960"/>
              <a:gd name="connsiteX5484" fmla="*/ 1258698 w 6294865"/>
              <a:gd name="connsiteY5484" fmla="*/ 3476953 h 5339960"/>
              <a:gd name="connsiteX5485" fmla="*/ 1276770 w 6294865"/>
              <a:gd name="connsiteY5485" fmla="*/ 3489980 h 5339960"/>
              <a:gd name="connsiteX5486" fmla="*/ 1271260 w 6294865"/>
              <a:gd name="connsiteY5486" fmla="*/ 3478101 h 5339960"/>
              <a:gd name="connsiteX5487" fmla="*/ 1265211 w 6294865"/>
              <a:gd name="connsiteY5487" fmla="*/ 3471252 h 5339960"/>
              <a:gd name="connsiteX5488" fmla="*/ 1569007 w 6294865"/>
              <a:gd name="connsiteY5488" fmla="*/ 2491225 h 5339960"/>
              <a:gd name="connsiteX5489" fmla="*/ 1568683 w 6294865"/>
              <a:gd name="connsiteY5489" fmla="*/ 2493832 h 5339960"/>
              <a:gd name="connsiteX5490" fmla="*/ 1569575 w 6294865"/>
              <a:gd name="connsiteY5490" fmla="*/ 2494439 h 5339960"/>
              <a:gd name="connsiteX5491" fmla="*/ 1570704 w 6294865"/>
              <a:gd name="connsiteY5491" fmla="*/ 2492739 h 5339960"/>
              <a:gd name="connsiteX5492" fmla="*/ 1569707 w 6294865"/>
              <a:gd name="connsiteY5492" fmla="*/ 2492028 h 5339960"/>
              <a:gd name="connsiteX5493" fmla="*/ 1173988 w 6294865"/>
              <a:gd name="connsiteY5493" fmla="*/ 3744210 h 5339960"/>
              <a:gd name="connsiteX5494" fmla="*/ 1174903 w 6294865"/>
              <a:gd name="connsiteY5494" fmla="*/ 3743754 h 5339960"/>
              <a:gd name="connsiteX5495" fmla="*/ 1174403 w 6294865"/>
              <a:gd name="connsiteY5495" fmla="*/ 3743794 h 5339960"/>
              <a:gd name="connsiteX5496" fmla="*/ 2162804 w 6294865"/>
              <a:gd name="connsiteY5496" fmla="*/ 602513 h 5339960"/>
              <a:gd name="connsiteX5497" fmla="*/ 2160704 w 6294865"/>
              <a:gd name="connsiteY5497" fmla="*/ 609418 h 5339960"/>
              <a:gd name="connsiteX5498" fmla="*/ 2164510 w 6294865"/>
              <a:gd name="connsiteY5498" fmla="*/ 607466 h 5339960"/>
              <a:gd name="connsiteX5499" fmla="*/ 2178326 w 6294865"/>
              <a:gd name="connsiteY5499" fmla="*/ 553008 h 5339960"/>
              <a:gd name="connsiteX5500" fmla="*/ 2185808 w 6294865"/>
              <a:gd name="connsiteY5500" fmla="*/ 565986 h 5339960"/>
              <a:gd name="connsiteX5501" fmla="*/ 2204396 w 6294865"/>
              <a:gd name="connsiteY5501" fmla="*/ 565059 h 5339960"/>
              <a:gd name="connsiteX5502" fmla="*/ 2208101 w 6294865"/>
              <a:gd name="connsiteY5502" fmla="*/ 560627 h 5339960"/>
              <a:gd name="connsiteX5503" fmla="*/ 2205724 w 6294865"/>
              <a:gd name="connsiteY5503" fmla="*/ 539565 h 5339960"/>
              <a:gd name="connsiteX5504" fmla="*/ 800142 w 6294865"/>
              <a:gd name="connsiteY5504" fmla="*/ 4927477 h 5339960"/>
              <a:gd name="connsiteX5505" fmla="*/ 798147 w 6294865"/>
              <a:gd name="connsiteY5505" fmla="*/ 4939314 h 5339960"/>
              <a:gd name="connsiteX5506" fmla="*/ 804325 w 6294865"/>
              <a:gd name="connsiteY5506" fmla="*/ 4936612 h 5339960"/>
              <a:gd name="connsiteX5507" fmla="*/ 806266 w 6294865"/>
              <a:gd name="connsiteY5507" fmla="*/ 4935817 h 5339960"/>
              <a:gd name="connsiteX5508" fmla="*/ 808960 w 6294865"/>
              <a:gd name="connsiteY5508" fmla="*/ 4923785 h 5339960"/>
              <a:gd name="connsiteX5509" fmla="*/ 809431 w 6294865"/>
              <a:gd name="connsiteY5509" fmla="*/ 4922450 h 5339960"/>
              <a:gd name="connsiteX5510" fmla="*/ 800374 w 6294865"/>
              <a:gd name="connsiteY5510" fmla="*/ 4927241 h 5339960"/>
              <a:gd name="connsiteX5511" fmla="*/ 2211517 w 6294865"/>
              <a:gd name="connsiteY5511" fmla="*/ 446322 h 5339960"/>
              <a:gd name="connsiteX5512" fmla="*/ 2215706 w 6294865"/>
              <a:gd name="connsiteY5512" fmla="*/ 482154 h 5339960"/>
              <a:gd name="connsiteX5513" fmla="*/ 2242055 w 6294865"/>
              <a:gd name="connsiteY5513" fmla="*/ 467483 h 5339960"/>
              <a:gd name="connsiteX5514" fmla="*/ 2236196 w 6294865"/>
              <a:gd name="connsiteY5514" fmla="*/ 445439 h 5339960"/>
              <a:gd name="connsiteX5515" fmla="*/ 2231826 w 6294865"/>
              <a:gd name="connsiteY5515" fmla="*/ 425748 h 5339960"/>
              <a:gd name="connsiteX5516" fmla="*/ 2223414 w 6294865"/>
              <a:gd name="connsiteY5516" fmla="*/ 434252 h 5339960"/>
              <a:gd name="connsiteX5517" fmla="*/ 2169261 w 6294865"/>
              <a:gd name="connsiteY5517" fmla="*/ 580329 h 5339960"/>
              <a:gd name="connsiteX5518" fmla="*/ 2164728 w 6294865"/>
              <a:gd name="connsiteY5518" fmla="*/ 596196 h 5339960"/>
              <a:gd name="connsiteX5519" fmla="*/ 2164428 w 6294865"/>
              <a:gd name="connsiteY5519" fmla="*/ 597178 h 5339960"/>
              <a:gd name="connsiteX5520" fmla="*/ 2165983 w 6294865"/>
              <a:gd name="connsiteY5520" fmla="*/ 603322 h 5339960"/>
              <a:gd name="connsiteX5521" fmla="*/ 2166588 w 6294865"/>
              <a:gd name="connsiteY5521" fmla="*/ 605836 h 5339960"/>
              <a:gd name="connsiteX5522" fmla="*/ 2181321 w 6294865"/>
              <a:gd name="connsiteY5522" fmla="*/ 591201 h 5339960"/>
              <a:gd name="connsiteX5523" fmla="*/ 2178590 w 6294865"/>
              <a:gd name="connsiteY5523" fmla="*/ 584036 h 5339960"/>
              <a:gd name="connsiteX5524" fmla="*/ 2176173 w 6294865"/>
              <a:gd name="connsiteY5524" fmla="*/ 578823 h 5339960"/>
              <a:gd name="connsiteX5525" fmla="*/ 1437370 w 6294865"/>
              <a:gd name="connsiteY5525" fmla="*/ 2902505 h 5339960"/>
              <a:gd name="connsiteX5526" fmla="*/ 1438286 w 6294865"/>
              <a:gd name="connsiteY5526" fmla="*/ 2902049 h 5339960"/>
              <a:gd name="connsiteX5527" fmla="*/ 1437785 w 6294865"/>
              <a:gd name="connsiteY5527" fmla="*/ 2902089 h 5339960"/>
              <a:gd name="connsiteX5528" fmla="*/ 1232716 w 6294865"/>
              <a:gd name="connsiteY5528" fmla="*/ 3552088 h 5339960"/>
              <a:gd name="connsiteX5529" fmla="*/ 1234748 w 6294865"/>
              <a:gd name="connsiteY5529" fmla="*/ 3554793 h 5339960"/>
              <a:gd name="connsiteX5530" fmla="*/ 1235427 w 6294865"/>
              <a:gd name="connsiteY5530" fmla="*/ 3554601 h 5339960"/>
              <a:gd name="connsiteX5531" fmla="*/ 1242609 w 6294865"/>
              <a:gd name="connsiteY5531" fmla="*/ 3547883 h 5339960"/>
              <a:gd name="connsiteX5532" fmla="*/ 1244040 w 6294865"/>
              <a:gd name="connsiteY5532" fmla="*/ 3546833 h 5339960"/>
              <a:gd name="connsiteX5533" fmla="*/ 1242844 w 6294865"/>
              <a:gd name="connsiteY5533" fmla="*/ 3542333 h 5339960"/>
              <a:gd name="connsiteX5534" fmla="*/ 936026 w 6294865"/>
              <a:gd name="connsiteY5534" fmla="*/ 4493348 h 5339960"/>
              <a:gd name="connsiteX5535" fmla="*/ 938053 w 6294865"/>
              <a:gd name="connsiteY5535" fmla="*/ 4511466 h 5339960"/>
              <a:gd name="connsiteX5536" fmla="*/ 941109 w 6294865"/>
              <a:gd name="connsiteY5536" fmla="*/ 4513173 h 5339960"/>
              <a:gd name="connsiteX5537" fmla="*/ 947933 w 6294865"/>
              <a:gd name="connsiteY5537" fmla="*/ 4514368 h 5339960"/>
              <a:gd name="connsiteX5538" fmla="*/ 948469 w 6294865"/>
              <a:gd name="connsiteY5538" fmla="*/ 4514742 h 5339960"/>
              <a:gd name="connsiteX5539" fmla="*/ 968270 w 6294865"/>
              <a:gd name="connsiteY5539" fmla="*/ 4488698 h 5339960"/>
              <a:gd name="connsiteX5540" fmla="*/ 964817 w 6294865"/>
              <a:gd name="connsiteY5540" fmla="*/ 4477150 h 5339960"/>
              <a:gd name="connsiteX5541" fmla="*/ 961355 w 6294865"/>
              <a:gd name="connsiteY5541" fmla="*/ 4478659 h 5339960"/>
              <a:gd name="connsiteX5542" fmla="*/ 942417 w 6294865"/>
              <a:gd name="connsiteY5542" fmla="*/ 4488675 h 5339960"/>
              <a:gd name="connsiteX5543" fmla="*/ 865149 w 6294865"/>
              <a:gd name="connsiteY5543" fmla="*/ 4717924 h 5339960"/>
              <a:gd name="connsiteX5544" fmla="*/ 867342 w 6294865"/>
              <a:gd name="connsiteY5544" fmla="*/ 4726436 h 5339960"/>
              <a:gd name="connsiteX5545" fmla="*/ 885732 w 6294865"/>
              <a:gd name="connsiteY5545" fmla="*/ 4717939 h 5339960"/>
              <a:gd name="connsiteX5546" fmla="*/ 883172 w 6294865"/>
              <a:gd name="connsiteY5546" fmla="*/ 4710064 h 5339960"/>
              <a:gd name="connsiteX5547" fmla="*/ 1222368 w 6294865"/>
              <a:gd name="connsiteY5547" fmla="*/ 3583141 h 5339960"/>
              <a:gd name="connsiteX5548" fmla="*/ 1244001 w 6294865"/>
              <a:gd name="connsiteY5548" fmla="*/ 3591791 h 5339960"/>
              <a:gd name="connsiteX5549" fmla="*/ 1243990 w 6294865"/>
              <a:gd name="connsiteY5549" fmla="*/ 3591115 h 5339960"/>
              <a:gd name="connsiteX5550" fmla="*/ 1239030 w 6294865"/>
              <a:gd name="connsiteY5550" fmla="*/ 3580422 h 5339960"/>
              <a:gd name="connsiteX5551" fmla="*/ 1232981 w 6294865"/>
              <a:gd name="connsiteY5551" fmla="*/ 3573573 h 5339960"/>
              <a:gd name="connsiteX5552" fmla="*/ 1224607 w 6294865"/>
              <a:gd name="connsiteY5552" fmla="*/ 3580903 h 5339960"/>
              <a:gd name="connsiteX5553" fmla="*/ 1442303 w 6294865"/>
              <a:gd name="connsiteY5553" fmla="*/ 2883241 h 5339960"/>
              <a:gd name="connsiteX5554" fmla="*/ 1443378 w 6294865"/>
              <a:gd name="connsiteY5554" fmla="*/ 2884129 h 5339960"/>
              <a:gd name="connsiteX5555" fmla="*/ 1447032 w 6294865"/>
              <a:gd name="connsiteY5555" fmla="*/ 2884334 h 5339960"/>
              <a:gd name="connsiteX5556" fmla="*/ 1455372 w 6294865"/>
              <a:gd name="connsiteY5556" fmla="*/ 2874715 h 5339960"/>
              <a:gd name="connsiteX5557" fmla="*/ 1454094 w 6294865"/>
              <a:gd name="connsiteY5557" fmla="*/ 2871397 h 5339960"/>
              <a:gd name="connsiteX5558" fmla="*/ 1454338 w 6294865"/>
              <a:gd name="connsiteY5558" fmla="*/ 2866136 h 5339960"/>
              <a:gd name="connsiteX5559" fmla="*/ 1451174 w 6294865"/>
              <a:gd name="connsiteY5559" fmla="*/ 2863879 h 5339960"/>
              <a:gd name="connsiteX5560" fmla="*/ 1449834 w 6294865"/>
              <a:gd name="connsiteY5560" fmla="*/ 2866400 h 5339960"/>
              <a:gd name="connsiteX5561" fmla="*/ 961552 w 6294865"/>
              <a:gd name="connsiteY5561" fmla="*/ 4407637 h 5339960"/>
              <a:gd name="connsiteX5562" fmla="*/ 962574 w 6294865"/>
              <a:gd name="connsiteY5562" fmla="*/ 4420647 h 5339960"/>
              <a:gd name="connsiteX5563" fmla="*/ 967688 w 6294865"/>
              <a:gd name="connsiteY5563" fmla="*/ 4447337 h 5339960"/>
              <a:gd name="connsiteX5564" fmla="*/ 969793 w 6294865"/>
              <a:gd name="connsiteY5564" fmla="*/ 4455666 h 5339960"/>
              <a:gd name="connsiteX5565" fmla="*/ 977022 w 6294865"/>
              <a:gd name="connsiteY5565" fmla="*/ 4451640 h 5339960"/>
              <a:gd name="connsiteX5566" fmla="*/ 997386 w 6294865"/>
              <a:gd name="connsiteY5566" fmla="*/ 4442233 h 5339960"/>
              <a:gd name="connsiteX5567" fmla="*/ 998307 w 6294865"/>
              <a:gd name="connsiteY5567" fmla="*/ 4441864 h 5339960"/>
              <a:gd name="connsiteX5568" fmla="*/ 1004641 w 6294865"/>
              <a:gd name="connsiteY5568" fmla="*/ 4430246 h 5339960"/>
              <a:gd name="connsiteX5569" fmla="*/ 1004527 w 6294865"/>
              <a:gd name="connsiteY5569" fmla="*/ 4429946 h 5339960"/>
              <a:gd name="connsiteX5570" fmla="*/ 993949 w 6294865"/>
              <a:gd name="connsiteY5570" fmla="*/ 4407140 h 5339960"/>
              <a:gd name="connsiteX5571" fmla="*/ 993125 w 6294865"/>
              <a:gd name="connsiteY5571" fmla="*/ 4410568 h 5339960"/>
              <a:gd name="connsiteX5572" fmla="*/ 987251 w 6294865"/>
              <a:gd name="connsiteY5572" fmla="*/ 4423311 h 5339960"/>
              <a:gd name="connsiteX5573" fmla="*/ 979612 w 6294865"/>
              <a:gd name="connsiteY5573" fmla="*/ 4401375 h 5339960"/>
              <a:gd name="connsiteX5574" fmla="*/ 979126 w 6294865"/>
              <a:gd name="connsiteY5574" fmla="*/ 4390722 h 5339960"/>
              <a:gd name="connsiteX5575" fmla="*/ 973836 w 6294865"/>
              <a:gd name="connsiteY5575" fmla="*/ 4395353 h 5339960"/>
              <a:gd name="connsiteX5576" fmla="*/ 804789 w 6294865"/>
              <a:gd name="connsiteY5576" fmla="*/ 4900563 h 5339960"/>
              <a:gd name="connsiteX5577" fmla="*/ 803270 w 6294865"/>
              <a:gd name="connsiteY5577" fmla="*/ 4909348 h 5339960"/>
              <a:gd name="connsiteX5578" fmla="*/ 808178 w 6294865"/>
              <a:gd name="connsiteY5578" fmla="*/ 4907962 h 5339960"/>
              <a:gd name="connsiteX5579" fmla="*/ 812824 w 6294865"/>
              <a:gd name="connsiteY5579" fmla="*/ 4873687 h 5339960"/>
              <a:gd name="connsiteX5580" fmla="*/ 820604 w 6294865"/>
              <a:gd name="connsiteY5580" fmla="*/ 4891323 h 5339960"/>
              <a:gd name="connsiteX5581" fmla="*/ 825759 w 6294865"/>
              <a:gd name="connsiteY5581" fmla="*/ 4882348 h 5339960"/>
              <a:gd name="connsiteX5582" fmla="*/ 822975 w 6294865"/>
              <a:gd name="connsiteY5582" fmla="*/ 4871876 h 5339960"/>
              <a:gd name="connsiteX5583" fmla="*/ 821954 w 6294865"/>
              <a:gd name="connsiteY5583" fmla="*/ 4867270 h 5339960"/>
              <a:gd name="connsiteX5584" fmla="*/ 821826 w 6294865"/>
              <a:gd name="connsiteY5584" fmla="*/ 4867363 h 5339960"/>
              <a:gd name="connsiteX5585" fmla="*/ 813076 w 6294865"/>
              <a:gd name="connsiteY5585" fmla="*/ 4872943 h 5339960"/>
              <a:gd name="connsiteX5586" fmla="*/ 777928 w 6294865"/>
              <a:gd name="connsiteY5586" fmla="*/ 4982963 h 5339960"/>
              <a:gd name="connsiteX5587" fmla="*/ 784060 w 6294865"/>
              <a:gd name="connsiteY5587" fmla="*/ 5006778 h 5339960"/>
              <a:gd name="connsiteX5588" fmla="*/ 784425 w 6294865"/>
              <a:gd name="connsiteY5588" fmla="*/ 5000476 h 5339960"/>
              <a:gd name="connsiteX5589" fmla="*/ 786211 w 6294865"/>
              <a:gd name="connsiteY5589" fmla="*/ 4978724 h 5339960"/>
              <a:gd name="connsiteX5590" fmla="*/ 778047 w 6294865"/>
              <a:gd name="connsiteY5590" fmla="*/ 4982910 h 5339960"/>
              <a:gd name="connsiteX5591" fmla="*/ 1708240 w 6294865"/>
              <a:gd name="connsiteY5591" fmla="*/ 2028463 h 5339960"/>
              <a:gd name="connsiteX5592" fmla="*/ 1711816 w 6294865"/>
              <a:gd name="connsiteY5592" fmla="*/ 2042249 h 5339960"/>
              <a:gd name="connsiteX5593" fmla="*/ 1715124 w 6294865"/>
              <a:gd name="connsiteY5593" fmla="*/ 2055091 h 5339960"/>
              <a:gd name="connsiteX5594" fmla="*/ 1719535 w 6294865"/>
              <a:gd name="connsiteY5594" fmla="*/ 2052814 h 5339960"/>
              <a:gd name="connsiteX5595" fmla="*/ 1721274 w 6294865"/>
              <a:gd name="connsiteY5595" fmla="*/ 2031649 h 5339960"/>
              <a:gd name="connsiteX5596" fmla="*/ 1717483 w 6294865"/>
              <a:gd name="connsiteY5596" fmla="*/ 2030943 h 5339960"/>
              <a:gd name="connsiteX5597" fmla="*/ 1151327 w 6294865"/>
              <a:gd name="connsiteY5597" fmla="*/ 3794539 h 5339960"/>
              <a:gd name="connsiteX5598" fmla="*/ 1152351 w 6294865"/>
              <a:gd name="connsiteY5598" fmla="*/ 3807549 h 5339960"/>
              <a:gd name="connsiteX5599" fmla="*/ 1155172 w 6294865"/>
              <a:gd name="connsiteY5599" fmla="*/ 3822280 h 5339960"/>
              <a:gd name="connsiteX5600" fmla="*/ 1160090 w 6294865"/>
              <a:gd name="connsiteY5600" fmla="*/ 3827021 h 5339960"/>
              <a:gd name="connsiteX5601" fmla="*/ 1164291 w 6294865"/>
              <a:gd name="connsiteY5601" fmla="*/ 3824084 h 5339960"/>
              <a:gd name="connsiteX5602" fmla="*/ 1173616 w 6294865"/>
              <a:gd name="connsiteY5602" fmla="*/ 3794845 h 5339960"/>
              <a:gd name="connsiteX5603" fmla="*/ 1165269 w 6294865"/>
              <a:gd name="connsiteY5603" fmla="*/ 3794463 h 5339960"/>
              <a:gd name="connsiteX5604" fmla="*/ 1170174 w 6294865"/>
              <a:gd name="connsiteY5604" fmla="*/ 3788538 h 5339960"/>
              <a:gd name="connsiteX5605" fmla="*/ 1170729 w 6294865"/>
              <a:gd name="connsiteY5605" fmla="*/ 3788052 h 5339960"/>
              <a:gd name="connsiteX5606" fmla="*/ 1162963 w 6294865"/>
              <a:gd name="connsiteY5606" fmla="*/ 3782903 h 5339960"/>
              <a:gd name="connsiteX5607" fmla="*/ 1179327 w 6294865"/>
              <a:gd name="connsiteY5607" fmla="*/ 3699546 h 5339960"/>
              <a:gd name="connsiteX5608" fmla="*/ 1175664 w 6294865"/>
              <a:gd name="connsiteY5608" fmla="*/ 3719962 h 5339960"/>
              <a:gd name="connsiteX5609" fmla="*/ 1176398 w 6294865"/>
              <a:gd name="connsiteY5609" fmla="*/ 3722862 h 5339960"/>
              <a:gd name="connsiteX5610" fmla="*/ 1179995 w 6294865"/>
              <a:gd name="connsiteY5610" fmla="*/ 3725834 h 5339960"/>
              <a:gd name="connsiteX5611" fmla="*/ 1183649 w 6294865"/>
              <a:gd name="connsiteY5611" fmla="*/ 3726040 h 5339960"/>
              <a:gd name="connsiteX5612" fmla="*/ 1191989 w 6294865"/>
              <a:gd name="connsiteY5612" fmla="*/ 3716420 h 5339960"/>
              <a:gd name="connsiteX5613" fmla="*/ 1190711 w 6294865"/>
              <a:gd name="connsiteY5613" fmla="*/ 3713103 h 5339960"/>
              <a:gd name="connsiteX5614" fmla="*/ 1190956 w 6294865"/>
              <a:gd name="connsiteY5614" fmla="*/ 3707841 h 5339960"/>
              <a:gd name="connsiteX5615" fmla="*/ 1244554 w 6294865"/>
              <a:gd name="connsiteY5615" fmla="*/ 3490865 h 5339960"/>
              <a:gd name="connsiteX5616" fmla="*/ 1245576 w 6294865"/>
              <a:gd name="connsiteY5616" fmla="*/ 3503877 h 5339960"/>
              <a:gd name="connsiteX5617" fmla="*/ 1247017 w 6294865"/>
              <a:gd name="connsiteY5617" fmla="*/ 3511396 h 5339960"/>
              <a:gd name="connsiteX5618" fmla="*/ 1247322 w 6294865"/>
              <a:gd name="connsiteY5618" fmla="*/ 3508563 h 5339960"/>
              <a:gd name="connsiteX5619" fmla="*/ 1251255 w 6294865"/>
              <a:gd name="connsiteY5619" fmla="*/ 3527470 h 5339960"/>
              <a:gd name="connsiteX5620" fmla="*/ 1252415 w 6294865"/>
              <a:gd name="connsiteY5620" fmla="*/ 3537397 h 5339960"/>
              <a:gd name="connsiteX5621" fmla="*/ 1253119 w 6294865"/>
              <a:gd name="connsiteY5621" fmla="*/ 3540179 h 5339960"/>
              <a:gd name="connsiteX5622" fmla="*/ 1279704 w 6294865"/>
              <a:gd name="connsiteY5622" fmla="*/ 3520693 h 5339960"/>
              <a:gd name="connsiteX5623" fmla="*/ 1286223 w 6294865"/>
              <a:gd name="connsiteY5623" fmla="*/ 3517062 h 5339960"/>
              <a:gd name="connsiteX5624" fmla="*/ 1244689 w 6294865"/>
              <a:gd name="connsiteY5624" fmla="*/ 3490730 h 5339960"/>
              <a:gd name="connsiteX5625" fmla="*/ 1573022 w 6294865"/>
              <a:gd name="connsiteY5625" fmla="*/ 2447615 h 5339960"/>
              <a:gd name="connsiteX5626" fmla="*/ 1572665 w 6294865"/>
              <a:gd name="connsiteY5626" fmla="*/ 2454881 h 5339960"/>
              <a:gd name="connsiteX5627" fmla="*/ 1576785 w 6294865"/>
              <a:gd name="connsiteY5627" fmla="*/ 2456932 h 5339960"/>
              <a:gd name="connsiteX5628" fmla="*/ 1586955 w 6294865"/>
              <a:gd name="connsiteY5628" fmla="*/ 2450720 h 5339960"/>
              <a:gd name="connsiteX5629" fmla="*/ 1583311 w 6294865"/>
              <a:gd name="connsiteY5629" fmla="*/ 2438538 h 5339960"/>
              <a:gd name="connsiteX5630" fmla="*/ 1582569 w 6294865"/>
              <a:gd name="connsiteY5630" fmla="*/ 2437928 h 5339960"/>
              <a:gd name="connsiteX5631" fmla="*/ 1477900 w 6294865"/>
              <a:gd name="connsiteY5631" fmla="*/ 2749288 h 5339960"/>
              <a:gd name="connsiteX5632" fmla="*/ 1478146 w 6294865"/>
              <a:gd name="connsiteY5632" fmla="*/ 2749473 h 5339960"/>
              <a:gd name="connsiteX5633" fmla="*/ 1480005 w 6294865"/>
              <a:gd name="connsiteY5633" fmla="*/ 2750512 h 5339960"/>
              <a:gd name="connsiteX5634" fmla="*/ 1482540 w 6294865"/>
              <a:gd name="connsiteY5634" fmla="*/ 2747667 h 5339960"/>
              <a:gd name="connsiteX5635" fmla="*/ 1493299 w 6294865"/>
              <a:gd name="connsiteY5635" fmla="*/ 2734550 h 5339960"/>
              <a:gd name="connsiteX5636" fmla="*/ 1487990 w 6294865"/>
              <a:gd name="connsiteY5636" fmla="*/ 2739198 h 5339960"/>
              <a:gd name="connsiteX5637" fmla="*/ 861603 w 6294865"/>
              <a:gd name="connsiteY5637" fmla="*/ 4704011 h 5339960"/>
              <a:gd name="connsiteX5638" fmla="*/ 862582 w 6294865"/>
              <a:gd name="connsiteY5638" fmla="*/ 4707884 h 5339960"/>
              <a:gd name="connsiteX5639" fmla="*/ 879625 w 6294865"/>
              <a:gd name="connsiteY5639" fmla="*/ 4699149 h 5339960"/>
              <a:gd name="connsiteX5640" fmla="*/ 878911 w 6294865"/>
              <a:gd name="connsiteY5640" fmla="*/ 4696951 h 5339960"/>
              <a:gd name="connsiteX5641" fmla="*/ 877307 w 6294865"/>
              <a:gd name="connsiteY5641" fmla="*/ 4698012 h 5339960"/>
              <a:gd name="connsiteX5642" fmla="*/ 862252 w 6294865"/>
              <a:gd name="connsiteY5642" fmla="*/ 4703867 h 5339960"/>
              <a:gd name="connsiteX5643" fmla="*/ 2222324 w 6294865"/>
              <a:gd name="connsiteY5643" fmla="*/ 383892 h 5339960"/>
              <a:gd name="connsiteX5644" fmla="*/ 2225896 w 6294865"/>
              <a:gd name="connsiteY5644" fmla="*/ 383838 h 5339960"/>
              <a:gd name="connsiteX5645" fmla="*/ 2226331 w 6294865"/>
              <a:gd name="connsiteY5645" fmla="*/ 384188 h 5339960"/>
              <a:gd name="connsiteX5646" fmla="*/ 2226088 w 6294865"/>
              <a:gd name="connsiteY5646" fmla="*/ 382046 h 5339960"/>
              <a:gd name="connsiteX5647" fmla="*/ 1596359 w 6294865"/>
              <a:gd name="connsiteY5647" fmla="*/ 2370451 h 5339960"/>
              <a:gd name="connsiteX5648" fmla="*/ 1598492 w 6294865"/>
              <a:gd name="connsiteY5648" fmla="*/ 2372475 h 5339960"/>
              <a:gd name="connsiteX5649" fmla="*/ 1602084 w 6294865"/>
              <a:gd name="connsiteY5649" fmla="*/ 2373128 h 5339960"/>
              <a:gd name="connsiteX5650" fmla="*/ 1602293 w 6294865"/>
              <a:gd name="connsiteY5650" fmla="*/ 2368804 h 5339960"/>
              <a:gd name="connsiteX5651" fmla="*/ 1602436 w 6294865"/>
              <a:gd name="connsiteY5651" fmla="*/ 2367469 h 5339960"/>
              <a:gd name="connsiteX5652" fmla="*/ 828579 w 6294865"/>
              <a:gd name="connsiteY5652" fmla="*/ 4807472 h 5339960"/>
              <a:gd name="connsiteX5653" fmla="*/ 828589 w 6294865"/>
              <a:gd name="connsiteY5653" fmla="*/ 4807616 h 5339960"/>
              <a:gd name="connsiteX5654" fmla="*/ 828691 w 6294865"/>
              <a:gd name="connsiteY5654" fmla="*/ 4807465 h 5339960"/>
              <a:gd name="connsiteX5655" fmla="*/ 1257859 w 6294865"/>
              <a:gd name="connsiteY5655" fmla="*/ 3444653 h 5339960"/>
              <a:gd name="connsiteX5656" fmla="*/ 1264682 w 6294865"/>
              <a:gd name="connsiteY5656" fmla="*/ 3449414 h 5339960"/>
              <a:gd name="connsiteX5657" fmla="*/ 1267174 w 6294865"/>
              <a:gd name="connsiteY5657" fmla="*/ 3452733 h 5339960"/>
              <a:gd name="connsiteX5658" fmla="*/ 1274839 w 6294865"/>
              <a:gd name="connsiteY5658" fmla="*/ 3445562 h 5339960"/>
              <a:gd name="connsiteX5659" fmla="*/ 1274934 w 6294865"/>
              <a:gd name="connsiteY5659" fmla="*/ 3445492 h 5339960"/>
              <a:gd name="connsiteX5660" fmla="*/ 1268745 w 6294865"/>
              <a:gd name="connsiteY5660" fmla="*/ 3436597 h 5339960"/>
              <a:gd name="connsiteX5661" fmla="*/ 2134383 w 6294865"/>
              <a:gd name="connsiteY5661" fmla="*/ 661271 h 5339960"/>
              <a:gd name="connsiteX5662" fmla="*/ 2135232 w 6294865"/>
              <a:gd name="connsiteY5662" fmla="*/ 672069 h 5339960"/>
              <a:gd name="connsiteX5663" fmla="*/ 2136432 w 6294865"/>
              <a:gd name="connsiteY5663" fmla="*/ 678330 h 5339960"/>
              <a:gd name="connsiteX5664" fmla="*/ 2144939 w 6294865"/>
              <a:gd name="connsiteY5664" fmla="*/ 682563 h 5339960"/>
              <a:gd name="connsiteX5665" fmla="*/ 2152633 w 6294865"/>
              <a:gd name="connsiteY5665" fmla="*/ 686262 h 5339960"/>
              <a:gd name="connsiteX5666" fmla="*/ 2154769 w 6294865"/>
              <a:gd name="connsiteY5666" fmla="*/ 684377 h 5339960"/>
              <a:gd name="connsiteX5667" fmla="*/ 2147514 w 6294865"/>
              <a:gd name="connsiteY5667" fmla="*/ 660115 h 5339960"/>
              <a:gd name="connsiteX5668" fmla="*/ 2134491 w 6294865"/>
              <a:gd name="connsiteY5668" fmla="*/ 661163 h 5339960"/>
              <a:gd name="connsiteX5669" fmla="*/ 780661 w 6294865"/>
              <a:gd name="connsiteY5669" fmla="*/ 4958207 h 5339960"/>
              <a:gd name="connsiteX5670" fmla="*/ 783080 w 6294865"/>
              <a:gd name="connsiteY5670" fmla="*/ 4958168 h 5339960"/>
              <a:gd name="connsiteX5671" fmla="*/ 781480 w 6294865"/>
              <a:gd name="connsiteY5671" fmla="*/ 4956379 h 5339960"/>
              <a:gd name="connsiteX5672" fmla="*/ 1131960 w 6294865"/>
              <a:gd name="connsiteY5672" fmla="*/ 3841864 h 5339960"/>
              <a:gd name="connsiteX5673" fmla="*/ 1144281 w 6294865"/>
              <a:gd name="connsiteY5673" fmla="*/ 3837460 h 5339960"/>
              <a:gd name="connsiteX5674" fmla="*/ 1136912 w 6294865"/>
              <a:gd name="connsiteY5674" fmla="*/ 3827568 h 5339960"/>
              <a:gd name="connsiteX5675" fmla="*/ 1135701 w 6294865"/>
              <a:gd name="connsiteY5675" fmla="*/ 3831623 h 5339960"/>
              <a:gd name="connsiteX5676" fmla="*/ 1182678 w 6294865"/>
              <a:gd name="connsiteY5676" fmla="*/ 3679784 h 5339960"/>
              <a:gd name="connsiteX5677" fmla="*/ 1181953 w 6294865"/>
              <a:gd name="connsiteY5677" fmla="*/ 3684087 h 5339960"/>
              <a:gd name="connsiteX5678" fmla="*/ 1184663 w 6294865"/>
              <a:gd name="connsiteY5678" fmla="*/ 3683073 h 5339960"/>
              <a:gd name="connsiteX5679" fmla="*/ 1192848 w 6294865"/>
              <a:gd name="connsiteY5679" fmla="*/ 3680392 h 5339960"/>
              <a:gd name="connsiteX5680" fmla="*/ 1193711 w 6294865"/>
              <a:gd name="connsiteY5680" fmla="*/ 3676372 h 5339960"/>
              <a:gd name="connsiteX5681" fmla="*/ 1192538 w 6294865"/>
              <a:gd name="connsiteY5681" fmla="*/ 3674568 h 5339960"/>
              <a:gd name="connsiteX5682" fmla="*/ 2196392 w 6294865"/>
              <a:gd name="connsiteY5682" fmla="*/ 461663 h 5339960"/>
              <a:gd name="connsiteX5683" fmla="*/ 2196562 w 6294865"/>
              <a:gd name="connsiteY5683" fmla="*/ 462048 h 5339960"/>
              <a:gd name="connsiteX5684" fmla="*/ 2197913 w 6294865"/>
              <a:gd name="connsiteY5684" fmla="*/ 484473 h 5339960"/>
              <a:gd name="connsiteX5685" fmla="*/ 2194165 w 6294865"/>
              <a:gd name="connsiteY5685" fmla="*/ 485812 h 5339960"/>
              <a:gd name="connsiteX5686" fmla="*/ 2203730 w 6294865"/>
              <a:gd name="connsiteY5686" fmla="*/ 485527 h 5339960"/>
              <a:gd name="connsiteX5687" fmla="*/ 2203661 w 6294865"/>
              <a:gd name="connsiteY5687" fmla="*/ 480953 h 5339960"/>
              <a:gd name="connsiteX5688" fmla="*/ 2205017 w 6294865"/>
              <a:gd name="connsiteY5688" fmla="*/ 452914 h 5339960"/>
              <a:gd name="connsiteX5689" fmla="*/ 778041 w 6294865"/>
              <a:gd name="connsiteY5689" fmla="*/ 4964051 h 5339960"/>
              <a:gd name="connsiteX5690" fmla="*/ 779620 w 6294865"/>
              <a:gd name="connsiteY5690" fmla="*/ 4964840 h 5339960"/>
              <a:gd name="connsiteX5691" fmla="*/ 782114 w 6294865"/>
              <a:gd name="connsiteY5691" fmla="*/ 4962361 h 5339960"/>
              <a:gd name="connsiteX5692" fmla="*/ 778913 w 6294865"/>
              <a:gd name="connsiteY5692" fmla="*/ 4962108 h 5339960"/>
              <a:gd name="connsiteX5693" fmla="*/ 1151965 w 6294865"/>
              <a:gd name="connsiteY5693" fmla="*/ 3775612 h 5339960"/>
              <a:gd name="connsiteX5694" fmla="*/ 1150966 w 6294865"/>
              <a:gd name="connsiteY5694" fmla="*/ 3779169 h 5339960"/>
              <a:gd name="connsiteX5695" fmla="*/ 1153438 w 6294865"/>
              <a:gd name="connsiteY5695" fmla="*/ 3776588 h 5339960"/>
              <a:gd name="connsiteX5696" fmla="*/ 1583340 w 6294865"/>
              <a:gd name="connsiteY5696" fmla="*/ 2403110 h 5339960"/>
              <a:gd name="connsiteX5697" fmla="*/ 1586482 w 6294865"/>
              <a:gd name="connsiteY5697" fmla="*/ 2415293 h 5339960"/>
              <a:gd name="connsiteX5698" fmla="*/ 1591893 w 6294865"/>
              <a:gd name="connsiteY5698" fmla="*/ 2414137 h 5339960"/>
              <a:gd name="connsiteX5699" fmla="*/ 1598568 w 6294865"/>
              <a:gd name="connsiteY5699" fmla="*/ 2406700 h 5339960"/>
              <a:gd name="connsiteX5700" fmla="*/ 1600561 w 6294865"/>
              <a:gd name="connsiteY5700" fmla="*/ 2404621 h 5339960"/>
              <a:gd name="connsiteX5701" fmla="*/ 1600591 w 6294865"/>
              <a:gd name="connsiteY5701" fmla="*/ 2404003 h 5339960"/>
              <a:gd name="connsiteX5702" fmla="*/ 1596490 w 6294865"/>
              <a:gd name="connsiteY5702" fmla="*/ 2397376 h 5339960"/>
              <a:gd name="connsiteX5703" fmla="*/ 1160778 w 6294865"/>
              <a:gd name="connsiteY5703" fmla="*/ 3744011 h 5339960"/>
              <a:gd name="connsiteX5704" fmla="*/ 1160400 w 6294865"/>
              <a:gd name="connsiteY5704" fmla="*/ 3745373 h 5339960"/>
              <a:gd name="connsiteX5705" fmla="*/ 1162351 w 6294865"/>
              <a:gd name="connsiteY5705" fmla="*/ 3746734 h 5339960"/>
              <a:gd name="connsiteX5706" fmla="*/ 1165865 w 6294865"/>
              <a:gd name="connsiteY5706" fmla="*/ 3747037 h 5339960"/>
              <a:gd name="connsiteX5707" fmla="*/ 1168212 w 6294865"/>
              <a:gd name="connsiteY5707" fmla="*/ 3744266 h 5339960"/>
              <a:gd name="connsiteX5708" fmla="*/ 864264 w 6294865"/>
              <a:gd name="connsiteY5708" fmla="*/ 4685132 h 5339960"/>
              <a:gd name="connsiteX5709" fmla="*/ 864553 w 6294865"/>
              <a:gd name="connsiteY5709" fmla="*/ 4685318 h 5339960"/>
              <a:gd name="connsiteX5710" fmla="*/ 864590 w 6294865"/>
              <a:gd name="connsiteY5710" fmla="*/ 4685284 h 5339960"/>
              <a:gd name="connsiteX5711" fmla="*/ 883031 w 6294865"/>
              <a:gd name="connsiteY5711" fmla="*/ 4624931 h 5339960"/>
              <a:gd name="connsiteX5712" fmla="*/ 888439 w 6294865"/>
              <a:gd name="connsiteY5712" fmla="*/ 4632132 h 5339960"/>
              <a:gd name="connsiteX5713" fmla="*/ 907344 w 6294865"/>
              <a:gd name="connsiteY5713" fmla="*/ 4618274 h 5339960"/>
              <a:gd name="connsiteX5714" fmla="*/ 909005 w 6294865"/>
              <a:gd name="connsiteY5714" fmla="*/ 4609348 h 5339960"/>
              <a:gd name="connsiteX5715" fmla="*/ 908338 w 6294865"/>
              <a:gd name="connsiteY5715" fmla="*/ 4607595 h 5339960"/>
              <a:gd name="connsiteX5716" fmla="*/ 888870 w 6294865"/>
              <a:gd name="connsiteY5716" fmla="*/ 4620233 h 5339960"/>
              <a:gd name="connsiteX5717" fmla="*/ 1194970 w 6294865"/>
              <a:gd name="connsiteY5717" fmla="*/ 3632980 h 5339960"/>
              <a:gd name="connsiteX5718" fmla="*/ 1195678 w 6294865"/>
              <a:gd name="connsiteY5718" fmla="*/ 3634207 h 5339960"/>
              <a:gd name="connsiteX5719" fmla="*/ 1196711 w 6294865"/>
              <a:gd name="connsiteY5719" fmla="*/ 3633313 h 5339960"/>
              <a:gd name="connsiteX5720" fmla="*/ 774110 w 6294865"/>
              <a:gd name="connsiteY5720" fmla="*/ 4968233 h 5339960"/>
              <a:gd name="connsiteX5721" fmla="*/ 774539 w 6294865"/>
              <a:gd name="connsiteY5721" fmla="*/ 4969886 h 5339960"/>
              <a:gd name="connsiteX5722" fmla="*/ 776477 w 6294865"/>
              <a:gd name="connsiteY5722" fmla="*/ 4967962 h 5339960"/>
              <a:gd name="connsiteX5723" fmla="*/ 775085 w 6294865"/>
              <a:gd name="connsiteY5723" fmla="*/ 4967588 h 5339960"/>
              <a:gd name="connsiteX5724" fmla="*/ 1727794 w 6294865"/>
              <a:gd name="connsiteY5724" fmla="*/ 1939626 h 5339960"/>
              <a:gd name="connsiteX5725" fmla="*/ 1725352 w 6294865"/>
              <a:gd name="connsiteY5725" fmla="*/ 1954106 h 5339960"/>
              <a:gd name="connsiteX5726" fmla="*/ 1721340 w 6294865"/>
              <a:gd name="connsiteY5726" fmla="*/ 1976472 h 5339960"/>
              <a:gd name="connsiteX5727" fmla="*/ 1725360 w 6294865"/>
              <a:gd name="connsiteY5727" fmla="*/ 1992360 h 5339960"/>
              <a:gd name="connsiteX5728" fmla="*/ 1728168 w 6294865"/>
              <a:gd name="connsiteY5728" fmla="*/ 1967997 h 5339960"/>
              <a:gd name="connsiteX5729" fmla="*/ 1732257 w 6294865"/>
              <a:gd name="connsiteY5729" fmla="*/ 1946017 h 5339960"/>
              <a:gd name="connsiteX5730" fmla="*/ 1729490 w 6294865"/>
              <a:gd name="connsiteY5730" fmla="*/ 1938756 h 5339960"/>
              <a:gd name="connsiteX5731" fmla="*/ 915594 w 6294865"/>
              <a:gd name="connsiteY5731" fmla="*/ 4517550 h 5339960"/>
              <a:gd name="connsiteX5732" fmla="*/ 922561 w 6294865"/>
              <a:gd name="connsiteY5732" fmla="*/ 4515628 h 5339960"/>
              <a:gd name="connsiteX5733" fmla="*/ 922470 w 6294865"/>
              <a:gd name="connsiteY5733" fmla="*/ 4509656 h 5339960"/>
              <a:gd name="connsiteX5734" fmla="*/ 920116 w 6294865"/>
              <a:gd name="connsiteY5734" fmla="*/ 4507979 h 5339960"/>
              <a:gd name="connsiteX5735" fmla="*/ 916631 w 6294865"/>
              <a:gd name="connsiteY5735" fmla="*/ 4515239 h 5339960"/>
              <a:gd name="connsiteX5736" fmla="*/ 1173493 w 6294865"/>
              <a:gd name="connsiteY5736" fmla="*/ 3698517 h 5339960"/>
              <a:gd name="connsiteX5737" fmla="*/ 1171735 w 6294865"/>
              <a:gd name="connsiteY5737" fmla="*/ 3704676 h 5339960"/>
              <a:gd name="connsiteX5738" fmla="*/ 1174173 w 6294865"/>
              <a:gd name="connsiteY5738" fmla="*/ 3714141 h 5339960"/>
              <a:gd name="connsiteX5739" fmla="*/ 1174536 w 6294865"/>
              <a:gd name="connsiteY5739" fmla="*/ 3707838 h 5339960"/>
              <a:gd name="connsiteX5740" fmla="*/ 1175357 w 6294865"/>
              <a:gd name="connsiteY5740" fmla="*/ 3697846 h 5339960"/>
              <a:gd name="connsiteX5741" fmla="*/ 1798872 w 6294865"/>
              <a:gd name="connsiteY5741" fmla="*/ 1712388 h 5339960"/>
              <a:gd name="connsiteX5742" fmla="*/ 1804421 w 6294865"/>
              <a:gd name="connsiteY5742" fmla="*/ 1733910 h 5339960"/>
              <a:gd name="connsiteX5743" fmla="*/ 1808606 w 6294865"/>
              <a:gd name="connsiteY5743" fmla="*/ 1750044 h 5339960"/>
              <a:gd name="connsiteX5744" fmla="*/ 1833225 w 6294865"/>
              <a:gd name="connsiteY5744" fmla="*/ 1731999 h 5339960"/>
              <a:gd name="connsiteX5745" fmla="*/ 1835882 w 6294865"/>
              <a:gd name="connsiteY5745" fmla="*/ 1730462 h 5339960"/>
              <a:gd name="connsiteX5746" fmla="*/ 1814647 w 6294865"/>
              <a:gd name="connsiteY5746" fmla="*/ 1708892 h 5339960"/>
              <a:gd name="connsiteX5747" fmla="*/ 1813086 w 6294865"/>
              <a:gd name="connsiteY5747" fmla="*/ 1706190 h 5339960"/>
              <a:gd name="connsiteX5748" fmla="*/ 1074015 w 6294865"/>
              <a:gd name="connsiteY5748" fmla="*/ 4013443 h 5339960"/>
              <a:gd name="connsiteX5749" fmla="*/ 1078362 w 6294865"/>
              <a:gd name="connsiteY5749" fmla="*/ 4019232 h 5339960"/>
              <a:gd name="connsiteX5750" fmla="*/ 1079772 w 6294865"/>
              <a:gd name="connsiteY5750" fmla="*/ 4021677 h 5339960"/>
              <a:gd name="connsiteX5751" fmla="*/ 1090683 w 6294865"/>
              <a:gd name="connsiteY5751" fmla="*/ 4005149 h 5339960"/>
              <a:gd name="connsiteX5752" fmla="*/ 1087412 w 6294865"/>
              <a:gd name="connsiteY5752" fmla="*/ 4001445 h 5339960"/>
              <a:gd name="connsiteX5753" fmla="*/ 1085930 w 6294865"/>
              <a:gd name="connsiteY5753" fmla="*/ 4002407 h 5339960"/>
              <a:gd name="connsiteX5754" fmla="*/ 1078872 w 6294865"/>
              <a:gd name="connsiteY5754" fmla="*/ 4008586 h 5339960"/>
              <a:gd name="connsiteX5755" fmla="*/ 960073 w 6294865"/>
              <a:gd name="connsiteY5755" fmla="*/ 4374485 h 5339960"/>
              <a:gd name="connsiteX5756" fmla="*/ 960489 w 6294865"/>
              <a:gd name="connsiteY5756" fmla="*/ 4380488 h 5339960"/>
              <a:gd name="connsiteX5757" fmla="*/ 960765 w 6294865"/>
              <a:gd name="connsiteY5757" fmla="*/ 4392713 h 5339960"/>
              <a:gd name="connsiteX5758" fmla="*/ 972859 w 6294865"/>
              <a:gd name="connsiteY5758" fmla="*/ 4380089 h 5339960"/>
              <a:gd name="connsiteX5759" fmla="*/ 974142 w 6294865"/>
              <a:gd name="connsiteY5759" fmla="*/ 4378889 h 5339960"/>
              <a:gd name="connsiteX5760" fmla="*/ 969799 w 6294865"/>
              <a:gd name="connsiteY5760" fmla="*/ 4373972 h 5339960"/>
              <a:gd name="connsiteX5761" fmla="*/ 1227122 w 6294865"/>
              <a:gd name="connsiteY5761" fmla="*/ 3523806 h 5339960"/>
              <a:gd name="connsiteX5762" fmla="*/ 1237877 w 6294865"/>
              <a:gd name="connsiteY5762" fmla="*/ 3523641 h 5339960"/>
              <a:gd name="connsiteX5763" fmla="*/ 1237474 w 6294865"/>
              <a:gd name="connsiteY5763" fmla="*/ 3522120 h 5339960"/>
              <a:gd name="connsiteX5764" fmla="*/ 1233895 w 6294865"/>
              <a:gd name="connsiteY5764" fmla="*/ 3506000 h 5339960"/>
              <a:gd name="connsiteX5765" fmla="*/ 1233522 w 6294865"/>
              <a:gd name="connsiteY5765" fmla="*/ 3507062 h 5339960"/>
              <a:gd name="connsiteX5766" fmla="*/ 837278 w 6294865"/>
              <a:gd name="connsiteY5766" fmla="*/ 4760972 h 5339960"/>
              <a:gd name="connsiteX5767" fmla="*/ 839993 w 6294865"/>
              <a:gd name="connsiteY5767" fmla="*/ 4762489 h 5339960"/>
              <a:gd name="connsiteX5768" fmla="*/ 859549 w 6294865"/>
              <a:gd name="connsiteY5768" fmla="*/ 4772221 h 5339960"/>
              <a:gd name="connsiteX5769" fmla="*/ 853687 w 6294865"/>
              <a:gd name="connsiteY5769" fmla="*/ 4752615 h 5339960"/>
              <a:gd name="connsiteX5770" fmla="*/ 850226 w 6294865"/>
              <a:gd name="connsiteY5770" fmla="*/ 4754125 h 5339960"/>
              <a:gd name="connsiteX5771" fmla="*/ 2135265 w 6294865"/>
              <a:gd name="connsiteY5771" fmla="*/ 640422 h 5339960"/>
              <a:gd name="connsiteX5772" fmla="*/ 2134898 w 6294865"/>
              <a:gd name="connsiteY5772" fmla="*/ 642595 h 5339960"/>
              <a:gd name="connsiteX5773" fmla="*/ 2136045 w 6294865"/>
              <a:gd name="connsiteY5773" fmla="*/ 641398 h 5339960"/>
              <a:gd name="connsiteX5774" fmla="*/ 1099478 w 6294865"/>
              <a:gd name="connsiteY5774" fmla="*/ 3926933 h 5339960"/>
              <a:gd name="connsiteX5775" fmla="*/ 1099842 w 6294865"/>
              <a:gd name="connsiteY5775" fmla="*/ 3931560 h 5339960"/>
              <a:gd name="connsiteX5776" fmla="*/ 1101282 w 6294865"/>
              <a:gd name="connsiteY5776" fmla="*/ 3939077 h 5339960"/>
              <a:gd name="connsiteX5777" fmla="*/ 1101586 w 6294865"/>
              <a:gd name="connsiteY5777" fmla="*/ 3936246 h 5339960"/>
              <a:gd name="connsiteX5778" fmla="*/ 1103131 w 6294865"/>
              <a:gd name="connsiteY5778" fmla="*/ 3939368 h 5339960"/>
              <a:gd name="connsiteX5779" fmla="*/ 1104109 w 6294865"/>
              <a:gd name="connsiteY5779" fmla="*/ 3945829 h 5339960"/>
              <a:gd name="connsiteX5780" fmla="*/ 1112446 w 6294865"/>
              <a:gd name="connsiteY5780" fmla="*/ 3945413 h 5339960"/>
              <a:gd name="connsiteX5781" fmla="*/ 1116151 w 6294865"/>
              <a:gd name="connsiteY5781" fmla="*/ 3940980 h 5339960"/>
              <a:gd name="connsiteX5782" fmla="*/ 1113774 w 6294865"/>
              <a:gd name="connsiteY5782" fmla="*/ 3919918 h 5339960"/>
              <a:gd name="connsiteX5783" fmla="*/ 2168560 w 6294865"/>
              <a:gd name="connsiteY5783" fmla="*/ 531685 h 5339960"/>
              <a:gd name="connsiteX5784" fmla="*/ 2168366 w 6294865"/>
              <a:gd name="connsiteY5784" fmla="*/ 532827 h 5339960"/>
              <a:gd name="connsiteX5785" fmla="*/ 2169425 w 6294865"/>
              <a:gd name="connsiteY5785" fmla="*/ 531892 h 5339960"/>
              <a:gd name="connsiteX5786" fmla="*/ 2169744 w 6294865"/>
              <a:gd name="connsiteY5786" fmla="*/ 530916 h 5339960"/>
              <a:gd name="connsiteX5787" fmla="*/ 1292517 w 6294865"/>
              <a:gd name="connsiteY5787" fmla="*/ 3311282 h 5339960"/>
              <a:gd name="connsiteX5788" fmla="*/ 1266675 w 6294865"/>
              <a:gd name="connsiteY5788" fmla="*/ 3393897 h 5339960"/>
              <a:gd name="connsiteX5789" fmla="*/ 1265353 w 6294865"/>
              <a:gd name="connsiteY5789" fmla="*/ 3397989 h 5339960"/>
              <a:gd name="connsiteX5790" fmla="*/ 1276898 w 6294865"/>
              <a:gd name="connsiteY5790" fmla="*/ 3417778 h 5339960"/>
              <a:gd name="connsiteX5791" fmla="*/ 1280282 w 6294865"/>
              <a:gd name="connsiteY5791" fmla="*/ 3423601 h 5339960"/>
              <a:gd name="connsiteX5792" fmla="*/ 1287067 w 6294865"/>
              <a:gd name="connsiteY5792" fmla="*/ 3420789 h 5339960"/>
              <a:gd name="connsiteX5793" fmla="*/ 1285396 w 6294865"/>
              <a:gd name="connsiteY5793" fmla="*/ 3423567 h 5339960"/>
              <a:gd name="connsiteX5794" fmla="*/ 1281892 w 6294865"/>
              <a:gd name="connsiteY5794" fmla="*/ 3426372 h 5339960"/>
              <a:gd name="connsiteX5795" fmla="*/ 1287605 w 6294865"/>
              <a:gd name="connsiteY5795" fmla="*/ 3436205 h 5339960"/>
              <a:gd name="connsiteX5796" fmla="*/ 1311935 w 6294865"/>
              <a:gd name="connsiteY5796" fmla="*/ 3418371 h 5339960"/>
              <a:gd name="connsiteX5797" fmla="*/ 1350466 w 6294865"/>
              <a:gd name="connsiteY5797" fmla="*/ 3396062 h 5339960"/>
              <a:gd name="connsiteX5798" fmla="*/ 1352244 w 6294865"/>
              <a:gd name="connsiteY5798" fmla="*/ 3395190 h 5339960"/>
              <a:gd name="connsiteX5799" fmla="*/ 1353006 w 6294865"/>
              <a:gd name="connsiteY5799" fmla="*/ 3379420 h 5339960"/>
              <a:gd name="connsiteX5800" fmla="*/ 1354984 w 6294865"/>
              <a:gd name="connsiteY5800" fmla="*/ 3361023 h 5339960"/>
              <a:gd name="connsiteX5801" fmla="*/ 1358917 w 6294865"/>
              <a:gd name="connsiteY5801" fmla="*/ 3379928 h 5339960"/>
              <a:gd name="connsiteX5802" fmla="*/ 1360243 w 6294865"/>
              <a:gd name="connsiteY5802" fmla="*/ 3391269 h 5339960"/>
              <a:gd name="connsiteX5803" fmla="*/ 1382163 w 6294865"/>
              <a:gd name="connsiteY5803" fmla="*/ 3380524 h 5339960"/>
              <a:gd name="connsiteX5804" fmla="*/ 1398750 w 6294865"/>
              <a:gd name="connsiteY5804" fmla="*/ 3373647 h 5339960"/>
              <a:gd name="connsiteX5805" fmla="*/ 1373893 w 6294865"/>
              <a:gd name="connsiteY5805" fmla="*/ 3394436 h 5339960"/>
              <a:gd name="connsiteX5806" fmla="*/ 1361664 w 6294865"/>
              <a:gd name="connsiteY5806" fmla="*/ 3403417 h 5339960"/>
              <a:gd name="connsiteX5807" fmla="*/ 1364670 w 6294865"/>
              <a:gd name="connsiteY5807" fmla="*/ 3429127 h 5339960"/>
              <a:gd name="connsiteX5808" fmla="*/ 1367486 w 6294865"/>
              <a:gd name="connsiteY5808" fmla="*/ 3454298 h 5339960"/>
              <a:gd name="connsiteX5809" fmla="*/ 1377232 w 6294865"/>
              <a:gd name="connsiteY5809" fmla="*/ 3456005 h 5339960"/>
              <a:gd name="connsiteX5810" fmla="*/ 1390614 w 6294865"/>
              <a:gd name="connsiteY5810" fmla="*/ 3465342 h 5339960"/>
              <a:gd name="connsiteX5811" fmla="*/ 1393107 w 6294865"/>
              <a:gd name="connsiteY5811" fmla="*/ 3468662 h 5339960"/>
              <a:gd name="connsiteX5812" fmla="*/ 1398097 w 6294865"/>
              <a:gd name="connsiteY5812" fmla="*/ 3463993 h 5339960"/>
              <a:gd name="connsiteX5813" fmla="*/ 1386876 w 6294865"/>
              <a:gd name="connsiteY5813" fmla="*/ 3460234 h 5339960"/>
              <a:gd name="connsiteX5814" fmla="*/ 1368133 w 6294865"/>
              <a:gd name="connsiteY5814" fmla="*/ 3417334 h 5339960"/>
              <a:gd name="connsiteX5815" fmla="*/ 1385421 w 6294865"/>
              <a:gd name="connsiteY5815" fmla="*/ 3431882 h 5339960"/>
              <a:gd name="connsiteX5816" fmla="*/ 1409972 w 6294865"/>
              <a:gd name="connsiteY5816" fmla="*/ 3454748 h 5339960"/>
              <a:gd name="connsiteX5817" fmla="*/ 1423181 w 6294865"/>
              <a:gd name="connsiteY5817" fmla="*/ 3445065 h 5339960"/>
              <a:gd name="connsiteX5818" fmla="*/ 1421809 w 6294865"/>
              <a:gd name="connsiteY5818" fmla="*/ 3434514 h 5339960"/>
              <a:gd name="connsiteX5819" fmla="*/ 1419452 w 6294865"/>
              <a:gd name="connsiteY5819" fmla="*/ 3421457 h 5339960"/>
              <a:gd name="connsiteX5820" fmla="*/ 1406650 w 6294865"/>
              <a:gd name="connsiteY5820" fmla="*/ 3410958 h 5339960"/>
              <a:gd name="connsiteX5821" fmla="*/ 1391657 w 6294865"/>
              <a:gd name="connsiteY5821" fmla="*/ 3397739 h 5339960"/>
              <a:gd name="connsiteX5822" fmla="*/ 1415177 w 6294865"/>
              <a:gd name="connsiteY5822" fmla="*/ 3413132 h 5339960"/>
              <a:gd name="connsiteX5823" fmla="*/ 1418377 w 6294865"/>
              <a:gd name="connsiteY5823" fmla="*/ 3415342 h 5339960"/>
              <a:gd name="connsiteX5824" fmla="*/ 1417610 w 6294865"/>
              <a:gd name="connsiteY5824" fmla="*/ 3403390 h 5339960"/>
              <a:gd name="connsiteX5825" fmla="*/ 1426042 w 6294865"/>
              <a:gd name="connsiteY5825" fmla="*/ 3400012 h 5339960"/>
              <a:gd name="connsiteX5826" fmla="*/ 1429391 w 6294865"/>
              <a:gd name="connsiteY5826" fmla="*/ 3403920 h 5339960"/>
              <a:gd name="connsiteX5827" fmla="*/ 1438631 w 6294865"/>
              <a:gd name="connsiteY5827" fmla="*/ 3393920 h 5339960"/>
              <a:gd name="connsiteX5828" fmla="*/ 1436124 w 6294865"/>
              <a:gd name="connsiteY5828" fmla="*/ 3385292 h 5339960"/>
              <a:gd name="connsiteX5829" fmla="*/ 1448467 w 6294865"/>
              <a:gd name="connsiteY5829" fmla="*/ 3376662 h 5339960"/>
              <a:gd name="connsiteX5830" fmla="*/ 1456921 w 6294865"/>
              <a:gd name="connsiteY5830" fmla="*/ 3376075 h 5339960"/>
              <a:gd name="connsiteX5831" fmla="*/ 1459395 w 6294865"/>
              <a:gd name="connsiteY5831" fmla="*/ 3367396 h 5339960"/>
              <a:gd name="connsiteX5832" fmla="*/ 1465320 w 6294865"/>
              <a:gd name="connsiteY5832" fmla="*/ 3349236 h 5339960"/>
              <a:gd name="connsiteX5833" fmla="*/ 1465800 w 6294865"/>
              <a:gd name="connsiteY5833" fmla="*/ 3367596 h 5339960"/>
              <a:gd name="connsiteX5834" fmla="*/ 1465550 w 6294865"/>
              <a:gd name="connsiteY5834" fmla="*/ 3370300 h 5339960"/>
              <a:gd name="connsiteX5835" fmla="*/ 1473879 w 6294865"/>
              <a:gd name="connsiteY5835" fmla="*/ 3365211 h 5339960"/>
              <a:gd name="connsiteX5836" fmla="*/ 1473127 w 6294865"/>
              <a:gd name="connsiteY5836" fmla="*/ 3363259 h 5339960"/>
              <a:gd name="connsiteX5837" fmla="*/ 1482286 w 6294865"/>
              <a:gd name="connsiteY5837" fmla="*/ 3297837 h 5339960"/>
              <a:gd name="connsiteX5838" fmla="*/ 1482573 w 6294865"/>
              <a:gd name="connsiteY5838" fmla="*/ 3296832 h 5339960"/>
              <a:gd name="connsiteX5839" fmla="*/ 1471427 w 6294865"/>
              <a:gd name="connsiteY5839" fmla="*/ 3303847 h 5339960"/>
              <a:gd name="connsiteX5840" fmla="*/ 1457159 w 6294865"/>
              <a:gd name="connsiteY5840" fmla="*/ 3311028 h 5339960"/>
              <a:gd name="connsiteX5841" fmla="*/ 1475379 w 6294865"/>
              <a:gd name="connsiteY5841" fmla="*/ 3286713 h 5339960"/>
              <a:gd name="connsiteX5842" fmla="*/ 1488757 w 6294865"/>
              <a:gd name="connsiteY5842" fmla="*/ 3275139 h 5339960"/>
              <a:gd name="connsiteX5843" fmla="*/ 1491625 w 6294865"/>
              <a:gd name="connsiteY5843" fmla="*/ 3265075 h 5339960"/>
              <a:gd name="connsiteX5844" fmla="*/ 1497550 w 6294865"/>
              <a:gd name="connsiteY5844" fmla="*/ 3246916 h 5339960"/>
              <a:gd name="connsiteX5845" fmla="*/ 1498816 w 6294865"/>
              <a:gd name="connsiteY5845" fmla="*/ 3249265 h 5339960"/>
              <a:gd name="connsiteX5846" fmla="*/ 1498171 w 6294865"/>
              <a:gd name="connsiteY5846" fmla="*/ 3262384 h 5339960"/>
              <a:gd name="connsiteX5847" fmla="*/ 1499051 w 6294865"/>
              <a:gd name="connsiteY5847" fmla="*/ 3264163 h 5339960"/>
              <a:gd name="connsiteX5848" fmla="*/ 1499473 w 6294865"/>
              <a:gd name="connsiteY5848" fmla="*/ 3266946 h 5339960"/>
              <a:gd name="connsiteX5849" fmla="*/ 1512882 w 6294865"/>
              <a:gd name="connsiteY5849" fmla="*/ 3258754 h 5339960"/>
              <a:gd name="connsiteX5850" fmla="*/ 1526615 w 6294865"/>
              <a:gd name="connsiteY5850" fmla="*/ 3254964 h 5339960"/>
              <a:gd name="connsiteX5851" fmla="*/ 1525989 w 6294865"/>
              <a:gd name="connsiteY5851" fmla="*/ 3213741 h 5339960"/>
              <a:gd name="connsiteX5852" fmla="*/ 1529738 w 6294865"/>
              <a:gd name="connsiteY5852" fmla="*/ 3158722 h 5339960"/>
              <a:gd name="connsiteX5853" fmla="*/ 1539424 w 6294865"/>
              <a:gd name="connsiteY5853" fmla="*/ 3226825 h 5339960"/>
              <a:gd name="connsiteX5854" fmla="*/ 1542241 w 6294865"/>
              <a:gd name="connsiteY5854" fmla="*/ 3251998 h 5339960"/>
              <a:gd name="connsiteX5855" fmla="*/ 1551987 w 6294865"/>
              <a:gd name="connsiteY5855" fmla="*/ 3253704 h 5339960"/>
              <a:gd name="connsiteX5856" fmla="*/ 1565369 w 6294865"/>
              <a:gd name="connsiteY5856" fmla="*/ 3263042 h 5339960"/>
              <a:gd name="connsiteX5857" fmla="*/ 1567861 w 6294865"/>
              <a:gd name="connsiteY5857" fmla="*/ 3266362 h 5339960"/>
              <a:gd name="connsiteX5858" fmla="*/ 1575526 w 6294865"/>
              <a:gd name="connsiteY5858" fmla="*/ 3259189 h 5339960"/>
              <a:gd name="connsiteX5859" fmla="*/ 1651155 w 6294865"/>
              <a:gd name="connsiteY5859" fmla="*/ 3209689 h 5339960"/>
              <a:gd name="connsiteX5860" fmla="*/ 1652930 w 6294865"/>
              <a:gd name="connsiteY5860" fmla="*/ 3208818 h 5339960"/>
              <a:gd name="connsiteX5861" fmla="*/ 1653694 w 6294865"/>
              <a:gd name="connsiteY5861" fmla="*/ 3193048 h 5339960"/>
              <a:gd name="connsiteX5862" fmla="*/ 1655670 w 6294865"/>
              <a:gd name="connsiteY5862" fmla="*/ 3174650 h 5339960"/>
              <a:gd name="connsiteX5863" fmla="*/ 1659604 w 6294865"/>
              <a:gd name="connsiteY5863" fmla="*/ 3193555 h 5339960"/>
              <a:gd name="connsiteX5864" fmla="*/ 1660930 w 6294865"/>
              <a:gd name="connsiteY5864" fmla="*/ 3204897 h 5339960"/>
              <a:gd name="connsiteX5865" fmla="*/ 1682850 w 6294865"/>
              <a:gd name="connsiteY5865" fmla="*/ 3194151 h 5339960"/>
              <a:gd name="connsiteX5866" fmla="*/ 1699438 w 6294865"/>
              <a:gd name="connsiteY5866" fmla="*/ 3187276 h 5339960"/>
              <a:gd name="connsiteX5867" fmla="*/ 1674579 w 6294865"/>
              <a:gd name="connsiteY5867" fmla="*/ 3208063 h 5339960"/>
              <a:gd name="connsiteX5868" fmla="*/ 1662351 w 6294865"/>
              <a:gd name="connsiteY5868" fmla="*/ 3217045 h 5339960"/>
              <a:gd name="connsiteX5869" fmla="*/ 1665358 w 6294865"/>
              <a:gd name="connsiteY5869" fmla="*/ 3242754 h 5339960"/>
              <a:gd name="connsiteX5870" fmla="*/ 1668174 w 6294865"/>
              <a:gd name="connsiteY5870" fmla="*/ 3267926 h 5339960"/>
              <a:gd name="connsiteX5871" fmla="*/ 1677920 w 6294865"/>
              <a:gd name="connsiteY5871" fmla="*/ 3269632 h 5339960"/>
              <a:gd name="connsiteX5872" fmla="*/ 1691301 w 6294865"/>
              <a:gd name="connsiteY5872" fmla="*/ 3278970 h 5339960"/>
              <a:gd name="connsiteX5873" fmla="*/ 1693794 w 6294865"/>
              <a:gd name="connsiteY5873" fmla="*/ 3282288 h 5339960"/>
              <a:gd name="connsiteX5874" fmla="*/ 1701459 w 6294865"/>
              <a:gd name="connsiteY5874" fmla="*/ 3275119 h 5339960"/>
              <a:gd name="connsiteX5875" fmla="*/ 1777086 w 6294865"/>
              <a:gd name="connsiteY5875" fmla="*/ 3225617 h 5339960"/>
              <a:gd name="connsiteX5876" fmla="*/ 1788922 w 6294865"/>
              <a:gd name="connsiteY5876" fmla="*/ 3219816 h 5339960"/>
              <a:gd name="connsiteX5877" fmla="*/ 1761341 w 6294865"/>
              <a:gd name="connsiteY5877" fmla="*/ 3195417 h 5339960"/>
              <a:gd name="connsiteX5878" fmla="*/ 1634070 w 6294865"/>
              <a:gd name="connsiteY5878" fmla="*/ 3067113 h 5339960"/>
              <a:gd name="connsiteX5879" fmla="*/ 1582484 w 6294865"/>
              <a:gd name="connsiteY5879" fmla="*/ 3005033 h 5339960"/>
              <a:gd name="connsiteX5880" fmla="*/ 1582361 w 6294865"/>
              <a:gd name="connsiteY5880" fmla="*/ 3005745 h 5339960"/>
              <a:gd name="connsiteX5881" fmla="*/ 1578079 w 6294865"/>
              <a:gd name="connsiteY5881" fmla="*/ 3031153 h 5339960"/>
              <a:gd name="connsiteX5882" fmla="*/ 1578739 w 6294865"/>
              <a:gd name="connsiteY5882" fmla="*/ 3033902 h 5339960"/>
              <a:gd name="connsiteX5883" fmla="*/ 1579428 w 6294865"/>
              <a:gd name="connsiteY5883" fmla="*/ 3038521 h 5339960"/>
              <a:gd name="connsiteX5884" fmla="*/ 1577633 w 6294865"/>
              <a:gd name="connsiteY5884" fmla="*/ 3033797 h 5339960"/>
              <a:gd name="connsiteX5885" fmla="*/ 1571606 w 6294865"/>
              <a:gd name="connsiteY5885" fmla="*/ 3069553 h 5339960"/>
              <a:gd name="connsiteX5886" fmla="*/ 1567595 w 6294865"/>
              <a:gd name="connsiteY5886" fmla="*/ 3091919 h 5339960"/>
              <a:gd name="connsiteX5887" fmla="*/ 1573440 w 6294865"/>
              <a:gd name="connsiteY5887" fmla="*/ 3115027 h 5339960"/>
              <a:gd name="connsiteX5888" fmla="*/ 1578022 w 6294865"/>
              <a:gd name="connsiteY5888" fmla="*/ 3135853 h 5339960"/>
              <a:gd name="connsiteX5889" fmla="*/ 1547961 w 6294865"/>
              <a:gd name="connsiteY5889" fmla="*/ 3046009 h 5339960"/>
              <a:gd name="connsiteX5890" fmla="*/ 1547361 w 6294865"/>
              <a:gd name="connsiteY5890" fmla="*/ 3043999 h 5339960"/>
              <a:gd name="connsiteX5891" fmla="*/ 1535652 w 6294865"/>
              <a:gd name="connsiteY5891" fmla="*/ 3040139 h 5339960"/>
              <a:gd name="connsiteX5892" fmla="*/ 1505357 w 6294865"/>
              <a:gd name="connsiteY5892" fmla="*/ 3025990 h 5339960"/>
              <a:gd name="connsiteX5893" fmla="*/ 1483367 w 6294865"/>
              <a:gd name="connsiteY5893" fmla="*/ 3010304 h 5339960"/>
              <a:gd name="connsiteX5894" fmla="*/ 1479880 w 6294865"/>
              <a:gd name="connsiteY5894" fmla="*/ 3017564 h 5339960"/>
              <a:gd name="connsiteX5895" fmla="*/ 1471778 w 6294865"/>
              <a:gd name="connsiteY5895" fmla="*/ 3035642 h 5339960"/>
              <a:gd name="connsiteX5896" fmla="*/ 1427246 w 6294865"/>
              <a:gd name="connsiteY5896" fmla="*/ 3050089 h 5339960"/>
              <a:gd name="connsiteX5897" fmla="*/ 1469208 w 6294865"/>
              <a:gd name="connsiteY5897" fmla="*/ 3011566 h 5339960"/>
              <a:gd name="connsiteX5898" fmla="*/ 1474327 w 6294865"/>
              <a:gd name="connsiteY5898" fmla="*/ 3003856 h 5339960"/>
              <a:gd name="connsiteX5899" fmla="*/ 1473329 w 6294865"/>
              <a:gd name="connsiteY5899" fmla="*/ 3003144 h 5339960"/>
              <a:gd name="connsiteX5900" fmla="*/ 1469248 w 6294865"/>
              <a:gd name="connsiteY5900" fmla="*/ 2998465 h 5339960"/>
              <a:gd name="connsiteX5901" fmla="*/ 1467554 w 6294865"/>
              <a:gd name="connsiteY5901" fmla="*/ 2997797 h 5339960"/>
              <a:gd name="connsiteX5902" fmla="*/ 1449604 w 6294865"/>
              <a:gd name="connsiteY5902" fmla="*/ 2998355 h 5339960"/>
              <a:gd name="connsiteX5903" fmla="*/ 1436381 w 6294865"/>
              <a:gd name="connsiteY5903" fmla="*/ 2999420 h 5339960"/>
              <a:gd name="connsiteX5904" fmla="*/ 1424676 w 6294865"/>
              <a:gd name="connsiteY5904" fmla="*/ 3011132 h 5339960"/>
              <a:gd name="connsiteX5905" fmla="*/ 1410052 w 6294865"/>
              <a:gd name="connsiteY5905" fmla="*/ 3024758 h 5339960"/>
              <a:gd name="connsiteX5906" fmla="*/ 1427675 w 6294865"/>
              <a:gd name="connsiteY5906" fmla="*/ 3002859 h 5339960"/>
              <a:gd name="connsiteX5907" fmla="*/ 1430189 w 6294865"/>
              <a:gd name="connsiteY5907" fmla="*/ 2999892 h 5339960"/>
              <a:gd name="connsiteX5908" fmla="*/ 1418220 w 6294865"/>
              <a:gd name="connsiteY5908" fmla="*/ 2999484 h 5339960"/>
              <a:gd name="connsiteX5909" fmla="*/ 1415684 w 6294865"/>
              <a:gd name="connsiteY5909" fmla="*/ 2990761 h 5339960"/>
              <a:gd name="connsiteX5910" fmla="*/ 1428027 w 6294865"/>
              <a:gd name="connsiteY5910" fmla="*/ 2982132 h 5339960"/>
              <a:gd name="connsiteX5911" fmla="*/ 1439602 w 6294865"/>
              <a:gd name="connsiteY5911" fmla="*/ 2981328 h 5339960"/>
              <a:gd name="connsiteX5912" fmla="*/ 1445627 w 6294865"/>
              <a:gd name="connsiteY5912" fmla="*/ 2981665 h 5339960"/>
              <a:gd name="connsiteX5913" fmla="*/ 1453967 w 6294865"/>
              <a:gd name="connsiteY5913" fmla="*/ 2972047 h 5339960"/>
              <a:gd name="connsiteX5914" fmla="*/ 1452688 w 6294865"/>
              <a:gd name="connsiteY5914" fmla="*/ 2968730 h 5339960"/>
              <a:gd name="connsiteX5915" fmla="*/ 1453626 w 6294865"/>
              <a:gd name="connsiteY5915" fmla="*/ 2948529 h 5339960"/>
              <a:gd name="connsiteX5916" fmla="*/ 1440051 w 6294865"/>
              <a:gd name="connsiteY5916" fmla="*/ 2953279 h 5339960"/>
              <a:gd name="connsiteX5917" fmla="*/ 1428651 w 6294865"/>
              <a:gd name="connsiteY5917" fmla="*/ 2952757 h 5339960"/>
              <a:gd name="connsiteX5918" fmla="*/ 1444824 w 6294865"/>
              <a:gd name="connsiteY5918" fmla="*/ 2936979 h 5339960"/>
              <a:gd name="connsiteX5919" fmla="*/ 1456906 w 6294865"/>
              <a:gd name="connsiteY5919" fmla="*/ 2926324 h 5339960"/>
              <a:gd name="connsiteX5920" fmla="*/ 1457026 w 6294865"/>
              <a:gd name="connsiteY5920" fmla="*/ 2925763 h 5339960"/>
              <a:gd name="connsiteX5921" fmla="*/ 1453499 w 6294865"/>
              <a:gd name="connsiteY5921" fmla="*/ 2921527 h 5339960"/>
              <a:gd name="connsiteX5922" fmla="*/ 1443875 w 6294865"/>
              <a:gd name="connsiteY5922" fmla="*/ 2919297 h 5339960"/>
              <a:gd name="connsiteX5923" fmla="*/ 1424125 w 6294865"/>
              <a:gd name="connsiteY5923" fmla="*/ 2930440 h 5339960"/>
              <a:gd name="connsiteX5924" fmla="*/ 1421952 w 6294865"/>
              <a:gd name="connsiteY5924" fmla="*/ 2930787 h 5339960"/>
              <a:gd name="connsiteX5925" fmla="*/ 1380752 w 6294865"/>
              <a:gd name="connsiteY5925" fmla="*/ 3039349 h 5339960"/>
              <a:gd name="connsiteX5926" fmla="*/ 1366206 w 6294865"/>
              <a:gd name="connsiteY5926" fmla="*/ 3082263 h 5339960"/>
              <a:gd name="connsiteX5927" fmla="*/ 1370043 w 6294865"/>
              <a:gd name="connsiteY5927" fmla="*/ 3080673 h 5339960"/>
              <a:gd name="connsiteX5928" fmla="*/ 1368374 w 6294865"/>
              <a:gd name="connsiteY5928" fmla="*/ 3083451 h 5339960"/>
              <a:gd name="connsiteX5929" fmla="*/ 1364848 w 6294865"/>
              <a:gd name="connsiteY5929" fmla="*/ 3086273 h 5339960"/>
              <a:gd name="connsiteX5930" fmla="*/ 1350176 w 6294865"/>
              <a:gd name="connsiteY5930" fmla="*/ 3129561 h 5339960"/>
              <a:gd name="connsiteX5931" fmla="*/ 1331305 w 6294865"/>
              <a:gd name="connsiteY5931" fmla="*/ 3189037 h 5339960"/>
              <a:gd name="connsiteX5932" fmla="*/ 1331419 w 6294865"/>
              <a:gd name="connsiteY5932" fmla="*/ 3189129 h 5339960"/>
              <a:gd name="connsiteX5933" fmla="*/ 1332012 w 6294865"/>
              <a:gd name="connsiteY5933" fmla="*/ 3196254 h 5339960"/>
              <a:gd name="connsiteX5934" fmla="*/ 1327695 w 6294865"/>
              <a:gd name="connsiteY5934" fmla="*/ 3200412 h 5339960"/>
              <a:gd name="connsiteX5935" fmla="*/ 1252980 w 6294865"/>
              <a:gd name="connsiteY5935" fmla="*/ 3436243 h 5339960"/>
              <a:gd name="connsiteX5936" fmla="*/ 1264552 w 6294865"/>
              <a:gd name="connsiteY5936" fmla="*/ 3430570 h 5339960"/>
              <a:gd name="connsiteX5937" fmla="*/ 1262156 w 6294865"/>
              <a:gd name="connsiteY5937" fmla="*/ 3427126 h 5339960"/>
              <a:gd name="connsiteX5938" fmla="*/ 1257997 w 6294865"/>
              <a:gd name="connsiteY5938" fmla="*/ 3420730 h 5339960"/>
              <a:gd name="connsiteX5939" fmla="*/ 1243877 w 6294865"/>
              <a:gd name="connsiteY5939" fmla="*/ 3464390 h 5339960"/>
              <a:gd name="connsiteX5940" fmla="*/ 1255492 w 6294865"/>
              <a:gd name="connsiteY5940" fmla="*/ 3460248 h 5339960"/>
              <a:gd name="connsiteX5941" fmla="*/ 1252801 w 6294865"/>
              <a:gd name="connsiteY5941" fmla="*/ 3457200 h 5339960"/>
              <a:gd name="connsiteX5942" fmla="*/ 1246088 w 6294865"/>
              <a:gd name="connsiteY5942" fmla="*/ 3457555 h 5339960"/>
              <a:gd name="connsiteX5943" fmla="*/ 857691 w 6294865"/>
              <a:gd name="connsiteY5943" fmla="*/ 4687362 h 5339960"/>
              <a:gd name="connsiteX5944" fmla="*/ 858346 w 6294865"/>
              <a:gd name="connsiteY5944" fmla="*/ 4690780 h 5339960"/>
              <a:gd name="connsiteX5945" fmla="*/ 859805 w 6294865"/>
              <a:gd name="connsiteY5945" fmla="*/ 4689504 h 5339960"/>
              <a:gd name="connsiteX5946" fmla="*/ 861244 w 6294865"/>
              <a:gd name="connsiteY5946" fmla="*/ 4688235 h 5339960"/>
              <a:gd name="connsiteX5947" fmla="*/ 2096809 w 6294865"/>
              <a:gd name="connsiteY5947" fmla="*/ 753608 h 5339960"/>
              <a:gd name="connsiteX5948" fmla="*/ 2104419 w 6294865"/>
              <a:gd name="connsiteY5948" fmla="*/ 759371 h 5339960"/>
              <a:gd name="connsiteX5949" fmla="*/ 2143535 w 6294865"/>
              <a:gd name="connsiteY5949" fmla="*/ 779894 h 5339960"/>
              <a:gd name="connsiteX5950" fmla="*/ 2154381 w 6294865"/>
              <a:gd name="connsiteY5950" fmla="*/ 785109 h 5339960"/>
              <a:gd name="connsiteX5951" fmla="*/ 2137474 w 6294865"/>
              <a:gd name="connsiteY5951" fmla="*/ 728570 h 5339960"/>
              <a:gd name="connsiteX5952" fmla="*/ 2134013 w 6294865"/>
              <a:gd name="connsiteY5952" fmla="*/ 730080 h 5339960"/>
              <a:gd name="connsiteX5953" fmla="*/ 2104526 w 6294865"/>
              <a:gd name="connsiteY5953" fmla="*/ 745676 h 5339960"/>
              <a:gd name="connsiteX5954" fmla="*/ 1774917 w 6294865"/>
              <a:gd name="connsiteY5954" fmla="*/ 1774766 h 5339960"/>
              <a:gd name="connsiteX5955" fmla="*/ 1776805 w 6294865"/>
              <a:gd name="connsiteY5955" fmla="*/ 1777308 h 5339960"/>
              <a:gd name="connsiteX5956" fmla="*/ 1777151 w 6294865"/>
              <a:gd name="connsiteY5956" fmla="*/ 1776946 h 5339960"/>
              <a:gd name="connsiteX5957" fmla="*/ 1778435 w 6294865"/>
              <a:gd name="connsiteY5957" fmla="*/ 1775746 h 5339960"/>
              <a:gd name="connsiteX5958" fmla="*/ 1775718 w 6294865"/>
              <a:gd name="connsiteY5958" fmla="*/ 1772670 h 5339960"/>
              <a:gd name="connsiteX5959" fmla="*/ 1557565 w 6294865"/>
              <a:gd name="connsiteY5959" fmla="*/ 2463290 h 5339960"/>
              <a:gd name="connsiteX5960" fmla="*/ 1560747 w 6294865"/>
              <a:gd name="connsiteY5960" fmla="*/ 2469021 h 5339960"/>
              <a:gd name="connsiteX5961" fmla="*/ 1563289 w 6294865"/>
              <a:gd name="connsiteY5961" fmla="*/ 2466823 h 5339960"/>
              <a:gd name="connsiteX5962" fmla="*/ 1565167 w 6294865"/>
              <a:gd name="connsiteY5962" fmla="*/ 2460231 h 5339960"/>
              <a:gd name="connsiteX5963" fmla="*/ 1562029 w 6294865"/>
              <a:gd name="connsiteY5963" fmla="*/ 2458766 h 5339960"/>
              <a:gd name="connsiteX5964" fmla="*/ 1558263 w 6294865"/>
              <a:gd name="connsiteY5964" fmla="*/ 2462585 h 5339960"/>
              <a:gd name="connsiteX5965" fmla="*/ 2224371 w 6294865"/>
              <a:gd name="connsiteY5965" fmla="*/ 346226 h 5339960"/>
              <a:gd name="connsiteX5966" fmla="*/ 2223972 w 6294865"/>
              <a:gd name="connsiteY5966" fmla="*/ 350355 h 5339960"/>
              <a:gd name="connsiteX5967" fmla="*/ 2218314 w 6294865"/>
              <a:gd name="connsiteY5967" fmla="*/ 366404 h 5339960"/>
              <a:gd name="connsiteX5968" fmla="*/ 2224651 w 6294865"/>
              <a:gd name="connsiteY5968" fmla="*/ 364657 h 5339960"/>
              <a:gd name="connsiteX5969" fmla="*/ 2181240 w 6294865"/>
              <a:gd name="connsiteY5969" fmla="*/ 481468 h 5339960"/>
              <a:gd name="connsiteX5970" fmla="*/ 2183821 w 6294865"/>
              <a:gd name="connsiteY5970" fmla="*/ 486118 h 5339960"/>
              <a:gd name="connsiteX5971" fmla="*/ 2191885 w 6294865"/>
              <a:gd name="connsiteY5971" fmla="*/ 485879 h 5339960"/>
              <a:gd name="connsiteX5972" fmla="*/ 2184513 w 6294865"/>
              <a:gd name="connsiteY5972" fmla="*/ 479394 h 5339960"/>
              <a:gd name="connsiteX5973" fmla="*/ 2183162 w 6294865"/>
              <a:gd name="connsiteY5973" fmla="*/ 476443 h 5339960"/>
              <a:gd name="connsiteX5974" fmla="*/ 1734916 w 6294865"/>
              <a:gd name="connsiteY5974" fmla="*/ 1897366 h 5339960"/>
              <a:gd name="connsiteX5975" fmla="*/ 1733932 w 6294865"/>
              <a:gd name="connsiteY5975" fmla="*/ 1903200 h 5339960"/>
              <a:gd name="connsiteX5976" fmla="*/ 1735975 w 6294865"/>
              <a:gd name="connsiteY5976" fmla="*/ 1904748 h 5339960"/>
              <a:gd name="connsiteX5977" fmla="*/ 859405 w 6294865"/>
              <a:gd name="connsiteY5977" fmla="*/ 4674119 h 5339960"/>
              <a:gd name="connsiteX5978" fmla="*/ 863215 w 6294865"/>
              <a:gd name="connsiteY5978" fmla="*/ 4676013 h 5339960"/>
              <a:gd name="connsiteX5979" fmla="*/ 870908 w 6294865"/>
              <a:gd name="connsiteY5979" fmla="*/ 4679713 h 5339960"/>
              <a:gd name="connsiteX5980" fmla="*/ 873044 w 6294865"/>
              <a:gd name="connsiteY5980" fmla="*/ 4677827 h 5339960"/>
              <a:gd name="connsiteX5981" fmla="*/ 869239 w 6294865"/>
              <a:gd name="connsiteY5981" fmla="*/ 4665100 h 5339960"/>
              <a:gd name="connsiteX5982" fmla="*/ 862706 w 6294865"/>
              <a:gd name="connsiteY5982" fmla="*/ 4670819 h 5339960"/>
              <a:gd name="connsiteX5983" fmla="*/ 1474228 w 6294865"/>
              <a:gd name="connsiteY5983" fmla="*/ 2718330 h 5339960"/>
              <a:gd name="connsiteX5984" fmla="*/ 1474331 w 6294865"/>
              <a:gd name="connsiteY5984" fmla="*/ 2719814 h 5339960"/>
              <a:gd name="connsiteX5985" fmla="*/ 1480814 w 6294865"/>
              <a:gd name="connsiteY5985" fmla="*/ 2717982 h 5339960"/>
              <a:gd name="connsiteX5986" fmla="*/ 1082161 w 6294865"/>
              <a:gd name="connsiteY5986" fmla="*/ 3959626 h 5339960"/>
              <a:gd name="connsiteX5987" fmla="*/ 1079267 w 6294865"/>
              <a:gd name="connsiteY5987" fmla="*/ 3974221 h 5339960"/>
              <a:gd name="connsiteX5988" fmla="*/ 1083625 w 6294865"/>
              <a:gd name="connsiteY5988" fmla="*/ 3977261 h 5339960"/>
              <a:gd name="connsiteX5989" fmla="*/ 1089371 w 6294865"/>
              <a:gd name="connsiteY5989" fmla="*/ 3971554 h 5339960"/>
              <a:gd name="connsiteX5990" fmla="*/ 1086641 w 6294865"/>
              <a:gd name="connsiteY5990" fmla="*/ 3964388 h 5339960"/>
              <a:gd name="connsiteX5991" fmla="*/ 1084223 w 6294865"/>
              <a:gd name="connsiteY5991" fmla="*/ 3959177 h 5339960"/>
              <a:gd name="connsiteX5992" fmla="*/ 2144531 w 6294865"/>
              <a:gd name="connsiteY5992" fmla="*/ 585607 h 5339960"/>
              <a:gd name="connsiteX5993" fmla="*/ 2142673 w 6294865"/>
              <a:gd name="connsiteY5993" fmla="*/ 596360 h 5339960"/>
              <a:gd name="connsiteX5994" fmla="*/ 2141796 w 6294865"/>
              <a:gd name="connsiteY5994" fmla="*/ 601601 h 5339960"/>
              <a:gd name="connsiteX5995" fmla="*/ 2144020 w 6294865"/>
              <a:gd name="connsiteY5995" fmla="*/ 610409 h 5339960"/>
              <a:gd name="connsiteX5996" fmla="*/ 2150266 w 6294865"/>
              <a:gd name="connsiteY5996" fmla="*/ 614765 h 5339960"/>
              <a:gd name="connsiteX5997" fmla="*/ 2151559 w 6294865"/>
              <a:gd name="connsiteY5997" fmla="*/ 614103 h 5339960"/>
              <a:gd name="connsiteX5998" fmla="*/ 2152147 w 6294865"/>
              <a:gd name="connsiteY5998" fmla="*/ 601436 h 5339960"/>
              <a:gd name="connsiteX5999" fmla="*/ 2155730 w 6294865"/>
              <a:gd name="connsiteY5999" fmla="*/ 584746 h 5339960"/>
              <a:gd name="connsiteX6000" fmla="*/ 2154336 w 6294865"/>
              <a:gd name="connsiteY6000" fmla="*/ 583522 h 5339960"/>
              <a:gd name="connsiteX6001" fmla="*/ 881079 w 6294865"/>
              <a:gd name="connsiteY6001" fmla="*/ 4595965 h 5339960"/>
              <a:gd name="connsiteX6002" fmla="*/ 880162 w 6294865"/>
              <a:gd name="connsiteY6002" fmla="*/ 4598979 h 5339960"/>
              <a:gd name="connsiteX6003" fmla="*/ 881551 w 6294865"/>
              <a:gd name="connsiteY6003" fmla="*/ 4597333 h 5339960"/>
              <a:gd name="connsiteX6004" fmla="*/ 896600 w 6294865"/>
              <a:gd name="connsiteY6004" fmla="*/ 4546459 h 5339960"/>
              <a:gd name="connsiteX6005" fmla="*/ 904083 w 6294865"/>
              <a:gd name="connsiteY6005" fmla="*/ 4559437 h 5339960"/>
              <a:gd name="connsiteX6006" fmla="*/ 913744 w 6294865"/>
              <a:gd name="connsiteY6006" fmla="*/ 4558955 h 5339960"/>
              <a:gd name="connsiteX6007" fmla="*/ 925355 w 6294865"/>
              <a:gd name="connsiteY6007" fmla="*/ 4545037 h 5339960"/>
              <a:gd name="connsiteX6008" fmla="*/ 923998 w 6294865"/>
              <a:gd name="connsiteY6008" fmla="*/ 4533017 h 5339960"/>
              <a:gd name="connsiteX6009" fmla="*/ 1633140 w 6294865"/>
              <a:gd name="connsiteY6009" fmla="*/ 2207379 h 5339960"/>
              <a:gd name="connsiteX6010" fmla="*/ 1639011 w 6294865"/>
              <a:gd name="connsiteY6010" fmla="*/ 2215196 h 5339960"/>
              <a:gd name="connsiteX6011" fmla="*/ 1653189 w 6294865"/>
              <a:gd name="connsiteY6011" fmla="*/ 2239788 h 5339960"/>
              <a:gd name="connsiteX6012" fmla="*/ 1658979 w 6294865"/>
              <a:gd name="connsiteY6012" fmla="*/ 2233524 h 5339960"/>
              <a:gd name="connsiteX6013" fmla="*/ 1672356 w 6294865"/>
              <a:gd name="connsiteY6013" fmla="*/ 2221949 h 5339960"/>
              <a:gd name="connsiteX6014" fmla="*/ 1675224 w 6294865"/>
              <a:gd name="connsiteY6014" fmla="*/ 2211886 h 5339960"/>
              <a:gd name="connsiteX6015" fmla="*/ 1681150 w 6294865"/>
              <a:gd name="connsiteY6015" fmla="*/ 2193726 h 5339960"/>
              <a:gd name="connsiteX6016" fmla="*/ 1681630 w 6294865"/>
              <a:gd name="connsiteY6016" fmla="*/ 2212084 h 5339960"/>
              <a:gd name="connsiteX6017" fmla="*/ 1681380 w 6294865"/>
              <a:gd name="connsiteY6017" fmla="*/ 2214791 h 5339960"/>
              <a:gd name="connsiteX6018" fmla="*/ 1691065 w 6294865"/>
              <a:gd name="connsiteY6018" fmla="*/ 2208873 h 5339960"/>
              <a:gd name="connsiteX6019" fmla="*/ 1702118 w 6294865"/>
              <a:gd name="connsiteY6019" fmla="*/ 2192382 h 5339960"/>
              <a:gd name="connsiteX6020" fmla="*/ 1709923 w 6294865"/>
              <a:gd name="connsiteY6020" fmla="*/ 2182521 h 5339960"/>
              <a:gd name="connsiteX6021" fmla="*/ 1709589 w 6294865"/>
              <a:gd name="connsiteY6021" fmla="*/ 2160552 h 5339960"/>
              <a:gd name="connsiteX6022" fmla="*/ 1709838 w 6294865"/>
              <a:gd name="connsiteY6022" fmla="*/ 2155402 h 5339960"/>
              <a:gd name="connsiteX6023" fmla="*/ 1706052 w 6294865"/>
              <a:gd name="connsiteY6023" fmla="*/ 2158182 h 5339960"/>
              <a:gd name="connsiteX6024" fmla="*/ 1683379 w 6294865"/>
              <a:gd name="connsiteY6024" fmla="*/ 2174764 h 5339960"/>
              <a:gd name="connsiteX6025" fmla="*/ 1634398 w 6294865"/>
              <a:gd name="connsiteY6025" fmla="*/ 2206279 h 5339960"/>
              <a:gd name="connsiteX6026" fmla="*/ 929791 w 6294865"/>
              <a:gd name="connsiteY6026" fmla="*/ 4439774 h 5339960"/>
              <a:gd name="connsiteX6027" fmla="*/ 933982 w 6294865"/>
              <a:gd name="connsiteY6027" fmla="*/ 4475607 h 5339960"/>
              <a:gd name="connsiteX6028" fmla="*/ 960328 w 6294865"/>
              <a:gd name="connsiteY6028" fmla="*/ 4460935 h 5339960"/>
              <a:gd name="connsiteX6029" fmla="*/ 954471 w 6294865"/>
              <a:gd name="connsiteY6029" fmla="*/ 4438891 h 5339960"/>
              <a:gd name="connsiteX6030" fmla="*/ 950101 w 6294865"/>
              <a:gd name="connsiteY6030" fmla="*/ 4419200 h 5339960"/>
              <a:gd name="connsiteX6031" fmla="*/ 941688 w 6294865"/>
              <a:gd name="connsiteY6031" fmla="*/ 4427705 h 5339960"/>
              <a:gd name="connsiteX6032" fmla="*/ 1549940 w 6294865"/>
              <a:gd name="connsiteY6032" fmla="*/ 2470993 h 5339960"/>
              <a:gd name="connsiteX6033" fmla="*/ 1551499 w 6294865"/>
              <a:gd name="connsiteY6033" fmla="*/ 2471081 h 5339960"/>
              <a:gd name="connsiteX6034" fmla="*/ 1554224 w 6294865"/>
              <a:gd name="connsiteY6034" fmla="*/ 2471000 h 5339960"/>
              <a:gd name="connsiteX6035" fmla="*/ 1553022 w 6294865"/>
              <a:gd name="connsiteY6035" fmla="*/ 2467881 h 5339960"/>
              <a:gd name="connsiteX6036" fmla="*/ 887535 w 6294865"/>
              <a:gd name="connsiteY6036" fmla="*/ 4573780 h 5339960"/>
              <a:gd name="connsiteX6037" fmla="*/ 883002 w 6294865"/>
              <a:gd name="connsiteY6037" fmla="*/ 4589646 h 5339960"/>
              <a:gd name="connsiteX6038" fmla="*/ 882703 w 6294865"/>
              <a:gd name="connsiteY6038" fmla="*/ 4590629 h 5339960"/>
              <a:gd name="connsiteX6039" fmla="*/ 883742 w 6294865"/>
              <a:gd name="connsiteY6039" fmla="*/ 4594734 h 5339960"/>
              <a:gd name="connsiteX6040" fmla="*/ 897309 w 6294865"/>
              <a:gd name="connsiteY6040" fmla="*/ 4578653 h 5339960"/>
              <a:gd name="connsiteX6041" fmla="*/ 896864 w 6294865"/>
              <a:gd name="connsiteY6041" fmla="*/ 4577486 h 5339960"/>
              <a:gd name="connsiteX6042" fmla="*/ 894448 w 6294865"/>
              <a:gd name="connsiteY6042" fmla="*/ 4572273 h 5339960"/>
              <a:gd name="connsiteX6043" fmla="*/ 1577630 w 6294865"/>
              <a:gd name="connsiteY6043" fmla="*/ 2380628 h 5339960"/>
              <a:gd name="connsiteX6044" fmla="*/ 1580774 w 6294865"/>
              <a:gd name="connsiteY6044" fmla="*/ 2393069 h 5339960"/>
              <a:gd name="connsiteX6045" fmla="*/ 1590681 w 6294865"/>
              <a:gd name="connsiteY6045" fmla="*/ 2387993 h 5339960"/>
              <a:gd name="connsiteX6046" fmla="*/ 1587589 w 6294865"/>
              <a:gd name="connsiteY6046" fmla="*/ 2382999 h 5339960"/>
              <a:gd name="connsiteX6047" fmla="*/ 1585907 w 6294865"/>
              <a:gd name="connsiteY6047" fmla="*/ 2380831 h 5339960"/>
              <a:gd name="connsiteX6048" fmla="*/ 824896 w 6294865"/>
              <a:gd name="connsiteY6048" fmla="*/ 4768814 h 5339960"/>
              <a:gd name="connsiteX6049" fmla="*/ 826923 w 6294865"/>
              <a:gd name="connsiteY6049" fmla="*/ 4786931 h 5339960"/>
              <a:gd name="connsiteX6050" fmla="*/ 829979 w 6294865"/>
              <a:gd name="connsiteY6050" fmla="*/ 4788637 h 5339960"/>
              <a:gd name="connsiteX6051" fmla="*/ 836804 w 6294865"/>
              <a:gd name="connsiteY6051" fmla="*/ 4789833 h 5339960"/>
              <a:gd name="connsiteX6052" fmla="*/ 839327 w 6294865"/>
              <a:gd name="connsiteY6052" fmla="*/ 4791595 h 5339960"/>
              <a:gd name="connsiteX6053" fmla="*/ 841971 w 6294865"/>
              <a:gd name="connsiteY6053" fmla="*/ 4787649 h 5339960"/>
              <a:gd name="connsiteX6054" fmla="*/ 849879 w 6294865"/>
              <a:gd name="connsiteY6054" fmla="*/ 4777657 h 5339960"/>
              <a:gd name="connsiteX6055" fmla="*/ 849388 w 6294865"/>
              <a:gd name="connsiteY6055" fmla="*/ 4782741 h 5339960"/>
              <a:gd name="connsiteX6056" fmla="*/ 844896 w 6294865"/>
              <a:gd name="connsiteY6056" fmla="*/ 4795480 h 5339960"/>
              <a:gd name="connsiteX6057" fmla="*/ 850185 w 6294865"/>
              <a:gd name="connsiteY6057" fmla="*/ 4799170 h 5339960"/>
              <a:gd name="connsiteX6058" fmla="*/ 850195 w 6294865"/>
              <a:gd name="connsiteY6058" fmla="*/ 4799185 h 5339960"/>
              <a:gd name="connsiteX6059" fmla="*/ 852557 w 6294865"/>
              <a:gd name="connsiteY6059" fmla="*/ 4800361 h 5339960"/>
              <a:gd name="connsiteX6060" fmla="*/ 858930 w 6294865"/>
              <a:gd name="connsiteY6060" fmla="*/ 4793464 h 5339960"/>
              <a:gd name="connsiteX6061" fmla="*/ 856421 w 6294865"/>
              <a:gd name="connsiteY6061" fmla="*/ 4784835 h 5339960"/>
              <a:gd name="connsiteX6062" fmla="*/ 861033 w 6294865"/>
              <a:gd name="connsiteY6062" fmla="*/ 4781611 h 5339960"/>
              <a:gd name="connsiteX6063" fmla="*/ 833040 w 6294865"/>
              <a:gd name="connsiteY6063" fmla="*/ 4768537 h 5339960"/>
              <a:gd name="connsiteX6064" fmla="*/ 829109 w 6294865"/>
              <a:gd name="connsiteY6064" fmla="*/ 4765733 h 5339960"/>
              <a:gd name="connsiteX6065" fmla="*/ 1047980 w 6294865"/>
              <a:gd name="connsiteY6065" fmla="*/ 4060423 h 5339960"/>
              <a:gd name="connsiteX6066" fmla="*/ 1050301 w 6294865"/>
              <a:gd name="connsiteY6066" fmla="*/ 4061578 h 5339960"/>
              <a:gd name="connsiteX6067" fmla="*/ 1050974 w 6294865"/>
              <a:gd name="connsiteY6067" fmla="*/ 4060995 h 5339960"/>
              <a:gd name="connsiteX6068" fmla="*/ 1713715 w 6294865"/>
              <a:gd name="connsiteY6068" fmla="*/ 1946835 h 5339960"/>
              <a:gd name="connsiteX6069" fmla="*/ 1719848 w 6294865"/>
              <a:gd name="connsiteY6069" fmla="*/ 1970651 h 5339960"/>
              <a:gd name="connsiteX6070" fmla="*/ 1720212 w 6294865"/>
              <a:gd name="connsiteY6070" fmla="*/ 1964348 h 5339960"/>
              <a:gd name="connsiteX6071" fmla="*/ 1721999 w 6294865"/>
              <a:gd name="connsiteY6071" fmla="*/ 1942597 h 5339960"/>
              <a:gd name="connsiteX6072" fmla="*/ 1713836 w 6294865"/>
              <a:gd name="connsiteY6072" fmla="*/ 1946782 h 5339960"/>
              <a:gd name="connsiteX6073" fmla="*/ 754017 w 6294865"/>
              <a:gd name="connsiteY6073" fmla="*/ 4993390 h 5339960"/>
              <a:gd name="connsiteX6074" fmla="*/ 759566 w 6294865"/>
              <a:gd name="connsiteY6074" fmla="*/ 5014911 h 5339960"/>
              <a:gd name="connsiteX6075" fmla="*/ 770879 w 6294865"/>
              <a:gd name="connsiteY6075" fmla="*/ 5058525 h 5339960"/>
              <a:gd name="connsiteX6076" fmla="*/ 771452 w 6294865"/>
              <a:gd name="connsiteY6076" fmla="*/ 5058799 h 5339960"/>
              <a:gd name="connsiteX6077" fmla="*/ 785610 w 6294865"/>
              <a:gd name="connsiteY6077" fmla="*/ 5065857 h 5339960"/>
              <a:gd name="connsiteX6078" fmla="*/ 785643 w 6294865"/>
              <a:gd name="connsiteY6078" fmla="*/ 5065879 h 5339960"/>
              <a:gd name="connsiteX6079" fmla="*/ 786593 w 6294865"/>
              <a:gd name="connsiteY6079" fmla="*/ 5054328 h 5339960"/>
              <a:gd name="connsiteX6080" fmla="*/ 788679 w 6294865"/>
              <a:gd name="connsiteY6080" fmla="*/ 5036232 h 5339960"/>
              <a:gd name="connsiteX6081" fmla="*/ 785880 w 6294865"/>
              <a:gd name="connsiteY6081" fmla="*/ 5028107 h 5339960"/>
              <a:gd name="connsiteX6082" fmla="*/ 772042 w 6294865"/>
              <a:gd name="connsiteY6082" fmla="*/ 4985530 h 5339960"/>
              <a:gd name="connsiteX6083" fmla="*/ 1559576 w 6294865"/>
              <a:gd name="connsiteY6083" fmla="*/ 2434567 h 5339960"/>
              <a:gd name="connsiteX6084" fmla="*/ 1555965 w 6294865"/>
              <a:gd name="connsiteY6084" fmla="*/ 2446432 h 5339960"/>
              <a:gd name="connsiteX6085" fmla="*/ 1555964 w 6294865"/>
              <a:gd name="connsiteY6085" fmla="*/ 2446434 h 5339960"/>
              <a:gd name="connsiteX6086" fmla="*/ 1558186 w 6294865"/>
              <a:gd name="connsiteY6086" fmla="*/ 2447676 h 5339960"/>
              <a:gd name="connsiteX6087" fmla="*/ 1560735 w 6294865"/>
              <a:gd name="connsiteY6087" fmla="*/ 2448944 h 5339960"/>
              <a:gd name="connsiteX6088" fmla="*/ 1563263 w 6294865"/>
              <a:gd name="connsiteY6088" fmla="*/ 2446029 h 5339960"/>
              <a:gd name="connsiteX6089" fmla="*/ 1575640 w 6294865"/>
              <a:gd name="connsiteY6089" fmla="*/ 2432243 h 5339960"/>
              <a:gd name="connsiteX6090" fmla="*/ 1574816 w 6294865"/>
              <a:gd name="connsiteY6090" fmla="*/ 2431565 h 5339960"/>
              <a:gd name="connsiteX6091" fmla="*/ 1561967 w 6294865"/>
              <a:gd name="connsiteY6091" fmla="*/ 2433859 h 5339960"/>
              <a:gd name="connsiteX6092" fmla="*/ 2155178 w 6294865"/>
              <a:gd name="connsiteY6092" fmla="*/ 543622 h 5339960"/>
              <a:gd name="connsiteX6093" fmla="*/ 2155428 w 6294865"/>
              <a:gd name="connsiteY6093" fmla="*/ 544188 h 5339960"/>
              <a:gd name="connsiteX6094" fmla="*/ 2156938 w 6294865"/>
              <a:gd name="connsiteY6094" fmla="*/ 542867 h 5339960"/>
              <a:gd name="connsiteX6095" fmla="*/ 2156272 w 6294865"/>
              <a:gd name="connsiteY6095" fmla="*/ 542112 h 5339960"/>
              <a:gd name="connsiteX6096" fmla="*/ 2155442 w 6294865"/>
              <a:gd name="connsiteY6096" fmla="*/ 542839 h 5339960"/>
              <a:gd name="connsiteX6097" fmla="*/ 2187408 w 6294865"/>
              <a:gd name="connsiteY6097" fmla="*/ 441301 h 5339960"/>
              <a:gd name="connsiteX6098" fmla="*/ 2190917 w 6294865"/>
              <a:gd name="connsiteY6098" fmla="*/ 449253 h 5339960"/>
              <a:gd name="connsiteX6099" fmla="*/ 2192233 w 6294865"/>
              <a:gd name="connsiteY6099" fmla="*/ 447591 h 5339960"/>
              <a:gd name="connsiteX6100" fmla="*/ 2191866 w 6294865"/>
              <a:gd name="connsiteY6100" fmla="*/ 451401 h 5339960"/>
              <a:gd name="connsiteX6101" fmla="*/ 2192670 w 6294865"/>
              <a:gd name="connsiteY6101" fmla="*/ 453227 h 5339960"/>
              <a:gd name="connsiteX6102" fmla="*/ 2206081 w 6294865"/>
              <a:gd name="connsiteY6102" fmla="*/ 438287 h 5339960"/>
              <a:gd name="connsiteX6103" fmla="*/ 2207410 w 6294865"/>
              <a:gd name="connsiteY6103" fmla="*/ 425933 h 5339960"/>
              <a:gd name="connsiteX6104" fmla="*/ 2208953 w 6294865"/>
              <a:gd name="connsiteY6104" fmla="*/ 429055 h 5339960"/>
              <a:gd name="connsiteX6105" fmla="*/ 2209735 w 6294865"/>
              <a:gd name="connsiteY6105" fmla="*/ 434216 h 5339960"/>
              <a:gd name="connsiteX6106" fmla="*/ 2220666 w 6294865"/>
              <a:gd name="connsiteY6106" fmla="*/ 422041 h 5339960"/>
              <a:gd name="connsiteX6107" fmla="*/ 2229556 w 6294865"/>
              <a:gd name="connsiteY6107" fmla="*/ 412761 h 5339960"/>
              <a:gd name="connsiteX6108" fmla="*/ 2228300 w 6294865"/>
              <a:gd name="connsiteY6108" fmla="*/ 401636 h 5339960"/>
              <a:gd name="connsiteX6109" fmla="*/ 2211784 w 6294865"/>
              <a:gd name="connsiteY6109" fmla="*/ 417544 h 5339960"/>
              <a:gd name="connsiteX6110" fmla="*/ 2190570 w 6294865"/>
              <a:gd name="connsiteY6110" fmla="*/ 431942 h 5339960"/>
              <a:gd name="connsiteX6111" fmla="*/ 1566581 w 6294865"/>
              <a:gd name="connsiteY6111" fmla="*/ 2410780 h 5339960"/>
              <a:gd name="connsiteX6112" fmla="*/ 1566472 w 6294865"/>
              <a:gd name="connsiteY6112" fmla="*/ 2411162 h 5339960"/>
              <a:gd name="connsiteX6113" fmla="*/ 1574888 w 6294865"/>
              <a:gd name="connsiteY6113" fmla="*/ 2417771 h 5339960"/>
              <a:gd name="connsiteX6114" fmla="*/ 1576968 w 6294865"/>
              <a:gd name="connsiteY6114" fmla="*/ 2417327 h 5339960"/>
              <a:gd name="connsiteX6115" fmla="*/ 1573942 w 6294865"/>
              <a:gd name="connsiteY6115" fmla="*/ 2407209 h 5339960"/>
              <a:gd name="connsiteX6116" fmla="*/ 1570482 w 6294865"/>
              <a:gd name="connsiteY6116" fmla="*/ 2408718 h 5339960"/>
              <a:gd name="connsiteX6117" fmla="*/ 1086376 w 6294865"/>
              <a:gd name="connsiteY6117" fmla="*/ 3933361 h 5339960"/>
              <a:gd name="connsiteX6118" fmla="*/ 1089162 w 6294865"/>
              <a:gd name="connsiteY6118" fmla="*/ 3938192 h 5339960"/>
              <a:gd name="connsiteX6119" fmla="*/ 1087921 w 6294865"/>
              <a:gd name="connsiteY6119" fmla="*/ 3932603 h 5339960"/>
              <a:gd name="connsiteX6120" fmla="*/ 1516190 w 6294865"/>
              <a:gd name="connsiteY6120" fmla="*/ 2568323 h 5339960"/>
              <a:gd name="connsiteX6121" fmla="*/ 1518606 w 6294865"/>
              <a:gd name="connsiteY6121" fmla="*/ 2570430 h 5339960"/>
              <a:gd name="connsiteX6122" fmla="*/ 1519419 w 6294865"/>
              <a:gd name="connsiteY6122" fmla="*/ 2570850 h 5339960"/>
              <a:gd name="connsiteX6123" fmla="*/ 1522670 w 6294865"/>
              <a:gd name="connsiteY6123" fmla="*/ 2568577 h 5339960"/>
              <a:gd name="connsiteX6124" fmla="*/ 1119566 w 6294865"/>
              <a:gd name="connsiteY6124" fmla="*/ 3826675 h 5339960"/>
              <a:gd name="connsiteX6125" fmla="*/ 1121729 w 6294865"/>
              <a:gd name="connsiteY6125" fmla="*/ 3845172 h 5339960"/>
              <a:gd name="connsiteX6126" fmla="*/ 1125938 w 6294865"/>
              <a:gd name="connsiteY6126" fmla="*/ 3843919 h 5339960"/>
              <a:gd name="connsiteX6127" fmla="*/ 1127667 w 6294865"/>
              <a:gd name="connsiteY6127" fmla="*/ 3821297 h 5339960"/>
              <a:gd name="connsiteX6128" fmla="*/ 1128154 w 6294865"/>
              <a:gd name="connsiteY6128" fmla="*/ 3817963 h 5339960"/>
              <a:gd name="connsiteX6129" fmla="*/ 1570352 w 6294865"/>
              <a:gd name="connsiteY6129" fmla="*/ 2394370 h 5339960"/>
              <a:gd name="connsiteX6130" fmla="*/ 1569820 w 6294865"/>
              <a:gd name="connsiteY6130" fmla="*/ 2398684 h 5339960"/>
              <a:gd name="connsiteX6131" fmla="*/ 1571298 w 6294865"/>
              <a:gd name="connsiteY6131" fmla="*/ 2397927 h 5339960"/>
              <a:gd name="connsiteX6132" fmla="*/ 1449336 w 6294865"/>
              <a:gd name="connsiteY6132" fmla="*/ 2778525 h 5339960"/>
              <a:gd name="connsiteX6133" fmla="*/ 1454518 w 6294865"/>
              <a:gd name="connsiteY6133" fmla="*/ 2779114 h 5339960"/>
              <a:gd name="connsiteX6134" fmla="*/ 1465169 w 6294865"/>
              <a:gd name="connsiteY6134" fmla="*/ 2767161 h 5339960"/>
              <a:gd name="connsiteX6135" fmla="*/ 1464255 w 6294865"/>
              <a:gd name="connsiteY6135" fmla="*/ 2763043 h 5339960"/>
              <a:gd name="connsiteX6136" fmla="*/ 1456839 w 6294865"/>
              <a:gd name="connsiteY6136" fmla="*/ 2770542 h 5339960"/>
              <a:gd name="connsiteX6137" fmla="*/ 1454912 w 6294865"/>
              <a:gd name="connsiteY6137" fmla="*/ 2774840 h 5339960"/>
              <a:gd name="connsiteX6138" fmla="*/ 766769 w 6294865"/>
              <a:gd name="connsiteY6138" fmla="*/ 4939925 h 5339960"/>
              <a:gd name="connsiteX6139" fmla="*/ 768686 w 6294865"/>
              <a:gd name="connsiteY6139" fmla="*/ 4947321 h 5339960"/>
              <a:gd name="connsiteX6140" fmla="*/ 771313 w 6294865"/>
              <a:gd name="connsiteY6140" fmla="*/ 4945005 h 5339960"/>
              <a:gd name="connsiteX6141" fmla="*/ 1047396 w 6294865"/>
              <a:gd name="connsiteY6141" fmla="*/ 4048730 h 5339960"/>
              <a:gd name="connsiteX6142" fmla="*/ 1058410 w 6294865"/>
              <a:gd name="connsiteY6142" fmla="*/ 4049982 h 5339960"/>
              <a:gd name="connsiteX6143" fmla="*/ 1055564 w 6294865"/>
              <a:gd name="connsiteY6143" fmla="*/ 4040467 h 5339960"/>
              <a:gd name="connsiteX6144" fmla="*/ 1052007 w 6294865"/>
              <a:gd name="connsiteY6144" fmla="*/ 4040754 h 5339960"/>
              <a:gd name="connsiteX6145" fmla="*/ 1020649 w 6294865"/>
              <a:gd name="connsiteY6145" fmla="*/ 4130739 h 5339960"/>
              <a:gd name="connsiteX6146" fmla="*/ 1026265 w 6294865"/>
              <a:gd name="connsiteY6146" fmla="*/ 4136207 h 5339960"/>
              <a:gd name="connsiteX6147" fmla="*/ 1029307 w 6294865"/>
              <a:gd name="connsiteY6147" fmla="*/ 4125641 h 5339960"/>
              <a:gd name="connsiteX6148" fmla="*/ 1021711 w 6294865"/>
              <a:gd name="connsiteY6148" fmla="*/ 4128377 h 5339960"/>
              <a:gd name="connsiteX6149" fmla="*/ 1021666 w 6294865"/>
              <a:gd name="connsiteY6149" fmla="*/ 4128470 h 5339960"/>
              <a:gd name="connsiteX6150" fmla="*/ 1988752 w 6294865"/>
              <a:gd name="connsiteY6150" fmla="*/ 1056301 h 5339960"/>
              <a:gd name="connsiteX6151" fmla="*/ 1992327 w 6294865"/>
              <a:gd name="connsiteY6151" fmla="*/ 1070088 h 5339960"/>
              <a:gd name="connsiteX6152" fmla="*/ 1994385 w 6294865"/>
              <a:gd name="connsiteY6152" fmla="*/ 1078079 h 5339960"/>
              <a:gd name="connsiteX6153" fmla="*/ 2001070 w 6294865"/>
              <a:gd name="connsiteY6153" fmla="*/ 1060610 h 5339960"/>
              <a:gd name="connsiteX6154" fmla="*/ 2001763 w 6294865"/>
              <a:gd name="connsiteY6154" fmla="*/ 1059764 h 5339960"/>
              <a:gd name="connsiteX6155" fmla="*/ 2001785 w 6294865"/>
              <a:gd name="connsiteY6155" fmla="*/ 1059487 h 5339960"/>
              <a:gd name="connsiteX6156" fmla="*/ 1997994 w 6294865"/>
              <a:gd name="connsiteY6156" fmla="*/ 1058780 h 5339960"/>
              <a:gd name="connsiteX6157" fmla="*/ 1713830 w 6294865"/>
              <a:gd name="connsiteY6157" fmla="*/ 1927923 h 5339960"/>
              <a:gd name="connsiteX6158" fmla="*/ 1715409 w 6294865"/>
              <a:gd name="connsiteY6158" fmla="*/ 1928711 h 5339960"/>
              <a:gd name="connsiteX6159" fmla="*/ 1720402 w 6294865"/>
              <a:gd name="connsiteY6159" fmla="*/ 1923750 h 5339960"/>
              <a:gd name="connsiteX6160" fmla="*/ 1719116 w 6294865"/>
              <a:gd name="connsiteY6160" fmla="*/ 1922316 h 5339960"/>
              <a:gd name="connsiteX6161" fmla="*/ 1717267 w 6294865"/>
              <a:gd name="connsiteY6161" fmla="*/ 1920249 h 5339960"/>
              <a:gd name="connsiteX6162" fmla="*/ 2117515 w 6294865"/>
              <a:gd name="connsiteY6162" fmla="*/ 642217 h 5339960"/>
              <a:gd name="connsiteX6163" fmla="*/ 2119202 w 6294865"/>
              <a:gd name="connsiteY6163" fmla="*/ 648722 h 5339960"/>
              <a:gd name="connsiteX6164" fmla="*/ 2119463 w 6294865"/>
              <a:gd name="connsiteY6164" fmla="*/ 648542 h 5339960"/>
              <a:gd name="connsiteX6165" fmla="*/ 2118678 w 6294865"/>
              <a:gd name="connsiteY6165" fmla="*/ 641603 h 5339960"/>
              <a:gd name="connsiteX6166" fmla="*/ 940599 w 6294865"/>
              <a:gd name="connsiteY6166" fmla="*/ 4377344 h 5339960"/>
              <a:gd name="connsiteX6167" fmla="*/ 944171 w 6294865"/>
              <a:gd name="connsiteY6167" fmla="*/ 4377289 h 5339960"/>
              <a:gd name="connsiteX6168" fmla="*/ 944606 w 6294865"/>
              <a:gd name="connsiteY6168" fmla="*/ 4377640 h 5339960"/>
              <a:gd name="connsiteX6169" fmla="*/ 944362 w 6294865"/>
              <a:gd name="connsiteY6169" fmla="*/ 4375498 h 5339960"/>
              <a:gd name="connsiteX6170" fmla="*/ 1124268 w 6294865"/>
              <a:gd name="connsiteY6170" fmla="*/ 3793626 h 5339960"/>
              <a:gd name="connsiteX6171" fmla="*/ 1130847 w 6294865"/>
              <a:gd name="connsiteY6171" fmla="*/ 3799543 h 5339960"/>
              <a:gd name="connsiteX6172" fmla="*/ 1131963 w 6294865"/>
              <a:gd name="connsiteY6172" fmla="*/ 3791911 h 5339960"/>
              <a:gd name="connsiteX6173" fmla="*/ 1133261 w 6294865"/>
              <a:gd name="connsiteY6173" fmla="*/ 3784965 h 5339960"/>
              <a:gd name="connsiteX6174" fmla="*/ 750473 w 6294865"/>
              <a:gd name="connsiteY6174" fmla="*/ 4979478 h 5339960"/>
              <a:gd name="connsiteX6175" fmla="*/ 751451 w 6294865"/>
              <a:gd name="connsiteY6175" fmla="*/ 4983350 h 5339960"/>
              <a:gd name="connsiteX6176" fmla="*/ 768495 w 6294865"/>
              <a:gd name="connsiteY6176" fmla="*/ 4974615 h 5339960"/>
              <a:gd name="connsiteX6177" fmla="*/ 767781 w 6294865"/>
              <a:gd name="connsiteY6177" fmla="*/ 4972417 h 5339960"/>
              <a:gd name="connsiteX6178" fmla="*/ 766177 w 6294865"/>
              <a:gd name="connsiteY6178" fmla="*/ 4973478 h 5339960"/>
              <a:gd name="connsiteX6179" fmla="*/ 751122 w 6294865"/>
              <a:gd name="connsiteY6179" fmla="*/ 4979332 h 5339960"/>
              <a:gd name="connsiteX6180" fmla="*/ 852658 w 6294865"/>
              <a:gd name="connsiteY6180" fmla="*/ 4654723 h 5339960"/>
              <a:gd name="connsiteX6181" fmla="*/ 853407 w 6294865"/>
              <a:gd name="connsiteY6181" fmla="*/ 4664241 h 5339960"/>
              <a:gd name="connsiteX6182" fmla="*/ 861729 w 6294865"/>
              <a:gd name="connsiteY6182" fmla="*/ 4655553 h 5339960"/>
              <a:gd name="connsiteX6183" fmla="*/ 863013 w 6294865"/>
              <a:gd name="connsiteY6183" fmla="*/ 4654353 h 5339960"/>
              <a:gd name="connsiteX6184" fmla="*/ 862546 w 6294865"/>
              <a:gd name="connsiteY6184" fmla="*/ 4653826 h 5339960"/>
              <a:gd name="connsiteX6185" fmla="*/ 852766 w 6294865"/>
              <a:gd name="connsiteY6185" fmla="*/ 4654615 h 5339960"/>
              <a:gd name="connsiteX6186" fmla="*/ 2109499 w 6294865"/>
              <a:gd name="connsiteY6186" fmla="*/ 664093 h 5339960"/>
              <a:gd name="connsiteX6187" fmla="*/ 2112627 w 6294865"/>
              <a:gd name="connsiteY6187" fmla="*/ 665841 h 5339960"/>
              <a:gd name="connsiteX6188" fmla="*/ 2116466 w 6294865"/>
              <a:gd name="connsiteY6188" fmla="*/ 661834 h 5339960"/>
              <a:gd name="connsiteX6189" fmla="*/ 2115666 w 6294865"/>
              <a:gd name="connsiteY6189" fmla="*/ 659366 h 5339960"/>
              <a:gd name="connsiteX6190" fmla="*/ 1709898 w 6294865"/>
              <a:gd name="connsiteY6190" fmla="*/ 1932105 h 5339960"/>
              <a:gd name="connsiteX6191" fmla="*/ 1710327 w 6294865"/>
              <a:gd name="connsiteY6191" fmla="*/ 1933758 h 5339960"/>
              <a:gd name="connsiteX6192" fmla="*/ 1712263 w 6294865"/>
              <a:gd name="connsiteY6192" fmla="*/ 1931833 h 5339960"/>
              <a:gd name="connsiteX6193" fmla="*/ 1710873 w 6294865"/>
              <a:gd name="connsiteY6193" fmla="*/ 1931460 h 5339960"/>
              <a:gd name="connsiteX6194" fmla="*/ 914667 w 6294865"/>
              <a:gd name="connsiteY6194" fmla="*/ 4455116 h 5339960"/>
              <a:gd name="connsiteX6195" fmla="*/ 914836 w 6294865"/>
              <a:gd name="connsiteY6195" fmla="*/ 4455500 h 5339960"/>
              <a:gd name="connsiteX6196" fmla="*/ 916188 w 6294865"/>
              <a:gd name="connsiteY6196" fmla="*/ 4477925 h 5339960"/>
              <a:gd name="connsiteX6197" fmla="*/ 912439 w 6294865"/>
              <a:gd name="connsiteY6197" fmla="*/ 4479263 h 5339960"/>
              <a:gd name="connsiteX6198" fmla="*/ 922004 w 6294865"/>
              <a:gd name="connsiteY6198" fmla="*/ 4478979 h 5339960"/>
              <a:gd name="connsiteX6199" fmla="*/ 921935 w 6294865"/>
              <a:gd name="connsiteY6199" fmla="*/ 4474405 h 5339960"/>
              <a:gd name="connsiteX6200" fmla="*/ 923292 w 6294865"/>
              <a:gd name="connsiteY6200" fmla="*/ 4446366 h 5339960"/>
              <a:gd name="connsiteX6201" fmla="*/ 1471282 w 6294865"/>
              <a:gd name="connsiteY6201" fmla="*/ 2686261 h 5339960"/>
              <a:gd name="connsiteX6202" fmla="*/ 1472706 w 6294865"/>
              <a:gd name="connsiteY6202" fmla="*/ 2698986 h 5339960"/>
              <a:gd name="connsiteX6203" fmla="*/ 1482451 w 6294865"/>
              <a:gd name="connsiteY6203" fmla="*/ 2700693 h 5339960"/>
              <a:gd name="connsiteX6204" fmla="*/ 1495833 w 6294865"/>
              <a:gd name="connsiteY6204" fmla="*/ 2710029 h 5339960"/>
              <a:gd name="connsiteX6205" fmla="*/ 1498131 w 6294865"/>
              <a:gd name="connsiteY6205" fmla="*/ 2713088 h 5339960"/>
              <a:gd name="connsiteX6206" fmla="*/ 1498811 w 6294865"/>
              <a:gd name="connsiteY6206" fmla="*/ 2712896 h 5339960"/>
              <a:gd name="connsiteX6207" fmla="*/ 1505992 w 6294865"/>
              <a:gd name="connsiteY6207" fmla="*/ 2706178 h 5339960"/>
              <a:gd name="connsiteX6208" fmla="*/ 1507423 w 6294865"/>
              <a:gd name="connsiteY6208" fmla="*/ 2705128 h 5339960"/>
              <a:gd name="connsiteX6209" fmla="*/ 1500856 w 6294865"/>
              <a:gd name="connsiteY6209" fmla="*/ 2680414 h 5339960"/>
              <a:gd name="connsiteX6210" fmla="*/ 1496577 w 6294865"/>
              <a:gd name="connsiteY6210" fmla="*/ 2661133 h 5339960"/>
              <a:gd name="connsiteX6211" fmla="*/ 1496326 w 6294865"/>
              <a:gd name="connsiteY6211" fmla="*/ 2660884 h 5339960"/>
              <a:gd name="connsiteX6212" fmla="*/ 1488072 w 6294865"/>
              <a:gd name="connsiteY6212" fmla="*/ 2669229 h 5339960"/>
              <a:gd name="connsiteX6213" fmla="*/ 1532342 w 6294865"/>
              <a:gd name="connsiteY6213" fmla="*/ 2488719 h 5339960"/>
              <a:gd name="connsiteX6214" fmla="*/ 1533258 w 6294865"/>
              <a:gd name="connsiteY6214" fmla="*/ 2488265 h 5339960"/>
              <a:gd name="connsiteX6215" fmla="*/ 1532757 w 6294865"/>
              <a:gd name="connsiteY6215" fmla="*/ 2488304 h 5339960"/>
              <a:gd name="connsiteX6216" fmla="*/ 1130374 w 6294865"/>
              <a:gd name="connsiteY6216" fmla="*/ 3764246 h 5339960"/>
              <a:gd name="connsiteX6217" fmla="*/ 1133947 w 6294865"/>
              <a:gd name="connsiteY6217" fmla="*/ 3764190 h 5339960"/>
              <a:gd name="connsiteX6218" fmla="*/ 1134381 w 6294865"/>
              <a:gd name="connsiteY6218" fmla="*/ 3764541 h 5339960"/>
              <a:gd name="connsiteX6219" fmla="*/ 1134309 w 6294865"/>
              <a:gd name="connsiteY6219" fmla="*/ 3763906 h 5339960"/>
              <a:gd name="connsiteX6220" fmla="*/ 1132930 w 6294865"/>
              <a:gd name="connsiteY6220" fmla="*/ 3762991 h 5339960"/>
              <a:gd name="connsiteX6221" fmla="*/ 771587 w 6294865"/>
              <a:gd name="connsiteY6221" fmla="*/ 4899980 h 5339960"/>
              <a:gd name="connsiteX6222" fmla="*/ 777457 w 6294865"/>
              <a:gd name="connsiteY6222" fmla="*/ 4907797 h 5339960"/>
              <a:gd name="connsiteX6223" fmla="*/ 780041 w 6294865"/>
              <a:gd name="connsiteY6223" fmla="*/ 4912275 h 5339960"/>
              <a:gd name="connsiteX6224" fmla="*/ 793199 w 6294865"/>
              <a:gd name="connsiteY6224" fmla="*/ 4911886 h 5339960"/>
              <a:gd name="connsiteX6225" fmla="*/ 793786 w 6294865"/>
              <a:gd name="connsiteY6225" fmla="*/ 4906793 h 5339960"/>
              <a:gd name="connsiteX6226" fmla="*/ 797875 w 6294865"/>
              <a:gd name="connsiteY6226" fmla="*/ 4884813 h 5339960"/>
              <a:gd name="connsiteX6227" fmla="*/ 797208 w 6294865"/>
              <a:gd name="connsiteY6227" fmla="*/ 4883062 h 5339960"/>
              <a:gd name="connsiteX6228" fmla="*/ 772845 w 6294865"/>
              <a:gd name="connsiteY6228" fmla="*/ 4898877 h 5339960"/>
              <a:gd name="connsiteX6229" fmla="*/ 821599 w 6294865"/>
              <a:gd name="connsiteY6229" fmla="*/ 4740363 h 5339960"/>
              <a:gd name="connsiteX6230" fmla="*/ 822851 w 6294865"/>
              <a:gd name="connsiteY6230" fmla="*/ 4751071 h 5339960"/>
              <a:gd name="connsiteX6231" fmla="*/ 849198 w 6294865"/>
              <a:gd name="connsiteY6231" fmla="*/ 4736401 h 5339960"/>
              <a:gd name="connsiteX6232" fmla="*/ 846581 w 6294865"/>
              <a:gd name="connsiteY6232" fmla="*/ 4726550 h 5339960"/>
              <a:gd name="connsiteX6233" fmla="*/ 822802 w 6294865"/>
              <a:gd name="connsiteY6233" fmla="*/ 4739127 h 5339960"/>
              <a:gd name="connsiteX6234" fmla="*/ 1104442 w 6294865"/>
              <a:gd name="connsiteY6234" fmla="*/ 3842018 h 5339960"/>
              <a:gd name="connsiteX6235" fmla="*/ 1104613 w 6294865"/>
              <a:gd name="connsiteY6235" fmla="*/ 3842402 h 5339960"/>
              <a:gd name="connsiteX6236" fmla="*/ 1105078 w 6294865"/>
              <a:gd name="connsiteY6236" fmla="*/ 3850127 h 5339960"/>
              <a:gd name="connsiteX6237" fmla="*/ 1112357 w 6294865"/>
              <a:gd name="connsiteY6237" fmla="*/ 3847961 h 5339960"/>
              <a:gd name="connsiteX6238" fmla="*/ 1113067 w 6294865"/>
              <a:gd name="connsiteY6238" fmla="*/ 3833267 h 5339960"/>
              <a:gd name="connsiteX6239" fmla="*/ 804465 w 6294865"/>
              <a:gd name="connsiteY6239" fmla="*/ 4793016 h 5339960"/>
              <a:gd name="connsiteX6240" fmla="*/ 811431 w 6294865"/>
              <a:gd name="connsiteY6240" fmla="*/ 4791093 h 5339960"/>
              <a:gd name="connsiteX6241" fmla="*/ 811340 w 6294865"/>
              <a:gd name="connsiteY6241" fmla="*/ 4785122 h 5339960"/>
              <a:gd name="connsiteX6242" fmla="*/ 808987 w 6294865"/>
              <a:gd name="connsiteY6242" fmla="*/ 4783444 h 5339960"/>
              <a:gd name="connsiteX6243" fmla="*/ 805501 w 6294865"/>
              <a:gd name="connsiteY6243" fmla="*/ 4790704 h 5339960"/>
              <a:gd name="connsiteX6244" fmla="*/ 2102094 w 6294865"/>
              <a:gd name="connsiteY6244" fmla="*/ 669601 h 5339960"/>
              <a:gd name="connsiteX6245" fmla="*/ 2107217 w 6294865"/>
              <a:gd name="connsiteY6245" fmla="*/ 671795 h 5339960"/>
              <a:gd name="connsiteX6246" fmla="*/ 2107451 w 6294865"/>
              <a:gd name="connsiteY6246" fmla="*/ 671533 h 5339960"/>
              <a:gd name="connsiteX6247" fmla="*/ 2103397 w 6294865"/>
              <a:gd name="connsiteY6247" fmla="*/ 668643 h 5339960"/>
              <a:gd name="connsiteX6248" fmla="*/ 1431930 w 6294865"/>
              <a:gd name="connsiteY6248" fmla="*/ 2795805 h 5339960"/>
              <a:gd name="connsiteX6249" fmla="*/ 1439795 w 6294865"/>
              <a:gd name="connsiteY6249" fmla="*/ 2801580 h 5339960"/>
              <a:gd name="connsiteX6250" fmla="*/ 1447698 w 6294865"/>
              <a:gd name="connsiteY6250" fmla="*/ 2789241 h 5339960"/>
              <a:gd name="connsiteX6251" fmla="*/ 1439875 w 6294865"/>
              <a:gd name="connsiteY6251" fmla="*/ 2787747 h 5339960"/>
              <a:gd name="connsiteX6252" fmla="*/ 1152097 w 6294865"/>
              <a:gd name="connsiteY6252" fmla="*/ 3684117 h 5339960"/>
              <a:gd name="connsiteX6253" fmla="*/ 1152909 w 6294865"/>
              <a:gd name="connsiteY6253" fmla="*/ 3686188 h 5339960"/>
              <a:gd name="connsiteX6254" fmla="*/ 1153647 w 6294865"/>
              <a:gd name="connsiteY6254" fmla="*/ 3682978 h 5339960"/>
              <a:gd name="connsiteX6255" fmla="*/ 2135614 w 6294865"/>
              <a:gd name="connsiteY6255" fmla="*/ 561727 h 5339960"/>
              <a:gd name="connsiteX6256" fmla="*/ 2136254 w 6294865"/>
              <a:gd name="connsiteY6256" fmla="*/ 569854 h 5339960"/>
              <a:gd name="connsiteX6257" fmla="*/ 2136716 w 6294865"/>
              <a:gd name="connsiteY6257" fmla="*/ 571056 h 5339960"/>
              <a:gd name="connsiteX6258" fmla="*/ 2137206 w 6294865"/>
              <a:gd name="connsiteY6258" fmla="*/ 570999 h 5339960"/>
              <a:gd name="connsiteX6259" fmla="*/ 2139688 w 6294865"/>
              <a:gd name="connsiteY6259" fmla="*/ 557654 h 5339960"/>
              <a:gd name="connsiteX6260" fmla="*/ 1455363 w 6294865"/>
              <a:gd name="connsiteY6260" fmla="*/ 2720889 h 5339960"/>
              <a:gd name="connsiteX6261" fmla="*/ 1458680 w 6294865"/>
              <a:gd name="connsiteY6261" fmla="*/ 2720791 h 5339960"/>
              <a:gd name="connsiteX6262" fmla="*/ 1458517 w 6294865"/>
              <a:gd name="connsiteY6262" fmla="*/ 2719342 h 5339960"/>
              <a:gd name="connsiteX6263" fmla="*/ 886834 w 6294865"/>
              <a:gd name="connsiteY6263" fmla="*/ 4525137 h 5339960"/>
              <a:gd name="connsiteX6264" fmla="*/ 886641 w 6294865"/>
              <a:gd name="connsiteY6264" fmla="*/ 4526276 h 5339960"/>
              <a:gd name="connsiteX6265" fmla="*/ 887700 w 6294865"/>
              <a:gd name="connsiteY6265" fmla="*/ 4525344 h 5339960"/>
              <a:gd name="connsiteX6266" fmla="*/ 888020 w 6294865"/>
              <a:gd name="connsiteY6266" fmla="*/ 4524366 h 5339960"/>
              <a:gd name="connsiteX6267" fmla="*/ 2113939 w 6294865"/>
              <a:gd name="connsiteY6267" fmla="*/ 628431 h 5339960"/>
              <a:gd name="connsiteX6268" fmla="*/ 2114078 w 6294865"/>
              <a:gd name="connsiteY6268" fmla="*/ 628970 h 5339960"/>
              <a:gd name="connsiteX6269" fmla="*/ 2117155 w 6294865"/>
              <a:gd name="connsiteY6269" fmla="*/ 628100 h 5339960"/>
              <a:gd name="connsiteX6270" fmla="*/ 2117021 w 6294865"/>
              <a:gd name="connsiteY6270" fmla="*/ 626918 h 5339960"/>
              <a:gd name="connsiteX6271" fmla="*/ 1543324 w 6294865"/>
              <a:gd name="connsiteY6271" fmla="*/ 2439371 h 5339960"/>
              <a:gd name="connsiteX6272" fmla="*/ 1549746 w 6294865"/>
              <a:gd name="connsiteY6272" fmla="*/ 2442959 h 5339960"/>
              <a:gd name="connsiteX6273" fmla="*/ 1550003 w 6294865"/>
              <a:gd name="connsiteY6273" fmla="*/ 2437396 h 5339960"/>
              <a:gd name="connsiteX6274" fmla="*/ 747076 w 6294865"/>
              <a:gd name="connsiteY6274" fmla="*/ 4965510 h 5339960"/>
              <a:gd name="connsiteX6275" fmla="*/ 747216 w 6294865"/>
              <a:gd name="connsiteY6275" fmla="*/ 4966245 h 5339960"/>
              <a:gd name="connsiteX6276" fmla="*/ 748675 w 6294865"/>
              <a:gd name="connsiteY6276" fmla="*/ 4964970 h 5339960"/>
              <a:gd name="connsiteX6277" fmla="*/ 748745 w 6294865"/>
              <a:gd name="connsiteY6277" fmla="*/ 4964908 h 5339960"/>
              <a:gd name="connsiteX6278" fmla="*/ 1028445 w 6294865"/>
              <a:gd name="connsiteY6278" fmla="*/ 4069328 h 5339960"/>
              <a:gd name="connsiteX6279" fmla="*/ 1034872 w 6294865"/>
              <a:gd name="connsiteY6279" fmla="*/ 4074047 h 5339960"/>
              <a:gd name="connsiteX6280" fmla="*/ 1033815 w 6294865"/>
              <a:gd name="connsiteY6280" fmla="*/ 4070797 h 5339960"/>
              <a:gd name="connsiteX6281" fmla="*/ 942646 w 6294865"/>
              <a:gd name="connsiteY6281" fmla="*/ 4339678 h 5339960"/>
              <a:gd name="connsiteX6282" fmla="*/ 942247 w 6294865"/>
              <a:gd name="connsiteY6282" fmla="*/ 4343807 h 5339960"/>
              <a:gd name="connsiteX6283" fmla="*/ 936588 w 6294865"/>
              <a:gd name="connsiteY6283" fmla="*/ 4359857 h 5339960"/>
              <a:gd name="connsiteX6284" fmla="*/ 942926 w 6294865"/>
              <a:gd name="connsiteY6284" fmla="*/ 4358108 h 5339960"/>
              <a:gd name="connsiteX6285" fmla="*/ 791518 w 6294865"/>
              <a:gd name="connsiteY6285" fmla="*/ 4818957 h 5339960"/>
              <a:gd name="connsiteX6286" fmla="*/ 794809 w 6294865"/>
              <a:gd name="connsiteY6286" fmla="*/ 4821179 h 5339960"/>
              <a:gd name="connsiteX6287" fmla="*/ 805719 w 6294865"/>
              <a:gd name="connsiteY6287" fmla="*/ 4831426 h 5339960"/>
              <a:gd name="connsiteX6288" fmla="*/ 808615 w 6294865"/>
              <a:gd name="connsiteY6288" fmla="*/ 4834122 h 5339960"/>
              <a:gd name="connsiteX6289" fmla="*/ 811541 w 6294865"/>
              <a:gd name="connsiteY6289" fmla="*/ 4833976 h 5339960"/>
              <a:gd name="connsiteX6290" fmla="*/ 815246 w 6294865"/>
              <a:gd name="connsiteY6290" fmla="*/ 4829543 h 5339960"/>
              <a:gd name="connsiteX6291" fmla="*/ 812868 w 6294865"/>
              <a:gd name="connsiteY6291" fmla="*/ 4808483 h 5339960"/>
              <a:gd name="connsiteX6292" fmla="*/ 899515 w 6294865"/>
              <a:gd name="connsiteY6292" fmla="*/ 4474921 h 5339960"/>
              <a:gd name="connsiteX6293" fmla="*/ 902095 w 6294865"/>
              <a:gd name="connsiteY6293" fmla="*/ 4479570 h 5339960"/>
              <a:gd name="connsiteX6294" fmla="*/ 910160 w 6294865"/>
              <a:gd name="connsiteY6294" fmla="*/ 4479330 h 5339960"/>
              <a:gd name="connsiteX6295" fmla="*/ 902788 w 6294865"/>
              <a:gd name="connsiteY6295" fmla="*/ 4472846 h 5339960"/>
              <a:gd name="connsiteX6296" fmla="*/ 901435 w 6294865"/>
              <a:gd name="connsiteY6296" fmla="*/ 4469895 h 5339960"/>
              <a:gd name="connsiteX6297" fmla="*/ 1076609 w 6294865"/>
              <a:gd name="connsiteY6297" fmla="*/ 3912038 h 5339960"/>
              <a:gd name="connsiteX6298" fmla="*/ 1076416 w 6294865"/>
              <a:gd name="connsiteY6298" fmla="*/ 3913179 h 5339960"/>
              <a:gd name="connsiteX6299" fmla="*/ 1077476 w 6294865"/>
              <a:gd name="connsiteY6299" fmla="*/ 3912245 h 5339960"/>
              <a:gd name="connsiteX6300" fmla="*/ 1077795 w 6294865"/>
              <a:gd name="connsiteY6300" fmla="*/ 3911269 h 5339960"/>
              <a:gd name="connsiteX6301" fmla="*/ 1414316 w 6294865"/>
              <a:gd name="connsiteY6301" fmla="*/ 2839445 h 5339960"/>
              <a:gd name="connsiteX6302" fmla="*/ 1416165 w 6294865"/>
              <a:gd name="connsiteY6302" fmla="*/ 2844161 h 5339960"/>
              <a:gd name="connsiteX6303" fmla="*/ 1418416 w 6294865"/>
              <a:gd name="connsiteY6303" fmla="*/ 2839317 h 5339960"/>
              <a:gd name="connsiteX6304" fmla="*/ 1160122 w 6294865"/>
              <a:gd name="connsiteY6304" fmla="*/ 3646058 h 5339960"/>
              <a:gd name="connsiteX6305" fmla="*/ 1161561 w 6294865"/>
              <a:gd name="connsiteY6305" fmla="*/ 3648586 h 5339960"/>
              <a:gd name="connsiteX6306" fmla="*/ 1162726 w 6294865"/>
              <a:gd name="connsiteY6306" fmla="*/ 3643524 h 5339960"/>
              <a:gd name="connsiteX6307" fmla="*/ 1162667 w 6294865"/>
              <a:gd name="connsiteY6307" fmla="*/ 3643476 h 5339960"/>
              <a:gd name="connsiteX6308" fmla="*/ 952730 w 6294865"/>
              <a:gd name="connsiteY6308" fmla="*/ 4304259 h 5339960"/>
              <a:gd name="connsiteX6309" fmla="*/ 955736 w 6294865"/>
              <a:gd name="connsiteY6309" fmla="*/ 4329970 h 5339960"/>
              <a:gd name="connsiteX6310" fmla="*/ 958552 w 6294865"/>
              <a:gd name="connsiteY6310" fmla="*/ 4355141 h 5339960"/>
              <a:gd name="connsiteX6311" fmla="*/ 968298 w 6294865"/>
              <a:gd name="connsiteY6311" fmla="*/ 4356849 h 5339960"/>
              <a:gd name="connsiteX6312" fmla="*/ 978517 w 6294865"/>
              <a:gd name="connsiteY6312" fmla="*/ 4363979 h 5339960"/>
              <a:gd name="connsiteX6313" fmla="*/ 978839 w 6294865"/>
              <a:gd name="connsiteY6313" fmla="*/ 4340875 h 5339960"/>
              <a:gd name="connsiteX6314" fmla="*/ 982866 w 6294865"/>
              <a:gd name="connsiteY6314" fmla="*/ 4292767 h 5339960"/>
              <a:gd name="connsiteX6315" fmla="*/ 979098 w 6294865"/>
              <a:gd name="connsiteY6315" fmla="*/ 4284440 h 5339960"/>
              <a:gd name="connsiteX6316" fmla="*/ 964958 w 6294865"/>
              <a:gd name="connsiteY6316" fmla="*/ 4295279 h 5339960"/>
              <a:gd name="connsiteX6317" fmla="*/ 810276 w 6294865"/>
              <a:gd name="connsiteY6317" fmla="*/ 4754462 h 5339960"/>
              <a:gd name="connsiteX6318" fmla="*/ 810874 w 6294865"/>
              <a:gd name="connsiteY6318" fmla="*/ 4754444 h 5339960"/>
              <a:gd name="connsiteX6319" fmla="*/ 810856 w 6294865"/>
              <a:gd name="connsiteY6319" fmla="*/ 4753254 h 5339960"/>
              <a:gd name="connsiteX6320" fmla="*/ 2072267 w 6294865"/>
              <a:gd name="connsiteY6320" fmla="*/ 747967 h 5339960"/>
              <a:gd name="connsiteX6321" fmla="*/ 2078921 w 6294865"/>
              <a:gd name="connsiteY6321" fmla="*/ 747864 h 5339960"/>
              <a:gd name="connsiteX6322" fmla="*/ 2078656 w 6294865"/>
              <a:gd name="connsiteY6322" fmla="*/ 747562 h 5339960"/>
              <a:gd name="connsiteX6323" fmla="*/ 2076962 w 6294865"/>
              <a:gd name="connsiteY6323" fmla="*/ 746893 h 5339960"/>
              <a:gd name="connsiteX6324" fmla="*/ 2072626 w 6294865"/>
              <a:gd name="connsiteY6324" fmla="*/ 747027 h 5339960"/>
              <a:gd name="connsiteX6325" fmla="*/ 1131816 w 6294865"/>
              <a:gd name="connsiteY6325" fmla="*/ 3732248 h 5339960"/>
              <a:gd name="connsiteX6326" fmla="*/ 1132514 w 6294865"/>
              <a:gd name="connsiteY6326" fmla="*/ 3732753 h 5339960"/>
              <a:gd name="connsiteX6327" fmla="*/ 1132504 w 6294865"/>
              <a:gd name="connsiteY6327" fmla="*/ 3732094 h 5339960"/>
              <a:gd name="connsiteX6328" fmla="*/ 1602954 w 6294865"/>
              <a:gd name="connsiteY6328" fmla="*/ 2235961 h 5339960"/>
              <a:gd name="connsiteX6329" fmla="*/ 1603260 w 6294865"/>
              <a:gd name="connsiteY6329" fmla="*/ 2239853 h 5339960"/>
              <a:gd name="connsiteX6330" fmla="*/ 1639205 w 6294865"/>
              <a:gd name="connsiteY6330" fmla="*/ 2243286 h 5339960"/>
              <a:gd name="connsiteX6331" fmla="*/ 1629614 w 6294865"/>
              <a:gd name="connsiteY6331" fmla="*/ 2222610 h 5339960"/>
              <a:gd name="connsiteX6332" fmla="*/ 1623565 w 6294865"/>
              <a:gd name="connsiteY6332" fmla="*/ 2215761 h 5339960"/>
              <a:gd name="connsiteX6333" fmla="*/ 1615192 w 6294865"/>
              <a:gd name="connsiteY6333" fmla="*/ 2223092 h 5339960"/>
              <a:gd name="connsiteX6334" fmla="*/ 1607221 w 6294865"/>
              <a:gd name="connsiteY6334" fmla="*/ 2231062 h 5339960"/>
              <a:gd name="connsiteX6335" fmla="*/ 2145427 w 6294865"/>
              <a:gd name="connsiteY6335" fmla="*/ 513077 h 5339960"/>
              <a:gd name="connsiteX6336" fmla="*/ 2145936 w 6294865"/>
              <a:gd name="connsiteY6336" fmla="*/ 513432 h 5339960"/>
              <a:gd name="connsiteX6337" fmla="*/ 2150344 w 6294865"/>
              <a:gd name="connsiteY6337" fmla="*/ 508158 h 5339960"/>
              <a:gd name="connsiteX6338" fmla="*/ 1786593 w 6294865"/>
              <a:gd name="connsiteY6338" fmla="*/ 1651864 h 5339960"/>
              <a:gd name="connsiteX6339" fmla="*/ 1787232 w 6294865"/>
              <a:gd name="connsiteY6339" fmla="*/ 1659984 h 5339960"/>
              <a:gd name="connsiteX6340" fmla="*/ 1792345 w 6294865"/>
              <a:gd name="connsiteY6340" fmla="*/ 1686674 h 5339960"/>
              <a:gd name="connsiteX6341" fmla="*/ 1794450 w 6294865"/>
              <a:gd name="connsiteY6341" fmla="*/ 1695003 h 5339960"/>
              <a:gd name="connsiteX6342" fmla="*/ 1801680 w 6294865"/>
              <a:gd name="connsiteY6342" fmla="*/ 1690978 h 5339960"/>
              <a:gd name="connsiteX6343" fmla="*/ 1803742 w 6294865"/>
              <a:gd name="connsiteY6343" fmla="*/ 1690025 h 5339960"/>
              <a:gd name="connsiteX6344" fmla="*/ 1790206 w 6294865"/>
              <a:gd name="connsiteY6344" fmla="*/ 1666605 h 5339960"/>
              <a:gd name="connsiteX6345" fmla="*/ 1455340 w 6294865"/>
              <a:gd name="connsiteY6345" fmla="*/ 2702432 h 5339960"/>
              <a:gd name="connsiteX6346" fmla="*/ 1457080 w 6294865"/>
              <a:gd name="connsiteY6346" fmla="*/ 2701952 h 5339960"/>
              <a:gd name="connsiteX6347" fmla="*/ 1457060 w 6294865"/>
              <a:gd name="connsiteY6347" fmla="*/ 2700688 h 5339960"/>
              <a:gd name="connsiteX6348" fmla="*/ 1760684 w 6294865"/>
              <a:gd name="connsiteY6348" fmla="*/ 1732686 h 5339960"/>
              <a:gd name="connsiteX6349" fmla="*/ 1762711 w 6294865"/>
              <a:gd name="connsiteY6349" fmla="*/ 1750803 h 5339960"/>
              <a:gd name="connsiteX6350" fmla="*/ 1765766 w 6294865"/>
              <a:gd name="connsiteY6350" fmla="*/ 1752509 h 5339960"/>
              <a:gd name="connsiteX6351" fmla="*/ 1772591 w 6294865"/>
              <a:gd name="connsiteY6351" fmla="*/ 1753705 h 5339960"/>
              <a:gd name="connsiteX6352" fmla="*/ 1775114 w 6294865"/>
              <a:gd name="connsiteY6352" fmla="*/ 1755466 h 5339960"/>
              <a:gd name="connsiteX6353" fmla="*/ 1777758 w 6294865"/>
              <a:gd name="connsiteY6353" fmla="*/ 1751521 h 5339960"/>
              <a:gd name="connsiteX6354" fmla="*/ 1785666 w 6294865"/>
              <a:gd name="connsiteY6354" fmla="*/ 1741528 h 5339960"/>
              <a:gd name="connsiteX6355" fmla="*/ 1785175 w 6294865"/>
              <a:gd name="connsiteY6355" fmla="*/ 1746614 h 5339960"/>
              <a:gd name="connsiteX6356" fmla="*/ 1780683 w 6294865"/>
              <a:gd name="connsiteY6356" fmla="*/ 1759352 h 5339960"/>
              <a:gd name="connsiteX6357" fmla="*/ 1785972 w 6294865"/>
              <a:gd name="connsiteY6357" fmla="*/ 1763042 h 5339960"/>
              <a:gd name="connsiteX6358" fmla="*/ 1785983 w 6294865"/>
              <a:gd name="connsiteY6358" fmla="*/ 1763057 h 5339960"/>
              <a:gd name="connsiteX6359" fmla="*/ 1789909 w 6294865"/>
              <a:gd name="connsiteY6359" fmla="*/ 1765011 h 5339960"/>
              <a:gd name="connsiteX6360" fmla="*/ 1796131 w 6294865"/>
              <a:gd name="connsiteY6360" fmla="*/ 1759191 h 5339960"/>
              <a:gd name="connsiteX6361" fmla="*/ 1801145 w 6294865"/>
              <a:gd name="connsiteY6361" fmla="*/ 1755515 h 5339960"/>
              <a:gd name="connsiteX6362" fmla="*/ 1789474 w 6294865"/>
              <a:gd name="connsiteY6362" fmla="*/ 1716487 h 5339960"/>
              <a:gd name="connsiteX6363" fmla="*/ 1786013 w 6294865"/>
              <a:gd name="connsiteY6363" fmla="*/ 1717996 h 5339960"/>
              <a:gd name="connsiteX6364" fmla="*/ 1767074 w 6294865"/>
              <a:gd name="connsiteY6364" fmla="*/ 1728011 h 5339960"/>
              <a:gd name="connsiteX6365" fmla="*/ 1689805 w 6294865"/>
              <a:gd name="connsiteY6365" fmla="*/ 1957261 h 5339960"/>
              <a:gd name="connsiteX6366" fmla="*/ 1695354 w 6294865"/>
              <a:gd name="connsiteY6366" fmla="*/ 1978783 h 5339960"/>
              <a:gd name="connsiteX6367" fmla="*/ 1706666 w 6294865"/>
              <a:gd name="connsiteY6367" fmla="*/ 2022396 h 5339960"/>
              <a:gd name="connsiteX6368" fmla="*/ 1707239 w 6294865"/>
              <a:gd name="connsiteY6368" fmla="*/ 2022672 h 5339960"/>
              <a:gd name="connsiteX6369" fmla="*/ 1721398 w 6294865"/>
              <a:gd name="connsiteY6369" fmla="*/ 2029728 h 5339960"/>
              <a:gd name="connsiteX6370" fmla="*/ 1721430 w 6294865"/>
              <a:gd name="connsiteY6370" fmla="*/ 2029750 h 5339960"/>
              <a:gd name="connsiteX6371" fmla="*/ 1722380 w 6294865"/>
              <a:gd name="connsiteY6371" fmla="*/ 2018200 h 5339960"/>
              <a:gd name="connsiteX6372" fmla="*/ 1724466 w 6294865"/>
              <a:gd name="connsiteY6372" fmla="*/ 2000104 h 5339960"/>
              <a:gd name="connsiteX6373" fmla="*/ 1721667 w 6294865"/>
              <a:gd name="connsiteY6373" fmla="*/ 1991977 h 5339960"/>
              <a:gd name="connsiteX6374" fmla="*/ 1707829 w 6294865"/>
              <a:gd name="connsiteY6374" fmla="*/ 1949401 h 5339960"/>
              <a:gd name="connsiteX6375" fmla="*/ 1142505 w 6294865"/>
              <a:gd name="connsiteY6375" fmla="*/ 3691161 h 5339960"/>
              <a:gd name="connsiteX6376" fmla="*/ 1143403 w 6294865"/>
              <a:gd name="connsiteY6376" fmla="*/ 3698840 h 5339960"/>
              <a:gd name="connsiteX6377" fmla="*/ 1147603 w 6294865"/>
              <a:gd name="connsiteY6377" fmla="*/ 3697120 h 5339960"/>
              <a:gd name="connsiteX6378" fmla="*/ 1145761 w 6294865"/>
              <a:gd name="connsiteY6378" fmla="*/ 3693823 h 5339960"/>
              <a:gd name="connsiteX6379" fmla="*/ 1143511 w 6294865"/>
              <a:gd name="connsiteY6379" fmla="*/ 3690422 h 5339960"/>
              <a:gd name="connsiteX6380" fmla="*/ 862807 w 6294865"/>
              <a:gd name="connsiteY6380" fmla="*/ 4579058 h 5339960"/>
              <a:gd name="connsiteX6381" fmla="*/ 860948 w 6294865"/>
              <a:gd name="connsiteY6381" fmla="*/ 4589811 h 5339960"/>
              <a:gd name="connsiteX6382" fmla="*/ 860070 w 6294865"/>
              <a:gd name="connsiteY6382" fmla="*/ 4595052 h 5339960"/>
              <a:gd name="connsiteX6383" fmla="*/ 862296 w 6294865"/>
              <a:gd name="connsiteY6383" fmla="*/ 4603858 h 5339960"/>
              <a:gd name="connsiteX6384" fmla="*/ 868542 w 6294865"/>
              <a:gd name="connsiteY6384" fmla="*/ 4608216 h 5339960"/>
              <a:gd name="connsiteX6385" fmla="*/ 869835 w 6294865"/>
              <a:gd name="connsiteY6385" fmla="*/ 4607554 h 5339960"/>
              <a:gd name="connsiteX6386" fmla="*/ 870422 w 6294865"/>
              <a:gd name="connsiteY6386" fmla="*/ 4594887 h 5339960"/>
              <a:gd name="connsiteX6387" fmla="*/ 874003 w 6294865"/>
              <a:gd name="connsiteY6387" fmla="*/ 4578197 h 5339960"/>
              <a:gd name="connsiteX6388" fmla="*/ 872611 w 6294865"/>
              <a:gd name="connsiteY6388" fmla="*/ 4576972 h 5339960"/>
              <a:gd name="connsiteX6389" fmla="*/ 830897 w 6294865"/>
              <a:gd name="connsiteY6389" fmla="*/ 4680301 h 5339960"/>
              <a:gd name="connsiteX6390" fmla="*/ 831654 w 6294865"/>
              <a:gd name="connsiteY6390" fmla="*/ 4686946 h 5339960"/>
              <a:gd name="connsiteX6391" fmla="*/ 836542 w 6294865"/>
              <a:gd name="connsiteY6391" fmla="*/ 4681844 h 5339960"/>
              <a:gd name="connsiteX6392" fmla="*/ 2098215 w 6294865"/>
              <a:gd name="connsiteY6392" fmla="*/ 656277 h 5339960"/>
              <a:gd name="connsiteX6393" fmla="*/ 2101487 w 6294865"/>
              <a:gd name="connsiteY6393" fmla="*/ 658754 h 5339960"/>
              <a:gd name="connsiteX6394" fmla="*/ 2113546 w 6294865"/>
              <a:gd name="connsiteY6394" fmla="*/ 652844 h 5339960"/>
              <a:gd name="connsiteX6395" fmla="*/ 2111180 w 6294865"/>
              <a:gd name="connsiteY6395" fmla="*/ 645567 h 5339960"/>
              <a:gd name="connsiteX6396" fmla="*/ 2105932 w 6294865"/>
              <a:gd name="connsiteY6396" fmla="*/ 648344 h 5339960"/>
              <a:gd name="connsiteX6397" fmla="*/ 769949 w 6294865"/>
              <a:gd name="connsiteY6397" fmla="*/ 4871430 h 5339960"/>
              <a:gd name="connsiteX6398" fmla="*/ 767849 w 6294865"/>
              <a:gd name="connsiteY6398" fmla="*/ 4878335 h 5339960"/>
              <a:gd name="connsiteX6399" fmla="*/ 771655 w 6294865"/>
              <a:gd name="connsiteY6399" fmla="*/ 4876383 h 5339960"/>
              <a:gd name="connsiteX6400" fmla="*/ 785470 w 6294865"/>
              <a:gd name="connsiteY6400" fmla="*/ 4821925 h 5339960"/>
              <a:gd name="connsiteX6401" fmla="*/ 789677 w 6294865"/>
              <a:gd name="connsiteY6401" fmla="*/ 4829221 h 5339960"/>
              <a:gd name="connsiteX6402" fmla="*/ 787430 w 6294865"/>
              <a:gd name="connsiteY6402" fmla="*/ 4822390 h 5339960"/>
              <a:gd name="connsiteX6403" fmla="*/ 787715 w 6294865"/>
              <a:gd name="connsiteY6403" fmla="*/ 4820824 h 5339960"/>
              <a:gd name="connsiteX6404" fmla="*/ 818662 w 6294865"/>
              <a:gd name="connsiteY6404" fmla="*/ 4715239 h 5339960"/>
              <a:gd name="connsiteX6405" fmla="*/ 819564 w 6294865"/>
              <a:gd name="connsiteY6405" fmla="*/ 4722970 h 5339960"/>
              <a:gd name="connsiteX6406" fmla="*/ 843808 w 6294865"/>
              <a:gd name="connsiteY6406" fmla="*/ 4716118 h 5339960"/>
              <a:gd name="connsiteX6407" fmla="*/ 843341 w 6294865"/>
              <a:gd name="connsiteY6407" fmla="*/ 4714357 h 5339960"/>
              <a:gd name="connsiteX6408" fmla="*/ 838971 w 6294865"/>
              <a:gd name="connsiteY6408" fmla="*/ 4694665 h 5339960"/>
              <a:gd name="connsiteX6409" fmla="*/ 830558 w 6294865"/>
              <a:gd name="connsiteY6409" fmla="*/ 4703170 h 5339960"/>
              <a:gd name="connsiteX6410" fmla="*/ 776406 w 6294865"/>
              <a:gd name="connsiteY6410" fmla="*/ 4849246 h 5339960"/>
              <a:gd name="connsiteX6411" fmla="*/ 771872 w 6294865"/>
              <a:gd name="connsiteY6411" fmla="*/ 4865113 h 5339960"/>
              <a:gd name="connsiteX6412" fmla="*/ 771573 w 6294865"/>
              <a:gd name="connsiteY6412" fmla="*/ 4866096 h 5339960"/>
              <a:gd name="connsiteX6413" fmla="*/ 773128 w 6294865"/>
              <a:gd name="connsiteY6413" fmla="*/ 4872240 h 5339960"/>
              <a:gd name="connsiteX6414" fmla="*/ 773733 w 6294865"/>
              <a:gd name="connsiteY6414" fmla="*/ 4874753 h 5339960"/>
              <a:gd name="connsiteX6415" fmla="*/ 788465 w 6294865"/>
              <a:gd name="connsiteY6415" fmla="*/ 4860118 h 5339960"/>
              <a:gd name="connsiteX6416" fmla="*/ 785734 w 6294865"/>
              <a:gd name="connsiteY6416" fmla="*/ 4852952 h 5339960"/>
              <a:gd name="connsiteX6417" fmla="*/ 783317 w 6294865"/>
              <a:gd name="connsiteY6417" fmla="*/ 4847740 h 5339960"/>
              <a:gd name="connsiteX6418" fmla="*/ 1548211 w 6294865"/>
              <a:gd name="connsiteY6418" fmla="*/ 2397667 h 5339960"/>
              <a:gd name="connsiteX6419" fmla="*/ 1555621 w 6294865"/>
              <a:gd name="connsiteY6419" fmla="*/ 2403108 h 5339960"/>
              <a:gd name="connsiteX6420" fmla="*/ 1555897 w 6294865"/>
              <a:gd name="connsiteY6420" fmla="*/ 2403030 h 5339960"/>
              <a:gd name="connsiteX6421" fmla="*/ 1558225 w 6294865"/>
              <a:gd name="connsiteY6421" fmla="*/ 2392190 h 5339960"/>
              <a:gd name="connsiteX6422" fmla="*/ 1558512 w 6294865"/>
              <a:gd name="connsiteY6422" fmla="*/ 2391184 h 5339960"/>
              <a:gd name="connsiteX6423" fmla="*/ 1159459 w 6294865"/>
              <a:gd name="connsiteY6423" fmla="*/ 3630951 h 5339960"/>
              <a:gd name="connsiteX6424" fmla="*/ 1161540 w 6294865"/>
              <a:gd name="connsiteY6424" fmla="*/ 3632425 h 5339960"/>
              <a:gd name="connsiteX6425" fmla="*/ 1163715 w 6294865"/>
              <a:gd name="connsiteY6425" fmla="*/ 3630000 h 5339960"/>
              <a:gd name="connsiteX6426" fmla="*/ 2094011 w 6294865"/>
              <a:gd name="connsiteY6426" fmla="*/ 662419 h 5339960"/>
              <a:gd name="connsiteX6427" fmla="*/ 2094403 w 6294865"/>
              <a:gd name="connsiteY6427" fmla="*/ 662227 h 5339960"/>
              <a:gd name="connsiteX6428" fmla="*/ 2094180 w 6294865"/>
              <a:gd name="connsiteY6428" fmla="*/ 662069 h 5339960"/>
              <a:gd name="connsiteX6429" fmla="*/ 873453 w 6294865"/>
              <a:gd name="connsiteY6429" fmla="*/ 4537073 h 5339960"/>
              <a:gd name="connsiteX6430" fmla="*/ 873703 w 6294865"/>
              <a:gd name="connsiteY6430" fmla="*/ 4537640 h 5339960"/>
              <a:gd name="connsiteX6431" fmla="*/ 875214 w 6294865"/>
              <a:gd name="connsiteY6431" fmla="*/ 4536318 h 5339960"/>
              <a:gd name="connsiteX6432" fmla="*/ 874548 w 6294865"/>
              <a:gd name="connsiteY6432" fmla="*/ 4535564 h 5339960"/>
              <a:gd name="connsiteX6433" fmla="*/ 873718 w 6294865"/>
              <a:gd name="connsiteY6433" fmla="*/ 4536290 h 5339960"/>
              <a:gd name="connsiteX6434" fmla="*/ 905683 w 6294865"/>
              <a:gd name="connsiteY6434" fmla="*/ 4434753 h 5339960"/>
              <a:gd name="connsiteX6435" fmla="*/ 909192 w 6294865"/>
              <a:gd name="connsiteY6435" fmla="*/ 4442704 h 5339960"/>
              <a:gd name="connsiteX6436" fmla="*/ 910507 w 6294865"/>
              <a:gd name="connsiteY6436" fmla="*/ 4441043 h 5339960"/>
              <a:gd name="connsiteX6437" fmla="*/ 910139 w 6294865"/>
              <a:gd name="connsiteY6437" fmla="*/ 4444854 h 5339960"/>
              <a:gd name="connsiteX6438" fmla="*/ 910945 w 6294865"/>
              <a:gd name="connsiteY6438" fmla="*/ 4446679 h 5339960"/>
              <a:gd name="connsiteX6439" fmla="*/ 924355 w 6294865"/>
              <a:gd name="connsiteY6439" fmla="*/ 4431739 h 5339960"/>
              <a:gd name="connsiteX6440" fmla="*/ 925685 w 6294865"/>
              <a:gd name="connsiteY6440" fmla="*/ 4419385 h 5339960"/>
              <a:gd name="connsiteX6441" fmla="*/ 927229 w 6294865"/>
              <a:gd name="connsiteY6441" fmla="*/ 4422507 h 5339960"/>
              <a:gd name="connsiteX6442" fmla="*/ 928009 w 6294865"/>
              <a:gd name="connsiteY6442" fmla="*/ 4427669 h 5339960"/>
              <a:gd name="connsiteX6443" fmla="*/ 938940 w 6294865"/>
              <a:gd name="connsiteY6443" fmla="*/ 4415493 h 5339960"/>
              <a:gd name="connsiteX6444" fmla="*/ 947831 w 6294865"/>
              <a:gd name="connsiteY6444" fmla="*/ 4406213 h 5339960"/>
              <a:gd name="connsiteX6445" fmla="*/ 946574 w 6294865"/>
              <a:gd name="connsiteY6445" fmla="*/ 4395088 h 5339960"/>
              <a:gd name="connsiteX6446" fmla="*/ 930060 w 6294865"/>
              <a:gd name="connsiteY6446" fmla="*/ 4410997 h 5339960"/>
              <a:gd name="connsiteX6447" fmla="*/ 908846 w 6294865"/>
              <a:gd name="connsiteY6447" fmla="*/ 4425393 h 5339960"/>
              <a:gd name="connsiteX6448" fmla="*/ 1702555 w 6294865"/>
              <a:gd name="connsiteY6448" fmla="*/ 1903797 h 5339960"/>
              <a:gd name="connsiteX6449" fmla="*/ 1704474 w 6294865"/>
              <a:gd name="connsiteY6449" fmla="*/ 1911193 h 5339960"/>
              <a:gd name="connsiteX6450" fmla="*/ 1707100 w 6294865"/>
              <a:gd name="connsiteY6450" fmla="*/ 1908877 h 5339960"/>
              <a:gd name="connsiteX6451" fmla="*/ 2172554 w 6294865"/>
              <a:gd name="connsiteY6451" fmla="*/ 411595 h 5339960"/>
              <a:gd name="connsiteX6452" fmla="*/ 2174513 w 6294865"/>
              <a:gd name="connsiteY6452" fmla="*/ 415482 h 5339960"/>
              <a:gd name="connsiteX6453" fmla="*/ 2180033 w 6294865"/>
              <a:gd name="connsiteY6453" fmla="*/ 408876 h 5339960"/>
              <a:gd name="connsiteX6454" fmla="*/ 2180323 w 6294865"/>
              <a:gd name="connsiteY6454" fmla="*/ 407528 h 5339960"/>
              <a:gd name="connsiteX6455" fmla="*/ 2180610 w 6294865"/>
              <a:gd name="connsiteY6455" fmla="*/ 406523 h 5339960"/>
              <a:gd name="connsiteX6456" fmla="*/ 2113318 w 6294865"/>
              <a:gd name="connsiteY6456" fmla="*/ 599499 h 5339960"/>
              <a:gd name="connsiteX6457" fmla="*/ 2115456 w 6294865"/>
              <a:gd name="connsiteY6457" fmla="*/ 601178 h 5339960"/>
              <a:gd name="connsiteX6458" fmla="*/ 2115338 w 6294865"/>
              <a:gd name="connsiteY6458" fmla="*/ 593345 h 5339960"/>
              <a:gd name="connsiteX6459" fmla="*/ 2040046 w 6294865"/>
              <a:gd name="connsiteY6459" fmla="*/ 832084 h 5339960"/>
              <a:gd name="connsiteX6460" fmla="*/ 2038813 w 6294865"/>
              <a:gd name="connsiteY6460" fmla="*/ 839212 h 5339960"/>
              <a:gd name="connsiteX6461" fmla="*/ 2042370 w 6294865"/>
              <a:gd name="connsiteY6461" fmla="*/ 837154 h 5339960"/>
              <a:gd name="connsiteX6462" fmla="*/ 2142849 w 6294865"/>
              <a:gd name="connsiteY6462" fmla="*/ 503915 h 5339960"/>
              <a:gd name="connsiteX6463" fmla="*/ 2141585 w 6294865"/>
              <a:gd name="connsiteY6463" fmla="*/ 508432 h 5339960"/>
              <a:gd name="connsiteX6464" fmla="*/ 2142229 w 6294865"/>
              <a:gd name="connsiteY6464" fmla="*/ 510914 h 5339960"/>
              <a:gd name="connsiteX6465" fmla="*/ 2142361 w 6294865"/>
              <a:gd name="connsiteY6465" fmla="*/ 510937 h 5339960"/>
              <a:gd name="connsiteX6466" fmla="*/ 2142752 w 6294865"/>
              <a:gd name="connsiteY6466" fmla="*/ 511211 h 5339960"/>
              <a:gd name="connsiteX6467" fmla="*/ 2146151 w 6294865"/>
              <a:gd name="connsiteY6467" fmla="*/ 507082 h 5339960"/>
              <a:gd name="connsiteX6468" fmla="*/ 2148665 w 6294865"/>
              <a:gd name="connsiteY6468" fmla="*/ 504115 h 5339960"/>
              <a:gd name="connsiteX6469" fmla="*/ 1422841 w 6294865"/>
              <a:gd name="connsiteY6469" fmla="*/ 2789246 h 5339960"/>
              <a:gd name="connsiteX6470" fmla="*/ 1424923 w 6294865"/>
              <a:gd name="connsiteY6470" fmla="*/ 2790719 h 5339960"/>
              <a:gd name="connsiteX6471" fmla="*/ 1427098 w 6294865"/>
              <a:gd name="connsiteY6471" fmla="*/ 2788296 h 5339960"/>
              <a:gd name="connsiteX6472" fmla="*/ 1155228 w 6294865"/>
              <a:gd name="connsiteY6472" fmla="*/ 3637459 h 5339960"/>
              <a:gd name="connsiteX6473" fmla="*/ 1155924 w 6294865"/>
              <a:gd name="connsiteY6473" fmla="*/ 3638682 h 5339960"/>
              <a:gd name="connsiteX6474" fmla="*/ 1156267 w 6294865"/>
              <a:gd name="connsiteY6474" fmla="*/ 3638300 h 5339960"/>
              <a:gd name="connsiteX6475" fmla="*/ 1148710 w 6294865"/>
              <a:gd name="connsiteY6475" fmla="*/ 3657632 h 5339960"/>
              <a:gd name="connsiteX6476" fmla="*/ 1151998 w 6294865"/>
              <a:gd name="connsiteY6476" fmla="*/ 3663555 h 5339960"/>
              <a:gd name="connsiteX6477" fmla="*/ 1153043 w 6294865"/>
              <a:gd name="connsiteY6477" fmla="*/ 3664057 h 5339960"/>
              <a:gd name="connsiteX6478" fmla="*/ 1150561 w 6294865"/>
              <a:gd name="connsiteY6478" fmla="*/ 3655756 h 5339960"/>
              <a:gd name="connsiteX6479" fmla="*/ 1149408 w 6294865"/>
              <a:gd name="connsiteY6479" fmla="*/ 3656926 h 5339960"/>
              <a:gd name="connsiteX6480" fmla="*/ 1534838 w 6294865"/>
              <a:gd name="connsiteY6480" fmla="*/ 2430642 h 5339960"/>
              <a:gd name="connsiteX6481" fmla="*/ 1543018 w 6294865"/>
              <a:gd name="connsiteY6481" fmla="*/ 2427583 h 5339960"/>
              <a:gd name="connsiteX6482" fmla="*/ 1551202 w 6294865"/>
              <a:gd name="connsiteY6482" fmla="*/ 2424902 h 5339960"/>
              <a:gd name="connsiteX6483" fmla="*/ 1552652 w 6294865"/>
              <a:gd name="connsiteY6483" fmla="*/ 2418148 h 5339960"/>
              <a:gd name="connsiteX6484" fmla="*/ 1540994 w 6294865"/>
              <a:gd name="connsiteY6484" fmla="*/ 2424313 h 5339960"/>
              <a:gd name="connsiteX6485" fmla="*/ 1005198 w 6294865"/>
              <a:gd name="connsiteY6485" fmla="*/ 4108833 h 5339960"/>
              <a:gd name="connsiteX6486" fmla="*/ 1005914 w 6294865"/>
              <a:gd name="connsiteY6486" fmla="*/ 4110660 h 5339960"/>
              <a:gd name="connsiteX6487" fmla="*/ 1006627 w 6294865"/>
              <a:gd name="connsiteY6487" fmla="*/ 4110639 h 5339960"/>
              <a:gd name="connsiteX6488" fmla="*/ 1011049 w 6294865"/>
              <a:gd name="connsiteY6488" fmla="*/ 4109389 h 5339960"/>
              <a:gd name="connsiteX6489" fmla="*/ 1011034 w 6294865"/>
              <a:gd name="connsiteY6489" fmla="*/ 4109372 h 5339960"/>
              <a:gd name="connsiteX6490" fmla="*/ 1009341 w 6294865"/>
              <a:gd name="connsiteY6490" fmla="*/ 4108704 h 5339960"/>
              <a:gd name="connsiteX6491" fmla="*/ 1095459 w 6294865"/>
              <a:gd name="connsiteY6491" fmla="*/ 3821653 h 5339960"/>
              <a:gd name="connsiteX6492" fmla="*/ 1098968 w 6294865"/>
              <a:gd name="connsiteY6492" fmla="*/ 3829605 h 5339960"/>
              <a:gd name="connsiteX6493" fmla="*/ 1100283 w 6294865"/>
              <a:gd name="connsiteY6493" fmla="*/ 3827945 h 5339960"/>
              <a:gd name="connsiteX6494" fmla="*/ 1099915 w 6294865"/>
              <a:gd name="connsiteY6494" fmla="*/ 3831754 h 5339960"/>
              <a:gd name="connsiteX6495" fmla="*/ 1100720 w 6294865"/>
              <a:gd name="connsiteY6495" fmla="*/ 3833580 h 5339960"/>
              <a:gd name="connsiteX6496" fmla="*/ 1114131 w 6294865"/>
              <a:gd name="connsiteY6496" fmla="*/ 3818641 h 5339960"/>
              <a:gd name="connsiteX6497" fmla="*/ 1115460 w 6294865"/>
              <a:gd name="connsiteY6497" fmla="*/ 3806286 h 5339960"/>
              <a:gd name="connsiteX6498" fmla="*/ 1117003 w 6294865"/>
              <a:gd name="connsiteY6498" fmla="*/ 3809408 h 5339960"/>
              <a:gd name="connsiteX6499" fmla="*/ 1117785 w 6294865"/>
              <a:gd name="connsiteY6499" fmla="*/ 3814570 h 5339960"/>
              <a:gd name="connsiteX6500" fmla="*/ 1123333 w 6294865"/>
              <a:gd name="connsiteY6500" fmla="*/ 3808390 h 5339960"/>
              <a:gd name="connsiteX6501" fmla="*/ 1117336 w 6294865"/>
              <a:gd name="connsiteY6501" fmla="*/ 3799593 h 5339960"/>
              <a:gd name="connsiteX6502" fmla="*/ 1098620 w 6294865"/>
              <a:gd name="connsiteY6502" fmla="*/ 3812295 h 5339960"/>
              <a:gd name="connsiteX6503" fmla="*/ 2156960 w 6294865"/>
              <a:gd name="connsiteY6503" fmla="*/ 451693 h 5339960"/>
              <a:gd name="connsiteX6504" fmla="*/ 2153858 w 6294865"/>
              <a:gd name="connsiteY6504" fmla="*/ 464616 h 5339960"/>
              <a:gd name="connsiteX6505" fmla="*/ 2147794 w 6294865"/>
              <a:gd name="connsiteY6505" fmla="*/ 486264 h 5339960"/>
              <a:gd name="connsiteX6506" fmla="*/ 2158078 w 6294865"/>
              <a:gd name="connsiteY6506" fmla="*/ 485551 h 5339960"/>
              <a:gd name="connsiteX6507" fmla="*/ 2164102 w 6294865"/>
              <a:gd name="connsiteY6507" fmla="*/ 485888 h 5339960"/>
              <a:gd name="connsiteX6508" fmla="*/ 2167498 w 6294865"/>
              <a:gd name="connsiteY6508" fmla="*/ 481971 h 5339960"/>
              <a:gd name="connsiteX6509" fmla="*/ 2168371 w 6294865"/>
              <a:gd name="connsiteY6509" fmla="*/ 474405 h 5339960"/>
              <a:gd name="connsiteX6510" fmla="*/ 2172003 w 6294865"/>
              <a:gd name="connsiteY6510" fmla="*/ 454883 h 5339960"/>
              <a:gd name="connsiteX6511" fmla="*/ 2172154 w 6294865"/>
              <a:gd name="connsiteY6511" fmla="*/ 451624 h 5339960"/>
              <a:gd name="connsiteX6512" fmla="*/ 2169692 w 6294865"/>
              <a:gd name="connsiteY6512" fmla="*/ 445165 h 5339960"/>
              <a:gd name="connsiteX6513" fmla="*/ 1412093 w 6294865"/>
              <a:gd name="connsiteY6513" fmla="*/ 2815926 h 5339960"/>
              <a:gd name="connsiteX6514" fmla="*/ 1416249 w 6294865"/>
              <a:gd name="connsiteY6514" fmla="*/ 2823414 h 5339960"/>
              <a:gd name="connsiteX6515" fmla="*/ 1425993 w 6294865"/>
              <a:gd name="connsiteY6515" fmla="*/ 2823126 h 5339960"/>
              <a:gd name="connsiteX6516" fmla="*/ 1435024 w 6294865"/>
              <a:gd name="connsiteY6516" fmla="*/ 2809028 h 5339960"/>
              <a:gd name="connsiteX6517" fmla="*/ 1426050 w 6294865"/>
              <a:gd name="connsiteY6517" fmla="*/ 2801770 h 5339960"/>
              <a:gd name="connsiteX6518" fmla="*/ 1412791 w 6294865"/>
              <a:gd name="connsiteY6518" fmla="*/ 2815221 h 5339960"/>
              <a:gd name="connsiteX6519" fmla="*/ 1191307 w 6294865"/>
              <a:gd name="connsiteY6519" fmla="*/ 3515285 h 5339960"/>
              <a:gd name="connsiteX6520" fmla="*/ 1193282 w 6294865"/>
              <a:gd name="connsiteY6520" fmla="*/ 3516269 h 5339960"/>
              <a:gd name="connsiteX6521" fmla="*/ 1193244 w 6294865"/>
              <a:gd name="connsiteY6521" fmla="*/ 3513800 h 5339960"/>
              <a:gd name="connsiteX6522" fmla="*/ 2070597 w 6294865"/>
              <a:gd name="connsiteY6522" fmla="*/ 723504 h 5339960"/>
              <a:gd name="connsiteX6523" fmla="*/ 2072516 w 6294865"/>
              <a:gd name="connsiteY6523" fmla="*/ 726962 h 5339960"/>
              <a:gd name="connsiteX6524" fmla="*/ 2085136 w 6294865"/>
              <a:gd name="connsiteY6524" fmla="*/ 709178 h 5339960"/>
              <a:gd name="connsiteX6525" fmla="*/ 2078769 w 6294865"/>
              <a:gd name="connsiteY6525" fmla="*/ 730873 h 5339960"/>
              <a:gd name="connsiteX6526" fmla="*/ 2098577 w 6294865"/>
              <a:gd name="connsiteY6526" fmla="*/ 730286 h 5339960"/>
              <a:gd name="connsiteX6527" fmla="*/ 2131563 w 6294865"/>
              <a:gd name="connsiteY6527" fmla="*/ 720963 h 5339960"/>
              <a:gd name="connsiteX6528" fmla="*/ 2134829 w 6294865"/>
              <a:gd name="connsiteY6528" fmla="*/ 719288 h 5339960"/>
              <a:gd name="connsiteX6529" fmla="*/ 2133115 w 6294865"/>
              <a:gd name="connsiteY6529" fmla="*/ 712840 h 5339960"/>
              <a:gd name="connsiteX6530" fmla="*/ 2130745 w 6294865"/>
              <a:gd name="connsiteY6530" fmla="*/ 713368 h 5339960"/>
              <a:gd name="connsiteX6531" fmla="*/ 2125356 w 6294865"/>
              <a:gd name="connsiteY6531" fmla="*/ 711832 h 5339960"/>
              <a:gd name="connsiteX6532" fmla="*/ 2130261 w 6294865"/>
              <a:gd name="connsiteY6532" fmla="*/ 705907 h 5339960"/>
              <a:gd name="connsiteX6533" fmla="*/ 2130786 w 6294865"/>
              <a:gd name="connsiteY6533" fmla="*/ 705449 h 5339960"/>
              <a:gd name="connsiteX6534" fmla="*/ 2128233 w 6294865"/>
              <a:gd name="connsiteY6534" fmla="*/ 698040 h 5339960"/>
              <a:gd name="connsiteX6535" fmla="*/ 2125765 w 6294865"/>
              <a:gd name="connsiteY6535" fmla="*/ 690444 h 5339960"/>
              <a:gd name="connsiteX6536" fmla="*/ 2112622 w 6294865"/>
              <a:gd name="connsiteY6536" fmla="*/ 686850 h 5339960"/>
              <a:gd name="connsiteX6537" fmla="*/ 2114241 w 6294865"/>
              <a:gd name="connsiteY6537" fmla="*/ 701063 h 5339960"/>
              <a:gd name="connsiteX6538" fmla="*/ 2102266 w 6294865"/>
              <a:gd name="connsiteY6538" fmla="*/ 709890 h 5339960"/>
              <a:gd name="connsiteX6539" fmla="*/ 2092416 w 6294865"/>
              <a:gd name="connsiteY6539" fmla="*/ 703156 h 5339960"/>
              <a:gd name="connsiteX6540" fmla="*/ 2091522 w 6294865"/>
              <a:gd name="connsiteY6540" fmla="*/ 702281 h 5339960"/>
              <a:gd name="connsiteX6541" fmla="*/ 2071295 w 6294865"/>
              <a:gd name="connsiteY6541" fmla="*/ 722798 h 5339960"/>
              <a:gd name="connsiteX6542" fmla="*/ 1686260 w 6294865"/>
              <a:gd name="connsiteY6542" fmla="*/ 1943350 h 5339960"/>
              <a:gd name="connsiteX6543" fmla="*/ 1687238 w 6294865"/>
              <a:gd name="connsiteY6543" fmla="*/ 1947220 h 5339960"/>
              <a:gd name="connsiteX6544" fmla="*/ 1704282 w 6294865"/>
              <a:gd name="connsiteY6544" fmla="*/ 1938486 h 5339960"/>
              <a:gd name="connsiteX6545" fmla="*/ 1703568 w 6294865"/>
              <a:gd name="connsiteY6545" fmla="*/ 1936288 h 5339960"/>
              <a:gd name="connsiteX6546" fmla="*/ 1701964 w 6294865"/>
              <a:gd name="connsiteY6546" fmla="*/ 1937349 h 5339960"/>
              <a:gd name="connsiteX6547" fmla="*/ 1686910 w 6294865"/>
              <a:gd name="connsiteY6547" fmla="*/ 1943204 h 5339960"/>
              <a:gd name="connsiteX6548" fmla="*/ 810086 w 6294865"/>
              <a:gd name="connsiteY6548" fmla="*/ 4723937 h 5339960"/>
              <a:gd name="connsiteX6549" fmla="*/ 812063 w 6294865"/>
              <a:gd name="connsiteY6549" fmla="*/ 4723878 h 5339960"/>
              <a:gd name="connsiteX6550" fmla="*/ 812162 w 6294865"/>
              <a:gd name="connsiteY6550" fmla="*/ 4721831 h 5339960"/>
              <a:gd name="connsiteX6551" fmla="*/ 1246947 w 6294865"/>
              <a:gd name="connsiteY6551" fmla="*/ 3334506 h 5339960"/>
              <a:gd name="connsiteX6552" fmla="*/ 1247307 w 6294865"/>
              <a:gd name="connsiteY6552" fmla="*/ 3335892 h 5339960"/>
              <a:gd name="connsiteX6553" fmla="*/ 1247661 w 6294865"/>
              <a:gd name="connsiteY6553" fmla="*/ 3334697 h 5339960"/>
              <a:gd name="connsiteX6554" fmla="*/ 816493 w 6294865"/>
              <a:gd name="connsiteY6554" fmla="*/ 4700573 h 5339960"/>
              <a:gd name="connsiteX6555" fmla="*/ 816879 w 6294865"/>
              <a:gd name="connsiteY6555" fmla="*/ 4703134 h 5339960"/>
              <a:gd name="connsiteX6556" fmla="*/ 818156 w 6294865"/>
              <a:gd name="connsiteY6556" fmla="*/ 4701712 h 5339960"/>
              <a:gd name="connsiteX6557" fmla="*/ 1465554 w 6294865"/>
              <a:gd name="connsiteY6557" fmla="*/ 2636741 h 5339960"/>
              <a:gd name="connsiteX6558" fmla="*/ 1469890 w 6294865"/>
              <a:gd name="connsiteY6558" fmla="*/ 2673814 h 5339960"/>
              <a:gd name="connsiteX6559" fmla="*/ 1469929 w 6294865"/>
              <a:gd name="connsiteY6559" fmla="*/ 2674167 h 5339960"/>
              <a:gd name="connsiteX6560" fmla="*/ 1485326 w 6294865"/>
              <a:gd name="connsiteY6560" fmla="*/ 2657016 h 5339960"/>
              <a:gd name="connsiteX6561" fmla="*/ 1488324 w 6294865"/>
              <a:gd name="connsiteY6561" fmla="*/ 2653887 h 5339960"/>
              <a:gd name="connsiteX6562" fmla="*/ 1470653 w 6294865"/>
              <a:gd name="connsiteY6562" fmla="*/ 2640965 h 5339960"/>
              <a:gd name="connsiteX6563" fmla="*/ 1407080 w 6294865"/>
              <a:gd name="connsiteY6563" fmla="*/ 2820990 h 5339960"/>
              <a:gd name="connsiteX6564" fmla="*/ 1408126 w 6294865"/>
              <a:gd name="connsiteY6564" fmla="*/ 2823654 h 5339960"/>
              <a:gd name="connsiteX6565" fmla="*/ 1408752 w 6294865"/>
              <a:gd name="connsiteY6565" fmla="*/ 2823636 h 5339960"/>
              <a:gd name="connsiteX6566" fmla="*/ 1407549 w 6294865"/>
              <a:gd name="connsiteY6566" fmla="*/ 2820517 h 5339960"/>
              <a:gd name="connsiteX6567" fmla="*/ 1523219 w 6294865"/>
              <a:gd name="connsiteY6567" fmla="*/ 2450960 h 5339960"/>
              <a:gd name="connsiteX6568" fmla="*/ 1532674 w 6294865"/>
              <a:gd name="connsiteY6568" fmla="*/ 2465656 h 5339960"/>
              <a:gd name="connsiteX6569" fmla="*/ 1538350 w 6294865"/>
              <a:gd name="connsiteY6569" fmla="*/ 2470344 h 5339960"/>
              <a:gd name="connsiteX6570" fmla="*/ 1542004 w 6294865"/>
              <a:gd name="connsiteY6570" fmla="*/ 2470549 h 5339960"/>
              <a:gd name="connsiteX6571" fmla="*/ 1550343 w 6294865"/>
              <a:gd name="connsiteY6571" fmla="*/ 2460930 h 5339960"/>
              <a:gd name="connsiteX6572" fmla="*/ 1549066 w 6294865"/>
              <a:gd name="connsiteY6572" fmla="*/ 2457613 h 5339960"/>
              <a:gd name="connsiteX6573" fmla="*/ 1549310 w 6294865"/>
              <a:gd name="connsiteY6573" fmla="*/ 2452351 h 5339960"/>
              <a:gd name="connsiteX6574" fmla="*/ 1534764 w 6294865"/>
              <a:gd name="connsiteY6574" fmla="*/ 2441975 h 5339960"/>
              <a:gd name="connsiteX6575" fmla="*/ 1525801 w 6294865"/>
              <a:gd name="connsiteY6575" fmla="*/ 2445204 h 5339960"/>
              <a:gd name="connsiteX6576" fmla="*/ 1525756 w 6294865"/>
              <a:gd name="connsiteY6576" fmla="*/ 2445297 h 5339960"/>
              <a:gd name="connsiteX6577" fmla="*/ 1688921 w 6294865"/>
              <a:gd name="connsiteY6577" fmla="*/ 1924471 h 5339960"/>
              <a:gd name="connsiteX6578" fmla="*/ 1689210 w 6294865"/>
              <a:gd name="connsiteY6578" fmla="*/ 1924655 h 5339960"/>
              <a:gd name="connsiteX6579" fmla="*/ 1689248 w 6294865"/>
              <a:gd name="connsiteY6579" fmla="*/ 1924622 h 5339960"/>
              <a:gd name="connsiteX6580" fmla="*/ 829469 w 6294865"/>
              <a:gd name="connsiteY6580" fmla="*/ 4652809 h 5339960"/>
              <a:gd name="connsiteX6581" fmla="*/ 833041 w 6294865"/>
              <a:gd name="connsiteY6581" fmla="*/ 4652755 h 5339960"/>
              <a:gd name="connsiteX6582" fmla="*/ 833476 w 6294865"/>
              <a:gd name="connsiteY6582" fmla="*/ 4653106 h 5339960"/>
              <a:gd name="connsiteX6583" fmla="*/ 833232 w 6294865"/>
              <a:gd name="connsiteY6583" fmla="*/ 4650963 h 5339960"/>
              <a:gd name="connsiteX6584" fmla="*/ 1147054 w 6294865"/>
              <a:gd name="connsiteY6584" fmla="*/ 3644029 h 5339960"/>
              <a:gd name="connsiteX6585" fmla="*/ 1146970 w 6294865"/>
              <a:gd name="connsiteY6585" fmla="*/ 3648949 h 5339960"/>
              <a:gd name="connsiteX6586" fmla="*/ 1148126 w 6294865"/>
              <a:gd name="connsiteY6586" fmla="*/ 3647615 h 5339960"/>
              <a:gd name="connsiteX6587" fmla="*/ 741529 w 6294865"/>
              <a:gd name="connsiteY6587" fmla="*/ 4930190 h 5339960"/>
              <a:gd name="connsiteX6588" fmla="*/ 742377 w 6294865"/>
              <a:gd name="connsiteY6588" fmla="*/ 4940987 h 5339960"/>
              <a:gd name="connsiteX6589" fmla="*/ 743577 w 6294865"/>
              <a:gd name="connsiteY6589" fmla="*/ 4947247 h 5339960"/>
              <a:gd name="connsiteX6590" fmla="*/ 752084 w 6294865"/>
              <a:gd name="connsiteY6590" fmla="*/ 4951480 h 5339960"/>
              <a:gd name="connsiteX6591" fmla="*/ 759777 w 6294865"/>
              <a:gd name="connsiteY6591" fmla="*/ 4955179 h 5339960"/>
              <a:gd name="connsiteX6592" fmla="*/ 761914 w 6294865"/>
              <a:gd name="connsiteY6592" fmla="*/ 4953295 h 5339960"/>
              <a:gd name="connsiteX6593" fmla="*/ 754658 w 6294865"/>
              <a:gd name="connsiteY6593" fmla="*/ 4929032 h 5339960"/>
              <a:gd name="connsiteX6594" fmla="*/ 741636 w 6294865"/>
              <a:gd name="connsiteY6594" fmla="*/ 4930080 h 5339960"/>
              <a:gd name="connsiteX6595" fmla="*/ 1707375 w 6294865"/>
              <a:gd name="connsiteY6595" fmla="*/ 1863851 h 5339960"/>
              <a:gd name="connsiteX6596" fmla="*/ 1713245 w 6294865"/>
              <a:gd name="connsiteY6596" fmla="*/ 1871668 h 5339960"/>
              <a:gd name="connsiteX6597" fmla="*/ 1715828 w 6294865"/>
              <a:gd name="connsiteY6597" fmla="*/ 1876147 h 5339960"/>
              <a:gd name="connsiteX6598" fmla="*/ 1728986 w 6294865"/>
              <a:gd name="connsiteY6598" fmla="*/ 1875758 h 5339960"/>
              <a:gd name="connsiteX6599" fmla="*/ 1729058 w 6294865"/>
              <a:gd name="connsiteY6599" fmla="*/ 1875128 h 5339960"/>
              <a:gd name="connsiteX6600" fmla="*/ 1721858 w 6294865"/>
              <a:gd name="connsiteY6600" fmla="*/ 1854163 h 5339960"/>
              <a:gd name="connsiteX6601" fmla="*/ 1708631 w 6294865"/>
              <a:gd name="connsiteY6601" fmla="*/ 1862750 h 5339960"/>
              <a:gd name="connsiteX6602" fmla="*/ 2009880 w 6294865"/>
              <a:gd name="connsiteY6602" fmla="*/ 901725 h 5339960"/>
              <a:gd name="connsiteX6603" fmla="*/ 2012691 w 6294865"/>
              <a:gd name="connsiteY6603" fmla="*/ 912568 h 5339960"/>
              <a:gd name="connsiteX6604" fmla="*/ 2017985 w 6294865"/>
              <a:gd name="connsiteY6604" fmla="*/ 933125 h 5339960"/>
              <a:gd name="connsiteX6605" fmla="*/ 2019766 w 6294865"/>
              <a:gd name="connsiteY6605" fmla="*/ 930997 h 5339960"/>
              <a:gd name="connsiteX6606" fmla="*/ 2022150 w 6294865"/>
              <a:gd name="connsiteY6606" fmla="*/ 901966 h 5339960"/>
              <a:gd name="connsiteX6607" fmla="*/ 2018359 w 6294865"/>
              <a:gd name="connsiteY6607" fmla="*/ 901260 h 5339960"/>
              <a:gd name="connsiteX6608" fmla="*/ 2012527 w 6294865"/>
              <a:gd name="connsiteY6608" fmla="*/ 899695 h 5339960"/>
              <a:gd name="connsiteX6609" fmla="*/ 1185098 w 6294865"/>
              <a:gd name="connsiteY6609" fmla="*/ 3520045 h 5339960"/>
              <a:gd name="connsiteX6610" fmla="*/ 1187910 w 6294865"/>
              <a:gd name="connsiteY6610" fmla="*/ 3530889 h 5339960"/>
              <a:gd name="connsiteX6611" fmla="*/ 1189060 w 6294865"/>
              <a:gd name="connsiteY6611" fmla="*/ 3535351 h 5339960"/>
              <a:gd name="connsiteX6612" fmla="*/ 1191426 w 6294865"/>
              <a:gd name="connsiteY6612" fmla="*/ 3532715 h 5339960"/>
              <a:gd name="connsiteX6613" fmla="*/ 1193420 w 6294865"/>
              <a:gd name="connsiteY6613" fmla="*/ 3525418 h 5339960"/>
              <a:gd name="connsiteX6614" fmla="*/ 1193331 w 6294865"/>
              <a:gd name="connsiteY6614" fmla="*/ 3519514 h 5339960"/>
              <a:gd name="connsiteX6615" fmla="*/ 1187746 w 6294865"/>
              <a:gd name="connsiteY6615" fmla="*/ 3518016 h 5339960"/>
              <a:gd name="connsiteX6616" fmla="*/ 1181361 w 6294865"/>
              <a:gd name="connsiteY6616" fmla="*/ 3531810 h 5339960"/>
              <a:gd name="connsiteX6617" fmla="*/ 1179866 w 6294865"/>
              <a:gd name="connsiteY6617" fmla="*/ 3536719 h 5339960"/>
              <a:gd name="connsiteX6618" fmla="*/ 1183032 w 6294865"/>
              <a:gd name="connsiteY6618" fmla="*/ 3542209 h 5339960"/>
              <a:gd name="connsiteX6619" fmla="*/ 1184275 w 6294865"/>
              <a:gd name="connsiteY6619" fmla="*/ 3540775 h 5339960"/>
              <a:gd name="connsiteX6620" fmla="*/ 714649 w 6294865"/>
              <a:gd name="connsiteY6620" fmla="*/ 5013018 h 5339960"/>
              <a:gd name="connsiteX6621" fmla="*/ 715330 w 6294865"/>
              <a:gd name="connsiteY6621" fmla="*/ 5030392 h 5339960"/>
              <a:gd name="connsiteX6622" fmla="*/ 728863 w 6294865"/>
              <a:gd name="connsiteY6622" fmla="*/ 5037955 h 5339960"/>
              <a:gd name="connsiteX6623" fmla="*/ 750680 w 6294865"/>
              <a:gd name="connsiteY6623" fmla="*/ 5048811 h 5339960"/>
              <a:gd name="connsiteX6624" fmla="*/ 761526 w 6294865"/>
              <a:gd name="connsiteY6624" fmla="*/ 5054027 h 5339960"/>
              <a:gd name="connsiteX6625" fmla="*/ 744620 w 6294865"/>
              <a:gd name="connsiteY6625" fmla="*/ 4997488 h 5339960"/>
              <a:gd name="connsiteX6626" fmla="*/ 741158 w 6294865"/>
              <a:gd name="connsiteY6626" fmla="*/ 4998997 h 5339960"/>
              <a:gd name="connsiteX6627" fmla="*/ 1155789 w 6294865"/>
              <a:gd name="connsiteY6627" fmla="*/ 3611901 h 5339960"/>
              <a:gd name="connsiteX6628" fmla="*/ 1155437 w 6294865"/>
              <a:gd name="connsiteY6628" fmla="*/ 3613131 h 5339960"/>
              <a:gd name="connsiteX6629" fmla="*/ 1157339 w 6294865"/>
              <a:gd name="connsiteY6629" fmla="*/ 3614663 h 5339960"/>
              <a:gd name="connsiteX6630" fmla="*/ 1188558 w 6294865"/>
              <a:gd name="connsiteY6630" fmla="*/ 3507694 h 5339960"/>
              <a:gd name="connsiteX6631" fmla="*/ 1187096 w 6294865"/>
              <a:gd name="connsiteY6631" fmla="*/ 3512813 h 5339960"/>
              <a:gd name="connsiteX6632" fmla="*/ 1193191 w 6294865"/>
              <a:gd name="connsiteY6632" fmla="*/ 3510286 h 5339960"/>
              <a:gd name="connsiteX6633" fmla="*/ 1193125 w 6294865"/>
              <a:gd name="connsiteY6633" fmla="*/ 3505916 h 5339960"/>
              <a:gd name="connsiteX6634" fmla="*/ 2062972 w 6294865"/>
              <a:gd name="connsiteY6634" fmla="*/ 731206 h 5339960"/>
              <a:gd name="connsiteX6635" fmla="*/ 2064530 w 6294865"/>
              <a:gd name="connsiteY6635" fmla="*/ 731294 h 5339960"/>
              <a:gd name="connsiteX6636" fmla="*/ 2067255 w 6294865"/>
              <a:gd name="connsiteY6636" fmla="*/ 731212 h 5339960"/>
              <a:gd name="connsiteX6637" fmla="*/ 2066053 w 6294865"/>
              <a:gd name="connsiteY6637" fmla="*/ 728093 h 5339960"/>
              <a:gd name="connsiteX6638" fmla="*/ 1025565 w 6294865"/>
              <a:gd name="connsiteY6638" fmla="*/ 4022571 h 5339960"/>
              <a:gd name="connsiteX6639" fmla="*/ 1027252 w 6294865"/>
              <a:gd name="connsiteY6639" fmla="*/ 4029076 h 5339960"/>
              <a:gd name="connsiteX6640" fmla="*/ 1027513 w 6294865"/>
              <a:gd name="connsiteY6640" fmla="*/ 4028895 h 5339960"/>
              <a:gd name="connsiteX6641" fmla="*/ 1026729 w 6294865"/>
              <a:gd name="connsiteY6641" fmla="*/ 4021955 h 5339960"/>
              <a:gd name="connsiteX6642" fmla="*/ 2068949 w 6294865"/>
              <a:gd name="connsiteY6642" fmla="*/ 709401 h 5339960"/>
              <a:gd name="connsiteX6643" fmla="*/ 2068856 w 6294865"/>
              <a:gd name="connsiteY6643" fmla="*/ 714821 h 5339960"/>
              <a:gd name="connsiteX6644" fmla="*/ 2076293 w 6294865"/>
              <a:gd name="connsiteY6644" fmla="*/ 706241 h 5339960"/>
              <a:gd name="connsiteX6645" fmla="*/ 2085311 w 6294865"/>
              <a:gd name="connsiteY6645" fmla="*/ 696197 h 5339960"/>
              <a:gd name="connsiteX6646" fmla="*/ 2079315 w 6294865"/>
              <a:gd name="connsiteY6646" fmla="*/ 690324 h 5339960"/>
              <a:gd name="connsiteX6647" fmla="*/ 2078910 w 6294865"/>
              <a:gd name="connsiteY6647" fmla="*/ 689838 h 5339960"/>
              <a:gd name="connsiteX6648" fmla="*/ 2077164 w 6294865"/>
              <a:gd name="connsiteY6648" fmla="*/ 690993 h 5339960"/>
              <a:gd name="connsiteX6649" fmla="*/ 2070713 w 6294865"/>
              <a:gd name="connsiteY6649" fmla="*/ 705613 h 5339960"/>
              <a:gd name="connsiteX6650" fmla="*/ 1412904 w 6294865"/>
              <a:gd name="connsiteY6650" fmla="*/ 2791140 h 5339960"/>
              <a:gd name="connsiteX6651" fmla="*/ 1410492 w 6294865"/>
              <a:gd name="connsiteY6651" fmla="*/ 2799068 h 5339960"/>
              <a:gd name="connsiteX6652" fmla="*/ 1410352 w 6294865"/>
              <a:gd name="connsiteY6652" fmla="*/ 2807243 h 5339960"/>
              <a:gd name="connsiteX6653" fmla="*/ 1417790 w 6294865"/>
              <a:gd name="connsiteY6653" fmla="*/ 2798665 h 5339960"/>
              <a:gd name="connsiteX6654" fmla="*/ 1419649 w 6294865"/>
              <a:gd name="connsiteY6654" fmla="*/ 2796594 h 5339960"/>
              <a:gd name="connsiteX6655" fmla="*/ 977493 w 6294865"/>
              <a:gd name="connsiteY6655" fmla="*/ 4172611 h 5339960"/>
              <a:gd name="connsiteX6656" fmla="*/ 999944 w 6294865"/>
              <a:gd name="connsiteY6656" fmla="*/ 4172985 h 5339960"/>
              <a:gd name="connsiteX6657" fmla="*/ 1008058 w 6294865"/>
              <a:gd name="connsiteY6657" fmla="*/ 4173682 h 5339960"/>
              <a:gd name="connsiteX6658" fmla="*/ 994025 w 6294865"/>
              <a:gd name="connsiteY6658" fmla="*/ 4157101 h 5339960"/>
              <a:gd name="connsiteX6659" fmla="*/ 992562 w 6294865"/>
              <a:gd name="connsiteY6659" fmla="*/ 4157670 h 5339960"/>
              <a:gd name="connsiteX6660" fmla="*/ 989235 w 6294865"/>
              <a:gd name="connsiteY6660" fmla="*/ 4165091 h 5339960"/>
              <a:gd name="connsiteX6661" fmla="*/ 978379 w 6294865"/>
              <a:gd name="connsiteY6661" fmla="*/ 4172266 h 5339960"/>
              <a:gd name="connsiteX6662" fmla="*/ 1124312 w 6294865"/>
              <a:gd name="connsiteY6662" fmla="*/ 3704507 h 5339960"/>
              <a:gd name="connsiteX6663" fmla="*/ 1124438 w 6294865"/>
              <a:gd name="connsiteY6663" fmla="*/ 3706607 h 5339960"/>
              <a:gd name="connsiteX6664" fmla="*/ 1132090 w 6294865"/>
              <a:gd name="connsiteY6664" fmla="*/ 3703473 h 5339960"/>
              <a:gd name="connsiteX6665" fmla="*/ 1132324 w 6294865"/>
              <a:gd name="connsiteY6665" fmla="*/ 3698636 h 5339960"/>
              <a:gd name="connsiteX6666" fmla="*/ 1129821 w 6294865"/>
              <a:gd name="connsiteY6666" fmla="*/ 3700475 h 5339960"/>
              <a:gd name="connsiteX6667" fmla="*/ 1130979 w 6294865"/>
              <a:gd name="connsiteY6667" fmla="*/ 3702711 h 5339960"/>
              <a:gd name="connsiteX6668" fmla="*/ 1128854 w 6294865"/>
              <a:gd name="connsiteY6668" fmla="*/ 3701185 h 5339960"/>
              <a:gd name="connsiteX6669" fmla="*/ 1128539 w 6294865"/>
              <a:gd name="connsiteY6669" fmla="*/ 3701417 h 5339960"/>
              <a:gd name="connsiteX6670" fmla="*/ 1457308 w 6294865"/>
              <a:gd name="connsiteY6670" fmla="*/ 2643071 h 5339960"/>
              <a:gd name="connsiteX6671" fmla="*/ 1456411 w 6294865"/>
              <a:gd name="connsiteY6671" fmla="*/ 2650338 h 5339960"/>
              <a:gd name="connsiteX6672" fmla="*/ 1442722 w 6294865"/>
              <a:gd name="connsiteY6672" fmla="*/ 2696747 h 5339960"/>
              <a:gd name="connsiteX6673" fmla="*/ 1442583 w 6294865"/>
              <a:gd name="connsiteY6673" fmla="*/ 2704923 h 5339960"/>
              <a:gd name="connsiteX6674" fmla="*/ 1450020 w 6294865"/>
              <a:gd name="connsiteY6674" fmla="*/ 2696344 h 5339960"/>
              <a:gd name="connsiteX6675" fmla="*/ 1456878 w 6294865"/>
              <a:gd name="connsiteY6675" fmla="*/ 2688704 h 5339960"/>
              <a:gd name="connsiteX6676" fmla="*/ 1456455 w 6294865"/>
              <a:gd name="connsiteY6676" fmla="*/ 2660729 h 5339960"/>
              <a:gd name="connsiteX6677" fmla="*/ 1002975 w 6294865"/>
              <a:gd name="connsiteY6677" fmla="*/ 4085315 h 5339960"/>
              <a:gd name="connsiteX6678" fmla="*/ 1007131 w 6294865"/>
              <a:gd name="connsiteY6678" fmla="*/ 4092803 h 5339960"/>
              <a:gd name="connsiteX6679" fmla="*/ 1030954 w 6294865"/>
              <a:gd name="connsiteY6679" fmla="*/ 4092097 h 5339960"/>
              <a:gd name="connsiteX6680" fmla="*/ 1034250 w 6294865"/>
              <a:gd name="connsiteY6680" fmla="*/ 4091165 h 5339960"/>
              <a:gd name="connsiteX6681" fmla="*/ 1037226 w 6294865"/>
              <a:gd name="connsiteY6681" fmla="*/ 4087573 h 5339960"/>
              <a:gd name="connsiteX6682" fmla="*/ 1034822 w 6294865"/>
              <a:gd name="connsiteY6682" fmla="*/ 4085627 h 5339960"/>
              <a:gd name="connsiteX6683" fmla="*/ 1029008 w 6294865"/>
              <a:gd name="connsiteY6683" fmla="*/ 4088553 h 5339960"/>
              <a:gd name="connsiteX6684" fmla="*/ 1031296 w 6294865"/>
              <a:gd name="connsiteY6684" fmla="*/ 4082776 h 5339960"/>
              <a:gd name="connsiteX6685" fmla="*/ 1021547 w 6294865"/>
              <a:gd name="connsiteY6685" fmla="*/ 4074892 h 5339960"/>
              <a:gd name="connsiteX6686" fmla="*/ 1022292 w 6294865"/>
              <a:gd name="connsiteY6686" fmla="*/ 4081415 h 5339960"/>
              <a:gd name="connsiteX6687" fmla="*/ 1010316 w 6294865"/>
              <a:gd name="connsiteY6687" fmla="*/ 4090244 h 5339960"/>
              <a:gd name="connsiteX6688" fmla="*/ 1003028 w 6294865"/>
              <a:gd name="connsiteY6688" fmla="*/ 4085261 h 5339960"/>
              <a:gd name="connsiteX6689" fmla="*/ 1682349 w 6294865"/>
              <a:gd name="connsiteY6689" fmla="*/ 1926701 h 5339960"/>
              <a:gd name="connsiteX6690" fmla="*/ 1683004 w 6294865"/>
              <a:gd name="connsiteY6690" fmla="*/ 1930117 h 5339960"/>
              <a:gd name="connsiteX6691" fmla="*/ 1684462 w 6294865"/>
              <a:gd name="connsiteY6691" fmla="*/ 1928842 h 5339960"/>
              <a:gd name="connsiteX6692" fmla="*/ 1685902 w 6294865"/>
              <a:gd name="connsiteY6692" fmla="*/ 1927572 h 5339960"/>
              <a:gd name="connsiteX6693" fmla="*/ 742411 w 6294865"/>
              <a:gd name="connsiteY6693" fmla="*/ 4909339 h 5339960"/>
              <a:gd name="connsiteX6694" fmla="*/ 742043 w 6294865"/>
              <a:gd name="connsiteY6694" fmla="*/ 4911513 h 5339960"/>
              <a:gd name="connsiteX6695" fmla="*/ 743190 w 6294865"/>
              <a:gd name="connsiteY6695" fmla="*/ 4910315 h 5339960"/>
              <a:gd name="connsiteX6696" fmla="*/ 853889 w 6294865"/>
              <a:gd name="connsiteY6696" fmla="*/ 4555178 h 5339960"/>
              <a:gd name="connsiteX6697" fmla="*/ 854320 w 6294865"/>
              <a:gd name="connsiteY6697" fmla="*/ 4560644 h 5339960"/>
              <a:gd name="connsiteX6698" fmla="*/ 856377 w 6294865"/>
              <a:gd name="connsiteY6698" fmla="*/ 4559636 h 5339960"/>
              <a:gd name="connsiteX6699" fmla="*/ 857964 w 6294865"/>
              <a:gd name="connsiteY6699" fmla="*/ 4551103 h 5339960"/>
              <a:gd name="connsiteX6700" fmla="*/ 1425978 w 6294865"/>
              <a:gd name="connsiteY6700" fmla="*/ 2738098 h 5339960"/>
              <a:gd name="connsiteX6701" fmla="*/ 1424181 w 6294865"/>
              <a:gd name="connsiteY6701" fmla="*/ 2752659 h 5339960"/>
              <a:gd name="connsiteX6702" fmla="*/ 1417521 w 6294865"/>
              <a:gd name="connsiteY6702" fmla="*/ 2775971 h 5339960"/>
              <a:gd name="connsiteX6703" fmla="*/ 1416530 w 6294865"/>
              <a:gd name="connsiteY6703" fmla="*/ 2779230 h 5339960"/>
              <a:gd name="connsiteX6704" fmla="*/ 1420232 w 6294865"/>
              <a:gd name="connsiteY6704" fmla="*/ 2779038 h 5339960"/>
              <a:gd name="connsiteX6705" fmla="*/ 1426554 w 6294865"/>
              <a:gd name="connsiteY6705" fmla="*/ 2773509 h 5339960"/>
              <a:gd name="connsiteX6706" fmla="*/ 1452343 w 6294865"/>
              <a:gd name="connsiteY6706" fmla="*/ 2750765 h 5339960"/>
              <a:gd name="connsiteX6707" fmla="*/ 1457461 w 6294865"/>
              <a:gd name="connsiteY6707" fmla="*/ 2743055 h 5339960"/>
              <a:gd name="connsiteX6708" fmla="*/ 1456463 w 6294865"/>
              <a:gd name="connsiteY6708" fmla="*/ 2742342 h 5339960"/>
              <a:gd name="connsiteX6709" fmla="*/ 1452382 w 6294865"/>
              <a:gd name="connsiteY6709" fmla="*/ 2737663 h 5339960"/>
              <a:gd name="connsiteX6710" fmla="*/ 1450689 w 6294865"/>
              <a:gd name="connsiteY6710" fmla="*/ 2736996 h 5339960"/>
              <a:gd name="connsiteX6711" fmla="*/ 1432739 w 6294865"/>
              <a:gd name="connsiteY6711" fmla="*/ 2737554 h 5339960"/>
              <a:gd name="connsiteX6712" fmla="*/ 775703 w 6294865"/>
              <a:gd name="connsiteY6712" fmla="*/ 4800603 h 5339960"/>
              <a:gd name="connsiteX6713" fmla="*/ 775510 w 6294865"/>
              <a:gd name="connsiteY6713" fmla="*/ 4801744 h 5339960"/>
              <a:gd name="connsiteX6714" fmla="*/ 776570 w 6294865"/>
              <a:gd name="connsiteY6714" fmla="*/ 4800809 h 5339960"/>
              <a:gd name="connsiteX6715" fmla="*/ 776889 w 6294865"/>
              <a:gd name="connsiteY6715" fmla="*/ 4799834 h 5339960"/>
              <a:gd name="connsiteX6716" fmla="*/ 1140108 w 6294865"/>
              <a:gd name="connsiteY6716" fmla="*/ 3643203 h 5339960"/>
              <a:gd name="connsiteX6717" fmla="*/ 1140481 w 6294865"/>
              <a:gd name="connsiteY6717" fmla="*/ 3646108 h 5339960"/>
              <a:gd name="connsiteX6718" fmla="*/ 1140640 w 6294865"/>
              <a:gd name="connsiteY6718" fmla="*/ 3642691 h 5339960"/>
              <a:gd name="connsiteX6719" fmla="*/ 703028 w 6294865"/>
              <a:gd name="connsiteY6719" fmla="*/ 5030534 h 5339960"/>
              <a:gd name="connsiteX6720" fmla="*/ 703185 w 6294865"/>
              <a:gd name="connsiteY6720" fmla="*/ 5030818 h 5339960"/>
              <a:gd name="connsiteX6721" fmla="*/ 703219 w 6294865"/>
              <a:gd name="connsiteY6721" fmla="*/ 5030671 h 5339960"/>
              <a:gd name="connsiteX6722" fmla="*/ 1114779 w 6294865"/>
              <a:gd name="connsiteY6722" fmla="*/ 3719928 h 5339960"/>
              <a:gd name="connsiteX6723" fmla="*/ 1122127 w 6294865"/>
              <a:gd name="connsiteY6723" fmla="*/ 3725242 h 5339960"/>
              <a:gd name="connsiteX6724" fmla="*/ 1130941 w 6294865"/>
              <a:gd name="connsiteY6724" fmla="*/ 3717536 h 5339960"/>
              <a:gd name="connsiteX6725" fmla="*/ 1132267 w 6294865"/>
              <a:gd name="connsiteY6725" fmla="*/ 3716367 h 5339960"/>
              <a:gd name="connsiteX6726" fmla="*/ 1132223 w 6294865"/>
              <a:gd name="connsiteY6726" fmla="*/ 3713522 h 5339960"/>
              <a:gd name="connsiteX6727" fmla="*/ 1131729 w 6294865"/>
              <a:gd name="connsiteY6727" fmla="*/ 3713702 h 5339960"/>
              <a:gd name="connsiteX6728" fmla="*/ 997963 w 6294865"/>
              <a:gd name="connsiteY6728" fmla="*/ 4090379 h 5339960"/>
              <a:gd name="connsiteX6729" fmla="*/ 999008 w 6294865"/>
              <a:gd name="connsiteY6729" fmla="*/ 4093043 h 5339960"/>
              <a:gd name="connsiteX6730" fmla="*/ 999633 w 6294865"/>
              <a:gd name="connsiteY6730" fmla="*/ 4093024 h 5339960"/>
              <a:gd name="connsiteX6731" fmla="*/ 998431 w 6294865"/>
              <a:gd name="connsiteY6731" fmla="*/ 4089905 h 5339960"/>
              <a:gd name="connsiteX6732" fmla="*/ 1104269 w 6294865"/>
              <a:gd name="connsiteY6732" fmla="*/ 3752197 h 5339960"/>
              <a:gd name="connsiteX6733" fmla="*/ 1104116 w 6294865"/>
              <a:gd name="connsiteY6733" fmla="*/ 3755319 h 5339960"/>
              <a:gd name="connsiteX6734" fmla="*/ 1103867 w 6294865"/>
              <a:gd name="connsiteY6734" fmla="*/ 3758025 h 5339960"/>
              <a:gd name="connsiteX6735" fmla="*/ 1112490 w 6294865"/>
              <a:gd name="connsiteY6735" fmla="*/ 3752756 h 5339960"/>
              <a:gd name="connsiteX6736" fmla="*/ 1999585 w 6294865"/>
              <a:gd name="connsiteY6736" fmla="*/ 909616 h 5339960"/>
              <a:gd name="connsiteX6737" fmla="*/ 2011359 w 6294865"/>
              <a:gd name="connsiteY6737" fmla="*/ 930039 h 5339960"/>
              <a:gd name="connsiteX6738" fmla="*/ 2011817 w 6294865"/>
              <a:gd name="connsiteY6738" fmla="*/ 930947 h 5339960"/>
              <a:gd name="connsiteX6739" fmla="*/ 2003826 w 6294865"/>
              <a:gd name="connsiteY6739" fmla="*/ 906364 h 5339960"/>
              <a:gd name="connsiteX6740" fmla="*/ 1117624 w 6294865"/>
              <a:gd name="connsiteY6740" fmla="*/ 3709399 h 5339960"/>
              <a:gd name="connsiteX6741" fmla="*/ 1118282 w 6294865"/>
              <a:gd name="connsiteY6741" fmla="*/ 3709129 h 5339960"/>
              <a:gd name="connsiteX6742" fmla="*/ 1118091 w 6294865"/>
              <a:gd name="connsiteY6742" fmla="*/ 3709057 h 5339960"/>
              <a:gd name="connsiteX6743" fmla="*/ 703954 w 6294865"/>
              <a:gd name="connsiteY6743" fmla="*/ 5022525 h 5339960"/>
              <a:gd name="connsiteX6744" fmla="*/ 704909 w 6294865"/>
              <a:gd name="connsiteY6744" fmla="*/ 5023248 h 5339960"/>
              <a:gd name="connsiteX6745" fmla="*/ 705415 w 6294865"/>
              <a:gd name="connsiteY6745" fmla="*/ 5021024 h 5339960"/>
              <a:gd name="connsiteX6746" fmla="*/ 867766 w 6294865"/>
              <a:gd name="connsiteY6746" fmla="*/ 4502462 h 5339960"/>
              <a:gd name="connsiteX6747" fmla="*/ 867797 w 6294865"/>
              <a:gd name="connsiteY6747" fmla="*/ 4502592 h 5339960"/>
              <a:gd name="connsiteX6748" fmla="*/ 868619 w 6294865"/>
              <a:gd name="connsiteY6748" fmla="*/ 4501609 h 5339960"/>
              <a:gd name="connsiteX6749" fmla="*/ 1241647 w 6294865"/>
              <a:gd name="connsiteY6749" fmla="*/ 3314068 h 5339960"/>
              <a:gd name="connsiteX6750" fmla="*/ 1245373 w 6294865"/>
              <a:gd name="connsiteY6750" fmla="*/ 3328439 h 5339960"/>
              <a:gd name="connsiteX6751" fmla="*/ 1245945 w 6294865"/>
              <a:gd name="connsiteY6751" fmla="*/ 3328714 h 5339960"/>
              <a:gd name="connsiteX6752" fmla="*/ 1248982 w 6294865"/>
              <a:gd name="connsiteY6752" fmla="*/ 3330228 h 5339960"/>
              <a:gd name="connsiteX6753" fmla="*/ 1257110 w 6294865"/>
              <a:gd name="connsiteY6753" fmla="*/ 3302757 h 5339960"/>
              <a:gd name="connsiteX6754" fmla="*/ 1256380 w 6294865"/>
              <a:gd name="connsiteY6754" fmla="*/ 3303293 h 5339960"/>
              <a:gd name="connsiteX6755" fmla="*/ 788385 w 6294865"/>
              <a:gd name="connsiteY6755" fmla="*/ 4750386 h 5339960"/>
              <a:gd name="connsiteX6756" fmla="*/ 790965 w 6294865"/>
              <a:gd name="connsiteY6756" fmla="*/ 4755035 h 5339960"/>
              <a:gd name="connsiteX6757" fmla="*/ 796016 w 6294865"/>
              <a:gd name="connsiteY6757" fmla="*/ 4754886 h 5339960"/>
              <a:gd name="connsiteX6758" fmla="*/ 796891 w 6294865"/>
              <a:gd name="connsiteY6758" fmla="*/ 4754113 h 5339960"/>
              <a:gd name="connsiteX6759" fmla="*/ 797393 w 6294865"/>
              <a:gd name="connsiteY6759" fmla="*/ 4753357 h 5339960"/>
              <a:gd name="connsiteX6760" fmla="*/ 791658 w 6294865"/>
              <a:gd name="connsiteY6760" fmla="*/ 4748312 h 5339960"/>
              <a:gd name="connsiteX6761" fmla="*/ 790306 w 6294865"/>
              <a:gd name="connsiteY6761" fmla="*/ 4745360 h 5339960"/>
              <a:gd name="connsiteX6762" fmla="*/ 1021990 w 6294865"/>
              <a:gd name="connsiteY6762" fmla="*/ 4008784 h 5339960"/>
              <a:gd name="connsiteX6763" fmla="*/ 1022129 w 6294865"/>
              <a:gd name="connsiteY6763" fmla="*/ 4009322 h 5339960"/>
              <a:gd name="connsiteX6764" fmla="*/ 1025205 w 6294865"/>
              <a:gd name="connsiteY6764" fmla="*/ 4008453 h 5339960"/>
              <a:gd name="connsiteX6765" fmla="*/ 1025070 w 6294865"/>
              <a:gd name="connsiteY6765" fmla="*/ 4007272 h 5339960"/>
              <a:gd name="connsiteX6766" fmla="*/ 1104660 w 6294865"/>
              <a:gd name="connsiteY6766" fmla="*/ 3744249 h 5339960"/>
              <a:gd name="connsiteX6767" fmla="*/ 1104642 w 6294865"/>
              <a:gd name="connsiteY6767" fmla="*/ 3744619 h 5339960"/>
              <a:gd name="connsiteX6768" fmla="*/ 1105234 w 6294865"/>
              <a:gd name="connsiteY6768" fmla="*/ 3744629 h 5339960"/>
              <a:gd name="connsiteX6769" fmla="*/ 1705737 w 6294865"/>
              <a:gd name="connsiteY6769" fmla="*/ 1835303 h 5339960"/>
              <a:gd name="connsiteX6770" fmla="*/ 1703635 w 6294865"/>
              <a:gd name="connsiteY6770" fmla="*/ 1842206 h 5339960"/>
              <a:gd name="connsiteX6771" fmla="*/ 1707444 w 6294865"/>
              <a:gd name="connsiteY6771" fmla="*/ 1840254 h 5339960"/>
              <a:gd name="connsiteX6772" fmla="*/ 1709168 w 6294865"/>
              <a:gd name="connsiteY6772" fmla="*/ 1823704 h 5339960"/>
              <a:gd name="connsiteX6773" fmla="*/ 1707660 w 6294865"/>
              <a:gd name="connsiteY6773" fmla="*/ 1828984 h 5339960"/>
              <a:gd name="connsiteX6774" fmla="*/ 1707361 w 6294865"/>
              <a:gd name="connsiteY6774" fmla="*/ 1829967 h 5339960"/>
              <a:gd name="connsiteX6775" fmla="*/ 1708915 w 6294865"/>
              <a:gd name="connsiteY6775" fmla="*/ 1836110 h 5339960"/>
              <a:gd name="connsiteX6776" fmla="*/ 1709519 w 6294865"/>
              <a:gd name="connsiteY6776" fmla="*/ 1838624 h 5339960"/>
              <a:gd name="connsiteX6777" fmla="*/ 1714153 w 6294865"/>
              <a:gd name="connsiteY6777" fmla="*/ 1834021 h 5339960"/>
              <a:gd name="connsiteX6778" fmla="*/ 1754449 w 6294865"/>
              <a:gd name="connsiteY6778" fmla="*/ 1679110 h 5339960"/>
              <a:gd name="connsiteX6779" fmla="*/ 1758640 w 6294865"/>
              <a:gd name="connsiteY6779" fmla="*/ 1714943 h 5339960"/>
              <a:gd name="connsiteX6780" fmla="*/ 1784986 w 6294865"/>
              <a:gd name="connsiteY6780" fmla="*/ 1700273 h 5339960"/>
              <a:gd name="connsiteX6781" fmla="*/ 1779129 w 6294865"/>
              <a:gd name="connsiteY6781" fmla="*/ 1678228 h 5339960"/>
              <a:gd name="connsiteX6782" fmla="*/ 1774759 w 6294865"/>
              <a:gd name="connsiteY6782" fmla="*/ 1658537 h 5339960"/>
              <a:gd name="connsiteX6783" fmla="*/ 1766345 w 6294865"/>
              <a:gd name="connsiteY6783" fmla="*/ 1667042 h 5339960"/>
              <a:gd name="connsiteX6784" fmla="*/ 866586 w 6294865"/>
              <a:gd name="connsiteY6784" fmla="*/ 4497555 h 5339960"/>
              <a:gd name="connsiteX6785" fmla="*/ 866607 w 6294865"/>
              <a:gd name="connsiteY6785" fmla="*/ 4497639 h 5339960"/>
              <a:gd name="connsiteX6786" fmla="*/ 866668 w 6294865"/>
              <a:gd name="connsiteY6786" fmla="*/ 4497888 h 5339960"/>
              <a:gd name="connsiteX6787" fmla="*/ 866939 w 6294865"/>
              <a:gd name="connsiteY6787" fmla="*/ 4497566 h 5339960"/>
              <a:gd name="connsiteX6788" fmla="*/ 863702 w 6294865"/>
              <a:gd name="connsiteY6788" fmla="*/ 4506529 h 5339960"/>
              <a:gd name="connsiteX6789" fmla="*/ 864211 w 6294865"/>
              <a:gd name="connsiteY6789" fmla="*/ 4506885 h 5339960"/>
              <a:gd name="connsiteX6790" fmla="*/ 866110 w 6294865"/>
              <a:gd name="connsiteY6790" fmla="*/ 4504611 h 5339960"/>
              <a:gd name="connsiteX6791" fmla="*/ 865984 w 6294865"/>
              <a:gd name="connsiteY6791" fmla="*/ 4504244 h 5339960"/>
              <a:gd name="connsiteX6792" fmla="*/ 1008037 w 6294865"/>
              <a:gd name="connsiteY6792" fmla="*/ 4046563 h 5339960"/>
              <a:gd name="connsiteX6793" fmla="*/ 1007534 w 6294865"/>
              <a:gd name="connsiteY6793" fmla="*/ 4048214 h 5339960"/>
              <a:gd name="connsiteX6794" fmla="*/ 1008076 w 6294865"/>
              <a:gd name="connsiteY6794" fmla="*/ 4048584 h 5339960"/>
              <a:gd name="connsiteX6795" fmla="*/ 1010679 w 6294865"/>
              <a:gd name="connsiteY6795" fmla="*/ 4048448 h 5339960"/>
              <a:gd name="connsiteX6796" fmla="*/ 1121553 w 6294865"/>
              <a:gd name="connsiteY6796" fmla="*/ 3684996 h 5339960"/>
              <a:gd name="connsiteX6797" fmla="*/ 1122368 w 6294865"/>
              <a:gd name="connsiteY6797" fmla="*/ 3686842 h 5339960"/>
              <a:gd name="connsiteX6798" fmla="*/ 1123307 w 6294865"/>
              <a:gd name="connsiteY6798" fmla="*/ 3688439 h 5339960"/>
              <a:gd name="connsiteX6799" fmla="*/ 1131307 w 6294865"/>
              <a:gd name="connsiteY6799" fmla="*/ 3683805 h 5339960"/>
              <a:gd name="connsiteX6800" fmla="*/ 1133084 w 6294865"/>
              <a:gd name="connsiteY6800" fmla="*/ 3682935 h 5339960"/>
              <a:gd name="connsiteX6801" fmla="*/ 1133135 w 6294865"/>
              <a:gd name="connsiteY6801" fmla="*/ 3681901 h 5339960"/>
              <a:gd name="connsiteX6802" fmla="*/ 1123903 w 6294865"/>
              <a:gd name="connsiteY6802" fmla="*/ 3682646 h 5339960"/>
              <a:gd name="connsiteX6803" fmla="*/ 2037806 w 6294865"/>
              <a:gd name="connsiteY6803" fmla="*/ 776255 h 5339960"/>
              <a:gd name="connsiteX6804" fmla="*/ 2052516 w 6294865"/>
              <a:gd name="connsiteY6804" fmla="*/ 758660 h 5339960"/>
              <a:gd name="connsiteX6805" fmla="*/ 2053486 w 6294865"/>
              <a:gd name="connsiteY6805" fmla="*/ 757810 h 5339960"/>
              <a:gd name="connsiteX6806" fmla="*/ 2059187 w 6294865"/>
              <a:gd name="connsiteY6806" fmla="*/ 747446 h 5339960"/>
              <a:gd name="connsiteX6807" fmla="*/ 2059013 w 6294865"/>
              <a:gd name="connsiteY6807" fmla="*/ 747451 h 5339960"/>
              <a:gd name="connsiteX6808" fmla="*/ 2050921 w 6294865"/>
              <a:gd name="connsiteY6808" fmla="*/ 748103 h 5339960"/>
              <a:gd name="connsiteX6809" fmla="*/ 1402429 w 6294865"/>
              <a:gd name="connsiteY6809" fmla="*/ 2793233 h 5339960"/>
              <a:gd name="connsiteX6810" fmla="*/ 1403864 w 6294865"/>
              <a:gd name="connsiteY6810" fmla="*/ 2804402 h 5339960"/>
              <a:gd name="connsiteX6811" fmla="*/ 1404447 w 6294865"/>
              <a:gd name="connsiteY6811" fmla="*/ 2791836 h 5339960"/>
              <a:gd name="connsiteX6812" fmla="*/ 1012823 w 6294865"/>
              <a:gd name="connsiteY6812" fmla="*/ 4029888 h 5339960"/>
              <a:gd name="connsiteX6813" fmla="*/ 1010072 w 6294865"/>
              <a:gd name="connsiteY6813" fmla="*/ 4039514 h 5339960"/>
              <a:gd name="connsiteX6814" fmla="*/ 1013875 w 6294865"/>
              <a:gd name="connsiteY6814" fmla="*/ 4042393 h 5339960"/>
              <a:gd name="connsiteX6815" fmla="*/ 1016399 w 6294865"/>
              <a:gd name="connsiteY6815" fmla="*/ 4043804 h 5339960"/>
              <a:gd name="connsiteX6816" fmla="*/ 1017436 w 6294865"/>
              <a:gd name="connsiteY6816" fmla="*/ 4042898 h 5339960"/>
              <a:gd name="connsiteX6817" fmla="*/ 1023119 w 6294865"/>
              <a:gd name="connsiteY6817" fmla="*/ 4037885 h 5339960"/>
              <a:gd name="connsiteX6818" fmla="*/ 1019230 w 6294865"/>
              <a:gd name="connsiteY6818" fmla="*/ 4025920 h 5339960"/>
              <a:gd name="connsiteX6819" fmla="*/ 1013982 w 6294865"/>
              <a:gd name="connsiteY6819" fmla="*/ 4028697 h 5339960"/>
              <a:gd name="connsiteX6820" fmla="*/ 1293254 w 6294865"/>
              <a:gd name="connsiteY6820" fmla="*/ 3139233 h 5339960"/>
              <a:gd name="connsiteX6821" fmla="*/ 1283018 w 6294865"/>
              <a:gd name="connsiteY6821" fmla="*/ 3199961 h 5339960"/>
              <a:gd name="connsiteX6822" fmla="*/ 1282290 w 6294865"/>
              <a:gd name="connsiteY6822" fmla="*/ 3204022 h 5339960"/>
              <a:gd name="connsiteX6823" fmla="*/ 1288767 w 6294865"/>
              <a:gd name="connsiteY6823" fmla="*/ 3196273 h 5339960"/>
              <a:gd name="connsiteX6824" fmla="*/ 1304146 w 6294865"/>
              <a:gd name="connsiteY6824" fmla="*/ 3146029 h 5339960"/>
              <a:gd name="connsiteX6825" fmla="*/ 1310046 w 6294865"/>
              <a:gd name="connsiteY6825" fmla="*/ 3127369 h 5339960"/>
              <a:gd name="connsiteX6826" fmla="*/ 1309965 w 6294865"/>
              <a:gd name="connsiteY6826" fmla="*/ 3127298 h 5339960"/>
              <a:gd name="connsiteX6827" fmla="*/ 1296320 w 6294865"/>
              <a:gd name="connsiteY6827" fmla="*/ 3137278 h 5339960"/>
              <a:gd name="connsiteX6828" fmla="*/ 2004419 w 6294865"/>
              <a:gd name="connsiteY6828" fmla="*/ 880671 h 5339960"/>
              <a:gd name="connsiteX6829" fmla="*/ 2007542 w 6294865"/>
              <a:gd name="connsiteY6829" fmla="*/ 892715 h 5339960"/>
              <a:gd name="connsiteX6830" fmla="*/ 2008115 w 6294865"/>
              <a:gd name="connsiteY6830" fmla="*/ 892989 h 5339960"/>
              <a:gd name="connsiteX6831" fmla="*/ 2011470 w 6294865"/>
              <a:gd name="connsiteY6831" fmla="*/ 894661 h 5339960"/>
              <a:gd name="connsiteX6832" fmla="*/ 2023145 w 6294865"/>
              <a:gd name="connsiteY6832" fmla="*/ 889821 h 5339960"/>
              <a:gd name="connsiteX6833" fmla="*/ 2018482 w 6294865"/>
              <a:gd name="connsiteY6833" fmla="*/ 895130 h 5339960"/>
              <a:gd name="connsiteX6834" fmla="*/ 2016089 w 6294865"/>
              <a:gd name="connsiteY6834" fmla="*/ 896964 h 5339960"/>
              <a:gd name="connsiteX6835" fmla="*/ 2022272 w 6294865"/>
              <a:gd name="connsiteY6835" fmla="*/ 900047 h 5339960"/>
              <a:gd name="connsiteX6836" fmla="*/ 2022307 w 6294865"/>
              <a:gd name="connsiteY6836" fmla="*/ 900068 h 5339960"/>
              <a:gd name="connsiteX6837" fmla="*/ 2023256 w 6294865"/>
              <a:gd name="connsiteY6837" fmla="*/ 888518 h 5339960"/>
              <a:gd name="connsiteX6838" fmla="*/ 2025740 w 6294865"/>
              <a:gd name="connsiteY6838" fmla="*/ 866970 h 5339960"/>
              <a:gd name="connsiteX6839" fmla="*/ 2013579 w 6294865"/>
              <a:gd name="connsiteY6839" fmla="*/ 874724 h 5339960"/>
              <a:gd name="connsiteX6840" fmla="*/ 751676 w 6294865"/>
              <a:gd name="connsiteY6840" fmla="*/ 4854524 h 5339960"/>
              <a:gd name="connsiteX6841" fmla="*/ 749817 w 6294865"/>
              <a:gd name="connsiteY6841" fmla="*/ 4865277 h 5339960"/>
              <a:gd name="connsiteX6842" fmla="*/ 748940 w 6294865"/>
              <a:gd name="connsiteY6842" fmla="*/ 4870518 h 5339960"/>
              <a:gd name="connsiteX6843" fmla="*/ 751165 w 6294865"/>
              <a:gd name="connsiteY6843" fmla="*/ 4879325 h 5339960"/>
              <a:gd name="connsiteX6844" fmla="*/ 757411 w 6294865"/>
              <a:gd name="connsiteY6844" fmla="*/ 4883682 h 5339960"/>
              <a:gd name="connsiteX6845" fmla="*/ 758704 w 6294865"/>
              <a:gd name="connsiteY6845" fmla="*/ 4883020 h 5339960"/>
              <a:gd name="connsiteX6846" fmla="*/ 759292 w 6294865"/>
              <a:gd name="connsiteY6846" fmla="*/ 4870352 h 5339960"/>
              <a:gd name="connsiteX6847" fmla="*/ 762874 w 6294865"/>
              <a:gd name="connsiteY6847" fmla="*/ 4853664 h 5339960"/>
              <a:gd name="connsiteX6848" fmla="*/ 761481 w 6294865"/>
              <a:gd name="connsiteY6848" fmla="*/ 4852440 h 5339960"/>
              <a:gd name="connsiteX6849" fmla="*/ 1970315 w 6294865"/>
              <a:gd name="connsiteY6849" fmla="*/ 985101 h 5339960"/>
              <a:gd name="connsiteX6850" fmla="*/ 1972276 w 6294865"/>
              <a:gd name="connsiteY6850" fmla="*/ 992700 h 5339960"/>
              <a:gd name="connsiteX6851" fmla="*/ 1977501 w 6294865"/>
              <a:gd name="connsiteY6851" fmla="*/ 992620 h 5339960"/>
              <a:gd name="connsiteX6852" fmla="*/ 1985113 w 6294865"/>
              <a:gd name="connsiteY6852" fmla="*/ 1005403 h 5339960"/>
              <a:gd name="connsiteX6853" fmla="*/ 1977461 w 6294865"/>
              <a:gd name="connsiteY6853" fmla="*/ 1012774 h 5339960"/>
              <a:gd name="connsiteX6854" fmla="*/ 1987177 w 6294865"/>
              <a:gd name="connsiteY6854" fmla="*/ 1050234 h 5339960"/>
              <a:gd name="connsiteX6855" fmla="*/ 1987749 w 6294865"/>
              <a:gd name="connsiteY6855" fmla="*/ 1050509 h 5339960"/>
              <a:gd name="connsiteX6856" fmla="*/ 2001908 w 6294865"/>
              <a:gd name="connsiteY6856" fmla="*/ 1057567 h 5339960"/>
              <a:gd name="connsiteX6857" fmla="*/ 2001942 w 6294865"/>
              <a:gd name="connsiteY6857" fmla="*/ 1057589 h 5339960"/>
              <a:gd name="connsiteX6858" fmla="*/ 2002890 w 6294865"/>
              <a:gd name="connsiteY6858" fmla="*/ 1046038 h 5339960"/>
              <a:gd name="connsiteX6859" fmla="*/ 2008679 w 6294865"/>
              <a:gd name="connsiteY6859" fmla="*/ 995834 h 5339960"/>
              <a:gd name="connsiteX6860" fmla="*/ 2012769 w 6294865"/>
              <a:gd name="connsiteY6860" fmla="*/ 973855 h 5339960"/>
              <a:gd name="connsiteX6861" fmla="*/ 2010002 w 6294865"/>
              <a:gd name="connsiteY6861" fmla="*/ 966593 h 5339960"/>
              <a:gd name="connsiteX6862" fmla="*/ 1994347 w 6294865"/>
              <a:gd name="connsiteY6862" fmla="*/ 974621 h 5339960"/>
              <a:gd name="connsiteX6863" fmla="*/ 1145534 w 6294865"/>
              <a:gd name="connsiteY6863" fmla="*/ 3603420 h 5339960"/>
              <a:gd name="connsiteX6864" fmla="*/ 1145649 w 6294865"/>
              <a:gd name="connsiteY6864" fmla="*/ 3603863 h 5339960"/>
              <a:gd name="connsiteX6865" fmla="*/ 1145765 w 6294865"/>
              <a:gd name="connsiteY6865" fmla="*/ 3603320 h 5339960"/>
              <a:gd name="connsiteX6866" fmla="*/ 1165857 w 6294865"/>
              <a:gd name="connsiteY6866" fmla="*/ 3538778 h 5339960"/>
              <a:gd name="connsiteX6867" fmla="*/ 1165113 w 6294865"/>
              <a:gd name="connsiteY6867" fmla="*/ 3553967 h 5339960"/>
              <a:gd name="connsiteX6868" fmla="*/ 1164864 w 6294865"/>
              <a:gd name="connsiteY6868" fmla="*/ 3556672 h 5339960"/>
              <a:gd name="connsiteX6869" fmla="*/ 1172105 w 6294865"/>
              <a:gd name="connsiteY6869" fmla="*/ 3552249 h 5339960"/>
              <a:gd name="connsiteX6870" fmla="*/ 1098480 w 6294865"/>
              <a:gd name="connsiteY6870" fmla="*/ 3751803 h 5339960"/>
              <a:gd name="connsiteX6871" fmla="*/ 1098578 w 6294865"/>
              <a:gd name="connsiteY6871" fmla="*/ 3752462 h 5339960"/>
              <a:gd name="connsiteX6872" fmla="*/ 1098786 w 6294865"/>
              <a:gd name="connsiteY6872" fmla="*/ 3751825 h 5339960"/>
              <a:gd name="connsiteX6873" fmla="*/ 794850 w 6294865"/>
              <a:gd name="connsiteY6873" fmla="*/ 4710892 h 5339960"/>
              <a:gd name="connsiteX6874" fmla="*/ 798062 w 6294865"/>
              <a:gd name="connsiteY6874" fmla="*/ 4718170 h 5339960"/>
              <a:gd name="connsiteX6875" fmla="*/ 799378 w 6294865"/>
              <a:gd name="connsiteY6875" fmla="*/ 4716508 h 5339960"/>
              <a:gd name="connsiteX6876" fmla="*/ 799009 w 6294865"/>
              <a:gd name="connsiteY6876" fmla="*/ 4720319 h 5339960"/>
              <a:gd name="connsiteX6877" fmla="*/ 799815 w 6294865"/>
              <a:gd name="connsiteY6877" fmla="*/ 4722144 h 5339960"/>
              <a:gd name="connsiteX6878" fmla="*/ 813227 w 6294865"/>
              <a:gd name="connsiteY6878" fmla="*/ 4707203 h 5339960"/>
              <a:gd name="connsiteX6879" fmla="*/ 814114 w 6294865"/>
              <a:gd name="connsiteY6879" fmla="*/ 4698948 h 5339960"/>
              <a:gd name="connsiteX6880" fmla="*/ 810691 w 6294865"/>
              <a:gd name="connsiteY6880" fmla="*/ 4696608 h 5339960"/>
              <a:gd name="connsiteX6881" fmla="*/ 809797 w 6294865"/>
              <a:gd name="connsiteY6881" fmla="*/ 4695731 h 5339960"/>
              <a:gd name="connsiteX6882" fmla="*/ 890828 w 6294865"/>
              <a:gd name="connsiteY6882" fmla="*/ 4405046 h 5339960"/>
              <a:gd name="connsiteX6883" fmla="*/ 892787 w 6294865"/>
              <a:gd name="connsiteY6883" fmla="*/ 4408933 h 5339960"/>
              <a:gd name="connsiteX6884" fmla="*/ 898308 w 6294865"/>
              <a:gd name="connsiteY6884" fmla="*/ 4402329 h 5339960"/>
              <a:gd name="connsiteX6885" fmla="*/ 898597 w 6294865"/>
              <a:gd name="connsiteY6885" fmla="*/ 4400981 h 5339960"/>
              <a:gd name="connsiteX6886" fmla="*/ 898885 w 6294865"/>
              <a:gd name="connsiteY6886" fmla="*/ 4399976 h 5339960"/>
              <a:gd name="connsiteX6887" fmla="*/ 1952841 w 6294865"/>
              <a:gd name="connsiteY6887" fmla="*/ 1033487 h 5339960"/>
              <a:gd name="connsiteX6888" fmla="*/ 1966978 w 6294865"/>
              <a:gd name="connsiteY6888" fmla="*/ 1040522 h 5339960"/>
              <a:gd name="connsiteX6889" fmla="*/ 1977825 w 6294865"/>
              <a:gd name="connsiteY6889" fmla="*/ 1045737 h 5339960"/>
              <a:gd name="connsiteX6890" fmla="*/ 1970090 w 6294865"/>
              <a:gd name="connsiteY6890" fmla="*/ 1019873 h 5339960"/>
              <a:gd name="connsiteX6891" fmla="*/ 1963390 w 6294865"/>
              <a:gd name="connsiteY6891" fmla="*/ 1026327 h 5339960"/>
              <a:gd name="connsiteX6892" fmla="*/ 1096583 w 6294865"/>
              <a:gd name="connsiteY6892" fmla="*/ 3751674 h 5339960"/>
              <a:gd name="connsiteX6893" fmla="*/ 1094214 w 6294865"/>
              <a:gd name="connsiteY6893" fmla="*/ 3765729 h 5339960"/>
              <a:gd name="connsiteX6894" fmla="*/ 1094843 w 6294865"/>
              <a:gd name="connsiteY6894" fmla="*/ 3765183 h 5339960"/>
              <a:gd name="connsiteX6895" fmla="*/ 1097711 w 6294865"/>
              <a:gd name="connsiteY6895" fmla="*/ 3755120 h 5339960"/>
              <a:gd name="connsiteX6896" fmla="*/ 1098422 w 6294865"/>
              <a:gd name="connsiteY6896" fmla="*/ 3752938 h 5339960"/>
              <a:gd name="connsiteX6897" fmla="*/ 1097980 w 6294865"/>
              <a:gd name="connsiteY6897" fmla="*/ 3751770 h 5339960"/>
              <a:gd name="connsiteX6898" fmla="*/ 762323 w 6294865"/>
              <a:gd name="connsiteY6898" fmla="*/ 4812539 h 5339960"/>
              <a:gd name="connsiteX6899" fmla="*/ 762573 w 6294865"/>
              <a:gd name="connsiteY6899" fmla="*/ 4813105 h 5339960"/>
              <a:gd name="connsiteX6900" fmla="*/ 764084 w 6294865"/>
              <a:gd name="connsiteY6900" fmla="*/ 4811785 h 5339960"/>
              <a:gd name="connsiteX6901" fmla="*/ 763418 w 6294865"/>
              <a:gd name="connsiteY6901" fmla="*/ 4811030 h 5339960"/>
              <a:gd name="connsiteX6902" fmla="*/ 762587 w 6294865"/>
              <a:gd name="connsiteY6902" fmla="*/ 4811756 h 5339960"/>
              <a:gd name="connsiteX6903" fmla="*/ 1298242 w 6294865"/>
              <a:gd name="connsiteY6903" fmla="*/ 3110289 h 5339960"/>
              <a:gd name="connsiteX6904" fmla="*/ 1297011 w 6294865"/>
              <a:gd name="connsiteY6904" fmla="*/ 3117416 h 5339960"/>
              <a:gd name="connsiteX6905" fmla="*/ 1300566 w 6294865"/>
              <a:gd name="connsiteY6905" fmla="*/ 3115359 h 5339960"/>
              <a:gd name="connsiteX6906" fmla="*/ 1306278 w 6294865"/>
              <a:gd name="connsiteY6906" fmla="*/ 3083414 h 5339960"/>
              <a:gd name="connsiteX6907" fmla="*/ 1315431 w 6294865"/>
              <a:gd name="connsiteY6907" fmla="*/ 3104161 h 5339960"/>
              <a:gd name="connsiteX6908" fmla="*/ 1315582 w 6294865"/>
              <a:gd name="connsiteY6908" fmla="*/ 3106663 h 5339960"/>
              <a:gd name="connsiteX6909" fmla="*/ 1316818 w 6294865"/>
              <a:gd name="connsiteY6909" fmla="*/ 3105948 h 5339960"/>
              <a:gd name="connsiteX6910" fmla="*/ 1321783 w 6294865"/>
              <a:gd name="connsiteY6910" fmla="*/ 3090243 h 5339960"/>
              <a:gd name="connsiteX6911" fmla="*/ 1332827 w 6294865"/>
              <a:gd name="connsiteY6911" fmla="*/ 3057564 h 5339960"/>
              <a:gd name="connsiteX6912" fmla="*/ 1330654 w 6294865"/>
              <a:gd name="connsiteY6912" fmla="*/ 3059658 h 5339960"/>
              <a:gd name="connsiteX6913" fmla="*/ 1309439 w 6294865"/>
              <a:gd name="connsiteY6913" fmla="*/ 3074055 h 5339960"/>
              <a:gd name="connsiteX6914" fmla="*/ 1196445 w 6294865"/>
              <a:gd name="connsiteY6914" fmla="*/ 3432081 h 5339960"/>
              <a:gd name="connsiteX6915" fmla="*/ 1207365 w 6294865"/>
              <a:gd name="connsiteY6915" fmla="*/ 3439952 h 5339960"/>
              <a:gd name="connsiteX6916" fmla="*/ 1208351 w 6294865"/>
              <a:gd name="connsiteY6916" fmla="*/ 3434656 h 5339960"/>
              <a:gd name="connsiteX6917" fmla="*/ 1205584 w 6294865"/>
              <a:gd name="connsiteY6917" fmla="*/ 3427394 h 5339960"/>
              <a:gd name="connsiteX6918" fmla="*/ 1231064 w 6294865"/>
              <a:gd name="connsiteY6918" fmla="*/ 3321559 h 5339960"/>
              <a:gd name="connsiteX6919" fmla="*/ 1236020 w 6294865"/>
              <a:gd name="connsiteY6919" fmla="*/ 3323942 h 5339960"/>
              <a:gd name="connsiteX6920" fmla="*/ 1234607 w 6294865"/>
              <a:gd name="connsiteY6920" fmla="*/ 3319215 h 5339960"/>
              <a:gd name="connsiteX6921" fmla="*/ 1233707 w 6294865"/>
              <a:gd name="connsiteY6921" fmla="*/ 3319874 h 5339960"/>
              <a:gd name="connsiteX6922" fmla="*/ 1401060 w 6294865"/>
              <a:gd name="connsiteY6922" fmla="*/ 2781528 h 5339960"/>
              <a:gd name="connsiteX6923" fmla="*/ 1401125 w 6294865"/>
              <a:gd name="connsiteY6923" fmla="*/ 2783088 h 5339960"/>
              <a:gd name="connsiteX6924" fmla="*/ 1401473 w 6294865"/>
              <a:gd name="connsiteY6924" fmla="*/ 2785792 h 5339960"/>
              <a:gd name="connsiteX6925" fmla="*/ 1404460 w 6294865"/>
              <a:gd name="connsiteY6925" fmla="*/ 2784290 h 5339960"/>
              <a:gd name="connsiteX6926" fmla="*/ 1526902 w 6294865"/>
              <a:gd name="connsiteY6926" fmla="*/ 2382020 h 5339960"/>
              <a:gd name="connsiteX6927" fmla="*/ 1540921 w 6294865"/>
              <a:gd name="connsiteY6927" fmla="*/ 2392314 h 5339960"/>
              <a:gd name="connsiteX6928" fmla="*/ 1551316 w 6294865"/>
              <a:gd name="connsiteY6928" fmla="*/ 2381064 h 5339960"/>
              <a:gd name="connsiteX6929" fmla="*/ 1555065 w 6294865"/>
              <a:gd name="connsiteY6929" fmla="*/ 2377823 h 5339960"/>
              <a:gd name="connsiteX6930" fmla="*/ 1536455 w 6294865"/>
              <a:gd name="connsiteY6930" fmla="*/ 2374270 h 5339960"/>
              <a:gd name="connsiteX6931" fmla="*/ 1534183 w 6294865"/>
              <a:gd name="connsiteY6931" fmla="*/ 2374636 h 5339960"/>
              <a:gd name="connsiteX6932" fmla="*/ 1098520 w 6294865"/>
              <a:gd name="connsiteY6932" fmla="*/ 3740178 h 5339960"/>
              <a:gd name="connsiteX6933" fmla="*/ 1097790 w 6294865"/>
              <a:gd name="connsiteY6933" fmla="*/ 3744506 h 5339960"/>
              <a:gd name="connsiteX6934" fmla="*/ 1101156 w 6294865"/>
              <a:gd name="connsiteY6934" fmla="*/ 3744561 h 5339960"/>
              <a:gd name="connsiteX6935" fmla="*/ 1101863 w 6294865"/>
              <a:gd name="connsiteY6935" fmla="*/ 3742394 h 5339960"/>
              <a:gd name="connsiteX6936" fmla="*/ 2130008 w 6294865"/>
              <a:gd name="connsiteY6936" fmla="*/ 463671 h 5339960"/>
              <a:gd name="connsiteX6937" fmla="*/ 2131171 w 6294865"/>
              <a:gd name="connsiteY6937" fmla="*/ 468181 h 5339960"/>
              <a:gd name="connsiteX6938" fmla="*/ 2133770 w 6294865"/>
              <a:gd name="connsiteY6938" fmla="*/ 462030 h 5339960"/>
              <a:gd name="connsiteX6939" fmla="*/ 858665 w 6294865"/>
              <a:gd name="connsiteY6939" fmla="*/ 4497284 h 5339960"/>
              <a:gd name="connsiteX6940" fmla="*/ 860503 w 6294865"/>
              <a:gd name="connsiteY6940" fmla="*/ 4504367 h 5339960"/>
              <a:gd name="connsiteX6941" fmla="*/ 860636 w 6294865"/>
              <a:gd name="connsiteY6941" fmla="*/ 4504389 h 5339960"/>
              <a:gd name="connsiteX6942" fmla="*/ 861028 w 6294865"/>
              <a:gd name="connsiteY6942" fmla="*/ 4504662 h 5339960"/>
              <a:gd name="connsiteX6943" fmla="*/ 864426 w 6294865"/>
              <a:gd name="connsiteY6943" fmla="*/ 4500534 h 5339960"/>
              <a:gd name="connsiteX6944" fmla="*/ 864626 w 6294865"/>
              <a:gd name="connsiteY6944" fmla="*/ 4500300 h 5339960"/>
              <a:gd name="connsiteX6945" fmla="*/ 863644 w 6294865"/>
              <a:gd name="connsiteY6945" fmla="*/ 4497454 h 5339960"/>
              <a:gd name="connsiteX6946" fmla="*/ 1236920 w 6294865"/>
              <a:gd name="connsiteY6946" fmla="*/ 3295845 h 5339960"/>
              <a:gd name="connsiteX6947" fmla="*/ 1237530 w 6294865"/>
              <a:gd name="connsiteY6947" fmla="*/ 3298199 h 5339960"/>
              <a:gd name="connsiteX6948" fmla="*/ 1241996 w 6294865"/>
              <a:gd name="connsiteY6948" fmla="*/ 3295613 h 5339960"/>
              <a:gd name="connsiteX6949" fmla="*/ 1167515 w 6294865"/>
              <a:gd name="connsiteY6949" fmla="*/ 3515883 h 5339960"/>
              <a:gd name="connsiteX6950" fmla="*/ 1168975 w 6294865"/>
              <a:gd name="connsiteY6950" fmla="*/ 3517827 h 5339960"/>
              <a:gd name="connsiteX6951" fmla="*/ 1170533 w 6294865"/>
              <a:gd name="connsiteY6951" fmla="*/ 3520529 h 5339960"/>
              <a:gd name="connsiteX6952" fmla="*/ 1174187 w 6294865"/>
              <a:gd name="connsiteY6952" fmla="*/ 3518739 h 5339960"/>
              <a:gd name="connsiteX6953" fmla="*/ 1175139 w 6294865"/>
              <a:gd name="connsiteY6953" fmla="*/ 3514305 h 5339960"/>
              <a:gd name="connsiteX6954" fmla="*/ 1173206 w 6294865"/>
              <a:gd name="connsiteY6954" fmla="*/ 3513668 h 5339960"/>
              <a:gd name="connsiteX6955" fmla="*/ 1946998 w 6294865"/>
              <a:gd name="connsiteY6955" fmla="*/ 1039818 h 5339960"/>
              <a:gd name="connsiteX6956" fmla="*/ 1952607 w 6294865"/>
              <a:gd name="connsiteY6956" fmla="*/ 1078302 h 5339960"/>
              <a:gd name="connsiteX6957" fmla="*/ 1955761 w 6294865"/>
              <a:gd name="connsiteY6957" fmla="*/ 1084390 h 5339960"/>
              <a:gd name="connsiteX6958" fmla="*/ 1953230 w 6294865"/>
              <a:gd name="connsiteY6958" fmla="*/ 1082573 h 5339960"/>
              <a:gd name="connsiteX6959" fmla="*/ 1953802 w 6294865"/>
              <a:gd name="connsiteY6959" fmla="*/ 1086499 h 5339960"/>
              <a:gd name="connsiteX6960" fmla="*/ 1976268 w 6294865"/>
              <a:gd name="connsiteY6960" fmla="*/ 1139346 h 5339960"/>
              <a:gd name="connsiteX6961" fmla="*/ 1986248 w 6294865"/>
              <a:gd name="connsiteY6961" fmla="*/ 1112947 h 5339960"/>
              <a:gd name="connsiteX6962" fmla="*/ 1991336 w 6294865"/>
              <a:gd name="connsiteY6962" fmla="*/ 1088110 h 5339960"/>
              <a:gd name="connsiteX6963" fmla="*/ 1980813 w 6294865"/>
              <a:gd name="connsiteY6963" fmla="*/ 1055733 h 5339960"/>
              <a:gd name="connsiteX6964" fmla="*/ 1980212 w 6294865"/>
              <a:gd name="connsiteY6964" fmla="*/ 1053723 h 5339960"/>
              <a:gd name="connsiteX6965" fmla="*/ 1968503 w 6294865"/>
              <a:gd name="connsiteY6965" fmla="*/ 1049862 h 5339960"/>
              <a:gd name="connsiteX6966" fmla="*/ 1765256 w 6294865"/>
              <a:gd name="connsiteY6966" fmla="*/ 1616681 h 5339960"/>
              <a:gd name="connsiteX6967" fmla="*/ 1768828 w 6294865"/>
              <a:gd name="connsiteY6967" fmla="*/ 1616627 h 5339960"/>
              <a:gd name="connsiteX6968" fmla="*/ 1769262 w 6294865"/>
              <a:gd name="connsiteY6968" fmla="*/ 1616977 h 5339960"/>
              <a:gd name="connsiteX6969" fmla="*/ 1769020 w 6294865"/>
              <a:gd name="connsiteY6969" fmla="*/ 1614834 h 5339960"/>
              <a:gd name="connsiteX6970" fmla="*/ 1995091 w 6294865"/>
              <a:gd name="connsiteY6970" fmla="*/ 886726 h 5339960"/>
              <a:gd name="connsiteX6971" fmla="*/ 1998189 w 6294865"/>
              <a:gd name="connsiteY6971" fmla="*/ 888217 h 5339960"/>
              <a:gd name="connsiteX6972" fmla="*/ 1997312 w 6294865"/>
              <a:gd name="connsiteY6972" fmla="*/ 885284 h 5339960"/>
              <a:gd name="connsiteX6973" fmla="*/ 1677315 w 6294865"/>
              <a:gd name="connsiteY6973" fmla="*/ 1894061 h 5339960"/>
              <a:gd name="connsiteX6974" fmla="*/ 1678165 w 6294865"/>
              <a:gd name="connsiteY6974" fmla="*/ 1904858 h 5339960"/>
              <a:gd name="connsiteX6975" fmla="*/ 1679364 w 6294865"/>
              <a:gd name="connsiteY6975" fmla="*/ 1911118 h 5339960"/>
              <a:gd name="connsiteX6976" fmla="*/ 1687872 w 6294865"/>
              <a:gd name="connsiteY6976" fmla="*/ 1915352 h 5339960"/>
              <a:gd name="connsiteX6977" fmla="*/ 1695565 w 6294865"/>
              <a:gd name="connsiteY6977" fmla="*/ 1919050 h 5339960"/>
              <a:gd name="connsiteX6978" fmla="*/ 1697701 w 6294865"/>
              <a:gd name="connsiteY6978" fmla="*/ 1917166 h 5339960"/>
              <a:gd name="connsiteX6979" fmla="*/ 1690446 w 6294865"/>
              <a:gd name="connsiteY6979" fmla="*/ 1892903 h 5339960"/>
              <a:gd name="connsiteX6980" fmla="*/ 1677423 w 6294865"/>
              <a:gd name="connsiteY6980" fmla="*/ 1893951 h 5339960"/>
              <a:gd name="connsiteX6981" fmla="*/ 827726 w 6294865"/>
              <a:gd name="connsiteY6981" fmla="*/ 4589912 h 5339960"/>
              <a:gd name="connsiteX6982" fmla="*/ 831175 w 6294865"/>
              <a:gd name="connsiteY6982" fmla="*/ 4592621 h 5339960"/>
              <a:gd name="connsiteX6983" fmla="*/ 831170 w 6294865"/>
              <a:gd name="connsiteY6983" fmla="*/ 4592350 h 5339960"/>
              <a:gd name="connsiteX6984" fmla="*/ 831419 w 6294865"/>
              <a:gd name="connsiteY6984" fmla="*/ 4587200 h 5339960"/>
              <a:gd name="connsiteX6985" fmla="*/ 1509289 w 6294865"/>
              <a:gd name="connsiteY6985" fmla="*/ 2425659 h 5339960"/>
              <a:gd name="connsiteX6986" fmla="*/ 1512950 w 6294865"/>
              <a:gd name="connsiteY6986" fmla="*/ 2435001 h 5339960"/>
              <a:gd name="connsiteX6987" fmla="*/ 1514936 w 6294865"/>
              <a:gd name="connsiteY6987" fmla="*/ 2438085 h 5339960"/>
              <a:gd name="connsiteX6988" fmla="*/ 1516206 w 6294865"/>
              <a:gd name="connsiteY6988" fmla="*/ 2437611 h 5339960"/>
              <a:gd name="connsiteX6989" fmla="*/ 1520203 w 6294865"/>
              <a:gd name="connsiteY6989" fmla="*/ 2431590 h 5339960"/>
              <a:gd name="connsiteX6990" fmla="*/ 1519205 w 6294865"/>
              <a:gd name="connsiteY6990" fmla="*/ 2430878 h 5339960"/>
              <a:gd name="connsiteX6991" fmla="*/ 1515124 w 6294865"/>
              <a:gd name="connsiteY6991" fmla="*/ 2426199 h 5339960"/>
              <a:gd name="connsiteX6992" fmla="*/ 1513430 w 6294865"/>
              <a:gd name="connsiteY6992" fmla="*/ 2425531 h 5339960"/>
              <a:gd name="connsiteX6993" fmla="*/ 1739325 w 6294865"/>
              <a:gd name="connsiteY6993" fmla="*/ 1694452 h 5339960"/>
              <a:gd name="connsiteX6994" fmla="*/ 1739495 w 6294865"/>
              <a:gd name="connsiteY6994" fmla="*/ 1694837 h 5339960"/>
              <a:gd name="connsiteX6995" fmla="*/ 1740845 w 6294865"/>
              <a:gd name="connsiteY6995" fmla="*/ 1717262 h 5339960"/>
              <a:gd name="connsiteX6996" fmla="*/ 1737097 w 6294865"/>
              <a:gd name="connsiteY6996" fmla="*/ 1718602 h 5339960"/>
              <a:gd name="connsiteX6997" fmla="*/ 1746663 w 6294865"/>
              <a:gd name="connsiteY6997" fmla="*/ 1718317 h 5339960"/>
              <a:gd name="connsiteX6998" fmla="*/ 1746594 w 6294865"/>
              <a:gd name="connsiteY6998" fmla="*/ 1713742 h 5339960"/>
              <a:gd name="connsiteX6999" fmla="*/ 1747949 w 6294865"/>
              <a:gd name="connsiteY6999" fmla="*/ 1685703 h 5339960"/>
              <a:gd name="connsiteX7000" fmla="*/ 1338582 w 6294865"/>
              <a:gd name="connsiteY7000" fmla="*/ 2963744 h 5339960"/>
              <a:gd name="connsiteX7001" fmla="*/ 1333643 w 6294865"/>
              <a:gd name="connsiteY7001" fmla="*/ 2993042 h 5339960"/>
              <a:gd name="connsiteX7002" fmla="*/ 1331932 w 6294865"/>
              <a:gd name="connsiteY7002" fmla="*/ 3002587 h 5339960"/>
              <a:gd name="connsiteX7003" fmla="*/ 1335425 w 6294865"/>
              <a:gd name="connsiteY7003" fmla="*/ 2997376 h 5339960"/>
              <a:gd name="connsiteX7004" fmla="*/ 1343333 w 6294865"/>
              <a:gd name="connsiteY7004" fmla="*/ 2987383 h 5339960"/>
              <a:gd name="connsiteX7005" fmla="*/ 1336863 w 6294865"/>
              <a:gd name="connsiteY7005" fmla="*/ 3009425 h 5339960"/>
              <a:gd name="connsiteX7006" fmla="*/ 1331602 w 6294865"/>
              <a:gd name="connsiteY7006" fmla="*/ 3023192 h 5339960"/>
              <a:gd name="connsiteX7007" fmla="*/ 1332349 w 6294865"/>
              <a:gd name="connsiteY7007" fmla="*/ 3026143 h 5339960"/>
              <a:gd name="connsiteX7008" fmla="*/ 1343503 w 6294865"/>
              <a:gd name="connsiteY7008" fmla="*/ 3025971 h 5339960"/>
              <a:gd name="connsiteX7009" fmla="*/ 1351666 w 6294865"/>
              <a:gd name="connsiteY7009" fmla="*/ 3001821 h 5339960"/>
              <a:gd name="connsiteX7010" fmla="*/ 1376471 w 6294865"/>
              <a:gd name="connsiteY7010" fmla="*/ 2935717 h 5339960"/>
              <a:gd name="connsiteX7011" fmla="*/ 1339359 w 6294865"/>
              <a:gd name="connsiteY7011" fmla="*/ 2963177 h 5339960"/>
              <a:gd name="connsiteX7012" fmla="*/ 1731602 w 6294865"/>
              <a:gd name="connsiteY7012" fmla="*/ 1715839 h 5339960"/>
              <a:gd name="connsiteX7013" fmla="*/ 1732305 w 6294865"/>
              <a:gd name="connsiteY7013" fmla="*/ 1717334 h 5339960"/>
              <a:gd name="connsiteX7014" fmla="*/ 1733327 w 6294865"/>
              <a:gd name="connsiteY7014" fmla="*/ 1718711 h 5339960"/>
              <a:gd name="connsiteX7015" fmla="*/ 1734818 w 6294865"/>
              <a:gd name="connsiteY7015" fmla="*/ 1718667 h 5339960"/>
              <a:gd name="connsiteX7016" fmla="*/ 1223903 w 6294865"/>
              <a:gd name="connsiteY7016" fmla="*/ 3326762 h 5339960"/>
              <a:gd name="connsiteX7017" fmla="*/ 1233517 w 6294865"/>
              <a:gd name="connsiteY7017" fmla="*/ 3343422 h 5339960"/>
              <a:gd name="connsiteX7018" fmla="*/ 1240477 w 6294865"/>
              <a:gd name="connsiteY7018" fmla="*/ 3355351 h 5339960"/>
              <a:gd name="connsiteX7019" fmla="*/ 1242398 w 6294865"/>
              <a:gd name="connsiteY7019" fmla="*/ 3352485 h 5339960"/>
              <a:gd name="connsiteX7020" fmla="*/ 1243655 w 6294865"/>
              <a:gd name="connsiteY7020" fmla="*/ 3348235 h 5339960"/>
              <a:gd name="connsiteX7021" fmla="*/ 1239008 w 6294865"/>
              <a:gd name="connsiteY7021" fmla="*/ 3333937 h 5339960"/>
              <a:gd name="connsiteX7022" fmla="*/ 1238409 w 6294865"/>
              <a:gd name="connsiteY7022" fmla="*/ 3331927 h 5339960"/>
              <a:gd name="connsiteX7023" fmla="*/ 1226698 w 6294865"/>
              <a:gd name="connsiteY7023" fmla="*/ 3328067 h 5339960"/>
              <a:gd name="connsiteX7024" fmla="*/ 724660 w 6294865"/>
              <a:gd name="connsiteY7024" fmla="*/ 4911135 h 5339960"/>
              <a:gd name="connsiteX7025" fmla="*/ 726347 w 6294865"/>
              <a:gd name="connsiteY7025" fmla="*/ 4917639 h 5339960"/>
              <a:gd name="connsiteX7026" fmla="*/ 726607 w 6294865"/>
              <a:gd name="connsiteY7026" fmla="*/ 4917459 h 5339960"/>
              <a:gd name="connsiteX7027" fmla="*/ 725823 w 6294865"/>
              <a:gd name="connsiteY7027" fmla="*/ 4910521 h 5339960"/>
              <a:gd name="connsiteX7028" fmla="*/ 1019869 w 6294865"/>
              <a:gd name="connsiteY7028" fmla="*/ 3971608 h 5339960"/>
              <a:gd name="connsiteX7029" fmla="*/ 1019535 w 6294865"/>
              <a:gd name="connsiteY7029" fmla="*/ 3978413 h 5339960"/>
              <a:gd name="connsiteX7030" fmla="*/ 1023506 w 6294865"/>
              <a:gd name="connsiteY7030" fmla="*/ 3981532 h 5339960"/>
              <a:gd name="connsiteX7031" fmla="*/ 1023351 w 6294865"/>
              <a:gd name="connsiteY7031" fmla="*/ 3971187 h 5339960"/>
              <a:gd name="connsiteX7032" fmla="*/ 1154633 w 6294865"/>
              <a:gd name="connsiteY7032" fmla="*/ 3542791 h 5339960"/>
              <a:gd name="connsiteX7033" fmla="*/ 1158854 w 6294865"/>
              <a:gd name="connsiteY7033" fmla="*/ 3553322 h 5339960"/>
              <a:gd name="connsiteX7034" fmla="*/ 1164531 w 6294865"/>
              <a:gd name="connsiteY7034" fmla="*/ 3535919 h 5339960"/>
              <a:gd name="connsiteX7035" fmla="*/ 1164394 w 6294865"/>
              <a:gd name="connsiteY7035" fmla="*/ 3535623 h 5339960"/>
              <a:gd name="connsiteX7036" fmla="*/ 1999299 w 6294865"/>
              <a:gd name="connsiteY7036" fmla="*/ 860933 h 5339960"/>
              <a:gd name="connsiteX7037" fmla="*/ 2000415 w 6294865"/>
              <a:gd name="connsiteY7037" fmla="*/ 865236 h 5339960"/>
              <a:gd name="connsiteX7038" fmla="*/ 2025034 w 6294865"/>
              <a:gd name="connsiteY7038" fmla="*/ 847191 h 5339960"/>
              <a:gd name="connsiteX7039" fmla="*/ 2028234 w 6294865"/>
              <a:gd name="connsiteY7039" fmla="*/ 845338 h 5339960"/>
              <a:gd name="connsiteX7040" fmla="*/ 2029044 w 6294865"/>
              <a:gd name="connsiteY7040" fmla="*/ 838314 h 5339960"/>
              <a:gd name="connsiteX7041" fmla="*/ 2033133 w 6294865"/>
              <a:gd name="connsiteY7041" fmla="*/ 816335 h 5339960"/>
              <a:gd name="connsiteX7042" fmla="*/ 2030366 w 6294865"/>
              <a:gd name="connsiteY7042" fmla="*/ 809073 h 5339960"/>
              <a:gd name="connsiteX7043" fmla="*/ 2020280 w 6294865"/>
              <a:gd name="connsiteY7043" fmla="*/ 814246 h 5339960"/>
              <a:gd name="connsiteX7044" fmla="*/ 1106197 w 6294865"/>
              <a:gd name="connsiteY7044" fmla="*/ 3695278 h 5339960"/>
              <a:gd name="connsiteX7045" fmla="*/ 1105759 w 6294865"/>
              <a:gd name="connsiteY7045" fmla="*/ 3697811 h 5339960"/>
              <a:gd name="connsiteX7046" fmla="*/ 1106778 w 6294865"/>
              <a:gd name="connsiteY7046" fmla="*/ 3696546 h 5339960"/>
              <a:gd name="connsiteX7047" fmla="*/ 1115174 w 6294865"/>
              <a:gd name="connsiteY7047" fmla="*/ 3665619 h 5339960"/>
              <a:gd name="connsiteX7048" fmla="*/ 1115549 w 6294865"/>
              <a:gd name="connsiteY7048" fmla="*/ 3665356 h 5339960"/>
              <a:gd name="connsiteX7049" fmla="*/ 1125656 w 6294865"/>
              <a:gd name="connsiteY7049" fmla="*/ 3664655 h 5339960"/>
              <a:gd name="connsiteX7050" fmla="*/ 1123905 w 6294865"/>
              <a:gd name="connsiteY7050" fmla="*/ 3663257 h 5339960"/>
              <a:gd name="connsiteX7051" fmla="*/ 1118306 w 6294865"/>
              <a:gd name="connsiteY7051" fmla="*/ 3659747 h 5339960"/>
              <a:gd name="connsiteX7052" fmla="*/ 1115746 w 6294865"/>
              <a:gd name="connsiteY7052" fmla="*/ 3663922 h 5339960"/>
              <a:gd name="connsiteX7053" fmla="*/ 1268075 w 6294865"/>
              <a:gd name="connsiteY7053" fmla="*/ 3179930 h 5339960"/>
              <a:gd name="connsiteX7054" fmla="*/ 1270888 w 6294865"/>
              <a:gd name="connsiteY7054" fmla="*/ 3190772 h 5339960"/>
              <a:gd name="connsiteX7055" fmla="*/ 1276182 w 6294865"/>
              <a:gd name="connsiteY7055" fmla="*/ 3211328 h 5339960"/>
              <a:gd name="connsiteX7056" fmla="*/ 1277962 w 6294865"/>
              <a:gd name="connsiteY7056" fmla="*/ 3209201 h 5339960"/>
              <a:gd name="connsiteX7057" fmla="*/ 1280346 w 6294865"/>
              <a:gd name="connsiteY7057" fmla="*/ 3180172 h 5339960"/>
              <a:gd name="connsiteX7058" fmla="*/ 1276555 w 6294865"/>
              <a:gd name="connsiteY7058" fmla="*/ 3179464 h 5339960"/>
              <a:gd name="connsiteX7059" fmla="*/ 1270723 w 6294865"/>
              <a:gd name="connsiteY7059" fmla="*/ 3177900 h 5339960"/>
              <a:gd name="connsiteX7060" fmla="*/ 1360524 w 6294865"/>
              <a:gd name="connsiteY7060" fmla="*/ 2884700 h 5339960"/>
              <a:gd name="connsiteX7061" fmla="*/ 1366057 w 6294865"/>
              <a:gd name="connsiteY7061" fmla="*/ 2897241 h 5339960"/>
              <a:gd name="connsiteX7062" fmla="*/ 1366398 w 6294865"/>
              <a:gd name="connsiteY7062" fmla="*/ 2902887 h 5339960"/>
              <a:gd name="connsiteX7063" fmla="*/ 1389952 w 6294865"/>
              <a:gd name="connsiteY7063" fmla="*/ 2903278 h 5339960"/>
              <a:gd name="connsiteX7064" fmla="*/ 1395324 w 6294865"/>
              <a:gd name="connsiteY7064" fmla="*/ 2890515 h 5339960"/>
              <a:gd name="connsiteX7065" fmla="*/ 1383538 w 6294865"/>
              <a:gd name="connsiteY7065" fmla="*/ 2893144 h 5339960"/>
              <a:gd name="connsiteX7066" fmla="*/ 1378150 w 6294865"/>
              <a:gd name="connsiteY7066" fmla="*/ 2891608 h 5339960"/>
              <a:gd name="connsiteX7067" fmla="*/ 1394324 w 6294865"/>
              <a:gd name="connsiteY7067" fmla="*/ 2875830 h 5339960"/>
              <a:gd name="connsiteX7068" fmla="*/ 1401188 w 6294865"/>
              <a:gd name="connsiteY7068" fmla="*/ 2869775 h 5339960"/>
              <a:gd name="connsiteX7069" fmla="*/ 1395112 w 6294865"/>
              <a:gd name="connsiteY7069" fmla="*/ 2871997 h 5339960"/>
              <a:gd name="connsiteX7070" fmla="*/ 1381089 w 6294865"/>
              <a:gd name="connsiteY7070" fmla="*/ 2819252 h 5339960"/>
              <a:gd name="connsiteX7071" fmla="*/ 1384342 w 6294865"/>
              <a:gd name="connsiteY7071" fmla="*/ 2819201 h 5339960"/>
              <a:gd name="connsiteX7072" fmla="*/ 1382083 w 6294865"/>
              <a:gd name="connsiteY7072" fmla="*/ 2817399 h 5339960"/>
              <a:gd name="connsiteX7073" fmla="*/ 1381323 w 6294865"/>
              <a:gd name="connsiteY7073" fmla="*/ 2818639 h 5339960"/>
              <a:gd name="connsiteX7074" fmla="*/ 1988110 w 6294865"/>
              <a:gd name="connsiteY7074" fmla="*/ 891989 h 5339960"/>
              <a:gd name="connsiteX7075" fmla="*/ 1993757 w 6294865"/>
              <a:gd name="connsiteY7075" fmla="*/ 899506 h 5339960"/>
              <a:gd name="connsiteX7076" fmla="*/ 1995314 w 6294865"/>
              <a:gd name="connsiteY7076" fmla="*/ 902210 h 5339960"/>
              <a:gd name="connsiteX7077" fmla="*/ 2001493 w 6294865"/>
              <a:gd name="connsiteY7077" fmla="*/ 899180 h 5339960"/>
              <a:gd name="connsiteX7078" fmla="*/ 2001177 w 6294865"/>
              <a:gd name="connsiteY7078" fmla="*/ 898212 h 5339960"/>
              <a:gd name="connsiteX7079" fmla="*/ 2000578 w 6294865"/>
              <a:gd name="connsiteY7079" fmla="*/ 896202 h 5339960"/>
              <a:gd name="connsiteX7080" fmla="*/ 1988868 w 6294865"/>
              <a:gd name="connsiteY7080" fmla="*/ 892343 h 5339960"/>
              <a:gd name="connsiteX7081" fmla="*/ 1678199 w 6294865"/>
              <a:gd name="connsiteY7081" fmla="*/ 1873211 h 5339960"/>
              <a:gd name="connsiteX7082" fmla="*/ 1677831 w 6294865"/>
              <a:gd name="connsiteY7082" fmla="*/ 1875384 h 5339960"/>
              <a:gd name="connsiteX7083" fmla="*/ 1678977 w 6294865"/>
              <a:gd name="connsiteY7083" fmla="*/ 1874187 h 5339960"/>
              <a:gd name="connsiteX7084" fmla="*/ 1241991 w 6294865"/>
              <a:gd name="connsiteY7084" fmla="*/ 3257427 h 5339960"/>
              <a:gd name="connsiteX7085" fmla="*/ 1245892 w 6294865"/>
              <a:gd name="connsiteY7085" fmla="*/ 3260436 h 5339960"/>
              <a:gd name="connsiteX7086" fmla="*/ 1257245 w 6294865"/>
              <a:gd name="connsiteY7086" fmla="*/ 3281146 h 5339960"/>
              <a:gd name="connsiteX7087" fmla="*/ 1253966 w 6294865"/>
              <a:gd name="connsiteY7087" fmla="*/ 3288683 h 5339960"/>
              <a:gd name="connsiteX7088" fmla="*/ 1259150 w 6294865"/>
              <a:gd name="connsiteY7088" fmla="*/ 3285681 h 5339960"/>
              <a:gd name="connsiteX7089" fmla="*/ 1262672 w 6294865"/>
              <a:gd name="connsiteY7089" fmla="*/ 3283954 h 5339960"/>
              <a:gd name="connsiteX7090" fmla="*/ 1269026 w 6294865"/>
              <a:gd name="connsiteY7090" fmla="*/ 3262479 h 5339960"/>
              <a:gd name="connsiteX7091" fmla="*/ 1270965 w 6294865"/>
              <a:gd name="connsiteY7091" fmla="*/ 3252060 h 5339960"/>
              <a:gd name="connsiteX7092" fmla="*/ 1268197 w 6294865"/>
              <a:gd name="connsiteY7092" fmla="*/ 3244799 h 5339960"/>
              <a:gd name="connsiteX7093" fmla="*/ 1252543 w 6294865"/>
              <a:gd name="connsiteY7093" fmla="*/ 3252826 h 5339960"/>
              <a:gd name="connsiteX7094" fmla="*/ 1399005 w 6294865"/>
              <a:gd name="connsiteY7094" fmla="*/ 2758901 h 5339960"/>
              <a:gd name="connsiteX7095" fmla="*/ 1400470 w 6294865"/>
              <a:gd name="connsiteY7095" fmla="*/ 2767558 h 5339960"/>
              <a:gd name="connsiteX7096" fmla="*/ 1400724 w 6294865"/>
              <a:gd name="connsiteY7096" fmla="*/ 2773586 h 5339960"/>
              <a:gd name="connsiteX7097" fmla="*/ 1405806 w 6294865"/>
              <a:gd name="connsiteY7097" fmla="*/ 2777184 h 5339960"/>
              <a:gd name="connsiteX7098" fmla="*/ 1412598 w 6294865"/>
              <a:gd name="connsiteY7098" fmla="*/ 2745540 h 5339960"/>
              <a:gd name="connsiteX7099" fmla="*/ 1407810 w 6294865"/>
              <a:gd name="connsiteY7099" fmla="*/ 2750330 h 5339960"/>
              <a:gd name="connsiteX7100" fmla="*/ 1060225 w 6294865"/>
              <a:gd name="connsiteY7100" fmla="*/ 3834357 h 5339960"/>
              <a:gd name="connsiteX7101" fmla="*/ 1059987 w 6294865"/>
              <a:gd name="connsiteY7101" fmla="*/ 3859825 h 5339960"/>
              <a:gd name="connsiteX7102" fmla="*/ 1076080 w 6294865"/>
              <a:gd name="connsiteY7102" fmla="*/ 3857714 h 5339960"/>
              <a:gd name="connsiteX7103" fmla="*/ 1076420 w 6294865"/>
              <a:gd name="connsiteY7103" fmla="*/ 3854759 h 5339960"/>
              <a:gd name="connsiteX7104" fmla="*/ 1079707 w 6294865"/>
              <a:gd name="connsiteY7104" fmla="*/ 3837090 h 5339960"/>
              <a:gd name="connsiteX7105" fmla="*/ 1079607 w 6294865"/>
              <a:gd name="connsiteY7105" fmla="*/ 3830409 h 5339960"/>
              <a:gd name="connsiteX7106" fmla="*/ 1077743 w 6294865"/>
              <a:gd name="connsiteY7106" fmla="*/ 3825518 h 5339960"/>
              <a:gd name="connsiteX7107" fmla="*/ 1062088 w 6294865"/>
              <a:gd name="connsiteY7107" fmla="*/ 3833545 h 5339960"/>
              <a:gd name="connsiteX7108" fmla="*/ 865180 w 6294865"/>
              <a:gd name="connsiteY7108" fmla="*/ 4449754 h 5339960"/>
              <a:gd name="connsiteX7109" fmla="*/ 864773 w 6294865"/>
              <a:gd name="connsiteY7109" fmla="*/ 4452165 h 5339960"/>
              <a:gd name="connsiteX7110" fmla="*/ 860763 w 6294865"/>
              <a:gd name="connsiteY7110" fmla="*/ 4474532 h 5339960"/>
              <a:gd name="connsiteX7111" fmla="*/ 862499 w 6294865"/>
              <a:gd name="connsiteY7111" fmla="*/ 4481398 h 5339960"/>
              <a:gd name="connsiteX7112" fmla="*/ 864778 w 6294865"/>
              <a:gd name="connsiteY7112" fmla="*/ 4479807 h 5339960"/>
              <a:gd name="connsiteX7113" fmla="*/ 876353 w 6294865"/>
              <a:gd name="connsiteY7113" fmla="*/ 4479002 h 5339960"/>
              <a:gd name="connsiteX7114" fmla="*/ 882377 w 6294865"/>
              <a:gd name="connsiteY7114" fmla="*/ 4479341 h 5339960"/>
              <a:gd name="connsiteX7115" fmla="*/ 885773 w 6294865"/>
              <a:gd name="connsiteY7115" fmla="*/ 4475423 h 5339960"/>
              <a:gd name="connsiteX7116" fmla="*/ 886645 w 6294865"/>
              <a:gd name="connsiteY7116" fmla="*/ 4467858 h 5339960"/>
              <a:gd name="connsiteX7117" fmla="*/ 890277 w 6294865"/>
              <a:gd name="connsiteY7117" fmla="*/ 4448336 h 5339960"/>
              <a:gd name="connsiteX7118" fmla="*/ 890429 w 6294865"/>
              <a:gd name="connsiteY7118" fmla="*/ 4445076 h 5339960"/>
              <a:gd name="connsiteX7119" fmla="*/ 887968 w 6294865"/>
              <a:gd name="connsiteY7119" fmla="*/ 4438617 h 5339960"/>
              <a:gd name="connsiteX7120" fmla="*/ 872313 w 6294865"/>
              <a:gd name="connsiteY7120" fmla="*/ 4446643 h 5339960"/>
              <a:gd name="connsiteX7121" fmla="*/ 1639742 w 6294865"/>
              <a:gd name="connsiteY7121" fmla="*/ 1986397 h 5339960"/>
              <a:gd name="connsiteX7122" fmla="*/ 1647351 w 6294865"/>
              <a:gd name="connsiteY7122" fmla="*/ 1992160 h 5339960"/>
              <a:gd name="connsiteX7123" fmla="*/ 1686467 w 6294865"/>
              <a:gd name="connsiteY7123" fmla="*/ 2012683 h 5339960"/>
              <a:gd name="connsiteX7124" fmla="*/ 1697315 w 6294865"/>
              <a:gd name="connsiteY7124" fmla="*/ 2017898 h 5339960"/>
              <a:gd name="connsiteX7125" fmla="*/ 1680408 w 6294865"/>
              <a:gd name="connsiteY7125" fmla="*/ 1961359 h 5339960"/>
              <a:gd name="connsiteX7126" fmla="*/ 1676945 w 6294865"/>
              <a:gd name="connsiteY7126" fmla="*/ 1962869 h 5339960"/>
              <a:gd name="connsiteX7127" fmla="*/ 1647458 w 6294865"/>
              <a:gd name="connsiteY7127" fmla="*/ 1978465 h 5339960"/>
              <a:gd name="connsiteX7128" fmla="*/ 1329377 w 6294865"/>
              <a:gd name="connsiteY7128" fmla="*/ 2970476 h 5339960"/>
              <a:gd name="connsiteX7129" fmla="*/ 1331096 w 6294865"/>
              <a:gd name="connsiteY7129" fmla="*/ 2971332 h 5339960"/>
              <a:gd name="connsiteX7130" fmla="*/ 1331128 w 6294865"/>
              <a:gd name="connsiteY7130" fmla="*/ 2971353 h 5339960"/>
              <a:gd name="connsiteX7131" fmla="*/ 1331316 w 6294865"/>
              <a:gd name="connsiteY7131" fmla="*/ 2969057 h 5339960"/>
              <a:gd name="connsiteX7132" fmla="*/ 1761245 w 6294865"/>
              <a:gd name="connsiteY7132" fmla="*/ 1599194 h 5339960"/>
              <a:gd name="connsiteX7133" fmla="*/ 1767582 w 6294865"/>
              <a:gd name="connsiteY7133" fmla="*/ 1597444 h 5339960"/>
              <a:gd name="connsiteX7134" fmla="*/ 1767549 w 6294865"/>
              <a:gd name="connsiteY7134" fmla="*/ 1595230 h 5339960"/>
              <a:gd name="connsiteX7135" fmla="*/ 1761570 w 6294865"/>
              <a:gd name="connsiteY7135" fmla="*/ 1598275 h 5339960"/>
              <a:gd name="connsiteX7136" fmla="*/ 1767304 w 6294865"/>
              <a:gd name="connsiteY7136" fmla="*/ 1579014 h 5339960"/>
              <a:gd name="connsiteX7137" fmla="*/ 1766905 w 6294865"/>
              <a:gd name="connsiteY7137" fmla="*/ 1583144 h 5339960"/>
              <a:gd name="connsiteX7138" fmla="*/ 1763417 w 6294865"/>
              <a:gd name="connsiteY7138" fmla="*/ 1593034 h 5339960"/>
              <a:gd name="connsiteX7139" fmla="*/ 1767490 w 6294865"/>
              <a:gd name="connsiteY7139" fmla="*/ 1591290 h 5339960"/>
              <a:gd name="connsiteX7140" fmla="*/ 664554 w 6294865"/>
              <a:gd name="connsiteY7140" fmla="*/ 5079701 h 5339960"/>
              <a:gd name="connsiteX7141" fmla="*/ 664924 w 6294865"/>
              <a:gd name="connsiteY7141" fmla="*/ 5097179 h 5339960"/>
              <a:gd name="connsiteX7142" fmla="*/ 664865 w 6294865"/>
              <a:gd name="connsiteY7142" fmla="*/ 5098935 h 5339960"/>
              <a:gd name="connsiteX7143" fmla="*/ 671413 w 6294865"/>
              <a:gd name="connsiteY7143" fmla="*/ 5099342 h 5339960"/>
              <a:gd name="connsiteX7144" fmla="*/ 677928 w 6294865"/>
              <a:gd name="connsiteY7144" fmla="*/ 5092103 h 5339960"/>
              <a:gd name="connsiteX7145" fmla="*/ 673392 w 6294865"/>
              <a:gd name="connsiteY7145" fmla="*/ 5088152 h 5339960"/>
              <a:gd name="connsiteX7146" fmla="*/ 1012902 w 6294865"/>
              <a:gd name="connsiteY7146" fmla="*/ 3973203 h 5339960"/>
              <a:gd name="connsiteX7147" fmla="*/ 1015100 w 6294865"/>
              <a:gd name="connsiteY7147" fmla="*/ 3974930 h 5339960"/>
              <a:gd name="connsiteX7148" fmla="*/ 1016031 w 6294865"/>
              <a:gd name="connsiteY7148" fmla="*/ 3972073 h 5339960"/>
              <a:gd name="connsiteX7149" fmla="*/ 1013743 w 6294865"/>
              <a:gd name="connsiteY7149" fmla="*/ 3972352 h 5339960"/>
              <a:gd name="connsiteX7150" fmla="*/ 742759 w 6294865"/>
              <a:gd name="connsiteY7150" fmla="*/ 4830644 h 5339960"/>
              <a:gd name="connsiteX7151" fmla="*/ 743399 w 6294865"/>
              <a:gd name="connsiteY7151" fmla="*/ 4838771 h 5339960"/>
              <a:gd name="connsiteX7152" fmla="*/ 743861 w 6294865"/>
              <a:gd name="connsiteY7152" fmla="*/ 4839973 h 5339960"/>
              <a:gd name="connsiteX7153" fmla="*/ 744351 w 6294865"/>
              <a:gd name="connsiteY7153" fmla="*/ 4839916 h 5339960"/>
              <a:gd name="connsiteX7154" fmla="*/ 746833 w 6294865"/>
              <a:gd name="connsiteY7154" fmla="*/ 4826571 h 5339960"/>
              <a:gd name="connsiteX7155" fmla="*/ 1084773 w 6294865"/>
              <a:gd name="connsiteY7155" fmla="*/ 3744630 h 5339960"/>
              <a:gd name="connsiteX7156" fmla="*/ 1090233 w 6294865"/>
              <a:gd name="connsiteY7156" fmla="*/ 3744542 h 5339960"/>
              <a:gd name="connsiteX7157" fmla="*/ 1091290 w 6294865"/>
              <a:gd name="connsiteY7157" fmla="*/ 3735384 h 5339960"/>
              <a:gd name="connsiteX7158" fmla="*/ 1088711 w 6294865"/>
              <a:gd name="connsiteY7158" fmla="*/ 3733675 h 5339960"/>
              <a:gd name="connsiteX7159" fmla="*/ 1085254 w 6294865"/>
              <a:gd name="connsiteY7159" fmla="*/ 3743182 h 5339960"/>
              <a:gd name="connsiteX7160" fmla="*/ 1067535 w 6294865"/>
              <a:gd name="connsiteY7160" fmla="*/ 3799117 h 5339960"/>
              <a:gd name="connsiteX7161" fmla="*/ 1066043 w 6294865"/>
              <a:gd name="connsiteY7161" fmla="*/ 3805375 h 5339960"/>
              <a:gd name="connsiteX7162" fmla="*/ 1069363 w 6294865"/>
              <a:gd name="connsiteY7162" fmla="*/ 3803526 h 5339960"/>
              <a:gd name="connsiteX7163" fmla="*/ 1068370 w 6294865"/>
              <a:gd name="connsiteY7163" fmla="*/ 3800918 h 5339960"/>
              <a:gd name="connsiteX7164" fmla="*/ 1347876 w 6294865"/>
              <a:gd name="connsiteY7164" fmla="*/ 2909108 h 5339960"/>
              <a:gd name="connsiteX7165" fmla="*/ 1344399 w 6294865"/>
              <a:gd name="connsiteY7165" fmla="*/ 2929234 h 5339960"/>
              <a:gd name="connsiteX7166" fmla="*/ 1341593 w 6294865"/>
              <a:gd name="connsiteY7166" fmla="*/ 2945875 h 5339960"/>
              <a:gd name="connsiteX7167" fmla="*/ 1342127 w 6294865"/>
              <a:gd name="connsiteY7167" fmla="*/ 2945566 h 5339960"/>
              <a:gd name="connsiteX7168" fmla="*/ 1373823 w 6294865"/>
              <a:gd name="connsiteY7168" fmla="*/ 2930028 h 5339960"/>
              <a:gd name="connsiteX7169" fmla="*/ 1379722 w 6294865"/>
              <a:gd name="connsiteY7169" fmla="*/ 2927582 h 5339960"/>
              <a:gd name="connsiteX7170" fmla="*/ 1386381 w 6294865"/>
              <a:gd name="connsiteY7170" fmla="*/ 2911762 h 5339960"/>
              <a:gd name="connsiteX7171" fmla="*/ 1366851 w 6294865"/>
              <a:gd name="connsiteY7171" fmla="*/ 2910416 h 5339960"/>
              <a:gd name="connsiteX7172" fmla="*/ 1367408 w 6294865"/>
              <a:gd name="connsiteY7172" fmla="*/ 2919667 h 5339960"/>
              <a:gd name="connsiteX7173" fmla="*/ 1354008 w 6294865"/>
              <a:gd name="connsiteY7173" fmla="*/ 2914588 h 5339960"/>
              <a:gd name="connsiteX7174" fmla="*/ 1351615 w 6294865"/>
              <a:gd name="connsiteY7174" fmla="*/ 2909366 h 5339960"/>
              <a:gd name="connsiteX7175" fmla="*/ 2147577 w 6294865"/>
              <a:gd name="connsiteY7175" fmla="*/ 370261 h 5339960"/>
              <a:gd name="connsiteX7176" fmla="*/ 2153447 w 6294865"/>
              <a:gd name="connsiteY7176" fmla="*/ 378076 h 5339960"/>
              <a:gd name="connsiteX7177" fmla="*/ 2165094 w 6294865"/>
              <a:gd name="connsiteY7177" fmla="*/ 398278 h 5339960"/>
              <a:gd name="connsiteX7178" fmla="*/ 2166598 w 6294865"/>
              <a:gd name="connsiteY7178" fmla="*/ 397672 h 5339960"/>
              <a:gd name="connsiteX7179" fmla="*/ 2166432 w 6294865"/>
              <a:gd name="connsiteY7179" fmla="*/ 400597 h 5339960"/>
              <a:gd name="connsiteX7180" fmla="*/ 2167626 w 6294865"/>
              <a:gd name="connsiteY7180" fmla="*/ 402669 h 5339960"/>
              <a:gd name="connsiteX7181" fmla="*/ 2173415 w 6294865"/>
              <a:gd name="connsiteY7181" fmla="*/ 396404 h 5339960"/>
              <a:gd name="connsiteX7182" fmla="*/ 2186793 w 6294865"/>
              <a:gd name="connsiteY7182" fmla="*/ 384829 h 5339960"/>
              <a:gd name="connsiteX7183" fmla="*/ 2189660 w 6294865"/>
              <a:gd name="connsiteY7183" fmla="*/ 374767 h 5339960"/>
              <a:gd name="connsiteX7184" fmla="*/ 2195586 w 6294865"/>
              <a:gd name="connsiteY7184" fmla="*/ 356608 h 5339960"/>
              <a:gd name="connsiteX7185" fmla="*/ 2196066 w 6294865"/>
              <a:gd name="connsiteY7185" fmla="*/ 374965 h 5339960"/>
              <a:gd name="connsiteX7186" fmla="*/ 2195817 w 6294865"/>
              <a:gd name="connsiteY7186" fmla="*/ 377671 h 5339960"/>
              <a:gd name="connsiteX7187" fmla="*/ 2205502 w 6294865"/>
              <a:gd name="connsiteY7187" fmla="*/ 371754 h 5339960"/>
              <a:gd name="connsiteX7188" fmla="*/ 2216554 w 6294865"/>
              <a:gd name="connsiteY7188" fmla="*/ 355262 h 5339960"/>
              <a:gd name="connsiteX7189" fmla="*/ 2224358 w 6294865"/>
              <a:gd name="connsiteY7189" fmla="*/ 345402 h 5339960"/>
              <a:gd name="connsiteX7190" fmla="*/ 2224025 w 6294865"/>
              <a:gd name="connsiteY7190" fmla="*/ 323433 h 5339960"/>
              <a:gd name="connsiteX7191" fmla="*/ 2224275 w 6294865"/>
              <a:gd name="connsiteY7191" fmla="*/ 318282 h 5339960"/>
              <a:gd name="connsiteX7192" fmla="*/ 2220489 w 6294865"/>
              <a:gd name="connsiteY7192" fmla="*/ 321063 h 5339960"/>
              <a:gd name="connsiteX7193" fmla="*/ 2197816 w 6294865"/>
              <a:gd name="connsiteY7193" fmla="*/ 337644 h 5339960"/>
              <a:gd name="connsiteX7194" fmla="*/ 2148833 w 6294865"/>
              <a:gd name="connsiteY7194" fmla="*/ 369159 h 5339960"/>
              <a:gd name="connsiteX7195" fmla="*/ 2115346 w 6294865"/>
              <a:gd name="connsiteY7195" fmla="*/ 472581 h 5339960"/>
              <a:gd name="connsiteX7196" fmla="*/ 2116410 w 6294865"/>
              <a:gd name="connsiteY7196" fmla="*/ 473996 h 5339960"/>
              <a:gd name="connsiteX7197" fmla="*/ 2116374 w 6294865"/>
              <a:gd name="connsiteY7197" fmla="*/ 471681 h 5339960"/>
              <a:gd name="connsiteX7198" fmla="*/ 1079990 w 6294865"/>
              <a:gd name="connsiteY7198" fmla="*/ 3759036 h 5339960"/>
              <a:gd name="connsiteX7199" fmla="*/ 1088425 w 6294865"/>
              <a:gd name="connsiteY7199" fmla="*/ 3763240 h 5339960"/>
              <a:gd name="connsiteX7200" fmla="*/ 1088457 w 6294865"/>
              <a:gd name="connsiteY7200" fmla="*/ 3763262 h 5339960"/>
              <a:gd name="connsiteX7201" fmla="*/ 1089407 w 6294865"/>
              <a:gd name="connsiteY7201" fmla="*/ 3751712 h 5339960"/>
              <a:gd name="connsiteX7202" fmla="*/ 1089469 w 6294865"/>
              <a:gd name="connsiteY7202" fmla="*/ 3751183 h 5339960"/>
              <a:gd name="connsiteX7203" fmla="*/ 1082754 w 6294865"/>
              <a:gd name="connsiteY7203" fmla="*/ 3750713 h 5339960"/>
              <a:gd name="connsiteX7204" fmla="*/ 1076911 w 6294865"/>
              <a:gd name="connsiteY7204" fmla="*/ 3768312 h 5339960"/>
              <a:gd name="connsiteX7205" fmla="*/ 1078843 w 6294865"/>
              <a:gd name="connsiteY7205" fmla="*/ 3775762 h 5339960"/>
              <a:gd name="connsiteX7206" fmla="*/ 1079615 w 6294865"/>
              <a:gd name="connsiteY7206" fmla="*/ 3778759 h 5339960"/>
              <a:gd name="connsiteX7207" fmla="*/ 1081465 w 6294865"/>
              <a:gd name="connsiteY7207" fmla="*/ 3776758 h 5339960"/>
              <a:gd name="connsiteX7208" fmla="*/ 1083034 w 6294865"/>
              <a:gd name="connsiteY7208" fmla="*/ 3775399 h 5339960"/>
              <a:gd name="connsiteX7209" fmla="*/ 1083316 w 6294865"/>
              <a:gd name="connsiteY7209" fmla="*/ 3772776 h 5339960"/>
              <a:gd name="connsiteX7210" fmla="*/ 1084140 w 6294865"/>
              <a:gd name="connsiteY7210" fmla="*/ 3774443 h 5339960"/>
              <a:gd name="connsiteX7211" fmla="*/ 1087798 w 6294865"/>
              <a:gd name="connsiteY7211" fmla="*/ 3771277 h 5339960"/>
              <a:gd name="connsiteX7212" fmla="*/ 1088301 w 6294865"/>
              <a:gd name="connsiteY7212" fmla="*/ 3765160 h 5339960"/>
              <a:gd name="connsiteX7213" fmla="*/ 1084511 w 6294865"/>
              <a:gd name="connsiteY7213" fmla="*/ 3764453 h 5339960"/>
              <a:gd name="connsiteX7214" fmla="*/ 1078708 w 6294865"/>
              <a:gd name="connsiteY7214" fmla="*/ 3762897 h 5339960"/>
              <a:gd name="connsiteX7215" fmla="*/ 1396386 w 6294865"/>
              <a:gd name="connsiteY7215" fmla="*/ 2753607 h 5339960"/>
              <a:gd name="connsiteX7216" fmla="*/ 1398535 w 6294865"/>
              <a:gd name="connsiteY7216" fmla="*/ 2756118 h 5339960"/>
              <a:gd name="connsiteX7217" fmla="*/ 1398655 w 6294865"/>
              <a:gd name="connsiteY7217" fmla="*/ 2756824 h 5339960"/>
              <a:gd name="connsiteX7218" fmla="*/ 1405403 w 6294865"/>
              <a:gd name="connsiteY7218" fmla="*/ 2748627 h 5339960"/>
              <a:gd name="connsiteX7219" fmla="*/ 1401893 w 6294865"/>
              <a:gd name="connsiteY7219" fmla="*/ 2750836 h 5339960"/>
              <a:gd name="connsiteX7220" fmla="*/ 721084 w 6294865"/>
              <a:gd name="connsiteY7220" fmla="*/ 4897348 h 5339960"/>
              <a:gd name="connsiteX7221" fmla="*/ 721223 w 6294865"/>
              <a:gd name="connsiteY7221" fmla="*/ 4897887 h 5339960"/>
              <a:gd name="connsiteX7222" fmla="*/ 724298 w 6294865"/>
              <a:gd name="connsiteY7222" fmla="*/ 4897018 h 5339960"/>
              <a:gd name="connsiteX7223" fmla="*/ 724165 w 6294865"/>
              <a:gd name="connsiteY7223" fmla="*/ 4895835 h 5339960"/>
              <a:gd name="connsiteX7224" fmla="*/ 1507066 w 6294865"/>
              <a:gd name="connsiteY7224" fmla="*/ 2402142 h 5339960"/>
              <a:gd name="connsiteX7225" fmla="*/ 1511221 w 6294865"/>
              <a:gd name="connsiteY7225" fmla="*/ 2409629 h 5339960"/>
              <a:gd name="connsiteX7226" fmla="*/ 1535045 w 6294865"/>
              <a:gd name="connsiteY7226" fmla="*/ 2408924 h 5339960"/>
              <a:gd name="connsiteX7227" fmla="*/ 1543837 w 6294865"/>
              <a:gd name="connsiteY7227" fmla="*/ 2406440 h 5339960"/>
              <a:gd name="connsiteX7228" fmla="*/ 1538911 w 6294865"/>
              <a:gd name="connsiteY7228" fmla="*/ 2402454 h 5339960"/>
              <a:gd name="connsiteX7229" fmla="*/ 1533098 w 6294865"/>
              <a:gd name="connsiteY7229" fmla="*/ 2405380 h 5339960"/>
              <a:gd name="connsiteX7230" fmla="*/ 1535386 w 6294865"/>
              <a:gd name="connsiteY7230" fmla="*/ 2399603 h 5339960"/>
              <a:gd name="connsiteX7231" fmla="*/ 1521022 w 6294865"/>
              <a:gd name="connsiteY7231" fmla="*/ 2387986 h 5339960"/>
              <a:gd name="connsiteX7232" fmla="*/ 1507763 w 6294865"/>
              <a:gd name="connsiteY7232" fmla="*/ 2401436 h 5339960"/>
              <a:gd name="connsiteX7233" fmla="*/ 668373 w 6294865"/>
              <a:gd name="connsiteY7233" fmla="*/ 5064371 h 5339960"/>
              <a:gd name="connsiteX7234" fmla="*/ 688325 w 6294865"/>
              <a:gd name="connsiteY7234" fmla="*/ 5080282 h 5339960"/>
              <a:gd name="connsiteX7235" fmla="*/ 697697 w 6294865"/>
              <a:gd name="connsiteY7235" fmla="*/ 5052871 h 5339960"/>
              <a:gd name="connsiteX7236" fmla="*/ 691041 w 6294865"/>
              <a:gd name="connsiteY7236" fmla="*/ 5047606 h 5339960"/>
              <a:gd name="connsiteX7237" fmla="*/ 688331 w 6294865"/>
              <a:gd name="connsiteY7237" fmla="*/ 5053655 h 5339960"/>
              <a:gd name="connsiteX7238" fmla="*/ 677474 w 6294865"/>
              <a:gd name="connsiteY7238" fmla="*/ 5060831 h 5339960"/>
              <a:gd name="connsiteX7239" fmla="*/ 2092066 w 6294865"/>
              <a:gd name="connsiteY7239" fmla="*/ 543509 h 5339960"/>
              <a:gd name="connsiteX7240" fmla="*/ 2094976 w 6294865"/>
              <a:gd name="connsiteY7240" fmla="*/ 555020 h 5339960"/>
              <a:gd name="connsiteX7241" fmla="*/ 2095103 w 6294865"/>
              <a:gd name="connsiteY7241" fmla="*/ 554711 h 5339960"/>
              <a:gd name="connsiteX7242" fmla="*/ 2099658 w 6294865"/>
              <a:gd name="connsiteY7242" fmla="*/ 543695 h 5339960"/>
              <a:gd name="connsiteX7243" fmla="*/ 1356904 w 6294865"/>
              <a:gd name="connsiteY7243" fmla="*/ 2876494 h 5339960"/>
              <a:gd name="connsiteX7244" fmla="*/ 1357304 w 6294865"/>
              <a:gd name="connsiteY7244" fmla="*/ 2877402 h 5339960"/>
              <a:gd name="connsiteX7245" fmla="*/ 1410923 w 6294865"/>
              <a:gd name="connsiteY7245" fmla="*/ 2855440 h 5339960"/>
              <a:gd name="connsiteX7246" fmla="*/ 1410958 w 6294865"/>
              <a:gd name="connsiteY7246" fmla="*/ 2855364 h 5339960"/>
              <a:gd name="connsiteX7247" fmla="*/ 1409144 w 6294865"/>
              <a:gd name="connsiteY7247" fmla="*/ 2852117 h 5339960"/>
              <a:gd name="connsiteX7248" fmla="*/ 1401030 w 6294865"/>
              <a:gd name="connsiteY7248" fmla="*/ 2839858 h 5339960"/>
              <a:gd name="connsiteX7249" fmla="*/ 1400509 w 6294865"/>
              <a:gd name="connsiteY7249" fmla="*/ 2839875 h 5339960"/>
              <a:gd name="connsiteX7250" fmla="*/ 1394099 w 6294865"/>
              <a:gd name="connsiteY7250" fmla="*/ 2840391 h 5339960"/>
              <a:gd name="connsiteX7251" fmla="*/ 1381280 w 6294865"/>
              <a:gd name="connsiteY7251" fmla="*/ 2852737 h 5339960"/>
              <a:gd name="connsiteX7252" fmla="*/ 1360328 w 6294865"/>
              <a:gd name="connsiteY7252" fmla="*/ 2866958 h 5339960"/>
              <a:gd name="connsiteX7253" fmla="*/ 1357619 w 6294865"/>
              <a:gd name="connsiteY7253" fmla="*/ 2874378 h 5339960"/>
              <a:gd name="connsiteX7254" fmla="*/ 991493 w 6294865"/>
              <a:gd name="connsiteY7254" fmla="*/ 4034459 h 5339960"/>
              <a:gd name="connsiteX7255" fmla="*/ 991256 w 6294865"/>
              <a:gd name="connsiteY7255" fmla="*/ 4036376 h 5339960"/>
              <a:gd name="connsiteX7256" fmla="*/ 991351 w 6294865"/>
              <a:gd name="connsiteY7256" fmla="*/ 4036945 h 5339960"/>
              <a:gd name="connsiteX7257" fmla="*/ 991362 w 6294865"/>
              <a:gd name="connsiteY7257" fmla="*/ 4037196 h 5339960"/>
              <a:gd name="connsiteX7258" fmla="*/ 992062 w 6294865"/>
              <a:gd name="connsiteY7258" fmla="*/ 4037674 h 5339960"/>
              <a:gd name="connsiteX7259" fmla="*/ 993190 w 6294865"/>
              <a:gd name="connsiteY7259" fmla="*/ 4035973 h 5339960"/>
              <a:gd name="connsiteX7260" fmla="*/ 992192 w 6294865"/>
              <a:gd name="connsiteY7260" fmla="*/ 4035262 h 5339960"/>
              <a:gd name="connsiteX7261" fmla="*/ 2074011 w 6294865"/>
              <a:gd name="connsiteY7261" fmla="*/ 597447 h 5339960"/>
              <a:gd name="connsiteX7262" fmla="*/ 2070401 w 6294865"/>
              <a:gd name="connsiteY7262" fmla="*/ 609314 h 5339960"/>
              <a:gd name="connsiteX7263" fmla="*/ 2070400 w 6294865"/>
              <a:gd name="connsiteY7263" fmla="*/ 609315 h 5339960"/>
              <a:gd name="connsiteX7264" fmla="*/ 2072282 w 6294865"/>
              <a:gd name="connsiteY7264" fmla="*/ 610367 h 5339960"/>
              <a:gd name="connsiteX7265" fmla="*/ 2077985 w 6294865"/>
              <a:gd name="connsiteY7265" fmla="*/ 596458 h 5339960"/>
              <a:gd name="connsiteX7266" fmla="*/ 2076403 w 6294865"/>
              <a:gd name="connsiteY7266" fmla="*/ 596740 h 5339960"/>
              <a:gd name="connsiteX7267" fmla="*/ 1257781 w 6294865"/>
              <a:gd name="connsiteY7267" fmla="*/ 3187821 h 5339960"/>
              <a:gd name="connsiteX7268" fmla="*/ 1269554 w 6294865"/>
              <a:gd name="connsiteY7268" fmla="*/ 3208243 h 5339960"/>
              <a:gd name="connsiteX7269" fmla="*/ 1270011 w 6294865"/>
              <a:gd name="connsiteY7269" fmla="*/ 3209152 h 5339960"/>
              <a:gd name="connsiteX7270" fmla="*/ 1262023 w 6294865"/>
              <a:gd name="connsiteY7270" fmla="*/ 3184569 h 5339960"/>
              <a:gd name="connsiteX7271" fmla="*/ 1955970 w 6294865"/>
              <a:gd name="connsiteY7271" fmla="*/ 971256 h 5339960"/>
              <a:gd name="connsiteX7272" fmla="*/ 1953525 w 6294865"/>
              <a:gd name="connsiteY7272" fmla="*/ 979058 h 5339960"/>
              <a:gd name="connsiteX7273" fmla="*/ 1953183 w 6294865"/>
              <a:gd name="connsiteY7273" fmla="*/ 982105 h 5339960"/>
              <a:gd name="connsiteX7274" fmla="*/ 1955006 w 6294865"/>
              <a:gd name="connsiteY7274" fmla="*/ 981590 h 5339960"/>
              <a:gd name="connsiteX7275" fmla="*/ 1957132 w 6294865"/>
              <a:gd name="connsiteY7275" fmla="*/ 980499 h 5339960"/>
              <a:gd name="connsiteX7276" fmla="*/ 1958060 w 6294865"/>
              <a:gd name="connsiteY7276" fmla="*/ 979117 h 5339960"/>
              <a:gd name="connsiteX7277" fmla="*/ 1964876 w 6294865"/>
              <a:gd name="connsiteY7277" fmla="*/ 942837 h 5339960"/>
              <a:gd name="connsiteX7278" fmla="*/ 1962234 w 6294865"/>
              <a:gd name="connsiteY7278" fmla="*/ 951268 h 5339960"/>
              <a:gd name="connsiteX7279" fmla="*/ 1963790 w 6294865"/>
              <a:gd name="connsiteY7279" fmla="*/ 959386 h 5339960"/>
              <a:gd name="connsiteX7280" fmla="*/ 1965841 w 6294865"/>
              <a:gd name="connsiteY7280" fmla="*/ 967506 h 5339960"/>
              <a:gd name="connsiteX7281" fmla="*/ 1968160 w 6294865"/>
              <a:gd name="connsiteY7281" fmla="*/ 964045 h 5339960"/>
              <a:gd name="connsiteX7282" fmla="*/ 1976070 w 6294865"/>
              <a:gd name="connsiteY7282" fmla="*/ 954052 h 5339960"/>
              <a:gd name="connsiteX7283" fmla="*/ 1975577 w 6294865"/>
              <a:gd name="connsiteY7283" fmla="*/ 959137 h 5339960"/>
              <a:gd name="connsiteX7284" fmla="*/ 1970453 w 6294865"/>
              <a:gd name="connsiteY7284" fmla="*/ 973674 h 5339960"/>
              <a:gd name="connsiteX7285" fmla="*/ 1987448 w 6294865"/>
              <a:gd name="connsiteY7285" fmla="*/ 964964 h 5339960"/>
              <a:gd name="connsiteX7286" fmla="*/ 2003359 w 6294865"/>
              <a:gd name="connsiteY7286" fmla="*/ 949159 h 5339960"/>
              <a:gd name="connsiteX7287" fmla="*/ 2000628 w 6294865"/>
              <a:gd name="connsiteY7287" fmla="*/ 941993 h 5339960"/>
              <a:gd name="connsiteX7288" fmla="*/ 1989175 w 6294865"/>
              <a:gd name="connsiteY7288" fmla="*/ 917303 h 5339960"/>
              <a:gd name="connsiteX7289" fmla="*/ 1972095 w 6294865"/>
              <a:gd name="connsiteY7289" fmla="*/ 929845 h 5339960"/>
              <a:gd name="connsiteX7290" fmla="*/ 1969136 w 6294865"/>
              <a:gd name="connsiteY7290" fmla="*/ 932009 h 5339960"/>
              <a:gd name="connsiteX7291" fmla="*/ 2081017 w 6294865"/>
              <a:gd name="connsiteY7291" fmla="*/ 573662 h 5339960"/>
              <a:gd name="connsiteX7292" fmla="*/ 2080907 w 6294865"/>
              <a:gd name="connsiteY7292" fmla="*/ 574043 h 5339960"/>
              <a:gd name="connsiteX7293" fmla="*/ 2085649 w 6294865"/>
              <a:gd name="connsiteY7293" fmla="*/ 577767 h 5339960"/>
              <a:gd name="connsiteX7294" fmla="*/ 2088555 w 6294865"/>
              <a:gd name="connsiteY7294" fmla="*/ 570679 h 5339960"/>
              <a:gd name="connsiteX7295" fmla="*/ 2088379 w 6294865"/>
              <a:gd name="connsiteY7295" fmla="*/ 570089 h 5339960"/>
              <a:gd name="connsiteX7296" fmla="*/ 2084917 w 6294865"/>
              <a:gd name="connsiteY7296" fmla="*/ 571599 h 5339960"/>
              <a:gd name="connsiteX7297" fmla="*/ 1502052 w 6294865"/>
              <a:gd name="connsiteY7297" fmla="*/ 2407205 h 5339960"/>
              <a:gd name="connsiteX7298" fmla="*/ 1503098 w 6294865"/>
              <a:gd name="connsiteY7298" fmla="*/ 2409870 h 5339960"/>
              <a:gd name="connsiteX7299" fmla="*/ 1503724 w 6294865"/>
              <a:gd name="connsiteY7299" fmla="*/ 2409851 h 5339960"/>
              <a:gd name="connsiteX7300" fmla="*/ 1502522 w 6294865"/>
              <a:gd name="connsiteY7300" fmla="*/ 2406732 h 5339960"/>
              <a:gd name="connsiteX7301" fmla="*/ 2084788 w 6294865"/>
              <a:gd name="connsiteY7301" fmla="*/ 557251 h 5339960"/>
              <a:gd name="connsiteX7302" fmla="*/ 2084256 w 6294865"/>
              <a:gd name="connsiteY7302" fmla="*/ 561565 h 5339960"/>
              <a:gd name="connsiteX7303" fmla="*/ 2085733 w 6294865"/>
              <a:gd name="connsiteY7303" fmla="*/ 560807 h 5339960"/>
              <a:gd name="connsiteX7304" fmla="*/ 1687464 w 6294865"/>
              <a:gd name="connsiteY7304" fmla="*/ 1818396 h 5339960"/>
              <a:gd name="connsiteX7305" fmla="*/ 1685605 w 6294865"/>
              <a:gd name="connsiteY7305" fmla="*/ 1829149 h 5339960"/>
              <a:gd name="connsiteX7306" fmla="*/ 1684728 w 6294865"/>
              <a:gd name="connsiteY7306" fmla="*/ 1834390 h 5339960"/>
              <a:gd name="connsiteX7307" fmla="*/ 1686953 w 6294865"/>
              <a:gd name="connsiteY7307" fmla="*/ 1843196 h 5339960"/>
              <a:gd name="connsiteX7308" fmla="*/ 1693199 w 6294865"/>
              <a:gd name="connsiteY7308" fmla="*/ 1847554 h 5339960"/>
              <a:gd name="connsiteX7309" fmla="*/ 1694491 w 6294865"/>
              <a:gd name="connsiteY7309" fmla="*/ 1846892 h 5339960"/>
              <a:gd name="connsiteX7310" fmla="*/ 1695078 w 6294865"/>
              <a:gd name="connsiteY7310" fmla="*/ 1834224 h 5339960"/>
              <a:gd name="connsiteX7311" fmla="*/ 1698662 w 6294865"/>
              <a:gd name="connsiteY7311" fmla="*/ 1817536 h 5339960"/>
              <a:gd name="connsiteX7312" fmla="*/ 1697270 w 6294865"/>
              <a:gd name="connsiteY7312" fmla="*/ 1816310 h 5339960"/>
              <a:gd name="connsiteX7313" fmla="*/ 873174 w 6294865"/>
              <a:gd name="connsiteY7313" fmla="*/ 4402330 h 5339960"/>
              <a:gd name="connsiteX7314" fmla="*/ 869819 w 6294865"/>
              <a:gd name="connsiteY7314" fmla="*/ 4422231 h 5339960"/>
              <a:gd name="connsiteX7315" fmla="*/ 870769 w 6294865"/>
              <a:gd name="connsiteY7315" fmla="*/ 4421535 h 5339960"/>
              <a:gd name="connsiteX7316" fmla="*/ 879587 w 6294865"/>
              <a:gd name="connsiteY7316" fmla="*/ 4416624 h 5339960"/>
              <a:gd name="connsiteX7317" fmla="*/ 878595 w 6294865"/>
              <a:gd name="connsiteY7317" fmla="*/ 4414018 h 5339960"/>
              <a:gd name="connsiteX7318" fmla="*/ 877683 w 6294865"/>
              <a:gd name="connsiteY7318" fmla="*/ 4412052 h 5339960"/>
              <a:gd name="connsiteX7319" fmla="*/ 873471 w 6294865"/>
              <a:gd name="connsiteY7319" fmla="*/ 4414171 h 5339960"/>
              <a:gd name="connsiteX7320" fmla="*/ 875864 w 6294865"/>
              <a:gd name="connsiteY7320" fmla="*/ 4408129 h 5339960"/>
              <a:gd name="connsiteX7321" fmla="*/ 1174083 w 6294865"/>
              <a:gd name="connsiteY7321" fmla="*/ 3444047 h 5339960"/>
              <a:gd name="connsiteX7322" fmla="*/ 1173950 w 6294865"/>
              <a:gd name="connsiteY7322" fmla="*/ 3444834 h 5339960"/>
              <a:gd name="connsiteX7323" fmla="*/ 1170535 w 6294865"/>
              <a:gd name="connsiteY7323" fmla="*/ 3463878 h 5339960"/>
              <a:gd name="connsiteX7324" fmla="*/ 1171449 w 6294865"/>
              <a:gd name="connsiteY7324" fmla="*/ 3467421 h 5339960"/>
              <a:gd name="connsiteX7325" fmla="*/ 1173307 w 6294865"/>
              <a:gd name="connsiteY7325" fmla="*/ 3474584 h 5339960"/>
              <a:gd name="connsiteX7326" fmla="*/ 1174692 w 6294865"/>
              <a:gd name="connsiteY7326" fmla="*/ 3473085 h 5339960"/>
              <a:gd name="connsiteX7327" fmla="*/ 1188069 w 6294865"/>
              <a:gd name="connsiteY7327" fmla="*/ 3461511 h 5339960"/>
              <a:gd name="connsiteX7328" fmla="*/ 1190033 w 6294865"/>
              <a:gd name="connsiteY7328" fmla="*/ 3454621 h 5339960"/>
              <a:gd name="connsiteX7329" fmla="*/ 752572 w 6294865"/>
              <a:gd name="connsiteY7329" fmla="*/ 4781994 h 5339960"/>
              <a:gd name="connsiteX7330" fmla="*/ 753081 w 6294865"/>
              <a:gd name="connsiteY7330" fmla="*/ 4782350 h 5339960"/>
              <a:gd name="connsiteX7331" fmla="*/ 757488 w 6294865"/>
              <a:gd name="connsiteY7331" fmla="*/ 4777075 h 5339960"/>
              <a:gd name="connsiteX7332" fmla="*/ 855478 w 6294865"/>
              <a:gd name="connsiteY7332" fmla="*/ 4453985 h 5339960"/>
              <a:gd name="connsiteX7333" fmla="*/ 859270 w 6294865"/>
              <a:gd name="connsiteY7333" fmla="*/ 4468709 h 5339960"/>
              <a:gd name="connsiteX7334" fmla="*/ 859634 w 6294865"/>
              <a:gd name="connsiteY7334" fmla="*/ 4462407 h 5339960"/>
              <a:gd name="connsiteX7335" fmla="*/ 860505 w 6294865"/>
              <a:gd name="connsiteY7335" fmla="*/ 4451792 h 5339960"/>
              <a:gd name="connsiteX7336" fmla="*/ 1319851 w 6294865"/>
              <a:gd name="connsiteY7336" fmla="*/ 2977442 h 5339960"/>
              <a:gd name="connsiteX7337" fmla="*/ 1321514 w 6294865"/>
              <a:gd name="connsiteY7337" fmla="*/ 2983852 h 5339960"/>
              <a:gd name="connsiteX7338" fmla="*/ 1327891 w 6294865"/>
              <a:gd name="connsiteY7338" fmla="*/ 3008617 h 5339960"/>
              <a:gd name="connsiteX7339" fmla="*/ 1328226 w 6294865"/>
              <a:gd name="connsiteY7339" fmla="*/ 3008117 h 5339960"/>
              <a:gd name="connsiteX7340" fmla="*/ 1328504 w 6294865"/>
              <a:gd name="connsiteY7340" fmla="*/ 3003282 h 5339960"/>
              <a:gd name="connsiteX7341" fmla="*/ 1330972 w 6294865"/>
              <a:gd name="connsiteY7341" fmla="*/ 2973252 h 5339960"/>
              <a:gd name="connsiteX7342" fmla="*/ 1327182 w 6294865"/>
              <a:gd name="connsiteY7342" fmla="*/ 2972545 h 5339960"/>
              <a:gd name="connsiteX7343" fmla="*/ 1326718 w 6294865"/>
              <a:gd name="connsiteY7343" fmla="*/ 2972421 h 5339960"/>
              <a:gd name="connsiteX7344" fmla="*/ 1730340 w 6294865"/>
              <a:gd name="connsiteY7344" fmla="*/ 1674090 h 5339960"/>
              <a:gd name="connsiteX7345" fmla="*/ 1733849 w 6294865"/>
              <a:gd name="connsiteY7345" fmla="*/ 1682042 h 5339960"/>
              <a:gd name="connsiteX7346" fmla="*/ 1735165 w 6294865"/>
              <a:gd name="connsiteY7346" fmla="*/ 1680379 h 5339960"/>
              <a:gd name="connsiteX7347" fmla="*/ 1734797 w 6294865"/>
              <a:gd name="connsiteY7347" fmla="*/ 1684191 h 5339960"/>
              <a:gd name="connsiteX7348" fmla="*/ 1735602 w 6294865"/>
              <a:gd name="connsiteY7348" fmla="*/ 1686016 h 5339960"/>
              <a:gd name="connsiteX7349" fmla="*/ 1749013 w 6294865"/>
              <a:gd name="connsiteY7349" fmla="*/ 1671075 h 5339960"/>
              <a:gd name="connsiteX7350" fmla="*/ 1750342 w 6294865"/>
              <a:gd name="connsiteY7350" fmla="*/ 1658721 h 5339960"/>
              <a:gd name="connsiteX7351" fmla="*/ 1751885 w 6294865"/>
              <a:gd name="connsiteY7351" fmla="*/ 1661843 h 5339960"/>
              <a:gd name="connsiteX7352" fmla="*/ 1752667 w 6294865"/>
              <a:gd name="connsiteY7352" fmla="*/ 1667006 h 5339960"/>
              <a:gd name="connsiteX7353" fmla="*/ 1763599 w 6294865"/>
              <a:gd name="connsiteY7353" fmla="*/ 1654830 h 5339960"/>
              <a:gd name="connsiteX7354" fmla="*/ 1772489 w 6294865"/>
              <a:gd name="connsiteY7354" fmla="*/ 1645550 h 5339960"/>
              <a:gd name="connsiteX7355" fmla="*/ 1771232 w 6294865"/>
              <a:gd name="connsiteY7355" fmla="*/ 1634424 h 5339960"/>
              <a:gd name="connsiteX7356" fmla="*/ 1754716 w 6294865"/>
              <a:gd name="connsiteY7356" fmla="*/ 1650333 h 5339960"/>
              <a:gd name="connsiteX7357" fmla="*/ 1733503 w 6294865"/>
              <a:gd name="connsiteY7357" fmla="*/ 1664730 h 5339960"/>
              <a:gd name="connsiteX7358" fmla="*/ 1262615 w 6294865"/>
              <a:gd name="connsiteY7358" fmla="*/ 3158877 h 5339960"/>
              <a:gd name="connsiteX7359" fmla="*/ 1265738 w 6294865"/>
              <a:gd name="connsiteY7359" fmla="*/ 3170919 h 5339960"/>
              <a:gd name="connsiteX7360" fmla="*/ 1266311 w 6294865"/>
              <a:gd name="connsiteY7360" fmla="*/ 3171194 h 5339960"/>
              <a:gd name="connsiteX7361" fmla="*/ 1269666 w 6294865"/>
              <a:gd name="connsiteY7361" fmla="*/ 3172865 h 5339960"/>
              <a:gd name="connsiteX7362" fmla="*/ 1281342 w 6294865"/>
              <a:gd name="connsiteY7362" fmla="*/ 3168026 h 5339960"/>
              <a:gd name="connsiteX7363" fmla="*/ 1276677 w 6294865"/>
              <a:gd name="connsiteY7363" fmla="*/ 3173336 h 5339960"/>
              <a:gd name="connsiteX7364" fmla="*/ 1274285 w 6294865"/>
              <a:gd name="connsiteY7364" fmla="*/ 3175170 h 5339960"/>
              <a:gd name="connsiteX7365" fmla="*/ 1280470 w 6294865"/>
              <a:gd name="connsiteY7365" fmla="*/ 3178251 h 5339960"/>
              <a:gd name="connsiteX7366" fmla="*/ 1280503 w 6294865"/>
              <a:gd name="connsiteY7366" fmla="*/ 3178273 h 5339960"/>
              <a:gd name="connsiteX7367" fmla="*/ 1281451 w 6294865"/>
              <a:gd name="connsiteY7367" fmla="*/ 3166724 h 5339960"/>
              <a:gd name="connsiteX7368" fmla="*/ 1283936 w 6294865"/>
              <a:gd name="connsiteY7368" fmla="*/ 3145174 h 5339960"/>
              <a:gd name="connsiteX7369" fmla="*/ 1271775 w 6294865"/>
              <a:gd name="connsiteY7369" fmla="*/ 3152929 h 5339960"/>
              <a:gd name="connsiteX7370" fmla="*/ 705360 w 6294865"/>
              <a:gd name="connsiteY7370" fmla="*/ 4925194 h 5339960"/>
              <a:gd name="connsiteX7371" fmla="*/ 712969 w 6294865"/>
              <a:gd name="connsiteY7371" fmla="*/ 4930958 h 5339960"/>
              <a:gd name="connsiteX7372" fmla="*/ 719772 w 6294865"/>
              <a:gd name="connsiteY7372" fmla="*/ 4934758 h 5339960"/>
              <a:gd name="connsiteX7373" fmla="*/ 723611 w 6294865"/>
              <a:gd name="connsiteY7373" fmla="*/ 4930750 h 5339960"/>
              <a:gd name="connsiteX7374" fmla="*/ 718325 w 6294865"/>
              <a:gd name="connsiteY7374" fmla="*/ 4914485 h 5339960"/>
              <a:gd name="connsiteX7375" fmla="*/ 713077 w 6294865"/>
              <a:gd name="connsiteY7375" fmla="*/ 4917261 h 5339960"/>
              <a:gd name="connsiteX7376" fmla="*/ 1507389 w 6294865"/>
              <a:gd name="connsiteY7376" fmla="*/ 2378957 h 5339960"/>
              <a:gd name="connsiteX7377" fmla="*/ 1505464 w 6294865"/>
              <a:gd name="connsiteY7377" fmla="*/ 2385283 h 5339960"/>
              <a:gd name="connsiteX7378" fmla="*/ 1505324 w 6294865"/>
              <a:gd name="connsiteY7378" fmla="*/ 2393458 h 5339960"/>
              <a:gd name="connsiteX7379" fmla="*/ 1512761 w 6294865"/>
              <a:gd name="connsiteY7379" fmla="*/ 2384880 h 5339960"/>
              <a:gd name="connsiteX7380" fmla="*/ 1514620 w 6294865"/>
              <a:gd name="connsiteY7380" fmla="*/ 2382809 h 5339960"/>
              <a:gd name="connsiteX7381" fmla="*/ 1509446 w 6294865"/>
              <a:gd name="connsiteY7381" fmla="*/ 2378625 h 5339960"/>
              <a:gd name="connsiteX7382" fmla="*/ 1214032 w 6294865"/>
              <a:gd name="connsiteY7382" fmla="*/ 3309658 h 5339960"/>
              <a:gd name="connsiteX7383" fmla="*/ 1215314 w 6294865"/>
              <a:gd name="connsiteY7383" fmla="*/ 3311879 h 5339960"/>
              <a:gd name="connsiteX7384" fmla="*/ 1220617 w 6294865"/>
              <a:gd name="connsiteY7384" fmla="*/ 3307991 h 5339960"/>
              <a:gd name="connsiteX7385" fmla="*/ 1229681 w 6294865"/>
              <a:gd name="connsiteY7385" fmla="*/ 3302744 h 5339960"/>
              <a:gd name="connsiteX7386" fmla="*/ 1228287 w 6294865"/>
              <a:gd name="connsiteY7386" fmla="*/ 3298078 h 5339960"/>
              <a:gd name="connsiteX7387" fmla="*/ 1221587 w 6294865"/>
              <a:gd name="connsiteY7387" fmla="*/ 3304530 h 5339960"/>
              <a:gd name="connsiteX7388" fmla="*/ 805628 w 6294865"/>
              <a:gd name="connsiteY7388" fmla="*/ 4606074 h 5339960"/>
              <a:gd name="connsiteX7389" fmla="*/ 805376 w 6294865"/>
              <a:gd name="connsiteY7389" fmla="*/ 4611214 h 5339960"/>
              <a:gd name="connsiteX7390" fmla="*/ 809497 w 6294865"/>
              <a:gd name="connsiteY7390" fmla="*/ 4613263 h 5339960"/>
              <a:gd name="connsiteX7391" fmla="*/ 819664 w 6294865"/>
              <a:gd name="connsiteY7391" fmla="*/ 4607052 h 5339960"/>
              <a:gd name="connsiteX7392" fmla="*/ 816906 w 6294865"/>
              <a:gd name="connsiteY7392" fmla="*/ 4597826 h 5339960"/>
              <a:gd name="connsiteX7393" fmla="*/ 829070 w 6294865"/>
              <a:gd name="connsiteY7393" fmla="*/ 4526783 h 5339960"/>
              <a:gd name="connsiteX7394" fmla="*/ 831203 w 6294865"/>
              <a:gd name="connsiteY7394" fmla="*/ 4528808 h 5339960"/>
              <a:gd name="connsiteX7395" fmla="*/ 834795 w 6294865"/>
              <a:gd name="connsiteY7395" fmla="*/ 4529461 h 5339960"/>
              <a:gd name="connsiteX7396" fmla="*/ 835005 w 6294865"/>
              <a:gd name="connsiteY7396" fmla="*/ 4525136 h 5339960"/>
              <a:gd name="connsiteX7397" fmla="*/ 835148 w 6294865"/>
              <a:gd name="connsiteY7397" fmla="*/ 4523800 h 5339960"/>
              <a:gd name="connsiteX7398" fmla="*/ 954117 w 6294865"/>
              <a:gd name="connsiteY7398" fmla="*/ 4128848 h 5339960"/>
              <a:gd name="connsiteX7399" fmla="*/ 954417 w 6294865"/>
              <a:gd name="connsiteY7399" fmla="*/ 4132461 h 5339960"/>
              <a:gd name="connsiteX7400" fmla="*/ 957548 w 6294865"/>
              <a:gd name="connsiteY7400" fmla="*/ 4128572 h 5339960"/>
              <a:gd name="connsiteX7401" fmla="*/ 700537 w 6294865"/>
              <a:gd name="connsiteY7401" fmla="*/ 4932628 h 5339960"/>
              <a:gd name="connsiteX7402" fmla="*/ 707188 w 6294865"/>
              <a:gd name="connsiteY7402" fmla="*/ 4937159 h 5339960"/>
              <a:gd name="connsiteX7403" fmla="*/ 708129 w 6294865"/>
              <a:gd name="connsiteY7403" fmla="*/ 4938041 h 5339960"/>
              <a:gd name="connsiteX7404" fmla="*/ 714362 w 6294865"/>
              <a:gd name="connsiteY7404" fmla="*/ 4940712 h 5339960"/>
              <a:gd name="connsiteX7405" fmla="*/ 714595 w 6294865"/>
              <a:gd name="connsiteY7405" fmla="*/ 4940451 h 5339960"/>
              <a:gd name="connsiteX7406" fmla="*/ 701325 w 6294865"/>
              <a:gd name="connsiteY7406" fmla="*/ 4930987 h 5339960"/>
              <a:gd name="connsiteX7407" fmla="*/ 879998 w 6294865"/>
              <a:gd name="connsiteY7407" fmla="*/ 4362495 h 5339960"/>
              <a:gd name="connsiteX7408" fmla="*/ 876889 w 6294865"/>
              <a:gd name="connsiteY7408" fmla="*/ 4380490 h 5339960"/>
              <a:gd name="connsiteX7409" fmla="*/ 885900 w 6294865"/>
              <a:gd name="connsiteY7409" fmla="*/ 4396120 h 5339960"/>
              <a:gd name="connsiteX7410" fmla="*/ 891689 w 6294865"/>
              <a:gd name="connsiteY7410" fmla="*/ 4389856 h 5339960"/>
              <a:gd name="connsiteX7411" fmla="*/ 905067 w 6294865"/>
              <a:gd name="connsiteY7411" fmla="*/ 4378282 h 5339960"/>
              <a:gd name="connsiteX7412" fmla="*/ 907936 w 6294865"/>
              <a:gd name="connsiteY7412" fmla="*/ 4368220 h 5339960"/>
              <a:gd name="connsiteX7413" fmla="*/ 913861 w 6294865"/>
              <a:gd name="connsiteY7413" fmla="*/ 4350059 h 5339960"/>
              <a:gd name="connsiteX7414" fmla="*/ 914341 w 6294865"/>
              <a:gd name="connsiteY7414" fmla="*/ 4368418 h 5339960"/>
              <a:gd name="connsiteX7415" fmla="*/ 914091 w 6294865"/>
              <a:gd name="connsiteY7415" fmla="*/ 4371123 h 5339960"/>
              <a:gd name="connsiteX7416" fmla="*/ 923776 w 6294865"/>
              <a:gd name="connsiteY7416" fmla="*/ 4365206 h 5339960"/>
              <a:gd name="connsiteX7417" fmla="*/ 934829 w 6294865"/>
              <a:gd name="connsiteY7417" fmla="*/ 4348715 h 5339960"/>
              <a:gd name="connsiteX7418" fmla="*/ 942633 w 6294865"/>
              <a:gd name="connsiteY7418" fmla="*/ 4338854 h 5339960"/>
              <a:gd name="connsiteX7419" fmla="*/ 942301 w 6294865"/>
              <a:gd name="connsiteY7419" fmla="*/ 4316886 h 5339960"/>
              <a:gd name="connsiteX7420" fmla="*/ 942550 w 6294865"/>
              <a:gd name="connsiteY7420" fmla="*/ 4311735 h 5339960"/>
              <a:gd name="connsiteX7421" fmla="*/ 938764 w 6294865"/>
              <a:gd name="connsiteY7421" fmla="*/ 4314516 h 5339960"/>
              <a:gd name="connsiteX7422" fmla="*/ 916090 w 6294865"/>
              <a:gd name="connsiteY7422" fmla="*/ 4331097 h 5339960"/>
              <a:gd name="connsiteX7423" fmla="*/ 892636 w 6294865"/>
              <a:gd name="connsiteY7423" fmla="*/ 4346051 h 5339960"/>
              <a:gd name="connsiteX7424" fmla="*/ 897187 w 6294865"/>
              <a:gd name="connsiteY7424" fmla="*/ 4356366 h 5339960"/>
              <a:gd name="connsiteX7425" fmla="*/ 885138 w 6294865"/>
              <a:gd name="connsiteY7425" fmla="*/ 4373712 h 5339960"/>
              <a:gd name="connsiteX7426" fmla="*/ 1161766 w 6294865"/>
              <a:gd name="connsiteY7426" fmla="*/ 3467601 h 5339960"/>
              <a:gd name="connsiteX7427" fmla="*/ 1156343 w 6294865"/>
              <a:gd name="connsiteY7427" fmla="*/ 3496574 h 5339960"/>
              <a:gd name="connsiteX7428" fmla="*/ 1156875 w 6294865"/>
              <a:gd name="connsiteY7428" fmla="*/ 3496384 h 5339960"/>
              <a:gd name="connsiteX7429" fmla="*/ 1159660 w 6294865"/>
              <a:gd name="connsiteY7429" fmla="*/ 3489350 h 5339960"/>
              <a:gd name="connsiteX7430" fmla="*/ 1166165 w 6294865"/>
              <a:gd name="connsiteY7430" fmla="*/ 3482312 h 5339960"/>
              <a:gd name="connsiteX7431" fmla="*/ 947258 w 6294865"/>
              <a:gd name="connsiteY7431" fmla="*/ 4147170 h 5339960"/>
              <a:gd name="connsiteX7432" fmla="*/ 975745 w 6294865"/>
              <a:gd name="connsiteY7432" fmla="*/ 4135503 h 5339960"/>
              <a:gd name="connsiteX7433" fmla="*/ 969174 w 6294865"/>
              <a:gd name="connsiteY7433" fmla="*/ 4127739 h 5339960"/>
              <a:gd name="connsiteX7434" fmla="*/ 967061 w 6294865"/>
              <a:gd name="connsiteY7434" fmla="*/ 4127804 h 5339960"/>
              <a:gd name="connsiteX7435" fmla="*/ 959952 w 6294865"/>
              <a:gd name="connsiteY7435" fmla="*/ 4128377 h 5339960"/>
              <a:gd name="connsiteX7436" fmla="*/ 955280 w 6294865"/>
              <a:gd name="connsiteY7436" fmla="*/ 4132925 h 5339960"/>
              <a:gd name="connsiteX7437" fmla="*/ 953719 w 6294865"/>
              <a:gd name="connsiteY7437" fmla="*/ 4134168 h 5339960"/>
              <a:gd name="connsiteX7438" fmla="*/ 951076 w 6294865"/>
              <a:gd name="connsiteY7438" fmla="*/ 4136715 h 5339960"/>
              <a:gd name="connsiteX7439" fmla="*/ 995508 w 6294865"/>
              <a:gd name="connsiteY7439" fmla="*/ 3990850 h 5339960"/>
              <a:gd name="connsiteX7440" fmla="*/ 995282 w 6294865"/>
              <a:gd name="connsiteY7440" fmla="*/ 3995446 h 5339960"/>
              <a:gd name="connsiteX7441" fmla="*/ 1002044 w 6294865"/>
              <a:gd name="connsiteY7441" fmla="*/ 3990717 h 5339960"/>
              <a:gd name="connsiteX7442" fmla="*/ 1008341 w 6294865"/>
              <a:gd name="connsiteY7442" fmla="*/ 3990280 h 5339960"/>
              <a:gd name="connsiteX7443" fmla="*/ 1005797 w 6294865"/>
              <a:gd name="connsiteY7443" fmla="*/ 3981774 h 5339960"/>
              <a:gd name="connsiteX7444" fmla="*/ 1005056 w 6294865"/>
              <a:gd name="connsiteY7444" fmla="*/ 3981164 h 5339960"/>
              <a:gd name="connsiteX7445" fmla="*/ 672456 w 6294865"/>
              <a:gd name="connsiteY7445" fmla="*/ 5016173 h 5339960"/>
              <a:gd name="connsiteX7446" fmla="*/ 681679 w 6294865"/>
              <a:gd name="connsiteY7446" fmla="*/ 5025125 h 5339960"/>
              <a:gd name="connsiteX7447" fmla="*/ 685739 w 6294865"/>
              <a:gd name="connsiteY7447" fmla="*/ 5029599 h 5339960"/>
              <a:gd name="connsiteX7448" fmla="*/ 685761 w 6294865"/>
              <a:gd name="connsiteY7448" fmla="*/ 5029580 h 5339960"/>
              <a:gd name="connsiteX7449" fmla="*/ 686689 w 6294865"/>
              <a:gd name="connsiteY7449" fmla="*/ 5028182 h 5339960"/>
              <a:gd name="connsiteX7450" fmla="*/ 679892 w 6294865"/>
              <a:gd name="connsiteY7450" fmla="*/ 5015941 h 5339960"/>
              <a:gd name="connsiteX7451" fmla="*/ 816052 w 6294865"/>
              <a:gd name="connsiteY7451" fmla="*/ 4559442 h 5339960"/>
              <a:gd name="connsiteX7452" fmla="*/ 819193 w 6294865"/>
              <a:gd name="connsiteY7452" fmla="*/ 4571624 h 5339960"/>
              <a:gd name="connsiteX7453" fmla="*/ 824604 w 6294865"/>
              <a:gd name="connsiteY7453" fmla="*/ 4570468 h 5339960"/>
              <a:gd name="connsiteX7454" fmla="*/ 831280 w 6294865"/>
              <a:gd name="connsiteY7454" fmla="*/ 4563033 h 5339960"/>
              <a:gd name="connsiteX7455" fmla="*/ 832658 w 6294865"/>
              <a:gd name="connsiteY7455" fmla="*/ 4561594 h 5339960"/>
              <a:gd name="connsiteX7456" fmla="*/ 832762 w 6294865"/>
              <a:gd name="connsiteY7456" fmla="*/ 4559460 h 5339960"/>
              <a:gd name="connsiteX7457" fmla="*/ 829200 w 6294865"/>
              <a:gd name="connsiteY7457" fmla="*/ 4553709 h 5339960"/>
              <a:gd name="connsiteX7458" fmla="*/ 848282 w 6294865"/>
              <a:gd name="connsiteY7458" fmla="*/ 4457123 h 5339960"/>
              <a:gd name="connsiteX7459" fmla="*/ 853831 w 6294865"/>
              <a:gd name="connsiteY7459" fmla="*/ 4478644 h 5339960"/>
              <a:gd name="connsiteX7460" fmla="*/ 855766 w 6294865"/>
              <a:gd name="connsiteY7460" fmla="*/ 4486106 h 5339960"/>
              <a:gd name="connsiteX7461" fmla="*/ 859063 w 6294865"/>
              <a:gd name="connsiteY7461" fmla="*/ 4483801 h 5339960"/>
              <a:gd name="connsiteX7462" fmla="*/ 850129 w 6294865"/>
              <a:gd name="connsiteY7462" fmla="*/ 4456317 h 5339960"/>
              <a:gd name="connsiteX7463" fmla="*/ 937827 w 6294865"/>
              <a:gd name="connsiteY7463" fmla="*/ 4172332 h 5339960"/>
              <a:gd name="connsiteX7464" fmla="*/ 949415 w 6294865"/>
              <a:gd name="connsiteY7464" fmla="*/ 4172144 h 5339960"/>
              <a:gd name="connsiteX7465" fmla="*/ 951255 w 6294865"/>
              <a:gd name="connsiteY7465" fmla="*/ 4172175 h 5339960"/>
              <a:gd name="connsiteX7466" fmla="*/ 960878 w 6294865"/>
              <a:gd name="connsiteY7466" fmla="*/ 4163760 h 5339960"/>
              <a:gd name="connsiteX7467" fmla="*/ 983084 w 6294865"/>
              <a:gd name="connsiteY7467" fmla="*/ 4144175 h 5339960"/>
              <a:gd name="connsiteX7468" fmla="*/ 981973 w 6294865"/>
              <a:gd name="connsiteY7468" fmla="*/ 4142862 h 5339960"/>
              <a:gd name="connsiteX7469" fmla="*/ 943700 w 6294865"/>
              <a:gd name="connsiteY7469" fmla="*/ 4156919 h 5339960"/>
              <a:gd name="connsiteX7470" fmla="*/ 943482 w 6294865"/>
              <a:gd name="connsiteY7470" fmla="*/ 4157515 h 5339960"/>
              <a:gd name="connsiteX7471" fmla="*/ 937846 w 6294865"/>
              <a:gd name="connsiteY7471" fmla="*/ 4172297 h 5339960"/>
              <a:gd name="connsiteX7472" fmla="*/ 2046778 w 6294865"/>
              <a:gd name="connsiteY7472" fmla="*/ 651601 h 5339960"/>
              <a:gd name="connsiteX7473" fmla="*/ 2047693 w 6294865"/>
              <a:gd name="connsiteY7473" fmla="*/ 651145 h 5339960"/>
              <a:gd name="connsiteX7474" fmla="*/ 2047193 w 6294865"/>
              <a:gd name="connsiteY7474" fmla="*/ 651185 h 5339960"/>
              <a:gd name="connsiteX7475" fmla="*/ 1165899 w 6294865"/>
              <a:gd name="connsiteY7475" fmla="*/ 3445900 h 5339960"/>
              <a:gd name="connsiteX7476" fmla="*/ 1168711 w 6294865"/>
              <a:gd name="connsiteY7476" fmla="*/ 3456805 h 5339960"/>
              <a:gd name="connsiteX7477" fmla="*/ 1168811 w 6294865"/>
              <a:gd name="connsiteY7477" fmla="*/ 3455075 h 5339960"/>
              <a:gd name="connsiteX7478" fmla="*/ 1169701 w 6294865"/>
              <a:gd name="connsiteY7478" fmla="*/ 3444242 h 5339960"/>
              <a:gd name="connsiteX7479" fmla="*/ 1660447 w 6294865"/>
              <a:gd name="connsiteY7479" fmla="*/ 1875006 h 5339960"/>
              <a:gd name="connsiteX7480" fmla="*/ 1662135 w 6294865"/>
              <a:gd name="connsiteY7480" fmla="*/ 1881511 h 5339960"/>
              <a:gd name="connsiteX7481" fmla="*/ 1662394 w 6294865"/>
              <a:gd name="connsiteY7481" fmla="*/ 1881330 h 5339960"/>
              <a:gd name="connsiteX7482" fmla="*/ 1661612 w 6294865"/>
              <a:gd name="connsiteY7482" fmla="*/ 1874391 h 5339960"/>
              <a:gd name="connsiteX7483" fmla="*/ 747535 w 6294865"/>
              <a:gd name="connsiteY7483" fmla="*/ 4772750 h 5339960"/>
              <a:gd name="connsiteX7484" fmla="*/ 749373 w 6294865"/>
              <a:gd name="connsiteY7484" fmla="*/ 4779832 h 5339960"/>
              <a:gd name="connsiteX7485" fmla="*/ 749505 w 6294865"/>
              <a:gd name="connsiteY7485" fmla="*/ 4779855 h 5339960"/>
              <a:gd name="connsiteX7486" fmla="*/ 749897 w 6294865"/>
              <a:gd name="connsiteY7486" fmla="*/ 4780128 h 5339960"/>
              <a:gd name="connsiteX7487" fmla="*/ 753296 w 6294865"/>
              <a:gd name="connsiteY7487" fmla="*/ 4775999 h 5339960"/>
              <a:gd name="connsiteX7488" fmla="*/ 755809 w 6294865"/>
              <a:gd name="connsiteY7488" fmla="*/ 4773032 h 5339960"/>
              <a:gd name="connsiteX7489" fmla="*/ 677741 w 6294865"/>
              <a:gd name="connsiteY7489" fmla="*/ 4992421 h 5339960"/>
              <a:gd name="connsiteX7490" fmla="*/ 679200 w 6294865"/>
              <a:gd name="connsiteY7490" fmla="*/ 4995047 h 5339960"/>
              <a:gd name="connsiteX7491" fmla="*/ 682479 w 6294865"/>
              <a:gd name="connsiteY7491" fmla="*/ 4998647 h 5339960"/>
              <a:gd name="connsiteX7492" fmla="*/ 683268 w 6294865"/>
              <a:gd name="connsiteY7492" fmla="*/ 4999868 h 5339960"/>
              <a:gd name="connsiteX7493" fmla="*/ 705721 w 6294865"/>
              <a:gd name="connsiteY7493" fmla="*/ 4999202 h 5339960"/>
              <a:gd name="connsiteX7494" fmla="*/ 738708 w 6294865"/>
              <a:gd name="connsiteY7494" fmla="*/ 4989879 h 5339960"/>
              <a:gd name="connsiteX7495" fmla="*/ 741974 w 6294865"/>
              <a:gd name="connsiteY7495" fmla="*/ 4988205 h 5339960"/>
              <a:gd name="connsiteX7496" fmla="*/ 740260 w 6294865"/>
              <a:gd name="connsiteY7496" fmla="*/ 4981757 h 5339960"/>
              <a:gd name="connsiteX7497" fmla="*/ 737890 w 6294865"/>
              <a:gd name="connsiteY7497" fmla="*/ 4982285 h 5339960"/>
              <a:gd name="connsiteX7498" fmla="*/ 732501 w 6294865"/>
              <a:gd name="connsiteY7498" fmla="*/ 4980749 h 5339960"/>
              <a:gd name="connsiteX7499" fmla="*/ 737407 w 6294865"/>
              <a:gd name="connsiteY7499" fmla="*/ 4974824 h 5339960"/>
              <a:gd name="connsiteX7500" fmla="*/ 737931 w 6294865"/>
              <a:gd name="connsiteY7500" fmla="*/ 4974366 h 5339960"/>
              <a:gd name="connsiteX7501" fmla="*/ 736220 w 6294865"/>
              <a:gd name="connsiteY7501" fmla="*/ 4969398 h 5339960"/>
              <a:gd name="connsiteX7502" fmla="*/ 722390 w 6294865"/>
              <a:gd name="connsiteY7502" fmla="*/ 4974196 h 5339960"/>
              <a:gd name="connsiteX7503" fmla="*/ 717880 w 6294865"/>
              <a:gd name="connsiteY7503" fmla="*/ 4975330 h 5339960"/>
              <a:gd name="connsiteX7504" fmla="*/ 717884 w 6294865"/>
              <a:gd name="connsiteY7504" fmla="*/ 4975323 h 5339960"/>
              <a:gd name="connsiteX7505" fmla="*/ 726180 w 6294865"/>
              <a:gd name="connsiteY7505" fmla="*/ 4971200 h 5339960"/>
              <a:gd name="connsiteX7506" fmla="*/ 735385 w 6294865"/>
              <a:gd name="connsiteY7506" fmla="*/ 4966978 h 5339960"/>
              <a:gd name="connsiteX7507" fmla="*/ 735378 w 6294865"/>
              <a:gd name="connsiteY7507" fmla="*/ 4966957 h 5339960"/>
              <a:gd name="connsiteX7508" fmla="*/ 732910 w 6294865"/>
              <a:gd name="connsiteY7508" fmla="*/ 4959361 h 5339960"/>
              <a:gd name="connsiteX7509" fmla="*/ 719766 w 6294865"/>
              <a:gd name="connsiteY7509" fmla="*/ 4955768 h 5339960"/>
              <a:gd name="connsiteX7510" fmla="*/ 721386 w 6294865"/>
              <a:gd name="connsiteY7510" fmla="*/ 4969980 h 5339960"/>
              <a:gd name="connsiteX7511" fmla="*/ 717884 w 6294865"/>
              <a:gd name="connsiteY7511" fmla="*/ 4975323 h 5339960"/>
              <a:gd name="connsiteX7512" fmla="*/ 717862 w 6294865"/>
              <a:gd name="connsiteY7512" fmla="*/ 4975334 h 5339960"/>
              <a:gd name="connsiteX7513" fmla="*/ 717880 w 6294865"/>
              <a:gd name="connsiteY7513" fmla="*/ 4975330 h 5339960"/>
              <a:gd name="connsiteX7514" fmla="*/ 716445 w 6294865"/>
              <a:gd name="connsiteY7514" fmla="*/ 4977519 h 5339960"/>
              <a:gd name="connsiteX7515" fmla="*/ 709411 w 6294865"/>
              <a:gd name="connsiteY7515" fmla="*/ 4978808 h 5339960"/>
              <a:gd name="connsiteX7516" fmla="*/ 699561 w 6294865"/>
              <a:gd name="connsiteY7516" fmla="*/ 4972073 h 5339960"/>
              <a:gd name="connsiteX7517" fmla="*/ 698667 w 6294865"/>
              <a:gd name="connsiteY7517" fmla="*/ 4971198 h 5339960"/>
              <a:gd name="connsiteX7518" fmla="*/ 678440 w 6294865"/>
              <a:gd name="connsiteY7518" fmla="*/ 4991715 h 5339960"/>
              <a:gd name="connsiteX7519" fmla="*/ 1253286 w 6294865"/>
              <a:gd name="connsiteY7519" fmla="*/ 3164931 h 5339960"/>
              <a:gd name="connsiteX7520" fmla="*/ 1256385 w 6294865"/>
              <a:gd name="connsiteY7520" fmla="*/ 3166421 h 5339960"/>
              <a:gd name="connsiteX7521" fmla="*/ 1255507 w 6294865"/>
              <a:gd name="connsiteY7521" fmla="*/ 3163489 h 5339960"/>
              <a:gd name="connsiteX7522" fmla="*/ 1185088 w 6294865"/>
              <a:gd name="connsiteY7522" fmla="*/ 3378813 h 5339960"/>
              <a:gd name="connsiteX7523" fmla="*/ 1184706 w 6294865"/>
              <a:gd name="connsiteY7523" fmla="*/ 3381027 h 5339960"/>
              <a:gd name="connsiteX7524" fmla="*/ 1180423 w 6294865"/>
              <a:gd name="connsiteY7524" fmla="*/ 3406435 h 5339960"/>
              <a:gd name="connsiteX7525" fmla="*/ 1181084 w 6294865"/>
              <a:gd name="connsiteY7525" fmla="*/ 3409184 h 5339960"/>
              <a:gd name="connsiteX7526" fmla="*/ 1181772 w 6294865"/>
              <a:gd name="connsiteY7526" fmla="*/ 3413802 h 5339960"/>
              <a:gd name="connsiteX7527" fmla="*/ 1179978 w 6294865"/>
              <a:gd name="connsiteY7527" fmla="*/ 3409078 h 5339960"/>
              <a:gd name="connsiteX7528" fmla="*/ 1178304 w 6294865"/>
              <a:gd name="connsiteY7528" fmla="*/ 3419004 h 5339960"/>
              <a:gd name="connsiteX7529" fmla="*/ 1179192 w 6294865"/>
              <a:gd name="connsiteY7529" fmla="*/ 3419644 h 5339960"/>
              <a:gd name="connsiteX7530" fmla="*/ 1189070 w 6294865"/>
              <a:gd name="connsiteY7530" fmla="*/ 3415080 h 5339960"/>
              <a:gd name="connsiteX7531" fmla="*/ 1196954 w 6294865"/>
              <a:gd name="connsiteY7531" fmla="*/ 3411934 h 5339960"/>
              <a:gd name="connsiteX7532" fmla="*/ 1198943 w 6294865"/>
              <a:gd name="connsiteY7532" fmla="*/ 3409958 h 5339960"/>
              <a:gd name="connsiteX7533" fmla="*/ 1196212 w 6294865"/>
              <a:gd name="connsiteY7533" fmla="*/ 3402794 h 5339960"/>
              <a:gd name="connsiteX7534" fmla="*/ 2089115 w 6294865"/>
              <a:gd name="connsiteY7534" fmla="*/ 508017 h 5339960"/>
              <a:gd name="connsiteX7535" fmla="*/ 2088791 w 6294865"/>
              <a:gd name="connsiteY7535" fmla="*/ 514621 h 5339960"/>
              <a:gd name="connsiteX7536" fmla="*/ 2096251 w 6294865"/>
              <a:gd name="connsiteY7536" fmla="*/ 520267 h 5339960"/>
              <a:gd name="connsiteX7537" fmla="*/ 2102515 w 6294865"/>
              <a:gd name="connsiteY7537" fmla="*/ 516440 h 5339960"/>
              <a:gd name="connsiteX7538" fmla="*/ 2097900 w 6294865"/>
              <a:gd name="connsiteY7538" fmla="*/ 514284 h 5339960"/>
              <a:gd name="connsiteX7539" fmla="*/ 1005827 w 6294865"/>
              <a:gd name="connsiteY7539" fmla="*/ 3946346 h 5339960"/>
              <a:gd name="connsiteX7540" fmla="*/ 1008968 w 6294865"/>
              <a:gd name="connsiteY7540" fmla="*/ 3958526 h 5339960"/>
              <a:gd name="connsiteX7541" fmla="*/ 1014379 w 6294865"/>
              <a:gd name="connsiteY7541" fmla="*/ 3957371 h 5339960"/>
              <a:gd name="connsiteX7542" fmla="*/ 1021055 w 6294865"/>
              <a:gd name="connsiteY7542" fmla="*/ 3949936 h 5339960"/>
              <a:gd name="connsiteX7543" fmla="*/ 1023048 w 6294865"/>
              <a:gd name="connsiteY7543" fmla="*/ 3947856 h 5339960"/>
              <a:gd name="connsiteX7544" fmla="*/ 1023077 w 6294865"/>
              <a:gd name="connsiteY7544" fmla="*/ 3947236 h 5339960"/>
              <a:gd name="connsiteX7545" fmla="*/ 1018976 w 6294865"/>
              <a:gd name="connsiteY7545" fmla="*/ 3940611 h 5339960"/>
              <a:gd name="connsiteX7546" fmla="*/ 2057761 w 6294865"/>
              <a:gd name="connsiteY7546" fmla="*/ 602252 h 5339960"/>
              <a:gd name="connsiteX7547" fmla="*/ 2064181 w 6294865"/>
              <a:gd name="connsiteY7547" fmla="*/ 605840 h 5339960"/>
              <a:gd name="connsiteX7548" fmla="*/ 2064439 w 6294865"/>
              <a:gd name="connsiteY7548" fmla="*/ 600277 h 5339960"/>
              <a:gd name="connsiteX7549" fmla="*/ 1497401 w 6294865"/>
              <a:gd name="connsiteY7549" fmla="*/ 2379448 h 5339960"/>
              <a:gd name="connsiteX7550" fmla="*/ 1498836 w 6294865"/>
              <a:gd name="connsiteY7550" fmla="*/ 2390617 h 5339960"/>
              <a:gd name="connsiteX7551" fmla="*/ 1499359 w 6294865"/>
              <a:gd name="connsiteY7551" fmla="*/ 2379337 h 5339960"/>
              <a:gd name="connsiteX7552" fmla="*/ 1497445 w 6294865"/>
              <a:gd name="connsiteY7552" fmla="*/ 2379416 h 5339960"/>
              <a:gd name="connsiteX7553" fmla="*/ 1189175 w 6294865"/>
              <a:gd name="connsiteY7553" fmla="*/ 3355162 h 5339960"/>
              <a:gd name="connsiteX7554" fmla="*/ 1188483 w 6294865"/>
              <a:gd name="connsiteY7554" fmla="*/ 3359166 h 5339960"/>
              <a:gd name="connsiteX7555" fmla="*/ 1189339 w 6294865"/>
              <a:gd name="connsiteY7555" fmla="*/ 3360305 h 5339960"/>
              <a:gd name="connsiteX7556" fmla="*/ 1206943 w 6294865"/>
              <a:gd name="connsiteY7556" fmla="*/ 3390838 h 5339960"/>
              <a:gd name="connsiteX7557" fmla="*/ 1210405 w 6294865"/>
              <a:gd name="connsiteY7557" fmla="*/ 3397712 h 5339960"/>
              <a:gd name="connsiteX7558" fmla="*/ 1226341 w 6294865"/>
              <a:gd name="connsiteY7558" fmla="*/ 3378647 h 5339960"/>
              <a:gd name="connsiteX7559" fmla="*/ 1226638 w 6294865"/>
              <a:gd name="connsiteY7559" fmla="*/ 3372504 h 5339960"/>
              <a:gd name="connsiteX7560" fmla="*/ 1204542 w 6294865"/>
              <a:gd name="connsiteY7560" fmla="*/ 3338523 h 5339960"/>
              <a:gd name="connsiteX7561" fmla="*/ 1202353 w 6294865"/>
              <a:gd name="connsiteY7561" fmla="*/ 3339945 h 5339960"/>
              <a:gd name="connsiteX7562" fmla="*/ 1205345 w 6294865"/>
              <a:gd name="connsiteY7562" fmla="*/ 3346726 h 5339960"/>
              <a:gd name="connsiteX7563" fmla="*/ 1208657 w 6294865"/>
              <a:gd name="connsiteY7563" fmla="*/ 3352365 h 5339960"/>
              <a:gd name="connsiteX7564" fmla="*/ 1213956 w 6294865"/>
              <a:gd name="connsiteY7564" fmla="*/ 3362596 h 5339960"/>
              <a:gd name="connsiteX7565" fmla="*/ 1208216 w 6294865"/>
              <a:gd name="connsiteY7565" fmla="*/ 3358473 h 5339960"/>
              <a:gd name="connsiteX7566" fmla="*/ 1206845 w 6294865"/>
              <a:gd name="connsiteY7566" fmla="*/ 3357008 h 5339960"/>
              <a:gd name="connsiteX7567" fmla="*/ 1207715 w 6294865"/>
              <a:gd name="connsiteY7567" fmla="*/ 3371461 h 5339960"/>
              <a:gd name="connsiteX7568" fmla="*/ 1194315 w 6294865"/>
              <a:gd name="connsiteY7568" fmla="*/ 3366381 h 5339960"/>
              <a:gd name="connsiteX7569" fmla="*/ 1738804 w 6294865"/>
              <a:gd name="connsiteY7569" fmla="*/ 1609872 h 5339960"/>
              <a:gd name="connsiteX7570" fmla="*/ 1738749 w 6294865"/>
              <a:gd name="connsiteY7570" fmla="*/ 1610461 h 5339960"/>
              <a:gd name="connsiteX7571" fmla="*/ 1744270 w 6294865"/>
              <a:gd name="connsiteY7571" fmla="*/ 1607089 h 5339960"/>
              <a:gd name="connsiteX7572" fmla="*/ 662649 w 6294865"/>
              <a:gd name="connsiteY7572" fmla="*/ 5025147 h 5339960"/>
              <a:gd name="connsiteX7573" fmla="*/ 663885 w 6294865"/>
              <a:gd name="connsiteY7573" fmla="*/ 5048162 h 5339960"/>
              <a:gd name="connsiteX7574" fmla="*/ 663900 w 6294865"/>
              <a:gd name="connsiteY7574" fmla="*/ 5048860 h 5339960"/>
              <a:gd name="connsiteX7575" fmla="*/ 677482 w 6294865"/>
              <a:gd name="connsiteY7575" fmla="*/ 5036882 h 5339960"/>
              <a:gd name="connsiteX7576" fmla="*/ 662927 w 6294865"/>
              <a:gd name="connsiteY7576" fmla="*/ 5025368 h 5339960"/>
              <a:gd name="connsiteX7577" fmla="*/ 790277 w 6294865"/>
              <a:gd name="connsiteY7577" fmla="*/ 4619623 h 5339960"/>
              <a:gd name="connsiteX7578" fmla="*/ 793458 w 6294865"/>
              <a:gd name="connsiteY7578" fmla="*/ 4625353 h 5339960"/>
              <a:gd name="connsiteX7579" fmla="*/ 796000 w 6294865"/>
              <a:gd name="connsiteY7579" fmla="*/ 4623154 h 5339960"/>
              <a:gd name="connsiteX7580" fmla="*/ 797878 w 6294865"/>
              <a:gd name="connsiteY7580" fmla="*/ 4616564 h 5339960"/>
              <a:gd name="connsiteX7581" fmla="*/ 794739 w 6294865"/>
              <a:gd name="connsiteY7581" fmla="*/ 4615098 h 5339960"/>
              <a:gd name="connsiteX7582" fmla="*/ 790975 w 6294865"/>
              <a:gd name="connsiteY7582" fmla="*/ 4618918 h 5339960"/>
              <a:gd name="connsiteX7583" fmla="*/ 670117 w 6294865"/>
              <a:gd name="connsiteY7583" fmla="*/ 5000124 h 5339960"/>
              <a:gd name="connsiteX7584" fmla="*/ 671394 w 6294865"/>
              <a:gd name="connsiteY7584" fmla="*/ 5000195 h 5339960"/>
              <a:gd name="connsiteX7585" fmla="*/ 670923 w 6294865"/>
              <a:gd name="connsiteY7585" fmla="*/ 4999309 h 5339960"/>
              <a:gd name="connsiteX7586" fmla="*/ 676050 w 6294865"/>
              <a:gd name="connsiteY7586" fmla="*/ 4980869 h 5339960"/>
              <a:gd name="connsiteX7587" fmla="*/ 676002 w 6294865"/>
              <a:gd name="connsiteY7587" fmla="*/ 4983738 h 5339960"/>
              <a:gd name="connsiteX7588" fmla="*/ 677985 w 6294865"/>
              <a:gd name="connsiteY7588" fmla="*/ 4981450 h 5339960"/>
              <a:gd name="connsiteX7589" fmla="*/ 1246306 w 6294865"/>
              <a:gd name="connsiteY7589" fmla="*/ 3170194 h 5339960"/>
              <a:gd name="connsiteX7590" fmla="*/ 1251953 w 6294865"/>
              <a:gd name="connsiteY7590" fmla="*/ 3177710 h 5339960"/>
              <a:gd name="connsiteX7591" fmla="*/ 1253511 w 6294865"/>
              <a:gd name="connsiteY7591" fmla="*/ 3180414 h 5339960"/>
              <a:gd name="connsiteX7592" fmla="*/ 1259689 w 6294865"/>
              <a:gd name="connsiteY7592" fmla="*/ 3177385 h 5339960"/>
              <a:gd name="connsiteX7593" fmla="*/ 1259373 w 6294865"/>
              <a:gd name="connsiteY7593" fmla="*/ 3176416 h 5339960"/>
              <a:gd name="connsiteX7594" fmla="*/ 1258774 w 6294865"/>
              <a:gd name="connsiteY7594" fmla="*/ 3174407 h 5339960"/>
              <a:gd name="connsiteX7595" fmla="*/ 1247063 w 6294865"/>
              <a:gd name="connsiteY7595" fmla="*/ 3170547 h 5339960"/>
              <a:gd name="connsiteX7596" fmla="*/ 2085496 w 6294865"/>
              <a:gd name="connsiteY7596" fmla="*/ 505436 h 5339960"/>
              <a:gd name="connsiteX7597" fmla="*/ 2085886 w 6294865"/>
              <a:gd name="connsiteY7597" fmla="*/ 510396 h 5339960"/>
              <a:gd name="connsiteX7598" fmla="*/ 2087125 w 6294865"/>
              <a:gd name="connsiteY7598" fmla="*/ 506599 h 5339960"/>
              <a:gd name="connsiteX7599" fmla="*/ 744559 w 6294865"/>
              <a:gd name="connsiteY7599" fmla="*/ 4761273 h 5339960"/>
              <a:gd name="connsiteX7600" fmla="*/ 744636 w 6294865"/>
              <a:gd name="connsiteY7600" fmla="*/ 4761571 h 5339960"/>
              <a:gd name="connsiteX7601" fmla="*/ 753648 w 6294865"/>
              <a:gd name="connsiteY7601" fmla="*/ 4755271 h 5339960"/>
              <a:gd name="connsiteX7602" fmla="*/ 765223 w 6294865"/>
              <a:gd name="connsiteY7602" fmla="*/ 4754469 h 5339960"/>
              <a:gd name="connsiteX7603" fmla="*/ 771247 w 6294865"/>
              <a:gd name="connsiteY7603" fmla="*/ 4754806 h 5339960"/>
              <a:gd name="connsiteX7604" fmla="*/ 774643 w 6294865"/>
              <a:gd name="connsiteY7604" fmla="*/ 4750889 h 5339960"/>
              <a:gd name="connsiteX7605" fmla="*/ 775515 w 6294865"/>
              <a:gd name="connsiteY7605" fmla="*/ 4743322 h 5339960"/>
              <a:gd name="connsiteX7606" fmla="*/ 775946 w 6294865"/>
              <a:gd name="connsiteY7606" fmla="*/ 4741010 h 5339960"/>
              <a:gd name="connsiteX7607" fmla="*/ 764064 w 6294865"/>
              <a:gd name="connsiteY7607" fmla="*/ 4741968 h 5339960"/>
              <a:gd name="connsiteX7608" fmla="*/ 752359 w 6294865"/>
              <a:gd name="connsiteY7608" fmla="*/ 4753680 h 5339960"/>
              <a:gd name="connsiteX7609" fmla="*/ 2087308 w 6294865"/>
              <a:gd name="connsiteY7609" fmla="*/ 498383 h 5339960"/>
              <a:gd name="connsiteX7610" fmla="*/ 2087553 w 6294865"/>
              <a:gd name="connsiteY7610" fmla="*/ 498570 h 5339960"/>
              <a:gd name="connsiteX7611" fmla="*/ 2104851 w 6294865"/>
              <a:gd name="connsiteY7611" fmla="*/ 508236 h 5339960"/>
              <a:gd name="connsiteX7612" fmla="*/ 2112705 w 6294865"/>
              <a:gd name="connsiteY7612" fmla="*/ 512144 h 5339960"/>
              <a:gd name="connsiteX7613" fmla="*/ 2116836 w 6294865"/>
              <a:gd name="connsiteY7613" fmla="*/ 502155 h 5339960"/>
              <a:gd name="connsiteX7614" fmla="*/ 2116781 w 6294865"/>
              <a:gd name="connsiteY7614" fmla="*/ 498506 h 5339960"/>
              <a:gd name="connsiteX7615" fmla="*/ 2111820 w 6294865"/>
              <a:gd name="connsiteY7615" fmla="*/ 487813 h 5339960"/>
              <a:gd name="connsiteX7616" fmla="*/ 2105771 w 6294865"/>
              <a:gd name="connsiteY7616" fmla="*/ 480964 h 5339960"/>
              <a:gd name="connsiteX7617" fmla="*/ 2097398 w 6294865"/>
              <a:gd name="connsiteY7617" fmla="*/ 488294 h 5339960"/>
              <a:gd name="connsiteX7618" fmla="*/ 849068 w 6294865"/>
              <a:gd name="connsiteY7618" fmla="*/ 4429190 h 5339960"/>
              <a:gd name="connsiteX7619" fmla="*/ 850866 w 6294865"/>
              <a:gd name="connsiteY7619" fmla="*/ 4436124 h 5339960"/>
              <a:gd name="connsiteX7620" fmla="*/ 857310 w 6294865"/>
              <a:gd name="connsiteY7620" fmla="*/ 4431401 h 5339960"/>
              <a:gd name="connsiteX7621" fmla="*/ 1678547 w 6294865"/>
              <a:gd name="connsiteY7621" fmla="*/ 1794515 h 5339960"/>
              <a:gd name="connsiteX7622" fmla="*/ 1679188 w 6294865"/>
              <a:gd name="connsiteY7622" fmla="*/ 1802643 h 5339960"/>
              <a:gd name="connsiteX7623" fmla="*/ 1679649 w 6294865"/>
              <a:gd name="connsiteY7623" fmla="*/ 1803844 h 5339960"/>
              <a:gd name="connsiteX7624" fmla="*/ 1680138 w 6294865"/>
              <a:gd name="connsiteY7624" fmla="*/ 1803788 h 5339960"/>
              <a:gd name="connsiteX7625" fmla="*/ 1682621 w 6294865"/>
              <a:gd name="connsiteY7625" fmla="*/ 1790442 h 5339960"/>
              <a:gd name="connsiteX7626" fmla="*/ 711997 w 6294865"/>
              <a:gd name="connsiteY7626" fmla="*/ 4861767 h 5339960"/>
              <a:gd name="connsiteX7627" fmla="*/ 722601 w 6294865"/>
              <a:gd name="connsiteY7627" fmla="*/ 4870096 h 5339960"/>
              <a:gd name="connsiteX7628" fmla="*/ 722445 w 6294865"/>
              <a:gd name="connsiteY7628" fmla="*/ 4859750 h 5339960"/>
              <a:gd name="connsiteX7629" fmla="*/ 712837 w 6294865"/>
              <a:gd name="connsiteY7629" fmla="*/ 4860915 h 5339960"/>
              <a:gd name="connsiteX7630" fmla="*/ 1739371 w 6294865"/>
              <a:gd name="connsiteY7630" fmla="*/ 1600148 h 5339960"/>
              <a:gd name="connsiteX7631" fmla="*/ 1739208 w 6294865"/>
              <a:gd name="connsiteY7631" fmla="*/ 1603473 h 5339960"/>
              <a:gd name="connsiteX7632" fmla="*/ 1748883 w 6294865"/>
              <a:gd name="connsiteY7632" fmla="*/ 1599280 h 5339960"/>
              <a:gd name="connsiteX7633" fmla="*/ 1742602 w 6294865"/>
              <a:gd name="connsiteY7633" fmla="*/ 1599905 h 5339960"/>
              <a:gd name="connsiteX7634" fmla="*/ 680045 w 6294865"/>
              <a:gd name="connsiteY7634" fmla="*/ 4962728 h 5339960"/>
              <a:gd name="connsiteX7635" fmla="*/ 676140 w 6294865"/>
              <a:gd name="connsiteY7635" fmla="*/ 4975563 h 5339960"/>
              <a:gd name="connsiteX7636" fmla="*/ 676113 w 6294865"/>
              <a:gd name="connsiteY7636" fmla="*/ 4977169 h 5339960"/>
              <a:gd name="connsiteX7637" fmla="*/ 678175 w 6294865"/>
              <a:gd name="connsiteY7637" fmla="*/ 4981230 h 5339960"/>
              <a:gd name="connsiteX7638" fmla="*/ 683438 w 6294865"/>
              <a:gd name="connsiteY7638" fmla="*/ 4975158 h 5339960"/>
              <a:gd name="connsiteX7639" fmla="*/ 692457 w 6294865"/>
              <a:gd name="connsiteY7639" fmla="*/ 4965114 h 5339960"/>
              <a:gd name="connsiteX7640" fmla="*/ 686460 w 6294865"/>
              <a:gd name="connsiteY7640" fmla="*/ 4959241 h 5339960"/>
              <a:gd name="connsiteX7641" fmla="*/ 686055 w 6294865"/>
              <a:gd name="connsiteY7641" fmla="*/ 4958756 h 5339960"/>
              <a:gd name="connsiteX7642" fmla="*/ 1358657 w 6294865"/>
              <a:gd name="connsiteY7642" fmla="*/ 2807945 h 5339960"/>
              <a:gd name="connsiteX7643" fmla="*/ 1354008 w 6294865"/>
              <a:gd name="connsiteY7643" fmla="*/ 2835521 h 5339960"/>
              <a:gd name="connsiteX7644" fmla="*/ 1353280 w 6294865"/>
              <a:gd name="connsiteY7644" fmla="*/ 2839583 h 5339960"/>
              <a:gd name="connsiteX7645" fmla="*/ 1361338 w 6294865"/>
              <a:gd name="connsiteY7645" fmla="*/ 2829944 h 5339960"/>
              <a:gd name="connsiteX7646" fmla="*/ 1362308 w 6294865"/>
              <a:gd name="connsiteY7646" fmla="*/ 2829095 h 5339960"/>
              <a:gd name="connsiteX7647" fmla="*/ 1371520 w 6294865"/>
              <a:gd name="connsiteY7647" fmla="*/ 2812347 h 5339960"/>
              <a:gd name="connsiteX7648" fmla="*/ 1368357 w 6294865"/>
              <a:gd name="connsiteY7648" fmla="*/ 2811194 h 5339960"/>
              <a:gd name="connsiteX7649" fmla="*/ 1656872 w 6294865"/>
              <a:gd name="connsiteY7649" fmla="*/ 1861220 h 5339960"/>
              <a:gd name="connsiteX7650" fmla="*/ 1657011 w 6294865"/>
              <a:gd name="connsiteY7650" fmla="*/ 1861758 h 5339960"/>
              <a:gd name="connsiteX7651" fmla="*/ 1660087 w 6294865"/>
              <a:gd name="connsiteY7651" fmla="*/ 1860890 h 5339960"/>
              <a:gd name="connsiteX7652" fmla="*/ 1659954 w 6294865"/>
              <a:gd name="connsiteY7652" fmla="*/ 1859707 h 5339960"/>
              <a:gd name="connsiteX7653" fmla="*/ 934876 w 6294865"/>
              <a:gd name="connsiteY7653" fmla="*/ 4152317 h 5339960"/>
              <a:gd name="connsiteX7654" fmla="*/ 937604 w 6294865"/>
              <a:gd name="connsiteY7654" fmla="*/ 4151123 h 5339960"/>
              <a:gd name="connsiteX7655" fmla="*/ 939546 w 6294865"/>
              <a:gd name="connsiteY7655" fmla="*/ 4150329 h 5339960"/>
              <a:gd name="connsiteX7656" fmla="*/ 940262 w 6294865"/>
              <a:gd name="connsiteY7656" fmla="*/ 4147130 h 5339960"/>
              <a:gd name="connsiteX7657" fmla="*/ 2117345 w 6294865"/>
              <a:gd name="connsiteY7657" fmla="*/ 398256 h 5339960"/>
              <a:gd name="connsiteX7658" fmla="*/ 2118367 w 6294865"/>
              <a:gd name="connsiteY7658" fmla="*/ 411268 h 5339960"/>
              <a:gd name="connsiteX7659" fmla="*/ 2119807 w 6294865"/>
              <a:gd name="connsiteY7659" fmla="*/ 418786 h 5339960"/>
              <a:gd name="connsiteX7660" fmla="*/ 2120111 w 6294865"/>
              <a:gd name="connsiteY7660" fmla="*/ 415954 h 5339960"/>
              <a:gd name="connsiteX7661" fmla="*/ 2124046 w 6294865"/>
              <a:gd name="connsiteY7661" fmla="*/ 434860 h 5339960"/>
              <a:gd name="connsiteX7662" fmla="*/ 2125206 w 6294865"/>
              <a:gd name="connsiteY7662" fmla="*/ 444788 h 5339960"/>
              <a:gd name="connsiteX7663" fmla="*/ 2125909 w 6294865"/>
              <a:gd name="connsiteY7663" fmla="*/ 447571 h 5339960"/>
              <a:gd name="connsiteX7664" fmla="*/ 2146787 w 6294865"/>
              <a:gd name="connsiteY7664" fmla="*/ 432267 h 5339960"/>
              <a:gd name="connsiteX7665" fmla="*/ 2153143 w 6294865"/>
              <a:gd name="connsiteY7665" fmla="*/ 417950 h 5339960"/>
              <a:gd name="connsiteX7666" fmla="*/ 2156282 w 6294865"/>
              <a:gd name="connsiteY7666" fmla="*/ 411862 h 5339960"/>
              <a:gd name="connsiteX7667" fmla="*/ 2144051 w 6294865"/>
              <a:gd name="connsiteY7667" fmla="*/ 385492 h 5339960"/>
              <a:gd name="connsiteX7668" fmla="*/ 2138001 w 6294865"/>
              <a:gd name="connsiteY7668" fmla="*/ 378643 h 5339960"/>
              <a:gd name="connsiteX7669" fmla="*/ 2129628 w 6294865"/>
              <a:gd name="connsiteY7669" fmla="*/ 385973 h 5339960"/>
              <a:gd name="connsiteX7670" fmla="*/ 980052 w 6294865"/>
              <a:gd name="connsiteY7670" fmla="*/ 4006525 h 5339960"/>
              <a:gd name="connsiteX7671" fmla="*/ 983233 w 6294865"/>
              <a:gd name="connsiteY7671" fmla="*/ 4012256 h 5339960"/>
              <a:gd name="connsiteX7672" fmla="*/ 985775 w 6294865"/>
              <a:gd name="connsiteY7672" fmla="*/ 4010057 h 5339960"/>
              <a:gd name="connsiteX7673" fmla="*/ 987653 w 6294865"/>
              <a:gd name="connsiteY7673" fmla="*/ 4003467 h 5339960"/>
              <a:gd name="connsiteX7674" fmla="*/ 984515 w 6294865"/>
              <a:gd name="connsiteY7674" fmla="*/ 4002000 h 5339960"/>
              <a:gd name="connsiteX7675" fmla="*/ 980750 w 6294865"/>
              <a:gd name="connsiteY7675" fmla="*/ 4005820 h 5339960"/>
              <a:gd name="connsiteX7676" fmla="*/ 690587 w 6294865"/>
              <a:gd name="connsiteY7676" fmla="*/ 4923022 h 5339960"/>
              <a:gd name="connsiteX7677" fmla="*/ 690265 w 6294865"/>
              <a:gd name="connsiteY7677" fmla="*/ 4925629 h 5339960"/>
              <a:gd name="connsiteX7678" fmla="*/ 691157 w 6294865"/>
              <a:gd name="connsiteY7678" fmla="*/ 4926237 h 5339960"/>
              <a:gd name="connsiteX7679" fmla="*/ 692285 w 6294865"/>
              <a:gd name="connsiteY7679" fmla="*/ 4924538 h 5339960"/>
              <a:gd name="connsiteX7680" fmla="*/ 691287 w 6294865"/>
              <a:gd name="connsiteY7680" fmla="*/ 4923826 h 5339960"/>
              <a:gd name="connsiteX7681" fmla="*/ 865852 w 6294865"/>
              <a:gd name="connsiteY7681" fmla="*/ 4363712 h 5339960"/>
              <a:gd name="connsiteX7682" fmla="*/ 869118 w 6294865"/>
              <a:gd name="connsiteY7682" fmla="*/ 4368062 h 5339960"/>
              <a:gd name="connsiteX7683" fmla="*/ 870548 w 6294865"/>
              <a:gd name="connsiteY7683" fmla="*/ 4360377 h 5339960"/>
              <a:gd name="connsiteX7684" fmla="*/ 867108 w 6294865"/>
              <a:gd name="connsiteY7684" fmla="*/ 4362611 h 5339960"/>
              <a:gd name="connsiteX7685" fmla="*/ 833621 w 6294865"/>
              <a:gd name="connsiteY7685" fmla="*/ 4466032 h 5339960"/>
              <a:gd name="connsiteX7686" fmla="*/ 834683 w 6294865"/>
              <a:gd name="connsiteY7686" fmla="*/ 4467448 h 5339960"/>
              <a:gd name="connsiteX7687" fmla="*/ 834649 w 6294865"/>
              <a:gd name="connsiteY7687" fmla="*/ 4465133 h 5339960"/>
              <a:gd name="connsiteX7688" fmla="*/ 782652 w 6294865"/>
              <a:gd name="connsiteY7688" fmla="*/ 4627326 h 5339960"/>
              <a:gd name="connsiteX7689" fmla="*/ 784211 w 6294865"/>
              <a:gd name="connsiteY7689" fmla="*/ 4627413 h 5339960"/>
              <a:gd name="connsiteX7690" fmla="*/ 786935 w 6294865"/>
              <a:gd name="connsiteY7690" fmla="*/ 4627333 h 5339960"/>
              <a:gd name="connsiteX7691" fmla="*/ 785733 w 6294865"/>
              <a:gd name="connsiteY7691" fmla="*/ 4624212 h 5339960"/>
              <a:gd name="connsiteX7692" fmla="*/ 1080742 w 6294865"/>
              <a:gd name="connsiteY7692" fmla="*/ 3680346 h 5339960"/>
              <a:gd name="connsiteX7693" fmla="*/ 1080936 w 6294865"/>
              <a:gd name="connsiteY7693" fmla="*/ 3681097 h 5339960"/>
              <a:gd name="connsiteX7694" fmla="*/ 1081235 w 6294865"/>
              <a:gd name="connsiteY7694" fmla="*/ 3680103 h 5339960"/>
              <a:gd name="connsiteX7695" fmla="*/ 1080863 w 6294865"/>
              <a:gd name="connsiteY7695" fmla="*/ 3680294 h 5339960"/>
              <a:gd name="connsiteX7696" fmla="*/ 843047 w 6294865"/>
              <a:gd name="connsiteY7696" fmla="*/ 4434521 h 5339960"/>
              <a:gd name="connsiteX7697" fmla="*/ 843482 w 6294865"/>
              <a:gd name="connsiteY7697" fmla="*/ 4438240 h 5339960"/>
              <a:gd name="connsiteX7698" fmla="*/ 844184 w 6294865"/>
              <a:gd name="connsiteY7698" fmla="*/ 4441021 h 5339960"/>
              <a:gd name="connsiteX7699" fmla="*/ 844972 w 6294865"/>
              <a:gd name="connsiteY7699" fmla="*/ 4440444 h 5339960"/>
              <a:gd name="connsiteX7700" fmla="*/ 2008251 w 6294865"/>
              <a:gd name="connsiteY7700" fmla="*/ 734169 h 5339960"/>
              <a:gd name="connsiteX7701" fmla="*/ 2014120 w 6294865"/>
              <a:gd name="connsiteY7701" fmla="*/ 741986 h 5339960"/>
              <a:gd name="connsiteX7702" fmla="*/ 2016278 w 6294865"/>
              <a:gd name="connsiteY7702" fmla="*/ 745730 h 5339960"/>
              <a:gd name="connsiteX7703" fmla="*/ 2025188 w 6294865"/>
              <a:gd name="connsiteY7703" fmla="*/ 724710 h 5339960"/>
              <a:gd name="connsiteX7704" fmla="*/ 2026219 w 6294865"/>
              <a:gd name="connsiteY7704" fmla="*/ 722218 h 5339960"/>
              <a:gd name="connsiteX7705" fmla="*/ 2009507 w 6294865"/>
              <a:gd name="connsiteY7705" fmla="*/ 733068 h 5339960"/>
              <a:gd name="connsiteX7706" fmla="*/ 810342 w 6294865"/>
              <a:gd name="connsiteY7706" fmla="*/ 4536960 h 5339960"/>
              <a:gd name="connsiteX7707" fmla="*/ 813485 w 6294865"/>
              <a:gd name="connsiteY7707" fmla="*/ 4549401 h 5339960"/>
              <a:gd name="connsiteX7708" fmla="*/ 823392 w 6294865"/>
              <a:gd name="connsiteY7708" fmla="*/ 4544325 h 5339960"/>
              <a:gd name="connsiteX7709" fmla="*/ 820299 w 6294865"/>
              <a:gd name="connsiteY7709" fmla="*/ 4539330 h 5339960"/>
              <a:gd name="connsiteX7710" fmla="*/ 818617 w 6294865"/>
              <a:gd name="connsiteY7710" fmla="*/ 4537164 h 5339960"/>
              <a:gd name="connsiteX7711" fmla="*/ 2062648 w 6294865"/>
              <a:gd name="connsiteY7711" fmla="*/ 560549 h 5339960"/>
              <a:gd name="connsiteX7712" fmla="*/ 2070058 w 6294865"/>
              <a:gd name="connsiteY7712" fmla="*/ 565990 h 5339960"/>
              <a:gd name="connsiteX7713" fmla="*/ 2070333 w 6294865"/>
              <a:gd name="connsiteY7713" fmla="*/ 565911 h 5339960"/>
              <a:gd name="connsiteX7714" fmla="*/ 2072661 w 6294865"/>
              <a:gd name="connsiteY7714" fmla="*/ 555070 h 5339960"/>
              <a:gd name="connsiteX7715" fmla="*/ 2072949 w 6294865"/>
              <a:gd name="connsiteY7715" fmla="*/ 554066 h 5339960"/>
              <a:gd name="connsiteX7716" fmla="*/ 769744 w 6294865"/>
              <a:gd name="connsiteY7716" fmla="*/ 4662868 h 5339960"/>
              <a:gd name="connsiteX7717" fmla="*/ 774771 w 6294865"/>
              <a:gd name="connsiteY7717" fmla="*/ 4671587 h 5339960"/>
              <a:gd name="connsiteX7718" fmla="*/ 780559 w 6294865"/>
              <a:gd name="connsiteY7718" fmla="*/ 4665320 h 5339960"/>
              <a:gd name="connsiteX7719" fmla="*/ 781525 w 6294865"/>
              <a:gd name="connsiteY7719" fmla="*/ 4664486 h 5339960"/>
              <a:gd name="connsiteX7720" fmla="*/ 781182 w 6294865"/>
              <a:gd name="connsiteY7720" fmla="*/ 4664074 h 5339960"/>
              <a:gd name="connsiteX7721" fmla="*/ 771558 w 6294865"/>
              <a:gd name="connsiteY7721" fmla="*/ 4661844 h 5339960"/>
              <a:gd name="connsiteX7722" fmla="*/ 792287 w 6294865"/>
              <a:gd name="connsiteY7722" fmla="*/ 4590899 h 5339960"/>
              <a:gd name="connsiteX7723" fmla="*/ 790925 w 6294865"/>
              <a:gd name="connsiteY7723" fmla="*/ 4595371 h 5339960"/>
              <a:gd name="connsiteX7724" fmla="*/ 791870 w 6294865"/>
              <a:gd name="connsiteY7724" fmla="*/ 4594680 h 5339960"/>
              <a:gd name="connsiteX7725" fmla="*/ 801824 w 6294865"/>
              <a:gd name="connsiteY7725" fmla="*/ 4588915 h 5339960"/>
              <a:gd name="connsiteX7726" fmla="*/ 794678 w 6294865"/>
              <a:gd name="connsiteY7726" fmla="*/ 4590191 h 5339960"/>
              <a:gd name="connsiteX7727" fmla="*/ 1364245 w 6294865"/>
              <a:gd name="connsiteY7727" fmla="*/ 2774794 h 5339960"/>
              <a:gd name="connsiteX7728" fmla="*/ 1361801 w 6294865"/>
              <a:gd name="connsiteY7728" fmla="*/ 2789295 h 5339960"/>
              <a:gd name="connsiteX7729" fmla="*/ 1373279 w 6294865"/>
              <a:gd name="connsiteY7729" fmla="*/ 2799986 h 5339960"/>
              <a:gd name="connsiteX7730" fmla="*/ 1377989 w 6294865"/>
              <a:gd name="connsiteY7730" fmla="*/ 2802485 h 5339960"/>
              <a:gd name="connsiteX7731" fmla="*/ 1385984 w 6294865"/>
              <a:gd name="connsiteY7731" fmla="*/ 2790555 h 5339960"/>
              <a:gd name="connsiteX7732" fmla="*/ 1384505 w 6294865"/>
              <a:gd name="connsiteY7732" fmla="*/ 2779181 h 5339960"/>
              <a:gd name="connsiteX7733" fmla="*/ 1382148 w 6294865"/>
              <a:gd name="connsiteY7733" fmla="*/ 2766125 h 5339960"/>
              <a:gd name="connsiteX7734" fmla="*/ 1379481 w 6294865"/>
              <a:gd name="connsiteY7734" fmla="*/ 2763938 h 5339960"/>
              <a:gd name="connsiteX7735" fmla="*/ 1367310 w 6294865"/>
              <a:gd name="connsiteY7735" fmla="*/ 2772838 h 5339960"/>
              <a:gd name="connsiteX7736" fmla="*/ 799292 w 6294865"/>
              <a:gd name="connsiteY7736" fmla="*/ 4567112 h 5339960"/>
              <a:gd name="connsiteX7737" fmla="*/ 799184 w 6294865"/>
              <a:gd name="connsiteY7737" fmla="*/ 4567493 h 5339960"/>
              <a:gd name="connsiteX7738" fmla="*/ 807598 w 6294865"/>
              <a:gd name="connsiteY7738" fmla="*/ 4574104 h 5339960"/>
              <a:gd name="connsiteX7739" fmla="*/ 809680 w 6294865"/>
              <a:gd name="connsiteY7739" fmla="*/ 4573659 h 5339960"/>
              <a:gd name="connsiteX7740" fmla="*/ 806654 w 6294865"/>
              <a:gd name="connsiteY7740" fmla="*/ 4563541 h 5339960"/>
              <a:gd name="connsiteX7741" fmla="*/ 803192 w 6294865"/>
              <a:gd name="connsiteY7741" fmla="*/ 4565051 h 5339960"/>
              <a:gd name="connsiteX7742" fmla="*/ 1534076 w 6294865"/>
              <a:gd name="connsiteY7742" fmla="*/ 2231594 h 5339960"/>
              <a:gd name="connsiteX7743" fmla="*/ 1539179 w 6294865"/>
              <a:gd name="connsiteY7743" fmla="*/ 2232335 h 5339960"/>
              <a:gd name="connsiteX7744" fmla="*/ 1539955 w 6294865"/>
              <a:gd name="connsiteY7744" fmla="*/ 2228720 h 5339960"/>
              <a:gd name="connsiteX7745" fmla="*/ 1540240 w 6294865"/>
              <a:gd name="connsiteY7745" fmla="*/ 2227713 h 5339960"/>
              <a:gd name="connsiteX7746" fmla="*/ 972427 w 6294865"/>
              <a:gd name="connsiteY7746" fmla="*/ 4014228 h 5339960"/>
              <a:gd name="connsiteX7747" fmla="*/ 973986 w 6294865"/>
              <a:gd name="connsiteY7747" fmla="*/ 4014316 h 5339960"/>
              <a:gd name="connsiteX7748" fmla="*/ 976710 w 6294865"/>
              <a:gd name="connsiteY7748" fmla="*/ 4014235 h 5339960"/>
              <a:gd name="connsiteX7749" fmla="*/ 975508 w 6294865"/>
              <a:gd name="connsiteY7749" fmla="*/ 4011114 h 5339960"/>
              <a:gd name="connsiteX7750" fmla="*/ 1264477 w 6294865"/>
              <a:gd name="connsiteY7750" fmla="*/ 3086433 h 5339960"/>
              <a:gd name="connsiteX7751" fmla="*/ 1266008 w 6294865"/>
              <a:gd name="connsiteY7751" fmla="*/ 3085649 h 5339960"/>
              <a:gd name="connsiteX7752" fmla="*/ 1267723 w 6294865"/>
              <a:gd name="connsiteY7752" fmla="*/ 3083943 h 5339960"/>
              <a:gd name="connsiteX7753" fmla="*/ 803063 w 6294865"/>
              <a:gd name="connsiteY7753" fmla="*/ 4550703 h 5339960"/>
              <a:gd name="connsiteX7754" fmla="*/ 802531 w 6294865"/>
              <a:gd name="connsiteY7754" fmla="*/ 4555016 h 5339960"/>
              <a:gd name="connsiteX7755" fmla="*/ 804008 w 6294865"/>
              <a:gd name="connsiteY7755" fmla="*/ 4554259 h 5339960"/>
              <a:gd name="connsiteX7756" fmla="*/ 1011771 w 6294865"/>
              <a:gd name="connsiteY7756" fmla="*/ 3887957 h 5339960"/>
              <a:gd name="connsiteX7757" fmla="*/ 1012902 w 6294865"/>
              <a:gd name="connsiteY7757" fmla="*/ 3888589 h 5339960"/>
              <a:gd name="connsiteX7758" fmla="*/ 1022352 w 6294865"/>
              <a:gd name="connsiteY7758" fmla="*/ 3893293 h 5339960"/>
              <a:gd name="connsiteX7759" fmla="*/ 1025039 w 6294865"/>
              <a:gd name="connsiteY7759" fmla="*/ 3892552 h 5339960"/>
              <a:gd name="connsiteX7760" fmla="*/ 1024889 w 6294865"/>
              <a:gd name="connsiteY7760" fmla="*/ 3882672 h 5339960"/>
              <a:gd name="connsiteX7761" fmla="*/ 1019179 w 6294865"/>
              <a:gd name="connsiteY7761" fmla="*/ 3882057 h 5339960"/>
              <a:gd name="connsiteX7762" fmla="*/ 1015204 w 6294865"/>
              <a:gd name="connsiteY7762" fmla="*/ 3883926 h 5339960"/>
              <a:gd name="connsiteX7763" fmla="*/ 2049274 w 6294865"/>
              <a:gd name="connsiteY7763" fmla="*/ 593523 h 5339960"/>
              <a:gd name="connsiteX7764" fmla="*/ 2057454 w 6294865"/>
              <a:gd name="connsiteY7764" fmla="*/ 590464 h 5339960"/>
              <a:gd name="connsiteX7765" fmla="*/ 2065638 w 6294865"/>
              <a:gd name="connsiteY7765" fmla="*/ 587782 h 5339960"/>
              <a:gd name="connsiteX7766" fmla="*/ 2067088 w 6294865"/>
              <a:gd name="connsiteY7766" fmla="*/ 581030 h 5339960"/>
              <a:gd name="connsiteX7767" fmla="*/ 2055430 w 6294865"/>
              <a:gd name="connsiteY7767" fmla="*/ 587195 h 5339960"/>
              <a:gd name="connsiteX7768" fmla="*/ 1641147 w 6294865"/>
              <a:gd name="connsiteY7768" fmla="*/ 1889065 h 5339960"/>
              <a:gd name="connsiteX7769" fmla="*/ 1648757 w 6294865"/>
              <a:gd name="connsiteY7769" fmla="*/ 1894829 h 5339960"/>
              <a:gd name="connsiteX7770" fmla="*/ 1655560 w 6294865"/>
              <a:gd name="connsiteY7770" fmla="*/ 1898629 h 5339960"/>
              <a:gd name="connsiteX7771" fmla="*/ 1659399 w 6294865"/>
              <a:gd name="connsiteY7771" fmla="*/ 1894622 h 5339960"/>
              <a:gd name="connsiteX7772" fmla="*/ 1654113 w 6294865"/>
              <a:gd name="connsiteY7772" fmla="*/ 1878356 h 5339960"/>
              <a:gd name="connsiteX7773" fmla="*/ 1648864 w 6294865"/>
              <a:gd name="connsiteY7773" fmla="*/ 1881132 h 5339960"/>
              <a:gd name="connsiteX7774" fmla="*/ 1000117 w 6294865"/>
              <a:gd name="connsiteY7774" fmla="*/ 3923861 h 5339960"/>
              <a:gd name="connsiteX7775" fmla="*/ 1003261 w 6294865"/>
              <a:gd name="connsiteY7775" fmla="*/ 3936304 h 5339960"/>
              <a:gd name="connsiteX7776" fmla="*/ 1013167 w 6294865"/>
              <a:gd name="connsiteY7776" fmla="*/ 3931228 h 5339960"/>
              <a:gd name="connsiteX7777" fmla="*/ 1010074 w 6294865"/>
              <a:gd name="connsiteY7777" fmla="*/ 3926232 h 5339960"/>
              <a:gd name="connsiteX7778" fmla="*/ 1008393 w 6294865"/>
              <a:gd name="connsiteY7778" fmla="*/ 3924065 h 5339960"/>
              <a:gd name="connsiteX7779" fmla="*/ 982062 w 6294865"/>
              <a:gd name="connsiteY7779" fmla="*/ 3977801 h 5339960"/>
              <a:gd name="connsiteX7780" fmla="*/ 978451 w 6294865"/>
              <a:gd name="connsiteY7780" fmla="*/ 3989667 h 5339960"/>
              <a:gd name="connsiteX7781" fmla="*/ 978451 w 6294865"/>
              <a:gd name="connsiteY7781" fmla="*/ 3989668 h 5339960"/>
              <a:gd name="connsiteX7782" fmla="*/ 980672 w 6294865"/>
              <a:gd name="connsiteY7782" fmla="*/ 3990910 h 5339960"/>
              <a:gd name="connsiteX7783" fmla="*/ 983221 w 6294865"/>
              <a:gd name="connsiteY7783" fmla="*/ 3992180 h 5339960"/>
              <a:gd name="connsiteX7784" fmla="*/ 985748 w 6294865"/>
              <a:gd name="connsiteY7784" fmla="*/ 3989264 h 5339960"/>
              <a:gd name="connsiteX7785" fmla="*/ 998125 w 6294865"/>
              <a:gd name="connsiteY7785" fmla="*/ 3975477 h 5339960"/>
              <a:gd name="connsiteX7786" fmla="*/ 997303 w 6294865"/>
              <a:gd name="connsiteY7786" fmla="*/ 3974800 h 5339960"/>
              <a:gd name="connsiteX7787" fmla="*/ 984453 w 6294865"/>
              <a:gd name="connsiteY7787" fmla="*/ 3977094 h 5339960"/>
              <a:gd name="connsiteX7788" fmla="*/ 989067 w 6294865"/>
              <a:gd name="connsiteY7788" fmla="*/ 3954016 h 5339960"/>
              <a:gd name="connsiteX7789" fmla="*/ 988959 w 6294865"/>
              <a:gd name="connsiteY7789" fmla="*/ 3954396 h 5339960"/>
              <a:gd name="connsiteX7790" fmla="*/ 997373 w 6294865"/>
              <a:gd name="connsiteY7790" fmla="*/ 3961006 h 5339960"/>
              <a:gd name="connsiteX7791" fmla="*/ 999455 w 6294865"/>
              <a:gd name="connsiteY7791" fmla="*/ 3960561 h 5339960"/>
              <a:gd name="connsiteX7792" fmla="*/ 996429 w 6294865"/>
              <a:gd name="connsiteY7792" fmla="*/ 3950444 h 5339960"/>
              <a:gd name="connsiteX7793" fmla="*/ 992967 w 6294865"/>
              <a:gd name="connsiteY7793" fmla="*/ 3951953 h 5339960"/>
              <a:gd name="connsiteX7794" fmla="*/ 1080857 w 6294865"/>
              <a:gd name="connsiteY7794" fmla="*/ 3661435 h 5339960"/>
              <a:gd name="connsiteX7795" fmla="*/ 1082435 w 6294865"/>
              <a:gd name="connsiteY7795" fmla="*/ 3662223 h 5339960"/>
              <a:gd name="connsiteX7796" fmla="*/ 1087429 w 6294865"/>
              <a:gd name="connsiteY7796" fmla="*/ 3657262 h 5339960"/>
              <a:gd name="connsiteX7797" fmla="*/ 1086143 w 6294865"/>
              <a:gd name="connsiteY7797" fmla="*/ 3655829 h 5339960"/>
              <a:gd name="connsiteX7798" fmla="*/ 1084294 w 6294865"/>
              <a:gd name="connsiteY7798" fmla="*/ 3653761 h 5339960"/>
              <a:gd name="connsiteX7799" fmla="*/ 1369233 w 6294865"/>
              <a:gd name="connsiteY7799" fmla="*/ 2745850 h 5339960"/>
              <a:gd name="connsiteX7800" fmla="*/ 1368279 w 6294865"/>
              <a:gd name="connsiteY7800" fmla="*/ 2751368 h 5339960"/>
              <a:gd name="connsiteX7801" fmla="*/ 1369438 w 6294865"/>
              <a:gd name="connsiteY7801" fmla="*/ 2752145 h 5339960"/>
              <a:gd name="connsiteX7802" fmla="*/ 1371556 w 6294865"/>
              <a:gd name="connsiteY7802" fmla="*/ 2750918 h 5339960"/>
              <a:gd name="connsiteX7803" fmla="*/ 1063401 w 6294865"/>
              <a:gd name="connsiteY7803" fmla="*/ 3716227 h 5339960"/>
              <a:gd name="connsiteX7804" fmla="*/ 1065890 w 6294865"/>
              <a:gd name="connsiteY7804" fmla="*/ 3725822 h 5339960"/>
              <a:gd name="connsiteX7805" fmla="*/ 1067886 w 6294865"/>
              <a:gd name="connsiteY7805" fmla="*/ 3724359 h 5339960"/>
              <a:gd name="connsiteX7806" fmla="*/ 1069113 w 6294865"/>
              <a:gd name="connsiteY7806" fmla="*/ 3720290 h 5339960"/>
              <a:gd name="connsiteX7807" fmla="*/ 1636324 w 6294865"/>
              <a:gd name="connsiteY7807" fmla="*/ 1896499 h 5339960"/>
              <a:gd name="connsiteX7808" fmla="*/ 1642975 w 6294865"/>
              <a:gd name="connsiteY7808" fmla="*/ 1901032 h 5339960"/>
              <a:gd name="connsiteX7809" fmla="*/ 1643917 w 6294865"/>
              <a:gd name="connsiteY7809" fmla="*/ 1901913 h 5339960"/>
              <a:gd name="connsiteX7810" fmla="*/ 1650149 w 6294865"/>
              <a:gd name="connsiteY7810" fmla="*/ 1904585 h 5339960"/>
              <a:gd name="connsiteX7811" fmla="*/ 1650383 w 6294865"/>
              <a:gd name="connsiteY7811" fmla="*/ 1904323 h 5339960"/>
              <a:gd name="connsiteX7812" fmla="*/ 1637112 w 6294865"/>
              <a:gd name="connsiteY7812" fmla="*/ 1894858 h 5339960"/>
              <a:gd name="connsiteX7813" fmla="*/ 1199123 w 6294865"/>
              <a:gd name="connsiteY7813" fmla="*/ 3283823 h 5339960"/>
              <a:gd name="connsiteX7814" fmla="*/ 1199441 w 6294865"/>
              <a:gd name="connsiteY7814" fmla="*/ 3284373 h 5339960"/>
              <a:gd name="connsiteX7815" fmla="*/ 1199684 w 6294865"/>
              <a:gd name="connsiteY7815" fmla="*/ 3284083 h 5339960"/>
              <a:gd name="connsiteX7816" fmla="*/ 1715486 w 6294865"/>
              <a:gd name="connsiteY7816" fmla="*/ 1644385 h 5339960"/>
              <a:gd name="connsiteX7817" fmla="*/ 1717444 w 6294865"/>
              <a:gd name="connsiteY7817" fmla="*/ 1648270 h 5339960"/>
              <a:gd name="connsiteX7818" fmla="*/ 1722965 w 6294865"/>
              <a:gd name="connsiteY7818" fmla="*/ 1641666 h 5339960"/>
              <a:gd name="connsiteX7819" fmla="*/ 1723255 w 6294865"/>
              <a:gd name="connsiteY7819" fmla="*/ 1640317 h 5339960"/>
              <a:gd name="connsiteX7820" fmla="*/ 1723541 w 6294865"/>
              <a:gd name="connsiteY7820" fmla="*/ 1639312 h 5339960"/>
              <a:gd name="connsiteX7821" fmla="*/ 992838 w 6294865"/>
              <a:gd name="connsiteY7821" fmla="*/ 3937604 h 5339960"/>
              <a:gd name="connsiteX7822" fmla="*/ 992306 w 6294865"/>
              <a:gd name="connsiteY7822" fmla="*/ 3941918 h 5339960"/>
              <a:gd name="connsiteX7823" fmla="*/ 993783 w 6294865"/>
              <a:gd name="connsiteY7823" fmla="*/ 3941161 h 5339960"/>
              <a:gd name="connsiteX7824" fmla="*/ 1077923 w 6294865"/>
              <a:gd name="connsiteY7824" fmla="*/ 3666704 h 5339960"/>
              <a:gd name="connsiteX7825" fmla="*/ 1079291 w 6294865"/>
              <a:gd name="connsiteY7825" fmla="*/ 3665345 h 5339960"/>
              <a:gd name="connsiteX7826" fmla="*/ 1078554 w 6294865"/>
              <a:gd name="connsiteY7826" fmla="*/ 3665147 h 5339960"/>
              <a:gd name="connsiteX7827" fmla="*/ 1472711 w 6294865"/>
              <a:gd name="connsiteY7827" fmla="*/ 2410701 h 5339960"/>
              <a:gd name="connsiteX7828" fmla="*/ 1473903 w 6294865"/>
              <a:gd name="connsiteY7828" fmla="*/ 2409867 h 5339960"/>
              <a:gd name="connsiteX7829" fmla="*/ 1484010 w 6294865"/>
              <a:gd name="connsiteY7829" fmla="*/ 2409164 h 5339960"/>
              <a:gd name="connsiteX7830" fmla="*/ 1478384 w 6294865"/>
              <a:gd name="connsiteY7830" fmla="*/ 2404675 h 5339960"/>
              <a:gd name="connsiteX7831" fmla="*/ 1473551 w 6294865"/>
              <a:gd name="connsiteY7831" fmla="*/ 2409330 h 5339960"/>
              <a:gd name="connsiteX7832" fmla="*/ 1172784 w 6294865"/>
              <a:gd name="connsiteY7832" fmla="*/ 3361844 h 5339960"/>
              <a:gd name="connsiteX7833" fmla="*/ 1171344 w 6294865"/>
              <a:gd name="connsiteY7833" fmla="*/ 3369869 h 5339960"/>
              <a:gd name="connsiteX7834" fmla="*/ 1175365 w 6294865"/>
              <a:gd name="connsiteY7834" fmla="*/ 3385757 h 5339960"/>
              <a:gd name="connsiteX7835" fmla="*/ 1177731 w 6294865"/>
              <a:gd name="connsiteY7835" fmla="*/ 3365216 h 5339960"/>
              <a:gd name="connsiteX7836" fmla="*/ 1173894 w 6294865"/>
              <a:gd name="connsiteY7836" fmla="*/ 3360871 h 5339960"/>
              <a:gd name="connsiteX7837" fmla="*/ 694602 w 6294865"/>
              <a:gd name="connsiteY7837" fmla="*/ 4879413 h 5339960"/>
              <a:gd name="connsiteX7838" fmla="*/ 694246 w 6294865"/>
              <a:gd name="connsiteY7838" fmla="*/ 4886679 h 5339960"/>
              <a:gd name="connsiteX7839" fmla="*/ 698366 w 6294865"/>
              <a:gd name="connsiteY7839" fmla="*/ 4888730 h 5339960"/>
              <a:gd name="connsiteX7840" fmla="*/ 708534 w 6294865"/>
              <a:gd name="connsiteY7840" fmla="*/ 4882519 h 5339960"/>
              <a:gd name="connsiteX7841" fmla="*/ 704893 w 6294865"/>
              <a:gd name="connsiteY7841" fmla="*/ 4870338 h 5339960"/>
              <a:gd name="connsiteX7842" fmla="*/ 704151 w 6294865"/>
              <a:gd name="connsiteY7842" fmla="*/ 4869728 h 5339960"/>
              <a:gd name="connsiteX7843" fmla="*/ 699649 w 6294865"/>
              <a:gd name="connsiteY7843" fmla="*/ 4874292 h 5339960"/>
              <a:gd name="connsiteX7844" fmla="*/ 699751 w 6294865"/>
              <a:gd name="connsiteY7844" fmla="*/ 4874713 h 5339960"/>
              <a:gd name="connsiteX7845" fmla="*/ 700440 w 6294865"/>
              <a:gd name="connsiteY7845" fmla="*/ 4879331 h 5339960"/>
              <a:gd name="connsiteX7846" fmla="*/ 698838 w 6294865"/>
              <a:gd name="connsiteY7846" fmla="*/ 4875116 h 5339960"/>
              <a:gd name="connsiteX7847" fmla="*/ 1218042 w 6294865"/>
              <a:gd name="connsiteY7847" fmla="*/ 3217008 h 5339960"/>
              <a:gd name="connsiteX7848" fmla="*/ 1221985 w 6294865"/>
              <a:gd name="connsiteY7848" fmla="*/ 3237591 h 5339960"/>
              <a:gd name="connsiteX7849" fmla="*/ 1223369 w 6294865"/>
              <a:gd name="connsiteY7849" fmla="*/ 3243067 h 5339960"/>
              <a:gd name="connsiteX7850" fmla="*/ 1224977 w 6294865"/>
              <a:gd name="connsiteY7850" fmla="*/ 3244307 h 5339960"/>
              <a:gd name="connsiteX7851" fmla="*/ 1226356 w 6294865"/>
              <a:gd name="connsiteY7851" fmla="*/ 3242249 h 5339960"/>
              <a:gd name="connsiteX7852" fmla="*/ 1234266 w 6294865"/>
              <a:gd name="connsiteY7852" fmla="*/ 3232258 h 5339960"/>
              <a:gd name="connsiteX7853" fmla="*/ 1233773 w 6294865"/>
              <a:gd name="connsiteY7853" fmla="*/ 3237342 h 5339960"/>
              <a:gd name="connsiteX7854" fmla="*/ 1229963 w 6294865"/>
              <a:gd name="connsiteY7854" fmla="*/ 3248152 h 5339960"/>
              <a:gd name="connsiteX7855" fmla="*/ 1232341 w 6294865"/>
              <a:gd name="connsiteY7855" fmla="*/ 3249986 h 5339960"/>
              <a:gd name="connsiteX7856" fmla="*/ 1245644 w 6294865"/>
              <a:gd name="connsiteY7856" fmla="*/ 3243169 h 5339960"/>
              <a:gd name="connsiteX7857" fmla="*/ 1261555 w 6294865"/>
              <a:gd name="connsiteY7857" fmla="*/ 3227364 h 5339960"/>
              <a:gd name="connsiteX7858" fmla="*/ 1258824 w 6294865"/>
              <a:gd name="connsiteY7858" fmla="*/ 3220199 h 5339960"/>
              <a:gd name="connsiteX7859" fmla="*/ 1247371 w 6294865"/>
              <a:gd name="connsiteY7859" fmla="*/ 3195507 h 5339960"/>
              <a:gd name="connsiteX7860" fmla="*/ 1230291 w 6294865"/>
              <a:gd name="connsiteY7860" fmla="*/ 3208050 h 5339960"/>
              <a:gd name="connsiteX7861" fmla="*/ 2037655 w 6294865"/>
              <a:gd name="connsiteY7861" fmla="*/ 613841 h 5339960"/>
              <a:gd name="connsiteX7862" fmla="*/ 2047112 w 6294865"/>
              <a:gd name="connsiteY7862" fmla="*/ 628536 h 5339960"/>
              <a:gd name="connsiteX7863" fmla="*/ 2052786 w 6294865"/>
              <a:gd name="connsiteY7863" fmla="*/ 633225 h 5339960"/>
              <a:gd name="connsiteX7864" fmla="*/ 2056440 w 6294865"/>
              <a:gd name="connsiteY7864" fmla="*/ 633431 h 5339960"/>
              <a:gd name="connsiteX7865" fmla="*/ 2064779 w 6294865"/>
              <a:gd name="connsiteY7865" fmla="*/ 623811 h 5339960"/>
              <a:gd name="connsiteX7866" fmla="*/ 2063502 w 6294865"/>
              <a:gd name="connsiteY7866" fmla="*/ 620493 h 5339960"/>
              <a:gd name="connsiteX7867" fmla="*/ 2063746 w 6294865"/>
              <a:gd name="connsiteY7867" fmla="*/ 615232 h 5339960"/>
              <a:gd name="connsiteX7868" fmla="*/ 2049200 w 6294865"/>
              <a:gd name="connsiteY7868" fmla="*/ 604857 h 5339960"/>
              <a:gd name="connsiteX7869" fmla="*/ 2040237 w 6294865"/>
              <a:gd name="connsiteY7869" fmla="*/ 608086 h 5339960"/>
              <a:gd name="connsiteX7870" fmla="*/ 2040193 w 6294865"/>
              <a:gd name="connsiteY7870" fmla="*/ 608177 h 5339960"/>
              <a:gd name="connsiteX7871" fmla="*/ 2083635 w 6294865"/>
              <a:gd name="connsiteY7871" fmla="*/ 467427 h 5339960"/>
              <a:gd name="connsiteX7872" fmla="*/ 2083738 w 6294865"/>
              <a:gd name="connsiteY7872" fmla="*/ 468910 h 5339960"/>
              <a:gd name="connsiteX7873" fmla="*/ 2090221 w 6294865"/>
              <a:gd name="connsiteY7873" fmla="*/ 467078 h 5339960"/>
              <a:gd name="connsiteX7874" fmla="*/ 2115866 w 6294865"/>
              <a:gd name="connsiteY7874" fmla="*/ 365106 h 5339960"/>
              <a:gd name="connsiteX7875" fmla="*/ 2116280 w 6294865"/>
              <a:gd name="connsiteY7875" fmla="*/ 371108 h 5339960"/>
              <a:gd name="connsiteX7876" fmla="*/ 2116557 w 6294865"/>
              <a:gd name="connsiteY7876" fmla="*/ 383332 h 5339960"/>
              <a:gd name="connsiteX7877" fmla="*/ 2128651 w 6294865"/>
              <a:gd name="connsiteY7877" fmla="*/ 370708 h 5339960"/>
              <a:gd name="connsiteX7878" fmla="*/ 2129935 w 6294865"/>
              <a:gd name="connsiteY7878" fmla="*/ 369509 h 5339960"/>
              <a:gd name="connsiteX7879" fmla="*/ 2125592 w 6294865"/>
              <a:gd name="connsiteY7879" fmla="*/ 364591 h 5339960"/>
              <a:gd name="connsiteX7880" fmla="*/ 1069438 w 6294865"/>
              <a:gd name="connsiteY7880" fmla="*/ 3687010 h 5339960"/>
              <a:gd name="connsiteX7881" fmla="*/ 1077398 w 6294865"/>
              <a:gd name="connsiteY7881" fmla="*/ 3692827 h 5339960"/>
              <a:gd name="connsiteX7882" fmla="*/ 1077725 w 6294865"/>
              <a:gd name="connsiteY7882" fmla="*/ 3691741 h 5339960"/>
              <a:gd name="connsiteX7883" fmla="*/ 1074856 w 6294865"/>
              <a:gd name="connsiteY7883" fmla="*/ 3682913 h 5339960"/>
              <a:gd name="connsiteX7884" fmla="*/ 1070606 w 6294865"/>
              <a:gd name="connsiteY7884" fmla="*/ 3684767 h 5339960"/>
              <a:gd name="connsiteX7885" fmla="*/ 1070310 w 6294865"/>
              <a:gd name="connsiteY7885" fmla="*/ 3685499 h 5339960"/>
              <a:gd name="connsiteX7886" fmla="*/ 773342 w 6294865"/>
              <a:gd name="connsiteY7886" fmla="*/ 4626804 h 5339960"/>
              <a:gd name="connsiteX7887" fmla="*/ 774715 w 6294865"/>
              <a:gd name="connsiteY7887" fmla="*/ 4626881 h 5339960"/>
              <a:gd name="connsiteX7888" fmla="*/ 776637 w 6294865"/>
              <a:gd name="connsiteY7888" fmla="*/ 4624666 h 5339960"/>
              <a:gd name="connsiteX7889" fmla="*/ 932583 w 6294865"/>
              <a:gd name="connsiteY7889" fmla="*/ 4120855 h 5339960"/>
              <a:gd name="connsiteX7890" fmla="*/ 933327 w 6294865"/>
              <a:gd name="connsiteY7890" fmla="*/ 4120844 h 5339960"/>
              <a:gd name="connsiteX7891" fmla="*/ 933142 w 6294865"/>
              <a:gd name="connsiteY7891" fmla="*/ 4120211 h 5339960"/>
              <a:gd name="connsiteX7892" fmla="*/ 945485 w 6294865"/>
              <a:gd name="connsiteY7892" fmla="*/ 4111581 h 5339960"/>
              <a:gd name="connsiteX7893" fmla="*/ 951807 w 6294865"/>
              <a:gd name="connsiteY7893" fmla="*/ 4111142 h 5339960"/>
              <a:gd name="connsiteX7894" fmla="*/ 952783 w 6294865"/>
              <a:gd name="connsiteY7894" fmla="*/ 4108373 h 5339960"/>
              <a:gd name="connsiteX7895" fmla="*/ 946656 w 6294865"/>
              <a:gd name="connsiteY7895" fmla="*/ 4101133 h 5339960"/>
              <a:gd name="connsiteX7896" fmla="*/ 942124 w 6294865"/>
              <a:gd name="connsiteY7896" fmla="*/ 4095203 h 5339960"/>
              <a:gd name="connsiteX7897" fmla="*/ 938984 w 6294865"/>
              <a:gd name="connsiteY7897" fmla="*/ 4104110 h 5339960"/>
              <a:gd name="connsiteX7898" fmla="*/ 1345276 w 6294865"/>
              <a:gd name="connsiteY7898" fmla="*/ 2810729 h 5339960"/>
              <a:gd name="connsiteX7899" fmla="*/ 1351459 w 6294865"/>
              <a:gd name="connsiteY7899" fmla="*/ 2813812 h 5339960"/>
              <a:gd name="connsiteX7900" fmla="*/ 1351493 w 6294865"/>
              <a:gd name="connsiteY7900" fmla="*/ 2813832 h 5339960"/>
              <a:gd name="connsiteX7901" fmla="*/ 1352155 w 6294865"/>
              <a:gd name="connsiteY7901" fmla="*/ 2805767 h 5339960"/>
              <a:gd name="connsiteX7902" fmla="*/ 1350812 w 6294865"/>
              <a:gd name="connsiteY7902" fmla="*/ 2805317 h 5339960"/>
              <a:gd name="connsiteX7903" fmla="*/ 1347668 w 6294865"/>
              <a:gd name="connsiteY7903" fmla="*/ 2808895 h 5339960"/>
              <a:gd name="connsiteX7904" fmla="*/ 717939 w 6294865"/>
              <a:gd name="connsiteY7904" fmla="*/ 4802250 h 5339960"/>
              <a:gd name="connsiteX7905" fmla="*/ 720072 w 6294865"/>
              <a:gd name="connsiteY7905" fmla="*/ 4804274 h 5339960"/>
              <a:gd name="connsiteX7906" fmla="*/ 723665 w 6294865"/>
              <a:gd name="connsiteY7906" fmla="*/ 4804926 h 5339960"/>
              <a:gd name="connsiteX7907" fmla="*/ 723874 w 6294865"/>
              <a:gd name="connsiteY7907" fmla="*/ 4800603 h 5339960"/>
              <a:gd name="connsiteX7908" fmla="*/ 724017 w 6294865"/>
              <a:gd name="connsiteY7908" fmla="*/ 4799267 h 5339960"/>
              <a:gd name="connsiteX7909" fmla="*/ 1002288 w 6294865"/>
              <a:gd name="connsiteY7909" fmla="*/ 3899096 h 5339960"/>
              <a:gd name="connsiteX7910" fmla="*/ 1004301 w 6294865"/>
              <a:gd name="connsiteY7910" fmla="*/ 3900620 h 5339960"/>
              <a:gd name="connsiteX7911" fmla="*/ 1010566 w 6294865"/>
              <a:gd name="connsiteY7911" fmla="*/ 3896793 h 5339960"/>
              <a:gd name="connsiteX7912" fmla="*/ 1006046 w 6294865"/>
              <a:gd name="connsiteY7912" fmla="*/ 3894682 h 5339960"/>
              <a:gd name="connsiteX7913" fmla="*/ 660247 w 6294865"/>
              <a:gd name="connsiteY7913" fmla="*/ 4984062 h 5339960"/>
              <a:gd name="connsiteX7914" fmla="*/ 661053 w 6294865"/>
              <a:gd name="connsiteY7914" fmla="*/ 4995387 h 5339960"/>
              <a:gd name="connsiteX7915" fmla="*/ 661280 w 6294865"/>
              <a:gd name="connsiteY7915" fmla="*/ 4999629 h 5339960"/>
              <a:gd name="connsiteX7916" fmla="*/ 662181 w 6294865"/>
              <a:gd name="connsiteY7916" fmla="*/ 4999680 h 5339960"/>
              <a:gd name="connsiteX7917" fmla="*/ 667716 w 6294865"/>
              <a:gd name="connsiteY7917" fmla="*/ 4993294 h 5339960"/>
              <a:gd name="connsiteX7918" fmla="*/ 665929 w 6294865"/>
              <a:gd name="connsiteY7918" fmla="*/ 4989942 h 5339960"/>
              <a:gd name="connsiteX7919" fmla="*/ 1613529 w 6294865"/>
              <a:gd name="connsiteY7919" fmla="*/ 1956292 h 5339960"/>
              <a:gd name="connsiteX7920" fmla="*/ 1617685 w 6294865"/>
              <a:gd name="connsiteY7920" fmla="*/ 1963780 h 5339960"/>
              <a:gd name="connsiteX7921" fmla="*/ 1641509 w 6294865"/>
              <a:gd name="connsiteY7921" fmla="*/ 1963074 h 5339960"/>
              <a:gd name="connsiteX7922" fmla="*/ 1674496 w 6294865"/>
              <a:gd name="connsiteY7922" fmla="*/ 1953752 h 5339960"/>
              <a:gd name="connsiteX7923" fmla="*/ 1677761 w 6294865"/>
              <a:gd name="connsiteY7923" fmla="*/ 1952077 h 5339960"/>
              <a:gd name="connsiteX7924" fmla="*/ 1676046 w 6294865"/>
              <a:gd name="connsiteY7924" fmla="*/ 1945628 h 5339960"/>
              <a:gd name="connsiteX7925" fmla="*/ 1673677 w 6294865"/>
              <a:gd name="connsiteY7925" fmla="*/ 1946157 h 5339960"/>
              <a:gd name="connsiteX7926" fmla="*/ 1668288 w 6294865"/>
              <a:gd name="connsiteY7926" fmla="*/ 1944620 h 5339960"/>
              <a:gd name="connsiteX7927" fmla="*/ 1673194 w 6294865"/>
              <a:gd name="connsiteY7927" fmla="*/ 1938696 h 5339960"/>
              <a:gd name="connsiteX7928" fmla="*/ 1673718 w 6294865"/>
              <a:gd name="connsiteY7928" fmla="*/ 1938238 h 5339960"/>
              <a:gd name="connsiteX7929" fmla="*/ 1671165 w 6294865"/>
              <a:gd name="connsiteY7929" fmla="*/ 1930829 h 5339960"/>
              <a:gd name="connsiteX7930" fmla="*/ 1668697 w 6294865"/>
              <a:gd name="connsiteY7930" fmla="*/ 1923232 h 5339960"/>
              <a:gd name="connsiteX7931" fmla="*/ 1655553 w 6294865"/>
              <a:gd name="connsiteY7931" fmla="*/ 1919639 h 5339960"/>
              <a:gd name="connsiteX7932" fmla="*/ 1657174 w 6294865"/>
              <a:gd name="connsiteY7932" fmla="*/ 1933851 h 5339960"/>
              <a:gd name="connsiteX7933" fmla="*/ 1645197 w 6294865"/>
              <a:gd name="connsiteY7933" fmla="*/ 1942679 h 5339960"/>
              <a:gd name="connsiteX7934" fmla="*/ 1635348 w 6294865"/>
              <a:gd name="connsiteY7934" fmla="*/ 1935945 h 5339960"/>
              <a:gd name="connsiteX7935" fmla="*/ 1634453 w 6294865"/>
              <a:gd name="connsiteY7935" fmla="*/ 1935069 h 5339960"/>
              <a:gd name="connsiteX7936" fmla="*/ 1614226 w 6294865"/>
              <a:gd name="connsiteY7936" fmla="*/ 1955586 h 5339960"/>
              <a:gd name="connsiteX7937" fmla="*/ 1353550 w 6294865"/>
              <a:gd name="connsiteY7937" fmla="*/ 2781611 h 5339960"/>
              <a:gd name="connsiteX7938" fmla="*/ 1354701 w 6294865"/>
              <a:gd name="connsiteY7938" fmla="*/ 2782682 h 5339960"/>
              <a:gd name="connsiteX7939" fmla="*/ 1354925 w 6294865"/>
              <a:gd name="connsiteY7939" fmla="*/ 2780734 h 5339960"/>
              <a:gd name="connsiteX7940" fmla="*/ 601307 w 6294865"/>
              <a:gd name="connsiteY7940" fmla="*/ 5169326 h 5339960"/>
              <a:gd name="connsiteX7941" fmla="*/ 614533 w 6294865"/>
              <a:gd name="connsiteY7941" fmla="*/ 5182164 h 5339960"/>
              <a:gd name="connsiteX7942" fmla="*/ 611896 w 6294865"/>
              <a:gd name="connsiteY7942" fmla="*/ 5178961 h 5339960"/>
              <a:gd name="connsiteX7943" fmla="*/ 604552 w 6294865"/>
              <a:gd name="connsiteY7943" fmla="*/ 5163610 h 5339960"/>
              <a:gd name="connsiteX7944" fmla="*/ 672293 w 6294865"/>
              <a:gd name="connsiteY7944" fmla="*/ 4942231 h 5339960"/>
              <a:gd name="connsiteX7945" fmla="*/ 671634 w 6294865"/>
              <a:gd name="connsiteY7945" fmla="*/ 4945947 h 5339960"/>
              <a:gd name="connsiteX7946" fmla="*/ 673459 w 6294865"/>
              <a:gd name="connsiteY7946" fmla="*/ 4944337 h 5339960"/>
              <a:gd name="connsiteX7947" fmla="*/ 673579 w 6294865"/>
              <a:gd name="connsiteY7947" fmla="*/ 4943775 h 5339960"/>
              <a:gd name="connsiteX7948" fmla="*/ 895375 w 6294865"/>
              <a:gd name="connsiteY7948" fmla="*/ 4233917 h 5339960"/>
              <a:gd name="connsiteX7949" fmla="*/ 885138 w 6294865"/>
              <a:gd name="connsiteY7949" fmla="*/ 4294645 h 5339960"/>
              <a:gd name="connsiteX7950" fmla="*/ 884410 w 6294865"/>
              <a:gd name="connsiteY7950" fmla="*/ 4298706 h 5339960"/>
              <a:gd name="connsiteX7951" fmla="*/ 892467 w 6294865"/>
              <a:gd name="connsiteY7951" fmla="*/ 4289068 h 5339960"/>
              <a:gd name="connsiteX7952" fmla="*/ 893437 w 6294865"/>
              <a:gd name="connsiteY7952" fmla="*/ 4288219 h 5339960"/>
              <a:gd name="connsiteX7953" fmla="*/ 903296 w 6294865"/>
              <a:gd name="connsiteY7953" fmla="*/ 4270294 h 5339960"/>
              <a:gd name="connsiteX7954" fmla="*/ 925089 w 6294865"/>
              <a:gd name="connsiteY7954" fmla="*/ 4239588 h 5339960"/>
              <a:gd name="connsiteX7955" fmla="*/ 918619 w 6294865"/>
              <a:gd name="connsiteY7955" fmla="*/ 4261629 h 5339960"/>
              <a:gd name="connsiteX7956" fmla="*/ 912219 w 6294865"/>
              <a:gd name="connsiteY7956" fmla="*/ 4278376 h 5339960"/>
              <a:gd name="connsiteX7957" fmla="*/ 926522 w 6294865"/>
              <a:gd name="connsiteY7957" fmla="*/ 4278155 h 5339960"/>
              <a:gd name="connsiteX7958" fmla="*/ 934131 w 6294865"/>
              <a:gd name="connsiteY7958" fmla="*/ 4290939 h 5339960"/>
              <a:gd name="connsiteX7959" fmla="*/ 912410 w 6294865"/>
              <a:gd name="connsiteY7959" fmla="*/ 4311861 h 5339960"/>
              <a:gd name="connsiteX7960" fmla="*/ 891196 w 6294865"/>
              <a:gd name="connsiteY7960" fmla="*/ 4326259 h 5339960"/>
              <a:gd name="connsiteX7961" fmla="*/ 890473 w 6294865"/>
              <a:gd name="connsiteY7961" fmla="*/ 4328395 h 5339960"/>
              <a:gd name="connsiteX7962" fmla="*/ 903000 w 6294865"/>
              <a:gd name="connsiteY7962" fmla="*/ 4319214 h 5339960"/>
              <a:gd name="connsiteX7963" fmla="*/ 941533 w 6294865"/>
              <a:gd name="connsiteY7963" fmla="*/ 4296904 h 5339960"/>
              <a:gd name="connsiteX7964" fmla="*/ 943310 w 6294865"/>
              <a:gd name="connsiteY7964" fmla="*/ 4296034 h 5339960"/>
              <a:gd name="connsiteX7965" fmla="*/ 944072 w 6294865"/>
              <a:gd name="connsiteY7965" fmla="*/ 4280263 h 5339960"/>
              <a:gd name="connsiteX7966" fmla="*/ 946049 w 6294865"/>
              <a:gd name="connsiteY7966" fmla="*/ 4261864 h 5339960"/>
              <a:gd name="connsiteX7967" fmla="*/ 949983 w 6294865"/>
              <a:gd name="connsiteY7967" fmla="*/ 4280771 h 5339960"/>
              <a:gd name="connsiteX7968" fmla="*/ 951308 w 6294865"/>
              <a:gd name="connsiteY7968" fmla="*/ 4292112 h 5339960"/>
              <a:gd name="connsiteX7969" fmla="*/ 973229 w 6294865"/>
              <a:gd name="connsiteY7969" fmla="*/ 4281366 h 5339960"/>
              <a:gd name="connsiteX7970" fmla="*/ 977000 w 6294865"/>
              <a:gd name="connsiteY7970" fmla="*/ 4279803 h 5339960"/>
              <a:gd name="connsiteX7971" fmla="*/ 971412 w 6294865"/>
              <a:gd name="connsiteY7971" fmla="*/ 4267451 h 5339960"/>
              <a:gd name="connsiteX7972" fmla="*/ 952021 w 6294865"/>
              <a:gd name="connsiteY7972" fmla="*/ 4220355 h 5339960"/>
              <a:gd name="connsiteX7973" fmla="*/ 957995 w 6294865"/>
              <a:gd name="connsiteY7973" fmla="*/ 4222620 h 5339960"/>
              <a:gd name="connsiteX7974" fmla="*/ 978212 w 6294865"/>
              <a:gd name="connsiteY7974" fmla="*/ 4249794 h 5339960"/>
              <a:gd name="connsiteX7975" fmla="*/ 982605 w 6294865"/>
              <a:gd name="connsiteY7975" fmla="*/ 4251657 h 5339960"/>
              <a:gd name="connsiteX7976" fmla="*/ 987843 w 6294865"/>
              <a:gd name="connsiteY7976" fmla="*/ 4256367 h 5339960"/>
              <a:gd name="connsiteX7977" fmla="*/ 997419 w 6294865"/>
              <a:gd name="connsiteY7977" fmla="*/ 4214896 h 5339960"/>
              <a:gd name="connsiteX7978" fmla="*/ 1004340 w 6294865"/>
              <a:gd name="connsiteY7978" fmla="*/ 4201532 h 5339960"/>
              <a:gd name="connsiteX7979" fmla="*/ 992821 w 6294865"/>
              <a:gd name="connsiteY7979" fmla="*/ 4203372 h 5339960"/>
              <a:gd name="connsiteX7980" fmla="*/ 996563 w 6294865"/>
              <a:gd name="connsiteY7980" fmla="*/ 4189538 h 5339960"/>
              <a:gd name="connsiteX7981" fmla="*/ 1007223 w 6294865"/>
              <a:gd name="connsiteY7981" fmla="*/ 4183323 h 5339960"/>
              <a:gd name="connsiteX7982" fmla="*/ 981046 w 6294865"/>
              <a:gd name="connsiteY7982" fmla="*/ 4181411 h 5339960"/>
              <a:gd name="connsiteX7983" fmla="*/ 967549 w 6294865"/>
              <a:gd name="connsiteY7983" fmla="*/ 4180492 h 5339960"/>
              <a:gd name="connsiteX7984" fmla="*/ 958750 w 6294865"/>
              <a:gd name="connsiteY7984" fmla="*/ 4187535 h 5339960"/>
              <a:gd name="connsiteX7985" fmla="*/ 921115 w 6294865"/>
              <a:gd name="connsiteY7985" fmla="*/ 4215381 h 5339960"/>
              <a:gd name="connsiteX7986" fmla="*/ 918657 w 6294865"/>
              <a:gd name="connsiteY7986" fmla="*/ 4217178 h 5339960"/>
              <a:gd name="connsiteX7987" fmla="*/ 918903 w 6294865"/>
              <a:gd name="connsiteY7987" fmla="*/ 4221272 h 5339960"/>
              <a:gd name="connsiteX7988" fmla="*/ 913478 w 6294865"/>
              <a:gd name="connsiteY7988" fmla="*/ 4223206 h 5339960"/>
              <a:gd name="connsiteX7989" fmla="*/ 912087 w 6294865"/>
              <a:gd name="connsiteY7989" fmla="*/ 4221983 h 5339960"/>
              <a:gd name="connsiteX7990" fmla="*/ 898440 w 6294865"/>
              <a:gd name="connsiteY7990" fmla="*/ 4231962 h 5339960"/>
              <a:gd name="connsiteX7991" fmla="*/ 1443031 w 6294865"/>
              <a:gd name="connsiteY7991" fmla="*/ 2495336 h 5339960"/>
              <a:gd name="connsiteX7992" fmla="*/ 1467309 w 6294865"/>
              <a:gd name="connsiteY7992" fmla="*/ 2523067 h 5339960"/>
              <a:gd name="connsiteX7993" fmla="*/ 1491462 w 6294865"/>
              <a:gd name="connsiteY7993" fmla="*/ 2512425 h 5339960"/>
              <a:gd name="connsiteX7994" fmla="*/ 1492434 w 6294865"/>
              <a:gd name="connsiteY7994" fmla="*/ 2503388 h 5339960"/>
              <a:gd name="connsiteX7995" fmla="*/ 1493978 w 6294865"/>
              <a:gd name="connsiteY7995" fmla="*/ 2506510 h 5339960"/>
              <a:gd name="connsiteX7996" fmla="*/ 1494660 w 6294865"/>
              <a:gd name="connsiteY7996" fmla="*/ 2511016 h 5339960"/>
              <a:gd name="connsiteX7997" fmla="*/ 1495397 w 6294865"/>
              <a:gd name="connsiteY7997" fmla="*/ 2510691 h 5339960"/>
              <a:gd name="connsiteX7998" fmla="*/ 1497991 w 6294865"/>
              <a:gd name="connsiteY7998" fmla="*/ 2510067 h 5339960"/>
              <a:gd name="connsiteX7999" fmla="*/ 1500652 w 6294865"/>
              <a:gd name="connsiteY7999" fmla="*/ 2506365 h 5339960"/>
              <a:gd name="connsiteX8000" fmla="*/ 1511314 w 6294865"/>
              <a:gd name="connsiteY8000" fmla="*/ 2500149 h 5339960"/>
              <a:gd name="connsiteX8001" fmla="*/ 1485137 w 6294865"/>
              <a:gd name="connsiteY8001" fmla="*/ 2498237 h 5339960"/>
              <a:gd name="connsiteX8002" fmla="*/ 765053 w 6294865"/>
              <a:gd name="connsiteY8002" fmla="*/ 4645052 h 5339960"/>
              <a:gd name="connsiteX8003" fmla="*/ 765969 w 6294865"/>
              <a:gd name="connsiteY8003" fmla="*/ 4644595 h 5339960"/>
              <a:gd name="connsiteX8004" fmla="*/ 765468 w 6294865"/>
              <a:gd name="connsiteY8004" fmla="*/ 4644637 h 5339960"/>
              <a:gd name="connsiteX8005" fmla="*/ 662724 w 6294865"/>
              <a:gd name="connsiteY8005" fmla="*/ 4969151 h 5339960"/>
              <a:gd name="connsiteX8006" fmla="*/ 660992 w 6294865"/>
              <a:gd name="connsiteY8006" fmla="*/ 4976309 h 5339960"/>
              <a:gd name="connsiteX8007" fmla="*/ 662905 w 6294865"/>
              <a:gd name="connsiteY8007" fmla="*/ 4977158 h 5339960"/>
              <a:gd name="connsiteX8008" fmla="*/ 669357 w 6294865"/>
              <a:gd name="connsiteY8008" fmla="*/ 4984242 h 5339960"/>
              <a:gd name="connsiteX8009" fmla="*/ 669823 w 6294865"/>
              <a:gd name="connsiteY8009" fmla="*/ 4974209 h 5339960"/>
              <a:gd name="connsiteX8010" fmla="*/ 665022 w 6294865"/>
              <a:gd name="connsiteY8010" fmla="*/ 4968911 h 5339960"/>
              <a:gd name="connsiteX8011" fmla="*/ 664660 w 6294865"/>
              <a:gd name="connsiteY8011" fmla="*/ 4968474 h 5339960"/>
              <a:gd name="connsiteX8012" fmla="*/ 737153 w 6294865"/>
              <a:gd name="connsiteY8012" fmla="*/ 4732588 h 5339960"/>
              <a:gd name="connsiteX8013" fmla="*/ 742701 w 6294865"/>
              <a:gd name="connsiteY8013" fmla="*/ 4754110 h 5339960"/>
              <a:gd name="connsiteX8014" fmla="*/ 744079 w 6294865"/>
              <a:gd name="connsiteY8014" fmla="*/ 4759422 h 5339960"/>
              <a:gd name="connsiteX8015" fmla="*/ 755359 w 6294865"/>
              <a:gd name="connsiteY8015" fmla="*/ 4745406 h 5339960"/>
              <a:gd name="connsiteX8016" fmla="*/ 757872 w 6294865"/>
              <a:gd name="connsiteY8016" fmla="*/ 4742440 h 5339960"/>
              <a:gd name="connsiteX8017" fmla="*/ 745902 w 6294865"/>
              <a:gd name="connsiteY8017" fmla="*/ 4742031 h 5339960"/>
              <a:gd name="connsiteX8018" fmla="*/ 743367 w 6294865"/>
              <a:gd name="connsiteY8018" fmla="*/ 4733308 h 5339960"/>
              <a:gd name="connsiteX8019" fmla="*/ 755710 w 6294865"/>
              <a:gd name="connsiteY8019" fmla="*/ 4724678 h 5339960"/>
              <a:gd name="connsiteX8020" fmla="*/ 767285 w 6294865"/>
              <a:gd name="connsiteY8020" fmla="*/ 4723875 h 5339960"/>
              <a:gd name="connsiteX8021" fmla="*/ 773310 w 6294865"/>
              <a:gd name="connsiteY8021" fmla="*/ 4724212 h 5339960"/>
              <a:gd name="connsiteX8022" fmla="*/ 778442 w 6294865"/>
              <a:gd name="connsiteY8022" fmla="*/ 4718294 h 5339960"/>
              <a:gd name="connsiteX8023" fmla="*/ 776837 w 6294865"/>
              <a:gd name="connsiteY8023" fmla="*/ 4714082 h 5339960"/>
              <a:gd name="connsiteX8024" fmla="*/ 761183 w 6294865"/>
              <a:gd name="connsiteY8024" fmla="*/ 4722108 h 5339960"/>
              <a:gd name="connsiteX8025" fmla="*/ 704922 w 6294865"/>
              <a:gd name="connsiteY8025" fmla="*/ 4834908 h 5339960"/>
              <a:gd name="connsiteX8026" fmla="*/ 708063 w 6294865"/>
              <a:gd name="connsiteY8026" fmla="*/ 4847091 h 5339960"/>
              <a:gd name="connsiteX8027" fmla="*/ 713474 w 6294865"/>
              <a:gd name="connsiteY8027" fmla="*/ 4845933 h 5339960"/>
              <a:gd name="connsiteX8028" fmla="*/ 720149 w 6294865"/>
              <a:gd name="connsiteY8028" fmla="*/ 4838500 h 5339960"/>
              <a:gd name="connsiteX8029" fmla="*/ 722142 w 6294865"/>
              <a:gd name="connsiteY8029" fmla="*/ 4836419 h 5339960"/>
              <a:gd name="connsiteX8030" fmla="*/ 722172 w 6294865"/>
              <a:gd name="connsiteY8030" fmla="*/ 4835800 h 5339960"/>
              <a:gd name="connsiteX8031" fmla="*/ 718070 w 6294865"/>
              <a:gd name="connsiteY8031" fmla="*/ 4829174 h 5339960"/>
              <a:gd name="connsiteX8032" fmla="*/ 1453712 w 6294865"/>
              <a:gd name="connsiteY8032" fmla="*/ 2457519 h 5339960"/>
              <a:gd name="connsiteX8033" fmla="*/ 1453948 w 6294865"/>
              <a:gd name="connsiteY8033" fmla="*/ 2458053 h 5339960"/>
              <a:gd name="connsiteX8034" fmla="*/ 1454234 w 6294865"/>
              <a:gd name="connsiteY8034" fmla="*/ 2462815 h 5339960"/>
              <a:gd name="connsiteX8035" fmla="*/ 1505958 w 6294865"/>
              <a:gd name="connsiteY8035" fmla="*/ 2441628 h 5339960"/>
              <a:gd name="connsiteX8036" fmla="*/ 1504116 w 6294865"/>
              <a:gd name="connsiteY8036" fmla="*/ 2438332 h 5339960"/>
              <a:gd name="connsiteX8037" fmla="*/ 1496003 w 6294865"/>
              <a:gd name="connsiteY8037" fmla="*/ 2426073 h 5339960"/>
              <a:gd name="connsiteX8038" fmla="*/ 1495480 w 6294865"/>
              <a:gd name="connsiteY8038" fmla="*/ 2426090 h 5339960"/>
              <a:gd name="connsiteX8039" fmla="*/ 1482257 w 6294865"/>
              <a:gd name="connsiteY8039" fmla="*/ 2427155 h 5339960"/>
              <a:gd name="connsiteX8040" fmla="*/ 1470552 w 6294865"/>
              <a:gd name="connsiteY8040" fmla="*/ 2438866 h 5339960"/>
              <a:gd name="connsiteX8041" fmla="*/ 1455928 w 6294865"/>
              <a:gd name="connsiteY8041" fmla="*/ 2452494 h 5339960"/>
              <a:gd name="connsiteX8042" fmla="*/ 1473553 w 6294865"/>
              <a:gd name="connsiteY8042" fmla="*/ 2430594 h 5339960"/>
              <a:gd name="connsiteX8043" fmla="*/ 1476065 w 6294865"/>
              <a:gd name="connsiteY8043" fmla="*/ 2427626 h 5339960"/>
              <a:gd name="connsiteX8044" fmla="*/ 1465301 w 6294865"/>
              <a:gd name="connsiteY8044" fmla="*/ 2427259 h 5339960"/>
              <a:gd name="connsiteX8045" fmla="*/ 1464142 w 6294865"/>
              <a:gd name="connsiteY8045" fmla="*/ 2429915 h 5339960"/>
              <a:gd name="connsiteX8046" fmla="*/ 1455474 w 6294865"/>
              <a:gd name="connsiteY8046" fmla="*/ 2452692 h 5339960"/>
              <a:gd name="connsiteX8047" fmla="*/ 1177797 w 6294865"/>
              <a:gd name="connsiteY8047" fmla="*/ 3333022 h 5339960"/>
              <a:gd name="connsiteX8048" fmla="*/ 1176293 w 6294865"/>
              <a:gd name="connsiteY8048" fmla="*/ 3341945 h 5339960"/>
              <a:gd name="connsiteX8049" fmla="*/ 1181404 w 6294865"/>
              <a:gd name="connsiteY8049" fmla="*/ 3337163 h 5339960"/>
              <a:gd name="connsiteX8050" fmla="*/ 1179495 w 6294865"/>
              <a:gd name="connsiteY8050" fmla="*/ 3332152 h 5339960"/>
              <a:gd name="connsiteX8051" fmla="*/ 780184 w 6294865"/>
              <a:gd name="connsiteY8051" fmla="*/ 4594475 h 5339960"/>
              <a:gd name="connsiteX8052" fmla="*/ 781169 w 6294865"/>
              <a:gd name="connsiteY8052" fmla="*/ 4598572 h 5339960"/>
              <a:gd name="connsiteX8053" fmla="*/ 782457 w 6294865"/>
              <a:gd name="connsiteY8053" fmla="*/ 4599291 h 5339960"/>
              <a:gd name="connsiteX8054" fmla="*/ 782715 w 6294865"/>
              <a:gd name="connsiteY8054" fmla="*/ 4593729 h 5339960"/>
              <a:gd name="connsiteX8055" fmla="*/ 1248877 w 6294865"/>
              <a:gd name="connsiteY8055" fmla="*/ 3105784 h 5339960"/>
              <a:gd name="connsiteX8056" fmla="*/ 1254425 w 6294865"/>
              <a:gd name="connsiteY8056" fmla="*/ 3127305 h 5339960"/>
              <a:gd name="connsiteX8057" fmla="*/ 1258610 w 6294865"/>
              <a:gd name="connsiteY8057" fmla="*/ 3143441 h 5339960"/>
              <a:gd name="connsiteX8058" fmla="*/ 1283230 w 6294865"/>
              <a:gd name="connsiteY8058" fmla="*/ 3125395 h 5339960"/>
              <a:gd name="connsiteX8059" fmla="*/ 1286430 w 6294865"/>
              <a:gd name="connsiteY8059" fmla="*/ 3123542 h 5339960"/>
              <a:gd name="connsiteX8060" fmla="*/ 1287240 w 6294865"/>
              <a:gd name="connsiteY8060" fmla="*/ 3116518 h 5339960"/>
              <a:gd name="connsiteX8061" fmla="*/ 1291328 w 6294865"/>
              <a:gd name="connsiteY8061" fmla="*/ 3094540 h 5339960"/>
              <a:gd name="connsiteX8062" fmla="*/ 1288561 w 6294865"/>
              <a:gd name="connsiteY8062" fmla="*/ 3087278 h 5339960"/>
              <a:gd name="connsiteX8063" fmla="*/ 1272907 w 6294865"/>
              <a:gd name="connsiteY8063" fmla="*/ 3095305 h 5339960"/>
              <a:gd name="connsiteX8064" fmla="*/ 949302 w 6294865"/>
              <a:gd name="connsiteY8064" fmla="*/ 4055535 h 5339960"/>
              <a:gd name="connsiteX8065" fmla="*/ 961620 w 6294865"/>
              <a:gd name="connsiteY8065" fmla="*/ 4067008 h 5339960"/>
              <a:gd name="connsiteX8066" fmla="*/ 962283 w 6294865"/>
              <a:gd name="connsiteY8066" fmla="*/ 4066428 h 5339960"/>
              <a:gd name="connsiteX8067" fmla="*/ 974364 w 6294865"/>
              <a:gd name="connsiteY8067" fmla="*/ 4055774 h 5339960"/>
              <a:gd name="connsiteX8068" fmla="*/ 974485 w 6294865"/>
              <a:gd name="connsiteY8068" fmla="*/ 4055212 h 5339960"/>
              <a:gd name="connsiteX8069" fmla="*/ 970957 w 6294865"/>
              <a:gd name="connsiteY8069" fmla="*/ 4050976 h 5339960"/>
              <a:gd name="connsiteX8070" fmla="*/ 961334 w 6294865"/>
              <a:gd name="connsiteY8070" fmla="*/ 4048747 h 5339960"/>
              <a:gd name="connsiteX8071" fmla="*/ 1441917 w 6294865"/>
              <a:gd name="connsiteY8071" fmla="*/ 2489160 h 5339960"/>
              <a:gd name="connsiteX8072" fmla="*/ 1453506 w 6294865"/>
              <a:gd name="connsiteY8072" fmla="*/ 2488972 h 5339960"/>
              <a:gd name="connsiteX8073" fmla="*/ 1504035 w 6294865"/>
              <a:gd name="connsiteY8073" fmla="*/ 2489811 h 5339960"/>
              <a:gd name="connsiteX8074" fmla="*/ 1524220 w 6294865"/>
              <a:gd name="connsiteY8074" fmla="*/ 2491546 h 5339960"/>
              <a:gd name="connsiteX8075" fmla="*/ 1526566 w 6294865"/>
              <a:gd name="connsiteY8075" fmla="*/ 2488776 h 5339960"/>
              <a:gd name="connsiteX8076" fmla="*/ 1514597 w 6294865"/>
              <a:gd name="connsiteY8076" fmla="*/ 2488367 h 5339960"/>
              <a:gd name="connsiteX8077" fmla="*/ 1512062 w 6294865"/>
              <a:gd name="connsiteY8077" fmla="*/ 2479645 h 5339960"/>
              <a:gd name="connsiteX8078" fmla="*/ 1522942 w 6294865"/>
              <a:gd name="connsiteY8078" fmla="*/ 2472036 h 5339960"/>
              <a:gd name="connsiteX8079" fmla="*/ 1517855 w 6294865"/>
              <a:gd name="connsiteY8079" fmla="*/ 2462927 h 5339960"/>
              <a:gd name="connsiteX8080" fmla="*/ 1517653 w 6294865"/>
              <a:gd name="connsiteY8080" fmla="*/ 2463375 h 5339960"/>
              <a:gd name="connsiteX8081" fmla="*/ 1473121 w 6294865"/>
              <a:gd name="connsiteY8081" fmla="*/ 2477822 h 5339960"/>
              <a:gd name="connsiteX8082" fmla="*/ 1489297 w 6294865"/>
              <a:gd name="connsiteY8082" fmla="*/ 2462046 h 5339960"/>
              <a:gd name="connsiteX8083" fmla="*/ 1496160 w 6294865"/>
              <a:gd name="connsiteY8083" fmla="*/ 2455990 h 5339960"/>
              <a:gd name="connsiteX8084" fmla="*/ 1490084 w 6294865"/>
              <a:gd name="connsiteY8084" fmla="*/ 2458212 h 5339960"/>
              <a:gd name="connsiteX8085" fmla="*/ 1454739 w 6294865"/>
              <a:gd name="connsiteY8085" fmla="*/ 2471193 h 5339960"/>
              <a:gd name="connsiteX8086" fmla="*/ 1455299 w 6294865"/>
              <a:gd name="connsiteY8086" fmla="*/ 2480480 h 5339960"/>
              <a:gd name="connsiteX8087" fmla="*/ 1449874 w 6294865"/>
              <a:gd name="connsiteY8087" fmla="*/ 2482416 h 5339960"/>
              <a:gd name="connsiteX8088" fmla="*/ 1445844 w 6294865"/>
              <a:gd name="connsiteY8088" fmla="*/ 2478872 h 5339960"/>
              <a:gd name="connsiteX8089" fmla="*/ 1441936 w 6294865"/>
              <a:gd name="connsiteY8089" fmla="*/ 2489124 h 5339960"/>
              <a:gd name="connsiteX8090" fmla="*/ 652095 w 6294865"/>
              <a:gd name="connsiteY8090" fmla="*/ 4996412 h 5339960"/>
              <a:gd name="connsiteX8091" fmla="*/ 653003 w 6294865"/>
              <a:gd name="connsiteY8091" fmla="*/ 4997292 h 5339960"/>
              <a:gd name="connsiteX8092" fmla="*/ 652986 w 6294865"/>
              <a:gd name="connsiteY8092" fmla="*/ 4994843 h 5339960"/>
              <a:gd name="connsiteX8093" fmla="*/ 1339067 w 6294865"/>
              <a:gd name="connsiteY8093" fmla="*/ 2815489 h 5339960"/>
              <a:gd name="connsiteX8094" fmla="*/ 1341879 w 6294865"/>
              <a:gd name="connsiteY8094" fmla="*/ 2826333 h 5339960"/>
              <a:gd name="connsiteX8095" fmla="*/ 1347173 w 6294865"/>
              <a:gd name="connsiteY8095" fmla="*/ 2846889 h 5339960"/>
              <a:gd name="connsiteX8096" fmla="*/ 1348951 w 6294865"/>
              <a:gd name="connsiteY8096" fmla="*/ 2844762 h 5339960"/>
              <a:gd name="connsiteX8097" fmla="*/ 1351337 w 6294865"/>
              <a:gd name="connsiteY8097" fmla="*/ 2815732 h 5339960"/>
              <a:gd name="connsiteX8098" fmla="*/ 1347546 w 6294865"/>
              <a:gd name="connsiteY8098" fmla="*/ 2815025 h 5339960"/>
              <a:gd name="connsiteX8099" fmla="*/ 1341714 w 6294865"/>
              <a:gd name="connsiteY8099" fmla="*/ 2813460 h 5339960"/>
              <a:gd name="connsiteX8100" fmla="*/ 807390 w 6294865"/>
              <a:gd name="connsiteY8100" fmla="*/ 4501468 h 5339960"/>
              <a:gd name="connsiteX8101" fmla="*/ 807066 w 6294865"/>
              <a:gd name="connsiteY8101" fmla="*/ 4508072 h 5339960"/>
              <a:gd name="connsiteX8102" fmla="*/ 814526 w 6294865"/>
              <a:gd name="connsiteY8102" fmla="*/ 4513718 h 5339960"/>
              <a:gd name="connsiteX8103" fmla="*/ 820791 w 6294865"/>
              <a:gd name="connsiteY8103" fmla="*/ 4509891 h 5339960"/>
              <a:gd name="connsiteX8104" fmla="*/ 816175 w 6294865"/>
              <a:gd name="connsiteY8104" fmla="*/ 4507735 h 5339960"/>
              <a:gd name="connsiteX8105" fmla="*/ 2058744 w 6294865"/>
              <a:gd name="connsiteY8105" fmla="*/ 527622 h 5339960"/>
              <a:gd name="connsiteX8106" fmla="*/ 2077574 w 6294865"/>
              <a:gd name="connsiteY8106" fmla="*/ 529763 h 5339960"/>
              <a:gd name="connsiteX8107" fmla="*/ 2073664 w 6294865"/>
              <a:gd name="connsiteY8107" fmla="*/ 512140 h 5339960"/>
              <a:gd name="connsiteX8108" fmla="*/ 2066247 w 6294865"/>
              <a:gd name="connsiteY8108" fmla="*/ 519639 h 5339960"/>
              <a:gd name="connsiteX8109" fmla="*/ 2064320 w 6294865"/>
              <a:gd name="connsiteY8109" fmla="*/ 523937 h 5339960"/>
              <a:gd name="connsiteX8110" fmla="*/ 900363 w 6294865"/>
              <a:gd name="connsiteY8110" fmla="*/ 4204973 h 5339960"/>
              <a:gd name="connsiteX8111" fmla="*/ 899131 w 6294865"/>
              <a:gd name="connsiteY8111" fmla="*/ 4212101 h 5339960"/>
              <a:gd name="connsiteX8112" fmla="*/ 902686 w 6294865"/>
              <a:gd name="connsiteY8112" fmla="*/ 4210044 h 5339960"/>
              <a:gd name="connsiteX8113" fmla="*/ 954828 w 6294865"/>
              <a:gd name="connsiteY8113" fmla="*/ 4031955 h 5339960"/>
              <a:gd name="connsiteX8114" fmla="*/ 955744 w 6294865"/>
              <a:gd name="connsiteY8114" fmla="*/ 4031499 h 5339960"/>
              <a:gd name="connsiteX8115" fmla="*/ 955243 w 6294865"/>
              <a:gd name="connsiteY8115" fmla="*/ 4031539 h 5339960"/>
              <a:gd name="connsiteX8116" fmla="*/ 910195 w 6294865"/>
              <a:gd name="connsiteY8116" fmla="*/ 4172780 h 5339960"/>
              <a:gd name="connsiteX8117" fmla="*/ 935923 w 6294865"/>
              <a:gd name="connsiteY8117" fmla="*/ 4172364 h 5339960"/>
              <a:gd name="connsiteX8118" fmla="*/ 936255 w 6294865"/>
              <a:gd name="connsiteY8118" fmla="*/ 4168521 h 5339960"/>
              <a:gd name="connsiteX8119" fmla="*/ 937817 w 6294865"/>
              <a:gd name="connsiteY8119" fmla="*/ 4159079 h 5339960"/>
              <a:gd name="connsiteX8120" fmla="*/ 924447 w 6294865"/>
              <a:gd name="connsiteY8120" fmla="*/ 4163990 h 5339960"/>
              <a:gd name="connsiteX8121" fmla="*/ 911695 w 6294865"/>
              <a:gd name="connsiteY8121" fmla="*/ 4168647 h 5339960"/>
              <a:gd name="connsiteX8122" fmla="*/ 911560 w 6294865"/>
              <a:gd name="connsiteY8122" fmla="*/ 4168739 h 5339960"/>
              <a:gd name="connsiteX8123" fmla="*/ 1605904 w 6294865"/>
              <a:gd name="connsiteY8123" fmla="*/ 1963996 h 5339960"/>
              <a:gd name="connsiteX8124" fmla="*/ 1607461 w 6294865"/>
              <a:gd name="connsiteY8124" fmla="*/ 1964082 h 5339960"/>
              <a:gd name="connsiteX8125" fmla="*/ 1610189 w 6294865"/>
              <a:gd name="connsiteY8125" fmla="*/ 1964001 h 5339960"/>
              <a:gd name="connsiteX8126" fmla="*/ 1608985 w 6294865"/>
              <a:gd name="connsiteY8126" fmla="*/ 1960882 h 5339960"/>
              <a:gd name="connsiteX8127" fmla="*/ 908398 w 6294865"/>
              <a:gd name="connsiteY8127" fmla="*/ 4178098 h 5339960"/>
              <a:gd name="connsiteX8128" fmla="*/ 917551 w 6294865"/>
              <a:gd name="connsiteY8128" fmla="*/ 4198844 h 5339960"/>
              <a:gd name="connsiteX8129" fmla="*/ 917703 w 6294865"/>
              <a:gd name="connsiteY8129" fmla="*/ 4201348 h 5339960"/>
              <a:gd name="connsiteX8130" fmla="*/ 923883 w 6294865"/>
              <a:gd name="connsiteY8130" fmla="*/ 4197770 h 5339960"/>
              <a:gd name="connsiteX8131" fmla="*/ 955579 w 6294865"/>
              <a:gd name="connsiteY8131" fmla="*/ 4182232 h 5339960"/>
              <a:gd name="connsiteX8132" fmla="*/ 960869 w 6294865"/>
              <a:gd name="connsiteY8132" fmla="*/ 4180039 h 5339960"/>
              <a:gd name="connsiteX8133" fmla="*/ 956168 w 6294865"/>
              <a:gd name="connsiteY8133" fmla="*/ 4179720 h 5339960"/>
              <a:gd name="connsiteX8134" fmla="*/ 950092 w 6294865"/>
              <a:gd name="connsiteY8134" fmla="*/ 4181074 h 5339960"/>
              <a:gd name="connsiteX8135" fmla="*/ 944704 w 6294865"/>
              <a:gd name="connsiteY8135" fmla="*/ 4179538 h 5339960"/>
              <a:gd name="connsiteX8136" fmla="*/ 945178 w 6294865"/>
              <a:gd name="connsiteY8136" fmla="*/ 4178965 h 5339960"/>
              <a:gd name="connsiteX8137" fmla="*/ 916491 w 6294865"/>
              <a:gd name="connsiteY8137" fmla="*/ 4176962 h 5339960"/>
              <a:gd name="connsiteX8138" fmla="*/ 908984 w 6294865"/>
              <a:gd name="connsiteY8138" fmla="*/ 4176366 h 5339960"/>
              <a:gd name="connsiteX8139" fmla="*/ 1703343 w 6294865"/>
              <a:gd name="connsiteY8139" fmla="*/ 1653593 h 5339960"/>
              <a:gd name="connsiteX8140" fmla="*/ 1702963 w 6294865"/>
              <a:gd name="connsiteY8140" fmla="*/ 1654911 h 5339960"/>
              <a:gd name="connsiteX8141" fmla="*/ 1703620 w 6294865"/>
              <a:gd name="connsiteY8141" fmla="*/ 1656309 h 5339960"/>
              <a:gd name="connsiteX8142" fmla="*/ 1704246 w 6294865"/>
              <a:gd name="connsiteY8142" fmla="*/ 1655961 h 5339960"/>
              <a:gd name="connsiteX8143" fmla="*/ 681026 w 6294865"/>
              <a:gd name="connsiteY8143" fmla="*/ 4898475 h 5339960"/>
              <a:gd name="connsiteX8144" fmla="*/ 682328 w 6294865"/>
              <a:gd name="connsiteY8144" fmla="*/ 4900819 h 5339960"/>
              <a:gd name="connsiteX8145" fmla="*/ 684870 w 6294865"/>
              <a:gd name="connsiteY8145" fmla="*/ 4898622 h 5339960"/>
              <a:gd name="connsiteX8146" fmla="*/ 685143 w 6294865"/>
              <a:gd name="connsiteY8146" fmla="*/ 4897663 h 5339960"/>
              <a:gd name="connsiteX8147" fmla="*/ 776036 w 6294865"/>
              <a:gd name="connsiteY8147" fmla="*/ 4595703 h 5339960"/>
              <a:gd name="connsiteX8148" fmla="*/ 779348 w 6294865"/>
              <a:gd name="connsiteY8148" fmla="*/ 4597555 h 5339960"/>
              <a:gd name="connsiteX8149" fmla="*/ 779188 w 6294865"/>
              <a:gd name="connsiteY8149" fmla="*/ 4597131 h 5339960"/>
              <a:gd name="connsiteX8150" fmla="*/ 778450 w 6294865"/>
              <a:gd name="connsiteY8150" fmla="*/ 4594988 h 5339960"/>
              <a:gd name="connsiteX8151" fmla="*/ 1308606 w 6294865"/>
              <a:gd name="connsiteY8151" fmla="*/ 2903718 h 5339960"/>
              <a:gd name="connsiteX8152" fmla="*/ 1314913 w 6294865"/>
              <a:gd name="connsiteY8152" fmla="*/ 2903463 h 5339960"/>
              <a:gd name="connsiteX8153" fmla="*/ 1339080 w 6294865"/>
              <a:gd name="connsiteY8153" fmla="*/ 2903072 h 5339960"/>
              <a:gd name="connsiteX8154" fmla="*/ 1341176 w 6294865"/>
              <a:gd name="connsiteY8154" fmla="*/ 2891806 h 5339960"/>
              <a:gd name="connsiteX8155" fmla="*/ 1333564 w 6294865"/>
              <a:gd name="connsiteY8155" fmla="*/ 2894602 h 5339960"/>
              <a:gd name="connsiteX8156" fmla="*/ 1647784 w 6294865"/>
              <a:gd name="connsiteY8156" fmla="*/ 1825639 h 5339960"/>
              <a:gd name="connsiteX8157" fmla="*/ 1658388 w 6294865"/>
              <a:gd name="connsiteY8157" fmla="*/ 1833968 h 5339960"/>
              <a:gd name="connsiteX8158" fmla="*/ 1658232 w 6294865"/>
              <a:gd name="connsiteY8158" fmla="*/ 1823621 h 5339960"/>
              <a:gd name="connsiteX8159" fmla="*/ 1648625 w 6294865"/>
              <a:gd name="connsiteY8159" fmla="*/ 1824787 h 5339960"/>
              <a:gd name="connsiteX8160" fmla="*/ 1615834 w 6294865"/>
              <a:gd name="connsiteY8160" fmla="*/ 1926599 h 5339960"/>
              <a:gd name="connsiteX8161" fmla="*/ 1611928 w 6294865"/>
              <a:gd name="connsiteY8161" fmla="*/ 1939434 h 5339960"/>
              <a:gd name="connsiteX8162" fmla="*/ 1611789 w 6294865"/>
              <a:gd name="connsiteY8162" fmla="*/ 1947610 h 5339960"/>
              <a:gd name="connsiteX8163" fmla="*/ 1619225 w 6294865"/>
              <a:gd name="connsiteY8163" fmla="*/ 1939031 h 5339960"/>
              <a:gd name="connsiteX8164" fmla="*/ 1628244 w 6294865"/>
              <a:gd name="connsiteY8164" fmla="*/ 1928986 h 5339960"/>
              <a:gd name="connsiteX8165" fmla="*/ 1622247 w 6294865"/>
              <a:gd name="connsiteY8165" fmla="*/ 1923112 h 5339960"/>
              <a:gd name="connsiteX8166" fmla="*/ 1621842 w 6294865"/>
              <a:gd name="connsiteY8166" fmla="*/ 1922628 h 5339960"/>
              <a:gd name="connsiteX8167" fmla="*/ 852909 w 6294865"/>
              <a:gd name="connsiteY8167" fmla="*/ 4348276 h 5339960"/>
              <a:gd name="connsiteX8168" fmla="*/ 855748 w 6294865"/>
              <a:gd name="connsiteY8168" fmla="*/ 4350257 h 5339960"/>
              <a:gd name="connsiteX8169" fmla="*/ 858240 w 6294865"/>
              <a:gd name="connsiteY8169" fmla="*/ 4353576 h 5339960"/>
              <a:gd name="connsiteX8170" fmla="*/ 865904 w 6294865"/>
              <a:gd name="connsiteY8170" fmla="*/ 4346406 h 5339960"/>
              <a:gd name="connsiteX8171" fmla="*/ 871416 w 6294865"/>
              <a:gd name="connsiteY8171" fmla="*/ 4342365 h 5339960"/>
              <a:gd name="connsiteX8172" fmla="*/ 870317 w 6294865"/>
              <a:gd name="connsiteY8172" fmla="*/ 4339482 h 5339960"/>
              <a:gd name="connsiteX8173" fmla="*/ 854663 w 6294865"/>
              <a:gd name="connsiteY8173" fmla="*/ 4347510 h 5339960"/>
              <a:gd name="connsiteX8174" fmla="*/ 1159751 w 6294865"/>
              <a:gd name="connsiteY8174" fmla="*/ 3373971 h 5339960"/>
              <a:gd name="connsiteX8175" fmla="*/ 1165795 w 6294865"/>
              <a:gd name="connsiteY8175" fmla="*/ 3380205 h 5339960"/>
              <a:gd name="connsiteX8176" fmla="*/ 1164711 w 6294865"/>
              <a:gd name="connsiteY8176" fmla="*/ 3409206 h 5339960"/>
              <a:gd name="connsiteX8177" fmla="*/ 1172140 w 6294865"/>
              <a:gd name="connsiteY8177" fmla="*/ 3414562 h 5339960"/>
              <a:gd name="connsiteX8178" fmla="*/ 1172384 w 6294865"/>
              <a:gd name="connsiteY8178" fmla="*/ 3411596 h 5339960"/>
              <a:gd name="connsiteX8179" fmla="*/ 1174470 w 6294865"/>
              <a:gd name="connsiteY8179" fmla="*/ 3393500 h 5339960"/>
              <a:gd name="connsiteX8180" fmla="*/ 1171671 w 6294865"/>
              <a:gd name="connsiteY8180" fmla="*/ 3385373 h 5339960"/>
              <a:gd name="connsiteX8181" fmla="*/ 1165964 w 6294865"/>
              <a:gd name="connsiteY8181" fmla="*/ 3367813 h 5339960"/>
              <a:gd name="connsiteX8182" fmla="*/ 1165521 w 6294865"/>
              <a:gd name="connsiteY8182" fmla="*/ 3368202 h 5339960"/>
              <a:gd name="connsiteX8183" fmla="*/ 1222801 w 6294865"/>
              <a:gd name="connsiteY8183" fmla="*/ 3173713 h 5339960"/>
              <a:gd name="connsiteX8184" fmla="*/ 1223944 w 6294865"/>
              <a:gd name="connsiteY8184" fmla="*/ 3173696 h 5339960"/>
              <a:gd name="connsiteX8185" fmla="*/ 1227155 w 6294865"/>
              <a:gd name="connsiteY8185" fmla="*/ 3170343 h 5339960"/>
              <a:gd name="connsiteX8186" fmla="*/ 1228438 w 6294865"/>
              <a:gd name="connsiteY8186" fmla="*/ 3169142 h 5339960"/>
              <a:gd name="connsiteX8187" fmla="*/ 1225723 w 6294865"/>
              <a:gd name="connsiteY8187" fmla="*/ 3166066 h 5339960"/>
              <a:gd name="connsiteX8188" fmla="*/ 1092712 w 6294865"/>
              <a:gd name="connsiteY8188" fmla="*/ 3585191 h 5339960"/>
              <a:gd name="connsiteX8189" fmla="*/ 1095786 w 6294865"/>
              <a:gd name="connsiteY8189" fmla="*/ 3587095 h 5339960"/>
              <a:gd name="connsiteX8190" fmla="*/ 1095862 w 6294865"/>
              <a:gd name="connsiteY8190" fmla="*/ 3583907 h 5339960"/>
              <a:gd name="connsiteX8191" fmla="*/ 1094834 w 6294865"/>
              <a:gd name="connsiteY8191" fmla="*/ 3583813 h 5339960"/>
              <a:gd name="connsiteX8192" fmla="*/ 614765 w 6294865"/>
              <a:gd name="connsiteY8192" fmla="*/ 5102127 h 5339960"/>
              <a:gd name="connsiteX8193" fmla="*/ 615100 w 6294865"/>
              <a:gd name="connsiteY8193" fmla="*/ 5110651 h 5339960"/>
              <a:gd name="connsiteX8194" fmla="*/ 613820 w 6294865"/>
              <a:gd name="connsiteY8194" fmla="*/ 5128294 h 5339960"/>
              <a:gd name="connsiteX8195" fmla="*/ 618905 w 6294865"/>
              <a:gd name="connsiteY8195" fmla="*/ 5137440 h 5339960"/>
              <a:gd name="connsiteX8196" fmla="*/ 627552 w 6294865"/>
              <a:gd name="connsiteY8196" fmla="*/ 5154472 h 5339960"/>
              <a:gd name="connsiteX8197" fmla="*/ 614235 w 6294865"/>
              <a:gd name="connsiteY8197" fmla="*/ 5141827 h 5339960"/>
              <a:gd name="connsiteX8198" fmla="*/ 612499 w 6294865"/>
              <a:gd name="connsiteY8198" fmla="*/ 5139737 h 5339960"/>
              <a:gd name="connsiteX8199" fmla="*/ 609832 w 6294865"/>
              <a:gd name="connsiteY8199" fmla="*/ 5150769 h 5339960"/>
              <a:gd name="connsiteX8200" fmla="*/ 613674 w 6294865"/>
              <a:gd name="connsiteY8200" fmla="*/ 5170246 h 5339960"/>
              <a:gd name="connsiteX8201" fmla="*/ 615125 w 6294865"/>
              <a:gd name="connsiteY8201" fmla="*/ 5182737 h 5339960"/>
              <a:gd name="connsiteX8202" fmla="*/ 630890 w 6294865"/>
              <a:gd name="connsiteY8202" fmla="*/ 5198040 h 5339960"/>
              <a:gd name="connsiteX8203" fmla="*/ 634356 w 6294865"/>
              <a:gd name="connsiteY8203" fmla="*/ 5201859 h 5339960"/>
              <a:gd name="connsiteX8204" fmla="*/ 635068 w 6294865"/>
              <a:gd name="connsiteY8204" fmla="*/ 5197216 h 5339960"/>
              <a:gd name="connsiteX8205" fmla="*/ 639382 w 6294865"/>
              <a:gd name="connsiteY8205" fmla="*/ 5169460 h 5339960"/>
              <a:gd name="connsiteX8206" fmla="*/ 651746 w 6294865"/>
              <a:gd name="connsiteY8206" fmla="*/ 5112543 h 5339960"/>
              <a:gd name="connsiteX8207" fmla="*/ 651856 w 6294865"/>
              <a:gd name="connsiteY8207" fmla="*/ 5110875 h 5339960"/>
              <a:gd name="connsiteX8208" fmla="*/ 642178 w 6294865"/>
              <a:gd name="connsiteY8208" fmla="*/ 5109498 h 5339960"/>
              <a:gd name="connsiteX8209" fmla="*/ 1710230 w 6294865"/>
              <a:gd name="connsiteY8209" fmla="*/ 1624370 h 5339960"/>
              <a:gd name="connsiteX8210" fmla="*/ 1708894 w 6294865"/>
              <a:gd name="connsiteY8210" fmla="*/ 1632571 h 5339960"/>
              <a:gd name="connsiteX8211" fmla="*/ 1710558 w 6294865"/>
              <a:gd name="connsiteY8211" fmla="*/ 1635459 h 5339960"/>
              <a:gd name="connsiteX8212" fmla="*/ 1716347 w 6294865"/>
              <a:gd name="connsiteY8212" fmla="*/ 1629193 h 5339960"/>
              <a:gd name="connsiteX8213" fmla="*/ 1729725 w 6294865"/>
              <a:gd name="connsiteY8213" fmla="*/ 1617619 h 5339960"/>
              <a:gd name="connsiteX8214" fmla="*/ 1730766 w 6294865"/>
              <a:gd name="connsiteY8214" fmla="*/ 1613965 h 5339960"/>
              <a:gd name="connsiteX8215" fmla="*/ 1712123 w 6294865"/>
              <a:gd name="connsiteY8215" fmla="*/ 1623462 h 5339960"/>
              <a:gd name="connsiteX8216" fmla="*/ 1170276 w 6294865"/>
              <a:gd name="connsiteY8216" fmla="*/ 3336879 h 5339960"/>
              <a:gd name="connsiteX8217" fmla="*/ 1171841 w 6294865"/>
              <a:gd name="connsiteY8217" fmla="*/ 3337971 h 5339960"/>
              <a:gd name="connsiteX8218" fmla="*/ 1172004 w 6294865"/>
              <a:gd name="connsiteY8218" fmla="*/ 3335993 h 5339960"/>
              <a:gd name="connsiteX8219" fmla="*/ 679147 w 6294865"/>
              <a:gd name="connsiteY8219" fmla="*/ 4895089 h 5339960"/>
              <a:gd name="connsiteX8220" fmla="*/ 679724 w 6294865"/>
              <a:gd name="connsiteY8220" fmla="*/ 4896129 h 5339960"/>
              <a:gd name="connsiteX8221" fmla="*/ 685725 w 6294865"/>
              <a:gd name="connsiteY8221" fmla="*/ 4895620 h 5339960"/>
              <a:gd name="connsiteX8222" fmla="*/ 686749 w 6294865"/>
              <a:gd name="connsiteY8222" fmla="*/ 4892030 h 5339960"/>
              <a:gd name="connsiteX8223" fmla="*/ 683610 w 6294865"/>
              <a:gd name="connsiteY8223" fmla="*/ 4890563 h 5339960"/>
              <a:gd name="connsiteX8224" fmla="*/ 679845 w 6294865"/>
              <a:gd name="connsiteY8224" fmla="*/ 4894383 h 5339960"/>
              <a:gd name="connsiteX8225" fmla="*/ 838578 w 6294865"/>
              <a:gd name="connsiteY8225" fmla="*/ 4388749 h 5339960"/>
              <a:gd name="connsiteX8226" fmla="*/ 847494 w 6294865"/>
              <a:gd name="connsiteY8226" fmla="*/ 4423123 h 5339960"/>
              <a:gd name="connsiteX8227" fmla="*/ 848065 w 6294865"/>
              <a:gd name="connsiteY8227" fmla="*/ 4423398 h 5339960"/>
              <a:gd name="connsiteX8228" fmla="*/ 860068 w 6294865"/>
              <a:gd name="connsiteY8228" fmla="*/ 4429381 h 5339960"/>
              <a:gd name="connsiteX8229" fmla="*/ 862494 w 6294865"/>
              <a:gd name="connsiteY8229" fmla="*/ 4427600 h 5339960"/>
              <a:gd name="connsiteX8230" fmla="*/ 863207 w 6294865"/>
              <a:gd name="connsiteY8230" fmla="*/ 4418928 h 5339960"/>
              <a:gd name="connsiteX8231" fmla="*/ 866723 w 6294865"/>
              <a:gd name="connsiteY8231" fmla="*/ 4388426 h 5339960"/>
              <a:gd name="connsiteX8232" fmla="*/ 862325 w 6294865"/>
              <a:gd name="connsiteY8232" fmla="*/ 4378944 h 5339960"/>
              <a:gd name="connsiteX8233" fmla="*/ 856276 w 6294865"/>
              <a:gd name="connsiteY8233" fmla="*/ 4372094 h 5339960"/>
              <a:gd name="connsiteX8234" fmla="*/ 847902 w 6294865"/>
              <a:gd name="connsiteY8234" fmla="*/ 4379426 h 5339960"/>
              <a:gd name="connsiteX8235" fmla="*/ 803771 w 6294865"/>
              <a:gd name="connsiteY8235" fmla="*/ 4498888 h 5339960"/>
              <a:gd name="connsiteX8236" fmla="*/ 804161 w 6294865"/>
              <a:gd name="connsiteY8236" fmla="*/ 4503847 h 5339960"/>
              <a:gd name="connsiteX8237" fmla="*/ 805400 w 6294865"/>
              <a:gd name="connsiteY8237" fmla="*/ 4500049 h 5339960"/>
              <a:gd name="connsiteX8238" fmla="*/ 1626375 w 6294865"/>
              <a:gd name="connsiteY8238" fmla="*/ 1886895 h 5339960"/>
              <a:gd name="connsiteX8239" fmla="*/ 1626052 w 6294865"/>
              <a:gd name="connsiteY8239" fmla="*/ 1889502 h 5339960"/>
              <a:gd name="connsiteX8240" fmla="*/ 1626943 w 6294865"/>
              <a:gd name="connsiteY8240" fmla="*/ 1890109 h 5339960"/>
              <a:gd name="connsiteX8241" fmla="*/ 1628073 w 6294865"/>
              <a:gd name="connsiteY8241" fmla="*/ 1888409 h 5339960"/>
              <a:gd name="connsiteX8242" fmla="*/ 1627075 w 6294865"/>
              <a:gd name="connsiteY8242" fmla="*/ 1887698 h 5339960"/>
              <a:gd name="connsiteX8243" fmla="*/ 805583 w 6294865"/>
              <a:gd name="connsiteY8243" fmla="*/ 4491835 h 5339960"/>
              <a:gd name="connsiteX8244" fmla="*/ 805828 w 6294865"/>
              <a:gd name="connsiteY8244" fmla="*/ 4492022 h 5339960"/>
              <a:gd name="connsiteX8245" fmla="*/ 823127 w 6294865"/>
              <a:gd name="connsiteY8245" fmla="*/ 4501689 h 5339960"/>
              <a:gd name="connsiteX8246" fmla="*/ 832577 w 6294865"/>
              <a:gd name="connsiteY8246" fmla="*/ 4506390 h 5339960"/>
              <a:gd name="connsiteX8247" fmla="*/ 835263 w 6294865"/>
              <a:gd name="connsiteY8247" fmla="*/ 4505650 h 5339960"/>
              <a:gd name="connsiteX8248" fmla="*/ 835056 w 6294865"/>
              <a:gd name="connsiteY8248" fmla="*/ 4491958 h 5339960"/>
              <a:gd name="connsiteX8249" fmla="*/ 830095 w 6294865"/>
              <a:gd name="connsiteY8249" fmla="*/ 4481265 h 5339960"/>
              <a:gd name="connsiteX8250" fmla="*/ 824046 w 6294865"/>
              <a:gd name="connsiteY8250" fmla="*/ 4474416 h 5339960"/>
              <a:gd name="connsiteX8251" fmla="*/ 815673 w 6294865"/>
              <a:gd name="connsiteY8251" fmla="*/ 4481747 h 5339960"/>
              <a:gd name="connsiteX8252" fmla="*/ 963717 w 6294865"/>
              <a:gd name="connsiteY8252" fmla="*/ 3989823 h 5339960"/>
              <a:gd name="connsiteX8253" fmla="*/ 963691 w 6294865"/>
              <a:gd name="connsiteY8253" fmla="*/ 3991088 h 5339960"/>
              <a:gd name="connsiteX8254" fmla="*/ 962949 w 6294865"/>
              <a:gd name="connsiteY8254" fmla="*/ 4013696 h 5339960"/>
              <a:gd name="connsiteX8255" fmla="*/ 964490 w 6294865"/>
              <a:gd name="connsiteY8255" fmla="*/ 4013783 h 5339960"/>
              <a:gd name="connsiteX8256" fmla="*/ 972829 w 6294865"/>
              <a:gd name="connsiteY8256" fmla="*/ 4004165 h 5339960"/>
              <a:gd name="connsiteX8257" fmla="*/ 971551 w 6294865"/>
              <a:gd name="connsiteY8257" fmla="*/ 4000846 h 5339960"/>
              <a:gd name="connsiteX8258" fmla="*/ 971796 w 6294865"/>
              <a:gd name="connsiteY8258" fmla="*/ 3995585 h 5339960"/>
              <a:gd name="connsiteX8259" fmla="*/ 965810 w 6294865"/>
              <a:gd name="connsiteY8259" fmla="*/ 3982606 h 5339960"/>
              <a:gd name="connsiteX8260" fmla="*/ 972232 w 6294865"/>
              <a:gd name="connsiteY8260" fmla="*/ 3986193 h 5339960"/>
              <a:gd name="connsiteX8261" fmla="*/ 972491 w 6294865"/>
              <a:gd name="connsiteY8261" fmla="*/ 3980631 h 5339960"/>
              <a:gd name="connsiteX8262" fmla="*/ 1952492 w 6294865"/>
              <a:gd name="connsiteY8262" fmla="*/ 847876 h 5339960"/>
              <a:gd name="connsiteX8263" fmla="*/ 1954519 w 6294865"/>
              <a:gd name="connsiteY8263" fmla="*/ 865995 h 5339960"/>
              <a:gd name="connsiteX8264" fmla="*/ 1957575 w 6294865"/>
              <a:gd name="connsiteY8264" fmla="*/ 867701 h 5339960"/>
              <a:gd name="connsiteX8265" fmla="*/ 1960151 w 6294865"/>
              <a:gd name="connsiteY8265" fmla="*/ 868152 h 5339960"/>
              <a:gd name="connsiteX8266" fmla="*/ 1972403 w 6294865"/>
              <a:gd name="connsiteY8266" fmla="*/ 843010 h 5339960"/>
              <a:gd name="connsiteX8267" fmla="*/ 1976629 w 6294865"/>
              <a:gd name="connsiteY8267" fmla="*/ 833818 h 5339960"/>
              <a:gd name="connsiteX8268" fmla="*/ 1958883 w 6294865"/>
              <a:gd name="connsiteY8268" fmla="*/ 843204 h 5339960"/>
              <a:gd name="connsiteX8269" fmla="*/ 1881613 w 6294865"/>
              <a:gd name="connsiteY8269" fmla="*/ 1072453 h 5339960"/>
              <a:gd name="connsiteX8270" fmla="*/ 1885859 w 6294865"/>
              <a:gd name="connsiteY8270" fmla="*/ 1088918 h 5339960"/>
              <a:gd name="connsiteX8271" fmla="*/ 1885754 w 6294865"/>
              <a:gd name="connsiteY8271" fmla="*/ 1070648 h 5339960"/>
              <a:gd name="connsiteX8272" fmla="*/ 776440 w 6294865"/>
              <a:gd name="connsiteY8272" fmla="*/ 4579199 h 5339960"/>
              <a:gd name="connsiteX8273" fmla="*/ 777488 w 6294865"/>
              <a:gd name="connsiteY8273" fmla="*/ 4583339 h 5339960"/>
              <a:gd name="connsiteX8274" fmla="*/ 783913 w 6294865"/>
              <a:gd name="connsiteY8274" fmla="*/ 4581233 h 5339960"/>
              <a:gd name="connsiteX8275" fmla="*/ 785363 w 6294865"/>
              <a:gd name="connsiteY8275" fmla="*/ 4574480 h 5339960"/>
              <a:gd name="connsiteX8276" fmla="*/ 630758 w 6294865"/>
              <a:gd name="connsiteY8276" fmla="*/ 5039340 h 5339960"/>
              <a:gd name="connsiteX8277" fmla="*/ 636360 w 6294865"/>
              <a:gd name="connsiteY8277" fmla="*/ 5042591 h 5339960"/>
              <a:gd name="connsiteX8278" fmla="*/ 653371 w 6294865"/>
              <a:gd name="connsiteY8278" fmla="*/ 5053429 h 5339960"/>
              <a:gd name="connsiteX8279" fmla="*/ 653308 w 6294865"/>
              <a:gd name="connsiteY8279" fmla="*/ 5041466 h 5339960"/>
              <a:gd name="connsiteX8280" fmla="*/ 653142 w 6294865"/>
              <a:gd name="connsiteY8280" fmla="*/ 5017549 h 5339960"/>
              <a:gd name="connsiteX8281" fmla="*/ 652991 w 6294865"/>
              <a:gd name="connsiteY8281" fmla="*/ 5017429 h 5339960"/>
              <a:gd name="connsiteX8282" fmla="*/ 652934 w 6294865"/>
              <a:gd name="connsiteY8282" fmla="*/ 5017433 h 5339960"/>
              <a:gd name="connsiteX8283" fmla="*/ 641229 w 6294865"/>
              <a:gd name="connsiteY8283" fmla="*/ 5029146 h 5339960"/>
              <a:gd name="connsiteX8284" fmla="*/ 1328772 w 6294865"/>
              <a:gd name="connsiteY8284" fmla="*/ 2823381 h 5339960"/>
              <a:gd name="connsiteX8285" fmla="*/ 1340546 w 6294865"/>
              <a:gd name="connsiteY8285" fmla="*/ 2843804 h 5339960"/>
              <a:gd name="connsiteX8286" fmla="*/ 1341002 w 6294865"/>
              <a:gd name="connsiteY8286" fmla="*/ 2844711 h 5339960"/>
              <a:gd name="connsiteX8287" fmla="*/ 1333014 w 6294865"/>
              <a:gd name="connsiteY8287" fmla="*/ 2820130 h 5339960"/>
              <a:gd name="connsiteX8288" fmla="*/ 1978017 w 6294865"/>
              <a:gd name="connsiteY8288" fmla="*/ 762165 h 5339960"/>
              <a:gd name="connsiteX8289" fmla="*/ 1979041 w 6294865"/>
              <a:gd name="connsiteY8289" fmla="*/ 775176 h 5339960"/>
              <a:gd name="connsiteX8290" fmla="*/ 1984154 w 6294865"/>
              <a:gd name="connsiteY8290" fmla="*/ 801865 h 5339960"/>
              <a:gd name="connsiteX8291" fmla="*/ 1986259 w 6294865"/>
              <a:gd name="connsiteY8291" fmla="*/ 810195 h 5339960"/>
              <a:gd name="connsiteX8292" fmla="*/ 1987911 w 6294865"/>
              <a:gd name="connsiteY8292" fmla="*/ 809275 h 5339960"/>
              <a:gd name="connsiteX8293" fmla="*/ 2006279 w 6294865"/>
              <a:gd name="connsiteY8293" fmla="*/ 769317 h 5339960"/>
              <a:gd name="connsiteX8294" fmla="*/ 2009948 w 6294865"/>
              <a:gd name="connsiteY8294" fmla="*/ 760663 h 5339960"/>
              <a:gd name="connsiteX8295" fmla="*/ 2004725 w 6294865"/>
              <a:gd name="connsiteY8295" fmla="*/ 749401 h 5339960"/>
              <a:gd name="connsiteX8296" fmla="*/ 1998676 w 6294865"/>
              <a:gd name="connsiteY8296" fmla="*/ 742551 h 5339960"/>
              <a:gd name="connsiteX8297" fmla="*/ 1990302 w 6294865"/>
              <a:gd name="connsiteY8297" fmla="*/ 749883 h 5339960"/>
              <a:gd name="connsiteX8298" fmla="*/ 2080689 w 6294865"/>
              <a:gd name="connsiteY8298" fmla="*/ 435357 h 5339960"/>
              <a:gd name="connsiteX8299" fmla="*/ 2082114 w 6294865"/>
              <a:gd name="connsiteY8299" fmla="*/ 448082 h 5339960"/>
              <a:gd name="connsiteX8300" fmla="*/ 2091860 w 6294865"/>
              <a:gd name="connsiteY8300" fmla="*/ 449788 h 5339960"/>
              <a:gd name="connsiteX8301" fmla="*/ 2105241 w 6294865"/>
              <a:gd name="connsiteY8301" fmla="*/ 459126 h 5339960"/>
              <a:gd name="connsiteX8302" fmla="*/ 2107539 w 6294865"/>
              <a:gd name="connsiteY8302" fmla="*/ 462184 h 5339960"/>
              <a:gd name="connsiteX8303" fmla="*/ 2108219 w 6294865"/>
              <a:gd name="connsiteY8303" fmla="*/ 461992 h 5339960"/>
              <a:gd name="connsiteX8304" fmla="*/ 2115400 w 6294865"/>
              <a:gd name="connsiteY8304" fmla="*/ 455274 h 5339960"/>
              <a:gd name="connsiteX8305" fmla="*/ 2116831 w 6294865"/>
              <a:gd name="connsiteY8305" fmla="*/ 454224 h 5339960"/>
              <a:gd name="connsiteX8306" fmla="*/ 2110263 w 6294865"/>
              <a:gd name="connsiteY8306" fmla="*/ 429510 h 5339960"/>
              <a:gd name="connsiteX8307" fmla="*/ 2105893 w 6294865"/>
              <a:gd name="connsiteY8307" fmla="*/ 409818 h 5339960"/>
              <a:gd name="connsiteX8308" fmla="*/ 2097481 w 6294865"/>
              <a:gd name="connsiteY8308" fmla="*/ 418325 h 5339960"/>
              <a:gd name="connsiteX8309" fmla="*/ 1086715 w 6294865"/>
              <a:gd name="connsiteY8309" fmla="*/ 3589084 h 5339960"/>
              <a:gd name="connsiteX8310" fmla="*/ 1091425 w 6294865"/>
              <a:gd name="connsiteY8310" fmla="*/ 3604548 h 5339960"/>
              <a:gd name="connsiteX8311" fmla="*/ 1095400 w 6294865"/>
              <a:gd name="connsiteY8311" fmla="*/ 3603133 h 5339960"/>
              <a:gd name="connsiteX8312" fmla="*/ 1095747 w 6294865"/>
              <a:gd name="connsiteY8312" fmla="*/ 3588714 h 5339960"/>
              <a:gd name="connsiteX8313" fmla="*/ 1094034 w 6294865"/>
              <a:gd name="connsiteY8313" fmla="*/ 3587269 h 5339960"/>
              <a:gd name="connsiteX8314" fmla="*/ 1092286 w 6294865"/>
              <a:gd name="connsiteY8314" fmla="*/ 3585469 h 5339960"/>
              <a:gd name="connsiteX8315" fmla="*/ 1712555 w 6294865"/>
              <a:gd name="connsiteY8315" fmla="*/ 1602160 h 5339960"/>
              <a:gd name="connsiteX8316" fmla="*/ 1712448 w 6294865"/>
              <a:gd name="connsiteY8316" fmla="*/ 1606015 h 5339960"/>
              <a:gd name="connsiteX8317" fmla="*/ 1711443 w 6294865"/>
              <a:gd name="connsiteY8317" fmla="*/ 1615532 h 5339960"/>
              <a:gd name="connsiteX8318" fmla="*/ 1724502 w 6294865"/>
              <a:gd name="connsiteY8318" fmla="*/ 1609846 h 5339960"/>
              <a:gd name="connsiteX8319" fmla="*/ 1733055 w 6294865"/>
              <a:gd name="connsiteY8319" fmla="*/ 1606138 h 5339960"/>
              <a:gd name="connsiteX8320" fmla="*/ 1734900 w 6294865"/>
              <a:gd name="connsiteY8320" fmla="*/ 1600483 h 5339960"/>
              <a:gd name="connsiteX8321" fmla="*/ 1301426 w 6294865"/>
              <a:gd name="connsiteY8321" fmla="*/ 2906326 h 5339960"/>
              <a:gd name="connsiteX8322" fmla="*/ 1301462 w 6294865"/>
              <a:gd name="connsiteY8322" fmla="*/ 2906465 h 5339960"/>
              <a:gd name="connsiteX8323" fmla="*/ 1306689 w 6294865"/>
              <a:gd name="connsiteY8323" fmla="*/ 2906385 h 5339960"/>
              <a:gd name="connsiteX8324" fmla="*/ 1314300 w 6294865"/>
              <a:gd name="connsiteY8324" fmla="*/ 2919167 h 5339960"/>
              <a:gd name="connsiteX8325" fmla="*/ 1306648 w 6294865"/>
              <a:gd name="connsiteY8325" fmla="*/ 2926540 h 5339960"/>
              <a:gd name="connsiteX8326" fmla="*/ 1315571 w 6294865"/>
              <a:gd name="connsiteY8326" fmla="*/ 2960941 h 5339960"/>
              <a:gd name="connsiteX8327" fmla="*/ 1333117 w 6294865"/>
              <a:gd name="connsiteY8327" fmla="*/ 2950782 h 5339960"/>
              <a:gd name="connsiteX8328" fmla="*/ 1337866 w 6294865"/>
              <a:gd name="connsiteY8328" fmla="*/ 2909599 h 5339960"/>
              <a:gd name="connsiteX8329" fmla="*/ 1338083 w 6294865"/>
              <a:gd name="connsiteY8329" fmla="*/ 2908433 h 5339960"/>
              <a:gd name="connsiteX8330" fmla="*/ 1325609 w 6294865"/>
              <a:gd name="connsiteY8330" fmla="*/ 2907574 h 5339960"/>
              <a:gd name="connsiteX8331" fmla="*/ 1302958 w 6294865"/>
              <a:gd name="connsiteY8331" fmla="*/ 2905774 h 5339960"/>
              <a:gd name="connsiteX8332" fmla="*/ 1925822 w 6294865"/>
              <a:gd name="connsiteY8332" fmla="*/ 923554 h 5339960"/>
              <a:gd name="connsiteX8333" fmla="*/ 1927524 w 6294865"/>
              <a:gd name="connsiteY8333" fmla="*/ 926932 h 5339960"/>
              <a:gd name="connsiteX8334" fmla="*/ 1931355 w 6294865"/>
              <a:gd name="connsiteY8334" fmla="*/ 922347 h 5339960"/>
              <a:gd name="connsiteX8335" fmla="*/ 870196 w 6294865"/>
              <a:gd name="connsiteY8335" fmla="*/ 4274614 h 5339960"/>
              <a:gd name="connsiteX8336" fmla="*/ 873007 w 6294865"/>
              <a:gd name="connsiteY8336" fmla="*/ 4285457 h 5339960"/>
              <a:gd name="connsiteX8337" fmla="*/ 878302 w 6294865"/>
              <a:gd name="connsiteY8337" fmla="*/ 4306012 h 5339960"/>
              <a:gd name="connsiteX8338" fmla="*/ 880082 w 6294865"/>
              <a:gd name="connsiteY8338" fmla="*/ 4303885 h 5339960"/>
              <a:gd name="connsiteX8339" fmla="*/ 882466 w 6294865"/>
              <a:gd name="connsiteY8339" fmla="*/ 4274856 h 5339960"/>
              <a:gd name="connsiteX8340" fmla="*/ 878676 w 6294865"/>
              <a:gd name="connsiteY8340" fmla="*/ 4274148 h 5339960"/>
              <a:gd name="connsiteX8341" fmla="*/ 872843 w 6294865"/>
              <a:gd name="connsiteY8341" fmla="*/ 4272584 h 5339960"/>
              <a:gd name="connsiteX8342" fmla="*/ 1199200 w 6294865"/>
              <a:gd name="connsiteY8342" fmla="*/ 3229997 h 5339960"/>
              <a:gd name="connsiteX8343" fmla="*/ 1210436 w 6294865"/>
              <a:gd name="connsiteY8343" fmla="*/ 3235420 h 5339960"/>
              <a:gd name="connsiteX8344" fmla="*/ 1208768 w 6294865"/>
              <a:gd name="connsiteY8344" fmla="*/ 3229145 h 5339960"/>
              <a:gd name="connsiteX8345" fmla="*/ 1207746 w 6294865"/>
              <a:gd name="connsiteY8345" fmla="*/ 3224539 h 5339960"/>
              <a:gd name="connsiteX8346" fmla="*/ 1207617 w 6294865"/>
              <a:gd name="connsiteY8346" fmla="*/ 3224631 h 5339960"/>
              <a:gd name="connsiteX8347" fmla="*/ 691396 w 6294865"/>
              <a:gd name="connsiteY8347" fmla="*/ 4840869 h 5339960"/>
              <a:gd name="connsiteX8348" fmla="*/ 692885 w 6294865"/>
              <a:gd name="connsiteY8348" fmla="*/ 4846755 h 5339960"/>
              <a:gd name="connsiteX8349" fmla="*/ 696468 w 6294865"/>
              <a:gd name="connsiteY8349" fmla="*/ 4849570 h 5339960"/>
              <a:gd name="connsiteX8350" fmla="*/ 698549 w 6294865"/>
              <a:gd name="connsiteY8350" fmla="*/ 4849126 h 5339960"/>
              <a:gd name="connsiteX8351" fmla="*/ 695523 w 6294865"/>
              <a:gd name="connsiteY8351" fmla="*/ 4839007 h 5339960"/>
              <a:gd name="connsiteX8352" fmla="*/ 692062 w 6294865"/>
              <a:gd name="connsiteY8352" fmla="*/ 4840516 h 5339960"/>
              <a:gd name="connsiteX8353" fmla="*/ 722491 w 6294865"/>
              <a:gd name="connsiteY8353" fmla="*/ 4741498 h 5339960"/>
              <a:gd name="connsiteX8354" fmla="*/ 723555 w 6294865"/>
              <a:gd name="connsiteY8354" fmla="*/ 4742913 h 5339960"/>
              <a:gd name="connsiteX8355" fmla="*/ 723520 w 6294865"/>
              <a:gd name="connsiteY8355" fmla="*/ 4740598 h 5339960"/>
              <a:gd name="connsiteX8356" fmla="*/ 671522 w 6294865"/>
              <a:gd name="connsiteY8356" fmla="*/ 4902792 h 5339960"/>
              <a:gd name="connsiteX8357" fmla="*/ 673081 w 6294865"/>
              <a:gd name="connsiteY8357" fmla="*/ 4902879 h 5339960"/>
              <a:gd name="connsiteX8358" fmla="*/ 675805 w 6294865"/>
              <a:gd name="connsiteY8358" fmla="*/ 4902798 h 5339960"/>
              <a:gd name="connsiteX8359" fmla="*/ 674625 w 6294865"/>
              <a:gd name="connsiteY8359" fmla="*/ 4899736 h 5339960"/>
              <a:gd name="connsiteX8360" fmla="*/ 674526 w 6294865"/>
              <a:gd name="connsiteY8360" fmla="*/ 4899755 h 5339960"/>
              <a:gd name="connsiteX8361" fmla="*/ 1025395 w 6294865"/>
              <a:gd name="connsiteY8361" fmla="*/ 3778609 h 5339960"/>
              <a:gd name="connsiteX8362" fmla="*/ 1026417 w 6294865"/>
              <a:gd name="connsiteY8362" fmla="*/ 3791620 h 5339960"/>
              <a:gd name="connsiteX8363" fmla="*/ 1027858 w 6294865"/>
              <a:gd name="connsiteY8363" fmla="*/ 3799140 h 5339960"/>
              <a:gd name="connsiteX8364" fmla="*/ 1028162 w 6294865"/>
              <a:gd name="connsiteY8364" fmla="*/ 3796307 h 5339960"/>
              <a:gd name="connsiteX8365" fmla="*/ 1029706 w 6294865"/>
              <a:gd name="connsiteY8365" fmla="*/ 3799429 h 5339960"/>
              <a:gd name="connsiteX8366" fmla="*/ 1029930 w 6294865"/>
              <a:gd name="connsiteY8366" fmla="*/ 3800904 h 5339960"/>
              <a:gd name="connsiteX8367" fmla="*/ 1049395 w 6294865"/>
              <a:gd name="connsiteY8367" fmla="*/ 3762782 h 5339960"/>
              <a:gd name="connsiteX8368" fmla="*/ 1046051 w 6294865"/>
              <a:gd name="connsiteY8368" fmla="*/ 3758996 h 5339960"/>
              <a:gd name="connsiteX8369" fmla="*/ 1037678 w 6294865"/>
              <a:gd name="connsiteY8369" fmla="*/ 3766326 h 5339960"/>
              <a:gd name="connsiteX8370" fmla="*/ 780923 w 6294865"/>
              <a:gd name="connsiteY8370" fmla="*/ 4554000 h 5339960"/>
              <a:gd name="connsiteX8371" fmla="*/ 788333 w 6294865"/>
              <a:gd name="connsiteY8371" fmla="*/ 4559440 h 5339960"/>
              <a:gd name="connsiteX8372" fmla="*/ 788608 w 6294865"/>
              <a:gd name="connsiteY8372" fmla="*/ 4559362 h 5339960"/>
              <a:gd name="connsiteX8373" fmla="*/ 790936 w 6294865"/>
              <a:gd name="connsiteY8373" fmla="*/ 4548521 h 5339960"/>
              <a:gd name="connsiteX8374" fmla="*/ 791223 w 6294865"/>
              <a:gd name="connsiteY8374" fmla="*/ 4547515 h 5339960"/>
              <a:gd name="connsiteX8375" fmla="*/ 1266445 w 6294865"/>
              <a:gd name="connsiteY8375" fmla="*/ 3012374 h 5339960"/>
              <a:gd name="connsiteX8376" fmla="*/ 1272316 w 6294865"/>
              <a:gd name="connsiteY8376" fmla="*/ 3020191 h 5339960"/>
              <a:gd name="connsiteX8377" fmla="*/ 1289920 w 6294865"/>
              <a:gd name="connsiteY8377" fmla="*/ 3050723 h 5339960"/>
              <a:gd name="connsiteX8378" fmla="*/ 1293381 w 6294865"/>
              <a:gd name="connsiteY8378" fmla="*/ 3057596 h 5339960"/>
              <a:gd name="connsiteX8379" fmla="*/ 1310712 w 6294865"/>
              <a:gd name="connsiteY8379" fmla="*/ 3036864 h 5339960"/>
              <a:gd name="connsiteX8380" fmla="*/ 1311682 w 6294865"/>
              <a:gd name="connsiteY8380" fmla="*/ 3036013 h 5339960"/>
              <a:gd name="connsiteX8381" fmla="*/ 1321542 w 6294865"/>
              <a:gd name="connsiteY8381" fmla="*/ 3018090 h 5339960"/>
              <a:gd name="connsiteX8382" fmla="*/ 1324404 w 6294865"/>
              <a:gd name="connsiteY8382" fmla="*/ 3013819 h 5339960"/>
              <a:gd name="connsiteX8383" fmla="*/ 1313913 w 6294865"/>
              <a:gd name="connsiteY8383" fmla="*/ 2981541 h 5339960"/>
              <a:gd name="connsiteX8384" fmla="*/ 1278543 w 6294865"/>
              <a:gd name="connsiteY8384" fmla="*/ 3004298 h 5339960"/>
              <a:gd name="connsiteX8385" fmla="*/ 1278706 w 6294865"/>
              <a:gd name="connsiteY8385" fmla="*/ 3007021 h 5339960"/>
              <a:gd name="connsiteX8386" fmla="*/ 1275941 w 6294865"/>
              <a:gd name="connsiteY8386" fmla="*/ 3005972 h 5339960"/>
              <a:gd name="connsiteX8387" fmla="*/ 1267704 w 6294865"/>
              <a:gd name="connsiteY8387" fmla="*/ 3011272 h 5339960"/>
              <a:gd name="connsiteX8388" fmla="*/ 1894364 w 6294865"/>
              <a:gd name="connsiteY8388" fmla="*/ 1018989 h 5339960"/>
              <a:gd name="connsiteX8389" fmla="*/ 1894380 w 6294865"/>
              <a:gd name="connsiteY8389" fmla="*/ 1019053 h 5339960"/>
              <a:gd name="connsiteX8390" fmla="*/ 1894393 w 6294865"/>
              <a:gd name="connsiteY8390" fmla="*/ 1019020 h 5339960"/>
              <a:gd name="connsiteX8391" fmla="*/ 699211 w 6294865"/>
              <a:gd name="connsiteY8391" fmla="*/ 4812426 h 5339960"/>
              <a:gd name="connsiteX8392" fmla="*/ 702355 w 6294865"/>
              <a:gd name="connsiteY8392" fmla="*/ 4824868 h 5339960"/>
              <a:gd name="connsiteX8393" fmla="*/ 712262 w 6294865"/>
              <a:gd name="connsiteY8393" fmla="*/ 4819791 h 5339960"/>
              <a:gd name="connsiteX8394" fmla="*/ 709169 w 6294865"/>
              <a:gd name="connsiteY8394" fmla="*/ 4814796 h 5339960"/>
              <a:gd name="connsiteX8395" fmla="*/ 707487 w 6294865"/>
              <a:gd name="connsiteY8395" fmla="*/ 4812629 h 5339960"/>
              <a:gd name="connsiteX8396" fmla="*/ 1434246 w 6294865"/>
              <a:gd name="connsiteY8396" fmla="*/ 2478720 h 5339960"/>
              <a:gd name="connsiteX8397" fmla="*/ 1433296 w 6294865"/>
              <a:gd name="connsiteY8397" fmla="*/ 2484217 h 5339960"/>
              <a:gd name="connsiteX8398" fmla="*/ 1437684 w 6294865"/>
              <a:gd name="connsiteY8398" fmla="*/ 2489228 h 5339960"/>
              <a:gd name="connsiteX8399" fmla="*/ 1440013 w 6294865"/>
              <a:gd name="connsiteY8399" fmla="*/ 2489191 h 5339960"/>
              <a:gd name="connsiteX8400" fmla="*/ 1440345 w 6294865"/>
              <a:gd name="connsiteY8400" fmla="*/ 2485348 h 5339960"/>
              <a:gd name="connsiteX8401" fmla="*/ 1441907 w 6294865"/>
              <a:gd name="connsiteY8401" fmla="*/ 2475907 h 5339960"/>
              <a:gd name="connsiteX8402" fmla="*/ 681125 w 6294865"/>
              <a:gd name="connsiteY8402" fmla="*/ 4866473 h 5339960"/>
              <a:gd name="connsiteX8403" fmla="*/ 677544 w 6294865"/>
              <a:gd name="connsiteY8403" fmla="*/ 4878232 h 5339960"/>
              <a:gd name="connsiteX8404" fmla="*/ 677545 w 6294865"/>
              <a:gd name="connsiteY8404" fmla="*/ 4878233 h 5339960"/>
              <a:gd name="connsiteX8405" fmla="*/ 679767 w 6294865"/>
              <a:gd name="connsiteY8405" fmla="*/ 4879474 h 5339960"/>
              <a:gd name="connsiteX8406" fmla="*/ 682317 w 6294865"/>
              <a:gd name="connsiteY8406" fmla="*/ 4880742 h 5339960"/>
              <a:gd name="connsiteX8407" fmla="*/ 684843 w 6294865"/>
              <a:gd name="connsiteY8407" fmla="*/ 4877827 h 5339960"/>
              <a:gd name="connsiteX8408" fmla="*/ 695518 w 6294865"/>
              <a:gd name="connsiteY8408" fmla="*/ 4865937 h 5339960"/>
              <a:gd name="connsiteX8409" fmla="*/ 695329 w 6294865"/>
              <a:gd name="connsiteY8409" fmla="*/ 4865388 h 5339960"/>
              <a:gd name="connsiteX8410" fmla="*/ 691385 w 6294865"/>
              <a:gd name="connsiteY8410" fmla="*/ 4866154 h 5339960"/>
              <a:gd name="connsiteX8411" fmla="*/ 964192 w 6294865"/>
              <a:gd name="connsiteY8411" fmla="*/ 3967172 h 5339960"/>
              <a:gd name="connsiteX8412" fmla="*/ 964105 w 6294865"/>
              <a:gd name="connsiteY8412" fmla="*/ 3971340 h 5339960"/>
              <a:gd name="connsiteX8413" fmla="*/ 965504 w 6294865"/>
              <a:gd name="connsiteY8413" fmla="*/ 3970817 h 5339960"/>
              <a:gd name="connsiteX8414" fmla="*/ 973688 w 6294865"/>
              <a:gd name="connsiteY8414" fmla="*/ 3968135 h 5339960"/>
              <a:gd name="connsiteX8415" fmla="*/ 975138 w 6294865"/>
              <a:gd name="connsiteY8415" fmla="*/ 3961382 h 5339960"/>
              <a:gd name="connsiteX8416" fmla="*/ 1333605 w 6294865"/>
              <a:gd name="connsiteY8416" fmla="*/ 2794436 h 5339960"/>
              <a:gd name="connsiteX8417" fmla="*/ 1336729 w 6294865"/>
              <a:gd name="connsiteY8417" fmla="*/ 2806480 h 5339960"/>
              <a:gd name="connsiteX8418" fmla="*/ 1337301 w 6294865"/>
              <a:gd name="connsiteY8418" fmla="*/ 2806753 h 5339960"/>
              <a:gd name="connsiteX8419" fmla="*/ 1340656 w 6294865"/>
              <a:gd name="connsiteY8419" fmla="*/ 2808427 h 5339960"/>
              <a:gd name="connsiteX8420" fmla="*/ 1349468 w 6294865"/>
              <a:gd name="connsiteY8420" fmla="*/ 2804774 h 5339960"/>
              <a:gd name="connsiteX8421" fmla="*/ 1341366 w 6294865"/>
              <a:gd name="connsiteY8421" fmla="*/ 2794801 h 5339960"/>
              <a:gd name="connsiteX8422" fmla="*/ 1339305 w 6294865"/>
              <a:gd name="connsiteY8422" fmla="*/ 2790735 h 5339960"/>
              <a:gd name="connsiteX8423" fmla="*/ 1761095 w 6294865"/>
              <a:gd name="connsiteY8423" fmla="*/ 1434557 h 5339960"/>
              <a:gd name="connsiteX8424" fmla="*/ 1756626 w 6294865"/>
              <a:gd name="connsiteY8424" fmla="*/ 1460420 h 5339960"/>
              <a:gd name="connsiteX8425" fmla="*/ 1745870 w 6294865"/>
              <a:gd name="connsiteY8425" fmla="*/ 1524229 h 5339960"/>
              <a:gd name="connsiteX8426" fmla="*/ 1741860 w 6294865"/>
              <a:gd name="connsiteY8426" fmla="*/ 1546594 h 5339960"/>
              <a:gd name="connsiteX8427" fmla="*/ 1742684 w 6294865"/>
              <a:gd name="connsiteY8427" fmla="*/ 1549851 h 5339960"/>
              <a:gd name="connsiteX8428" fmla="*/ 1766190 w 6294865"/>
              <a:gd name="connsiteY8428" fmla="*/ 1536241 h 5339960"/>
              <a:gd name="connsiteX8429" fmla="*/ 1767966 w 6294865"/>
              <a:gd name="connsiteY8429" fmla="*/ 1535371 h 5339960"/>
              <a:gd name="connsiteX8430" fmla="*/ 1768729 w 6294865"/>
              <a:gd name="connsiteY8430" fmla="*/ 1519600 h 5339960"/>
              <a:gd name="connsiteX8431" fmla="*/ 1770706 w 6294865"/>
              <a:gd name="connsiteY8431" fmla="*/ 1501201 h 5339960"/>
              <a:gd name="connsiteX8432" fmla="*/ 1772251 w 6294865"/>
              <a:gd name="connsiteY8432" fmla="*/ 1504322 h 5339960"/>
              <a:gd name="connsiteX8433" fmla="*/ 1772698 w 6294865"/>
              <a:gd name="connsiteY8433" fmla="*/ 1507276 h 5339960"/>
              <a:gd name="connsiteX8434" fmla="*/ 1773537 w 6294865"/>
              <a:gd name="connsiteY8434" fmla="*/ 1470364 h 5339960"/>
              <a:gd name="connsiteX8435" fmla="*/ 1774821 w 6294865"/>
              <a:gd name="connsiteY8435" fmla="*/ 1452573 h 5339960"/>
              <a:gd name="connsiteX8436" fmla="*/ 1774211 w 6294865"/>
              <a:gd name="connsiteY8436" fmla="*/ 1452790 h 5339960"/>
              <a:gd name="connsiteX8437" fmla="*/ 1766235 w 6294865"/>
              <a:gd name="connsiteY8437" fmla="*/ 1445775 h 5339960"/>
              <a:gd name="connsiteX8438" fmla="*/ 1436758 w 6294865"/>
              <a:gd name="connsiteY8438" fmla="*/ 2464183 h 5339960"/>
              <a:gd name="connsiteX8439" fmla="*/ 1435650 w 6294865"/>
              <a:gd name="connsiteY8439" fmla="*/ 2470594 h 5339960"/>
              <a:gd name="connsiteX8440" fmla="*/ 1439021 w 6294865"/>
              <a:gd name="connsiteY8440" fmla="*/ 2469120 h 5339960"/>
              <a:gd name="connsiteX8441" fmla="*/ 2041338 w 6294865"/>
              <a:gd name="connsiteY8441" fmla="*/ 544901 h 5339960"/>
              <a:gd name="connsiteX8442" fmla="*/ 2055358 w 6294865"/>
              <a:gd name="connsiteY8442" fmla="*/ 555194 h 5339960"/>
              <a:gd name="connsiteX8443" fmla="*/ 2065753 w 6294865"/>
              <a:gd name="connsiteY8443" fmla="*/ 543945 h 5339960"/>
              <a:gd name="connsiteX8444" fmla="*/ 2069501 w 6294865"/>
              <a:gd name="connsiteY8444" fmla="*/ 540704 h 5339960"/>
              <a:gd name="connsiteX8445" fmla="*/ 2049282 w 6294865"/>
              <a:gd name="connsiteY8445" fmla="*/ 536843 h 5339960"/>
              <a:gd name="connsiteX8446" fmla="*/ 2064772 w 6294865"/>
              <a:gd name="connsiteY8446" fmla="*/ 469985 h 5339960"/>
              <a:gd name="connsiteX8447" fmla="*/ 2068089 w 6294865"/>
              <a:gd name="connsiteY8447" fmla="*/ 469887 h 5339960"/>
              <a:gd name="connsiteX8448" fmla="*/ 2067926 w 6294865"/>
              <a:gd name="connsiteY8448" fmla="*/ 468438 h 5339960"/>
              <a:gd name="connsiteX8449" fmla="*/ 1299501 w 6294865"/>
              <a:gd name="connsiteY8449" fmla="*/ 2898865 h 5339960"/>
              <a:gd name="connsiteX8450" fmla="*/ 1300320 w 6294865"/>
              <a:gd name="connsiteY8450" fmla="*/ 2902036 h 5339960"/>
              <a:gd name="connsiteX8451" fmla="*/ 1340714 w 6294865"/>
              <a:gd name="connsiteY8451" fmla="*/ 2884364 h 5339960"/>
              <a:gd name="connsiteX8452" fmla="*/ 1339187 w 6294865"/>
              <a:gd name="connsiteY8452" fmla="*/ 2880359 h 5339960"/>
              <a:gd name="connsiteX8453" fmla="*/ 1323533 w 6294865"/>
              <a:gd name="connsiteY8453" fmla="*/ 2888386 h 5339960"/>
              <a:gd name="connsiteX8454" fmla="*/ 1769130 w 6294865"/>
              <a:gd name="connsiteY8454" fmla="*/ 1407681 h 5339960"/>
              <a:gd name="connsiteX8455" fmla="*/ 1776806 w 6294865"/>
              <a:gd name="connsiteY8455" fmla="*/ 1425077 h 5339960"/>
              <a:gd name="connsiteX8456" fmla="*/ 1777912 w 6294865"/>
              <a:gd name="connsiteY8456" fmla="*/ 1409744 h 5339960"/>
              <a:gd name="connsiteX8457" fmla="*/ 1782214 w 6294865"/>
              <a:gd name="connsiteY8457" fmla="*/ 1391589 h 5339960"/>
              <a:gd name="connsiteX8458" fmla="*/ 1772292 w 6294865"/>
              <a:gd name="connsiteY8458" fmla="*/ 1398322 h 5339960"/>
              <a:gd name="connsiteX8459" fmla="*/ 1444794 w 6294865"/>
              <a:gd name="connsiteY8459" fmla="*/ 2437307 h 5339960"/>
              <a:gd name="connsiteX8460" fmla="*/ 1449138 w 6294865"/>
              <a:gd name="connsiteY8460" fmla="*/ 2447152 h 5339960"/>
              <a:gd name="connsiteX8461" fmla="*/ 1457440 w 6294865"/>
              <a:gd name="connsiteY8461" fmla="*/ 2423589 h 5339960"/>
              <a:gd name="connsiteX8462" fmla="*/ 1459397 w 6294865"/>
              <a:gd name="connsiteY8462" fmla="*/ 2420182 h 5339960"/>
              <a:gd name="connsiteX8463" fmla="*/ 1453877 w 6294865"/>
              <a:gd name="connsiteY8463" fmla="*/ 2423929 h 5339960"/>
              <a:gd name="connsiteX8464" fmla="*/ 1445017 w 6294865"/>
              <a:gd name="connsiteY8464" fmla="*/ 2436646 h 5339960"/>
              <a:gd name="connsiteX8465" fmla="*/ 767550 w 6294865"/>
              <a:gd name="connsiteY8465" fmla="*/ 4586975 h 5339960"/>
              <a:gd name="connsiteX8466" fmla="*/ 774759 w 6294865"/>
              <a:gd name="connsiteY8466" fmla="*/ 4584277 h 5339960"/>
              <a:gd name="connsiteX8467" fmla="*/ 773560 w 6294865"/>
              <a:gd name="connsiteY8467" fmla="*/ 4580795 h 5339960"/>
              <a:gd name="connsiteX8468" fmla="*/ 691933 w 6294865"/>
              <a:gd name="connsiteY8468" fmla="*/ 4826168 h 5339960"/>
              <a:gd name="connsiteX8469" fmla="*/ 691401 w 6294865"/>
              <a:gd name="connsiteY8469" fmla="*/ 4830482 h 5339960"/>
              <a:gd name="connsiteX8470" fmla="*/ 692878 w 6294865"/>
              <a:gd name="connsiteY8470" fmla="*/ 4829724 h 5339960"/>
              <a:gd name="connsiteX8471" fmla="*/ 970698 w 6294865"/>
              <a:gd name="connsiteY8471" fmla="*/ 3940902 h 5339960"/>
              <a:gd name="connsiteX8472" fmla="*/ 978108 w 6294865"/>
              <a:gd name="connsiteY8472" fmla="*/ 3946342 h 5339960"/>
              <a:gd name="connsiteX8473" fmla="*/ 978383 w 6294865"/>
              <a:gd name="connsiteY8473" fmla="*/ 3946265 h 5339960"/>
              <a:gd name="connsiteX8474" fmla="*/ 980711 w 6294865"/>
              <a:gd name="connsiteY8474" fmla="*/ 3935423 h 5339960"/>
              <a:gd name="connsiteX8475" fmla="*/ 980998 w 6294865"/>
              <a:gd name="connsiteY8475" fmla="*/ 3934418 h 5339960"/>
              <a:gd name="connsiteX8476" fmla="*/ 1878068 w 6294865"/>
              <a:gd name="connsiteY8476" fmla="*/ 1058541 h 5339960"/>
              <a:gd name="connsiteX8477" fmla="*/ 1879047 w 6294865"/>
              <a:gd name="connsiteY8477" fmla="*/ 1062412 h 5339960"/>
              <a:gd name="connsiteX8478" fmla="*/ 1886283 w 6294865"/>
              <a:gd name="connsiteY8478" fmla="*/ 1058705 h 5339960"/>
              <a:gd name="connsiteX8479" fmla="*/ 1886985 w 6294865"/>
              <a:gd name="connsiteY8479" fmla="*/ 1055180 h 5339960"/>
              <a:gd name="connsiteX8480" fmla="*/ 1878717 w 6294865"/>
              <a:gd name="connsiteY8480" fmla="*/ 1058395 h 5339960"/>
              <a:gd name="connsiteX8481" fmla="*/ 1214371 w 6294865"/>
              <a:gd name="connsiteY8481" fmla="*/ 3164740 h 5339960"/>
              <a:gd name="connsiteX8482" fmla="*/ 1214380 w 6294865"/>
              <a:gd name="connsiteY8482" fmla="*/ 3164884 h 5339960"/>
              <a:gd name="connsiteX8483" fmla="*/ 1214481 w 6294865"/>
              <a:gd name="connsiteY8483" fmla="*/ 3164733 h 5339960"/>
              <a:gd name="connsiteX8484" fmla="*/ 1630390 w 6294865"/>
              <a:gd name="connsiteY8484" fmla="*/ 1843285 h 5339960"/>
              <a:gd name="connsiteX8485" fmla="*/ 1630033 w 6294865"/>
              <a:gd name="connsiteY8485" fmla="*/ 1850551 h 5339960"/>
              <a:gd name="connsiteX8486" fmla="*/ 1634154 w 6294865"/>
              <a:gd name="connsiteY8486" fmla="*/ 1852601 h 5339960"/>
              <a:gd name="connsiteX8487" fmla="*/ 1644323 w 6294865"/>
              <a:gd name="connsiteY8487" fmla="*/ 1846390 h 5339960"/>
              <a:gd name="connsiteX8488" fmla="*/ 1640679 w 6294865"/>
              <a:gd name="connsiteY8488" fmla="*/ 1834208 h 5339960"/>
              <a:gd name="connsiteX8489" fmla="*/ 1639938 w 6294865"/>
              <a:gd name="connsiteY8489" fmla="*/ 1833599 h 5339960"/>
              <a:gd name="connsiteX8490" fmla="*/ 586310 w 6294865"/>
              <a:gd name="connsiteY8490" fmla="*/ 5156700 h 5339960"/>
              <a:gd name="connsiteX8491" fmla="*/ 587997 w 6294865"/>
              <a:gd name="connsiteY8491" fmla="*/ 5158044 h 5339960"/>
              <a:gd name="connsiteX8492" fmla="*/ 589353 w 6294865"/>
              <a:gd name="connsiteY8492" fmla="*/ 5154076 h 5339960"/>
              <a:gd name="connsiteX8493" fmla="*/ 586865 w 6294865"/>
              <a:gd name="connsiteY8493" fmla="*/ 5156640 h 5339960"/>
              <a:gd name="connsiteX8494" fmla="*/ 1282027 w 6294865"/>
              <a:gd name="connsiteY8494" fmla="*/ 2947252 h 5339960"/>
              <a:gd name="connsiteX8495" fmla="*/ 1296165 w 6294865"/>
              <a:gd name="connsiteY8495" fmla="*/ 2954286 h 5339960"/>
              <a:gd name="connsiteX8496" fmla="*/ 1307011 w 6294865"/>
              <a:gd name="connsiteY8496" fmla="*/ 2959502 h 5339960"/>
              <a:gd name="connsiteX8497" fmla="*/ 1299276 w 6294865"/>
              <a:gd name="connsiteY8497" fmla="*/ 2933638 h 5339960"/>
              <a:gd name="connsiteX8498" fmla="*/ 1292577 w 6294865"/>
              <a:gd name="connsiteY8498" fmla="*/ 2940091 h 5339960"/>
              <a:gd name="connsiteX8499" fmla="*/ 1653727 w 6294865"/>
              <a:gd name="connsiteY8499" fmla="*/ 1766121 h 5339960"/>
              <a:gd name="connsiteX8500" fmla="*/ 1655860 w 6294865"/>
              <a:gd name="connsiteY8500" fmla="*/ 1768145 h 5339960"/>
              <a:gd name="connsiteX8501" fmla="*/ 1659453 w 6294865"/>
              <a:gd name="connsiteY8501" fmla="*/ 1768798 h 5339960"/>
              <a:gd name="connsiteX8502" fmla="*/ 1659662 w 6294865"/>
              <a:gd name="connsiteY8502" fmla="*/ 1764475 h 5339960"/>
              <a:gd name="connsiteX8503" fmla="*/ 1659805 w 6294865"/>
              <a:gd name="connsiteY8503" fmla="*/ 1763139 h 5339960"/>
              <a:gd name="connsiteX8504" fmla="*/ 1163833 w 6294865"/>
              <a:gd name="connsiteY8504" fmla="*/ 3321319 h 5339960"/>
              <a:gd name="connsiteX8505" fmla="*/ 1165412 w 6294865"/>
              <a:gd name="connsiteY8505" fmla="*/ 3322108 h 5339960"/>
              <a:gd name="connsiteX8506" fmla="*/ 1170407 w 6294865"/>
              <a:gd name="connsiteY8506" fmla="*/ 3317146 h 5339960"/>
              <a:gd name="connsiteX8507" fmla="*/ 1169120 w 6294865"/>
              <a:gd name="connsiteY8507" fmla="*/ 3315714 h 5339960"/>
              <a:gd name="connsiteX8508" fmla="*/ 1167272 w 6294865"/>
              <a:gd name="connsiteY8508" fmla="*/ 3313647 h 5339960"/>
              <a:gd name="connsiteX8509" fmla="*/ 2023724 w 6294865"/>
              <a:gd name="connsiteY8509" fmla="*/ 588540 h 5339960"/>
              <a:gd name="connsiteX8510" fmla="*/ 2027386 w 6294865"/>
              <a:gd name="connsiteY8510" fmla="*/ 597882 h 5339960"/>
              <a:gd name="connsiteX8511" fmla="*/ 2029372 w 6294865"/>
              <a:gd name="connsiteY8511" fmla="*/ 600967 h 5339960"/>
              <a:gd name="connsiteX8512" fmla="*/ 2030641 w 6294865"/>
              <a:gd name="connsiteY8512" fmla="*/ 600492 h 5339960"/>
              <a:gd name="connsiteX8513" fmla="*/ 2034638 w 6294865"/>
              <a:gd name="connsiteY8513" fmla="*/ 594470 h 5339960"/>
              <a:gd name="connsiteX8514" fmla="*/ 2033642 w 6294865"/>
              <a:gd name="connsiteY8514" fmla="*/ 593759 h 5339960"/>
              <a:gd name="connsiteX8515" fmla="*/ 2029560 w 6294865"/>
              <a:gd name="connsiteY8515" fmla="*/ 589081 h 5339960"/>
              <a:gd name="connsiteX8516" fmla="*/ 2027866 w 6294865"/>
              <a:gd name="connsiteY8516" fmla="*/ 588412 h 5339960"/>
              <a:gd name="connsiteX8517" fmla="*/ 859900 w 6294865"/>
              <a:gd name="connsiteY8517" fmla="*/ 4282506 h 5339960"/>
              <a:gd name="connsiteX8518" fmla="*/ 871675 w 6294865"/>
              <a:gd name="connsiteY8518" fmla="*/ 4302928 h 5339960"/>
              <a:gd name="connsiteX8519" fmla="*/ 872133 w 6294865"/>
              <a:gd name="connsiteY8519" fmla="*/ 4303836 h 5339960"/>
              <a:gd name="connsiteX8520" fmla="*/ 864143 w 6294865"/>
              <a:gd name="connsiteY8520" fmla="*/ 4279253 h 5339960"/>
              <a:gd name="connsiteX8521" fmla="*/ 772410 w 6294865"/>
              <a:gd name="connsiteY8521" fmla="*/ 4559938 h 5339960"/>
              <a:gd name="connsiteX8522" fmla="*/ 772060 w 6294865"/>
              <a:gd name="connsiteY8522" fmla="*/ 4561883 h 5339960"/>
              <a:gd name="connsiteX8523" fmla="*/ 772569 w 6294865"/>
              <a:gd name="connsiteY8523" fmla="*/ 4563896 h 5339960"/>
              <a:gd name="connsiteX8524" fmla="*/ 776550 w 6294865"/>
              <a:gd name="connsiteY8524" fmla="*/ 4562772 h 5339960"/>
              <a:gd name="connsiteX8525" fmla="*/ 772742 w 6294865"/>
              <a:gd name="connsiteY8525" fmla="*/ 4559691 h 5339960"/>
              <a:gd name="connsiteX8526" fmla="*/ 964588 w 6294865"/>
              <a:gd name="connsiteY8526" fmla="*/ 3948268 h 5339960"/>
              <a:gd name="connsiteX8527" fmla="*/ 964548 w 6294865"/>
              <a:gd name="connsiteY8527" fmla="*/ 3950175 h 5339960"/>
              <a:gd name="connsiteX8528" fmla="*/ 966325 w 6294865"/>
              <a:gd name="connsiteY8528" fmla="*/ 3949673 h 5339960"/>
              <a:gd name="connsiteX8529" fmla="*/ 1880729 w 6294865"/>
              <a:gd name="connsiteY8529" fmla="*/ 1039662 h 5339960"/>
              <a:gd name="connsiteX8530" fmla="*/ 1881018 w 6294865"/>
              <a:gd name="connsiteY8530" fmla="*/ 1039847 h 5339960"/>
              <a:gd name="connsiteX8531" fmla="*/ 1881055 w 6294865"/>
              <a:gd name="connsiteY8531" fmla="*/ 1039813 h 5339960"/>
              <a:gd name="connsiteX8532" fmla="*/ 637644 w 6294865"/>
              <a:gd name="connsiteY8532" fmla="*/ 4984218 h 5339960"/>
              <a:gd name="connsiteX8533" fmla="*/ 638784 w 6294865"/>
              <a:gd name="connsiteY8533" fmla="*/ 4985129 h 5339960"/>
              <a:gd name="connsiteX8534" fmla="*/ 639921 w 6294865"/>
              <a:gd name="connsiteY8534" fmla="*/ 4981805 h 5339960"/>
              <a:gd name="connsiteX8535" fmla="*/ 1899182 w 6294865"/>
              <a:gd name="connsiteY8535" fmla="*/ 979042 h 5339960"/>
              <a:gd name="connsiteX8536" fmla="*/ 1905054 w 6294865"/>
              <a:gd name="connsiteY8536" fmla="*/ 986860 h 5339960"/>
              <a:gd name="connsiteX8537" fmla="*/ 1905692 w 6294865"/>
              <a:gd name="connsiteY8537" fmla="*/ 987966 h 5339960"/>
              <a:gd name="connsiteX8538" fmla="*/ 1912091 w 6294865"/>
              <a:gd name="connsiteY8538" fmla="*/ 970377 h 5339960"/>
              <a:gd name="connsiteX8539" fmla="*/ 1900439 w 6294865"/>
              <a:gd name="connsiteY8539" fmla="*/ 977942 h 5339960"/>
              <a:gd name="connsiteX8540" fmla="*/ 1159902 w 6294865"/>
              <a:gd name="connsiteY8540" fmla="*/ 3325501 h 5339960"/>
              <a:gd name="connsiteX8541" fmla="*/ 1160332 w 6294865"/>
              <a:gd name="connsiteY8541" fmla="*/ 3327155 h 5339960"/>
              <a:gd name="connsiteX8542" fmla="*/ 1162269 w 6294865"/>
              <a:gd name="connsiteY8542" fmla="*/ 3325230 h 5339960"/>
              <a:gd name="connsiteX8543" fmla="*/ 1160878 w 6294865"/>
              <a:gd name="connsiteY8543" fmla="*/ 3324856 h 5339960"/>
              <a:gd name="connsiteX8544" fmla="*/ 818478 w 6294865"/>
              <a:gd name="connsiteY8544" fmla="*/ 4409024 h 5339960"/>
              <a:gd name="connsiteX8545" fmla="*/ 826311 w 6294865"/>
              <a:gd name="connsiteY8545" fmla="*/ 4412920 h 5339960"/>
              <a:gd name="connsiteX8546" fmla="*/ 824168 w 6294865"/>
              <a:gd name="connsiteY8546" fmla="*/ 4403270 h 5339960"/>
              <a:gd name="connsiteX8547" fmla="*/ 1640709 w 6294865"/>
              <a:gd name="connsiteY8547" fmla="*/ 1798780 h 5339960"/>
              <a:gd name="connsiteX8548" fmla="*/ 1643851 w 6294865"/>
              <a:gd name="connsiteY8548" fmla="*/ 1810963 h 5339960"/>
              <a:gd name="connsiteX8549" fmla="*/ 1649262 w 6294865"/>
              <a:gd name="connsiteY8549" fmla="*/ 1809806 h 5339960"/>
              <a:gd name="connsiteX8550" fmla="*/ 1655937 w 6294865"/>
              <a:gd name="connsiteY8550" fmla="*/ 1802370 h 5339960"/>
              <a:gd name="connsiteX8551" fmla="*/ 1657929 w 6294865"/>
              <a:gd name="connsiteY8551" fmla="*/ 1800291 h 5339960"/>
              <a:gd name="connsiteX8552" fmla="*/ 1657960 w 6294865"/>
              <a:gd name="connsiteY8552" fmla="*/ 1799672 h 5339960"/>
              <a:gd name="connsiteX8553" fmla="*/ 1653859 w 6294865"/>
              <a:gd name="connsiteY8553" fmla="*/ 1793046 h 5339960"/>
              <a:gd name="connsiteX8554" fmla="*/ 755930 w 6294865"/>
              <a:gd name="connsiteY8554" fmla="*/ 4607291 h 5339960"/>
              <a:gd name="connsiteX8555" fmla="*/ 761935 w 6294865"/>
              <a:gd name="connsiteY8555" fmla="*/ 4616623 h 5339960"/>
              <a:gd name="connsiteX8556" fmla="*/ 777330 w 6294865"/>
              <a:gd name="connsiteY8556" fmla="*/ 4605337 h 5339960"/>
              <a:gd name="connsiteX8557" fmla="*/ 767475 w 6294865"/>
              <a:gd name="connsiteY8557" fmla="*/ 4598308 h 5339960"/>
              <a:gd name="connsiteX8558" fmla="*/ 758512 w 6294865"/>
              <a:gd name="connsiteY8558" fmla="*/ 4601536 h 5339960"/>
              <a:gd name="connsiteX8559" fmla="*/ 758467 w 6294865"/>
              <a:gd name="connsiteY8559" fmla="*/ 4601629 h 5339960"/>
              <a:gd name="connsiteX8560" fmla="*/ 834140 w 6294865"/>
              <a:gd name="connsiteY8560" fmla="*/ 4358558 h 5339960"/>
              <a:gd name="connsiteX8561" fmla="*/ 834556 w 6294865"/>
              <a:gd name="connsiteY8561" fmla="*/ 4364559 h 5339960"/>
              <a:gd name="connsiteX8562" fmla="*/ 834578 w 6294865"/>
              <a:gd name="connsiteY8562" fmla="*/ 4365559 h 5339960"/>
              <a:gd name="connsiteX8563" fmla="*/ 837817 w 6294865"/>
              <a:gd name="connsiteY8563" fmla="*/ 4365510 h 5339960"/>
              <a:gd name="connsiteX8564" fmla="*/ 842229 w 6294865"/>
              <a:gd name="connsiteY8564" fmla="*/ 4369063 h 5339960"/>
              <a:gd name="connsiteX8565" fmla="*/ 846926 w 6294865"/>
              <a:gd name="connsiteY8565" fmla="*/ 4364161 h 5339960"/>
              <a:gd name="connsiteX8566" fmla="*/ 848209 w 6294865"/>
              <a:gd name="connsiteY8566" fmla="*/ 4362961 h 5339960"/>
              <a:gd name="connsiteX8567" fmla="*/ 843866 w 6294865"/>
              <a:gd name="connsiteY8567" fmla="*/ 4358044 h 5339960"/>
              <a:gd name="connsiteX8568" fmla="*/ 2064747 w 6294865"/>
              <a:gd name="connsiteY8568" fmla="*/ 451527 h 5339960"/>
              <a:gd name="connsiteX8569" fmla="*/ 2066488 w 6294865"/>
              <a:gd name="connsiteY8569" fmla="*/ 451048 h 5339960"/>
              <a:gd name="connsiteX8570" fmla="*/ 2066468 w 6294865"/>
              <a:gd name="connsiteY8570" fmla="*/ 449784 h 5339960"/>
              <a:gd name="connsiteX8571" fmla="*/ 1254669 w 6294865"/>
              <a:gd name="connsiteY8571" fmla="*/ 3022684 h 5339960"/>
              <a:gd name="connsiteX8572" fmla="*/ 1251414 w 6294865"/>
              <a:gd name="connsiteY8572" fmla="*/ 3041994 h 5339960"/>
              <a:gd name="connsiteX8573" fmla="*/ 1252074 w 6294865"/>
              <a:gd name="connsiteY8573" fmla="*/ 3044744 h 5339960"/>
              <a:gd name="connsiteX8574" fmla="*/ 1252763 w 6294865"/>
              <a:gd name="connsiteY8574" fmla="*/ 3049362 h 5339960"/>
              <a:gd name="connsiteX8575" fmla="*/ 1250969 w 6294865"/>
              <a:gd name="connsiteY8575" fmla="*/ 3044638 h 5339960"/>
              <a:gd name="connsiteX8576" fmla="*/ 1244941 w 6294865"/>
              <a:gd name="connsiteY8576" fmla="*/ 3080395 h 5339960"/>
              <a:gd name="connsiteX8577" fmla="*/ 1243900 w 6294865"/>
              <a:gd name="connsiteY8577" fmla="*/ 3086204 h 5339960"/>
              <a:gd name="connsiteX8578" fmla="*/ 1244454 w 6294865"/>
              <a:gd name="connsiteY8578" fmla="*/ 3088400 h 5339960"/>
              <a:gd name="connsiteX8579" fmla="*/ 1251684 w 6294865"/>
              <a:gd name="connsiteY8579" fmla="*/ 3084374 h 5339960"/>
              <a:gd name="connsiteX8580" fmla="*/ 1272048 w 6294865"/>
              <a:gd name="connsiteY8580" fmla="*/ 3074965 h 5339960"/>
              <a:gd name="connsiteX8581" fmla="*/ 1279931 w 6294865"/>
              <a:gd name="connsiteY8581" fmla="*/ 3071818 h 5339960"/>
              <a:gd name="connsiteX8582" fmla="*/ 1281921 w 6294865"/>
              <a:gd name="connsiteY8582" fmla="*/ 3069844 h 5339960"/>
              <a:gd name="connsiteX8583" fmla="*/ 1279189 w 6294865"/>
              <a:gd name="connsiteY8583" fmla="*/ 3062679 h 5339960"/>
              <a:gd name="connsiteX8584" fmla="*/ 1262921 w 6294865"/>
              <a:gd name="connsiteY8584" fmla="*/ 3027606 h 5339960"/>
              <a:gd name="connsiteX8585" fmla="*/ 1256872 w 6294865"/>
              <a:gd name="connsiteY8585" fmla="*/ 3020756 h 5339960"/>
              <a:gd name="connsiteX8586" fmla="*/ 1932060 w 6294865"/>
              <a:gd name="connsiteY8586" fmla="*/ 872079 h 5339960"/>
              <a:gd name="connsiteX8587" fmla="*/ 1939027 w 6294865"/>
              <a:gd name="connsiteY8587" fmla="*/ 870157 h 5339960"/>
              <a:gd name="connsiteX8588" fmla="*/ 1938937 w 6294865"/>
              <a:gd name="connsiteY8588" fmla="*/ 864185 h 5339960"/>
              <a:gd name="connsiteX8589" fmla="*/ 1936583 w 6294865"/>
              <a:gd name="connsiteY8589" fmla="*/ 862507 h 5339960"/>
              <a:gd name="connsiteX8590" fmla="*/ 1933096 w 6294865"/>
              <a:gd name="connsiteY8590" fmla="*/ 869767 h 5339960"/>
              <a:gd name="connsiteX8591" fmla="*/ 600837 w 6294865"/>
              <a:gd name="connsiteY8591" fmla="*/ 5097934 h 5339960"/>
              <a:gd name="connsiteX8592" fmla="*/ 601601 w 6294865"/>
              <a:gd name="connsiteY8592" fmla="*/ 5106508 h 5339960"/>
              <a:gd name="connsiteX8593" fmla="*/ 602349 w 6294865"/>
              <a:gd name="connsiteY8593" fmla="*/ 5107667 h 5339960"/>
              <a:gd name="connsiteX8594" fmla="*/ 602856 w 6294865"/>
              <a:gd name="connsiteY8594" fmla="*/ 5108580 h 5339960"/>
              <a:gd name="connsiteX8595" fmla="*/ 604969 w 6294865"/>
              <a:gd name="connsiteY8595" fmla="*/ 5099298 h 5339960"/>
              <a:gd name="connsiteX8596" fmla="*/ 1024365 w 6294865"/>
              <a:gd name="connsiteY8596" fmla="*/ 3752962 h 5339960"/>
              <a:gd name="connsiteX8597" fmla="*/ 1024606 w 6294865"/>
              <a:gd name="connsiteY8597" fmla="*/ 3763686 h 5339960"/>
              <a:gd name="connsiteX8598" fmla="*/ 1036701 w 6294865"/>
              <a:gd name="connsiteY8598" fmla="*/ 3751062 h 5339960"/>
              <a:gd name="connsiteX8599" fmla="*/ 1037985 w 6294865"/>
              <a:gd name="connsiteY8599" fmla="*/ 3749862 h 5339960"/>
              <a:gd name="connsiteX8600" fmla="*/ 1036772 w 6294865"/>
              <a:gd name="connsiteY8600" fmla="*/ 3748490 h 5339960"/>
              <a:gd name="connsiteX8601" fmla="*/ 1324277 w 6294865"/>
              <a:gd name="connsiteY8601" fmla="*/ 2800492 h 5339960"/>
              <a:gd name="connsiteX8602" fmla="*/ 1327377 w 6294865"/>
              <a:gd name="connsiteY8602" fmla="*/ 2801982 h 5339960"/>
              <a:gd name="connsiteX8603" fmla="*/ 1326499 w 6294865"/>
              <a:gd name="connsiteY8603" fmla="*/ 2799050 h 5339960"/>
              <a:gd name="connsiteX8604" fmla="*/ 1976540 w 6294865"/>
              <a:gd name="connsiteY8604" fmla="*/ 729014 h 5339960"/>
              <a:gd name="connsiteX8605" fmla="*/ 1976954 w 6294865"/>
              <a:gd name="connsiteY8605" fmla="*/ 735017 h 5339960"/>
              <a:gd name="connsiteX8606" fmla="*/ 1977231 w 6294865"/>
              <a:gd name="connsiteY8606" fmla="*/ 747242 h 5339960"/>
              <a:gd name="connsiteX8607" fmla="*/ 1989325 w 6294865"/>
              <a:gd name="connsiteY8607" fmla="*/ 734617 h 5339960"/>
              <a:gd name="connsiteX8608" fmla="*/ 1990608 w 6294865"/>
              <a:gd name="connsiteY8608" fmla="*/ 733417 h 5339960"/>
              <a:gd name="connsiteX8609" fmla="*/ 1986265 w 6294865"/>
              <a:gd name="connsiteY8609" fmla="*/ 728502 h 5339960"/>
              <a:gd name="connsiteX8610" fmla="*/ 1151759 w 6294865"/>
              <a:gd name="connsiteY8610" fmla="*/ 3347335 h 5339960"/>
              <a:gd name="connsiteX8611" fmla="*/ 1152173 w 6294865"/>
              <a:gd name="connsiteY8611" fmla="*/ 3353338 h 5339960"/>
              <a:gd name="connsiteX8612" fmla="*/ 1152450 w 6294865"/>
              <a:gd name="connsiteY8612" fmla="*/ 3365561 h 5339960"/>
              <a:gd name="connsiteX8613" fmla="*/ 1161994 w 6294865"/>
              <a:gd name="connsiteY8613" fmla="*/ 3355598 h 5339960"/>
              <a:gd name="connsiteX8614" fmla="*/ 1159180 w 6294865"/>
              <a:gd name="connsiteY8614" fmla="*/ 3346943 h 5339960"/>
              <a:gd name="connsiteX8615" fmla="*/ 699694 w 6294865"/>
              <a:gd name="connsiteY8615" fmla="*/ 4779385 h 5339960"/>
              <a:gd name="connsiteX8616" fmla="*/ 698648 w 6294865"/>
              <a:gd name="connsiteY8616" fmla="*/ 4785591 h 5339960"/>
              <a:gd name="connsiteX8617" fmla="*/ 703396 w 6294865"/>
              <a:gd name="connsiteY8617" fmla="*/ 4789184 h 5339960"/>
              <a:gd name="connsiteX8618" fmla="*/ 709660 w 6294865"/>
              <a:gd name="connsiteY8618" fmla="*/ 4785356 h 5339960"/>
              <a:gd name="connsiteX8619" fmla="*/ 705045 w 6294865"/>
              <a:gd name="connsiteY8619" fmla="*/ 4783201 h 5339960"/>
              <a:gd name="connsiteX8620" fmla="*/ 777312 w 6294865"/>
              <a:gd name="connsiteY8620" fmla="*/ 4532156 h 5339960"/>
              <a:gd name="connsiteX8621" fmla="*/ 776071 w 6294865"/>
              <a:gd name="connsiteY8621" fmla="*/ 4539518 h 5339960"/>
              <a:gd name="connsiteX8622" fmla="*/ 774627 w 6294865"/>
              <a:gd name="connsiteY8622" fmla="*/ 4547569 h 5339960"/>
              <a:gd name="connsiteX8623" fmla="*/ 784028 w 6294865"/>
              <a:gd name="connsiteY8623" fmla="*/ 4537396 h 5339960"/>
              <a:gd name="connsiteX8624" fmla="*/ 787775 w 6294865"/>
              <a:gd name="connsiteY8624" fmla="*/ 4534154 h 5339960"/>
              <a:gd name="connsiteX8625" fmla="*/ 864735 w 6294865"/>
              <a:gd name="connsiteY8625" fmla="*/ 4253561 h 5339960"/>
              <a:gd name="connsiteX8626" fmla="*/ 867859 w 6294865"/>
              <a:gd name="connsiteY8626" fmla="*/ 4265603 h 5339960"/>
              <a:gd name="connsiteX8627" fmla="*/ 868431 w 6294865"/>
              <a:gd name="connsiteY8627" fmla="*/ 4265878 h 5339960"/>
              <a:gd name="connsiteX8628" fmla="*/ 871787 w 6294865"/>
              <a:gd name="connsiteY8628" fmla="*/ 4267550 h 5339960"/>
              <a:gd name="connsiteX8629" fmla="*/ 883462 w 6294865"/>
              <a:gd name="connsiteY8629" fmla="*/ 4262710 h 5339960"/>
              <a:gd name="connsiteX8630" fmla="*/ 878798 w 6294865"/>
              <a:gd name="connsiteY8630" fmla="*/ 4268020 h 5339960"/>
              <a:gd name="connsiteX8631" fmla="*/ 876405 w 6294865"/>
              <a:gd name="connsiteY8631" fmla="*/ 4269854 h 5339960"/>
              <a:gd name="connsiteX8632" fmla="*/ 882590 w 6294865"/>
              <a:gd name="connsiteY8632" fmla="*/ 4272935 h 5339960"/>
              <a:gd name="connsiteX8633" fmla="*/ 882622 w 6294865"/>
              <a:gd name="connsiteY8633" fmla="*/ 4272956 h 5339960"/>
              <a:gd name="connsiteX8634" fmla="*/ 883572 w 6294865"/>
              <a:gd name="connsiteY8634" fmla="*/ 4261408 h 5339960"/>
              <a:gd name="connsiteX8635" fmla="*/ 886056 w 6294865"/>
              <a:gd name="connsiteY8635" fmla="*/ 4239859 h 5339960"/>
              <a:gd name="connsiteX8636" fmla="*/ 873895 w 6294865"/>
              <a:gd name="connsiteY8636" fmla="*/ 4247613 h 5339960"/>
              <a:gd name="connsiteX8637" fmla="*/ 945705 w 6294865"/>
              <a:gd name="connsiteY8637" fmla="*/ 3994193 h 5339960"/>
              <a:gd name="connsiteX8638" fmla="*/ 955161 w 6294865"/>
              <a:gd name="connsiteY8638" fmla="*/ 4008890 h 5339960"/>
              <a:gd name="connsiteX8639" fmla="*/ 957995 w 6294865"/>
              <a:gd name="connsiteY8639" fmla="*/ 4011231 h 5339960"/>
              <a:gd name="connsiteX8640" fmla="*/ 956393 w 6294865"/>
              <a:gd name="connsiteY8640" fmla="*/ 3985519 h 5339960"/>
              <a:gd name="connsiteX8641" fmla="*/ 948287 w 6294865"/>
              <a:gd name="connsiteY8641" fmla="*/ 3988439 h 5339960"/>
              <a:gd name="connsiteX8642" fmla="*/ 948242 w 6294865"/>
              <a:gd name="connsiteY8642" fmla="*/ 3988532 h 5339960"/>
              <a:gd name="connsiteX8643" fmla="*/ 991687 w 6294865"/>
              <a:gd name="connsiteY8643" fmla="*/ 3847779 h 5339960"/>
              <a:gd name="connsiteX8644" fmla="*/ 991788 w 6294865"/>
              <a:gd name="connsiteY8644" fmla="*/ 3849263 h 5339960"/>
              <a:gd name="connsiteX8645" fmla="*/ 991909 w 6294865"/>
              <a:gd name="connsiteY8645" fmla="*/ 3849229 h 5339960"/>
              <a:gd name="connsiteX8646" fmla="*/ 993216 w 6294865"/>
              <a:gd name="connsiteY8646" fmla="*/ 3847698 h 5339960"/>
              <a:gd name="connsiteX8647" fmla="*/ 1023916 w 6294865"/>
              <a:gd name="connsiteY8647" fmla="*/ 3745458 h 5339960"/>
              <a:gd name="connsiteX8648" fmla="*/ 1024183 w 6294865"/>
              <a:gd name="connsiteY8648" fmla="*/ 3749321 h 5339960"/>
              <a:gd name="connsiteX8649" fmla="*/ 1033234 w 6294865"/>
              <a:gd name="connsiteY8649" fmla="*/ 3745361 h 5339960"/>
              <a:gd name="connsiteX8650" fmla="*/ 1032475 w 6294865"/>
              <a:gd name="connsiteY8650" fmla="*/ 3745007 h 5339960"/>
              <a:gd name="connsiteX8651" fmla="*/ 745955 w 6294865"/>
              <a:gd name="connsiteY8651" fmla="*/ 4627504 h 5339960"/>
              <a:gd name="connsiteX8652" fmla="*/ 747110 w 6294865"/>
              <a:gd name="connsiteY8652" fmla="*/ 4629041 h 5339960"/>
              <a:gd name="connsiteX8653" fmla="*/ 752968 w 6294865"/>
              <a:gd name="connsiteY8653" fmla="*/ 4623560 h 5339960"/>
              <a:gd name="connsiteX8654" fmla="*/ 750565 w 6294865"/>
              <a:gd name="connsiteY8654" fmla="*/ 4619260 h 5339960"/>
              <a:gd name="connsiteX8655" fmla="*/ 750364 w 6294865"/>
              <a:gd name="connsiteY8655" fmla="*/ 4619708 h 5339960"/>
              <a:gd name="connsiteX8656" fmla="*/ 748392 w 6294865"/>
              <a:gd name="connsiteY8656" fmla="*/ 4621012 h 5339960"/>
              <a:gd name="connsiteX8657" fmla="*/ 747868 w 6294865"/>
              <a:gd name="connsiteY8657" fmla="*/ 4622496 h 5339960"/>
              <a:gd name="connsiteX8658" fmla="*/ 1700828 w 6294865"/>
              <a:gd name="connsiteY8658" fmla="*/ 1596118 h 5339960"/>
              <a:gd name="connsiteX8659" fmla="*/ 1731683 w 6294865"/>
              <a:gd name="connsiteY8659" fmla="*/ 1596428 h 5339960"/>
              <a:gd name="connsiteX8660" fmla="*/ 1736193 w 6294865"/>
              <a:gd name="connsiteY8660" fmla="*/ 1596522 h 5339960"/>
              <a:gd name="connsiteX8661" fmla="*/ 1738519 w 6294865"/>
              <a:gd name="connsiteY8661" fmla="*/ 1589397 h 5339960"/>
              <a:gd name="connsiteX8662" fmla="*/ 1739784 w 6294865"/>
              <a:gd name="connsiteY8662" fmla="*/ 1591746 h 5339960"/>
              <a:gd name="connsiteX8663" fmla="*/ 1739545 w 6294865"/>
              <a:gd name="connsiteY8663" fmla="*/ 1596591 h 5339960"/>
              <a:gd name="connsiteX8664" fmla="*/ 1753571 w 6294865"/>
              <a:gd name="connsiteY8664" fmla="*/ 1596878 h 5339960"/>
              <a:gd name="connsiteX8665" fmla="*/ 1759486 w 6294865"/>
              <a:gd name="connsiteY8665" fmla="*/ 1588052 h 5339960"/>
              <a:gd name="connsiteX8666" fmla="*/ 1767291 w 6294865"/>
              <a:gd name="connsiteY8666" fmla="*/ 1578191 h 5339960"/>
              <a:gd name="connsiteX8667" fmla="*/ 1766958 w 6294865"/>
              <a:gd name="connsiteY8667" fmla="*/ 1556222 h 5339960"/>
              <a:gd name="connsiteX8668" fmla="*/ 1767207 w 6294865"/>
              <a:gd name="connsiteY8668" fmla="*/ 1551072 h 5339960"/>
              <a:gd name="connsiteX8669" fmla="*/ 1763421 w 6294865"/>
              <a:gd name="connsiteY8669" fmla="*/ 1553852 h 5339960"/>
              <a:gd name="connsiteX8670" fmla="*/ 1746775 w 6294865"/>
              <a:gd name="connsiteY8670" fmla="*/ 1566025 h 5339960"/>
              <a:gd name="connsiteX8671" fmla="*/ 1747705 w 6294865"/>
              <a:gd name="connsiteY8671" fmla="*/ 1569703 h 5339960"/>
              <a:gd name="connsiteX8672" fmla="*/ 1752288 w 6294865"/>
              <a:gd name="connsiteY8672" fmla="*/ 1590527 h 5339960"/>
              <a:gd name="connsiteX8673" fmla="*/ 1748988 w 6294865"/>
              <a:gd name="connsiteY8673" fmla="*/ 1581842 h 5339960"/>
              <a:gd name="connsiteX8674" fmla="*/ 1744190 w 6294865"/>
              <a:gd name="connsiteY8674" fmla="*/ 1567916 h 5339960"/>
              <a:gd name="connsiteX8675" fmla="*/ 1740747 w 6294865"/>
              <a:gd name="connsiteY8675" fmla="*/ 1570434 h 5339960"/>
              <a:gd name="connsiteX8676" fmla="*/ 765115 w 6294865"/>
              <a:gd name="connsiteY8676" fmla="*/ 4565335 h 5339960"/>
              <a:gd name="connsiteX8677" fmla="*/ 767757 w 6294865"/>
              <a:gd name="connsiteY8677" fmla="*/ 4565256 h 5339960"/>
              <a:gd name="connsiteX8678" fmla="*/ 768385 w 6294865"/>
              <a:gd name="connsiteY8678" fmla="*/ 4565078 h 5339960"/>
              <a:gd name="connsiteX8679" fmla="*/ 767818 w 6294865"/>
              <a:gd name="connsiteY8679" fmla="*/ 4563334 h 5339960"/>
              <a:gd name="connsiteX8680" fmla="*/ 779451 w 6294865"/>
              <a:gd name="connsiteY8680" fmla="*/ 4519465 h 5339960"/>
              <a:gd name="connsiteX8681" fmla="*/ 779141 w 6294865"/>
              <a:gd name="connsiteY8681" fmla="*/ 4521313 h 5339960"/>
              <a:gd name="connsiteX8682" fmla="*/ 795849 w 6294865"/>
              <a:gd name="connsiteY8682" fmla="*/ 4523214 h 5339960"/>
              <a:gd name="connsiteX8683" fmla="*/ 791938 w 6294865"/>
              <a:gd name="connsiteY8683" fmla="*/ 4505591 h 5339960"/>
              <a:gd name="connsiteX8684" fmla="*/ 784521 w 6294865"/>
              <a:gd name="connsiteY8684" fmla="*/ 4513089 h 5339960"/>
              <a:gd name="connsiteX8685" fmla="*/ 782596 w 6294865"/>
              <a:gd name="connsiteY8685" fmla="*/ 4517387 h 5339960"/>
              <a:gd name="connsiteX8686" fmla="*/ 1730165 w 6294865"/>
              <a:gd name="connsiteY8686" fmla="*/ 1501253 h 5339960"/>
              <a:gd name="connsiteX8687" fmla="*/ 1733741 w 6294865"/>
              <a:gd name="connsiteY8687" fmla="*/ 1515040 h 5339960"/>
              <a:gd name="connsiteX8688" fmla="*/ 1740368 w 6294865"/>
              <a:gd name="connsiteY8688" fmla="*/ 1540772 h 5339960"/>
              <a:gd name="connsiteX8689" fmla="*/ 1740731 w 6294865"/>
              <a:gd name="connsiteY8689" fmla="*/ 1534470 h 5339960"/>
              <a:gd name="connsiteX8690" fmla="*/ 1743199 w 6294865"/>
              <a:gd name="connsiteY8690" fmla="*/ 1504439 h 5339960"/>
              <a:gd name="connsiteX8691" fmla="*/ 1739408 w 6294865"/>
              <a:gd name="connsiteY8691" fmla="*/ 1503732 h 5339960"/>
              <a:gd name="connsiteX8692" fmla="*/ 1238485 w 6294865"/>
              <a:gd name="connsiteY8692" fmla="*/ 3059900 h 5339960"/>
              <a:gd name="connsiteX8693" fmla="*/ 1241174 w 6294865"/>
              <a:gd name="connsiteY8693" fmla="*/ 3073933 h 5339960"/>
              <a:gd name="connsiteX8694" fmla="*/ 1242269 w 6294865"/>
              <a:gd name="connsiteY8694" fmla="*/ 3060605 h 5339960"/>
              <a:gd name="connsiteX8695" fmla="*/ 1874158 w 6294865"/>
              <a:gd name="connsiteY8695" fmla="*/ 1041893 h 5339960"/>
              <a:gd name="connsiteX8696" fmla="*/ 1874813 w 6294865"/>
              <a:gd name="connsiteY8696" fmla="*/ 1045309 h 5339960"/>
              <a:gd name="connsiteX8697" fmla="*/ 1876270 w 6294865"/>
              <a:gd name="connsiteY8697" fmla="*/ 1044034 h 5339960"/>
              <a:gd name="connsiteX8698" fmla="*/ 1877710 w 6294865"/>
              <a:gd name="connsiteY8698" fmla="*/ 1042764 h 5339960"/>
              <a:gd name="connsiteX8699" fmla="*/ 1260164 w 6294865"/>
              <a:gd name="connsiteY8699" fmla="*/ 2990722 h 5339960"/>
              <a:gd name="connsiteX8700" fmla="*/ 1258300 w 6294865"/>
              <a:gd name="connsiteY8700" fmla="*/ 3001525 h 5339960"/>
              <a:gd name="connsiteX8701" fmla="*/ 1258834 w 6294865"/>
              <a:gd name="connsiteY8701" fmla="*/ 3002238 h 5339960"/>
              <a:gd name="connsiteX8702" fmla="*/ 1263459 w 6294865"/>
              <a:gd name="connsiteY8702" fmla="*/ 2997911 h 5339960"/>
              <a:gd name="connsiteX8703" fmla="*/ 703207 w 6294865"/>
              <a:gd name="connsiteY8703" fmla="*/ 4758547 h 5339960"/>
              <a:gd name="connsiteX8704" fmla="*/ 701098 w 6294865"/>
              <a:gd name="connsiteY8704" fmla="*/ 4771063 h 5339960"/>
              <a:gd name="connsiteX8705" fmla="*/ 711996 w 6294865"/>
              <a:gd name="connsiteY8705" fmla="*/ 4777153 h 5339960"/>
              <a:gd name="connsiteX8706" fmla="*/ 721447 w 6294865"/>
              <a:gd name="connsiteY8706" fmla="*/ 4781855 h 5339960"/>
              <a:gd name="connsiteX8707" fmla="*/ 724133 w 6294865"/>
              <a:gd name="connsiteY8707" fmla="*/ 4781114 h 5339960"/>
              <a:gd name="connsiteX8708" fmla="*/ 723926 w 6294865"/>
              <a:gd name="connsiteY8708" fmla="*/ 4767423 h 5339960"/>
              <a:gd name="connsiteX8709" fmla="*/ 718965 w 6294865"/>
              <a:gd name="connsiteY8709" fmla="*/ 4756731 h 5339960"/>
              <a:gd name="connsiteX8710" fmla="*/ 712916 w 6294865"/>
              <a:gd name="connsiteY8710" fmla="*/ 4749881 h 5339960"/>
              <a:gd name="connsiteX8711" fmla="*/ 704542 w 6294865"/>
              <a:gd name="connsiteY8711" fmla="*/ 4757211 h 5339960"/>
              <a:gd name="connsiteX8712" fmla="*/ 2032249 w 6294865"/>
              <a:gd name="connsiteY8712" fmla="*/ 538341 h 5339960"/>
              <a:gd name="connsiteX8713" fmla="*/ 2034331 w 6294865"/>
              <a:gd name="connsiteY8713" fmla="*/ 539816 h 5339960"/>
              <a:gd name="connsiteX8714" fmla="*/ 2036506 w 6294865"/>
              <a:gd name="connsiteY8714" fmla="*/ 537392 h 5339960"/>
              <a:gd name="connsiteX8715" fmla="*/ 1268201 w 6294865"/>
              <a:gd name="connsiteY8715" fmla="*/ 2963848 h 5339960"/>
              <a:gd name="connsiteX8716" fmla="*/ 1276337 w 6294865"/>
              <a:gd name="connsiteY8716" fmla="*/ 2982287 h 5339960"/>
              <a:gd name="connsiteX8717" fmla="*/ 1278623 w 6294865"/>
              <a:gd name="connsiteY8717" fmla="*/ 2986180 h 5339960"/>
              <a:gd name="connsiteX8718" fmla="*/ 1303594 w 6294865"/>
              <a:gd name="connsiteY8718" fmla="*/ 2967875 h 5339960"/>
              <a:gd name="connsiteX8719" fmla="*/ 1306127 w 6294865"/>
              <a:gd name="connsiteY8719" fmla="*/ 2966408 h 5339960"/>
              <a:gd name="connsiteX8720" fmla="*/ 1297690 w 6294865"/>
              <a:gd name="connsiteY8720" fmla="*/ 2963627 h 5339960"/>
              <a:gd name="connsiteX8721" fmla="*/ 1274119 w 6294865"/>
              <a:gd name="connsiteY8721" fmla="*/ 2952619 h 5339960"/>
              <a:gd name="connsiteX8722" fmla="*/ 1271363 w 6294865"/>
              <a:gd name="connsiteY8722" fmla="*/ 2954488 h 5339960"/>
              <a:gd name="connsiteX8723" fmla="*/ 726106 w 6294865"/>
              <a:gd name="connsiteY8723" fmla="*/ 4683285 h 5339960"/>
              <a:gd name="connsiteX8724" fmla="*/ 726953 w 6294865"/>
              <a:gd name="connsiteY8724" fmla="*/ 4687702 h 5339960"/>
              <a:gd name="connsiteX8725" fmla="*/ 727257 w 6294865"/>
              <a:gd name="connsiteY8725" fmla="*/ 4684872 h 5339960"/>
              <a:gd name="connsiteX8726" fmla="*/ 731191 w 6294865"/>
              <a:gd name="connsiteY8726" fmla="*/ 4703777 h 5339960"/>
              <a:gd name="connsiteX8727" fmla="*/ 732351 w 6294865"/>
              <a:gd name="connsiteY8727" fmla="*/ 4713705 h 5339960"/>
              <a:gd name="connsiteX8728" fmla="*/ 733054 w 6294865"/>
              <a:gd name="connsiteY8728" fmla="*/ 4716487 h 5339960"/>
              <a:gd name="connsiteX8729" fmla="*/ 759639 w 6294865"/>
              <a:gd name="connsiteY8729" fmla="*/ 4697002 h 5339960"/>
              <a:gd name="connsiteX8730" fmla="*/ 762204 w 6294865"/>
              <a:gd name="connsiteY8730" fmla="*/ 4695573 h 5339960"/>
              <a:gd name="connsiteX8731" fmla="*/ 756334 w 6294865"/>
              <a:gd name="connsiteY8731" fmla="*/ 4695303 h 5339960"/>
              <a:gd name="connsiteX8732" fmla="*/ 761240 w 6294865"/>
              <a:gd name="connsiteY8732" fmla="*/ 4689380 h 5339960"/>
              <a:gd name="connsiteX8733" fmla="*/ 763079 w 6294865"/>
              <a:gd name="connsiteY8733" fmla="*/ 4687772 h 5339960"/>
              <a:gd name="connsiteX8734" fmla="*/ 764734 w 6294865"/>
              <a:gd name="connsiteY8734" fmla="*/ 4683594 h 5339960"/>
              <a:gd name="connsiteX8735" fmla="*/ 758153 w 6294865"/>
              <a:gd name="connsiteY8735" fmla="*/ 4669408 h 5339960"/>
              <a:gd name="connsiteX8736" fmla="*/ 751808 w 6294865"/>
              <a:gd name="connsiteY8736" fmla="*/ 4672986 h 5339960"/>
              <a:gd name="connsiteX8737" fmla="*/ 738038 w 6294865"/>
              <a:gd name="connsiteY8737" fmla="*/ 4675187 h 5339960"/>
              <a:gd name="connsiteX8738" fmla="*/ 1317297 w 6294865"/>
              <a:gd name="connsiteY8738" fmla="*/ 2805754 h 5339960"/>
              <a:gd name="connsiteX8739" fmla="*/ 1322943 w 6294865"/>
              <a:gd name="connsiteY8739" fmla="*/ 2813271 h 5339960"/>
              <a:gd name="connsiteX8740" fmla="*/ 1324501 w 6294865"/>
              <a:gd name="connsiteY8740" fmla="*/ 2815974 h 5339960"/>
              <a:gd name="connsiteX8741" fmla="*/ 1330681 w 6294865"/>
              <a:gd name="connsiteY8741" fmla="*/ 2812945 h 5339960"/>
              <a:gd name="connsiteX8742" fmla="*/ 1330365 w 6294865"/>
              <a:gd name="connsiteY8742" fmla="*/ 2811978 h 5339960"/>
              <a:gd name="connsiteX8743" fmla="*/ 1329765 w 6294865"/>
              <a:gd name="connsiteY8743" fmla="*/ 2809967 h 5339960"/>
              <a:gd name="connsiteX8744" fmla="*/ 1318053 w 6294865"/>
              <a:gd name="connsiteY8744" fmla="*/ 2806107 h 5339960"/>
              <a:gd name="connsiteX8745" fmla="*/ 673138 w 6294865"/>
              <a:gd name="connsiteY8745" fmla="*/ 4850525 h 5339960"/>
              <a:gd name="connsiteX8746" fmla="*/ 674045 w 6294865"/>
              <a:gd name="connsiteY8746" fmla="*/ 4850822 h 5339960"/>
              <a:gd name="connsiteX8747" fmla="*/ 674233 w 6294865"/>
              <a:gd name="connsiteY8747" fmla="*/ 4849947 h 5339960"/>
              <a:gd name="connsiteX8748" fmla="*/ 1614934 w 6294865"/>
              <a:gd name="connsiteY8748" fmla="*/ 1858960 h 5339960"/>
              <a:gd name="connsiteX8749" fmla="*/ 1618115 w 6294865"/>
              <a:gd name="connsiteY8749" fmla="*/ 1864691 h 5339960"/>
              <a:gd name="connsiteX8750" fmla="*/ 1620657 w 6294865"/>
              <a:gd name="connsiteY8750" fmla="*/ 1862493 h 5339960"/>
              <a:gd name="connsiteX8751" fmla="*/ 1622536 w 6294865"/>
              <a:gd name="connsiteY8751" fmla="*/ 1855901 h 5339960"/>
              <a:gd name="connsiteX8752" fmla="*/ 1619398 w 6294865"/>
              <a:gd name="connsiteY8752" fmla="*/ 1854436 h 5339960"/>
              <a:gd name="connsiteX8753" fmla="*/ 1615631 w 6294865"/>
              <a:gd name="connsiteY8753" fmla="*/ 1858255 h 5339960"/>
              <a:gd name="connsiteX8754" fmla="*/ 612527 w 6294865"/>
              <a:gd name="connsiteY8754" fmla="*/ 5040880 h 5339960"/>
              <a:gd name="connsiteX8755" fmla="*/ 607500 w 6294865"/>
              <a:gd name="connsiteY8755" fmla="*/ 5073456 h 5339960"/>
              <a:gd name="connsiteX8756" fmla="*/ 604735 w 6294865"/>
              <a:gd name="connsiteY8756" fmla="*/ 5083163 h 5339960"/>
              <a:gd name="connsiteX8757" fmla="*/ 607280 w 6294865"/>
              <a:gd name="connsiteY8757" fmla="*/ 5084306 h 5339960"/>
              <a:gd name="connsiteX8758" fmla="*/ 609314 w 6294865"/>
              <a:gd name="connsiteY8758" fmla="*/ 5085051 h 5339960"/>
              <a:gd name="connsiteX8759" fmla="*/ 610796 w 6294865"/>
              <a:gd name="connsiteY8759" fmla="*/ 5080574 h 5339960"/>
              <a:gd name="connsiteX8760" fmla="*/ 613375 w 6294865"/>
              <a:gd name="connsiteY8760" fmla="*/ 5086539 h 5339960"/>
              <a:gd name="connsiteX8761" fmla="*/ 643582 w 6294865"/>
              <a:gd name="connsiteY8761" fmla="*/ 5097609 h 5339960"/>
              <a:gd name="connsiteX8762" fmla="*/ 652703 w 6294865"/>
              <a:gd name="connsiteY8762" fmla="*/ 5098178 h 5339960"/>
              <a:gd name="connsiteX8763" fmla="*/ 653442 w 6294865"/>
              <a:gd name="connsiteY8763" fmla="*/ 5087073 h 5339960"/>
              <a:gd name="connsiteX8764" fmla="*/ 653448 w 6294865"/>
              <a:gd name="connsiteY8764" fmla="*/ 5069702 h 5339960"/>
              <a:gd name="connsiteX8765" fmla="*/ 652506 w 6294865"/>
              <a:gd name="connsiteY8765" fmla="*/ 5068898 h 5339960"/>
              <a:gd name="connsiteX8766" fmla="*/ 649187 w 6294865"/>
              <a:gd name="connsiteY8766" fmla="*/ 5069639 h 5339960"/>
              <a:gd name="connsiteX8767" fmla="*/ 643799 w 6294865"/>
              <a:gd name="connsiteY8767" fmla="*/ 5068102 h 5339960"/>
              <a:gd name="connsiteX8768" fmla="*/ 647021 w 6294865"/>
              <a:gd name="connsiteY8768" fmla="*/ 5064210 h 5339960"/>
              <a:gd name="connsiteX8769" fmla="*/ 643525 w 6294865"/>
              <a:gd name="connsiteY8769" fmla="*/ 5061223 h 5339960"/>
              <a:gd name="connsiteX8770" fmla="*/ 637191 w 6294865"/>
              <a:gd name="connsiteY8770" fmla="*/ 5056923 h 5339960"/>
              <a:gd name="connsiteX8771" fmla="*/ 638978 w 6294865"/>
              <a:gd name="connsiteY8771" fmla="*/ 5059142 h 5339960"/>
              <a:gd name="connsiteX8772" fmla="*/ 622830 w 6294865"/>
              <a:gd name="connsiteY8772" fmla="*/ 5048551 h 5339960"/>
              <a:gd name="connsiteX8773" fmla="*/ 614992 w 6294865"/>
              <a:gd name="connsiteY8773" fmla="*/ 5042350 h 5339960"/>
              <a:gd name="connsiteX8774" fmla="*/ 1421395 w 6294865"/>
              <a:gd name="connsiteY8774" fmla="*/ 2470623 h 5339960"/>
              <a:gd name="connsiteX8775" fmla="*/ 1425227 w 6294865"/>
              <a:gd name="connsiteY8775" fmla="*/ 2474999 h 5339960"/>
              <a:gd name="connsiteX8776" fmla="*/ 1425756 w 6294865"/>
              <a:gd name="connsiteY8776" fmla="*/ 2470412 h 5339960"/>
              <a:gd name="connsiteX8777" fmla="*/ 1427309 w 6294865"/>
              <a:gd name="connsiteY8777" fmla="*/ 2462062 h 5339960"/>
              <a:gd name="connsiteX8778" fmla="*/ 1421764 w 6294865"/>
              <a:gd name="connsiteY8778" fmla="*/ 2470020 h 5339960"/>
              <a:gd name="connsiteX8779" fmla="*/ 623977 w 6294865"/>
              <a:gd name="connsiteY8779" fmla="*/ 5001853 h 5339960"/>
              <a:gd name="connsiteX8780" fmla="*/ 628388 w 6294865"/>
              <a:gd name="connsiteY8780" fmla="*/ 4996951 h 5339960"/>
              <a:gd name="connsiteX8781" fmla="*/ 627266 w 6294865"/>
              <a:gd name="connsiteY8781" fmla="*/ 4995973 h 5339960"/>
              <a:gd name="connsiteX8782" fmla="*/ 2021501 w 6294865"/>
              <a:gd name="connsiteY8782" fmla="*/ 565023 h 5339960"/>
              <a:gd name="connsiteX8783" fmla="*/ 2025657 w 6294865"/>
              <a:gd name="connsiteY8783" fmla="*/ 572510 h 5339960"/>
              <a:gd name="connsiteX8784" fmla="*/ 2049482 w 6294865"/>
              <a:gd name="connsiteY8784" fmla="*/ 571805 h 5339960"/>
              <a:gd name="connsiteX8785" fmla="*/ 2058273 w 6294865"/>
              <a:gd name="connsiteY8785" fmla="*/ 569321 h 5339960"/>
              <a:gd name="connsiteX8786" fmla="*/ 2053348 w 6294865"/>
              <a:gd name="connsiteY8786" fmla="*/ 565335 h 5339960"/>
              <a:gd name="connsiteX8787" fmla="*/ 2047534 w 6294865"/>
              <a:gd name="connsiteY8787" fmla="*/ 568261 h 5339960"/>
              <a:gd name="connsiteX8788" fmla="*/ 2049821 w 6294865"/>
              <a:gd name="connsiteY8788" fmla="*/ 562483 h 5339960"/>
              <a:gd name="connsiteX8789" fmla="*/ 2035458 w 6294865"/>
              <a:gd name="connsiteY8789" fmla="*/ 550867 h 5339960"/>
              <a:gd name="connsiteX8790" fmla="*/ 2022199 w 6294865"/>
              <a:gd name="connsiteY8790" fmla="*/ 564317 h 5339960"/>
              <a:gd name="connsiteX8791" fmla="*/ 664905 w 6294865"/>
              <a:gd name="connsiteY8791" fmla="*/ 4871169 h 5339960"/>
              <a:gd name="connsiteX8792" fmla="*/ 671327 w 6294865"/>
              <a:gd name="connsiteY8792" fmla="*/ 4874758 h 5339960"/>
              <a:gd name="connsiteX8793" fmla="*/ 671584 w 6294865"/>
              <a:gd name="connsiteY8793" fmla="*/ 4869194 h 5339960"/>
              <a:gd name="connsiteX8794" fmla="*/ 855407 w 6294865"/>
              <a:gd name="connsiteY8794" fmla="*/ 4259616 h 5339960"/>
              <a:gd name="connsiteX8795" fmla="*/ 858506 w 6294865"/>
              <a:gd name="connsiteY8795" fmla="*/ 4261106 h 5339960"/>
              <a:gd name="connsiteX8796" fmla="*/ 857628 w 6294865"/>
              <a:gd name="connsiteY8796" fmla="*/ 4258174 h 5339960"/>
              <a:gd name="connsiteX8797" fmla="*/ 1610056 w 6294865"/>
              <a:gd name="connsiteY8797" fmla="*/ 1863888 h 5339960"/>
              <a:gd name="connsiteX8798" fmla="*/ 1610130 w 6294865"/>
              <a:gd name="connsiteY8798" fmla="*/ 1864714 h 5339960"/>
              <a:gd name="connsiteX8799" fmla="*/ 1610284 w 6294865"/>
              <a:gd name="connsiteY8799" fmla="*/ 1866709 h 5339960"/>
              <a:gd name="connsiteX8800" fmla="*/ 1611592 w 6294865"/>
              <a:gd name="connsiteY8800" fmla="*/ 1866670 h 5339960"/>
              <a:gd name="connsiteX8801" fmla="*/ 1610390 w 6294865"/>
              <a:gd name="connsiteY8801" fmla="*/ 1863551 h 5339960"/>
              <a:gd name="connsiteX8802" fmla="*/ 709247 w 6294865"/>
              <a:gd name="connsiteY8802" fmla="*/ 4723360 h 5339960"/>
              <a:gd name="connsiteX8803" fmla="*/ 708863 w 6294865"/>
              <a:gd name="connsiteY8803" fmla="*/ 4725585 h 5339960"/>
              <a:gd name="connsiteX8804" fmla="*/ 710926 w 6294865"/>
              <a:gd name="connsiteY8804" fmla="*/ 4727024 h 5339960"/>
              <a:gd name="connsiteX8805" fmla="*/ 1897546 w 6294865"/>
              <a:gd name="connsiteY8805" fmla="*/ 950494 h 5339960"/>
              <a:gd name="connsiteX8806" fmla="*/ 1895444 w 6294865"/>
              <a:gd name="connsiteY8806" fmla="*/ 957397 h 5339960"/>
              <a:gd name="connsiteX8807" fmla="*/ 1899252 w 6294865"/>
              <a:gd name="connsiteY8807" fmla="*/ 955445 h 5339960"/>
              <a:gd name="connsiteX8808" fmla="*/ 1913066 w 6294865"/>
              <a:gd name="connsiteY8808" fmla="*/ 900988 h 5339960"/>
              <a:gd name="connsiteX8809" fmla="*/ 1920548 w 6294865"/>
              <a:gd name="connsiteY8809" fmla="*/ 913967 h 5339960"/>
              <a:gd name="connsiteX8810" fmla="*/ 1938356 w 6294865"/>
              <a:gd name="connsiteY8810" fmla="*/ 913079 h 5339960"/>
              <a:gd name="connsiteX8811" fmla="*/ 1940190 w 6294865"/>
              <a:gd name="connsiteY8811" fmla="*/ 909113 h 5339960"/>
              <a:gd name="connsiteX8812" fmla="*/ 1942390 w 6294865"/>
              <a:gd name="connsiteY8812" fmla="*/ 904599 h 5339960"/>
              <a:gd name="connsiteX8813" fmla="*/ 1940464 w 6294865"/>
              <a:gd name="connsiteY8813" fmla="*/ 887545 h 5339960"/>
              <a:gd name="connsiteX8814" fmla="*/ 692641 w 6294865"/>
              <a:gd name="connsiteY8814" fmla="*/ 4774353 h 5339960"/>
              <a:gd name="connsiteX8815" fmla="*/ 692821 w 6294865"/>
              <a:gd name="connsiteY8815" fmla="*/ 4776640 h 5339960"/>
              <a:gd name="connsiteX8816" fmla="*/ 693051 w 6294865"/>
              <a:gd name="connsiteY8816" fmla="*/ 4774646 h 5339960"/>
              <a:gd name="connsiteX8817" fmla="*/ 1946257 w 6294865"/>
              <a:gd name="connsiteY8817" fmla="*/ 794302 h 5339960"/>
              <a:gd name="connsiteX8818" fmla="*/ 1950448 w 6294865"/>
              <a:gd name="connsiteY8818" fmla="*/ 830135 h 5339960"/>
              <a:gd name="connsiteX8819" fmla="*/ 1976794 w 6294865"/>
              <a:gd name="connsiteY8819" fmla="*/ 815464 h 5339960"/>
              <a:gd name="connsiteX8820" fmla="*/ 1970936 w 6294865"/>
              <a:gd name="connsiteY8820" fmla="*/ 793419 h 5339960"/>
              <a:gd name="connsiteX8821" fmla="*/ 1966566 w 6294865"/>
              <a:gd name="connsiteY8821" fmla="*/ 773728 h 5339960"/>
              <a:gd name="connsiteX8822" fmla="*/ 1958153 w 6294865"/>
              <a:gd name="connsiteY8822" fmla="*/ 782233 h 5339960"/>
              <a:gd name="connsiteX8823" fmla="*/ 1904001 w 6294865"/>
              <a:gd name="connsiteY8823" fmla="*/ 928309 h 5339960"/>
              <a:gd name="connsiteX8824" fmla="*/ 1899468 w 6294865"/>
              <a:gd name="connsiteY8824" fmla="*/ 944176 h 5339960"/>
              <a:gd name="connsiteX8825" fmla="*/ 1899169 w 6294865"/>
              <a:gd name="connsiteY8825" fmla="*/ 945158 h 5339960"/>
              <a:gd name="connsiteX8826" fmla="*/ 1900723 w 6294865"/>
              <a:gd name="connsiteY8826" fmla="*/ 951303 h 5339960"/>
              <a:gd name="connsiteX8827" fmla="*/ 1901328 w 6294865"/>
              <a:gd name="connsiteY8827" fmla="*/ 953816 h 5339960"/>
              <a:gd name="connsiteX8828" fmla="*/ 1916062 w 6294865"/>
              <a:gd name="connsiteY8828" fmla="*/ 939180 h 5339960"/>
              <a:gd name="connsiteX8829" fmla="*/ 1913331 w 6294865"/>
              <a:gd name="connsiteY8829" fmla="*/ 932016 h 5339960"/>
              <a:gd name="connsiteX8830" fmla="*/ 1910913 w 6294865"/>
              <a:gd name="connsiteY8830" fmla="*/ 926804 h 5339960"/>
              <a:gd name="connsiteX8831" fmla="*/ 2016489 w 6294865"/>
              <a:gd name="connsiteY8831" fmla="*/ 570086 h 5339960"/>
              <a:gd name="connsiteX8832" fmla="*/ 2017534 w 6294865"/>
              <a:gd name="connsiteY8832" fmla="*/ 572751 h 5339960"/>
              <a:gd name="connsiteX8833" fmla="*/ 2018159 w 6294865"/>
              <a:gd name="connsiteY8833" fmla="*/ 572732 h 5339960"/>
              <a:gd name="connsiteX8834" fmla="*/ 2016957 w 6294865"/>
              <a:gd name="connsiteY8834" fmla="*/ 569612 h 5339960"/>
              <a:gd name="connsiteX8835" fmla="*/ 1690860 w 6294865"/>
              <a:gd name="connsiteY8835" fmla="*/ 1603517 h 5339960"/>
              <a:gd name="connsiteX8836" fmla="*/ 1696379 w 6294865"/>
              <a:gd name="connsiteY8836" fmla="*/ 1610865 h 5339960"/>
              <a:gd name="connsiteX8837" fmla="*/ 1701554 w 6294865"/>
              <a:gd name="connsiteY8837" fmla="*/ 1619839 h 5339960"/>
              <a:gd name="connsiteX8838" fmla="*/ 1705698 w 6294865"/>
              <a:gd name="connsiteY8838" fmla="*/ 1618034 h 5339960"/>
              <a:gd name="connsiteX8839" fmla="*/ 1705880 w 6294865"/>
              <a:gd name="connsiteY8839" fmla="*/ 1617426 h 5339960"/>
              <a:gd name="connsiteX8840" fmla="*/ 1710638 w 6294865"/>
              <a:gd name="connsiteY8840" fmla="*/ 1602338 h 5339960"/>
              <a:gd name="connsiteX8841" fmla="*/ 1710655 w 6294865"/>
              <a:gd name="connsiteY8841" fmla="*/ 1602302 h 5339960"/>
              <a:gd name="connsiteX8842" fmla="*/ 1699099 w 6294865"/>
              <a:gd name="connsiteY8842" fmla="*/ 1603169 h 5339960"/>
              <a:gd name="connsiteX8843" fmla="*/ 614843 w 6294865"/>
              <a:gd name="connsiteY8843" fmla="*/ 5018173 h 5339960"/>
              <a:gd name="connsiteX8844" fmla="*/ 614513 w 6294865"/>
              <a:gd name="connsiteY8844" fmla="*/ 5028000 h 5339960"/>
              <a:gd name="connsiteX8845" fmla="*/ 614244 w 6294865"/>
              <a:gd name="connsiteY8845" fmla="*/ 5029755 h 5339960"/>
              <a:gd name="connsiteX8846" fmla="*/ 629698 w 6294865"/>
              <a:gd name="connsiteY8846" fmla="*/ 5038725 h 5339960"/>
              <a:gd name="connsiteX8847" fmla="*/ 631860 w 6294865"/>
              <a:gd name="connsiteY8847" fmla="*/ 5035898 h 5339960"/>
              <a:gd name="connsiteX8848" fmla="*/ 644228 w 6294865"/>
              <a:gd name="connsiteY8848" fmla="*/ 5020873 h 5339960"/>
              <a:gd name="connsiteX8849" fmla="*/ 646742 w 6294865"/>
              <a:gd name="connsiteY8849" fmla="*/ 5017906 h 5339960"/>
              <a:gd name="connsiteX8850" fmla="*/ 634772 w 6294865"/>
              <a:gd name="connsiteY8850" fmla="*/ 5017496 h 5339960"/>
              <a:gd name="connsiteX8851" fmla="*/ 634161 w 6294865"/>
              <a:gd name="connsiteY8851" fmla="*/ 5015394 h 5339960"/>
              <a:gd name="connsiteX8852" fmla="*/ 618976 w 6294865"/>
              <a:gd name="connsiteY8852" fmla="*/ 5018095 h 5339960"/>
              <a:gd name="connsiteX8853" fmla="*/ 615188 w 6294865"/>
              <a:gd name="connsiteY8853" fmla="*/ 5017556 h 5339960"/>
              <a:gd name="connsiteX8854" fmla="*/ 800998 w 6294865"/>
              <a:gd name="connsiteY8854" fmla="*/ 4426748 h 5339960"/>
              <a:gd name="connsiteX8855" fmla="*/ 807466 w 6294865"/>
              <a:gd name="connsiteY8855" fmla="*/ 4441410 h 5339960"/>
              <a:gd name="connsiteX8856" fmla="*/ 808359 w 6294865"/>
              <a:gd name="connsiteY8856" fmla="*/ 4442930 h 5339960"/>
              <a:gd name="connsiteX8857" fmla="*/ 810134 w 6294865"/>
              <a:gd name="connsiteY8857" fmla="*/ 4443241 h 5339960"/>
              <a:gd name="connsiteX8858" fmla="*/ 823516 w 6294865"/>
              <a:gd name="connsiteY8858" fmla="*/ 4452579 h 5339960"/>
              <a:gd name="connsiteX8859" fmla="*/ 825813 w 6294865"/>
              <a:gd name="connsiteY8859" fmla="*/ 4455636 h 5339960"/>
              <a:gd name="connsiteX8860" fmla="*/ 826493 w 6294865"/>
              <a:gd name="connsiteY8860" fmla="*/ 4455445 h 5339960"/>
              <a:gd name="connsiteX8861" fmla="*/ 833675 w 6294865"/>
              <a:gd name="connsiteY8861" fmla="*/ 4448727 h 5339960"/>
              <a:gd name="connsiteX8862" fmla="*/ 835106 w 6294865"/>
              <a:gd name="connsiteY8862" fmla="*/ 4447676 h 5339960"/>
              <a:gd name="connsiteX8863" fmla="*/ 828538 w 6294865"/>
              <a:gd name="connsiteY8863" fmla="*/ 4422962 h 5339960"/>
              <a:gd name="connsiteX8864" fmla="*/ 828454 w 6294865"/>
              <a:gd name="connsiteY8864" fmla="*/ 4422580 h 5339960"/>
              <a:gd name="connsiteX8865" fmla="*/ 812466 w 6294865"/>
              <a:gd name="connsiteY8865" fmla="*/ 4415113 h 5339960"/>
              <a:gd name="connsiteX8866" fmla="*/ 1210688 w 6294865"/>
              <a:gd name="connsiteY8866" fmla="*/ 3126082 h 5339960"/>
              <a:gd name="connsiteX8867" fmla="*/ 1212715 w 6294865"/>
              <a:gd name="connsiteY8867" fmla="*/ 3144200 h 5339960"/>
              <a:gd name="connsiteX8868" fmla="*/ 1215770 w 6294865"/>
              <a:gd name="connsiteY8868" fmla="*/ 3145906 h 5339960"/>
              <a:gd name="connsiteX8869" fmla="*/ 1222596 w 6294865"/>
              <a:gd name="connsiteY8869" fmla="*/ 3147101 h 5339960"/>
              <a:gd name="connsiteX8870" fmla="*/ 1225118 w 6294865"/>
              <a:gd name="connsiteY8870" fmla="*/ 3148862 h 5339960"/>
              <a:gd name="connsiteX8871" fmla="*/ 1227762 w 6294865"/>
              <a:gd name="connsiteY8871" fmla="*/ 3144918 h 5339960"/>
              <a:gd name="connsiteX8872" fmla="*/ 1235671 w 6294865"/>
              <a:gd name="connsiteY8872" fmla="*/ 3134925 h 5339960"/>
              <a:gd name="connsiteX8873" fmla="*/ 1235180 w 6294865"/>
              <a:gd name="connsiteY8873" fmla="*/ 3140010 h 5339960"/>
              <a:gd name="connsiteX8874" fmla="*/ 1230688 w 6294865"/>
              <a:gd name="connsiteY8874" fmla="*/ 3152747 h 5339960"/>
              <a:gd name="connsiteX8875" fmla="*/ 1235977 w 6294865"/>
              <a:gd name="connsiteY8875" fmla="*/ 3156439 h 5339960"/>
              <a:gd name="connsiteX8876" fmla="*/ 1235988 w 6294865"/>
              <a:gd name="connsiteY8876" fmla="*/ 3156454 h 5339960"/>
              <a:gd name="connsiteX8877" fmla="*/ 1239914 w 6294865"/>
              <a:gd name="connsiteY8877" fmla="*/ 3158407 h 5339960"/>
              <a:gd name="connsiteX8878" fmla="*/ 1246135 w 6294865"/>
              <a:gd name="connsiteY8878" fmla="*/ 3152588 h 5339960"/>
              <a:gd name="connsiteX8879" fmla="*/ 1251149 w 6294865"/>
              <a:gd name="connsiteY8879" fmla="*/ 3148911 h 5339960"/>
              <a:gd name="connsiteX8880" fmla="*/ 1246778 w 6294865"/>
              <a:gd name="connsiteY8880" fmla="*/ 3134293 h 5339960"/>
              <a:gd name="connsiteX8881" fmla="*/ 1241256 w 6294865"/>
              <a:gd name="connsiteY8881" fmla="*/ 3118266 h 5339960"/>
              <a:gd name="connsiteX8882" fmla="*/ 1238649 w 6294865"/>
              <a:gd name="connsiteY8882" fmla="*/ 3110244 h 5339960"/>
              <a:gd name="connsiteX8883" fmla="*/ 1236018 w 6294865"/>
              <a:gd name="connsiteY8883" fmla="*/ 3111392 h 5339960"/>
              <a:gd name="connsiteX8884" fmla="*/ 1217079 w 6294865"/>
              <a:gd name="connsiteY8884" fmla="*/ 3121408 h 5339960"/>
              <a:gd name="connsiteX8885" fmla="*/ 1634999 w 6294865"/>
              <a:gd name="connsiteY8885" fmla="*/ 1776298 h 5339960"/>
              <a:gd name="connsiteX8886" fmla="*/ 1638142 w 6294865"/>
              <a:gd name="connsiteY8886" fmla="*/ 1788739 h 5339960"/>
              <a:gd name="connsiteX8887" fmla="*/ 1648049 w 6294865"/>
              <a:gd name="connsiteY8887" fmla="*/ 1783663 h 5339960"/>
              <a:gd name="connsiteX8888" fmla="*/ 1644956 w 6294865"/>
              <a:gd name="connsiteY8888" fmla="*/ 1778668 h 5339960"/>
              <a:gd name="connsiteX8889" fmla="*/ 1643276 w 6294865"/>
              <a:gd name="connsiteY8889" fmla="*/ 1776501 h 5339960"/>
              <a:gd name="connsiteX8890" fmla="*/ 1236213 w 6294865"/>
              <a:gd name="connsiteY8890" fmla="*/ 3040370 h 5339960"/>
              <a:gd name="connsiteX8891" fmla="*/ 1237236 w 6294865"/>
              <a:gd name="connsiteY8891" fmla="*/ 3053382 h 5339960"/>
              <a:gd name="connsiteX8892" fmla="*/ 1237816 w 6294865"/>
              <a:gd name="connsiteY8892" fmla="*/ 3056403 h 5339960"/>
              <a:gd name="connsiteX8893" fmla="*/ 1242393 w 6294865"/>
              <a:gd name="connsiteY8893" fmla="*/ 3058685 h 5339960"/>
              <a:gd name="connsiteX8894" fmla="*/ 1242426 w 6294865"/>
              <a:gd name="connsiteY8894" fmla="*/ 3058707 h 5339960"/>
              <a:gd name="connsiteX8895" fmla="*/ 1243375 w 6294865"/>
              <a:gd name="connsiteY8895" fmla="*/ 3047156 h 5339960"/>
              <a:gd name="connsiteX8896" fmla="*/ 1245193 w 6294865"/>
              <a:gd name="connsiteY8896" fmla="*/ 3031392 h 5339960"/>
              <a:gd name="connsiteX8897" fmla="*/ 643881 w 6294865"/>
              <a:gd name="connsiteY8897" fmla="*/ 4920428 h 5339960"/>
              <a:gd name="connsiteX8898" fmla="*/ 645764 w 6294865"/>
              <a:gd name="connsiteY8898" fmla="*/ 4923341 h 5339960"/>
              <a:gd name="connsiteX8899" fmla="*/ 645802 w 6294865"/>
              <a:gd name="connsiteY8899" fmla="*/ 4923345 h 5339960"/>
              <a:gd name="connsiteX8900" fmla="*/ 648148 w 6294865"/>
              <a:gd name="connsiteY8900" fmla="*/ 4920574 h 5339960"/>
              <a:gd name="connsiteX8901" fmla="*/ 2074150 w 6294865"/>
              <a:gd name="connsiteY8901" fmla="*/ 378878 h 5339960"/>
              <a:gd name="connsiteX8902" fmla="*/ 2079298 w 6294865"/>
              <a:gd name="connsiteY8902" fmla="*/ 422911 h 5339960"/>
              <a:gd name="connsiteX8903" fmla="*/ 2079336 w 6294865"/>
              <a:gd name="connsiteY8903" fmla="*/ 423264 h 5339960"/>
              <a:gd name="connsiteX8904" fmla="*/ 2094734 w 6294865"/>
              <a:gd name="connsiteY8904" fmla="*/ 406112 h 5339960"/>
              <a:gd name="connsiteX8905" fmla="*/ 2103624 w 6294865"/>
              <a:gd name="connsiteY8905" fmla="*/ 396833 h 5339960"/>
              <a:gd name="connsiteX8906" fmla="*/ 2100155 w 6294865"/>
              <a:gd name="connsiteY8906" fmla="*/ 366116 h 5339960"/>
              <a:gd name="connsiteX8907" fmla="*/ 1616944 w 6294865"/>
              <a:gd name="connsiteY8907" fmla="*/ 1830237 h 5339960"/>
              <a:gd name="connsiteX8908" fmla="*/ 1613333 w 6294865"/>
              <a:gd name="connsiteY8908" fmla="*/ 1842102 h 5339960"/>
              <a:gd name="connsiteX8909" fmla="*/ 1613332 w 6294865"/>
              <a:gd name="connsiteY8909" fmla="*/ 1842105 h 5339960"/>
              <a:gd name="connsiteX8910" fmla="*/ 1615554 w 6294865"/>
              <a:gd name="connsiteY8910" fmla="*/ 1843346 h 5339960"/>
              <a:gd name="connsiteX8911" fmla="*/ 1618103 w 6294865"/>
              <a:gd name="connsiteY8911" fmla="*/ 1844614 h 5339960"/>
              <a:gd name="connsiteX8912" fmla="*/ 1620632 w 6294865"/>
              <a:gd name="connsiteY8912" fmla="*/ 1841699 h 5339960"/>
              <a:gd name="connsiteX8913" fmla="*/ 1633008 w 6294865"/>
              <a:gd name="connsiteY8913" fmla="*/ 1827912 h 5339960"/>
              <a:gd name="connsiteX8914" fmla="*/ 1632185 w 6294865"/>
              <a:gd name="connsiteY8914" fmla="*/ 1827236 h 5339960"/>
              <a:gd name="connsiteX8915" fmla="*/ 1619335 w 6294865"/>
              <a:gd name="connsiteY8915" fmla="*/ 1829529 h 5339960"/>
              <a:gd name="connsiteX8916" fmla="*/ 1623949 w 6294865"/>
              <a:gd name="connsiteY8916" fmla="*/ 1806450 h 5339960"/>
              <a:gd name="connsiteX8917" fmla="*/ 1623841 w 6294865"/>
              <a:gd name="connsiteY8917" fmla="*/ 1806832 h 5339960"/>
              <a:gd name="connsiteX8918" fmla="*/ 1632257 w 6294865"/>
              <a:gd name="connsiteY8918" fmla="*/ 1813441 h 5339960"/>
              <a:gd name="connsiteX8919" fmla="*/ 1634336 w 6294865"/>
              <a:gd name="connsiteY8919" fmla="*/ 1812997 h 5339960"/>
              <a:gd name="connsiteX8920" fmla="*/ 1631311 w 6294865"/>
              <a:gd name="connsiteY8920" fmla="*/ 1802879 h 5339960"/>
              <a:gd name="connsiteX8921" fmla="*/ 1627850 w 6294865"/>
              <a:gd name="connsiteY8921" fmla="*/ 1804388 h 5339960"/>
              <a:gd name="connsiteX8922" fmla="*/ 1335468 w 6294865"/>
              <a:gd name="connsiteY8922" fmla="*/ 2721994 h 5339960"/>
              <a:gd name="connsiteX8923" fmla="*/ 1337000 w 6294865"/>
              <a:gd name="connsiteY8923" fmla="*/ 2721209 h 5339960"/>
              <a:gd name="connsiteX8924" fmla="*/ 1338715 w 6294865"/>
              <a:gd name="connsiteY8924" fmla="*/ 2719504 h 5339960"/>
              <a:gd name="connsiteX8925" fmla="*/ 764683 w 6294865"/>
              <a:gd name="connsiteY8925" fmla="*/ 4533210 h 5339960"/>
              <a:gd name="connsiteX8926" fmla="*/ 767500 w 6294865"/>
              <a:gd name="connsiteY8926" fmla="*/ 4544142 h 5339960"/>
              <a:gd name="connsiteX8927" fmla="*/ 771172 w 6294865"/>
              <a:gd name="connsiteY8927" fmla="*/ 4546839 h 5339960"/>
              <a:gd name="connsiteX8928" fmla="*/ 772454 w 6294865"/>
              <a:gd name="connsiteY8928" fmla="*/ 4531229 h 5339960"/>
              <a:gd name="connsiteX8929" fmla="*/ 767557 w 6294865"/>
              <a:gd name="connsiteY8929" fmla="*/ 4530294 h 5339960"/>
              <a:gd name="connsiteX8930" fmla="*/ 1184018 w 6294865"/>
              <a:gd name="connsiteY8930" fmla="*/ 3201758 h 5339960"/>
              <a:gd name="connsiteX8931" fmla="*/ 1185719 w 6294865"/>
              <a:gd name="connsiteY8931" fmla="*/ 3205138 h 5339960"/>
              <a:gd name="connsiteX8932" fmla="*/ 1189551 w 6294865"/>
              <a:gd name="connsiteY8932" fmla="*/ 3200552 h 5339960"/>
              <a:gd name="connsiteX8933" fmla="*/ 2022313 w 6294865"/>
              <a:gd name="connsiteY8933" fmla="*/ 540235 h 5339960"/>
              <a:gd name="connsiteX8934" fmla="*/ 2019899 w 6294865"/>
              <a:gd name="connsiteY8934" fmla="*/ 548163 h 5339960"/>
              <a:gd name="connsiteX8935" fmla="*/ 2019760 w 6294865"/>
              <a:gd name="connsiteY8935" fmla="*/ 556339 h 5339960"/>
              <a:gd name="connsiteX8936" fmla="*/ 2027198 w 6294865"/>
              <a:gd name="connsiteY8936" fmla="*/ 547762 h 5339960"/>
              <a:gd name="connsiteX8937" fmla="*/ 2029057 w 6294865"/>
              <a:gd name="connsiteY8937" fmla="*/ 545691 h 5339960"/>
              <a:gd name="connsiteX8938" fmla="*/ 848427 w 6294865"/>
              <a:gd name="connsiteY8938" fmla="*/ 4264878 h 5339960"/>
              <a:gd name="connsiteX8939" fmla="*/ 854073 w 6294865"/>
              <a:gd name="connsiteY8939" fmla="*/ 4272395 h 5339960"/>
              <a:gd name="connsiteX8940" fmla="*/ 855632 w 6294865"/>
              <a:gd name="connsiteY8940" fmla="*/ 4275098 h 5339960"/>
              <a:gd name="connsiteX8941" fmla="*/ 861809 w 6294865"/>
              <a:gd name="connsiteY8941" fmla="*/ 4272069 h 5339960"/>
              <a:gd name="connsiteX8942" fmla="*/ 861494 w 6294865"/>
              <a:gd name="connsiteY8942" fmla="*/ 4271100 h 5339960"/>
              <a:gd name="connsiteX8943" fmla="*/ 860895 w 6294865"/>
              <a:gd name="connsiteY8943" fmla="*/ 4269092 h 5339960"/>
              <a:gd name="connsiteX8944" fmla="*/ 849184 w 6294865"/>
              <a:gd name="connsiteY8944" fmla="*/ 4265232 h 5339960"/>
              <a:gd name="connsiteX8945" fmla="*/ 1627720 w 6294865"/>
              <a:gd name="connsiteY8945" fmla="*/ 1790040 h 5339960"/>
              <a:gd name="connsiteX8946" fmla="*/ 1627189 w 6294865"/>
              <a:gd name="connsiteY8946" fmla="*/ 1794354 h 5339960"/>
              <a:gd name="connsiteX8947" fmla="*/ 1628665 w 6294865"/>
              <a:gd name="connsiteY8947" fmla="*/ 1793596 h 5339960"/>
              <a:gd name="connsiteX8948" fmla="*/ 1152560 w 6294865"/>
              <a:gd name="connsiteY8948" fmla="*/ 3297193 h 5339960"/>
              <a:gd name="connsiteX8949" fmla="*/ 1154478 w 6294865"/>
              <a:gd name="connsiteY8949" fmla="*/ 3304589 h 5339960"/>
              <a:gd name="connsiteX8950" fmla="*/ 1157103 w 6294865"/>
              <a:gd name="connsiteY8950" fmla="*/ 3302274 h 5339960"/>
              <a:gd name="connsiteX8951" fmla="*/ 669793 w 6294865"/>
              <a:gd name="connsiteY8951" fmla="*/ 4829466 h 5339960"/>
              <a:gd name="connsiteX8952" fmla="*/ 677202 w 6294865"/>
              <a:gd name="connsiteY8952" fmla="*/ 4834907 h 5339960"/>
              <a:gd name="connsiteX8953" fmla="*/ 677478 w 6294865"/>
              <a:gd name="connsiteY8953" fmla="*/ 4834829 h 5339960"/>
              <a:gd name="connsiteX8954" fmla="*/ 679805 w 6294865"/>
              <a:gd name="connsiteY8954" fmla="*/ 4823988 h 5339960"/>
              <a:gd name="connsiteX8955" fmla="*/ 680093 w 6294865"/>
              <a:gd name="connsiteY8955" fmla="*/ 4822983 h 5339960"/>
              <a:gd name="connsiteX8956" fmla="*/ 988741 w 6294865"/>
              <a:gd name="connsiteY8956" fmla="*/ 3815711 h 5339960"/>
              <a:gd name="connsiteX8957" fmla="*/ 990164 w 6294865"/>
              <a:gd name="connsiteY8957" fmla="*/ 3828436 h 5339960"/>
              <a:gd name="connsiteX8958" fmla="*/ 999910 w 6294865"/>
              <a:gd name="connsiteY8958" fmla="*/ 3830142 h 5339960"/>
              <a:gd name="connsiteX8959" fmla="*/ 1005109 w 6294865"/>
              <a:gd name="connsiteY8959" fmla="*/ 3833770 h 5339960"/>
              <a:gd name="connsiteX8960" fmla="*/ 1020025 w 6294865"/>
              <a:gd name="connsiteY8960" fmla="*/ 3816300 h 5339960"/>
              <a:gd name="connsiteX8961" fmla="*/ 1018315 w 6294865"/>
              <a:gd name="connsiteY8961" fmla="*/ 3809864 h 5339960"/>
              <a:gd name="connsiteX8962" fmla="*/ 1013944 w 6294865"/>
              <a:gd name="connsiteY8962" fmla="*/ 3790172 h 5339960"/>
              <a:gd name="connsiteX8963" fmla="*/ 1005531 w 6294865"/>
              <a:gd name="connsiteY8963" fmla="*/ 3798678 h 5339960"/>
              <a:gd name="connsiteX8964" fmla="*/ 2066716 w 6294865"/>
              <a:gd name="connsiteY8964" fmla="*/ 392167 h 5339960"/>
              <a:gd name="connsiteX8965" fmla="*/ 2065820 w 6294865"/>
              <a:gd name="connsiteY8965" fmla="*/ 399434 h 5339960"/>
              <a:gd name="connsiteX8966" fmla="*/ 2052129 w 6294865"/>
              <a:gd name="connsiteY8966" fmla="*/ 445844 h 5339960"/>
              <a:gd name="connsiteX8967" fmla="*/ 2051991 w 6294865"/>
              <a:gd name="connsiteY8967" fmla="*/ 454019 h 5339960"/>
              <a:gd name="connsiteX8968" fmla="*/ 2059428 w 6294865"/>
              <a:gd name="connsiteY8968" fmla="*/ 445441 h 5339960"/>
              <a:gd name="connsiteX8969" fmla="*/ 2066287 w 6294865"/>
              <a:gd name="connsiteY8969" fmla="*/ 437801 h 5339960"/>
              <a:gd name="connsiteX8970" fmla="*/ 2065863 w 6294865"/>
              <a:gd name="connsiteY8970" fmla="*/ 409825 h 5339960"/>
              <a:gd name="connsiteX8971" fmla="*/ 1242682 w 6294865"/>
              <a:gd name="connsiteY8971" fmla="*/ 3006800 h 5339960"/>
              <a:gd name="connsiteX8972" fmla="*/ 1244898 w 6294865"/>
              <a:gd name="connsiteY8972" fmla="*/ 3015559 h 5339960"/>
              <a:gd name="connsiteX8973" fmla="*/ 1247308 w 6294865"/>
              <a:gd name="connsiteY8973" fmla="*/ 3013044 h 5339960"/>
              <a:gd name="connsiteX8974" fmla="*/ 1247626 w 6294865"/>
              <a:gd name="connsiteY8974" fmla="*/ 3010288 h 5339960"/>
              <a:gd name="connsiteX8975" fmla="*/ 1244462 w 6294865"/>
              <a:gd name="connsiteY8975" fmla="*/ 3006706 h 5339960"/>
              <a:gd name="connsiteX8976" fmla="*/ 759614 w 6294865"/>
              <a:gd name="connsiteY8976" fmla="*/ 4538352 h 5339960"/>
              <a:gd name="connsiteX8977" fmla="*/ 759726 w 6294865"/>
              <a:gd name="connsiteY8977" fmla="*/ 4538436 h 5339960"/>
              <a:gd name="connsiteX8978" fmla="*/ 759678 w 6294865"/>
              <a:gd name="connsiteY8978" fmla="*/ 4538286 h 5339960"/>
              <a:gd name="connsiteX8979" fmla="*/ 1035713 w 6294865"/>
              <a:gd name="connsiteY8979" fmla="*/ 3661431 h 5339960"/>
              <a:gd name="connsiteX8980" fmla="*/ 1037812 w 6294865"/>
              <a:gd name="connsiteY8980" fmla="*/ 3663171 h 5339960"/>
              <a:gd name="connsiteX8981" fmla="*/ 1036975 w 6294865"/>
              <a:gd name="connsiteY8981" fmla="*/ 3660594 h 5339960"/>
              <a:gd name="connsiteX8982" fmla="*/ 2035386 w 6294865"/>
              <a:gd name="connsiteY8982" fmla="*/ 487194 h 5339960"/>
              <a:gd name="connsiteX8983" fmla="*/ 2033589 w 6294865"/>
              <a:gd name="connsiteY8983" fmla="*/ 501755 h 5339960"/>
              <a:gd name="connsiteX8984" fmla="*/ 2026929 w 6294865"/>
              <a:gd name="connsiteY8984" fmla="*/ 525068 h 5339960"/>
              <a:gd name="connsiteX8985" fmla="*/ 2025938 w 6294865"/>
              <a:gd name="connsiteY8985" fmla="*/ 528325 h 5339960"/>
              <a:gd name="connsiteX8986" fmla="*/ 2029640 w 6294865"/>
              <a:gd name="connsiteY8986" fmla="*/ 528135 h 5339960"/>
              <a:gd name="connsiteX8987" fmla="*/ 2035962 w 6294865"/>
              <a:gd name="connsiteY8987" fmla="*/ 522605 h 5339960"/>
              <a:gd name="connsiteX8988" fmla="*/ 2061751 w 6294865"/>
              <a:gd name="connsiteY8988" fmla="*/ 499860 h 5339960"/>
              <a:gd name="connsiteX8989" fmla="*/ 2066869 w 6294865"/>
              <a:gd name="connsiteY8989" fmla="*/ 492151 h 5339960"/>
              <a:gd name="connsiteX8990" fmla="*/ 2065872 w 6294865"/>
              <a:gd name="connsiteY8990" fmla="*/ 491438 h 5339960"/>
              <a:gd name="connsiteX8991" fmla="*/ 2061790 w 6294865"/>
              <a:gd name="connsiteY8991" fmla="*/ 486760 h 5339960"/>
              <a:gd name="connsiteX8992" fmla="*/ 2060097 w 6294865"/>
              <a:gd name="connsiteY8992" fmla="*/ 486091 h 5339960"/>
              <a:gd name="connsiteX8993" fmla="*/ 2042147 w 6294865"/>
              <a:gd name="connsiteY8993" fmla="*/ 486651 h 5339960"/>
              <a:gd name="connsiteX8994" fmla="*/ 564226 w 6294865"/>
              <a:gd name="connsiteY8994" fmla="*/ 5157463 h 5339960"/>
              <a:gd name="connsiteX8995" fmla="*/ 564597 w 6294865"/>
              <a:gd name="connsiteY8995" fmla="*/ 5174941 h 5339960"/>
              <a:gd name="connsiteX8996" fmla="*/ 564537 w 6294865"/>
              <a:gd name="connsiteY8996" fmla="*/ 5176697 h 5339960"/>
              <a:gd name="connsiteX8997" fmla="*/ 571084 w 6294865"/>
              <a:gd name="connsiteY8997" fmla="*/ 5177104 h 5339960"/>
              <a:gd name="connsiteX8998" fmla="*/ 577599 w 6294865"/>
              <a:gd name="connsiteY8998" fmla="*/ 5169866 h 5339960"/>
              <a:gd name="connsiteX8999" fmla="*/ 573063 w 6294865"/>
              <a:gd name="connsiteY8999" fmla="*/ 5165914 h 5339960"/>
              <a:gd name="connsiteX9000" fmla="*/ 1020459 w 6294865"/>
              <a:gd name="connsiteY9000" fmla="*/ 3708818 h 5339960"/>
              <a:gd name="connsiteX9001" fmla="*/ 1022395 w 6294865"/>
              <a:gd name="connsiteY9001" fmla="*/ 3726114 h 5339960"/>
              <a:gd name="connsiteX9002" fmla="*/ 1032140 w 6294865"/>
              <a:gd name="connsiteY9002" fmla="*/ 3727820 h 5339960"/>
              <a:gd name="connsiteX9003" fmla="*/ 1045523 w 6294865"/>
              <a:gd name="connsiteY9003" fmla="*/ 3737158 h 5339960"/>
              <a:gd name="connsiteX9004" fmla="*/ 1047121 w 6294865"/>
              <a:gd name="connsiteY9004" fmla="*/ 3739286 h 5339960"/>
              <a:gd name="connsiteX9005" fmla="*/ 1051193 w 6294865"/>
              <a:gd name="connsiteY9005" fmla="*/ 3737505 h 5339960"/>
              <a:gd name="connsiteX9006" fmla="*/ 1055680 w 6294865"/>
              <a:gd name="connsiteY9006" fmla="*/ 3733307 h 5339960"/>
              <a:gd name="connsiteX9007" fmla="*/ 1058343 w 6294865"/>
              <a:gd name="connsiteY9007" fmla="*/ 3731354 h 5339960"/>
              <a:gd name="connsiteX9008" fmla="*/ 1053386 w 6294865"/>
              <a:gd name="connsiteY9008" fmla="*/ 3714776 h 5339960"/>
              <a:gd name="connsiteX9009" fmla="*/ 1052524 w 6294865"/>
              <a:gd name="connsiteY9009" fmla="*/ 3716268 h 5339960"/>
              <a:gd name="connsiteX9010" fmla="*/ 1040832 w 6294865"/>
              <a:gd name="connsiteY9010" fmla="*/ 3723380 h 5339960"/>
              <a:gd name="connsiteX9011" fmla="*/ 1039578 w 6294865"/>
              <a:gd name="connsiteY9011" fmla="*/ 3702414 h 5339960"/>
              <a:gd name="connsiteX9012" fmla="*/ 1039729 w 6294865"/>
              <a:gd name="connsiteY9012" fmla="*/ 3700520 h 5339960"/>
              <a:gd name="connsiteX9013" fmla="*/ 1038051 w 6294865"/>
              <a:gd name="connsiteY9013" fmla="*/ 3699512 h 5339960"/>
              <a:gd name="connsiteX9014" fmla="*/ 935523 w 6294865"/>
              <a:gd name="connsiteY9014" fmla="*/ 3978369 h 5339960"/>
              <a:gd name="connsiteX9015" fmla="*/ 937423 w 6294865"/>
              <a:gd name="connsiteY9015" fmla="*/ 3981321 h 5339960"/>
              <a:gd name="connsiteX9016" fmla="*/ 938691 w 6294865"/>
              <a:gd name="connsiteY9016" fmla="*/ 3980846 h 5339960"/>
              <a:gd name="connsiteX9017" fmla="*/ 942688 w 6294865"/>
              <a:gd name="connsiteY9017" fmla="*/ 3974825 h 5339960"/>
              <a:gd name="connsiteX9018" fmla="*/ 941692 w 6294865"/>
              <a:gd name="connsiteY9018" fmla="*/ 3974112 h 5339960"/>
              <a:gd name="connsiteX9019" fmla="*/ 940727 w 6294865"/>
              <a:gd name="connsiteY9019" fmla="*/ 3973006 h 5339960"/>
              <a:gd name="connsiteX9020" fmla="*/ 777265 w 6294865"/>
              <a:gd name="connsiteY9020" fmla="*/ 4479578 h 5339960"/>
              <a:gd name="connsiteX9021" fmla="*/ 777484 w 6294865"/>
              <a:gd name="connsiteY9021" fmla="*/ 4480441 h 5339960"/>
              <a:gd name="connsiteX9022" fmla="*/ 777585 w 6294865"/>
              <a:gd name="connsiteY9022" fmla="*/ 4479569 h 5339960"/>
              <a:gd name="connsiteX9023" fmla="*/ 1776472 w 6294865"/>
              <a:gd name="connsiteY9023" fmla="*/ 1305981 h 5339960"/>
              <a:gd name="connsiteX9024" fmla="*/ 1766235 w 6294865"/>
              <a:gd name="connsiteY9024" fmla="*/ 1366708 h 5339960"/>
              <a:gd name="connsiteX9025" fmla="*/ 1765507 w 6294865"/>
              <a:gd name="connsiteY9025" fmla="*/ 1370770 h 5339960"/>
              <a:gd name="connsiteX9026" fmla="*/ 1773565 w 6294865"/>
              <a:gd name="connsiteY9026" fmla="*/ 1361131 h 5339960"/>
              <a:gd name="connsiteX9027" fmla="*/ 1774535 w 6294865"/>
              <a:gd name="connsiteY9027" fmla="*/ 1360282 h 5339960"/>
              <a:gd name="connsiteX9028" fmla="*/ 1784394 w 6294865"/>
              <a:gd name="connsiteY9028" fmla="*/ 1342357 h 5339960"/>
              <a:gd name="connsiteX9029" fmla="*/ 1806186 w 6294865"/>
              <a:gd name="connsiteY9029" fmla="*/ 1311651 h 5339960"/>
              <a:gd name="connsiteX9030" fmla="*/ 1799716 w 6294865"/>
              <a:gd name="connsiteY9030" fmla="*/ 1333692 h 5339960"/>
              <a:gd name="connsiteX9031" fmla="*/ 1793316 w 6294865"/>
              <a:gd name="connsiteY9031" fmla="*/ 1350439 h 5339960"/>
              <a:gd name="connsiteX9032" fmla="*/ 1794342 w 6294865"/>
              <a:gd name="connsiteY9032" fmla="*/ 1350423 h 5339960"/>
              <a:gd name="connsiteX9033" fmla="*/ 1807686 w 6294865"/>
              <a:gd name="connsiteY9033" fmla="*/ 1320507 h 5339960"/>
              <a:gd name="connsiteX9034" fmla="*/ 1823611 w 6294865"/>
              <a:gd name="connsiteY9034" fmla="*/ 1284485 h 5339960"/>
              <a:gd name="connsiteX9035" fmla="*/ 1825325 w 6294865"/>
              <a:gd name="connsiteY9035" fmla="*/ 1270343 h 5339960"/>
              <a:gd name="connsiteX9036" fmla="*/ 1802211 w 6294865"/>
              <a:gd name="connsiteY9036" fmla="*/ 1287444 h 5339960"/>
              <a:gd name="connsiteX9037" fmla="*/ 1799754 w 6294865"/>
              <a:gd name="connsiteY9037" fmla="*/ 1289241 h 5339960"/>
              <a:gd name="connsiteX9038" fmla="*/ 1800000 w 6294865"/>
              <a:gd name="connsiteY9038" fmla="*/ 1293335 h 5339960"/>
              <a:gd name="connsiteX9039" fmla="*/ 1794575 w 6294865"/>
              <a:gd name="connsiteY9039" fmla="*/ 1295270 h 5339960"/>
              <a:gd name="connsiteX9040" fmla="*/ 1793184 w 6294865"/>
              <a:gd name="connsiteY9040" fmla="*/ 1294046 h 5339960"/>
              <a:gd name="connsiteX9041" fmla="*/ 1779537 w 6294865"/>
              <a:gd name="connsiteY9041" fmla="*/ 1304025 h 5339960"/>
              <a:gd name="connsiteX9042" fmla="*/ 1957064 w 6294865"/>
              <a:gd name="connsiteY9042" fmla="*/ 731872 h 5339960"/>
              <a:gd name="connsiteX9043" fmla="*/ 1960637 w 6294865"/>
              <a:gd name="connsiteY9043" fmla="*/ 731818 h 5339960"/>
              <a:gd name="connsiteX9044" fmla="*/ 1961071 w 6294865"/>
              <a:gd name="connsiteY9044" fmla="*/ 732169 h 5339960"/>
              <a:gd name="connsiteX9045" fmla="*/ 1960828 w 6294865"/>
              <a:gd name="connsiteY9045" fmla="*/ 730026 h 5339960"/>
              <a:gd name="connsiteX9046" fmla="*/ 1289033 w 6294865"/>
              <a:gd name="connsiteY9046" fmla="*/ 2852568 h 5339960"/>
              <a:gd name="connsiteX9047" fmla="*/ 1292976 w 6294865"/>
              <a:gd name="connsiteY9047" fmla="*/ 2873150 h 5339960"/>
              <a:gd name="connsiteX9048" fmla="*/ 1295028 w 6294865"/>
              <a:gd name="connsiteY9048" fmla="*/ 2881271 h 5339960"/>
              <a:gd name="connsiteX9049" fmla="*/ 1297348 w 6294865"/>
              <a:gd name="connsiteY9049" fmla="*/ 2877810 h 5339960"/>
              <a:gd name="connsiteX9050" fmla="*/ 1305257 w 6294865"/>
              <a:gd name="connsiteY9050" fmla="*/ 2867817 h 5339960"/>
              <a:gd name="connsiteX9051" fmla="*/ 1304765 w 6294865"/>
              <a:gd name="connsiteY9051" fmla="*/ 2872902 h 5339960"/>
              <a:gd name="connsiteX9052" fmla="*/ 1299640 w 6294865"/>
              <a:gd name="connsiteY9052" fmla="*/ 2887439 h 5339960"/>
              <a:gd name="connsiteX9053" fmla="*/ 1316635 w 6294865"/>
              <a:gd name="connsiteY9053" fmla="*/ 2878729 h 5339960"/>
              <a:gd name="connsiteX9054" fmla="*/ 1332546 w 6294865"/>
              <a:gd name="connsiteY9054" fmla="*/ 2862924 h 5339960"/>
              <a:gd name="connsiteX9055" fmla="*/ 1329815 w 6294865"/>
              <a:gd name="connsiteY9055" fmla="*/ 2855758 h 5339960"/>
              <a:gd name="connsiteX9056" fmla="*/ 1318361 w 6294865"/>
              <a:gd name="connsiteY9056" fmla="*/ 2831068 h 5339960"/>
              <a:gd name="connsiteX9057" fmla="*/ 1301283 w 6294865"/>
              <a:gd name="connsiteY9057" fmla="*/ 2843610 h 5339960"/>
              <a:gd name="connsiteX9058" fmla="*/ 1647368 w 6294865"/>
              <a:gd name="connsiteY9058" fmla="*/ 1714922 h 5339960"/>
              <a:gd name="connsiteX9059" fmla="*/ 1653806 w 6294865"/>
              <a:gd name="connsiteY9059" fmla="*/ 1719530 h 5339960"/>
              <a:gd name="connsiteX9060" fmla="*/ 1648703 w 6294865"/>
              <a:gd name="connsiteY9060" fmla="*/ 1713752 h 5339960"/>
              <a:gd name="connsiteX9061" fmla="*/ 678317 w 6294865"/>
              <a:gd name="connsiteY9061" fmla="*/ 4790057 h 5339960"/>
              <a:gd name="connsiteX9062" fmla="*/ 680428 w 6294865"/>
              <a:gd name="connsiteY9062" fmla="*/ 4798192 h 5339960"/>
              <a:gd name="connsiteX9063" fmla="*/ 684719 w 6294865"/>
              <a:gd name="connsiteY9063" fmla="*/ 4798681 h 5339960"/>
              <a:gd name="connsiteX9064" fmla="*/ 683089 w 6294865"/>
              <a:gd name="connsiteY9064" fmla="*/ 4791337 h 5339960"/>
              <a:gd name="connsiteX9065" fmla="*/ 1869124 w 6294865"/>
              <a:gd name="connsiteY9065" fmla="*/ 1009252 h 5339960"/>
              <a:gd name="connsiteX9066" fmla="*/ 1869974 w 6294865"/>
              <a:gd name="connsiteY9066" fmla="*/ 1020050 h 5339960"/>
              <a:gd name="connsiteX9067" fmla="*/ 1871174 w 6294865"/>
              <a:gd name="connsiteY9067" fmla="*/ 1026310 h 5339960"/>
              <a:gd name="connsiteX9068" fmla="*/ 1879681 w 6294865"/>
              <a:gd name="connsiteY9068" fmla="*/ 1030544 h 5339960"/>
              <a:gd name="connsiteX9069" fmla="*/ 1887373 w 6294865"/>
              <a:gd name="connsiteY9069" fmla="*/ 1034242 h 5339960"/>
              <a:gd name="connsiteX9070" fmla="*/ 1889511 w 6294865"/>
              <a:gd name="connsiteY9070" fmla="*/ 1032358 h 5339960"/>
              <a:gd name="connsiteX9071" fmla="*/ 1882255 w 6294865"/>
              <a:gd name="connsiteY9071" fmla="*/ 1008095 h 5339960"/>
              <a:gd name="connsiteX9072" fmla="*/ 1869232 w 6294865"/>
              <a:gd name="connsiteY9072" fmla="*/ 1009144 h 5339960"/>
              <a:gd name="connsiteX9073" fmla="*/ 1637403 w 6294865"/>
              <a:gd name="connsiteY9073" fmla="*/ 1744627 h 5339960"/>
              <a:gd name="connsiteX9074" fmla="*/ 1638266 w 6294865"/>
              <a:gd name="connsiteY9074" fmla="*/ 1752361 h 5339960"/>
              <a:gd name="connsiteX9075" fmla="*/ 1639183 w 6294865"/>
              <a:gd name="connsiteY9075" fmla="*/ 1753056 h 5339960"/>
              <a:gd name="connsiteX9076" fmla="*/ 1645448 w 6294865"/>
              <a:gd name="connsiteY9076" fmla="*/ 1749229 h 5339960"/>
              <a:gd name="connsiteX9077" fmla="*/ 1640832 w 6294865"/>
              <a:gd name="connsiteY9077" fmla="*/ 1747073 h 5339960"/>
              <a:gd name="connsiteX9078" fmla="*/ 742805 w 6294865"/>
              <a:gd name="connsiteY9078" fmla="*/ 4584046 h 5339960"/>
              <a:gd name="connsiteX9079" fmla="*/ 745661 w 6294865"/>
              <a:gd name="connsiteY9079" fmla="*/ 4591333 h 5339960"/>
              <a:gd name="connsiteX9080" fmla="*/ 747647 w 6294865"/>
              <a:gd name="connsiteY9080" fmla="*/ 4594418 h 5339960"/>
              <a:gd name="connsiteX9081" fmla="*/ 748916 w 6294865"/>
              <a:gd name="connsiteY9081" fmla="*/ 4593944 h 5339960"/>
              <a:gd name="connsiteX9082" fmla="*/ 752913 w 6294865"/>
              <a:gd name="connsiteY9082" fmla="*/ 4587922 h 5339960"/>
              <a:gd name="connsiteX9083" fmla="*/ 751917 w 6294865"/>
              <a:gd name="connsiteY9083" fmla="*/ 4587210 h 5339960"/>
              <a:gd name="connsiteX9084" fmla="*/ 747835 w 6294865"/>
              <a:gd name="connsiteY9084" fmla="*/ 4582531 h 5339960"/>
              <a:gd name="connsiteX9085" fmla="*/ 747464 w 6294865"/>
              <a:gd name="connsiteY9085" fmla="*/ 4582385 h 5339960"/>
              <a:gd name="connsiteX9086" fmla="*/ 1931133 w 6294865"/>
              <a:gd name="connsiteY9086" fmla="*/ 809644 h 5339960"/>
              <a:gd name="connsiteX9087" fmla="*/ 1931303 w 6294865"/>
              <a:gd name="connsiteY9087" fmla="*/ 810028 h 5339960"/>
              <a:gd name="connsiteX9088" fmla="*/ 1932654 w 6294865"/>
              <a:gd name="connsiteY9088" fmla="*/ 832455 h 5339960"/>
              <a:gd name="connsiteX9089" fmla="*/ 1928905 w 6294865"/>
              <a:gd name="connsiteY9089" fmla="*/ 833792 h 5339960"/>
              <a:gd name="connsiteX9090" fmla="*/ 1938470 w 6294865"/>
              <a:gd name="connsiteY9090" fmla="*/ 833508 h 5339960"/>
              <a:gd name="connsiteX9091" fmla="*/ 1938401 w 6294865"/>
              <a:gd name="connsiteY9091" fmla="*/ 828934 h 5339960"/>
              <a:gd name="connsiteX9092" fmla="*/ 1939758 w 6294865"/>
              <a:gd name="connsiteY9092" fmla="*/ 800895 h 5339960"/>
              <a:gd name="connsiteX9093" fmla="*/ 972822 w 6294865"/>
              <a:gd name="connsiteY9093" fmla="*/ 3850339 h 5339960"/>
              <a:gd name="connsiteX9094" fmla="*/ 976138 w 6294865"/>
              <a:gd name="connsiteY9094" fmla="*/ 3850240 h 5339960"/>
              <a:gd name="connsiteX9095" fmla="*/ 975975 w 6294865"/>
              <a:gd name="connsiteY9095" fmla="*/ 3848792 h 5339960"/>
              <a:gd name="connsiteX9096" fmla="*/ 828790 w 6294865"/>
              <a:gd name="connsiteY9096" fmla="*/ 4305384 h 5339960"/>
              <a:gd name="connsiteX9097" fmla="*/ 829802 w 6294865"/>
              <a:gd name="connsiteY9097" fmla="*/ 4314041 h 5339960"/>
              <a:gd name="connsiteX9098" fmla="*/ 831883 w 6294865"/>
              <a:gd name="connsiteY9098" fmla="*/ 4332631 h 5339960"/>
              <a:gd name="connsiteX9099" fmla="*/ 836386 w 6294865"/>
              <a:gd name="connsiteY9099" fmla="*/ 4326941 h 5339960"/>
              <a:gd name="connsiteX9100" fmla="*/ 835894 w 6294865"/>
              <a:gd name="connsiteY9100" fmla="*/ 4332026 h 5339960"/>
              <a:gd name="connsiteX9101" fmla="*/ 833318 w 6294865"/>
              <a:gd name="connsiteY9101" fmla="*/ 4339335 h 5339960"/>
              <a:gd name="connsiteX9102" fmla="*/ 841930 w 6294865"/>
              <a:gd name="connsiteY9102" fmla="*/ 4340843 h 5339960"/>
              <a:gd name="connsiteX9103" fmla="*/ 847764 w 6294865"/>
              <a:gd name="connsiteY9103" fmla="*/ 4337854 h 5339960"/>
              <a:gd name="connsiteX9104" fmla="*/ 863675 w 6294865"/>
              <a:gd name="connsiteY9104" fmla="*/ 4322048 h 5339960"/>
              <a:gd name="connsiteX9105" fmla="*/ 860944 w 6294865"/>
              <a:gd name="connsiteY9105" fmla="*/ 4314882 h 5339960"/>
              <a:gd name="connsiteX9106" fmla="*/ 849491 w 6294865"/>
              <a:gd name="connsiteY9106" fmla="*/ 4290191 h 5339960"/>
              <a:gd name="connsiteX9107" fmla="*/ 832412 w 6294865"/>
              <a:gd name="connsiteY9107" fmla="*/ 4302734 h 5339960"/>
              <a:gd name="connsiteX9108" fmla="*/ 1607336 w 6294865"/>
              <a:gd name="connsiteY9108" fmla="*/ 1833077 h 5339960"/>
              <a:gd name="connsiteX9109" fmla="*/ 1607359 w 6294865"/>
              <a:gd name="connsiteY9109" fmla="*/ 1833346 h 5339960"/>
              <a:gd name="connsiteX9110" fmla="*/ 1607373 w 6294865"/>
              <a:gd name="connsiteY9110" fmla="*/ 1833067 h 5339960"/>
              <a:gd name="connsiteX9111" fmla="*/ 677529 w 6294865"/>
              <a:gd name="connsiteY9111" fmla="*/ 4784371 h 5339960"/>
              <a:gd name="connsiteX9112" fmla="*/ 682043 w 6294865"/>
              <a:gd name="connsiteY9112" fmla="*/ 4786623 h 5339960"/>
              <a:gd name="connsiteX9113" fmla="*/ 680808 w 6294865"/>
              <a:gd name="connsiteY9113" fmla="*/ 4781057 h 5339960"/>
              <a:gd name="connsiteX9114" fmla="*/ 999695 w 6294865"/>
              <a:gd name="connsiteY9114" fmla="*/ 3760762 h 5339960"/>
              <a:gd name="connsiteX9115" fmla="*/ 1005195 w 6294865"/>
              <a:gd name="connsiteY9115" fmla="*/ 3758028 h 5339960"/>
              <a:gd name="connsiteX9116" fmla="*/ 1009298 w 6294865"/>
              <a:gd name="connsiteY9116" fmla="*/ 3756147 h 5339960"/>
              <a:gd name="connsiteX9117" fmla="*/ 1008205 w 6294865"/>
              <a:gd name="connsiteY9117" fmla="*/ 3746471 h 5339960"/>
              <a:gd name="connsiteX9118" fmla="*/ 1008071 w 6294865"/>
              <a:gd name="connsiteY9118" fmla="*/ 3746536 h 5339960"/>
              <a:gd name="connsiteX9119" fmla="*/ 1008180 w 6294865"/>
              <a:gd name="connsiteY9119" fmla="*/ 3747235 h 5339960"/>
              <a:gd name="connsiteX9120" fmla="*/ 966040 w 6294865"/>
              <a:gd name="connsiteY9120" fmla="*/ 3867276 h 5339960"/>
              <a:gd name="connsiteX9121" fmla="*/ 965840 w 6294865"/>
              <a:gd name="connsiteY9121" fmla="*/ 3879240 h 5339960"/>
              <a:gd name="connsiteX9122" fmla="*/ 968639 w 6294865"/>
              <a:gd name="connsiteY9122" fmla="*/ 3876478 h 5339960"/>
              <a:gd name="connsiteX9123" fmla="*/ 973161 w 6294865"/>
              <a:gd name="connsiteY9123" fmla="*/ 3871183 h 5339960"/>
              <a:gd name="connsiteX9124" fmla="*/ 1248788 w 6294865"/>
              <a:gd name="connsiteY9124" fmla="*/ 2968582 h 5339960"/>
              <a:gd name="connsiteX9125" fmla="*/ 1246346 w 6294865"/>
              <a:gd name="connsiteY9125" fmla="*/ 2983063 h 5339960"/>
              <a:gd name="connsiteX9126" fmla="*/ 1244931 w 6294865"/>
              <a:gd name="connsiteY9126" fmla="*/ 2990956 h 5339960"/>
              <a:gd name="connsiteX9127" fmla="*/ 1249664 w 6294865"/>
              <a:gd name="connsiteY9127" fmla="*/ 2994259 h 5339960"/>
              <a:gd name="connsiteX9128" fmla="*/ 1253252 w 6294865"/>
              <a:gd name="connsiteY9128" fmla="*/ 2974974 h 5339960"/>
              <a:gd name="connsiteX9129" fmla="*/ 1250485 w 6294865"/>
              <a:gd name="connsiteY9129" fmla="*/ 2967712 h 5339960"/>
              <a:gd name="connsiteX9130" fmla="*/ 1978403 w 6294865"/>
              <a:gd name="connsiteY9130" fmla="*/ 652026 h 5339960"/>
              <a:gd name="connsiteX9131" fmla="*/ 2018471 w 6294865"/>
              <a:gd name="connsiteY9131" fmla="*/ 652692 h 5339960"/>
              <a:gd name="connsiteX9132" fmla="*/ 2038657 w 6294865"/>
              <a:gd name="connsiteY9132" fmla="*/ 654428 h 5339960"/>
              <a:gd name="connsiteX9133" fmla="*/ 2041003 w 6294865"/>
              <a:gd name="connsiteY9133" fmla="*/ 651657 h 5339960"/>
              <a:gd name="connsiteX9134" fmla="*/ 2029033 w 6294865"/>
              <a:gd name="connsiteY9134" fmla="*/ 651247 h 5339960"/>
              <a:gd name="connsiteX9135" fmla="*/ 2026497 w 6294865"/>
              <a:gd name="connsiteY9135" fmla="*/ 642525 h 5339960"/>
              <a:gd name="connsiteX9136" fmla="*/ 2037378 w 6294865"/>
              <a:gd name="connsiteY9136" fmla="*/ 634918 h 5339960"/>
              <a:gd name="connsiteX9137" fmla="*/ 2032290 w 6294865"/>
              <a:gd name="connsiteY9137" fmla="*/ 625808 h 5339960"/>
              <a:gd name="connsiteX9138" fmla="*/ 2032089 w 6294865"/>
              <a:gd name="connsiteY9138" fmla="*/ 626256 h 5339960"/>
              <a:gd name="connsiteX9139" fmla="*/ 1992947 w 6294865"/>
              <a:gd name="connsiteY9139" fmla="*/ 642240 h 5339960"/>
              <a:gd name="connsiteX9140" fmla="*/ 1991743 w 6294865"/>
              <a:gd name="connsiteY9140" fmla="*/ 641897 h 5339960"/>
              <a:gd name="connsiteX9141" fmla="*/ 1981424 w 6294865"/>
              <a:gd name="connsiteY9141" fmla="*/ 649807 h 5339960"/>
              <a:gd name="connsiteX9142" fmla="*/ 1781460 w 6294865"/>
              <a:gd name="connsiteY9142" fmla="*/ 1277037 h 5339960"/>
              <a:gd name="connsiteX9143" fmla="*/ 1780228 w 6294865"/>
              <a:gd name="connsiteY9143" fmla="*/ 1284164 h 5339960"/>
              <a:gd name="connsiteX9144" fmla="*/ 1783783 w 6294865"/>
              <a:gd name="connsiteY9144" fmla="*/ 1282106 h 5339960"/>
              <a:gd name="connsiteX9145" fmla="*/ 866598 w 6294865"/>
              <a:gd name="connsiteY9145" fmla="*/ 4181117 h 5339960"/>
              <a:gd name="connsiteX9146" fmla="*/ 868129 w 6294865"/>
              <a:gd name="connsiteY9146" fmla="*/ 4180333 h 5339960"/>
              <a:gd name="connsiteX9147" fmla="*/ 869845 w 6294865"/>
              <a:gd name="connsiteY9147" fmla="*/ 4178628 h 5339960"/>
              <a:gd name="connsiteX9148" fmla="*/ 1319867 w 6294865"/>
              <a:gd name="connsiteY9148" fmla="*/ 2741344 h 5339960"/>
              <a:gd name="connsiteX9149" fmla="*/ 1325417 w 6294865"/>
              <a:gd name="connsiteY9149" fmla="*/ 2762866 h 5339960"/>
              <a:gd name="connsiteX9150" fmla="*/ 1329602 w 6294865"/>
              <a:gd name="connsiteY9150" fmla="*/ 2779001 h 5339960"/>
              <a:gd name="connsiteX9151" fmla="*/ 1332828 w 6294865"/>
              <a:gd name="connsiteY9151" fmla="*/ 2776637 h 5339960"/>
              <a:gd name="connsiteX9152" fmla="*/ 1329828 w 6294865"/>
              <a:gd name="connsiteY9152" fmla="*/ 2767514 h 5339960"/>
              <a:gd name="connsiteX9153" fmla="*/ 1330829 w 6294865"/>
              <a:gd name="connsiteY9153" fmla="*/ 2762001 h 5339960"/>
              <a:gd name="connsiteX9154" fmla="*/ 1337206 w 6294865"/>
              <a:gd name="connsiteY9154" fmla="*/ 2766302 h 5339960"/>
              <a:gd name="connsiteX9155" fmla="*/ 1341467 w 6294865"/>
              <a:gd name="connsiteY9155" fmla="*/ 2770304 h 5339960"/>
              <a:gd name="connsiteX9156" fmla="*/ 1354219 w 6294865"/>
              <a:gd name="connsiteY9156" fmla="*/ 2760956 h 5339960"/>
              <a:gd name="connsiteX9157" fmla="*/ 1357421 w 6294865"/>
              <a:gd name="connsiteY9157" fmla="*/ 2759104 h 5339960"/>
              <a:gd name="connsiteX9158" fmla="*/ 1358230 w 6294865"/>
              <a:gd name="connsiteY9158" fmla="*/ 2752078 h 5339960"/>
              <a:gd name="connsiteX9159" fmla="*/ 1359167 w 6294865"/>
              <a:gd name="connsiteY9159" fmla="*/ 2747041 h 5339960"/>
              <a:gd name="connsiteX9160" fmla="*/ 1357416 w 6294865"/>
              <a:gd name="connsiteY9160" fmla="*/ 2745564 h 5339960"/>
              <a:gd name="connsiteX9161" fmla="*/ 1354352 w 6294865"/>
              <a:gd name="connsiteY9161" fmla="*/ 2742407 h 5339960"/>
              <a:gd name="connsiteX9162" fmla="*/ 1359443 w 6294865"/>
              <a:gd name="connsiteY9162" fmla="*/ 2745560 h 5339960"/>
              <a:gd name="connsiteX9163" fmla="*/ 1362320 w 6294865"/>
              <a:gd name="connsiteY9163" fmla="*/ 2730101 h 5339960"/>
              <a:gd name="connsiteX9164" fmla="*/ 1359553 w 6294865"/>
              <a:gd name="connsiteY9164" fmla="*/ 2722838 h 5339960"/>
              <a:gd name="connsiteX9165" fmla="*/ 1343899 w 6294865"/>
              <a:gd name="connsiteY9165" fmla="*/ 2730866 h 5339960"/>
              <a:gd name="connsiteX9166" fmla="*/ 1789496 w 6294865"/>
              <a:gd name="connsiteY9166" fmla="*/ 1250161 h 5339960"/>
              <a:gd name="connsiteX9167" fmla="*/ 1798649 w 6294865"/>
              <a:gd name="connsiteY9167" fmla="*/ 1270908 h 5339960"/>
              <a:gd name="connsiteX9168" fmla="*/ 1798800 w 6294865"/>
              <a:gd name="connsiteY9168" fmla="*/ 1273411 h 5339960"/>
              <a:gd name="connsiteX9169" fmla="*/ 1804980 w 6294865"/>
              <a:gd name="connsiteY9169" fmla="*/ 1269833 h 5339960"/>
              <a:gd name="connsiteX9170" fmla="*/ 1826677 w 6294865"/>
              <a:gd name="connsiteY9170" fmla="*/ 1259197 h 5339960"/>
              <a:gd name="connsiteX9171" fmla="*/ 1827517 w 6294865"/>
              <a:gd name="connsiteY9171" fmla="*/ 1252272 h 5339960"/>
              <a:gd name="connsiteX9172" fmla="*/ 1812105 w 6294865"/>
              <a:gd name="connsiteY9172" fmla="*/ 1228380 h 5339960"/>
              <a:gd name="connsiteX9173" fmla="*/ 1811491 w 6294865"/>
              <a:gd name="connsiteY9173" fmla="*/ 1228020 h 5339960"/>
              <a:gd name="connsiteX9174" fmla="*/ 1792657 w 6294865"/>
              <a:gd name="connsiteY9174" fmla="*/ 1240802 h 5339960"/>
              <a:gd name="connsiteX9175" fmla="*/ 1589711 w 6294865"/>
              <a:gd name="connsiteY9175" fmla="*/ 1884389 h 5339960"/>
              <a:gd name="connsiteX9176" fmla="*/ 1590626 w 6294865"/>
              <a:gd name="connsiteY9176" fmla="*/ 1883933 h 5339960"/>
              <a:gd name="connsiteX9177" fmla="*/ 1590126 w 6294865"/>
              <a:gd name="connsiteY9177" fmla="*/ 1883974 h 5339960"/>
              <a:gd name="connsiteX9178" fmla="*/ 644800 w 6294865"/>
              <a:gd name="connsiteY9178" fmla="*/ 4882758 h 5339960"/>
              <a:gd name="connsiteX9179" fmla="*/ 650532 w 6294865"/>
              <a:gd name="connsiteY9179" fmla="*/ 4891668 h 5339960"/>
              <a:gd name="connsiteX9180" fmla="*/ 659724 w 6294865"/>
              <a:gd name="connsiteY9180" fmla="*/ 4898051 h 5339960"/>
              <a:gd name="connsiteX9181" fmla="*/ 668018 w 6294865"/>
              <a:gd name="connsiteY9181" fmla="*/ 4897234 h 5339960"/>
              <a:gd name="connsiteX9182" fmla="*/ 671925 w 6294865"/>
              <a:gd name="connsiteY9182" fmla="*/ 4892729 h 5339960"/>
              <a:gd name="connsiteX9183" fmla="*/ 670647 w 6294865"/>
              <a:gd name="connsiteY9183" fmla="*/ 4889411 h 5339960"/>
              <a:gd name="connsiteX9184" fmla="*/ 670891 w 6294865"/>
              <a:gd name="connsiteY9184" fmla="*/ 4884150 h 5339960"/>
              <a:gd name="connsiteX9185" fmla="*/ 656345 w 6294865"/>
              <a:gd name="connsiteY9185" fmla="*/ 4873774 h 5339960"/>
              <a:gd name="connsiteX9186" fmla="*/ 647382 w 6294865"/>
              <a:gd name="connsiteY9186" fmla="*/ 4877003 h 5339960"/>
              <a:gd name="connsiteX9187" fmla="*/ 647337 w 6294865"/>
              <a:gd name="connsiteY9187" fmla="*/ 4877095 h 5339960"/>
              <a:gd name="connsiteX9188" fmla="*/ 690780 w 6294865"/>
              <a:gd name="connsiteY9188" fmla="*/ 4736344 h 5339960"/>
              <a:gd name="connsiteX9189" fmla="*/ 690883 w 6294865"/>
              <a:gd name="connsiteY9189" fmla="*/ 4737828 h 5339960"/>
              <a:gd name="connsiteX9190" fmla="*/ 697366 w 6294865"/>
              <a:gd name="connsiteY9190" fmla="*/ 4735996 h 5339960"/>
              <a:gd name="connsiteX9191" fmla="*/ 723010 w 6294865"/>
              <a:gd name="connsiteY9191" fmla="*/ 4634023 h 5339960"/>
              <a:gd name="connsiteX9192" fmla="*/ 723425 w 6294865"/>
              <a:gd name="connsiteY9192" fmla="*/ 4640025 h 5339960"/>
              <a:gd name="connsiteX9193" fmla="*/ 723559 w 6294865"/>
              <a:gd name="connsiteY9193" fmla="*/ 4645924 h 5339960"/>
              <a:gd name="connsiteX9194" fmla="*/ 724419 w 6294865"/>
              <a:gd name="connsiteY9194" fmla="*/ 4645938 h 5339960"/>
              <a:gd name="connsiteX9195" fmla="*/ 731211 w 6294865"/>
              <a:gd name="connsiteY9195" fmla="*/ 4633590 h 5339960"/>
              <a:gd name="connsiteX9196" fmla="*/ 2011837 w 6294865"/>
              <a:gd name="connsiteY9196" fmla="*/ 542330 h 5339960"/>
              <a:gd name="connsiteX9197" fmla="*/ 2013272 w 6294865"/>
              <a:gd name="connsiteY9197" fmla="*/ 553499 h 5339960"/>
              <a:gd name="connsiteX9198" fmla="*/ 2013856 w 6294865"/>
              <a:gd name="connsiteY9198" fmla="*/ 540932 h 5339960"/>
              <a:gd name="connsiteX9199" fmla="*/ 1190256 w 6294865"/>
              <a:gd name="connsiteY9199" fmla="*/ 3150284 h 5339960"/>
              <a:gd name="connsiteX9200" fmla="*/ 1197223 w 6294865"/>
              <a:gd name="connsiteY9200" fmla="*/ 3148361 h 5339960"/>
              <a:gd name="connsiteX9201" fmla="*/ 1197131 w 6294865"/>
              <a:gd name="connsiteY9201" fmla="*/ 3142391 h 5339960"/>
              <a:gd name="connsiteX9202" fmla="*/ 1194779 w 6294865"/>
              <a:gd name="connsiteY9202" fmla="*/ 3140712 h 5339960"/>
              <a:gd name="connsiteX9203" fmla="*/ 1191292 w 6294865"/>
              <a:gd name="connsiteY9203" fmla="*/ 3147971 h 5339960"/>
              <a:gd name="connsiteX9204" fmla="*/ 1380988 w 6294865"/>
              <a:gd name="connsiteY9204" fmla="*/ 2542997 h 5339960"/>
              <a:gd name="connsiteX9205" fmla="*/ 1388688 w 6294865"/>
              <a:gd name="connsiteY9205" fmla="*/ 2558841 h 5339960"/>
              <a:gd name="connsiteX9206" fmla="*/ 1402000 w 6294865"/>
              <a:gd name="connsiteY9206" fmla="*/ 2553451 h 5339960"/>
              <a:gd name="connsiteX9207" fmla="*/ 1399741 w 6294865"/>
              <a:gd name="connsiteY9207" fmla="*/ 2548995 h 5339960"/>
              <a:gd name="connsiteX9208" fmla="*/ 1389099 w 6294865"/>
              <a:gd name="connsiteY9208" fmla="*/ 2526107 h 5339960"/>
              <a:gd name="connsiteX9209" fmla="*/ 1234736 w 6294865"/>
              <a:gd name="connsiteY9209" fmla="*/ 3007220 h 5339960"/>
              <a:gd name="connsiteX9210" fmla="*/ 1235150 w 6294865"/>
              <a:gd name="connsiteY9210" fmla="*/ 3013222 h 5339960"/>
              <a:gd name="connsiteX9211" fmla="*/ 1235427 w 6294865"/>
              <a:gd name="connsiteY9211" fmla="*/ 3025445 h 5339960"/>
              <a:gd name="connsiteX9212" fmla="*/ 1241924 w 6294865"/>
              <a:gd name="connsiteY9212" fmla="*/ 3018664 h 5339960"/>
              <a:gd name="connsiteX9213" fmla="*/ 1238147 w 6294865"/>
              <a:gd name="connsiteY9213" fmla="*/ 3007039 h 5339960"/>
              <a:gd name="connsiteX9214" fmla="*/ 1870007 w 6294865"/>
              <a:gd name="connsiteY9214" fmla="*/ 988403 h 5339960"/>
              <a:gd name="connsiteX9215" fmla="*/ 1869639 w 6294865"/>
              <a:gd name="connsiteY9215" fmla="*/ 990575 h 5339960"/>
              <a:gd name="connsiteX9216" fmla="*/ 1870785 w 6294865"/>
              <a:gd name="connsiteY9216" fmla="*/ 989378 h 5339960"/>
              <a:gd name="connsiteX9217" fmla="*/ 621378 w 6294865"/>
              <a:gd name="connsiteY9217" fmla="*/ 4951536 h 5339960"/>
              <a:gd name="connsiteX9218" fmla="*/ 620937 w 6294865"/>
              <a:gd name="connsiteY9218" fmla="*/ 4958539 h 5339960"/>
              <a:gd name="connsiteX9219" fmla="*/ 622768 w 6294865"/>
              <a:gd name="connsiteY9219" fmla="*/ 4967611 h 5339960"/>
              <a:gd name="connsiteX9220" fmla="*/ 623977 w 6294865"/>
              <a:gd name="connsiteY9220" fmla="*/ 4967409 h 5339960"/>
              <a:gd name="connsiteX9221" fmla="*/ 630171 w 6294865"/>
              <a:gd name="connsiteY9221" fmla="*/ 4967833 h 5339960"/>
              <a:gd name="connsiteX9222" fmla="*/ 631841 w 6294865"/>
              <a:gd name="connsiteY9222" fmla="*/ 4967108 h 5339960"/>
              <a:gd name="connsiteX9223" fmla="*/ 644141 w 6294865"/>
              <a:gd name="connsiteY9223" fmla="*/ 4954023 h 5339960"/>
              <a:gd name="connsiteX9224" fmla="*/ 648538 w 6294865"/>
              <a:gd name="connsiteY9224" fmla="*/ 4948859 h 5339960"/>
              <a:gd name="connsiteX9225" fmla="*/ 645916 w 6294865"/>
              <a:gd name="connsiteY9225" fmla="*/ 4945498 h 5339960"/>
              <a:gd name="connsiteX9226" fmla="*/ 640677 w 6294865"/>
              <a:gd name="connsiteY9226" fmla="*/ 4948453 h 5339960"/>
              <a:gd name="connsiteX9227" fmla="*/ 635174 w 6294865"/>
              <a:gd name="connsiteY9227" fmla="*/ 4906954 h 5339960"/>
              <a:gd name="connsiteX9228" fmla="*/ 636695 w 6294865"/>
              <a:gd name="connsiteY9228" fmla="*/ 4909308 h 5339960"/>
              <a:gd name="connsiteX9229" fmla="*/ 641419 w 6294865"/>
              <a:gd name="connsiteY9229" fmla="*/ 4906005 h 5339960"/>
              <a:gd name="connsiteX9230" fmla="*/ 641312 w 6294865"/>
              <a:gd name="connsiteY9230" fmla="*/ 4905906 h 5339960"/>
              <a:gd name="connsiteX9231" fmla="*/ 600565 w 6294865"/>
              <a:gd name="connsiteY9231" fmla="*/ 5015473 h 5339960"/>
              <a:gd name="connsiteX9232" fmla="*/ 602226 w 6294865"/>
              <a:gd name="connsiteY9232" fmla="*/ 5017086 h 5339960"/>
              <a:gd name="connsiteX9233" fmla="*/ 602317 w 6294865"/>
              <a:gd name="connsiteY9233" fmla="*/ 5015722 h 5339960"/>
              <a:gd name="connsiteX9234" fmla="*/ 1903299 w 6294865"/>
              <a:gd name="connsiteY9234" fmla="*/ 879666 h 5339960"/>
              <a:gd name="connsiteX9235" fmla="*/ 1903106 w 6294865"/>
              <a:gd name="connsiteY9235" fmla="*/ 880807 h 5339960"/>
              <a:gd name="connsiteX9236" fmla="*/ 1904166 w 6294865"/>
              <a:gd name="connsiteY9236" fmla="*/ 879872 h 5339960"/>
              <a:gd name="connsiteX9237" fmla="*/ 1904484 w 6294865"/>
              <a:gd name="connsiteY9237" fmla="*/ 878896 h 5339960"/>
              <a:gd name="connsiteX9238" fmla="*/ 1078518 w 6294865"/>
              <a:gd name="connsiteY9238" fmla="*/ 3497985 h 5339960"/>
              <a:gd name="connsiteX9239" fmla="*/ 1078325 w 6294865"/>
              <a:gd name="connsiteY9239" fmla="*/ 3499127 h 5339960"/>
              <a:gd name="connsiteX9240" fmla="*/ 1079385 w 6294865"/>
              <a:gd name="connsiteY9240" fmla="*/ 3498192 h 5339960"/>
              <a:gd name="connsiteX9241" fmla="*/ 1079704 w 6294865"/>
              <a:gd name="connsiteY9241" fmla="*/ 3497217 h 5339960"/>
              <a:gd name="connsiteX9242" fmla="*/ 1637051 w 6294865"/>
              <a:gd name="connsiteY9242" fmla="*/ 1724361 h 5339960"/>
              <a:gd name="connsiteX9243" fmla="*/ 1638557 w 6294865"/>
              <a:gd name="connsiteY9243" fmla="*/ 1724571 h 5339960"/>
              <a:gd name="connsiteX9244" fmla="*/ 1646653 w 6294865"/>
              <a:gd name="connsiteY9244" fmla="*/ 1723431 h 5339960"/>
              <a:gd name="connsiteX9245" fmla="*/ 1641392 w 6294865"/>
              <a:gd name="connsiteY9245" fmla="*/ 1720153 h 5339960"/>
              <a:gd name="connsiteX9246" fmla="*/ 1640330 w 6294865"/>
              <a:gd name="connsiteY9246" fmla="*/ 1721083 h 5339960"/>
              <a:gd name="connsiteX9247" fmla="*/ 972798 w 6294865"/>
              <a:gd name="connsiteY9247" fmla="*/ 3831881 h 5339960"/>
              <a:gd name="connsiteX9248" fmla="*/ 974538 w 6294865"/>
              <a:gd name="connsiteY9248" fmla="*/ 3831402 h 5339960"/>
              <a:gd name="connsiteX9249" fmla="*/ 974518 w 6294865"/>
              <a:gd name="connsiteY9249" fmla="*/ 3830137 h 5339960"/>
              <a:gd name="connsiteX9250" fmla="*/ 1017984 w 6294865"/>
              <a:gd name="connsiteY9250" fmla="*/ 3687313 h 5339960"/>
              <a:gd name="connsiteX9251" fmla="*/ 1018731 w 6294865"/>
              <a:gd name="connsiteY9251" fmla="*/ 3693704 h 5339960"/>
              <a:gd name="connsiteX9252" fmla="*/ 1025298 w 6294865"/>
              <a:gd name="connsiteY9252" fmla="*/ 3691848 h 5339960"/>
              <a:gd name="connsiteX9253" fmla="*/ 1023333 w 6294865"/>
              <a:gd name="connsiteY9253" fmla="*/ 3690668 h 5339960"/>
              <a:gd name="connsiteX9254" fmla="*/ 1005049 w 6294865"/>
              <a:gd name="connsiteY9254" fmla="*/ 3727353 h 5339960"/>
              <a:gd name="connsiteX9255" fmla="*/ 1005381 w 6294865"/>
              <a:gd name="connsiteY9255" fmla="*/ 3729463 h 5339960"/>
              <a:gd name="connsiteX9256" fmla="*/ 1006768 w 6294865"/>
              <a:gd name="connsiteY9256" fmla="*/ 3729080 h 5339960"/>
              <a:gd name="connsiteX9257" fmla="*/ 1006760 w 6294865"/>
              <a:gd name="connsiteY9257" fmla="*/ 3728574 h 5339960"/>
              <a:gd name="connsiteX9258" fmla="*/ 744252 w 6294865"/>
              <a:gd name="connsiteY9258" fmla="*/ 4553936 h 5339960"/>
              <a:gd name="connsiteX9259" fmla="*/ 746801 w 6294865"/>
              <a:gd name="connsiteY9259" fmla="*/ 4559713 h 5339960"/>
              <a:gd name="connsiteX9260" fmla="*/ 746952 w 6294865"/>
              <a:gd name="connsiteY9260" fmla="*/ 4562214 h 5339960"/>
              <a:gd name="connsiteX9261" fmla="*/ 753132 w 6294865"/>
              <a:gd name="connsiteY9261" fmla="*/ 4558637 h 5339960"/>
              <a:gd name="connsiteX9262" fmla="*/ 764483 w 6294865"/>
              <a:gd name="connsiteY9262" fmla="*/ 4553072 h 5339960"/>
              <a:gd name="connsiteX9263" fmla="*/ 764457 w 6294865"/>
              <a:gd name="connsiteY9263" fmla="*/ 4552990 h 5339960"/>
              <a:gd name="connsiteX9264" fmla="*/ 753733 w 6294865"/>
              <a:gd name="connsiteY9264" fmla="*/ 4544317 h 5339960"/>
              <a:gd name="connsiteX9265" fmla="*/ 1293791 w 6294865"/>
              <a:gd name="connsiteY9265" fmla="*/ 2809273 h 5339960"/>
              <a:gd name="connsiteX9266" fmla="*/ 1294935 w 6294865"/>
              <a:gd name="connsiteY9266" fmla="*/ 2809256 h 5339960"/>
              <a:gd name="connsiteX9267" fmla="*/ 1298147 w 6294865"/>
              <a:gd name="connsiteY9267" fmla="*/ 2805902 h 5339960"/>
              <a:gd name="connsiteX9268" fmla="*/ 1299430 w 6294865"/>
              <a:gd name="connsiteY9268" fmla="*/ 2804702 h 5339960"/>
              <a:gd name="connsiteX9269" fmla="*/ 1296714 w 6294865"/>
              <a:gd name="connsiteY9269" fmla="*/ 2801627 h 5339960"/>
              <a:gd name="connsiteX9270" fmla="*/ 1831551 w 6294865"/>
              <a:gd name="connsiteY9270" fmla="*/ 1101589 h 5339960"/>
              <a:gd name="connsiteX9271" fmla="*/ 1837708 w 6294865"/>
              <a:gd name="connsiteY9271" fmla="*/ 1106252 h 5339960"/>
              <a:gd name="connsiteX9272" fmla="*/ 1857040 w 6294865"/>
              <a:gd name="connsiteY9272" fmla="*/ 1096775 h 5339960"/>
              <a:gd name="connsiteX9273" fmla="*/ 1873627 w 6294865"/>
              <a:gd name="connsiteY9273" fmla="*/ 1089900 h 5339960"/>
              <a:gd name="connsiteX9274" fmla="*/ 1848770 w 6294865"/>
              <a:gd name="connsiteY9274" fmla="*/ 1110687 h 5339960"/>
              <a:gd name="connsiteX9275" fmla="*/ 1847197 w 6294865"/>
              <a:gd name="connsiteY9275" fmla="*/ 1111843 h 5339960"/>
              <a:gd name="connsiteX9276" fmla="*/ 1856459 w 6294865"/>
              <a:gd name="connsiteY9276" fmla="*/ 1117018 h 5339960"/>
              <a:gd name="connsiteX9277" fmla="*/ 1878276 w 6294865"/>
              <a:gd name="connsiteY9277" fmla="*/ 1127875 h 5339960"/>
              <a:gd name="connsiteX9278" fmla="*/ 1889123 w 6294865"/>
              <a:gd name="connsiteY9278" fmla="*/ 1133090 h 5339960"/>
              <a:gd name="connsiteX9279" fmla="*/ 1872216 w 6294865"/>
              <a:gd name="connsiteY9279" fmla="*/ 1076551 h 5339960"/>
              <a:gd name="connsiteX9280" fmla="*/ 1868754 w 6294865"/>
              <a:gd name="connsiteY9280" fmla="*/ 1078061 h 5339960"/>
              <a:gd name="connsiteX9281" fmla="*/ 1839266 w 6294865"/>
              <a:gd name="connsiteY9281" fmla="*/ 1093656 h 5339960"/>
              <a:gd name="connsiteX9282" fmla="*/ 1132482 w 6294865"/>
              <a:gd name="connsiteY9282" fmla="*/ 3320767 h 5339960"/>
              <a:gd name="connsiteX9283" fmla="*/ 1133009 w 6294865"/>
              <a:gd name="connsiteY9283" fmla="*/ 3323513 h 5339960"/>
              <a:gd name="connsiteX9284" fmla="*/ 1134466 w 6294865"/>
              <a:gd name="connsiteY9284" fmla="*/ 3322238 h 5339960"/>
              <a:gd name="connsiteX9285" fmla="*/ 1134477 w 6294865"/>
              <a:gd name="connsiteY9285" fmla="*/ 3322229 h 5339960"/>
              <a:gd name="connsiteX9286" fmla="*/ 1134453 w 6294865"/>
              <a:gd name="connsiteY9286" fmla="*/ 3320612 h 5339960"/>
              <a:gd name="connsiteX9287" fmla="*/ 1132690 w 6294865"/>
              <a:gd name="connsiteY9287" fmla="*/ 3320179 h 5339960"/>
              <a:gd name="connsiteX9288" fmla="*/ 750524 w 6294865"/>
              <a:gd name="connsiteY9288" fmla="*/ 4531793 h 5339960"/>
              <a:gd name="connsiteX9289" fmla="*/ 752606 w 6294865"/>
              <a:gd name="connsiteY9289" fmla="*/ 4533267 h 5339960"/>
              <a:gd name="connsiteX9290" fmla="*/ 754781 w 6294865"/>
              <a:gd name="connsiteY9290" fmla="*/ 4530842 h 5339960"/>
              <a:gd name="connsiteX9291" fmla="*/ 1605830 w 6294865"/>
              <a:gd name="connsiteY9291" fmla="*/ 1816034 h 5339960"/>
              <a:gd name="connsiteX9292" fmla="*/ 1606296 w 6294865"/>
              <a:gd name="connsiteY9292" fmla="*/ 1821316 h 5339960"/>
              <a:gd name="connsiteX9293" fmla="*/ 1608570 w 6294865"/>
              <a:gd name="connsiteY9293" fmla="*/ 1820572 h 5339960"/>
              <a:gd name="connsiteX9294" fmla="*/ 1610019 w 6294865"/>
              <a:gd name="connsiteY9294" fmla="*/ 1813817 h 5339960"/>
              <a:gd name="connsiteX9295" fmla="*/ 1959112 w 6294865"/>
              <a:gd name="connsiteY9295" fmla="*/ 694206 h 5339960"/>
              <a:gd name="connsiteX9296" fmla="*/ 1958712 w 6294865"/>
              <a:gd name="connsiteY9296" fmla="*/ 698335 h 5339960"/>
              <a:gd name="connsiteX9297" fmla="*/ 1953054 w 6294865"/>
              <a:gd name="connsiteY9297" fmla="*/ 714386 h 5339960"/>
              <a:gd name="connsiteX9298" fmla="*/ 1959392 w 6294865"/>
              <a:gd name="connsiteY9298" fmla="*/ 712637 h 5339960"/>
              <a:gd name="connsiteX9299" fmla="*/ 2010468 w 6294865"/>
              <a:gd name="connsiteY9299" fmla="*/ 530625 h 5339960"/>
              <a:gd name="connsiteX9300" fmla="*/ 2010534 w 6294865"/>
              <a:gd name="connsiteY9300" fmla="*/ 532183 h 5339960"/>
              <a:gd name="connsiteX9301" fmla="*/ 2010881 w 6294865"/>
              <a:gd name="connsiteY9301" fmla="*/ 534889 h 5339960"/>
              <a:gd name="connsiteX9302" fmla="*/ 2013868 w 6294865"/>
              <a:gd name="connsiteY9302" fmla="*/ 533386 h 5339960"/>
              <a:gd name="connsiteX9303" fmla="*/ 1915981 w 6294865"/>
              <a:gd name="connsiteY9303" fmla="*/ 829449 h 5339960"/>
              <a:gd name="connsiteX9304" fmla="*/ 1918561 w 6294865"/>
              <a:gd name="connsiteY9304" fmla="*/ 834097 h 5339960"/>
              <a:gd name="connsiteX9305" fmla="*/ 1926626 w 6294865"/>
              <a:gd name="connsiteY9305" fmla="*/ 833860 h 5339960"/>
              <a:gd name="connsiteX9306" fmla="*/ 1919254 w 6294865"/>
              <a:gd name="connsiteY9306" fmla="*/ 827376 h 5339960"/>
              <a:gd name="connsiteX9307" fmla="*/ 1917901 w 6294865"/>
              <a:gd name="connsiteY9307" fmla="*/ 824423 h 5339960"/>
              <a:gd name="connsiteX9308" fmla="*/ 1969226 w 6294865"/>
              <a:gd name="connsiteY9308" fmla="*/ 659056 h 5339960"/>
              <a:gd name="connsiteX9309" fmla="*/ 1972202 w 6294865"/>
              <a:gd name="connsiteY9309" fmla="*/ 684499 h 5339960"/>
              <a:gd name="connsiteX9310" fmla="*/ 1975017 w 6294865"/>
              <a:gd name="connsiteY9310" fmla="*/ 709670 h 5339960"/>
              <a:gd name="connsiteX9311" fmla="*/ 1984763 w 6294865"/>
              <a:gd name="connsiteY9311" fmla="*/ 711377 h 5339960"/>
              <a:gd name="connsiteX9312" fmla="*/ 1998146 w 6294865"/>
              <a:gd name="connsiteY9312" fmla="*/ 720713 h 5339960"/>
              <a:gd name="connsiteX9313" fmla="*/ 2000639 w 6294865"/>
              <a:gd name="connsiteY9313" fmla="*/ 724032 h 5339960"/>
              <a:gd name="connsiteX9314" fmla="*/ 2008303 w 6294865"/>
              <a:gd name="connsiteY9314" fmla="*/ 716863 h 5339960"/>
              <a:gd name="connsiteX9315" fmla="*/ 2037207 w 6294865"/>
              <a:gd name="connsiteY9315" fmla="*/ 695676 h 5339960"/>
              <a:gd name="connsiteX9316" fmla="*/ 2047044 w 6294865"/>
              <a:gd name="connsiteY9316" fmla="*/ 671913 h 5339960"/>
              <a:gd name="connsiteX9317" fmla="*/ 2033533 w 6294865"/>
              <a:gd name="connsiteY9317" fmla="*/ 679536 h 5339960"/>
              <a:gd name="connsiteX9318" fmla="*/ 2015088 w 6294865"/>
              <a:gd name="connsiteY9318" fmla="*/ 669246 h 5339960"/>
              <a:gd name="connsiteX9319" fmla="*/ 2025749 w 6294865"/>
              <a:gd name="connsiteY9319" fmla="*/ 663031 h 5339960"/>
              <a:gd name="connsiteX9320" fmla="*/ 1999572 w 6294865"/>
              <a:gd name="connsiteY9320" fmla="*/ 661119 h 5339960"/>
              <a:gd name="connsiteX9321" fmla="*/ 1256924 w 6294865"/>
              <a:gd name="connsiteY9321" fmla="*/ 2920305 h 5339960"/>
              <a:gd name="connsiteX9322" fmla="*/ 1254927 w 6294865"/>
              <a:gd name="connsiteY9322" fmla="*/ 2932157 h 5339960"/>
              <a:gd name="connsiteX9323" fmla="*/ 1257050 w 6294865"/>
              <a:gd name="connsiteY9323" fmla="*/ 2933764 h 5339960"/>
              <a:gd name="connsiteX9324" fmla="*/ 1258291 w 6294865"/>
              <a:gd name="connsiteY9324" fmla="*/ 2934457 h 5339960"/>
              <a:gd name="connsiteX9325" fmla="*/ 1272635 w 6294865"/>
              <a:gd name="connsiteY9325" fmla="*/ 2917298 h 5339960"/>
              <a:gd name="connsiteX9326" fmla="*/ 1273605 w 6294865"/>
              <a:gd name="connsiteY9326" fmla="*/ 2916447 h 5339960"/>
              <a:gd name="connsiteX9327" fmla="*/ 1273732 w 6294865"/>
              <a:gd name="connsiteY9327" fmla="*/ 2916216 h 5339960"/>
              <a:gd name="connsiteX9328" fmla="*/ 1264787 w 6294865"/>
              <a:gd name="connsiteY9328" fmla="*/ 2919320 h 5339960"/>
              <a:gd name="connsiteX9329" fmla="*/ 1260259 w 6294865"/>
              <a:gd name="connsiteY9329" fmla="*/ 2920458 h 5339960"/>
              <a:gd name="connsiteX9330" fmla="*/ 1268578 w 6294865"/>
              <a:gd name="connsiteY9330" fmla="*/ 2916323 h 5339960"/>
              <a:gd name="connsiteX9331" fmla="*/ 1275393 w 6294865"/>
              <a:gd name="connsiteY9331" fmla="*/ 2913198 h 5339960"/>
              <a:gd name="connsiteX9332" fmla="*/ 1276642 w 6294865"/>
              <a:gd name="connsiteY9332" fmla="*/ 2910928 h 5339960"/>
              <a:gd name="connsiteX9333" fmla="*/ 1274687 w 6294865"/>
              <a:gd name="connsiteY9333" fmla="*/ 2911624 h 5339960"/>
              <a:gd name="connsiteX9334" fmla="*/ 1274098 w 6294865"/>
              <a:gd name="connsiteY9334" fmla="*/ 2911106 h 5339960"/>
              <a:gd name="connsiteX9335" fmla="*/ 1257157 w 6294865"/>
              <a:gd name="connsiteY9335" fmla="*/ 2920068 h 5339960"/>
              <a:gd name="connsiteX9336" fmla="*/ 665888 w 6294865"/>
              <a:gd name="connsiteY9336" fmla="*/ 4796539 h 5339960"/>
              <a:gd name="connsiteX9337" fmla="*/ 672930 w 6294865"/>
              <a:gd name="connsiteY9337" fmla="*/ 4797339 h 5339960"/>
              <a:gd name="connsiteX9338" fmla="*/ 671469 w 6294865"/>
              <a:gd name="connsiteY9338" fmla="*/ 4792844 h 5339960"/>
              <a:gd name="connsiteX9339" fmla="*/ 671465 w 6294865"/>
              <a:gd name="connsiteY9339" fmla="*/ 4792854 h 5339960"/>
              <a:gd name="connsiteX9340" fmla="*/ 1631264 w 6294865"/>
              <a:gd name="connsiteY9340" fmla="*/ 1731793 h 5339960"/>
              <a:gd name="connsiteX9341" fmla="*/ 1647785 w 6294865"/>
              <a:gd name="connsiteY9341" fmla="*/ 1741025 h 5339960"/>
              <a:gd name="connsiteX9342" fmla="*/ 1657234 w 6294865"/>
              <a:gd name="connsiteY9342" fmla="*/ 1745727 h 5339960"/>
              <a:gd name="connsiteX9343" fmla="*/ 1659921 w 6294865"/>
              <a:gd name="connsiteY9343" fmla="*/ 1744986 h 5339960"/>
              <a:gd name="connsiteX9344" fmla="*/ 1659717 w 6294865"/>
              <a:gd name="connsiteY9344" fmla="*/ 1731575 h 5339960"/>
              <a:gd name="connsiteX9345" fmla="*/ 1653755 w 6294865"/>
              <a:gd name="connsiteY9345" fmla="*/ 1727858 h 5339960"/>
              <a:gd name="connsiteX9346" fmla="*/ 1650678 w 6294865"/>
              <a:gd name="connsiteY9346" fmla="*/ 1729639 h 5339960"/>
              <a:gd name="connsiteX9347" fmla="*/ 622658 w 6294865"/>
              <a:gd name="connsiteY9347" fmla="*/ 4931200 h 5339960"/>
              <a:gd name="connsiteX9348" fmla="*/ 622218 w 6294865"/>
              <a:gd name="connsiteY9348" fmla="*/ 4938185 h 5339960"/>
              <a:gd name="connsiteX9349" fmla="*/ 622233 w 6294865"/>
              <a:gd name="connsiteY9349" fmla="*/ 4938164 h 5339960"/>
              <a:gd name="connsiteX9350" fmla="*/ 632894 w 6294865"/>
              <a:gd name="connsiteY9350" fmla="*/ 4931948 h 5339960"/>
              <a:gd name="connsiteX9351" fmla="*/ 722128 w 6294865"/>
              <a:gd name="connsiteY9351" fmla="*/ 4614789 h 5339960"/>
              <a:gd name="connsiteX9352" fmla="*/ 725421 w 6294865"/>
              <a:gd name="connsiteY9352" fmla="*/ 4615366 h 5339960"/>
              <a:gd name="connsiteX9353" fmla="*/ 728871 w 6294865"/>
              <a:gd name="connsiteY9353" fmla="*/ 4612323 h 5339960"/>
              <a:gd name="connsiteX9354" fmla="*/ 722795 w 6294865"/>
              <a:gd name="connsiteY9354" fmla="*/ 4614545 h 5339960"/>
              <a:gd name="connsiteX9355" fmla="*/ 1825071 w 6294865"/>
              <a:gd name="connsiteY9355" fmla="*/ 1112471 h 5339960"/>
              <a:gd name="connsiteX9356" fmla="*/ 1825344 w 6294865"/>
              <a:gd name="connsiteY9356" fmla="*/ 1112313 h 5339960"/>
              <a:gd name="connsiteX9357" fmla="*/ 1830729 w 6294865"/>
              <a:gd name="connsiteY9357" fmla="*/ 1109674 h 5339960"/>
              <a:gd name="connsiteX9358" fmla="*/ 1827515 w 6294865"/>
              <a:gd name="connsiteY9358" fmla="*/ 1107382 h 5339960"/>
              <a:gd name="connsiteX9359" fmla="*/ 1751293 w 6294865"/>
              <a:gd name="connsiteY9359" fmla="*/ 1346677 h 5339960"/>
              <a:gd name="connsiteX9360" fmla="*/ 1754105 w 6294865"/>
              <a:gd name="connsiteY9360" fmla="*/ 1357520 h 5339960"/>
              <a:gd name="connsiteX9361" fmla="*/ 1759399 w 6294865"/>
              <a:gd name="connsiteY9361" fmla="*/ 1378076 h 5339960"/>
              <a:gd name="connsiteX9362" fmla="*/ 1761179 w 6294865"/>
              <a:gd name="connsiteY9362" fmla="*/ 1375949 h 5339960"/>
              <a:gd name="connsiteX9363" fmla="*/ 1763564 w 6294865"/>
              <a:gd name="connsiteY9363" fmla="*/ 1346919 h 5339960"/>
              <a:gd name="connsiteX9364" fmla="*/ 1759773 w 6294865"/>
              <a:gd name="connsiteY9364" fmla="*/ 1346212 h 5339960"/>
              <a:gd name="connsiteX9365" fmla="*/ 1753941 w 6294865"/>
              <a:gd name="connsiteY9365" fmla="*/ 1344647 h 5339960"/>
              <a:gd name="connsiteX9366" fmla="*/ 1426957 w 6294865"/>
              <a:gd name="connsiteY9366" fmla="*/ 2376302 h 5339960"/>
              <a:gd name="connsiteX9367" fmla="*/ 1429739 w 6294865"/>
              <a:gd name="connsiteY9367" fmla="*/ 2387032 h 5339960"/>
              <a:gd name="connsiteX9368" fmla="*/ 1435052 w 6294865"/>
              <a:gd name="connsiteY9368" fmla="*/ 2378480 h 5339960"/>
              <a:gd name="connsiteX9369" fmla="*/ 1433606 w 6294865"/>
              <a:gd name="connsiteY9369" fmla="*/ 2375628 h 5339960"/>
              <a:gd name="connsiteX9370" fmla="*/ 1429106 w 6294865"/>
              <a:gd name="connsiteY9370" fmla="*/ 2374654 h 5339960"/>
              <a:gd name="connsiteX9371" fmla="*/ 1165298 w 6294865"/>
              <a:gd name="connsiteY9371" fmla="*/ 3205838 h 5339960"/>
              <a:gd name="connsiteX9372" fmla="*/ 1169171 w 6294865"/>
              <a:gd name="connsiteY9372" fmla="*/ 3215503 h 5339960"/>
              <a:gd name="connsiteX9373" fmla="*/ 1173870 w 6294865"/>
              <a:gd name="connsiteY9373" fmla="*/ 3217771 h 5339960"/>
              <a:gd name="connsiteX9374" fmla="*/ 1174257 w 6294865"/>
              <a:gd name="connsiteY9374" fmla="*/ 3217386 h 5339960"/>
              <a:gd name="connsiteX9375" fmla="*/ 1171527 w 6294865"/>
              <a:gd name="connsiteY9375" fmla="*/ 3210221 h 5339960"/>
              <a:gd name="connsiteX9376" fmla="*/ 1169109 w 6294865"/>
              <a:gd name="connsiteY9376" fmla="*/ 3205008 h 5339960"/>
              <a:gd name="connsiteX9377" fmla="*/ 631103 w 6294865"/>
              <a:gd name="connsiteY9377" fmla="*/ 4900978 h 5339960"/>
              <a:gd name="connsiteX9378" fmla="*/ 635459 w 6294865"/>
              <a:gd name="connsiteY9378" fmla="*/ 4900526 h 5339960"/>
              <a:gd name="connsiteX9379" fmla="*/ 634311 w 6294865"/>
              <a:gd name="connsiteY9379" fmla="*/ 4899470 h 5339960"/>
              <a:gd name="connsiteX9380" fmla="*/ 633584 w 6294865"/>
              <a:gd name="connsiteY9380" fmla="*/ 4898909 h 5339960"/>
              <a:gd name="connsiteX9381" fmla="*/ 631284 w 6294865"/>
              <a:gd name="connsiteY9381" fmla="*/ 4900429 h 5339960"/>
              <a:gd name="connsiteX9382" fmla="*/ 779917 w 6294865"/>
              <a:gd name="connsiteY9382" fmla="*/ 4427706 h 5339960"/>
              <a:gd name="connsiteX9383" fmla="*/ 778109 w 6294865"/>
              <a:gd name="connsiteY9383" fmla="*/ 4438441 h 5339960"/>
              <a:gd name="connsiteX9384" fmla="*/ 783674 w 6294865"/>
              <a:gd name="connsiteY9384" fmla="*/ 4432240 h 5339960"/>
              <a:gd name="connsiteX9385" fmla="*/ 781615 w 6294865"/>
              <a:gd name="connsiteY9385" fmla="*/ 4426836 h 5339960"/>
              <a:gd name="connsiteX9386" fmla="*/ 850998 w 6294865"/>
              <a:gd name="connsiteY9386" fmla="*/ 4200469 h 5339960"/>
              <a:gd name="connsiteX9387" fmla="*/ 856545 w 6294865"/>
              <a:gd name="connsiteY9387" fmla="*/ 4221990 h 5339960"/>
              <a:gd name="connsiteX9388" fmla="*/ 860732 w 6294865"/>
              <a:gd name="connsiteY9388" fmla="*/ 4238126 h 5339960"/>
              <a:gd name="connsiteX9389" fmla="*/ 885350 w 6294865"/>
              <a:gd name="connsiteY9389" fmla="*/ 4220080 h 5339960"/>
              <a:gd name="connsiteX9390" fmla="*/ 888551 w 6294865"/>
              <a:gd name="connsiteY9390" fmla="*/ 4218227 h 5339960"/>
              <a:gd name="connsiteX9391" fmla="*/ 889361 w 6294865"/>
              <a:gd name="connsiteY9391" fmla="*/ 4211202 h 5339960"/>
              <a:gd name="connsiteX9392" fmla="*/ 893449 w 6294865"/>
              <a:gd name="connsiteY9392" fmla="*/ 4189224 h 5339960"/>
              <a:gd name="connsiteX9393" fmla="*/ 890682 w 6294865"/>
              <a:gd name="connsiteY9393" fmla="*/ 4181962 h 5339960"/>
              <a:gd name="connsiteX9394" fmla="*/ 875028 w 6294865"/>
              <a:gd name="connsiteY9394" fmla="*/ 4189990 h 5339960"/>
              <a:gd name="connsiteX9395" fmla="*/ 907354 w 6294865"/>
              <a:gd name="connsiteY9395" fmla="*/ 4021175 h 5339960"/>
              <a:gd name="connsiteX9396" fmla="*/ 919669 w 6294865"/>
              <a:gd name="connsiteY9396" fmla="*/ 4032932 h 5339960"/>
              <a:gd name="connsiteX9397" fmla="*/ 921426 w 6294865"/>
              <a:gd name="connsiteY9397" fmla="*/ 4032961 h 5339960"/>
              <a:gd name="connsiteX9398" fmla="*/ 921711 w 6294865"/>
              <a:gd name="connsiteY9398" fmla="*/ 4031389 h 5339960"/>
              <a:gd name="connsiteX9399" fmla="*/ 924108 w 6294865"/>
              <a:gd name="connsiteY9399" fmla="*/ 4033005 h 5339960"/>
              <a:gd name="connsiteX9400" fmla="*/ 926522 w 6294865"/>
              <a:gd name="connsiteY9400" fmla="*/ 4033045 h 5339960"/>
              <a:gd name="connsiteX9401" fmla="*/ 946706 w 6294865"/>
              <a:gd name="connsiteY9401" fmla="*/ 4034781 h 5339960"/>
              <a:gd name="connsiteX9402" fmla="*/ 949053 w 6294865"/>
              <a:gd name="connsiteY9402" fmla="*/ 4032009 h 5339960"/>
              <a:gd name="connsiteX9403" fmla="*/ 937084 w 6294865"/>
              <a:gd name="connsiteY9403" fmla="*/ 4031601 h 5339960"/>
              <a:gd name="connsiteX9404" fmla="*/ 934547 w 6294865"/>
              <a:gd name="connsiteY9404" fmla="*/ 4022879 h 5339960"/>
              <a:gd name="connsiteX9405" fmla="*/ 945428 w 6294865"/>
              <a:gd name="connsiteY9405" fmla="*/ 4015272 h 5339960"/>
              <a:gd name="connsiteX9406" fmla="*/ 940340 w 6294865"/>
              <a:gd name="connsiteY9406" fmla="*/ 4006162 h 5339960"/>
              <a:gd name="connsiteX9407" fmla="*/ 940139 w 6294865"/>
              <a:gd name="connsiteY9407" fmla="*/ 4006610 h 5339960"/>
              <a:gd name="connsiteX9408" fmla="*/ 914229 w 6294865"/>
              <a:gd name="connsiteY9408" fmla="*/ 4019642 h 5339960"/>
              <a:gd name="connsiteX9409" fmla="*/ 761832 w 6294865"/>
              <a:gd name="connsiteY9409" fmla="*/ 4481723 h 5339960"/>
              <a:gd name="connsiteX9410" fmla="*/ 774300 w 6294865"/>
              <a:gd name="connsiteY9410" fmla="*/ 4481531 h 5339960"/>
              <a:gd name="connsiteX9411" fmla="*/ 773792 w 6294865"/>
              <a:gd name="connsiteY9411" fmla="*/ 4480058 h 5339960"/>
              <a:gd name="connsiteX9412" fmla="*/ 773673 w 6294865"/>
              <a:gd name="connsiteY9412" fmla="*/ 4479690 h 5339960"/>
              <a:gd name="connsiteX9413" fmla="*/ 762477 w 6294865"/>
              <a:gd name="connsiteY9413" fmla="*/ 4480038 h 5339960"/>
              <a:gd name="connsiteX9414" fmla="*/ 1879272 w 6294865"/>
              <a:gd name="connsiteY9414" fmla="*/ 933588 h 5339960"/>
              <a:gd name="connsiteX9415" fmla="*/ 1877414 w 6294865"/>
              <a:gd name="connsiteY9415" fmla="*/ 944341 h 5339960"/>
              <a:gd name="connsiteX9416" fmla="*/ 1876536 w 6294865"/>
              <a:gd name="connsiteY9416" fmla="*/ 949583 h 5339960"/>
              <a:gd name="connsiteX9417" fmla="*/ 1878761 w 6294865"/>
              <a:gd name="connsiteY9417" fmla="*/ 958388 h 5339960"/>
              <a:gd name="connsiteX9418" fmla="*/ 1885007 w 6294865"/>
              <a:gd name="connsiteY9418" fmla="*/ 962746 h 5339960"/>
              <a:gd name="connsiteX9419" fmla="*/ 1886299 w 6294865"/>
              <a:gd name="connsiteY9419" fmla="*/ 962084 h 5339960"/>
              <a:gd name="connsiteX9420" fmla="*/ 1886887 w 6294865"/>
              <a:gd name="connsiteY9420" fmla="*/ 949416 h 5339960"/>
              <a:gd name="connsiteX9421" fmla="*/ 1890470 w 6294865"/>
              <a:gd name="connsiteY9421" fmla="*/ 932727 h 5339960"/>
              <a:gd name="connsiteX9422" fmla="*/ 1889077 w 6294865"/>
              <a:gd name="connsiteY9422" fmla="*/ 931501 h 5339960"/>
              <a:gd name="connsiteX9423" fmla="*/ 1261572 w 6294865"/>
              <a:gd name="connsiteY9423" fmla="*/ 2893391 h 5339960"/>
              <a:gd name="connsiteX9424" fmla="*/ 1260053 w 6294865"/>
              <a:gd name="connsiteY9424" fmla="*/ 2902177 h 5339960"/>
              <a:gd name="connsiteX9425" fmla="*/ 1264961 w 6294865"/>
              <a:gd name="connsiteY9425" fmla="*/ 2900790 h 5339960"/>
              <a:gd name="connsiteX9426" fmla="*/ 1171263 w 6294865"/>
              <a:gd name="connsiteY9426" fmla="*/ 3179194 h 5339960"/>
              <a:gd name="connsiteX9427" fmla="*/ 1178744 w 6294865"/>
              <a:gd name="connsiteY9427" fmla="*/ 3192171 h 5339960"/>
              <a:gd name="connsiteX9428" fmla="*/ 1197333 w 6294865"/>
              <a:gd name="connsiteY9428" fmla="*/ 3191244 h 5339960"/>
              <a:gd name="connsiteX9429" fmla="*/ 1201039 w 6294865"/>
              <a:gd name="connsiteY9429" fmla="*/ 3186812 h 5339960"/>
              <a:gd name="connsiteX9430" fmla="*/ 1198660 w 6294865"/>
              <a:gd name="connsiteY9430" fmla="*/ 3165751 h 5339960"/>
              <a:gd name="connsiteX9431" fmla="*/ 1269607 w 6294865"/>
              <a:gd name="connsiteY9431" fmla="*/ 2866516 h 5339960"/>
              <a:gd name="connsiteX9432" fmla="*/ 1278760 w 6294865"/>
              <a:gd name="connsiteY9432" fmla="*/ 2887263 h 5339960"/>
              <a:gd name="connsiteX9433" fmla="*/ 1279330 w 6294865"/>
              <a:gd name="connsiteY9433" fmla="*/ 2896729 h 5339960"/>
              <a:gd name="connsiteX9434" fmla="*/ 1284194 w 6294865"/>
              <a:gd name="connsiteY9434" fmla="*/ 2895354 h 5339960"/>
              <a:gd name="connsiteX9435" fmla="*/ 1286320 w 6294865"/>
              <a:gd name="connsiteY9435" fmla="*/ 2894264 h 5339960"/>
              <a:gd name="connsiteX9436" fmla="*/ 1287247 w 6294865"/>
              <a:gd name="connsiteY9436" fmla="*/ 2892883 h 5339960"/>
              <a:gd name="connsiteX9437" fmla="*/ 1279758 w 6294865"/>
              <a:gd name="connsiteY9437" fmla="*/ 2864704 h 5339960"/>
              <a:gd name="connsiteX9438" fmla="*/ 1278737 w 6294865"/>
              <a:gd name="connsiteY9438" fmla="*/ 2860098 h 5339960"/>
              <a:gd name="connsiteX9439" fmla="*/ 1278609 w 6294865"/>
              <a:gd name="connsiteY9439" fmla="*/ 2860191 h 5339960"/>
              <a:gd name="connsiteX9440" fmla="*/ 1269859 w 6294865"/>
              <a:gd name="connsiteY9440" fmla="*/ 2865771 h 5339960"/>
              <a:gd name="connsiteX9441" fmla="*/ 1204453 w 6294865"/>
              <a:gd name="connsiteY9441" fmla="*/ 3072507 h 5339960"/>
              <a:gd name="connsiteX9442" fmla="*/ 1208644 w 6294865"/>
              <a:gd name="connsiteY9442" fmla="*/ 3108340 h 5339960"/>
              <a:gd name="connsiteX9443" fmla="*/ 1233527 w 6294865"/>
              <a:gd name="connsiteY9443" fmla="*/ 3094484 h 5339960"/>
              <a:gd name="connsiteX9444" fmla="*/ 1221296 w 6294865"/>
              <a:gd name="connsiteY9444" fmla="*/ 3056851 h 5339960"/>
              <a:gd name="connsiteX9445" fmla="*/ 1220972 w 6294865"/>
              <a:gd name="connsiteY9445" fmla="*/ 3055765 h 5339960"/>
              <a:gd name="connsiteX9446" fmla="*/ 1216350 w 6294865"/>
              <a:gd name="connsiteY9446" fmla="*/ 3060437 h 5339960"/>
              <a:gd name="connsiteX9447" fmla="*/ 623660 w 6294865"/>
              <a:gd name="connsiteY9447" fmla="*/ 4915842 h 5339960"/>
              <a:gd name="connsiteX9448" fmla="*/ 623276 w 6294865"/>
              <a:gd name="connsiteY9448" fmla="*/ 4921571 h 5339960"/>
              <a:gd name="connsiteX9449" fmla="*/ 625615 w 6294865"/>
              <a:gd name="connsiteY9449" fmla="*/ 4921610 h 5339960"/>
              <a:gd name="connsiteX9450" fmla="*/ 631069 w 6294865"/>
              <a:gd name="connsiteY9450" fmla="*/ 4922078 h 5339960"/>
              <a:gd name="connsiteX9451" fmla="*/ 627746 w 6294865"/>
              <a:gd name="connsiteY9451" fmla="*/ 4916094 h 5339960"/>
              <a:gd name="connsiteX9452" fmla="*/ 626143 w 6294865"/>
              <a:gd name="connsiteY9452" fmla="*/ 4913089 h 5339960"/>
              <a:gd name="connsiteX9453" fmla="*/ 1234711 w 6294865"/>
              <a:gd name="connsiteY9453" fmla="*/ 2975791 h 5339960"/>
              <a:gd name="connsiteX9454" fmla="*/ 1238040 w 6294865"/>
              <a:gd name="connsiteY9454" fmla="*/ 2988720 h 5339960"/>
              <a:gd name="connsiteX9455" fmla="*/ 1241535 w 6294865"/>
              <a:gd name="connsiteY9455" fmla="*/ 2989332 h 5339960"/>
              <a:gd name="connsiteX9456" fmla="*/ 1242994 w 6294865"/>
              <a:gd name="connsiteY9456" fmla="*/ 2971553 h 5339960"/>
              <a:gd name="connsiteX9457" fmla="*/ 1234830 w 6294865"/>
              <a:gd name="connsiteY9457" fmla="*/ 2975738 h 5339960"/>
              <a:gd name="connsiteX9458" fmla="*/ 724624 w 6294865"/>
              <a:gd name="connsiteY9458" fmla="*/ 4594785 h 5339960"/>
              <a:gd name="connsiteX9459" fmla="*/ 723008 w 6294865"/>
              <a:gd name="connsiteY9459" fmla="*/ 4604376 h 5339960"/>
              <a:gd name="connsiteX9460" fmla="*/ 738670 w 6294865"/>
              <a:gd name="connsiteY9460" fmla="*/ 4597962 h 5339960"/>
              <a:gd name="connsiteX9461" fmla="*/ 736827 w 6294865"/>
              <a:gd name="connsiteY9461" fmla="*/ 4594665 h 5339960"/>
              <a:gd name="connsiteX9462" fmla="*/ 733029 w 6294865"/>
              <a:gd name="connsiteY9462" fmla="*/ 4588925 h 5339960"/>
              <a:gd name="connsiteX9463" fmla="*/ 727690 w 6294865"/>
              <a:gd name="connsiteY9463" fmla="*/ 4592829 h 5339960"/>
              <a:gd name="connsiteX9464" fmla="*/ 792938 w 6294865"/>
              <a:gd name="connsiteY9464" fmla="*/ 4376731 h 5339960"/>
              <a:gd name="connsiteX9465" fmla="*/ 794235 w 6294865"/>
              <a:gd name="connsiteY9465" fmla="*/ 4387821 h 5339960"/>
              <a:gd name="connsiteX9466" fmla="*/ 803765 w 6294865"/>
              <a:gd name="connsiteY9466" fmla="*/ 4376422 h 5339960"/>
              <a:gd name="connsiteX9467" fmla="*/ 804735 w 6294865"/>
              <a:gd name="connsiteY9467" fmla="*/ 4375572 h 5339960"/>
              <a:gd name="connsiteX9468" fmla="*/ 807772 w 6294865"/>
              <a:gd name="connsiteY9468" fmla="*/ 4370051 h 5339960"/>
              <a:gd name="connsiteX9469" fmla="*/ 805816 w 6294865"/>
              <a:gd name="connsiteY9469" fmla="*/ 4370749 h 5339960"/>
              <a:gd name="connsiteX9470" fmla="*/ 805227 w 6294865"/>
              <a:gd name="connsiteY9470" fmla="*/ 4370231 h 5339960"/>
              <a:gd name="connsiteX9471" fmla="*/ 1337437 w 6294865"/>
              <a:gd name="connsiteY9471" fmla="*/ 2647933 h 5339960"/>
              <a:gd name="connsiteX9472" fmla="*/ 1343308 w 6294865"/>
              <a:gd name="connsiteY9472" fmla="*/ 2655750 h 5339960"/>
              <a:gd name="connsiteX9473" fmla="*/ 1360910 w 6294865"/>
              <a:gd name="connsiteY9473" fmla="*/ 2686283 h 5339960"/>
              <a:gd name="connsiteX9474" fmla="*/ 1364373 w 6294865"/>
              <a:gd name="connsiteY9474" fmla="*/ 2693156 h 5339960"/>
              <a:gd name="connsiteX9475" fmla="*/ 1381702 w 6294865"/>
              <a:gd name="connsiteY9475" fmla="*/ 2672424 h 5339960"/>
              <a:gd name="connsiteX9476" fmla="*/ 1382673 w 6294865"/>
              <a:gd name="connsiteY9476" fmla="*/ 2671575 h 5339960"/>
              <a:gd name="connsiteX9477" fmla="*/ 1392532 w 6294865"/>
              <a:gd name="connsiteY9477" fmla="*/ 2653649 h 5339960"/>
              <a:gd name="connsiteX9478" fmla="*/ 1414324 w 6294865"/>
              <a:gd name="connsiteY9478" fmla="*/ 2622943 h 5339960"/>
              <a:gd name="connsiteX9479" fmla="*/ 1407854 w 6294865"/>
              <a:gd name="connsiteY9479" fmla="*/ 2644986 h 5339960"/>
              <a:gd name="connsiteX9480" fmla="*/ 1401455 w 6294865"/>
              <a:gd name="connsiteY9480" fmla="*/ 2661732 h 5339960"/>
              <a:gd name="connsiteX9481" fmla="*/ 1415755 w 6294865"/>
              <a:gd name="connsiteY9481" fmla="*/ 2661511 h 5339960"/>
              <a:gd name="connsiteX9482" fmla="*/ 1423367 w 6294865"/>
              <a:gd name="connsiteY9482" fmla="*/ 2674295 h 5339960"/>
              <a:gd name="connsiteX9483" fmla="*/ 1401646 w 6294865"/>
              <a:gd name="connsiteY9483" fmla="*/ 2695217 h 5339960"/>
              <a:gd name="connsiteX9484" fmla="*/ 1380431 w 6294865"/>
              <a:gd name="connsiteY9484" fmla="*/ 2709615 h 5339960"/>
              <a:gd name="connsiteX9485" fmla="*/ 1377268 w 6294865"/>
              <a:gd name="connsiteY9485" fmla="*/ 2718974 h 5339960"/>
              <a:gd name="connsiteX9486" fmla="*/ 1386422 w 6294865"/>
              <a:gd name="connsiteY9486" fmla="*/ 2739722 h 5339960"/>
              <a:gd name="connsiteX9487" fmla="*/ 1386573 w 6294865"/>
              <a:gd name="connsiteY9487" fmla="*/ 2742225 h 5339960"/>
              <a:gd name="connsiteX9488" fmla="*/ 1392753 w 6294865"/>
              <a:gd name="connsiteY9488" fmla="*/ 2738646 h 5339960"/>
              <a:gd name="connsiteX9489" fmla="*/ 1400273 w 6294865"/>
              <a:gd name="connsiteY9489" fmla="*/ 2734959 h 5339960"/>
              <a:gd name="connsiteX9490" fmla="*/ 1398819 w 6294865"/>
              <a:gd name="connsiteY9490" fmla="*/ 2729959 h 5339960"/>
              <a:gd name="connsiteX9491" fmla="*/ 1411162 w 6294865"/>
              <a:gd name="connsiteY9491" fmla="*/ 2721330 h 5339960"/>
              <a:gd name="connsiteX9492" fmla="*/ 1419616 w 6294865"/>
              <a:gd name="connsiteY9492" fmla="*/ 2720742 h 5339960"/>
              <a:gd name="connsiteX9493" fmla="*/ 1422090 w 6294865"/>
              <a:gd name="connsiteY9493" fmla="*/ 2712064 h 5339960"/>
              <a:gd name="connsiteX9494" fmla="*/ 1428015 w 6294865"/>
              <a:gd name="connsiteY9494" fmla="*/ 2693904 h 5339960"/>
              <a:gd name="connsiteX9495" fmla="*/ 1428495 w 6294865"/>
              <a:gd name="connsiteY9495" fmla="*/ 2712263 h 5339960"/>
              <a:gd name="connsiteX9496" fmla="*/ 1428246 w 6294865"/>
              <a:gd name="connsiteY9496" fmla="*/ 2714967 h 5339960"/>
              <a:gd name="connsiteX9497" fmla="*/ 1436575 w 6294865"/>
              <a:gd name="connsiteY9497" fmla="*/ 2709880 h 5339960"/>
              <a:gd name="connsiteX9498" fmla="*/ 1435823 w 6294865"/>
              <a:gd name="connsiteY9498" fmla="*/ 2707927 h 5339960"/>
              <a:gd name="connsiteX9499" fmla="*/ 1444982 w 6294865"/>
              <a:gd name="connsiteY9499" fmla="*/ 2642505 h 5339960"/>
              <a:gd name="connsiteX9500" fmla="*/ 1445268 w 6294865"/>
              <a:gd name="connsiteY9500" fmla="*/ 2641499 h 5339960"/>
              <a:gd name="connsiteX9501" fmla="*/ 1434123 w 6294865"/>
              <a:gd name="connsiteY9501" fmla="*/ 2648515 h 5339960"/>
              <a:gd name="connsiteX9502" fmla="*/ 1419855 w 6294865"/>
              <a:gd name="connsiteY9502" fmla="*/ 2655696 h 5339960"/>
              <a:gd name="connsiteX9503" fmla="*/ 1438074 w 6294865"/>
              <a:gd name="connsiteY9503" fmla="*/ 2631380 h 5339960"/>
              <a:gd name="connsiteX9504" fmla="*/ 1448352 w 6294865"/>
              <a:gd name="connsiteY9504" fmla="*/ 2622488 h 5339960"/>
              <a:gd name="connsiteX9505" fmla="*/ 1446596 w 6294865"/>
              <a:gd name="connsiteY9505" fmla="*/ 2621033 h 5339960"/>
              <a:gd name="connsiteX9506" fmla="*/ 1422689 w 6294865"/>
              <a:gd name="connsiteY9506" fmla="*/ 2589675 h 5339960"/>
              <a:gd name="connsiteX9507" fmla="*/ 1421203 w 6294865"/>
              <a:gd name="connsiteY9507" fmla="*/ 2590767 h 5339960"/>
              <a:gd name="connsiteX9508" fmla="*/ 1423368 w 6294865"/>
              <a:gd name="connsiteY9508" fmla="*/ 2599328 h 5339960"/>
              <a:gd name="connsiteX9509" fmla="*/ 1427951 w 6294865"/>
              <a:gd name="connsiteY9509" fmla="*/ 2620152 h 5339960"/>
              <a:gd name="connsiteX9510" fmla="*/ 1424652 w 6294865"/>
              <a:gd name="connsiteY9510" fmla="*/ 2611467 h 5339960"/>
              <a:gd name="connsiteX9511" fmla="*/ 1418263 w 6294865"/>
              <a:gd name="connsiteY9511" fmla="*/ 2592926 h 5339960"/>
              <a:gd name="connsiteX9512" fmla="*/ 1410349 w 6294865"/>
              <a:gd name="connsiteY9512" fmla="*/ 2598737 h 5339960"/>
              <a:gd name="connsiteX9513" fmla="*/ 1387675 w 6294865"/>
              <a:gd name="connsiteY9513" fmla="*/ 2615318 h 5339960"/>
              <a:gd name="connsiteX9514" fmla="*/ 1338693 w 6294865"/>
              <a:gd name="connsiteY9514" fmla="*/ 2646833 h 5339960"/>
              <a:gd name="connsiteX9515" fmla="*/ 1130403 w 6294865"/>
              <a:gd name="connsiteY9515" fmla="*/ 3305029 h 5339960"/>
              <a:gd name="connsiteX9516" fmla="*/ 1134246 w 6294865"/>
              <a:gd name="connsiteY9516" fmla="*/ 3306942 h 5339960"/>
              <a:gd name="connsiteX9517" fmla="*/ 1134043 w 6294865"/>
              <a:gd name="connsiteY9517" fmla="*/ 3293592 h 5339960"/>
              <a:gd name="connsiteX9518" fmla="*/ 1131540 w 6294865"/>
              <a:gd name="connsiteY9518" fmla="*/ 3301899 h 5339960"/>
              <a:gd name="connsiteX9519" fmla="*/ 1889920 w 6294865"/>
              <a:gd name="connsiteY9519" fmla="*/ 891603 h 5339960"/>
              <a:gd name="connsiteX9520" fmla="*/ 1890170 w 6294865"/>
              <a:gd name="connsiteY9520" fmla="*/ 892169 h 5339960"/>
              <a:gd name="connsiteX9521" fmla="*/ 1891680 w 6294865"/>
              <a:gd name="connsiteY9521" fmla="*/ 890848 h 5339960"/>
              <a:gd name="connsiteX9522" fmla="*/ 1891013 w 6294865"/>
              <a:gd name="connsiteY9522" fmla="*/ 890093 h 5339960"/>
              <a:gd name="connsiteX9523" fmla="*/ 1890184 w 6294865"/>
              <a:gd name="connsiteY9523" fmla="*/ 890820 h 5339960"/>
              <a:gd name="connsiteX9524" fmla="*/ 1922149 w 6294865"/>
              <a:gd name="connsiteY9524" fmla="*/ 789282 h 5339960"/>
              <a:gd name="connsiteX9525" fmla="*/ 1925657 w 6294865"/>
              <a:gd name="connsiteY9525" fmla="*/ 797233 h 5339960"/>
              <a:gd name="connsiteX9526" fmla="*/ 1926973 w 6294865"/>
              <a:gd name="connsiteY9526" fmla="*/ 795571 h 5339960"/>
              <a:gd name="connsiteX9527" fmla="*/ 1926605 w 6294865"/>
              <a:gd name="connsiteY9527" fmla="*/ 799382 h 5339960"/>
              <a:gd name="connsiteX9528" fmla="*/ 1927411 w 6294865"/>
              <a:gd name="connsiteY9528" fmla="*/ 801208 h 5339960"/>
              <a:gd name="connsiteX9529" fmla="*/ 1940822 w 6294865"/>
              <a:gd name="connsiteY9529" fmla="*/ 786267 h 5339960"/>
              <a:gd name="connsiteX9530" fmla="*/ 1942151 w 6294865"/>
              <a:gd name="connsiteY9530" fmla="*/ 773912 h 5339960"/>
              <a:gd name="connsiteX9531" fmla="*/ 1943694 w 6294865"/>
              <a:gd name="connsiteY9531" fmla="*/ 777035 h 5339960"/>
              <a:gd name="connsiteX9532" fmla="*/ 1944476 w 6294865"/>
              <a:gd name="connsiteY9532" fmla="*/ 782198 h 5339960"/>
              <a:gd name="connsiteX9533" fmla="*/ 1955407 w 6294865"/>
              <a:gd name="connsiteY9533" fmla="*/ 770021 h 5339960"/>
              <a:gd name="connsiteX9534" fmla="*/ 1964298 w 6294865"/>
              <a:gd name="connsiteY9534" fmla="*/ 760742 h 5339960"/>
              <a:gd name="connsiteX9535" fmla="*/ 1963041 w 6294865"/>
              <a:gd name="connsiteY9535" fmla="*/ 749616 h 5339960"/>
              <a:gd name="connsiteX9536" fmla="*/ 1946526 w 6294865"/>
              <a:gd name="connsiteY9536" fmla="*/ 765525 h 5339960"/>
              <a:gd name="connsiteX9537" fmla="*/ 1925311 w 6294865"/>
              <a:gd name="connsiteY9537" fmla="*/ 779921 h 5339960"/>
              <a:gd name="connsiteX9538" fmla="*/ 1589134 w 6294865"/>
              <a:gd name="connsiteY9538" fmla="*/ 1846445 h 5339960"/>
              <a:gd name="connsiteX9539" fmla="*/ 1596074 w 6294865"/>
              <a:gd name="connsiteY9539" fmla="*/ 1858884 h 5339960"/>
              <a:gd name="connsiteX9540" fmla="*/ 1599846 w 6294865"/>
              <a:gd name="connsiteY9540" fmla="*/ 1865673 h 5339960"/>
              <a:gd name="connsiteX9541" fmla="*/ 1604924 w 6294865"/>
              <a:gd name="connsiteY9541" fmla="*/ 1859815 h 5339960"/>
              <a:gd name="connsiteX9542" fmla="*/ 1602551 w 6294865"/>
              <a:gd name="connsiteY9542" fmla="*/ 1846239 h 5339960"/>
              <a:gd name="connsiteX9543" fmla="*/ 1598704 w 6294865"/>
              <a:gd name="connsiteY9543" fmla="*/ 1846511 h 5339960"/>
              <a:gd name="connsiteX9544" fmla="*/ 688056 w 6294865"/>
              <a:gd name="connsiteY9544" fmla="*/ 4706252 h 5339960"/>
              <a:gd name="connsiteX9545" fmla="*/ 689258 w 6294865"/>
              <a:gd name="connsiteY9545" fmla="*/ 4717000 h 5339960"/>
              <a:gd name="connsiteX9546" fmla="*/ 699003 w 6294865"/>
              <a:gd name="connsiteY9546" fmla="*/ 4718705 h 5339960"/>
              <a:gd name="connsiteX9547" fmla="*/ 700125 w 6294865"/>
              <a:gd name="connsiteY9547" fmla="*/ 4719487 h 5339960"/>
              <a:gd name="connsiteX9548" fmla="*/ 702334 w 6294865"/>
              <a:gd name="connsiteY9548" fmla="*/ 4707611 h 5339960"/>
              <a:gd name="connsiteX9549" fmla="*/ 699567 w 6294865"/>
              <a:gd name="connsiteY9549" fmla="*/ 4700350 h 5339960"/>
              <a:gd name="connsiteX9550" fmla="*/ 1605580 w 6294865"/>
              <a:gd name="connsiteY9550" fmla="*/ 1793338 h 5339960"/>
              <a:gd name="connsiteX9551" fmla="*/ 1612989 w 6294865"/>
              <a:gd name="connsiteY9551" fmla="*/ 1798778 h 5339960"/>
              <a:gd name="connsiteX9552" fmla="*/ 1613265 w 6294865"/>
              <a:gd name="connsiteY9552" fmla="*/ 1798700 h 5339960"/>
              <a:gd name="connsiteX9553" fmla="*/ 1615593 w 6294865"/>
              <a:gd name="connsiteY9553" fmla="*/ 1787860 h 5339960"/>
              <a:gd name="connsiteX9554" fmla="*/ 1615880 w 6294865"/>
              <a:gd name="connsiteY9554" fmla="*/ 1786854 h 5339960"/>
              <a:gd name="connsiteX9555" fmla="*/ 1121882 w 6294865"/>
              <a:gd name="connsiteY9555" fmla="*/ 3328474 h 5339960"/>
              <a:gd name="connsiteX9556" fmla="*/ 1122379 w 6294865"/>
              <a:gd name="connsiteY9556" fmla="*/ 3327733 h 5339960"/>
              <a:gd name="connsiteX9557" fmla="*/ 1122268 w 6294865"/>
              <a:gd name="connsiteY9557" fmla="*/ 3327412 h 5339960"/>
              <a:gd name="connsiteX9558" fmla="*/ 636328 w 6294865"/>
              <a:gd name="connsiteY9558" fmla="*/ 4869590 h 5339960"/>
              <a:gd name="connsiteX9559" fmla="*/ 636517 w 6294865"/>
              <a:gd name="connsiteY9559" fmla="*/ 4869884 h 5339960"/>
              <a:gd name="connsiteX9560" fmla="*/ 637787 w 6294865"/>
              <a:gd name="connsiteY9560" fmla="*/ 4869410 h 5339960"/>
              <a:gd name="connsiteX9561" fmla="*/ 638010 w 6294865"/>
              <a:gd name="connsiteY9561" fmla="*/ 4869073 h 5339960"/>
              <a:gd name="connsiteX9562" fmla="*/ 1498938 w 6294865"/>
              <a:gd name="connsiteY9562" fmla="*/ 2130639 h 5339960"/>
              <a:gd name="connsiteX9563" fmla="*/ 1496539 w 6294865"/>
              <a:gd name="connsiteY9563" fmla="*/ 2144526 h 5339960"/>
              <a:gd name="connsiteX9564" fmla="*/ 1501008 w 6294865"/>
              <a:gd name="connsiteY9564" fmla="*/ 2141938 h 5339960"/>
              <a:gd name="connsiteX9565" fmla="*/ 1503546 w 6294865"/>
              <a:gd name="connsiteY9565" fmla="*/ 2140694 h 5339960"/>
              <a:gd name="connsiteX9566" fmla="*/ 704141 w 6294865"/>
              <a:gd name="connsiteY9566" fmla="*/ 4653638 h 5339960"/>
              <a:gd name="connsiteX9567" fmla="*/ 707551 w 6294865"/>
              <a:gd name="connsiteY9567" fmla="*/ 4666880 h 5339960"/>
              <a:gd name="connsiteX9568" fmla="*/ 709331 w 6294865"/>
              <a:gd name="connsiteY9568" fmla="*/ 4664753 h 5339960"/>
              <a:gd name="connsiteX9569" fmla="*/ 709889 w 6294865"/>
              <a:gd name="connsiteY9569" fmla="*/ 4657964 h 5339960"/>
              <a:gd name="connsiteX9570" fmla="*/ 709441 w 6294865"/>
              <a:gd name="connsiteY9570" fmla="*/ 4653998 h 5339960"/>
              <a:gd name="connsiteX9571" fmla="*/ 824921 w 6294865"/>
              <a:gd name="connsiteY9571" fmla="*/ 4268397 h 5339960"/>
              <a:gd name="connsiteX9572" fmla="*/ 826064 w 6294865"/>
              <a:gd name="connsiteY9572" fmla="*/ 4268379 h 5339960"/>
              <a:gd name="connsiteX9573" fmla="*/ 829276 w 6294865"/>
              <a:gd name="connsiteY9573" fmla="*/ 4265027 h 5339960"/>
              <a:gd name="connsiteX9574" fmla="*/ 830559 w 6294865"/>
              <a:gd name="connsiteY9574" fmla="*/ 4263826 h 5339960"/>
              <a:gd name="connsiteX9575" fmla="*/ 827844 w 6294865"/>
              <a:gd name="connsiteY9575" fmla="*/ 4260750 h 5339960"/>
              <a:gd name="connsiteX9576" fmla="*/ 982980 w 6294865"/>
              <a:gd name="connsiteY9576" fmla="*/ 3765918 h 5339960"/>
              <a:gd name="connsiteX9577" fmla="*/ 987348 w 6294865"/>
              <a:gd name="connsiteY9577" fmla="*/ 3803263 h 5339960"/>
              <a:gd name="connsiteX9578" fmla="*/ 987388 w 6294865"/>
              <a:gd name="connsiteY9578" fmla="*/ 3803616 h 5339960"/>
              <a:gd name="connsiteX9579" fmla="*/ 1002784 w 6294865"/>
              <a:gd name="connsiteY9579" fmla="*/ 3786466 h 5339960"/>
              <a:gd name="connsiteX9580" fmla="*/ 1011674 w 6294865"/>
              <a:gd name="connsiteY9580" fmla="*/ 3777186 h 5339960"/>
              <a:gd name="connsiteX9581" fmla="*/ 1009530 w 6294865"/>
              <a:gd name="connsiteY9581" fmla="*/ 3758206 h 5339960"/>
              <a:gd name="connsiteX9582" fmla="*/ 1001404 w 6294865"/>
              <a:gd name="connsiteY9582" fmla="*/ 3761025 h 5339960"/>
              <a:gd name="connsiteX9583" fmla="*/ 999180 w 6294865"/>
              <a:gd name="connsiteY9583" fmla="*/ 3761584 h 5339960"/>
              <a:gd name="connsiteX9584" fmla="*/ 998268 w 6294865"/>
              <a:gd name="connsiteY9584" fmla="*/ 3763037 h 5339960"/>
              <a:gd name="connsiteX9585" fmla="*/ 740588 w 6294865"/>
              <a:gd name="connsiteY9585" fmla="*/ 4533686 h 5339960"/>
              <a:gd name="connsiteX9586" fmla="*/ 738437 w 6294865"/>
              <a:gd name="connsiteY9586" fmla="*/ 4540753 h 5339960"/>
              <a:gd name="connsiteX9587" fmla="*/ 740944 w 6294865"/>
              <a:gd name="connsiteY9587" fmla="*/ 4546435 h 5339960"/>
              <a:gd name="connsiteX9588" fmla="*/ 745473 w 6294865"/>
              <a:gd name="connsiteY9588" fmla="*/ 4541213 h 5339960"/>
              <a:gd name="connsiteX9589" fmla="*/ 747333 w 6294865"/>
              <a:gd name="connsiteY9589" fmla="*/ 4539141 h 5339960"/>
              <a:gd name="connsiteX9590" fmla="*/ 772825 w 6294865"/>
              <a:gd name="connsiteY9590" fmla="*/ 4431343 h 5339960"/>
              <a:gd name="connsiteX9591" fmla="*/ 770405 w 6294865"/>
              <a:gd name="connsiteY9591" fmla="*/ 4439295 h 5339960"/>
              <a:gd name="connsiteX9592" fmla="*/ 770267 w 6294865"/>
              <a:gd name="connsiteY9592" fmla="*/ 4447470 h 5339960"/>
              <a:gd name="connsiteX9593" fmla="*/ 773004 w 6294865"/>
              <a:gd name="connsiteY9593" fmla="*/ 4444312 h 5339960"/>
              <a:gd name="connsiteX9594" fmla="*/ 774124 w 6294865"/>
              <a:gd name="connsiteY9594" fmla="*/ 4430678 h 5339960"/>
              <a:gd name="connsiteX9595" fmla="*/ 2008413 w 6294865"/>
              <a:gd name="connsiteY9595" fmla="*/ 507998 h 5339960"/>
              <a:gd name="connsiteX9596" fmla="*/ 2009877 w 6294865"/>
              <a:gd name="connsiteY9596" fmla="*/ 516654 h 5339960"/>
              <a:gd name="connsiteX9597" fmla="*/ 2010132 w 6294865"/>
              <a:gd name="connsiteY9597" fmla="*/ 522683 h 5339960"/>
              <a:gd name="connsiteX9598" fmla="*/ 2015214 w 6294865"/>
              <a:gd name="connsiteY9598" fmla="*/ 526280 h 5339960"/>
              <a:gd name="connsiteX9599" fmla="*/ 2022007 w 6294865"/>
              <a:gd name="connsiteY9599" fmla="*/ 494637 h 5339960"/>
              <a:gd name="connsiteX9600" fmla="*/ 2017219 w 6294865"/>
              <a:gd name="connsiteY9600" fmla="*/ 499425 h 5339960"/>
              <a:gd name="connsiteX9601" fmla="*/ 669596 w 6294865"/>
              <a:gd name="connsiteY9601" fmla="*/ 4756434 h 5339960"/>
              <a:gd name="connsiteX9602" fmla="*/ 671702 w 6294865"/>
              <a:gd name="connsiteY9602" fmla="*/ 4764552 h 5339960"/>
              <a:gd name="connsiteX9603" fmla="*/ 674014 w 6294865"/>
              <a:gd name="connsiteY9603" fmla="*/ 4761069 h 5339960"/>
              <a:gd name="connsiteX9604" fmla="*/ 673016 w 6294865"/>
              <a:gd name="connsiteY9604" fmla="*/ 4760356 h 5339960"/>
              <a:gd name="connsiteX9605" fmla="*/ 1632348 w 6294865"/>
              <a:gd name="connsiteY9605" fmla="*/ 1700095 h 5339960"/>
              <a:gd name="connsiteX9606" fmla="*/ 1633154 w 6294865"/>
              <a:gd name="connsiteY9606" fmla="*/ 1699866 h 5339960"/>
              <a:gd name="connsiteX9607" fmla="*/ 1632438 w 6294865"/>
              <a:gd name="connsiteY9607" fmla="*/ 1699905 h 5339960"/>
              <a:gd name="connsiteX9608" fmla="*/ 1987146 w 6294865"/>
              <a:gd name="connsiteY9608" fmla="*/ 573580 h 5339960"/>
              <a:gd name="connsiteX9609" fmla="*/ 1988340 w 6294865"/>
              <a:gd name="connsiteY9609" fmla="*/ 572747 h 5339960"/>
              <a:gd name="connsiteX9610" fmla="*/ 1998447 w 6294865"/>
              <a:gd name="connsiteY9610" fmla="*/ 572045 h 5339960"/>
              <a:gd name="connsiteX9611" fmla="*/ 1991491 w 6294865"/>
              <a:gd name="connsiteY9611" fmla="*/ 566495 h 5339960"/>
              <a:gd name="connsiteX9612" fmla="*/ 1740999 w 6294865"/>
              <a:gd name="connsiteY9612" fmla="*/ 1354568 h 5339960"/>
              <a:gd name="connsiteX9613" fmla="*/ 1752772 w 6294865"/>
              <a:gd name="connsiteY9613" fmla="*/ 1374991 h 5339960"/>
              <a:gd name="connsiteX9614" fmla="*/ 1753230 w 6294865"/>
              <a:gd name="connsiteY9614" fmla="*/ 1375899 h 5339960"/>
              <a:gd name="connsiteX9615" fmla="*/ 1745240 w 6294865"/>
              <a:gd name="connsiteY9615" fmla="*/ 1351316 h 5339960"/>
              <a:gd name="connsiteX9616" fmla="*/ 1416662 w 6294865"/>
              <a:gd name="connsiteY9616" fmla="*/ 2384193 h 5339960"/>
              <a:gd name="connsiteX9617" fmla="*/ 1423804 w 6294865"/>
              <a:gd name="connsiteY9617" fmla="*/ 2396583 h 5339960"/>
              <a:gd name="connsiteX9618" fmla="*/ 1425238 w 6294865"/>
              <a:gd name="connsiteY9618" fmla="*/ 2394276 h 5339960"/>
              <a:gd name="connsiteX9619" fmla="*/ 1420904 w 6294865"/>
              <a:gd name="connsiteY9619" fmla="*/ 2380942 h 5339960"/>
              <a:gd name="connsiteX9620" fmla="*/ 1592206 w 6294865"/>
              <a:gd name="connsiteY9620" fmla="*/ 1826312 h 5339960"/>
              <a:gd name="connsiteX9621" fmla="*/ 1598934 w 6294865"/>
              <a:gd name="connsiteY9621" fmla="*/ 1823796 h 5339960"/>
              <a:gd name="connsiteX9622" fmla="*/ 1598394 w 6294865"/>
              <a:gd name="connsiteY9622" fmla="*/ 1819967 h 5339960"/>
              <a:gd name="connsiteX9623" fmla="*/ 1598363 w 6294865"/>
              <a:gd name="connsiteY9623" fmla="*/ 1819984 h 5339960"/>
              <a:gd name="connsiteX9624" fmla="*/ 1285362 w 6294865"/>
              <a:gd name="connsiteY9624" fmla="*/ 2800299 h 5339960"/>
              <a:gd name="connsiteX9625" fmla="*/ 1285372 w 6294865"/>
              <a:gd name="connsiteY9625" fmla="*/ 2800445 h 5339960"/>
              <a:gd name="connsiteX9626" fmla="*/ 1285473 w 6294865"/>
              <a:gd name="connsiteY9626" fmla="*/ 2800293 h 5339960"/>
              <a:gd name="connsiteX9627" fmla="*/ 674550 w 6294865"/>
              <a:gd name="connsiteY9627" fmla="*/ 4737610 h 5339960"/>
              <a:gd name="connsiteX9628" fmla="*/ 674652 w 6294865"/>
              <a:gd name="connsiteY9628" fmla="*/ 4738820 h 5339960"/>
              <a:gd name="connsiteX9629" fmla="*/ 675234 w 6294865"/>
              <a:gd name="connsiteY9629" fmla="*/ 4738804 h 5339960"/>
              <a:gd name="connsiteX9630" fmla="*/ 675071 w 6294865"/>
              <a:gd name="connsiteY9630" fmla="*/ 4737354 h 5339960"/>
              <a:gd name="connsiteX9631" fmla="*/ 1966405 w 6294865"/>
              <a:gd name="connsiteY9631" fmla="*/ 635091 h 5339960"/>
              <a:gd name="connsiteX9632" fmla="*/ 1966448 w 6294865"/>
              <a:gd name="connsiteY9632" fmla="*/ 635300 h 5339960"/>
              <a:gd name="connsiteX9633" fmla="*/ 1967775 w 6294865"/>
              <a:gd name="connsiteY9633" fmla="*/ 646640 h 5339960"/>
              <a:gd name="connsiteX9634" fmla="*/ 1989695 w 6294865"/>
              <a:gd name="connsiteY9634" fmla="*/ 635894 h 5339960"/>
              <a:gd name="connsiteX9635" fmla="*/ 1992535 w 6294865"/>
              <a:gd name="connsiteY9635" fmla="*/ 634717 h 5339960"/>
              <a:gd name="connsiteX9636" fmla="*/ 2003732 w 6294865"/>
              <a:gd name="connsiteY9636" fmla="*/ 624926 h 5339960"/>
              <a:gd name="connsiteX9637" fmla="*/ 2010596 w 6294865"/>
              <a:gd name="connsiteY9637" fmla="*/ 618871 h 5339960"/>
              <a:gd name="connsiteX9638" fmla="*/ 2004520 w 6294865"/>
              <a:gd name="connsiteY9638" fmla="*/ 621093 h 5339960"/>
              <a:gd name="connsiteX9639" fmla="*/ 1234823 w 6294865"/>
              <a:gd name="connsiteY9639" fmla="*/ 2956880 h 5339960"/>
              <a:gd name="connsiteX9640" fmla="*/ 1236403 w 6294865"/>
              <a:gd name="connsiteY9640" fmla="*/ 2957667 h 5339960"/>
              <a:gd name="connsiteX9641" fmla="*/ 1241396 w 6294865"/>
              <a:gd name="connsiteY9641" fmla="*/ 2952706 h 5339960"/>
              <a:gd name="connsiteX9642" fmla="*/ 1240112 w 6294865"/>
              <a:gd name="connsiteY9642" fmla="*/ 2951273 h 5339960"/>
              <a:gd name="connsiteX9643" fmla="*/ 1238263 w 6294865"/>
              <a:gd name="connsiteY9643" fmla="*/ 2949206 h 5339960"/>
              <a:gd name="connsiteX9644" fmla="*/ 1585549 w 6294865"/>
              <a:gd name="connsiteY9644" fmla="*/ 1840017 h 5339960"/>
              <a:gd name="connsiteX9645" fmla="*/ 1586082 w 6294865"/>
              <a:gd name="connsiteY9645" fmla="*/ 1840972 h 5339960"/>
              <a:gd name="connsiteX9646" fmla="*/ 1586703 w 6294865"/>
              <a:gd name="connsiteY9646" fmla="*/ 1841093 h 5339960"/>
              <a:gd name="connsiteX9647" fmla="*/ 1601258 w 6294865"/>
              <a:gd name="connsiteY9647" fmla="*/ 1844156 h 5339960"/>
              <a:gd name="connsiteX9648" fmla="*/ 1592133 w 6294865"/>
              <a:gd name="connsiteY9648" fmla="*/ 1837645 h 5339960"/>
              <a:gd name="connsiteX9649" fmla="*/ 1207086 w 6294865"/>
              <a:gd name="connsiteY9649" fmla="*/ 3041452 h 5339960"/>
              <a:gd name="connsiteX9650" fmla="*/ 1207462 w 6294865"/>
              <a:gd name="connsiteY9650" fmla="*/ 3041640 h 5339960"/>
              <a:gd name="connsiteX9651" fmla="*/ 1215986 w 6294865"/>
              <a:gd name="connsiteY9651" fmla="*/ 3045739 h 5339960"/>
              <a:gd name="connsiteX9652" fmla="*/ 1217502 w 6294865"/>
              <a:gd name="connsiteY9652" fmla="*/ 3044156 h 5339960"/>
              <a:gd name="connsiteX9653" fmla="*/ 1214545 w 6294865"/>
              <a:gd name="connsiteY9653" fmla="*/ 3034268 h 5339960"/>
              <a:gd name="connsiteX9654" fmla="*/ 648484 w 6294865"/>
              <a:gd name="connsiteY9654" fmla="*/ 4813818 h 5339960"/>
              <a:gd name="connsiteX9655" fmla="*/ 662503 w 6294865"/>
              <a:gd name="connsiteY9655" fmla="*/ 4824112 h 5339960"/>
              <a:gd name="connsiteX9656" fmla="*/ 672898 w 6294865"/>
              <a:gd name="connsiteY9656" fmla="*/ 4812863 h 5339960"/>
              <a:gd name="connsiteX9657" fmla="*/ 676645 w 6294865"/>
              <a:gd name="connsiteY9657" fmla="*/ 4809620 h 5339960"/>
              <a:gd name="connsiteX9658" fmla="*/ 656428 w 6294865"/>
              <a:gd name="connsiteY9658" fmla="*/ 4805761 h 5339960"/>
              <a:gd name="connsiteX9659" fmla="*/ 1216764 w 6294865"/>
              <a:gd name="connsiteY9659" fmla="*/ 3009340 h 5339960"/>
              <a:gd name="connsiteX9660" fmla="*/ 1216949 w 6294865"/>
              <a:gd name="connsiteY9660" fmla="*/ 3010052 h 5339960"/>
              <a:gd name="connsiteX9661" fmla="*/ 1218833 w 6294865"/>
              <a:gd name="connsiteY9661" fmla="*/ 3010023 h 5339960"/>
              <a:gd name="connsiteX9662" fmla="*/ 1219267 w 6294865"/>
              <a:gd name="connsiteY9662" fmla="*/ 3010373 h 5339960"/>
              <a:gd name="connsiteX9663" fmla="*/ 1219024 w 6294865"/>
              <a:gd name="connsiteY9663" fmla="*/ 3008231 h 5339960"/>
              <a:gd name="connsiteX9664" fmla="*/ 1852255 w 6294865"/>
              <a:gd name="connsiteY9664" fmla="*/ 990198 h 5339960"/>
              <a:gd name="connsiteX9665" fmla="*/ 1853944 w 6294865"/>
              <a:gd name="connsiteY9665" fmla="*/ 996703 h 5339960"/>
              <a:gd name="connsiteX9666" fmla="*/ 1854202 w 6294865"/>
              <a:gd name="connsiteY9666" fmla="*/ 996522 h 5339960"/>
              <a:gd name="connsiteX9667" fmla="*/ 1853420 w 6294865"/>
              <a:gd name="connsiteY9667" fmla="*/ 989583 h 5339960"/>
              <a:gd name="connsiteX9668" fmla="*/ 1027474 w 6294865"/>
              <a:gd name="connsiteY9668" fmla="*/ 3608517 h 5339960"/>
              <a:gd name="connsiteX9669" fmla="*/ 1029162 w 6294865"/>
              <a:gd name="connsiteY9669" fmla="*/ 3615023 h 5339960"/>
              <a:gd name="connsiteX9670" fmla="*/ 1029421 w 6294865"/>
              <a:gd name="connsiteY9670" fmla="*/ 3614842 h 5339960"/>
              <a:gd name="connsiteX9671" fmla="*/ 1028638 w 6294865"/>
              <a:gd name="connsiteY9671" fmla="*/ 3607903 h 5339960"/>
              <a:gd name="connsiteX9672" fmla="*/ 2005793 w 6294865"/>
              <a:gd name="connsiteY9672" fmla="*/ 502703 h 5339960"/>
              <a:gd name="connsiteX9673" fmla="*/ 2007943 w 6294865"/>
              <a:gd name="connsiteY9673" fmla="*/ 505214 h 5339960"/>
              <a:gd name="connsiteX9674" fmla="*/ 2008063 w 6294865"/>
              <a:gd name="connsiteY9674" fmla="*/ 505920 h 5339960"/>
              <a:gd name="connsiteX9675" fmla="*/ 2014811 w 6294865"/>
              <a:gd name="connsiteY9675" fmla="*/ 497723 h 5339960"/>
              <a:gd name="connsiteX9676" fmla="*/ 2011301 w 6294865"/>
              <a:gd name="connsiteY9676" fmla="*/ 499932 h 5339960"/>
              <a:gd name="connsiteX9677" fmla="*/ 1327125 w 6294865"/>
              <a:gd name="connsiteY9677" fmla="*/ 2656961 h 5339960"/>
              <a:gd name="connsiteX9678" fmla="*/ 1327329 w 6294865"/>
              <a:gd name="connsiteY9678" fmla="*/ 2657750 h 5339960"/>
              <a:gd name="connsiteX9679" fmla="*/ 1327387 w 6294865"/>
              <a:gd name="connsiteY9679" fmla="*/ 2656732 h 5339960"/>
              <a:gd name="connsiteX9680" fmla="*/ 1230893 w 6294865"/>
              <a:gd name="connsiteY9680" fmla="*/ 2961061 h 5339960"/>
              <a:gd name="connsiteX9681" fmla="*/ 1231322 w 6294865"/>
              <a:gd name="connsiteY9681" fmla="*/ 2962715 h 5339960"/>
              <a:gd name="connsiteX9682" fmla="*/ 1233259 w 6294865"/>
              <a:gd name="connsiteY9682" fmla="*/ 2960791 h 5339960"/>
              <a:gd name="connsiteX9683" fmla="*/ 1231868 w 6294865"/>
              <a:gd name="connsiteY9683" fmla="*/ 2960417 h 5339960"/>
              <a:gd name="connsiteX9684" fmla="*/ 1745832 w 6294865"/>
              <a:gd name="connsiteY9684" fmla="*/ 1325623 h 5339960"/>
              <a:gd name="connsiteX9685" fmla="*/ 1748955 w 6294865"/>
              <a:gd name="connsiteY9685" fmla="*/ 1337666 h 5339960"/>
              <a:gd name="connsiteX9686" fmla="*/ 1749528 w 6294865"/>
              <a:gd name="connsiteY9686" fmla="*/ 1337941 h 5339960"/>
              <a:gd name="connsiteX9687" fmla="*/ 1752883 w 6294865"/>
              <a:gd name="connsiteY9687" fmla="*/ 1339613 h 5339960"/>
              <a:gd name="connsiteX9688" fmla="*/ 1764559 w 6294865"/>
              <a:gd name="connsiteY9688" fmla="*/ 1334773 h 5339960"/>
              <a:gd name="connsiteX9689" fmla="*/ 1759895 w 6294865"/>
              <a:gd name="connsiteY9689" fmla="*/ 1340082 h 5339960"/>
              <a:gd name="connsiteX9690" fmla="*/ 1757503 w 6294865"/>
              <a:gd name="connsiteY9690" fmla="*/ 1341916 h 5339960"/>
              <a:gd name="connsiteX9691" fmla="*/ 1763686 w 6294865"/>
              <a:gd name="connsiteY9691" fmla="*/ 1344999 h 5339960"/>
              <a:gd name="connsiteX9692" fmla="*/ 1763720 w 6294865"/>
              <a:gd name="connsiteY9692" fmla="*/ 1345020 h 5339960"/>
              <a:gd name="connsiteX9693" fmla="*/ 1764669 w 6294865"/>
              <a:gd name="connsiteY9693" fmla="*/ 1333471 h 5339960"/>
              <a:gd name="connsiteX9694" fmla="*/ 1767153 w 6294865"/>
              <a:gd name="connsiteY9694" fmla="*/ 1311921 h 5339960"/>
              <a:gd name="connsiteX9695" fmla="*/ 1754992 w 6294865"/>
              <a:gd name="connsiteY9695" fmla="*/ 1319676 h 5339960"/>
              <a:gd name="connsiteX9696" fmla="*/ 800736 w 6294865"/>
              <a:gd name="connsiteY9696" fmla="*/ 4325640 h 5339960"/>
              <a:gd name="connsiteX9697" fmla="*/ 809006 w 6294865"/>
              <a:gd name="connsiteY9697" fmla="*/ 4344383 h 5339960"/>
              <a:gd name="connsiteX9698" fmla="*/ 815848 w 6294865"/>
              <a:gd name="connsiteY9698" fmla="*/ 4342495 h 5339960"/>
              <a:gd name="connsiteX9699" fmla="*/ 810888 w 6294865"/>
              <a:gd name="connsiteY9699" fmla="*/ 4323829 h 5339960"/>
              <a:gd name="connsiteX9700" fmla="*/ 809866 w 6294865"/>
              <a:gd name="connsiteY9700" fmla="*/ 4319222 h 5339960"/>
              <a:gd name="connsiteX9701" fmla="*/ 809738 w 6294865"/>
              <a:gd name="connsiteY9701" fmla="*/ 4319315 h 5339960"/>
              <a:gd name="connsiteX9702" fmla="*/ 800988 w 6294865"/>
              <a:gd name="connsiteY9702" fmla="*/ 4324894 h 5339960"/>
              <a:gd name="connsiteX9703" fmla="*/ 1965784 w 6294865"/>
              <a:gd name="connsiteY9703" fmla="*/ 626878 h 5339960"/>
              <a:gd name="connsiteX9704" fmla="*/ 2020394 w 6294865"/>
              <a:gd name="connsiteY9704" fmla="*/ 604510 h 5339960"/>
              <a:gd name="connsiteX9705" fmla="*/ 2018553 w 6294865"/>
              <a:gd name="connsiteY9705" fmla="*/ 601214 h 5339960"/>
              <a:gd name="connsiteX9706" fmla="*/ 2010438 w 6294865"/>
              <a:gd name="connsiteY9706" fmla="*/ 588953 h 5339960"/>
              <a:gd name="connsiteX9707" fmla="*/ 2009916 w 6294865"/>
              <a:gd name="connsiteY9707" fmla="*/ 588972 h 5339960"/>
              <a:gd name="connsiteX9708" fmla="*/ 1996693 w 6294865"/>
              <a:gd name="connsiteY9708" fmla="*/ 590036 h 5339960"/>
              <a:gd name="connsiteX9709" fmla="*/ 1984988 w 6294865"/>
              <a:gd name="connsiteY9709" fmla="*/ 601747 h 5339960"/>
              <a:gd name="connsiteX9710" fmla="*/ 1970365 w 6294865"/>
              <a:gd name="connsiteY9710" fmla="*/ 615374 h 5339960"/>
              <a:gd name="connsiteX9711" fmla="*/ 1987988 w 6294865"/>
              <a:gd name="connsiteY9711" fmla="*/ 593474 h 5339960"/>
              <a:gd name="connsiteX9712" fmla="*/ 1990501 w 6294865"/>
              <a:gd name="connsiteY9712" fmla="*/ 590507 h 5339960"/>
              <a:gd name="connsiteX9713" fmla="*/ 1979736 w 6294865"/>
              <a:gd name="connsiteY9713" fmla="*/ 590140 h 5339960"/>
              <a:gd name="connsiteX9714" fmla="*/ 1978577 w 6294865"/>
              <a:gd name="connsiteY9714" fmla="*/ 592795 h 5339960"/>
              <a:gd name="connsiteX9715" fmla="*/ 1969912 w 6294865"/>
              <a:gd name="connsiteY9715" fmla="*/ 615572 h 5339960"/>
              <a:gd name="connsiteX9716" fmla="*/ 974766 w 6294865"/>
              <a:gd name="connsiteY9716" fmla="*/ 3772520 h 5339960"/>
              <a:gd name="connsiteX9717" fmla="*/ 973869 w 6294865"/>
              <a:gd name="connsiteY9717" fmla="*/ 3779787 h 5339960"/>
              <a:gd name="connsiteX9718" fmla="*/ 967045 w 6294865"/>
              <a:gd name="connsiteY9718" fmla="*/ 3802922 h 5339960"/>
              <a:gd name="connsiteX9719" fmla="*/ 966686 w 6294865"/>
              <a:gd name="connsiteY9719" fmla="*/ 3826706 h 5339960"/>
              <a:gd name="connsiteX9720" fmla="*/ 967478 w 6294865"/>
              <a:gd name="connsiteY9720" fmla="*/ 3825793 h 5339960"/>
              <a:gd name="connsiteX9721" fmla="*/ 974337 w 6294865"/>
              <a:gd name="connsiteY9721" fmla="*/ 3818154 h 5339960"/>
              <a:gd name="connsiteX9722" fmla="*/ 973912 w 6294865"/>
              <a:gd name="connsiteY9722" fmla="*/ 3790179 h 5339960"/>
              <a:gd name="connsiteX9723" fmla="*/ 561310 w 6294865"/>
              <a:gd name="connsiteY9723" fmla="*/ 5084074 h 5339960"/>
              <a:gd name="connsiteX9724" fmla="*/ 562387 w 6294865"/>
              <a:gd name="connsiteY9724" fmla="*/ 5104122 h 5339960"/>
              <a:gd name="connsiteX9725" fmla="*/ 570181 w 6294865"/>
              <a:gd name="connsiteY9725" fmla="*/ 5113799 h 5339960"/>
              <a:gd name="connsiteX9726" fmla="*/ 566882 w 6294865"/>
              <a:gd name="connsiteY9726" fmla="*/ 5112682 h 5339960"/>
              <a:gd name="connsiteX9727" fmla="*/ 562680 w 6294865"/>
              <a:gd name="connsiteY9727" fmla="*/ 5109583 h 5339960"/>
              <a:gd name="connsiteX9728" fmla="*/ 563556 w 6294865"/>
              <a:gd name="connsiteY9728" fmla="*/ 5125923 h 5339960"/>
              <a:gd name="connsiteX9729" fmla="*/ 563828 w 6294865"/>
              <a:gd name="connsiteY9729" fmla="*/ 5138771 h 5339960"/>
              <a:gd name="connsiteX9730" fmla="*/ 572583 w 6294865"/>
              <a:gd name="connsiteY9730" fmla="*/ 5145752 h 5339960"/>
              <a:gd name="connsiteX9731" fmla="*/ 573017 w 6294865"/>
              <a:gd name="connsiteY9731" fmla="*/ 5122825 h 5339960"/>
              <a:gd name="connsiteX9732" fmla="*/ 577842 w 6294865"/>
              <a:gd name="connsiteY9732" fmla="*/ 5097644 h 5339960"/>
              <a:gd name="connsiteX9733" fmla="*/ 573463 w 6294865"/>
              <a:gd name="connsiteY9733" fmla="*/ 5088789 h 5339960"/>
              <a:gd name="connsiteX9734" fmla="*/ 565359 w 6294865"/>
              <a:gd name="connsiteY9734" fmla="*/ 5085647 h 5339960"/>
              <a:gd name="connsiteX9735" fmla="*/ 565604 w 6294865"/>
              <a:gd name="connsiteY9735" fmla="*/ 5087752 h 5339960"/>
              <a:gd name="connsiteX9736" fmla="*/ 563170 w 6294865"/>
              <a:gd name="connsiteY9736" fmla="*/ 5084797 h 5339960"/>
              <a:gd name="connsiteX9737" fmla="*/ 868567 w 6294865"/>
              <a:gd name="connsiteY9737" fmla="*/ 4107058 h 5339960"/>
              <a:gd name="connsiteX9738" fmla="*/ 874438 w 6294865"/>
              <a:gd name="connsiteY9738" fmla="*/ 4114875 h 5339960"/>
              <a:gd name="connsiteX9739" fmla="*/ 892041 w 6294865"/>
              <a:gd name="connsiteY9739" fmla="*/ 4145407 h 5339960"/>
              <a:gd name="connsiteX9740" fmla="*/ 895501 w 6294865"/>
              <a:gd name="connsiteY9740" fmla="*/ 4152280 h 5339960"/>
              <a:gd name="connsiteX9741" fmla="*/ 912832 w 6294865"/>
              <a:gd name="connsiteY9741" fmla="*/ 4131548 h 5339960"/>
              <a:gd name="connsiteX9742" fmla="*/ 913803 w 6294865"/>
              <a:gd name="connsiteY9742" fmla="*/ 4130698 h 5339960"/>
              <a:gd name="connsiteX9743" fmla="*/ 923662 w 6294865"/>
              <a:gd name="connsiteY9743" fmla="*/ 4112774 h 5339960"/>
              <a:gd name="connsiteX9744" fmla="*/ 937545 w 6294865"/>
              <a:gd name="connsiteY9744" fmla="*/ 4092060 h 5339960"/>
              <a:gd name="connsiteX9745" fmla="*/ 938653 w 6294865"/>
              <a:gd name="connsiteY9745" fmla="*/ 4090660 h 5339960"/>
              <a:gd name="connsiteX9746" fmla="*/ 923587 w 6294865"/>
              <a:gd name="connsiteY9746" fmla="*/ 4070945 h 5339960"/>
              <a:gd name="connsiteX9747" fmla="*/ 918804 w 6294865"/>
              <a:gd name="connsiteY9747" fmla="*/ 4074442 h 5339960"/>
              <a:gd name="connsiteX9748" fmla="*/ 869824 w 6294865"/>
              <a:gd name="connsiteY9748" fmla="*/ 4105957 h 5339960"/>
              <a:gd name="connsiteX9749" fmla="*/ 1711729 w 6294865"/>
              <a:gd name="connsiteY9749" fmla="*/ 1430052 h 5339960"/>
              <a:gd name="connsiteX9750" fmla="*/ 1713690 w 6294865"/>
              <a:gd name="connsiteY9750" fmla="*/ 1437652 h 5339960"/>
              <a:gd name="connsiteX9751" fmla="*/ 1718915 w 6294865"/>
              <a:gd name="connsiteY9751" fmla="*/ 1437572 h 5339960"/>
              <a:gd name="connsiteX9752" fmla="*/ 1726527 w 6294865"/>
              <a:gd name="connsiteY9752" fmla="*/ 1450355 h 5339960"/>
              <a:gd name="connsiteX9753" fmla="*/ 1718875 w 6294865"/>
              <a:gd name="connsiteY9753" fmla="*/ 1457726 h 5339960"/>
              <a:gd name="connsiteX9754" fmla="*/ 1728591 w 6294865"/>
              <a:gd name="connsiteY9754" fmla="*/ 1495186 h 5339960"/>
              <a:gd name="connsiteX9755" fmla="*/ 1729163 w 6294865"/>
              <a:gd name="connsiteY9755" fmla="*/ 1495461 h 5339960"/>
              <a:gd name="connsiteX9756" fmla="*/ 1743322 w 6294865"/>
              <a:gd name="connsiteY9756" fmla="*/ 1502519 h 5339960"/>
              <a:gd name="connsiteX9757" fmla="*/ 1743355 w 6294865"/>
              <a:gd name="connsiteY9757" fmla="*/ 1502540 h 5339960"/>
              <a:gd name="connsiteX9758" fmla="*/ 1744304 w 6294865"/>
              <a:gd name="connsiteY9758" fmla="*/ 1490990 h 5339960"/>
              <a:gd name="connsiteX9759" fmla="*/ 1750092 w 6294865"/>
              <a:gd name="connsiteY9759" fmla="*/ 1440786 h 5339960"/>
              <a:gd name="connsiteX9760" fmla="*/ 1754182 w 6294865"/>
              <a:gd name="connsiteY9760" fmla="*/ 1418807 h 5339960"/>
              <a:gd name="connsiteX9761" fmla="*/ 1751414 w 6294865"/>
              <a:gd name="connsiteY9761" fmla="*/ 1411546 h 5339960"/>
              <a:gd name="connsiteX9762" fmla="*/ 1735760 w 6294865"/>
              <a:gd name="connsiteY9762" fmla="*/ 1419573 h 5339960"/>
              <a:gd name="connsiteX9763" fmla="*/ 1189329 w 6294865"/>
              <a:gd name="connsiteY9763" fmla="*/ 3087848 h 5339960"/>
              <a:gd name="connsiteX9764" fmla="*/ 1189500 w 6294865"/>
              <a:gd name="connsiteY9764" fmla="*/ 3088232 h 5339960"/>
              <a:gd name="connsiteX9765" fmla="*/ 1190850 w 6294865"/>
              <a:gd name="connsiteY9765" fmla="*/ 3110658 h 5339960"/>
              <a:gd name="connsiteX9766" fmla="*/ 1187101 w 6294865"/>
              <a:gd name="connsiteY9766" fmla="*/ 3111997 h 5339960"/>
              <a:gd name="connsiteX9767" fmla="*/ 1196667 w 6294865"/>
              <a:gd name="connsiteY9767" fmla="*/ 3111714 h 5339960"/>
              <a:gd name="connsiteX9768" fmla="*/ 1196598 w 6294865"/>
              <a:gd name="connsiteY9768" fmla="*/ 3107139 h 5339960"/>
              <a:gd name="connsiteX9769" fmla="*/ 1197953 w 6294865"/>
              <a:gd name="connsiteY9769" fmla="*/ 3079099 h 5339960"/>
              <a:gd name="connsiteX9770" fmla="*/ 1956353 w 6294865"/>
              <a:gd name="connsiteY9770" fmla="*/ 652041 h 5339960"/>
              <a:gd name="connsiteX9771" fmla="*/ 1956967 w 6294865"/>
              <a:gd name="connsiteY9771" fmla="*/ 652030 h 5339960"/>
              <a:gd name="connsiteX9772" fmla="*/ 1957998 w 6294865"/>
              <a:gd name="connsiteY9772" fmla="*/ 651433 h 5339960"/>
              <a:gd name="connsiteX9773" fmla="*/ 1959774 w 6294865"/>
              <a:gd name="connsiteY9773" fmla="*/ 650562 h 5339960"/>
              <a:gd name="connsiteX9774" fmla="*/ 1960190 w 6294865"/>
              <a:gd name="connsiteY9774" fmla="*/ 641992 h 5339960"/>
              <a:gd name="connsiteX9775" fmla="*/ 1956372 w 6294865"/>
              <a:gd name="connsiteY9775" fmla="*/ 652005 h 5339960"/>
              <a:gd name="connsiteX9776" fmla="*/ 943436 w 6294865"/>
              <a:gd name="connsiteY9776" fmla="*/ 3867548 h 5339960"/>
              <a:gd name="connsiteX9777" fmla="*/ 941639 w 6294865"/>
              <a:gd name="connsiteY9777" fmla="*/ 3882108 h 5339960"/>
              <a:gd name="connsiteX9778" fmla="*/ 934979 w 6294865"/>
              <a:gd name="connsiteY9778" fmla="*/ 3905422 h 5339960"/>
              <a:gd name="connsiteX9779" fmla="*/ 933989 w 6294865"/>
              <a:gd name="connsiteY9779" fmla="*/ 3908679 h 5339960"/>
              <a:gd name="connsiteX9780" fmla="*/ 937177 w 6294865"/>
              <a:gd name="connsiteY9780" fmla="*/ 3908514 h 5339960"/>
              <a:gd name="connsiteX9781" fmla="*/ 940742 w 6294865"/>
              <a:gd name="connsiteY9781" fmla="*/ 3903993 h 5339960"/>
              <a:gd name="connsiteX9782" fmla="*/ 951572 w 6294865"/>
              <a:gd name="connsiteY9782" fmla="*/ 3893310 h 5339960"/>
              <a:gd name="connsiteX9783" fmla="*/ 950516 w 6294865"/>
              <a:gd name="connsiteY9783" fmla="*/ 3866993 h 5339960"/>
              <a:gd name="connsiteX9784" fmla="*/ 950197 w 6294865"/>
              <a:gd name="connsiteY9784" fmla="*/ 3867003 h 5339960"/>
              <a:gd name="connsiteX9785" fmla="*/ 596419 w 6294865"/>
              <a:gd name="connsiteY9785" fmla="*/ 4968150 h 5339960"/>
              <a:gd name="connsiteX9786" fmla="*/ 598227 w 6294865"/>
              <a:gd name="connsiteY9786" fmla="*/ 4971712 h 5339960"/>
              <a:gd name="connsiteX9787" fmla="*/ 600202 w 6294865"/>
              <a:gd name="connsiteY9787" fmla="*/ 4971383 h 5339960"/>
              <a:gd name="connsiteX9788" fmla="*/ 700230 w 6294865"/>
              <a:gd name="connsiteY9788" fmla="*/ 4638503 h 5339960"/>
              <a:gd name="connsiteX9789" fmla="*/ 702061 w 6294865"/>
              <a:gd name="connsiteY9789" fmla="*/ 4645566 h 5339960"/>
              <a:gd name="connsiteX9790" fmla="*/ 708502 w 6294865"/>
              <a:gd name="connsiteY9790" fmla="*/ 4645674 h 5339960"/>
              <a:gd name="connsiteX9791" fmla="*/ 707300 w 6294865"/>
              <a:gd name="connsiteY9791" fmla="*/ 4635033 h 5339960"/>
              <a:gd name="connsiteX9792" fmla="*/ 1608853 w 6294865"/>
              <a:gd name="connsiteY9792" fmla="*/ 1753156 h 5339960"/>
              <a:gd name="connsiteX9793" fmla="*/ 1615887 w 6294865"/>
              <a:gd name="connsiteY9793" fmla="*/ 1762026 h 5339960"/>
              <a:gd name="connsiteX9794" fmla="*/ 1620506 w 6294865"/>
              <a:gd name="connsiteY9794" fmla="*/ 1762551 h 5339960"/>
              <a:gd name="connsiteX9795" fmla="*/ 1616596 w 6294865"/>
              <a:gd name="connsiteY9795" fmla="*/ 1744928 h 5339960"/>
              <a:gd name="connsiteX9796" fmla="*/ 1609179 w 6294865"/>
              <a:gd name="connsiteY9796" fmla="*/ 1752428 h 5339960"/>
              <a:gd name="connsiteX9797" fmla="*/ 1602235 w 6294865"/>
              <a:gd name="connsiteY9797" fmla="*/ 1774102 h 5339960"/>
              <a:gd name="connsiteX9798" fmla="*/ 1602977 w 6294865"/>
              <a:gd name="connsiteY9798" fmla="*/ 1782911 h 5339960"/>
              <a:gd name="connsiteX9799" fmla="*/ 1606402 w 6294865"/>
              <a:gd name="connsiteY9799" fmla="*/ 1779204 h 5339960"/>
              <a:gd name="connsiteX9800" fmla="*/ 630869 w 6294865"/>
              <a:gd name="connsiteY9800" fmla="*/ 4857458 h 5339960"/>
              <a:gd name="connsiteX9801" fmla="*/ 631569 w 6294865"/>
              <a:gd name="connsiteY9801" fmla="*/ 4859242 h 5339960"/>
              <a:gd name="connsiteX9802" fmla="*/ 635371 w 6294865"/>
              <a:gd name="connsiteY9802" fmla="*/ 4857471 h 5339960"/>
              <a:gd name="connsiteX9803" fmla="*/ 635012 w 6294865"/>
              <a:gd name="connsiteY9803" fmla="*/ 4857329 h 5339960"/>
              <a:gd name="connsiteX9804" fmla="*/ 694699 w 6294865"/>
              <a:gd name="connsiteY9804" fmla="*/ 4652996 h 5339960"/>
              <a:gd name="connsiteX9805" fmla="*/ 700925 w 6294865"/>
              <a:gd name="connsiteY9805" fmla="*/ 4663795 h 5339960"/>
              <a:gd name="connsiteX9806" fmla="*/ 701383 w 6294865"/>
              <a:gd name="connsiteY9806" fmla="*/ 4664702 h 5339960"/>
              <a:gd name="connsiteX9807" fmla="*/ 697643 w 6294865"/>
              <a:gd name="connsiteY9807" fmla="*/ 4653196 h 5339960"/>
              <a:gd name="connsiteX9808" fmla="*/ 1468008 w 6294865"/>
              <a:gd name="connsiteY9808" fmla="*/ 2197336 h 5339960"/>
              <a:gd name="connsiteX9809" fmla="*/ 1471584 w 6294865"/>
              <a:gd name="connsiteY9809" fmla="*/ 2211122 h 5339960"/>
              <a:gd name="connsiteX9810" fmla="*/ 1473804 w 6294865"/>
              <a:gd name="connsiteY9810" fmla="*/ 2219740 h 5339960"/>
              <a:gd name="connsiteX9811" fmla="*/ 1476997 w 6294865"/>
              <a:gd name="connsiteY9811" fmla="*/ 2220690 h 5339960"/>
              <a:gd name="connsiteX9812" fmla="*/ 1479805 w 6294865"/>
              <a:gd name="connsiteY9812" fmla="*/ 2215585 h 5339960"/>
              <a:gd name="connsiteX9813" fmla="*/ 1481042 w 6294865"/>
              <a:gd name="connsiteY9813" fmla="*/ 2200521 h 5339960"/>
              <a:gd name="connsiteX9814" fmla="*/ 1477252 w 6294865"/>
              <a:gd name="connsiteY9814" fmla="*/ 2199815 h 5339960"/>
              <a:gd name="connsiteX9815" fmla="*/ 1694254 w 6294865"/>
              <a:gd name="connsiteY9815" fmla="*/ 1478439 h 5339960"/>
              <a:gd name="connsiteX9816" fmla="*/ 1708392 w 6294865"/>
              <a:gd name="connsiteY9816" fmla="*/ 1485474 h 5339960"/>
              <a:gd name="connsiteX9817" fmla="*/ 1719238 w 6294865"/>
              <a:gd name="connsiteY9817" fmla="*/ 1490689 h 5339960"/>
              <a:gd name="connsiteX9818" fmla="*/ 1711504 w 6294865"/>
              <a:gd name="connsiteY9818" fmla="*/ 1464825 h 5339960"/>
              <a:gd name="connsiteX9819" fmla="*/ 1704804 w 6294865"/>
              <a:gd name="connsiteY9819" fmla="*/ 1471278 h 5339960"/>
              <a:gd name="connsiteX9820" fmla="*/ 612084 w 6294865"/>
              <a:gd name="connsiteY9820" fmla="*/ 4910896 h 5339960"/>
              <a:gd name="connsiteX9821" fmla="*/ 612260 w 6294865"/>
              <a:gd name="connsiteY9821" fmla="*/ 4914147 h 5339960"/>
              <a:gd name="connsiteX9822" fmla="*/ 614599 w 6294865"/>
              <a:gd name="connsiteY9822" fmla="*/ 4910467 h 5339960"/>
              <a:gd name="connsiteX9823" fmla="*/ 671892 w 6294865"/>
              <a:gd name="connsiteY9823" fmla="*/ 4720444 h 5339960"/>
              <a:gd name="connsiteX9824" fmla="*/ 673633 w 6294865"/>
              <a:gd name="connsiteY9824" fmla="*/ 4719965 h 5339960"/>
              <a:gd name="connsiteX9825" fmla="*/ 673613 w 6294865"/>
              <a:gd name="connsiteY9825" fmla="*/ 4718701 h 5339960"/>
              <a:gd name="connsiteX9826" fmla="*/ 816492 w 6294865"/>
              <a:gd name="connsiteY9826" fmla="*/ 4259424 h 5339960"/>
              <a:gd name="connsiteX9827" fmla="*/ 816501 w 6294865"/>
              <a:gd name="connsiteY9827" fmla="*/ 4259568 h 5339960"/>
              <a:gd name="connsiteX9828" fmla="*/ 816602 w 6294865"/>
              <a:gd name="connsiteY9828" fmla="*/ 4259417 h 5339960"/>
              <a:gd name="connsiteX9829" fmla="*/ 1589333 w 6294865"/>
              <a:gd name="connsiteY9829" fmla="*/ 1804685 h 5339960"/>
              <a:gd name="connsiteX9830" fmla="*/ 1592414 w 6294865"/>
              <a:gd name="connsiteY9830" fmla="*/ 1804595 h 5339960"/>
              <a:gd name="connsiteX9831" fmla="*/ 1596077 w 6294865"/>
              <a:gd name="connsiteY9831" fmla="*/ 1803559 h 5339960"/>
              <a:gd name="connsiteX9832" fmla="*/ 1595562 w 6294865"/>
              <a:gd name="connsiteY9832" fmla="*/ 1799910 h 5339960"/>
              <a:gd name="connsiteX9833" fmla="*/ 1341001 w 6294865"/>
              <a:gd name="connsiteY9833" fmla="*/ 2592739 h 5339960"/>
              <a:gd name="connsiteX9834" fmla="*/ 1339304 w 6294865"/>
              <a:gd name="connsiteY9834" fmla="*/ 2602807 h 5339960"/>
              <a:gd name="connsiteX9835" fmla="*/ 1339965 w 6294865"/>
              <a:gd name="connsiteY9835" fmla="*/ 2605556 h 5339960"/>
              <a:gd name="connsiteX9836" fmla="*/ 1340653 w 6294865"/>
              <a:gd name="connsiteY9836" fmla="*/ 2610174 h 5339960"/>
              <a:gd name="connsiteX9837" fmla="*/ 1338859 w 6294865"/>
              <a:gd name="connsiteY9837" fmla="*/ 2605450 h 5339960"/>
              <a:gd name="connsiteX9838" fmla="*/ 1334076 w 6294865"/>
              <a:gd name="connsiteY9838" fmla="*/ 2633822 h 5339960"/>
              <a:gd name="connsiteX9839" fmla="*/ 1337490 w 6294865"/>
              <a:gd name="connsiteY9839" fmla="*/ 2630629 h 5339960"/>
              <a:gd name="connsiteX9840" fmla="*/ 1374585 w 6294865"/>
              <a:gd name="connsiteY9840" fmla="*/ 2603436 h 5339960"/>
              <a:gd name="connsiteX9841" fmla="*/ 1400297 w 6294865"/>
              <a:gd name="connsiteY9841" fmla="*/ 2588549 h 5339960"/>
              <a:gd name="connsiteX9842" fmla="*/ 1377252 w 6294865"/>
              <a:gd name="connsiteY9842" fmla="*/ 2594631 h 5339960"/>
              <a:gd name="connsiteX9843" fmla="*/ 1348266 w 6294865"/>
              <a:gd name="connsiteY9843" fmla="*/ 2596718 h 5339960"/>
              <a:gd name="connsiteX9844" fmla="*/ 1870356 w 6294865"/>
              <a:gd name="connsiteY9844" fmla="*/ 909708 h 5339960"/>
              <a:gd name="connsiteX9845" fmla="*/ 1870995 w 6294865"/>
              <a:gd name="connsiteY9845" fmla="*/ 917834 h 5339960"/>
              <a:gd name="connsiteX9846" fmla="*/ 1871457 w 6294865"/>
              <a:gd name="connsiteY9846" fmla="*/ 919035 h 5339960"/>
              <a:gd name="connsiteX9847" fmla="*/ 1871947 w 6294865"/>
              <a:gd name="connsiteY9847" fmla="*/ 918980 h 5339960"/>
              <a:gd name="connsiteX9848" fmla="*/ 1874430 w 6294865"/>
              <a:gd name="connsiteY9848" fmla="*/ 905634 h 5339960"/>
              <a:gd name="connsiteX9849" fmla="*/ 1848680 w 6294865"/>
              <a:gd name="connsiteY9849" fmla="*/ 976412 h 5339960"/>
              <a:gd name="connsiteX9850" fmla="*/ 1848819 w 6294865"/>
              <a:gd name="connsiteY9850" fmla="*/ 976949 h 5339960"/>
              <a:gd name="connsiteX9851" fmla="*/ 1851894 w 6294865"/>
              <a:gd name="connsiteY9851" fmla="*/ 976080 h 5339960"/>
              <a:gd name="connsiteX9852" fmla="*/ 1851762 w 6294865"/>
              <a:gd name="connsiteY9852" fmla="*/ 974899 h 5339960"/>
              <a:gd name="connsiteX9853" fmla="*/ 893565 w 6294865"/>
              <a:gd name="connsiteY9853" fmla="*/ 4008427 h 5339960"/>
              <a:gd name="connsiteX9854" fmla="*/ 900770 w 6294865"/>
              <a:gd name="connsiteY9854" fmla="*/ 4014908 h 5339960"/>
              <a:gd name="connsiteX9855" fmla="*/ 911782 w 6294865"/>
              <a:gd name="connsiteY9855" fmla="*/ 4005279 h 5339960"/>
              <a:gd name="connsiteX9856" fmla="*/ 918646 w 6294865"/>
              <a:gd name="connsiteY9856" fmla="*/ 3999225 h 5339960"/>
              <a:gd name="connsiteX9857" fmla="*/ 912570 w 6294865"/>
              <a:gd name="connsiteY9857" fmla="*/ 4001447 h 5339960"/>
              <a:gd name="connsiteX9858" fmla="*/ 1736504 w 6294865"/>
              <a:gd name="connsiteY9858" fmla="*/ 1331679 h 5339960"/>
              <a:gd name="connsiteX9859" fmla="*/ 1739603 w 6294865"/>
              <a:gd name="connsiteY9859" fmla="*/ 1333169 h 5339960"/>
              <a:gd name="connsiteX9860" fmla="*/ 1738726 w 6294865"/>
              <a:gd name="connsiteY9860" fmla="*/ 1330236 h 5339960"/>
              <a:gd name="connsiteX9861" fmla="*/ 919888 w 6294865"/>
              <a:gd name="connsiteY9861" fmla="*/ 3922682 h 5339960"/>
              <a:gd name="connsiteX9862" fmla="*/ 920986 w 6294865"/>
              <a:gd name="connsiteY9862" fmla="*/ 3931231 h 5339960"/>
              <a:gd name="connsiteX9863" fmla="*/ 921517 w 6294865"/>
              <a:gd name="connsiteY9863" fmla="*/ 3929669 h 5339960"/>
              <a:gd name="connsiteX9864" fmla="*/ 921906 w 6294865"/>
              <a:gd name="connsiteY9864" fmla="*/ 3921286 h 5339960"/>
              <a:gd name="connsiteX9865" fmla="*/ 756956 w 6294865"/>
              <a:gd name="connsiteY9865" fmla="*/ 4438790 h 5339960"/>
              <a:gd name="connsiteX9866" fmla="*/ 756963 w 6294865"/>
              <a:gd name="connsiteY9866" fmla="*/ 4438800 h 5339960"/>
              <a:gd name="connsiteX9867" fmla="*/ 756177 w 6294865"/>
              <a:gd name="connsiteY9867" fmla="*/ 4454811 h 5339960"/>
              <a:gd name="connsiteX9868" fmla="*/ 755928 w 6294865"/>
              <a:gd name="connsiteY9868" fmla="*/ 4457515 h 5339960"/>
              <a:gd name="connsiteX9869" fmla="*/ 764258 w 6294865"/>
              <a:gd name="connsiteY9869" fmla="*/ 4452427 h 5339960"/>
              <a:gd name="connsiteX9870" fmla="*/ 763505 w 6294865"/>
              <a:gd name="connsiteY9870" fmla="*/ 4450475 h 5339960"/>
              <a:gd name="connsiteX9871" fmla="*/ 763590 w 6294865"/>
              <a:gd name="connsiteY9871" fmla="*/ 4448667 h 5339960"/>
              <a:gd name="connsiteX9872" fmla="*/ 759954 w 6294865"/>
              <a:gd name="connsiteY9872" fmla="*/ 4437482 h 5339960"/>
              <a:gd name="connsiteX9873" fmla="*/ 1211939 w 6294865"/>
              <a:gd name="connsiteY9873" fmla="*/ 2990636 h 5339960"/>
              <a:gd name="connsiteX9874" fmla="*/ 1212364 w 6294865"/>
              <a:gd name="connsiteY9874" fmla="*/ 2992283 h 5339960"/>
              <a:gd name="connsiteX9875" fmla="*/ 1217587 w 6294865"/>
              <a:gd name="connsiteY9875" fmla="*/ 2990842 h 5339960"/>
              <a:gd name="connsiteX9876" fmla="*/ 1217473 w 6294865"/>
              <a:gd name="connsiteY9876" fmla="*/ 2983308 h 5339960"/>
              <a:gd name="connsiteX9877" fmla="*/ 1213987 w 6294865"/>
              <a:gd name="connsiteY9877" fmla="*/ 2984828 h 5339960"/>
              <a:gd name="connsiteX9878" fmla="*/ 639612 w 6294865"/>
              <a:gd name="connsiteY9878" fmla="*/ 4807210 h 5339960"/>
              <a:gd name="connsiteX9879" fmla="*/ 639818 w 6294865"/>
              <a:gd name="connsiteY9879" fmla="*/ 4807558 h 5339960"/>
              <a:gd name="connsiteX9880" fmla="*/ 641476 w 6294865"/>
              <a:gd name="connsiteY9880" fmla="*/ 4808733 h 5339960"/>
              <a:gd name="connsiteX9881" fmla="*/ 643650 w 6294865"/>
              <a:gd name="connsiteY9881" fmla="*/ 4806309 h 5339960"/>
              <a:gd name="connsiteX9882" fmla="*/ 715777 w 6294865"/>
              <a:gd name="connsiteY9882" fmla="*/ 4564743 h 5339960"/>
              <a:gd name="connsiteX9883" fmla="*/ 715872 w 6294865"/>
              <a:gd name="connsiteY9883" fmla="*/ 4565556 h 5339960"/>
              <a:gd name="connsiteX9884" fmla="*/ 716722 w 6294865"/>
              <a:gd name="connsiteY9884" fmla="*/ 4565496 h 5339960"/>
              <a:gd name="connsiteX9885" fmla="*/ 1174177 w 6294865"/>
              <a:gd name="connsiteY9885" fmla="*/ 3107653 h 5339960"/>
              <a:gd name="connsiteX9886" fmla="*/ 1176757 w 6294865"/>
              <a:gd name="connsiteY9886" fmla="*/ 3112303 h 5339960"/>
              <a:gd name="connsiteX9887" fmla="*/ 1184822 w 6294865"/>
              <a:gd name="connsiteY9887" fmla="*/ 3112064 h 5339960"/>
              <a:gd name="connsiteX9888" fmla="*/ 1177450 w 6294865"/>
              <a:gd name="connsiteY9888" fmla="*/ 3105579 h 5339960"/>
              <a:gd name="connsiteX9889" fmla="*/ 1176097 w 6294865"/>
              <a:gd name="connsiteY9889" fmla="*/ 3102628 h 5339960"/>
              <a:gd name="connsiteX9890" fmla="*/ 1227399 w 6294865"/>
              <a:gd name="connsiteY9890" fmla="*/ 2937056 h 5339960"/>
              <a:gd name="connsiteX9891" fmla="*/ 1227546 w 6294865"/>
              <a:gd name="connsiteY9891" fmla="*/ 2938318 h 5339960"/>
              <a:gd name="connsiteX9892" fmla="*/ 1228094 w 6294865"/>
              <a:gd name="connsiteY9892" fmla="*/ 2937834 h 5339960"/>
              <a:gd name="connsiteX9893" fmla="*/ 689406 w 6294865"/>
              <a:gd name="connsiteY9893" fmla="*/ 4643814 h 5339960"/>
              <a:gd name="connsiteX9894" fmla="*/ 690304 w 6294865"/>
              <a:gd name="connsiteY9894" fmla="*/ 4645371 h 5339960"/>
              <a:gd name="connsiteX9895" fmla="*/ 695126 w 6294865"/>
              <a:gd name="connsiteY9895" fmla="*/ 4645451 h 5339960"/>
              <a:gd name="connsiteX9896" fmla="*/ 693879 w 6294865"/>
              <a:gd name="connsiteY9896" fmla="*/ 4641619 h 5339960"/>
              <a:gd name="connsiteX9897" fmla="*/ 1464361 w 6294865"/>
              <a:gd name="connsiteY9897" fmla="*/ 2183274 h 5339960"/>
              <a:gd name="connsiteX9898" fmla="*/ 1466435 w 6294865"/>
              <a:gd name="connsiteY9898" fmla="*/ 2191269 h 5339960"/>
              <a:gd name="connsiteX9899" fmla="*/ 1467006 w 6294865"/>
              <a:gd name="connsiteY9899" fmla="*/ 2191544 h 5339960"/>
              <a:gd name="connsiteX9900" fmla="*/ 1481166 w 6294865"/>
              <a:gd name="connsiteY9900" fmla="*/ 2198601 h 5339960"/>
              <a:gd name="connsiteX9901" fmla="*/ 1481198 w 6294865"/>
              <a:gd name="connsiteY9901" fmla="*/ 2198623 h 5339960"/>
              <a:gd name="connsiteX9902" fmla="*/ 1482148 w 6294865"/>
              <a:gd name="connsiteY9902" fmla="*/ 2187073 h 5339960"/>
              <a:gd name="connsiteX9903" fmla="*/ 1484132 w 6294865"/>
              <a:gd name="connsiteY9903" fmla="*/ 2169865 h 5339960"/>
              <a:gd name="connsiteX9904" fmla="*/ 1475565 w 6294865"/>
              <a:gd name="connsiteY9904" fmla="*/ 2176130 h 5339960"/>
              <a:gd name="connsiteX9905" fmla="*/ 1281679 w 6294865"/>
              <a:gd name="connsiteY9905" fmla="*/ 2761643 h 5339960"/>
              <a:gd name="connsiteX9906" fmla="*/ 1283706 w 6294865"/>
              <a:gd name="connsiteY9906" fmla="*/ 2779759 h 5339960"/>
              <a:gd name="connsiteX9907" fmla="*/ 1286761 w 6294865"/>
              <a:gd name="connsiteY9907" fmla="*/ 2781466 h 5339960"/>
              <a:gd name="connsiteX9908" fmla="*/ 1293586 w 6294865"/>
              <a:gd name="connsiteY9908" fmla="*/ 2782661 h 5339960"/>
              <a:gd name="connsiteX9909" fmla="*/ 1296110 w 6294865"/>
              <a:gd name="connsiteY9909" fmla="*/ 2784424 h 5339960"/>
              <a:gd name="connsiteX9910" fmla="*/ 1298753 w 6294865"/>
              <a:gd name="connsiteY9910" fmla="*/ 2780478 h 5339960"/>
              <a:gd name="connsiteX9911" fmla="*/ 1306662 w 6294865"/>
              <a:gd name="connsiteY9911" fmla="*/ 2770485 h 5339960"/>
              <a:gd name="connsiteX9912" fmla="*/ 1306171 w 6294865"/>
              <a:gd name="connsiteY9912" fmla="*/ 2775569 h 5339960"/>
              <a:gd name="connsiteX9913" fmla="*/ 1301679 w 6294865"/>
              <a:gd name="connsiteY9913" fmla="*/ 2788308 h 5339960"/>
              <a:gd name="connsiteX9914" fmla="*/ 1306967 w 6294865"/>
              <a:gd name="connsiteY9914" fmla="*/ 2791999 h 5339960"/>
              <a:gd name="connsiteX9915" fmla="*/ 1306977 w 6294865"/>
              <a:gd name="connsiteY9915" fmla="*/ 2792013 h 5339960"/>
              <a:gd name="connsiteX9916" fmla="*/ 1310904 w 6294865"/>
              <a:gd name="connsiteY9916" fmla="*/ 2793967 h 5339960"/>
              <a:gd name="connsiteX9917" fmla="*/ 1317126 w 6294865"/>
              <a:gd name="connsiteY9917" fmla="*/ 2788147 h 5339960"/>
              <a:gd name="connsiteX9918" fmla="*/ 1322140 w 6294865"/>
              <a:gd name="connsiteY9918" fmla="*/ 2784471 h 5339960"/>
              <a:gd name="connsiteX9919" fmla="*/ 1310470 w 6294865"/>
              <a:gd name="connsiteY9919" fmla="*/ 2745443 h 5339960"/>
              <a:gd name="connsiteX9920" fmla="*/ 1307007 w 6294865"/>
              <a:gd name="connsiteY9920" fmla="*/ 2746953 h 5339960"/>
              <a:gd name="connsiteX9921" fmla="*/ 1288069 w 6294865"/>
              <a:gd name="connsiteY9921" fmla="*/ 2756968 h 5339960"/>
              <a:gd name="connsiteX9922" fmla="*/ 1880168 w 6294865"/>
              <a:gd name="connsiteY9922" fmla="*/ 861058 h 5339960"/>
              <a:gd name="connsiteX9923" fmla="*/ 1880676 w 6294865"/>
              <a:gd name="connsiteY9923" fmla="*/ 861413 h 5339960"/>
              <a:gd name="connsiteX9924" fmla="*/ 1885085 w 6294865"/>
              <a:gd name="connsiteY9924" fmla="*/ 856138 h 5339960"/>
              <a:gd name="connsiteX9925" fmla="*/ 1680428 w 6294865"/>
              <a:gd name="connsiteY9925" fmla="*/ 1495035 h 5339960"/>
              <a:gd name="connsiteX9926" fmla="*/ 1686676 w 6294865"/>
              <a:gd name="connsiteY9926" fmla="*/ 1509197 h 5339960"/>
              <a:gd name="connsiteX9927" fmla="*/ 1691572 w 6294865"/>
              <a:gd name="connsiteY9927" fmla="*/ 1507170 h 5339960"/>
              <a:gd name="connsiteX9928" fmla="*/ 1696024 w 6294865"/>
              <a:gd name="connsiteY9928" fmla="*/ 1505768 h 5339960"/>
              <a:gd name="connsiteX9929" fmla="*/ 1687962 w 6294865"/>
              <a:gd name="connsiteY9929" fmla="*/ 1510384 h 5339960"/>
              <a:gd name="connsiteX9930" fmla="*/ 1687345 w 6294865"/>
              <a:gd name="connsiteY9930" fmla="*/ 1510712 h 5339960"/>
              <a:gd name="connsiteX9931" fmla="*/ 1688563 w 6294865"/>
              <a:gd name="connsiteY9931" fmla="*/ 1513474 h 5339960"/>
              <a:gd name="connsiteX9932" fmla="*/ 1691875 w 6294865"/>
              <a:gd name="connsiteY9932" fmla="*/ 1519112 h 5339960"/>
              <a:gd name="connsiteX9933" fmla="*/ 1697174 w 6294865"/>
              <a:gd name="connsiteY9933" fmla="*/ 1529342 h 5339960"/>
              <a:gd name="connsiteX9934" fmla="*/ 1691433 w 6294865"/>
              <a:gd name="connsiteY9934" fmla="*/ 1525220 h 5339960"/>
              <a:gd name="connsiteX9935" fmla="*/ 1690062 w 6294865"/>
              <a:gd name="connsiteY9935" fmla="*/ 1523755 h 5339960"/>
              <a:gd name="connsiteX9936" fmla="*/ 1690934 w 6294865"/>
              <a:gd name="connsiteY9936" fmla="*/ 1538208 h 5339960"/>
              <a:gd name="connsiteX9937" fmla="*/ 1677533 w 6294865"/>
              <a:gd name="connsiteY9937" fmla="*/ 1533129 h 5339960"/>
              <a:gd name="connsiteX9938" fmla="*/ 1672392 w 6294865"/>
              <a:gd name="connsiteY9938" fmla="*/ 1521910 h 5339960"/>
              <a:gd name="connsiteX9939" fmla="*/ 1672081 w 6294865"/>
              <a:gd name="connsiteY9939" fmla="*/ 1523706 h 5339960"/>
              <a:gd name="connsiteX9940" fmla="*/ 1680796 w 6294865"/>
              <a:gd name="connsiteY9940" fmla="*/ 1572742 h 5339960"/>
              <a:gd name="connsiteX9941" fmla="*/ 1685460 w 6294865"/>
              <a:gd name="connsiteY9941" fmla="*/ 1590514 h 5339960"/>
              <a:gd name="connsiteX9942" fmla="*/ 1690562 w 6294865"/>
              <a:gd name="connsiteY9942" fmla="*/ 1585742 h 5339960"/>
              <a:gd name="connsiteX9943" fmla="*/ 1727657 w 6294865"/>
              <a:gd name="connsiteY9943" fmla="*/ 1558551 h 5339960"/>
              <a:gd name="connsiteX9944" fmla="*/ 1738914 w 6294865"/>
              <a:gd name="connsiteY9944" fmla="*/ 1552033 h 5339960"/>
              <a:gd name="connsiteX9945" fmla="*/ 1722226 w 6294865"/>
              <a:gd name="connsiteY9945" fmla="*/ 1500684 h 5339960"/>
              <a:gd name="connsiteX9946" fmla="*/ 1721626 w 6294865"/>
              <a:gd name="connsiteY9946" fmla="*/ 1498675 h 5339960"/>
              <a:gd name="connsiteX9947" fmla="*/ 1709916 w 6294865"/>
              <a:gd name="connsiteY9947" fmla="*/ 1494814 h 5339960"/>
              <a:gd name="connsiteX9948" fmla="*/ 1686347 w 6294865"/>
              <a:gd name="connsiteY9948" fmla="*/ 1483806 h 5339960"/>
              <a:gd name="connsiteX9949" fmla="*/ 1683590 w 6294865"/>
              <a:gd name="connsiteY9949" fmla="*/ 1485675 h 5339960"/>
              <a:gd name="connsiteX9950" fmla="*/ 628645 w 6294865"/>
              <a:gd name="connsiteY9950" fmla="*/ 4833941 h 5339960"/>
              <a:gd name="connsiteX9951" fmla="*/ 632802 w 6294865"/>
              <a:gd name="connsiteY9951" fmla="*/ 4841428 h 5339960"/>
              <a:gd name="connsiteX9952" fmla="*/ 656626 w 6294865"/>
              <a:gd name="connsiteY9952" fmla="*/ 4840722 h 5339960"/>
              <a:gd name="connsiteX9953" fmla="*/ 665418 w 6294865"/>
              <a:gd name="connsiteY9953" fmla="*/ 4838237 h 5339960"/>
              <a:gd name="connsiteX9954" fmla="*/ 660493 w 6294865"/>
              <a:gd name="connsiteY9954" fmla="*/ 4834252 h 5339960"/>
              <a:gd name="connsiteX9955" fmla="*/ 654678 w 6294865"/>
              <a:gd name="connsiteY9955" fmla="*/ 4837178 h 5339960"/>
              <a:gd name="connsiteX9956" fmla="*/ 656967 w 6294865"/>
              <a:gd name="connsiteY9956" fmla="*/ 4831402 h 5339960"/>
              <a:gd name="connsiteX9957" fmla="*/ 642603 w 6294865"/>
              <a:gd name="connsiteY9957" fmla="*/ 4819784 h 5339960"/>
              <a:gd name="connsiteX9958" fmla="*/ 638877 w 6294865"/>
              <a:gd name="connsiteY9958" fmla="*/ 4823562 h 5339960"/>
              <a:gd name="connsiteX9959" fmla="*/ 639085 w 6294865"/>
              <a:gd name="connsiteY9959" fmla="*/ 4827012 h 5339960"/>
              <a:gd name="connsiteX9960" fmla="*/ 636458 w 6294865"/>
              <a:gd name="connsiteY9960" fmla="*/ 4826016 h 5339960"/>
              <a:gd name="connsiteX9961" fmla="*/ 629344 w 6294865"/>
              <a:gd name="connsiteY9961" fmla="*/ 4833235 h 5339960"/>
              <a:gd name="connsiteX9962" fmla="*/ 610809 w 6294865"/>
              <a:gd name="connsiteY9962" fmla="*/ 4890325 h 5339960"/>
              <a:gd name="connsiteX9963" fmla="*/ 611048 w 6294865"/>
              <a:gd name="connsiteY9963" fmla="*/ 4893692 h 5339960"/>
              <a:gd name="connsiteX9964" fmla="*/ 613359 w 6294865"/>
              <a:gd name="connsiteY9964" fmla="*/ 4891653 h 5339960"/>
              <a:gd name="connsiteX9965" fmla="*/ 611744 w 6294865"/>
              <a:gd name="connsiteY9965" fmla="*/ 4889982 h 5339960"/>
              <a:gd name="connsiteX9966" fmla="*/ 611665 w 6294865"/>
              <a:gd name="connsiteY9966" fmla="*/ 4890010 h 5339960"/>
              <a:gd name="connsiteX9967" fmla="*/ 1729524 w 6294865"/>
              <a:gd name="connsiteY9967" fmla="*/ 1336941 h 5339960"/>
              <a:gd name="connsiteX9968" fmla="*/ 1735170 w 6294865"/>
              <a:gd name="connsiteY9968" fmla="*/ 1344457 h 5339960"/>
              <a:gd name="connsiteX9969" fmla="*/ 1736728 w 6294865"/>
              <a:gd name="connsiteY9969" fmla="*/ 1347161 h 5339960"/>
              <a:gd name="connsiteX9970" fmla="*/ 1742906 w 6294865"/>
              <a:gd name="connsiteY9970" fmla="*/ 1344132 h 5339960"/>
              <a:gd name="connsiteX9971" fmla="*/ 1742591 w 6294865"/>
              <a:gd name="connsiteY9971" fmla="*/ 1343164 h 5339960"/>
              <a:gd name="connsiteX9972" fmla="*/ 1741991 w 6294865"/>
              <a:gd name="connsiteY9972" fmla="*/ 1341154 h 5339960"/>
              <a:gd name="connsiteX9973" fmla="*/ 1730281 w 6294865"/>
              <a:gd name="connsiteY9973" fmla="*/ 1337294 h 5339960"/>
              <a:gd name="connsiteX9974" fmla="*/ 1405187 w 6294865"/>
              <a:gd name="connsiteY9974" fmla="*/ 2366566 h 5339960"/>
              <a:gd name="connsiteX9975" fmla="*/ 1410833 w 6294865"/>
              <a:gd name="connsiteY9975" fmla="*/ 2374083 h 5339960"/>
              <a:gd name="connsiteX9976" fmla="*/ 1412392 w 6294865"/>
              <a:gd name="connsiteY9976" fmla="*/ 2376787 h 5339960"/>
              <a:gd name="connsiteX9977" fmla="*/ 1418570 w 6294865"/>
              <a:gd name="connsiteY9977" fmla="*/ 2373757 h 5339960"/>
              <a:gd name="connsiteX9978" fmla="*/ 1418255 w 6294865"/>
              <a:gd name="connsiteY9978" fmla="*/ 2372789 h 5339960"/>
              <a:gd name="connsiteX9979" fmla="*/ 1418066 w 6294865"/>
              <a:gd name="connsiteY9979" fmla="*/ 2372157 h 5339960"/>
              <a:gd name="connsiteX9980" fmla="*/ 1406265 w 6294865"/>
              <a:gd name="connsiteY9980" fmla="*/ 2367025 h 5339960"/>
              <a:gd name="connsiteX9981" fmla="*/ 1405944 w 6294865"/>
              <a:gd name="connsiteY9981" fmla="*/ 2366920 h 5339960"/>
              <a:gd name="connsiteX9982" fmla="*/ 603183 w 6294865"/>
              <a:gd name="connsiteY9982" fmla="*/ 4912307 h 5339960"/>
              <a:gd name="connsiteX9983" fmla="*/ 601586 w 6294865"/>
              <a:gd name="connsiteY9983" fmla="*/ 4921210 h 5339960"/>
              <a:gd name="connsiteX9984" fmla="*/ 603595 w 6294865"/>
              <a:gd name="connsiteY9984" fmla="*/ 4921244 h 5339960"/>
              <a:gd name="connsiteX9985" fmla="*/ 603533 w 6294865"/>
              <a:gd name="connsiteY9985" fmla="*/ 4912253 h 5339960"/>
              <a:gd name="connsiteX9986" fmla="*/ 918518 w 6294865"/>
              <a:gd name="connsiteY9986" fmla="*/ 3910978 h 5339960"/>
              <a:gd name="connsiteX9987" fmla="*/ 918583 w 6294865"/>
              <a:gd name="connsiteY9987" fmla="*/ 3912537 h 5339960"/>
              <a:gd name="connsiteX9988" fmla="*/ 918931 w 6294865"/>
              <a:gd name="connsiteY9988" fmla="*/ 3915242 h 5339960"/>
              <a:gd name="connsiteX9989" fmla="*/ 921919 w 6294865"/>
              <a:gd name="connsiteY9989" fmla="*/ 3913739 h 5339960"/>
              <a:gd name="connsiteX9990" fmla="*/ 682664 w 6294865"/>
              <a:gd name="connsiteY9990" fmla="*/ 4659516 h 5339960"/>
              <a:gd name="connsiteX9991" fmla="*/ 686183 w 6294865"/>
              <a:gd name="connsiteY9991" fmla="*/ 4689612 h 5339960"/>
              <a:gd name="connsiteX9992" fmla="*/ 692925 w 6294865"/>
              <a:gd name="connsiteY9992" fmla="*/ 4682915 h 5339960"/>
              <a:gd name="connsiteX9993" fmla="*/ 690195 w 6294865"/>
              <a:gd name="connsiteY9993" fmla="*/ 4675749 h 5339960"/>
              <a:gd name="connsiteX9994" fmla="*/ 1307205 w 6294865"/>
              <a:gd name="connsiteY9994" fmla="*/ 2675931 h 5339960"/>
              <a:gd name="connsiteX9995" fmla="*/ 1308228 w 6294865"/>
              <a:gd name="connsiteY9995" fmla="*/ 2688941 h 5339960"/>
              <a:gd name="connsiteX9996" fmla="*/ 1313342 w 6294865"/>
              <a:gd name="connsiteY9996" fmla="*/ 2715631 h 5339960"/>
              <a:gd name="connsiteX9997" fmla="*/ 1315444 w 6294865"/>
              <a:gd name="connsiteY9997" fmla="*/ 2723959 h 5339960"/>
              <a:gd name="connsiteX9998" fmla="*/ 1322675 w 6294865"/>
              <a:gd name="connsiteY9998" fmla="*/ 2719935 h 5339960"/>
              <a:gd name="connsiteX9999" fmla="*/ 1343037 w 6294865"/>
              <a:gd name="connsiteY9999" fmla="*/ 2710526 h 5339960"/>
              <a:gd name="connsiteX10000" fmla="*/ 1350921 w 6294865"/>
              <a:gd name="connsiteY10000" fmla="*/ 2707379 h 5339960"/>
              <a:gd name="connsiteX10001" fmla="*/ 1352910 w 6294865"/>
              <a:gd name="connsiteY10001" fmla="*/ 2705403 h 5339960"/>
              <a:gd name="connsiteX10002" fmla="*/ 1350179 w 6294865"/>
              <a:gd name="connsiteY10002" fmla="*/ 2698239 h 5339960"/>
              <a:gd name="connsiteX10003" fmla="*/ 1333911 w 6294865"/>
              <a:gd name="connsiteY10003" fmla="*/ 2663166 h 5339960"/>
              <a:gd name="connsiteX10004" fmla="*/ 1329740 w 6294865"/>
              <a:gd name="connsiteY10004" fmla="*/ 2658443 h 5339960"/>
              <a:gd name="connsiteX10005" fmla="*/ 1328821 w 6294865"/>
              <a:gd name="connsiteY10005" fmla="*/ 2663572 h 5339960"/>
              <a:gd name="connsiteX10006" fmla="*/ 1334666 w 6294865"/>
              <a:gd name="connsiteY10006" fmla="*/ 2686681 h 5339960"/>
              <a:gd name="connsiteX10007" fmla="*/ 1339248 w 6294865"/>
              <a:gd name="connsiteY10007" fmla="*/ 2707506 h 5339960"/>
              <a:gd name="connsiteX10008" fmla="*/ 1329146 w 6294865"/>
              <a:gd name="connsiteY10008" fmla="*/ 2679078 h 5339960"/>
              <a:gd name="connsiteX10009" fmla="*/ 1323103 w 6294865"/>
              <a:gd name="connsiteY10009" fmla="*/ 2660483 h 5339960"/>
              <a:gd name="connsiteX10010" fmla="*/ 1319489 w 6294865"/>
              <a:gd name="connsiteY10010" fmla="*/ 2663647 h 5339960"/>
              <a:gd name="connsiteX10011" fmla="*/ 1832957 w 6294865"/>
              <a:gd name="connsiteY10011" fmla="*/ 1004257 h 5339960"/>
              <a:gd name="connsiteX10012" fmla="*/ 1840565 w 6294865"/>
              <a:gd name="connsiteY10012" fmla="*/ 1010022 h 5339960"/>
              <a:gd name="connsiteX10013" fmla="*/ 1847369 w 6294865"/>
              <a:gd name="connsiteY10013" fmla="*/ 1013821 h 5339960"/>
              <a:gd name="connsiteX10014" fmla="*/ 1851208 w 6294865"/>
              <a:gd name="connsiteY10014" fmla="*/ 1009813 h 5339960"/>
              <a:gd name="connsiteX10015" fmla="*/ 1845921 w 6294865"/>
              <a:gd name="connsiteY10015" fmla="*/ 993548 h 5339960"/>
              <a:gd name="connsiteX10016" fmla="*/ 1840673 w 6294865"/>
              <a:gd name="connsiteY10016" fmla="*/ 996324 h 5339960"/>
              <a:gd name="connsiteX10017" fmla="*/ 1008174 w 6294865"/>
              <a:gd name="connsiteY10017" fmla="*/ 3622577 h 5339960"/>
              <a:gd name="connsiteX10018" fmla="*/ 1015784 w 6294865"/>
              <a:gd name="connsiteY10018" fmla="*/ 3628342 h 5339960"/>
              <a:gd name="connsiteX10019" fmla="*/ 1020293 w 6294865"/>
              <a:gd name="connsiteY10019" fmla="*/ 3630860 h 5339960"/>
              <a:gd name="connsiteX10020" fmla="*/ 1025649 w 6294865"/>
              <a:gd name="connsiteY10020" fmla="*/ 3628945 h 5339960"/>
              <a:gd name="connsiteX10021" fmla="*/ 1026426 w 6294865"/>
              <a:gd name="connsiteY10021" fmla="*/ 3628134 h 5339960"/>
              <a:gd name="connsiteX10022" fmla="*/ 1021139 w 6294865"/>
              <a:gd name="connsiteY10022" fmla="*/ 3611868 h 5339960"/>
              <a:gd name="connsiteX10023" fmla="*/ 1015891 w 6294865"/>
              <a:gd name="connsiteY10023" fmla="*/ 3614644 h 5339960"/>
              <a:gd name="connsiteX10024" fmla="*/ 1623623 w 6294865"/>
              <a:gd name="connsiteY10024" fmla="*/ 1668146 h 5339960"/>
              <a:gd name="connsiteX10025" fmla="*/ 1625046 w 6294865"/>
              <a:gd name="connsiteY10025" fmla="*/ 1680872 h 5339960"/>
              <a:gd name="connsiteX10026" fmla="*/ 1625354 w 6294865"/>
              <a:gd name="connsiteY10026" fmla="*/ 1680925 h 5339960"/>
              <a:gd name="connsiteX10027" fmla="*/ 1625973 w 6294865"/>
              <a:gd name="connsiteY10027" fmla="*/ 1680754 h 5339960"/>
              <a:gd name="connsiteX10028" fmla="*/ 1626988 w 6294865"/>
              <a:gd name="connsiteY10028" fmla="*/ 1681212 h 5339960"/>
              <a:gd name="connsiteX10029" fmla="*/ 1634792 w 6294865"/>
              <a:gd name="connsiteY10029" fmla="*/ 1682578 h 5339960"/>
              <a:gd name="connsiteX10030" fmla="*/ 1648173 w 6294865"/>
              <a:gd name="connsiteY10030" fmla="*/ 1691914 h 5339960"/>
              <a:gd name="connsiteX10031" fmla="*/ 1650204 w 6294865"/>
              <a:gd name="connsiteY10031" fmla="*/ 1694616 h 5339960"/>
              <a:gd name="connsiteX10032" fmla="*/ 1641503 w 6294865"/>
              <a:gd name="connsiteY10032" fmla="*/ 1658593 h 5339960"/>
              <a:gd name="connsiteX10033" fmla="*/ 1640758 w 6294865"/>
              <a:gd name="connsiteY10033" fmla="*/ 1657572 h 5339960"/>
              <a:gd name="connsiteX10034" fmla="*/ 1634656 w 6294865"/>
              <a:gd name="connsiteY10034" fmla="*/ 1660271 h 5339960"/>
              <a:gd name="connsiteX10035" fmla="*/ 1635550 w 6294865"/>
              <a:gd name="connsiteY10035" fmla="*/ 1662531 h 5339960"/>
              <a:gd name="connsiteX10036" fmla="*/ 1634874 w 6294865"/>
              <a:gd name="connsiteY10036" fmla="*/ 1668093 h 5339960"/>
              <a:gd name="connsiteX10037" fmla="*/ 1628256 w 6294865"/>
              <a:gd name="connsiteY10037" fmla="*/ 1664173 h 5339960"/>
              <a:gd name="connsiteX10038" fmla="*/ 1627862 w 6294865"/>
              <a:gd name="connsiteY10038" fmla="*/ 1663845 h 5339960"/>
              <a:gd name="connsiteX10039" fmla="*/ 1255008 w 6294865"/>
              <a:gd name="connsiteY10039" fmla="*/ 2837319 h 5339960"/>
              <a:gd name="connsiteX10040" fmla="*/ 1256711 w 6294865"/>
              <a:gd name="connsiteY10040" fmla="*/ 2840698 h 5339960"/>
              <a:gd name="connsiteX10041" fmla="*/ 1260542 w 6294865"/>
              <a:gd name="connsiteY10041" fmla="*/ 2836113 h 5339960"/>
              <a:gd name="connsiteX10042" fmla="*/ 731181 w 6294865"/>
              <a:gd name="connsiteY10042" fmla="*/ 4497075 h 5339960"/>
              <a:gd name="connsiteX10043" fmla="*/ 736129 w 6294865"/>
              <a:gd name="connsiteY10043" fmla="*/ 4499537 h 5339960"/>
              <a:gd name="connsiteX10044" fmla="*/ 738410 w 6294865"/>
              <a:gd name="connsiteY10044" fmla="*/ 4496808 h 5339960"/>
              <a:gd name="connsiteX10045" fmla="*/ 740282 w 6294865"/>
              <a:gd name="connsiteY10045" fmla="*/ 4488087 h 5339960"/>
              <a:gd name="connsiteX10046" fmla="*/ 735493 w 6294865"/>
              <a:gd name="connsiteY10046" fmla="*/ 4492877 h 5339960"/>
              <a:gd name="connsiteX10047" fmla="*/ 693984 w 6294865"/>
              <a:gd name="connsiteY10047" fmla="*/ 4614427 h 5339960"/>
              <a:gd name="connsiteX10048" fmla="*/ 694415 w 6294865"/>
              <a:gd name="connsiteY10048" fmla="*/ 4616087 h 5339960"/>
              <a:gd name="connsiteX10049" fmla="*/ 705769 w 6294865"/>
              <a:gd name="connsiteY10049" fmla="*/ 4611437 h 5339960"/>
              <a:gd name="connsiteX10050" fmla="*/ 705698 w 6294865"/>
              <a:gd name="connsiteY10050" fmla="*/ 4606851 h 5339960"/>
              <a:gd name="connsiteX10051" fmla="*/ 703144 w 6294865"/>
              <a:gd name="connsiteY10051" fmla="*/ 4608481 h 5339960"/>
              <a:gd name="connsiteX10052" fmla="*/ 588606 w 6294865"/>
              <a:gd name="connsiteY10052" fmla="*/ 4948576 h 5339960"/>
              <a:gd name="connsiteX10053" fmla="*/ 603831 w 6294865"/>
              <a:gd name="connsiteY10053" fmla="*/ 4958276 h 5339960"/>
              <a:gd name="connsiteX10054" fmla="*/ 603775 w 6294865"/>
              <a:gd name="connsiteY10054" fmla="*/ 4947730 h 5339960"/>
              <a:gd name="connsiteX10055" fmla="*/ 602100 w 6294865"/>
              <a:gd name="connsiteY10055" fmla="*/ 4943328 h 5339960"/>
              <a:gd name="connsiteX10056" fmla="*/ 602577 w 6294865"/>
              <a:gd name="connsiteY10056" fmla="*/ 4940992 h 5339960"/>
              <a:gd name="connsiteX10057" fmla="*/ 601635 w 6294865"/>
              <a:gd name="connsiteY10057" fmla="*/ 4938258 h 5339960"/>
              <a:gd name="connsiteX10058" fmla="*/ 601623 w 6294865"/>
              <a:gd name="connsiteY10058" fmla="*/ 4938223 h 5339960"/>
              <a:gd name="connsiteX10059" fmla="*/ 983381 w 6294865"/>
              <a:gd name="connsiteY10059" fmla="*/ 3694893 h 5339960"/>
              <a:gd name="connsiteX10060" fmla="*/ 984712 w 6294865"/>
              <a:gd name="connsiteY10060" fmla="*/ 3697292 h 5339960"/>
              <a:gd name="connsiteX10061" fmla="*/ 1006276 w 6294865"/>
              <a:gd name="connsiteY10061" fmla="*/ 3696653 h 5339960"/>
              <a:gd name="connsiteX10062" fmla="*/ 1006143 w 6294865"/>
              <a:gd name="connsiteY10062" fmla="*/ 3687858 h 5339960"/>
              <a:gd name="connsiteX10063" fmla="*/ 1006501 w 6294865"/>
              <a:gd name="connsiteY10063" fmla="*/ 3680460 h 5339960"/>
              <a:gd name="connsiteX10064" fmla="*/ 582110 w 6294865"/>
              <a:gd name="connsiteY10064" fmla="*/ 4968497 h 5339960"/>
              <a:gd name="connsiteX10065" fmla="*/ 580386 w 6294865"/>
              <a:gd name="connsiteY10065" fmla="*/ 4975631 h 5339960"/>
              <a:gd name="connsiteX10066" fmla="*/ 585173 w 6294865"/>
              <a:gd name="connsiteY10066" fmla="*/ 4973893 h 5339960"/>
              <a:gd name="connsiteX10067" fmla="*/ 595817 w 6294865"/>
              <a:gd name="connsiteY10067" fmla="*/ 4972114 h 5339960"/>
              <a:gd name="connsiteX10068" fmla="*/ 591377 w 6294865"/>
              <a:gd name="connsiteY10068" fmla="*/ 4967215 h 5339960"/>
              <a:gd name="connsiteX10069" fmla="*/ 1828132 w 6294865"/>
              <a:gd name="connsiteY10069" fmla="*/ 1011690 h 5339960"/>
              <a:gd name="connsiteX10070" fmla="*/ 1834784 w 6294865"/>
              <a:gd name="connsiteY10070" fmla="*/ 1016223 h 5339960"/>
              <a:gd name="connsiteX10071" fmla="*/ 1835726 w 6294865"/>
              <a:gd name="connsiteY10071" fmla="*/ 1017105 h 5339960"/>
              <a:gd name="connsiteX10072" fmla="*/ 1841958 w 6294865"/>
              <a:gd name="connsiteY10072" fmla="*/ 1019777 h 5339960"/>
              <a:gd name="connsiteX10073" fmla="*/ 1842191 w 6294865"/>
              <a:gd name="connsiteY10073" fmla="*/ 1019515 h 5339960"/>
              <a:gd name="connsiteX10074" fmla="*/ 1828920 w 6294865"/>
              <a:gd name="connsiteY10074" fmla="*/ 1010049 h 5339960"/>
              <a:gd name="connsiteX10075" fmla="*/ 1003351 w 6294865"/>
              <a:gd name="connsiteY10075" fmla="*/ 3630011 h 5339960"/>
              <a:gd name="connsiteX10076" fmla="*/ 1009729 w 6294865"/>
              <a:gd name="connsiteY10076" fmla="*/ 3634357 h 5339960"/>
              <a:gd name="connsiteX10077" fmla="*/ 1009892 w 6294865"/>
              <a:gd name="connsiteY10077" fmla="*/ 3632838 h 5339960"/>
              <a:gd name="connsiteX10078" fmla="*/ 1010623 w 6294865"/>
              <a:gd name="connsiteY10078" fmla="*/ 3634317 h 5339960"/>
              <a:gd name="connsiteX10079" fmla="*/ 1011858 w 6294865"/>
              <a:gd name="connsiteY10079" fmla="*/ 3633875 h 5339960"/>
              <a:gd name="connsiteX10080" fmla="*/ 1004139 w 6294865"/>
              <a:gd name="connsiteY10080" fmla="*/ 3628370 h 5339960"/>
              <a:gd name="connsiteX10081" fmla="*/ 1552923 w 6294865"/>
              <a:gd name="connsiteY10081" fmla="*/ 1885340 h 5339960"/>
              <a:gd name="connsiteX10082" fmla="*/ 1561404 w 6294865"/>
              <a:gd name="connsiteY10082" fmla="*/ 1885481 h 5339960"/>
              <a:gd name="connsiteX10083" fmla="*/ 1581588 w 6294865"/>
              <a:gd name="connsiteY10083" fmla="*/ 1887215 h 5339960"/>
              <a:gd name="connsiteX10084" fmla="*/ 1583935 w 6294865"/>
              <a:gd name="connsiteY10084" fmla="*/ 1884446 h 5339960"/>
              <a:gd name="connsiteX10085" fmla="*/ 1571966 w 6294865"/>
              <a:gd name="connsiteY10085" fmla="*/ 1884037 h 5339960"/>
              <a:gd name="connsiteX10086" fmla="*/ 1569429 w 6294865"/>
              <a:gd name="connsiteY10086" fmla="*/ 1875314 h 5339960"/>
              <a:gd name="connsiteX10087" fmla="*/ 1580311 w 6294865"/>
              <a:gd name="connsiteY10087" fmla="*/ 1867706 h 5339960"/>
              <a:gd name="connsiteX10088" fmla="*/ 1575224 w 6294865"/>
              <a:gd name="connsiteY10088" fmla="*/ 1858597 h 5339960"/>
              <a:gd name="connsiteX10089" fmla="*/ 1575022 w 6294865"/>
              <a:gd name="connsiteY10089" fmla="*/ 1859045 h 5339960"/>
              <a:gd name="connsiteX10090" fmla="*/ 1564166 w 6294865"/>
              <a:gd name="connsiteY10090" fmla="*/ 1866221 h 5339960"/>
              <a:gd name="connsiteX10091" fmla="*/ 1559398 w 6294865"/>
              <a:gd name="connsiteY10091" fmla="*/ 1868076 h 5339960"/>
              <a:gd name="connsiteX10092" fmla="*/ 1557925 w 6294865"/>
              <a:gd name="connsiteY10092" fmla="*/ 1872256 h 5339960"/>
              <a:gd name="connsiteX10093" fmla="*/ 1180345 w 6294865"/>
              <a:gd name="connsiteY10093" fmla="*/ 3067485 h 5339960"/>
              <a:gd name="connsiteX10094" fmla="*/ 1183853 w 6294865"/>
              <a:gd name="connsiteY10094" fmla="*/ 3075438 h 5339960"/>
              <a:gd name="connsiteX10095" fmla="*/ 1185169 w 6294865"/>
              <a:gd name="connsiteY10095" fmla="*/ 3073775 h 5339960"/>
              <a:gd name="connsiteX10096" fmla="*/ 1184801 w 6294865"/>
              <a:gd name="connsiteY10096" fmla="*/ 3077586 h 5339960"/>
              <a:gd name="connsiteX10097" fmla="*/ 1185607 w 6294865"/>
              <a:gd name="connsiteY10097" fmla="*/ 3079412 h 5339960"/>
              <a:gd name="connsiteX10098" fmla="*/ 1199017 w 6294865"/>
              <a:gd name="connsiteY10098" fmla="*/ 3064472 h 5339960"/>
              <a:gd name="connsiteX10099" fmla="*/ 1200347 w 6294865"/>
              <a:gd name="connsiteY10099" fmla="*/ 3052118 h 5339960"/>
              <a:gd name="connsiteX10100" fmla="*/ 1201889 w 6294865"/>
              <a:gd name="connsiteY10100" fmla="*/ 3055241 h 5339960"/>
              <a:gd name="connsiteX10101" fmla="*/ 1202672 w 6294865"/>
              <a:gd name="connsiteY10101" fmla="*/ 3060401 h 5339960"/>
              <a:gd name="connsiteX10102" fmla="*/ 1210641 w 6294865"/>
              <a:gd name="connsiteY10102" fmla="*/ 3051525 h 5339960"/>
              <a:gd name="connsiteX10103" fmla="*/ 1208987 w 6294865"/>
              <a:gd name="connsiteY10103" fmla="*/ 3050980 h 5339960"/>
              <a:gd name="connsiteX10104" fmla="*/ 1200132 w 6294865"/>
              <a:gd name="connsiteY10104" fmla="*/ 3046845 h 5339960"/>
              <a:gd name="connsiteX10105" fmla="*/ 1183507 w 6294865"/>
              <a:gd name="connsiteY10105" fmla="*/ 3058127 h 5339960"/>
              <a:gd name="connsiteX10106" fmla="*/ 1907295 w 6294865"/>
              <a:gd name="connsiteY10106" fmla="*/ 759576 h 5339960"/>
              <a:gd name="connsiteX10107" fmla="*/ 1909253 w 6294865"/>
              <a:gd name="connsiteY10107" fmla="*/ 763462 h 5339960"/>
              <a:gd name="connsiteX10108" fmla="*/ 1914774 w 6294865"/>
              <a:gd name="connsiteY10108" fmla="*/ 756858 h 5339960"/>
              <a:gd name="connsiteX10109" fmla="*/ 1915064 w 6294865"/>
              <a:gd name="connsiteY10109" fmla="*/ 755509 h 5339960"/>
              <a:gd name="connsiteX10110" fmla="*/ 1915351 w 6294865"/>
              <a:gd name="connsiteY10110" fmla="*/ 754504 h 5339960"/>
              <a:gd name="connsiteX10111" fmla="*/ 614680 w 6294865"/>
              <a:gd name="connsiteY10111" fmla="*/ 4862733 h 5339960"/>
              <a:gd name="connsiteX10112" fmla="*/ 620378 w 6294865"/>
              <a:gd name="connsiteY10112" fmla="*/ 4862093 h 5339960"/>
              <a:gd name="connsiteX10113" fmla="*/ 618156 w 6294865"/>
              <a:gd name="connsiteY10113" fmla="*/ 4858738 h 5339960"/>
              <a:gd name="connsiteX10114" fmla="*/ 598800 w 6294865"/>
              <a:gd name="connsiteY10114" fmla="*/ 4912977 h 5339960"/>
              <a:gd name="connsiteX10115" fmla="*/ 599817 w 6294865"/>
              <a:gd name="connsiteY10115" fmla="*/ 4916929 h 5339960"/>
              <a:gd name="connsiteX10116" fmla="*/ 600057 w 6294865"/>
              <a:gd name="connsiteY10116" fmla="*/ 4912785 h 5339960"/>
              <a:gd name="connsiteX10117" fmla="*/ 659882 w 6294865"/>
              <a:gd name="connsiteY10117" fmla="*/ 4718856 h 5339960"/>
              <a:gd name="connsiteX10118" fmla="*/ 660521 w 6294865"/>
              <a:gd name="connsiteY10118" fmla="*/ 4721338 h 5339960"/>
              <a:gd name="connsiteX10119" fmla="*/ 664370 w 6294865"/>
              <a:gd name="connsiteY10119" fmla="*/ 4716899 h 5339960"/>
              <a:gd name="connsiteX10120" fmla="*/ 1633418 w 6294865"/>
              <a:gd name="connsiteY10120" fmla="*/ 1628291 h 5339960"/>
              <a:gd name="connsiteX10121" fmla="*/ 1634653 w 6294865"/>
              <a:gd name="connsiteY10121" fmla="*/ 1630225 h 5339960"/>
              <a:gd name="connsiteX10122" fmla="*/ 1634101 w 6294865"/>
              <a:gd name="connsiteY10122" fmla="*/ 1627943 h 5339960"/>
              <a:gd name="connsiteX10123" fmla="*/ 558426 w 6294865"/>
              <a:gd name="connsiteY10123" fmla="*/ 5040778 h 5339960"/>
              <a:gd name="connsiteX10124" fmla="*/ 558793 w 6294865"/>
              <a:gd name="connsiteY10124" fmla="*/ 5045950 h 5339960"/>
              <a:gd name="connsiteX10125" fmla="*/ 563525 w 6294865"/>
              <a:gd name="connsiteY10125" fmla="*/ 5051917 h 5339960"/>
              <a:gd name="connsiteX10126" fmla="*/ 574757 w 6294865"/>
              <a:gd name="connsiteY10126" fmla="*/ 5068292 h 5339960"/>
              <a:gd name="connsiteX10127" fmla="*/ 576954 w 6294865"/>
              <a:gd name="connsiteY10127" fmla="*/ 5070705 h 5339960"/>
              <a:gd name="connsiteX10128" fmla="*/ 583261 w 6294865"/>
              <a:gd name="connsiteY10128" fmla="*/ 5073533 h 5339960"/>
              <a:gd name="connsiteX10129" fmla="*/ 588658 w 6294865"/>
              <a:gd name="connsiteY10129" fmla="*/ 5056789 h 5339960"/>
              <a:gd name="connsiteX10130" fmla="*/ 598246 w 6294865"/>
              <a:gd name="connsiteY10130" fmla="*/ 5032390 h 5339960"/>
              <a:gd name="connsiteX10131" fmla="*/ 579106 w 6294865"/>
              <a:gd name="connsiteY10131" fmla="*/ 5021090 h 5339960"/>
              <a:gd name="connsiteX10132" fmla="*/ 572463 w 6294865"/>
              <a:gd name="connsiteY10132" fmla="*/ 5017181 h 5339960"/>
              <a:gd name="connsiteX10133" fmla="*/ 570544 w 6294865"/>
              <a:gd name="connsiteY10133" fmla="*/ 5028007 h 5339960"/>
              <a:gd name="connsiteX10134" fmla="*/ 562924 w 6294865"/>
              <a:gd name="connsiteY10134" fmla="*/ 5036758 h 5339960"/>
              <a:gd name="connsiteX10135" fmla="*/ 626953 w 6294865"/>
              <a:gd name="connsiteY10135" fmla="*/ 4822414 h 5339960"/>
              <a:gd name="connsiteX10136" fmla="*/ 626905 w 6294865"/>
              <a:gd name="connsiteY10136" fmla="*/ 4825256 h 5339960"/>
              <a:gd name="connsiteX10137" fmla="*/ 628772 w 6294865"/>
              <a:gd name="connsiteY10137" fmla="*/ 4823103 h 5339960"/>
              <a:gd name="connsiteX10138" fmla="*/ 727126 w 6294865"/>
              <a:gd name="connsiteY10138" fmla="*/ 4504036 h 5339960"/>
              <a:gd name="connsiteX10139" fmla="*/ 728008 w 6294865"/>
              <a:gd name="connsiteY10139" fmla="*/ 4509252 h 5339960"/>
              <a:gd name="connsiteX10140" fmla="*/ 730896 w 6294865"/>
              <a:gd name="connsiteY10140" fmla="*/ 4505797 h 5339960"/>
              <a:gd name="connsiteX10141" fmla="*/ 1569346 w 6294865"/>
              <a:gd name="connsiteY10141" fmla="*/ 1828190 h 5339960"/>
              <a:gd name="connsiteX10142" fmla="*/ 1570319 w 6294865"/>
              <a:gd name="connsiteY10142" fmla="*/ 1830670 h 5339960"/>
              <a:gd name="connsiteX10143" fmla="*/ 1572306 w 6294865"/>
              <a:gd name="connsiteY10143" fmla="*/ 1833755 h 5339960"/>
              <a:gd name="connsiteX10144" fmla="*/ 1572647 w 6294865"/>
              <a:gd name="connsiteY10144" fmla="*/ 1833628 h 5339960"/>
              <a:gd name="connsiteX10145" fmla="*/ 573148 w 6294865"/>
              <a:gd name="connsiteY10145" fmla="*/ 4988864 h 5339960"/>
              <a:gd name="connsiteX10146" fmla="*/ 582974 w 6294865"/>
              <a:gd name="connsiteY10146" fmla="*/ 4998400 h 5339960"/>
              <a:gd name="connsiteX10147" fmla="*/ 594042 w 6294865"/>
              <a:gd name="connsiteY10147" fmla="*/ 5002457 h 5339960"/>
              <a:gd name="connsiteX10148" fmla="*/ 603163 w 6294865"/>
              <a:gd name="connsiteY10148" fmla="*/ 5003024 h 5339960"/>
              <a:gd name="connsiteX10149" fmla="*/ 603902 w 6294865"/>
              <a:gd name="connsiteY10149" fmla="*/ 4991920 h 5339960"/>
              <a:gd name="connsiteX10150" fmla="*/ 603905 w 6294865"/>
              <a:gd name="connsiteY10150" fmla="*/ 4977651 h 5339960"/>
              <a:gd name="connsiteX10151" fmla="*/ 603601 w 6294865"/>
              <a:gd name="connsiteY10151" fmla="*/ 4977694 h 5339960"/>
              <a:gd name="connsiteX10152" fmla="*/ 584533 w 6294865"/>
              <a:gd name="connsiteY10152" fmla="*/ 4983086 h 5339960"/>
              <a:gd name="connsiteX10153" fmla="*/ 574524 w 6294865"/>
              <a:gd name="connsiteY10153" fmla="*/ 4986441 h 5339960"/>
              <a:gd name="connsiteX10154" fmla="*/ 1584270 w 6294865"/>
              <a:gd name="connsiteY10154" fmla="*/ 1777690 h 5339960"/>
              <a:gd name="connsiteX10155" fmla="*/ 1593368 w 6294865"/>
              <a:gd name="connsiteY10155" fmla="*/ 1784370 h 5339960"/>
              <a:gd name="connsiteX10156" fmla="*/ 1593161 w 6294865"/>
              <a:gd name="connsiteY10156" fmla="*/ 1782906 h 5339960"/>
              <a:gd name="connsiteX10157" fmla="*/ 1592215 w 6294865"/>
              <a:gd name="connsiteY10157" fmla="*/ 1769633 h 5339960"/>
              <a:gd name="connsiteX10158" fmla="*/ 1592214 w 6294865"/>
              <a:gd name="connsiteY10158" fmla="*/ 1769632 h 5339960"/>
              <a:gd name="connsiteX10159" fmla="*/ 1589985 w 6294865"/>
              <a:gd name="connsiteY10159" fmla="*/ 1771894 h 5339960"/>
              <a:gd name="connsiteX10160" fmla="*/ 1590084 w 6294865"/>
              <a:gd name="connsiteY10160" fmla="*/ 1772699 h 5339960"/>
              <a:gd name="connsiteX10161" fmla="*/ 1588418 w 6294865"/>
              <a:gd name="connsiteY10161" fmla="*/ 1773483 h 5339960"/>
              <a:gd name="connsiteX10162" fmla="*/ 642407 w 6294865"/>
              <a:gd name="connsiteY10162" fmla="*/ 4767242 h 5339960"/>
              <a:gd name="connsiteX10163" fmla="*/ 656544 w 6294865"/>
              <a:gd name="connsiteY10163" fmla="*/ 4774277 h 5339960"/>
              <a:gd name="connsiteX10164" fmla="*/ 660502 w 6294865"/>
              <a:gd name="connsiteY10164" fmla="*/ 4776180 h 5339960"/>
              <a:gd name="connsiteX10165" fmla="*/ 665168 w 6294865"/>
              <a:gd name="connsiteY10165" fmla="*/ 4772065 h 5339960"/>
              <a:gd name="connsiteX10166" fmla="*/ 660135 w 6294865"/>
              <a:gd name="connsiteY10166" fmla="*/ 4755230 h 5339960"/>
              <a:gd name="connsiteX10167" fmla="*/ 657923 w 6294865"/>
              <a:gd name="connsiteY10167" fmla="*/ 4755299 h 5339960"/>
              <a:gd name="connsiteX10168" fmla="*/ 652956 w 6294865"/>
              <a:gd name="connsiteY10168" fmla="*/ 4760081 h 5339960"/>
              <a:gd name="connsiteX10169" fmla="*/ 705422 w 6294865"/>
              <a:gd name="connsiteY10169" fmla="*/ 4567031 h 5339960"/>
              <a:gd name="connsiteX10170" fmla="*/ 705701 w 6294865"/>
              <a:gd name="connsiteY10170" fmla="*/ 4566837 h 5339960"/>
              <a:gd name="connsiteX10171" fmla="*/ 705714 w 6294865"/>
              <a:gd name="connsiteY10171" fmla="*/ 4566554 h 5339960"/>
              <a:gd name="connsiteX10172" fmla="*/ 639512 w 6294865"/>
              <a:gd name="connsiteY10172" fmla="*/ 4774951 h 5339960"/>
              <a:gd name="connsiteX10173" fmla="*/ 634074 w 6294865"/>
              <a:gd name="connsiteY10173" fmla="*/ 4793985 h 5339960"/>
              <a:gd name="connsiteX10174" fmla="*/ 633659 w 6294865"/>
              <a:gd name="connsiteY10174" fmla="*/ 4795349 h 5339960"/>
              <a:gd name="connsiteX10175" fmla="*/ 634462 w 6294865"/>
              <a:gd name="connsiteY10175" fmla="*/ 4797171 h 5339960"/>
              <a:gd name="connsiteX10176" fmla="*/ 636785 w 6294865"/>
              <a:gd name="connsiteY10176" fmla="*/ 4797052 h 5339960"/>
              <a:gd name="connsiteX10177" fmla="*/ 643107 w 6294865"/>
              <a:gd name="connsiteY10177" fmla="*/ 4791522 h 5339960"/>
              <a:gd name="connsiteX10178" fmla="*/ 654147 w 6294865"/>
              <a:gd name="connsiteY10178" fmla="*/ 4781786 h 5339960"/>
              <a:gd name="connsiteX10179" fmla="*/ 1207255 w 6294865"/>
              <a:gd name="connsiteY10179" fmla="*/ 2972306 h 5339960"/>
              <a:gd name="connsiteX10180" fmla="*/ 1208234 w 6294865"/>
              <a:gd name="connsiteY10180" fmla="*/ 2976178 h 5339960"/>
              <a:gd name="connsiteX10181" fmla="*/ 1217294 w 6294865"/>
              <a:gd name="connsiteY10181" fmla="*/ 2971533 h 5339960"/>
              <a:gd name="connsiteX10182" fmla="*/ 1217250 w 6294865"/>
              <a:gd name="connsiteY10182" fmla="*/ 2968526 h 5339960"/>
              <a:gd name="connsiteX10183" fmla="*/ 1207905 w 6294865"/>
              <a:gd name="connsiteY10183" fmla="*/ 2972160 h 5339960"/>
              <a:gd name="connsiteX10184" fmla="*/ 1875132 w 6294865"/>
              <a:gd name="connsiteY10184" fmla="*/ 851813 h 5339960"/>
              <a:gd name="connsiteX10185" fmla="*/ 1876969 w 6294865"/>
              <a:gd name="connsiteY10185" fmla="*/ 858895 h 5339960"/>
              <a:gd name="connsiteX10186" fmla="*/ 1877102 w 6294865"/>
              <a:gd name="connsiteY10186" fmla="*/ 858918 h 5339960"/>
              <a:gd name="connsiteX10187" fmla="*/ 1877493 w 6294865"/>
              <a:gd name="connsiteY10187" fmla="*/ 859192 h 5339960"/>
              <a:gd name="connsiteX10188" fmla="*/ 1880893 w 6294865"/>
              <a:gd name="connsiteY10188" fmla="*/ 855063 h 5339960"/>
              <a:gd name="connsiteX10189" fmla="*/ 1883406 w 6294865"/>
              <a:gd name="connsiteY10189" fmla="*/ 852094 h 5339960"/>
              <a:gd name="connsiteX10190" fmla="*/ 1805338 w 6294865"/>
              <a:gd name="connsiteY10190" fmla="*/ 1071483 h 5339960"/>
              <a:gd name="connsiteX10191" fmla="*/ 1809494 w 6294865"/>
              <a:gd name="connsiteY10191" fmla="*/ 1078972 h 5339960"/>
              <a:gd name="connsiteX10192" fmla="*/ 1833318 w 6294865"/>
              <a:gd name="connsiteY10192" fmla="*/ 1078265 h 5339960"/>
              <a:gd name="connsiteX10193" fmla="*/ 1866304 w 6294865"/>
              <a:gd name="connsiteY10193" fmla="*/ 1068942 h 5339960"/>
              <a:gd name="connsiteX10194" fmla="*/ 1869569 w 6294865"/>
              <a:gd name="connsiteY10194" fmla="*/ 1067269 h 5339960"/>
              <a:gd name="connsiteX10195" fmla="*/ 1867855 w 6294865"/>
              <a:gd name="connsiteY10195" fmla="*/ 1060820 h 5339960"/>
              <a:gd name="connsiteX10196" fmla="*/ 1865486 w 6294865"/>
              <a:gd name="connsiteY10196" fmla="*/ 1061348 h 5339960"/>
              <a:gd name="connsiteX10197" fmla="*/ 1860097 w 6294865"/>
              <a:gd name="connsiteY10197" fmla="*/ 1059812 h 5339960"/>
              <a:gd name="connsiteX10198" fmla="*/ 1865003 w 6294865"/>
              <a:gd name="connsiteY10198" fmla="*/ 1053888 h 5339960"/>
              <a:gd name="connsiteX10199" fmla="*/ 1865527 w 6294865"/>
              <a:gd name="connsiteY10199" fmla="*/ 1053430 h 5339960"/>
              <a:gd name="connsiteX10200" fmla="*/ 1862974 w 6294865"/>
              <a:gd name="connsiteY10200" fmla="*/ 1046020 h 5339960"/>
              <a:gd name="connsiteX10201" fmla="*/ 1860505 w 6294865"/>
              <a:gd name="connsiteY10201" fmla="*/ 1038424 h 5339960"/>
              <a:gd name="connsiteX10202" fmla="*/ 1847361 w 6294865"/>
              <a:gd name="connsiteY10202" fmla="*/ 1034831 h 5339960"/>
              <a:gd name="connsiteX10203" fmla="*/ 1848982 w 6294865"/>
              <a:gd name="connsiteY10203" fmla="*/ 1049042 h 5339960"/>
              <a:gd name="connsiteX10204" fmla="*/ 1837005 w 6294865"/>
              <a:gd name="connsiteY10204" fmla="*/ 1057871 h 5339960"/>
              <a:gd name="connsiteX10205" fmla="*/ 1827157 w 6294865"/>
              <a:gd name="connsiteY10205" fmla="*/ 1051137 h 5339960"/>
              <a:gd name="connsiteX10206" fmla="*/ 1826262 w 6294865"/>
              <a:gd name="connsiteY10206" fmla="*/ 1050260 h 5339960"/>
              <a:gd name="connsiteX10207" fmla="*/ 1806035 w 6294865"/>
              <a:gd name="connsiteY10207" fmla="*/ 1070778 h 5339960"/>
              <a:gd name="connsiteX10208" fmla="*/ 726686 w 6294865"/>
              <a:gd name="connsiteY10208" fmla="*/ 4494837 h 5339960"/>
              <a:gd name="connsiteX10209" fmla="*/ 729086 w 6294865"/>
              <a:gd name="connsiteY10209" fmla="*/ 4496033 h 5339960"/>
              <a:gd name="connsiteX10210" fmla="*/ 733086 w 6294865"/>
              <a:gd name="connsiteY10210" fmla="*/ 4491174 h 5339960"/>
              <a:gd name="connsiteX10211" fmla="*/ 729576 w 6294865"/>
              <a:gd name="connsiteY10211" fmla="*/ 4493383 h 5339960"/>
              <a:gd name="connsiteX10212" fmla="*/ 1747695 w 6294865"/>
              <a:gd name="connsiteY10212" fmla="*/ 1253181 h 5339960"/>
              <a:gd name="connsiteX10213" fmla="*/ 1749226 w 6294865"/>
              <a:gd name="connsiteY10213" fmla="*/ 1252397 h 5339960"/>
              <a:gd name="connsiteX10214" fmla="*/ 1750942 w 6294865"/>
              <a:gd name="connsiteY10214" fmla="*/ 1250691 h 5339960"/>
              <a:gd name="connsiteX10215" fmla="*/ 812808 w 6294865"/>
              <a:gd name="connsiteY10215" fmla="*/ 4220766 h 5339960"/>
              <a:gd name="connsiteX10216" fmla="*/ 814835 w 6294865"/>
              <a:gd name="connsiteY10216" fmla="*/ 4238884 h 5339960"/>
              <a:gd name="connsiteX10217" fmla="*/ 817892 w 6294865"/>
              <a:gd name="connsiteY10217" fmla="*/ 4240590 h 5339960"/>
              <a:gd name="connsiteX10218" fmla="*/ 824716 w 6294865"/>
              <a:gd name="connsiteY10218" fmla="*/ 4241785 h 5339960"/>
              <a:gd name="connsiteX10219" fmla="*/ 827239 w 6294865"/>
              <a:gd name="connsiteY10219" fmla="*/ 4243546 h 5339960"/>
              <a:gd name="connsiteX10220" fmla="*/ 829882 w 6294865"/>
              <a:gd name="connsiteY10220" fmla="*/ 4239601 h 5339960"/>
              <a:gd name="connsiteX10221" fmla="*/ 837792 w 6294865"/>
              <a:gd name="connsiteY10221" fmla="*/ 4229609 h 5339960"/>
              <a:gd name="connsiteX10222" fmla="*/ 837300 w 6294865"/>
              <a:gd name="connsiteY10222" fmla="*/ 4234693 h 5339960"/>
              <a:gd name="connsiteX10223" fmla="*/ 832809 w 6294865"/>
              <a:gd name="connsiteY10223" fmla="*/ 4247431 h 5339960"/>
              <a:gd name="connsiteX10224" fmla="*/ 838097 w 6294865"/>
              <a:gd name="connsiteY10224" fmla="*/ 4251124 h 5339960"/>
              <a:gd name="connsiteX10225" fmla="*/ 838108 w 6294865"/>
              <a:gd name="connsiteY10225" fmla="*/ 4251138 h 5339960"/>
              <a:gd name="connsiteX10226" fmla="*/ 842034 w 6294865"/>
              <a:gd name="connsiteY10226" fmla="*/ 4253092 h 5339960"/>
              <a:gd name="connsiteX10227" fmla="*/ 848255 w 6294865"/>
              <a:gd name="connsiteY10227" fmla="*/ 4247272 h 5339960"/>
              <a:gd name="connsiteX10228" fmla="*/ 853270 w 6294865"/>
              <a:gd name="connsiteY10228" fmla="*/ 4243596 h 5339960"/>
              <a:gd name="connsiteX10229" fmla="*/ 841600 w 6294865"/>
              <a:gd name="connsiteY10229" fmla="*/ 4204566 h 5339960"/>
              <a:gd name="connsiteX10230" fmla="*/ 838138 w 6294865"/>
              <a:gd name="connsiteY10230" fmla="*/ 4206076 h 5339960"/>
              <a:gd name="connsiteX10231" fmla="*/ 819200 w 6294865"/>
              <a:gd name="connsiteY10231" fmla="*/ 4216093 h 5339960"/>
              <a:gd name="connsiteX10232" fmla="*/ 1214041 w 6294865"/>
              <a:gd name="connsiteY10232" fmla="*/ 2946795 h 5339960"/>
              <a:gd name="connsiteX10233" fmla="*/ 1216561 w 6294865"/>
              <a:gd name="connsiteY10233" fmla="*/ 2948007 h 5339960"/>
              <a:gd name="connsiteX10234" fmla="*/ 1217062 w 6294865"/>
              <a:gd name="connsiteY10234" fmla="*/ 2947564 h 5339960"/>
              <a:gd name="connsiteX10235" fmla="*/ 1217211 w 6294865"/>
              <a:gd name="connsiteY10235" fmla="*/ 2944468 h 5339960"/>
              <a:gd name="connsiteX10236" fmla="*/ 741929 w 6294865"/>
              <a:gd name="connsiteY10236" fmla="*/ 4445343 h 5339960"/>
              <a:gd name="connsiteX10237" fmla="*/ 746570 w 6294865"/>
              <a:gd name="connsiteY10237" fmla="*/ 4463341 h 5339960"/>
              <a:gd name="connsiteX10238" fmla="*/ 747299 w 6294865"/>
              <a:gd name="connsiteY10238" fmla="*/ 4463291 h 5339960"/>
              <a:gd name="connsiteX10239" fmla="*/ 749774 w 6294865"/>
              <a:gd name="connsiteY10239" fmla="*/ 4454612 h 5339960"/>
              <a:gd name="connsiteX10240" fmla="*/ 754600 w 6294865"/>
              <a:gd name="connsiteY10240" fmla="*/ 4439816 h 5339960"/>
              <a:gd name="connsiteX10241" fmla="*/ 673861 w 6294865"/>
              <a:gd name="connsiteY10241" fmla="*/ 4661084 h 5339960"/>
              <a:gd name="connsiteX10242" fmla="*/ 672965 w 6294865"/>
              <a:gd name="connsiteY10242" fmla="*/ 4668351 h 5339960"/>
              <a:gd name="connsiteX10243" fmla="*/ 666304 w 6294865"/>
              <a:gd name="connsiteY10243" fmla="*/ 4691664 h 5339960"/>
              <a:gd name="connsiteX10244" fmla="*/ 661781 w 6294865"/>
              <a:gd name="connsiteY10244" fmla="*/ 4706526 h 5339960"/>
              <a:gd name="connsiteX10245" fmla="*/ 673338 w 6294865"/>
              <a:gd name="connsiteY10245" fmla="*/ 4700604 h 5339960"/>
              <a:gd name="connsiteX10246" fmla="*/ 673008 w 6294865"/>
              <a:gd name="connsiteY10246" fmla="*/ 4678742 h 5339960"/>
              <a:gd name="connsiteX10247" fmla="*/ 1317126 w 6294865"/>
              <a:gd name="connsiteY10247" fmla="*/ 2618231 h 5339960"/>
              <a:gd name="connsiteX10248" fmla="*/ 1320016 w 6294865"/>
              <a:gd name="connsiteY10248" fmla="*/ 2629373 h 5339960"/>
              <a:gd name="connsiteX10249" fmla="*/ 1327332 w 6294865"/>
              <a:gd name="connsiteY10249" fmla="*/ 2634479 h 5339960"/>
              <a:gd name="connsiteX10250" fmla="*/ 1328913 w 6294865"/>
              <a:gd name="connsiteY10250" fmla="*/ 2636584 h 5339960"/>
              <a:gd name="connsiteX10251" fmla="*/ 1330160 w 6294865"/>
              <a:gd name="connsiteY10251" fmla="*/ 2621418 h 5339960"/>
              <a:gd name="connsiteX10252" fmla="*/ 1326368 w 6294865"/>
              <a:gd name="connsiteY10252" fmla="*/ 2620711 h 5339960"/>
              <a:gd name="connsiteX10253" fmla="*/ 686320 w 6294865"/>
              <a:gd name="connsiteY10253" fmla="*/ 4619404 h 5339960"/>
              <a:gd name="connsiteX10254" fmla="*/ 686915 w 6294865"/>
              <a:gd name="connsiteY10254" fmla="*/ 4619159 h 5339960"/>
              <a:gd name="connsiteX10255" fmla="*/ 686878 w 6294865"/>
              <a:gd name="connsiteY10255" fmla="*/ 4619041 h 5339960"/>
              <a:gd name="connsiteX10256" fmla="*/ 916463 w 6294865"/>
              <a:gd name="connsiteY10256" fmla="*/ 3888351 h 5339960"/>
              <a:gd name="connsiteX10257" fmla="*/ 917927 w 6294865"/>
              <a:gd name="connsiteY10257" fmla="*/ 3897008 h 5339960"/>
              <a:gd name="connsiteX10258" fmla="*/ 918182 w 6294865"/>
              <a:gd name="connsiteY10258" fmla="*/ 3903036 h 5339960"/>
              <a:gd name="connsiteX10259" fmla="*/ 923264 w 6294865"/>
              <a:gd name="connsiteY10259" fmla="*/ 3906633 h 5339960"/>
              <a:gd name="connsiteX10260" fmla="*/ 930057 w 6294865"/>
              <a:gd name="connsiteY10260" fmla="*/ 3874990 h 5339960"/>
              <a:gd name="connsiteX10261" fmla="*/ 925269 w 6294865"/>
              <a:gd name="connsiteY10261" fmla="*/ 3879779 h 5339960"/>
              <a:gd name="connsiteX10262" fmla="*/ 838334 w 6294865"/>
              <a:gd name="connsiteY10262" fmla="*/ 4135054 h 5339960"/>
              <a:gd name="connsiteX10263" fmla="*/ 839357 w 6294865"/>
              <a:gd name="connsiteY10263" fmla="*/ 4148066 h 5339960"/>
              <a:gd name="connsiteX10264" fmla="*/ 844470 w 6294865"/>
              <a:gd name="connsiteY10264" fmla="*/ 4174755 h 5339960"/>
              <a:gd name="connsiteX10265" fmla="*/ 846575 w 6294865"/>
              <a:gd name="connsiteY10265" fmla="*/ 4183084 h 5339960"/>
              <a:gd name="connsiteX10266" fmla="*/ 853804 w 6294865"/>
              <a:gd name="connsiteY10266" fmla="*/ 4179059 h 5339960"/>
              <a:gd name="connsiteX10267" fmla="*/ 874168 w 6294865"/>
              <a:gd name="connsiteY10267" fmla="*/ 4169649 h 5339960"/>
              <a:gd name="connsiteX10268" fmla="*/ 882051 w 6294865"/>
              <a:gd name="connsiteY10268" fmla="*/ 4166502 h 5339960"/>
              <a:gd name="connsiteX10269" fmla="*/ 884041 w 6294865"/>
              <a:gd name="connsiteY10269" fmla="*/ 4164527 h 5339960"/>
              <a:gd name="connsiteX10270" fmla="*/ 881310 w 6294865"/>
              <a:gd name="connsiteY10270" fmla="*/ 4157363 h 5339960"/>
              <a:gd name="connsiteX10271" fmla="*/ 865042 w 6294865"/>
              <a:gd name="connsiteY10271" fmla="*/ 4122290 h 5339960"/>
              <a:gd name="connsiteX10272" fmla="*/ 858991 w 6294865"/>
              <a:gd name="connsiteY10272" fmla="*/ 4115440 h 5339960"/>
              <a:gd name="connsiteX10273" fmla="*/ 850619 w 6294865"/>
              <a:gd name="connsiteY10273" fmla="*/ 4122771 h 5339960"/>
              <a:gd name="connsiteX10274" fmla="*/ 1519304 w 6294865"/>
              <a:gd name="connsiteY10274" fmla="*/ 1973119 h 5339960"/>
              <a:gd name="connsiteX10275" fmla="*/ 1518071 w 6294865"/>
              <a:gd name="connsiteY10275" fmla="*/ 1980247 h 5339960"/>
              <a:gd name="connsiteX10276" fmla="*/ 1521626 w 6294865"/>
              <a:gd name="connsiteY10276" fmla="*/ 1978188 h 5339960"/>
              <a:gd name="connsiteX10277" fmla="*/ 692786 w 6294865"/>
              <a:gd name="connsiteY10277" fmla="*/ 4596936 h 5339960"/>
              <a:gd name="connsiteX10278" fmla="*/ 705409 w 6294865"/>
              <a:gd name="connsiteY10278" fmla="*/ 4587683 h 5339960"/>
              <a:gd name="connsiteX10279" fmla="*/ 705351 w 6294865"/>
              <a:gd name="connsiteY10279" fmla="*/ 4583841 h 5339960"/>
              <a:gd name="connsiteX10280" fmla="*/ 698012 w 6294865"/>
              <a:gd name="connsiteY10280" fmla="*/ 4583591 h 5339960"/>
              <a:gd name="connsiteX10281" fmla="*/ 696852 w 6294865"/>
              <a:gd name="connsiteY10281" fmla="*/ 4586246 h 5339960"/>
              <a:gd name="connsiteX10282" fmla="*/ 895197 w 6294865"/>
              <a:gd name="connsiteY10282" fmla="*/ 3953933 h 5339960"/>
              <a:gd name="connsiteX10283" fmla="*/ 896390 w 6294865"/>
              <a:gd name="connsiteY10283" fmla="*/ 3953101 h 5339960"/>
              <a:gd name="connsiteX10284" fmla="*/ 906497 w 6294865"/>
              <a:gd name="connsiteY10284" fmla="*/ 3952399 h 5339960"/>
              <a:gd name="connsiteX10285" fmla="*/ 899541 w 6294865"/>
              <a:gd name="connsiteY10285" fmla="*/ 3946849 h 5339960"/>
              <a:gd name="connsiteX10286" fmla="*/ 1527339 w 6294865"/>
              <a:gd name="connsiteY10286" fmla="*/ 1946243 h 5339960"/>
              <a:gd name="connsiteX10287" fmla="*/ 1536492 w 6294865"/>
              <a:gd name="connsiteY10287" fmla="*/ 1966991 h 5339960"/>
              <a:gd name="connsiteX10288" fmla="*/ 1536643 w 6294865"/>
              <a:gd name="connsiteY10288" fmla="*/ 1969493 h 5339960"/>
              <a:gd name="connsiteX10289" fmla="*/ 1542823 w 6294865"/>
              <a:gd name="connsiteY10289" fmla="*/ 1965916 h 5339960"/>
              <a:gd name="connsiteX10290" fmla="*/ 1591106 w 6294865"/>
              <a:gd name="connsiteY10290" fmla="*/ 1943502 h 5339960"/>
              <a:gd name="connsiteX10291" fmla="*/ 1540056 w 6294865"/>
              <a:gd name="connsiteY10291" fmla="*/ 1983527 h 5339960"/>
              <a:gd name="connsiteX10292" fmla="*/ 1537597 w 6294865"/>
              <a:gd name="connsiteY10292" fmla="*/ 1985324 h 5339960"/>
              <a:gd name="connsiteX10293" fmla="*/ 1537844 w 6294865"/>
              <a:gd name="connsiteY10293" fmla="*/ 1989417 h 5339960"/>
              <a:gd name="connsiteX10294" fmla="*/ 1532419 w 6294865"/>
              <a:gd name="connsiteY10294" fmla="*/ 1991353 h 5339960"/>
              <a:gd name="connsiteX10295" fmla="*/ 1531027 w 6294865"/>
              <a:gd name="connsiteY10295" fmla="*/ 1990128 h 5339960"/>
              <a:gd name="connsiteX10296" fmla="*/ 1517381 w 6294865"/>
              <a:gd name="connsiteY10296" fmla="*/ 2000107 h 5339960"/>
              <a:gd name="connsiteX10297" fmla="*/ 1514315 w 6294865"/>
              <a:gd name="connsiteY10297" fmla="*/ 2002063 h 5339960"/>
              <a:gd name="connsiteX10298" fmla="*/ 1504079 w 6294865"/>
              <a:gd name="connsiteY10298" fmla="*/ 2062790 h 5339960"/>
              <a:gd name="connsiteX10299" fmla="*/ 1503351 w 6294865"/>
              <a:gd name="connsiteY10299" fmla="*/ 2066853 h 5339960"/>
              <a:gd name="connsiteX10300" fmla="*/ 1511408 w 6294865"/>
              <a:gd name="connsiteY10300" fmla="*/ 2057213 h 5339960"/>
              <a:gd name="connsiteX10301" fmla="*/ 1512378 w 6294865"/>
              <a:gd name="connsiteY10301" fmla="*/ 2056364 h 5339960"/>
              <a:gd name="connsiteX10302" fmla="*/ 1522238 w 6294865"/>
              <a:gd name="connsiteY10302" fmla="*/ 2038440 h 5339960"/>
              <a:gd name="connsiteX10303" fmla="*/ 1544029 w 6294865"/>
              <a:gd name="connsiteY10303" fmla="*/ 2007734 h 5339960"/>
              <a:gd name="connsiteX10304" fmla="*/ 1537559 w 6294865"/>
              <a:gd name="connsiteY10304" fmla="*/ 2029774 h 5339960"/>
              <a:gd name="connsiteX10305" fmla="*/ 1531159 w 6294865"/>
              <a:gd name="connsiteY10305" fmla="*/ 2046521 h 5339960"/>
              <a:gd name="connsiteX10306" fmla="*/ 1545462 w 6294865"/>
              <a:gd name="connsiteY10306" fmla="*/ 2046300 h 5339960"/>
              <a:gd name="connsiteX10307" fmla="*/ 1553073 w 6294865"/>
              <a:gd name="connsiteY10307" fmla="*/ 2059085 h 5339960"/>
              <a:gd name="connsiteX10308" fmla="*/ 1531350 w 6294865"/>
              <a:gd name="connsiteY10308" fmla="*/ 2080007 h 5339960"/>
              <a:gd name="connsiteX10309" fmla="*/ 1510135 w 6294865"/>
              <a:gd name="connsiteY10309" fmla="*/ 2094405 h 5339960"/>
              <a:gd name="connsiteX10310" fmla="*/ 1506974 w 6294865"/>
              <a:gd name="connsiteY10310" fmla="*/ 2103764 h 5339960"/>
              <a:gd name="connsiteX10311" fmla="*/ 1516128 w 6294865"/>
              <a:gd name="connsiteY10311" fmla="*/ 2124510 h 5339960"/>
              <a:gd name="connsiteX10312" fmla="*/ 1516714 w 6294865"/>
              <a:gd name="connsiteY10312" fmla="*/ 2134239 h 5339960"/>
              <a:gd name="connsiteX10313" fmla="*/ 1532704 w 6294865"/>
              <a:gd name="connsiteY10313" fmla="*/ 2126401 h 5339960"/>
              <a:gd name="connsiteX10314" fmla="*/ 1549290 w 6294865"/>
              <a:gd name="connsiteY10314" fmla="*/ 2119525 h 5339960"/>
              <a:gd name="connsiteX10315" fmla="*/ 1524434 w 6294865"/>
              <a:gd name="connsiteY10315" fmla="*/ 2140313 h 5339960"/>
              <a:gd name="connsiteX10316" fmla="*/ 1517392 w 6294865"/>
              <a:gd name="connsiteY10316" fmla="*/ 2145484 h 5339960"/>
              <a:gd name="connsiteX10317" fmla="*/ 1517479 w 6294865"/>
              <a:gd name="connsiteY10317" fmla="*/ 2146937 h 5339960"/>
              <a:gd name="connsiteX10318" fmla="*/ 1513460 w 6294865"/>
              <a:gd name="connsiteY10318" fmla="*/ 2148371 h 5339960"/>
              <a:gd name="connsiteX10319" fmla="*/ 1498239 w 6294865"/>
              <a:gd name="connsiteY10319" fmla="*/ 2159549 h 5339960"/>
              <a:gd name="connsiteX10320" fmla="*/ 1493361 w 6294865"/>
              <a:gd name="connsiteY10320" fmla="*/ 2163116 h 5339960"/>
              <a:gd name="connsiteX10321" fmla="*/ 1489038 w 6294865"/>
              <a:gd name="connsiteY10321" fmla="*/ 2188909 h 5339960"/>
              <a:gd name="connsiteX10322" fmla="*/ 1486156 w 6294865"/>
              <a:gd name="connsiteY10322" fmla="*/ 2205907 h 5339960"/>
              <a:gd name="connsiteX10323" fmla="*/ 1494305 w 6294865"/>
              <a:gd name="connsiteY10323" fmla="*/ 2193749 h 5339960"/>
              <a:gd name="connsiteX10324" fmla="*/ 1502214 w 6294865"/>
              <a:gd name="connsiteY10324" fmla="*/ 2183755 h 5339960"/>
              <a:gd name="connsiteX10325" fmla="*/ 1495744 w 6294865"/>
              <a:gd name="connsiteY10325" fmla="*/ 2205798 h 5339960"/>
              <a:gd name="connsiteX10326" fmla="*/ 1489344 w 6294865"/>
              <a:gd name="connsiteY10326" fmla="*/ 2222544 h 5339960"/>
              <a:gd name="connsiteX10327" fmla="*/ 1503646 w 6294865"/>
              <a:gd name="connsiteY10327" fmla="*/ 2222324 h 5339960"/>
              <a:gd name="connsiteX10328" fmla="*/ 1510665 w 6294865"/>
              <a:gd name="connsiteY10328" fmla="*/ 2227981 h 5339960"/>
              <a:gd name="connsiteX10329" fmla="*/ 1510683 w 6294865"/>
              <a:gd name="connsiteY10329" fmla="*/ 2228201 h 5339960"/>
              <a:gd name="connsiteX10330" fmla="*/ 1521759 w 6294865"/>
              <a:gd name="connsiteY10330" fmla="*/ 2229807 h 5339960"/>
              <a:gd name="connsiteX10331" fmla="*/ 1533046 w 6294865"/>
              <a:gd name="connsiteY10331" fmla="*/ 2217595 h 5339960"/>
              <a:gd name="connsiteX10332" fmla="*/ 1546425 w 6294865"/>
              <a:gd name="connsiteY10332" fmla="*/ 2206021 h 5339960"/>
              <a:gd name="connsiteX10333" fmla="*/ 1549292 w 6294865"/>
              <a:gd name="connsiteY10333" fmla="*/ 2195959 h 5339960"/>
              <a:gd name="connsiteX10334" fmla="*/ 1555217 w 6294865"/>
              <a:gd name="connsiteY10334" fmla="*/ 2177798 h 5339960"/>
              <a:gd name="connsiteX10335" fmla="*/ 1556483 w 6294865"/>
              <a:gd name="connsiteY10335" fmla="*/ 2180147 h 5339960"/>
              <a:gd name="connsiteX10336" fmla="*/ 1555839 w 6294865"/>
              <a:gd name="connsiteY10336" fmla="*/ 2193266 h 5339960"/>
              <a:gd name="connsiteX10337" fmla="*/ 1556719 w 6294865"/>
              <a:gd name="connsiteY10337" fmla="*/ 2195045 h 5339960"/>
              <a:gd name="connsiteX10338" fmla="*/ 1557140 w 6294865"/>
              <a:gd name="connsiteY10338" fmla="*/ 2197827 h 5339960"/>
              <a:gd name="connsiteX10339" fmla="*/ 1570549 w 6294865"/>
              <a:gd name="connsiteY10339" fmla="*/ 2189635 h 5339960"/>
              <a:gd name="connsiteX10340" fmla="*/ 1575013 w 6294865"/>
              <a:gd name="connsiteY10340" fmla="*/ 2188403 h 5339960"/>
              <a:gd name="connsiteX10341" fmla="*/ 1584145 w 6294865"/>
              <a:gd name="connsiteY10341" fmla="*/ 2176814 h 5339960"/>
              <a:gd name="connsiteX10342" fmla="*/ 1583657 w 6294865"/>
              <a:gd name="connsiteY10342" fmla="*/ 2144623 h 5339960"/>
              <a:gd name="connsiteX10343" fmla="*/ 1587406 w 6294865"/>
              <a:gd name="connsiteY10343" fmla="*/ 2089603 h 5339960"/>
              <a:gd name="connsiteX10344" fmla="*/ 1597092 w 6294865"/>
              <a:gd name="connsiteY10344" fmla="*/ 2157709 h 5339960"/>
              <a:gd name="connsiteX10345" fmla="*/ 1597405 w 6294865"/>
              <a:gd name="connsiteY10345" fmla="*/ 2160501 h 5339960"/>
              <a:gd name="connsiteX10346" fmla="*/ 1650491 w 6294865"/>
              <a:gd name="connsiteY10346" fmla="*/ 2105685 h 5339960"/>
              <a:gd name="connsiteX10347" fmla="*/ 1706351 w 6294865"/>
              <a:gd name="connsiteY10347" fmla="*/ 2059619 h 5339960"/>
              <a:gd name="connsiteX10348" fmla="*/ 1709999 w 6294865"/>
              <a:gd name="connsiteY10348" fmla="*/ 2057736 h 5339960"/>
              <a:gd name="connsiteX10349" fmla="*/ 1700301 w 6294865"/>
              <a:gd name="connsiteY10349" fmla="*/ 2027894 h 5339960"/>
              <a:gd name="connsiteX10350" fmla="*/ 1699701 w 6294865"/>
              <a:gd name="connsiteY10350" fmla="*/ 2025883 h 5339960"/>
              <a:gd name="connsiteX10351" fmla="*/ 1687992 w 6294865"/>
              <a:gd name="connsiteY10351" fmla="*/ 2022024 h 5339960"/>
              <a:gd name="connsiteX10352" fmla="*/ 1657698 w 6294865"/>
              <a:gd name="connsiteY10352" fmla="*/ 2007874 h 5339960"/>
              <a:gd name="connsiteX10353" fmla="*/ 1635707 w 6294865"/>
              <a:gd name="connsiteY10353" fmla="*/ 1992191 h 5339960"/>
              <a:gd name="connsiteX10354" fmla="*/ 1632220 w 6294865"/>
              <a:gd name="connsiteY10354" fmla="*/ 1999449 h 5339960"/>
              <a:gd name="connsiteX10355" fmla="*/ 1624118 w 6294865"/>
              <a:gd name="connsiteY10355" fmla="*/ 2017526 h 5339960"/>
              <a:gd name="connsiteX10356" fmla="*/ 1579586 w 6294865"/>
              <a:gd name="connsiteY10356" fmla="*/ 2031975 h 5339960"/>
              <a:gd name="connsiteX10357" fmla="*/ 1621548 w 6294865"/>
              <a:gd name="connsiteY10357" fmla="*/ 1993451 h 5339960"/>
              <a:gd name="connsiteX10358" fmla="*/ 1626667 w 6294865"/>
              <a:gd name="connsiteY10358" fmla="*/ 1985741 h 5339960"/>
              <a:gd name="connsiteX10359" fmla="*/ 1625670 w 6294865"/>
              <a:gd name="connsiteY10359" fmla="*/ 1985030 h 5339960"/>
              <a:gd name="connsiteX10360" fmla="*/ 1621588 w 6294865"/>
              <a:gd name="connsiteY10360" fmla="*/ 1980349 h 5339960"/>
              <a:gd name="connsiteX10361" fmla="*/ 1619895 w 6294865"/>
              <a:gd name="connsiteY10361" fmla="*/ 1979682 h 5339960"/>
              <a:gd name="connsiteX10362" fmla="*/ 1601944 w 6294865"/>
              <a:gd name="connsiteY10362" fmla="*/ 1980240 h 5339960"/>
              <a:gd name="connsiteX10363" fmla="*/ 1588721 w 6294865"/>
              <a:gd name="connsiteY10363" fmla="*/ 1981306 h 5339960"/>
              <a:gd name="connsiteX10364" fmla="*/ 1577016 w 6294865"/>
              <a:gd name="connsiteY10364" fmla="*/ 1993017 h 5339960"/>
              <a:gd name="connsiteX10365" fmla="*/ 1562393 w 6294865"/>
              <a:gd name="connsiteY10365" fmla="*/ 2006643 h 5339960"/>
              <a:gd name="connsiteX10366" fmla="*/ 1580016 w 6294865"/>
              <a:gd name="connsiteY10366" fmla="*/ 1984745 h 5339960"/>
              <a:gd name="connsiteX10367" fmla="*/ 1582529 w 6294865"/>
              <a:gd name="connsiteY10367" fmla="*/ 1981777 h 5339960"/>
              <a:gd name="connsiteX10368" fmla="*/ 1570561 w 6294865"/>
              <a:gd name="connsiteY10368" fmla="*/ 1981368 h 5339960"/>
              <a:gd name="connsiteX10369" fmla="*/ 1568025 w 6294865"/>
              <a:gd name="connsiteY10369" fmla="*/ 1972646 h 5339960"/>
              <a:gd name="connsiteX10370" fmla="*/ 1580367 w 6294865"/>
              <a:gd name="connsiteY10370" fmla="*/ 1964016 h 5339960"/>
              <a:gd name="connsiteX10371" fmla="*/ 1591942 w 6294865"/>
              <a:gd name="connsiteY10371" fmla="*/ 1963214 h 5339960"/>
              <a:gd name="connsiteX10372" fmla="*/ 1597967 w 6294865"/>
              <a:gd name="connsiteY10372" fmla="*/ 1963550 h 5339960"/>
              <a:gd name="connsiteX10373" fmla="*/ 1606308 w 6294865"/>
              <a:gd name="connsiteY10373" fmla="*/ 1953931 h 5339960"/>
              <a:gd name="connsiteX10374" fmla="*/ 1605029 w 6294865"/>
              <a:gd name="connsiteY10374" fmla="*/ 1950614 h 5339960"/>
              <a:gd name="connsiteX10375" fmla="*/ 1605966 w 6294865"/>
              <a:gd name="connsiteY10375" fmla="*/ 1930415 h 5339960"/>
              <a:gd name="connsiteX10376" fmla="*/ 1592391 w 6294865"/>
              <a:gd name="connsiteY10376" fmla="*/ 1935164 h 5339960"/>
              <a:gd name="connsiteX10377" fmla="*/ 1580991 w 6294865"/>
              <a:gd name="connsiteY10377" fmla="*/ 1934642 h 5339960"/>
              <a:gd name="connsiteX10378" fmla="*/ 1597165 w 6294865"/>
              <a:gd name="connsiteY10378" fmla="*/ 1918865 h 5339960"/>
              <a:gd name="connsiteX10379" fmla="*/ 1609247 w 6294865"/>
              <a:gd name="connsiteY10379" fmla="*/ 1908208 h 5339960"/>
              <a:gd name="connsiteX10380" fmla="*/ 1609367 w 6294865"/>
              <a:gd name="connsiteY10380" fmla="*/ 1907648 h 5339960"/>
              <a:gd name="connsiteX10381" fmla="*/ 1605839 w 6294865"/>
              <a:gd name="connsiteY10381" fmla="*/ 1903412 h 5339960"/>
              <a:gd name="connsiteX10382" fmla="*/ 1596216 w 6294865"/>
              <a:gd name="connsiteY10382" fmla="*/ 1901183 h 5339960"/>
              <a:gd name="connsiteX10383" fmla="*/ 1576466 w 6294865"/>
              <a:gd name="connsiteY10383" fmla="*/ 1912324 h 5339960"/>
              <a:gd name="connsiteX10384" fmla="*/ 1559443 w 6294865"/>
              <a:gd name="connsiteY10384" fmla="*/ 1915045 h 5339960"/>
              <a:gd name="connsiteX10385" fmla="*/ 1551716 w 6294865"/>
              <a:gd name="connsiteY10385" fmla="*/ 1922487 h 5339960"/>
              <a:gd name="connsiteX10386" fmla="*/ 1530501 w 6294865"/>
              <a:gd name="connsiteY10386" fmla="*/ 1936885 h 5339960"/>
              <a:gd name="connsiteX10387" fmla="*/ 1209916 w 6294865"/>
              <a:gd name="connsiteY10387" fmla="*/ 2953427 h 5339960"/>
              <a:gd name="connsiteX10388" fmla="*/ 1210205 w 6294865"/>
              <a:gd name="connsiteY10388" fmla="*/ 2953612 h 5339960"/>
              <a:gd name="connsiteX10389" fmla="*/ 1210243 w 6294865"/>
              <a:gd name="connsiteY10389" fmla="*/ 2953578 h 5339960"/>
              <a:gd name="connsiteX10390" fmla="*/ 1228370 w 6294865"/>
              <a:gd name="connsiteY10390" fmla="*/ 2892808 h 5339960"/>
              <a:gd name="connsiteX10391" fmla="*/ 1234241 w 6294865"/>
              <a:gd name="connsiteY10391" fmla="*/ 2900625 h 5339960"/>
              <a:gd name="connsiteX10392" fmla="*/ 1236823 w 6294865"/>
              <a:gd name="connsiteY10392" fmla="*/ 2905104 h 5339960"/>
              <a:gd name="connsiteX10393" fmla="*/ 1249982 w 6294865"/>
              <a:gd name="connsiteY10393" fmla="*/ 2904714 h 5339960"/>
              <a:gd name="connsiteX10394" fmla="*/ 1250568 w 6294865"/>
              <a:gd name="connsiteY10394" fmla="*/ 2899621 h 5339960"/>
              <a:gd name="connsiteX10395" fmla="*/ 1254657 w 6294865"/>
              <a:gd name="connsiteY10395" fmla="*/ 2877641 h 5339960"/>
              <a:gd name="connsiteX10396" fmla="*/ 1253991 w 6294865"/>
              <a:gd name="connsiteY10396" fmla="*/ 2875889 h 5339960"/>
              <a:gd name="connsiteX10397" fmla="*/ 1229626 w 6294865"/>
              <a:gd name="connsiteY10397" fmla="*/ 2891706 h 5339960"/>
              <a:gd name="connsiteX10398" fmla="*/ 755316 w 6294865"/>
              <a:gd name="connsiteY10398" fmla="*/ 4394329 h 5339960"/>
              <a:gd name="connsiteX10399" fmla="*/ 756599 w 6294865"/>
              <a:gd name="connsiteY10399" fmla="*/ 4399274 h 5339960"/>
              <a:gd name="connsiteX10400" fmla="*/ 759224 w 6294865"/>
              <a:gd name="connsiteY10400" fmla="*/ 4396957 h 5339960"/>
              <a:gd name="connsiteX10401" fmla="*/ 756390 w 6294865"/>
              <a:gd name="connsiteY10401" fmla="*/ 4393789 h 5339960"/>
              <a:gd name="connsiteX10402" fmla="*/ 786138 w 6294865"/>
              <a:gd name="connsiteY10402" fmla="*/ 4296443 h 5339960"/>
              <a:gd name="connsiteX10403" fmla="*/ 787840 w 6294865"/>
              <a:gd name="connsiteY10403" fmla="*/ 4299822 h 5339960"/>
              <a:gd name="connsiteX10404" fmla="*/ 791672 w 6294865"/>
              <a:gd name="connsiteY10404" fmla="*/ 4295237 h 5339960"/>
              <a:gd name="connsiteX10405" fmla="*/ 586882 w 6294865"/>
              <a:gd name="connsiteY10405" fmla="*/ 4928687 h 5339960"/>
              <a:gd name="connsiteX10406" fmla="*/ 586941 w 6294865"/>
              <a:gd name="connsiteY10406" fmla="*/ 4930188 h 5339960"/>
              <a:gd name="connsiteX10407" fmla="*/ 586582 w 6294865"/>
              <a:gd name="connsiteY10407" fmla="*/ 4935132 h 5339960"/>
              <a:gd name="connsiteX10408" fmla="*/ 595237 w 6294865"/>
              <a:gd name="connsiteY10408" fmla="*/ 4929255 h 5339960"/>
              <a:gd name="connsiteX10409" fmla="*/ 1761892 w 6294865"/>
              <a:gd name="connsiteY10409" fmla="*/ 1197966 h 5339960"/>
              <a:gd name="connsiteX10410" fmla="*/ 1773137 w 6294865"/>
              <a:gd name="connsiteY10410" fmla="*/ 1217471 h 5339960"/>
              <a:gd name="connsiteX10411" fmla="*/ 1776599 w 6294865"/>
              <a:gd name="connsiteY10411" fmla="*/ 1224343 h 5339960"/>
              <a:gd name="connsiteX10412" fmla="*/ 1786003 w 6294865"/>
              <a:gd name="connsiteY10412" fmla="*/ 1213094 h 5339960"/>
              <a:gd name="connsiteX10413" fmla="*/ 1784045 w 6294865"/>
              <a:gd name="connsiteY10413" fmla="*/ 1211948 h 5339960"/>
              <a:gd name="connsiteX10414" fmla="*/ 1261247 w 6294865"/>
              <a:gd name="connsiteY10414" fmla="*/ 2785844 h 5339960"/>
              <a:gd name="connsiteX10415" fmla="*/ 1268214 w 6294865"/>
              <a:gd name="connsiteY10415" fmla="*/ 2783921 h 5339960"/>
              <a:gd name="connsiteX10416" fmla="*/ 1268123 w 6294865"/>
              <a:gd name="connsiteY10416" fmla="*/ 2777950 h 5339960"/>
              <a:gd name="connsiteX10417" fmla="*/ 1265770 w 6294865"/>
              <a:gd name="connsiteY10417" fmla="*/ 2776272 h 5339960"/>
              <a:gd name="connsiteX10418" fmla="*/ 1262284 w 6294865"/>
              <a:gd name="connsiteY10418" fmla="*/ 2783532 h 5339960"/>
              <a:gd name="connsiteX10419" fmla="*/ 1305726 w 6294865"/>
              <a:gd name="connsiteY10419" fmla="*/ 2642779 h 5339960"/>
              <a:gd name="connsiteX10420" fmla="*/ 1306142 w 6294865"/>
              <a:gd name="connsiteY10420" fmla="*/ 2648782 h 5339960"/>
              <a:gd name="connsiteX10421" fmla="*/ 1306417 w 6294865"/>
              <a:gd name="connsiteY10421" fmla="*/ 2661006 h 5339960"/>
              <a:gd name="connsiteX10422" fmla="*/ 1318511 w 6294865"/>
              <a:gd name="connsiteY10422" fmla="*/ 2648382 h 5339960"/>
              <a:gd name="connsiteX10423" fmla="*/ 1319017 w 6294865"/>
              <a:gd name="connsiteY10423" fmla="*/ 2647910 h 5339960"/>
              <a:gd name="connsiteX10424" fmla="*/ 1318190 w 6294865"/>
              <a:gd name="connsiteY10424" fmla="*/ 2645366 h 5339960"/>
              <a:gd name="connsiteX10425" fmla="*/ 1315451 w 6294865"/>
              <a:gd name="connsiteY10425" fmla="*/ 2642267 h 5339960"/>
              <a:gd name="connsiteX10426" fmla="*/ 1574783 w 6294865"/>
              <a:gd name="connsiteY10426" fmla="*/ 1787314 h 5339960"/>
              <a:gd name="connsiteX10427" fmla="*/ 1581843 w 6294865"/>
              <a:gd name="connsiteY10427" fmla="*/ 1797142 h 5339960"/>
              <a:gd name="connsiteX10428" fmla="*/ 1582541 w 6294865"/>
              <a:gd name="connsiteY10428" fmla="*/ 1798908 h 5339960"/>
              <a:gd name="connsiteX10429" fmla="*/ 1591699 w 6294865"/>
              <a:gd name="connsiteY10429" fmla="*/ 1794419 h 5339960"/>
              <a:gd name="connsiteX10430" fmla="*/ 1578390 w 6294865"/>
              <a:gd name="connsiteY10430" fmla="*/ 1783656 h 5339960"/>
              <a:gd name="connsiteX10431" fmla="*/ 1797712 w 6294865"/>
              <a:gd name="connsiteY10431" fmla="*/ 1079187 h 5339960"/>
              <a:gd name="connsiteX10432" fmla="*/ 1799270 w 6294865"/>
              <a:gd name="connsiteY10432" fmla="*/ 1079274 h 5339960"/>
              <a:gd name="connsiteX10433" fmla="*/ 1801997 w 6294865"/>
              <a:gd name="connsiteY10433" fmla="*/ 1079193 h 5339960"/>
              <a:gd name="connsiteX10434" fmla="*/ 1800793 w 6294865"/>
              <a:gd name="connsiteY10434" fmla="*/ 1076074 h 5339960"/>
              <a:gd name="connsiteX10435" fmla="*/ 878961 w 6294865"/>
              <a:gd name="connsiteY10435" fmla="*/ 3995292 h 5339960"/>
              <a:gd name="connsiteX10436" fmla="*/ 886478 w 6294865"/>
              <a:gd name="connsiteY10436" fmla="*/ 4002053 h 5339960"/>
              <a:gd name="connsiteX10437" fmla="*/ 928444 w 6294865"/>
              <a:gd name="connsiteY10437" fmla="*/ 3984864 h 5339960"/>
              <a:gd name="connsiteX10438" fmla="*/ 926601 w 6294865"/>
              <a:gd name="connsiteY10438" fmla="*/ 3981567 h 5339960"/>
              <a:gd name="connsiteX10439" fmla="*/ 925442 w 6294865"/>
              <a:gd name="connsiteY10439" fmla="*/ 3979814 h 5339960"/>
              <a:gd name="connsiteX10440" fmla="*/ 921870 w 6294865"/>
              <a:gd name="connsiteY10440" fmla="*/ 3979648 h 5339960"/>
              <a:gd name="connsiteX10441" fmla="*/ 916218 w 6294865"/>
              <a:gd name="connsiteY10441" fmla="*/ 3969465 h 5339960"/>
              <a:gd name="connsiteX10442" fmla="*/ 904743 w 6294865"/>
              <a:gd name="connsiteY10442" fmla="*/ 3970389 h 5339960"/>
              <a:gd name="connsiteX10443" fmla="*/ 893038 w 6294865"/>
              <a:gd name="connsiteY10443" fmla="*/ 3982101 h 5339960"/>
              <a:gd name="connsiteX10444" fmla="*/ 881857 w 6294865"/>
              <a:gd name="connsiteY10444" fmla="*/ 3992987 h 5339960"/>
              <a:gd name="connsiteX10445" fmla="*/ 1701259 w 6294865"/>
              <a:gd name="connsiteY10445" fmla="*/ 1383755 h 5339960"/>
              <a:gd name="connsiteX10446" fmla="*/ 1705203 w 6294865"/>
              <a:gd name="connsiteY10446" fmla="*/ 1404338 h 5339960"/>
              <a:gd name="connsiteX10447" fmla="*/ 1707255 w 6294865"/>
              <a:gd name="connsiteY10447" fmla="*/ 1412458 h 5339960"/>
              <a:gd name="connsiteX10448" fmla="*/ 1709575 w 6294865"/>
              <a:gd name="connsiteY10448" fmla="*/ 1408997 h 5339960"/>
              <a:gd name="connsiteX10449" fmla="*/ 1717483 w 6294865"/>
              <a:gd name="connsiteY10449" fmla="*/ 1399004 h 5339960"/>
              <a:gd name="connsiteX10450" fmla="*/ 1716992 w 6294865"/>
              <a:gd name="connsiteY10450" fmla="*/ 1404089 h 5339960"/>
              <a:gd name="connsiteX10451" fmla="*/ 1711867 w 6294865"/>
              <a:gd name="connsiteY10451" fmla="*/ 1418626 h 5339960"/>
              <a:gd name="connsiteX10452" fmla="*/ 1728862 w 6294865"/>
              <a:gd name="connsiteY10452" fmla="*/ 1409916 h 5339960"/>
              <a:gd name="connsiteX10453" fmla="*/ 1744772 w 6294865"/>
              <a:gd name="connsiteY10453" fmla="*/ 1394111 h 5339960"/>
              <a:gd name="connsiteX10454" fmla="*/ 1742042 w 6294865"/>
              <a:gd name="connsiteY10454" fmla="*/ 1386946 h 5339960"/>
              <a:gd name="connsiteX10455" fmla="*/ 1730589 w 6294865"/>
              <a:gd name="connsiteY10455" fmla="*/ 1362255 h 5339960"/>
              <a:gd name="connsiteX10456" fmla="*/ 1713509 w 6294865"/>
              <a:gd name="connsiteY10456" fmla="*/ 1374798 h 5339960"/>
              <a:gd name="connsiteX10457" fmla="*/ 1376923 w 6294865"/>
              <a:gd name="connsiteY10457" fmla="*/ 2413380 h 5339960"/>
              <a:gd name="connsiteX10458" fmla="*/ 1376953 w 6294865"/>
              <a:gd name="connsiteY10458" fmla="*/ 2413541 h 5339960"/>
              <a:gd name="connsiteX10459" fmla="*/ 1390402 w 6294865"/>
              <a:gd name="connsiteY10459" fmla="*/ 2432097 h 5339960"/>
              <a:gd name="connsiteX10460" fmla="*/ 1393147 w 6294865"/>
              <a:gd name="connsiteY10460" fmla="*/ 2428629 h 5339960"/>
              <a:gd name="connsiteX10461" fmla="*/ 1392655 w 6294865"/>
              <a:gd name="connsiteY10461" fmla="*/ 2433714 h 5339960"/>
              <a:gd name="connsiteX10462" fmla="*/ 1392301 w 6294865"/>
              <a:gd name="connsiteY10462" fmla="*/ 2434718 h 5339960"/>
              <a:gd name="connsiteX10463" fmla="*/ 1396507 w 6294865"/>
              <a:gd name="connsiteY10463" fmla="*/ 2440521 h 5339960"/>
              <a:gd name="connsiteX10464" fmla="*/ 1415004 w 6294865"/>
              <a:gd name="connsiteY10464" fmla="*/ 2410748 h 5339960"/>
              <a:gd name="connsiteX10465" fmla="*/ 1406252 w 6294865"/>
              <a:gd name="connsiteY10465" fmla="*/ 2391880 h 5339960"/>
              <a:gd name="connsiteX10466" fmla="*/ 1389172 w 6294865"/>
              <a:gd name="connsiteY10466" fmla="*/ 2404423 h 5339960"/>
              <a:gd name="connsiteX10467" fmla="*/ 913843 w 6294865"/>
              <a:gd name="connsiteY10467" fmla="*/ 3883056 h 5339960"/>
              <a:gd name="connsiteX10468" fmla="*/ 915993 w 6294865"/>
              <a:gd name="connsiteY10468" fmla="*/ 3885567 h 5339960"/>
              <a:gd name="connsiteX10469" fmla="*/ 916113 w 6294865"/>
              <a:gd name="connsiteY10469" fmla="*/ 3886274 h 5339960"/>
              <a:gd name="connsiteX10470" fmla="*/ 922861 w 6294865"/>
              <a:gd name="connsiteY10470" fmla="*/ 3878076 h 5339960"/>
              <a:gd name="connsiteX10471" fmla="*/ 919351 w 6294865"/>
              <a:gd name="connsiteY10471" fmla="*/ 3880285 h 5339960"/>
              <a:gd name="connsiteX10472" fmla="*/ 594508 w 6294865"/>
              <a:gd name="connsiteY10472" fmla="*/ 4896312 h 5339960"/>
              <a:gd name="connsiteX10473" fmla="*/ 596642 w 6294865"/>
              <a:gd name="connsiteY10473" fmla="*/ 4904598 h 5339960"/>
              <a:gd name="connsiteX10474" fmla="*/ 599075 w 6294865"/>
              <a:gd name="connsiteY10474" fmla="*/ 4904341 h 5339960"/>
              <a:gd name="connsiteX10475" fmla="*/ 599610 w 6294865"/>
              <a:gd name="connsiteY10475" fmla="*/ 4903697 h 5339960"/>
              <a:gd name="connsiteX10476" fmla="*/ 600839 w 6294865"/>
              <a:gd name="connsiteY10476" fmla="*/ 4902620 h 5339960"/>
              <a:gd name="connsiteX10477" fmla="*/ 601570 w 6294865"/>
              <a:gd name="connsiteY10477" fmla="*/ 4893718 h 5339960"/>
              <a:gd name="connsiteX10478" fmla="*/ 878396 w 6294865"/>
              <a:gd name="connsiteY10478" fmla="*/ 3994784 h 5339960"/>
              <a:gd name="connsiteX10479" fmla="*/ 878834 w 6294865"/>
              <a:gd name="connsiteY10479" fmla="*/ 3995178 h 5339960"/>
              <a:gd name="connsiteX10480" fmla="*/ 883669 w 6294865"/>
              <a:gd name="connsiteY10480" fmla="*/ 3988854 h 5339960"/>
              <a:gd name="connsiteX10481" fmla="*/ 896038 w 6294865"/>
              <a:gd name="connsiteY10481" fmla="*/ 3973827 h 5339960"/>
              <a:gd name="connsiteX10482" fmla="*/ 898551 w 6294865"/>
              <a:gd name="connsiteY10482" fmla="*/ 3970860 h 5339960"/>
              <a:gd name="connsiteX10483" fmla="*/ 887787 w 6294865"/>
              <a:gd name="connsiteY10483" fmla="*/ 3970492 h 5339960"/>
              <a:gd name="connsiteX10484" fmla="*/ 886627 w 6294865"/>
              <a:gd name="connsiteY10484" fmla="*/ 3973150 h 5339960"/>
              <a:gd name="connsiteX10485" fmla="*/ 600251 w 6294865"/>
              <a:gd name="connsiteY10485" fmla="*/ 4876183 h 5339960"/>
              <a:gd name="connsiteX10486" fmla="*/ 602915 w 6294865"/>
              <a:gd name="connsiteY10486" fmla="*/ 4877365 h 5339960"/>
              <a:gd name="connsiteX10487" fmla="*/ 602967 w 6294865"/>
              <a:gd name="connsiteY10487" fmla="*/ 4876726 h 5339960"/>
              <a:gd name="connsiteX10488" fmla="*/ 600682 w 6294865"/>
              <a:gd name="connsiteY10488" fmla="*/ 4875728 h 5339960"/>
              <a:gd name="connsiteX10489" fmla="*/ 873834 w 6294865"/>
              <a:gd name="connsiteY10489" fmla="*/ 4007232 h 5339960"/>
              <a:gd name="connsiteX10490" fmla="*/ 876966 w 6294865"/>
              <a:gd name="connsiteY10490" fmla="*/ 4005948 h 5339960"/>
              <a:gd name="connsiteX10491" fmla="*/ 875232 w 6294865"/>
              <a:gd name="connsiteY10491" fmla="*/ 4003404 h 5339960"/>
              <a:gd name="connsiteX10492" fmla="*/ 1621131 w 6294865"/>
              <a:gd name="connsiteY10492" fmla="*/ 1634548 h 5339960"/>
              <a:gd name="connsiteX10493" fmla="*/ 1622430 w 6294865"/>
              <a:gd name="connsiteY10493" fmla="*/ 1635967 h 5339960"/>
              <a:gd name="connsiteX10494" fmla="*/ 1629466 w 6294865"/>
              <a:gd name="connsiteY10494" fmla="*/ 1648036 h 5339960"/>
              <a:gd name="connsiteX10495" fmla="*/ 1631856 w 6294865"/>
              <a:gd name="connsiteY10495" fmla="*/ 1645373 h 5339960"/>
              <a:gd name="connsiteX10496" fmla="*/ 1623191 w 6294865"/>
              <a:gd name="connsiteY10496" fmla="*/ 1633500 h 5339960"/>
              <a:gd name="connsiteX10497" fmla="*/ 1839594 w 6294865"/>
              <a:gd name="connsiteY10497" fmla="*/ 940831 h 5339960"/>
              <a:gd name="connsiteX10498" fmla="*/ 1850197 w 6294865"/>
              <a:gd name="connsiteY10498" fmla="*/ 949160 h 5339960"/>
              <a:gd name="connsiteX10499" fmla="*/ 1850041 w 6294865"/>
              <a:gd name="connsiteY10499" fmla="*/ 938813 h 5339960"/>
              <a:gd name="connsiteX10500" fmla="*/ 1840433 w 6294865"/>
              <a:gd name="connsiteY10500" fmla="*/ 939979 h 5339960"/>
              <a:gd name="connsiteX10501" fmla="*/ 620544 w 6294865"/>
              <a:gd name="connsiteY10501" fmla="*/ 4810713 h 5339960"/>
              <a:gd name="connsiteX10502" fmla="*/ 619610 w 6294865"/>
              <a:gd name="connsiteY10502" fmla="*/ 4816128 h 5339960"/>
              <a:gd name="connsiteX10503" fmla="*/ 620417 w 6294865"/>
              <a:gd name="connsiteY10503" fmla="*/ 4822416 h 5339960"/>
              <a:gd name="connsiteX10504" fmla="*/ 620921 w 6294865"/>
              <a:gd name="connsiteY10504" fmla="*/ 4811538 h 5339960"/>
              <a:gd name="connsiteX10505" fmla="*/ 1807642 w 6294865"/>
              <a:gd name="connsiteY10505" fmla="*/ 1041791 h 5339960"/>
              <a:gd name="connsiteX10506" fmla="*/ 1803736 w 6294865"/>
              <a:gd name="connsiteY10506" fmla="*/ 1054626 h 5339960"/>
              <a:gd name="connsiteX10507" fmla="*/ 1803598 w 6294865"/>
              <a:gd name="connsiteY10507" fmla="*/ 1062801 h 5339960"/>
              <a:gd name="connsiteX10508" fmla="*/ 1811034 w 6294865"/>
              <a:gd name="connsiteY10508" fmla="*/ 1054222 h 5339960"/>
              <a:gd name="connsiteX10509" fmla="*/ 1820052 w 6294865"/>
              <a:gd name="connsiteY10509" fmla="*/ 1044178 h 5339960"/>
              <a:gd name="connsiteX10510" fmla="*/ 1814055 w 6294865"/>
              <a:gd name="connsiteY10510" fmla="*/ 1038303 h 5339960"/>
              <a:gd name="connsiteX10511" fmla="*/ 1813652 w 6294865"/>
              <a:gd name="connsiteY10511" fmla="*/ 1037820 h 5339960"/>
              <a:gd name="connsiteX10512" fmla="*/ 864404 w 6294865"/>
              <a:gd name="connsiteY10512" fmla="*/ 4032393 h 5339960"/>
              <a:gd name="connsiteX10513" fmla="*/ 875991 w 6294865"/>
              <a:gd name="connsiteY10513" fmla="*/ 4032206 h 5339960"/>
              <a:gd name="connsiteX10514" fmla="*/ 895380 w 6294865"/>
              <a:gd name="connsiteY10514" fmla="*/ 4032528 h 5339960"/>
              <a:gd name="connsiteX10515" fmla="*/ 890179 w 6294865"/>
              <a:gd name="connsiteY10515" fmla="*/ 4025329 h 5339960"/>
              <a:gd name="connsiteX10516" fmla="*/ 881642 w 6294865"/>
              <a:gd name="connsiteY10516" fmla="*/ 4012806 h 5339960"/>
              <a:gd name="connsiteX10517" fmla="*/ 870275 w 6294865"/>
              <a:gd name="connsiteY10517" fmla="*/ 4016981 h 5339960"/>
              <a:gd name="connsiteX10518" fmla="*/ 870058 w 6294865"/>
              <a:gd name="connsiteY10518" fmla="*/ 4017575 h 5339960"/>
              <a:gd name="connsiteX10519" fmla="*/ 864422 w 6294865"/>
              <a:gd name="connsiteY10519" fmla="*/ 4032359 h 5339960"/>
              <a:gd name="connsiteX10520" fmla="*/ 586340 w 6294865"/>
              <a:gd name="connsiteY10520" fmla="*/ 4914884 h 5339960"/>
              <a:gd name="connsiteX10521" fmla="*/ 586579 w 6294865"/>
              <a:gd name="connsiteY10521" fmla="*/ 4920960 h 5339960"/>
              <a:gd name="connsiteX10522" fmla="*/ 596065 w 6294865"/>
              <a:gd name="connsiteY10522" fmla="*/ 4921118 h 5339960"/>
              <a:gd name="connsiteX10523" fmla="*/ 593674 w 6294865"/>
              <a:gd name="connsiteY10523" fmla="*/ 4913761 h 5339960"/>
              <a:gd name="connsiteX10524" fmla="*/ 1203343 w 6294865"/>
              <a:gd name="connsiteY10524" fmla="*/ 2955657 h 5339960"/>
              <a:gd name="connsiteX10525" fmla="*/ 1203998 w 6294865"/>
              <a:gd name="connsiteY10525" fmla="*/ 2959074 h 5339960"/>
              <a:gd name="connsiteX10526" fmla="*/ 1205458 w 6294865"/>
              <a:gd name="connsiteY10526" fmla="*/ 2957799 h 5339960"/>
              <a:gd name="connsiteX10527" fmla="*/ 1206897 w 6294865"/>
              <a:gd name="connsiteY10527" fmla="*/ 2956529 h 5339960"/>
              <a:gd name="connsiteX10528" fmla="*/ 1765974 w 6294865"/>
              <a:gd name="connsiteY10528" fmla="*/ 1168247 h 5339960"/>
              <a:gd name="connsiteX10529" fmla="*/ 1772487 w 6294865"/>
              <a:gd name="connsiteY10529" fmla="*/ 1179127 h 5339960"/>
              <a:gd name="connsiteX10530" fmla="*/ 1796701 w 6294865"/>
              <a:gd name="connsiteY10530" fmla="*/ 1199486 h 5339960"/>
              <a:gd name="connsiteX10531" fmla="*/ 1804759 w 6294865"/>
              <a:gd name="connsiteY10531" fmla="*/ 1184837 h 5339960"/>
              <a:gd name="connsiteX10532" fmla="*/ 1826551 w 6294865"/>
              <a:gd name="connsiteY10532" fmla="*/ 1154130 h 5339960"/>
              <a:gd name="connsiteX10533" fmla="*/ 1820081 w 6294865"/>
              <a:gd name="connsiteY10533" fmla="*/ 1176173 h 5339960"/>
              <a:gd name="connsiteX10534" fmla="*/ 1813680 w 6294865"/>
              <a:gd name="connsiteY10534" fmla="*/ 1192919 h 5339960"/>
              <a:gd name="connsiteX10535" fmla="*/ 1827983 w 6294865"/>
              <a:gd name="connsiteY10535" fmla="*/ 1192699 h 5339960"/>
              <a:gd name="connsiteX10536" fmla="*/ 1835594 w 6294865"/>
              <a:gd name="connsiteY10536" fmla="*/ 1205482 h 5339960"/>
              <a:gd name="connsiteX10537" fmla="*/ 1821656 w 6294865"/>
              <a:gd name="connsiteY10537" fmla="*/ 1218907 h 5339960"/>
              <a:gd name="connsiteX10538" fmla="*/ 1861442 w 6294865"/>
              <a:gd name="connsiteY10538" fmla="*/ 1241165 h 5339960"/>
              <a:gd name="connsiteX10539" fmla="*/ 1889991 w 6294865"/>
              <a:gd name="connsiteY10539" fmla="*/ 1265294 h 5339960"/>
              <a:gd name="connsiteX10540" fmla="*/ 1861040 w 6294865"/>
              <a:gd name="connsiteY10540" fmla="*/ 1336065 h 5339960"/>
              <a:gd name="connsiteX10541" fmla="*/ 1872842 w 6294865"/>
              <a:gd name="connsiteY10541" fmla="*/ 1517874 h 5339960"/>
              <a:gd name="connsiteX10542" fmla="*/ 1877892 w 6294865"/>
              <a:gd name="connsiteY10542" fmla="*/ 1560409 h 5339960"/>
              <a:gd name="connsiteX10543" fmla="*/ 1892122 w 6294865"/>
              <a:gd name="connsiteY10543" fmla="*/ 1552169 h 5339960"/>
              <a:gd name="connsiteX10544" fmla="*/ 1913425 w 6294865"/>
              <a:gd name="connsiteY10544" fmla="*/ 1541726 h 5339960"/>
              <a:gd name="connsiteX10545" fmla="*/ 1900377 w 6294865"/>
              <a:gd name="connsiteY10545" fmla="*/ 1528212 h 5339960"/>
              <a:gd name="connsiteX10546" fmla="*/ 1931811 w 6294865"/>
              <a:gd name="connsiteY10546" fmla="*/ 1365016 h 5339960"/>
              <a:gd name="connsiteX10547" fmla="*/ 1896290 w 6294865"/>
              <a:gd name="connsiteY10547" fmla="*/ 1160756 h 5339960"/>
              <a:gd name="connsiteX10548" fmla="*/ 1894928 w 6294865"/>
              <a:gd name="connsiteY10548" fmla="*/ 1151758 h 5339960"/>
              <a:gd name="connsiteX10549" fmla="*/ 1892110 w 6294865"/>
              <a:gd name="connsiteY10549" fmla="*/ 1143086 h 5339960"/>
              <a:gd name="connsiteX10550" fmla="*/ 1891510 w 6294865"/>
              <a:gd name="connsiteY10550" fmla="*/ 1141075 h 5339960"/>
              <a:gd name="connsiteX10551" fmla="*/ 1879801 w 6294865"/>
              <a:gd name="connsiteY10551" fmla="*/ 1137216 h 5339960"/>
              <a:gd name="connsiteX10552" fmla="*/ 1849506 w 6294865"/>
              <a:gd name="connsiteY10552" fmla="*/ 1123066 h 5339960"/>
              <a:gd name="connsiteX10553" fmla="*/ 1840582 w 6294865"/>
              <a:gd name="connsiteY10553" fmla="*/ 1116701 h 5339960"/>
              <a:gd name="connsiteX10554" fmla="*/ 1822576 w 6294865"/>
              <a:gd name="connsiteY10554" fmla="*/ 1129924 h 5339960"/>
              <a:gd name="connsiteX10555" fmla="*/ 1799902 w 6294865"/>
              <a:gd name="connsiteY10555" fmla="*/ 1146505 h 5339960"/>
              <a:gd name="connsiteX10556" fmla="*/ 1775357 w 6294865"/>
              <a:gd name="connsiteY10556" fmla="*/ 1162156 h 5339960"/>
              <a:gd name="connsiteX10557" fmla="*/ 1818183 w 6294865"/>
              <a:gd name="connsiteY10557" fmla="*/ 1002086 h 5339960"/>
              <a:gd name="connsiteX10558" fmla="*/ 1817860 w 6294865"/>
              <a:gd name="connsiteY10558" fmla="*/ 1004694 h 5339960"/>
              <a:gd name="connsiteX10559" fmla="*/ 1818752 w 6294865"/>
              <a:gd name="connsiteY10559" fmla="*/ 1005301 h 5339960"/>
              <a:gd name="connsiteX10560" fmla="*/ 1819881 w 6294865"/>
              <a:gd name="connsiteY10560" fmla="*/ 1003601 h 5339960"/>
              <a:gd name="connsiteX10561" fmla="*/ 1818883 w 6294865"/>
              <a:gd name="connsiteY10561" fmla="*/ 1002890 h 5339960"/>
              <a:gd name="connsiteX10562" fmla="*/ 993401 w 6294865"/>
              <a:gd name="connsiteY10562" fmla="*/ 3620407 h 5339960"/>
              <a:gd name="connsiteX10563" fmla="*/ 993080 w 6294865"/>
              <a:gd name="connsiteY10563" fmla="*/ 3623013 h 5339960"/>
              <a:gd name="connsiteX10564" fmla="*/ 993971 w 6294865"/>
              <a:gd name="connsiteY10564" fmla="*/ 3623620 h 5339960"/>
              <a:gd name="connsiteX10565" fmla="*/ 995099 w 6294865"/>
              <a:gd name="connsiteY10565" fmla="*/ 3621921 h 5339960"/>
              <a:gd name="connsiteX10566" fmla="*/ 994101 w 6294865"/>
              <a:gd name="connsiteY10566" fmla="*/ 3621210 h 5339960"/>
              <a:gd name="connsiteX10567" fmla="*/ 1336678 w 6294865"/>
              <a:gd name="connsiteY10567" fmla="*/ 2529395 h 5339960"/>
              <a:gd name="connsiteX10568" fmla="*/ 1334342 w 6294865"/>
              <a:gd name="connsiteY10568" fmla="*/ 2543251 h 5339960"/>
              <a:gd name="connsiteX10569" fmla="*/ 1335467 w 6294865"/>
              <a:gd name="connsiteY10569" fmla="*/ 2542784 h 5339960"/>
              <a:gd name="connsiteX10570" fmla="*/ 1334167 w 6294865"/>
              <a:gd name="connsiteY10570" fmla="*/ 2544265 h 5339960"/>
              <a:gd name="connsiteX10571" fmla="*/ 1330225 w 6294865"/>
              <a:gd name="connsiteY10571" fmla="*/ 2566241 h 5339960"/>
              <a:gd name="connsiteX10572" fmla="*/ 1334245 w 6294865"/>
              <a:gd name="connsiteY10572" fmla="*/ 2582129 h 5339960"/>
              <a:gd name="connsiteX10573" fmla="*/ 1337053 w 6294865"/>
              <a:gd name="connsiteY10573" fmla="*/ 2557765 h 5339960"/>
              <a:gd name="connsiteX10574" fmla="*/ 1341142 w 6294865"/>
              <a:gd name="connsiteY10574" fmla="*/ 2535786 h 5339960"/>
              <a:gd name="connsiteX10575" fmla="*/ 1338375 w 6294865"/>
              <a:gd name="connsiteY10575" fmla="*/ 2528524 h 5339960"/>
              <a:gd name="connsiteX10576" fmla="*/ 1624483 w 6294865"/>
              <a:gd name="connsiteY10576" fmla="*/ 1615358 h 5339960"/>
              <a:gd name="connsiteX10577" fmla="*/ 1629893 w 6294865"/>
              <a:gd name="connsiteY10577" fmla="*/ 1622769 h 5339960"/>
              <a:gd name="connsiteX10578" fmla="*/ 1629963 w 6294865"/>
              <a:gd name="connsiteY10578" fmla="*/ 1622879 h 5339960"/>
              <a:gd name="connsiteX10579" fmla="*/ 1632957 w 6294865"/>
              <a:gd name="connsiteY10579" fmla="*/ 1621581 h 5339960"/>
              <a:gd name="connsiteX10580" fmla="*/ 1631920 w 6294865"/>
              <a:gd name="connsiteY10580" fmla="*/ 1614799 h 5339960"/>
              <a:gd name="connsiteX10581" fmla="*/ 1189234 w 6294865"/>
              <a:gd name="connsiteY10581" fmla="*/ 2996430 h 5339960"/>
              <a:gd name="connsiteX10582" fmla="*/ 1189002 w 6294865"/>
              <a:gd name="connsiteY10582" fmla="*/ 3001151 h 5339960"/>
              <a:gd name="connsiteX10583" fmla="*/ 1188753 w 6294865"/>
              <a:gd name="connsiteY10583" fmla="*/ 3003856 h 5339960"/>
              <a:gd name="connsiteX10584" fmla="*/ 1198438 w 6294865"/>
              <a:gd name="connsiteY10584" fmla="*/ 2997939 h 5339960"/>
              <a:gd name="connsiteX10585" fmla="*/ 1202064 w 6294865"/>
              <a:gd name="connsiteY10585" fmla="*/ 2992530 h 5339960"/>
              <a:gd name="connsiteX10586" fmla="*/ 1201402 w 6294865"/>
              <a:gd name="connsiteY10586" fmla="*/ 2990317 h 5339960"/>
              <a:gd name="connsiteX10587" fmla="*/ 1197940 w 6294865"/>
              <a:gd name="connsiteY10587" fmla="*/ 2991825 h 5339960"/>
              <a:gd name="connsiteX10588" fmla="*/ 1575181 w 6294865"/>
              <a:gd name="connsiteY10588" fmla="*/ 1771131 h 5339960"/>
              <a:gd name="connsiteX10589" fmla="*/ 1577263 w 6294865"/>
              <a:gd name="connsiteY10589" fmla="*/ 1772605 h 5339960"/>
              <a:gd name="connsiteX10590" fmla="*/ 1577640 w 6294865"/>
              <a:gd name="connsiteY10590" fmla="*/ 1772184 h 5339960"/>
              <a:gd name="connsiteX10591" fmla="*/ 1576369 w 6294865"/>
              <a:gd name="connsiteY10591" fmla="*/ 1770866 h 5339960"/>
              <a:gd name="connsiteX10592" fmla="*/ 555623 w 6294865"/>
              <a:gd name="connsiteY10592" fmla="*/ 5007776 h 5339960"/>
              <a:gd name="connsiteX10593" fmla="*/ 556138 w 6294865"/>
              <a:gd name="connsiteY10593" fmla="*/ 5013098 h 5339960"/>
              <a:gd name="connsiteX10594" fmla="*/ 556459 w 6294865"/>
              <a:gd name="connsiteY10594" fmla="*/ 5016974 h 5339960"/>
              <a:gd name="connsiteX10595" fmla="*/ 562510 w 6294865"/>
              <a:gd name="connsiteY10595" fmla="*/ 5011325 h 5339960"/>
              <a:gd name="connsiteX10596" fmla="*/ 556203 w 6294865"/>
              <a:gd name="connsiteY10596" fmla="*/ 5007614 h 5339960"/>
              <a:gd name="connsiteX10597" fmla="*/ 556094 w 6294865"/>
              <a:gd name="connsiteY10597" fmla="*/ 5007692 h 5339960"/>
              <a:gd name="connsiteX10598" fmla="*/ 1732094 w 6294865"/>
              <a:gd name="connsiteY10598" fmla="*/ 1272532 h 5339960"/>
              <a:gd name="connsiteX10599" fmla="*/ 1737643 w 6294865"/>
              <a:gd name="connsiteY10599" fmla="*/ 1294053 h 5339960"/>
              <a:gd name="connsiteX10600" fmla="*/ 1741829 w 6294865"/>
              <a:gd name="connsiteY10600" fmla="*/ 1310188 h 5339960"/>
              <a:gd name="connsiteX10601" fmla="*/ 1766447 w 6294865"/>
              <a:gd name="connsiteY10601" fmla="*/ 1292143 h 5339960"/>
              <a:gd name="connsiteX10602" fmla="*/ 1769648 w 6294865"/>
              <a:gd name="connsiteY10602" fmla="*/ 1290290 h 5339960"/>
              <a:gd name="connsiteX10603" fmla="*/ 1770457 w 6294865"/>
              <a:gd name="connsiteY10603" fmla="*/ 1283266 h 5339960"/>
              <a:gd name="connsiteX10604" fmla="*/ 1774546 w 6294865"/>
              <a:gd name="connsiteY10604" fmla="*/ 1261287 h 5339960"/>
              <a:gd name="connsiteX10605" fmla="*/ 1771780 w 6294865"/>
              <a:gd name="connsiteY10605" fmla="*/ 1254025 h 5339960"/>
              <a:gd name="connsiteX10606" fmla="*/ 1756125 w 6294865"/>
              <a:gd name="connsiteY10606" fmla="*/ 1262053 h 5339960"/>
              <a:gd name="connsiteX10607" fmla="*/ 538782 w 6294865"/>
              <a:gd name="connsiteY10607" fmla="*/ 5060426 h 5339960"/>
              <a:gd name="connsiteX10608" fmla="*/ 548580 w 6294865"/>
              <a:gd name="connsiteY10608" fmla="*/ 5059800 h 5339960"/>
              <a:gd name="connsiteX10609" fmla="*/ 551623 w 6294865"/>
              <a:gd name="connsiteY10609" fmla="*/ 5060933 h 5339960"/>
              <a:gd name="connsiteX10610" fmla="*/ 549429 w 6294865"/>
              <a:gd name="connsiteY10610" fmla="*/ 5056020 h 5339960"/>
              <a:gd name="connsiteX10611" fmla="*/ 544316 w 6294865"/>
              <a:gd name="connsiteY10611" fmla="*/ 5054556 h 5339960"/>
              <a:gd name="connsiteX10612" fmla="*/ 1489137 w 6294865"/>
              <a:gd name="connsiteY10612" fmla="*/ 2042759 h 5339960"/>
              <a:gd name="connsiteX10613" fmla="*/ 1491949 w 6294865"/>
              <a:gd name="connsiteY10613" fmla="*/ 2053603 h 5339960"/>
              <a:gd name="connsiteX10614" fmla="*/ 1497242 w 6294865"/>
              <a:gd name="connsiteY10614" fmla="*/ 2074159 h 5339960"/>
              <a:gd name="connsiteX10615" fmla="*/ 1499022 w 6294865"/>
              <a:gd name="connsiteY10615" fmla="*/ 2072031 h 5339960"/>
              <a:gd name="connsiteX10616" fmla="*/ 1501407 w 6294865"/>
              <a:gd name="connsiteY10616" fmla="*/ 2043001 h 5339960"/>
              <a:gd name="connsiteX10617" fmla="*/ 1497616 w 6294865"/>
              <a:gd name="connsiteY10617" fmla="*/ 2042294 h 5339960"/>
              <a:gd name="connsiteX10618" fmla="*/ 1491784 w 6294865"/>
              <a:gd name="connsiteY10618" fmla="*/ 2040729 h 5339960"/>
              <a:gd name="connsiteX10619" fmla="*/ 1565469 w 6294865"/>
              <a:gd name="connsiteY10619" fmla="*/ 1799677 h 5339960"/>
              <a:gd name="connsiteX10620" fmla="*/ 1568588 w 6294865"/>
              <a:gd name="connsiteY10620" fmla="*/ 1805299 h 5339960"/>
              <a:gd name="connsiteX10621" fmla="*/ 1569563 w 6294865"/>
              <a:gd name="connsiteY10621" fmla="*/ 1805271 h 5339960"/>
              <a:gd name="connsiteX10622" fmla="*/ 1571221 w 6294865"/>
              <a:gd name="connsiteY10622" fmla="*/ 1804457 h 5339960"/>
              <a:gd name="connsiteX10623" fmla="*/ 1568039 w 6294865"/>
              <a:gd name="connsiteY10623" fmla="*/ 1801802 h 5339960"/>
              <a:gd name="connsiteX10624" fmla="*/ 1083274 w 6294865"/>
              <a:gd name="connsiteY10624" fmla="*/ 3329666 h 5339960"/>
              <a:gd name="connsiteX10625" fmla="*/ 1089222 w 6294865"/>
              <a:gd name="connsiteY10625" fmla="*/ 3345034 h 5339960"/>
              <a:gd name="connsiteX10626" fmla="*/ 1092485 w 6294865"/>
              <a:gd name="connsiteY10626" fmla="*/ 3334217 h 5339960"/>
              <a:gd name="connsiteX10627" fmla="*/ 1085353 w 6294865"/>
              <a:gd name="connsiteY10627" fmla="*/ 3329341 h 5339960"/>
              <a:gd name="connsiteX10628" fmla="*/ 1084457 w 6294865"/>
              <a:gd name="connsiteY10628" fmla="*/ 3328466 h 5339960"/>
              <a:gd name="connsiteX10629" fmla="*/ 1555578 w 6294865"/>
              <a:gd name="connsiteY10629" fmla="*/ 1829546 h 5339960"/>
              <a:gd name="connsiteX10630" fmla="*/ 1560573 w 6294865"/>
              <a:gd name="connsiteY10630" fmla="*/ 1833281 h 5339960"/>
              <a:gd name="connsiteX10631" fmla="*/ 1561614 w 6294865"/>
              <a:gd name="connsiteY10631" fmla="*/ 1834235 h 5339960"/>
              <a:gd name="connsiteX10632" fmla="*/ 1561485 w 6294865"/>
              <a:gd name="connsiteY10632" fmla="*/ 1834002 h 5339960"/>
              <a:gd name="connsiteX10633" fmla="*/ 1557571 w 6294865"/>
              <a:gd name="connsiteY10633" fmla="*/ 1828089 h 5339960"/>
              <a:gd name="connsiteX10634" fmla="*/ 741046 w 6294865"/>
              <a:gd name="connsiteY10634" fmla="*/ 4412551 h 5339960"/>
              <a:gd name="connsiteX10635" fmla="*/ 741335 w 6294865"/>
              <a:gd name="connsiteY10635" fmla="*/ 4412735 h 5339960"/>
              <a:gd name="connsiteX10636" fmla="*/ 741372 w 6294865"/>
              <a:gd name="connsiteY10636" fmla="*/ 4412702 h 5339960"/>
              <a:gd name="connsiteX10637" fmla="*/ 591659 w 6294865"/>
              <a:gd name="connsiteY10637" fmla="*/ 4885295 h 5339960"/>
              <a:gd name="connsiteX10638" fmla="*/ 592323 w 6294865"/>
              <a:gd name="connsiteY10638" fmla="*/ 4887852 h 5339960"/>
              <a:gd name="connsiteX10639" fmla="*/ 602391 w 6294865"/>
              <a:gd name="connsiteY10639" fmla="*/ 4883728 h 5339960"/>
              <a:gd name="connsiteX10640" fmla="*/ 602391 w 6294865"/>
              <a:gd name="connsiteY10640" fmla="*/ 4883727 h 5339960"/>
              <a:gd name="connsiteX10641" fmla="*/ 595105 w 6294865"/>
              <a:gd name="connsiteY10641" fmla="*/ 4881640 h 5339960"/>
              <a:gd name="connsiteX10642" fmla="*/ 759499 w 6294865"/>
              <a:gd name="connsiteY10642" fmla="*/ 4351932 h 5339960"/>
              <a:gd name="connsiteX10643" fmla="*/ 765370 w 6294865"/>
              <a:gd name="connsiteY10643" fmla="*/ 4359749 h 5339960"/>
              <a:gd name="connsiteX10644" fmla="*/ 767952 w 6294865"/>
              <a:gd name="connsiteY10644" fmla="*/ 4364227 h 5339960"/>
              <a:gd name="connsiteX10645" fmla="*/ 777289 w 6294865"/>
              <a:gd name="connsiteY10645" fmla="*/ 4363951 h 5339960"/>
              <a:gd name="connsiteX10646" fmla="*/ 779135 w 6294865"/>
              <a:gd name="connsiteY10646" fmla="*/ 4362354 h 5339960"/>
              <a:gd name="connsiteX10647" fmla="*/ 782003 w 6294865"/>
              <a:gd name="connsiteY10647" fmla="*/ 4352291 h 5339960"/>
              <a:gd name="connsiteX10648" fmla="*/ 784087 w 6294865"/>
              <a:gd name="connsiteY10648" fmla="*/ 4345908 h 5339960"/>
              <a:gd name="connsiteX10649" fmla="*/ 785788 w 6294865"/>
              <a:gd name="connsiteY10649" fmla="*/ 4336765 h 5339960"/>
              <a:gd name="connsiteX10650" fmla="*/ 785120 w 6294865"/>
              <a:gd name="connsiteY10650" fmla="*/ 4335014 h 5339960"/>
              <a:gd name="connsiteX10651" fmla="*/ 760756 w 6294865"/>
              <a:gd name="connsiteY10651" fmla="*/ 4350829 h 5339960"/>
              <a:gd name="connsiteX10652" fmla="*/ 1326424 w 6294865"/>
              <a:gd name="connsiteY10652" fmla="*/ 2551451 h 5339960"/>
              <a:gd name="connsiteX10653" fmla="*/ 1328733 w 6294865"/>
              <a:gd name="connsiteY10653" fmla="*/ 2560419 h 5339960"/>
              <a:gd name="connsiteX10654" fmla="*/ 1329097 w 6294865"/>
              <a:gd name="connsiteY10654" fmla="*/ 2554116 h 5339960"/>
              <a:gd name="connsiteX10655" fmla="*/ 1329511 w 6294865"/>
              <a:gd name="connsiteY10655" fmla="*/ 2549084 h 5339960"/>
              <a:gd name="connsiteX10656" fmla="*/ 792377 w 6294865"/>
              <a:gd name="connsiteY10656" fmla="*/ 4244968 h 5339960"/>
              <a:gd name="connsiteX10657" fmla="*/ 799343 w 6294865"/>
              <a:gd name="connsiteY10657" fmla="*/ 4243045 h 5339960"/>
              <a:gd name="connsiteX10658" fmla="*/ 799253 w 6294865"/>
              <a:gd name="connsiteY10658" fmla="*/ 4237075 h 5339960"/>
              <a:gd name="connsiteX10659" fmla="*/ 796901 w 6294865"/>
              <a:gd name="connsiteY10659" fmla="*/ 4235397 h 5339960"/>
              <a:gd name="connsiteX10660" fmla="*/ 793412 w 6294865"/>
              <a:gd name="connsiteY10660" fmla="*/ 4242656 h 5339960"/>
              <a:gd name="connsiteX10661" fmla="*/ 551802 w 6294865"/>
              <a:gd name="connsiteY10661" fmla="*/ 5008455 h 5339960"/>
              <a:gd name="connsiteX10662" fmla="*/ 552412 w 6294865"/>
              <a:gd name="connsiteY10662" fmla="*/ 5015302 h 5339960"/>
              <a:gd name="connsiteX10663" fmla="*/ 552412 w 6294865"/>
              <a:gd name="connsiteY10663" fmla="*/ 5008347 h 5339960"/>
              <a:gd name="connsiteX10664" fmla="*/ 1226732 w 6294865"/>
              <a:gd name="connsiteY10664" fmla="*/ 2864259 h 5339960"/>
              <a:gd name="connsiteX10665" fmla="*/ 1224631 w 6294865"/>
              <a:gd name="connsiteY10665" fmla="*/ 2871163 h 5339960"/>
              <a:gd name="connsiteX10666" fmla="*/ 1228438 w 6294865"/>
              <a:gd name="connsiteY10666" fmla="*/ 2869210 h 5339960"/>
              <a:gd name="connsiteX10667" fmla="*/ 836856 w 6294865"/>
              <a:gd name="connsiteY10667" fmla="*/ 4101904 h 5339960"/>
              <a:gd name="connsiteX10668" fmla="*/ 837270 w 6294865"/>
              <a:gd name="connsiteY10668" fmla="*/ 4107906 h 5339960"/>
              <a:gd name="connsiteX10669" fmla="*/ 837548 w 6294865"/>
              <a:gd name="connsiteY10669" fmla="*/ 4120129 h 5339960"/>
              <a:gd name="connsiteX10670" fmla="*/ 849641 w 6294865"/>
              <a:gd name="connsiteY10670" fmla="*/ 4107507 h 5339960"/>
              <a:gd name="connsiteX10671" fmla="*/ 850924 w 6294865"/>
              <a:gd name="connsiteY10671" fmla="*/ 4106307 h 5339960"/>
              <a:gd name="connsiteX10672" fmla="*/ 846581 w 6294865"/>
              <a:gd name="connsiteY10672" fmla="*/ 4101390 h 5339960"/>
              <a:gd name="connsiteX10673" fmla="*/ 1242253 w 6294865"/>
              <a:gd name="connsiteY10673" fmla="*/ 2814754 h 5339960"/>
              <a:gd name="connsiteX10674" fmla="*/ 1249736 w 6294865"/>
              <a:gd name="connsiteY10674" fmla="*/ 2827733 h 5339960"/>
              <a:gd name="connsiteX10675" fmla="*/ 1268325 w 6294865"/>
              <a:gd name="connsiteY10675" fmla="*/ 2826805 h 5339960"/>
              <a:gd name="connsiteX10676" fmla="*/ 1272028 w 6294865"/>
              <a:gd name="connsiteY10676" fmla="*/ 2822372 h 5339960"/>
              <a:gd name="connsiteX10677" fmla="*/ 1269651 w 6294865"/>
              <a:gd name="connsiteY10677" fmla="*/ 2801310 h 5339960"/>
              <a:gd name="connsiteX10678" fmla="*/ 1275443 w 6294865"/>
              <a:gd name="connsiteY10678" fmla="*/ 2708067 h 5339960"/>
              <a:gd name="connsiteX10679" fmla="*/ 1279634 w 6294865"/>
              <a:gd name="connsiteY10679" fmla="*/ 2743900 h 5339960"/>
              <a:gd name="connsiteX10680" fmla="*/ 1305982 w 6294865"/>
              <a:gd name="connsiteY10680" fmla="*/ 2729230 h 5339960"/>
              <a:gd name="connsiteX10681" fmla="*/ 1300124 w 6294865"/>
              <a:gd name="connsiteY10681" fmla="*/ 2707184 h 5339960"/>
              <a:gd name="connsiteX10682" fmla="*/ 1295754 w 6294865"/>
              <a:gd name="connsiteY10682" fmla="*/ 2687493 h 5339960"/>
              <a:gd name="connsiteX10683" fmla="*/ 1287341 w 6294865"/>
              <a:gd name="connsiteY10683" fmla="*/ 2695999 h 5339960"/>
              <a:gd name="connsiteX10684" fmla="*/ 698330 w 6294865"/>
              <a:gd name="connsiteY10684" fmla="*/ 4540081 h 5339960"/>
              <a:gd name="connsiteX10685" fmla="*/ 698420 w 6294865"/>
              <a:gd name="connsiteY10685" fmla="*/ 4540165 h 5339960"/>
              <a:gd name="connsiteX10686" fmla="*/ 699094 w 6294865"/>
              <a:gd name="connsiteY10686" fmla="*/ 4539495 h 5339960"/>
              <a:gd name="connsiteX10687" fmla="*/ 1233188 w 6294865"/>
              <a:gd name="connsiteY10687" fmla="*/ 2842075 h 5339960"/>
              <a:gd name="connsiteX10688" fmla="*/ 1228655 w 6294865"/>
              <a:gd name="connsiteY10688" fmla="*/ 2857941 h 5339960"/>
              <a:gd name="connsiteX10689" fmla="*/ 1228356 w 6294865"/>
              <a:gd name="connsiteY10689" fmla="*/ 2858923 h 5339960"/>
              <a:gd name="connsiteX10690" fmla="*/ 1229910 w 6294865"/>
              <a:gd name="connsiteY10690" fmla="*/ 2865068 h 5339960"/>
              <a:gd name="connsiteX10691" fmla="*/ 1230515 w 6294865"/>
              <a:gd name="connsiteY10691" fmla="*/ 2867581 h 5339960"/>
              <a:gd name="connsiteX10692" fmla="*/ 1245248 w 6294865"/>
              <a:gd name="connsiteY10692" fmla="*/ 2852945 h 5339960"/>
              <a:gd name="connsiteX10693" fmla="*/ 1242518 w 6294865"/>
              <a:gd name="connsiteY10693" fmla="*/ 2845781 h 5339960"/>
              <a:gd name="connsiteX10694" fmla="*/ 1240100 w 6294865"/>
              <a:gd name="connsiteY10694" fmla="*/ 2840569 h 5339960"/>
              <a:gd name="connsiteX10695" fmla="*/ 1706018 w 6294865"/>
              <a:gd name="connsiteY10695" fmla="*/ 1340461 h 5339960"/>
              <a:gd name="connsiteX10696" fmla="*/ 1707162 w 6294865"/>
              <a:gd name="connsiteY10696" fmla="*/ 1340443 h 5339960"/>
              <a:gd name="connsiteX10697" fmla="*/ 1710373 w 6294865"/>
              <a:gd name="connsiteY10697" fmla="*/ 1337090 h 5339960"/>
              <a:gd name="connsiteX10698" fmla="*/ 1711656 w 6294865"/>
              <a:gd name="connsiteY10698" fmla="*/ 1335889 h 5339960"/>
              <a:gd name="connsiteX10699" fmla="*/ 1708941 w 6294865"/>
              <a:gd name="connsiteY10699" fmla="*/ 1332814 h 5339960"/>
              <a:gd name="connsiteX10700" fmla="*/ 1381682 w 6294865"/>
              <a:gd name="connsiteY10700" fmla="*/ 2370086 h 5339960"/>
              <a:gd name="connsiteX10701" fmla="*/ 1382825 w 6294865"/>
              <a:gd name="connsiteY10701" fmla="*/ 2370068 h 5339960"/>
              <a:gd name="connsiteX10702" fmla="*/ 1386037 w 6294865"/>
              <a:gd name="connsiteY10702" fmla="*/ 2366715 h 5339960"/>
              <a:gd name="connsiteX10703" fmla="*/ 1387320 w 6294865"/>
              <a:gd name="connsiteY10703" fmla="*/ 2365515 h 5339960"/>
              <a:gd name="connsiteX10704" fmla="*/ 1384604 w 6294865"/>
              <a:gd name="connsiteY10704" fmla="*/ 2362439 h 5339960"/>
              <a:gd name="connsiteX10705" fmla="*/ 1620546 w 6294865"/>
              <a:gd name="connsiteY10705" fmla="*/ 1609967 h 5339960"/>
              <a:gd name="connsiteX10706" fmla="*/ 1620644 w 6294865"/>
              <a:gd name="connsiteY10706" fmla="*/ 1610101 h 5339960"/>
              <a:gd name="connsiteX10707" fmla="*/ 1631217 w 6294865"/>
              <a:gd name="connsiteY10707" fmla="*/ 1610207 h 5339960"/>
              <a:gd name="connsiteX10708" fmla="*/ 1630438 w 6294865"/>
              <a:gd name="connsiteY10708" fmla="*/ 1605113 h 5339960"/>
              <a:gd name="connsiteX10709" fmla="*/ 1549904 w 6294865"/>
              <a:gd name="connsiteY10709" fmla="*/ 1833696 h 5339960"/>
              <a:gd name="connsiteX10710" fmla="*/ 1562826 w 6294865"/>
              <a:gd name="connsiteY10710" fmla="*/ 1836406 h 5339960"/>
              <a:gd name="connsiteX10711" fmla="*/ 1562275 w 6294865"/>
              <a:gd name="connsiteY10711" fmla="*/ 1835419 h 5339960"/>
              <a:gd name="connsiteX10712" fmla="*/ 1556207 w 6294865"/>
              <a:gd name="connsiteY10712" fmla="*/ 1832136 h 5339960"/>
              <a:gd name="connsiteX10713" fmla="*/ 1553896 w 6294865"/>
              <a:gd name="connsiteY10713" fmla="*/ 1830777 h 5339960"/>
              <a:gd name="connsiteX10714" fmla="*/ 530653 w 6294865"/>
              <a:gd name="connsiteY10714" fmla="*/ 5069048 h 5339960"/>
              <a:gd name="connsiteX10715" fmla="*/ 533935 w 6294865"/>
              <a:gd name="connsiteY10715" fmla="*/ 5072236 h 5339960"/>
              <a:gd name="connsiteX10716" fmla="*/ 552798 w 6294865"/>
              <a:gd name="connsiteY10716" fmla="*/ 5093025 h 5339960"/>
              <a:gd name="connsiteX10717" fmla="*/ 552714 w 6294865"/>
              <a:gd name="connsiteY10717" fmla="*/ 5080739 h 5339960"/>
              <a:gd name="connsiteX10718" fmla="*/ 552321 w 6294865"/>
              <a:gd name="connsiteY10718" fmla="*/ 5080588 h 5339960"/>
              <a:gd name="connsiteX10719" fmla="*/ 535513 w 6294865"/>
              <a:gd name="connsiteY10719" fmla="*/ 5065682 h 5339960"/>
              <a:gd name="connsiteX10720" fmla="*/ 537217 w 6294865"/>
              <a:gd name="connsiteY10720" fmla="*/ 5062086 h 5339960"/>
              <a:gd name="connsiteX10721" fmla="*/ 574548 w 6294865"/>
              <a:gd name="connsiteY10721" fmla="*/ 4927849 h 5339960"/>
              <a:gd name="connsiteX10722" fmla="*/ 574698 w 6294865"/>
              <a:gd name="connsiteY10722" fmla="*/ 4928118 h 5339960"/>
              <a:gd name="connsiteX10723" fmla="*/ 574756 w 6294865"/>
              <a:gd name="connsiteY10723" fmla="*/ 4927863 h 5339960"/>
              <a:gd name="connsiteX10724" fmla="*/ 582846 w 6294865"/>
              <a:gd name="connsiteY10724" fmla="*/ 4900596 h 5339960"/>
              <a:gd name="connsiteX10725" fmla="*/ 585103 w 6294865"/>
              <a:gd name="connsiteY10725" fmla="*/ 4905815 h 5339960"/>
              <a:gd name="connsiteX10726" fmla="*/ 590893 w 6294865"/>
              <a:gd name="connsiteY10726" fmla="*/ 4905204 h 5339960"/>
              <a:gd name="connsiteX10727" fmla="*/ 588697 w 6294865"/>
              <a:gd name="connsiteY10727" fmla="*/ 4898446 h 5339960"/>
              <a:gd name="connsiteX10728" fmla="*/ 1303132 w 6294865"/>
              <a:gd name="connsiteY10728" fmla="*/ 2613855 h 5339960"/>
              <a:gd name="connsiteX10729" fmla="*/ 1304204 w 6294865"/>
              <a:gd name="connsiteY10729" fmla="*/ 2623436 h 5339960"/>
              <a:gd name="connsiteX10730" fmla="*/ 1311477 w 6294865"/>
              <a:gd name="connsiteY10730" fmla="*/ 2624709 h 5339960"/>
              <a:gd name="connsiteX10731" fmla="*/ 1309187 w 6294865"/>
              <a:gd name="connsiteY10731" fmla="*/ 2617663 h 5339960"/>
              <a:gd name="connsiteX10732" fmla="*/ 1308587 w 6294865"/>
              <a:gd name="connsiteY10732" fmla="*/ 2615652 h 5339960"/>
              <a:gd name="connsiteX10733" fmla="*/ 1669152 w 6294865"/>
              <a:gd name="connsiteY10733" fmla="*/ 1451492 h 5339960"/>
              <a:gd name="connsiteX10734" fmla="*/ 1667154 w 6294865"/>
              <a:gd name="connsiteY10734" fmla="*/ 1463343 h 5339960"/>
              <a:gd name="connsiteX10735" fmla="*/ 1669276 w 6294865"/>
              <a:gd name="connsiteY10735" fmla="*/ 1464951 h 5339960"/>
              <a:gd name="connsiteX10736" fmla="*/ 1670518 w 6294865"/>
              <a:gd name="connsiteY10736" fmla="*/ 1465644 h 5339960"/>
              <a:gd name="connsiteX10737" fmla="*/ 1684862 w 6294865"/>
              <a:gd name="connsiteY10737" fmla="*/ 1448485 h 5339960"/>
              <a:gd name="connsiteX10738" fmla="*/ 1685832 w 6294865"/>
              <a:gd name="connsiteY10738" fmla="*/ 1447635 h 5339960"/>
              <a:gd name="connsiteX10739" fmla="*/ 1688869 w 6294865"/>
              <a:gd name="connsiteY10739" fmla="*/ 1442115 h 5339960"/>
              <a:gd name="connsiteX10740" fmla="*/ 1686913 w 6294865"/>
              <a:gd name="connsiteY10740" fmla="*/ 1442811 h 5339960"/>
              <a:gd name="connsiteX10741" fmla="*/ 1686325 w 6294865"/>
              <a:gd name="connsiteY10741" fmla="*/ 1442294 h 5339960"/>
              <a:gd name="connsiteX10742" fmla="*/ 1669383 w 6294865"/>
              <a:gd name="connsiteY10742" fmla="*/ 1451255 h 5339960"/>
              <a:gd name="connsiteX10743" fmla="*/ 1344815 w 6294865"/>
              <a:gd name="connsiteY10743" fmla="*/ 2481117 h 5339960"/>
              <a:gd name="connsiteX10744" fmla="*/ 1342818 w 6294865"/>
              <a:gd name="connsiteY10744" fmla="*/ 2492969 h 5339960"/>
              <a:gd name="connsiteX10745" fmla="*/ 1344940 w 6294865"/>
              <a:gd name="connsiteY10745" fmla="*/ 2494576 h 5339960"/>
              <a:gd name="connsiteX10746" fmla="*/ 1346181 w 6294865"/>
              <a:gd name="connsiteY10746" fmla="*/ 2495269 h 5339960"/>
              <a:gd name="connsiteX10747" fmla="*/ 1360525 w 6294865"/>
              <a:gd name="connsiteY10747" fmla="*/ 2478110 h 5339960"/>
              <a:gd name="connsiteX10748" fmla="*/ 1361496 w 6294865"/>
              <a:gd name="connsiteY10748" fmla="*/ 2477260 h 5339960"/>
              <a:gd name="connsiteX10749" fmla="*/ 1364532 w 6294865"/>
              <a:gd name="connsiteY10749" fmla="*/ 2471740 h 5339960"/>
              <a:gd name="connsiteX10750" fmla="*/ 1362577 w 6294865"/>
              <a:gd name="connsiteY10750" fmla="*/ 2472437 h 5339960"/>
              <a:gd name="connsiteX10751" fmla="*/ 1361988 w 6294865"/>
              <a:gd name="connsiteY10751" fmla="*/ 2471919 h 5339960"/>
              <a:gd name="connsiteX10752" fmla="*/ 1345046 w 6294865"/>
              <a:gd name="connsiteY10752" fmla="*/ 2480880 h 5339960"/>
              <a:gd name="connsiteX10753" fmla="*/ 1170069 w 6294865"/>
              <a:gd name="connsiteY10753" fmla="*/ 3034898 h 5339960"/>
              <a:gd name="connsiteX10754" fmla="*/ 1171700 w 6294865"/>
              <a:gd name="connsiteY10754" fmla="*/ 3036581 h 5339960"/>
              <a:gd name="connsiteX10755" fmla="*/ 1172970 w 6294865"/>
              <a:gd name="connsiteY10755" fmla="*/ 3035061 h 5339960"/>
              <a:gd name="connsiteX10756" fmla="*/ 1173259 w 6294865"/>
              <a:gd name="connsiteY10756" fmla="*/ 3033714 h 5339960"/>
              <a:gd name="connsiteX10757" fmla="*/ 1173440 w 6294865"/>
              <a:gd name="connsiteY10757" fmla="*/ 3033084 h 5339960"/>
              <a:gd name="connsiteX10758" fmla="*/ 1173211 w 6294865"/>
              <a:gd name="connsiteY10758" fmla="*/ 3032921 h 5339960"/>
              <a:gd name="connsiteX10759" fmla="*/ 1431048 w 6294865"/>
              <a:gd name="connsiteY10759" fmla="*/ 2204747 h 5339960"/>
              <a:gd name="connsiteX10760" fmla="*/ 1443855 w 6294865"/>
              <a:gd name="connsiteY10760" fmla="*/ 2210831 h 5339960"/>
              <a:gd name="connsiteX10761" fmla="*/ 1466865 w 6294865"/>
              <a:gd name="connsiteY10761" fmla="*/ 2217676 h 5339960"/>
              <a:gd name="connsiteX10762" fmla="*/ 1460069 w 6294865"/>
              <a:gd name="connsiteY10762" fmla="*/ 2196766 h 5339960"/>
              <a:gd name="connsiteX10763" fmla="*/ 1459470 w 6294865"/>
              <a:gd name="connsiteY10763" fmla="*/ 2194757 h 5339960"/>
              <a:gd name="connsiteX10764" fmla="*/ 1450825 w 6294865"/>
              <a:gd name="connsiteY10764" fmla="*/ 2191908 h 5339960"/>
              <a:gd name="connsiteX10765" fmla="*/ 997210 w 6294865"/>
              <a:gd name="connsiteY10765" fmla="*/ 3581015 h 5339960"/>
              <a:gd name="connsiteX10766" fmla="*/ 997061 w 6294865"/>
              <a:gd name="connsiteY10766" fmla="*/ 3584063 h 5339960"/>
              <a:gd name="connsiteX10767" fmla="*/ 1001181 w 6294865"/>
              <a:gd name="connsiteY10767" fmla="*/ 3586113 h 5339960"/>
              <a:gd name="connsiteX10768" fmla="*/ 1003117 w 6294865"/>
              <a:gd name="connsiteY10768" fmla="*/ 3584931 h 5339960"/>
              <a:gd name="connsiteX10769" fmla="*/ 734474 w 6294865"/>
              <a:gd name="connsiteY10769" fmla="*/ 4414781 h 5339960"/>
              <a:gd name="connsiteX10770" fmla="*/ 735129 w 6294865"/>
              <a:gd name="connsiteY10770" fmla="*/ 4418197 h 5339960"/>
              <a:gd name="connsiteX10771" fmla="*/ 736588 w 6294865"/>
              <a:gd name="connsiteY10771" fmla="*/ 4416923 h 5339960"/>
              <a:gd name="connsiteX10772" fmla="*/ 738027 w 6294865"/>
              <a:gd name="connsiteY10772" fmla="*/ 4415652 h 5339960"/>
              <a:gd name="connsiteX10773" fmla="*/ 1091153 w 6294865"/>
              <a:gd name="connsiteY10773" fmla="*/ 3282462 h 5339960"/>
              <a:gd name="connsiteX10774" fmla="*/ 1098762 w 6294865"/>
              <a:gd name="connsiteY10774" fmla="*/ 3288225 h 5339960"/>
              <a:gd name="connsiteX10775" fmla="*/ 1100060 w 6294865"/>
              <a:gd name="connsiteY10775" fmla="*/ 3288951 h 5339960"/>
              <a:gd name="connsiteX10776" fmla="*/ 1104300 w 6294865"/>
              <a:gd name="connsiteY10776" fmla="*/ 3286495 h 5339960"/>
              <a:gd name="connsiteX10777" fmla="*/ 1104618 w 6294865"/>
              <a:gd name="connsiteY10777" fmla="*/ 3273294 h 5339960"/>
              <a:gd name="connsiteX10778" fmla="*/ 1104117 w 6294865"/>
              <a:gd name="connsiteY10778" fmla="*/ 3271752 h 5339960"/>
              <a:gd name="connsiteX10779" fmla="*/ 1098869 w 6294865"/>
              <a:gd name="connsiteY10779" fmla="*/ 3274529 h 5339960"/>
              <a:gd name="connsiteX10780" fmla="*/ 1478842 w 6294865"/>
              <a:gd name="connsiteY10780" fmla="*/ 2050651 h 5339960"/>
              <a:gd name="connsiteX10781" fmla="*/ 1490616 w 6294865"/>
              <a:gd name="connsiteY10781" fmla="*/ 2071074 h 5339960"/>
              <a:gd name="connsiteX10782" fmla="*/ 1491074 w 6294865"/>
              <a:gd name="connsiteY10782" fmla="*/ 2071981 h 5339960"/>
              <a:gd name="connsiteX10783" fmla="*/ 1483084 w 6294865"/>
              <a:gd name="connsiteY10783" fmla="*/ 2047399 h 5339960"/>
              <a:gd name="connsiteX10784" fmla="*/ 524567 w 6294865"/>
              <a:gd name="connsiteY10784" fmla="*/ 5079901 h 5339960"/>
              <a:gd name="connsiteX10785" fmla="*/ 516303 w 6294865"/>
              <a:gd name="connsiteY10785" fmla="*/ 5108903 h 5339960"/>
              <a:gd name="connsiteX10786" fmla="*/ 536032 w 6294865"/>
              <a:gd name="connsiteY10786" fmla="*/ 5120354 h 5339960"/>
              <a:gd name="connsiteX10787" fmla="*/ 553042 w 6294865"/>
              <a:gd name="connsiteY10787" fmla="*/ 5131191 h 5339960"/>
              <a:gd name="connsiteX10788" fmla="*/ 552980 w 6294865"/>
              <a:gd name="connsiteY10788" fmla="*/ 5119228 h 5339960"/>
              <a:gd name="connsiteX10789" fmla="*/ 552862 w 6294865"/>
              <a:gd name="connsiteY10789" fmla="*/ 5102281 h 5339960"/>
              <a:gd name="connsiteX10790" fmla="*/ 499967 w 6294865"/>
              <a:gd name="connsiteY10790" fmla="*/ 5156128 h 5339960"/>
              <a:gd name="connsiteX10791" fmla="*/ 499956 w 6294865"/>
              <a:gd name="connsiteY10791" fmla="*/ 5158931 h 5339960"/>
              <a:gd name="connsiteX10792" fmla="*/ 506952 w 6294865"/>
              <a:gd name="connsiteY10792" fmla="*/ 5162067 h 5339960"/>
              <a:gd name="connsiteX10793" fmla="*/ 543254 w 6294865"/>
              <a:gd name="connsiteY10793" fmla="*/ 5175373 h 5339960"/>
              <a:gd name="connsiteX10794" fmla="*/ 552373 w 6294865"/>
              <a:gd name="connsiteY10794" fmla="*/ 5175941 h 5339960"/>
              <a:gd name="connsiteX10795" fmla="*/ 553113 w 6294865"/>
              <a:gd name="connsiteY10795" fmla="*/ 5164836 h 5339960"/>
              <a:gd name="connsiteX10796" fmla="*/ 553118 w 6294865"/>
              <a:gd name="connsiteY10796" fmla="*/ 5147464 h 5339960"/>
              <a:gd name="connsiteX10797" fmla="*/ 543197 w 6294865"/>
              <a:gd name="connsiteY10797" fmla="*/ 5138985 h 5339960"/>
              <a:gd name="connsiteX10798" fmla="*/ 520712 w 6294865"/>
              <a:gd name="connsiteY10798" fmla="*/ 5123724 h 5339960"/>
              <a:gd name="connsiteX10799" fmla="*/ 513336 w 6294865"/>
              <a:gd name="connsiteY10799" fmla="*/ 5119320 h 5339960"/>
              <a:gd name="connsiteX10800" fmla="*/ 511068 w 6294865"/>
              <a:gd name="connsiteY10800" fmla="*/ 5127278 h 5339960"/>
              <a:gd name="connsiteX10801" fmla="*/ 503318 w 6294865"/>
              <a:gd name="connsiteY10801" fmla="*/ 5148329 h 5339960"/>
              <a:gd name="connsiteX10802" fmla="*/ 1822198 w 6294865"/>
              <a:gd name="connsiteY10802" fmla="*/ 958477 h 5339960"/>
              <a:gd name="connsiteX10803" fmla="*/ 1821842 w 6294865"/>
              <a:gd name="connsiteY10803" fmla="*/ 965742 h 5339960"/>
              <a:gd name="connsiteX10804" fmla="*/ 1825962 w 6294865"/>
              <a:gd name="connsiteY10804" fmla="*/ 967793 h 5339960"/>
              <a:gd name="connsiteX10805" fmla="*/ 1836131 w 6294865"/>
              <a:gd name="connsiteY10805" fmla="*/ 961581 h 5339960"/>
              <a:gd name="connsiteX10806" fmla="*/ 1832488 w 6294865"/>
              <a:gd name="connsiteY10806" fmla="*/ 949400 h 5339960"/>
              <a:gd name="connsiteX10807" fmla="*/ 1831746 w 6294865"/>
              <a:gd name="connsiteY10807" fmla="*/ 948790 h 5339960"/>
              <a:gd name="connsiteX10808" fmla="*/ 1565245 w 6294865"/>
              <a:gd name="connsiteY10808" fmla="*/ 1773025 h 5339960"/>
              <a:gd name="connsiteX10809" fmla="*/ 1565029 w 6294865"/>
              <a:gd name="connsiteY10809" fmla="*/ 1773734 h 5339960"/>
              <a:gd name="connsiteX10810" fmla="*/ 1570017 w 6294865"/>
              <a:gd name="connsiteY10810" fmla="*/ 1780680 h 5339960"/>
              <a:gd name="connsiteX10811" fmla="*/ 1570130 w 6294865"/>
              <a:gd name="connsiteY10811" fmla="*/ 1780550 h 5339960"/>
              <a:gd name="connsiteX10812" fmla="*/ 1571990 w 6294865"/>
              <a:gd name="connsiteY10812" fmla="*/ 1778479 h 5339960"/>
              <a:gd name="connsiteX10813" fmla="*/ 1918014 w 6294865"/>
              <a:gd name="connsiteY10813" fmla="*/ 652814 h 5339960"/>
              <a:gd name="connsiteX10814" fmla="*/ 1924321 w 6294865"/>
              <a:gd name="connsiteY10814" fmla="*/ 652559 h 5339960"/>
              <a:gd name="connsiteX10815" fmla="*/ 1954449 w 6294865"/>
              <a:gd name="connsiteY10815" fmla="*/ 652072 h 5339960"/>
              <a:gd name="connsiteX10816" fmla="*/ 1954781 w 6294865"/>
              <a:gd name="connsiteY10816" fmla="*/ 648229 h 5339960"/>
              <a:gd name="connsiteX10817" fmla="*/ 1956343 w 6294865"/>
              <a:gd name="connsiteY10817" fmla="*/ 638787 h 5339960"/>
              <a:gd name="connsiteX10818" fmla="*/ 1942972 w 6294865"/>
              <a:gd name="connsiteY10818" fmla="*/ 643698 h 5339960"/>
              <a:gd name="connsiteX10819" fmla="*/ 1605116 w 6294865"/>
              <a:gd name="connsiteY10819" fmla="*/ 1644949 h 5339960"/>
              <a:gd name="connsiteX10820" fmla="*/ 1602092 w 6294865"/>
              <a:gd name="connsiteY10820" fmla="*/ 1655536 h 5339960"/>
              <a:gd name="connsiteX10821" fmla="*/ 1600001 w 6294865"/>
              <a:gd name="connsiteY10821" fmla="*/ 1662407 h 5339960"/>
              <a:gd name="connsiteX10822" fmla="*/ 1600053 w 6294865"/>
              <a:gd name="connsiteY10822" fmla="*/ 1662388 h 5339960"/>
              <a:gd name="connsiteX10823" fmla="*/ 1602904 w 6294865"/>
              <a:gd name="connsiteY10823" fmla="*/ 1653323 h 5339960"/>
              <a:gd name="connsiteX10824" fmla="*/ 1605356 w 6294865"/>
              <a:gd name="connsiteY10824" fmla="*/ 1645147 h 5339960"/>
              <a:gd name="connsiteX10825" fmla="*/ 1845536 w 6294865"/>
              <a:gd name="connsiteY10825" fmla="*/ 881312 h 5339960"/>
              <a:gd name="connsiteX10826" fmla="*/ 1847669 w 6294865"/>
              <a:gd name="connsiteY10826" fmla="*/ 883337 h 5339960"/>
              <a:gd name="connsiteX10827" fmla="*/ 1851261 w 6294865"/>
              <a:gd name="connsiteY10827" fmla="*/ 883989 h 5339960"/>
              <a:gd name="connsiteX10828" fmla="*/ 1851470 w 6294865"/>
              <a:gd name="connsiteY10828" fmla="*/ 879665 h 5339960"/>
              <a:gd name="connsiteX10829" fmla="*/ 1851613 w 6294865"/>
              <a:gd name="connsiteY10829" fmla="*/ 878331 h 5339960"/>
              <a:gd name="connsiteX10830" fmla="*/ 556646 w 6294865"/>
              <a:gd name="connsiteY10830" fmla="*/ 4971692 h 5339960"/>
              <a:gd name="connsiteX10831" fmla="*/ 559555 w 6294865"/>
              <a:gd name="connsiteY10831" fmla="*/ 4974898 h 5339960"/>
              <a:gd name="connsiteX10832" fmla="*/ 560397 w 6294865"/>
              <a:gd name="connsiteY10832" fmla="*/ 4975944 h 5339960"/>
              <a:gd name="connsiteX10833" fmla="*/ 562587 w 6294865"/>
              <a:gd name="connsiteY10833" fmla="*/ 4969537 h 5339960"/>
              <a:gd name="connsiteX10834" fmla="*/ 559648 w 6294865"/>
              <a:gd name="connsiteY10834" fmla="*/ 4969614 h 5339960"/>
              <a:gd name="connsiteX10835" fmla="*/ 1086328 w 6294865"/>
              <a:gd name="connsiteY10835" fmla="*/ 3289896 h 5339960"/>
              <a:gd name="connsiteX10836" fmla="*/ 1092191 w 6294865"/>
              <a:gd name="connsiteY10836" fmla="*/ 3293890 h 5339960"/>
              <a:gd name="connsiteX10837" fmla="*/ 1093587 w 6294865"/>
              <a:gd name="connsiteY10837" fmla="*/ 3292868 h 5339960"/>
              <a:gd name="connsiteX10838" fmla="*/ 1087116 w 6294865"/>
              <a:gd name="connsiteY10838" fmla="*/ 3288255 h 5339960"/>
              <a:gd name="connsiteX10839" fmla="*/ 1673798 w 6294865"/>
              <a:gd name="connsiteY10839" fmla="*/ 1424578 h 5339960"/>
              <a:gd name="connsiteX10840" fmla="*/ 1672279 w 6294865"/>
              <a:gd name="connsiteY10840" fmla="*/ 1433365 h 5339960"/>
              <a:gd name="connsiteX10841" fmla="*/ 1677188 w 6294865"/>
              <a:gd name="connsiteY10841" fmla="*/ 1431978 h 5339960"/>
              <a:gd name="connsiteX10842" fmla="*/ 1349461 w 6294865"/>
              <a:gd name="connsiteY10842" fmla="*/ 2454203 h 5339960"/>
              <a:gd name="connsiteX10843" fmla="*/ 1347943 w 6294865"/>
              <a:gd name="connsiteY10843" fmla="*/ 2462990 h 5339960"/>
              <a:gd name="connsiteX10844" fmla="*/ 1352851 w 6294865"/>
              <a:gd name="connsiteY10844" fmla="*/ 2461603 h 5339960"/>
              <a:gd name="connsiteX10845" fmla="*/ 1681834 w 6294865"/>
              <a:gd name="connsiteY10845" fmla="*/ 1397702 h 5339960"/>
              <a:gd name="connsiteX10846" fmla="*/ 1690987 w 6294865"/>
              <a:gd name="connsiteY10846" fmla="*/ 1418450 h 5339960"/>
              <a:gd name="connsiteX10847" fmla="*/ 1691557 w 6294865"/>
              <a:gd name="connsiteY10847" fmla="*/ 1427916 h 5339960"/>
              <a:gd name="connsiteX10848" fmla="*/ 1696420 w 6294865"/>
              <a:gd name="connsiteY10848" fmla="*/ 1426541 h 5339960"/>
              <a:gd name="connsiteX10849" fmla="*/ 1698546 w 6294865"/>
              <a:gd name="connsiteY10849" fmla="*/ 1425452 h 5339960"/>
              <a:gd name="connsiteX10850" fmla="*/ 1699473 w 6294865"/>
              <a:gd name="connsiteY10850" fmla="*/ 1424069 h 5339960"/>
              <a:gd name="connsiteX10851" fmla="*/ 1691985 w 6294865"/>
              <a:gd name="connsiteY10851" fmla="*/ 1395892 h 5339960"/>
              <a:gd name="connsiteX10852" fmla="*/ 1690964 w 6294865"/>
              <a:gd name="connsiteY10852" fmla="*/ 1391285 h 5339960"/>
              <a:gd name="connsiteX10853" fmla="*/ 1690835 w 6294865"/>
              <a:gd name="connsiteY10853" fmla="*/ 1391378 h 5339960"/>
              <a:gd name="connsiteX10854" fmla="*/ 1682085 w 6294865"/>
              <a:gd name="connsiteY10854" fmla="*/ 1396958 h 5339960"/>
              <a:gd name="connsiteX10855" fmla="*/ 1322600 w 6294865"/>
              <a:gd name="connsiteY10855" fmla="*/ 2536603 h 5339960"/>
              <a:gd name="connsiteX10856" fmla="*/ 1325279 w 6294865"/>
              <a:gd name="connsiteY10856" fmla="*/ 2547007 h 5339960"/>
              <a:gd name="connsiteX10857" fmla="*/ 1329837 w 6294865"/>
              <a:gd name="connsiteY10857" fmla="*/ 2545118 h 5339960"/>
              <a:gd name="connsiteX10858" fmla="*/ 1330885 w 6294865"/>
              <a:gd name="connsiteY10858" fmla="*/ 2532365 h 5339960"/>
              <a:gd name="connsiteX10859" fmla="*/ 1322720 w 6294865"/>
              <a:gd name="connsiteY10859" fmla="*/ 2536551 h 5339960"/>
              <a:gd name="connsiteX10860" fmla="*/ 1609649 w 6294865"/>
              <a:gd name="connsiteY10860" fmla="*/ 1624956 h 5339960"/>
              <a:gd name="connsiteX10861" fmla="*/ 1609610 w 6294865"/>
              <a:gd name="connsiteY10861" fmla="*/ 1625272 h 5339960"/>
              <a:gd name="connsiteX10862" fmla="*/ 1609634 w 6294865"/>
              <a:gd name="connsiteY10862" fmla="*/ 1625280 h 5339960"/>
              <a:gd name="connsiteX10863" fmla="*/ 1040365 w 6294865"/>
              <a:gd name="connsiteY10863" fmla="*/ 3431515 h 5339960"/>
              <a:gd name="connsiteX10864" fmla="*/ 1044177 w 6294865"/>
              <a:gd name="connsiteY10864" fmla="*/ 3446300 h 5339960"/>
              <a:gd name="connsiteX10865" fmla="*/ 1045606 w 6294865"/>
              <a:gd name="connsiteY10865" fmla="*/ 3448776 h 5339960"/>
              <a:gd name="connsiteX10866" fmla="*/ 1051730 w 6294865"/>
              <a:gd name="connsiteY10866" fmla="*/ 3436784 h 5339960"/>
              <a:gd name="connsiteX10867" fmla="*/ 649412 w 6294865"/>
              <a:gd name="connsiteY10867" fmla="*/ 4672560 h 5339960"/>
              <a:gd name="connsiteX10868" fmla="*/ 653355 w 6294865"/>
              <a:gd name="connsiteY10868" fmla="*/ 4693141 h 5339960"/>
              <a:gd name="connsiteX10869" fmla="*/ 653991 w 6294865"/>
              <a:gd name="connsiteY10869" fmla="*/ 4695658 h 5339960"/>
              <a:gd name="connsiteX10870" fmla="*/ 660727 w 6294865"/>
              <a:gd name="connsiteY10870" fmla="*/ 4664285 h 5339960"/>
              <a:gd name="connsiteX10871" fmla="*/ 1483675 w 6294865"/>
              <a:gd name="connsiteY10871" fmla="*/ 2021705 h 5339960"/>
              <a:gd name="connsiteX10872" fmla="*/ 1486799 w 6294865"/>
              <a:gd name="connsiteY10872" fmla="*/ 2033749 h 5339960"/>
              <a:gd name="connsiteX10873" fmla="*/ 1487371 w 6294865"/>
              <a:gd name="connsiteY10873" fmla="*/ 2034023 h 5339960"/>
              <a:gd name="connsiteX10874" fmla="*/ 1490727 w 6294865"/>
              <a:gd name="connsiteY10874" fmla="*/ 2035695 h 5339960"/>
              <a:gd name="connsiteX10875" fmla="*/ 1502402 w 6294865"/>
              <a:gd name="connsiteY10875" fmla="*/ 2030856 h 5339960"/>
              <a:gd name="connsiteX10876" fmla="*/ 1497738 w 6294865"/>
              <a:gd name="connsiteY10876" fmla="*/ 2036164 h 5339960"/>
              <a:gd name="connsiteX10877" fmla="*/ 1495347 w 6294865"/>
              <a:gd name="connsiteY10877" fmla="*/ 2037999 h 5339960"/>
              <a:gd name="connsiteX10878" fmla="*/ 1501529 w 6294865"/>
              <a:gd name="connsiteY10878" fmla="*/ 2041082 h 5339960"/>
              <a:gd name="connsiteX10879" fmla="*/ 1501563 w 6294865"/>
              <a:gd name="connsiteY10879" fmla="*/ 2041103 h 5339960"/>
              <a:gd name="connsiteX10880" fmla="*/ 1502513 w 6294865"/>
              <a:gd name="connsiteY10880" fmla="*/ 2029553 h 5339960"/>
              <a:gd name="connsiteX10881" fmla="*/ 1504997 w 6294865"/>
              <a:gd name="connsiteY10881" fmla="*/ 2008004 h 5339960"/>
              <a:gd name="connsiteX10882" fmla="*/ 1492835 w 6294865"/>
              <a:gd name="connsiteY10882" fmla="*/ 2015759 h 5339960"/>
              <a:gd name="connsiteX10883" fmla="*/ 1864749 w 6294865"/>
              <a:gd name="connsiteY10883" fmla="*/ 811651 h 5339960"/>
              <a:gd name="connsiteX10884" fmla="*/ 1870297 w 6294865"/>
              <a:gd name="connsiteY10884" fmla="*/ 833173 h 5339960"/>
              <a:gd name="connsiteX10885" fmla="*/ 1872232 w 6294865"/>
              <a:gd name="connsiteY10885" fmla="*/ 840634 h 5339960"/>
              <a:gd name="connsiteX10886" fmla="*/ 1881243 w 6294865"/>
              <a:gd name="connsiteY10886" fmla="*/ 834334 h 5339960"/>
              <a:gd name="connsiteX10887" fmla="*/ 1892818 w 6294865"/>
              <a:gd name="connsiteY10887" fmla="*/ 833531 h 5339960"/>
              <a:gd name="connsiteX10888" fmla="*/ 1898843 w 6294865"/>
              <a:gd name="connsiteY10888" fmla="*/ 833869 h 5339960"/>
              <a:gd name="connsiteX10889" fmla="*/ 1902239 w 6294865"/>
              <a:gd name="connsiteY10889" fmla="*/ 829953 h 5339960"/>
              <a:gd name="connsiteX10890" fmla="*/ 1903110 w 6294865"/>
              <a:gd name="connsiteY10890" fmla="*/ 822386 h 5339960"/>
              <a:gd name="connsiteX10891" fmla="*/ 1906742 w 6294865"/>
              <a:gd name="connsiteY10891" fmla="*/ 802863 h 5339960"/>
              <a:gd name="connsiteX10892" fmla="*/ 1906895 w 6294865"/>
              <a:gd name="connsiteY10892" fmla="*/ 799604 h 5339960"/>
              <a:gd name="connsiteX10893" fmla="*/ 1904434 w 6294865"/>
              <a:gd name="connsiteY10893" fmla="*/ 793146 h 5339960"/>
              <a:gd name="connsiteX10894" fmla="*/ 1888779 w 6294865"/>
              <a:gd name="connsiteY10894" fmla="*/ 801172 h 5339960"/>
              <a:gd name="connsiteX10895" fmla="*/ 1832517 w 6294865"/>
              <a:gd name="connsiteY10895" fmla="*/ 913972 h 5339960"/>
              <a:gd name="connsiteX10896" fmla="*/ 1835658 w 6294865"/>
              <a:gd name="connsiteY10896" fmla="*/ 926155 h 5339960"/>
              <a:gd name="connsiteX10897" fmla="*/ 1841070 w 6294865"/>
              <a:gd name="connsiteY10897" fmla="*/ 924998 h 5339960"/>
              <a:gd name="connsiteX10898" fmla="*/ 1847745 w 6294865"/>
              <a:gd name="connsiteY10898" fmla="*/ 917562 h 5339960"/>
              <a:gd name="connsiteX10899" fmla="*/ 1849737 w 6294865"/>
              <a:gd name="connsiteY10899" fmla="*/ 915482 h 5339960"/>
              <a:gd name="connsiteX10900" fmla="*/ 1849768 w 6294865"/>
              <a:gd name="connsiteY10900" fmla="*/ 914863 h 5339960"/>
              <a:gd name="connsiteX10901" fmla="*/ 1845667 w 6294865"/>
              <a:gd name="connsiteY10901" fmla="*/ 908238 h 5339960"/>
              <a:gd name="connsiteX10902" fmla="*/ 574292 w 6294865"/>
              <a:gd name="connsiteY10902" fmla="*/ 4906954 h 5339960"/>
              <a:gd name="connsiteX10903" fmla="*/ 580593 w 6294865"/>
              <a:gd name="connsiteY10903" fmla="*/ 4906291 h 5339960"/>
              <a:gd name="connsiteX10904" fmla="*/ 582425 w 6294865"/>
              <a:gd name="connsiteY10904" fmla="*/ 4900749 h 5339960"/>
              <a:gd name="connsiteX10905" fmla="*/ 576559 w 6294865"/>
              <a:gd name="connsiteY10905" fmla="*/ 4902904 h 5339960"/>
              <a:gd name="connsiteX10906" fmla="*/ 757861 w 6294865"/>
              <a:gd name="connsiteY10906" fmla="*/ 4323383 h 5339960"/>
              <a:gd name="connsiteX10907" fmla="*/ 755760 w 6294865"/>
              <a:gd name="connsiteY10907" fmla="*/ 4330287 h 5339960"/>
              <a:gd name="connsiteX10908" fmla="*/ 759568 w 6294865"/>
              <a:gd name="connsiteY10908" fmla="*/ 4328335 h 5339960"/>
              <a:gd name="connsiteX10909" fmla="*/ 594292 w 6294865"/>
              <a:gd name="connsiteY10909" fmla="*/ 4842497 h 5339960"/>
              <a:gd name="connsiteX10910" fmla="*/ 595485 w 6294865"/>
              <a:gd name="connsiteY10910" fmla="*/ 4841664 h 5339960"/>
              <a:gd name="connsiteX10911" fmla="*/ 603113 w 6294865"/>
              <a:gd name="connsiteY10911" fmla="*/ 4841134 h 5339960"/>
              <a:gd name="connsiteX10912" fmla="*/ 603042 w 6294865"/>
              <a:gd name="connsiteY10912" fmla="*/ 4840926 h 5339960"/>
              <a:gd name="connsiteX10913" fmla="*/ 602164 w 6294865"/>
              <a:gd name="connsiteY10913" fmla="*/ 4838229 h 5339960"/>
              <a:gd name="connsiteX10914" fmla="*/ 598636 w 6294865"/>
              <a:gd name="connsiteY10914" fmla="*/ 4835413 h 5339960"/>
              <a:gd name="connsiteX10915" fmla="*/ 773382 w 6294865"/>
              <a:gd name="connsiteY10915" fmla="*/ 4273878 h 5339960"/>
              <a:gd name="connsiteX10916" fmla="*/ 780866 w 6294865"/>
              <a:gd name="connsiteY10916" fmla="*/ 4286856 h 5339960"/>
              <a:gd name="connsiteX10917" fmla="*/ 799453 w 6294865"/>
              <a:gd name="connsiteY10917" fmla="*/ 4285928 h 5339960"/>
              <a:gd name="connsiteX10918" fmla="*/ 803158 w 6294865"/>
              <a:gd name="connsiteY10918" fmla="*/ 4281496 h 5339960"/>
              <a:gd name="connsiteX10919" fmla="*/ 800780 w 6294865"/>
              <a:gd name="connsiteY10919" fmla="*/ 4260435 h 5339960"/>
              <a:gd name="connsiteX10920" fmla="*/ 1286251 w 6294865"/>
              <a:gd name="connsiteY10920" fmla="*/ 2645637 h 5339960"/>
              <a:gd name="connsiteX10921" fmla="*/ 1289824 w 6294865"/>
              <a:gd name="connsiteY10921" fmla="*/ 2645583 h 5339960"/>
              <a:gd name="connsiteX10922" fmla="*/ 1290259 w 6294865"/>
              <a:gd name="connsiteY10922" fmla="*/ 2645933 h 5339960"/>
              <a:gd name="connsiteX10923" fmla="*/ 1290015 w 6294865"/>
              <a:gd name="connsiteY10923" fmla="*/ 2643791 h 5339960"/>
              <a:gd name="connsiteX10924" fmla="*/ 1449573 w 6294865"/>
              <a:gd name="connsiteY10924" fmla="*/ 2126135 h 5339960"/>
              <a:gd name="connsiteX10925" fmla="*/ 1451533 w 6294865"/>
              <a:gd name="connsiteY10925" fmla="*/ 2133735 h 5339960"/>
              <a:gd name="connsiteX10926" fmla="*/ 1456758 w 6294865"/>
              <a:gd name="connsiteY10926" fmla="*/ 2133654 h 5339960"/>
              <a:gd name="connsiteX10927" fmla="*/ 1464371 w 6294865"/>
              <a:gd name="connsiteY10927" fmla="*/ 2146437 h 5339960"/>
              <a:gd name="connsiteX10928" fmla="*/ 1456718 w 6294865"/>
              <a:gd name="connsiteY10928" fmla="*/ 2153808 h 5339960"/>
              <a:gd name="connsiteX10929" fmla="*/ 1459913 w 6294865"/>
              <a:gd name="connsiteY10929" fmla="*/ 2166127 h 5339960"/>
              <a:gd name="connsiteX10930" fmla="*/ 1462475 w 6294865"/>
              <a:gd name="connsiteY10930" fmla="*/ 2164249 h 5339960"/>
              <a:gd name="connsiteX10931" fmla="*/ 1486375 w 6294865"/>
              <a:gd name="connsiteY10931" fmla="*/ 2150411 h 5339960"/>
              <a:gd name="connsiteX10932" fmla="*/ 1487936 w 6294865"/>
              <a:gd name="connsiteY10932" fmla="*/ 2136868 h 5339960"/>
              <a:gd name="connsiteX10933" fmla="*/ 1492025 w 6294865"/>
              <a:gd name="connsiteY10933" fmla="*/ 2114888 h 5339960"/>
              <a:gd name="connsiteX10934" fmla="*/ 1489257 w 6294865"/>
              <a:gd name="connsiteY10934" fmla="*/ 2107628 h 5339960"/>
              <a:gd name="connsiteX10935" fmla="*/ 1473604 w 6294865"/>
              <a:gd name="connsiteY10935" fmla="*/ 2115655 h 5339960"/>
              <a:gd name="connsiteX10936" fmla="*/ 806574 w 6294865"/>
              <a:gd name="connsiteY10936" fmla="*/ 4167191 h 5339960"/>
              <a:gd name="connsiteX10937" fmla="*/ 810764 w 6294865"/>
              <a:gd name="connsiteY10937" fmla="*/ 4203024 h 5339960"/>
              <a:gd name="connsiteX10938" fmla="*/ 837111 w 6294865"/>
              <a:gd name="connsiteY10938" fmla="*/ 4188352 h 5339960"/>
              <a:gd name="connsiteX10939" fmla="*/ 831252 w 6294865"/>
              <a:gd name="connsiteY10939" fmla="*/ 4166309 h 5339960"/>
              <a:gd name="connsiteX10940" fmla="*/ 826882 w 6294865"/>
              <a:gd name="connsiteY10940" fmla="*/ 4146617 h 5339960"/>
              <a:gd name="connsiteX10941" fmla="*/ 818471 w 6294865"/>
              <a:gd name="connsiteY10941" fmla="*/ 4155122 h 5339960"/>
              <a:gd name="connsiteX10942" fmla="*/ 764317 w 6294865"/>
              <a:gd name="connsiteY10942" fmla="*/ 4301198 h 5339960"/>
              <a:gd name="connsiteX10943" fmla="*/ 759785 w 6294865"/>
              <a:gd name="connsiteY10943" fmla="*/ 4317064 h 5339960"/>
              <a:gd name="connsiteX10944" fmla="*/ 759485 w 6294865"/>
              <a:gd name="connsiteY10944" fmla="*/ 4318048 h 5339960"/>
              <a:gd name="connsiteX10945" fmla="*/ 761039 w 6294865"/>
              <a:gd name="connsiteY10945" fmla="*/ 4324191 h 5339960"/>
              <a:gd name="connsiteX10946" fmla="*/ 761644 w 6294865"/>
              <a:gd name="connsiteY10946" fmla="*/ 4326705 h 5339960"/>
              <a:gd name="connsiteX10947" fmla="*/ 776378 w 6294865"/>
              <a:gd name="connsiteY10947" fmla="*/ 4312070 h 5339960"/>
              <a:gd name="connsiteX10948" fmla="*/ 773647 w 6294865"/>
              <a:gd name="connsiteY10948" fmla="*/ 4304905 h 5339960"/>
              <a:gd name="connsiteX10949" fmla="*/ 771229 w 6294865"/>
              <a:gd name="connsiteY10949" fmla="*/ 4299692 h 5339960"/>
              <a:gd name="connsiteX10950" fmla="*/ 1198312 w 6294865"/>
              <a:gd name="connsiteY10950" fmla="*/ 2923018 h 5339960"/>
              <a:gd name="connsiteX10951" fmla="*/ 1199160 w 6294865"/>
              <a:gd name="connsiteY10951" fmla="*/ 2933815 h 5339960"/>
              <a:gd name="connsiteX10952" fmla="*/ 1200141 w 6294865"/>
              <a:gd name="connsiteY10952" fmla="*/ 2938932 h 5339960"/>
              <a:gd name="connsiteX10953" fmla="*/ 1214126 w 6294865"/>
              <a:gd name="connsiteY10953" fmla="*/ 2930835 h 5339960"/>
              <a:gd name="connsiteX10954" fmla="*/ 1211441 w 6294865"/>
              <a:gd name="connsiteY10954" fmla="*/ 2921860 h 5339960"/>
              <a:gd name="connsiteX10955" fmla="*/ 1198419 w 6294865"/>
              <a:gd name="connsiteY10955" fmla="*/ 2922909 h 5339960"/>
              <a:gd name="connsiteX10956" fmla="*/ 1260320 w 6294865"/>
              <a:gd name="connsiteY10956" fmla="*/ 2723409 h 5339960"/>
              <a:gd name="connsiteX10957" fmla="*/ 1260489 w 6294865"/>
              <a:gd name="connsiteY10957" fmla="*/ 2723793 h 5339960"/>
              <a:gd name="connsiteX10958" fmla="*/ 1261841 w 6294865"/>
              <a:gd name="connsiteY10958" fmla="*/ 2746219 h 5339960"/>
              <a:gd name="connsiteX10959" fmla="*/ 1258092 w 6294865"/>
              <a:gd name="connsiteY10959" fmla="*/ 2747558 h 5339960"/>
              <a:gd name="connsiteX10960" fmla="*/ 1267658 w 6294865"/>
              <a:gd name="connsiteY10960" fmla="*/ 2747273 h 5339960"/>
              <a:gd name="connsiteX10961" fmla="*/ 1267588 w 6294865"/>
              <a:gd name="connsiteY10961" fmla="*/ 2742699 h 5339960"/>
              <a:gd name="connsiteX10962" fmla="*/ 1268944 w 6294865"/>
              <a:gd name="connsiteY10962" fmla="*/ 2714659 h 5339960"/>
              <a:gd name="connsiteX10963" fmla="*/ 500035 w 6294865"/>
              <a:gd name="connsiteY10963" fmla="*/ 5136504 h 5339960"/>
              <a:gd name="connsiteX10964" fmla="*/ 500027 w 6294865"/>
              <a:gd name="connsiteY10964" fmla="*/ 5138922 h 5339960"/>
              <a:gd name="connsiteX10965" fmla="*/ 500564 w 6294865"/>
              <a:gd name="connsiteY10965" fmla="*/ 5134866 h 5339960"/>
              <a:gd name="connsiteX10966" fmla="*/ 568172 w 6294865"/>
              <a:gd name="connsiteY10966" fmla="*/ 4917891 h 5339960"/>
              <a:gd name="connsiteX10967" fmla="*/ 570085 w 6294865"/>
              <a:gd name="connsiteY10967" fmla="*/ 4920850 h 5339960"/>
              <a:gd name="connsiteX10968" fmla="*/ 575086 w 6294865"/>
              <a:gd name="connsiteY10968" fmla="*/ 4920769 h 5339960"/>
              <a:gd name="connsiteX10969" fmla="*/ 576366 w 6294865"/>
              <a:gd name="connsiteY10969" fmla="*/ 4920791 h 5339960"/>
              <a:gd name="connsiteX10970" fmla="*/ 577400 w 6294865"/>
              <a:gd name="connsiteY10970" fmla="*/ 4916251 h 5339960"/>
              <a:gd name="connsiteX10971" fmla="*/ 568313 w 6294865"/>
              <a:gd name="connsiteY10971" fmla="*/ 4917641 h 5339960"/>
              <a:gd name="connsiteX10972" fmla="*/ 680247 w 6294865"/>
              <a:gd name="connsiteY10972" fmla="*/ 4561335 h 5339960"/>
              <a:gd name="connsiteX10973" fmla="*/ 685796 w 6294865"/>
              <a:gd name="connsiteY10973" fmla="*/ 4582857 h 5339960"/>
              <a:gd name="connsiteX10974" fmla="*/ 687204 w 6294865"/>
              <a:gd name="connsiteY10974" fmla="*/ 4588287 h 5339960"/>
              <a:gd name="connsiteX10975" fmla="*/ 690152 w 6294865"/>
              <a:gd name="connsiteY10975" fmla="*/ 4579921 h 5339960"/>
              <a:gd name="connsiteX10976" fmla="*/ 703606 w 6294865"/>
              <a:gd name="connsiteY10976" fmla="*/ 4556499 h 5339960"/>
              <a:gd name="connsiteX10977" fmla="*/ 696924 w 6294865"/>
              <a:gd name="connsiteY10977" fmla="*/ 4554063 h 5339960"/>
              <a:gd name="connsiteX10978" fmla="*/ 1432098 w 6294865"/>
              <a:gd name="connsiteY10978" fmla="*/ 2174521 h 5339960"/>
              <a:gd name="connsiteX10979" fmla="*/ 1441845 w 6294865"/>
              <a:gd name="connsiteY10979" fmla="*/ 2179371 h 5339960"/>
              <a:gd name="connsiteX10980" fmla="*/ 1452527 w 6294865"/>
              <a:gd name="connsiteY10980" fmla="*/ 2171541 h 5339960"/>
              <a:gd name="connsiteX10981" fmla="*/ 1449347 w 6294865"/>
              <a:gd name="connsiteY10981" fmla="*/ 2160907 h 5339960"/>
              <a:gd name="connsiteX10982" fmla="*/ 1442648 w 6294865"/>
              <a:gd name="connsiteY10982" fmla="*/ 2167360 h 5339960"/>
              <a:gd name="connsiteX10983" fmla="*/ 1697589 w 6294865"/>
              <a:gd name="connsiteY10983" fmla="*/ 1331487 h 5339960"/>
              <a:gd name="connsiteX10984" fmla="*/ 1697598 w 6294865"/>
              <a:gd name="connsiteY10984" fmla="*/ 1331631 h 5339960"/>
              <a:gd name="connsiteX10985" fmla="*/ 1697699 w 6294865"/>
              <a:gd name="connsiteY10985" fmla="*/ 1331480 h 5339960"/>
              <a:gd name="connsiteX10986" fmla="*/ 1373252 w 6294865"/>
              <a:gd name="connsiteY10986" fmla="*/ 2361112 h 5339960"/>
              <a:gd name="connsiteX10987" fmla="*/ 1373262 w 6294865"/>
              <a:gd name="connsiteY10987" fmla="*/ 2361257 h 5339960"/>
              <a:gd name="connsiteX10988" fmla="*/ 1373363 w 6294865"/>
              <a:gd name="connsiteY10988" fmla="*/ 2361106 h 5339960"/>
              <a:gd name="connsiteX10989" fmla="*/ 621841 w 6294865"/>
              <a:gd name="connsiteY10989" fmla="*/ 4743450 h 5339960"/>
              <a:gd name="connsiteX10990" fmla="*/ 627715 w 6294865"/>
              <a:gd name="connsiteY10990" fmla="*/ 4739343 h 5339960"/>
              <a:gd name="connsiteX10991" fmla="*/ 631518 w 6294865"/>
              <a:gd name="connsiteY10991" fmla="*/ 4739079 h 5339960"/>
              <a:gd name="connsiteX10992" fmla="*/ 633014 w 6294865"/>
              <a:gd name="connsiteY10992" fmla="*/ 4737289 h 5339960"/>
              <a:gd name="connsiteX10993" fmla="*/ 633984 w 6294865"/>
              <a:gd name="connsiteY10993" fmla="*/ 4736439 h 5339960"/>
              <a:gd name="connsiteX10994" fmla="*/ 637021 w 6294865"/>
              <a:gd name="connsiteY10994" fmla="*/ 4730919 h 5339960"/>
              <a:gd name="connsiteX10995" fmla="*/ 635066 w 6294865"/>
              <a:gd name="connsiteY10995" fmla="*/ 4731615 h 5339960"/>
              <a:gd name="connsiteX10996" fmla="*/ 634477 w 6294865"/>
              <a:gd name="connsiteY10996" fmla="*/ 4731098 h 5339960"/>
              <a:gd name="connsiteX10997" fmla="*/ 624583 w 6294865"/>
              <a:gd name="connsiteY10997" fmla="*/ 4736331 h 5339960"/>
              <a:gd name="connsiteX10998" fmla="*/ 1322714 w 6294865"/>
              <a:gd name="connsiteY10998" fmla="*/ 2517692 h 5339960"/>
              <a:gd name="connsiteX10999" fmla="*/ 1324293 w 6294865"/>
              <a:gd name="connsiteY10999" fmla="*/ 2518480 h 5339960"/>
              <a:gd name="connsiteX11000" fmla="*/ 1329287 w 6294865"/>
              <a:gd name="connsiteY11000" fmla="*/ 2513518 h 5339960"/>
              <a:gd name="connsiteX11001" fmla="*/ 1328001 w 6294865"/>
              <a:gd name="connsiteY11001" fmla="*/ 2512086 h 5339960"/>
              <a:gd name="connsiteX11002" fmla="*/ 1326153 w 6294865"/>
              <a:gd name="connsiteY11002" fmla="*/ 2510018 h 5339960"/>
              <a:gd name="connsiteX11003" fmla="*/ 983007 w 6294865"/>
              <a:gd name="connsiteY11003" fmla="*/ 3594356 h 5339960"/>
              <a:gd name="connsiteX11004" fmla="*/ 985142 w 6294865"/>
              <a:gd name="connsiteY11004" fmla="*/ 3598203 h 5339960"/>
              <a:gd name="connsiteX11005" fmla="*/ 987684 w 6294865"/>
              <a:gd name="connsiteY11005" fmla="*/ 3596005 h 5339960"/>
              <a:gd name="connsiteX11006" fmla="*/ 989563 w 6294865"/>
              <a:gd name="connsiteY11006" fmla="*/ 3589413 h 5339960"/>
              <a:gd name="connsiteX11007" fmla="*/ 987546 w 6294865"/>
              <a:gd name="connsiteY11007" fmla="*/ 3588471 h 5339960"/>
              <a:gd name="connsiteX11008" fmla="*/ 1300105 w 6294865"/>
              <a:gd name="connsiteY11008" fmla="*/ 2587288 h 5339960"/>
              <a:gd name="connsiteX11009" fmla="*/ 1301388 w 6294865"/>
              <a:gd name="connsiteY11009" fmla="*/ 2598263 h 5339960"/>
              <a:gd name="connsiteX11010" fmla="*/ 1302227 w 6294865"/>
              <a:gd name="connsiteY11010" fmla="*/ 2605757 h 5339960"/>
              <a:gd name="connsiteX11011" fmla="*/ 1306199 w 6294865"/>
              <a:gd name="connsiteY11011" fmla="*/ 2607668 h 5339960"/>
              <a:gd name="connsiteX11012" fmla="*/ 560889 w 6294865"/>
              <a:gd name="connsiteY11012" fmla="*/ 4932388 h 5339960"/>
              <a:gd name="connsiteX11013" fmla="*/ 564071 w 6294865"/>
              <a:gd name="connsiteY11013" fmla="*/ 4934235 h 5339960"/>
              <a:gd name="connsiteX11014" fmla="*/ 561399 w 6294865"/>
              <a:gd name="connsiteY11014" fmla="*/ 4930808 h 5339960"/>
              <a:gd name="connsiteX11015" fmla="*/ 554202 w 6294865"/>
              <a:gd name="connsiteY11015" fmla="*/ 4953117 h 5339960"/>
              <a:gd name="connsiteX11016" fmla="*/ 559920 w 6294865"/>
              <a:gd name="connsiteY11016" fmla="*/ 4954463 h 5339960"/>
              <a:gd name="connsiteX11017" fmla="*/ 562642 w 6294865"/>
              <a:gd name="connsiteY11017" fmla="*/ 4954807 h 5339960"/>
              <a:gd name="connsiteX11018" fmla="*/ 568639 w 6294865"/>
              <a:gd name="connsiteY11018" fmla="*/ 4949100 h 5339960"/>
              <a:gd name="connsiteX11019" fmla="*/ 557619 w 6294865"/>
              <a:gd name="connsiteY11019" fmla="*/ 4942523 h 5339960"/>
              <a:gd name="connsiteX11020" fmla="*/ 1806742 w 6294865"/>
              <a:gd name="connsiteY11020" fmla="*/ 974151 h 5339960"/>
              <a:gd name="connsiteX11021" fmla="*/ 1809924 w 6294865"/>
              <a:gd name="connsiteY11021" fmla="*/ 979883 h 5339960"/>
              <a:gd name="connsiteX11022" fmla="*/ 1812466 w 6294865"/>
              <a:gd name="connsiteY11022" fmla="*/ 977684 h 5339960"/>
              <a:gd name="connsiteX11023" fmla="*/ 1814344 w 6294865"/>
              <a:gd name="connsiteY11023" fmla="*/ 971093 h 5339960"/>
              <a:gd name="connsiteX11024" fmla="*/ 1811206 w 6294865"/>
              <a:gd name="connsiteY11024" fmla="*/ 969627 h 5339960"/>
              <a:gd name="connsiteX11025" fmla="*/ 1807440 w 6294865"/>
              <a:gd name="connsiteY11025" fmla="*/ 973446 h 5339960"/>
              <a:gd name="connsiteX11026" fmla="*/ 1199193 w 6294865"/>
              <a:gd name="connsiteY11026" fmla="*/ 2902167 h 5339960"/>
              <a:gd name="connsiteX11027" fmla="*/ 1198825 w 6294865"/>
              <a:gd name="connsiteY11027" fmla="*/ 2904340 h 5339960"/>
              <a:gd name="connsiteX11028" fmla="*/ 1199973 w 6294865"/>
              <a:gd name="connsiteY11028" fmla="*/ 2903143 h 5339960"/>
              <a:gd name="connsiteX11029" fmla="*/ 1304174 w 6294865"/>
              <a:gd name="connsiteY11029" fmla="*/ 2568299 h 5339960"/>
              <a:gd name="connsiteX11030" fmla="*/ 1304239 w 6294865"/>
              <a:gd name="connsiteY11030" fmla="*/ 2568551 h 5339960"/>
              <a:gd name="connsiteX11031" fmla="*/ 1315551 w 6294865"/>
              <a:gd name="connsiteY11031" fmla="*/ 2612165 h 5339960"/>
              <a:gd name="connsiteX11032" fmla="*/ 1316124 w 6294865"/>
              <a:gd name="connsiteY11032" fmla="*/ 2612440 h 5339960"/>
              <a:gd name="connsiteX11033" fmla="*/ 1330283 w 6294865"/>
              <a:gd name="connsiteY11033" fmla="*/ 2619497 h 5339960"/>
              <a:gd name="connsiteX11034" fmla="*/ 1330316 w 6294865"/>
              <a:gd name="connsiteY11034" fmla="*/ 2619519 h 5339960"/>
              <a:gd name="connsiteX11035" fmla="*/ 1331265 w 6294865"/>
              <a:gd name="connsiteY11035" fmla="*/ 2607969 h 5339960"/>
              <a:gd name="connsiteX11036" fmla="*/ 1333352 w 6294865"/>
              <a:gd name="connsiteY11036" fmla="*/ 2589872 h 5339960"/>
              <a:gd name="connsiteX11037" fmla="*/ 1330552 w 6294865"/>
              <a:gd name="connsiteY11037" fmla="*/ 2581746 h 5339960"/>
              <a:gd name="connsiteX11038" fmla="*/ 1321846 w 6294865"/>
              <a:gd name="connsiteY11038" fmla="*/ 2554960 h 5339960"/>
              <a:gd name="connsiteX11039" fmla="*/ 1310612 w 6294865"/>
              <a:gd name="connsiteY11039" fmla="*/ 2563572 h 5339960"/>
              <a:gd name="connsiteX11040" fmla="*/ 1318783 w 6294865"/>
              <a:gd name="connsiteY11040" fmla="*/ 2521873 h 5339960"/>
              <a:gd name="connsiteX11041" fmla="*/ 1319212 w 6294865"/>
              <a:gd name="connsiteY11041" fmla="*/ 2523527 h 5339960"/>
              <a:gd name="connsiteX11042" fmla="*/ 1321149 w 6294865"/>
              <a:gd name="connsiteY11042" fmla="*/ 2521602 h 5339960"/>
              <a:gd name="connsiteX11043" fmla="*/ 1319758 w 6294865"/>
              <a:gd name="connsiteY11043" fmla="*/ 2521229 h 5339960"/>
              <a:gd name="connsiteX11044" fmla="*/ 1474348 w 6294865"/>
              <a:gd name="connsiteY11044" fmla="*/ 2027761 h 5339960"/>
              <a:gd name="connsiteX11045" fmla="*/ 1477447 w 6294865"/>
              <a:gd name="connsiteY11045" fmla="*/ 2029252 h 5339960"/>
              <a:gd name="connsiteX11046" fmla="*/ 1476570 w 6294865"/>
              <a:gd name="connsiteY11046" fmla="*/ 2026319 h 5339960"/>
              <a:gd name="connsiteX11047" fmla="*/ 1581157 w 6294865"/>
              <a:gd name="connsiteY11047" fmla="*/ 1687600 h 5339960"/>
              <a:gd name="connsiteX11048" fmla="*/ 1580836 w 6294865"/>
              <a:gd name="connsiteY11048" fmla="*/ 1694147 h 5339960"/>
              <a:gd name="connsiteX11049" fmla="*/ 1580587 w 6294865"/>
              <a:gd name="connsiteY11049" fmla="*/ 1696852 h 5339960"/>
              <a:gd name="connsiteX11050" fmla="*/ 1588915 w 6294865"/>
              <a:gd name="connsiteY11050" fmla="*/ 1691764 h 5339960"/>
              <a:gd name="connsiteX11051" fmla="*/ 1588164 w 6294865"/>
              <a:gd name="connsiteY11051" fmla="*/ 1689812 h 5339960"/>
              <a:gd name="connsiteX11052" fmla="*/ 1588703 w 6294865"/>
              <a:gd name="connsiteY11052" fmla="*/ 1685953 h 5339960"/>
              <a:gd name="connsiteX11053" fmla="*/ 1586878 w 6294865"/>
              <a:gd name="connsiteY11053" fmla="*/ 1684685 h 5339960"/>
              <a:gd name="connsiteX11054" fmla="*/ 978511 w 6294865"/>
              <a:gd name="connsiteY11054" fmla="*/ 3600186 h 5339960"/>
              <a:gd name="connsiteX11055" fmla="*/ 978619 w 6294865"/>
              <a:gd name="connsiteY11055" fmla="*/ 3600183 h 5339960"/>
              <a:gd name="connsiteX11056" fmla="*/ 978584 w 6294865"/>
              <a:gd name="connsiteY11056" fmla="*/ 3600091 h 5339960"/>
              <a:gd name="connsiteX11057" fmla="*/ 925831 w 6294865"/>
              <a:gd name="connsiteY11057" fmla="*/ 3767353 h 5339960"/>
              <a:gd name="connsiteX11058" fmla="*/ 922028 w 6294865"/>
              <a:gd name="connsiteY11058" fmla="*/ 3786533 h 5339960"/>
              <a:gd name="connsiteX11059" fmla="*/ 936216 w 6294865"/>
              <a:gd name="connsiteY11059" fmla="*/ 3819289 h 5339960"/>
              <a:gd name="connsiteX11060" fmla="*/ 943716 w 6294865"/>
              <a:gd name="connsiteY11060" fmla="*/ 3828740 h 5339960"/>
              <a:gd name="connsiteX11061" fmla="*/ 945473 w 6294865"/>
              <a:gd name="connsiteY11061" fmla="*/ 3823354 h 5339960"/>
              <a:gd name="connsiteX11062" fmla="*/ 946738 w 6294865"/>
              <a:gd name="connsiteY11062" fmla="*/ 3825702 h 5339960"/>
              <a:gd name="connsiteX11063" fmla="*/ 946422 w 6294865"/>
              <a:gd name="connsiteY11063" fmla="*/ 3832151 h 5339960"/>
              <a:gd name="connsiteX11064" fmla="*/ 949260 w 6294865"/>
              <a:gd name="connsiteY11064" fmla="*/ 3835728 h 5339960"/>
              <a:gd name="connsiteX11065" fmla="*/ 948014 w 6294865"/>
              <a:gd name="connsiteY11065" fmla="*/ 3804743 h 5339960"/>
              <a:gd name="connsiteX11066" fmla="*/ 947393 w 6294865"/>
              <a:gd name="connsiteY11066" fmla="*/ 3780072 h 5339960"/>
              <a:gd name="connsiteX11067" fmla="*/ 937314 w 6294865"/>
              <a:gd name="connsiteY11067" fmla="*/ 3785145 h 5339960"/>
              <a:gd name="connsiteX11068" fmla="*/ 940500 w 6294865"/>
              <a:gd name="connsiteY11068" fmla="*/ 3777094 h 5339960"/>
              <a:gd name="connsiteX11069" fmla="*/ 947137 w 6294865"/>
              <a:gd name="connsiteY11069" fmla="*/ 3769913 h 5339960"/>
              <a:gd name="connsiteX11070" fmla="*/ 947086 w 6294865"/>
              <a:gd name="connsiteY11070" fmla="*/ 3767878 h 5339960"/>
              <a:gd name="connsiteX11071" fmla="*/ 927309 w 6294865"/>
              <a:gd name="connsiteY11071" fmla="*/ 3767553 h 5339960"/>
              <a:gd name="connsiteX11072" fmla="*/ 1232487 w 6294865"/>
              <a:gd name="connsiteY11072" fmla="*/ 2793431 h 5339960"/>
              <a:gd name="connsiteX11073" fmla="*/ 1232293 w 6294865"/>
              <a:gd name="connsiteY11073" fmla="*/ 2794572 h 5339960"/>
              <a:gd name="connsiteX11074" fmla="*/ 1233353 w 6294865"/>
              <a:gd name="connsiteY11074" fmla="*/ 2793638 h 5339960"/>
              <a:gd name="connsiteX11075" fmla="*/ 1233672 w 6294865"/>
              <a:gd name="connsiteY11075" fmla="*/ 2792661 h 5339960"/>
              <a:gd name="connsiteX11076" fmla="*/ 654172 w 6294865"/>
              <a:gd name="connsiteY11076" fmla="*/ 4629264 h 5339960"/>
              <a:gd name="connsiteX11077" fmla="*/ 655314 w 6294865"/>
              <a:gd name="connsiteY11077" fmla="*/ 4629247 h 5339960"/>
              <a:gd name="connsiteX11078" fmla="*/ 658526 w 6294865"/>
              <a:gd name="connsiteY11078" fmla="*/ 4625893 h 5339960"/>
              <a:gd name="connsiteX11079" fmla="*/ 659809 w 6294865"/>
              <a:gd name="connsiteY11079" fmla="*/ 4624693 h 5339960"/>
              <a:gd name="connsiteX11080" fmla="*/ 657093 w 6294865"/>
              <a:gd name="connsiteY11080" fmla="*/ 4621618 h 5339960"/>
              <a:gd name="connsiteX11081" fmla="*/ 1061922 w 6294865"/>
              <a:gd name="connsiteY11081" fmla="*/ 3333428 h 5339960"/>
              <a:gd name="connsiteX11082" fmla="*/ 1061902 w 6294865"/>
              <a:gd name="connsiteY11082" fmla="*/ 3334627 h 5339960"/>
              <a:gd name="connsiteX11083" fmla="*/ 1065221 w 6294865"/>
              <a:gd name="connsiteY11083" fmla="*/ 3337052 h 5339960"/>
              <a:gd name="connsiteX11084" fmla="*/ 1069230 w 6294865"/>
              <a:gd name="connsiteY11084" fmla="*/ 3332427 h 5339960"/>
              <a:gd name="connsiteX11085" fmla="*/ 1069875 w 6294865"/>
              <a:gd name="connsiteY11085" fmla="*/ 3331708 h 5339960"/>
              <a:gd name="connsiteX11086" fmla="*/ 1069667 w 6294865"/>
              <a:gd name="connsiteY11086" fmla="*/ 3330300 h 5339960"/>
              <a:gd name="connsiteX11087" fmla="*/ 1069494 w 6294865"/>
              <a:gd name="connsiteY11087" fmla="*/ 3328512 h 5339960"/>
              <a:gd name="connsiteX11088" fmla="*/ 1613712 w 6294865"/>
              <a:gd name="connsiteY11088" fmla="*/ 1578664 h 5339960"/>
              <a:gd name="connsiteX11089" fmla="*/ 1613208 w 6294865"/>
              <a:gd name="connsiteY11089" fmla="*/ 1588936 h 5339960"/>
              <a:gd name="connsiteX11090" fmla="*/ 1614087 w 6294865"/>
              <a:gd name="connsiteY11090" fmla="*/ 1590715 h 5339960"/>
              <a:gd name="connsiteX11091" fmla="*/ 1614115 w 6294865"/>
              <a:gd name="connsiteY11091" fmla="*/ 1590903 h 5339960"/>
              <a:gd name="connsiteX11092" fmla="*/ 1625487 w 6294865"/>
              <a:gd name="connsiteY11092" fmla="*/ 1583576 h 5339960"/>
              <a:gd name="connsiteX11093" fmla="*/ 1621214 w 6294865"/>
              <a:gd name="connsiteY11093" fmla="*/ 1582168 h 5339960"/>
              <a:gd name="connsiteX11094" fmla="*/ 597394 w 6294865"/>
              <a:gd name="connsiteY11094" fmla="*/ 4804732 h 5339960"/>
              <a:gd name="connsiteX11095" fmla="*/ 601002 w 6294865"/>
              <a:gd name="connsiteY11095" fmla="*/ 4818741 h 5339960"/>
              <a:gd name="connsiteX11096" fmla="*/ 601290 w 6294865"/>
              <a:gd name="connsiteY11096" fmla="*/ 4818436 h 5339960"/>
              <a:gd name="connsiteX11097" fmla="*/ 601586 w 6294865"/>
              <a:gd name="connsiteY11097" fmla="*/ 4813296 h 5339960"/>
              <a:gd name="connsiteX11098" fmla="*/ 602069 w 6294865"/>
              <a:gd name="connsiteY11098" fmla="*/ 4807427 h 5339960"/>
              <a:gd name="connsiteX11099" fmla="*/ 599016 w 6294865"/>
              <a:gd name="connsiteY11099" fmla="*/ 4800861 h 5339960"/>
              <a:gd name="connsiteX11100" fmla="*/ 1160736 w 6294865"/>
              <a:gd name="connsiteY11100" fmla="*/ 3015353 h 5339960"/>
              <a:gd name="connsiteX11101" fmla="*/ 1168191 w 6294865"/>
              <a:gd name="connsiteY11101" fmla="*/ 3020998 h 5339960"/>
              <a:gd name="connsiteX11102" fmla="*/ 1179729 w 6294865"/>
              <a:gd name="connsiteY11102" fmla="*/ 3011015 h 5339960"/>
              <a:gd name="connsiteX11103" fmla="*/ 1182597 w 6294865"/>
              <a:gd name="connsiteY11103" fmla="*/ 3000952 h 5339960"/>
              <a:gd name="connsiteX11104" fmla="*/ 1182997 w 6294865"/>
              <a:gd name="connsiteY11104" fmla="*/ 2999731 h 5339960"/>
              <a:gd name="connsiteX11105" fmla="*/ 1168454 w 6294865"/>
              <a:gd name="connsiteY11105" fmla="*/ 3007422 h 5339960"/>
              <a:gd name="connsiteX11106" fmla="*/ 617304 w 6294865"/>
              <a:gd name="connsiteY11106" fmla="*/ 4740296 h 5339960"/>
              <a:gd name="connsiteX11107" fmla="*/ 616763 w 6294865"/>
              <a:gd name="connsiteY11107" fmla="*/ 4743508 h 5339960"/>
              <a:gd name="connsiteX11108" fmla="*/ 617008 w 6294865"/>
              <a:gd name="connsiteY11108" fmla="*/ 4743299 h 5339960"/>
              <a:gd name="connsiteX11109" fmla="*/ 618862 w 6294865"/>
              <a:gd name="connsiteY11109" fmla="*/ 4739357 h 5339960"/>
              <a:gd name="connsiteX11110" fmla="*/ 617536 w 6294865"/>
              <a:gd name="connsiteY11110" fmla="*/ 4740059 h 5339960"/>
              <a:gd name="connsiteX11111" fmla="*/ 817380 w 6294865"/>
              <a:gd name="connsiteY11111" fmla="*/ 4104761 h 5339960"/>
              <a:gd name="connsiteX11112" fmla="*/ 820953 w 6294865"/>
              <a:gd name="connsiteY11112" fmla="*/ 4104707 h 5339960"/>
              <a:gd name="connsiteX11113" fmla="*/ 821387 w 6294865"/>
              <a:gd name="connsiteY11113" fmla="*/ 4105057 h 5339960"/>
              <a:gd name="connsiteX11114" fmla="*/ 821145 w 6294865"/>
              <a:gd name="connsiteY11114" fmla="*/ 4102915 h 5339960"/>
              <a:gd name="connsiteX11115" fmla="*/ 729440 w 6294865"/>
              <a:gd name="connsiteY11115" fmla="*/ 4382141 h 5339960"/>
              <a:gd name="connsiteX11116" fmla="*/ 730291 w 6294865"/>
              <a:gd name="connsiteY11116" fmla="*/ 4392939 h 5339960"/>
              <a:gd name="connsiteX11117" fmla="*/ 731490 w 6294865"/>
              <a:gd name="connsiteY11117" fmla="*/ 4399199 h 5339960"/>
              <a:gd name="connsiteX11118" fmla="*/ 739997 w 6294865"/>
              <a:gd name="connsiteY11118" fmla="*/ 4403433 h 5339960"/>
              <a:gd name="connsiteX11119" fmla="*/ 747689 w 6294865"/>
              <a:gd name="connsiteY11119" fmla="*/ 4407131 h 5339960"/>
              <a:gd name="connsiteX11120" fmla="*/ 749826 w 6294865"/>
              <a:gd name="connsiteY11120" fmla="*/ 4405246 h 5339960"/>
              <a:gd name="connsiteX11121" fmla="*/ 747707 w 6294865"/>
              <a:gd name="connsiteY11121" fmla="*/ 4398158 h 5339960"/>
              <a:gd name="connsiteX11122" fmla="*/ 747538 w 6294865"/>
              <a:gd name="connsiteY11122" fmla="*/ 4398244 h 5339960"/>
              <a:gd name="connsiteX11123" fmla="*/ 747649 w 6294865"/>
              <a:gd name="connsiteY11123" fmla="*/ 4397963 h 5339960"/>
              <a:gd name="connsiteX11124" fmla="*/ 742572 w 6294865"/>
              <a:gd name="connsiteY11124" fmla="*/ 4380984 h 5339960"/>
              <a:gd name="connsiteX11125" fmla="*/ 729548 w 6294865"/>
              <a:gd name="connsiteY11125" fmla="*/ 4382033 h 5339960"/>
              <a:gd name="connsiteX11126" fmla="*/ 1288299 w 6294865"/>
              <a:gd name="connsiteY11126" fmla="*/ 2607971 h 5339960"/>
              <a:gd name="connsiteX11127" fmla="*/ 1287900 w 6294865"/>
              <a:gd name="connsiteY11127" fmla="*/ 2612100 h 5339960"/>
              <a:gd name="connsiteX11128" fmla="*/ 1282241 w 6294865"/>
              <a:gd name="connsiteY11128" fmla="*/ 2628150 h 5339960"/>
              <a:gd name="connsiteX11129" fmla="*/ 1288578 w 6294865"/>
              <a:gd name="connsiteY11129" fmla="*/ 2626402 h 5339960"/>
              <a:gd name="connsiteX11130" fmla="*/ 1076379 w 6294865"/>
              <a:gd name="connsiteY11130" fmla="*/ 3280292 h 5339960"/>
              <a:gd name="connsiteX11131" fmla="*/ 1076056 w 6294865"/>
              <a:gd name="connsiteY11131" fmla="*/ 3282897 h 5339960"/>
              <a:gd name="connsiteX11132" fmla="*/ 1076949 w 6294865"/>
              <a:gd name="connsiteY11132" fmla="*/ 3283505 h 5339960"/>
              <a:gd name="connsiteX11133" fmla="*/ 1078077 w 6294865"/>
              <a:gd name="connsiteY11133" fmla="*/ 3281805 h 5339960"/>
              <a:gd name="connsiteX11134" fmla="*/ 1077079 w 6294865"/>
              <a:gd name="connsiteY11134" fmla="*/ 3281094 h 5339960"/>
              <a:gd name="connsiteX11135" fmla="*/ 591469 w 6294865"/>
              <a:gd name="connsiteY11135" fmla="*/ 4818869 h 5339960"/>
              <a:gd name="connsiteX11136" fmla="*/ 596791 w 6294865"/>
              <a:gd name="connsiteY11136" fmla="*/ 4821691 h 5339960"/>
              <a:gd name="connsiteX11137" fmla="*/ 593950 w 6294865"/>
              <a:gd name="connsiteY11137" fmla="*/ 4812950 h 5339960"/>
              <a:gd name="connsiteX11138" fmla="*/ 1245167 w 6294865"/>
              <a:gd name="connsiteY11138" fmla="*/ 2743214 h 5339960"/>
              <a:gd name="connsiteX11139" fmla="*/ 1247748 w 6294865"/>
              <a:gd name="connsiteY11139" fmla="*/ 2747863 h 5339960"/>
              <a:gd name="connsiteX11140" fmla="*/ 1255812 w 6294865"/>
              <a:gd name="connsiteY11140" fmla="*/ 2747623 h 5339960"/>
              <a:gd name="connsiteX11141" fmla="*/ 1248441 w 6294865"/>
              <a:gd name="connsiteY11141" fmla="*/ 2741141 h 5339960"/>
              <a:gd name="connsiteX11142" fmla="*/ 1247088 w 6294865"/>
              <a:gd name="connsiteY11142" fmla="*/ 2738188 h 5339960"/>
              <a:gd name="connsiteX11143" fmla="*/ 791449 w 6294865"/>
              <a:gd name="connsiteY11143" fmla="*/ 4182532 h 5339960"/>
              <a:gd name="connsiteX11144" fmla="*/ 791619 w 6294865"/>
              <a:gd name="connsiteY11144" fmla="*/ 4182917 h 5339960"/>
              <a:gd name="connsiteX11145" fmla="*/ 792971 w 6294865"/>
              <a:gd name="connsiteY11145" fmla="*/ 4205342 h 5339960"/>
              <a:gd name="connsiteX11146" fmla="*/ 789221 w 6294865"/>
              <a:gd name="connsiteY11146" fmla="*/ 4206681 h 5339960"/>
              <a:gd name="connsiteX11147" fmla="*/ 798787 w 6294865"/>
              <a:gd name="connsiteY11147" fmla="*/ 4206397 h 5339960"/>
              <a:gd name="connsiteX11148" fmla="*/ 798718 w 6294865"/>
              <a:gd name="connsiteY11148" fmla="*/ 4201822 h 5339960"/>
              <a:gd name="connsiteX11149" fmla="*/ 800075 w 6294865"/>
              <a:gd name="connsiteY11149" fmla="*/ 4173784 h 5339960"/>
              <a:gd name="connsiteX11150" fmla="*/ 1553399 w 6294865"/>
              <a:gd name="connsiteY11150" fmla="*/ 1763414 h 5339960"/>
              <a:gd name="connsiteX11151" fmla="*/ 1553466 w 6294865"/>
              <a:gd name="connsiteY11151" fmla="*/ 1764973 h 5339960"/>
              <a:gd name="connsiteX11152" fmla="*/ 1553813 w 6294865"/>
              <a:gd name="connsiteY11152" fmla="*/ 1767676 h 5339960"/>
              <a:gd name="connsiteX11153" fmla="*/ 1555212 w 6294865"/>
              <a:gd name="connsiteY11153" fmla="*/ 1766973 h 5339960"/>
              <a:gd name="connsiteX11154" fmla="*/ 1556438 w 6294865"/>
              <a:gd name="connsiteY11154" fmla="*/ 1765880 h 5339960"/>
              <a:gd name="connsiteX11155" fmla="*/ 1850087 w 6294865"/>
              <a:gd name="connsiteY11155" fmla="*/ 820561 h 5339960"/>
              <a:gd name="connsiteX11156" fmla="*/ 1851149 w 6294865"/>
              <a:gd name="connsiteY11156" fmla="*/ 821976 h 5339960"/>
              <a:gd name="connsiteX11157" fmla="*/ 1851115 w 6294865"/>
              <a:gd name="connsiteY11157" fmla="*/ 819661 h 5339960"/>
              <a:gd name="connsiteX11158" fmla="*/ 1882317 w 6294865"/>
              <a:gd name="connsiteY11158" fmla="*/ 718241 h 5339960"/>
              <a:gd name="connsiteX11159" fmla="*/ 1888188 w 6294865"/>
              <a:gd name="connsiteY11159" fmla="*/ 726057 h 5339960"/>
              <a:gd name="connsiteX11160" fmla="*/ 1902366 w 6294865"/>
              <a:gd name="connsiteY11160" fmla="*/ 750649 h 5339960"/>
              <a:gd name="connsiteX11161" fmla="*/ 1908156 w 6294865"/>
              <a:gd name="connsiteY11161" fmla="*/ 744385 h 5339960"/>
              <a:gd name="connsiteX11162" fmla="*/ 1921533 w 6294865"/>
              <a:gd name="connsiteY11162" fmla="*/ 732811 h 5339960"/>
              <a:gd name="connsiteX11163" fmla="*/ 1924401 w 6294865"/>
              <a:gd name="connsiteY11163" fmla="*/ 722747 h 5339960"/>
              <a:gd name="connsiteX11164" fmla="*/ 1930327 w 6294865"/>
              <a:gd name="connsiteY11164" fmla="*/ 704588 h 5339960"/>
              <a:gd name="connsiteX11165" fmla="*/ 1930807 w 6294865"/>
              <a:gd name="connsiteY11165" fmla="*/ 722945 h 5339960"/>
              <a:gd name="connsiteX11166" fmla="*/ 1930557 w 6294865"/>
              <a:gd name="connsiteY11166" fmla="*/ 725652 h 5339960"/>
              <a:gd name="connsiteX11167" fmla="*/ 1940242 w 6294865"/>
              <a:gd name="connsiteY11167" fmla="*/ 719735 h 5339960"/>
              <a:gd name="connsiteX11168" fmla="*/ 1951295 w 6294865"/>
              <a:gd name="connsiteY11168" fmla="*/ 703243 h 5339960"/>
              <a:gd name="connsiteX11169" fmla="*/ 1959100 w 6294865"/>
              <a:gd name="connsiteY11169" fmla="*/ 693383 h 5339960"/>
              <a:gd name="connsiteX11170" fmla="*/ 1958766 w 6294865"/>
              <a:gd name="connsiteY11170" fmla="*/ 671414 h 5339960"/>
              <a:gd name="connsiteX11171" fmla="*/ 1959015 w 6294865"/>
              <a:gd name="connsiteY11171" fmla="*/ 666263 h 5339960"/>
              <a:gd name="connsiteX11172" fmla="*/ 1955229 w 6294865"/>
              <a:gd name="connsiteY11172" fmla="*/ 669043 h 5339960"/>
              <a:gd name="connsiteX11173" fmla="*/ 1932555 w 6294865"/>
              <a:gd name="connsiteY11173" fmla="*/ 685625 h 5339960"/>
              <a:gd name="connsiteX11174" fmla="*/ 1883575 w 6294865"/>
              <a:gd name="connsiteY11174" fmla="*/ 717140 h 5339960"/>
              <a:gd name="connsiteX11175" fmla="*/ 1418272 w 6294865"/>
              <a:gd name="connsiteY11175" fmla="*/ 2191117 h 5339960"/>
              <a:gd name="connsiteX11176" fmla="*/ 1420449 w 6294865"/>
              <a:gd name="connsiteY11176" fmla="*/ 2196052 h 5339960"/>
              <a:gd name="connsiteX11177" fmla="*/ 1425380 w 6294865"/>
              <a:gd name="connsiteY11177" fmla="*/ 2191440 h 5339960"/>
              <a:gd name="connsiteX11178" fmla="*/ 1434542 w 6294865"/>
              <a:gd name="connsiteY11178" fmla="*/ 2184724 h 5339960"/>
              <a:gd name="connsiteX11179" fmla="*/ 1424190 w 6294865"/>
              <a:gd name="connsiteY11179" fmla="*/ 2179888 h 5339960"/>
              <a:gd name="connsiteX11180" fmla="*/ 1421433 w 6294865"/>
              <a:gd name="connsiteY11180" fmla="*/ 2181757 h 5339960"/>
              <a:gd name="connsiteX11181" fmla="*/ 1799117 w 6294865"/>
              <a:gd name="connsiteY11181" fmla="*/ 981854 h 5339960"/>
              <a:gd name="connsiteX11182" fmla="*/ 1800676 w 6294865"/>
              <a:gd name="connsiteY11182" fmla="*/ 981942 h 5339960"/>
              <a:gd name="connsiteX11183" fmla="*/ 1803401 w 6294865"/>
              <a:gd name="connsiteY11183" fmla="*/ 981862 h 5339960"/>
              <a:gd name="connsiteX11184" fmla="*/ 1802199 w 6294865"/>
              <a:gd name="connsiteY11184" fmla="*/ 978742 h 5339960"/>
              <a:gd name="connsiteX11185" fmla="*/ 1156437 w 6294865"/>
              <a:gd name="connsiteY11185" fmla="*/ 3021699 h 5339960"/>
              <a:gd name="connsiteX11186" fmla="*/ 1159802 w 6294865"/>
              <a:gd name="connsiteY11186" fmla="*/ 3027537 h 5339960"/>
              <a:gd name="connsiteX11187" fmla="*/ 1161971 w 6294865"/>
              <a:gd name="connsiteY11187" fmla="*/ 3027329 h 5339960"/>
              <a:gd name="connsiteX11188" fmla="*/ 1163322 w 6294865"/>
              <a:gd name="connsiteY11188" fmla="*/ 3025867 h 5339960"/>
              <a:gd name="connsiteX11189" fmla="*/ 1156702 w 6294865"/>
              <a:gd name="connsiteY11189" fmla="*/ 3021146 h 5339960"/>
              <a:gd name="connsiteX11190" fmla="*/ 1467367 w 6294865"/>
              <a:gd name="connsiteY11190" fmla="*/ 2033024 h 5339960"/>
              <a:gd name="connsiteX11191" fmla="*/ 1473014 w 6294865"/>
              <a:gd name="connsiteY11191" fmla="*/ 2040540 h 5339960"/>
              <a:gd name="connsiteX11192" fmla="*/ 1474571 w 6294865"/>
              <a:gd name="connsiteY11192" fmla="*/ 2043244 h 5339960"/>
              <a:gd name="connsiteX11193" fmla="*/ 1480750 w 6294865"/>
              <a:gd name="connsiteY11193" fmla="*/ 2040215 h 5339960"/>
              <a:gd name="connsiteX11194" fmla="*/ 1480434 w 6294865"/>
              <a:gd name="connsiteY11194" fmla="*/ 2039246 h 5339960"/>
              <a:gd name="connsiteX11195" fmla="*/ 1479834 w 6294865"/>
              <a:gd name="connsiteY11195" fmla="*/ 2037237 h 5339960"/>
              <a:gd name="connsiteX11196" fmla="*/ 1468124 w 6294865"/>
              <a:gd name="connsiteY11196" fmla="*/ 2033377 h 5339960"/>
              <a:gd name="connsiteX11197" fmla="*/ 1826807 w 6294865"/>
              <a:gd name="connsiteY11197" fmla="*/ 891489 h 5339960"/>
              <a:gd name="connsiteX11198" fmla="*/ 1829951 w 6294865"/>
              <a:gd name="connsiteY11198" fmla="*/ 903931 h 5339960"/>
              <a:gd name="connsiteX11199" fmla="*/ 1839858 w 6294865"/>
              <a:gd name="connsiteY11199" fmla="*/ 898855 h 5339960"/>
              <a:gd name="connsiteX11200" fmla="*/ 1836766 w 6294865"/>
              <a:gd name="connsiteY11200" fmla="*/ 893860 h 5339960"/>
              <a:gd name="connsiteX11201" fmla="*/ 1835084 w 6294865"/>
              <a:gd name="connsiteY11201" fmla="*/ 891693 h 5339960"/>
              <a:gd name="connsiteX11202" fmla="*/ 580944 w 6294865"/>
              <a:gd name="connsiteY11202" fmla="*/ 4843982 h 5339960"/>
              <a:gd name="connsiteX11203" fmla="*/ 582384 w 6294865"/>
              <a:gd name="connsiteY11203" fmla="*/ 4849534 h 5339960"/>
              <a:gd name="connsiteX11204" fmla="*/ 592476 w 6294865"/>
              <a:gd name="connsiteY11204" fmla="*/ 4831964 h 5339960"/>
              <a:gd name="connsiteX11205" fmla="*/ 586841 w 6294865"/>
              <a:gd name="connsiteY11205" fmla="*/ 4829911 h 5339960"/>
              <a:gd name="connsiteX11206" fmla="*/ 621951 w 6294865"/>
              <a:gd name="connsiteY11206" fmla="*/ 4713382 h 5339960"/>
              <a:gd name="connsiteX11207" fmla="*/ 620432 w 6294865"/>
              <a:gd name="connsiteY11207" fmla="*/ 4722168 h 5339960"/>
              <a:gd name="connsiteX11208" fmla="*/ 625341 w 6294865"/>
              <a:gd name="connsiteY11208" fmla="*/ 4720780 h 5339960"/>
              <a:gd name="connsiteX11209" fmla="*/ 1808753 w 6294865"/>
              <a:gd name="connsiteY11209" fmla="*/ 945428 h 5339960"/>
              <a:gd name="connsiteX11210" fmla="*/ 1805142 w 6294865"/>
              <a:gd name="connsiteY11210" fmla="*/ 957293 h 5339960"/>
              <a:gd name="connsiteX11211" fmla="*/ 1805141 w 6294865"/>
              <a:gd name="connsiteY11211" fmla="*/ 957295 h 5339960"/>
              <a:gd name="connsiteX11212" fmla="*/ 1807363 w 6294865"/>
              <a:gd name="connsiteY11212" fmla="*/ 958537 h 5339960"/>
              <a:gd name="connsiteX11213" fmla="*/ 1809911 w 6294865"/>
              <a:gd name="connsiteY11213" fmla="*/ 959806 h 5339960"/>
              <a:gd name="connsiteX11214" fmla="*/ 1812440 w 6294865"/>
              <a:gd name="connsiteY11214" fmla="*/ 956891 h 5339960"/>
              <a:gd name="connsiteX11215" fmla="*/ 1824817 w 6294865"/>
              <a:gd name="connsiteY11215" fmla="*/ 943104 h 5339960"/>
              <a:gd name="connsiteX11216" fmla="*/ 1823993 w 6294865"/>
              <a:gd name="connsiteY11216" fmla="*/ 942426 h 5339960"/>
              <a:gd name="connsiteX11217" fmla="*/ 1811144 w 6294865"/>
              <a:gd name="connsiteY11217" fmla="*/ 944721 h 5339960"/>
              <a:gd name="connsiteX11218" fmla="*/ 629986 w 6294865"/>
              <a:gd name="connsiteY11218" fmla="*/ 4686506 h 5339960"/>
              <a:gd name="connsiteX11219" fmla="*/ 639139 w 6294865"/>
              <a:gd name="connsiteY11219" fmla="*/ 4707254 h 5339960"/>
              <a:gd name="connsiteX11220" fmla="*/ 639710 w 6294865"/>
              <a:gd name="connsiteY11220" fmla="*/ 4716720 h 5339960"/>
              <a:gd name="connsiteX11221" fmla="*/ 643336 w 6294865"/>
              <a:gd name="connsiteY11221" fmla="*/ 4715695 h 5339960"/>
              <a:gd name="connsiteX11222" fmla="*/ 644568 w 6294865"/>
              <a:gd name="connsiteY11222" fmla="*/ 4711917 h 5339960"/>
              <a:gd name="connsiteX11223" fmla="*/ 645833 w 6294865"/>
              <a:gd name="connsiteY11223" fmla="*/ 4714266 h 5339960"/>
              <a:gd name="connsiteX11224" fmla="*/ 645811 w 6294865"/>
              <a:gd name="connsiteY11224" fmla="*/ 4714710 h 5339960"/>
              <a:gd name="connsiteX11225" fmla="*/ 646699 w 6294865"/>
              <a:gd name="connsiteY11225" fmla="*/ 4714256 h 5339960"/>
              <a:gd name="connsiteX11226" fmla="*/ 647626 w 6294865"/>
              <a:gd name="connsiteY11226" fmla="*/ 4712873 h 5339960"/>
              <a:gd name="connsiteX11227" fmla="*/ 640137 w 6294865"/>
              <a:gd name="connsiteY11227" fmla="*/ 4684696 h 5339960"/>
              <a:gd name="connsiteX11228" fmla="*/ 639116 w 6294865"/>
              <a:gd name="connsiteY11228" fmla="*/ 4680089 h 5339960"/>
              <a:gd name="connsiteX11229" fmla="*/ 638988 w 6294865"/>
              <a:gd name="connsiteY11229" fmla="*/ 4680183 h 5339960"/>
              <a:gd name="connsiteX11230" fmla="*/ 630238 w 6294865"/>
              <a:gd name="connsiteY11230" fmla="*/ 4685762 h 5339960"/>
              <a:gd name="connsiteX11231" fmla="*/ 1815758 w 6294865"/>
              <a:gd name="connsiteY11231" fmla="*/ 921642 h 5339960"/>
              <a:gd name="connsiteX11232" fmla="*/ 1815649 w 6294865"/>
              <a:gd name="connsiteY11232" fmla="*/ 922024 h 5339960"/>
              <a:gd name="connsiteX11233" fmla="*/ 1824065 w 6294865"/>
              <a:gd name="connsiteY11233" fmla="*/ 928633 h 5339960"/>
              <a:gd name="connsiteX11234" fmla="*/ 1826145 w 6294865"/>
              <a:gd name="connsiteY11234" fmla="*/ 928188 h 5339960"/>
              <a:gd name="connsiteX11235" fmla="*/ 1823119 w 6294865"/>
              <a:gd name="connsiteY11235" fmla="*/ 918070 h 5339960"/>
              <a:gd name="connsiteX11236" fmla="*/ 1819659 w 6294865"/>
              <a:gd name="connsiteY11236" fmla="*/ 919580 h 5339960"/>
              <a:gd name="connsiteX11237" fmla="*/ 1589198 w 6294865"/>
              <a:gd name="connsiteY11237" fmla="*/ 1640626 h 5339960"/>
              <a:gd name="connsiteX11238" fmla="*/ 1595429 w 6294865"/>
              <a:gd name="connsiteY11238" fmla="*/ 1637912 h 5339960"/>
              <a:gd name="connsiteX11239" fmla="*/ 1595552 w 6294865"/>
              <a:gd name="connsiteY11239" fmla="*/ 1637037 h 5339960"/>
              <a:gd name="connsiteX11240" fmla="*/ 1593506 w 6294865"/>
              <a:gd name="connsiteY11240" fmla="*/ 1635343 h 5339960"/>
              <a:gd name="connsiteX11241" fmla="*/ 573636 w 6294865"/>
              <a:gd name="connsiteY11241" fmla="*/ 4864417 h 5339960"/>
              <a:gd name="connsiteX11242" fmla="*/ 575521 w 6294865"/>
              <a:gd name="connsiteY11242" fmla="*/ 4865323 h 5339960"/>
              <a:gd name="connsiteX11243" fmla="*/ 575683 w 6294865"/>
              <a:gd name="connsiteY11243" fmla="*/ 4864861 h 5339960"/>
              <a:gd name="connsiteX11244" fmla="*/ 698001 w 6294865"/>
              <a:gd name="connsiteY11244" fmla="*/ 4468171 h 5339960"/>
              <a:gd name="connsiteX11245" fmla="*/ 703687 w 6294865"/>
              <a:gd name="connsiteY11245" fmla="*/ 4475742 h 5339960"/>
              <a:gd name="connsiteX11246" fmla="*/ 709514 w 6294865"/>
              <a:gd name="connsiteY11246" fmla="*/ 4485849 h 5339960"/>
              <a:gd name="connsiteX11247" fmla="*/ 713834 w 6294865"/>
              <a:gd name="connsiteY11247" fmla="*/ 4488263 h 5339960"/>
              <a:gd name="connsiteX11248" fmla="*/ 716421 w 6294865"/>
              <a:gd name="connsiteY11248" fmla="*/ 4487227 h 5339960"/>
              <a:gd name="connsiteX11249" fmla="*/ 719769 w 6294865"/>
              <a:gd name="connsiteY11249" fmla="*/ 4491135 h 5339960"/>
              <a:gd name="connsiteX11250" fmla="*/ 729011 w 6294865"/>
              <a:gd name="connsiteY11250" fmla="*/ 4481135 h 5339960"/>
              <a:gd name="connsiteX11251" fmla="*/ 726501 w 6294865"/>
              <a:gd name="connsiteY11251" fmla="*/ 4472506 h 5339960"/>
              <a:gd name="connsiteX11252" fmla="*/ 737194 w 6294865"/>
              <a:gd name="connsiteY11252" fmla="*/ 4465032 h 5339960"/>
              <a:gd name="connsiteX11253" fmla="*/ 732532 w 6294865"/>
              <a:gd name="connsiteY11253" fmla="*/ 4449441 h 5339960"/>
              <a:gd name="connsiteX11254" fmla="*/ 729070 w 6294865"/>
              <a:gd name="connsiteY11254" fmla="*/ 4450949 h 5339960"/>
              <a:gd name="connsiteX11255" fmla="*/ 699584 w 6294865"/>
              <a:gd name="connsiteY11255" fmla="*/ 4466544 h 5339960"/>
              <a:gd name="connsiteX11256" fmla="*/ 1208459 w 6294865"/>
              <a:gd name="connsiteY11256" fmla="*/ 2847352 h 5339960"/>
              <a:gd name="connsiteX11257" fmla="*/ 1206600 w 6294865"/>
              <a:gd name="connsiteY11257" fmla="*/ 2858106 h 5339960"/>
              <a:gd name="connsiteX11258" fmla="*/ 1205722 w 6294865"/>
              <a:gd name="connsiteY11258" fmla="*/ 2863346 h 5339960"/>
              <a:gd name="connsiteX11259" fmla="*/ 1207948 w 6294865"/>
              <a:gd name="connsiteY11259" fmla="*/ 2872153 h 5339960"/>
              <a:gd name="connsiteX11260" fmla="*/ 1214193 w 6294865"/>
              <a:gd name="connsiteY11260" fmla="*/ 2876510 h 5339960"/>
              <a:gd name="connsiteX11261" fmla="*/ 1215487 w 6294865"/>
              <a:gd name="connsiteY11261" fmla="*/ 2875850 h 5339960"/>
              <a:gd name="connsiteX11262" fmla="*/ 1216074 w 6294865"/>
              <a:gd name="connsiteY11262" fmla="*/ 2863181 h 5339960"/>
              <a:gd name="connsiteX11263" fmla="*/ 1219656 w 6294865"/>
              <a:gd name="connsiteY11263" fmla="*/ 2846492 h 5339960"/>
              <a:gd name="connsiteX11264" fmla="*/ 1218264 w 6294865"/>
              <a:gd name="connsiteY11264" fmla="*/ 2845266 h 5339960"/>
              <a:gd name="connsiteX11265" fmla="*/ 1176549 w 6294865"/>
              <a:gd name="connsiteY11265" fmla="*/ 2948596 h 5339960"/>
              <a:gd name="connsiteX11266" fmla="*/ 1176988 w 6294865"/>
              <a:gd name="connsiteY11266" fmla="*/ 2952442 h 5339960"/>
              <a:gd name="connsiteX11267" fmla="*/ 1177662 w 6294865"/>
              <a:gd name="connsiteY11267" fmla="*/ 2951947 h 5339960"/>
              <a:gd name="connsiteX11268" fmla="*/ 1181237 w 6294865"/>
              <a:gd name="connsiteY11268" fmla="*/ 2949877 h 5339960"/>
              <a:gd name="connsiteX11269" fmla="*/ 1571638 w 6294865"/>
              <a:gd name="connsiteY11269" fmla="*/ 1692448 h 5339960"/>
              <a:gd name="connsiteX11270" fmla="*/ 1573971 w 6294865"/>
              <a:gd name="connsiteY11270" fmla="*/ 1695560 h 5339960"/>
              <a:gd name="connsiteX11271" fmla="*/ 1574431 w 6294865"/>
              <a:gd name="connsiteY11271" fmla="*/ 1693949 h 5339960"/>
              <a:gd name="connsiteX11272" fmla="*/ 1575574 w 6294865"/>
              <a:gd name="connsiteY11272" fmla="*/ 1690443 h 5339960"/>
              <a:gd name="connsiteX11273" fmla="*/ 1819529 w 6294865"/>
              <a:gd name="connsiteY11273" fmla="*/ 905232 h 5339960"/>
              <a:gd name="connsiteX11274" fmla="*/ 1818997 w 6294865"/>
              <a:gd name="connsiteY11274" fmla="*/ 909545 h 5339960"/>
              <a:gd name="connsiteX11275" fmla="*/ 1820475 w 6294865"/>
              <a:gd name="connsiteY11275" fmla="*/ 908788 h 5339960"/>
              <a:gd name="connsiteX11276" fmla="*/ 1558334 w 6294865"/>
              <a:gd name="connsiteY11276" fmla="*/ 1733983 h 5339960"/>
              <a:gd name="connsiteX11277" fmla="*/ 1558603 w 6294865"/>
              <a:gd name="connsiteY11277" fmla="*/ 1734178 h 5339960"/>
              <a:gd name="connsiteX11278" fmla="*/ 1563765 w 6294865"/>
              <a:gd name="connsiteY11278" fmla="*/ 1730139 h 5339960"/>
              <a:gd name="connsiteX11279" fmla="*/ 1562930 w 6294865"/>
              <a:gd name="connsiteY11279" fmla="*/ 1729434 h 5339960"/>
              <a:gd name="connsiteX11280" fmla="*/ 1560150 w 6294865"/>
              <a:gd name="connsiteY11280" fmla="*/ 1732215 h 5339960"/>
              <a:gd name="connsiteX11281" fmla="*/ 730323 w 6294865"/>
              <a:gd name="connsiteY11281" fmla="*/ 4361291 h 5339960"/>
              <a:gd name="connsiteX11282" fmla="*/ 729955 w 6294865"/>
              <a:gd name="connsiteY11282" fmla="*/ 4363465 h 5339960"/>
              <a:gd name="connsiteX11283" fmla="*/ 731101 w 6294865"/>
              <a:gd name="connsiteY11283" fmla="*/ 4362267 h 5339960"/>
              <a:gd name="connsiteX11284" fmla="*/ 1832544 w 6294865"/>
              <a:gd name="connsiteY11284" fmla="*/ 862196 h 5339960"/>
              <a:gd name="connsiteX11285" fmla="*/ 1833662 w 6294865"/>
              <a:gd name="connsiteY11285" fmla="*/ 866616 h 5339960"/>
              <a:gd name="connsiteX11286" fmla="*/ 1837256 w 6294865"/>
              <a:gd name="connsiteY11286" fmla="*/ 864420 h 5339960"/>
              <a:gd name="connsiteX11287" fmla="*/ 1832641 w 6294865"/>
              <a:gd name="connsiteY11287" fmla="*/ 862265 h 5339960"/>
              <a:gd name="connsiteX11288" fmla="*/ 763616 w 6294865"/>
              <a:gd name="connsiteY11288" fmla="*/ 4252554 h 5339960"/>
              <a:gd name="connsiteX11289" fmla="*/ 763423 w 6294865"/>
              <a:gd name="connsiteY11289" fmla="*/ 4253696 h 5339960"/>
              <a:gd name="connsiteX11290" fmla="*/ 764483 w 6294865"/>
              <a:gd name="connsiteY11290" fmla="*/ 4252761 h 5339960"/>
              <a:gd name="connsiteX11291" fmla="*/ 764800 w 6294865"/>
              <a:gd name="connsiteY11291" fmla="*/ 4251785 h 5339960"/>
              <a:gd name="connsiteX11292" fmla="*/ 1219105 w 6294865"/>
              <a:gd name="connsiteY11292" fmla="*/ 2805367 h 5339960"/>
              <a:gd name="connsiteX11293" fmla="*/ 1219356 w 6294865"/>
              <a:gd name="connsiteY11293" fmla="*/ 2805934 h 5339960"/>
              <a:gd name="connsiteX11294" fmla="*/ 1220865 w 6294865"/>
              <a:gd name="connsiteY11294" fmla="*/ 2804612 h 5339960"/>
              <a:gd name="connsiteX11295" fmla="*/ 1220200 w 6294865"/>
              <a:gd name="connsiteY11295" fmla="*/ 2803859 h 5339960"/>
              <a:gd name="connsiteX11296" fmla="*/ 1219370 w 6294865"/>
              <a:gd name="connsiteY11296" fmla="*/ 2804585 h 5339960"/>
              <a:gd name="connsiteX11297" fmla="*/ 1251336 w 6294865"/>
              <a:gd name="connsiteY11297" fmla="*/ 2703046 h 5339960"/>
              <a:gd name="connsiteX11298" fmla="*/ 1254845 w 6294865"/>
              <a:gd name="connsiteY11298" fmla="*/ 2710998 h 5339960"/>
              <a:gd name="connsiteX11299" fmla="*/ 1256161 w 6294865"/>
              <a:gd name="connsiteY11299" fmla="*/ 2709336 h 5339960"/>
              <a:gd name="connsiteX11300" fmla="*/ 1255792 w 6294865"/>
              <a:gd name="connsiteY11300" fmla="*/ 2713147 h 5339960"/>
              <a:gd name="connsiteX11301" fmla="*/ 1256598 w 6294865"/>
              <a:gd name="connsiteY11301" fmla="*/ 2714972 h 5339960"/>
              <a:gd name="connsiteX11302" fmla="*/ 1270009 w 6294865"/>
              <a:gd name="connsiteY11302" fmla="*/ 2700032 h 5339960"/>
              <a:gd name="connsiteX11303" fmla="*/ 1271336 w 6294865"/>
              <a:gd name="connsiteY11303" fmla="*/ 2687678 h 5339960"/>
              <a:gd name="connsiteX11304" fmla="*/ 1272882 w 6294865"/>
              <a:gd name="connsiteY11304" fmla="*/ 2690800 h 5339960"/>
              <a:gd name="connsiteX11305" fmla="*/ 1273662 w 6294865"/>
              <a:gd name="connsiteY11305" fmla="*/ 2695962 h 5339960"/>
              <a:gd name="connsiteX11306" fmla="*/ 1284593 w 6294865"/>
              <a:gd name="connsiteY11306" fmla="*/ 2683786 h 5339960"/>
              <a:gd name="connsiteX11307" fmla="*/ 1293484 w 6294865"/>
              <a:gd name="connsiteY11307" fmla="*/ 2674506 h 5339960"/>
              <a:gd name="connsiteX11308" fmla="*/ 1292227 w 6294865"/>
              <a:gd name="connsiteY11308" fmla="*/ 2663383 h 5339960"/>
              <a:gd name="connsiteX11309" fmla="*/ 1275712 w 6294865"/>
              <a:gd name="connsiteY11309" fmla="*/ 2679290 h 5339960"/>
              <a:gd name="connsiteX11310" fmla="*/ 1254499 w 6294865"/>
              <a:gd name="connsiteY11310" fmla="*/ 2693687 h 5339960"/>
              <a:gd name="connsiteX11311" fmla="*/ 1657137 w 6294865"/>
              <a:gd name="connsiteY11311" fmla="*/ 1412971 h 5339960"/>
              <a:gd name="connsiteX11312" fmla="*/ 1659711 w 6294865"/>
              <a:gd name="connsiteY11312" fmla="*/ 1435975 h 5339960"/>
              <a:gd name="connsiteX11313" fmla="*/ 1662209 w 6294865"/>
              <a:gd name="connsiteY11313" fmla="*/ 1435901 h 5339960"/>
              <a:gd name="connsiteX11314" fmla="*/ 1662795 w 6294865"/>
              <a:gd name="connsiteY11314" fmla="*/ 1430808 h 5339960"/>
              <a:gd name="connsiteX11315" fmla="*/ 1666884 w 6294865"/>
              <a:gd name="connsiteY11315" fmla="*/ 1408829 h 5339960"/>
              <a:gd name="connsiteX11316" fmla="*/ 1666217 w 6294865"/>
              <a:gd name="connsiteY11316" fmla="*/ 1407077 h 5339960"/>
              <a:gd name="connsiteX11317" fmla="*/ 1580330 w 6294865"/>
              <a:gd name="connsiteY11317" fmla="*/ 1654289 h 5339960"/>
              <a:gd name="connsiteX11318" fmla="*/ 1583401 w 6294865"/>
              <a:gd name="connsiteY11318" fmla="*/ 1666987 h 5339960"/>
              <a:gd name="connsiteX11319" fmla="*/ 1583525 w 6294865"/>
              <a:gd name="connsiteY11319" fmla="*/ 1667076 h 5339960"/>
              <a:gd name="connsiteX11320" fmla="*/ 1591618 w 6294865"/>
              <a:gd name="connsiteY11320" fmla="*/ 1665135 h 5339960"/>
              <a:gd name="connsiteX11321" fmla="*/ 1594059 w 6294865"/>
              <a:gd name="connsiteY11321" fmla="*/ 1647698 h 5339960"/>
              <a:gd name="connsiteX11322" fmla="*/ 830015 w 6294865"/>
              <a:gd name="connsiteY11322" fmla="*/ 4035986 h 5339960"/>
              <a:gd name="connsiteX11323" fmla="*/ 832518 w 6294865"/>
              <a:gd name="connsiteY11323" fmla="*/ 4057388 h 5339960"/>
              <a:gd name="connsiteX11324" fmla="*/ 835334 w 6294865"/>
              <a:gd name="connsiteY11324" fmla="*/ 4082559 h 5339960"/>
              <a:gd name="connsiteX11325" fmla="*/ 845080 w 6294865"/>
              <a:gd name="connsiteY11325" fmla="*/ 4084266 h 5339960"/>
              <a:gd name="connsiteX11326" fmla="*/ 858462 w 6294865"/>
              <a:gd name="connsiteY11326" fmla="*/ 4093603 h 5339960"/>
              <a:gd name="connsiteX11327" fmla="*/ 860955 w 6294865"/>
              <a:gd name="connsiteY11327" fmla="*/ 4096922 h 5339960"/>
              <a:gd name="connsiteX11328" fmla="*/ 868620 w 6294865"/>
              <a:gd name="connsiteY11328" fmla="*/ 4089752 h 5339960"/>
              <a:gd name="connsiteX11329" fmla="*/ 905715 w 6294865"/>
              <a:gd name="connsiteY11329" fmla="*/ 4062559 h 5339960"/>
              <a:gd name="connsiteX11330" fmla="*/ 913724 w 6294865"/>
              <a:gd name="connsiteY11330" fmla="*/ 4057922 h 5339960"/>
              <a:gd name="connsiteX11331" fmla="*/ 901538 w 6294865"/>
              <a:gd name="connsiteY11331" fmla="*/ 4041053 h 5339960"/>
              <a:gd name="connsiteX11332" fmla="*/ 843067 w 6294865"/>
              <a:gd name="connsiteY11332" fmla="*/ 4037023 h 5339960"/>
              <a:gd name="connsiteX11333" fmla="*/ 549506 w 6294865"/>
              <a:gd name="connsiteY11333" fmla="*/ 4926100 h 5339960"/>
              <a:gd name="connsiteX11334" fmla="*/ 552456 w 6294865"/>
              <a:gd name="connsiteY11334" fmla="*/ 4927693 h 5339960"/>
              <a:gd name="connsiteX11335" fmla="*/ 552986 w 6294865"/>
              <a:gd name="connsiteY11335" fmla="*/ 4926343 h 5339960"/>
              <a:gd name="connsiteX11336" fmla="*/ 1693906 w 6294865"/>
              <a:gd name="connsiteY11336" fmla="*/ 1292829 h 5339960"/>
              <a:gd name="connsiteX11337" fmla="*/ 1695932 w 6294865"/>
              <a:gd name="connsiteY11337" fmla="*/ 1310947 h 5339960"/>
              <a:gd name="connsiteX11338" fmla="*/ 1698988 w 6294865"/>
              <a:gd name="connsiteY11338" fmla="*/ 1312653 h 5339960"/>
              <a:gd name="connsiteX11339" fmla="*/ 1705813 w 6294865"/>
              <a:gd name="connsiteY11339" fmla="*/ 1313848 h 5339960"/>
              <a:gd name="connsiteX11340" fmla="*/ 1708336 w 6294865"/>
              <a:gd name="connsiteY11340" fmla="*/ 1315610 h 5339960"/>
              <a:gd name="connsiteX11341" fmla="*/ 1710980 w 6294865"/>
              <a:gd name="connsiteY11341" fmla="*/ 1311665 h 5339960"/>
              <a:gd name="connsiteX11342" fmla="*/ 1718889 w 6294865"/>
              <a:gd name="connsiteY11342" fmla="*/ 1301672 h 5339960"/>
              <a:gd name="connsiteX11343" fmla="*/ 1718397 w 6294865"/>
              <a:gd name="connsiteY11343" fmla="*/ 1306757 h 5339960"/>
              <a:gd name="connsiteX11344" fmla="*/ 1713906 w 6294865"/>
              <a:gd name="connsiteY11344" fmla="*/ 1319495 h 5339960"/>
              <a:gd name="connsiteX11345" fmla="*/ 1719194 w 6294865"/>
              <a:gd name="connsiteY11345" fmla="*/ 1323186 h 5339960"/>
              <a:gd name="connsiteX11346" fmla="*/ 1719205 w 6294865"/>
              <a:gd name="connsiteY11346" fmla="*/ 1323201 h 5339960"/>
              <a:gd name="connsiteX11347" fmla="*/ 1723131 w 6294865"/>
              <a:gd name="connsiteY11347" fmla="*/ 1325154 h 5339960"/>
              <a:gd name="connsiteX11348" fmla="*/ 1729352 w 6294865"/>
              <a:gd name="connsiteY11348" fmla="*/ 1319335 h 5339960"/>
              <a:gd name="connsiteX11349" fmla="*/ 1734367 w 6294865"/>
              <a:gd name="connsiteY11349" fmla="*/ 1315658 h 5339960"/>
              <a:gd name="connsiteX11350" fmla="*/ 1722696 w 6294865"/>
              <a:gd name="connsiteY11350" fmla="*/ 1276630 h 5339960"/>
              <a:gd name="connsiteX11351" fmla="*/ 1719235 w 6294865"/>
              <a:gd name="connsiteY11351" fmla="*/ 1278139 h 5339960"/>
              <a:gd name="connsiteX11352" fmla="*/ 1700296 w 6294865"/>
              <a:gd name="connsiteY11352" fmla="*/ 1288155 h 5339960"/>
              <a:gd name="connsiteX11353" fmla="*/ 645741 w 6294865"/>
              <a:gd name="connsiteY11353" fmla="*/ 4620291 h 5339960"/>
              <a:gd name="connsiteX11354" fmla="*/ 645751 w 6294865"/>
              <a:gd name="connsiteY11354" fmla="*/ 4620436 h 5339960"/>
              <a:gd name="connsiteX11355" fmla="*/ 645852 w 6294865"/>
              <a:gd name="connsiteY11355" fmla="*/ 4620284 h 5339960"/>
              <a:gd name="connsiteX11356" fmla="*/ 1551845 w 6294865"/>
              <a:gd name="connsiteY11356" fmla="*/ 1743734 h 5339960"/>
              <a:gd name="connsiteX11357" fmla="*/ 1552810 w 6294865"/>
              <a:gd name="connsiteY11357" fmla="*/ 1749442 h 5339960"/>
              <a:gd name="connsiteX11358" fmla="*/ 1553065 w 6294865"/>
              <a:gd name="connsiteY11358" fmla="*/ 1755472 h 5339960"/>
              <a:gd name="connsiteX11359" fmla="*/ 1558146 w 6294865"/>
              <a:gd name="connsiteY11359" fmla="*/ 1759069 h 5339960"/>
              <a:gd name="connsiteX11360" fmla="*/ 1561350 w 6294865"/>
              <a:gd name="connsiteY11360" fmla="*/ 1744141 h 5339960"/>
              <a:gd name="connsiteX11361" fmla="*/ 1557400 w 6294865"/>
              <a:gd name="connsiteY11361" fmla="*/ 1741679 h 5339960"/>
              <a:gd name="connsiteX11362" fmla="*/ 1554321 w 6294865"/>
              <a:gd name="connsiteY11362" fmla="*/ 1743459 h 5339960"/>
              <a:gd name="connsiteX11363" fmla="*/ 1555477 w 6294865"/>
              <a:gd name="connsiteY11363" fmla="*/ 1731937 h 5339960"/>
              <a:gd name="connsiteX11364" fmla="*/ 1556165 w 6294865"/>
              <a:gd name="connsiteY11364" fmla="*/ 1732430 h 5339960"/>
              <a:gd name="connsiteX11365" fmla="*/ 1557743 w 6294865"/>
              <a:gd name="connsiteY11365" fmla="*/ 1730511 h 5339960"/>
              <a:gd name="connsiteX11366" fmla="*/ 1298690 w 6294865"/>
              <a:gd name="connsiteY11366" fmla="*/ 2547031 h 5339960"/>
              <a:gd name="connsiteX11367" fmla="*/ 1301558 w 6294865"/>
              <a:gd name="connsiteY11367" fmla="*/ 2558152 h 5339960"/>
              <a:gd name="connsiteX11368" fmla="*/ 1318881 w 6294865"/>
              <a:gd name="connsiteY11368" fmla="*/ 2549659 h 5339960"/>
              <a:gd name="connsiteX11369" fmla="*/ 1319976 w 6294865"/>
              <a:gd name="connsiteY11369" fmla="*/ 2549205 h 5339960"/>
              <a:gd name="connsiteX11370" fmla="*/ 1316715 w 6294865"/>
              <a:gd name="connsiteY11370" fmla="*/ 2539170 h 5339960"/>
              <a:gd name="connsiteX11371" fmla="*/ 1037186 w 6294865"/>
              <a:gd name="connsiteY11371" fmla="*/ 3376242 h 5339960"/>
              <a:gd name="connsiteX11372" fmla="*/ 1053302 w 6294865"/>
              <a:gd name="connsiteY11372" fmla="*/ 3384022 h 5339960"/>
              <a:gd name="connsiteX11373" fmla="*/ 1062747 w 6294865"/>
              <a:gd name="connsiteY11373" fmla="*/ 3394221 h 5339960"/>
              <a:gd name="connsiteX11374" fmla="*/ 1063957 w 6294865"/>
              <a:gd name="connsiteY11374" fmla="*/ 3393547 h 5339960"/>
              <a:gd name="connsiteX11375" fmla="*/ 1070595 w 6294865"/>
              <a:gd name="connsiteY11375" fmla="*/ 3387693 h 5339960"/>
              <a:gd name="connsiteX11376" fmla="*/ 1070279 w 6294865"/>
              <a:gd name="connsiteY11376" fmla="*/ 3386865 h 5339960"/>
              <a:gd name="connsiteX11377" fmla="*/ 1069368 w 6294865"/>
              <a:gd name="connsiteY11377" fmla="*/ 3384901 h 5339960"/>
              <a:gd name="connsiteX11378" fmla="*/ 1065155 w 6294865"/>
              <a:gd name="connsiteY11378" fmla="*/ 3387020 h 5339960"/>
              <a:gd name="connsiteX11379" fmla="*/ 1067548 w 6294865"/>
              <a:gd name="connsiteY11379" fmla="*/ 3380978 h 5339960"/>
              <a:gd name="connsiteX11380" fmla="*/ 1063969 w 6294865"/>
              <a:gd name="connsiteY11380" fmla="*/ 3373262 h 5339960"/>
              <a:gd name="connsiteX11381" fmla="*/ 1051949 w 6294865"/>
              <a:gd name="connsiteY11381" fmla="*/ 3373636 h 5339960"/>
              <a:gd name="connsiteX11382" fmla="*/ 1038726 w 6294865"/>
              <a:gd name="connsiteY11382" fmla="*/ 3374702 h 5339960"/>
              <a:gd name="connsiteX11383" fmla="*/ 1604692 w 6294865"/>
              <a:gd name="connsiteY11383" fmla="*/ 1574450 h 5339960"/>
              <a:gd name="connsiteX11384" fmla="*/ 1600917 w 6294865"/>
              <a:gd name="connsiteY11384" fmla="*/ 1587574 h 5339960"/>
              <a:gd name="connsiteX11385" fmla="*/ 1603195 w 6294865"/>
              <a:gd name="connsiteY11385" fmla="*/ 1590003 h 5339960"/>
              <a:gd name="connsiteX11386" fmla="*/ 1606981 w 6294865"/>
              <a:gd name="connsiteY11386" fmla="*/ 1590650 h 5339960"/>
              <a:gd name="connsiteX11387" fmla="*/ 1611265 w 6294865"/>
              <a:gd name="connsiteY11387" fmla="*/ 1577521 h 5339960"/>
              <a:gd name="connsiteX11388" fmla="*/ 522227 w 6294865"/>
              <a:gd name="connsiteY11388" fmla="*/ 5010595 h 5339960"/>
              <a:gd name="connsiteX11389" fmla="*/ 522138 w 6294865"/>
              <a:gd name="connsiteY11389" fmla="*/ 5012005 h 5339960"/>
              <a:gd name="connsiteX11390" fmla="*/ 522603 w 6294865"/>
              <a:gd name="connsiteY11390" fmla="*/ 5012920 h 5339960"/>
              <a:gd name="connsiteX11391" fmla="*/ 522897 w 6294865"/>
              <a:gd name="connsiteY11391" fmla="*/ 5011538 h 5339960"/>
              <a:gd name="connsiteX11392" fmla="*/ 819428 w 6294865"/>
              <a:gd name="connsiteY11392" fmla="*/ 4067095 h 5339960"/>
              <a:gd name="connsiteX11393" fmla="*/ 819030 w 6294865"/>
              <a:gd name="connsiteY11393" fmla="*/ 4071224 h 5339960"/>
              <a:gd name="connsiteX11394" fmla="*/ 813371 w 6294865"/>
              <a:gd name="connsiteY11394" fmla="*/ 4087274 h 5339960"/>
              <a:gd name="connsiteX11395" fmla="*/ 819708 w 6294865"/>
              <a:gd name="connsiteY11395" fmla="*/ 4085526 h 5339960"/>
              <a:gd name="connsiteX11396" fmla="*/ 1515550 w 6294865"/>
              <a:gd name="connsiteY11396" fmla="*/ 1856868 h 5339960"/>
              <a:gd name="connsiteX11397" fmla="*/ 1551230 w 6294865"/>
              <a:gd name="connsiteY11397" fmla="*/ 1842253 h 5339960"/>
              <a:gd name="connsiteX11398" fmla="*/ 1540820 w 6294865"/>
              <a:gd name="connsiteY11398" fmla="*/ 1840339 h 5339960"/>
              <a:gd name="connsiteX11399" fmla="*/ 1537745 w 6294865"/>
              <a:gd name="connsiteY11399" fmla="*/ 1842588 h 5339960"/>
              <a:gd name="connsiteX11400" fmla="*/ 776296 w 6294865"/>
              <a:gd name="connsiteY11400" fmla="*/ 4202338 h 5339960"/>
              <a:gd name="connsiteX11401" fmla="*/ 778877 w 6294865"/>
              <a:gd name="connsiteY11401" fmla="*/ 4206987 h 5339960"/>
              <a:gd name="connsiteX11402" fmla="*/ 786943 w 6294865"/>
              <a:gd name="connsiteY11402" fmla="*/ 4206748 h 5339960"/>
              <a:gd name="connsiteX11403" fmla="*/ 779571 w 6294865"/>
              <a:gd name="connsiteY11403" fmla="*/ 4200264 h 5339960"/>
              <a:gd name="connsiteX11404" fmla="*/ 778218 w 6294865"/>
              <a:gd name="connsiteY11404" fmla="*/ 4197312 h 5339960"/>
              <a:gd name="connsiteX11405" fmla="*/ 1532017 w 6294865"/>
              <a:gd name="connsiteY11405" fmla="*/ 1803208 h 5339960"/>
              <a:gd name="connsiteX11406" fmla="*/ 1532559 w 6294865"/>
              <a:gd name="connsiteY11406" fmla="*/ 1805447 h 5339960"/>
              <a:gd name="connsiteX11407" fmla="*/ 1541379 w 6294865"/>
              <a:gd name="connsiteY11407" fmla="*/ 1804833 h 5339960"/>
              <a:gd name="connsiteX11408" fmla="*/ 1534423 w 6294865"/>
              <a:gd name="connsiteY11408" fmla="*/ 1799284 h 5339960"/>
              <a:gd name="connsiteX11409" fmla="*/ 595380 w 6294865"/>
              <a:gd name="connsiteY11409" fmla="*/ 4776473 h 5339960"/>
              <a:gd name="connsiteX11410" fmla="*/ 596912 w 6294865"/>
              <a:gd name="connsiteY11410" fmla="*/ 4777529 h 5339960"/>
              <a:gd name="connsiteX11411" fmla="*/ 597552 w 6294865"/>
              <a:gd name="connsiteY11411" fmla="*/ 4776894 h 5339960"/>
              <a:gd name="connsiteX11412" fmla="*/ 597258 w 6294865"/>
              <a:gd name="connsiteY11412" fmla="*/ 4772288 h 5339960"/>
              <a:gd name="connsiteX11413" fmla="*/ 1080394 w 6294865"/>
              <a:gd name="connsiteY11413" fmla="*/ 3236682 h 5339960"/>
              <a:gd name="connsiteX11414" fmla="*/ 1080037 w 6294865"/>
              <a:gd name="connsiteY11414" fmla="*/ 3243947 h 5339960"/>
              <a:gd name="connsiteX11415" fmla="*/ 1084158 w 6294865"/>
              <a:gd name="connsiteY11415" fmla="*/ 3245997 h 5339960"/>
              <a:gd name="connsiteX11416" fmla="*/ 1094327 w 6294865"/>
              <a:gd name="connsiteY11416" fmla="*/ 3239786 h 5339960"/>
              <a:gd name="connsiteX11417" fmla="*/ 1090684 w 6294865"/>
              <a:gd name="connsiteY11417" fmla="*/ 3227605 h 5339960"/>
              <a:gd name="connsiteX11418" fmla="*/ 1089942 w 6294865"/>
              <a:gd name="connsiteY11418" fmla="*/ 3226995 h 5339960"/>
              <a:gd name="connsiteX11419" fmla="*/ 1719431 w 6294865"/>
              <a:gd name="connsiteY11419" fmla="*/ 1207117 h 5339960"/>
              <a:gd name="connsiteX11420" fmla="*/ 1720454 w 6294865"/>
              <a:gd name="connsiteY11420" fmla="*/ 1220128 h 5339960"/>
              <a:gd name="connsiteX11421" fmla="*/ 1725568 w 6294865"/>
              <a:gd name="connsiteY11421" fmla="*/ 1246818 h 5339960"/>
              <a:gd name="connsiteX11422" fmla="*/ 1727672 w 6294865"/>
              <a:gd name="connsiteY11422" fmla="*/ 1255147 h 5339960"/>
              <a:gd name="connsiteX11423" fmla="*/ 1734902 w 6294865"/>
              <a:gd name="connsiteY11423" fmla="*/ 1251121 h 5339960"/>
              <a:gd name="connsiteX11424" fmla="*/ 1755265 w 6294865"/>
              <a:gd name="connsiteY11424" fmla="*/ 1241712 h 5339960"/>
              <a:gd name="connsiteX11425" fmla="*/ 1763148 w 6294865"/>
              <a:gd name="connsiteY11425" fmla="*/ 1238565 h 5339960"/>
              <a:gd name="connsiteX11426" fmla="*/ 1765138 w 6294865"/>
              <a:gd name="connsiteY11426" fmla="*/ 1236590 h 5339960"/>
              <a:gd name="connsiteX11427" fmla="*/ 1762406 w 6294865"/>
              <a:gd name="connsiteY11427" fmla="*/ 1229426 h 5339960"/>
              <a:gd name="connsiteX11428" fmla="*/ 1746138 w 6294865"/>
              <a:gd name="connsiteY11428" fmla="*/ 1194353 h 5339960"/>
              <a:gd name="connsiteX11429" fmla="*/ 1740089 w 6294865"/>
              <a:gd name="connsiteY11429" fmla="*/ 1187503 h 5339960"/>
              <a:gd name="connsiteX11430" fmla="*/ 1731716 w 6294865"/>
              <a:gd name="connsiteY11430" fmla="*/ 1194834 h 5339960"/>
              <a:gd name="connsiteX11431" fmla="*/ 829538 w 6294865"/>
              <a:gd name="connsiteY11431" fmla="*/ 4031900 h 5339960"/>
              <a:gd name="connsiteX11432" fmla="*/ 829668 w 6294865"/>
              <a:gd name="connsiteY11432" fmla="*/ 4033021 h 5339960"/>
              <a:gd name="connsiteX11433" fmla="*/ 832371 w 6294865"/>
              <a:gd name="connsiteY11433" fmla="*/ 4032912 h 5339960"/>
              <a:gd name="connsiteX11434" fmla="*/ 862498 w 6294865"/>
              <a:gd name="connsiteY11434" fmla="*/ 4032424 h 5339960"/>
              <a:gd name="connsiteX11435" fmla="*/ 862831 w 6294865"/>
              <a:gd name="connsiteY11435" fmla="*/ 4028582 h 5339960"/>
              <a:gd name="connsiteX11436" fmla="*/ 864393 w 6294865"/>
              <a:gd name="connsiteY11436" fmla="*/ 4019141 h 5339960"/>
              <a:gd name="connsiteX11437" fmla="*/ 851022 w 6294865"/>
              <a:gd name="connsiteY11437" fmla="*/ 4024051 h 5339960"/>
              <a:gd name="connsiteX11438" fmla="*/ 1485538 w 6294865"/>
              <a:gd name="connsiteY11438" fmla="*/ 1949263 h 5339960"/>
              <a:gd name="connsiteX11439" fmla="*/ 1487070 w 6294865"/>
              <a:gd name="connsiteY11439" fmla="*/ 1948479 h 5339960"/>
              <a:gd name="connsiteX11440" fmla="*/ 1488785 w 6294865"/>
              <a:gd name="connsiteY11440" fmla="*/ 1946774 h 5339960"/>
              <a:gd name="connsiteX11441" fmla="*/ 556031 w 6294865"/>
              <a:gd name="connsiteY11441" fmla="*/ 4899103 h 5339960"/>
              <a:gd name="connsiteX11442" fmla="*/ 557954 w 6294865"/>
              <a:gd name="connsiteY11442" fmla="*/ 4902077 h 5339960"/>
              <a:gd name="connsiteX11443" fmla="*/ 561074 w 6294865"/>
              <a:gd name="connsiteY11443" fmla="*/ 4900712 h 5339960"/>
              <a:gd name="connsiteX11444" fmla="*/ 563667 w 6294865"/>
              <a:gd name="connsiteY11444" fmla="*/ 4892302 h 5339960"/>
              <a:gd name="connsiteX11445" fmla="*/ 563547 w 6294865"/>
              <a:gd name="connsiteY11445" fmla="*/ 4883474 h 5339960"/>
              <a:gd name="connsiteX11446" fmla="*/ 559924 w 6294865"/>
              <a:gd name="connsiteY11446" fmla="*/ 4891421 h 5339960"/>
              <a:gd name="connsiteX11447" fmla="*/ 1610091 w 6294865"/>
              <a:gd name="connsiteY11447" fmla="*/ 1550404 h 5339960"/>
              <a:gd name="connsiteX11448" fmla="*/ 1608108 w 6294865"/>
              <a:gd name="connsiteY11448" fmla="*/ 1562573 h 5339960"/>
              <a:gd name="connsiteX11449" fmla="*/ 1606978 w 6294865"/>
              <a:gd name="connsiteY11449" fmla="*/ 1566502 h 5339960"/>
              <a:gd name="connsiteX11450" fmla="*/ 1619689 w 6294865"/>
              <a:gd name="connsiteY11450" fmla="*/ 1572827 h 5339960"/>
              <a:gd name="connsiteX11451" fmla="*/ 1625959 w 6294865"/>
              <a:gd name="connsiteY11451" fmla="*/ 1575842 h 5339960"/>
              <a:gd name="connsiteX11452" fmla="*/ 1621853 w 6294865"/>
              <a:gd name="connsiteY11452" fmla="*/ 1549004 h 5339960"/>
              <a:gd name="connsiteX11453" fmla="*/ 1620676 w 6294865"/>
              <a:gd name="connsiteY11453" fmla="*/ 1545070 h 5339960"/>
              <a:gd name="connsiteX11454" fmla="*/ 1611983 w 6294865"/>
              <a:gd name="connsiteY11454" fmla="*/ 1549498 h 5339960"/>
              <a:gd name="connsiteX11455" fmla="*/ 1667235 w 6294865"/>
              <a:gd name="connsiteY11455" fmla="*/ 1368505 h 5339960"/>
              <a:gd name="connsiteX11456" fmla="*/ 1668937 w 6294865"/>
              <a:gd name="connsiteY11456" fmla="*/ 1371885 h 5339960"/>
              <a:gd name="connsiteX11457" fmla="*/ 1672769 w 6294865"/>
              <a:gd name="connsiteY11457" fmla="*/ 1367300 h 5339960"/>
              <a:gd name="connsiteX11458" fmla="*/ 684769 w 6294865"/>
              <a:gd name="connsiteY11458" fmla="*/ 4486647 h 5339960"/>
              <a:gd name="connsiteX11459" fmla="*/ 689390 w 6294865"/>
              <a:gd name="connsiteY11459" fmla="*/ 4489510 h 5339960"/>
              <a:gd name="connsiteX11460" fmla="*/ 700779 w 6294865"/>
              <a:gd name="connsiteY11460" fmla="*/ 4497145 h 5339960"/>
              <a:gd name="connsiteX11461" fmla="*/ 695483 w 6294865"/>
              <a:gd name="connsiteY11461" fmla="*/ 4485725 h 5339960"/>
              <a:gd name="connsiteX11462" fmla="*/ 687833 w 6294865"/>
              <a:gd name="connsiteY11462" fmla="*/ 4480269 h 5339960"/>
              <a:gd name="connsiteX11463" fmla="*/ 1050362 w 6294865"/>
              <a:gd name="connsiteY11463" fmla="*/ 3325773 h 5339960"/>
              <a:gd name="connsiteX11464" fmla="*/ 1050499 w 6294865"/>
              <a:gd name="connsiteY11464" fmla="*/ 3325887 h 5339960"/>
              <a:gd name="connsiteX11465" fmla="*/ 1050776 w 6294865"/>
              <a:gd name="connsiteY11465" fmla="*/ 3325629 h 5339960"/>
              <a:gd name="connsiteX11466" fmla="*/ 1566550 w 6294865"/>
              <a:gd name="connsiteY11466" fmla="*/ 1685662 h 5339960"/>
              <a:gd name="connsiteX11467" fmla="*/ 1567339 w 6294865"/>
              <a:gd name="connsiteY11467" fmla="*/ 1686715 h 5339960"/>
              <a:gd name="connsiteX11468" fmla="*/ 1573501 w 6294865"/>
              <a:gd name="connsiteY11468" fmla="*/ 1684031 h 5339960"/>
              <a:gd name="connsiteX11469" fmla="*/ 1573283 w 6294865"/>
              <a:gd name="connsiteY11469" fmla="*/ 1683804 h 5339960"/>
              <a:gd name="connsiteX11470" fmla="*/ 1311441 w 6294865"/>
              <a:gd name="connsiteY11470" fmla="*/ 2493566 h 5339960"/>
              <a:gd name="connsiteX11471" fmla="*/ 1313359 w 6294865"/>
              <a:gd name="connsiteY11471" fmla="*/ 2500962 h 5339960"/>
              <a:gd name="connsiteX11472" fmla="*/ 1315984 w 6294865"/>
              <a:gd name="connsiteY11472" fmla="*/ 2498647 h 5339960"/>
              <a:gd name="connsiteX11473" fmla="*/ 576371 w 6294865"/>
              <a:gd name="connsiteY11473" fmla="*/ 4826348 h 5339960"/>
              <a:gd name="connsiteX11474" fmla="*/ 576729 w 6294865"/>
              <a:gd name="connsiteY11474" fmla="*/ 4827730 h 5339960"/>
              <a:gd name="connsiteX11475" fmla="*/ 577128 w 6294865"/>
              <a:gd name="connsiteY11475" fmla="*/ 4829271 h 5339960"/>
              <a:gd name="connsiteX11476" fmla="*/ 578199 w 6294865"/>
              <a:gd name="connsiteY11476" fmla="*/ 4826960 h 5339960"/>
              <a:gd name="connsiteX11477" fmla="*/ 1781519 w 6294865"/>
              <a:gd name="connsiteY11477" fmla="*/ 999581 h 5339960"/>
              <a:gd name="connsiteX11478" fmla="*/ 1782435 w 6294865"/>
              <a:gd name="connsiteY11478" fmla="*/ 999126 h 5339960"/>
              <a:gd name="connsiteX11479" fmla="*/ 1781934 w 6294865"/>
              <a:gd name="connsiteY11479" fmla="*/ 999165 h 5339960"/>
              <a:gd name="connsiteX11480" fmla="*/ 523345 w 6294865"/>
              <a:gd name="connsiteY11480" fmla="*/ 4993413 h 5339960"/>
              <a:gd name="connsiteX11481" fmla="*/ 523210 w 6294865"/>
              <a:gd name="connsiteY11481" fmla="*/ 4995415 h 5339960"/>
              <a:gd name="connsiteX11482" fmla="*/ 524216 w 6294865"/>
              <a:gd name="connsiteY11482" fmla="*/ 4995477 h 5339960"/>
              <a:gd name="connsiteX11483" fmla="*/ 524289 w 6294865"/>
              <a:gd name="connsiteY11483" fmla="*/ 4994377 h 5339960"/>
              <a:gd name="connsiteX11484" fmla="*/ 523922 w 6294865"/>
              <a:gd name="connsiteY11484" fmla="*/ 4993637 h 5339960"/>
              <a:gd name="connsiteX11485" fmla="*/ 1181442 w 6294865"/>
              <a:gd name="connsiteY11485" fmla="*/ 2903963 h 5339960"/>
              <a:gd name="connsiteX11486" fmla="*/ 1183130 w 6294865"/>
              <a:gd name="connsiteY11486" fmla="*/ 2910467 h 5339960"/>
              <a:gd name="connsiteX11487" fmla="*/ 1183390 w 6294865"/>
              <a:gd name="connsiteY11487" fmla="*/ 2910287 h 5339960"/>
              <a:gd name="connsiteX11488" fmla="*/ 1182606 w 6294865"/>
              <a:gd name="connsiteY11488" fmla="*/ 2903347 h 5339960"/>
              <a:gd name="connsiteX11489" fmla="*/ 739590 w 6294865"/>
              <a:gd name="connsiteY11489" fmla="*/ 4306477 h 5339960"/>
              <a:gd name="connsiteX11490" fmla="*/ 737730 w 6294865"/>
              <a:gd name="connsiteY11490" fmla="*/ 4317229 h 5339960"/>
              <a:gd name="connsiteX11491" fmla="*/ 736853 w 6294865"/>
              <a:gd name="connsiteY11491" fmla="*/ 4322470 h 5339960"/>
              <a:gd name="connsiteX11492" fmla="*/ 739078 w 6294865"/>
              <a:gd name="connsiteY11492" fmla="*/ 4331278 h 5339960"/>
              <a:gd name="connsiteX11493" fmla="*/ 745323 w 6294865"/>
              <a:gd name="connsiteY11493" fmla="*/ 4335635 h 5339960"/>
              <a:gd name="connsiteX11494" fmla="*/ 746617 w 6294865"/>
              <a:gd name="connsiteY11494" fmla="*/ 4334973 h 5339960"/>
              <a:gd name="connsiteX11495" fmla="*/ 747204 w 6294865"/>
              <a:gd name="connsiteY11495" fmla="*/ 4322305 h 5339960"/>
              <a:gd name="connsiteX11496" fmla="*/ 750787 w 6294865"/>
              <a:gd name="connsiteY11496" fmla="*/ 4305616 h 5339960"/>
              <a:gd name="connsiteX11497" fmla="*/ 749393 w 6294865"/>
              <a:gd name="connsiteY11497" fmla="*/ 4304391 h 5339960"/>
              <a:gd name="connsiteX11498" fmla="*/ 1517592 w 6294865"/>
              <a:gd name="connsiteY11498" fmla="*/ 1835884 h 5339960"/>
              <a:gd name="connsiteX11499" fmla="*/ 1520520 w 6294865"/>
              <a:gd name="connsiteY11499" fmla="*/ 1833737 h 5339960"/>
              <a:gd name="connsiteX11500" fmla="*/ 1518676 w 6294865"/>
              <a:gd name="connsiteY11500" fmla="*/ 1833033 h 5339960"/>
              <a:gd name="connsiteX11501" fmla="*/ 1830540 w 6294865"/>
              <a:gd name="connsiteY11501" fmla="*/ 837873 h 5339960"/>
              <a:gd name="connsiteX11502" fmla="*/ 1828820 w 6294865"/>
              <a:gd name="connsiteY11502" fmla="*/ 847468 h 5339960"/>
              <a:gd name="connsiteX11503" fmla="*/ 1829622 w 6294865"/>
              <a:gd name="connsiteY11503" fmla="*/ 850645 h 5339960"/>
              <a:gd name="connsiteX11504" fmla="*/ 1839593 w 6294865"/>
              <a:gd name="connsiteY11504" fmla="*/ 856216 h 5339960"/>
              <a:gd name="connsiteX11505" fmla="*/ 1849043 w 6294865"/>
              <a:gd name="connsiteY11505" fmla="*/ 860919 h 5339960"/>
              <a:gd name="connsiteX11506" fmla="*/ 1851730 w 6294865"/>
              <a:gd name="connsiteY11506" fmla="*/ 860178 h 5339960"/>
              <a:gd name="connsiteX11507" fmla="*/ 1851522 w 6294865"/>
              <a:gd name="connsiteY11507" fmla="*/ 846487 h 5339960"/>
              <a:gd name="connsiteX11508" fmla="*/ 1846562 w 6294865"/>
              <a:gd name="connsiteY11508" fmla="*/ 835792 h 5339960"/>
              <a:gd name="connsiteX11509" fmla="*/ 1840512 w 6294865"/>
              <a:gd name="connsiteY11509" fmla="*/ 828943 h 5339960"/>
              <a:gd name="connsiteX11510" fmla="*/ 1832139 w 6294865"/>
              <a:gd name="connsiteY11510" fmla="*/ 836274 h 5339960"/>
              <a:gd name="connsiteX11511" fmla="*/ 544072 w 6294865"/>
              <a:gd name="connsiteY11511" fmla="*/ 4921272 h 5339960"/>
              <a:gd name="connsiteX11512" fmla="*/ 554787 w 6294865"/>
              <a:gd name="connsiteY11512" fmla="*/ 4921099 h 5339960"/>
              <a:gd name="connsiteX11513" fmla="*/ 555137 w 6294865"/>
              <a:gd name="connsiteY11513" fmla="*/ 4919962 h 5339960"/>
              <a:gd name="connsiteX11514" fmla="*/ 554945 w 6294865"/>
              <a:gd name="connsiteY11514" fmla="*/ 4919616 h 5339960"/>
              <a:gd name="connsiteX11515" fmla="*/ 544319 w 6294865"/>
              <a:gd name="connsiteY11515" fmla="*/ 4920890 h 5339960"/>
              <a:gd name="connsiteX11516" fmla="*/ 1439103 w 6294865"/>
              <a:gd name="connsiteY11516" fmla="*/ 2079837 h 5339960"/>
              <a:gd name="connsiteX11517" fmla="*/ 1443046 w 6294865"/>
              <a:gd name="connsiteY11517" fmla="*/ 2100421 h 5339960"/>
              <a:gd name="connsiteX11518" fmla="*/ 1445098 w 6294865"/>
              <a:gd name="connsiteY11518" fmla="*/ 2108540 h 5339960"/>
              <a:gd name="connsiteX11519" fmla="*/ 1447418 w 6294865"/>
              <a:gd name="connsiteY11519" fmla="*/ 2105080 h 5339960"/>
              <a:gd name="connsiteX11520" fmla="*/ 1455327 w 6294865"/>
              <a:gd name="connsiteY11520" fmla="*/ 2095086 h 5339960"/>
              <a:gd name="connsiteX11521" fmla="*/ 1454835 w 6294865"/>
              <a:gd name="connsiteY11521" fmla="*/ 2100172 h 5339960"/>
              <a:gd name="connsiteX11522" fmla="*/ 1449710 w 6294865"/>
              <a:gd name="connsiteY11522" fmla="*/ 2114708 h 5339960"/>
              <a:gd name="connsiteX11523" fmla="*/ 1466705 w 6294865"/>
              <a:gd name="connsiteY11523" fmla="*/ 2105998 h 5339960"/>
              <a:gd name="connsiteX11524" fmla="*/ 1482616 w 6294865"/>
              <a:gd name="connsiteY11524" fmla="*/ 2090193 h 5339960"/>
              <a:gd name="connsiteX11525" fmla="*/ 1479886 w 6294865"/>
              <a:gd name="connsiteY11525" fmla="*/ 2083028 h 5339960"/>
              <a:gd name="connsiteX11526" fmla="*/ 1468432 w 6294865"/>
              <a:gd name="connsiteY11526" fmla="*/ 2058337 h 5339960"/>
              <a:gd name="connsiteX11527" fmla="*/ 1451353 w 6294865"/>
              <a:gd name="connsiteY11527" fmla="*/ 2070880 h 5339960"/>
              <a:gd name="connsiteX11528" fmla="*/ 1612415 w 6294865"/>
              <a:gd name="connsiteY11528" fmla="*/ 1528196 h 5339960"/>
              <a:gd name="connsiteX11529" fmla="*/ 1612308 w 6294865"/>
              <a:gd name="connsiteY11529" fmla="*/ 1532051 h 5339960"/>
              <a:gd name="connsiteX11530" fmla="*/ 1611304 w 6294865"/>
              <a:gd name="connsiteY11530" fmla="*/ 1541567 h 5339960"/>
              <a:gd name="connsiteX11531" fmla="*/ 1618670 w 6294865"/>
              <a:gd name="connsiteY11531" fmla="*/ 1538360 h 5339960"/>
              <a:gd name="connsiteX11532" fmla="*/ 1615560 w 6294865"/>
              <a:gd name="connsiteY11532" fmla="*/ 1527960 h 5339960"/>
              <a:gd name="connsiteX11533" fmla="*/ 750236 w 6294865"/>
              <a:gd name="connsiteY11533" fmla="*/ 4264491 h 5339960"/>
              <a:gd name="connsiteX11534" fmla="*/ 750485 w 6294865"/>
              <a:gd name="connsiteY11534" fmla="*/ 4265058 h 5339960"/>
              <a:gd name="connsiteX11535" fmla="*/ 751996 w 6294865"/>
              <a:gd name="connsiteY11535" fmla="*/ 4263738 h 5339960"/>
              <a:gd name="connsiteX11536" fmla="*/ 751330 w 6294865"/>
              <a:gd name="connsiteY11536" fmla="*/ 4262983 h 5339960"/>
              <a:gd name="connsiteX11537" fmla="*/ 750499 w 6294865"/>
              <a:gd name="connsiteY11537" fmla="*/ 4263709 h 5339960"/>
              <a:gd name="connsiteX11538" fmla="*/ 782467 w 6294865"/>
              <a:gd name="connsiteY11538" fmla="*/ 4162170 h 5339960"/>
              <a:gd name="connsiteX11539" fmla="*/ 785974 w 6294865"/>
              <a:gd name="connsiteY11539" fmla="*/ 4170122 h 5339960"/>
              <a:gd name="connsiteX11540" fmla="*/ 787290 w 6294865"/>
              <a:gd name="connsiteY11540" fmla="*/ 4168460 h 5339960"/>
              <a:gd name="connsiteX11541" fmla="*/ 786922 w 6294865"/>
              <a:gd name="connsiteY11541" fmla="*/ 4172270 h 5339960"/>
              <a:gd name="connsiteX11542" fmla="*/ 787727 w 6294865"/>
              <a:gd name="connsiteY11542" fmla="*/ 4174096 h 5339960"/>
              <a:gd name="connsiteX11543" fmla="*/ 801138 w 6294865"/>
              <a:gd name="connsiteY11543" fmla="*/ 4159155 h 5339960"/>
              <a:gd name="connsiteX11544" fmla="*/ 802467 w 6294865"/>
              <a:gd name="connsiteY11544" fmla="*/ 4146802 h 5339960"/>
              <a:gd name="connsiteX11545" fmla="*/ 804011 w 6294865"/>
              <a:gd name="connsiteY11545" fmla="*/ 4149925 h 5339960"/>
              <a:gd name="connsiteX11546" fmla="*/ 804791 w 6294865"/>
              <a:gd name="connsiteY11546" fmla="*/ 4155086 h 5339960"/>
              <a:gd name="connsiteX11547" fmla="*/ 815724 w 6294865"/>
              <a:gd name="connsiteY11547" fmla="*/ 4142910 h 5339960"/>
              <a:gd name="connsiteX11548" fmla="*/ 824614 w 6294865"/>
              <a:gd name="connsiteY11548" fmla="*/ 4133632 h 5339960"/>
              <a:gd name="connsiteX11549" fmla="*/ 823357 w 6294865"/>
              <a:gd name="connsiteY11549" fmla="*/ 4122506 h 5339960"/>
              <a:gd name="connsiteX11550" fmla="*/ 806842 w 6294865"/>
              <a:gd name="connsiteY11550" fmla="*/ 4138414 h 5339960"/>
              <a:gd name="connsiteX11551" fmla="*/ 785628 w 6294865"/>
              <a:gd name="connsiteY11551" fmla="*/ 4152811 h 5339960"/>
              <a:gd name="connsiteX11552" fmla="*/ 1497892 w 6294865"/>
              <a:gd name="connsiteY11552" fmla="*/ 1890853 h 5339960"/>
              <a:gd name="connsiteX11553" fmla="*/ 1510980 w 6294865"/>
              <a:gd name="connsiteY11553" fmla="*/ 1913553 h 5339960"/>
              <a:gd name="connsiteX11554" fmla="*/ 1514443 w 6294865"/>
              <a:gd name="connsiteY11554" fmla="*/ 1920426 h 5339960"/>
              <a:gd name="connsiteX11555" fmla="*/ 1531773 w 6294865"/>
              <a:gd name="connsiteY11555" fmla="*/ 1899693 h 5339960"/>
              <a:gd name="connsiteX11556" fmla="*/ 1532744 w 6294865"/>
              <a:gd name="connsiteY11556" fmla="*/ 1898844 h 5339960"/>
              <a:gd name="connsiteX11557" fmla="*/ 1535712 w 6294865"/>
              <a:gd name="connsiteY11557" fmla="*/ 1893446 h 5339960"/>
              <a:gd name="connsiteX11558" fmla="*/ 1509722 w 6294865"/>
              <a:gd name="connsiteY11558" fmla="*/ 1891678 h 5339960"/>
              <a:gd name="connsiteX11559" fmla="*/ 1823855 w 6294865"/>
              <a:gd name="connsiteY11559" fmla="*/ 855998 h 5339960"/>
              <a:gd name="connsiteX11560" fmla="*/ 1823532 w 6294865"/>
              <a:gd name="connsiteY11560" fmla="*/ 862602 h 5339960"/>
              <a:gd name="connsiteX11561" fmla="*/ 1830951 w 6294865"/>
              <a:gd name="connsiteY11561" fmla="*/ 868217 h 5339960"/>
              <a:gd name="connsiteX11562" fmla="*/ 1829145 w 6294865"/>
              <a:gd name="connsiteY11562" fmla="*/ 862974 h 5339960"/>
              <a:gd name="connsiteX11563" fmla="*/ 1827789 w 6294865"/>
              <a:gd name="connsiteY11563" fmla="*/ 858804 h 5339960"/>
              <a:gd name="connsiteX11564" fmla="*/ 999074 w 6294865"/>
              <a:gd name="connsiteY11564" fmla="*/ 3474319 h 5339960"/>
              <a:gd name="connsiteX11565" fmla="*/ 998750 w 6294865"/>
              <a:gd name="connsiteY11565" fmla="*/ 3480922 h 5339960"/>
              <a:gd name="connsiteX11566" fmla="*/ 1006210 w 6294865"/>
              <a:gd name="connsiteY11566" fmla="*/ 3486568 h 5339960"/>
              <a:gd name="connsiteX11567" fmla="*/ 1012475 w 6294865"/>
              <a:gd name="connsiteY11567" fmla="*/ 3482741 h 5339960"/>
              <a:gd name="connsiteX11568" fmla="*/ 1007860 w 6294865"/>
              <a:gd name="connsiteY11568" fmla="*/ 3480584 h 5339960"/>
              <a:gd name="connsiteX11569" fmla="*/ 1295145 w 6294865"/>
              <a:gd name="connsiteY11569" fmla="*/ 2533118 h 5339960"/>
              <a:gd name="connsiteX11570" fmla="*/ 1296124 w 6294865"/>
              <a:gd name="connsiteY11570" fmla="*/ 2536990 h 5339960"/>
              <a:gd name="connsiteX11571" fmla="*/ 1313168 w 6294865"/>
              <a:gd name="connsiteY11571" fmla="*/ 2528255 h 5339960"/>
              <a:gd name="connsiteX11572" fmla="*/ 1312454 w 6294865"/>
              <a:gd name="connsiteY11572" fmla="*/ 2526056 h 5339960"/>
              <a:gd name="connsiteX11573" fmla="*/ 1310849 w 6294865"/>
              <a:gd name="connsiteY11573" fmla="*/ 2527118 h 5339960"/>
              <a:gd name="connsiteX11574" fmla="*/ 1295794 w 6294865"/>
              <a:gd name="connsiteY11574" fmla="*/ 2532973 h 5339960"/>
              <a:gd name="connsiteX11575" fmla="*/ 504351 w 6294865"/>
              <a:gd name="connsiteY11575" fmla="*/ 5043521 h 5339960"/>
              <a:gd name="connsiteX11576" fmla="*/ 508637 w 6294865"/>
              <a:gd name="connsiteY11576" fmla="*/ 5047680 h 5339960"/>
              <a:gd name="connsiteX11577" fmla="*/ 511487 w 6294865"/>
              <a:gd name="connsiteY11577" fmla="*/ 5047203 h 5339960"/>
              <a:gd name="connsiteX11578" fmla="*/ 508821 w 6294865"/>
              <a:gd name="connsiteY11578" fmla="*/ 5039604 h 5339960"/>
              <a:gd name="connsiteX11579" fmla="*/ 507919 w 6294865"/>
              <a:gd name="connsiteY11579" fmla="*/ 5037237 h 5339960"/>
              <a:gd name="connsiteX11580" fmla="*/ 1499286 w 6294865"/>
              <a:gd name="connsiteY11580" fmla="*/ 1884829 h 5339960"/>
              <a:gd name="connsiteX11581" fmla="*/ 1510873 w 6294865"/>
              <a:gd name="connsiteY11581" fmla="*/ 1884641 h 5339960"/>
              <a:gd name="connsiteX11582" fmla="*/ 1540286 w 6294865"/>
              <a:gd name="connsiteY11582" fmla="*/ 1885131 h 5339960"/>
              <a:gd name="connsiteX11583" fmla="*/ 1542603 w 6294865"/>
              <a:gd name="connsiteY11583" fmla="*/ 1880919 h 5339960"/>
              <a:gd name="connsiteX11584" fmla="*/ 1548427 w 6294865"/>
              <a:gd name="connsiteY11584" fmla="*/ 1872230 h 5339960"/>
              <a:gd name="connsiteX11585" fmla="*/ 1535879 w 6294865"/>
              <a:gd name="connsiteY11585" fmla="*/ 1875029 h 5339960"/>
              <a:gd name="connsiteX11586" fmla="*/ 1530491 w 6294865"/>
              <a:gd name="connsiteY11586" fmla="*/ 1873492 h 5339960"/>
              <a:gd name="connsiteX11587" fmla="*/ 1546664 w 6294865"/>
              <a:gd name="connsiteY11587" fmla="*/ 1857715 h 5339960"/>
              <a:gd name="connsiteX11588" fmla="*/ 1553529 w 6294865"/>
              <a:gd name="connsiteY11588" fmla="*/ 1851660 h 5339960"/>
              <a:gd name="connsiteX11589" fmla="*/ 1547452 w 6294865"/>
              <a:gd name="connsiteY11589" fmla="*/ 1853882 h 5339960"/>
              <a:gd name="connsiteX11590" fmla="*/ 1505157 w 6294865"/>
              <a:gd name="connsiteY11590" fmla="*/ 1869415 h 5339960"/>
              <a:gd name="connsiteX11591" fmla="*/ 1504940 w 6294865"/>
              <a:gd name="connsiteY11591" fmla="*/ 1870011 h 5339960"/>
              <a:gd name="connsiteX11592" fmla="*/ 1499305 w 6294865"/>
              <a:gd name="connsiteY11592" fmla="*/ 1884794 h 5339960"/>
              <a:gd name="connsiteX11593" fmla="*/ 1346811 w 6294865"/>
              <a:gd name="connsiteY11593" fmla="*/ 2367387 h 5339960"/>
              <a:gd name="connsiteX11594" fmla="*/ 1358011 w 6294865"/>
              <a:gd name="connsiteY11594" fmla="*/ 2385467 h 5339960"/>
              <a:gd name="connsiteX11595" fmla="*/ 1359919 w 6294865"/>
              <a:gd name="connsiteY11595" fmla="*/ 2383184 h 5339960"/>
              <a:gd name="connsiteX11596" fmla="*/ 1357541 w 6294865"/>
              <a:gd name="connsiteY11596" fmla="*/ 2362123 h 5339960"/>
              <a:gd name="connsiteX11597" fmla="*/ 1034751 w 6294865"/>
              <a:gd name="connsiteY11597" fmla="*/ 3357109 h 5339960"/>
              <a:gd name="connsiteX11598" fmla="*/ 1041948 w 6294865"/>
              <a:gd name="connsiteY11598" fmla="*/ 3356609 h 5339960"/>
              <a:gd name="connsiteX11599" fmla="*/ 1045499 w 6294865"/>
              <a:gd name="connsiteY11599" fmla="*/ 3356808 h 5339960"/>
              <a:gd name="connsiteX11600" fmla="*/ 1039394 w 6294865"/>
              <a:gd name="connsiteY11600" fmla="*/ 3352466 h 5339960"/>
              <a:gd name="connsiteX11601" fmla="*/ 1827212 w 6294865"/>
              <a:gd name="connsiteY11601" fmla="*/ 841201 h 5339960"/>
              <a:gd name="connsiteX11602" fmla="*/ 1827327 w 6294865"/>
              <a:gd name="connsiteY11602" fmla="*/ 841646 h 5339960"/>
              <a:gd name="connsiteX11603" fmla="*/ 1827361 w 6294865"/>
              <a:gd name="connsiteY11603" fmla="*/ 841053 h 5339960"/>
              <a:gd name="connsiteX11604" fmla="*/ 1792501 w 6294865"/>
              <a:gd name="connsiteY11604" fmla="*/ 950232 h 5339960"/>
              <a:gd name="connsiteX11605" fmla="*/ 1798923 w 6294865"/>
              <a:gd name="connsiteY11605" fmla="*/ 953821 h 5339960"/>
              <a:gd name="connsiteX11606" fmla="*/ 1799180 w 6294865"/>
              <a:gd name="connsiteY11606" fmla="*/ 948258 h 5339960"/>
              <a:gd name="connsiteX11607" fmla="*/ 1611879 w 6294865"/>
              <a:gd name="connsiteY11607" fmla="*/ 1522266 h 5339960"/>
              <a:gd name="connsiteX11608" fmla="*/ 1613863 w 6294865"/>
              <a:gd name="connsiteY11608" fmla="*/ 1522286 h 5339960"/>
              <a:gd name="connsiteX11609" fmla="*/ 1613629 w 6294865"/>
              <a:gd name="connsiteY11609" fmla="*/ 1521503 h 5339960"/>
              <a:gd name="connsiteX11610" fmla="*/ 1469938 w 6294865"/>
              <a:gd name="connsiteY11610" fmla="*/ 1968614 h 5339960"/>
              <a:gd name="connsiteX11611" fmla="*/ 1475487 w 6294865"/>
              <a:gd name="connsiteY11611" fmla="*/ 1990135 h 5339960"/>
              <a:gd name="connsiteX11612" fmla="*/ 1479673 w 6294865"/>
              <a:gd name="connsiteY11612" fmla="*/ 2006271 h 5339960"/>
              <a:gd name="connsiteX11613" fmla="*/ 1504290 w 6294865"/>
              <a:gd name="connsiteY11613" fmla="*/ 1988225 h 5339960"/>
              <a:gd name="connsiteX11614" fmla="*/ 1507491 w 6294865"/>
              <a:gd name="connsiteY11614" fmla="*/ 1986373 h 5339960"/>
              <a:gd name="connsiteX11615" fmla="*/ 1508300 w 6294865"/>
              <a:gd name="connsiteY11615" fmla="*/ 1979348 h 5339960"/>
              <a:gd name="connsiteX11616" fmla="*/ 1512390 w 6294865"/>
              <a:gd name="connsiteY11616" fmla="*/ 1957369 h 5339960"/>
              <a:gd name="connsiteX11617" fmla="*/ 1509624 w 6294865"/>
              <a:gd name="connsiteY11617" fmla="*/ 1950107 h 5339960"/>
              <a:gd name="connsiteX11618" fmla="*/ 1493969 w 6294865"/>
              <a:gd name="connsiteY11618" fmla="*/ 1958136 h 5339960"/>
              <a:gd name="connsiteX11619" fmla="*/ 1528598 w 6294865"/>
              <a:gd name="connsiteY11619" fmla="*/ 1781892 h 5339960"/>
              <a:gd name="connsiteX11620" fmla="*/ 1528287 w 6294865"/>
              <a:gd name="connsiteY11620" fmla="*/ 1783285 h 5339960"/>
              <a:gd name="connsiteX11621" fmla="*/ 1532637 w 6294865"/>
              <a:gd name="connsiteY11621" fmla="*/ 1785594 h 5339960"/>
              <a:gd name="connsiteX11622" fmla="*/ 1535644 w 6294865"/>
              <a:gd name="connsiteY11622" fmla="*/ 1783830 h 5339960"/>
              <a:gd name="connsiteX11623" fmla="*/ 1538662 w 6294865"/>
              <a:gd name="connsiteY11623" fmla="*/ 1780626 h 5339960"/>
              <a:gd name="connsiteX11624" fmla="*/ 1539160 w 6294865"/>
              <a:gd name="connsiteY11624" fmla="*/ 1778874 h 5339960"/>
              <a:gd name="connsiteX11625" fmla="*/ 1539149 w 6294865"/>
              <a:gd name="connsiteY11625" fmla="*/ 1778788 h 5339960"/>
              <a:gd name="connsiteX11626" fmla="*/ 1533129 w 6294865"/>
              <a:gd name="connsiteY11626" fmla="*/ 1776035 h 5339960"/>
              <a:gd name="connsiteX11627" fmla="*/ 1532581 w 6294865"/>
              <a:gd name="connsiteY11627" fmla="*/ 1777130 h 5339960"/>
              <a:gd name="connsiteX11628" fmla="*/ 1087852 w 6294865"/>
              <a:gd name="connsiteY11628" fmla="*/ 3180970 h 5339960"/>
              <a:gd name="connsiteX11629" fmla="*/ 1088007 w 6294865"/>
              <a:gd name="connsiteY11629" fmla="*/ 3181585 h 5339960"/>
              <a:gd name="connsiteX11630" fmla="*/ 1088141 w 6294865"/>
              <a:gd name="connsiteY11630" fmla="*/ 3181630 h 5339960"/>
              <a:gd name="connsiteX11631" fmla="*/ 1088690 w 6294865"/>
              <a:gd name="connsiteY11631" fmla="*/ 3181858 h 5339960"/>
              <a:gd name="connsiteX11632" fmla="*/ 1089008 w 6294865"/>
              <a:gd name="connsiteY11632" fmla="*/ 3181695 h 5339960"/>
              <a:gd name="connsiteX11633" fmla="*/ 1297806 w 6294865"/>
              <a:gd name="connsiteY11633" fmla="*/ 2514239 h 5339960"/>
              <a:gd name="connsiteX11634" fmla="*/ 1298095 w 6294865"/>
              <a:gd name="connsiteY11634" fmla="*/ 2514424 h 5339960"/>
              <a:gd name="connsiteX11635" fmla="*/ 1298133 w 6294865"/>
              <a:gd name="connsiteY11635" fmla="*/ 2514391 h 5339960"/>
              <a:gd name="connsiteX11636" fmla="*/ 668899 w 6294865"/>
              <a:gd name="connsiteY11636" fmla="*/ 4510459 h 5339960"/>
              <a:gd name="connsiteX11637" fmla="*/ 669403 w 6294865"/>
              <a:gd name="connsiteY11637" fmla="*/ 4513089 h 5339960"/>
              <a:gd name="connsiteX11638" fmla="*/ 675800 w 6294865"/>
              <a:gd name="connsiteY11638" fmla="*/ 4519097 h 5339960"/>
              <a:gd name="connsiteX11639" fmla="*/ 693153 w 6294865"/>
              <a:gd name="connsiteY11639" fmla="*/ 4535259 h 5339960"/>
              <a:gd name="connsiteX11640" fmla="*/ 703418 w 6294865"/>
              <a:gd name="connsiteY11640" fmla="*/ 4530517 h 5339960"/>
              <a:gd name="connsiteX11641" fmla="*/ 708213 w 6294865"/>
              <a:gd name="connsiteY11641" fmla="*/ 4528601 h 5339960"/>
              <a:gd name="connsiteX11642" fmla="*/ 708987 w 6294865"/>
              <a:gd name="connsiteY11642" fmla="*/ 4521401 h 5339960"/>
              <a:gd name="connsiteX11643" fmla="*/ 710531 w 6294865"/>
              <a:gd name="connsiteY11643" fmla="*/ 4524523 h 5339960"/>
              <a:gd name="connsiteX11644" fmla="*/ 710981 w 6294865"/>
              <a:gd name="connsiteY11644" fmla="*/ 4527497 h 5339960"/>
              <a:gd name="connsiteX11645" fmla="*/ 711301 w 6294865"/>
              <a:gd name="connsiteY11645" fmla="*/ 4527369 h 5339960"/>
              <a:gd name="connsiteX11646" fmla="*/ 712736 w 6294865"/>
              <a:gd name="connsiteY11646" fmla="*/ 4525943 h 5339960"/>
              <a:gd name="connsiteX11647" fmla="*/ 712341 w 6294865"/>
              <a:gd name="connsiteY11647" fmla="*/ 4522905 h 5339960"/>
              <a:gd name="connsiteX11648" fmla="*/ 710559 w 6294865"/>
              <a:gd name="connsiteY11648" fmla="*/ 4518230 h 5339960"/>
              <a:gd name="connsiteX11649" fmla="*/ 703851 w 6294865"/>
              <a:gd name="connsiteY11649" fmla="*/ 4503766 h 5339960"/>
              <a:gd name="connsiteX11650" fmla="*/ 697030 w 6294865"/>
              <a:gd name="connsiteY11650" fmla="*/ 4498171 h 5339960"/>
              <a:gd name="connsiteX11651" fmla="*/ 685099 w 6294865"/>
              <a:gd name="connsiteY11651" fmla="*/ 4488111 h 5339960"/>
              <a:gd name="connsiteX11652" fmla="*/ 684408 w 6294865"/>
              <a:gd name="connsiteY11652" fmla="*/ 4487399 h 5339960"/>
              <a:gd name="connsiteX11653" fmla="*/ 684345 w 6294865"/>
              <a:gd name="connsiteY11653" fmla="*/ 4487527 h 5339960"/>
              <a:gd name="connsiteX11654" fmla="*/ 676243 w 6294865"/>
              <a:gd name="connsiteY11654" fmla="*/ 4505607 h 5339960"/>
              <a:gd name="connsiteX11655" fmla="*/ 534863 w 6294865"/>
              <a:gd name="connsiteY11655" fmla="*/ 4935484 h 5339960"/>
              <a:gd name="connsiteX11656" fmla="*/ 535398 w 6294865"/>
              <a:gd name="connsiteY11656" fmla="*/ 4945461 h 5339960"/>
              <a:gd name="connsiteX11657" fmla="*/ 535459 w 6294865"/>
              <a:gd name="connsiteY11657" fmla="*/ 4948341 h 5339960"/>
              <a:gd name="connsiteX11658" fmla="*/ 535876 w 6294865"/>
              <a:gd name="connsiteY11658" fmla="*/ 4948801 h 5339960"/>
              <a:gd name="connsiteX11659" fmla="*/ 543460 w 6294865"/>
              <a:gd name="connsiteY11659" fmla="*/ 4950587 h 5339960"/>
              <a:gd name="connsiteX11660" fmla="*/ 548706 w 6294865"/>
              <a:gd name="connsiteY11660" fmla="*/ 4937235 h 5339960"/>
              <a:gd name="connsiteX11661" fmla="*/ 537872 w 6294865"/>
              <a:gd name="connsiteY11661" fmla="*/ 4930840 h 5339960"/>
              <a:gd name="connsiteX11662" fmla="*/ 1064937 w 6294865"/>
              <a:gd name="connsiteY11662" fmla="*/ 3252357 h 5339960"/>
              <a:gd name="connsiteX11663" fmla="*/ 1068121 w 6294865"/>
              <a:gd name="connsiteY11663" fmla="*/ 3258088 h 5339960"/>
              <a:gd name="connsiteX11664" fmla="*/ 1070662 w 6294865"/>
              <a:gd name="connsiteY11664" fmla="*/ 3255889 h 5339960"/>
              <a:gd name="connsiteX11665" fmla="*/ 1072540 w 6294865"/>
              <a:gd name="connsiteY11665" fmla="*/ 3249297 h 5339960"/>
              <a:gd name="connsiteX11666" fmla="*/ 1069403 w 6294865"/>
              <a:gd name="connsiteY11666" fmla="*/ 3247831 h 5339960"/>
              <a:gd name="connsiteX11667" fmla="*/ 1065636 w 6294865"/>
              <a:gd name="connsiteY11667" fmla="*/ 3251651 h 5339960"/>
              <a:gd name="connsiteX11668" fmla="*/ 1316260 w 6294865"/>
              <a:gd name="connsiteY11668" fmla="*/ 2453620 h 5339960"/>
              <a:gd name="connsiteX11669" fmla="*/ 1322130 w 6294865"/>
              <a:gd name="connsiteY11669" fmla="*/ 2461437 h 5339960"/>
              <a:gd name="connsiteX11670" fmla="*/ 1324713 w 6294865"/>
              <a:gd name="connsiteY11670" fmla="*/ 2465916 h 5339960"/>
              <a:gd name="connsiteX11671" fmla="*/ 1337872 w 6294865"/>
              <a:gd name="connsiteY11671" fmla="*/ 2465526 h 5339960"/>
              <a:gd name="connsiteX11672" fmla="*/ 1338458 w 6294865"/>
              <a:gd name="connsiteY11672" fmla="*/ 2460433 h 5339960"/>
              <a:gd name="connsiteX11673" fmla="*/ 1342548 w 6294865"/>
              <a:gd name="connsiteY11673" fmla="*/ 2438454 h 5339960"/>
              <a:gd name="connsiteX11674" fmla="*/ 1341880 w 6294865"/>
              <a:gd name="connsiteY11674" fmla="*/ 2436702 h 5339960"/>
              <a:gd name="connsiteX11675" fmla="*/ 1317516 w 6294865"/>
              <a:gd name="connsiteY11675" fmla="*/ 2452518 h 5339960"/>
              <a:gd name="connsiteX11676" fmla="*/ 1272893 w 6294865"/>
              <a:gd name="connsiteY11676" fmla="*/ 2591236 h 5339960"/>
              <a:gd name="connsiteX11677" fmla="*/ 1273535 w 6294865"/>
              <a:gd name="connsiteY11677" fmla="*/ 2591595 h 5339960"/>
              <a:gd name="connsiteX11678" fmla="*/ 1288160 w 6294865"/>
              <a:gd name="connsiteY11678" fmla="*/ 2598873 h 5339960"/>
              <a:gd name="connsiteX11679" fmla="*/ 1287953 w 6294865"/>
              <a:gd name="connsiteY11679" fmla="*/ 2585179 h 5339960"/>
              <a:gd name="connsiteX11680" fmla="*/ 1288202 w 6294865"/>
              <a:gd name="connsiteY11680" fmla="*/ 2580028 h 5339960"/>
              <a:gd name="connsiteX11681" fmla="*/ 1284417 w 6294865"/>
              <a:gd name="connsiteY11681" fmla="*/ 2582808 h 5339960"/>
              <a:gd name="connsiteX11682" fmla="*/ 1820236 w 6294865"/>
              <a:gd name="connsiteY11682" fmla="*/ 853416 h 5339960"/>
              <a:gd name="connsiteX11683" fmla="*/ 1820627 w 6294865"/>
              <a:gd name="connsiteY11683" fmla="*/ 858377 h 5339960"/>
              <a:gd name="connsiteX11684" fmla="*/ 1821866 w 6294865"/>
              <a:gd name="connsiteY11684" fmla="*/ 854580 h 5339960"/>
              <a:gd name="connsiteX11685" fmla="*/ 995455 w 6294865"/>
              <a:gd name="connsiteY11685" fmla="*/ 3471736 h 5339960"/>
              <a:gd name="connsiteX11686" fmla="*/ 995845 w 6294865"/>
              <a:gd name="connsiteY11686" fmla="*/ 3476698 h 5339960"/>
              <a:gd name="connsiteX11687" fmla="*/ 997084 w 6294865"/>
              <a:gd name="connsiteY11687" fmla="*/ 3472900 h 5339960"/>
              <a:gd name="connsiteX11688" fmla="*/ 1199542 w 6294865"/>
              <a:gd name="connsiteY11688" fmla="*/ 2823471 h 5339960"/>
              <a:gd name="connsiteX11689" fmla="*/ 1200181 w 6294865"/>
              <a:gd name="connsiteY11689" fmla="*/ 2831600 h 5339960"/>
              <a:gd name="connsiteX11690" fmla="*/ 1200644 w 6294865"/>
              <a:gd name="connsiteY11690" fmla="*/ 2832800 h 5339960"/>
              <a:gd name="connsiteX11691" fmla="*/ 1201133 w 6294865"/>
              <a:gd name="connsiteY11691" fmla="*/ 2832745 h 5339960"/>
              <a:gd name="connsiteX11692" fmla="*/ 1203616 w 6294865"/>
              <a:gd name="connsiteY11692" fmla="*/ 2819399 h 5339960"/>
              <a:gd name="connsiteX11693" fmla="*/ 1146169 w 6294865"/>
              <a:gd name="connsiteY11693" fmla="*/ 2992515 h 5339960"/>
              <a:gd name="connsiteX11694" fmla="*/ 1162504 w 6294865"/>
              <a:gd name="connsiteY11694" fmla="*/ 2992031 h 5339960"/>
              <a:gd name="connsiteX11695" fmla="*/ 1187846 w 6294865"/>
              <a:gd name="connsiteY11695" fmla="*/ 2984868 h 5339960"/>
              <a:gd name="connsiteX11696" fmla="*/ 1188523 w 6294865"/>
              <a:gd name="connsiteY11696" fmla="*/ 2982793 h 5339960"/>
              <a:gd name="connsiteX11697" fmla="*/ 1189403 w 6294865"/>
              <a:gd name="connsiteY11697" fmla="*/ 2984427 h 5339960"/>
              <a:gd name="connsiteX11698" fmla="*/ 1195490 w 6294865"/>
              <a:gd name="connsiteY11698" fmla="*/ 2982708 h 5339960"/>
              <a:gd name="connsiteX11699" fmla="*/ 1198756 w 6294865"/>
              <a:gd name="connsiteY11699" fmla="*/ 2981034 h 5339960"/>
              <a:gd name="connsiteX11700" fmla="*/ 1197043 w 6294865"/>
              <a:gd name="connsiteY11700" fmla="*/ 2974585 h 5339960"/>
              <a:gd name="connsiteX11701" fmla="*/ 1194671 w 6294865"/>
              <a:gd name="connsiteY11701" fmla="*/ 2975113 h 5339960"/>
              <a:gd name="connsiteX11702" fmla="*/ 1189284 w 6294865"/>
              <a:gd name="connsiteY11702" fmla="*/ 2973577 h 5339960"/>
              <a:gd name="connsiteX11703" fmla="*/ 1194190 w 6294865"/>
              <a:gd name="connsiteY11703" fmla="*/ 2967652 h 5339960"/>
              <a:gd name="connsiteX11704" fmla="*/ 1194714 w 6294865"/>
              <a:gd name="connsiteY11704" fmla="*/ 2967194 h 5339960"/>
              <a:gd name="connsiteX11705" fmla="*/ 1192990 w 6294865"/>
              <a:gd name="connsiteY11705" fmla="*/ 2962193 h 5339960"/>
              <a:gd name="connsiteX11706" fmla="*/ 1190752 w 6294865"/>
              <a:gd name="connsiteY11706" fmla="*/ 2963829 h 5339960"/>
              <a:gd name="connsiteX11707" fmla="*/ 1562793 w 6294865"/>
              <a:gd name="connsiteY11707" fmla="*/ 1669463 h 5339960"/>
              <a:gd name="connsiteX11708" fmla="*/ 1564996 w 6294865"/>
              <a:gd name="connsiteY11708" fmla="*/ 1669487 h 5339960"/>
              <a:gd name="connsiteX11709" fmla="*/ 1563635 w 6294865"/>
              <a:gd name="connsiteY11709" fmla="*/ 1668541 h 5339960"/>
              <a:gd name="connsiteX11710" fmla="*/ 575262 w 6294865"/>
              <a:gd name="connsiteY11710" fmla="*/ 4804429 h 5339960"/>
              <a:gd name="connsiteX11711" fmla="*/ 584603 w 6294865"/>
              <a:gd name="connsiteY11711" fmla="*/ 4813130 h 5339960"/>
              <a:gd name="connsiteX11712" fmla="*/ 590129 w 6294865"/>
              <a:gd name="connsiteY11712" fmla="*/ 4801195 h 5339960"/>
              <a:gd name="connsiteX11713" fmla="*/ 589203 w 6294865"/>
              <a:gd name="connsiteY11713" fmla="*/ 4798350 h 5339960"/>
              <a:gd name="connsiteX11714" fmla="*/ 1822048 w 6294865"/>
              <a:gd name="connsiteY11714" fmla="*/ 846365 h 5339960"/>
              <a:gd name="connsiteX11715" fmla="*/ 1822295 w 6294865"/>
              <a:gd name="connsiteY11715" fmla="*/ 846550 h 5339960"/>
              <a:gd name="connsiteX11716" fmla="*/ 1824143 w 6294865"/>
              <a:gd name="connsiteY11716" fmla="*/ 847584 h 5339960"/>
              <a:gd name="connsiteX11717" fmla="*/ 1823330 w 6294865"/>
              <a:gd name="connsiteY11717" fmla="*/ 845083 h 5339960"/>
              <a:gd name="connsiteX11718" fmla="*/ 997267 w 6294865"/>
              <a:gd name="connsiteY11718" fmla="*/ 3464685 h 5339960"/>
              <a:gd name="connsiteX11719" fmla="*/ 997513 w 6294865"/>
              <a:gd name="connsiteY11719" fmla="*/ 3464870 h 5339960"/>
              <a:gd name="connsiteX11720" fmla="*/ 1014811 w 6294865"/>
              <a:gd name="connsiteY11720" fmla="*/ 3474536 h 5339960"/>
              <a:gd name="connsiteX11721" fmla="*/ 1024262 w 6294865"/>
              <a:gd name="connsiteY11721" fmla="*/ 3479239 h 5339960"/>
              <a:gd name="connsiteX11722" fmla="*/ 1026948 w 6294865"/>
              <a:gd name="connsiteY11722" fmla="*/ 3478498 h 5339960"/>
              <a:gd name="connsiteX11723" fmla="*/ 1026740 w 6294865"/>
              <a:gd name="connsiteY11723" fmla="*/ 3464807 h 5339960"/>
              <a:gd name="connsiteX11724" fmla="*/ 1025149 w 6294865"/>
              <a:gd name="connsiteY11724" fmla="*/ 3461377 h 5339960"/>
              <a:gd name="connsiteX11725" fmla="*/ 1019841 w 6294865"/>
              <a:gd name="connsiteY11725" fmla="*/ 3451918 h 5339960"/>
              <a:gd name="connsiteX11726" fmla="*/ 1015731 w 6294865"/>
              <a:gd name="connsiteY11726" fmla="*/ 3447265 h 5339960"/>
              <a:gd name="connsiteX11727" fmla="*/ 1007357 w 6294865"/>
              <a:gd name="connsiteY11727" fmla="*/ 3454594 h 5339960"/>
              <a:gd name="connsiteX11728" fmla="*/ 1673474 w 6294865"/>
              <a:gd name="connsiteY11728" fmla="*/ 1317031 h 5339960"/>
              <a:gd name="connsiteX11729" fmla="*/ 1680440 w 6294865"/>
              <a:gd name="connsiteY11729" fmla="*/ 1315108 h 5339960"/>
              <a:gd name="connsiteX11730" fmla="*/ 1680350 w 6294865"/>
              <a:gd name="connsiteY11730" fmla="*/ 1309137 h 5339960"/>
              <a:gd name="connsiteX11731" fmla="*/ 1677997 w 6294865"/>
              <a:gd name="connsiteY11731" fmla="*/ 1307459 h 5339960"/>
              <a:gd name="connsiteX11732" fmla="*/ 1674510 w 6294865"/>
              <a:gd name="connsiteY11732" fmla="*/ 1314719 h 5339960"/>
              <a:gd name="connsiteX11733" fmla="*/ 1349137 w 6294865"/>
              <a:gd name="connsiteY11733" fmla="*/ 2346656 h 5339960"/>
              <a:gd name="connsiteX11734" fmla="*/ 1356104 w 6294865"/>
              <a:gd name="connsiteY11734" fmla="*/ 2344734 h 5339960"/>
              <a:gd name="connsiteX11735" fmla="*/ 1356083 w 6294865"/>
              <a:gd name="connsiteY11735" fmla="*/ 2343360 h 5339960"/>
              <a:gd name="connsiteX11736" fmla="*/ 1354774 w 6294865"/>
              <a:gd name="connsiteY11736" fmla="*/ 2342709 h 5339960"/>
              <a:gd name="connsiteX11737" fmla="*/ 1351502 w 6294865"/>
              <a:gd name="connsiteY11737" fmla="*/ 2341577 h 5339960"/>
              <a:gd name="connsiteX11738" fmla="*/ 1350173 w 6294865"/>
              <a:gd name="connsiteY11738" fmla="*/ 2344344 h 5339960"/>
              <a:gd name="connsiteX11739" fmla="*/ 1177867 w 6294865"/>
              <a:gd name="connsiteY11739" fmla="*/ 2890177 h 5339960"/>
              <a:gd name="connsiteX11740" fmla="*/ 1178006 w 6294865"/>
              <a:gd name="connsiteY11740" fmla="*/ 2890714 h 5339960"/>
              <a:gd name="connsiteX11741" fmla="*/ 1181081 w 6294865"/>
              <a:gd name="connsiteY11741" fmla="*/ 2889846 h 5339960"/>
              <a:gd name="connsiteX11742" fmla="*/ 1180948 w 6294865"/>
              <a:gd name="connsiteY11742" fmla="*/ 2888663 h 5339960"/>
              <a:gd name="connsiteX11743" fmla="*/ 1717954 w 6294865"/>
              <a:gd name="connsiteY11743" fmla="*/ 1173966 h 5339960"/>
              <a:gd name="connsiteX11744" fmla="*/ 1718368 w 6294865"/>
              <a:gd name="connsiteY11744" fmla="*/ 1179969 h 5339960"/>
              <a:gd name="connsiteX11745" fmla="*/ 1718645 w 6294865"/>
              <a:gd name="connsiteY11745" fmla="*/ 1192193 h 5339960"/>
              <a:gd name="connsiteX11746" fmla="*/ 1730738 w 6294865"/>
              <a:gd name="connsiteY11746" fmla="*/ 1179569 h 5339960"/>
              <a:gd name="connsiteX11747" fmla="*/ 1732022 w 6294865"/>
              <a:gd name="connsiteY11747" fmla="*/ 1178369 h 5339960"/>
              <a:gd name="connsiteX11748" fmla="*/ 1727679 w 6294865"/>
              <a:gd name="connsiteY11748" fmla="*/ 1173453 h 5339960"/>
              <a:gd name="connsiteX11749" fmla="*/ 1852085 w 6294865"/>
              <a:gd name="connsiteY11749" fmla="*/ 746236 h 5339960"/>
              <a:gd name="connsiteX11750" fmla="*/ 1853108 w 6294865"/>
              <a:gd name="connsiteY11750" fmla="*/ 759249 h 5339960"/>
              <a:gd name="connsiteX11751" fmla="*/ 1854549 w 6294865"/>
              <a:gd name="connsiteY11751" fmla="*/ 766766 h 5339960"/>
              <a:gd name="connsiteX11752" fmla="*/ 1854853 w 6294865"/>
              <a:gd name="connsiteY11752" fmla="*/ 763935 h 5339960"/>
              <a:gd name="connsiteX11753" fmla="*/ 1858787 w 6294865"/>
              <a:gd name="connsiteY11753" fmla="*/ 782841 h 5339960"/>
              <a:gd name="connsiteX11754" fmla="*/ 1859947 w 6294865"/>
              <a:gd name="connsiteY11754" fmla="*/ 792768 h 5339960"/>
              <a:gd name="connsiteX11755" fmla="*/ 1860650 w 6294865"/>
              <a:gd name="connsiteY11755" fmla="*/ 795550 h 5339960"/>
              <a:gd name="connsiteX11756" fmla="*/ 1887235 w 6294865"/>
              <a:gd name="connsiteY11756" fmla="*/ 776063 h 5339960"/>
              <a:gd name="connsiteX11757" fmla="*/ 1896054 w 6294865"/>
              <a:gd name="connsiteY11757" fmla="*/ 771153 h 5339960"/>
              <a:gd name="connsiteX11758" fmla="*/ 1895060 w 6294865"/>
              <a:gd name="connsiteY11758" fmla="*/ 768546 h 5339960"/>
              <a:gd name="connsiteX11759" fmla="*/ 1894149 w 6294865"/>
              <a:gd name="connsiteY11759" fmla="*/ 766579 h 5339960"/>
              <a:gd name="connsiteX11760" fmla="*/ 1889937 w 6294865"/>
              <a:gd name="connsiteY11760" fmla="*/ 768700 h 5339960"/>
              <a:gd name="connsiteX11761" fmla="*/ 1892329 w 6294865"/>
              <a:gd name="connsiteY11761" fmla="*/ 762657 h 5339960"/>
              <a:gd name="connsiteX11762" fmla="*/ 1878791 w 6294865"/>
              <a:gd name="connsiteY11762" fmla="*/ 733471 h 5339960"/>
              <a:gd name="connsiteX11763" fmla="*/ 1872742 w 6294865"/>
              <a:gd name="connsiteY11763" fmla="*/ 726622 h 5339960"/>
              <a:gd name="connsiteX11764" fmla="*/ 1865466 w 6294865"/>
              <a:gd name="connsiteY11764" fmla="*/ 732993 h 5339960"/>
              <a:gd name="connsiteX11765" fmla="*/ 1866595 w 6294865"/>
              <a:gd name="connsiteY11765" fmla="*/ 751728 h 5339960"/>
              <a:gd name="connsiteX11766" fmla="*/ 1853195 w 6294865"/>
              <a:gd name="connsiteY11766" fmla="*/ 746650 h 5339960"/>
              <a:gd name="connsiteX11767" fmla="*/ 1852716 w 6294865"/>
              <a:gd name="connsiteY11767" fmla="*/ 745606 h 5339960"/>
              <a:gd name="connsiteX11768" fmla="*/ 712572 w 6294865"/>
              <a:gd name="connsiteY11768" fmla="*/ 4363086 h 5339960"/>
              <a:gd name="connsiteX11769" fmla="*/ 714261 w 6294865"/>
              <a:gd name="connsiteY11769" fmla="*/ 4369592 h 5339960"/>
              <a:gd name="connsiteX11770" fmla="*/ 714519 w 6294865"/>
              <a:gd name="connsiteY11770" fmla="*/ 4369411 h 5339960"/>
              <a:gd name="connsiteX11771" fmla="*/ 713735 w 6294865"/>
              <a:gd name="connsiteY11771" fmla="*/ 4362472 h 5339960"/>
              <a:gd name="connsiteX11772" fmla="*/ 1512238 w 6294865"/>
              <a:gd name="connsiteY11772" fmla="*/ 1823022 h 5339960"/>
              <a:gd name="connsiteX11773" fmla="*/ 1513325 w 6294865"/>
              <a:gd name="connsiteY11773" fmla="*/ 1823473 h 5339960"/>
              <a:gd name="connsiteX11774" fmla="*/ 1514809 w 6294865"/>
              <a:gd name="connsiteY11774" fmla="*/ 1819259 h 5339960"/>
              <a:gd name="connsiteX11775" fmla="*/ 1516765 w 6294865"/>
              <a:gd name="connsiteY11775" fmla="*/ 1815854 h 5339960"/>
              <a:gd name="connsiteX11776" fmla="*/ 1516634 w 6294865"/>
              <a:gd name="connsiteY11776" fmla="*/ 1815286 h 5339960"/>
              <a:gd name="connsiteX11777" fmla="*/ 1653386 w 6294865"/>
              <a:gd name="connsiteY11777" fmla="*/ 1374040 h 5339960"/>
              <a:gd name="connsiteX11778" fmla="*/ 1654172 w 6294865"/>
              <a:gd name="connsiteY11778" fmla="*/ 1386472 h 5339960"/>
              <a:gd name="connsiteX11779" fmla="*/ 1654267 w 6294865"/>
              <a:gd name="connsiteY11779" fmla="*/ 1387319 h 5339960"/>
              <a:gd name="connsiteX11780" fmla="*/ 1657475 w 6294865"/>
              <a:gd name="connsiteY11780" fmla="*/ 1384132 h 5339960"/>
              <a:gd name="connsiteX11781" fmla="*/ 1654744 w 6294865"/>
              <a:gd name="connsiteY11781" fmla="*/ 1376968 h 5339960"/>
              <a:gd name="connsiteX11782" fmla="*/ 1509795 w 6294865"/>
              <a:gd name="connsiteY11782" fmla="*/ 1829645 h 5339960"/>
              <a:gd name="connsiteX11783" fmla="*/ 1508254 w 6294865"/>
              <a:gd name="connsiteY11783" fmla="*/ 1837549 h 5339960"/>
              <a:gd name="connsiteX11784" fmla="*/ 1508154 w 6294865"/>
              <a:gd name="connsiteY11784" fmla="*/ 1838146 h 5339960"/>
              <a:gd name="connsiteX11785" fmla="*/ 1510989 w 6294865"/>
              <a:gd name="connsiteY11785" fmla="*/ 1830101 h 5339960"/>
              <a:gd name="connsiteX11786" fmla="*/ 1443863 w 6294865"/>
              <a:gd name="connsiteY11786" fmla="*/ 2036543 h 5339960"/>
              <a:gd name="connsiteX11787" fmla="*/ 1445005 w 6294865"/>
              <a:gd name="connsiteY11787" fmla="*/ 2036525 h 5339960"/>
              <a:gd name="connsiteX11788" fmla="*/ 1448217 w 6294865"/>
              <a:gd name="connsiteY11788" fmla="*/ 2033172 h 5339960"/>
              <a:gd name="connsiteX11789" fmla="*/ 1449500 w 6294865"/>
              <a:gd name="connsiteY11789" fmla="*/ 2031972 h 5339960"/>
              <a:gd name="connsiteX11790" fmla="*/ 1446784 w 6294865"/>
              <a:gd name="connsiteY11790" fmla="*/ 2028897 h 5339960"/>
              <a:gd name="connsiteX11791" fmla="*/ 642058 w 6294865"/>
              <a:gd name="connsiteY11791" fmla="*/ 4581632 h 5339960"/>
              <a:gd name="connsiteX11792" fmla="*/ 644084 w 6294865"/>
              <a:gd name="connsiteY11792" fmla="*/ 4599750 h 5339960"/>
              <a:gd name="connsiteX11793" fmla="*/ 647141 w 6294865"/>
              <a:gd name="connsiteY11793" fmla="*/ 4601457 h 5339960"/>
              <a:gd name="connsiteX11794" fmla="*/ 653966 w 6294865"/>
              <a:gd name="connsiteY11794" fmla="*/ 4602652 h 5339960"/>
              <a:gd name="connsiteX11795" fmla="*/ 656489 w 6294865"/>
              <a:gd name="connsiteY11795" fmla="*/ 4604413 h 5339960"/>
              <a:gd name="connsiteX11796" fmla="*/ 659133 w 6294865"/>
              <a:gd name="connsiteY11796" fmla="*/ 4600468 h 5339960"/>
              <a:gd name="connsiteX11797" fmla="*/ 667041 w 6294865"/>
              <a:gd name="connsiteY11797" fmla="*/ 4590476 h 5339960"/>
              <a:gd name="connsiteX11798" fmla="*/ 666550 w 6294865"/>
              <a:gd name="connsiteY11798" fmla="*/ 4595561 h 5339960"/>
              <a:gd name="connsiteX11799" fmla="*/ 662058 w 6294865"/>
              <a:gd name="connsiteY11799" fmla="*/ 4608299 h 5339960"/>
              <a:gd name="connsiteX11800" fmla="*/ 667347 w 6294865"/>
              <a:gd name="connsiteY11800" fmla="*/ 4611990 h 5339960"/>
              <a:gd name="connsiteX11801" fmla="*/ 667357 w 6294865"/>
              <a:gd name="connsiteY11801" fmla="*/ 4612005 h 5339960"/>
              <a:gd name="connsiteX11802" fmla="*/ 671283 w 6294865"/>
              <a:gd name="connsiteY11802" fmla="*/ 4613958 h 5339960"/>
              <a:gd name="connsiteX11803" fmla="*/ 677504 w 6294865"/>
              <a:gd name="connsiteY11803" fmla="*/ 4608138 h 5339960"/>
              <a:gd name="connsiteX11804" fmla="*/ 681151 w 6294865"/>
              <a:gd name="connsiteY11804" fmla="*/ 4605465 h 5339960"/>
              <a:gd name="connsiteX11805" fmla="*/ 682054 w 6294865"/>
              <a:gd name="connsiteY11805" fmla="*/ 4602905 h 5339960"/>
              <a:gd name="connsiteX11806" fmla="*/ 670849 w 6294865"/>
              <a:gd name="connsiteY11806" fmla="*/ 4565434 h 5339960"/>
              <a:gd name="connsiteX11807" fmla="*/ 667388 w 6294865"/>
              <a:gd name="connsiteY11807" fmla="*/ 4566944 h 5339960"/>
              <a:gd name="connsiteX11808" fmla="*/ 648449 w 6294865"/>
              <a:gd name="connsiteY11808" fmla="*/ 4576960 h 5339960"/>
              <a:gd name="connsiteX11809" fmla="*/ 1752996 w 6294865"/>
              <a:gd name="connsiteY11809" fmla="*/ 1053329 h 5339960"/>
              <a:gd name="connsiteX11810" fmla="*/ 1749853 w 6294865"/>
              <a:gd name="connsiteY11810" fmla="*/ 1076015 h 5339960"/>
              <a:gd name="connsiteX11811" fmla="*/ 1749023 w 6294865"/>
              <a:gd name="connsiteY11811" fmla="*/ 1121024 h 5339960"/>
              <a:gd name="connsiteX11812" fmla="*/ 1757079 w 6294865"/>
              <a:gd name="connsiteY11812" fmla="*/ 1153385 h 5339960"/>
              <a:gd name="connsiteX11813" fmla="*/ 1758341 w 6294865"/>
              <a:gd name="connsiteY11813" fmla="*/ 1155493 h 5339960"/>
              <a:gd name="connsiteX11814" fmla="*/ 1774006 w 6294865"/>
              <a:gd name="connsiteY11814" fmla="*/ 1144010 h 5339960"/>
              <a:gd name="connsiteX11815" fmla="*/ 1776300 w 6294865"/>
              <a:gd name="connsiteY11815" fmla="*/ 1141240 h 5339960"/>
              <a:gd name="connsiteX11816" fmla="*/ 1813358 w 6294865"/>
              <a:gd name="connsiteY11816" fmla="*/ 1108643 h 5339960"/>
              <a:gd name="connsiteX11817" fmla="*/ 1818476 w 6294865"/>
              <a:gd name="connsiteY11817" fmla="*/ 1100932 h 5339960"/>
              <a:gd name="connsiteX11818" fmla="*/ 1817478 w 6294865"/>
              <a:gd name="connsiteY11818" fmla="*/ 1100222 h 5339960"/>
              <a:gd name="connsiteX11819" fmla="*/ 1813397 w 6294865"/>
              <a:gd name="connsiteY11819" fmla="*/ 1095541 h 5339960"/>
              <a:gd name="connsiteX11820" fmla="*/ 1811703 w 6294865"/>
              <a:gd name="connsiteY11820" fmla="*/ 1094873 h 5339960"/>
              <a:gd name="connsiteX11821" fmla="*/ 1793753 w 6294865"/>
              <a:gd name="connsiteY11821" fmla="*/ 1095432 h 5339960"/>
              <a:gd name="connsiteX11822" fmla="*/ 1780530 w 6294865"/>
              <a:gd name="connsiteY11822" fmla="*/ 1096497 h 5339960"/>
              <a:gd name="connsiteX11823" fmla="*/ 1768825 w 6294865"/>
              <a:gd name="connsiteY11823" fmla="*/ 1108209 h 5339960"/>
              <a:gd name="connsiteX11824" fmla="*/ 1754201 w 6294865"/>
              <a:gd name="connsiteY11824" fmla="*/ 1121835 h 5339960"/>
              <a:gd name="connsiteX11825" fmla="*/ 1771824 w 6294865"/>
              <a:gd name="connsiteY11825" fmla="*/ 1099935 h 5339960"/>
              <a:gd name="connsiteX11826" fmla="*/ 1774338 w 6294865"/>
              <a:gd name="connsiteY11826" fmla="*/ 1096969 h 5339960"/>
              <a:gd name="connsiteX11827" fmla="*/ 1762369 w 6294865"/>
              <a:gd name="connsiteY11827" fmla="*/ 1096560 h 5339960"/>
              <a:gd name="connsiteX11828" fmla="*/ 1759834 w 6294865"/>
              <a:gd name="connsiteY11828" fmla="*/ 1087837 h 5339960"/>
              <a:gd name="connsiteX11829" fmla="*/ 1772177 w 6294865"/>
              <a:gd name="connsiteY11829" fmla="*/ 1079208 h 5339960"/>
              <a:gd name="connsiteX11830" fmla="*/ 1783752 w 6294865"/>
              <a:gd name="connsiteY11830" fmla="*/ 1078405 h 5339960"/>
              <a:gd name="connsiteX11831" fmla="*/ 1789776 w 6294865"/>
              <a:gd name="connsiteY11831" fmla="*/ 1078742 h 5339960"/>
              <a:gd name="connsiteX11832" fmla="*/ 1798116 w 6294865"/>
              <a:gd name="connsiteY11832" fmla="*/ 1069122 h 5339960"/>
              <a:gd name="connsiteX11833" fmla="*/ 1796838 w 6294865"/>
              <a:gd name="connsiteY11833" fmla="*/ 1065806 h 5339960"/>
              <a:gd name="connsiteX11834" fmla="*/ 1797775 w 6294865"/>
              <a:gd name="connsiteY11834" fmla="*/ 1045606 h 5339960"/>
              <a:gd name="connsiteX11835" fmla="*/ 1784200 w 6294865"/>
              <a:gd name="connsiteY11835" fmla="*/ 1050355 h 5339960"/>
              <a:gd name="connsiteX11836" fmla="*/ 1772801 w 6294865"/>
              <a:gd name="connsiteY11836" fmla="*/ 1049834 h 5339960"/>
              <a:gd name="connsiteX11837" fmla="*/ 1788973 w 6294865"/>
              <a:gd name="connsiteY11837" fmla="*/ 1034055 h 5339960"/>
              <a:gd name="connsiteX11838" fmla="*/ 1801055 w 6294865"/>
              <a:gd name="connsiteY11838" fmla="*/ 1023400 h 5339960"/>
              <a:gd name="connsiteX11839" fmla="*/ 1801175 w 6294865"/>
              <a:gd name="connsiteY11839" fmla="*/ 1022840 h 5339960"/>
              <a:gd name="connsiteX11840" fmla="*/ 1797647 w 6294865"/>
              <a:gd name="connsiteY11840" fmla="*/ 1018603 h 5339960"/>
              <a:gd name="connsiteX11841" fmla="*/ 1788024 w 6294865"/>
              <a:gd name="connsiteY11841" fmla="*/ 1016374 h 5339960"/>
              <a:gd name="connsiteX11842" fmla="*/ 1781258 w 6294865"/>
              <a:gd name="connsiteY11842" fmla="*/ 1020191 h 5339960"/>
              <a:gd name="connsiteX11843" fmla="*/ 1781425 w 6294865"/>
              <a:gd name="connsiteY11843" fmla="*/ 1020325 h 5339960"/>
              <a:gd name="connsiteX11844" fmla="*/ 1782019 w 6294865"/>
              <a:gd name="connsiteY11844" fmla="*/ 1027451 h 5339960"/>
              <a:gd name="connsiteX11845" fmla="*/ 1760296 w 6294865"/>
              <a:gd name="connsiteY11845" fmla="*/ 1048375 h 5339960"/>
              <a:gd name="connsiteX11846" fmla="*/ 1552306 w 6294865"/>
              <a:gd name="connsiteY11846" fmla="*/ 1689593 h 5339960"/>
              <a:gd name="connsiteX11847" fmla="*/ 1554281 w 6294865"/>
              <a:gd name="connsiteY11847" fmla="*/ 1692400 h 5339960"/>
              <a:gd name="connsiteX11848" fmla="*/ 1554791 w 6294865"/>
              <a:gd name="connsiteY11848" fmla="*/ 1692179 h 5339960"/>
              <a:gd name="connsiteX11849" fmla="*/ 1553452 w 6294865"/>
              <a:gd name="connsiteY11849" fmla="*/ 1689277 h 5339960"/>
              <a:gd name="connsiteX11850" fmla="*/ 1057314 w 6294865"/>
              <a:gd name="connsiteY11850" fmla="*/ 3260060 h 5339960"/>
              <a:gd name="connsiteX11851" fmla="*/ 1058872 w 6294865"/>
              <a:gd name="connsiteY11851" fmla="*/ 3260146 h 5339960"/>
              <a:gd name="connsiteX11852" fmla="*/ 1061597 w 6294865"/>
              <a:gd name="connsiteY11852" fmla="*/ 3260067 h 5339960"/>
              <a:gd name="connsiteX11853" fmla="*/ 1060395 w 6294865"/>
              <a:gd name="connsiteY11853" fmla="*/ 3256946 h 5339960"/>
              <a:gd name="connsiteX11854" fmla="*/ 1842647 w 6294865"/>
              <a:gd name="connsiteY11854" fmla="*/ 766866 h 5339960"/>
              <a:gd name="connsiteX11855" fmla="*/ 1836297 w 6294865"/>
              <a:gd name="connsiteY11855" fmla="*/ 804534 h 5339960"/>
              <a:gd name="connsiteX11856" fmla="*/ 1839982 w 6294865"/>
              <a:gd name="connsiteY11856" fmla="*/ 807106 h 5339960"/>
              <a:gd name="connsiteX11857" fmla="*/ 1842280 w 6294865"/>
              <a:gd name="connsiteY11857" fmla="*/ 810164 h 5339960"/>
              <a:gd name="connsiteX11858" fmla="*/ 1842960 w 6294865"/>
              <a:gd name="connsiteY11858" fmla="*/ 809972 h 5339960"/>
              <a:gd name="connsiteX11859" fmla="*/ 1850141 w 6294865"/>
              <a:gd name="connsiteY11859" fmla="*/ 803254 h 5339960"/>
              <a:gd name="connsiteX11860" fmla="*/ 1851571 w 6294865"/>
              <a:gd name="connsiteY11860" fmla="*/ 802205 h 5339960"/>
              <a:gd name="connsiteX11861" fmla="*/ 1845004 w 6294865"/>
              <a:gd name="connsiteY11861" fmla="*/ 777491 h 5339960"/>
              <a:gd name="connsiteX11862" fmla="*/ 1291234 w 6294865"/>
              <a:gd name="connsiteY11862" fmla="*/ 2516469 h 5339960"/>
              <a:gd name="connsiteX11863" fmla="*/ 1291889 w 6294865"/>
              <a:gd name="connsiteY11863" fmla="*/ 2519886 h 5339960"/>
              <a:gd name="connsiteX11864" fmla="*/ 1293347 w 6294865"/>
              <a:gd name="connsiteY11864" fmla="*/ 2518611 h 5339960"/>
              <a:gd name="connsiteX11865" fmla="*/ 1294787 w 6294865"/>
              <a:gd name="connsiteY11865" fmla="*/ 2517341 h 5339960"/>
              <a:gd name="connsiteX11866" fmla="*/ 1797388 w 6294865"/>
              <a:gd name="connsiteY11866" fmla="*/ 908529 h 5339960"/>
              <a:gd name="connsiteX11867" fmla="*/ 1804798 w 6294865"/>
              <a:gd name="connsiteY11867" fmla="*/ 913969 h 5339960"/>
              <a:gd name="connsiteX11868" fmla="*/ 1805074 w 6294865"/>
              <a:gd name="connsiteY11868" fmla="*/ 913892 h 5339960"/>
              <a:gd name="connsiteX11869" fmla="*/ 1807401 w 6294865"/>
              <a:gd name="connsiteY11869" fmla="*/ 903051 h 5339960"/>
              <a:gd name="connsiteX11870" fmla="*/ 1807689 w 6294865"/>
              <a:gd name="connsiteY11870" fmla="*/ 902045 h 5339960"/>
              <a:gd name="connsiteX11871" fmla="*/ 1406995 w 6294865"/>
              <a:gd name="connsiteY11871" fmla="*/ 2147574 h 5339960"/>
              <a:gd name="connsiteX11872" fmla="*/ 1404998 w 6294865"/>
              <a:gd name="connsiteY11872" fmla="*/ 2159427 h 5339960"/>
              <a:gd name="connsiteX11873" fmla="*/ 1407120 w 6294865"/>
              <a:gd name="connsiteY11873" fmla="*/ 2161034 h 5339960"/>
              <a:gd name="connsiteX11874" fmla="*/ 1408361 w 6294865"/>
              <a:gd name="connsiteY11874" fmla="*/ 2161725 h 5339960"/>
              <a:gd name="connsiteX11875" fmla="*/ 1422705 w 6294865"/>
              <a:gd name="connsiteY11875" fmla="*/ 2144567 h 5339960"/>
              <a:gd name="connsiteX11876" fmla="*/ 1423675 w 6294865"/>
              <a:gd name="connsiteY11876" fmla="*/ 2143718 h 5339960"/>
              <a:gd name="connsiteX11877" fmla="*/ 1426712 w 6294865"/>
              <a:gd name="connsiteY11877" fmla="*/ 2138197 h 5339960"/>
              <a:gd name="connsiteX11878" fmla="*/ 1424757 w 6294865"/>
              <a:gd name="connsiteY11878" fmla="*/ 2138894 h 5339960"/>
              <a:gd name="connsiteX11879" fmla="*/ 1424168 w 6294865"/>
              <a:gd name="connsiteY11879" fmla="*/ 2138377 h 5339960"/>
              <a:gd name="connsiteX11880" fmla="*/ 1407227 w 6294865"/>
              <a:gd name="connsiteY11880" fmla="*/ 2147338 h 5339960"/>
              <a:gd name="connsiteX11881" fmla="*/ 1592383 w 6294865"/>
              <a:gd name="connsiteY11881" fmla="*/ 1558903 h 5339960"/>
              <a:gd name="connsiteX11882" fmla="*/ 1597872 w 6294865"/>
              <a:gd name="connsiteY11882" fmla="*/ 1561970 h 5339960"/>
              <a:gd name="connsiteX11883" fmla="*/ 1599889 w 6294865"/>
              <a:gd name="connsiteY11883" fmla="*/ 1562974 h 5339960"/>
              <a:gd name="connsiteX11884" fmla="*/ 1602577 w 6294865"/>
              <a:gd name="connsiteY11884" fmla="*/ 1554011 h 5339960"/>
              <a:gd name="connsiteX11885" fmla="*/ 1209355 w 6294865"/>
              <a:gd name="connsiteY11885" fmla="*/ 2774823 h 5339960"/>
              <a:gd name="connsiteX11886" fmla="*/ 1209864 w 6294865"/>
              <a:gd name="connsiteY11886" fmla="*/ 2775178 h 5339960"/>
              <a:gd name="connsiteX11887" fmla="*/ 1214271 w 6294865"/>
              <a:gd name="connsiteY11887" fmla="*/ 2769902 h 5339960"/>
              <a:gd name="connsiteX11888" fmla="*/ 544296 w 6294865"/>
              <a:gd name="connsiteY11888" fmla="*/ 4885302 h 5339960"/>
              <a:gd name="connsiteX11889" fmla="*/ 548046 w 6294865"/>
              <a:gd name="connsiteY11889" fmla="*/ 4889419 h 5339960"/>
              <a:gd name="connsiteX11890" fmla="*/ 551374 w 6294865"/>
              <a:gd name="connsiteY11890" fmla="*/ 4883300 h 5339960"/>
              <a:gd name="connsiteX11891" fmla="*/ 615387 w 6294865"/>
              <a:gd name="connsiteY11891" fmla="*/ 4657310 h 5339960"/>
              <a:gd name="connsiteX11892" fmla="*/ 617090 w 6294865"/>
              <a:gd name="connsiteY11892" fmla="*/ 4660689 h 5339960"/>
              <a:gd name="connsiteX11893" fmla="*/ 620922 w 6294865"/>
              <a:gd name="connsiteY11893" fmla="*/ 4656103 h 5339960"/>
              <a:gd name="connsiteX11894" fmla="*/ 1857918 w 6294865"/>
              <a:gd name="connsiteY11894" fmla="*/ 712700 h 5339960"/>
              <a:gd name="connsiteX11895" fmla="*/ 1861453 w 6294865"/>
              <a:gd name="connsiteY11895" fmla="*/ 720713 h 5339960"/>
              <a:gd name="connsiteX11896" fmla="*/ 1863393 w 6294865"/>
              <a:gd name="connsiteY11896" fmla="*/ 718690 h 5339960"/>
              <a:gd name="connsiteX11897" fmla="*/ 1864675 w 6294865"/>
              <a:gd name="connsiteY11897" fmla="*/ 717490 h 5339960"/>
              <a:gd name="connsiteX11898" fmla="*/ 1860333 w 6294865"/>
              <a:gd name="connsiteY11898" fmla="*/ 712573 h 5339960"/>
              <a:gd name="connsiteX11899" fmla="*/ 1066949 w 6294865"/>
              <a:gd name="connsiteY11899" fmla="*/ 3223633 h 5339960"/>
              <a:gd name="connsiteX11900" fmla="*/ 1063338 w 6294865"/>
              <a:gd name="connsiteY11900" fmla="*/ 3235499 h 5339960"/>
              <a:gd name="connsiteX11901" fmla="*/ 1063338 w 6294865"/>
              <a:gd name="connsiteY11901" fmla="*/ 3235500 h 5339960"/>
              <a:gd name="connsiteX11902" fmla="*/ 1065559 w 6294865"/>
              <a:gd name="connsiteY11902" fmla="*/ 3236742 h 5339960"/>
              <a:gd name="connsiteX11903" fmla="*/ 1068107 w 6294865"/>
              <a:gd name="connsiteY11903" fmla="*/ 3238010 h 5339960"/>
              <a:gd name="connsiteX11904" fmla="*/ 1070636 w 6294865"/>
              <a:gd name="connsiteY11904" fmla="*/ 3235096 h 5339960"/>
              <a:gd name="connsiteX11905" fmla="*/ 1082161 w 6294865"/>
              <a:gd name="connsiteY11905" fmla="*/ 3222258 h 5339960"/>
              <a:gd name="connsiteX11906" fmla="*/ 1079610 w 6294865"/>
              <a:gd name="connsiteY11906" fmla="*/ 3221092 h 5339960"/>
              <a:gd name="connsiteX11907" fmla="*/ 1069340 w 6294865"/>
              <a:gd name="connsiteY11907" fmla="*/ 3222925 h 5339960"/>
              <a:gd name="connsiteX11908" fmla="*/ 1861762 w 6294865"/>
              <a:gd name="connsiteY11908" fmla="*/ 697493 h 5339960"/>
              <a:gd name="connsiteX11909" fmla="*/ 1872213 w 6294865"/>
              <a:gd name="connsiteY11909" fmla="*/ 704785 h 5339960"/>
              <a:gd name="connsiteX11910" fmla="*/ 1874706 w 6294865"/>
              <a:gd name="connsiteY11910" fmla="*/ 708105 h 5339960"/>
              <a:gd name="connsiteX11911" fmla="*/ 1882370 w 6294865"/>
              <a:gd name="connsiteY11911" fmla="*/ 700933 h 5339960"/>
              <a:gd name="connsiteX11912" fmla="*/ 1919466 w 6294865"/>
              <a:gd name="connsiteY11912" fmla="*/ 673742 h 5339960"/>
              <a:gd name="connsiteX11913" fmla="*/ 1947453 w 6294865"/>
              <a:gd name="connsiteY11913" fmla="*/ 657539 h 5339960"/>
              <a:gd name="connsiteX11914" fmla="*/ 1935017 w 6294865"/>
              <a:gd name="connsiteY11914" fmla="*/ 656670 h 5339960"/>
              <a:gd name="connsiteX11915" fmla="*/ 1912367 w 6294865"/>
              <a:gd name="connsiteY11915" fmla="*/ 654871 h 5339960"/>
              <a:gd name="connsiteX11916" fmla="*/ 1901758 w 6294865"/>
              <a:gd name="connsiteY11916" fmla="*/ 658694 h 5339960"/>
              <a:gd name="connsiteX11917" fmla="*/ 1902189 w 6294865"/>
              <a:gd name="connsiteY11917" fmla="*/ 663877 h 5339960"/>
              <a:gd name="connsiteX11918" fmla="*/ 1880466 w 6294865"/>
              <a:gd name="connsiteY11918" fmla="*/ 684799 h 5339960"/>
              <a:gd name="connsiteX11919" fmla="*/ 1162143 w 6294865"/>
              <a:gd name="connsiteY11919" fmla="*/ 2918022 h 5339960"/>
              <a:gd name="connsiteX11920" fmla="*/ 1169752 w 6294865"/>
              <a:gd name="connsiteY11920" fmla="*/ 2923785 h 5339960"/>
              <a:gd name="connsiteX11921" fmla="*/ 1176555 w 6294865"/>
              <a:gd name="connsiteY11921" fmla="*/ 2927587 h 5339960"/>
              <a:gd name="connsiteX11922" fmla="*/ 1180393 w 6294865"/>
              <a:gd name="connsiteY11922" fmla="*/ 2923578 h 5339960"/>
              <a:gd name="connsiteX11923" fmla="*/ 1175108 w 6294865"/>
              <a:gd name="connsiteY11923" fmla="*/ 2907313 h 5339960"/>
              <a:gd name="connsiteX11924" fmla="*/ 1169859 w 6294865"/>
              <a:gd name="connsiteY11924" fmla="*/ 2910090 h 5339960"/>
              <a:gd name="connsiteX11925" fmla="*/ 583931 w 6294865"/>
              <a:gd name="connsiteY11925" fmla="*/ 4752745 h 5339960"/>
              <a:gd name="connsiteX11926" fmla="*/ 585848 w 6294865"/>
              <a:gd name="connsiteY11926" fmla="*/ 4760141 h 5339960"/>
              <a:gd name="connsiteX11927" fmla="*/ 588473 w 6294865"/>
              <a:gd name="connsiteY11927" fmla="*/ 4757825 h 5339960"/>
              <a:gd name="connsiteX11928" fmla="*/ 1704421 w 6294865"/>
              <a:gd name="connsiteY11928" fmla="*/ 1194600 h 5339960"/>
              <a:gd name="connsiteX11929" fmla="*/ 1704486 w 6294865"/>
              <a:gd name="connsiteY11929" fmla="*/ 1194851 h 5339960"/>
              <a:gd name="connsiteX11930" fmla="*/ 1704454 w 6294865"/>
              <a:gd name="connsiteY11930" fmla="*/ 1194569 h 5339960"/>
              <a:gd name="connsiteX11931" fmla="*/ 1765146 w 6294865"/>
              <a:gd name="connsiteY11931" fmla="*/ 1001699 h 5339960"/>
              <a:gd name="connsiteX11932" fmla="*/ 1773397 w 6294865"/>
              <a:gd name="connsiteY11932" fmla="*/ 1002407 h 5339960"/>
              <a:gd name="connsiteX11933" fmla="*/ 1775742 w 6294865"/>
              <a:gd name="connsiteY11933" fmla="*/ 999637 h 5339960"/>
              <a:gd name="connsiteX11934" fmla="*/ 1766060 w 6294865"/>
              <a:gd name="connsiteY11934" fmla="*/ 999307 h 5339960"/>
              <a:gd name="connsiteX11935" fmla="*/ 1784015 w 6294865"/>
              <a:gd name="connsiteY11935" fmla="*/ 941503 h 5339960"/>
              <a:gd name="connsiteX11936" fmla="*/ 1792195 w 6294865"/>
              <a:gd name="connsiteY11936" fmla="*/ 938445 h 5339960"/>
              <a:gd name="connsiteX11937" fmla="*/ 1800379 w 6294865"/>
              <a:gd name="connsiteY11937" fmla="*/ 935764 h 5339960"/>
              <a:gd name="connsiteX11938" fmla="*/ 1801829 w 6294865"/>
              <a:gd name="connsiteY11938" fmla="*/ 929009 h 5339960"/>
              <a:gd name="connsiteX11939" fmla="*/ 1795171 w 6294865"/>
              <a:gd name="connsiteY11939" fmla="*/ 932530 h 5339960"/>
              <a:gd name="connsiteX11940" fmla="*/ 1786509 w 6294865"/>
              <a:gd name="connsiteY11940" fmla="*/ 938939 h 5339960"/>
              <a:gd name="connsiteX11941" fmla="*/ 1771372 w 6294865"/>
              <a:gd name="connsiteY11941" fmla="*/ 981562 h 5339960"/>
              <a:gd name="connsiteX11942" fmla="*/ 1770686 w 6294865"/>
              <a:gd name="connsiteY11942" fmla="*/ 983901 h 5339960"/>
              <a:gd name="connsiteX11943" fmla="*/ 1772119 w 6294865"/>
              <a:gd name="connsiteY11943" fmla="*/ 982898 h 5339960"/>
              <a:gd name="connsiteX11944" fmla="*/ 517279 w 6294865"/>
              <a:gd name="connsiteY11944" fmla="*/ 4961568 h 5339960"/>
              <a:gd name="connsiteX11945" fmla="*/ 524958 w 6294865"/>
              <a:gd name="connsiteY11945" fmla="*/ 4972762 h 5339960"/>
              <a:gd name="connsiteX11946" fmla="*/ 524960 w 6294865"/>
              <a:gd name="connsiteY11946" fmla="*/ 4967002 h 5339960"/>
              <a:gd name="connsiteX11947" fmla="*/ 518762 w 6294865"/>
              <a:gd name="connsiteY11947" fmla="*/ 4961705 h 5339960"/>
              <a:gd name="connsiteX11948" fmla="*/ 517585 w 6294865"/>
              <a:gd name="connsiteY11948" fmla="*/ 4961182 h 5339960"/>
              <a:gd name="connsiteX11949" fmla="*/ 730673 w 6294865"/>
              <a:gd name="connsiteY11949" fmla="*/ 4282596 h 5339960"/>
              <a:gd name="connsiteX11950" fmla="*/ 731311 w 6294865"/>
              <a:gd name="connsiteY11950" fmla="*/ 4290724 h 5339960"/>
              <a:gd name="connsiteX11951" fmla="*/ 731774 w 6294865"/>
              <a:gd name="connsiteY11951" fmla="*/ 4291925 h 5339960"/>
              <a:gd name="connsiteX11952" fmla="*/ 732264 w 6294865"/>
              <a:gd name="connsiteY11952" fmla="*/ 4291869 h 5339960"/>
              <a:gd name="connsiteX11953" fmla="*/ 734746 w 6294865"/>
              <a:gd name="connsiteY11953" fmla="*/ 4278523 h 5339960"/>
              <a:gd name="connsiteX11954" fmla="*/ 1411642 w 6294865"/>
              <a:gd name="connsiteY11954" fmla="*/ 2120661 h 5339960"/>
              <a:gd name="connsiteX11955" fmla="*/ 1410123 w 6294865"/>
              <a:gd name="connsiteY11955" fmla="*/ 2129447 h 5339960"/>
              <a:gd name="connsiteX11956" fmla="*/ 1415031 w 6294865"/>
              <a:gd name="connsiteY11956" fmla="*/ 2128060 h 5339960"/>
              <a:gd name="connsiteX11957" fmla="*/ 1026371 w 6294865"/>
              <a:gd name="connsiteY11957" fmla="*/ 3343204 h 5339960"/>
              <a:gd name="connsiteX11958" fmla="*/ 1026516 w 6294865"/>
              <a:gd name="connsiteY11958" fmla="*/ 3349633 h 5339960"/>
              <a:gd name="connsiteX11959" fmla="*/ 1030121 w 6294865"/>
              <a:gd name="connsiteY11959" fmla="*/ 3345870 h 5339960"/>
              <a:gd name="connsiteX11960" fmla="*/ 1419677 w 6294865"/>
              <a:gd name="connsiteY11960" fmla="*/ 2093784 h 5339960"/>
              <a:gd name="connsiteX11961" fmla="*/ 1428830 w 6294865"/>
              <a:gd name="connsiteY11961" fmla="*/ 2114532 h 5339960"/>
              <a:gd name="connsiteX11962" fmla="*/ 1429400 w 6294865"/>
              <a:gd name="connsiteY11962" fmla="*/ 2123999 h 5339960"/>
              <a:gd name="connsiteX11963" fmla="*/ 1434263 w 6294865"/>
              <a:gd name="connsiteY11963" fmla="*/ 2122624 h 5339960"/>
              <a:gd name="connsiteX11964" fmla="*/ 1436390 w 6294865"/>
              <a:gd name="connsiteY11964" fmla="*/ 2121534 h 5339960"/>
              <a:gd name="connsiteX11965" fmla="*/ 1437317 w 6294865"/>
              <a:gd name="connsiteY11965" fmla="*/ 2120151 h 5339960"/>
              <a:gd name="connsiteX11966" fmla="*/ 1429828 w 6294865"/>
              <a:gd name="connsiteY11966" fmla="*/ 2091974 h 5339960"/>
              <a:gd name="connsiteX11967" fmla="*/ 1428807 w 6294865"/>
              <a:gd name="connsiteY11967" fmla="*/ 2087368 h 5339960"/>
              <a:gd name="connsiteX11968" fmla="*/ 1428679 w 6294865"/>
              <a:gd name="connsiteY11968" fmla="*/ 2087462 h 5339960"/>
              <a:gd name="connsiteX11969" fmla="*/ 1419929 w 6294865"/>
              <a:gd name="connsiteY11969" fmla="*/ 2093041 h 5339960"/>
              <a:gd name="connsiteX11970" fmla="*/ 568493 w 6294865"/>
              <a:gd name="connsiteY11970" fmla="*/ 4795690 h 5339960"/>
              <a:gd name="connsiteX11971" fmla="*/ 568614 w 6294865"/>
              <a:gd name="connsiteY11971" fmla="*/ 4796168 h 5339960"/>
              <a:gd name="connsiteX11972" fmla="*/ 585657 w 6294865"/>
              <a:gd name="connsiteY11972" fmla="*/ 4787434 h 5339960"/>
              <a:gd name="connsiteX11973" fmla="*/ 584943 w 6294865"/>
              <a:gd name="connsiteY11973" fmla="*/ 4785235 h 5339960"/>
              <a:gd name="connsiteX11974" fmla="*/ 583339 w 6294865"/>
              <a:gd name="connsiteY11974" fmla="*/ 4786297 h 5339960"/>
              <a:gd name="connsiteX11975" fmla="*/ 574754 w 6294865"/>
              <a:gd name="connsiteY11975" fmla="*/ 4789635 h 5339960"/>
              <a:gd name="connsiteX11976" fmla="*/ 708997 w 6294865"/>
              <a:gd name="connsiteY11976" fmla="*/ 4349301 h 5339960"/>
              <a:gd name="connsiteX11977" fmla="*/ 709136 w 6294865"/>
              <a:gd name="connsiteY11977" fmla="*/ 4349839 h 5339960"/>
              <a:gd name="connsiteX11978" fmla="*/ 712211 w 6294865"/>
              <a:gd name="connsiteY11978" fmla="*/ 4348969 h 5339960"/>
              <a:gd name="connsiteX11979" fmla="*/ 712079 w 6294865"/>
              <a:gd name="connsiteY11979" fmla="*/ 4347788 h 5339960"/>
              <a:gd name="connsiteX11980" fmla="*/ 1140353 w 6294865"/>
              <a:gd name="connsiteY11980" fmla="*/ 2979338 h 5339960"/>
              <a:gd name="connsiteX11981" fmla="*/ 1140566 w 6294865"/>
              <a:gd name="connsiteY11981" fmla="*/ 2979138 h 5339960"/>
              <a:gd name="connsiteX11982" fmla="*/ 1158229 w 6294865"/>
              <a:gd name="connsiteY11982" fmla="*/ 2966192 h 5339960"/>
              <a:gd name="connsiteX11983" fmla="*/ 1156344 w 6294865"/>
              <a:gd name="connsiteY11983" fmla="*/ 2964901 h 5339960"/>
              <a:gd name="connsiteX11984" fmla="*/ 1155450 w 6294865"/>
              <a:gd name="connsiteY11984" fmla="*/ 2964025 h 5339960"/>
              <a:gd name="connsiteX11985" fmla="*/ 1157320 w 6294865"/>
              <a:gd name="connsiteY11985" fmla="*/ 2925455 h 5339960"/>
              <a:gd name="connsiteX11986" fmla="*/ 1163971 w 6294865"/>
              <a:gd name="connsiteY11986" fmla="*/ 2929988 h 5339960"/>
              <a:gd name="connsiteX11987" fmla="*/ 1164911 w 6294865"/>
              <a:gd name="connsiteY11987" fmla="*/ 2930869 h 5339960"/>
              <a:gd name="connsiteX11988" fmla="*/ 1171145 w 6294865"/>
              <a:gd name="connsiteY11988" fmla="*/ 2933541 h 5339960"/>
              <a:gd name="connsiteX11989" fmla="*/ 1171379 w 6294865"/>
              <a:gd name="connsiteY11989" fmla="*/ 2933280 h 5339960"/>
              <a:gd name="connsiteX11990" fmla="*/ 1158107 w 6294865"/>
              <a:gd name="connsiteY11990" fmla="*/ 2923815 h 5339960"/>
              <a:gd name="connsiteX11991" fmla="*/ 1487916 w 6294865"/>
              <a:gd name="connsiteY11991" fmla="*/ 1875747 h 5339960"/>
              <a:gd name="connsiteX11992" fmla="*/ 1493378 w 6294865"/>
              <a:gd name="connsiteY11992" fmla="*/ 1883021 h 5339960"/>
              <a:gd name="connsiteX11993" fmla="*/ 1494465 w 6294865"/>
              <a:gd name="connsiteY11993" fmla="*/ 1884908 h 5339960"/>
              <a:gd name="connsiteX11994" fmla="*/ 1497381 w 6294865"/>
              <a:gd name="connsiteY11994" fmla="*/ 1884861 h 5339960"/>
              <a:gd name="connsiteX11995" fmla="*/ 1497713 w 6294865"/>
              <a:gd name="connsiteY11995" fmla="*/ 1881018 h 5339960"/>
              <a:gd name="connsiteX11996" fmla="*/ 1499275 w 6294865"/>
              <a:gd name="connsiteY11996" fmla="*/ 1871577 h 5339960"/>
              <a:gd name="connsiteX11997" fmla="*/ 1236482 w 6294865"/>
              <a:gd name="connsiteY11997" fmla="*/ 2673340 h 5339960"/>
              <a:gd name="connsiteX11998" fmla="*/ 1238439 w 6294865"/>
              <a:gd name="connsiteY11998" fmla="*/ 2677228 h 5339960"/>
              <a:gd name="connsiteX11999" fmla="*/ 1243961 w 6294865"/>
              <a:gd name="connsiteY11999" fmla="*/ 2670623 h 5339960"/>
              <a:gd name="connsiteX12000" fmla="*/ 1244250 w 6294865"/>
              <a:gd name="connsiteY12000" fmla="*/ 2669274 h 5339960"/>
              <a:gd name="connsiteX12001" fmla="*/ 1244537 w 6294865"/>
              <a:gd name="connsiteY12001" fmla="*/ 2668269 h 5339960"/>
              <a:gd name="connsiteX12002" fmla="*/ 1314622 w 6294865"/>
              <a:gd name="connsiteY12002" fmla="*/ 2425071 h 5339960"/>
              <a:gd name="connsiteX12003" fmla="*/ 1312521 w 6294865"/>
              <a:gd name="connsiteY12003" fmla="*/ 2431975 h 5339960"/>
              <a:gd name="connsiteX12004" fmla="*/ 1316328 w 6294865"/>
              <a:gd name="connsiteY12004" fmla="*/ 2430023 h 5339960"/>
              <a:gd name="connsiteX12005" fmla="*/ 1654480 w 6294865"/>
              <a:gd name="connsiteY12005" fmla="*/ 1345940 h 5339960"/>
              <a:gd name="connsiteX12006" fmla="*/ 1661962 w 6294865"/>
              <a:gd name="connsiteY12006" fmla="*/ 1358919 h 5339960"/>
              <a:gd name="connsiteX12007" fmla="*/ 1680551 w 6294865"/>
              <a:gd name="connsiteY12007" fmla="*/ 1357992 h 5339960"/>
              <a:gd name="connsiteX12008" fmla="*/ 1684255 w 6294865"/>
              <a:gd name="connsiteY12008" fmla="*/ 1353559 h 5339960"/>
              <a:gd name="connsiteX12009" fmla="*/ 1681878 w 6294865"/>
              <a:gd name="connsiteY12009" fmla="*/ 1332498 h 5339960"/>
              <a:gd name="connsiteX12010" fmla="*/ 1687671 w 6294865"/>
              <a:gd name="connsiteY12010" fmla="*/ 1239254 h 5339960"/>
              <a:gd name="connsiteX12011" fmla="*/ 1691861 w 6294865"/>
              <a:gd name="connsiteY12011" fmla="*/ 1275087 h 5339960"/>
              <a:gd name="connsiteX12012" fmla="*/ 1718209 w 6294865"/>
              <a:gd name="connsiteY12012" fmla="*/ 1260416 h 5339960"/>
              <a:gd name="connsiteX12013" fmla="*/ 1712350 w 6294865"/>
              <a:gd name="connsiteY12013" fmla="*/ 1238371 h 5339960"/>
              <a:gd name="connsiteX12014" fmla="*/ 1711086 w 6294865"/>
              <a:gd name="connsiteY12014" fmla="*/ 1232676 h 5339960"/>
              <a:gd name="connsiteX12015" fmla="*/ 1708975 w 6294865"/>
              <a:gd name="connsiteY12015" fmla="*/ 1226549 h 5339960"/>
              <a:gd name="connsiteX12016" fmla="*/ 1706804 w 6294865"/>
              <a:gd name="connsiteY12016" fmla="*/ 1219869 h 5339960"/>
              <a:gd name="connsiteX12017" fmla="*/ 1699567 w 6294865"/>
              <a:gd name="connsiteY12017" fmla="*/ 1227185 h 5339960"/>
              <a:gd name="connsiteX12018" fmla="*/ 1321077 w 6294865"/>
              <a:gd name="connsiteY12018" fmla="*/ 2402887 h 5339960"/>
              <a:gd name="connsiteX12019" fmla="*/ 1316545 w 6294865"/>
              <a:gd name="connsiteY12019" fmla="*/ 2418753 h 5339960"/>
              <a:gd name="connsiteX12020" fmla="*/ 1316246 w 6294865"/>
              <a:gd name="connsiteY12020" fmla="*/ 2419736 h 5339960"/>
              <a:gd name="connsiteX12021" fmla="*/ 1317800 w 6294865"/>
              <a:gd name="connsiteY12021" fmla="*/ 2425879 h 5339960"/>
              <a:gd name="connsiteX12022" fmla="*/ 1318405 w 6294865"/>
              <a:gd name="connsiteY12022" fmla="*/ 2428393 h 5339960"/>
              <a:gd name="connsiteX12023" fmla="*/ 1333138 w 6294865"/>
              <a:gd name="connsiteY12023" fmla="*/ 2413758 h 5339960"/>
              <a:gd name="connsiteX12024" fmla="*/ 1330408 w 6294865"/>
              <a:gd name="connsiteY12024" fmla="*/ 2406593 h 5339960"/>
              <a:gd name="connsiteX12025" fmla="*/ 1327990 w 6294865"/>
              <a:gd name="connsiteY12025" fmla="*/ 2401381 h 5339960"/>
              <a:gd name="connsiteX12026" fmla="*/ 1511339 w 6294865"/>
              <a:gd name="connsiteY12026" fmla="*/ 1797383 h 5339960"/>
              <a:gd name="connsiteX12027" fmla="*/ 1511880 w 6294865"/>
              <a:gd name="connsiteY12027" fmla="*/ 1797771 h 5339960"/>
              <a:gd name="connsiteX12028" fmla="*/ 1514347 w 6294865"/>
              <a:gd name="connsiteY12028" fmla="*/ 1796322 h 5339960"/>
              <a:gd name="connsiteX12029" fmla="*/ 1514232 w 6294865"/>
              <a:gd name="connsiteY12029" fmla="*/ 1795706 h 5339960"/>
              <a:gd name="connsiteX12030" fmla="*/ 1820539 w 6294865"/>
              <a:gd name="connsiteY12030" fmla="*/ 815293 h 5339960"/>
              <a:gd name="connsiteX12031" fmla="*/ 1820700 w 6294865"/>
              <a:gd name="connsiteY12031" fmla="*/ 815914 h 5339960"/>
              <a:gd name="connsiteX12032" fmla="*/ 1820784 w 6294865"/>
              <a:gd name="connsiteY12032" fmla="*/ 816240 h 5339960"/>
              <a:gd name="connsiteX12033" fmla="*/ 1824963 w 6294865"/>
              <a:gd name="connsiteY12033" fmla="*/ 815059 h 5339960"/>
              <a:gd name="connsiteX12034" fmla="*/ 1204319 w 6294865"/>
              <a:gd name="connsiteY12034" fmla="*/ 2765578 h 5339960"/>
              <a:gd name="connsiteX12035" fmla="*/ 1206156 w 6294865"/>
              <a:gd name="connsiteY12035" fmla="*/ 2772660 h 5339960"/>
              <a:gd name="connsiteX12036" fmla="*/ 1206288 w 6294865"/>
              <a:gd name="connsiteY12036" fmla="*/ 2772682 h 5339960"/>
              <a:gd name="connsiteX12037" fmla="*/ 1206680 w 6294865"/>
              <a:gd name="connsiteY12037" fmla="*/ 2772956 h 5339960"/>
              <a:gd name="connsiteX12038" fmla="*/ 1210079 w 6294865"/>
              <a:gd name="connsiteY12038" fmla="*/ 2768827 h 5339960"/>
              <a:gd name="connsiteX12039" fmla="*/ 1212592 w 6294865"/>
              <a:gd name="connsiteY12039" fmla="*/ 2765860 h 5339960"/>
              <a:gd name="connsiteX12040" fmla="*/ 1772396 w 6294865"/>
              <a:gd name="connsiteY12040" fmla="*/ 961821 h 5339960"/>
              <a:gd name="connsiteX12041" fmla="*/ 1781851 w 6294865"/>
              <a:gd name="connsiteY12041" fmla="*/ 976517 h 5339960"/>
              <a:gd name="connsiteX12042" fmla="*/ 1787526 w 6294865"/>
              <a:gd name="connsiteY12042" fmla="*/ 981206 h 5339960"/>
              <a:gd name="connsiteX12043" fmla="*/ 1791181 w 6294865"/>
              <a:gd name="connsiteY12043" fmla="*/ 981410 h 5339960"/>
              <a:gd name="connsiteX12044" fmla="*/ 1799520 w 6294865"/>
              <a:gd name="connsiteY12044" fmla="*/ 971791 h 5339960"/>
              <a:gd name="connsiteX12045" fmla="*/ 1798243 w 6294865"/>
              <a:gd name="connsiteY12045" fmla="*/ 968474 h 5339960"/>
              <a:gd name="connsiteX12046" fmla="*/ 1798487 w 6294865"/>
              <a:gd name="connsiteY12046" fmla="*/ 963212 h 5339960"/>
              <a:gd name="connsiteX12047" fmla="*/ 1783941 w 6294865"/>
              <a:gd name="connsiteY12047" fmla="*/ 952837 h 5339960"/>
              <a:gd name="connsiteX12048" fmla="*/ 1774978 w 6294865"/>
              <a:gd name="connsiteY12048" fmla="*/ 956065 h 5339960"/>
              <a:gd name="connsiteX12049" fmla="*/ 1774933 w 6294865"/>
              <a:gd name="connsiteY12049" fmla="*/ 956159 h 5339960"/>
              <a:gd name="connsiteX12050" fmla="*/ 993595 w 6294865"/>
              <a:gd name="connsiteY12050" fmla="*/ 3433727 h 5339960"/>
              <a:gd name="connsiteX12051" fmla="*/ 993698 w 6294865"/>
              <a:gd name="connsiteY12051" fmla="*/ 3435211 h 5339960"/>
              <a:gd name="connsiteX12052" fmla="*/ 1000181 w 6294865"/>
              <a:gd name="connsiteY12052" fmla="*/ 3433379 h 5339960"/>
              <a:gd name="connsiteX12053" fmla="*/ 976657 w 6294865"/>
              <a:gd name="connsiteY12053" fmla="*/ 3485484 h 5339960"/>
              <a:gd name="connsiteX12054" fmla="*/ 976309 w 6294865"/>
              <a:gd name="connsiteY12054" fmla="*/ 3489919 h 5339960"/>
              <a:gd name="connsiteX12055" fmla="*/ 986613 w 6294865"/>
              <a:gd name="connsiteY12055" fmla="*/ 3491919 h 5339960"/>
              <a:gd name="connsiteX12056" fmla="*/ 983623 w 6294865"/>
              <a:gd name="connsiteY12056" fmla="*/ 3478441 h 5339960"/>
              <a:gd name="connsiteX12057" fmla="*/ 740486 w 6294865"/>
              <a:gd name="connsiteY12057" fmla="*/ 4233946 h 5339960"/>
              <a:gd name="connsiteX12058" fmla="*/ 740992 w 6294865"/>
              <a:gd name="connsiteY12058" fmla="*/ 4234302 h 5339960"/>
              <a:gd name="connsiteX12059" fmla="*/ 745401 w 6294865"/>
              <a:gd name="connsiteY12059" fmla="*/ 4229027 h 5339960"/>
              <a:gd name="connsiteX12060" fmla="*/ 1435432 w 6294865"/>
              <a:gd name="connsiteY12060" fmla="*/ 2027570 h 5339960"/>
              <a:gd name="connsiteX12061" fmla="*/ 1435442 w 6294865"/>
              <a:gd name="connsiteY12061" fmla="*/ 2027714 h 5339960"/>
              <a:gd name="connsiteX12062" fmla="*/ 1435543 w 6294865"/>
              <a:gd name="connsiteY12062" fmla="*/ 2027563 h 5339960"/>
              <a:gd name="connsiteX12063" fmla="*/ 1727884 w 6294865"/>
              <a:gd name="connsiteY12063" fmla="*/ 1099007 h 5339960"/>
              <a:gd name="connsiteX12064" fmla="*/ 1723416 w 6294865"/>
              <a:gd name="connsiteY12064" fmla="*/ 1124869 h 5339960"/>
              <a:gd name="connsiteX12065" fmla="*/ 1718372 w 6294865"/>
              <a:gd name="connsiteY12065" fmla="*/ 1154962 h 5339960"/>
              <a:gd name="connsiteX12066" fmla="*/ 1726177 w 6294865"/>
              <a:gd name="connsiteY12066" fmla="*/ 1156329 h 5339960"/>
              <a:gd name="connsiteX12067" fmla="*/ 1735595 w 6294865"/>
              <a:gd name="connsiteY12067" fmla="*/ 1162900 h 5339960"/>
              <a:gd name="connsiteX12068" fmla="*/ 1729294 w 6294865"/>
              <a:gd name="connsiteY12068" fmla="*/ 1117775 h 5339960"/>
              <a:gd name="connsiteX12069" fmla="*/ 1729412 w 6294865"/>
              <a:gd name="connsiteY12069" fmla="*/ 1102342 h 5339960"/>
              <a:gd name="connsiteX12070" fmla="*/ 570296 w 6294865"/>
              <a:gd name="connsiteY12070" fmla="*/ 4773417 h 5339960"/>
              <a:gd name="connsiteX12071" fmla="*/ 570585 w 6294865"/>
              <a:gd name="connsiteY12071" fmla="*/ 4773604 h 5339960"/>
              <a:gd name="connsiteX12072" fmla="*/ 570622 w 6294865"/>
              <a:gd name="connsiteY12072" fmla="*/ 4773570 h 5339960"/>
              <a:gd name="connsiteX12073" fmla="*/ 666462 w 6294865"/>
              <a:gd name="connsiteY12073" fmla="*/ 4467934 h 5339960"/>
              <a:gd name="connsiteX12074" fmla="*/ 666521 w 6294865"/>
              <a:gd name="connsiteY12074" fmla="*/ 4468773 h 5339960"/>
              <a:gd name="connsiteX12075" fmla="*/ 666798 w 6294865"/>
              <a:gd name="connsiteY12075" fmla="*/ 4480997 h 5339960"/>
              <a:gd name="connsiteX12076" fmla="*/ 676155 w 6294865"/>
              <a:gd name="connsiteY12076" fmla="*/ 4471229 h 5339960"/>
              <a:gd name="connsiteX12077" fmla="*/ 673712 w 6294865"/>
              <a:gd name="connsiteY12077" fmla="*/ 4468429 h 5339960"/>
              <a:gd name="connsiteX12078" fmla="*/ 672020 w 6294865"/>
              <a:gd name="connsiteY12078" fmla="*/ 4467761 h 5339960"/>
              <a:gd name="connsiteX12079" fmla="*/ 455650 w 6294865"/>
              <a:gd name="connsiteY12079" fmla="*/ 5135952 h 5339960"/>
              <a:gd name="connsiteX12080" fmla="*/ 454591 w 6294865"/>
              <a:gd name="connsiteY12080" fmla="*/ 5139921 h 5339960"/>
              <a:gd name="connsiteX12081" fmla="*/ 459818 w 6294865"/>
              <a:gd name="connsiteY12081" fmla="*/ 5141864 h 5339960"/>
              <a:gd name="connsiteX12082" fmla="*/ 1766352 w 6294865"/>
              <a:gd name="connsiteY12082" fmla="*/ 974553 h 5339960"/>
              <a:gd name="connsiteX12083" fmla="*/ 1763538 w 6294865"/>
              <a:gd name="connsiteY12083" fmla="*/ 988898 h 5339960"/>
              <a:gd name="connsiteX12084" fmla="*/ 1764242 w 6294865"/>
              <a:gd name="connsiteY12084" fmla="*/ 988405 h 5339960"/>
              <a:gd name="connsiteX12085" fmla="*/ 1770372 w 6294865"/>
              <a:gd name="connsiteY12085" fmla="*/ 979768 h 5339960"/>
              <a:gd name="connsiteX12086" fmla="*/ 1767032 w 6294865"/>
              <a:gd name="connsiteY12086" fmla="*/ 973789 h 5339960"/>
              <a:gd name="connsiteX12087" fmla="*/ 1766830 w 6294865"/>
              <a:gd name="connsiteY12087" fmla="*/ 974237 h 5339960"/>
              <a:gd name="connsiteX12088" fmla="*/ 588749 w 6294865"/>
              <a:gd name="connsiteY12088" fmla="*/ 4712799 h 5339960"/>
              <a:gd name="connsiteX12089" fmla="*/ 594619 w 6294865"/>
              <a:gd name="connsiteY12089" fmla="*/ 4720615 h 5339960"/>
              <a:gd name="connsiteX12090" fmla="*/ 597202 w 6294865"/>
              <a:gd name="connsiteY12090" fmla="*/ 4725095 h 5339960"/>
              <a:gd name="connsiteX12091" fmla="*/ 610361 w 6294865"/>
              <a:gd name="connsiteY12091" fmla="*/ 4724705 h 5339960"/>
              <a:gd name="connsiteX12092" fmla="*/ 610948 w 6294865"/>
              <a:gd name="connsiteY12092" fmla="*/ 4719612 h 5339960"/>
              <a:gd name="connsiteX12093" fmla="*/ 615037 w 6294865"/>
              <a:gd name="connsiteY12093" fmla="*/ 4697633 h 5339960"/>
              <a:gd name="connsiteX12094" fmla="*/ 614370 w 6294865"/>
              <a:gd name="connsiteY12094" fmla="*/ 4695881 h 5339960"/>
              <a:gd name="connsiteX12095" fmla="*/ 590005 w 6294865"/>
              <a:gd name="connsiteY12095" fmla="*/ 4711697 h 5339960"/>
              <a:gd name="connsiteX12096" fmla="*/ 621626 w 6294865"/>
              <a:gd name="connsiteY12096" fmla="*/ 4605835 h 5339960"/>
              <a:gd name="connsiteX12097" fmla="*/ 628593 w 6294865"/>
              <a:gd name="connsiteY12097" fmla="*/ 4603912 h 5339960"/>
              <a:gd name="connsiteX12098" fmla="*/ 628502 w 6294865"/>
              <a:gd name="connsiteY12098" fmla="*/ 4597942 h 5339960"/>
              <a:gd name="connsiteX12099" fmla="*/ 626149 w 6294865"/>
              <a:gd name="connsiteY12099" fmla="*/ 4596263 h 5339960"/>
              <a:gd name="connsiteX12100" fmla="*/ 622663 w 6294865"/>
              <a:gd name="connsiteY12100" fmla="*/ 4603523 h 5339960"/>
              <a:gd name="connsiteX12101" fmla="*/ 532292 w 6294865"/>
              <a:gd name="connsiteY12101" fmla="*/ 4888837 h 5339960"/>
              <a:gd name="connsiteX12102" fmla="*/ 532565 w 6294865"/>
              <a:gd name="connsiteY12102" fmla="*/ 4892686 h 5339960"/>
              <a:gd name="connsiteX12103" fmla="*/ 533558 w 6294865"/>
              <a:gd name="connsiteY12103" fmla="*/ 4911188 h 5339960"/>
              <a:gd name="connsiteX12104" fmla="*/ 534619 w 6294865"/>
              <a:gd name="connsiteY12104" fmla="*/ 4911083 h 5339960"/>
              <a:gd name="connsiteX12105" fmla="*/ 542085 w 6294865"/>
              <a:gd name="connsiteY12105" fmla="*/ 4900377 h 5339960"/>
              <a:gd name="connsiteX12106" fmla="*/ 543276 w 6294865"/>
              <a:gd name="connsiteY12106" fmla="*/ 4898187 h 5339960"/>
              <a:gd name="connsiteX12107" fmla="*/ 537442 w 6294865"/>
              <a:gd name="connsiteY12107" fmla="*/ 4887242 h 5339960"/>
              <a:gd name="connsiteX12108" fmla="*/ 537440 w 6294865"/>
              <a:gd name="connsiteY12108" fmla="*/ 4887241 h 5339960"/>
              <a:gd name="connsiteX12109" fmla="*/ 534992 w 6294865"/>
              <a:gd name="connsiteY12109" fmla="*/ 4887933 h 5339960"/>
              <a:gd name="connsiteX12110" fmla="*/ 1039715 w 6294865"/>
              <a:gd name="connsiteY12110" fmla="*/ 3277786 h 5339960"/>
              <a:gd name="connsiteX12111" fmla="*/ 1040631 w 6294865"/>
              <a:gd name="connsiteY12111" fmla="*/ 3277331 h 5339960"/>
              <a:gd name="connsiteX12112" fmla="*/ 1040131 w 6294865"/>
              <a:gd name="connsiteY12112" fmla="*/ 3277371 h 5339960"/>
              <a:gd name="connsiteX12113" fmla="*/ 1796178 w 6294865"/>
              <a:gd name="connsiteY12113" fmla="*/ 875908 h 5339960"/>
              <a:gd name="connsiteX12114" fmla="*/ 1812314 w 6294865"/>
              <a:gd name="connsiteY12114" fmla="*/ 877743 h 5339960"/>
              <a:gd name="connsiteX12115" fmla="*/ 1808403 w 6294865"/>
              <a:gd name="connsiteY12115" fmla="*/ 860120 h 5339960"/>
              <a:gd name="connsiteX12116" fmla="*/ 1802098 w 6294865"/>
              <a:gd name="connsiteY12116" fmla="*/ 866497 h 5339960"/>
              <a:gd name="connsiteX12117" fmla="*/ 1802382 w 6294865"/>
              <a:gd name="connsiteY12117" fmla="*/ 869931 h 5339960"/>
              <a:gd name="connsiteX12118" fmla="*/ 693273 w 6294865"/>
              <a:gd name="connsiteY12118" fmla="*/ 4377147 h 5339960"/>
              <a:gd name="connsiteX12119" fmla="*/ 700881 w 6294865"/>
              <a:gd name="connsiteY12119" fmla="*/ 4382910 h 5339960"/>
              <a:gd name="connsiteX12120" fmla="*/ 707685 w 6294865"/>
              <a:gd name="connsiteY12120" fmla="*/ 4386710 h 5339960"/>
              <a:gd name="connsiteX12121" fmla="*/ 711524 w 6294865"/>
              <a:gd name="connsiteY12121" fmla="*/ 4382702 h 5339960"/>
              <a:gd name="connsiteX12122" fmla="*/ 706238 w 6294865"/>
              <a:gd name="connsiteY12122" fmla="*/ 4366436 h 5339960"/>
              <a:gd name="connsiteX12123" fmla="*/ 700989 w 6294865"/>
              <a:gd name="connsiteY12123" fmla="*/ 4369213 h 5339960"/>
              <a:gd name="connsiteX12124" fmla="*/ 1578240 w 6294865"/>
              <a:gd name="connsiteY12124" fmla="*/ 1565691 h 5339960"/>
              <a:gd name="connsiteX12125" fmla="*/ 1585660 w 6294865"/>
              <a:gd name="connsiteY12125" fmla="*/ 1571300 h 5339960"/>
              <a:gd name="connsiteX12126" fmla="*/ 1594380 w 6294865"/>
              <a:gd name="connsiteY12126" fmla="*/ 1580602 h 5339960"/>
              <a:gd name="connsiteX12127" fmla="*/ 1597389 w 6294865"/>
              <a:gd name="connsiteY12127" fmla="*/ 1571040 h 5339960"/>
              <a:gd name="connsiteX12128" fmla="*/ 1590920 w 6294865"/>
              <a:gd name="connsiteY12128" fmla="*/ 1568018 h 5339960"/>
              <a:gd name="connsiteX12129" fmla="*/ 1583869 w 6294865"/>
              <a:gd name="connsiteY12129" fmla="*/ 1562989 h 5339960"/>
              <a:gd name="connsiteX12130" fmla="*/ 1699685 w 6294865"/>
              <a:gd name="connsiteY12130" fmla="*/ 1176232 h 5339960"/>
              <a:gd name="connsiteX12131" fmla="*/ 1699833 w 6294865"/>
              <a:gd name="connsiteY12131" fmla="*/ 1176804 h 5339960"/>
              <a:gd name="connsiteX12132" fmla="*/ 1702051 w 6294865"/>
              <a:gd name="connsiteY12132" fmla="*/ 1176770 h 5339960"/>
              <a:gd name="connsiteX12133" fmla="*/ 1702485 w 6294865"/>
              <a:gd name="connsiteY12133" fmla="*/ 1177120 h 5339960"/>
              <a:gd name="connsiteX12134" fmla="*/ 1702242 w 6294865"/>
              <a:gd name="connsiteY12134" fmla="*/ 1174978 h 5339960"/>
              <a:gd name="connsiteX12135" fmla="*/ 1476083 w 6294865"/>
              <a:gd name="connsiteY12135" fmla="*/ 1885204 h 5339960"/>
              <a:gd name="connsiteX12136" fmla="*/ 1479317 w 6294865"/>
              <a:gd name="connsiteY12136" fmla="*/ 1885153 h 5339960"/>
              <a:gd name="connsiteX12137" fmla="*/ 1477933 w 6294865"/>
              <a:gd name="connsiteY12137" fmla="*/ 1883585 h 5339960"/>
              <a:gd name="connsiteX12138" fmla="*/ 1081966 w 6294865"/>
              <a:gd name="connsiteY12138" fmla="*/ 3135958 h 5339960"/>
              <a:gd name="connsiteX12139" fmla="*/ 1081729 w 6294865"/>
              <a:gd name="connsiteY12139" fmla="*/ 3140807 h 5339960"/>
              <a:gd name="connsiteX12140" fmla="*/ 1089187 w 6294865"/>
              <a:gd name="connsiteY12140" fmla="*/ 3146452 h 5339960"/>
              <a:gd name="connsiteX12141" fmla="*/ 1089244 w 6294865"/>
              <a:gd name="connsiteY12141" fmla="*/ 3146417 h 5339960"/>
              <a:gd name="connsiteX12142" fmla="*/ 1286401 w 6294865"/>
              <a:gd name="connsiteY12142" fmla="*/ 2486376 h 5339960"/>
              <a:gd name="connsiteX12143" fmla="*/ 1287050 w 6294865"/>
              <a:gd name="connsiteY12143" fmla="*/ 2494627 h 5339960"/>
              <a:gd name="connsiteX12144" fmla="*/ 1288249 w 6294865"/>
              <a:gd name="connsiteY12144" fmla="*/ 2500887 h 5339960"/>
              <a:gd name="connsiteX12145" fmla="*/ 1296757 w 6294865"/>
              <a:gd name="connsiteY12145" fmla="*/ 2505120 h 5339960"/>
              <a:gd name="connsiteX12146" fmla="*/ 1304450 w 6294865"/>
              <a:gd name="connsiteY12146" fmla="*/ 2508819 h 5339960"/>
              <a:gd name="connsiteX12147" fmla="*/ 1306587 w 6294865"/>
              <a:gd name="connsiteY12147" fmla="*/ 2506934 h 5339960"/>
              <a:gd name="connsiteX12148" fmla="*/ 1299332 w 6294865"/>
              <a:gd name="connsiteY12148" fmla="*/ 2482672 h 5339960"/>
              <a:gd name="connsiteX12149" fmla="*/ 1289418 w 6294865"/>
              <a:gd name="connsiteY12149" fmla="*/ 2483470 h 5339960"/>
              <a:gd name="connsiteX12150" fmla="*/ 688449 w 6294865"/>
              <a:gd name="connsiteY12150" fmla="*/ 4384580 h 5339960"/>
              <a:gd name="connsiteX12151" fmla="*/ 695100 w 6294865"/>
              <a:gd name="connsiteY12151" fmla="*/ 4389112 h 5339960"/>
              <a:gd name="connsiteX12152" fmla="*/ 696042 w 6294865"/>
              <a:gd name="connsiteY12152" fmla="*/ 4389994 h 5339960"/>
              <a:gd name="connsiteX12153" fmla="*/ 702275 w 6294865"/>
              <a:gd name="connsiteY12153" fmla="*/ 4392664 h 5339960"/>
              <a:gd name="connsiteX12154" fmla="*/ 702508 w 6294865"/>
              <a:gd name="connsiteY12154" fmla="*/ 4392404 h 5339960"/>
              <a:gd name="connsiteX12155" fmla="*/ 689236 w 6294865"/>
              <a:gd name="connsiteY12155" fmla="*/ 4382939 h 5339960"/>
              <a:gd name="connsiteX12156" fmla="*/ 480534 w 6294865"/>
              <a:gd name="connsiteY12156" fmla="*/ 5043965 h 5339960"/>
              <a:gd name="connsiteX12157" fmla="*/ 480571 w 6294865"/>
              <a:gd name="connsiteY12157" fmla="*/ 5044143 h 5339960"/>
              <a:gd name="connsiteX12158" fmla="*/ 480644 w 6294865"/>
              <a:gd name="connsiteY12158" fmla="*/ 5044061 h 5339960"/>
              <a:gd name="connsiteX12159" fmla="*/ 1529645 w 6294865"/>
              <a:gd name="connsiteY12159" fmla="*/ 1713443 h 5339960"/>
              <a:gd name="connsiteX12160" fmla="*/ 1540704 w 6294865"/>
              <a:gd name="connsiteY12160" fmla="*/ 1721361 h 5339960"/>
              <a:gd name="connsiteX12161" fmla="*/ 1547936 w 6294865"/>
              <a:gd name="connsiteY12161" fmla="*/ 1720577 h 5339960"/>
              <a:gd name="connsiteX12162" fmla="*/ 1549318 w 6294865"/>
              <a:gd name="connsiteY12162" fmla="*/ 1716186 h 5339960"/>
              <a:gd name="connsiteX12163" fmla="*/ 1541594 w 6294865"/>
              <a:gd name="connsiteY12163" fmla="*/ 1707113 h 5339960"/>
              <a:gd name="connsiteX12164" fmla="*/ 1530132 w 6294865"/>
              <a:gd name="connsiteY12164" fmla="*/ 1712614 h 5339960"/>
              <a:gd name="connsiteX12165" fmla="*/ 767611 w 6294865"/>
              <a:gd name="connsiteY12165" fmla="*/ 4132465 h 5339960"/>
              <a:gd name="connsiteX12166" fmla="*/ 769569 w 6294865"/>
              <a:gd name="connsiteY12166" fmla="*/ 4136351 h 5339960"/>
              <a:gd name="connsiteX12167" fmla="*/ 775091 w 6294865"/>
              <a:gd name="connsiteY12167" fmla="*/ 4129746 h 5339960"/>
              <a:gd name="connsiteX12168" fmla="*/ 775380 w 6294865"/>
              <a:gd name="connsiteY12168" fmla="*/ 4128398 h 5339960"/>
              <a:gd name="connsiteX12169" fmla="*/ 775667 w 6294865"/>
              <a:gd name="connsiteY12169" fmla="*/ 4127392 h 5339960"/>
              <a:gd name="connsiteX12170" fmla="*/ 1223864 w 6294865"/>
              <a:gd name="connsiteY12170" fmla="*/ 2681483 h 5339960"/>
              <a:gd name="connsiteX12171" fmla="*/ 1224795 w 6294865"/>
              <a:gd name="connsiteY12171" fmla="*/ 2685165 h 5339960"/>
              <a:gd name="connsiteX12172" fmla="*/ 1225239 w 6294865"/>
              <a:gd name="connsiteY12172" fmla="*/ 2684918 h 5339960"/>
              <a:gd name="connsiteX12173" fmla="*/ 1224247 w 6294865"/>
              <a:gd name="connsiteY12173" fmla="*/ 2682311 h 5339960"/>
              <a:gd name="connsiteX12174" fmla="*/ 1085618 w 6294865"/>
              <a:gd name="connsiteY12174" fmla="*/ 3119195 h 5339960"/>
              <a:gd name="connsiteX12175" fmla="*/ 1092889 w 6294865"/>
              <a:gd name="connsiteY12175" fmla="*/ 3131683 h 5339960"/>
              <a:gd name="connsiteX12176" fmla="*/ 1097789 w 6294865"/>
              <a:gd name="connsiteY12176" fmla="*/ 3134421 h 5339960"/>
              <a:gd name="connsiteX12177" fmla="*/ 1102313 w 6294865"/>
              <a:gd name="connsiteY12177" fmla="*/ 3136672 h 5339960"/>
              <a:gd name="connsiteX12178" fmla="*/ 1101108 w 6294865"/>
              <a:gd name="connsiteY12178" fmla="*/ 3115035 h 5339960"/>
              <a:gd name="connsiteX12179" fmla="*/ 1101383 w 6294865"/>
              <a:gd name="connsiteY12179" fmla="*/ 3111527 h 5339960"/>
              <a:gd name="connsiteX12180" fmla="*/ 1100970 w 6294865"/>
              <a:gd name="connsiteY12180" fmla="*/ 3109711 h 5339960"/>
              <a:gd name="connsiteX12181" fmla="*/ 1098707 w 6294865"/>
              <a:gd name="connsiteY12181" fmla="*/ 3107149 h 5339960"/>
              <a:gd name="connsiteX12182" fmla="*/ 1090334 w 6294865"/>
              <a:gd name="connsiteY12182" fmla="*/ 3114479 h 5339960"/>
              <a:gd name="connsiteX12183" fmla="*/ 563723 w 6294865"/>
              <a:gd name="connsiteY12183" fmla="*/ 4775648 h 5339960"/>
              <a:gd name="connsiteX12184" fmla="*/ 564378 w 6294865"/>
              <a:gd name="connsiteY12184" fmla="*/ 4779065 h 5339960"/>
              <a:gd name="connsiteX12185" fmla="*/ 565837 w 6294865"/>
              <a:gd name="connsiteY12185" fmla="*/ 4777790 h 5339960"/>
              <a:gd name="connsiteX12186" fmla="*/ 567276 w 6294865"/>
              <a:gd name="connsiteY12186" fmla="*/ 4776520 h 5339960"/>
              <a:gd name="connsiteX12187" fmla="*/ 1168780 w 6294865"/>
              <a:gd name="connsiteY12187" fmla="*/ 2854595 h 5339960"/>
              <a:gd name="connsiteX12188" fmla="*/ 1179384 w 6294865"/>
              <a:gd name="connsiteY12188" fmla="*/ 2862924 h 5339960"/>
              <a:gd name="connsiteX12189" fmla="*/ 1179229 w 6294865"/>
              <a:gd name="connsiteY12189" fmla="*/ 2852578 h 5339960"/>
              <a:gd name="connsiteX12190" fmla="*/ 1169620 w 6294865"/>
              <a:gd name="connsiteY12190" fmla="*/ 2853744 h 5339960"/>
              <a:gd name="connsiteX12191" fmla="*/ 464411 w 6294865"/>
              <a:gd name="connsiteY12191" fmla="*/ 5090399 h 5339960"/>
              <a:gd name="connsiteX12192" fmla="*/ 459757 w 6294865"/>
              <a:gd name="connsiteY12192" fmla="*/ 5120566 h 5339960"/>
              <a:gd name="connsiteX12193" fmla="*/ 458803 w 6294865"/>
              <a:gd name="connsiteY12193" fmla="*/ 5124139 h 5339960"/>
              <a:gd name="connsiteX12194" fmla="*/ 463196 w 6294865"/>
              <a:gd name="connsiteY12194" fmla="*/ 5129680 h 5339960"/>
              <a:gd name="connsiteX12195" fmla="*/ 475842 w 6294865"/>
              <a:gd name="connsiteY12195" fmla="*/ 5148115 h 5339960"/>
              <a:gd name="connsiteX12196" fmla="*/ 482933 w 6294865"/>
              <a:gd name="connsiteY12196" fmla="*/ 5151296 h 5339960"/>
              <a:gd name="connsiteX12197" fmla="*/ 488329 w 6294865"/>
              <a:gd name="connsiteY12197" fmla="*/ 5134550 h 5339960"/>
              <a:gd name="connsiteX12198" fmla="*/ 497918 w 6294865"/>
              <a:gd name="connsiteY12198" fmla="*/ 5110151 h 5339960"/>
              <a:gd name="connsiteX12199" fmla="*/ 478778 w 6294865"/>
              <a:gd name="connsiteY12199" fmla="*/ 5098853 h 5339960"/>
              <a:gd name="connsiteX12200" fmla="*/ 1136828 w 6294865"/>
              <a:gd name="connsiteY12200" fmla="*/ 2955555 h 5339960"/>
              <a:gd name="connsiteX12201" fmla="*/ 1132923 w 6294865"/>
              <a:gd name="connsiteY12201" fmla="*/ 2968390 h 5339960"/>
              <a:gd name="connsiteX12202" fmla="*/ 1132784 w 6294865"/>
              <a:gd name="connsiteY12202" fmla="*/ 2976566 h 5339960"/>
              <a:gd name="connsiteX12203" fmla="*/ 1140221 w 6294865"/>
              <a:gd name="connsiteY12203" fmla="*/ 2967987 h 5339960"/>
              <a:gd name="connsiteX12204" fmla="*/ 1149239 w 6294865"/>
              <a:gd name="connsiteY12204" fmla="*/ 2957942 h 5339960"/>
              <a:gd name="connsiteX12205" fmla="*/ 1143242 w 6294865"/>
              <a:gd name="connsiteY12205" fmla="*/ 2952069 h 5339960"/>
              <a:gd name="connsiteX12206" fmla="*/ 1142838 w 6294865"/>
              <a:gd name="connsiteY12206" fmla="*/ 2951584 h 5339960"/>
              <a:gd name="connsiteX12207" fmla="*/ 1672547 w 6294865"/>
              <a:gd name="connsiteY12207" fmla="*/ 1254596 h 5339960"/>
              <a:gd name="connsiteX12208" fmla="*/ 1672716 w 6294865"/>
              <a:gd name="connsiteY12208" fmla="*/ 1254980 h 5339960"/>
              <a:gd name="connsiteX12209" fmla="*/ 1674068 w 6294865"/>
              <a:gd name="connsiteY12209" fmla="*/ 1277406 h 5339960"/>
              <a:gd name="connsiteX12210" fmla="*/ 1670319 w 6294865"/>
              <a:gd name="connsiteY12210" fmla="*/ 1278744 h 5339960"/>
              <a:gd name="connsiteX12211" fmla="*/ 1679884 w 6294865"/>
              <a:gd name="connsiteY12211" fmla="*/ 1278460 h 5339960"/>
              <a:gd name="connsiteX12212" fmla="*/ 1679815 w 6294865"/>
              <a:gd name="connsiteY12212" fmla="*/ 1273886 h 5339960"/>
              <a:gd name="connsiteX12213" fmla="*/ 1681171 w 6294865"/>
              <a:gd name="connsiteY12213" fmla="*/ 1245846 h 5339960"/>
              <a:gd name="connsiteX12214" fmla="*/ 1050697 w 6294865"/>
              <a:gd name="connsiteY12214" fmla="*/ 3228438 h 5339960"/>
              <a:gd name="connsiteX12215" fmla="*/ 1057119 w 6294865"/>
              <a:gd name="connsiteY12215" fmla="*/ 3232026 h 5339960"/>
              <a:gd name="connsiteX12216" fmla="*/ 1057377 w 6294865"/>
              <a:gd name="connsiteY12216" fmla="*/ 3226463 h 5339960"/>
              <a:gd name="connsiteX12217" fmla="*/ 1026221 w 6294865"/>
              <a:gd name="connsiteY12217" fmla="*/ 3305760 h 5339960"/>
              <a:gd name="connsiteX12218" fmla="*/ 1040791 w 6294865"/>
              <a:gd name="connsiteY12218" fmla="*/ 3317839 h 5339960"/>
              <a:gd name="connsiteX12219" fmla="*/ 1047168 w 6294865"/>
              <a:gd name="connsiteY12219" fmla="*/ 3312261 h 5339960"/>
              <a:gd name="connsiteX12220" fmla="*/ 1059251 w 6294865"/>
              <a:gd name="connsiteY12220" fmla="*/ 3301606 h 5339960"/>
              <a:gd name="connsiteX12221" fmla="*/ 1059371 w 6294865"/>
              <a:gd name="connsiteY12221" fmla="*/ 3301044 h 5339960"/>
              <a:gd name="connsiteX12222" fmla="*/ 1055843 w 6294865"/>
              <a:gd name="connsiteY12222" fmla="*/ 3296807 h 5339960"/>
              <a:gd name="connsiteX12223" fmla="*/ 1046220 w 6294865"/>
              <a:gd name="connsiteY12223" fmla="*/ 3294580 h 5339960"/>
              <a:gd name="connsiteX12224" fmla="*/ 1026470 w 6294865"/>
              <a:gd name="connsiteY12224" fmla="*/ 3305721 h 5339960"/>
              <a:gd name="connsiteX12225" fmla="*/ 906773 w 6294865"/>
              <a:gd name="connsiteY12225" fmla="*/ 3683638 h 5339960"/>
              <a:gd name="connsiteX12226" fmla="*/ 908095 w 6294865"/>
              <a:gd name="connsiteY12226" fmla="*/ 3688370 h 5339960"/>
              <a:gd name="connsiteX12227" fmla="*/ 926809 w 6294865"/>
              <a:gd name="connsiteY12227" fmla="*/ 3684808 h 5339960"/>
              <a:gd name="connsiteX12228" fmla="*/ 929849 w 6294865"/>
              <a:gd name="connsiteY12228" fmla="*/ 3684780 h 5339960"/>
              <a:gd name="connsiteX12229" fmla="*/ 944826 w 6294865"/>
              <a:gd name="connsiteY12229" fmla="*/ 3678324 h 5339960"/>
              <a:gd name="connsiteX12230" fmla="*/ 944800 w 6294865"/>
              <a:gd name="connsiteY12230" fmla="*/ 3677368 h 5339960"/>
              <a:gd name="connsiteX12231" fmla="*/ 1524572 w 6294865"/>
              <a:gd name="connsiteY12231" fmla="*/ 1722095 h 5339960"/>
              <a:gd name="connsiteX12232" fmla="*/ 1528846 w 6294865"/>
              <a:gd name="connsiteY12232" fmla="*/ 1734428 h 5339960"/>
              <a:gd name="connsiteX12233" fmla="*/ 1529918 w 6294865"/>
              <a:gd name="connsiteY12233" fmla="*/ 1736679 h 5339960"/>
              <a:gd name="connsiteX12234" fmla="*/ 1533106 w 6294865"/>
              <a:gd name="connsiteY12234" fmla="*/ 1737123 h 5339960"/>
              <a:gd name="connsiteX12235" fmla="*/ 1532645 w 6294865"/>
              <a:gd name="connsiteY12235" fmla="*/ 1729943 h 5339960"/>
              <a:gd name="connsiteX12236" fmla="*/ 1536354 w 6294865"/>
              <a:gd name="connsiteY12236" fmla="*/ 1728457 h 5339960"/>
              <a:gd name="connsiteX12237" fmla="*/ 1525111 w 6294865"/>
              <a:gd name="connsiteY12237" fmla="*/ 1721176 h 5339960"/>
              <a:gd name="connsiteX12238" fmla="*/ 1780853 w 6294865"/>
              <a:gd name="connsiteY12238" fmla="*/ 907464 h 5339960"/>
              <a:gd name="connsiteX12239" fmla="*/ 1778002 w 6294865"/>
              <a:gd name="connsiteY12239" fmla="*/ 919970 h 5339960"/>
              <a:gd name="connsiteX12240" fmla="*/ 1784222 w 6294865"/>
              <a:gd name="connsiteY12240" fmla="*/ 919785 h 5339960"/>
              <a:gd name="connsiteX12241" fmla="*/ 1793014 w 6294865"/>
              <a:gd name="connsiteY12241" fmla="*/ 917301 h 5339960"/>
              <a:gd name="connsiteX12242" fmla="*/ 1788088 w 6294865"/>
              <a:gd name="connsiteY12242" fmla="*/ 913316 h 5339960"/>
              <a:gd name="connsiteX12243" fmla="*/ 1782274 w 6294865"/>
              <a:gd name="connsiteY12243" fmla="*/ 916241 h 5339960"/>
              <a:gd name="connsiteX12244" fmla="*/ 1784563 w 6294865"/>
              <a:gd name="connsiteY12244" fmla="*/ 910464 h 5339960"/>
              <a:gd name="connsiteX12245" fmla="*/ 735448 w 6294865"/>
              <a:gd name="connsiteY12245" fmla="*/ 4224701 h 5339960"/>
              <a:gd name="connsiteX12246" fmla="*/ 737285 w 6294865"/>
              <a:gd name="connsiteY12246" fmla="*/ 4231783 h 5339960"/>
              <a:gd name="connsiteX12247" fmla="*/ 737419 w 6294865"/>
              <a:gd name="connsiteY12247" fmla="*/ 4231808 h 5339960"/>
              <a:gd name="connsiteX12248" fmla="*/ 737810 w 6294865"/>
              <a:gd name="connsiteY12248" fmla="*/ 4232081 h 5339960"/>
              <a:gd name="connsiteX12249" fmla="*/ 741209 w 6294865"/>
              <a:gd name="connsiteY12249" fmla="*/ 4227952 h 5339960"/>
              <a:gd name="connsiteX12250" fmla="*/ 743722 w 6294865"/>
              <a:gd name="connsiteY12250" fmla="*/ 4224984 h 5339960"/>
              <a:gd name="connsiteX12251" fmla="*/ 992550 w 6294865"/>
              <a:gd name="connsiteY12251" fmla="*/ 3408176 h 5339960"/>
              <a:gd name="connsiteX12252" fmla="*/ 991791 w 6294865"/>
              <a:gd name="connsiteY12252" fmla="*/ 3411862 h 5339960"/>
              <a:gd name="connsiteX12253" fmla="*/ 992073 w 6294865"/>
              <a:gd name="connsiteY12253" fmla="*/ 3414383 h 5339960"/>
              <a:gd name="connsiteX12254" fmla="*/ 999507 w 6294865"/>
              <a:gd name="connsiteY12254" fmla="*/ 3415685 h 5339960"/>
              <a:gd name="connsiteX12255" fmla="*/ 996534 w 6294865"/>
              <a:gd name="connsiteY12255" fmla="*/ 3410386 h 5339960"/>
              <a:gd name="connsiteX12256" fmla="*/ 666293 w 6294865"/>
              <a:gd name="connsiteY12256" fmla="*/ 4443726 h 5339960"/>
              <a:gd name="connsiteX12257" fmla="*/ 674329 w 6294865"/>
              <a:gd name="connsiteY12257" fmla="*/ 4445133 h 5339960"/>
              <a:gd name="connsiteX12258" fmla="*/ 683395 w 6294865"/>
              <a:gd name="connsiteY12258" fmla="*/ 4451458 h 5339960"/>
              <a:gd name="connsiteX12259" fmla="*/ 693634 w 6294865"/>
              <a:gd name="connsiteY12259" fmla="*/ 4451155 h 5339960"/>
              <a:gd name="connsiteX12260" fmla="*/ 699338 w 6294865"/>
              <a:gd name="connsiteY12260" fmla="*/ 4449542 h 5339960"/>
              <a:gd name="connsiteX12261" fmla="*/ 721782 w 6294865"/>
              <a:gd name="connsiteY12261" fmla="*/ 4433091 h 5339960"/>
              <a:gd name="connsiteX12262" fmla="*/ 720414 w 6294865"/>
              <a:gd name="connsiteY12262" fmla="*/ 4432701 h 5339960"/>
              <a:gd name="connsiteX12263" fmla="*/ 725319 w 6294865"/>
              <a:gd name="connsiteY12263" fmla="*/ 4426776 h 5339960"/>
              <a:gd name="connsiteX12264" fmla="*/ 725844 w 6294865"/>
              <a:gd name="connsiteY12264" fmla="*/ 4426319 h 5339960"/>
              <a:gd name="connsiteX12265" fmla="*/ 723290 w 6294865"/>
              <a:gd name="connsiteY12265" fmla="*/ 4418909 h 5339960"/>
              <a:gd name="connsiteX12266" fmla="*/ 720823 w 6294865"/>
              <a:gd name="connsiteY12266" fmla="*/ 4411313 h 5339960"/>
              <a:gd name="connsiteX12267" fmla="*/ 707678 w 6294865"/>
              <a:gd name="connsiteY12267" fmla="*/ 4407720 h 5339960"/>
              <a:gd name="connsiteX12268" fmla="*/ 709299 w 6294865"/>
              <a:gd name="connsiteY12268" fmla="*/ 4421931 h 5339960"/>
              <a:gd name="connsiteX12269" fmla="*/ 697323 w 6294865"/>
              <a:gd name="connsiteY12269" fmla="*/ 4430759 h 5339960"/>
              <a:gd name="connsiteX12270" fmla="*/ 687472 w 6294865"/>
              <a:gd name="connsiteY12270" fmla="*/ 4424025 h 5339960"/>
              <a:gd name="connsiteX12271" fmla="*/ 686578 w 6294865"/>
              <a:gd name="connsiteY12271" fmla="*/ 4423150 h 5339960"/>
              <a:gd name="connsiteX12272" fmla="*/ 666351 w 6294865"/>
              <a:gd name="connsiteY12272" fmla="*/ 4443667 h 5339960"/>
              <a:gd name="connsiteX12273" fmla="*/ 1147369 w 6294865"/>
              <a:gd name="connsiteY12273" fmla="*/ 2915851 h 5339960"/>
              <a:gd name="connsiteX12274" fmla="*/ 1147047 w 6294865"/>
              <a:gd name="connsiteY12274" fmla="*/ 2918457 h 5339960"/>
              <a:gd name="connsiteX12275" fmla="*/ 1147940 w 6294865"/>
              <a:gd name="connsiteY12275" fmla="*/ 2919066 h 5339960"/>
              <a:gd name="connsiteX12276" fmla="*/ 1149068 w 6294865"/>
              <a:gd name="connsiteY12276" fmla="*/ 2917365 h 5339960"/>
              <a:gd name="connsiteX12277" fmla="*/ 1148070 w 6294865"/>
              <a:gd name="connsiteY12277" fmla="*/ 2916655 h 5339960"/>
              <a:gd name="connsiteX12278" fmla="*/ 1078432 w 6294865"/>
              <a:gd name="connsiteY12278" fmla="*/ 3131621 h 5339960"/>
              <a:gd name="connsiteX12279" fmla="*/ 1078822 w 6294865"/>
              <a:gd name="connsiteY12279" fmla="*/ 3136582 h 5339960"/>
              <a:gd name="connsiteX12280" fmla="*/ 1079965 w 6294865"/>
              <a:gd name="connsiteY12280" fmla="*/ 3133082 h 5339960"/>
              <a:gd name="connsiteX12281" fmla="*/ 1079457 w 6294865"/>
              <a:gd name="connsiteY12281" fmla="*/ 3132352 h 5339960"/>
              <a:gd name="connsiteX12282" fmla="*/ 1785758 w 6294865"/>
              <a:gd name="connsiteY12282" fmla="*/ 885944 h 5339960"/>
              <a:gd name="connsiteX12283" fmla="*/ 1783016 w 6294865"/>
              <a:gd name="connsiteY12283" fmla="*/ 897975 h 5339960"/>
              <a:gd name="connsiteX12284" fmla="*/ 1790098 w 6294865"/>
              <a:gd name="connsiteY12284" fmla="*/ 903175 h 5339960"/>
              <a:gd name="connsiteX12285" fmla="*/ 1800493 w 6294865"/>
              <a:gd name="connsiteY12285" fmla="*/ 891926 h 5339960"/>
              <a:gd name="connsiteX12286" fmla="*/ 1804242 w 6294865"/>
              <a:gd name="connsiteY12286" fmla="*/ 888684 h 5339960"/>
              <a:gd name="connsiteX12287" fmla="*/ 1786442 w 6294865"/>
              <a:gd name="connsiteY12287" fmla="*/ 885285 h 5339960"/>
              <a:gd name="connsiteX12288" fmla="*/ 1514782 w 6294865"/>
              <a:gd name="connsiteY12288" fmla="*/ 1746083 h 5339960"/>
              <a:gd name="connsiteX12289" fmla="*/ 1522693 w 6294865"/>
              <a:gd name="connsiteY12289" fmla="*/ 1756634 h 5339960"/>
              <a:gd name="connsiteX12290" fmla="*/ 1529906 w 6294865"/>
              <a:gd name="connsiteY12290" fmla="*/ 1761726 h 5339960"/>
              <a:gd name="connsiteX12291" fmla="*/ 1525606 w 6294865"/>
              <a:gd name="connsiteY12291" fmla="*/ 1754124 h 5339960"/>
              <a:gd name="connsiteX12292" fmla="*/ 1521679 w 6294865"/>
              <a:gd name="connsiteY12292" fmla="*/ 1746459 h 5339960"/>
              <a:gd name="connsiteX12293" fmla="*/ 512746 w 6294865"/>
              <a:gd name="connsiteY12293" fmla="*/ 4926225 h 5339960"/>
              <a:gd name="connsiteX12294" fmla="*/ 518751 w 6294865"/>
              <a:gd name="connsiteY12294" fmla="*/ 4932055 h 5339960"/>
              <a:gd name="connsiteX12295" fmla="*/ 524722 w 6294865"/>
              <a:gd name="connsiteY12295" fmla="*/ 4924438 h 5339960"/>
              <a:gd name="connsiteX12296" fmla="*/ 524721 w 6294865"/>
              <a:gd name="connsiteY12296" fmla="*/ 4924201 h 5339960"/>
              <a:gd name="connsiteX12297" fmla="*/ 519908 w 6294865"/>
              <a:gd name="connsiteY12297" fmla="*/ 4923818 h 5339960"/>
              <a:gd name="connsiteX12298" fmla="*/ 519184 w 6294865"/>
              <a:gd name="connsiteY12298" fmla="*/ 4923905 h 5339960"/>
              <a:gd name="connsiteX12299" fmla="*/ 941722 w 6294865"/>
              <a:gd name="connsiteY12299" fmla="*/ 3563402 h 5339960"/>
              <a:gd name="connsiteX12300" fmla="*/ 942249 w 6294865"/>
              <a:gd name="connsiteY12300" fmla="*/ 3564309 h 5339960"/>
              <a:gd name="connsiteX12301" fmla="*/ 942743 w 6294865"/>
              <a:gd name="connsiteY12301" fmla="*/ 3563565 h 5339960"/>
              <a:gd name="connsiteX12302" fmla="*/ 467055 w 6294865"/>
              <a:gd name="connsiteY12302" fmla="*/ 5066596 h 5339960"/>
              <a:gd name="connsiteX12303" fmla="*/ 466770 w 6294865"/>
              <a:gd name="connsiteY12303" fmla="*/ 5075111 h 5339960"/>
              <a:gd name="connsiteX12304" fmla="*/ 465822 w 6294865"/>
              <a:gd name="connsiteY12304" fmla="*/ 5081256 h 5339960"/>
              <a:gd name="connsiteX12305" fmla="*/ 501667 w 6294865"/>
              <a:gd name="connsiteY12305" fmla="*/ 5100609 h 5339960"/>
              <a:gd name="connsiteX12306" fmla="*/ 503048 w 6294865"/>
              <a:gd name="connsiteY12306" fmla="*/ 5097094 h 5339960"/>
              <a:gd name="connsiteX12307" fmla="*/ 509362 w 6294865"/>
              <a:gd name="connsiteY12307" fmla="*/ 5076621 h 5339960"/>
              <a:gd name="connsiteX12308" fmla="*/ 510577 w 6294865"/>
              <a:gd name="connsiteY12308" fmla="*/ 5068798 h 5339960"/>
              <a:gd name="connsiteX12309" fmla="*/ 496336 w 6294865"/>
              <a:gd name="connsiteY12309" fmla="*/ 5057416 h 5339960"/>
              <a:gd name="connsiteX12310" fmla="*/ 492969 w 6294865"/>
              <a:gd name="connsiteY12310" fmla="*/ 5058371 h 5339960"/>
              <a:gd name="connsiteX12311" fmla="*/ 487297 w 6294865"/>
              <a:gd name="connsiteY12311" fmla="*/ 5062350 h 5339960"/>
              <a:gd name="connsiteX12312" fmla="*/ 484267 w 6294865"/>
              <a:gd name="connsiteY12312" fmla="*/ 5062888 h 5339960"/>
              <a:gd name="connsiteX12313" fmla="*/ 485185 w 6294865"/>
              <a:gd name="connsiteY12313" fmla="*/ 5067546 h 5339960"/>
              <a:gd name="connsiteX12314" fmla="*/ 486657 w 6294865"/>
              <a:gd name="connsiteY12314" fmla="*/ 5080206 h 5339960"/>
              <a:gd name="connsiteX12315" fmla="*/ 483410 w 6294865"/>
              <a:gd name="connsiteY12315" fmla="*/ 5076261 h 5339960"/>
              <a:gd name="connsiteX12316" fmla="*/ 477580 w 6294865"/>
              <a:gd name="connsiteY12316" fmla="*/ 5064077 h 5339960"/>
              <a:gd name="connsiteX12317" fmla="*/ 471231 w 6294865"/>
              <a:gd name="connsiteY12317" fmla="*/ 5065205 h 5339960"/>
              <a:gd name="connsiteX12318" fmla="*/ 471213 w 6294865"/>
              <a:gd name="connsiteY12318" fmla="*/ 5065202 h 5339960"/>
              <a:gd name="connsiteX12319" fmla="*/ 1110281 w 6294865"/>
              <a:gd name="connsiteY12319" fmla="*/ 3024441 h 5339960"/>
              <a:gd name="connsiteX12320" fmla="*/ 1111305 w 6294865"/>
              <a:gd name="connsiteY12320" fmla="*/ 3037453 h 5339960"/>
              <a:gd name="connsiteX12321" fmla="*/ 1112194 w 6294865"/>
              <a:gd name="connsiteY12321" fmla="*/ 3042096 h 5339960"/>
              <a:gd name="connsiteX12322" fmla="*/ 1112856 w 6294865"/>
              <a:gd name="connsiteY12322" fmla="*/ 3043934 h 5339960"/>
              <a:gd name="connsiteX12323" fmla="*/ 1113049 w 6294865"/>
              <a:gd name="connsiteY12323" fmla="*/ 3042139 h 5339960"/>
              <a:gd name="connsiteX12324" fmla="*/ 1114594 w 6294865"/>
              <a:gd name="connsiteY12324" fmla="*/ 3045260 h 5339960"/>
              <a:gd name="connsiteX12325" fmla="*/ 1114831 w 6294865"/>
              <a:gd name="connsiteY12325" fmla="*/ 3046834 h 5339960"/>
              <a:gd name="connsiteX12326" fmla="*/ 1116755 w 6294865"/>
              <a:gd name="connsiteY12326" fmla="*/ 3045153 h 5339960"/>
              <a:gd name="connsiteX12327" fmla="*/ 1142132 w 6294865"/>
              <a:gd name="connsiteY12327" fmla="*/ 3022770 h 5339960"/>
              <a:gd name="connsiteX12328" fmla="*/ 1136987 w 6294865"/>
              <a:gd name="connsiteY12328" fmla="*/ 3011677 h 5339960"/>
              <a:gd name="connsiteX12329" fmla="*/ 1134480 w 6294865"/>
              <a:gd name="connsiteY12329" fmla="*/ 3008837 h 5339960"/>
              <a:gd name="connsiteX12330" fmla="*/ 1126059 w 6294865"/>
              <a:gd name="connsiteY12330" fmla="*/ 3009100 h 5339960"/>
              <a:gd name="connsiteX12331" fmla="*/ 1122565 w 6294865"/>
              <a:gd name="connsiteY12331" fmla="*/ 3012158 h 5339960"/>
              <a:gd name="connsiteX12332" fmla="*/ 1287084 w 6294865"/>
              <a:gd name="connsiteY12332" fmla="*/ 2462979 h 5339960"/>
              <a:gd name="connsiteX12333" fmla="*/ 1286716 w 6294865"/>
              <a:gd name="connsiteY12333" fmla="*/ 2465153 h 5339960"/>
              <a:gd name="connsiteX12334" fmla="*/ 1287862 w 6294865"/>
              <a:gd name="connsiteY12334" fmla="*/ 2463955 h 5339960"/>
              <a:gd name="connsiteX12335" fmla="*/ 587111 w 6294865"/>
              <a:gd name="connsiteY12335" fmla="*/ 4684249 h 5339960"/>
              <a:gd name="connsiteX12336" fmla="*/ 585011 w 6294865"/>
              <a:gd name="connsiteY12336" fmla="*/ 4691153 h 5339960"/>
              <a:gd name="connsiteX12337" fmla="*/ 588818 w 6294865"/>
              <a:gd name="connsiteY12337" fmla="*/ 4689202 h 5339960"/>
              <a:gd name="connsiteX12338" fmla="*/ 602632 w 6294865"/>
              <a:gd name="connsiteY12338" fmla="*/ 4634743 h 5339960"/>
              <a:gd name="connsiteX12339" fmla="*/ 610115 w 6294865"/>
              <a:gd name="connsiteY12339" fmla="*/ 4647722 h 5339960"/>
              <a:gd name="connsiteX12340" fmla="*/ 622204 w 6294865"/>
              <a:gd name="connsiteY12340" fmla="*/ 4647120 h 5339960"/>
              <a:gd name="connsiteX12341" fmla="*/ 632021 w 6294865"/>
              <a:gd name="connsiteY12341" fmla="*/ 4642825 h 5339960"/>
              <a:gd name="connsiteX12342" fmla="*/ 632407 w 6294865"/>
              <a:gd name="connsiteY12342" fmla="*/ 4642363 h 5339960"/>
              <a:gd name="connsiteX12343" fmla="*/ 630030 w 6294865"/>
              <a:gd name="connsiteY12343" fmla="*/ 4621301 h 5339960"/>
              <a:gd name="connsiteX12344" fmla="*/ 1815431 w 6294865"/>
              <a:gd name="connsiteY12344" fmla="*/ 783338 h 5339960"/>
              <a:gd name="connsiteX12345" fmla="*/ 1816855 w 6294865"/>
              <a:gd name="connsiteY12345" fmla="*/ 796063 h 5339960"/>
              <a:gd name="connsiteX12346" fmla="*/ 1826600 w 6294865"/>
              <a:gd name="connsiteY12346" fmla="*/ 797769 h 5339960"/>
              <a:gd name="connsiteX12347" fmla="*/ 1830552 w 6294865"/>
              <a:gd name="connsiteY12347" fmla="*/ 800526 h 5339960"/>
              <a:gd name="connsiteX12348" fmla="*/ 1831263 w 6294865"/>
              <a:gd name="connsiteY12348" fmla="*/ 791864 h 5339960"/>
              <a:gd name="connsiteX12349" fmla="*/ 1834472 w 6294865"/>
              <a:gd name="connsiteY12349" fmla="*/ 764029 h 5339960"/>
              <a:gd name="connsiteX12350" fmla="*/ 1832221 w 6294865"/>
              <a:gd name="connsiteY12350" fmla="*/ 766305 h 5339960"/>
              <a:gd name="connsiteX12351" fmla="*/ 635823 w 6294865"/>
              <a:gd name="connsiteY12351" fmla="*/ 4528058 h 5339960"/>
              <a:gd name="connsiteX12352" fmla="*/ 640013 w 6294865"/>
              <a:gd name="connsiteY12352" fmla="*/ 4563891 h 5339960"/>
              <a:gd name="connsiteX12353" fmla="*/ 666361 w 6294865"/>
              <a:gd name="connsiteY12353" fmla="*/ 4549220 h 5339960"/>
              <a:gd name="connsiteX12354" fmla="*/ 660503 w 6294865"/>
              <a:gd name="connsiteY12354" fmla="*/ 4527175 h 5339960"/>
              <a:gd name="connsiteX12355" fmla="*/ 657950 w 6294865"/>
              <a:gd name="connsiteY12355" fmla="*/ 4515674 h 5339960"/>
              <a:gd name="connsiteX12356" fmla="*/ 650332 w 6294865"/>
              <a:gd name="connsiteY12356" fmla="*/ 4518638 h 5339960"/>
              <a:gd name="connsiteX12357" fmla="*/ 643637 w 6294865"/>
              <a:gd name="connsiteY12357" fmla="*/ 4520131 h 5339960"/>
              <a:gd name="connsiteX12358" fmla="*/ 593567 w 6294865"/>
              <a:gd name="connsiteY12358" fmla="*/ 4662065 h 5339960"/>
              <a:gd name="connsiteX12359" fmla="*/ 589034 w 6294865"/>
              <a:gd name="connsiteY12359" fmla="*/ 4677931 h 5339960"/>
              <a:gd name="connsiteX12360" fmla="*/ 588735 w 6294865"/>
              <a:gd name="connsiteY12360" fmla="*/ 4678914 h 5339960"/>
              <a:gd name="connsiteX12361" fmla="*/ 590290 w 6294865"/>
              <a:gd name="connsiteY12361" fmla="*/ 4685059 h 5339960"/>
              <a:gd name="connsiteX12362" fmla="*/ 590895 w 6294865"/>
              <a:gd name="connsiteY12362" fmla="*/ 4687572 h 5339960"/>
              <a:gd name="connsiteX12363" fmla="*/ 605628 w 6294865"/>
              <a:gd name="connsiteY12363" fmla="*/ 4672936 h 5339960"/>
              <a:gd name="connsiteX12364" fmla="*/ 602896 w 6294865"/>
              <a:gd name="connsiteY12364" fmla="*/ 4665771 h 5339960"/>
              <a:gd name="connsiteX12365" fmla="*/ 600480 w 6294865"/>
              <a:gd name="connsiteY12365" fmla="*/ 4660558 h 5339960"/>
              <a:gd name="connsiteX12366" fmla="*/ 530267 w 6294865"/>
              <a:gd name="connsiteY12366" fmla="*/ 4860315 h 5339960"/>
              <a:gd name="connsiteX12367" fmla="*/ 531168 w 6294865"/>
              <a:gd name="connsiteY12367" fmla="*/ 4873015 h 5339960"/>
              <a:gd name="connsiteX12368" fmla="*/ 534417 w 6294865"/>
              <a:gd name="connsiteY12368" fmla="*/ 4874458 h 5339960"/>
              <a:gd name="connsiteX12369" fmla="*/ 537965 w 6294865"/>
              <a:gd name="connsiteY12369" fmla="*/ 4878351 h 5339960"/>
              <a:gd name="connsiteX12370" fmla="*/ 555587 w 6294865"/>
              <a:gd name="connsiteY12370" fmla="*/ 4875406 h 5339960"/>
              <a:gd name="connsiteX12371" fmla="*/ 559644 w 6294865"/>
              <a:gd name="connsiteY12371" fmla="*/ 4866787 h 5339960"/>
              <a:gd name="connsiteX12372" fmla="*/ 559609 w 6294865"/>
              <a:gd name="connsiteY12372" fmla="*/ 4866690 h 5339960"/>
              <a:gd name="connsiteX12373" fmla="*/ 559482 w 6294865"/>
              <a:gd name="connsiteY12373" fmla="*/ 4866355 h 5339960"/>
              <a:gd name="connsiteX12374" fmla="*/ 539923 w 6294865"/>
              <a:gd name="connsiteY12374" fmla="*/ 4857219 h 5339960"/>
              <a:gd name="connsiteX12375" fmla="*/ 532996 w 6294865"/>
              <a:gd name="connsiteY12375" fmla="*/ 4857878 h 5339960"/>
              <a:gd name="connsiteX12376" fmla="*/ 1797828 w 6294865"/>
              <a:gd name="connsiteY12376" fmla="*/ 836226 h 5339960"/>
              <a:gd name="connsiteX12377" fmla="*/ 1794567 w 6294865"/>
              <a:gd name="connsiteY12377" fmla="*/ 849539 h 5339960"/>
              <a:gd name="connsiteX12378" fmla="*/ 1796492 w 6294865"/>
              <a:gd name="connsiteY12378" fmla="*/ 847841 h 5339960"/>
              <a:gd name="connsiteX12379" fmla="*/ 1801610 w 6294865"/>
              <a:gd name="connsiteY12379" fmla="*/ 840132 h 5339960"/>
              <a:gd name="connsiteX12380" fmla="*/ 1800612 w 6294865"/>
              <a:gd name="connsiteY12380" fmla="*/ 839419 h 5339960"/>
              <a:gd name="connsiteX12381" fmla="*/ 1559344 w 6294865"/>
              <a:gd name="connsiteY12381" fmla="*/ 1591597 h 5339960"/>
              <a:gd name="connsiteX12382" fmla="*/ 1560337 w 6294865"/>
              <a:gd name="connsiteY12382" fmla="*/ 1593420 h 5339960"/>
              <a:gd name="connsiteX12383" fmla="*/ 1559919 w 6294865"/>
              <a:gd name="connsiteY12383" fmla="*/ 1594082 h 5339960"/>
              <a:gd name="connsiteX12384" fmla="*/ 1571417 w 6294865"/>
              <a:gd name="connsiteY12384" fmla="*/ 1609416 h 5339960"/>
              <a:gd name="connsiteX12385" fmla="*/ 1571687 w 6294865"/>
              <a:gd name="connsiteY12385" fmla="*/ 1609607 h 5339960"/>
              <a:gd name="connsiteX12386" fmla="*/ 1583706 w 6294865"/>
              <a:gd name="connsiteY12386" fmla="*/ 1609727 h 5339960"/>
              <a:gd name="connsiteX12387" fmla="*/ 1584960 w 6294865"/>
              <a:gd name="connsiteY12387" fmla="*/ 1607381 h 5339960"/>
              <a:gd name="connsiteX12388" fmla="*/ 1585452 w 6294865"/>
              <a:gd name="connsiteY12388" fmla="*/ 1606046 h 5339960"/>
              <a:gd name="connsiteX12389" fmla="*/ 1566263 w 6294865"/>
              <a:gd name="connsiteY12389" fmla="*/ 1594559 h 5339960"/>
              <a:gd name="connsiteX12390" fmla="*/ 1565271 w 6294865"/>
              <a:gd name="connsiteY12390" fmla="*/ 1593732 h 5339960"/>
              <a:gd name="connsiteX12391" fmla="*/ 1572964 w 6294865"/>
              <a:gd name="connsiteY12391" fmla="*/ 1546541 h 5339960"/>
              <a:gd name="connsiteX12392" fmla="*/ 1580573 w 6294865"/>
              <a:gd name="connsiteY12392" fmla="*/ 1552303 h 5339960"/>
              <a:gd name="connsiteX12393" fmla="*/ 1583234 w 6294865"/>
              <a:gd name="connsiteY12393" fmla="*/ 1553790 h 5339960"/>
              <a:gd name="connsiteX12394" fmla="*/ 1605557 w 6294865"/>
              <a:gd name="connsiteY12394" fmla="*/ 1544070 h 5339960"/>
              <a:gd name="connsiteX12395" fmla="*/ 1605740 w 6294865"/>
              <a:gd name="connsiteY12395" fmla="*/ 1543462 h 5339960"/>
              <a:gd name="connsiteX12396" fmla="*/ 1610498 w 6294865"/>
              <a:gd name="connsiteY12396" fmla="*/ 1528374 h 5339960"/>
              <a:gd name="connsiteX12397" fmla="*/ 1610515 w 6294865"/>
              <a:gd name="connsiteY12397" fmla="*/ 1528339 h 5339960"/>
              <a:gd name="connsiteX12398" fmla="*/ 1598959 w 6294865"/>
              <a:gd name="connsiteY12398" fmla="*/ 1529206 h 5339960"/>
              <a:gd name="connsiteX12399" fmla="*/ 1598415 w 6294865"/>
              <a:gd name="connsiteY12399" fmla="*/ 1529229 h 5339960"/>
              <a:gd name="connsiteX12400" fmla="*/ 1580681 w 6294865"/>
              <a:gd name="connsiteY12400" fmla="*/ 1538608 h 5339960"/>
              <a:gd name="connsiteX12401" fmla="*/ 1248627 w 6294865"/>
              <a:gd name="connsiteY12401" fmla="*/ 2576166 h 5339960"/>
              <a:gd name="connsiteX12402" fmla="*/ 1256236 w 6294865"/>
              <a:gd name="connsiteY12402" fmla="*/ 2581928 h 5339960"/>
              <a:gd name="connsiteX12403" fmla="*/ 1257281 w 6294865"/>
              <a:gd name="connsiteY12403" fmla="*/ 2582512 h 5339960"/>
              <a:gd name="connsiteX12404" fmla="*/ 1287185 w 6294865"/>
              <a:gd name="connsiteY12404" fmla="*/ 2565199 h 5339960"/>
              <a:gd name="connsiteX12405" fmla="*/ 1288962 w 6294865"/>
              <a:gd name="connsiteY12405" fmla="*/ 2564327 h 5339960"/>
              <a:gd name="connsiteX12406" fmla="*/ 1289557 w 6294865"/>
              <a:gd name="connsiteY12406" fmla="*/ 2552013 h 5339960"/>
              <a:gd name="connsiteX12407" fmla="*/ 1289292 w 6294865"/>
              <a:gd name="connsiteY12407" fmla="*/ 2551129 h 5339960"/>
              <a:gd name="connsiteX12408" fmla="*/ 1285830 w 6294865"/>
              <a:gd name="connsiteY12408" fmla="*/ 2552638 h 5339960"/>
              <a:gd name="connsiteX12409" fmla="*/ 1257158 w 6294865"/>
              <a:gd name="connsiteY12409" fmla="*/ 2567803 h 5339960"/>
              <a:gd name="connsiteX12410" fmla="*/ 1257176 w 6294865"/>
              <a:gd name="connsiteY12410" fmla="*/ 2568094 h 5339960"/>
              <a:gd name="connsiteX12411" fmla="*/ 1256109 w 6294865"/>
              <a:gd name="connsiteY12411" fmla="*/ 2568475 h 5339960"/>
              <a:gd name="connsiteX12412" fmla="*/ 1802670 w 6294865"/>
              <a:gd name="connsiteY12412" fmla="*/ 816453 h 5339960"/>
              <a:gd name="connsiteX12413" fmla="*/ 1802319 w 6294865"/>
              <a:gd name="connsiteY12413" fmla="*/ 817882 h 5339960"/>
              <a:gd name="connsiteX12414" fmla="*/ 1802830 w 6294865"/>
              <a:gd name="connsiteY12414" fmla="*/ 817867 h 5339960"/>
              <a:gd name="connsiteX12415" fmla="*/ 1700526 w 6294865"/>
              <a:gd name="connsiteY12415" fmla="*/ 1139158 h 5339960"/>
              <a:gd name="connsiteX12416" fmla="*/ 1700126 w 6294865"/>
              <a:gd name="connsiteY12416" fmla="*/ 1143287 h 5339960"/>
              <a:gd name="connsiteX12417" fmla="*/ 1694949 w 6294865"/>
              <a:gd name="connsiteY12417" fmla="*/ 1157972 h 5339960"/>
              <a:gd name="connsiteX12418" fmla="*/ 1695247 w 6294865"/>
              <a:gd name="connsiteY12418" fmla="*/ 1159122 h 5339960"/>
              <a:gd name="connsiteX12419" fmla="*/ 1700805 w 6294865"/>
              <a:gd name="connsiteY12419" fmla="*/ 1157589 h 5339960"/>
              <a:gd name="connsiteX12420" fmla="*/ 1387655 w 6294865"/>
              <a:gd name="connsiteY12420" fmla="*/ 2132350 h 5339960"/>
              <a:gd name="connsiteX12421" fmla="*/ 1400052 w 6294865"/>
              <a:gd name="connsiteY12421" fmla="*/ 2131984 h 5339960"/>
              <a:gd name="connsiteX12422" fmla="*/ 1400639 w 6294865"/>
              <a:gd name="connsiteY12422" fmla="*/ 2126891 h 5339960"/>
              <a:gd name="connsiteX12423" fmla="*/ 1401538 w 6294865"/>
              <a:gd name="connsiteY12423" fmla="*/ 2122056 h 5339960"/>
              <a:gd name="connsiteX12424" fmla="*/ 1398501 w 6294865"/>
              <a:gd name="connsiteY12424" fmla="*/ 2124384 h 5339960"/>
              <a:gd name="connsiteX12425" fmla="*/ 1657394 w 6294865"/>
              <a:gd name="connsiteY12425" fmla="*/ 1274401 h 5339960"/>
              <a:gd name="connsiteX12426" fmla="*/ 1659975 w 6294865"/>
              <a:gd name="connsiteY12426" fmla="*/ 1279050 h 5339960"/>
              <a:gd name="connsiteX12427" fmla="*/ 1668040 w 6294865"/>
              <a:gd name="connsiteY12427" fmla="*/ 1278811 h 5339960"/>
              <a:gd name="connsiteX12428" fmla="*/ 1660668 w 6294865"/>
              <a:gd name="connsiteY12428" fmla="*/ 1272327 h 5339960"/>
              <a:gd name="connsiteX12429" fmla="*/ 1659315 w 6294865"/>
              <a:gd name="connsiteY12429" fmla="*/ 1269375 h 5339960"/>
              <a:gd name="connsiteX12430" fmla="*/ 699910 w 6294865"/>
              <a:gd name="connsiteY12430" fmla="*/ 4313720 h 5339960"/>
              <a:gd name="connsiteX12431" fmla="*/ 710514 w 6294865"/>
              <a:gd name="connsiteY12431" fmla="*/ 4322048 h 5339960"/>
              <a:gd name="connsiteX12432" fmla="*/ 710357 w 6294865"/>
              <a:gd name="connsiteY12432" fmla="*/ 4311702 h 5339960"/>
              <a:gd name="connsiteX12433" fmla="*/ 700749 w 6294865"/>
              <a:gd name="connsiteY12433" fmla="*/ 4312866 h 5339960"/>
              <a:gd name="connsiteX12434" fmla="*/ 667959 w 6294865"/>
              <a:gd name="connsiteY12434" fmla="*/ 4414679 h 5339960"/>
              <a:gd name="connsiteX12435" fmla="*/ 664053 w 6294865"/>
              <a:gd name="connsiteY12435" fmla="*/ 4427515 h 5339960"/>
              <a:gd name="connsiteX12436" fmla="*/ 663913 w 6294865"/>
              <a:gd name="connsiteY12436" fmla="*/ 4435690 h 5339960"/>
              <a:gd name="connsiteX12437" fmla="*/ 671350 w 6294865"/>
              <a:gd name="connsiteY12437" fmla="*/ 4427111 h 5339960"/>
              <a:gd name="connsiteX12438" fmla="*/ 680369 w 6294865"/>
              <a:gd name="connsiteY12438" fmla="*/ 4417066 h 5339960"/>
              <a:gd name="connsiteX12439" fmla="*/ 674371 w 6294865"/>
              <a:gd name="connsiteY12439" fmla="*/ 4411193 h 5339960"/>
              <a:gd name="connsiteX12440" fmla="*/ 673968 w 6294865"/>
              <a:gd name="connsiteY12440" fmla="*/ 4410709 h 5339960"/>
              <a:gd name="connsiteX12441" fmla="*/ 1008535 w 6294865"/>
              <a:gd name="connsiteY12441" fmla="*/ 3333193 h 5339960"/>
              <a:gd name="connsiteX12442" fmla="*/ 1003191 w 6294865"/>
              <a:gd name="connsiteY12442" fmla="*/ 3358260 h 5339960"/>
              <a:gd name="connsiteX12443" fmla="*/ 1003971 w 6294865"/>
              <a:gd name="connsiteY12443" fmla="*/ 3360208 h 5339960"/>
              <a:gd name="connsiteX12444" fmla="*/ 1012460 w 6294865"/>
              <a:gd name="connsiteY12444" fmla="*/ 3364306 h 5339960"/>
              <a:gd name="connsiteX12445" fmla="*/ 1013583 w 6294865"/>
              <a:gd name="connsiteY12445" fmla="*/ 3363134 h 5339960"/>
              <a:gd name="connsiteX12446" fmla="*/ 1010115 w 6294865"/>
              <a:gd name="connsiteY12446" fmla="*/ 3332417 h 5339960"/>
              <a:gd name="connsiteX12447" fmla="*/ 1710609 w 6294865"/>
              <a:gd name="connsiteY12447" fmla="*/ 1103740 h 5339960"/>
              <a:gd name="connsiteX12448" fmla="*/ 1713616 w 6294865"/>
              <a:gd name="connsiteY12448" fmla="*/ 1129450 h 5339960"/>
              <a:gd name="connsiteX12449" fmla="*/ 1713849 w 6294865"/>
              <a:gd name="connsiteY12449" fmla="*/ 1131539 h 5339960"/>
              <a:gd name="connsiteX12450" fmla="*/ 1716882 w 6294865"/>
              <a:gd name="connsiteY12450" fmla="*/ 1105236 h 5339960"/>
              <a:gd name="connsiteX12451" fmla="*/ 1718197 w 6294865"/>
              <a:gd name="connsiteY12451" fmla="*/ 1098168 h 5339960"/>
              <a:gd name="connsiteX12452" fmla="*/ 1431749 w 6294865"/>
              <a:gd name="connsiteY12452" fmla="*/ 1988911 h 5339960"/>
              <a:gd name="connsiteX12453" fmla="*/ 1433775 w 6294865"/>
              <a:gd name="connsiteY12453" fmla="*/ 2007029 h 5339960"/>
              <a:gd name="connsiteX12454" fmla="*/ 1436831 w 6294865"/>
              <a:gd name="connsiteY12454" fmla="*/ 2008736 h 5339960"/>
              <a:gd name="connsiteX12455" fmla="*/ 1443656 w 6294865"/>
              <a:gd name="connsiteY12455" fmla="*/ 2009931 h 5339960"/>
              <a:gd name="connsiteX12456" fmla="*/ 1446180 w 6294865"/>
              <a:gd name="connsiteY12456" fmla="*/ 2011692 h 5339960"/>
              <a:gd name="connsiteX12457" fmla="*/ 1448824 w 6294865"/>
              <a:gd name="connsiteY12457" fmla="*/ 2007747 h 5339960"/>
              <a:gd name="connsiteX12458" fmla="*/ 1456732 w 6294865"/>
              <a:gd name="connsiteY12458" fmla="*/ 1997755 h 5339960"/>
              <a:gd name="connsiteX12459" fmla="*/ 1456241 w 6294865"/>
              <a:gd name="connsiteY12459" fmla="*/ 2002840 h 5339960"/>
              <a:gd name="connsiteX12460" fmla="*/ 1451749 w 6294865"/>
              <a:gd name="connsiteY12460" fmla="*/ 2015578 h 5339960"/>
              <a:gd name="connsiteX12461" fmla="*/ 1457038 w 6294865"/>
              <a:gd name="connsiteY12461" fmla="*/ 2019268 h 5339960"/>
              <a:gd name="connsiteX12462" fmla="*/ 1457048 w 6294865"/>
              <a:gd name="connsiteY12462" fmla="*/ 2019282 h 5339960"/>
              <a:gd name="connsiteX12463" fmla="*/ 1460974 w 6294865"/>
              <a:gd name="connsiteY12463" fmla="*/ 2021237 h 5339960"/>
              <a:gd name="connsiteX12464" fmla="*/ 1467196 w 6294865"/>
              <a:gd name="connsiteY12464" fmla="*/ 2015417 h 5339960"/>
              <a:gd name="connsiteX12465" fmla="*/ 1472210 w 6294865"/>
              <a:gd name="connsiteY12465" fmla="*/ 2011741 h 5339960"/>
              <a:gd name="connsiteX12466" fmla="*/ 1460540 w 6294865"/>
              <a:gd name="connsiteY12466" fmla="*/ 1972713 h 5339960"/>
              <a:gd name="connsiteX12467" fmla="*/ 1457080 w 6294865"/>
              <a:gd name="connsiteY12467" fmla="*/ 1974222 h 5339960"/>
              <a:gd name="connsiteX12468" fmla="*/ 1438139 w 6294865"/>
              <a:gd name="connsiteY12468" fmla="*/ 1984237 h 5339960"/>
              <a:gd name="connsiteX12469" fmla="*/ 678503 w 6294865"/>
              <a:gd name="connsiteY12469" fmla="*/ 4377804 h 5339960"/>
              <a:gd name="connsiteX12470" fmla="*/ 679070 w 6294865"/>
              <a:gd name="connsiteY12470" fmla="*/ 4378189 h 5339960"/>
              <a:gd name="connsiteX12471" fmla="*/ 680175 w 6294865"/>
              <a:gd name="connsiteY12471" fmla="*/ 4376523 h 5339960"/>
              <a:gd name="connsiteX12472" fmla="*/ 1566702 w 6294865"/>
              <a:gd name="connsiteY12472" fmla="*/ 1556970 h 5339960"/>
              <a:gd name="connsiteX12473" fmla="*/ 1570076 w 6294865"/>
              <a:gd name="connsiteY12473" fmla="*/ 1559519 h 5339960"/>
              <a:gd name="connsiteX12474" fmla="*/ 1575620 w 6294865"/>
              <a:gd name="connsiteY12474" fmla="*/ 1557105 h 5339960"/>
              <a:gd name="connsiteX12475" fmla="*/ 1568929 w 6294865"/>
              <a:gd name="connsiteY12475" fmla="*/ 1552333 h 5339960"/>
              <a:gd name="connsiteX12476" fmla="*/ 515294 w 6294865"/>
              <a:gd name="connsiteY12476" fmla="*/ 4894536 h 5339960"/>
              <a:gd name="connsiteX12477" fmla="*/ 512493 w 6294865"/>
              <a:gd name="connsiteY12477" fmla="*/ 4906117 h 5339960"/>
              <a:gd name="connsiteX12478" fmla="*/ 523680 w 6294865"/>
              <a:gd name="connsiteY12478" fmla="*/ 4912158 h 5339960"/>
              <a:gd name="connsiteX12479" fmla="*/ 524637 w 6294865"/>
              <a:gd name="connsiteY12479" fmla="*/ 4912065 h 5339960"/>
              <a:gd name="connsiteX12480" fmla="*/ 524543 w 6294865"/>
              <a:gd name="connsiteY12480" fmla="*/ 4898463 h 5339960"/>
              <a:gd name="connsiteX12481" fmla="*/ 519658 w 6294865"/>
              <a:gd name="connsiteY12481" fmla="*/ 4893073 h 5339960"/>
              <a:gd name="connsiteX12482" fmla="*/ 1502467 w 6294865"/>
              <a:gd name="connsiteY12482" fmla="*/ 1760306 h 5339960"/>
              <a:gd name="connsiteX12483" fmla="*/ 1508637 w 6294865"/>
              <a:gd name="connsiteY12483" fmla="*/ 1766053 h 5339960"/>
              <a:gd name="connsiteX12484" fmla="*/ 1508422 w 6294865"/>
              <a:gd name="connsiteY12484" fmla="*/ 1764915 h 5339960"/>
              <a:gd name="connsiteX12485" fmla="*/ 1504594 w 6294865"/>
              <a:gd name="connsiteY12485" fmla="*/ 1756619 h 5339960"/>
              <a:gd name="connsiteX12486" fmla="*/ 1457275 w 6294865"/>
              <a:gd name="connsiteY12486" fmla="*/ 1903200 h 5339960"/>
              <a:gd name="connsiteX12487" fmla="*/ 1458298 w 6294865"/>
              <a:gd name="connsiteY12487" fmla="*/ 1916210 h 5339960"/>
              <a:gd name="connsiteX12488" fmla="*/ 1463411 w 6294865"/>
              <a:gd name="connsiteY12488" fmla="*/ 1942900 h 5339960"/>
              <a:gd name="connsiteX12489" fmla="*/ 1465515 w 6294865"/>
              <a:gd name="connsiteY12489" fmla="*/ 1951229 h 5339960"/>
              <a:gd name="connsiteX12490" fmla="*/ 1472745 w 6294865"/>
              <a:gd name="connsiteY12490" fmla="*/ 1947203 h 5339960"/>
              <a:gd name="connsiteX12491" fmla="*/ 1493109 w 6294865"/>
              <a:gd name="connsiteY12491" fmla="*/ 1937796 h 5339960"/>
              <a:gd name="connsiteX12492" fmla="*/ 1500992 w 6294865"/>
              <a:gd name="connsiteY12492" fmla="*/ 1934648 h 5339960"/>
              <a:gd name="connsiteX12493" fmla="*/ 1502981 w 6294865"/>
              <a:gd name="connsiteY12493" fmla="*/ 1932673 h 5339960"/>
              <a:gd name="connsiteX12494" fmla="*/ 1500250 w 6294865"/>
              <a:gd name="connsiteY12494" fmla="*/ 1925509 h 5339960"/>
              <a:gd name="connsiteX12495" fmla="*/ 1483981 w 6294865"/>
              <a:gd name="connsiteY12495" fmla="*/ 1890435 h 5339960"/>
              <a:gd name="connsiteX12496" fmla="*/ 1483460 w 6294865"/>
              <a:gd name="connsiteY12496" fmla="*/ 1889843 h 5339960"/>
              <a:gd name="connsiteX12497" fmla="*/ 1477949 w 6294865"/>
              <a:gd name="connsiteY12497" fmla="*/ 1889460 h 5339960"/>
              <a:gd name="connsiteX12498" fmla="*/ 1471783 w 6294865"/>
              <a:gd name="connsiteY12498" fmla="*/ 1888969 h 5339960"/>
              <a:gd name="connsiteX12499" fmla="*/ 1469559 w 6294865"/>
              <a:gd name="connsiteY12499" fmla="*/ 1890916 h 5339960"/>
              <a:gd name="connsiteX12500" fmla="*/ 467542 w 6294865"/>
              <a:gd name="connsiteY12500" fmla="*/ 5044494 h 5339960"/>
              <a:gd name="connsiteX12501" fmla="*/ 467641 w 6294865"/>
              <a:gd name="connsiteY12501" fmla="*/ 5049136 h 5339960"/>
              <a:gd name="connsiteX12502" fmla="*/ 467582 w 6294865"/>
              <a:gd name="connsiteY12502" fmla="*/ 5050892 h 5339960"/>
              <a:gd name="connsiteX12503" fmla="*/ 471677 w 6294865"/>
              <a:gd name="connsiteY12503" fmla="*/ 5051147 h 5339960"/>
              <a:gd name="connsiteX12504" fmla="*/ 468338 w 6294865"/>
              <a:gd name="connsiteY12504" fmla="*/ 5043673 h 5339960"/>
              <a:gd name="connsiteX12505" fmla="*/ 1042211 w 6294865"/>
              <a:gd name="connsiteY12505" fmla="*/ 3219708 h 5339960"/>
              <a:gd name="connsiteX12506" fmla="*/ 1050391 w 6294865"/>
              <a:gd name="connsiteY12506" fmla="*/ 3216648 h 5339960"/>
              <a:gd name="connsiteX12507" fmla="*/ 1058576 w 6294865"/>
              <a:gd name="connsiteY12507" fmla="*/ 3213967 h 5339960"/>
              <a:gd name="connsiteX12508" fmla="*/ 1059063 w 6294865"/>
              <a:gd name="connsiteY12508" fmla="*/ 3211696 h 5339960"/>
              <a:gd name="connsiteX12509" fmla="*/ 1055034 w 6294865"/>
              <a:gd name="connsiteY12509" fmla="*/ 3209854 h 5339960"/>
              <a:gd name="connsiteX12510" fmla="*/ 1048366 w 6294865"/>
              <a:gd name="connsiteY12510" fmla="*/ 3213380 h 5339960"/>
              <a:gd name="connsiteX12511" fmla="*/ 1151384 w 6294865"/>
              <a:gd name="connsiteY12511" fmla="*/ 2872241 h 5339960"/>
              <a:gd name="connsiteX12512" fmla="*/ 1151029 w 6294865"/>
              <a:gd name="connsiteY12512" fmla="*/ 2879507 h 5339960"/>
              <a:gd name="connsiteX12513" fmla="*/ 1155149 w 6294865"/>
              <a:gd name="connsiteY12513" fmla="*/ 2881558 h 5339960"/>
              <a:gd name="connsiteX12514" fmla="*/ 1165317 w 6294865"/>
              <a:gd name="connsiteY12514" fmla="*/ 2875347 h 5339960"/>
              <a:gd name="connsiteX12515" fmla="*/ 1161675 w 6294865"/>
              <a:gd name="connsiteY12515" fmla="*/ 2863165 h 5339960"/>
              <a:gd name="connsiteX12516" fmla="*/ 1160933 w 6294865"/>
              <a:gd name="connsiteY12516" fmla="*/ 2862556 h 5339960"/>
              <a:gd name="connsiteX12517" fmla="*/ 1238555 w 6294865"/>
              <a:gd name="connsiteY12517" fmla="*/ 2594909 h 5339960"/>
              <a:gd name="connsiteX12518" fmla="*/ 1248652 w 6294865"/>
              <a:gd name="connsiteY12518" fmla="*/ 2587508 h 5339960"/>
              <a:gd name="connsiteX12519" fmla="*/ 1250706 w 6294865"/>
              <a:gd name="connsiteY12519" fmla="*/ 2586319 h 5339960"/>
              <a:gd name="connsiteX12520" fmla="*/ 1244593 w 6294865"/>
              <a:gd name="connsiteY12520" fmla="*/ 2581958 h 5339960"/>
              <a:gd name="connsiteX12521" fmla="*/ 1241106 w 6294865"/>
              <a:gd name="connsiteY12521" fmla="*/ 2589218 h 5339960"/>
              <a:gd name="connsiteX12522" fmla="*/ 1405079 w 6294865"/>
              <a:gd name="connsiteY12522" fmla="*/ 2064587 h 5339960"/>
              <a:gd name="connsiteX12523" fmla="*/ 1406781 w 6294865"/>
              <a:gd name="connsiteY12523" fmla="*/ 2067967 h 5339960"/>
              <a:gd name="connsiteX12524" fmla="*/ 1410613 w 6294865"/>
              <a:gd name="connsiteY12524" fmla="*/ 2063382 h 5339960"/>
              <a:gd name="connsiteX12525" fmla="*/ 1174722 w 6294865"/>
              <a:gd name="connsiteY12525" fmla="*/ 2795077 h 5339960"/>
              <a:gd name="connsiteX12526" fmla="*/ 1176855 w 6294865"/>
              <a:gd name="connsiteY12526" fmla="*/ 2797102 h 5339960"/>
              <a:gd name="connsiteX12527" fmla="*/ 1180448 w 6294865"/>
              <a:gd name="connsiteY12527" fmla="*/ 2797754 h 5339960"/>
              <a:gd name="connsiteX12528" fmla="*/ 1180657 w 6294865"/>
              <a:gd name="connsiteY12528" fmla="*/ 2793431 h 5339960"/>
              <a:gd name="connsiteX12529" fmla="*/ 1180800 w 6294865"/>
              <a:gd name="connsiteY12529" fmla="*/ 2792094 h 5339960"/>
              <a:gd name="connsiteX12530" fmla="*/ 919653 w 6294865"/>
              <a:gd name="connsiteY12530" fmla="*/ 3604222 h 5339960"/>
              <a:gd name="connsiteX12531" fmla="*/ 927794 w 6294865"/>
              <a:gd name="connsiteY12531" fmla="*/ 3610089 h 5339960"/>
              <a:gd name="connsiteX12532" fmla="*/ 927943 w 6294865"/>
              <a:gd name="connsiteY12532" fmla="*/ 3609242 h 5339960"/>
              <a:gd name="connsiteX12533" fmla="*/ 921884 w 6294865"/>
              <a:gd name="connsiteY12533" fmla="*/ 3603354 h 5339960"/>
              <a:gd name="connsiteX12534" fmla="*/ 521305 w 6294865"/>
              <a:gd name="connsiteY12534" fmla="*/ 4868636 h 5339960"/>
              <a:gd name="connsiteX12535" fmla="*/ 524360 w 6294865"/>
              <a:gd name="connsiteY12535" fmla="*/ 4869993 h 5339960"/>
              <a:gd name="connsiteX12536" fmla="*/ 524339 w 6294865"/>
              <a:gd name="connsiteY12536" fmla="*/ 4865613 h 5339960"/>
              <a:gd name="connsiteX12537" fmla="*/ 523175 w 6294865"/>
              <a:gd name="connsiteY12537" fmla="*/ 4866652 h 5339960"/>
              <a:gd name="connsiteX12538" fmla="*/ 1296349 w 6294865"/>
              <a:gd name="connsiteY12538" fmla="*/ 2408165 h 5339960"/>
              <a:gd name="connsiteX12539" fmla="*/ 1294490 w 6294865"/>
              <a:gd name="connsiteY12539" fmla="*/ 2418918 h 5339960"/>
              <a:gd name="connsiteX12540" fmla="*/ 1293613 w 6294865"/>
              <a:gd name="connsiteY12540" fmla="*/ 2424159 h 5339960"/>
              <a:gd name="connsiteX12541" fmla="*/ 1295838 w 6294865"/>
              <a:gd name="connsiteY12541" fmla="*/ 2432965 h 5339960"/>
              <a:gd name="connsiteX12542" fmla="*/ 1302084 w 6294865"/>
              <a:gd name="connsiteY12542" fmla="*/ 2437323 h 5339960"/>
              <a:gd name="connsiteX12543" fmla="*/ 1303377 w 6294865"/>
              <a:gd name="connsiteY12543" fmla="*/ 2436661 h 5339960"/>
              <a:gd name="connsiteX12544" fmla="*/ 1303964 w 6294865"/>
              <a:gd name="connsiteY12544" fmla="*/ 2423993 h 5339960"/>
              <a:gd name="connsiteX12545" fmla="*/ 1307547 w 6294865"/>
              <a:gd name="connsiteY12545" fmla="*/ 2407304 h 5339960"/>
              <a:gd name="connsiteX12546" fmla="*/ 1306154 w 6294865"/>
              <a:gd name="connsiteY12546" fmla="*/ 2406079 h 5339960"/>
              <a:gd name="connsiteX12547" fmla="*/ 1736713 w 6294865"/>
              <a:gd name="connsiteY12547" fmla="*/ 1009275 h 5339960"/>
              <a:gd name="connsiteX12548" fmla="*/ 1733025 w 6294865"/>
              <a:gd name="connsiteY12548" fmla="*/ 1031157 h 5339960"/>
              <a:gd name="connsiteX12549" fmla="*/ 1732296 w 6294865"/>
              <a:gd name="connsiteY12549" fmla="*/ 1035218 h 5339960"/>
              <a:gd name="connsiteX12550" fmla="*/ 1733515 w 6294865"/>
              <a:gd name="connsiteY12550" fmla="*/ 1033761 h 5339960"/>
              <a:gd name="connsiteX12551" fmla="*/ 1736793 w 6294865"/>
              <a:gd name="connsiteY12551" fmla="*/ 1009280 h 5339960"/>
              <a:gd name="connsiteX12552" fmla="*/ 1373621 w 6294865"/>
              <a:gd name="connsiteY12552" fmla="*/ 2160024 h 5339960"/>
              <a:gd name="connsiteX12553" fmla="*/ 1375539 w 6294865"/>
              <a:gd name="connsiteY12553" fmla="*/ 2167419 h 5339960"/>
              <a:gd name="connsiteX12554" fmla="*/ 1376160 w 6294865"/>
              <a:gd name="connsiteY12554" fmla="*/ 2166872 h 5339960"/>
              <a:gd name="connsiteX12555" fmla="*/ 1376098 w 6294865"/>
              <a:gd name="connsiteY12555" fmla="*/ 2162794 h 5339960"/>
              <a:gd name="connsiteX12556" fmla="*/ 518090 w 6294865"/>
              <a:gd name="connsiteY12556" fmla="*/ 4874647 h 5339960"/>
              <a:gd name="connsiteX12557" fmla="*/ 517847 w 6294865"/>
              <a:gd name="connsiteY12557" fmla="*/ 4877999 h 5339960"/>
              <a:gd name="connsiteX12558" fmla="*/ 521177 w 6294865"/>
              <a:gd name="connsiteY12558" fmla="*/ 4883988 h 5339960"/>
              <a:gd name="connsiteX12559" fmla="*/ 524434 w 6294865"/>
              <a:gd name="connsiteY12559" fmla="*/ 4882807 h 5339960"/>
              <a:gd name="connsiteX12560" fmla="*/ 524397 w 6294865"/>
              <a:gd name="connsiteY12560" fmla="*/ 4877443 h 5339960"/>
              <a:gd name="connsiteX12561" fmla="*/ 524392 w 6294865"/>
              <a:gd name="connsiteY12561" fmla="*/ 4876451 h 5339960"/>
              <a:gd name="connsiteX12562" fmla="*/ 473957 w 6294865"/>
              <a:gd name="connsiteY12562" fmla="*/ 5013269 h 5339960"/>
              <a:gd name="connsiteX12563" fmla="*/ 474470 w 6294865"/>
              <a:gd name="connsiteY12563" fmla="*/ 5019024 h 5339960"/>
              <a:gd name="connsiteX12564" fmla="*/ 491041 w 6294865"/>
              <a:gd name="connsiteY12564" fmla="*/ 5032238 h 5339960"/>
              <a:gd name="connsiteX12565" fmla="*/ 500915 w 6294865"/>
              <a:gd name="connsiteY12565" fmla="*/ 5003363 h 5339960"/>
              <a:gd name="connsiteX12566" fmla="*/ 486449 w 6294865"/>
              <a:gd name="connsiteY12566" fmla="*/ 4999472 h 5339960"/>
              <a:gd name="connsiteX12567" fmla="*/ 1826668 w 6294865"/>
              <a:gd name="connsiteY12567" fmla="*/ 718423 h 5339960"/>
              <a:gd name="connsiteX12568" fmla="*/ 1818071 w 6294865"/>
              <a:gd name="connsiteY12568" fmla="*/ 754709 h 5339960"/>
              <a:gd name="connsiteX12569" fmla="*/ 1815414 w 6294865"/>
              <a:gd name="connsiteY12569" fmla="*/ 765349 h 5339960"/>
              <a:gd name="connsiteX12570" fmla="*/ 1822477 w 6294865"/>
              <a:gd name="connsiteY12570" fmla="*/ 761886 h 5339960"/>
              <a:gd name="connsiteX12571" fmla="*/ 1829475 w 6294865"/>
              <a:gd name="connsiteY12571" fmla="*/ 754093 h 5339960"/>
              <a:gd name="connsiteX12572" fmla="*/ 1836459 w 6294865"/>
              <a:gd name="connsiteY12572" fmla="*/ 746802 h 5339960"/>
              <a:gd name="connsiteX12573" fmla="*/ 1837052 w 6294865"/>
              <a:gd name="connsiteY12573" fmla="*/ 741660 h 5339960"/>
              <a:gd name="connsiteX12574" fmla="*/ 1837647 w 6294865"/>
              <a:gd name="connsiteY12574" fmla="*/ 738462 h 5339960"/>
              <a:gd name="connsiteX12575" fmla="*/ 1834907 w 6294865"/>
              <a:gd name="connsiteY12575" fmla="*/ 714197 h 5339960"/>
              <a:gd name="connsiteX12576" fmla="*/ 558690 w 6294865"/>
              <a:gd name="connsiteY12576" fmla="*/ 4743008 h 5339960"/>
              <a:gd name="connsiteX12577" fmla="*/ 559539 w 6294865"/>
              <a:gd name="connsiteY12577" fmla="*/ 4753806 h 5339960"/>
              <a:gd name="connsiteX12578" fmla="*/ 560739 w 6294865"/>
              <a:gd name="connsiteY12578" fmla="*/ 4760065 h 5339960"/>
              <a:gd name="connsiteX12579" fmla="*/ 569246 w 6294865"/>
              <a:gd name="connsiteY12579" fmla="*/ 4764299 h 5339960"/>
              <a:gd name="connsiteX12580" fmla="*/ 576939 w 6294865"/>
              <a:gd name="connsiteY12580" fmla="*/ 4767999 h 5339960"/>
              <a:gd name="connsiteX12581" fmla="*/ 578050 w 6294865"/>
              <a:gd name="connsiteY12581" fmla="*/ 4767018 h 5339960"/>
              <a:gd name="connsiteX12582" fmla="*/ 573969 w 6294865"/>
              <a:gd name="connsiteY12582" fmla="*/ 4763576 h 5339960"/>
              <a:gd name="connsiteX12583" fmla="*/ 570905 w 6294865"/>
              <a:gd name="connsiteY12583" fmla="*/ 4760420 h 5339960"/>
              <a:gd name="connsiteX12584" fmla="*/ 578259 w 6294865"/>
              <a:gd name="connsiteY12584" fmla="*/ 4764977 h 5339960"/>
              <a:gd name="connsiteX12585" fmla="*/ 578856 w 6294865"/>
              <a:gd name="connsiteY12585" fmla="*/ 4765376 h 5339960"/>
              <a:gd name="connsiteX12586" fmla="*/ 571820 w 6294865"/>
              <a:gd name="connsiteY12586" fmla="*/ 4741851 h 5339960"/>
              <a:gd name="connsiteX12587" fmla="*/ 558798 w 6294865"/>
              <a:gd name="connsiteY12587" fmla="*/ 4742900 h 5339960"/>
              <a:gd name="connsiteX12588" fmla="*/ 1226719 w 6294865"/>
              <a:gd name="connsiteY12588" fmla="*/ 2621844 h 5339960"/>
              <a:gd name="connsiteX12589" fmla="*/ 1223411 w 6294865"/>
              <a:gd name="connsiteY12589" fmla="*/ 2641468 h 5339960"/>
              <a:gd name="connsiteX12590" fmla="*/ 1222203 w 6294865"/>
              <a:gd name="connsiteY12590" fmla="*/ 2648197 h 5339960"/>
              <a:gd name="connsiteX12591" fmla="*/ 1231553 w 6294865"/>
              <a:gd name="connsiteY12591" fmla="*/ 2664415 h 5339960"/>
              <a:gd name="connsiteX12592" fmla="*/ 1237341 w 6294865"/>
              <a:gd name="connsiteY12592" fmla="*/ 2658150 h 5339960"/>
              <a:gd name="connsiteX12593" fmla="*/ 1250720 w 6294865"/>
              <a:gd name="connsiteY12593" fmla="*/ 2646575 h 5339960"/>
              <a:gd name="connsiteX12594" fmla="*/ 1253588 w 6294865"/>
              <a:gd name="connsiteY12594" fmla="*/ 2636512 h 5339960"/>
              <a:gd name="connsiteX12595" fmla="*/ 1259514 w 6294865"/>
              <a:gd name="connsiteY12595" fmla="*/ 2618353 h 5339960"/>
              <a:gd name="connsiteX12596" fmla="*/ 1259994 w 6294865"/>
              <a:gd name="connsiteY12596" fmla="*/ 2636711 h 5339960"/>
              <a:gd name="connsiteX12597" fmla="*/ 1259744 w 6294865"/>
              <a:gd name="connsiteY12597" fmla="*/ 2639417 h 5339960"/>
              <a:gd name="connsiteX12598" fmla="*/ 1269430 w 6294865"/>
              <a:gd name="connsiteY12598" fmla="*/ 2633500 h 5339960"/>
              <a:gd name="connsiteX12599" fmla="*/ 1280481 w 6294865"/>
              <a:gd name="connsiteY12599" fmla="*/ 2617008 h 5339960"/>
              <a:gd name="connsiteX12600" fmla="*/ 1287920 w 6294865"/>
              <a:gd name="connsiteY12600" fmla="*/ 2607609 h 5339960"/>
              <a:gd name="connsiteX12601" fmla="*/ 1266583 w 6294865"/>
              <a:gd name="connsiteY12601" fmla="*/ 2597643 h 5339960"/>
              <a:gd name="connsiteX12602" fmla="*/ 1265342 w 6294865"/>
              <a:gd name="connsiteY12602" fmla="*/ 2596758 h 5339960"/>
              <a:gd name="connsiteX12603" fmla="*/ 1261743 w 6294865"/>
              <a:gd name="connsiteY12603" fmla="*/ 2599390 h 5339960"/>
              <a:gd name="connsiteX12604" fmla="*/ 1237197 w 6294865"/>
              <a:gd name="connsiteY12604" fmla="*/ 2615040 h 5339960"/>
              <a:gd name="connsiteX12605" fmla="*/ 1193936 w 6294865"/>
              <a:gd name="connsiteY12605" fmla="*/ 2725416 h 5339960"/>
              <a:gd name="connsiteX12606" fmla="*/ 1199484 w 6294865"/>
              <a:gd name="connsiteY12606" fmla="*/ 2746937 h 5339960"/>
              <a:gd name="connsiteX12607" fmla="*/ 1201418 w 6294865"/>
              <a:gd name="connsiteY12607" fmla="*/ 2754399 h 5339960"/>
              <a:gd name="connsiteX12608" fmla="*/ 1210431 w 6294865"/>
              <a:gd name="connsiteY12608" fmla="*/ 2748099 h 5339960"/>
              <a:gd name="connsiteX12609" fmla="*/ 1222006 w 6294865"/>
              <a:gd name="connsiteY12609" fmla="*/ 2747297 h 5339960"/>
              <a:gd name="connsiteX12610" fmla="*/ 1228030 w 6294865"/>
              <a:gd name="connsiteY12610" fmla="*/ 2747634 h 5339960"/>
              <a:gd name="connsiteX12611" fmla="*/ 1231426 w 6294865"/>
              <a:gd name="connsiteY12611" fmla="*/ 2743717 h 5339960"/>
              <a:gd name="connsiteX12612" fmla="*/ 1232298 w 6294865"/>
              <a:gd name="connsiteY12612" fmla="*/ 2736151 h 5339960"/>
              <a:gd name="connsiteX12613" fmla="*/ 1235930 w 6294865"/>
              <a:gd name="connsiteY12613" fmla="*/ 2716628 h 5339960"/>
              <a:gd name="connsiteX12614" fmla="*/ 1236081 w 6294865"/>
              <a:gd name="connsiteY12614" fmla="*/ 2713370 h 5339960"/>
              <a:gd name="connsiteX12615" fmla="*/ 1233619 w 6294865"/>
              <a:gd name="connsiteY12615" fmla="*/ 2706910 h 5339960"/>
              <a:gd name="connsiteX12616" fmla="*/ 1217965 w 6294865"/>
              <a:gd name="connsiteY12616" fmla="*/ 2714937 h 5339960"/>
              <a:gd name="connsiteX12617" fmla="*/ 1161704 w 6294865"/>
              <a:gd name="connsiteY12617" fmla="*/ 2827737 h 5339960"/>
              <a:gd name="connsiteX12618" fmla="*/ 1164845 w 6294865"/>
              <a:gd name="connsiteY12618" fmla="*/ 2839919 h 5339960"/>
              <a:gd name="connsiteX12619" fmla="*/ 1170257 w 6294865"/>
              <a:gd name="connsiteY12619" fmla="*/ 2838763 h 5339960"/>
              <a:gd name="connsiteX12620" fmla="*/ 1176932 w 6294865"/>
              <a:gd name="connsiteY12620" fmla="*/ 2831328 h 5339960"/>
              <a:gd name="connsiteX12621" fmla="*/ 1178925 w 6294865"/>
              <a:gd name="connsiteY12621" fmla="*/ 2829248 h 5339960"/>
              <a:gd name="connsiteX12622" fmla="*/ 1178954 w 6294865"/>
              <a:gd name="connsiteY12622" fmla="*/ 2828629 h 5339960"/>
              <a:gd name="connsiteX12623" fmla="*/ 1174853 w 6294865"/>
              <a:gd name="connsiteY12623" fmla="*/ 2822002 h 5339960"/>
              <a:gd name="connsiteX12624" fmla="*/ 1306996 w 6294865"/>
              <a:gd name="connsiteY12624" fmla="*/ 2366179 h 5339960"/>
              <a:gd name="connsiteX12625" fmla="*/ 1307246 w 6294865"/>
              <a:gd name="connsiteY12625" fmla="*/ 2366746 h 5339960"/>
              <a:gd name="connsiteX12626" fmla="*/ 1308756 w 6294865"/>
              <a:gd name="connsiteY12626" fmla="*/ 2365425 h 5339960"/>
              <a:gd name="connsiteX12627" fmla="*/ 1308090 w 6294865"/>
              <a:gd name="connsiteY12627" fmla="*/ 2364670 h 5339960"/>
              <a:gd name="connsiteX12628" fmla="*/ 1307260 w 6294865"/>
              <a:gd name="connsiteY12628" fmla="*/ 2365397 h 5339960"/>
              <a:gd name="connsiteX12629" fmla="*/ 1663563 w 6294865"/>
              <a:gd name="connsiteY12629" fmla="*/ 1234233 h 5339960"/>
              <a:gd name="connsiteX12630" fmla="*/ 1667071 w 6294865"/>
              <a:gd name="connsiteY12630" fmla="*/ 1242185 h 5339960"/>
              <a:gd name="connsiteX12631" fmla="*/ 1668387 w 6294865"/>
              <a:gd name="connsiteY12631" fmla="*/ 1240523 h 5339960"/>
              <a:gd name="connsiteX12632" fmla="*/ 1668019 w 6294865"/>
              <a:gd name="connsiteY12632" fmla="*/ 1244334 h 5339960"/>
              <a:gd name="connsiteX12633" fmla="*/ 1668824 w 6294865"/>
              <a:gd name="connsiteY12633" fmla="*/ 1246159 h 5339960"/>
              <a:gd name="connsiteX12634" fmla="*/ 1682236 w 6294865"/>
              <a:gd name="connsiteY12634" fmla="*/ 1231219 h 5339960"/>
              <a:gd name="connsiteX12635" fmla="*/ 1683564 w 6294865"/>
              <a:gd name="connsiteY12635" fmla="*/ 1218865 h 5339960"/>
              <a:gd name="connsiteX12636" fmla="*/ 1685108 w 6294865"/>
              <a:gd name="connsiteY12636" fmla="*/ 1221987 h 5339960"/>
              <a:gd name="connsiteX12637" fmla="*/ 1685889 w 6294865"/>
              <a:gd name="connsiteY12637" fmla="*/ 1227149 h 5339960"/>
              <a:gd name="connsiteX12638" fmla="*/ 1696820 w 6294865"/>
              <a:gd name="connsiteY12638" fmla="*/ 1214973 h 5339960"/>
              <a:gd name="connsiteX12639" fmla="*/ 1703087 w 6294865"/>
              <a:gd name="connsiteY12639" fmla="*/ 1208432 h 5339960"/>
              <a:gd name="connsiteX12640" fmla="*/ 1699981 w 6294865"/>
              <a:gd name="connsiteY12640" fmla="*/ 1198877 h 5339960"/>
              <a:gd name="connsiteX12641" fmla="*/ 1687939 w 6294865"/>
              <a:gd name="connsiteY12641" fmla="*/ 1210477 h 5339960"/>
              <a:gd name="connsiteX12642" fmla="*/ 1666725 w 6294865"/>
              <a:gd name="connsiteY12642" fmla="*/ 1224874 h 5339960"/>
              <a:gd name="connsiteX12643" fmla="*/ 1483496 w 6294865"/>
              <a:gd name="connsiteY12643" fmla="*/ 1804927 h 5339960"/>
              <a:gd name="connsiteX12644" fmla="*/ 1485190 w 6294865"/>
              <a:gd name="connsiteY12644" fmla="*/ 1806702 h 5339960"/>
              <a:gd name="connsiteX12645" fmla="*/ 1495997 w 6294865"/>
              <a:gd name="connsiteY12645" fmla="*/ 1803539 h 5339960"/>
              <a:gd name="connsiteX12646" fmla="*/ 620699 w 6294865"/>
              <a:gd name="connsiteY12646" fmla="*/ 4543400 h 5339960"/>
              <a:gd name="connsiteX12647" fmla="*/ 620869 w 6294865"/>
              <a:gd name="connsiteY12647" fmla="*/ 4543784 h 5339960"/>
              <a:gd name="connsiteX12648" fmla="*/ 622220 w 6294865"/>
              <a:gd name="connsiteY12648" fmla="*/ 4566210 h 5339960"/>
              <a:gd name="connsiteX12649" fmla="*/ 618471 w 6294865"/>
              <a:gd name="connsiteY12649" fmla="*/ 4567548 h 5339960"/>
              <a:gd name="connsiteX12650" fmla="*/ 628036 w 6294865"/>
              <a:gd name="connsiteY12650" fmla="*/ 4567263 h 5339960"/>
              <a:gd name="connsiteX12651" fmla="*/ 627967 w 6294865"/>
              <a:gd name="connsiteY12651" fmla="*/ 4562689 h 5339960"/>
              <a:gd name="connsiteX12652" fmla="*/ 629323 w 6294865"/>
              <a:gd name="connsiteY12652" fmla="*/ 4534650 h 5339960"/>
              <a:gd name="connsiteX12653" fmla="*/ 1516932 w 6294865"/>
              <a:gd name="connsiteY12653" fmla="*/ 1696932 h 5339960"/>
              <a:gd name="connsiteX12654" fmla="*/ 1519585 w 6294865"/>
              <a:gd name="connsiteY12654" fmla="*/ 1706239 h 5339960"/>
              <a:gd name="connsiteX12655" fmla="*/ 1520558 w 6294865"/>
              <a:gd name="connsiteY12655" fmla="*/ 1706935 h 5339960"/>
              <a:gd name="connsiteX12656" fmla="*/ 1527127 w 6294865"/>
              <a:gd name="connsiteY12656" fmla="*/ 1695160 h 5339960"/>
              <a:gd name="connsiteX12657" fmla="*/ 1061105 w 6294865"/>
              <a:gd name="connsiteY12657" fmla="*/ 3143880 h 5339960"/>
              <a:gd name="connsiteX12658" fmla="*/ 1062029 w 6294865"/>
              <a:gd name="connsiteY12658" fmla="*/ 3144547 h 5339960"/>
              <a:gd name="connsiteX12659" fmla="*/ 1069118 w 6294865"/>
              <a:gd name="connsiteY12659" fmla="*/ 3149676 h 5339960"/>
              <a:gd name="connsiteX12660" fmla="*/ 1066599 w 6294865"/>
              <a:gd name="connsiteY12660" fmla="*/ 3138324 h 5339960"/>
              <a:gd name="connsiteX12661" fmla="*/ 1544378 w 6294865"/>
              <a:gd name="connsiteY12661" fmla="*/ 1609222 h 5339960"/>
              <a:gd name="connsiteX12662" fmla="*/ 1553294 w 6294865"/>
              <a:gd name="connsiteY12662" fmla="*/ 1609349 h 5339960"/>
              <a:gd name="connsiteX12663" fmla="*/ 1551157 w 6294865"/>
              <a:gd name="connsiteY12663" fmla="*/ 1604717 h 5339960"/>
              <a:gd name="connsiteX12664" fmla="*/ 1489932 w 6294865"/>
              <a:gd name="connsiteY12664" fmla="*/ 1782038 h 5339960"/>
              <a:gd name="connsiteX12665" fmla="*/ 1505289 w 6294865"/>
              <a:gd name="connsiteY12665" fmla="*/ 1793033 h 5339960"/>
              <a:gd name="connsiteX12666" fmla="*/ 1506094 w 6294865"/>
              <a:gd name="connsiteY12666" fmla="*/ 1793611 h 5339960"/>
              <a:gd name="connsiteX12667" fmla="*/ 1510951 w 6294865"/>
              <a:gd name="connsiteY12667" fmla="*/ 1789814 h 5339960"/>
              <a:gd name="connsiteX12668" fmla="*/ 1501912 w 6294865"/>
              <a:gd name="connsiteY12668" fmla="*/ 1786787 h 5339960"/>
              <a:gd name="connsiteX12669" fmla="*/ 1494211 w 6294865"/>
              <a:gd name="connsiteY12669" fmla="*/ 1774618 h 5339960"/>
              <a:gd name="connsiteX12670" fmla="*/ 1030592 w 6294865"/>
              <a:gd name="connsiteY12670" fmla="*/ 3240026 h 5339960"/>
              <a:gd name="connsiteX12671" fmla="*/ 1040047 w 6294865"/>
              <a:gd name="connsiteY12671" fmla="*/ 3254721 h 5339960"/>
              <a:gd name="connsiteX12672" fmla="*/ 1045722 w 6294865"/>
              <a:gd name="connsiteY12672" fmla="*/ 3259410 h 5339960"/>
              <a:gd name="connsiteX12673" fmla="*/ 1049377 w 6294865"/>
              <a:gd name="connsiteY12673" fmla="*/ 3259616 h 5339960"/>
              <a:gd name="connsiteX12674" fmla="*/ 1057716 w 6294865"/>
              <a:gd name="connsiteY12674" fmla="*/ 3249997 h 5339960"/>
              <a:gd name="connsiteX12675" fmla="*/ 1056439 w 6294865"/>
              <a:gd name="connsiteY12675" fmla="*/ 3246678 h 5339960"/>
              <a:gd name="connsiteX12676" fmla="*/ 1056683 w 6294865"/>
              <a:gd name="connsiteY12676" fmla="*/ 3241417 h 5339960"/>
              <a:gd name="connsiteX12677" fmla="*/ 1042137 w 6294865"/>
              <a:gd name="connsiteY12677" fmla="*/ 3231042 h 5339960"/>
              <a:gd name="connsiteX12678" fmla="*/ 1033173 w 6294865"/>
              <a:gd name="connsiteY12678" fmla="*/ 3234270 h 5339960"/>
              <a:gd name="connsiteX12679" fmla="*/ 1033129 w 6294865"/>
              <a:gd name="connsiteY12679" fmla="*/ 3234362 h 5339960"/>
              <a:gd name="connsiteX12680" fmla="*/ 1456476 w 6294865"/>
              <a:gd name="connsiteY12680" fmla="*/ 1887752 h 5339960"/>
              <a:gd name="connsiteX12681" fmla="*/ 1456488 w 6294865"/>
              <a:gd name="connsiteY12681" fmla="*/ 1888276 h 5339960"/>
              <a:gd name="connsiteX12682" fmla="*/ 1456953 w 6294865"/>
              <a:gd name="connsiteY12682" fmla="*/ 1887790 h 5339960"/>
              <a:gd name="connsiteX12683" fmla="*/ 1076573 w 6294865"/>
              <a:gd name="connsiteY12683" fmla="*/ 3093611 h 5339960"/>
              <a:gd name="connsiteX12684" fmla="*/ 1076676 w 6294865"/>
              <a:gd name="connsiteY12684" fmla="*/ 3095096 h 5339960"/>
              <a:gd name="connsiteX12685" fmla="*/ 1083158 w 6294865"/>
              <a:gd name="connsiteY12685" fmla="*/ 3093263 h 5339960"/>
              <a:gd name="connsiteX12686" fmla="*/ 1108804 w 6294865"/>
              <a:gd name="connsiteY12686" fmla="*/ 2991290 h 5339960"/>
              <a:gd name="connsiteX12687" fmla="*/ 1108883 w 6294865"/>
              <a:gd name="connsiteY12687" fmla="*/ 2992452 h 5339960"/>
              <a:gd name="connsiteX12688" fmla="*/ 1112938 w 6294865"/>
              <a:gd name="connsiteY12688" fmla="*/ 2992170 h 5339960"/>
              <a:gd name="connsiteX12689" fmla="*/ 1118963 w 6294865"/>
              <a:gd name="connsiteY12689" fmla="*/ 2992508 h 5339960"/>
              <a:gd name="connsiteX12690" fmla="*/ 1119504 w 6294865"/>
              <a:gd name="connsiteY12690" fmla="*/ 2991882 h 5339960"/>
              <a:gd name="connsiteX12691" fmla="*/ 1118529 w 6294865"/>
              <a:gd name="connsiteY12691" fmla="*/ 2990778 h 5339960"/>
              <a:gd name="connsiteX12692" fmla="*/ 1384244 w 6294865"/>
              <a:gd name="connsiteY12692" fmla="*/ 2116023 h 5339960"/>
              <a:gd name="connsiteX12693" fmla="*/ 1384851 w 6294865"/>
              <a:gd name="connsiteY12693" fmla="*/ 2121217 h 5339960"/>
              <a:gd name="connsiteX12694" fmla="*/ 1403385 w 6294865"/>
              <a:gd name="connsiteY12694" fmla="*/ 2112132 h 5339960"/>
              <a:gd name="connsiteX12695" fmla="*/ 1404728 w 6294865"/>
              <a:gd name="connsiteY12695" fmla="*/ 2104911 h 5339960"/>
              <a:gd name="connsiteX12696" fmla="*/ 1404061 w 6294865"/>
              <a:gd name="connsiteY12696" fmla="*/ 2103159 h 5339960"/>
              <a:gd name="connsiteX12697" fmla="*/ 1868419 w 6294865"/>
              <a:gd name="connsiteY12697" fmla="*/ 577911 h 5339960"/>
              <a:gd name="connsiteX12698" fmla="*/ 1867187 w 6294865"/>
              <a:gd name="connsiteY12698" fmla="*/ 585039 h 5339960"/>
              <a:gd name="connsiteX12699" fmla="*/ 1870743 w 6294865"/>
              <a:gd name="connsiteY12699" fmla="*/ 582980 h 5339960"/>
              <a:gd name="connsiteX12700" fmla="*/ 528000 w 6294865"/>
              <a:gd name="connsiteY12700" fmla="*/ 4832892 h 5339960"/>
              <a:gd name="connsiteX12701" fmla="*/ 528300 w 6294865"/>
              <a:gd name="connsiteY12701" fmla="*/ 4836511 h 5339960"/>
              <a:gd name="connsiteX12702" fmla="*/ 537055 w 6294865"/>
              <a:gd name="connsiteY12702" fmla="*/ 4828338 h 5339960"/>
              <a:gd name="connsiteX12703" fmla="*/ 545015 w 6294865"/>
              <a:gd name="connsiteY12703" fmla="*/ 4832715 h 5339960"/>
              <a:gd name="connsiteX12704" fmla="*/ 542696 w 6294865"/>
              <a:gd name="connsiteY12704" fmla="*/ 4845787 h 5339960"/>
              <a:gd name="connsiteX12705" fmla="*/ 552735 w 6294865"/>
              <a:gd name="connsiteY12705" fmla="*/ 4848634 h 5339960"/>
              <a:gd name="connsiteX12706" fmla="*/ 552561 w 6294865"/>
              <a:gd name="connsiteY12706" fmla="*/ 4848174 h 5339960"/>
              <a:gd name="connsiteX12707" fmla="*/ 561673 w 6294865"/>
              <a:gd name="connsiteY12707" fmla="*/ 4820640 h 5339960"/>
              <a:gd name="connsiteX12708" fmla="*/ 563182 w 6294865"/>
              <a:gd name="connsiteY12708" fmla="*/ 4818266 h 5339960"/>
              <a:gd name="connsiteX12709" fmla="*/ 558932 w 6294865"/>
              <a:gd name="connsiteY12709" fmla="*/ 4811549 h 5339960"/>
              <a:gd name="connsiteX12710" fmla="*/ 558319 w 6294865"/>
              <a:gd name="connsiteY12710" fmla="*/ 4811816 h 5339960"/>
              <a:gd name="connsiteX12711" fmla="*/ 543955 w 6294865"/>
              <a:gd name="connsiteY12711" fmla="*/ 4819414 h 5339960"/>
              <a:gd name="connsiteX12712" fmla="*/ 543503 w 6294865"/>
              <a:gd name="connsiteY12712" fmla="*/ 4819850 h 5339960"/>
              <a:gd name="connsiteX12713" fmla="*/ 1051906 w 6294865"/>
              <a:gd name="connsiteY12713" fmla="*/ 3169229 h 5339960"/>
              <a:gd name="connsiteX12714" fmla="*/ 1057692 w 6294865"/>
              <a:gd name="connsiteY12714" fmla="*/ 3171209 h 5339960"/>
              <a:gd name="connsiteX12715" fmla="*/ 1058689 w 6294865"/>
              <a:gd name="connsiteY12715" fmla="*/ 3170131 h 5339960"/>
              <a:gd name="connsiteX12716" fmla="*/ 1062438 w 6294865"/>
              <a:gd name="connsiteY12716" fmla="*/ 3166889 h 5339960"/>
              <a:gd name="connsiteX12717" fmla="*/ 1055676 w 6294865"/>
              <a:gd name="connsiteY12717" fmla="*/ 3165598 h 5339960"/>
              <a:gd name="connsiteX12718" fmla="*/ 1831250 w 6294865"/>
              <a:gd name="connsiteY12718" fmla="*/ 693720 h 5339960"/>
              <a:gd name="connsiteX12719" fmla="*/ 1830908 w 6294865"/>
              <a:gd name="connsiteY12719" fmla="*/ 695803 h 5339960"/>
              <a:gd name="connsiteX12720" fmla="*/ 1831732 w 6294865"/>
              <a:gd name="connsiteY12720" fmla="*/ 694985 h 5339960"/>
              <a:gd name="connsiteX12721" fmla="*/ 906589 w 6294865"/>
              <a:gd name="connsiteY12721" fmla="*/ 3627216 h 5339960"/>
              <a:gd name="connsiteX12722" fmla="*/ 904530 w 6294865"/>
              <a:gd name="connsiteY12722" fmla="*/ 3634340 h 5339960"/>
              <a:gd name="connsiteX12723" fmla="*/ 904249 w 6294865"/>
              <a:gd name="connsiteY12723" fmla="*/ 3664573 h 5339960"/>
              <a:gd name="connsiteX12724" fmla="*/ 926599 w 6294865"/>
              <a:gd name="connsiteY12724" fmla="*/ 3661644 h 5339960"/>
              <a:gd name="connsiteX12725" fmla="*/ 944385 w 6294865"/>
              <a:gd name="connsiteY12725" fmla="*/ 3656350 h 5339960"/>
              <a:gd name="connsiteX12726" fmla="*/ 944414 w 6294865"/>
              <a:gd name="connsiteY12726" fmla="*/ 3645316 h 5339960"/>
              <a:gd name="connsiteX12727" fmla="*/ 943493 w 6294865"/>
              <a:gd name="connsiteY12727" fmla="*/ 3645836 h 5339960"/>
              <a:gd name="connsiteX12728" fmla="*/ 925047 w 6294865"/>
              <a:gd name="connsiteY12728" fmla="*/ 3635547 h 5339960"/>
              <a:gd name="connsiteX12729" fmla="*/ 930428 w 6294865"/>
              <a:gd name="connsiteY12729" fmla="*/ 3632409 h 5339960"/>
              <a:gd name="connsiteX12730" fmla="*/ 924175 w 6294865"/>
              <a:gd name="connsiteY12730" fmla="*/ 3628488 h 5339960"/>
              <a:gd name="connsiteX12731" fmla="*/ 909531 w 6294865"/>
              <a:gd name="connsiteY12731" fmla="*/ 3627419 h 5339960"/>
              <a:gd name="connsiteX12732" fmla="*/ 1707978 w 6294865"/>
              <a:gd name="connsiteY12732" fmla="*/ 1081239 h 5339960"/>
              <a:gd name="connsiteX12733" fmla="*/ 1709188 w 6294865"/>
              <a:gd name="connsiteY12733" fmla="*/ 1091592 h 5339960"/>
              <a:gd name="connsiteX12734" fmla="*/ 1720446 w 6294865"/>
              <a:gd name="connsiteY12734" fmla="*/ 1086073 h 5339960"/>
              <a:gd name="connsiteX12735" fmla="*/ 1720971 w 6294865"/>
              <a:gd name="connsiteY12735" fmla="*/ 1083256 h 5339960"/>
              <a:gd name="connsiteX12736" fmla="*/ 1718203 w 6294865"/>
              <a:gd name="connsiteY12736" fmla="*/ 1075995 h 5339960"/>
              <a:gd name="connsiteX12737" fmla="*/ 1270856 w 6294865"/>
              <a:gd name="connsiteY12737" fmla="*/ 2467679 h 5339960"/>
              <a:gd name="connsiteX12738" fmla="*/ 1270893 w 6294865"/>
              <a:gd name="connsiteY12738" fmla="*/ 2467678 h 5339960"/>
              <a:gd name="connsiteX12739" fmla="*/ 1270885 w 6294865"/>
              <a:gd name="connsiteY12739" fmla="*/ 2467602 h 5339960"/>
              <a:gd name="connsiteX12740" fmla="*/ 449740 w 6294865"/>
              <a:gd name="connsiteY12740" fmla="*/ 5072573 h 5339960"/>
              <a:gd name="connsiteX12741" fmla="*/ 452433 w 6294865"/>
              <a:gd name="connsiteY12741" fmla="*/ 5074027 h 5339960"/>
              <a:gd name="connsiteX12742" fmla="*/ 452985 w 6294865"/>
              <a:gd name="connsiteY12742" fmla="*/ 5071435 h 5339960"/>
              <a:gd name="connsiteX12743" fmla="*/ 1481485 w 6294865"/>
              <a:gd name="connsiteY12743" fmla="*/ 1796683 h 5339960"/>
              <a:gd name="connsiteX12744" fmla="*/ 1489693 w 6294865"/>
              <a:gd name="connsiteY12744" fmla="*/ 1797827 h 5339960"/>
              <a:gd name="connsiteX12745" fmla="*/ 1497790 w 6294865"/>
              <a:gd name="connsiteY12745" fmla="*/ 1796687 h 5339960"/>
              <a:gd name="connsiteX12746" fmla="*/ 1488155 w 6294865"/>
              <a:gd name="connsiteY12746" fmla="*/ 1790681 h 5339960"/>
              <a:gd name="connsiteX12747" fmla="*/ 1485820 w 6294865"/>
              <a:gd name="connsiteY12747" fmla="*/ 1789168 h 5339960"/>
              <a:gd name="connsiteX12748" fmla="*/ 1843661 w 6294865"/>
              <a:gd name="connsiteY12748" fmla="*/ 646263 h 5339960"/>
              <a:gd name="connsiteX12749" fmla="*/ 1846269 w 6294865"/>
              <a:gd name="connsiteY12749" fmla="*/ 668570 h 5339960"/>
              <a:gd name="connsiteX12750" fmla="*/ 1847303 w 6294865"/>
              <a:gd name="connsiteY12750" fmla="*/ 677821 h 5339960"/>
              <a:gd name="connsiteX12751" fmla="*/ 1848138 w 6294865"/>
              <a:gd name="connsiteY12751" fmla="*/ 676823 h 5339960"/>
              <a:gd name="connsiteX12752" fmla="*/ 1850523 w 6294865"/>
              <a:gd name="connsiteY12752" fmla="*/ 647793 h 5339960"/>
              <a:gd name="connsiteX12753" fmla="*/ 1846732 w 6294865"/>
              <a:gd name="connsiteY12753" fmla="*/ 647087 h 5339960"/>
              <a:gd name="connsiteX12754" fmla="*/ 559573 w 6294865"/>
              <a:gd name="connsiteY12754" fmla="*/ 4722159 h 5339960"/>
              <a:gd name="connsiteX12755" fmla="*/ 559205 w 6294865"/>
              <a:gd name="connsiteY12755" fmla="*/ 4724331 h 5339960"/>
              <a:gd name="connsiteX12756" fmla="*/ 560352 w 6294865"/>
              <a:gd name="connsiteY12756" fmla="*/ 4723134 h 5339960"/>
              <a:gd name="connsiteX12757" fmla="*/ 682515 w 6294865"/>
              <a:gd name="connsiteY12757" fmla="*/ 4331367 h 5339960"/>
              <a:gd name="connsiteX12758" fmla="*/ 682158 w 6294865"/>
              <a:gd name="connsiteY12758" fmla="*/ 4338631 h 5339960"/>
              <a:gd name="connsiteX12759" fmla="*/ 686279 w 6294865"/>
              <a:gd name="connsiteY12759" fmla="*/ 4340682 h 5339960"/>
              <a:gd name="connsiteX12760" fmla="*/ 696448 w 6294865"/>
              <a:gd name="connsiteY12760" fmla="*/ 4334470 h 5339960"/>
              <a:gd name="connsiteX12761" fmla="*/ 692805 w 6294865"/>
              <a:gd name="connsiteY12761" fmla="*/ 4322290 h 5339960"/>
              <a:gd name="connsiteX12762" fmla="*/ 692062 w 6294865"/>
              <a:gd name="connsiteY12762" fmla="*/ 4321679 h 5339960"/>
              <a:gd name="connsiteX12763" fmla="*/ 1729059 w 6294865"/>
              <a:gd name="connsiteY12763" fmla="*/ 1008742 h 5339960"/>
              <a:gd name="connsiteX12764" fmla="*/ 1730475 w 6294865"/>
              <a:gd name="connsiteY12764" fmla="*/ 1009448 h 5339960"/>
              <a:gd name="connsiteX12765" fmla="*/ 1730509 w 6294865"/>
              <a:gd name="connsiteY12765" fmla="*/ 1009470 h 5339960"/>
              <a:gd name="connsiteX12766" fmla="*/ 1730561 w 6294865"/>
              <a:gd name="connsiteY12766" fmla="*/ 1008844 h 5339960"/>
              <a:gd name="connsiteX12767" fmla="*/ 1020814 w 6294865"/>
              <a:gd name="connsiteY12767" fmla="*/ 3255225 h 5339960"/>
              <a:gd name="connsiteX12768" fmla="*/ 1019084 w 6294865"/>
              <a:gd name="connsiteY12768" fmla="*/ 3266337 h 5339960"/>
              <a:gd name="connsiteX12769" fmla="*/ 1020643 w 6294865"/>
              <a:gd name="connsiteY12769" fmla="*/ 3279671 h 5339960"/>
              <a:gd name="connsiteX12770" fmla="*/ 1031592 w 6294865"/>
              <a:gd name="connsiteY12770" fmla="*/ 3280613 h 5339960"/>
              <a:gd name="connsiteX12771" fmla="*/ 1033938 w 6294865"/>
              <a:gd name="connsiteY12771" fmla="*/ 3277841 h 5339960"/>
              <a:gd name="connsiteX12772" fmla="*/ 1021970 w 6294865"/>
              <a:gd name="connsiteY12772" fmla="*/ 3277434 h 5339960"/>
              <a:gd name="connsiteX12773" fmla="*/ 1019435 w 6294865"/>
              <a:gd name="connsiteY12773" fmla="*/ 3268711 h 5339960"/>
              <a:gd name="connsiteX12774" fmla="*/ 1030315 w 6294865"/>
              <a:gd name="connsiteY12774" fmla="*/ 3261103 h 5339960"/>
              <a:gd name="connsiteX12775" fmla="*/ 1025228 w 6294865"/>
              <a:gd name="connsiteY12775" fmla="*/ 3251994 h 5339960"/>
              <a:gd name="connsiteX12776" fmla="*/ 1025026 w 6294865"/>
              <a:gd name="connsiteY12776" fmla="*/ 3252441 h 5339960"/>
              <a:gd name="connsiteX12777" fmla="*/ 592865 w 6294865"/>
              <a:gd name="connsiteY12777" fmla="*/ 4613422 h 5339960"/>
              <a:gd name="connsiteX12778" fmla="*/ 592672 w 6294865"/>
              <a:gd name="connsiteY12778" fmla="*/ 4614563 h 5339960"/>
              <a:gd name="connsiteX12779" fmla="*/ 593731 w 6294865"/>
              <a:gd name="connsiteY12779" fmla="*/ 4613629 h 5339960"/>
              <a:gd name="connsiteX12780" fmla="*/ 594051 w 6294865"/>
              <a:gd name="connsiteY12780" fmla="*/ 4612652 h 5339960"/>
              <a:gd name="connsiteX12781" fmla="*/ 705852 w 6294865"/>
              <a:gd name="connsiteY12781" fmla="*/ 4254202 h 5339960"/>
              <a:gd name="connsiteX12782" fmla="*/ 707985 w 6294865"/>
              <a:gd name="connsiteY12782" fmla="*/ 4256226 h 5339960"/>
              <a:gd name="connsiteX12783" fmla="*/ 711577 w 6294865"/>
              <a:gd name="connsiteY12783" fmla="*/ 4256878 h 5339960"/>
              <a:gd name="connsiteX12784" fmla="*/ 711786 w 6294865"/>
              <a:gd name="connsiteY12784" fmla="*/ 4252554 h 5339960"/>
              <a:gd name="connsiteX12785" fmla="*/ 711930 w 6294865"/>
              <a:gd name="connsiteY12785" fmla="*/ 4251219 h 5339960"/>
              <a:gd name="connsiteX12786" fmla="*/ 472349 w 6294865"/>
              <a:gd name="connsiteY12786" fmla="*/ 4995233 h 5339960"/>
              <a:gd name="connsiteX12787" fmla="*/ 472880 w 6294865"/>
              <a:gd name="connsiteY12787" fmla="*/ 5001185 h 5339960"/>
              <a:gd name="connsiteX12788" fmla="*/ 475942 w 6294865"/>
              <a:gd name="connsiteY12788" fmla="*/ 4996420 h 5339960"/>
              <a:gd name="connsiteX12789" fmla="*/ 1593669 w 6294865"/>
              <a:gd name="connsiteY12789" fmla="*/ 1435150 h 5339960"/>
              <a:gd name="connsiteX12790" fmla="*/ 1595357 w 6294865"/>
              <a:gd name="connsiteY12790" fmla="*/ 1441655 h 5339960"/>
              <a:gd name="connsiteX12791" fmla="*/ 1595616 w 6294865"/>
              <a:gd name="connsiteY12791" fmla="*/ 1441474 h 5339960"/>
              <a:gd name="connsiteX12792" fmla="*/ 1594833 w 6294865"/>
              <a:gd name="connsiteY12792" fmla="*/ 1434534 h 5339960"/>
              <a:gd name="connsiteX12793" fmla="*/ 1234650 w 6294865"/>
              <a:gd name="connsiteY12793" fmla="*/ 2574866 h 5339960"/>
              <a:gd name="connsiteX12794" fmla="*/ 1234181 w 6294865"/>
              <a:gd name="connsiteY12794" fmla="*/ 2577575 h 5339960"/>
              <a:gd name="connsiteX12795" fmla="*/ 1235552 w 6294865"/>
              <a:gd name="connsiteY12795" fmla="*/ 2575510 h 5339960"/>
              <a:gd name="connsiteX12796" fmla="*/ 1135930 w 6294865"/>
              <a:gd name="connsiteY12796" fmla="*/ 2887916 h 5339960"/>
              <a:gd name="connsiteX12797" fmla="*/ 1139111 w 6294865"/>
              <a:gd name="connsiteY12797" fmla="*/ 2893648 h 5339960"/>
              <a:gd name="connsiteX12798" fmla="*/ 1141653 w 6294865"/>
              <a:gd name="connsiteY12798" fmla="*/ 2891449 h 5339960"/>
              <a:gd name="connsiteX12799" fmla="*/ 1143531 w 6294865"/>
              <a:gd name="connsiteY12799" fmla="*/ 2884858 h 5339960"/>
              <a:gd name="connsiteX12800" fmla="*/ 1140392 w 6294865"/>
              <a:gd name="connsiteY12800" fmla="*/ 2883392 h 5339960"/>
              <a:gd name="connsiteX12801" fmla="*/ 1136628 w 6294865"/>
              <a:gd name="connsiteY12801" fmla="*/ 2887211 h 5339960"/>
              <a:gd name="connsiteX12802" fmla="*/ 1411317 w 6294865"/>
              <a:gd name="connsiteY12802" fmla="*/ 2013113 h 5339960"/>
              <a:gd name="connsiteX12803" fmla="*/ 1418284 w 6294865"/>
              <a:gd name="connsiteY12803" fmla="*/ 2011191 h 5339960"/>
              <a:gd name="connsiteX12804" fmla="*/ 1418193 w 6294865"/>
              <a:gd name="connsiteY12804" fmla="*/ 2005219 h 5339960"/>
              <a:gd name="connsiteX12805" fmla="*/ 1415840 w 6294865"/>
              <a:gd name="connsiteY12805" fmla="*/ 2003542 h 5339960"/>
              <a:gd name="connsiteX12806" fmla="*/ 1412354 w 6294865"/>
              <a:gd name="connsiteY12806" fmla="*/ 2010802 h 5339960"/>
              <a:gd name="connsiteX12807" fmla="*/ 1455796 w 6294865"/>
              <a:gd name="connsiteY12807" fmla="*/ 1870048 h 5339960"/>
              <a:gd name="connsiteX12808" fmla="*/ 1456212 w 6294865"/>
              <a:gd name="connsiteY12808" fmla="*/ 1876051 h 5339960"/>
              <a:gd name="connsiteX12809" fmla="*/ 1456353 w 6294865"/>
              <a:gd name="connsiteY12809" fmla="*/ 1882306 h 5339960"/>
              <a:gd name="connsiteX12810" fmla="*/ 1466431 w 6294865"/>
              <a:gd name="connsiteY12810" fmla="*/ 1877896 h 5339960"/>
              <a:gd name="connsiteX12811" fmla="*/ 1468583 w 6294865"/>
              <a:gd name="connsiteY12811" fmla="*/ 1875652 h 5339960"/>
              <a:gd name="connsiteX12812" fmla="*/ 1469865 w 6294865"/>
              <a:gd name="connsiteY12812" fmla="*/ 1874452 h 5339960"/>
              <a:gd name="connsiteX12813" fmla="*/ 1465522 w 6294865"/>
              <a:gd name="connsiteY12813" fmla="*/ 1869535 h 5339960"/>
              <a:gd name="connsiteX12814" fmla="*/ 1248224 w 6294865"/>
              <a:gd name="connsiteY12814" fmla="*/ 2528442 h 5339960"/>
              <a:gd name="connsiteX12815" fmla="*/ 1255824 w 6294865"/>
              <a:gd name="connsiteY12815" fmla="*/ 2545668 h 5339960"/>
              <a:gd name="connsiteX12816" fmla="*/ 1256159 w 6294865"/>
              <a:gd name="connsiteY12816" fmla="*/ 2551214 h 5339960"/>
              <a:gd name="connsiteX12817" fmla="*/ 1283381 w 6294865"/>
              <a:gd name="connsiteY12817" fmla="*/ 2543520 h 5339960"/>
              <a:gd name="connsiteX12818" fmla="*/ 1286646 w 6294865"/>
              <a:gd name="connsiteY12818" fmla="*/ 2541846 h 5339960"/>
              <a:gd name="connsiteX12819" fmla="*/ 1284932 w 6294865"/>
              <a:gd name="connsiteY12819" fmla="*/ 2535397 h 5339960"/>
              <a:gd name="connsiteX12820" fmla="*/ 1282562 w 6294865"/>
              <a:gd name="connsiteY12820" fmla="*/ 2535925 h 5339960"/>
              <a:gd name="connsiteX12821" fmla="*/ 1277174 w 6294865"/>
              <a:gd name="connsiteY12821" fmla="*/ 2534389 h 5339960"/>
              <a:gd name="connsiteX12822" fmla="*/ 1282080 w 6294865"/>
              <a:gd name="connsiteY12822" fmla="*/ 2528465 h 5339960"/>
              <a:gd name="connsiteX12823" fmla="*/ 1282604 w 6294865"/>
              <a:gd name="connsiteY12823" fmla="*/ 2528007 h 5339960"/>
              <a:gd name="connsiteX12824" fmla="*/ 1280051 w 6294865"/>
              <a:gd name="connsiteY12824" fmla="*/ 2520597 h 5339960"/>
              <a:gd name="connsiteX12825" fmla="*/ 1277583 w 6294865"/>
              <a:gd name="connsiteY12825" fmla="*/ 2513001 h 5339960"/>
              <a:gd name="connsiteX12826" fmla="*/ 1264439 w 6294865"/>
              <a:gd name="connsiteY12826" fmla="*/ 2509408 h 5339960"/>
              <a:gd name="connsiteX12827" fmla="*/ 1266059 w 6294865"/>
              <a:gd name="connsiteY12827" fmla="*/ 2523619 h 5339960"/>
              <a:gd name="connsiteX12828" fmla="*/ 1254083 w 6294865"/>
              <a:gd name="connsiteY12828" fmla="*/ 2532448 h 5339960"/>
              <a:gd name="connsiteX12829" fmla="*/ 1500651 w 6294865"/>
              <a:gd name="connsiteY12829" fmla="*/ 1726763 h 5339960"/>
              <a:gd name="connsiteX12830" fmla="*/ 1502682 w 6294865"/>
              <a:gd name="connsiteY12830" fmla="*/ 1729947 h 5339960"/>
              <a:gd name="connsiteX12831" fmla="*/ 1505329 w 6294865"/>
              <a:gd name="connsiteY12831" fmla="*/ 1733477 h 5339960"/>
              <a:gd name="connsiteX12832" fmla="*/ 1505722 w 6294865"/>
              <a:gd name="connsiteY12832" fmla="*/ 1733523 h 5339960"/>
              <a:gd name="connsiteX12833" fmla="*/ 1509348 w 6294865"/>
              <a:gd name="connsiteY12833" fmla="*/ 1727027 h 5339960"/>
              <a:gd name="connsiteX12834" fmla="*/ 1506692 w 6294865"/>
              <a:gd name="connsiteY12834" fmla="*/ 1724292 h 5339960"/>
              <a:gd name="connsiteX12835" fmla="*/ 1509799 w 6294865"/>
              <a:gd name="connsiteY12835" fmla="*/ 1726217 h 5339960"/>
              <a:gd name="connsiteX12836" fmla="*/ 1510936 w 6294865"/>
              <a:gd name="connsiteY12836" fmla="*/ 1724179 h 5339960"/>
              <a:gd name="connsiteX12837" fmla="*/ 1510171 w 6294865"/>
              <a:gd name="connsiteY12837" fmla="*/ 1722194 h 5339960"/>
              <a:gd name="connsiteX12838" fmla="*/ 1473843 w 6294865"/>
              <a:gd name="connsiteY12838" fmla="*/ 1809883 h 5339960"/>
              <a:gd name="connsiteX12839" fmla="*/ 1475373 w 6294865"/>
              <a:gd name="connsiteY12839" fmla="*/ 1809575 h 5339960"/>
              <a:gd name="connsiteX12840" fmla="*/ 1477990 w 6294865"/>
              <a:gd name="connsiteY12840" fmla="*/ 1808810 h 5339960"/>
              <a:gd name="connsiteX12841" fmla="*/ 1476039 w 6294865"/>
              <a:gd name="connsiteY12841" fmla="*/ 1806093 h 5339960"/>
              <a:gd name="connsiteX12842" fmla="*/ 648678 w 6294865"/>
              <a:gd name="connsiteY12842" fmla="*/ 4427963 h 5339960"/>
              <a:gd name="connsiteX12843" fmla="*/ 648279 w 6294865"/>
              <a:gd name="connsiteY12843" fmla="*/ 4432092 h 5339960"/>
              <a:gd name="connsiteX12844" fmla="*/ 642620 w 6294865"/>
              <a:gd name="connsiteY12844" fmla="*/ 4448141 h 5339960"/>
              <a:gd name="connsiteX12845" fmla="*/ 648957 w 6294865"/>
              <a:gd name="connsiteY12845" fmla="*/ 4446394 h 5339960"/>
              <a:gd name="connsiteX12846" fmla="*/ 725065 w 6294865"/>
              <a:gd name="connsiteY12846" fmla="*/ 4184540 h 5339960"/>
              <a:gd name="connsiteX12847" fmla="*/ 730614 w 6294865"/>
              <a:gd name="connsiteY12847" fmla="*/ 4206061 h 5339960"/>
              <a:gd name="connsiteX12848" fmla="*/ 732548 w 6294865"/>
              <a:gd name="connsiteY12848" fmla="*/ 4213523 h 5339960"/>
              <a:gd name="connsiteX12849" fmla="*/ 741559 w 6294865"/>
              <a:gd name="connsiteY12849" fmla="*/ 4207223 h 5339960"/>
              <a:gd name="connsiteX12850" fmla="*/ 753134 w 6294865"/>
              <a:gd name="connsiteY12850" fmla="*/ 4206420 h 5339960"/>
              <a:gd name="connsiteX12851" fmla="*/ 759160 w 6294865"/>
              <a:gd name="connsiteY12851" fmla="*/ 4206757 h 5339960"/>
              <a:gd name="connsiteX12852" fmla="*/ 762556 w 6294865"/>
              <a:gd name="connsiteY12852" fmla="*/ 4202841 h 5339960"/>
              <a:gd name="connsiteX12853" fmla="*/ 763428 w 6294865"/>
              <a:gd name="connsiteY12853" fmla="*/ 4195274 h 5339960"/>
              <a:gd name="connsiteX12854" fmla="*/ 767060 w 6294865"/>
              <a:gd name="connsiteY12854" fmla="*/ 4175752 h 5339960"/>
              <a:gd name="connsiteX12855" fmla="*/ 767211 w 6294865"/>
              <a:gd name="connsiteY12855" fmla="*/ 4172493 h 5339960"/>
              <a:gd name="connsiteX12856" fmla="*/ 764750 w 6294865"/>
              <a:gd name="connsiteY12856" fmla="*/ 4166034 h 5339960"/>
              <a:gd name="connsiteX12857" fmla="*/ 749095 w 6294865"/>
              <a:gd name="connsiteY12857" fmla="*/ 4174060 h 5339960"/>
              <a:gd name="connsiteX12858" fmla="*/ 692833 w 6294865"/>
              <a:gd name="connsiteY12858" fmla="*/ 4286860 h 5339960"/>
              <a:gd name="connsiteX12859" fmla="*/ 695975 w 6294865"/>
              <a:gd name="connsiteY12859" fmla="*/ 4299042 h 5339960"/>
              <a:gd name="connsiteX12860" fmla="*/ 701388 w 6294865"/>
              <a:gd name="connsiteY12860" fmla="*/ 4297886 h 5339960"/>
              <a:gd name="connsiteX12861" fmla="*/ 708061 w 6294865"/>
              <a:gd name="connsiteY12861" fmla="*/ 4290451 h 5339960"/>
              <a:gd name="connsiteX12862" fmla="*/ 710054 w 6294865"/>
              <a:gd name="connsiteY12862" fmla="*/ 4288370 h 5339960"/>
              <a:gd name="connsiteX12863" fmla="*/ 710084 w 6294865"/>
              <a:gd name="connsiteY12863" fmla="*/ 4287752 h 5339960"/>
              <a:gd name="connsiteX12864" fmla="*/ 705983 w 6294865"/>
              <a:gd name="connsiteY12864" fmla="*/ 4281127 h 5339960"/>
              <a:gd name="connsiteX12865" fmla="*/ 605547 w 6294865"/>
              <a:gd name="connsiteY12865" fmla="*/ 4563205 h 5339960"/>
              <a:gd name="connsiteX12866" fmla="*/ 608127 w 6294865"/>
              <a:gd name="connsiteY12866" fmla="*/ 4567854 h 5339960"/>
              <a:gd name="connsiteX12867" fmla="*/ 616192 w 6294865"/>
              <a:gd name="connsiteY12867" fmla="*/ 4567614 h 5339960"/>
              <a:gd name="connsiteX12868" fmla="*/ 608820 w 6294865"/>
              <a:gd name="connsiteY12868" fmla="*/ 4561132 h 5339960"/>
              <a:gd name="connsiteX12869" fmla="*/ 607467 w 6294865"/>
              <a:gd name="connsiteY12869" fmla="*/ 4558179 h 5339960"/>
              <a:gd name="connsiteX12870" fmla="*/ 1238636 w 6294865"/>
              <a:gd name="connsiteY12870" fmla="*/ 2551798 h 5339960"/>
              <a:gd name="connsiteX12871" fmla="*/ 1238393 w 6294865"/>
              <a:gd name="connsiteY12871" fmla="*/ 2553199 h 5339960"/>
              <a:gd name="connsiteX12872" fmla="*/ 1239266 w 6294865"/>
              <a:gd name="connsiteY12872" fmla="*/ 2553173 h 5339960"/>
              <a:gd name="connsiteX12873" fmla="*/ 658761 w 6294865"/>
              <a:gd name="connsiteY12873" fmla="*/ 4392544 h 5339960"/>
              <a:gd name="connsiteX12874" fmla="*/ 659402 w 6294865"/>
              <a:gd name="connsiteY12874" fmla="*/ 4398026 h 5339960"/>
              <a:gd name="connsiteX12875" fmla="*/ 661371 w 6294865"/>
              <a:gd name="connsiteY12875" fmla="*/ 4396289 h 5339960"/>
              <a:gd name="connsiteX12876" fmla="*/ 661492 w 6294865"/>
              <a:gd name="connsiteY12876" fmla="*/ 4395729 h 5339960"/>
              <a:gd name="connsiteX12877" fmla="*/ 658811 w 6294865"/>
              <a:gd name="connsiteY12877" fmla="*/ 4392509 h 5339960"/>
              <a:gd name="connsiteX12878" fmla="*/ 1211504 w 6294865"/>
              <a:gd name="connsiteY12878" fmla="*/ 2632006 h 5339960"/>
              <a:gd name="connsiteX12879" fmla="*/ 1217375 w 6294865"/>
              <a:gd name="connsiteY12879" fmla="*/ 2639821 h 5339960"/>
              <a:gd name="connsiteX12880" fmla="*/ 1219015 w 6294865"/>
              <a:gd name="connsiteY12880" fmla="*/ 2642665 h 5339960"/>
              <a:gd name="connsiteX12881" fmla="*/ 1220387 w 6294865"/>
              <a:gd name="connsiteY12881" fmla="*/ 2625953 h 5339960"/>
              <a:gd name="connsiteX12882" fmla="*/ 1212760 w 6294865"/>
              <a:gd name="connsiteY12882" fmla="*/ 2630904 h 5339960"/>
              <a:gd name="connsiteX12883" fmla="*/ 1179273 w 6294865"/>
              <a:gd name="connsiteY12883" fmla="*/ 2734326 h 5339960"/>
              <a:gd name="connsiteX12884" fmla="*/ 1180337 w 6294865"/>
              <a:gd name="connsiteY12884" fmla="*/ 2735742 h 5339960"/>
              <a:gd name="connsiteX12885" fmla="*/ 1180302 w 6294865"/>
              <a:gd name="connsiteY12885" fmla="*/ 2733426 h 5339960"/>
              <a:gd name="connsiteX12886" fmla="*/ 1128305 w 6294865"/>
              <a:gd name="connsiteY12886" fmla="*/ 2895619 h 5339960"/>
              <a:gd name="connsiteX12887" fmla="*/ 1129863 w 6294865"/>
              <a:gd name="connsiteY12887" fmla="*/ 2895708 h 5339960"/>
              <a:gd name="connsiteX12888" fmla="*/ 1132588 w 6294865"/>
              <a:gd name="connsiteY12888" fmla="*/ 2895626 h 5339960"/>
              <a:gd name="connsiteX12889" fmla="*/ 1131385 w 6294865"/>
              <a:gd name="connsiteY12889" fmla="*/ 2892507 h 5339960"/>
              <a:gd name="connsiteX12890" fmla="*/ 1521047 w 6294865"/>
              <a:gd name="connsiteY12890" fmla="*/ 1648185 h 5339960"/>
              <a:gd name="connsiteX12891" fmla="*/ 1528195 w 6294865"/>
              <a:gd name="connsiteY12891" fmla="*/ 1649182 h 5339960"/>
              <a:gd name="connsiteX12892" fmla="*/ 1525671 w 6294865"/>
              <a:gd name="connsiteY12892" fmla="*/ 1645726 h 5339960"/>
              <a:gd name="connsiteX12893" fmla="*/ 1106370 w 6294865"/>
              <a:gd name="connsiteY12893" fmla="*/ 2963799 h 5339960"/>
              <a:gd name="connsiteX12894" fmla="*/ 1107281 w 6294865"/>
              <a:gd name="connsiteY12894" fmla="*/ 2971946 h 5339960"/>
              <a:gd name="connsiteX12895" fmla="*/ 1117027 w 6294865"/>
              <a:gd name="connsiteY12895" fmla="*/ 2973652 h 5339960"/>
              <a:gd name="connsiteX12896" fmla="*/ 1126214 w 6294865"/>
              <a:gd name="connsiteY12896" fmla="*/ 2980061 h 5339960"/>
              <a:gd name="connsiteX12897" fmla="*/ 1126023 w 6294865"/>
              <a:gd name="connsiteY12897" fmla="*/ 2979570 h 5339960"/>
              <a:gd name="connsiteX12898" fmla="*/ 1126962 w 6294865"/>
              <a:gd name="connsiteY12898" fmla="*/ 2959370 h 5339960"/>
              <a:gd name="connsiteX12899" fmla="*/ 1113387 w 6294865"/>
              <a:gd name="connsiteY12899" fmla="*/ 2964121 h 5339960"/>
              <a:gd name="connsiteX12900" fmla="*/ 1155993 w 6294865"/>
              <a:gd name="connsiteY12900" fmla="*/ 2805254 h 5339960"/>
              <a:gd name="connsiteX12901" fmla="*/ 1159137 w 6294865"/>
              <a:gd name="connsiteY12901" fmla="*/ 2817697 h 5339960"/>
              <a:gd name="connsiteX12902" fmla="*/ 1169046 w 6294865"/>
              <a:gd name="connsiteY12902" fmla="*/ 2812619 h 5339960"/>
              <a:gd name="connsiteX12903" fmla="*/ 1165951 w 6294865"/>
              <a:gd name="connsiteY12903" fmla="*/ 2807624 h 5339960"/>
              <a:gd name="connsiteX12904" fmla="*/ 1164270 w 6294865"/>
              <a:gd name="connsiteY12904" fmla="*/ 2805457 h 5339960"/>
              <a:gd name="connsiteX12905" fmla="*/ 1073980 w 6294865"/>
              <a:gd name="connsiteY12905" fmla="*/ 3064694 h 5339960"/>
              <a:gd name="connsiteX12906" fmla="*/ 1075051 w 6294865"/>
              <a:gd name="connsiteY12906" fmla="*/ 3074267 h 5339960"/>
              <a:gd name="connsiteX12907" fmla="*/ 1084796 w 6294865"/>
              <a:gd name="connsiteY12907" fmla="*/ 3075975 h 5339960"/>
              <a:gd name="connsiteX12908" fmla="*/ 1094898 w 6294865"/>
              <a:gd name="connsiteY12908" fmla="*/ 3083023 h 5339960"/>
              <a:gd name="connsiteX12909" fmla="*/ 1089088 w 6294865"/>
              <a:gd name="connsiteY12909" fmla="*/ 3057482 h 5339960"/>
              <a:gd name="connsiteX12910" fmla="*/ 1088558 w 6294865"/>
              <a:gd name="connsiteY12910" fmla="*/ 3053908 h 5339960"/>
              <a:gd name="connsiteX12911" fmla="*/ 1685664 w 6294865"/>
              <a:gd name="connsiteY12911" fmla="*/ 1122175 h 5339960"/>
              <a:gd name="connsiteX12912" fmla="*/ 1692495 w 6294865"/>
              <a:gd name="connsiteY12912" fmla="*/ 1148513 h 5339960"/>
              <a:gd name="connsiteX12913" fmla="*/ 1692708 w 6294865"/>
              <a:gd name="connsiteY12913" fmla="*/ 1148195 h 5339960"/>
              <a:gd name="connsiteX12914" fmla="*/ 1700513 w 6294865"/>
              <a:gd name="connsiteY12914" fmla="*/ 1138335 h 5339960"/>
              <a:gd name="connsiteX12915" fmla="*/ 1700180 w 6294865"/>
              <a:gd name="connsiteY12915" fmla="*/ 1116366 h 5339960"/>
              <a:gd name="connsiteX12916" fmla="*/ 1700429 w 6294865"/>
              <a:gd name="connsiteY12916" fmla="*/ 1111215 h 5339960"/>
              <a:gd name="connsiteX12917" fmla="*/ 1696643 w 6294865"/>
              <a:gd name="connsiteY12917" fmla="*/ 1113996 h 5339960"/>
              <a:gd name="connsiteX12918" fmla="*/ 1686314 w 6294865"/>
              <a:gd name="connsiteY12918" fmla="*/ 1121549 h 5339960"/>
              <a:gd name="connsiteX12919" fmla="*/ 568838 w 6294865"/>
              <a:gd name="connsiteY12919" fmla="*/ 4667343 h 5339960"/>
              <a:gd name="connsiteX12920" fmla="*/ 566980 w 6294865"/>
              <a:gd name="connsiteY12920" fmla="*/ 4678097 h 5339960"/>
              <a:gd name="connsiteX12921" fmla="*/ 566102 w 6294865"/>
              <a:gd name="connsiteY12921" fmla="*/ 4683337 h 5339960"/>
              <a:gd name="connsiteX12922" fmla="*/ 568327 w 6294865"/>
              <a:gd name="connsiteY12922" fmla="*/ 4692144 h 5339960"/>
              <a:gd name="connsiteX12923" fmla="*/ 574573 w 6294865"/>
              <a:gd name="connsiteY12923" fmla="*/ 4696501 h 5339960"/>
              <a:gd name="connsiteX12924" fmla="*/ 575866 w 6294865"/>
              <a:gd name="connsiteY12924" fmla="*/ 4695840 h 5339960"/>
              <a:gd name="connsiteX12925" fmla="*/ 576453 w 6294865"/>
              <a:gd name="connsiteY12925" fmla="*/ 4683172 h 5339960"/>
              <a:gd name="connsiteX12926" fmla="*/ 580036 w 6294865"/>
              <a:gd name="connsiteY12926" fmla="*/ 4666483 h 5339960"/>
              <a:gd name="connsiteX12927" fmla="*/ 578643 w 6294865"/>
              <a:gd name="connsiteY12927" fmla="*/ 4665257 h 5339960"/>
              <a:gd name="connsiteX12928" fmla="*/ 1137940 w 6294865"/>
              <a:gd name="connsiteY12928" fmla="*/ 2859193 h 5339960"/>
              <a:gd name="connsiteX12929" fmla="*/ 1134329 w 6294865"/>
              <a:gd name="connsiteY12929" fmla="*/ 2871058 h 5339960"/>
              <a:gd name="connsiteX12930" fmla="*/ 1134328 w 6294865"/>
              <a:gd name="connsiteY12930" fmla="*/ 2871061 h 5339960"/>
              <a:gd name="connsiteX12931" fmla="*/ 1136550 w 6294865"/>
              <a:gd name="connsiteY12931" fmla="*/ 2872302 h 5339960"/>
              <a:gd name="connsiteX12932" fmla="*/ 1139099 w 6294865"/>
              <a:gd name="connsiteY12932" fmla="*/ 2873571 h 5339960"/>
              <a:gd name="connsiteX12933" fmla="*/ 1141626 w 6294865"/>
              <a:gd name="connsiteY12933" fmla="*/ 2870655 h 5339960"/>
              <a:gd name="connsiteX12934" fmla="*/ 1154003 w 6294865"/>
              <a:gd name="connsiteY12934" fmla="*/ 2856868 h 5339960"/>
              <a:gd name="connsiteX12935" fmla="*/ 1153180 w 6294865"/>
              <a:gd name="connsiteY12935" fmla="*/ 2856192 h 5339960"/>
              <a:gd name="connsiteX12936" fmla="*/ 1140329 w 6294865"/>
              <a:gd name="connsiteY12936" fmla="*/ 2858485 h 5339960"/>
              <a:gd name="connsiteX12937" fmla="*/ 1287432 w 6294865"/>
              <a:gd name="connsiteY12937" fmla="*/ 2384284 h 5339960"/>
              <a:gd name="connsiteX12938" fmla="*/ 1287461 w 6294865"/>
              <a:gd name="connsiteY12938" fmla="*/ 2384651 h 5339960"/>
              <a:gd name="connsiteX12939" fmla="*/ 1291003 w 6294865"/>
              <a:gd name="connsiteY12939" fmla="*/ 2382914 h 5339960"/>
              <a:gd name="connsiteX12940" fmla="*/ 1291506 w 6294865"/>
              <a:gd name="connsiteY12940" fmla="*/ 2380211 h 5339960"/>
              <a:gd name="connsiteX12941" fmla="*/ 1528276 w 6294865"/>
              <a:gd name="connsiteY12941" fmla="*/ 1619444 h 5339960"/>
              <a:gd name="connsiteX12942" fmla="*/ 1547706 w 6294865"/>
              <a:gd name="connsiteY12942" fmla="*/ 1641038 h 5339960"/>
              <a:gd name="connsiteX12943" fmla="*/ 1548989 w 6294865"/>
              <a:gd name="connsiteY12943" fmla="*/ 1642107 h 5339960"/>
              <a:gd name="connsiteX12944" fmla="*/ 1555793 w 6294865"/>
              <a:gd name="connsiteY12944" fmla="*/ 1635087 h 5339960"/>
              <a:gd name="connsiteX12945" fmla="*/ 1559814 w 6294865"/>
              <a:gd name="connsiteY12945" fmla="*/ 1631836 h 5339960"/>
              <a:gd name="connsiteX12946" fmla="*/ 1557373 w 6294865"/>
              <a:gd name="connsiteY12946" fmla="*/ 1618900 h 5339960"/>
              <a:gd name="connsiteX12947" fmla="*/ 1552251 w 6294865"/>
              <a:gd name="connsiteY12947" fmla="*/ 1619117 h 5339960"/>
              <a:gd name="connsiteX12948" fmla="*/ 1529902 w 6294865"/>
              <a:gd name="connsiteY12948" fmla="*/ 1618512 h 5339960"/>
              <a:gd name="connsiteX12949" fmla="*/ 1476459 w 6294865"/>
              <a:gd name="connsiteY12949" fmla="*/ 1783107 h 5339960"/>
              <a:gd name="connsiteX12950" fmla="*/ 1478062 w 6294865"/>
              <a:gd name="connsiteY12950" fmla="*/ 1787165 h 5339960"/>
              <a:gd name="connsiteX12951" fmla="*/ 1479193 w 6294865"/>
              <a:gd name="connsiteY12951" fmla="*/ 1784877 h 5339960"/>
              <a:gd name="connsiteX12952" fmla="*/ 1144945 w 6294865"/>
              <a:gd name="connsiteY12952" fmla="*/ 2835407 h 5339960"/>
              <a:gd name="connsiteX12953" fmla="*/ 1144835 w 6294865"/>
              <a:gd name="connsiteY12953" fmla="*/ 2835788 h 5339960"/>
              <a:gd name="connsiteX12954" fmla="*/ 1153251 w 6294865"/>
              <a:gd name="connsiteY12954" fmla="*/ 2842397 h 5339960"/>
              <a:gd name="connsiteX12955" fmla="*/ 1155332 w 6294865"/>
              <a:gd name="connsiteY12955" fmla="*/ 2841953 h 5339960"/>
              <a:gd name="connsiteX12956" fmla="*/ 1152306 w 6294865"/>
              <a:gd name="connsiteY12956" fmla="*/ 2831835 h 5339960"/>
              <a:gd name="connsiteX12957" fmla="*/ 1148844 w 6294865"/>
              <a:gd name="connsiteY12957" fmla="*/ 2833344 h 5339960"/>
              <a:gd name="connsiteX12958" fmla="*/ 1808889 w 6294865"/>
              <a:gd name="connsiteY12958" fmla="*/ 726858 h 5339960"/>
              <a:gd name="connsiteX12959" fmla="*/ 1809515 w 6294865"/>
              <a:gd name="connsiteY12959" fmla="*/ 732205 h 5339960"/>
              <a:gd name="connsiteX12960" fmla="*/ 1812262 w 6294865"/>
              <a:gd name="connsiteY12960" fmla="*/ 725203 h 5339960"/>
              <a:gd name="connsiteX12961" fmla="*/ 1590094 w 6294865"/>
              <a:gd name="connsiteY12961" fmla="*/ 1421364 h 5339960"/>
              <a:gd name="connsiteX12962" fmla="*/ 1590233 w 6294865"/>
              <a:gd name="connsiteY12962" fmla="*/ 1421902 h 5339960"/>
              <a:gd name="connsiteX12963" fmla="*/ 1593308 w 6294865"/>
              <a:gd name="connsiteY12963" fmla="*/ 1421033 h 5339960"/>
              <a:gd name="connsiteX12964" fmla="*/ 1593175 w 6294865"/>
              <a:gd name="connsiteY12964" fmla="*/ 1419851 h 5339960"/>
              <a:gd name="connsiteX12965" fmla="*/ 1265757 w 6294865"/>
              <a:gd name="connsiteY12965" fmla="*/ 2450988 h 5339960"/>
              <a:gd name="connsiteX12966" fmla="*/ 1265896 w 6294865"/>
              <a:gd name="connsiteY12966" fmla="*/ 2451527 h 5339960"/>
              <a:gd name="connsiteX12967" fmla="*/ 1267681 w 6294865"/>
              <a:gd name="connsiteY12967" fmla="*/ 2451022 h 5339960"/>
              <a:gd name="connsiteX12968" fmla="*/ 1268659 w 6294865"/>
              <a:gd name="connsiteY12968" fmla="*/ 2449564 h 5339960"/>
              <a:gd name="connsiteX12969" fmla="*/ 1786830 w 6294865"/>
              <a:gd name="connsiteY12969" fmla="*/ 796227 h 5339960"/>
              <a:gd name="connsiteX12970" fmla="*/ 1786789 w 6294865"/>
              <a:gd name="connsiteY12970" fmla="*/ 798705 h 5339960"/>
              <a:gd name="connsiteX12971" fmla="*/ 1787807 w 6294865"/>
              <a:gd name="connsiteY12971" fmla="*/ 795513 h 5339960"/>
              <a:gd name="connsiteX12972" fmla="*/ 1672735 w 6294865"/>
              <a:gd name="connsiteY12972" fmla="*/ 1157409 h 5339960"/>
              <a:gd name="connsiteX12973" fmla="*/ 1672220 w 6294865"/>
              <a:gd name="connsiteY12973" fmla="*/ 1167898 h 5339960"/>
              <a:gd name="connsiteX12974" fmla="*/ 1671971 w 6294865"/>
              <a:gd name="connsiteY12974" fmla="*/ 1170604 h 5339960"/>
              <a:gd name="connsiteX12975" fmla="*/ 1681656 w 6294865"/>
              <a:gd name="connsiteY12975" fmla="*/ 1164686 h 5339960"/>
              <a:gd name="connsiteX12976" fmla="*/ 1683737 w 6294865"/>
              <a:gd name="connsiteY12976" fmla="*/ 1161582 h 5339960"/>
              <a:gd name="connsiteX12977" fmla="*/ 1676706 w 6294865"/>
              <a:gd name="connsiteY12977" fmla="*/ 1159263 h 5339960"/>
              <a:gd name="connsiteX12978" fmla="*/ 875509 w 6294865"/>
              <a:gd name="connsiteY12978" fmla="*/ 3688108 h 5339960"/>
              <a:gd name="connsiteX12979" fmla="*/ 879194 w 6294865"/>
              <a:gd name="connsiteY12979" fmla="*/ 3693873 h 5339960"/>
              <a:gd name="connsiteX12980" fmla="*/ 881703 w 6294865"/>
              <a:gd name="connsiteY12980" fmla="*/ 3693395 h 5339960"/>
              <a:gd name="connsiteX12981" fmla="*/ 880867 w 6294865"/>
              <a:gd name="connsiteY12981" fmla="*/ 3687906 h 5339960"/>
              <a:gd name="connsiteX12982" fmla="*/ 878009 w 6294865"/>
              <a:gd name="connsiteY12982" fmla="*/ 3688379 h 5339960"/>
              <a:gd name="connsiteX12983" fmla="*/ 1029587 w 6294865"/>
              <a:gd name="connsiteY12983" fmla="*/ 3198217 h 5339960"/>
              <a:gd name="connsiteX12984" fmla="*/ 1029563 w 6294865"/>
              <a:gd name="connsiteY12984" fmla="*/ 3198370 h 5339960"/>
              <a:gd name="connsiteX12985" fmla="*/ 1029900 w 6294865"/>
              <a:gd name="connsiteY12985" fmla="*/ 3198360 h 5339960"/>
              <a:gd name="connsiteX12986" fmla="*/ 491093 w 6294865"/>
              <a:gd name="connsiteY12986" fmla="*/ 4907007 h 5339960"/>
              <a:gd name="connsiteX12987" fmla="*/ 492024 w 6294865"/>
              <a:gd name="connsiteY12987" fmla="*/ 4907749 h 5339960"/>
              <a:gd name="connsiteX12988" fmla="*/ 493133 w 6294865"/>
              <a:gd name="connsiteY12988" fmla="*/ 4904501 h 5339960"/>
              <a:gd name="connsiteX12989" fmla="*/ 492654 w 6294865"/>
              <a:gd name="connsiteY12989" fmla="*/ 4904218 h 5339960"/>
              <a:gd name="connsiteX12990" fmla="*/ 1487233 w 6294865"/>
              <a:gd name="connsiteY12990" fmla="*/ 1744508 h 5339960"/>
              <a:gd name="connsiteX12991" fmla="*/ 1494620 w 6294865"/>
              <a:gd name="connsiteY12991" fmla="*/ 1752954 h 5339960"/>
              <a:gd name="connsiteX12992" fmla="*/ 1495291 w 6294865"/>
              <a:gd name="connsiteY12992" fmla="*/ 1753583 h 5339960"/>
              <a:gd name="connsiteX12993" fmla="*/ 1499463 w 6294865"/>
              <a:gd name="connsiteY12993" fmla="*/ 1745500 h 5339960"/>
              <a:gd name="connsiteX12994" fmla="*/ 1499343 w 6294865"/>
              <a:gd name="connsiteY12994" fmla="*/ 1745240 h 5339960"/>
              <a:gd name="connsiteX12995" fmla="*/ 1488271 w 6294865"/>
              <a:gd name="connsiteY12995" fmla="*/ 1744635 h 5339960"/>
              <a:gd name="connsiteX12996" fmla="*/ 1148715 w 6294865"/>
              <a:gd name="connsiteY12996" fmla="*/ 2818996 h 5339960"/>
              <a:gd name="connsiteX12997" fmla="*/ 1148184 w 6294865"/>
              <a:gd name="connsiteY12997" fmla="*/ 2823310 h 5339960"/>
              <a:gd name="connsiteX12998" fmla="*/ 1149660 w 6294865"/>
              <a:gd name="connsiteY12998" fmla="*/ 2822553 h 5339960"/>
              <a:gd name="connsiteX12999" fmla="*/ 1794150 w 6294865"/>
              <a:gd name="connsiteY12999" fmla="*/ 769855 h 5339960"/>
              <a:gd name="connsiteX13000" fmla="*/ 1793900 w 6294865"/>
              <a:gd name="connsiteY13000" fmla="*/ 770727 h 5339960"/>
              <a:gd name="connsiteX13001" fmla="*/ 1792048 w 6294865"/>
              <a:gd name="connsiteY13001" fmla="*/ 776812 h 5339960"/>
              <a:gd name="connsiteX13002" fmla="*/ 1792133 w 6294865"/>
              <a:gd name="connsiteY13002" fmla="*/ 776762 h 5339960"/>
              <a:gd name="connsiteX13003" fmla="*/ 1794096 w 6294865"/>
              <a:gd name="connsiteY13003" fmla="*/ 775800 h 5339960"/>
              <a:gd name="connsiteX13004" fmla="*/ 1794965 w 6294865"/>
              <a:gd name="connsiteY13004" fmla="*/ 773074 h 5339960"/>
              <a:gd name="connsiteX13005" fmla="*/ 1797124 w 6294865"/>
              <a:gd name="connsiteY13005" fmla="*/ 766989 h 5339960"/>
              <a:gd name="connsiteX13006" fmla="*/ 1718082 w 6294865"/>
              <a:gd name="connsiteY13006" fmla="*/ 1011127 h 5339960"/>
              <a:gd name="connsiteX13007" fmla="*/ 1720895 w 6294865"/>
              <a:gd name="connsiteY13007" fmla="*/ 1021969 h 5339960"/>
              <a:gd name="connsiteX13008" fmla="*/ 1726189 w 6294865"/>
              <a:gd name="connsiteY13008" fmla="*/ 1042526 h 5339960"/>
              <a:gd name="connsiteX13009" fmla="*/ 1727969 w 6294865"/>
              <a:gd name="connsiteY13009" fmla="*/ 1040397 h 5339960"/>
              <a:gd name="connsiteX13010" fmla="*/ 1730352 w 6294865"/>
              <a:gd name="connsiteY13010" fmla="*/ 1011368 h 5339960"/>
              <a:gd name="connsiteX13011" fmla="*/ 1726562 w 6294865"/>
              <a:gd name="connsiteY13011" fmla="*/ 1010661 h 5339960"/>
              <a:gd name="connsiteX13012" fmla="*/ 1720730 w 6294865"/>
              <a:gd name="connsiteY13012" fmla="*/ 1009096 h 5339960"/>
              <a:gd name="connsiteX13013" fmla="*/ 579484 w 6294865"/>
              <a:gd name="connsiteY13013" fmla="*/ 4625358 h 5339960"/>
              <a:gd name="connsiteX13014" fmla="*/ 579735 w 6294865"/>
              <a:gd name="connsiteY13014" fmla="*/ 4625925 h 5339960"/>
              <a:gd name="connsiteX13015" fmla="*/ 581246 w 6294865"/>
              <a:gd name="connsiteY13015" fmla="*/ 4624603 h 5339960"/>
              <a:gd name="connsiteX13016" fmla="*/ 580578 w 6294865"/>
              <a:gd name="connsiteY13016" fmla="*/ 4623849 h 5339960"/>
              <a:gd name="connsiteX13017" fmla="*/ 579749 w 6294865"/>
              <a:gd name="connsiteY13017" fmla="*/ 4624575 h 5339960"/>
              <a:gd name="connsiteX13018" fmla="*/ 611715 w 6294865"/>
              <a:gd name="connsiteY13018" fmla="*/ 4523037 h 5339960"/>
              <a:gd name="connsiteX13019" fmla="*/ 615224 w 6294865"/>
              <a:gd name="connsiteY13019" fmla="*/ 4530989 h 5339960"/>
              <a:gd name="connsiteX13020" fmla="*/ 616540 w 6294865"/>
              <a:gd name="connsiteY13020" fmla="*/ 4529327 h 5339960"/>
              <a:gd name="connsiteX13021" fmla="*/ 616171 w 6294865"/>
              <a:gd name="connsiteY13021" fmla="*/ 4533138 h 5339960"/>
              <a:gd name="connsiteX13022" fmla="*/ 616977 w 6294865"/>
              <a:gd name="connsiteY13022" fmla="*/ 4534963 h 5339960"/>
              <a:gd name="connsiteX13023" fmla="*/ 630389 w 6294865"/>
              <a:gd name="connsiteY13023" fmla="*/ 4520023 h 5339960"/>
              <a:gd name="connsiteX13024" fmla="*/ 631717 w 6294865"/>
              <a:gd name="connsiteY13024" fmla="*/ 4507668 h 5339960"/>
              <a:gd name="connsiteX13025" fmla="*/ 633261 w 6294865"/>
              <a:gd name="connsiteY13025" fmla="*/ 4510791 h 5339960"/>
              <a:gd name="connsiteX13026" fmla="*/ 634041 w 6294865"/>
              <a:gd name="connsiteY13026" fmla="*/ 4515953 h 5339960"/>
              <a:gd name="connsiteX13027" fmla="*/ 644972 w 6294865"/>
              <a:gd name="connsiteY13027" fmla="*/ 4503778 h 5339960"/>
              <a:gd name="connsiteX13028" fmla="*/ 653863 w 6294865"/>
              <a:gd name="connsiteY13028" fmla="*/ 4494498 h 5339960"/>
              <a:gd name="connsiteX13029" fmla="*/ 652606 w 6294865"/>
              <a:gd name="connsiteY13029" fmla="*/ 4483374 h 5339960"/>
              <a:gd name="connsiteX13030" fmla="*/ 636092 w 6294865"/>
              <a:gd name="connsiteY13030" fmla="*/ 4499281 h 5339960"/>
              <a:gd name="connsiteX13031" fmla="*/ 614877 w 6294865"/>
              <a:gd name="connsiteY13031" fmla="*/ 4513678 h 5339960"/>
              <a:gd name="connsiteX13032" fmla="*/ 1840745 w 6294865"/>
              <a:gd name="connsiteY13032" fmla="*/ 621333 h 5339960"/>
              <a:gd name="connsiteX13033" fmla="*/ 1842840 w 6294865"/>
              <a:gd name="connsiteY13033" fmla="*/ 639245 h 5339960"/>
              <a:gd name="connsiteX13034" fmla="*/ 1851518 w 6294865"/>
              <a:gd name="connsiteY13034" fmla="*/ 635647 h 5339960"/>
              <a:gd name="connsiteX13035" fmla="*/ 1846854 w 6294865"/>
              <a:gd name="connsiteY13035" fmla="*/ 640957 h 5339960"/>
              <a:gd name="connsiteX13036" fmla="*/ 1844462 w 6294865"/>
              <a:gd name="connsiteY13036" fmla="*/ 642790 h 5339960"/>
              <a:gd name="connsiteX13037" fmla="*/ 1850645 w 6294865"/>
              <a:gd name="connsiteY13037" fmla="*/ 645874 h 5339960"/>
              <a:gd name="connsiteX13038" fmla="*/ 1850680 w 6294865"/>
              <a:gd name="connsiteY13038" fmla="*/ 645894 h 5339960"/>
              <a:gd name="connsiteX13039" fmla="*/ 1851629 w 6294865"/>
              <a:gd name="connsiteY13039" fmla="*/ 634344 h 5339960"/>
              <a:gd name="connsiteX13040" fmla="*/ 1854113 w 6294865"/>
              <a:gd name="connsiteY13040" fmla="*/ 612796 h 5339960"/>
              <a:gd name="connsiteX13041" fmla="*/ 1841952 w 6294865"/>
              <a:gd name="connsiteY13041" fmla="*/ 620551 h 5339960"/>
              <a:gd name="connsiteX13042" fmla="*/ 667058 w 6294865"/>
              <a:gd name="connsiteY13042" fmla="*/ 4347041 h 5339960"/>
              <a:gd name="connsiteX13043" fmla="*/ 670241 w 6294865"/>
              <a:gd name="connsiteY13043" fmla="*/ 4352772 h 5339960"/>
              <a:gd name="connsiteX13044" fmla="*/ 672782 w 6294865"/>
              <a:gd name="connsiteY13044" fmla="*/ 4350574 h 5339960"/>
              <a:gd name="connsiteX13045" fmla="*/ 674661 w 6294865"/>
              <a:gd name="connsiteY13045" fmla="*/ 4343982 h 5339960"/>
              <a:gd name="connsiteX13046" fmla="*/ 671523 w 6294865"/>
              <a:gd name="connsiteY13046" fmla="*/ 4342515 h 5339960"/>
              <a:gd name="connsiteX13047" fmla="*/ 667756 w 6294865"/>
              <a:gd name="connsiteY13047" fmla="*/ 4346335 h 5339960"/>
              <a:gd name="connsiteX13048" fmla="*/ 1646095 w 6294865"/>
              <a:gd name="connsiteY13048" fmla="*/ 1238747 h 5339960"/>
              <a:gd name="connsiteX13049" fmla="*/ 1646598 w 6294865"/>
              <a:gd name="connsiteY13049" fmla="*/ 1256195 h 5339960"/>
              <a:gd name="connsiteX13050" fmla="*/ 1648157 w 6294865"/>
              <a:gd name="connsiteY13050" fmla="*/ 1247816 h 5339960"/>
              <a:gd name="connsiteX13051" fmla="*/ 1648308 w 6294865"/>
              <a:gd name="connsiteY13051" fmla="*/ 1244556 h 5339960"/>
              <a:gd name="connsiteX13052" fmla="*/ 439653 w 6294865"/>
              <a:gd name="connsiteY13052" fmla="*/ 5067154 h 5339960"/>
              <a:gd name="connsiteX13053" fmla="*/ 440561 w 6294865"/>
              <a:gd name="connsiteY13053" fmla="*/ 5067616 h 5339960"/>
              <a:gd name="connsiteX13054" fmla="*/ 442405 w 6294865"/>
              <a:gd name="connsiteY13054" fmla="*/ 5068613 h 5339960"/>
              <a:gd name="connsiteX13055" fmla="*/ 453416 w 6294865"/>
              <a:gd name="connsiteY13055" fmla="*/ 5063065 h 5339960"/>
              <a:gd name="connsiteX13056" fmla="*/ 454201 w 6294865"/>
              <a:gd name="connsiteY13056" fmla="*/ 5062779 h 5339960"/>
              <a:gd name="connsiteX13057" fmla="*/ 444894 w 6294865"/>
              <a:gd name="connsiteY13057" fmla="*/ 5061454 h 5339960"/>
              <a:gd name="connsiteX13058" fmla="*/ 441881 w 6294865"/>
              <a:gd name="connsiteY13058" fmla="*/ 5060643 h 5339960"/>
              <a:gd name="connsiteX13059" fmla="*/ 1376802 w 6294865"/>
              <a:gd name="connsiteY13059" fmla="*/ 2091528 h 5339960"/>
              <a:gd name="connsiteX13060" fmla="*/ 1374702 w 6294865"/>
              <a:gd name="connsiteY13060" fmla="*/ 2098432 h 5339960"/>
              <a:gd name="connsiteX13061" fmla="*/ 1378508 w 6294865"/>
              <a:gd name="connsiteY13061" fmla="*/ 2096481 h 5339960"/>
              <a:gd name="connsiteX13062" fmla="*/ 1392323 w 6294865"/>
              <a:gd name="connsiteY13062" fmla="*/ 2042022 h 5339960"/>
              <a:gd name="connsiteX13063" fmla="*/ 1399806 w 6294865"/>
              <a:gd name="connsiteY13063" fmla="*/ 2055001 h 5339960"/>
              <a:gd name="connsiteX13064" fmla="*/ 1418394 w 6294865"/>
              <a:gd name="connsiteY13064" fmla="*/ 2054074 h 5339960"/>
              <a:gd name="connsiteX13065" fmla="*/ 1422098 w 6294865"/>
              <a:gd name="connsiteY13065" fmla="*/ 2049642 h 5339960"/>
              <a:gd name="connsiteX13066" fmla="*/ 1419721 w 6294865"/>
              <a:gd name="connsiteY13066" fmla="*/ 2028580 h 5339960"/>
              <a:gd name="connsiteX13067" fmla="*/ 1425513 w 6294865"/>
              <a:gd name="connsiteY13067" fmla="*/ 1935336 h 5339960"/>
              <a:gd name="connsiteX13068" fmla="*/ 1429704 w 6294865"/>
              <a:gd name="connsiteY13068" fmla="*/ 1971170 h 5339960"/>
              <a:gd name="connsiteX13069" fmla="*/ 1456052 w 6294865"/>
              <a:gd name="connsiteY13069" fmla="*/ 1956498 h 5339960"/>
              <a:gd name="connsiteX13070" fmla="*/ 1450194 w 6294865"/>
              <a:gd name="connsiteY13070" fmla="*/ 1934454 h 5339960"/>
              <a:gd name="connsiteX13071" fmla="*/ 1445824 w 6294865"/>
              <a:gd name="connsiteY13071" fmla="*/ 1914763 h 5339960"/>
              <a:gd name="connsiteX13072" fmla="*/ 1437411 w 6294865"/>
              <a:gd name="connsiteY13072" fmla="*/ 1923268 h 5339960"/>
              <a:gd name="connsiteX13073" fmla="*/ 1383257 w 6294865"/>
              <a:gd name="connsiteY13073" fmla="*/ 2069344 h 5339960"/>
              <a:gd name="connsiteX13074" fmla="*/ 1378725 w 6294865"/>
              <a:gd name="connsiteY13074" fmla="*/ 2085210 h 5339960"/>
              <a:gd name="connsiteX13075" fmla="*/ 1378426 w 6294865"/>
              <a:gd name="connsiteY13075" fmla="*/ 2086193 h 5339960"/>
              <a:gd name="connsiteX13076" fmla="*/ 1379681 w 6294865"/>
              <a:gd name="connsiteY13076" fmla="*/ 2091150 h 5339960"/>
              <a:gd name="connsiteX13077" fmla="*/ 1381136 w 6294865"/>
              <a:gd name="connsiteY13077" fmla="*/ 2094092 h 5339960"/>
              <a:gd name="connsiteX13078" fmla="*/ 1381164 w 6294865"/>
              <a:gd name="connsiteY13078" fmla="*/ 2094276 h 5339960"/>
              <a:gd name="connsiteX13079" fmla="*/ 1395319 w 6294865"/>
              <a:gd name="connsiteY13079" fmla="*/ 2080215 h 5339960"/>
              <a:gd name="connsiteX13080" fmla="*/ 1392587 w 6294865"/>
              <a:gd name="connsiteY13080" fmla="*/ 2073049 h 5339960"/>
              <a:gd name="connsiteX13081" fmla="*/ 1390171 w 6294865"/>
              <a:gd name="connsiteY13081" fmla="*/ 2067837 h 5339960"/>
              <a:gd name="connsiteX13082" fmla="*/ 1453592 w 6294865"/>
              <a:gd name="connsiteY13082" fmla="*/ 1844607 h 5339960"/>
              <a:gd name="connsiteX13083" fmla="*/ 1454275 w 6294865"/>
              <a:gd name="connsiteY13083" fmla="*/ 1850704 h 5339960"/>
              <a:gd name="connsiteX13084" fmla="*/ 1464021 w 6294865"/>
              <a:gd name="connsiteY13084" fmla="*/ 1852411 h 5339960"/>
              <a:gd name="connsiteX13085" fmla="*/ 1477403 w 6294865"/>
              <a:gd name="connsiteY13085" fmla="*/ 1861747 h 5339960"/>
              <a:gd name="connsiteX13086" fmla="*/ 1477723 w 6294865"/>
              <a:gd name="connsiteY13086" fmla="*/ 1862175 h 5339960"/>
              <a:gd name="connsiteX13087" fmla="*/ 1496414 w 6294865"/>
              <a:gd name="connsiteY13087" fmla="*/ 1834438 h 5339960"/>
              <a:gd name="connsiteX13088" fmla="*/ 1499422 w 6294865"/>
              <a:gd name="connsiteY13088" fmla="*/ 1825688 h 5339960"/>
              <a:gd name="connsiteX13089" fmla="*/ 1498277 w 6294865"/>
              <a:gd name="connsiteY13089" fmla="*/ 1825250 h 5339960"/>
              <a:gd name="connsiteX13090" fmla="*/ 1493146 w 6294865"/>
              <a:gd name="connsiteY13090" fmla="*/ 1821753 h 5339960"/>
              <a:gd name="connsiteX13091" fmla="*/ 1491339 w 6294865"/>
              <a:gd name="connsiteY13091" fmla="*/ 1821532 h 5339960"/>
              <a:gd name="connsiteX13092" fmla="*/ 1474111 w 6294865"/>
              <a:gd name="connsiteY13092" fmla="*/ 1826602 h 5339960"/>
              <a:gd name="connsiteX13093" fmla="*/ 1461584 w 6294865"/>
              <a:gd name="connsiteY13093" fmla="*/ 1830969 h 5339960"/>
              <a:gd name="connsiteX13094" fmla="*/ 1047956 w 6294865"/>
              <a:gd name="connsiteY13094" fmla="*/ 3131983 h 5339960"/>
              <a:gd name="connsiteX13095" fmla="*/ 1054687 w 6294865"/>
              <a:gd name="connsiteY13095" fmla="*/ 3126046 h 5339960"/>
              <a:gd name="connsiteX13096" fmla="*/ 1059806 w 6294865"/>
              <a:gd name="connsiteY13096" fmla="*/ 3118336 h 5339960"/>
              <a:gd name="connsiteX13097" fmla="*/ 1058808 w 6294865"/>
              <a:gd name="connsiteY13097" fmla="*/ 3117624 h 5339960"/>
              <a:gd name="connsiteX13098" fmla="*/ 1054792 w 6294865"/>
              <a:gd name="connsiteY13098" fmla="*/ 3113020 h 5339960"/>
              <a:gd name="connsiteX13099" fmla="*/ 1049893 w 6294865"/>
              <a:gd name="connsiteY13099" fmla="*/ 3126918 h 5339960"/>
              <a:gd name="connsiteX13100" fmla="*/ 1827958 w 6294865"/>
              <a:gd name="connsiteY13100" fmla="*/ 655442 h 5339960"/>
              <a:gd name="connsiteX13101" fmla="*/ 1832965 w 6294865"/>
              <a:gd name="connsiteY13101" fmla="*/ 664127 h 5339960"/>
              <a:gd name="connsiteX13102" fmla="*/ 1832834 w 6294865"/>
              <a:gd name="connsiteY13102" fmla="*/ 655484 h 5339960"/>
              <a:gd name="connsiteX13103" fmla="*/ 1832891 w 6294865"/>
              <a:gd name="connsiteY13103" fmla="*/ 654315 h 5339960"/>
              <a:gd name="connsiteX13104" fmla="*/ 1832199 w 6294865"/>
              <a:gd name="connsiteY13104" fmla="*/ 652190 h 5339960"/>
              <a:gd name="connsiteX13105" fmla="*/ 1488531 w 6294865"/>
              <a:gd name="connsiteY13105" fmla="*/ 1732317 h 5339960"/>
              <a:gd name="connsiteX13106" fmla="*/ 1492874 w 6294865"/>
              <a:gd name="connsiteY13106" fmla="*/ 1732168 h 5339960"/>
              <a:gd name="connsiteX13107" fmla="*/ 1491895 w 6294865"/>
              <a:gd name="connsiteY13107" fmla="*/ 1730827 h 5339960"/>
              <a:gd name="connsiteX13108" fmla="*/ 471871 w 6294865"/>
              <a:gd name="connsiteY13108" fmla="*/ 4957701 h 5339960"/>
              <a:gd name="connsiteX13109" fmla="*/ 471798 w 6294865"/>
              <a:gd name="connsiteY13109" fmla="*/ 4978467 h 5339960"/>
              <a:gd name="connsiteX13110" fmla="*/ 478794 w 6294865"/>
              <a:gd name="connsiteY13110" fmla="*/ 4981605 h 5339960"/>
              <a:gd name="connsiteX13111" fmla="*/ 484188 w 6294865"/>
              <a:gd name="connsiteY13111" fmla="*/ 4983582 h 5339960"/>
              <a:gd name="connsiteX13112" fmla="*/ 488012 w 6294865"/>
              <a:gd name="connsiteY13112" fmla="*/ 4977630 h 5339960"/>
              <a:gd name="connsiteX13113" fmla="*/ 480002 w 6294865"/>
              <a:gd name="connsiteY13113" fmla="*/ 4963204 h 5339960"/>
              <a:gd name="connsiteX13114" fmla="*/ 479518 w 6294865"/>
              <a:gd name="connsiteY13114" fmla="*/ 4962298 h 5339960"/>
              <a:gd name="connsiteX13115" fmla="*/ 474075 w 6294865"/>
              <a:gd name="connsiteY13115" fmla="*/ 4959052 h 5339960"/>
              <a:gd name="connsiteX13116" fmla="*/ 1770014 w 6294865"/>
              <a:gd name="connsiteY13116" fmla="*/ 836096 h 5339960"/>
              <a:gd name="connsiteX13117" fmla="*/ 1768330 w 6294865"/>
              <a:gd name="connsiteY13117" fmla="*/ 849736 h 5339960"/>
              <a:gd name="connsiteX13118" fmla="*/ 1765118 w 6294865"/>
              <a:gd name="connsiteY13118" fmla="*/ 860975 h 5339960"/>
              <a:gd name="connsiteX13119" fmla="*/ 1769412 w 6294865"/>
              <a:gd name="connsiteY13119" fmla="*/ 853171 h 5339960"/>
              <a:gd name="connsiteX13120" fmla="*/ 1774336 w 6294865"/>
              <a:gd name="connsiteY13120" fmla="*/ 837734 h 5339960"/>
              <a:gd name="connsiteX13121" fmla="*/ 476655 w 6294865"/>
              <a:gd name="connsiteY13121" fmla="*/ 4941229 h 5339960"/>
              <a:gd name="connsiteX13122" fmla="*/ 485195 w 6294865"/>
              <a:gd name="connsiteY13122" fmla="*/ 4950604 h 5339960"/>
              <a:gd name="connsiteX13123" fmla="*/ 494459 w 6294865"/>
              <a:gd name="connsiteY13123" fmla="*/ 4964940 h 5339960"/>
              <a:gd name="connsiteX13124" fmla="*/ 496311 w 6294865"/>
              <a:gd name="connsiteY13124" fmla="*/ 4964823 h 5339960"/>
              <a:gd name="connsiteX13125" fmla="*/ 501771 w 6294865"/>
              <a:gd name="connsiteY13125" fmla="*/ 4956416 h 5339960"/>
              <a:gd name="connsiteX13126" fmla="*/ 495483 w 6294865"/>
              <a:gd name="connsiteY13126" fmla="*/ 4947497 h 5339960"/>
              <a:gd name="connsiteX13127" fmla="*/ 492399 w 6294865"/>
              <a:gd name="connsiteY13127" fmla="*/ 4943169 h 5339960"/>
              <a:gd name="connsiteX13128" fmla="*/ 484599 w 6294865"/>
              <a:gd name="connsiteY13128" fmla="*/ 4938513 h 5339960"/>
              <a:gd name="connsiteX13129" fmla="*/ 477102 w 6294865"/>
              <a:gd name="connsiteY13129" fmla="*/ 4939847 h 5339960"/>
              <a:gd name="connsiteX13130" fmla="*/ 472187 w 6294865"/>
              <a:gd name="connsiteY13130" fmla="*/ 4955080 h 5339960"/>
              <a:gd name="connsiteX13131" fmla="*/ 476895 w 6294865"/>
              <a:gd name="connsiteY13131" fmla="*/ 4957376 h 5339960"/>
              <a:gd name="connsiteX13132" fmla="*/ 473500 w 6294865"/>
              <a:gd name="connsiteY13132" fmla="*/ 4951008 h 5339960"/>
              <a:gd name="connsiteX13133" fmla="*/ 710403 w 6294865"/>
              <a:gd name="connsiteY13133" fmla="*/ 4193451 h 5339960"/>
              <a:gd name="connsiteX13134" fmla="*/ 711466 w 6294865"/>
              <a:gd name="connsiteY13134" fmla="*/ 4194865 h 5339960"/>
              <a:gd name="connsiteX13135" fmla="*/ 711431 w 6294865"/>
              <a:gd name="connsiteY13135" fmla="*/ 4192550 h 5339960"/>
              <a:gd name="connsiteX13136" fmla="*/ 742633 w 6294865"/>
              <a:gd name="connsiteY13136" fmla="*/ 4091130 h 5339960"/>
              <a:gd name="connsiteX13137" fmla="*/ 748504 w 6294865"/>
              <a:gd name="connsiteY13137" fmla="*/ 4098946 h 5339960"/>
              <a:gd name="connsiteX13138" fmla="*/ 762682 w 6294865"/>
              <a:gd name="connsiteY13138" fmla="*/ 4123539 h 5339960"/>
              <a:gd name="connsiteX13139" fmla="*/ 768472 w 6294865"/>
              <a:gd name="connsiteY13139" fmla="*/ 4117274 h 5339960"/>
              <a:gd name="connsiteX13140" fmla="*/ 781850 w 6294865"/>
              <a:gd name="connsiteY13140" fmla="*/ 4105699 h 5339960"/>
              <a:gd name="connsiteX13141" fmla="*/ 784719 w 6294865"/>
              <a:gd name="connsiteY13141" fmla="*/ 4095636 h 5339960"/>
              <a:gd name="connsiteX13142" fmla="*/ 790643 w 6294865"/>
              <a:gd name="connsiteY13142" fmla="*/ 4077477 h 5339960"/>
              <a:gd name="connsiteX13143" fmla="*/ 791123 w 6294865"/>
              <a:gd name="connsiteY13143" fmla="*/ 4095835 h 5339960"/>
              <a:gd name="connsiteX13144" fmla="*/ 790874 w 6294865"/>
              <a:gd name="connsiteY13144" fmla="*/ 4098540 h 5339960"/>
              <a:gd name="connsiteX13145" fmla="*/ 800559 w 6294865"/>
              <a:gd name="connsiteY13145" fmla="*/ 4092623 h 5339960"/>
              <a:gd name="connsiteX13146" fmla="*/ 811612 w 6294865"/>
              <a:gd name="connsiteY13146" fmla="*/ 4076132 h 5339960"/>
              <a:gd name="connsiteX13147" fmla="*/ 819416 w 6294865"/>
              <a:gd name="connsiteY13147" fmla="*/ 4066272 h 5339960"/>
              <a:gd name="connsiteX13148" fmla="*/ 819083 w 6294865"/>
              <a:gd name="connsiteY13148" fmla="*/ 4044302 h 5339960"/>
              <a:gd name="connsiteX13149" fmla="*/ 819332 w 6294865"/>
              <a:gd name="connsiteY13149" fmla="*/ 4039152 h 5339960"/>
              <a:gd name="connsiteX13150" fmla="*/ 815545 w 6294865"/>
              <a:gd name="connsiteY13150" fmla="*/ 4041932 h 5339960"/>
              <a:gd name="connsiteX13151" fmla="*/ 792872 w 6294865"/>
              <a:gd name="connsiteY13151" fmla="*/ 4058513 h 5339960"/>
              <a:gd name="connsiteX13152" fmla="*/ 743890 w 6294865"/>
              <a:gd name="connsiteY13152" fmla="*/ 4090028 h 5339960"/>
              <a:gd name="connsiteX13153" fmla="*/ 659434 w 6294865"/>
              <a:gd name="connsiteY13153" fmla="*/ 4354743 h 5339960"/>
              <a:gd name="connsiteX13154" fmla="*/ 660992 w 6294865"/>
              <a:gd name="connsiteY13154" fmla="*/ 4354831 h 5339960"/>
              <a:gd name="connsiteX13155" fmla="*/ 663717 w 6294865"/>
              <a:gd name="connsiteY13155" fmla="*/ 4354751 h 5339960"/>
              <a:gd name="connsiteX13156" fmla="*/ 662516 w 6294865"/>
              <a:gd name="connsiteY13156" fmla="*/ 4351630 h 5339960"/>
              <a:gd name="connsiteX13157" fmla="*/ 1574370 w 6294865"/>
              <a:gd name="connsiteY13157" fmla="*/ 1449209 h 5339960"/>
              <a:gd name="connsiteX13158" fmla="*/ 1581979 w 6294865"/>
              <a:gd name="connsiteY13158" fmla="*/ 1454973 h 5339960"/>
              <a:gd name="connsiteX13159" fmla="*/ 1588782 w 6294865"/>
              <a:gd name="connsiteY13159" fmla="*/ 1458773 h 5339960"/>
              <a:gd name="connsiteX13160" fmla="*/ 1592621 w 6294865"/>
              <a:gd name="connsiteY13160" fmla="*/ 1454765 h 5339960"/>
              <a:gd name="connsiteX13161" fmla="*/ 1587335 w 6294865"/>
              <a:gd name="connsiteY13161" fmla="*/ 1438500 h 5339960"/>
              <a:gd name="connsiteX13162" fmla="*/ 1582086 w 6294865"/>
              <a:gd name="connsiteY13162" fmla="*/ 1441276 h 5339960"/>
              <a:gd name="connsiteX13163" fmla="*/ 1250033 w 6294865"/>
              <a:gd name="connsiteY13163" fmla="*/ 2478834 h 5339960"/>
              <a:gd name="connsiteX13164" fmla="*/ 1250452 w 6294865"/>
              <a:gd name="connsiteY13164" fmla="*/ 2479152 h 5339960"/>
              <a:gd name="connsiteX13165" fmla="*/ 1251104 w 6294865"/>
              <a:gd name="connsiteY13165" fmla="*/ 2478371 h 5339960"/>
              <a:gd name="connsiteX13166" fmla="*/ 1252076 w 6294865"/>
              <a:gd name="connsiteY13166" fmla="*/ 2477522 h 5339960"/>
              <a:gd name="connsiteX13167" fmla="*/ 1253073 w 6294865"/>
              <a:gd name="connsiteY13167" fmla="*/ 2475710 h 5339960"/>
              <a:gd name="connsiteX13168" fmla="*/ 687123 w 6294865"/>
              <a:gd name="connsiteY13168" fmla="*/ 4264378 h 5339960"/>
              <a:gd name="connsiteX13169" fmla="*/ 690267 w 6294865"/>
              <a:gd name="connsiteY13169" fmla="*/ 4276821 h 5339960"/>
              <a:gd name="connsiteX13170" fmla="*/ 700174 w 6294865"/>
              <a:gd name="connsiteY13170" fmla="*/ 4271743 h 5339960"/>
              <a:gd name="connsiteX13171" fmla="*/ 697082 w 6294865"/>
              <a:gd name="connsiteY13171" fmla="*/ 4266749 h 5339960"/>
              <a:gd name="connsiteX13172" fmla="*/ 695399 w 6294865"/>
              <a:gd name="connsiteY13172" fmla="*/ 4264581 h 5339960"/>
              <a:gd name="connsiteX13173" fmla="*/ 1832792 w 6294865"/>
              <a:gd name="connsiteY13173" fmla="*/ 626497 h 5339960"/>
              <a:gd name="connsiteX13174" fmla="*/ 1834008 w 6294865"/>
              <a:gd name="connsiteY13174" fmla="*/ 631190 h 5339960"/>
              <a:gd name="connsiteX13175" fmla="*/ 1834283 w 6294865"/>
              <a:gd name="connsiteY13175" fmla="*/ 625530 h 5339960"/>
              <a:gd name="connsiteX13176" fmla="*/ 1452377 w 6294865"/>
              <a:gd name="connsiteY13176" fmla="*/ 1833737 h 5339960"/>
              <a:gd name="connsiteX13177" fmla="*/ 1452953 w 6294865"/>
              <a:gd name="connsiteY13177" fmla="*/ 1838886 h 5339960"/>
              <a:gd name="connsiteX13178" fmla="*/ 1454028 w 6294865"/>
              <a:gd name="connsiteY13178" fmla="*/ 1836494 h 5339960"/>
              <a:gd name="connsiteX13179" fmla="*/ 1455710 w 6294865"/>
              <a:gd name="connsiteY13179" fmla="*/ 1832988 h 5339960"/>
              <a:gd name="connsiteX13180" fmla="*/ 541822 w 6294865"/>
              <a:gd name="connsiteY13180" fmla="*/ 4723953 h 5339960"/>
              <a:gd name="connsiteX13181" fmla="*/ 543510 w 6294865"/>
              <a:gd name="connsiteY13181" fmla="*/ 4730459 h 5339960"/>
              <a:gd name="connsiteX13182" fmla="*/ 543769 w 6294865"/>
              <a:gd name="connsiteY13182" fmla="*/ 4730278 h 5339960"/>
              <a:gd name="connsiteX13183" fmla="*/ 542985 w 6294865"/>
              <a:gd name="connsiteY13183" fmla="*/ 4723338 h 5339960"/>
              <a:gd name="connsiteX13184" fmla="*/ 1349183 w 6294865"/>
              <a:gd name="connsiteY13184" fmla="*/ 2160489 h 5339960"/>
              <a:gd name="connsiteX13185" fmla="*/ 1349230 w 6294865"/>
              <a:gd name="connsiteY13185" fmla="*/ 2161084 h 5339960"/>
              <a:gd name="connsiteX13186" fmla="*/ 1350430 w 6294865"/>
              <a:gd name="connsiteY13186" fmla="*/ 2167344 h 5339960"/>
              <a:gd name="connsiteX13187" fmla="*/ 1352369 w 6294865"/>
              <a:gd name="connsiteY13187" fmla="*/ 2168309 h 5339960"/>
              <a:gd name="connsiteX13188" fmla="*/ 1368328 w 6294865"/>
              <a:gd name="connsiteY13188" fmla="*/ 2173778 h 5339960"/>
              <a:gd name="connsiteX13189" fmla="*/ 1368767 w 6294865"/>
              <a:gd name="connsiteY13189" fmla="*/ 2173391 h 5339960"/>
              <a:gd name="connsiteX13190" fmla="*/ 1362097 w 6294865"/>
              <a:gd name="connsiteY13190" fmla="*/ 2151087 h 5339960"/>
              <a:gd name="connsiteX13191" fmla="*/ 1349633 w 6294865"/>
              <a:gd name="connsiteY13191" fmla="*/ 2160202 h 5339960"/>
              <a:gd name="connsiteX13192" fmla="*/ 669069 w 6294865"/>
              <a:gd name="connsiteY13192" fmla="*/ 4318317 h 5339960"/>
              <a:gd name="connsiteX13193" fmla="*/ 665458 w 6294865"/>
              <a:gd name="connsiteY13193" fmla="*/ 4330183 h 5339960"/>
              <a:gd name="connsiteX13194" fmla="*/ 665458 w 6294865"/>
              <a:gd name="connsiteY13194" fmla="*/ 4330184 h 5339960"/>
              <a:gd name="connsiteX13195" fmla="*/ 667679 w 6294865"/>
              <a:gd name="connsiteY13195" fmla="*/ 4331426 h 5339960"/>
              <a:gd name="connsiteX13196" fmla="*/ 670228 w 6294865"/>
              <a:gd name="connsiteY13196" fmla="*/ 4332694 h 5339960"/>
              <a:gd name="connsiteX13197" fmla="*/ 672756 w 6294865"/>
              <a:gd name="connsiteY13197" fmla="*/ 4329780 h 5339960"/>
              <a:gd name="connsiteX13198" fmla="*/ 685133 w 6294865"/>
              <a:gd name="connsiteY13198" fmla="*/ 4315992 h 5339960"/>
              <a:gd name="connsiteX13199" fmla="*/ 684309 w 6294865"/>
              <a:gd name="connsiteY13199" fmla="*/ 4315316 h 5339960"/>
              <a:gd name="connsiteX13200" fmla="*/ 671460 w 6294865"/>
              <a:gd name="connsiteY13200" fmla="*/ 4317610 h 5339960"/>
              <a:gd name="connsiteX13201" fmla="*/ 1103429 w 6294865"/>
              <a:gd name="connsiteY13201" fmla="*/ 2937914 h 5339960"/>
              <a:gd name="connsiteX13202" fmla="*/ 1104465 w 6294865"/>
              <a:gd name="connsiteY13202" fmla="*/ 2946774 h 5339960"/>
              <a:gd name="connsiteX13203" fmla="*/ 1105829 w 6294865"/>
              <a:gd name="connsiteY13203" fmla="*/ 2958960 h 5339960"/>
              <a:gd name="connsiteX13204" fmla="*/ 1106893 w 6294865"/>
              <a:gd name="connsiteY13204" fmla="*/ 2957673 h 5339960"/>
              <a:gd name="connsiteX13205" fmla="*/ 1118160 w 6294865"/>
              <a:gd name="connsiteY13205" fmla="*/ 2947821 h 5339960"/>
              <a:gd name="connsiteX13206" fmla="*/ 1130242 w 6294865"/>
              <a:gd name="connsiteY13206" fmla="*/ 2937165 h 5339960"/>
              <a:gd name="connsiteX13207" fmla="*/ 1130361 w 6294865"/>
              <a:gd name="connsiteY13207" fmla="*/ 2936605 h 5339960"/>
              <a:gd name="connsiteX13208" fmla="*/ 1126834 w 6294865"/>
              <a:gd name="connsiteY13208" fmla="*/ 2932368 h 5339960"/>
              <a:gd name="connsiteX13209" fmla="*/ 1117210 w 6294865"/>
              <a:gd name="connsiteY13209" fmla="*/ 2930139 h 5339960"/>
              <a:gd name="connsiteX13210" fmla="*/ 676074 w 6294865"/>
              <a:gd name="connsiteY13210" fmla="*/ 4294532 h 5339960"/>
              <a:gd name="connsiteX13211" fmla="*/ 675966 w 6294865"/>
              <a:gd name="connsiteY13211" fmla="*/ 4294912 h 5339960"/>
              <a:gd name="connsiteX13212" fmla="*/ 684381 w 6294865"/>
              <a:gd name="connsiteY13212" fmla="*/ 4301523 h 5339960"/>
              <a:gd name="connsiteX13213" fmla="*/ 686461 w 6294865"/>
              <a:gd name="connsiteY13213" fmla="*/ 4301078 h 5339960"/>
              <a:gd name="connsiteX13214" fmla="*/ 683436 w 6294865"/>
              <a:gd name="connsiteY13214" fmla="*/ 4290958 h 5339960"/>
              <a:gd name="connsiteX13215" fmla="*/ 679975 w 6294865"/>
              <a:gd name="connsiteY13215" fmla="*/ 4292469 h 5339960"/>
              <a:gd name="connsiteX13216" fmla="*/ 1707788 w 6294865"/>
              <a:gd name="connsiteY13216" fmla="*/ 1019017 h 5339960"/>
              <a:gd name="connsiteX13217" fmla="*/ 1719562 w 6294865"/>
              <a:gd name="connsiteY13217" fmla="*/ 1039440 h 5339960"/>
              <a:gd name="connsiteX13218" fmla="*/ 1720018 w 6294865"/>
              <a:gd name="connsiteY13218" fmla="*/ 1040348 h 5339960"/>
              <a:gd name="connsiteX13219" fmla="*/ 1712030 w 6294865"/>
              <a:gd name="connsiteY13219" fmla="*/ 1015766 h 5339960"/>
              <a:gd name="connsiteX13220" fmla="*/ 1620216 w 6294865"/>
              <a:gd name="connsiteY13220" fmla="*/ 1296890 h 5339960"/>
              <a:gd name="connsiteX13221" fmla="*/ 1619946 w 6294865"/>
              <a:gd name="connsiteY13221" fmla="*/ 1298396 h 5339960"/>
              <a:gd name="connsiteX13222" fmla="*/ 1620082 w 6294865"/>
              <a:gd name="connsiteY13222" fmla="*/ 1298932 h 5339960"/>
              <a:gd name="connsiteX13223" fmla="*/ 1621399 w 6294865"/>
              <a:gd name="connsiteY13223" fmla="*/ 1296930 h 5339960"/>
              <a:gd name="connsiteX13224" fmla="*/ 1110705 w 6294865"/>
              <a:gd name="connsiteY13224" fmla="*/ 2913348 h 5339960"/>
              <a:gd name="connsiteX13225" fmla="*/ 1111622 w 6294865"/>
              <a:gd name="connsiteY13225" fmla="*/ 2912891 h 5339960"/>
              <a:gd name="connsiteX13226" fmla="*/ 1111121 w 6294865"/>
              <a:gd name="connsiteY13226" fmla="*/ 2912930 h 5339960"/>
              <a:gd name="connsiteX13227" fmla="*/ 1569546 w 6294865"/>
              <a:gd name="connsiteY13227" fmla="*/ 1456643 h 5339960"/>
              <a:gd name="connsiteX13228" fmla="*/ 1576198 w 6294865"/>
              <a:gd name="connsiteY13228" fmla="*/ 1461174 h 5339960"/>
              <a:gd name="connsiteX13229" fmla="*/ 1577139 w 6294865"/>
              <a:gd name="connsiteY13229" fmla="*/ 1462057 h 5339960"/>
              <a:gd name="connsiteX13230" fmla="*/ 1583372 w 6294865"/>
              <a:gd name="connsiteY13230" fmla="*/ 1464728 h 5339960"/>
              <a:gd name="connsiteX13231" fmla="*/ 1583605 w 6294865"/>
              <a:gd name="connsiteY13231" fmla="*/ 1464466 h 5339960"/>
              <a:gd name="connsiteX13232" fmla="*/ 1570334 w 6294865"/>
              <a:gd name="connsiteY13232" fmla="*/ 1455001 h 5339960"/>
              <a:gd name="connsiteX13233" fmla="*/ 1648708 w 6294865"/>
              <a:gd name="connsiteY13233" fmla="*/ 1204527 h 5339960"/>
              <a:gd name="connsiteX13234" fmla="*/ 1650666 w 6294865"/>
              <a:gd name="connsiteY13234" fmla="*/ 1208414 h 5339960"/>
              <a:gd name="connsiteX13235" fmla="*/ 1654526 w 6294865"/>
              <a:gd name="connsiteY13235" fmla="*/ 1203797 h 5339960"/>
              <a:gd name="connsiteX13236" fmla="*/ 1652297 w 6294865"/>
              <a:gd name="connsiteY13236" fmla="*/ 1204592 h 5339960"/>
              <a:gd name="connsiteX13237" fmla="*/ 1650757 w 6294865"/>
              <a:gd name="connsiteY13237" fmla="*/ 1203238 h 5339960"/>
              <a:gd name="connsiteX13238" fmla="*/ 679845 w 6294865"/>
              <a:gd name="connsiteY13238" fmla="*/ 4278120 h 5339960"/>
              <a:gd name="connsiteX13239" fmla="*/ 679313 w 6294865"/>
              <a:gd name="connsiteY13239" fmla="*/ 4282434 h 5339960"/>
              <a:gd name="connsiteX13240" fmla="*/ 680791 w 6294865"/>
              <a:gd name="connsiteY13240" fmla="*/ 4281677 h 5339960"/>
              <a:gd name="connsiteX13241" fmla="*/ 1772783 w 6294865"/>
              <a:gd name="connsiteY13241" fmla="*/ 806499 h 5339960"/>
              <a:gd name="connsiteX13242" fmla="*/ 1772711 w 6294865"/>
              <a:gd name="connsiteY13242" fmla="*/ 807976 h 5339960"/>
              <a:gd name="connsiteX13243" fmla="*/ 1774057 w 6294865"/>
              <a:gd name="connsiteY13243" fmla="*/ 811028 h 5339960"/>
              <a:gd name="connsiteX13244" fmla="*/ 1780724 w 6294865"/>
              <a:gd name="connsiteY13244" fmla="*/ 806956 h 5339960"/>
              <a:gd name="connsiteX13245" fmla="*/ 1779972 w 6294865"/>
              <a:gd name="connsiteY13245" fmla="*/ 805003 h 5339960"/>
              <a:gd name="connsiteX13246" fmla="*/ 1780559 w 6294865"/>
              <a:gd name="connsiteY13246" fmla="*/ 800813 h 5339960"/>
              <a:gd name="connsiteX13247" fmla="*/ 1781213 w 6294865"/>
              <a:gd name="connsiteY13247" fmla="*/ 779313 h 5339960"/>
              <a:gd name="connsiteX13248" fmla="*/ 1783415 w 6294865"/>
              <a:gd name="connsiteY13248" fmla="*/ 780409 h 5339960"/>
              <a:gd name="connsiteX13249" fmla="*/ 1783815 w 6294865"/>
              <a:gd name="connsiteY13249" fmla="*/ 777546 h 5339960"/>
              <a:gd name="connsiteX13250" fmla="*/ 1503612 w 6294865"/>
              <a:gd name="connsiteY13250" fmla="*/ 1659517 h 5339960"/>
              <a:gd name="connsiteX13251" fmla="*/ 1507203 w 6294865"/>
              <a:gd name="connsiteY13251" fmla="*/ 1668875 h 5339960"/>
              <a:gd name="connsiteX13252" fmla="*/ 1518114 w 6294865"/>
              <a:gd name="connsiteY13252" fmla="*/ 1669031 h 5339960"/>
              <a:gd name="connsiteX13253" fmla="*/ 1523428 w 6294865"/>
              <a:gd name="connsiteY13253" fmla="*/ 1669079 h 5339960"/>
              <a:gd name="connsiteX13254" fmla="*/ 1531780 w 6294865"/>
              <a:gd name="connsiteY13254" fmla="*/ 1665505 h 5339960"/>
              <a:gd name="connsiteX13255" fmla="*/ 1535108 w 6294865"/>
              <a:gd name="connsiteY13255" fmla="*/ 1658655 h 5339960"/>
              <a:gd name="connsiteX13256" fmla="*/ 1534252 w 6294865"/>
              <a:gd name="connsiteY13256" fmla="*/ 1657482 h 5339960"/>
              <a:gd name="connsiteX13257" fmla="*/ 1521648 w 6294865"/>
              <a:gd name="connsiteY13257" fmla="*/ 1658881 h 5339960"/>
              <a:gd name="connsiteX13258" fmla="*/ 1504604 w 6294865"/>
              <a:gd name="connsiteY13258" fmla="*/ 1657949 h 5339960"/>
              <a:gd name="connsiteX13259" fmla="*/ 1436322 w 6294865"/>
              <a:gd name="connsiteY13259" fmla="*/ 1872907 h 5339960"/>
              <a:gd name="connsiteX13260" fmla="*/ 1439894 w 6294865"/>
              <a:gd name="connsiteY13260" fmla="*/ 1872852 h 5339960"/>
              <a:gd name="connsiteX13261" fmla="*/ 1440329 w 6294865"/>
              <a:gd name="connsiteY13261" fmla="*/ 1873203 h 5339960"/>
              <a:gd name="connsiteX13262" fmla="*/ 1440086 w 6294865"/>
              <a:gd name="connsiteY13262" fmla="*/ 1871060 h 5339960"/>
              <a:gd name="connsiteX13263" fmla="*/ 1474574 w 6294865"/>
              <a:gd name="connsiteY13263" fmla="*/ 1750000 h 5339960"/>
              <a:gd name="connsiteX13264" fmla="*/ 1473922 w 6294865"/>
              <a:gd name="connsiteY13264" fmla="*/ 1770574 h 5339960"/>
              <a:gd name="connsiteX13265" fmla="*/ 1477720 w 6294865"/>
              <a:gd name="connsiteY13265" fmla="*/ 1773294 h 5339960"/>
              <a:gd name="connsiteX13266" fmla="*/ 1485539 w 6294865"/>
              <a:gd name="connsiteY13266" fmla="*/ 1770054 h 5339960"/>
              <a:gd name="connsiteX13267" fmla="*/ 1480874 w 6294865"/>
              <a:gd name="connsiteY13267" fmla="*/ 1775363 h 5339960"/>
              <a:gd name="connsiteX13268" fmla="*/ 1480746 w 6294865"/>
              <a:gd name="connsiteY13268" fmla="*/ 1775461 h 5339960"/>
              <a:gd name="connsiteX13269" fmla="*/ 1483122 w 6294865"/>
              <a:gd name="connsiteY13269" fmla="*/ 1777161 h 5339960"/>
              <a:gd name="connsiteX13270" fmla="*/ 1488827 w 6294865"/>
              <a:gd name="connsiteY13270" fmla="*/ 1766107 h 5339960"/>
              <a:gd name="connsiteX13271" fmla="*/ 1486403 w 6294865"/>
              <a:gd name="connsiteY13271" fmla="*/ 1762278 h 5339960"/>
              <a:gd name="connsiteX13272" fmla="*/ 1484841 w 6294865"/>
              <a:gd name="connsiteY13272" fmla="*/ 1757525 h 5339960"/>
              <a:gd name="connsiteX13273" fmla="*/ 1478363 w 6294865"/>
              <a:gd name="connsiteY13273" fmla="*/ 1753196 h 5339960"/>
              <a:gd name="connsiteX13274" fmla="*/ 1153042 w 6294865"/>
              <a:gd name="connsiteY13274" fmla="*/ 2769763 h 5339960"/>
              <a:gd name="connsiteX13275" fmla="*/ 1152718 w 6294865"/>
              <a:gd name="connsiteY13275" fmla="*/ 2776367 h 5339960"/>
              <a:gd name="connsiteX13276" fmla="*/ 1160179 w 6294865"/>
              <a:gd name="connsiteY13276" fmla="*/ 2782013 h 5339960"/>
              <a:gd name="connsiteX13277" fmla="*/ 1166442 w 6294865"/>
              <a:gd name="connsiteY13277" fmla="*/ 2778185 h 5339960"/>
              <a:gd name="connsiteX13278" fmla="*/ 1161827 w 6294865"/>
              <a:gd name="connsiteY13278" fmla="*/ 2776030 h 5339960"/>
              <a:gd name="connsiteX13279" fmla="*/ 1547121 w 6294865"/>
              <a:gd name="connsiteY13279" fmla="*/ 1517101 h 5339960"/>
              <a:gd name="connsiteX13280" fmla="*/ 1549599 w 6294865"/>
              <a:gd name="connsiteY13280" fmla="*/ 1521566 h 5339960"/>
              <a:gd name="connsiteX13281" fmla="*/ 1566838 w 6294865"/>
              <a:gd name="connsiteY13281" fmla="*/ 1521812 h 5339960"/>
              <a:gd name="connsiteX13282" fmla="*/ 1579261 w 6294865"/>
              <a:gd name="connsiteY13282" fmla="*/ 1521937 h 5339960"/>
              <a:gd name="connsiteX13283" fmla="*/ 1607717 w 6294865"/>
              <a:gd name="connsiteY13283" fmla="*/ 1513895 h 5339960"/>
              <a:gd name="connsiteX13284" fmla="*/ 1610983 w 6294865"/>
              <a:gd name="connsiteY13284" fmla="*/ 1512220 h 5339960"/>
              <a:gd name="connsiteX13285" fmla="*/ 1609269 w 6294865"/>
              <a:gd name="connsiteY13285" fmla="*/ 1505772 h 5339960"/>
              <a:gd name="connsiteX13286" fmla="*/ 1606899 w 6294865"/>
              <a:gd name="connsiteY13286" fmla="*/ 1506300 h 5339960"/>
              <a:gd name="connsiteX13287" fmla="*/ 1601510 w 6294865"/>
              <a:gd name="connsiteY13287" fmla="*/ 1504764 h 5339960"/>
              <a:gd name="connsiteX13288" fmla="*/ 1606416 w 6294865"/>
              <a:gd name="connsiteY13288" fmla="*/ 1498839 h 5339960"/>
              <a:gd name="connsiteX13289" fmla="*/ 1606941 w 6294865"/>
              <a:gd name="connsiteY13289" fmla="*/ 1498382 h 5339960"/>
              <a:gd name="connsiteX13290" fmla="*/ 1604387 w 6294865"/>
              <a:gd name="connsiteY13290" fmla="*/ 1490972 h 5339960"/>
              <a:gd name="connsiteX13291" fmla="*/ 1601919 w 6294865"/>
              <a:gd name="connsiteY13291" fmla="*/ 1483376 h 5339960"/>
              <a:gd name="connsiteX13292" fmla="*/ 1588775 w 6294865"/>
              <a:gd name="connsiteY13292" fmla="*/ 1479782 h 5339960"/>
              <a:gd name="connsiteX13293" fmla="*/ 1590396 w 6294865"/>
              <a:gd name="connsiteY13293" fmla="*/ 1493994 h 5339960"/>
              <a:gd name="connsiteX13294" fmla="*/ 1578420 w 6294865"/>
              <a:gd name="connsiteY13294" fmla="*/ 1502823 h 5339960"/>
              <a:gd name="connsiteX13295" fmla="*/ 1568570 w 6294865"/>
              <a:gd name="connsiteY13295" fmla="*/ 1496089 h 5339960"/>
              <a:gd name="connsiteX13296" fmla="*/ 1567676 w 6294865"/>
              <a:gd name="connsiteY13296" fmla="*/ 1495212 h 5339960"/>
              <a:gd name="connsiteX13297" fmla="*/ 1555034 w 6294865"/>
              <a:gd name="connsiteY13297" fmla="*/ 1508035 h 5339960"/>
              <a:gd name="connsiteX13298" fmla="*/ 1550872 w 6294865"/>
              <a:gd name="connsiteY13298" fmla="*/ 1514608 h 5339960"/>
              <a:gd name="connsiteX13299" fmla="*/ 424304 w 6294865"/>
              <a:gd name="connsiteY13299" fmla="*/ 5081240 h 5339960"/>
              <a:gd name="connsiteX13300" fmla="*/ 431798 w 6294865"/>
              <a:gd name="connsiteY13300" fmla="*/ 5090079 h 5339960"/>
              <a:gd name="connsiteX13301" fmla="*/ 445276 w 6294865"/>
              <a:gd name="connsiteY13301" fmla="*/ 5107077 h 5339960"/>
              <a:gd name="connsiteX13302" fmla="*/ 448393 w 6294865"/>
              <a:gd name="connsiteY13302" fmla="*/ 5092995 h 5339960"/>
              <a:gd name="connsiteX13303" fmla="*/ 450668 w 6294865"/>
              <a:gd name="connsiteY13303" fmla="*/ 5082313 h 5339960"/>
              <a:gd name="connsiteX13304" fmla="*/ 439945 w 6294865"/>
              <a:gd name="connsiteY13304" fmla="*/ 5076003 h 5339960"/>
              <a:gd name="connsiteX13305" fmla="*/ 439346 w 6294865"/>
              <a:gd name="connsiteY13305" fmla="*/ 5076214 h 5339960"/>
              <a:gd name="connsiteX13306" fmla="*/ 435792 w 6294865"/>
              <a:gd name="connsiteY13306" fmla="*/ 5077403 h 5339960"/>
              <a:gd name="connsiteX13307" fmla="*/ 430954 w 6294865"/>
              <a:gd name="connsiteY13307" fmla="*/ 5089080 h 5339960"/>
              <a:gd name="connsiteX13308" fmla="*/ 430501 w 6294865"/>
              <a:gd name="connsiteY13308" fmla="*/ 5082028 h 5339960"/>
              <a:gd name="connsiteX13309" fmla="*/ 430896 w 6294865"/>
              <a:gd name="connsiteY13309" fmla="*/ 5079040 h 5339960"/>
              <a:gd name="connsiteX13310" fmla="*/ 424343 w 6294865"/>
              <a:gd name="connsiteY13310" fmla="*/ 5081231 h 5339960"/>
              <a:gd name="connsiteX13311" fmla="*/ 1410390 w 6294865"/>
              <a:gd name="connsiteY13311" fmla="*/ 1950678 h 5339960"/>
              <a:gd name="connsiteX13312" fmla="*/ 1410560 w 6294865"/>
              <a:gd name="connsiteY13312" fmla="*/ 1951063 h 5339960"/>
              <a:gd name="connsiteX13313" fmla="*/ 1411911 w 6294865"/>
              <a:gd name="connsiteY13313" fmla="*/ 1973488 h 5339960"/>
              <a:gd name="connsiteX13314" fmla="*/ 1408162 w 6294865"/>
              <a:gd name="connsiteY13314" fmla="*/ 1974826 h 5339960"/>
              <a:gd name="connsiteX13315" fmla="*/ 1417727 w 6294865"/>
              <a:gd name="connsiteY13315" fmla="*/ 1974542 h 5339960"/>
              <a:gd name="connsiteX13316" fmla="*/ 1417658 w 6294865"/>
              <a:gd name="connsiteY13316" fmla="*/ 1969968 h 5339960"/>
              <a:gd name="connsiteX13317" fmla="*/ 1419014 w 6294865"/>
              <a:gd name="connsiteY13317" fmla="*/ 1941929 h 5339960"/>
              <a:gd name="connsiteX13318" fmla="*/ 1487416 w 6294865"/>
              <a:gd name="connsiteY13318" fmla="*/ 1706029 h 5339960"/>
              <a:gd name="connsiteX13319" fmla="*/ 1495134 w 6294865"/>
              <a:gd name="connsiteY13319" fmla="*/ 1718122 h 5339960"/>
              <a:gd name="connsiteX13320" fmla="*/ 1506676 w 6294865"/>
              <a:gd name="connsiteY13320" fmla="*/ 1713114 h 5339960"/>
              <a:gd name="connsiteX13321" fmla="*/ 1504688 w 6294865"/>
              <a:gd name="connsiteY13321" fmla="*/ 1707950 h 5339960"/>
              <a:gd name="connsiteX13322" fmla="*/ 1496302 w 6294865"/>
              <a:gd name="connsiteY13322" fmla="*/ 1702520 h 5339960"/>
              <a:gd name="connsiteX13323" fmla="*/ 1493935 w 6294865"/>
              <a:gd name="connsiteY13323" fmla="*/ 1700876 h 5339960"/>
              <a:gd name="connsiteX13324" fmla="*/ 1493319 w 6294865"/>
              <a:gd name="connsiteY13324" fmla="*/ 1700944 h 5339960"/>
              <a:gd name="connsiteX13325" fmla="*/ 1712621 w 6294865"/>
              <a:gd name="connsiteY13325" fmla="*/ 990073 h 5339960"/>
              <a:gd name="connsiteX13326" fmla="*/ 1715206 w 6294865"/>
              <a:gd name="connsiteY13326" fmla="*/ 1000041 h 5339960"/>
              <a:gd name="connsiteX13327" fmla="*/ 1728828 w 6294865"/>
              <a:gd name="connsiteY13327" fmla="*/ 1000268 h 5339960"/>
              <a:gd name="connsiteX13328" fmla="*/ 1731349 w 6294865"/>
              <a:gd name="connsiteY13328" fmla="*/ 999223 h 5339960"/>
              <a:gd name="connsiteX13329" fmla="*/ 1730407 w 6294865"/>
              <a:gd name="connsiteY13329" fmla="*/ 1000294 h 5339960"/>
              <a:gd name="connsiteX13330" fmla="*/ 1731262 w 6294865"/>
              <a:gd name="connsiteY13330" fmla="*/ 1000308 h 5339960"/>
              <a:gd name="connsiteX13331" fmla="*/ 1731457 w 6294865"/>
              <a:gd name="connsiteY13331" fmla="*/ 997920 h 5339960"/>
              <a:gd name="connsiteX13332" fmla="*/ 1732469 w 6294865"/>
              <a:gd name="connsiteY13332" fmla="*/ 989154 h 5339960"/>
              <a:gd name="connsiteX13333" fmla="*/ 1727686 w 6294865"/>
              <a:gd name="connsiteY13333" fmla="*/ 990220 h 5339960"/>
              <a:gd name="connsiteX13334" fmla="*/ 1722298 w 6294865"/>
              <a:gd name="connsiteY13334" fmla="*/ 988683 h 5339960"/>
              <a:gd name="connsiteX13335" fmla="*/ 1727205 w 6294865"/>
              <a:gd name="connsiteY13335" fmla="*/ 982759 h 5339960"/>
              <a:gd name="connsiteX13336" fmla="*/ 1733878 w 6294865"/>
              <a:gd name="connsiteY13336" fmla="*/ 976924 h 5339960"/>
              <a:gd name="connsiteX13337" fmla="*/ 1733943 w 6294865"/>
              <a:gd name="connsiteY13337" fmla="*/ 976370 h 5339960"/>
              <a:gd name="connsiteX13338" fmla="*/ 1721781 w 6294865"/>
              <a:gd name="connsiteY13338" fmla="*/ 984125 h 5339960"/>
              <a:gd name="connsiteX13339" fmla="*/ 1222414 w 6294865"/>
              <a:gd name="connsiteY13339" fmla="*/ 2546061 h 5339960"/>
              <a:gd name="connsiteX13340" fmla="*/ 1226571 w 6294865"/>
              <a:gd name="connsiteY13340" fmla="*/ 2553549 h 5339960"/>
              <a:gd name="connsiteX13341" fmla="*/ 1228476 w 6294865"/>
              <a:gd name="connsiteY13341" fmla="*/ 2553493 h 5339960"/>
              <a:gd name="connsiteX13342" fmla="*/ 1231591 w 6294865"/>
              <a:gd name="connsiteY13342" fmla="*/ 2536755 h 5339960"/>
              <a:gd name="connsiteX13343" fmla="*/ 1223112 w 6294865"/>
              <a:gd name="connsiteY13343" fmla="*/ 2545355 h 5339960"/>
              <a:gd name="connsiteX13344" fmla="*/ 1121688 w 6294865"/>
              <a:gd name="connsiteY13344" fmla="*/ 2863997 h 5339960"/>
              <a:gd name="connsiteX13345" fmla="*/ 1128110 w 6294865"/>
              <a:gd name="connsiteY13345" fmla="*/ 2867585 h 5339960"/>
              <a:gd name="connsiteX13346" fmla="*/ 1128367 w 6294865"/>
              <a:gd name="connsiteY13346" fmla="*/ 2862023 h 5339960"/>
              <a:gd name="connsiteX13347" fmla="*/ 1040834 w 6294865"/>
              <a:gd name="connsiteY13347" fmla="*/ 3119384 h 5339960"/>
              <a:gd name="connsiteX13348" fmla="*/ 1039669 w 6294865"/>
              <a:gd name="connsiteY13348" fmla="*/ 3127974 h 5339960"/>
              <a:gd name="connsiteX13349" fmla="*/ 1048452 w 6294865"/>
              <a:gd name="connsiteY13349" fmla="*/ 3114869 h 5339960"/>
              <a:gd name="connsiteX13350" fmla="*/ 1048920 w 6294865"/>
              <a:gd name="connsiteY13350" fmla="*/ 3114278 h 5339960"/>
              <a:gd name="connsiteX13351" fmla="*/ 1678518 w 6294865"/>
              <a:gd name="connsiteY13351" fmla="*/ 1094501 h 5339960"/>
              <a:gd name="connsiteX13352" fmla="*/ 1680479 w 6294865"/>
              <a:gd name="connsiteY13352" fmla="*/ 1102101 h 5339960"/>
              <a:gd name="connsiteX13353" fmla="*/ 1685705 w 6294865"/>
              <a:gd name="connsiteY13353" fmla="*/ 1102022 h 5339960"/>
              <a:gd name="connsiteX13354" fmla="*/ 1687365 w 6294865"/>
              <a:gd name="connsiteY13354" fmla="*/ 1103360 h 5339960"/>
              <a:gd name="connsiteX13355" fmla="*/ 1699412 w 6294865"/>
              <a:gd name="connsiteY13355" fmla="*/ 1096385 h 5339960"/>
              <a:gd name="connsiteX13356" fmla="*/ 1701188 w 6294865"/>
              <a:gd name="connsiteY13356" fmla="*/ 1095514 h 5339960"/>
              <a:gd name="connsiteX13357" fmla="*/ 1701727 w 6294865"/>
              <a:gd name="connsiteY13357" fmla="*/ 1084381 h 5339960"/>
              <a:gd name="connsiteX13358" fmla="*/ 1880802 w 6294865"/>
              <a:gd name="connsiteY13358" fmla="*/ 451278 h 5339960"/>
              <a:gd name="connsiteX13359" fmla="*/ 1888791 w 6294865"/>
              <a:gd name="connsiteY13359" fmla="*/ 453295 h 5339960"/>
              <a:gd name="connsiteX13360" fmla="*/ 1883433 w 6294865"/>
              <a:gd name="connsiteY13360" fmla="*/ 449958 h 5339960"/>
              <a:gd name="connsiteX13361" fmla="*/ 1883146 w 6294865"/>
              <a:gd name="connsiteY13361" fmla="*/ 449770 h 5339960"/>
              <a:gd name="connsiteX13362" fmla="*/ 1823464 w 6294865"/>
              <a:gd name="connsiteY13362" fmla="*/ 632552 h 5339960"/>
              <a:gd name="connsiteX13363" fmla="*/ 1826562 w 6294865"/>
              <a:gd name="connsiteY13363" fmla="*/ 634043 h 5339960"/>
              <a:gd name="connsiteX13364" fmla="*/ 1825685 w 6294865"/>
              <a:gd name="connsiteY13364" fmla="*/ 631110 h 5339960"/>
              <a:gd name="connsiteX13365" fmla="*/ 559922 w 6294865"/>
              <a:gd name="connsiteY13365" fmla="*/ 4643463 h 5339960"/>
              <a:gd name="connsiteX13366" fmla="*/ 560561 w 6294865"/>
              <a:gd name="connsiteY13366" fmla="*/ 4651590 h 5339960"/>
              <a:gd name="connsiteX13367" fmla="*/ 561023 w 6294865"/>
              <a:gd name="connsiteY13367" fmla="*/ 4652791 h 5339960"/>
              <a:gd name="connsiteX13368" fmla="*/ 561513 w 6294865"/>
              <a:gd name="connsiteY13368" fmla="*/ 4652735 h 5339960"/>
              <a:gd name="connsiteX13369" fmla="*/ 563995 w 6294865"/>
              <a:gd name="connsiteY13369" fmla="*/ 4639390 h 5339960"/>
              <a:gd name="connsiteX13370" fmla="*/ 1260728 w 6294865"/>
              <a:gd name="connsiteY13370" fmla="*/ 2418595 h 5339960"/>
              <a:gd name="connsiteX13371" fmla="*/ 1267274 w 6294865"/>
              <a:gd name="connsiteY13371" fmla="*/ 2423736 h 5339960"/>
              <a:gd name="connsiteX13372" fmla="*/ 1267126 w 6294865"/>
              <a:gd name="connsiteY13372" fmla="*/ 2413917 h 5339960"/>
              <a:gd name="connsiteX13373" fmla="*/ 1457145 w 6294865"/>
              <a:gd name="connsiteY13373" fmla="*/ 1793439 h 5339960"/>
              <a:gd name="connsiteX13374" fmla="*/ 1465782 w 6294865"/>
              <a:gd name="connsiteY13374" fmla="*/ 1794494 h 5339960"/>
              <a:gd name="connsiteX13375" fmla="*/ 1469155 w 6294865"/>
              <a:gd name="connsiteY13375" fmla="*/ 1794962 h 5339960"/>
              <a:gd name="connsiteX13376" fmla="*/ 1468388 w 6294865"/>
              <a:gd name="connsiteY13376" fmla="*/ 1791337 h 5339960"/>
              <a:gd name="connsiteX13377" fmla="*/ 1464389 w 6294865"/>
              <a:gd name="connsiteY13377" fmla="*/ 1787999 h 5339960"/>
              <a:gd name="connsiteX13378" fmla="*/ 1460682 w 6294865"/>
              <a:gd name="connsiteY13378" fmla="*/ 1790841 h 5339960"/>
              <a:gd name="connsiteX13379" fmla="*/ 538246 w 6294865"/>
              <a:gd name="connsiteY13379" fmla="*/ 4710168 h 5339960"/>
              <a:gd name="connsiteX13380" fmla="*/ 538386 w 6294865"/>
              <a:gd name="connsiteY13380" fmla="*/ 4710706 h 5339960"/>
              <a:gd name="connsiteX13381" fmla="*/ 541460 w 6294865"/>
              <a:gd name="connsiteY13381" fmla="*/ 4709837 h 5339960"/>
              <a:gd name="connsiteX13382" fmla="*/ 541328 w 6294865"/>
              <a:gd name="connsiteY13382" fmla="*/ 4708656 h 5339960"/>
              <a:gd name="connsiteX13383" fmla="*/ 1628904 w 6294865"/>
              <a:gd name="connsiteY13383" fmla="*/ 1246685 h 5339960"/>
              <a:gd name="connsiteX13384" fmla="*/ 1623957 w 6294865"/>
              <a:gd name="connsiteY13384" fmla="*/ 1276032 h 5339960"/>
              <a:gd name="connsiteX13385" fmla="*/ 1623382 w 6294865"/>
              <a:gd name="connsiteY13385" fmla="*/ 1279236 h 5339960"/>
              <a:gd name="connsiteX13386" fmla="*/ 1627895 w 6294865"/>
              <a:gd name="connsiteY13386" fmla="*/ 1278923 h 5339960"/>
              <a:gd name="connsiteX13387" fmla="*/ 1630018 w 6294865"/>
              <a:gd name="connsiteY13387" fmla="*/ 1265009 h 5339960"/>
              <a:gd name="connsiteX13388" fmla="*/ 1630743 w 6294865"/>
              <a:gd name="connsiteY13388" fmla="*/ 1245841 h 5339960"/>
              <a:gd name="connsiteX13389" fmla="*/ 1630192 w 6294865"/>
              <a:gd name="connsiteY13389" fmla="*/ 1246124 h 5339960"/>
              <a:gd name="connsiteX13390" fmla="*/ 1755753 w 6294865"/>
              <a:gd name="connsiteY13390" fmla="*/ 843610 h 5339960"/>
              <a:gd name="connsiteX13391" fmla="*/ 1754883 w 6294865"/>
              <a:gd name="connsiteY13391" fmla="*/ 848649 h 5339960"/>
              <a:gd name="connsiteX13392" fmla="*/ 1752801 w 6294865"/>
              <a:gd name="connsiteY13392" fmla="*/ 861000 h 5339960"/>
              <a:gd name="connsiteX13393" fmla="*/ 1756747 w 6294865"/>
              <a:gd name="connsiteY13393" fmla="*/ 842616 h 5339960"/>
              <a:gd name="connsiteX13394" fmla="*/ 1149424 w 6294865"/>
              <a:gd name="connsiteY13394" fmla="*/ 2767181 h 5339960"/>
              <a:gd name="connsiteX13395" fmla="*/ 1149814 w 6294865"/>
              <a:gd name="connsiteY13395" fmla="*/ 2772142 h 5339960"/>
              <a:gd name="connsiteX13396" fmla="*/ 1151053 w 6294865"/>
              <a:gd name="connsiteY13396" fmla="*/ 2768344 h 5339960"/>
              <a:gd name="connsiteX13397" fmla="*/ 1661043 w 6294865"/>
              <a:gd name="connsiteY13397" fmla="*/ 1142888 h 5339960"/>
              <a:gd name="connsiteX13398" fmla="*/ 1675181 w 6294865"/>
              <a:gd name="connsiteY13398" fmla="*/ 1149923 h 5339960"/>
              <a:gd name="connsiteX13399" fmla="*/ 1686027 w 6294865"/>
              <a:gd name="connsiteY13399" fmla="*/ 1155138 h 5339960"/>
              <a:gd name="connsiteX13400" fmla="*/ 1678294 w 6294865"/>
              <a:gd name="connsiteY13400" fmla="*/ 1129274 h 5339960"/>
              <a:gd name="connsiteX13401" fmla="*/ 1671593 w 6294865"/>
              <a:gd name="connsiteY13401" fmla="*/ 1135727 h 5339960"/>
              <a:gd name="connsiteX13402" fmla="*/ 1541782 w 6294865"/>
              <a:gd name="connsiteY13402" fmla="*/ 1521455 h 5339960"/>
              <a:gd name="connsiteX13403" fmla="*/ 1542375 w 6294865"/>
              <a:gd name="connsiteY13403" fmla="*/ 1521463 h 5339960"/>
              <a:gd name="connsiteX13404" fmla="*/ 1542207 w 6294865"/>
              <a:gd name="connsiteY13404" fmla="*/ 1521026 h 5339960"/>
              <a:gd name="connsiteX13405" fmla="*/ 1151235 w 6294865"/>
              <a:gd name="connsiteY13405" fmla="*/ 2760129 h 5339960"/>
              <a:gd name="connsiteX13406" fmla="*/ 1151481 w 6294865"/>
              <a:gd name="connsiteY13406" fmla="*/ 2760314 h 5339960"/>
              <a:gd name="connsiteX13407" fmla="*/ 1168779 w 6294865"/>
              <a:gd name="connsiteY13407" fmla="*/ 2769981 h 5339960"/>
              <a:gd name="connsiteX13408" fmla="*/ 1178230 w 6294865"/>
              <a:gd name="connsiteY13408" fmla="*/ 2774684 h 5339960"/>
              <a:gd name="connsiteX13409" fmla="*/ 1180915 w 6294865"/>
              <a:gd name="connsiteY13409" fmla="*/ 2773943 h 5339960"/>
              <a:gd name="connsiteX13410" fmla="*/ 1180708 w 6294865"/>
              <a:gd name="connsiteY13410" fmla="*/ 2760251 h 5339960"/>
              <a:gd name="connsiteX13411" fmla="*/ 1175748 w 6294865"/>
              <a:gd name="connsiteY13411" fmla="*/ 2749558 h 5339960"/>
              <a:gd name="connsiteX13412" fmla="*/ 1169699 w 6294865"/>
              <a:gd name="connsiteY13412" fmla="*/ 2742708 h 5339960"/>
              <a:gd name="connsiteX13413" fmla="*/ 1161325 w 6294865"/>
              <a:gd name="connsiteY13413" fmla="*/ 2750039 h 5339960"/>
              <a:gd name="connsiteX13414" fmla="*/ 1349264 w 6294865"/>
              <a:gd name="connsiteY13414" fmla="*/ 2129437 h 5339960"/>
              <a:gd name="connsiteX13415" fmla="*/ 1348896 w 6294865"/>
              <a:gd name="connsiteY13415" fmla="*/ 2131610 h 5339960"/>
              <a:gd name="connsiteX13416" fmla="*/ 1350043 w 6294865"/>
              <a:gd name="connsiteY13416" fmla="*/ 2130413 h 5339960"/>
              <a:gd name="connsiteX13417" fmla="*/ 1214789 w 6294865"/>
              <a:gd name="connsiteY13417" fmla="*/ 2553764 h 5339960"/>
              <a:gd name="connsiteX13418" fmla="*/ 1216347 w 6294865"/>
              <a:gd name="connsiteY13418" fmla="*/ 2553851 h 5339960"/>
              <a:gd name="connsiteX13419" fmla="*/ 1219073 w 6294865"/>
              <a:gd name="connsiteY13419" fmla="*/ 2553770 h 5339960"/>
              <a:gd name="connsiteX13420" fmla="*/ 1217870 w 6294865"/>
              <a:gd name="connsiteY13420" fmla="*/ 2550651 h 5339960"/>
              <a:gd name="connsiteX13421" fmla="*/ 1181271 w 6294865"/>
              <a:gd name="connsiteY13421" fmla="*/ 2660002 h 5339960"/>
              <a:gd name="connsiteX13422" fmla="*/ 1182295 w 6294865"/>
              <a:gd name="connsiteY13422" fmla="*/ 2673014 h 5339960"/>
              <a:gd name="connsiteX13423" fmla="*/ 1183735 w 6294865"/>
              <a:gd name="connsiteY13423" fmla="*/ 2680531 h 5339960"/>
              <a:gd name="connsiteX13424" fmla="*/ 1184040 w 6294865"/>
              <a:gd name="connsiteY13424" fmla="*/ 2677699 h 5339960"/>
              <a:gd name="connsiteX13425" fmla="*/ 1187973 w 6294865"/>
              <a:gd name="connsiteY13425" fmla="*/ 2696606 h 5339960"/>
              <a:gd name="connsiteX13426" fmla="*/ 1189133 w 6294865"/>
              <a:gd name="connsiteY13426" fmla="*/ 2706533 h 5339960"/>
              <a:gd name="connsiteX13427" fmla="*/ 1189837 w 6294865"/>
              <a:gd name="connsiteY13427" fmla="*/ 2709315 h 5339960"/>
              <a:gd name="connsiteX13428" fmla="*/ 1216423 w 6294865"/>
              <a:gd name="connsiteY13428" fmla="*/ 2689828 h 5339960"/>
              <a:gd name="connsiteX13429" fmla="*/ 1222226 w 6294865"/>
              <a:gd name="connsiteY13429" fmla="*/ 2686596 h 5339960"/>
              <a:gd name="connsiteX13430" fmla="*/ 1220555 w 6294865"/>
              <a:gd name="connsiteY13430" fmla="*/ 2681745 h 5339960"/>
              <a:gd name="connsiteX13431" fmla="*/ 1219123 w 6294865"/>
              <a:gd name="connsiteY13431" fmla="*/ 2682465 h 5339960"/>
              <a:gd name="connsiteX13432" fmla="*/ 1220021 w 6294865"/>
              <a:gd name="connsiteY13432" fmla="*/ 2680197 h 5339960"/>
              <a:gd name="connsiteX13433" fmla="*/ 1219726 w 6294865"/>
              <a:gd name="connsiteY13433" fmla="*/ 2679340 h 5339960"/>
              <a:gd name="connsiteX13434" fmla="*/ 1212370 w 6294865"/>
              <a:gd name="connsiteY13434" fmla="*/ 2656705 h 5339960"/>
              <a:gd name="connsiteX13435" fmla="*/ 1207978 w 6294865"/>
              <a:gd name="connsiteY13435" fmla="*/ 2647237 h 5339960"/>
              <a:gd name="connsiteX13436" fmla="*/ 1201929 w 6294865"/>
              <a:gd name="connsiteY13436" fmla="*/ 2640387 h 5339960"/>
              <a:gd name="connsiteX13437" fmla="*/ 1193556 w 6294865"/>
              <a:gd name="connsiteY13437" fmla="*/ 2647718 h 5339960"/>
              <a:gd name="connsiteX13438" fmla="*/ 641835 w 6294865"/>
              <a:gd name="connsiteY13438" fmla="*/ 4372471 h 5339960"/>
              <a:gd name="connsiteX13439" fmla="*/ 642752 w 6294865"/>
              <a:gd name="connsiteY13439" fmla="*/ 4372015 h 5339960"/>
              <a:gd name="connsiteX13440" fmla="*/ 642251 w 6294865"/>
              <a:gd name="connsiteY13440" fmla="*/ 4372054 h 5339960"/>
              <a:gd name="connsiteX13441" fmla="*/ 1382556 w 6294865"/>
              <a:gd name="connsiteY13441" fmla="*/ 2020701 h 5339960"/>
              <a:gd name="connsiteX13442" fmla="*/ 1382364 w 6294865"/>
              <a:gd name="connsiteY13442" fmla="*/ 2021840 h 5339960"/>
              <a:gd name="connsiteX13443" fmla="*/ 1383422 w 6294865"/>
              <a:gd name="connsiteY13443" fmla="*/ 2020906 h 5339960"/>
              <a:gd name="connsiteX13444" fmla="*/ 1383742 w 6294865"/>
              <a:gd name="connsiteY13444" fmla="*/ 2019930 h 5339960"/>
              <a:gd name="connsiteX13445" fmla="*/ 1252327 w 6294865"/>
              <a:gd name="connsiteY13445" fmla="*/ 2433215 h 5339960"/>
              <a:gd name="connsiteX13446" fmla="*/ 1251673 w 6294865"/>
              <a:gd name="connsiteY13446" fmla="*/ 2437096 h 5339960"/>
              <a:gd name="connsiteX13447" fmla="*/ 1253207 w 6294865"/>
              <a:gd name="connsiteY13447" fmla="*/ 2436158 h 5339960"/>
              <a:gd name="connsiteX13448" fmla="*/ 1220749 w 6294865"/>
              <a:gd name="connsiteY13448" fmla="*/ 2532994 h 5339960"/>
              <a:gd name="connsiteX13449" fmla="*/ 1220674 w 6294865"/>
              <a:gd name="connsiteY13449" fmla="*/ 2537378 h 5339960"/>
              <a:gd name="connsiteX13450" fmla="*/ 1227455 w 6294865"/>
              <a:gd name="connsiteY13450" fmla="*/ 2529555 h 5339960"/>
              <a:gd name="connsiteX13451" fmla="*/ 1769412 w 6294865"/>
              <a:gd name="connsiteY13451" fmla="*/ 789918 h 5339960"/>
              <a:gd name="connsiteX13452" fmla="*/ 1776158 w 6294865"/>
              <a:gd name="connsiteY13452" fmla="*/ 786013 h 5339960"/>
              <a:gd name="connsiteX13453" fmla="*/ 1773306 w 6294865"/>
              <a:gd name="connsiteY13453" fmla="*/ 784680 h 5339960"/>
              <a:gd name="connsiteX13454" fmla="*/ 1770550 w 6294865"/>
              <a:gd name="connsiteY13454" fmla="*/ 786549 h 5339960"/>
              <a:gd name="connsiteX13455" fmla="*/ 1100544 w 6294865"/>
              <a:gd name="connsiteY13455" fmla="*/ 2913252 h 5339960"/>
              <a:gd name="connsiteX13456" fmla="*/ 1100869 w 6294865"/>
              <a:gd name="connsiteY13456" fmla="*/ 2916025 h 5339960"/>
              <a:gd name="connsiteX13457" fmla="*/ 1102584 w 6294865"/>
              <a:gd name="connsiteY13457" fmla="*/ 2916173 h 5339960"/>
              <a:gd name="connsiteX13458" fmla="*/ 1104930 w 6294865"/>
              <a:gd name="connsiteY13458" fmla="*/ 2913402 h 5339960"/>
              <a:gd name="connsiteX13459" fmla="*/ 1068308 w 6294865"/>
              <a:gd name="connsiteY13459" fmla="*/ 3015525 h 5339960"/>
              <a:gd name="connsiteX13460" fmla="*/ 1072234 w 6294865"/>
              <a:gd name="connsiteY13460" fmla="*/ 3049096 h 5339960"/>
              <a:gd name="connsiteX13461" fmla="*/ 1072274 w 6294865"/>
              <a:gd name="connsiteY13461" fmla="*/ 3049448 h 5339960"/>
              <a:gd name="connsiteX13462" fmla="*/ 1085680 w 6294865"/>
              <a:gd name="connsiteY13462" fmla="*/ 3034514 h 5339960"/>
              <a:gd name="connsiteX13463" fmla="*/ 1085543 w 6294865"/>
              <a:gd name="connsiteY13463" fmla="*/ 3033590 h 5339960"/>
              <a:gd name="connsiteX13464" fmla="*/ 1083387 w 6294865"/>
              <a:gd name="connsiteY13464" fmla="*/ 3035599 h 5339960"/>
              <a:gd name="connsiteX13465" fmla="*/ 1085459 w 6294865"/>
              <a:gd name="connsiteY13465" fmla="*/ 3033024 h 5339960"/>
              <a:gd name="connsiteX13466" fmla="*/ 1081043 w 6294865"/>
              <a:gd name="connsiteY13466" fmla="*/ 3003260 h 5339960"/>
              <a:gd name="connsiteX13467" fmla="*/ 1449033 w 6294865"/>
              <a:gd name="connsiteY13467" fmla="*/ 1804794 h 5339960"/>
              <a:gd name="connsiteX13468" fmla="*/ 1450132 w 6294865"/>
              <a:gd name="connsiteY13468" fmla="*/ 1814191 h 5339960"/>
              <a:gd name="connsiteX13469" fmla="*/ 1451815 w 6294865"/>
              <a:gd name="connsiteY13469" fmla="*/ 1815448 h 5339960"/>
              <a:gd name="connsiteX13470" fmla="*/ 1460136 w 6294865"/>
              <a:gd name="connsiteY13470" fmla="*/ 1812650 h 5339960"/>
              <a:gd name="connsiteX13471" fmla="*/ 1466051 w 6294865"/>
              <a:gd name="connsiteY13471" fmla="*/ 1811456 h 5339960"/>
              <a:gd name="connsiteX13472" fmla="*/ 1468810 w 6294865"/>
              <a:gd name="connsiteY13472" fmla="*/ 1805875 h 5339960"/>
              <a:gd name="connsiteX13473" fmla="*/ 1581007 w 6294865"/>
              <a:gd name="connsiteY13473" fmla="*/ 1385782 h 5339960"/>
              <a:gd name="connsiteX13474" fmla="*/ 1591611 w 6294865"/>
              <a:gd name="connsiteY13474" fmla="*/ 1394111 h 5339960"/>
              <a:gd name="connsiteX13475" fmla="*/ 1591454 w 6294865"/>
              <a:gd name="connsiteY13475" fmla="*/ 1383765 h 5339960"/>
              <a:gd name="connsiteX13476" fmla="*/ 1581847 w 6294865"/>
              <a:gd name="connsiteY13476" fmla="*/ 1384931 h 5339960"/>
              <a:gd name="connsiteX13477" fmla="*/ 1700369 w 6294865"/>
              <a:gd name="connsiteY13477" fmla="*/ 1006789 h 5339960"/>
              <a:gd name="connsiteX13478" fmla="*/ 1701959 w 6294865"/>
              <a:gd name="connsiteY13478" fmla="*/ 1008907 h 5339960"/>
              <a:gd name="connsiteX13479" fmla="*/ 1703517 w 6294865"/>
              <a:gd name="connsiteY13479" fmla="*/ 1011610 h 5339960"/>
              <a:gd name="connsiteX13480" fmla="*/ 1709696 w 6294865"/>
              <a:gd name="connsiteY13480" fmla="*/ 1008581 h 5339960"/>
              <a:gd name="connsiteX13481" fmla="*/ 1709381 w 6294865"/>
              <a:gd name="connsiteY13481" fmla="*/ 1007613 h 5339960"/>
              <a:gd name="connsiteX13482" fmla="*/ 1709317 w 6294865"/>
              <a:gd name="connsiteY13482" fmla="*/ 1007399 h 5339960"/>
              <a:gd name="connsiteX13483" fmla="*/ 1701531 w 6294865"/>
              <a:gd name="connsiteY13483" fmla="*/ 1006870 h 5339960"/>
              <a:gd name="connsiteX13484" fmla="*/ 1816483 w 6294865"/>
              <a:gd name="connsiteY13484" fmla="*/ 637815 h 5339960"/>
              <a:gd name="connsiteX13485" fmla="*/ 1822129 w 6294865"/>
              <a:gd name="connsiteY13485" fmla="*/ 645332 h 5339960"/>
              <a:gd name="connsiteX13486" fmla="*/ 1823688 w 6294865"/>
              <a:gd name="connsiteY13486" fmla="*/ 648036 h 5339960"/>
              <a:gd name="connsiteX13487" fmla="*/ 1829866 w 6294865"/>
              <a:gd name="connsiteY13487" fmla="*/ 645006 h 5339960"/>
              <a:gd name="connsiteX13488" fmla="*/ 1829550 w 6294865"/>
              <a:gd name="connsiteY13488" fmla="*/ 644038 h 5339960"/>
              <a:gd name="connsiteX13489" fmla="*/ 1828951 w 6294865"/>
              <a:gd name="connsiteY13489" fmla="*/ 642028 h 5339960"/>
              <a:gd name="connsiteX13490" fmla="*/ 1817241 w 6294865"/>
              <a:gd name="connsiteY13490" fmla="*/ 638169 h 5339960"/>
              <a:gd name="connsiteX13491" fmla="*/ 1549056 w 6294865"/>
              <a:gd name="connsiteY13491" fmla="*/ 1486743 h 5339960"/>
              <a:gd name="connsiteX13492" fmla="*/ 1545150 w 6294865"/>
              <a:gd name="connsiteY13492" fmla="*/ 1499577 h 5339960"/>
              <a:gd name="connsiteX13493" fmla="*/ 1545101 w 6294865"/>
              <a:gd name="connsiteY13493" fmla="*/ 1502496 h 5339960"/>
              <a:gd name="connsiteX13494" fmla="*/ 1550623 w 6294865"/>
              <a:gd name="connsiteY13494" fmla="*/ 1501279 h 5339960"/>
              <a:gd name="connsiteX13495" fmla="*/ 1552448 w 6294865"/>
              <a:gd name="connsiteY13495" fmla="*/ 1499174 h 5339960"/>
              <a:gd name="connsiteX13496" fmla="*/ 1561466 w 6294865"/>
              <a:gd name="connsiteY13496" fmla="*/ 1489130 h 5339960"/>
              <a:gd name="connsiteX13497" fmla="*/ 1555469 w 6294865"/>
              <a:gd name="connsiteY13497" fmla="*/ 1483256 h 5339960"/>
              <a:gd name="connsiteX13498" fmla="*/ 1555065 w 6294865"/>
              <a:gd name="connsiteY13498" fmla="*/ 1482771 h 5339960"/>
              <a:gd name="connsiteX13499" fmla="*/ 569734 w 6294865"/>
              <a:gd name="connsiteY13499" fmla="*/ 4594813 h 5339960"/>
              <a:gd name="connsiteX13500" fmla="*/ 570243 w 6294865"/>
              <a:gd name="connsiteY13500" fmla="*/ 4595169 h 5339960"/>
              <a:gd name="connsiteX13501" fmla="*/ 574651 w 6294865"/>
              <a:gd name="connsiteY13501" fmla="*/ 4589893 h 5339960"/>
              <a:gd name="connsiteX13502" fmla="*/ 1703292 w 6294865"/>
              <a:gd name="connsiteY13502" fmla="*/ 996128 h 5339960"/>
              <a:gd name="connsiteX13503" fmla="*/ 1706393 w 6294865"/>
              <a:gd name="connsiteY13503" fmla="*/ 997617 h 5339960"/>
              <a:gd name="connsiteX13504" fmla="*/ 1705515 w 6294865"/>
              <a:gd name="connsiteY13504" fmla="*/ 994685 h 5339960"/>
              <a:gd name="connsiteX13505" fmla="*/ 475066 w 6294865"/>
              <a:gd name="connsiteY13505" fmla="*/ 4893870 h 5339960"/>
              <a:gd name="connsiteX13506" fmla="*/ 475010 w 6294865"/>
              <a:gd name="connsiteY13506" fmla="*/ 4894181 h 5339960"/>
              <a:gd name="connsiteX13507" fmla="*/ 480470 w 6294865"/>
              <a:gd name="connsiteY13507" fmla="*/ 4898536 h 5339960"/>
              <a:gd name="connsiteX13508" fmla="*/ 480859 w 6294865"/>
              <a:gd name="connsiteY13508" fmla="*/ 4897277 h 5339960"/>
              <a:gd name="connsiteX13509" fmla="*/ 1438369 w 6294865"/>
              <a:gd name="connsiteY13509" fmla="*/ 1835241 h 5339960"/>
              <a:gd name="connsiteX13510" fmla="*/ 1437970 w 6294865"/>
              <a:gd name="connsiteY13510" fmla="*/ 1839370 h 5339960"/>
              <a:gd name="connsiteX13511" fmla="*/ 1432311 w 6294865"/>
              <a:gd name="connsiteY13511" fmla="*/ 1855420 h 5339960"/>
              <a:gd name="connsiteX13512" fmla="*/ 1438649 w 6294865"/>
              <a:gd name="connsiteY13512" fmla="*/ 1853670 h 5339960"/>
              <a:gd name="connsiteX13513" fmla="*/ 684171 w 6294865"/>
              <a:gd name="connsiteY13513" fmla="*/ 4228887 h 5339960"/>
              <a:gd name="connsiteX13514" fmla="*/ 683848 w 6294865"/>
              <a:gd name="connsiteY13514" fmla="*/ 4235490 h 5339960"/>
              <a:gd name="connsiteX13515" fmla="*/ 691308 w 6294865"/>
              <a:gd name="connsiteY13515" fmla="*/ 4241137 h 5339960"/>
              <a:gd name="connsiteX13516" fmla="*/ 697572 w 6294865"/>
              <a:gd name="connsiteY13516" fmla="*/ 4237308 h 5339960"/>
              <a:gd name="connsiteX13517" fmla="*/ 692957 w 6294865"/>
              <a:gd name="connsiteY13517" fmla="*/ 4235153 h 5339960"/>
              <a:gd name="connsiteX13518" fmla="*/ 1395238 w 6294865"/>
              <a:gd name="connsiteY13518" fmla="*/ 1970484 h 5339960"/>
              <a:gd name="connsiteX13519" fmla="*/ 1397818 w 6294865"/>
              <a:gd name="connsiteY13519" fmla="*/ 1975133 h 5339960"/>
              <a:gd name="connsiteX13520" fmla="*/ 1405883 w 6294865"/>
              <a:gd name="connsiteY13520" fmla="*/ 1974893 h 5339960"/>
              <a:gd name="connsiteX13521" fmla="*/ 1398511 w 6294865"/>
              <a:gd name="connsiteY13521" fmla="*/ 1968409 h 5339960"/>
              <a:gd name="connsiteX13522" fmla="*/ 1397158 w 6294865"/>
              <a:gd name="connsiteY13522" fmla="*/ 1965458 h 5339960"/>
              <a:gd name="connsiteX13523" fmla="*/ 1126576 w 6294865"/>
              <a:gd name="connsiteY13523" fmla="*/ 2822294 h 5339960"/>
              <a:gd name="connsiteX13524" fmla="*/ 1133985 w 6294865"/>
              <a:gd name="connsiteY13524" fmla="*/ 2827735 h 5339960"/>
              <a:gd name="connsiteX13525" fmla="*/ 1134260 w 6294865"/>
              <a:gd name="connsiteY13525" fmla="*/ 2827657 h 5339960"/>
              <a:gd name="connsiteX13526" fmla="*/ 1136588 w 6294865"/>
              <a:gd name="connsiteY13526" fmla="*/ 2816816 h 5339960"/>
              <a:gd name="connsiteX13527" fmla="*/ 1136876 w 6294865"/>
              <a:gd name="connsiteY13527" fmla="*/ 2815811 h 5339960"/>
              <a:gd name="connsiteX13528" fmla="*/ 1559596 w 6294865"/>
              <a:gd name="connsiteY13528" fmla="*/ 1447038 h 5339960"/>
              <a:gd name="connsiteX13529" fmla="*/ 1559274 w 6294865"/>
              <a:gd name="connsiteY13529" fmla="*/ 1449645 h 5339960"/>
              <a:gd name="connsiteX13530" fmla="*/ 1560166 w 6294865"/>
              <a:gd name="connsiteY13530" fmla="*/ 1450252 h 5339960"/>
              <a:gd name="connsiteX13531" fmla="*/ 1561294 w 6294865"/>
              <a:gd name="connsiteY13531" fmla="*/ 1448552 h 5339960"/>
              <a:gd name="connsiteX13532" fmla="*/ 1560297 w 6294865"/>
              <a:gd name="connsiteY13532" fmla="*/ 1447841 h 5339960"/>
              <a:gd name="connsiteX13533" fmla="*/ 1235260 w 6294865"/>
              <a:gd name="connsiteY13533" fmla="*/ 2476663 h 5339960"/>
              <a:gd name="connsiteX13534" fmla="*/ 1234938 w 6294865"/>
              <a:gd name="connsiteY13534" fmla="*/ 2479270 h 5339960"/>
              <a:gd name="connsiteX13535" fmla="*/ 1235830 w 6294865"/>
              <a:gd name="connsiteY13535" fmla="*/ 2479877 h 5339960"/>
              <a:gd name="connsiteX13536" fmla="*/ 1236958 w 6294865"/>
              <a:gd name="connsiteY13536" fmla="*/ 2478178 h 5339960"/>
              <a:gd name="connsiteX13537" fmla="*/ 1235960 w 6294865"/>
              <a:gd name="connsiteY13537" fmla="*/ 2477467 h 5339960"/>
              <a:gd name="connsiteX13538" fmla="*/ 494149 w 6294865"/>
              <a:gd name="connsiteY13538" fmla="*/ 4828851 h 5339960"/>
              <a:gd name="connsiteX13539" fmla="*/ 493598 w 6294865"/>
              <a:gd name="connsiteY13539" fmla="*/ 4837598 h 5339960"/>
              <a:gd name="connsiteX13540" fmla="*/ 493910 w 6294865"/>
              <a:gd name="connsiteY13540" fmla="*/ 4838080 h 5339960"/>
              <a:gd name="connsiteX13541" fmla="*/ 499400 w 6294865"/>
              <a:gd name="connsiteY13541" fmla="*/ 4838582 h 5339960"/>
              <a:gd name="connsiteX13542" fmla="*/ 506954 w 6294865"/>
              <a:gd name="connsiteY13542" fmla="*/ 4833872 h 5339960"/>
              <a:gd name="connsiteX13543" fmla="*/ 502963 w 6294865"/>
              <a:gd name="connsiteY13543" fmla="*/ 4829297 h 5339960"/>
              <a:gd name="connsiteX13544" fmla="*/ 501268 w 6294865"/>
              <a:gd name="connsiteY13544" fmla="*/ 4828629 h 5339960"/>
              <a:gd name="connsiteX13545" fmla="*/ 522522 w 6294865"/>
              <a:gd name="connsiteY13545" fmla="*/ 4738013 h 5339960"/>
              <a:gd name="connsiteX13546" fmla="*/ 530131 w 6294865"/>
              <a:gd name="connsiteY13546" fmla="*/ 4743776 h 5339960"/>
              <a:gd name="connsiteX13547" fmla="*/ 536935 w 6294865"/>
              <a:gd name="connsiteY13547" fmla="*/ 4747578 h 5339960"/>
              <a:gd name="connsiteX13548" fmla="*/ 540773 w 6294865"/>
              <a:gd name="connsiteY13548" fmla="*/ 4743570 h 5339960"/>
              <a:gd name="connsiteX13549" fmla="*/ 535487 w 6294865"/>
              <a:gd name="connsiteY13549" fmla="*/ 4727303 h 5339960"/>
              <a:gd name="connsiteX13550" fmla="*/ 530238 w 6294865"/>
              <a:gd name="connsiteY13550" fmla="*/ 4730081 h 5339960"/>
              <a:gd name="connsiteX13551" fmla="*/ 468296 w 6294865"/>
              <a:gd name="connsiteY13551" fmla="*/ 4909300 h 5339960"/>
              <a:gd name="connsiteX13552" fmla="*/ 468332 w 6294865"/>
              <a:gd name="connsiteY13552" fmla="*/ 4910957 h 5339960"/>
              <a:gd name="connsiteX13553" fmla="*/ 469573 w 6294865"/>
              <a:gd name="connsiteY13553" fmla="*/ 4911097 h 5339960"/>
              <a:gd name="connsiteX13554" fmla="*/ 652817 w 6294865"/>
              <a:gd name="connsiteY13554" fmla="*/ 4323121 h 5339960"/>
              <a:gd name="connsiteX13555" fmla="*/ 659239 w 6294865"/>
              <a:gd name="connsiteY13555" fmla="*/ 4326710 h 5339960"/>
              <a:gd name="connsiteX13556" fmla="*/ 659497 w 6294865"/>
              <a:gd name="connsiteY13556" fmla="*/ 4321147 h 5339960"/>
              <a:gd name="connsiteX13557" fmla="*/ 1472728 w 6294865"/>
              <a:gd name="connsiteY13557" fmla="*/ 1719068 h 5339960"/>
              <a:gd name="connsiteX13558" fmla="*/ 1473820 w 6294865"/>
              <a:gd name="connsiteY13558" fmla="*/ 1727274 h 5339960"/>
              <a:gd name="connsiteX13559" fmla="*/ 1485618 w 6294865"/>
              <a:gd name="connsiteY13559" fmla="*/ 1722224 h 5339960"/>
              <a:gd name="connsiteX13560" fmla="*/ 1479055 w 6294865"/>
              <a:gd name="connsiteY13560" fmla="*/ 1713233 h 5339960"/>
              <a:gd name="connsiteX13561" fmla="*/ 1474605 w 6294865"/>
              <a:gd name="connsiteY13561" fmla="*/ 1717068 h 5339960"/>
              <a:gd name="connsiteX13562" fmla="*/ 1743423 w 6294865"/>
              <a:gd name="connsiteY13562" fmla="*/ 857564 h 5339960"/>
              <a:gd name="connsiteX13563" fmla="*/ 1744396 w 6294865"/>
              <a:gd name="connsiteY13563" fmla="*/ 863313 h 5339960"/>
              <a:gd name="connsiteX13564" fmla="*/ 1744647 w 6294865"/>
              <a:gd name="connsiteY13564" fmla="*/ 861120 h 5339960"/>
              <a:gd name="connsiteX13565" fmla="*/ 888633 w 6294865"/>
              <a:gd name="connsiteY13565" fmla="*/ 3571090 h 5339960"/>
              <a:gd name="connsiteX13566" fmla="*/ 888656 w 6294865"/>
              <a:gd name="connsiteY13566" fmla="*/ 3571062 h 5339960"/>
              <a:gd name="connsiteX13567" fmla="*/ 888645 w 6294865"/>
              <a:gd name="connsiteY13567" fmla="*/ 3571052 h 5339960"/>
              <a:gd name="connsiteX13568" fmla="*/ 885844 w 6294865"/>
              <a:gd name="connsiteY13568" fmla="*/ 3579850 h 5339960"/>
              <a:gd name="connsiteX13569" fmla="*/ 886956 w 6294865"/>
              <a:gd name="connsiteY13569" fmla="*/ 3580653 h 5339960"/>
              <a:gd name="connsiteX13570" fmla="*/ 890792 w 6294865"/>
              <a:gd name="connsiteY13570" fmla="*/ 3573140 h 5339960"/>
              <a:gd name="connsiteX13571" fmla="*/ 890255 w 6294865"/>
              <a:gd name="connsiteY13571" fmla="*/ 3572617 h 5339960"/>
              <a:gd name="connsiteX13572" fmla="*/ 887200 w 6294865"/>
              <a:gd name="connsiteY13572" fmla="*/ 3575591 h 5339960"/>
              <a:gd name="connsiteX13573" fmla="*/ 1259000 w 6294865"/>
              <a:gd name="connsiteY13573" fmla="*/ 2394276 h 5339960"/>
              <a:gd name="connsiteX13574" fmla="*/ 1258081 w 6294865"/>
              <a:gd name="connsiteY13574" fmla="*/ 2399589 h 5339960"/>
              <a:gd name="connsiteX13575" fmla="*/ 1258147 w 6294865"/>
              <a:gd name="connsiteY13575" fmla="*/ 2399575 h 5339960"/>
              <a:gd name="connsiteX13576" fmla="*/ 1260319 w 6294865"/>
              <a:gd name="connsiteY13576" fmla="*/ 2397155 h 5339960"/>
              <a:gd name="connsiteX13577" fmla="*/ 918373 w 6294865"/>
              <a:gd name="connsiteY13577" fmla="*/ 3474298 h 5339960"/>
              <a:gd name="connsiteX13578" fmla="*/ 919837 w 6294865"/>
              <a:gd name="connsiteY13578" fmla="*/ 3482954 h 5339960"/>
              <a:gd name="connsiteX13579" fmla="*/ 919940 w 6294865"/>
              <a:gd name="connsiteY13579" fmla="*/ 3485385 h 5339960"/>
              <a:gd name="connsiteX13580" fmla="*/ 925638 w 6294865"/>
              <a:gd name="connsiteY13580" fmla="*/ 3484376 h 5339960"/>
              <a:gd name="connsiteX13581" fmla="*/ 926769 w 6294865"/>
              <a:gd name="connsiteY13581" fmla="*/ 3480630 h 5339960"/>
              <a:gd name="connsiteX13582" fmla="*/ 920491 w 6294865"/>
              <a:gd name="connsiteY13582" fmla="*/ 3472237 h 5339960"/>
              <a:gd name="connsiteX13583" fmla="*/ 1113202 w 6294865"/>
              <a:gd name="connsiteY13583" fmla="*/ 2855269 h 5339960"/>
              <a:gd name="connsiteX13584" fmla="*/ 1121382 w 6294865"/>
              <a:gd name="connsiteY13584" fmla="*/ 2852209 h 5339960"/>
              <a:gd name="connsiteX13585" fmla="*/ 1129565 w 6294865"/>
              <a:gd name="connsiteY13585" fmla="*/ 2849527 h 5339960"/>
              <a:gd name="connsiteX13586" fmla="*/ 1131016 w 6294865"/>
              <a:gd name="connsiteY13586" fmla="*/ 2842774 h 5339960"/>
              <a:gd name="connsiteX13587" fmla="*/ 1119357 w 6294865"/>
              <a:gd name="connsiteY13587" fmla="*/ 2848940 h 5339960"/>
              <a:gd name="connsiteX13588" fmla="*/ 517698 w 6294865"/>
              <a:gd name="connsiteY13588" fmla="*/ 4745447 h 5339960"/>
              <a:gd name="connsiteX13589" fmla="*/ 524349 w 6294865"/>
              <a:gd name="connsiteY13589" fmla="*/ 4749979 h 5339960"/>
              <a:gd name="connsiteX13590" fmla="*/ 525291 w 6294865"/>
              <a:gd name="connsiteY13590" fmla="*/ 4750861 h 5339960"/>
              <a:gd name="connsiteX13591" fmla="*/ 531525 w 6294865"/>
              <a:gd name="connsiteY13591" fmla="*/ 4753533 h 5339960"/>
              <a:gd name="connsiteX13592" fmla="*/ 531758 w 6294865"/>
              <a:gd name="connsiteY13592" fmla="*/ 4753271 h 5339960"/>
              <a:gd name="connsiteX13593" fmla="*/ 518487 w 6294865"/>
              <a:gd name="connsiteY13593" fmla="*/ 4743806 h 5339960"/>
              <a:gd name="connsiteX13594" fmla="*/ 1647217 w 6294865"/>
              <a:gd name="connsiteY13594" fmla="*/ 1159484 h 5339960"/>
              <a:gd name="connsiteX13595" fmla="*/ 1655352 w 6294865"/>
              <a:gd name="connsiteY13595" fmla="*/ 1177923 h 5339960"/>
              <a:gd name="connsiteX13596" fmla="*/ 1657848 w 6294865"/>
              <a:gd name="connsiteY13596" fmla="*/ 1182173 h 5339960"/>
              <a:gd name="connsiteX13597" fmla="*/ 1662947 w 6294865"/>
              <a:gd name="connsiteY13597" fmla="*/ 1177762 h 5339960"/>
              <a:gd name="connsiteX13598" fmla="*/ 1665815 w 6294865"/>
              <a:gd name="connsiteY13598" fmla="*/ 1167700 h 5339960"/>
              <a:gd name="connsiteX13599" fmla="*/ 1669644 w 6294865"/>
              <a:gd name="connsiteY13599" fmla="*/ 1155965 h 5339960"/>
              <a:gd name="connsiteX13600" fmla="*/ 1653137 w 6294865"/>
              <a:gd name="connsiteY13600" fmla="*/ 1148254 h 5339960"/>
              <a:gd name="connsiteX13601" fmla="*/ 1650379 w 6294865"/>
              <a:gd name="connsiteY13601" fmla="*/ 1150124 h 5339960"/>
              <a:gd name="connsiteX13602" fmla="*/ 596860 w 6294865"/>
              <a:gd name="connsiteY13602" fmla="*/ 4493331 h 5339960"/>
              <a:gd name="connsiteX13603" fmla="*/ 598818 w 6294865"/>
              <a:gd name="connsiteY13603" fmla="*/ 4497219 h 5339960"/>
              <a:gd name="connsiteX13604" fmla="*/ 604340 w 6294865"/>
              <a:gd name="connsiteY13604" fmla="*/ 4490613 h 5339960"/>
              <a:gd name="connsiteX13605" fmla="*/ 604629 w 6294865"/>
              <a:gd name="connsiteY13605" fmla="*/ 4489265 h 5339960"/>
              <a:gd name="connsiteX13606" fmla="*/ 604917 w 6294865"/>
              <a:gd name="connsiteY13606" fmla="*/ 4488260 h 5339960"/>
              <a:gd name="connsiteX13607" fmla="*/ 1358530 w 6294865"/>
              <a:gd name="connsiteY13607" fmla="*/ 2074621 h 5339960"/>
              <a:gd name="connsiteX13608" fmla="*/ 1356671 w 6294865"/>
              <a:gd name="connsiteY13608" fmla="*/ 2085375 h 5339960"/>
              <a:gd name="connsiteX13609" fmla="*/ 1355792 w 6294865"/>
              <a:gd name="connsiteY13609" fmla="*/ 2090616 h 5339960"/>
              <a:gd name="connsiteX13610" fmla="*/ 1358018 w 6294865"/>
              <a:gd name="connsiteY13610" fmla="*/ 2099422 h 5339960"/>
              <a:gd name="connsiteX13611" fmla="*/ 1364263 w 6294865"/>
              <a:gd name="connsiteY13611" fmla="*/ 2103781 h 5339960"/>
              <a:gd name="connsiteX13612" fmla="*/ 1365557 w 6294865"/>
              <a:gd name="connsiteY13612" fmla="*/ 2103118 h 5339960"/>
              <a:gd name="connsiteX13613" fmla="*/ 1366144 w 6294865"/>
              <a:gd name="connsiteY13613" fmla="*/ 2090450 h 5339960"/>
              <a:gd name="connsiteX13614" fmla="*/ 1369727 w 6294865"/>
              <a:gd name="connsiteY13614" fmla="*/ 2073762 h 5339960"/>
              <a:gd name="connsiteX13615" fmla="*/ 1368334 w 6294865"/>
              <a:gd name="connsiteY13615" fmla="*/ 2072536 h 5339960"/>
              <a:gd name="connsiteX13616" fmla="*/ 1508812 w 6294865"/>
              <a:gd name="connsiteY13616" fmla="*/ 1597469 h 5339960"/>
              <a:gd name="connsiteX13617" fmla="*/ 1508924 w 6294865"/>
              <a:gd name="connsiteY13617" fmla="*/ 1597582 h 5339960"/>
              <a:gd name="connsiteX13618" fmla="*/ 1515802 w 6294865"/>
              <a:gd name="connsiteY13618" fmla="*/ 1605352 h 5339960"/>
              <a:gd name="connsiteX13619" fmla="*/ 1516577 w 6294865"/>
              <a:gd name="connsiteY13619" fmla="*/ 1605485 h 5339960"/>
              <a:gd name="connsiteX13620" fmla="*/ 1535640 w 6294865"/>
              <a:gd name="connsiteY13620" fmla="*/ 1593202 h 5339960"/>
              <a:gd name="connsiteX13621" fmla="*/ 1544900 w 6294865"/>
              <a:gd name="connsiteY13621" fmla="*/ 1591159 h 5339960"/>
              <a:gd name="connsiteX13622" fmla="*/ 1542782 w 6294865"/>
              <a:gd name="connsiteY13622" fmla="*/ 1586571 h 5339960"/>
              <a:gd name="connsiteX13623" fmla="*/ 1542620 w 6294865"/>
              <a:gd name="connsiteY13623" fmla="*/ 1586348 h 5339960"/>
              <a:gd name="connsiteX13624" fmla="*/ 1531429 w 6294865"/>
              <a:gd name="connsiteY13624" fmla="*/ 1590701 h 5339960"/>
              <a:gd name="connsiteX13625" fmla="*/ 1518196 w 6294865"/>
              <a:gd name="connsiteY13625" fmla="*/ 1593654 h 5339960"/>
              <a:gd name="connsiteX13626" fmla="*/ 1518026 w 6294865"/>
              <a:gd name="connsiteY13626" fmla="*/ 1593605 h 5339960"/>
              <a:gd name="connsiteX13627" fmla="*/ 1513202 w 6294865"/>
              <a:gd name="connsiteY13627" fmla="*/ 1595740 h 5339960"/>
              <a:gd name="connsiteX13628" fmla="*/ 680553 w 6294865"/>
              <a:gd name="connsiteY13628" fmla="*/ 4226305 h 5339960"/>
              <a:gd name="connsiteX13629" fmla="*/ 680943 w 6294865"/>
              <a:gd name="connsiteY13629" fmla="*/ 4231266 h 5339960"/>
              <a:gd name="connsiteX13630" fmla="*/ 682182 w 6294865"/>
              <a:gd name="connsiteY13630" fmla="*/ 4227468 h 5339960"/>
              <a:gd name="connsiteX13631" fmla="*/ 1495559 w 6294865"/>
              <a:gd name="connsiteY13631" fmla="*/ 1638683 h 5339960"/>
              <a:gd name="connsiteX13632" fmla="*/ 1498127 w 6294865"/>
              <a:gd name="connsiteY13632" fmla="*/ 1645275 h 5339960"/>
              <a:gd name="connsiteX13633" fmla="*/ 1514507 w 6294865"/>
              <a:gd name="connsiteY13633" fmla="*/ 1647273 h 5339960"/>
              <a:gd name="connsiteX13634" fmla="*/ 1515524 w 6294865"/>
              <a:gd name="connsiteY13634" fmla="*/ 1647415 h 5339960"/>
              <a:gd name="connsiteX13635" fmla="*/ 1521349 w 6294865"/>
              <a:gd name="connsiteY13635" fmla="*/ 1644920 h 5339960"/>
              <a:gd name="connsiteX13636" fmla="*/ 1523737 w 6294865"/>
              <a:gd name="connsiteY13636" fmla="*/ 1643931 h 5339960"/>
              <a:gd name="connsiteX13637" fmla="*/ 1506980 w 6294865"/>
              <a:gd name="connsiteY13637" fmla="*/ 1631664 h 5339960"/>
              <a:gd name="connsiteX13638" fmla="*/ 1500329 w 6294865"/>
              <a:gd name="connsiteY13638" fmla="*/ 1635482 h 5339960"/>
              <a:gd name="connsiteX13639" fmla="*/ 1744371 w 6294865"/>
              <a:gd name="connsiteY13639" fmla="*/ 848753 h 5339960"/>
              <a:gd name="connsiteX13640" fmla="*/ 1744999 w 6294865"/>
              <a:gd name="connsiteY13640" fmla="*/ 851234 h 5339960"/>
              <a:gd name="connsiteX13641" fmla="*/ 1745916 w 6294865"/>
              <a:gd name="connsiteY13641" fmla="*/ 850119 h 5339960"/>
              <a:gd name="connsiteX13642" fmla="*/ 1746181 w 6294865"/>
              <a:gd name="connsiteY13642" fmla="*/ 847825 h 5339960"/>
              <a:gd name="connsiteX13643" fmla="*/ 1746042 w 6294865"/>
              <a:gd name="connsiteY13643" fmla="*/ 847911 h 5339960"/>
              <a:gd name="connsiteX13644" fmla="*/ 682365 w 6294865"/>
              <a:gd name="connsiteY13644" fmla="*/ 4219254 h 5339960"/>
              <a:gd name="connsiteX13645" fmla="*/ 682611 w 6294865"/>
              <a:gd name="connsiteY13645" fmla="*/ 4219439 h 5339960"/>
              <a:gd name="connsiteX13646" fmla="*/ 699910 w 6294865"/>
              <a:gd name="connsiteY13646" fmla="*/ 4229105 h 5339960"/>
              <a:gd name="connsiteX13647" fmla="*/ 709359 w 6294865"/>
              <a:gd name="connsiteY13647" fmla="*/ 4233808 h 5339960"/>
              <a:gd name="connsiteX13648" fmla="*/ 712046 w 6294865"/>
              <a:gd name="connsiteY13648" fmla="*/ 4233067 h 5339960"/>
              <a:gd name="connsiteX13649" fmla="*/ 711838 w 6294865"/>
              <a:gd name="connsiteY13649" fmla="*/ 4219375 h 5339960"/>
              <a:gd name="connsiteX13650" fmla="*/ 706878 w 6294865"/>
              <a:gd name="connsiteY13650" fmla="*/ 4208682 h 5339960"/>
              <a:gd name="connsiteX13651" fmla="*/ 700828 w 6294865"/>
              <a:gd name="connsiteY13651" fmla="*/ 4201833 h 5339960"/>
              <a:gd name="connsiteX13652" fmla="*/ 692456 w 6294865"/>
              <a:gd name="connsiteY13652" fmla="*/ 4209163 h 5339960"/>
              <a:gd name="connsiteX13653" fmla="*/ 1059079 w 6294865"/>
              <a:gd name="connsiteY13653" fmla="*/ 3023002 h 5339960"/>
              <a:gd name="connsiteX13654" fmla="*/ 1058756 w 6294865"/>
              <a:gd name="connsiteY13654" fmla="*/ 3025619 h 5339960"/>
              <a:gd name="connsiteX13655" fmla="*/ 1052096 w 6294865"/>
              <a:gd name="connsiteY13655" fmla="*/ 3048932 h 5339960"/>
              <a:gd name="connsiteX13656" fmla="*/ 1049560 w 6294865"/>
              <a:gd name="connsiteY13656" fmla="*/ 3057265 h 5339960"/>
              <a:gd name="connsiteX13657" fmla="*/ 1053493 w 6294865"/>
              <a:gd name="connsiteY13657" fmla="*/ 3064021 h 5339960"/>
              <a:gd name="connsiteX13658" fmla="*/ 1055155 w 6294865"/>
              <a:gd name="connsiteY13658" fmla="*/ 3063058 h 5339960"/>
              <a:gd name="connsiteX13659" fmla="*/ 1059180 w 6294865"/>
              <a:gd name="connsiteY13659" fmla="*/ 3061087 h 5339960"/>
              <a:gd name="connsiteX13660" fmla="*/ 1058799 w 6294865"/>
              <a:gd name="connsiteY13660" fmla="*/ 3036011 h 5339960"/>
              <a:gd name="connsiteX13661" fmla="*/ 1059441 w 6294865"/>
              <a:gd name="connsiteY13661" fmla="*/ 3022757 h 5339960"/>
              <a:gd name="connsiteX13662" fmla="*/ 1616736 w 6294865"/>
              <a:gd name="connsiteY13662" fmla="*/ 1251992 h 5339960"/>
              <a:gd name="connsiteX13663" fmla="*/ 1621409 w 6294865"/>
              <a:gd name="connsiteY13663" fmla="*/ 1254321 h 5339960"/>
              <a:gd name="connsiteX13664" fmla="*/ 1621441 w 6294865"/>
              <a:gd name="connsiteY13664" fmla="*/ 1254343 h 5339960"/>
              <a:gd name="connsiteX13665" fmla="*/ 1621817 w 6294865"/>
              <a:gd name="connsiteY13665" fmla="*/ 1249776 h 5339960"/>
              <a:gd name="connsiteX13666" fmla="*/ 1136668 w 6294865"/>
              <a:gd name="connsiteY13666" fmla="*/ 2774818 h 5339960"/>
              <a:gd name="connsiteX13667" fmla="*/ 1140437 w 6294865"/>
              <a:gd name="connsiteY13667" fmla="*/ 2790503 h 5339960"/>
              <a:gd name="connsiteX13668" fmla="*/ 1140570 w 6294865"/>
              <a:gd name="connsiteY13668" fmla="*/ 2791403 h 5339960"/>
              <a:gd name="connsiteX13669" fmla="*/ 1141502 w 6294865"/>
              <a:gd name="connsiteY13669" fmla="*/ 2791509 h 5339960"/>
              <a:gd name="connsiteX13670" fmla="*/ 1137591 w 6294865"/>
              <a:gd name="connsiteY13670" fmla="*/ 2773885 h 5339960"/>
              <a:gd name="connsiteX13671" fmla="*/ 712401 w 6294865"/>
              <a:gd name="connsiteY13671" fmla="*/ 4119125 h 5339960"/>
              <a:gd name="connsiteX13672" fmla="*/ 713424 w 6294865"/>
              <a:gd name="connsiteY13672" fmla="*/ 4132137 h 5339960"/>
              <a:gd name="connsiteX13673" fmla="*/ 714865 w 6294865"/>
              <a:gd name="connsiteY13673" fmla="*/ 4139656 h 5339960"/>
              <a:gd name="connsiteX13674" fmla="*/ 715170 w 6294865"/>
              <a:gd name="connsiteY13674" fmla="*/ 4136823 h 5339960"/>
              <a:gd name="connsiteX13675" fmla="*/ 719103 w 6294865"/>
              <a:gd name="connsiteY13675" fmla="*/ 4155730 h 5339960"/>
              <a:gd name="connsiteX13676" fmla="*/ 720263 w 6294865"/>
              <a:gd name="connsiteY13676" fmla="*/ 4165657 h 5339960"/>
              <a:gd name="connsiteX13677" fmla="*/ 720968 w 6294865"/>
              <a:gd name="connsiteY13677" fmla="*/ 4168439 h 5339960"/>
              <a:gd name="connsiteX13678" fmla="*/ 747551 w 6294865"/>
              <a:gd name="connsiteY13678" fmla="*/ 4148953 h 5339960"/>
              <a:gd name="connsiteX13679" fmla="*/ 756371 w 6294865"/>
              <a:gd name="connsiteY13679" fmla="*/ 4144042 h 5339960"/>
              <a:gd name="connsiteX13680" fmla="*/ 755378 w 6294865"/>
              <a:gd name="connsiteY13680" fmla="*/ 4141434 h 5339960"/>
              <a:gd name="connsiteX13681" fmla="*/ 754465 w 6294865"/>
              <a:gd name="connsiteY13681" fmla="*/ 4139469 h 5339960"/>
              <a:gd name="connsiteX13682" fmla="*/ 750253 w 6294865"/>
              <a:gd name="connsiteY13682" fmla="*/ 4141588 h 5339960"/>
              <a:gd name="connsiteX13683" fmla="*/ 752646 w 6294865"/>
              <a:gd name="connsiteY13683" fmla="*/ 4135547 h 5339960"/>
              <a:gd name="connsiteX13684" fmla="*/ 739107 w 6294865"/>
              <a:gd name="connsiteY13684" fmla="*/ 4106361 h 5339960"/>
              <a:gd name="connsiteX13685" fmla="*/ 733058 w 6294865"/>
              <a:gd name="connsiteY13685" fmla="*/ 4099512 h 5339960"/>
              <a:gd name="connsiteX13686" fmla="*/ 724685 w 6294865"/>
              <a:gd name="connsiteY13686" fmla="*/ 4106842 h 5339960"/>
              <a:gd name="connsiteX13687" fmla="*/ 1524247 w 6294865"/>
              <a:gd name="connsiteY13687" fmla="*/ 1541263 h 5339960"/>
              <a:gd name="connsiteX13688" fmla="*/ 1529753 w 6294865"/>
              <a:gd name="connsiteY13688" fmla="*/ 1548803 h 5339960"/>
              <a:gd name="connsiteX13689" fmla="*/ 1540721 w 6294865"/>
              <a:gd name="connsiteY13689" fmla="*/ 1565986 h 5339960"/>
              <a:gd name="connsiteX13690" fmla="*/ 1554771 w 6294865"/>
              <a:gd name="connsiteY13690" fmla="*/ 1553595 h 5339960"/>
              <a:gd name="connsiteX13691" fmla="*/ 1559889 w 6294865"/>
              <a:gd name="connsiteY13691" fmla="*/ 1545885 h 5339960"/>
              <a:gd name="connsiteX13692" fmla="*/ 1558892 w 6294865"/>
              <a:gd name="connsiteY13692" fmla="*/ 1545173 h 5339960"/>
              <a:gd name="connsiteX13693" fmla="*/ 1554810 w 6294865"/>
              <a:gd name="connsiteY13693" fmla="*/ 1540493 h 5339960"/>
              <a:gd name="connsiteX13694" fmla="*/ 1553117 w 6294865"/>
              <a:gd name="connsiteY13694" fmla="*/ 1539825 h 5339960"/>
              <a:gd name="connsiteX13695" fmla="*/ 1535166 w 6294865"/>
              <a:gd name="connsiteY13695" fmla="*/ 1540384 h 5339960"/>
              <a:gd name="connsiteX13696" fmla="*/ 927132 w 6294865"/>
              <a:gd name="connsiteY13696" fmla="*/ 3436511 h 5339960"/>
              <a:gd name="connsiteX13697" fmla="*/ 927993 w 6294865"/>
              <a:gd name="connsiteY13697" fmla="*/ 3438500 h 5339960"/>
              <a:gd name="connsiteX13698" fmla="*/ 929125 w 6294865"/>
              <a:gd name="connsiteY13698" fmla="*/ 3437709 h 5339960"/>
              <a:gd name="connsiteX13699" fmla="*/ 1369176 w 6294865"/>
              <a:gd name="connsiteY13699" fmla="*/ 2032636 h 5339960"/>
              <a:gd name="connsiteX13700" fmla="*/ 1369426 w 6294865"/>
              <a:gd name="connsiteY13700" fmla="*/ 2033203 h 5339960"/>
              <a:gd name="connsiteX13701" fmla="*/ 1370937 w 6294865"/>
              <a:gd name="connsiteY13701" fmla="*/ 2031882 h 5339960"/>
              <a:gd name="connsiteX13702" fmla="*/ 1370269 w 6294865"/>
              <a:gd name="connsiteY13702" fmla="*/ 2031128 h 5339960"/>
              <a:gd name="connsiteX13703" fmla="*/ 1369440 w 6294865"/>
              <a:gd name="connsiteY13703" fmla="*/ 2031854 h 5339960"/>
              <a:gd name="connsiteX13704" fmla="*/ 1401406 w 6294865"/>
              <a:gd name="connsiteY13704" fmla="*/ 1930316 h 5339960"/>
              <a:gd name="connsiteX13705" fmla="*/ 1404915 w 6294865"/>
              <a:gd name="connsiteY13705" fmla="*/ 1938267 h 5339960"/>
              <a:gd name="connsiteX13706" fmla="*/ 1406231 w 6294865"/>
              <a:gd name="connsiteY13706" fmla="*/ 1936605 h 5339960"/>
              <a:gd name="connsiteX13707" fmla="*/ 1405862 w 6294865"/>
              <a:gd name="connsiteY13707" fmla="*/ 1940417 h 5339960"/>
              <a:gd name="connsiteX13708" fmla="*/ 1406668 w 6294865"/>
              <a:gd name="connsiteY13708" fmla="*/ 1942241 h 5339960"/>
              <a:gd name="connsiteX13709" fmla="*/ 1420079 w 6294865"/>
              <a:gd name="connsiteY13709" fmla="*/ 1927301 h 5339960"/>
              <a:gd name="connsiteX13710" fmla="*/ 1421407 w 6294865"/>
              <a:gd name="connsiteY13710" fmla="*/ 1914947 h 5339960"/>
              <a:gd name="connsiteX13711" fmla="*/ 1422952 w 6294865"/>
              <a:gd name="connsiteY13711" fmla="*/ 1918070 h 5339960"/>
              <a:gd name="connsiteX13712" fmla="*/ 1423732 w 6294865"/>
              <a:gd name="connsiteY13712" fmla="*/ 1923232 h 5339960"/>
              <a:gd name="connsiteX13713" fmla="*/ 1434663 w 6294865"/>
              <a:gd name="connsiteY13713" fmla="*/ 1911055 h 5339960"/>
              <a:gd name="connsiteX13714" fmla="*/ 1443554 w 6294865"/>
              <a:gd name="connsiteY13714" fmla="*/ 1901776 h 5339960"/>
              <a:gd name="connsiteX13715" fmla="*/ 1442481 w 6294865"/>
              <a:gd name="connsiteY13715" fmla="*/ 1892278 h 5339960"/>
              <a:gd name="connsiteX13716" fmla="*/ 1439487 w 6294865"/>
              <a:gd name="connsiteY13716" fmla="*/ 1893358 h 5339960"/>
              <a:gd name="connsiteX13717" fmla="*/ 1425783 w 6294865"/>
              <a:gd name="connsiteY13717" fmla="*/ 1906559 h 5339960"/>
              <a:gd name="connsiteX13718" fmla="*/ 1404569 w 6294865"/>
              <a:gd name="connsiteY13718" fmla="*/ 1920956 h 5339960"/>
              <a:gd name="connsiteX13719" fmla="*/ 1834654 w 6294865"/>
              <a:gd name="connsiteY13719" fmla="*/ 554055 h 5339960"/>
              <a:gd name="connsiteX13720" fmla="*/ 1836185 w 6294865"/>
              <a:gd name="connsiteY13720" fmla="*/ 553270 h 5339960"/>
              <a:gd name="connsiteX13721" fmla="*/ 1837901 w 6294865"/>
              <a:gd name="connsiteY13721" fmla="*/ 551565 h 5339960"/>
              <a:gd name="connsiteX13722" fmla="*/ 564697 w 6294865"/>
              <a:gd name="connsiteY13722" fmla="*/ 4585569 h 5339960"/>
              <a:gd name="connsiteX13723" fmla="*/ 566535 w 6294865"/>
              <a:gd name="connsiteY13723" fmla="*/ 4592651 h 5339960"/>
              <a:gd name="connsiteX13724" fmla="*/ 566668 w 6294865"/>
              <a:gd name="connsiteY13724" fmla="*/ 4592675 h 5339960"/>
              <a:gd name="connsiteX13725" fmla="*/ 567060 w 6294865"/>
              <a:gd name="connsiteY13725" fmla="*/ 4592947 h 5339960"/>
              <a:gd name="connsiteX13726" fmla="*/ 570458 w 6294865"/>
              <a:gd name="connsiteY13726" fmla="*/ 4588818 h 5339960"/>
              <a:gd name="connsiteX13727" fmla="*/ 572971 w 6294865"/>
              <a:gd name="connsiteY13727" fmla="*/ 4585851 h 5339960"/>
              <a:gd name="connsiteX13728" fmla="*/ 495437 w 6294865"/>
              <a:gd name="connsiteY13728" fmla="*/ 4804700 h 5339960"/>
              <a:gd name="connsiteX13729" fmla="*/ 495606 w 6294865"/>
              <a:gd name="connsiteY13729" fmla="*/ 4806505 h 5339960"/>
              <a:gd name="connsiteX13730" fmla="*/ 499060 w 6294865"/>
              <a:gd name="connsiteY13730" fmla="*/ 4812729 h 5339960"/>
              <a:gd name="connsiteX13731" fmla="*/ 513655 w 6294865"/>
              <a:gd name="connsiteY13731" fmla="*/ 4812296 h 5339960"/>
              <a:gd name="connsiteX13732" fmla="*/ 513873 w 6294865"/>
              <a:gd name="connsiteY13732" fmla="*/ 4811513 h 5339960"/>
              <a:gd name="connsiteX13733" fmla="*/ 534193 w 6294865"/>
              <a:gd name="connsiteY13733" fmla="*/ 4805751 h 5339960"/>
              <a:gd name="connsiteX13734" fmla="*/ 533317 w 6294865"/>
              <a:gd name="connsiteY13734" fmla="*/ 4809073 h 5339960"/>
              <a:gd name="connsiteX13735" fmla="*/ 544767 w 6294865"/>
              <a:gd name="connsiteY13735" fmla="*/ 4805837 h 5339960"/>
              <a:gd name="connsiteX13736" fmla="*/ 550913 w 6294865"/>
              <a:gd name="connsiteY13736" fmla="*/ 4800530 h 5339960"/>
              <a:gd name="connsiteX13737" fmla="*/ 551588 w 6294865"/>
              <a:gd name="connsiteY13737" fmla="*/ 4799943 h 5339960"/>
              <a:gd name="connsiteX13738" fmla="*/ 550615 w 6294865"/>
              <a:gd name="connsiteY13738" fmla="*/ 4798407 h 5339960"/>
              <a:gd name="connsiteX13739" fmla="*/ 547382 w 6294865"/>
              <a:gd name="connsiteY13739" fmla="*/ 4780014 h 5339960"/>
              <a:gd name="connsiteX13740" fmla="*/ 553759 w 6294865"/>
              <a:gd name="connsiteY13740" fmla="*/ 4784316 h 5339960"/>
              <a:gd name="connsiteX13741" fmla="*/ 554270 w 6294865"/>
              <a:gd name="connsiteY13741" fmla="*/ 4784795 h 5339960"/>
              <a:gd name="connsiteX13742" fmla="*/ 552540 w 6294865"/>
              <a:gd name="connsiteY13742" fmla="*/ 4779776 h 5339960"/>
              <a:gd name="connsiteX13743" fmla="*/ 550072 w 6294865"/>
              <a:gd name="connsiteY13743" fmla="*/ 4772180 h 5339960"/>
              <a:gd name="connsiteX13744" fmla="*/ 536929 w 6294865"/>
              <a:gd name="connsiteY13744" fmla="*/ 4768586 h 5339960"/>
              <a:gd name="connsiteX13745" fmla="*/ 538548 w 6294865"/>
              <a:gd name="connsiteY13745" fmla="*/ 4782798 h 5339960"/>
              <a:gd name="connsiteX13746" fmla="*/ 526573 w 6294865"/>
              <a:gd name="connsiteY13746" fmla="*/ 4791627 h 5339960"/>
              <a:gd name="connsiteX13747" fmla="*/ 516723 w 6294865"/>
              <a:gd name="connsiteY13747" fmla="*/ 4784892 h 5339960"/>
              <a:gd name="connsiteX13748" fmla="*/ 515829 w 6294865"/>
              <a:gd name="connsiteY13748" fmla="*/ 4784016 h 5339960"/>
              <a:gd name="connsiteX13749" fmla="*/ 495600 w 6294865"/>
              <a:gd name="connsiteY13749" fmla="*/ 4804535 h 5339960"/>
              <a:gd name="connsiteX13750" fmla="*/ 1480350 w 6294865"/>
              <a:gd name="connsiteY13750" fmla="*/ 1678026 h 5339960"/>
              <a:gd name="connsiteX13751" fmla="*/ 1485009 w 6294865"/>
              <a:gd name="connsiteY13751" fmla="*/ 1681414 h 5339960"/>
              <a:gd name="connsiteX13752" fmla="*/ 1492938 w 6294865"/>
              <a:gd name="connsiteY13752" fmla="*/ 1679513 h 5339960"/>
              <a:gd name="connsiteX13753" fmla="*/ 1494051 w 6294865"/>
              <a:gd name="connsiteY13753" fmla="*/ 1678869 h 5339960"/>
              <a:gd name="connsiteX13754" fmla="*/ 1493920 w 6294865"/>
              <a:gd name="connsiteY13754" fmla="*/ 1678394 h 5339960"/>
              <a:gd name="connsiteX13755" fmla="*/ 1705577 w 6294865"/>
              <a:gd name="connsiteY13755" fmla="*/ 962914 h 5339960"/>
              <a:gd name="connsiteX13756" fmla="*/ 1707893 w 6294865"/>
              <a:gd name="connsiteY13756" fmla="*/ 971841 h 5339960"/>
              <a:gd name="connsiteX13757" fmla="*/ 1718184 w 6294865"/>
              <a:gd name="connsiteY13757" fmla="*/ 967625 h 5339960"/>
              <a:gd name="connsiteX13758" fmla="*/ 1733235 w 6294865"/>
              <a:gd name="connsiteY13758" fmla="*/ 956592 h 5339960"/>
              <a:gd name="connsiteX13759" fmla="*/ 1736437 w 6294865"/>
              <a:gd name="connsiteY13759" fmla="*/ 954739 h 5339960"/>
              <a:gd name="connsiteX13760" fmla="*/ 1737247 w 6294865"/>
              <a:gd name="connsiteY13760" fmla="*/ 947715 h 5339960"/>
              <a:gd name="connsiteX13761" fmla="*/ 1738101 w 6294865"/>
              <a:gd name="connsiteY13761" fmla="*/ 943123 h 5339960"/>
              <a:gd name="connsiteX13762" fmla="*/ 1736315 w 6294865"/>
              <a:gd name="connsiteY13762" fmla="*/ 937624 h 5339960"/>
              <a:gd name="connsiteX13763" fmla="*/ 1731434 w 6294865"/>
              <a:gd name="connsiteY13763" fmla="*/ 938016 h 5339960"/>
              <a:gd name="connsiteX13764" fmla="*/ 1719729 w 6294865"/>
              <a:gd name="connsiteY13764" fmla="*/ 949728 h 5339960"/>
              <a:gd name="connsiteX13765" fmla="*/ 1740535 w 6294865"/>
              <a:gd name="connsiteY13765" fmla="*/ 850684 h 5339960"/>
              <a:gd name="connsiteX13766" fmla="*/ 1741442 w 6294865"/>
              <a:gd name="connsiteY13766" fmla="*/ 851743 h 5339960"/>
              <a:gd name="connsiteX13767" fmla="*/ 1741018 w 6294865"/>
              <a:gd name="connsiteY13767" fmla="*/ 850440 h 5339960"/>
              <a:gd name="connsiteX13768" fmla="*/ 915752 w 6294865"/>
              <a:gd name="connsiteY13768" fmla="*/ 3469005 h 5339960"/>
              <a:gd name="connsiteX13769" fmla="*/ 917903 w 6294865"/>
              <a:gd name="connsiteY13769" fmla="*/ 3471515 h 5339960"/>
              <a:gd name="connsiteX13770" fmla="*/ 918022 w 6294865"/>
              <a:gd name="connsiteY13770" fmla="*/ 3472221 h 5339960"/>
              <a:gd name="connsiteX13771" fmla="*/ 919309 w 6294865"/>
              <a:gd name="connsiteY13771" fmla="*/ 3470658 h 5339960"/>
              <a:gd name="connsiteX13772" fmla="*/ 917438 w 6294865"/>
              <a:gd name="connsiteY13772" fmla="*/ 3468156 h 5339960"/>
              <a:gd name="connsiteX13773" fmla="*/ 1705302 w 6294865"/>
              <a:gd name="connsiteY13773" fmla="*/ 961848 h 5339960"/>
              <a:gd name="connsiteX13774" fmla="*/ 1705548 w 6294865"/>
              <a:gd name="connsiteY13774" fmla="*/ 962803 h 5339960"/>
              <a:gd name="connsiteX13775" fmla="*/ 1722730 w 6294865"/>
              <a:gd name="connsiteY13775" fmla="*/ 941455 h 5339960"/>
              <a:gd name="connsiteX13776" fmla="*/ 1725241 w 6294865"/>
              <a:gd name="connsiteY13776" fmla="*/ 938488 h 5339960"/>
              <a:gd name="connsiteX13777" fmla="*/ 1714477 w 6294865"/>
              <a:gd name="connsiteY13777" fmla="*/ 938121 h 5339960"/>
              <a:gd name="connsiteX13778" fmla="*/ 1713319 w 6294865"/>
              <a:gd name="connsiteY13778" fmla="*/ 940776 h 5339960"/>
              <a:gd name="connsiteX13779" fmla="*/ 1097559 w 6294865"/>
              <a:gd name="connsiteY13779" fmla="*/ 2889954 h 5339960"/>
              <a:gd name="connsiteX13780" fmla="*/ 1098232 w 6294865"/>
              <a:gd name="connsiteY13780" fmla="*/ 2894405 h 5339960"/>
              <a:gd name="connsiteX13781" fmla="*/ 1099654 w 6294865"/>
              <a:gd name="connsiteY13781" fmla="*/ 2893708 h 5339960"/>
              <a:gd name="connsiteX13782" fmla="*/ 1196415 w 6294865"/>
              <a:gd name="connsiteY13782" fmla="*/ 2574966 h 5339960"/>
              <a:gd name="connsiteX13783" fmla="*/ 1204490 w 6294865"/>
              <a:gd name="connsiteY13783" fmla="*/ 2606100 h 5339960"/>
              <a:gd name="connsiteX13784" fmla="*/ 1204645 w 6294865"/>
              <a:gd name="connsiteY13784" fmla="*/ 2605964 h 5339960"/>
              <a:gd name="connsiteX13785" fmla="*/ 1224082 w 6294865"/>
              <a:gd name="connsiteY13785" fmla="*/ 2588822 h 5339960"/>
              <a:gd name="connsiteX13786" fmla="*/ 1226306 w 6294865"/>
              <a:gd name="connsiteY13786" fmla="*/ 2569527 h 5339960"/>
              <a:gd name="connsiteX13787" fmla="*/ 1210830 w 6294865"/>
              <a:gd name="connsiteY13787" fmla="*/ 2570009 h 5339960"/>
              <a:gd name="connsiteX13788" fmla="*/ 1200715 w 6294865"/>
              <a:gd name="connsiteY13788" fmla="*/ 2570824 h 5339960"/>
              <a:gd name="connsiteX13789" fmla="*/ 1101582 w 6294865"/>
              <a:gd name="connsiteY13789" fmla="*/ 2875586 h 5339960"/>
              <a:gd name="connsiteX13790" fmla="*/ 1110091 w 6294865"/>
              <a:gd name="connsiteY13790" fmla="*/ 2888809 h 5339960"/>
              <a:gd name="connsiteX13791" fmla="*/ 1123803 w 6294865"/>
              <a:gd name="connsiteY13791" fmla="*/ 2883125 h 5339960"/>
              <a:gd name="connsiteX13792" fmla="*/ 1119138 w 6294865"/>
              <a:gd name="connsiteY13792" fmla="*/ 2888434 h 5339960"/>
              <a:gd name="connsiteX13793" fmla="*/ 1113777 w 6294865"/>
              <a:gd name="connsiteY13793" fmla="*/ 2892544 h 5339960"/>
              <a:gd name="connsiteX13794" fmla="*/ 1116713 w 6294865"/>
              <a:gd name="connsiteY13794" fmla="*/ 2894971 h 5339960"/>
              <a:gd name="connsiteX13795" fmla="*/ 1120368 w 6294865"/>
              <a:gd name="connsiteY13795" fmla="*/ 2895175 h 5339960"/>
              <a:gd name="connsiteX13796" fmla="*/ 1128708 w 6294865"/>
              <a:gd name="connsiteY13796" fmla="*/ 2885556 h 5339960"/>
              <a:gd name="connsiteX13797" fmla="*/ 1127430 w 6294865"/>
              <a:gd name="connsiteY13797" fmla="*/ 2882239 h 5339960"/>
              <a:gd name="connsiteX13798" fmla="*/ 1127673 w 6294865"/>
              <a:gd name="connsiteY13798" fmla="*/ 2876978 h 5339960"/>
              <a:gd name="connsiteX13799" fmla="*/ 1113128 w 6294865"/>
              <a:gd name="connsiteY13799" fmla="*/ 2866603 h 5339960"/>
              <a:gd name="connsiteX13800" fmla="*/ 1104165 w 6294865"/>
              <a:gd name="connsiteY13800" fmla="*/ 2869830 h 5339960"/>
              <a:gd name="connsiteX13801" fmla="*/ 1104120 w 6294865"/>
              <a:gd name="connsiteY13801" fmla="*/ 2869924 h 5339960"/>
              <a:gd name="connsiteX13802" fmla="*/ 1147563 w 6294865"/>
              <a:gd name="connsiteY13802" fmla="*/ 2729172 h 5339960"/>
              <a:gd name="connsiteX13803" fmla="*/ 1147665 w 6294865"/>
              <a:gd name="connsiteY13803" fmla="*/ 2730656 h 5339960"/>
              <a:gd name="connsiteX13804" fmla="*/ 1154149 w 6294865"/>
              <a:gd name="connsiteY13804" fmla="*/ 2728824 h 5339960"/>
              <a:gd name="connsiteX13805" fmla="*/ 1179793 w 6294865"/>
              <a:gd name="connsiteY13805" fmla="*/ 2626851 h 5339960"/>
              <a:gd name="connsiteX13806" fmla="*/ 1180208 w 6294865"/>
              <a:gd name="connsiteY13806" fmla="*/ 2632853 h 5339960"/>
              <a:gd name="connsiteX13807" fmla="*/ 1180484 w 6294865"/>
              <a:gd name="connsiteY13807" fmla="*/ 2645077 h 5339960"/>
              <a:gd name="connsiteX13808" fmla="*/ 1192578 w 6294865"/>
              <a:gd name="connsiteY13808" fmla="*/ 2632454 h 5339960"/>
              <a:gd name="connsiteX13809" fmla="*/ 1193862 w 6294865"/>
              <a:gd name="connsiteY13809" fmla="*/ 2631255 h 5339960"/>
              <a:gd name="connsiteX13810" fmla="*/ 1189519 w 6294865"/>
              <a:gd name="connsiteY13810" fmla="*/ 2626337 h 5339960"/>
              <a:gd name="connsiteX13811" fmla="*/ 657704 w 6294865"/>
              <a:gd name="connsiteY13811" fmla="*/ 4281419 h 5339960"/>
              <a:gd name="connsiteX13812" fmla="*/ 665114 w 6294865"/>
              <a:gd name="connsiteY13812" fmla="*/ 4286859 h 5339960"/>
              <a:gd name="connsiteX13813" fmla="*/ 665391 w 6294865"/>
              <a:gd name="connsiteY13813" fmla="*/ 4286781 h 5339960"/>
              <a:gd name="connsiteX13814" fmla="*/ 667719 w 6294865"/>
              <a:gd name="connsiteY13814" fmla="*/ 4275940 h 5339960"/>
              <a:gd name="connsiteX13815" fmla="*/ 668005 w 6294865"/>
              <a:gd name="connsiteY13815" fmla="*/ 4274935 h 5339960"/>
              <a:gd name="connsiteX13816" fmla="*/ 1563611 w 6294865"/>
              <a:gd name="connsiteY13816" fmla="*/ 1403429 h 5339960"/>
              <a:gd name="connsiteX13817" fmla="*/ 1563255 w 6294865"/>
              <a:gd name="connsiteY13817" fmla="*/ 1410694 h 5339960"/>
              <a:gd name="connsiteX13818" fmla="*/ 1567376 w 6294865"/>
              <a:gd name="connsiteY13818" fmla="*/ 1412745 h 5339960"/>
              <a:gd name="connsiteX13819" fmla="*/ 1577544 w 6294865"/>
              <a:gd name="connsiteY13819" fmla="*/ 1406533 h 5339960"/>
              <a:gd name="connsiteX13820" fmla="*/ 1573902 w 6294865"/>
              <a:gd name="connsiteY13820" fmla="*/ 1394352 h 5339960"/>
              <a:gd name="connsiteX13821" fmla="*/ 1573160 w 6294865"/>
              <a:gd name="connsiteY13821" fmla="*/ 1393742 h 5339960"/>
              <a:gd name="connsiteX13822" fmla="*/ 1239275 w 6294865"/>
              <a:gd name="connsiteY13822" fmla="*/ 2433054 h 5339960"/>
              <a:gd name="connsiteX13823" fmla="*/ 1238918 w 6294865"/>
              <a:gd name="connsiteY13823" fmla="*/ 2440320 h 5339960"/>
              <a:gd name="connsiteX13824" fmla="*/ 1243039 w 6294865"/>
              <a:gd name="connsiteY13824" fmla="*/ 2442370 h 5339960"/>
              <a:gd name="connsiteX13825" fmla="*/ 1243181 w 6294865"/>
              <a:gd name="connsiteY13825" fmla="*/ 2442283 h 5339960"/>
              <a:gd name="connsiteX13826" fmla="*/ 1244693 w 6294865"/>
              <a:gd name="connsiteY13826" fmla="*/ 2429162 h 5339960"/>
              <a:gd name="connsiteX13827" fmla="*/ 1240434 w 6294865"/>
              <a:gd name="connsiteY13827" fmla="*/ 2431878 h 5339960"/>
              <a:gd name="connsiteX13828" fmla="*/ 467721 w 6294865"/>
              <a:gd name="connsiteY13828" fmla="*/ 4882152 h 5339960"/>
              <a:gd name="connsiteX13829" fmla="*/ 467732 w 6294865"/>
              <a:gd name="connsiteY13829" fmla="*/ 4882663 h 5339960"/>
              <a:gd name="connsiteX13830" fmla="*/ 482970 w 6294865"/>
              <a:gd name="connsiteY13830" fmla="*/ 4890431 h 5339960"/>
              <a:gd name="connsiteX13831" fmla="*/ 484719 w 6294865"/>
              <a:gd name="connsiteY13831" fmla="*/ 4884756 h 5339960"/>
              <a:gd name="connsiteX13832" fmla="*/ 484621 w 6294865"/>
              <a:gd name="connsiteY13832" fmla="*/ 4877545 h 5339960"/>
              <a:gd name="connsiteX13833" fmla="*/ 479581 w 6294865"/>
              <a:gd name="connsiteY13833" fmla="*/ 4879507 h 5339960"/>
              <a:gd name="connsiteX13834" fmla="*/ 1608866 w 6294865"/>
              <a:gd name="connsiteY13834" fmla="*/ 1255424 h 5339960"/>
              <a:gd name="connsiteX13835" fmla="*/ 1611827 w 6294865"/>
              <a:gd name="connsiteY13835" fmla="*/ 1266842 h 5339960"/>
              <a:gd name="connsiteX13836" fmla="*/ 1616196 w 6294865"/>
              <a:gd name="connsiteY13836" fmla="*/ 1283803 h 5339960"/>
              <a:gd name="connsiteX13837" fmla="*/ 1619193 w 6294865"/>
              <a:gd name="connsiteY13837" fmla="*/ 1281708 h 5339960"/>
              <a:gd name="connsiteX13838" fmla="*/ 1621286 w 6294865"/>
              <a:gd name="connsiteY13838" fmla="*/ 1256241 h 5339960"/>
              <a:gd name="connsiteX13839" fmla="*/ 1617494 w 6294865"/>
              <a:gd name="connsiteY13839" fmla="*/ 1255535 h 5339960"/>
              <a:gd name="connsiteX13840" fmla="*/ 1611995 w 6294865"/>
              <a:gd name="connsiteY13840" fmla="*/ 1254059 h 5339960"/>
              <a:gd name="connsiteX13841" fmla="*/ 1743234 w 6294865"/>
              <a:gd name="connsiteY13841" fmla="*/ 827947 h 5339960"/>
              <a:gd name="connsiteX13842" fmla="*/ 1741522 w 6294865"/>
              <a:gd name="connsiteY13842" fmla="*/ 837490 h 5339960"/>
              <a:gd name="connsiteX13843" fmla="*/ 1742009 w 6294865"/>
              <a:gd name="connsiteY13843" fmla="*/ 839416 h 5339960"/>
              <a:gd name="connsiteX13844" fmla="*/ 1745476 w 6294865"/>
              <a:gd name="connsiteY13844" fmla="*/ 835663 h 5339960"/>
              <a:gd name="connsiteX13845" fmla="*/ 1788219 w 6294865"/>
              <a:gd name="connsiteY13845" fmla="*/ 684629 h 5339960"/>
              <a:gd name="connsiteX13846" fmla="*/ 1792163 w 6294865"/>
              <a:gd name="connsiteY13846" fmla="*/ 705212 h 5339960"/>
              <a:gd name="connsiteX13847" fmla="*/ 1794214 w 6294865"/>
              <a:gd name="connsiteY13847" fmla="*/ 713333 h 5339960"/>
              <a:gd name="connsiteX13848" fmla="*/ 1796533 w 6294865"/>
              <a:gd name="connsiteY13848" fmla="*/ 709871 h 5339960"/>
              <a:gd name="connsiteX13849" fmla="*/ 1798199 w 6294865"/>
              <a:gd name="connsiteY13849" fmla="*/ 707767 h 5339960"/>
              <a:gd name="connsiteX13850" fmla="*/ 1798469 w 6294865"/>
              <a:gd name="connsiteY13850" fmla="*/ 706820 h 5339960"/>
              <a:gd name="connsiteX13851" fmla="*/ 1804394 w 6294865"/>
              <a:gd name="connsiteY13851" fmla="*/ 688659 h 5339960"/>
              <a:gd name="connsiteX13852" fmla="*/ 1805660 w 6294865"/>
              <a:gd name="connsiteY13852" fmla="*/ 691008 h 5339960"/>
              <a:gd name="connsiteX13853" fmla="*/ 1805015 w 6294865"/>
              <a:gd name="connsiteY13853" fmla="*/ 704128 h 5339960"/>
              <a:gd name="connsiteX13854" fmla="*/ 1805896 w 6294865"/>
              <a:gd name="connsiteY13854" fmla="*/ 705906 h 5339960"/>
              <a:gd name="connsiteX13855" fmla="*/ 1806317 w 6294865"/>
              <a:gd name="connsiteY13855" fmla="*/ 708689 h 5339960"/>
              <a:gd name="connsiteX13856" fmla="*/ 1819726 w 6294865"/>
              <a:gd name="connsiteY13856" fmla="*/ 700497 h 5339960"/>
              <a:gd name="connsiteX13857" fmla="*/ 1822659 w 6294865"/>
              <a:gd name="connsiteY13857" fmla="*/ 699687 h 5339960"/>
              <a:gd name="connsiteX13858" fmla="*/ 1828770 w 6294865"/>
              <a:gd name="connsiteY13858" fmla="*/ 687322 h 5339960"/>
              <a:gd name="connsiteX13859" fmla="*/ 1817548 w 6294865"/>
              <a:gd name="connsiteY13859" fmla="*/ 663129 h 5339960"/>
              <a:gd name="connsiteX13860" fmla="*/ 1800468 w 6294865"/>
              <a:gd name="connsiteY13860" fmla="*/ 675672 h 5339960"/>
              <a:gd name="connsiteX13861" fmla="*/ 1743617 w 6294865"/>
              <a:gd name="connsiteY13861" fmla="*/ 825800 h 5339960"/>
              <a:gd name="connsiteX13862" fmla="*/ 1743458 w 6294865"/>
              <a:gd name="connsiteY13862" fmla="*/ 826692 h 5339960"/>
              <a:gd name="connsiteX13863" fmla="*/ 1749577 w 6294865"/>
              <a:gd name="connsiteY13863" fmla="*/ 822415 h 5339960"/>
              <a:gd name="connsiteX13864" fmla="*/ 1749672 w 6294865"/>
              <a:gd name="connsiteY13864" fmla="*/ 821904 h 5339960"/>
              <a:gd name="connsiteX13865" fmla="*/ 1714484 w 6294865"/>
              <a:gd name="connsiteY13865" fmla="*/ 917630 h 5339960"/>
              <a:gd name="connsiteX13866" fmla="*/ 1716016 w 6294865"/>
              <a:gd name="connsiteY13866" fmla="*/ 916846 h 5339960"/>
              <a:gd name="connsiteX13867" fmla="*/ 1717681 w 6294865"/>
              <a:gd name="connsiteY13867" fmla="*/ 915191 h 5339960"/>
              <a:gd name="connsiteX13868" fmla="*/ 1717692 w 6294865"/>
              <a:gd name="connsiteY13868" fmla="*/ 915170 h 5339960"/>
              <a:gd name="connsiteX13869" fmla="*/ 644331 w 6294865"/>
              <a:gd name="connsiteY13869" fmla="*/ 4314392 h 5339960"/>
              <a:gd name="connsiteX13870" fmla="*/ 652511 w 6294865"/>
              <a:gd name="connsiteY13870" fmla="*/ 4311333 h 5339960"/>
              <a:gd name="connsiteX13871" fmla="*/ 660696 w 6294865"/>
              <a:gd name="connsiteY13871" fmla="*/ 4308652 h 5339960"/>
              <a:gd name="connsiteX13872" fmla="*/ 662145 w 6294865"/>
              <a:gd name="connsiteY13872" fmla="*/ 4301898 h 5339960"/>
              <a:gd name="connsiteX13873" fmla="*/ 650487 w 6294865"/>
              <a:gd name="connsiteY13873" fmla="*/ 4308064 h 5339960"/>
              <a:gd name="connsiteX13874" fmla="*/ 1331512 w 6294865"/>
              <a:gd name="connsiteY13874" fmla="*/ 2131232 h 5339960"/>
              <a:gd name="connsiteX13875" fmla="*/ 1333201 w 6294865"/>
              <a:gd name="connsiteY13875" fmla="*/ 2137737 h 5339960"/>
              <a:gd name="connsiteX13876" fmla="*/ 1333461 w 6294865"/>
              <a:gd name="connsiteY13876" fmla="*/ 2137556 h 5339960"/>
              <a:gd name="connsiteX13877" fmla="*/ 1332676 w 6294865"/>
              <a:gd name="connsiteY13877" fmla="*/ 2130617 h 5339960"/>
              <a:gd name="connsiteX13878" fmla="*/ 1444748 w 6294865"/>
              <a:gd name="connsiteY13878" fmla="*/ 1771734 h 5339960"/>
              <a:gd name="connsiteX13879" fmla="*/ 1445706 w 6294865"/>
              <a:gd name="connsiteY13879" fmla="*/ 1776334 h 5339960"/>
              <a:gd name="connsiteX13880" fmla="*/ 1447032 w 6294865"/>
              <a:gd name="connsiteY13880" fmla="*/ 1787674 h 5339960"/>
              <a:gd name="connsiteX13881" fmla="*/ 1457697 w 6294865"/>
              <a:gd name="connsiteY13881" fmla="*/ 1782446 h 5339960"/>
              <a:gd name="connsiteX13882" fmla="*/ 1084381 w 6294865"/>
              <a:gd name="connsiteY13882" fmla="*/ 2914609 h 5339960"/>
              <a:gd name="connsiteX13883" fmla="*/ 1091921 w 6294865"/>
              <a:gd name="connsiteY13883" fmla="*/ 2915256 h 5339960"/>
              <a:gd name="connsiteX13884" fmla="*/ 1092162 w 6294865"/>
              <a:gd name="connsiteY13884" fmla="*/ 2910250 h 5339960"/>
              <a:gd name="connsiteX13885" fmla="*/ 1091839 w 6294865"/>
              <a:gd name="connsiteY13885" fmla="*/ 2909133 h 5339960"/>
              <a:gd name="connsiteX13886" fmla="*/ 1573931 w 6294865"/>
              <a:gd name="connsiteY13886" fmla="*/ 1358924 h 5339960"/>
              <a:gd name="connsiteX13887" fmla="*/ 1577072 w 6294865"/>
              <a:gd name="connsiteY13887" fmla="*/ 1371106 h 5339960"/>
              <a:gd name="connsiteX13888" fmla="*/ 1582484 w 6294865"/>
              <a:gd name="connsiteY13888" fmla="*/ 1369950 h 5339960"/>
              <a:gd name="connsiteX13889" fmla="*/ 1589158 w 6294865"/>
              <a:gd name="connsiteY13889" fmla="*/ 1362515 h 5339960"/>
              <a:gd name="connsiteX13890" fmla="*/ 1591151 w 6294865"/>
              <a:gd name="connsiteY13890" fmla="*/ 1360434 h 5339960"/>
              <a:gd name="connsiteX13891" fmla="*/ 1591182 w 6294865"/>
              <a:gd name="connsiteY13891" fmla="*/ 1359815 h 5339960"/>
              <a:gd name="connsiteX13892" fmla="*/ 1587080 w 6294865"/>
              <a:gd name="connsiteY13892" fmla="*/ 1353190 h 5339960"/>
              <a:gd name="connsiteX13893" fmla="*/ 1249594 w 6294865"/>
              <a:gd name="connsiteY13893" fmla="*/ 2388549 h 5339960"/>
              <a:gd name="connsiteX13894" fmla="*/ 1249959 w 6294865"/>
              <a:gd name="connsiteY13894" fmla="*/ 2389964 h 5339960"/>
              <a:gd name="connsiteX13895" fmla="*/ 1250277 w 6294865"/>
              <a:gd name="connsiteY13895" fmla="*/ 2388251 h 5339960"/>
              <a:gd name="connsiteX13896" fmla="*/ 529159 w 6294865"/>
              <a:gd name="connsiteY13896" fmla="*/ 4674586 h 5339960"/>
              <a:gd name="connsiteX13897" fmla="*/ 539763 w 6294865"/>
              <a:gd name="connsiteY13897" fmla="*/ 4682915 h 5339960"/>
              <a:gd name="connsiteX13898" fmla="*/ 539607 w 6294865"/>
              <a:gd name="connsiteY13898" fmla="*/ 4672569 h 5339960"/>
              <a:gd name="connsiteX13899" fmla="*/ 529999 w 6294865"/>
              <a:gd name="connsiteY13899" fmla="*/ 4673734 h 5339960"/>
              <a:gd name="connsiteX13900" fmla="*/ 911596 w 6294865"/>
              <a:gd name="connsiteY13900" fmla="*/ 3460346 h 5339960"/>
              <a:gd name="connsiteX13901" fmla="*/ 912260 w 6294865"/>
              <a:gd name="connsiteY13901" fmla="*/ 3463111 h 5339960"/>
              <a:gd name="connsiteX13902" fmla="*/ 913036 w 6294865"/>
              <a:gd name="connsiteY13902" fmla="*/ 3462271 h 5339960"/>
              <a:gd name="connsiteX13903" fmla="*/ 497208 w 6294865"/>
              <a:gd name="connsiteY13903" fmla="*/ 4775547 h 5339960"/>
              <a:gd name="connsiteX13904" fmla="*/ 493303 w 6294865"/>
              <a:gd name="connsiteY13904" fmla="*/ 4788381 h 5339960"/>
              <a:gd name="connsiteX13905" fmla="*/ 493164 w 6294865"/>
              <a:gd name="connsiteY13905" fmla="*/ 4796557 h 5339960"/>
              <a:gd name="connsiteX13906" fmla="*/ 500601 w 6294865"/>
              <a:gd name="connsiteY13906" fmla="*/ 4787978 h 5339960"/>
              <a:gd name="connsiteX13907" fmla="*/ 509618 w 6294865"/>
              <a:gd name="connsiteY13907" fmla="*/ 4777933 h 5339960"/>
              <a:gd name="connsiteX13908" fmla="*/ 503621 w 6294865"/>
              <a:gd name="connsiteY13908" fmla="*/ 4772061 h 5339960"/>
              <a:gd name="connsiteX13909" fmla="*/ 503217 w 6294865"/>
              <a:gd name="connsiteY13909" fmla="*/ 4771575 h 5339960"/>
              <a:gd name="connsiteX13910" fmla="*/ 1122671 w 6294865"/>
              <a:gd name="connsiteY13910" fmla="*/ 2789366 h 5339960"/>
              <a:gd name="connsiteX13911" fmla="*/ 1139674 w 6294865"/>
              <a:gd name="connsiteY13911" fmla="*/ 2791300 h 5339960"/>
              <a:gd name="connsiteX13912" fmla="*/ 1137825 w 6294865"/>
              <a:gd name="connsiteY13912" fmla="*/ 2786436 h 5339960"/>
              <a:gd name="connsiteX13913" fmla="*/ 1134557 w 6294865"/>
              <a:gd name="connsiteY13913" fmla="*/ 2776952 h 5339960"/>
              <a:gd name="connsiteX13914" fmla="*/ 1130173 w 6294865"/>
              <a:gd name="connsiteY13914" fmla="*/ 2781384 h 5339960"/>
              <a:gd name="connsiteX13915" fmla="*/ 1128248 w 6294865"/>
              <a:gd name="connsiteY13915" fmla="*/ 2785681 h 5339960"/>
              <a:gd name="connsiteX13916" fmla="*/ 409894 w 6294865"/>
              <a:gd name="connsiteY13916" fmla="*/ 5051985 h 5339960"/>
              <a:gd name="connsiteX13917" fmla="*/ 432923 w 6294865"/>
              <a:gd name="connsiteY13917" fmla="*/ 5063723 h 5339960"/>
              <a:gd name="connsiteX13918" fmla="*/ 433624 w 6294865"/>
              <a:gd name="connsiteY13918" fmla="*/ 5058424 h 5339960"/>
              <a:gd name="connsiteX13919" fmla="*/ 410859 w 6294865"/>
              <a:gd name="connsiteY13919" fmla="*/ 5052304 h 5339960"/>
              <a:gd name="connsiteX13920" fmla="*/ 467232 w 6294865"/>
              <a:gd name="connsiteY13920" fmla="*/ 4869078 h 5339960"/>
              <a:gd name="connsiteX13921" fmla="*/ 467251 w 6294865"/>
              <a:gd name="connsiteY13921" fmla="*/ 4869428 h 5339960"/>
              <a:gd name="connsiteX13922" fmla="*/ 473413 w 6294865"/>
              <a:gd name="connsiteY13922" fmla="*/ 4868398 h 5339960"/>
              <a:gd name="connsiteX13923" fmla="*/ 475766 w 6294865"/>
              <a:gd name="connsiteY13923" fmla="*/ 4866340 h 5339960"/>
              <a:gd name="connsiteX13924" fmla="*/ 474818 w 6294865"/>
              <a:gd name="connsiteY13924" fmla="*/ 4866519 h 5339960"/>
              <a:gd name="connsiteX13925" fmla="*/ 473528 w 6294865"/>
              <a:gd name="connsiteY13925" fmla="*/ 4866561 h 5339960"/>
              <a:gd name="connsiteX13926" fmla="*/ 1739243 w 6294865"/>
              <a:gd name="connsiteY13926" fmla="*/ 828614 h 5339960"/>
              <a:gd name="connsiteX13927" fmla="*/ 1740030 w 6294865"/>
              <a:gd name="connsiteY13927" fmla="*/ 831668 h 5339960"/>
              <a:gd name="connsiteX13928" fmla="*/ 1740242 w 6294865"/>
              <a:gd name="connsiteY13928" fmla="*/ 827971 h 5339960"/>
              <a:gd name="connsiteX13929" fmla="*/ 1747974 w 6294865"/>
              <a:gd name="connsiteY13929" fmla="*/ 800644 h 5339960"/>
              <a:gd name="connsiteX13930" fmla="*/ 1747483 w 6294865"/>
              <a:gd name="connsiteY13930" fmla="*/ 803557 h 5339960"/>
              <a:gd name="connsiteX13931" fmla="*/ 1750321 w 6294865"/>
              <a:gd name="connsiteY13931" fmla="*/ 801477 h 5339960"/>
              <a:gd name="connsiteX13932" fmla="*/ 1749672 w 6294865"/>
              <a:gd name="connsiteY13932" fmla="*/ 799774 h 5339960"/>
              <a:gd name="connsiteX13933" fmla="*/ 1819055 w 6294865"/>
              <a:gd name="connsiteY13933" fmla="*/ 573406 h 5339960"/>
              <a:gd name="connsiteX13934" fmla="*/ 1824603 w 6294865"/>
              <a:gd name="connsiteY13934" fmla="*/ 594926 h 5339960"/>
              <a:gd name="connsiteX13935" fmla="*/ 1828788 w 6294865"/>
              <a:gd name="connsiteY13935" fmla="*/ 611062 h 5339960"/>
              <a:gd name="connsiteX13936" fmla="*/ 1836012 w 6294865"/>
              <a:gd name="connsiteY13936" fmla="*/ 605766 h 5339960"/>
              <a:gd name="connsiteX13937" fmla="*/ 1836583 w 6294865"/>
              <a:gd name="connsiteY13937" fmla="*/ 600464 h 5339960"/>
              <a:gd name="connsiteX13938" fmla="*/ 1837464 w 6294865"/>
              <a:gd name="connsiteY13938" fmla="*/ 604702 h 5339960"/>
              <a:gd name="connsiteX13939" fmla="*/ 1853407 w 6294865"/>
              <a:gd name="connsiteY13939" fmla="*/ 593017 h 5339960"/>
              <a:gd name="connsiteX13940" fmla="*/ 1856607 w 6294865"/>
              <a:gd name="connsiteY13940" fmla="*/ 591164 h 5339960"/>
              <a:gd name="connsiteX13941" fmla="*/ 1857417 w 6294865"/>
              <a:gd name="connsiteY13941" fmla="*/ 584140 h 5339960"/>
              <a:gd name="connsiteX13942" fmla="*/ 1861505 w 6294865"/>
              <a:gd name="connsiteY13942" fmla="*/ 562161 h 5339960"/>
              <a:gd name="connsiteX13943" fmla="*/ 1858738 w 6294865"/>
              <a:gd name="connsiteY13943" fmla="*/ 554899 h 5339960"/>
              <a:gd name="connsiteX13944" fmla="*/ 1843084 w 6294865"/>
              <a:gd name="connsiteY13944" fmla="*/ 562928 h 5339960"/>
              <a:gd name="connsiteX13945" fmla="*/ 507748 w 6294865"/>
              <a:gd name="connsiteY13945" fmla="*/ 4735842 h 5339960"/>
              <a:gd name="connsiteX13946" fmla="*/ 507426 w 6294865"/>
              <a:gd name="connsiteY13946" fmla="*/ 4738449 h 5339960"/>
              <a:gd name="connsiteX13947" fmla="*/ 508319 w 6294865"/>
              <a:gd name="connsiteY13947" fmla="*/ 4739057 h 5339960"/>
              <a:gd name="connsiteX13948" fmla="*/ 509447 w 6294865"/>
              <a:gd name="connsiteY13948" fmla="*/ 4737357 h 5339960"/>
              <a:gd name="connsiteX13949" fmla="*/ 508449 w 6294865"/>
              <a:gd name="connsiteY13949" fmla="*/ 4736646 h 5339960"/>
              <a:gd name="connsiteX13950" fmla="*/ 1011241 w 6294865"/>
              <a:gd name="connsiteY13950" fmla="*/ 3136918 h 5339960"/>
              <a:gd name="connsiteX13951" fmla="*/ 1011464 w 6294865"/>
              <a:gd name="connsiteY13951" fmla="*/ 3137029 h 5339960"/>
              <a:gd name="connsiteX13952" fmla="*/ 1011521 w 6294865"/>
              <a:gd name="connsiteY13952" fmla="*/ 3136764 h 5339960"/>
              <a:gd name="connsiteX13953" fmla="*/ 1031635 w 6294865"/>
              <a:gd name="connsiteY13953" fmla="*/ 3070263 h 5339960"/>
              <a:gd name="connsiteX13954" fmla="*/ 1031466 w 6294865"/>
              <a:gd name="connsiteY13954" fmla="*/ 3071240 h 5339960"/>
              <a:gd name="connsiteX13955" fmla="*/ 1031624 w 6294865"/>
              <a:gd name="connsiteY13955" fmla="*/ 3071534 h 5339960"/>
              <a:gd name="connsiteX13956" fmla="*/ 1031364 w 6294865"/>
              <a:gd name="connsiteY13956" fmla="*/ 3076833 h 5339960"/>
              <a:gd name="connsiteX13957" fmla="*/ 1033958 w 6294865"/>
              <a:gd name="connsiteY13957" fmla="*/ 3075332 h 5339960"/>
              <a:gd name="connsiteX13958" fmla="*/ 1687135 w 6294865"/>
              <a:gd name="connsiteY13958" fmla="*/ 988218 h 5339960"/>
              <a:gd name="connsiteX13959" fmla="*/ 1689921 w 6294865"/>
              <a:gd name="connsiteY13959" fmla="*/ 989603 h 5339960"/>
              <a:gd name="connsiteX13960" fmla="*/ 1690741 w 6294865"/>
              <a:gd name="connsiteY13960" fmla="*/ 988836 h 5339960"/>
              <a:gd name="connsiteX13961" fmla="*/ 1691083 w 6294865"/>
              <a:gd name="connsiteY13961" fmla="*/ 986768 h 5339960"/>
              <a:gd name="connsiteX13962" fmla="*/ 1040335 w 6294865"/>
              <a:gd name="connsiteY13962" fmla="*/ 3041422 h 5339960"/>
              <a:gd name="connsiteX13963" fmla="*/ 1041736 w 6294865"/>
              <a:gd name="connsiteY13963" fmla="*/ 3043828 h 5339960"/>
              <a:gd name="connsiteX13964" fmla="*/ 1044012 w 6294865"/>
              <a:gd name="connsiteY13964" fmla="*/ 3033228 h 5339960"/>
              <a:gd name="connsiteX13965" fmla="*/ 1042832 w 6294865"/>
              <a:gd name="connsiteY13965" fmla="*/ 3034028 h 5339960"/>
              <a:gd name="connsiteX13966" fmla="*/ 1668048 w 6294865"/>
              <a:gd name="connsiteY13966" fmla="*/ 1048205 h 5339960"/>
              <a:gd name="connsiteX13967" fmla="*/ 1671992 w 6294865"/>
              <a:gd name="connsiteY13967" fmla="*/ 1068788 h 5339960"/>
              <a:gd name="connsiteX13968" fmla="*/ 1674044 w 6294865"/>
              <a:gd name="connsiteY13968" fmla="*/ 1076907 h 5339960"/>
              <a:gd name="connsiteX13969" fmla="*/ 1676364 w 6294865"/>
              <a:gd name="connsiteY13969" fmla="*/ 1073447 h 5339960"/>
              <a:gd name="connsiteX13970" fmla="*/ 1684272 w 6294865"/>
              <a:gd name="connsiteY13970" fmla="*/ 1063453 h 5339960"/>
              <a:gd name="connsiteX13971" fmla="*/ 1683781 w 6294865"/>
              <a:gd name="connsiteY13971" fmla="*/ 1068539 h 5339960"/>
              <a:gd name="connsiteX13972" fmla="*/ 1678656 w 6294865"/>
              <a:gd name="connsiteY13972" fmla="*/ 1083074 h 5339960"/>
              <a:gd name="connsiteX13973" fmla="*/ 1695651 w 6294865"/>
              <a:gd name="connsiteY13973" fmla="*/ 1074366 h 5339960"/>
              <a:gd name="connsiteX13974" fmla="*/ 1703351 w 6294865"/>
              <a:gd name="connsiteY13974" fmla="*/ 1066716 h 5339960"/>
              <a:gd name="connsiteX13975" fmla="*/ 1703928 w 6294865"/>
              <a:gd name="connsiteY13975" fmla="*/ 1061345 h 5339960"/>
              <a:gd name="connsiteX13976" fmla="*/ 1705473 w 6294865"/>
              <a:gd name="connsiteY13976" fmla="*/ 1064467 h 5339960"/>
              <a:gd name="connsiteX13977" fmla="*/ 1705491 w 6294865"/>
              <a:gd name="connsiteY13977" fmla="*/ 1064590 h 5339960"/>
              <a:gd name="connsiteX13978" fmla="*/ 1711562 w 6294865"/>
              <a:gd name="connsiteY13978" fmla="*/ 1058560 h 5339960"/>
              <a:gd name="connsiteX13979" fmla="*/ 1708831 w 6294865"/>
              <a:gd name="connsiteY13979" fmla="*/ 1051396 h 5339960"/>
              <a:gd name="connsiteX13980" fmla="*/ 1697378 w 6294865"/>
              <a:gd name="connsiteY13980" fmla="*/ 1026704 h 5339960"/>
              <a:gd name="connsiteX13981" fmla="*/ 1680298 w 6294865"/>
              <a:gd name="connsiteY13981" fmla="*/ 1039247 h 5339960"/>
              <a:gd name="connsiteX13982" fmla="*/ 632712 w 6294865"/>
              <a:gd name="connsiteY13982" fmla="*/ 4334710 h 5339960"/>
              <a:gd name="connsiteX13983" fmla="*/ 642169 w 6294865"/>
              <a:gd name="connsiteY13983" fmla="*/ 4349405 h 5339960"/>
              <a:gd name="connsiteX13984" fmla="*/ 647843 w 6294865"/>
              <a:gd name="connsiteY13984" fmla="*/ 4354095 h 5339960"/>
              <a:gd name="connsiteX13985" fmla="*/ 651497 w 6294865"/>
              <a:gd name="connsiteY13985" fmla="*/ 4354300 h 5339960"/>
              <a:gd name="connsiteX13986" fmla="*/ 651654 w 6294865"/>
              <a:gd name="connsiteY13986" fmla="*/ 4354119 h 5339960"/>
              <a:gd name="connsiteX13987" fmla="*/ 652081 w 6294865"/>
              <a:gd name="connsiteY13987" fmla="*/ 4350150 h 5339960"/>
              <a:gd name="connsiteX13988" fmla="*/ 653175 w 6294865"/>
              <a:gd name="connsiteY13988" fmla="*/ 4352364 h 5339960"/>
              <a:gd name="connsiteX13989" fmla="*/ 659836 w 6294865"/>
              <a:gd name="connsiteY13989" fmla="*/ 4344681 h 5339960"/>
              <a:gd name="connsiteX13990" fmla="*/ 658559 w 6294865"/>
              <a:gd name="connsiteY13990" fmla="*/ 4341363 h 5339960"/>
              <a:gd name="connsiteX13991" fmla="*/ 658803 w 6294865"/>
              <a:gd name="connsiteY13991" fmla="*/ 4336101 h 5339960"/>
              <a:gd name="connsiteX13992" fmla="*/ 644257 w 6294865"/>
              <a:gd name="connsiteY13992" fmla="*/ 4325727 h 5339960"/>
              <a:gd name="connsiteX13993" fmla="*/ 635294 w 6294865"/>
              <a:gd name="connsiteY13993" fmla="*/ 4328955 h 5339960"/>
              <a:gd name="connsiteX13994" fmla="*/ 635251 w 6294865"/>
              <a:gd name="connsiteY13994" fmla="*/ 4329047 h 5339960"/>
              <a:gd name="connsiteX13995" fmla="*/ 678692 w 6294865"/>
              <a:gd name="connsiteY13995" fmla="*/ 4188296 h 5339960"/>
              <a:gd name="connsiteX13996" fmla="*/ 678796 w 6294865"/>
              <a:gd name="connsiteY13996" fmla="*/ 4189780 h 5339960"/>
              <a:gd name="connsiteX13997" fmla="*/ 685279 w 6294865"/>
              <a:gd name="connsiteY13997" fmla="*/ 4187948 h 5339960"/>
              <a:gd name="connsiteX13998" fmla="*/ 710923 w 6294865"/>
              <a:gd name="connsiteY13998" fmla="*/ 4085974 h 5339960"/>
              <a:gd name="connsiteX13999" fmla="*/ 711338 w 6294865"/>
              <a:gd name="connsiteY13999" fmla="*/ 4091977 h 5339960"/>
              <a:gd name="connsiteX14000" fmla="*/ 711615 w 6294865"/>
              <a:gd name="connsiteY14000" fmla="*/ 4104202 h 5339960"/>
              <a:gd name="connsiteX14001" fmla="*/ 723709 w 6294865"/>
              <a:gd name="connsiteY14001" fmla="*/ 4091579 h 5339960"/>
              <a:gd name="connsiteX14002" fmla="*/ 724992 w 6294865"/>
              <a:gd name="connsiteY14002" fmla="*/ 4090379 h 5339960"/>
              <a:gd name="connsiteX14003" fmla="*/ 720649 w 6294865"/>
              <a:gd name="connsiteY14003" fmla="*/ 4085461 h 5339960"/>
              <a:gd name="connsiteX14004" fmla="*/ 1487964 w 6294865"/>
              <a:gd name="connsiteY14004" fmla="*/ 1619189 h 5339960"/>
              <a:gd name="connsiteX14005" fmla="*/ 1490020 w 6294865"/>
              <a:gd name="connsiteY14005" fmla="*/ 1624466 h 5339960"/>
              <a:gd name="connsiteX14006" fmla="*/ 1493092 w 6294865"/>
              <a:gd name="connsiteY14006" fmla="*/ 1622257 h 5339960"/>
              <a:gd name="connsiteX14007" fmla="*/ 1623960 w 6294865"/>
              <a:gd name="connsiteY14007" fmla="*/ 1186519 h 5339960"/>
              <a:gd name="connsiteX14008" fmla="*/ 1621351 w 6294865"/>
              <a:gd name="connsiteY14008" fmla="*/ 1201064 h 5339960"/>
              <a:gd name="connsiteX14009" fmla="*/ 1625370 w 6294865"/>
              <a:gd name="connsiteY14009" fmla="*/ 1216953 h 5339960"/>
              <a:gd name="connsiteX14010" fmla="*/ 1627900 w 6294865"/>
              <a:gd name="connsiteY14010" fmla="*/ 1195013 h 5339960"/>
              <a:gd name="connsiteX14011" fmla="*/ 1445711 w 6294865"/>
              <a:gd name="connsiteY14011" fmla="*/ 1750353 h 5339960"/>
              <a:gd name="connsiteX14012" fmla="*/ 1454277 w 6294865"/>
              <a:gd name="connsiteY14012" fmla="*/ 1756506 h 5339960"/>
              <a:gd name="connsiteX14013" fmla="*/ 1458823 w 6294865"/>
              <a:gd name="connsiteY14013" fmla="*/ 1757737 h 5339960"/>
              <a:gd name="connsiteX14014" fmla="*/ 1463334 w 6294865"/>
              <a:gd name="connsiteY14014" fmla="*/ 1762670 h 5339960"/>
              <a:gd name="connsiteX14015" fmla="*/ 1462507 w 6294865"/>
              <a:gd name="connsiteY14015" fmla="*/ 1743736 h 5339960"/>
              <a:gd name="connsiteX14016" fmla="*/ 403992 w 6294865"/>
              <a:gd name="connsiteY14016" fmla="*/ 5054807 h 5339960"/>
              <a:gd name="connsiteX14017" fmla="*/ 404237 w 6294865"/>
              <a:gd name="connsiteY14017" fmla="*/ 5057569 h 5339960"/>
              <a:gd name="connsiteX14018" fmla="*/ 423073 w 6294865"/>
              <a:gd name="connsiteY14018" fmla="*/ 5079787 h 5339960"/>
              <a:gd name="connsiteX14019" fmla="*/ 426253 w 6294865"/>
              <a:gd name="connsiteY14019" fmla="*/ 5077607 h 5339960"/>
              <a:gd name="connsiteX14020" fmla="*/ 431485 w 6294865"/>
              <a:gd name="connsiteY14020" fmla="*/ 5074590 h 5339960"/>
              <a:gd name="connsiteX14021" fmla="*/ 431922 w 6294865"/>
              <a:gd name="connsiteY14021" fmla="*/ 5071284 h 5339960"/>
              <a:gd name="connsiteX14022" fmla="*/ 422267 w 6294865"/>
              <a:gd name="connsiteY14022" fmla="*/ 5065603 h 5339960"/>
              <a:gd name="connsiteX14023" fmla="*/ 1224671 w 6294865"/>
              <a:gd name="connsiteY14023" fmla="*/ 2447868 h 5339960"/>
              <a:gd name="connsiteX14024" fmla="*/ 1225836 w 6294865"/>
              <a:gd name="connsiteY14024" fmla="*/ 2452363 h 5339960"/>
              <a:gd name="connsiteX14025" fmla="*/ 1227001 w 6294865"/>
              <a:gd name="connsiteY14025" fmla="*/ 2454460 h 5339960"/>
              <a:gd name="connsiteX14026" fmla="*/ 1229543 w 6294865"/>
              <a:gd name="connsiteY14026" fmla="*/ 2452261 h 5339960"/>
              <a:gd name="connsiteX14027" fmla="*/ 1231421 w 6294865"/>
              <a:gd name="connsiteY14027" fmla="*/ 2445670 h 5339960"/>
              <a:gd name="connsiteX14028" fmla="*/ 1228283 w 6294865"/>
              <a:gd name="connsiteY14028" fmla="*/ 2444204 h 5339960"/>
              <a:gd name="connsiteX14029" fmla="*/ 1349613 w 6294865"/>
              <a:gd name="connsiteY14029" fmla="*/ 2050741 h 5339960"/>
              <a:gd name="connsiteX14030" fmla="*/ 1350252 w 6294865"/>
              <a:gd name="connsiteY14030" fmla="*/ 2058869 h 5339960"/>
              <a:gd name="connsiteX14031" fmla="*/ 1350714 w 6294865"/>
              <a:gd name="connsiteY14031" fmla="*/ 2060070 h 5339960"/>
              <a:gd name="connsiteX14032" fmla="*/ 1351204 w 6294865"/>
              <a:gd name="connsiteY14032" fmla="*/ 2060014 h 5339960"/>
              <a:gd name="connsiteX14033" fmla="*/ 1353686 w 6294865"/>
              <a:gd name="connsiteY14033" fmla="*/ 2046667 h 5339960"/>
              <a:gd name="connsiteX14034" fmla="*/ 1548156 w 6294865"/>
              <a:gd name="connsiteY14034" fmla="*/ 1419104 h 5339960"/>
              <a:gd name="connsiteX14035" fmla="*/ 1551338 w 6294865"/>
              <a:gd name="connsiteY14035" fmla="*/ 1424835 h 5339960"/>
              <a:gd name="connsiteX14036" fmla="*/ 1553879 w 6294865"/>
              <a:gd name="connsiteY14036" fmla="*/ 1422636 h 5339960"/>
              <a:gd name="connsiteX14037" fmla="*/ 1555758 w 6294865"/>
              <a:gd name="connsiteY14037" fmla="*/ 1416045 h 5339960"/>
              <a:gd name="connsiteX14038" fmla="*/ 1552619 w 6294865"/>
              <a:gd name="connsiteY14038" fmla="*/ 1414579 h 5339960"/>
              <a:gd name="connsiteX14039" fmla="*/ 1548854 w 6294865"/>
              <a:gd name="connsiteY14039" fmla="*/ 1418398 h 5339960"/>
              <a:gd name="connsiteX14040" fmla="*/ 1645153 w 6294865"/>
              <a:gd name="connsiteY14040" fmla="*/ 1110954 h 5339960"/>
              <a:gd name="connsiteX14041" fmla="*/ 1645008 w 6294865"/>
              <a:gd name="connsiteY14041" fmla="*/ 1120881 h 5339960"/>
              <a:gd name="connsiteX14042" fmla="*/ 1651651 w 6294865"/>
              <a:gd name="connsiteY14042" fmla="*/ 1112934 h 5339960"/>
              <a:gd name="connsiteX14043" fmla="*/ 1652621 w 6294865"/>
              <a:gd name="connsiteY14043" fmla="*/ 1112084 h 5339960"/>
              <a:gd name="connsiteX14044" fmla="*/ 1655658 w 6294865"/>
              <a:gd name="connsiteY14044" fmla="*/ 1106564 h 5339960"/>
              <a:gd name="connsiteX14045" fmla="*/ 1653702 w 6294865"/>
              <a:gd name="connsiteY14045" fmla="*/ 1107260 h 5339960"/>
              <a:gd name="connsiteX14046" fmla="*/ 1653114 w 6294865"/>
              <a:gd name="connsiteY14046" fmla="*/ 1106744 h 5339960"/>
              <a:gd name="connsiteX14047" fmla="*/ 1792977 w 6294865"/>
              <a:gd name="connsiteY14047" fmla="*/ 641335 h 5339960"/>
              <a:gd name="connsiteX14048" fmla="*/ 1794121 w 6294865"/>
              <a:gd name="connsiteY14048" fmla="*/ 641317 h 5339960"/>
              <a:gd name="connsiteX14049" fmla="*/ 1797333 w 6294865"/>
              <a:gd name="connsiteY14049" fmla="*/ 637963 h 5339960"/>
              <a:gd name="connsiteX14050" fmla="*/ 1798615 w 6294865"/>
              <a:gd name="connsiteY14050" fmla="*/ 636763 h 5339960"/>
              <a:gd name="connsiteX14051" fmla="*/ 1795900 w 6294865"/>
              <a:gd name="connsiteY14051" fmla="*/ 633688 h 5339960"/>
              <a:gd name="connsiteX14052" fmla="*/ 1327937 w 6294865"/>
              <a:gd name="connsiteY14052" fmla="*/ 2117446 h 5339960"/>
              <a:gd name="connsiteX14053" fmla="*/ 1328076 w 6294865"/>
              <a:gd name="connsiteY14053" fmla="*/ 2117984 h 5339960"/>
              <a:gd name="connsiteX14054" fmla="*/ 1331151 w 6294865"/>
              <a:gd name="connsiteY14054" fmla="*/ 2117115 h 5339960"/>
              <a:gd name="connsiteX14055" fmla="*/ 1331018 w 6294865"/>
              <a:gd name="connsiteY14055" fmla="*/ 2115933 h 5339960"/>
              <a:gd name="connsiteX14056" fmla="*/ 1627803 w 6294865"/>
              <a:gd name="connsiteY14056" fmla="*/ 1164220 h 5339960"/>
              <a:gd name="connsiteX14057" fmla="*/ 1627198 w 6294865"/>
              <a:gd name="connsiteY14057" fmla="*/ 1167809 h 5339960"/>
              <a:gd name="connsiteX14058" fmla="*/ 1629602 w 6294865"/>
              <a:gd name="connsiteY14058" fmla="*/ 1171009 h 5339960"/>
              <a:gd name="connsiteX14059" fmla="*/ 1630554 w 6294865"/>
              <a:gd name="connsiteY14059" fmla="*/ 1172661 h 5339960"/>
              <a:gd name="connsiteX14060" fmla="*/ 1630329 w 6294865"/>
              <a:gd name="connsiteY14060" fmla="*/ 1165521 h 5339960"/>
              <a:gd name="connsiteX14061" fmla="*/ 1629502 w 6294865"/>
              <a:gd name="connsiteY14061" fmla="*/ 1163348 h 5339960"/>
              <a:gd name="connsiteX14062" fmla="*/ 1144617 w 6294865"/>
              <a:gd name="connsiteY14062" fmla="*/ 2697102 h 5339960"/>
              <a:gd name="connsiteX14063" fmla="*/ 1146040 w 6294865"/>
              <a:gd name="connsiteY14063" fmla="*/ 2709828 h 5339960"/>
              <a:gd name="connsiteX14064" fmla="*/ 1155787 w 6294865"/>
              <a:gd name="connsiteY14064" fmla="*/ 2711534 h 5339960"/>
              <a:gd name="connsiteX14065" fmla="*/ 1169169 w 6294865"/>
              <a:gd name="connsiteY14065" fmla="*/ 2720871 h 5339960"/>
              <a:gd name="connsiteX14066" fmla="*/ 1171466 w 6294865"/>
              <a:gd name="connsiteY14066" fmla="*/ 2723931 h 5339960"/>
              <a:gd name="connsiteX14067" fmla="*/ 1172146 w 6294865"/>
              <a:gd name="connsiteY14067" fmla="*/ 2723738 h 5339960"/>
              <a:gd name="connsiteX14068" fmla="*/ 1179328 w 6294865"/>
              <a:gd name="connsiteY14068" fmla="*/ 2717019 h 5339960"/>
              <a:gd name="connsiteX14069" fmla="*/ 1180759 w 6294865"/>
              <a:gd name="connsiteY14069" fmla="*/ 2715971 h 5339960"/>
              <a:gd name="connsiteX14070" fmla="*/ 1174191 w 6294865"/>
              <a:gd name="connsiteY14070" fmla="*/ 2691256 h 5339960"/>
              <a:gd name="connsiteX14071" fmla="*/ 1169821 w 6294865"/>
              <a:gd name="connsiteY14071" fmla="*/ 2671564 h 5339960"/>
              <a:gd name="connsiteX14072" fmla="*/ 1161408 w 6294865"/>
              <a:gd name="connsiteY14072" fmla="*/ 2680071 h 5339960"/>
              <a:gd name="connsiteX14073" fmla="*/ 1698883 w 6294865"/>
              <a:gd name="connsiteY14073" fmla="*/ 936981 h 5339960"/>
              <a:gd name="connsiteX14074" fmla="*/ 1701775 w 6294865"/>
              <a:gd name="connsiteY14074" fmla="*/ 948194 h 5339960"/>
              <a:gd name="connsiteX14075" fmla="*/ 1706617 w 6294865"/>
              <a:gd name="connsiteY14075" fmla="*/ 934450 h 5339960"/>
              <a:gd name="connsiteX14076" fmla="*/ 1707263 w 6294865"/>
              <a:gd name="connsiteY14076" fmla="*/ 933328 h 5339960"/>
              <a:gd name="connsiteX14077" fmla="*/ 1456946 w 6294865"/>
              <a:gd name="connsiteY14077" fmla="*/ 1704828 h 5339960"/>
              <a:gd name="connsiteX14078" fmla="*/ 1460842 w 6294865"/>
              <a:gd name="connsiteY14078" fmla="*/ 1710365 h 5339960"/>
              <a:gd name="connsiteX14079" fmla="*/ 1462509 w 6294865"/>
              <a:gd name="connsiteY14079" fmla="*/ 1707943 h 5339960"/>
              <a:gd name="connsiteX14080" fmla="*/ 1462591 w 6294865"/>
              <a:gd name="connsiteY14080" fmla="*/ 1704292 h 5339960"/>
              <a:gd name="connsiteX14081" fmla="*/ 1458288 w 6294865"/>
              <a:gd name="connsiteY14081" fmla="*/ 1704761 h 5339960"/>
              <a:gd name="connsiteX14082" fmla="*/ 1245670 w 6294865"/>
              <a:gd name="connsiteY14082" fmla="*/ 2373136 h 5339960"/>
              <a:gd name="connsiteX14083" fmla="*/ 1247028 w 6294865"/>
              <a:gd name="connsiteY14083" fmla="*/ 2378508 h 5339960"/>
              <a:gd name="connsiteX14084" fmla="*/ 1251254 w 6294865"/>
              <a:gd name="connsiteY14084" fmla="*/ 2376342 h 5339960"/>
              <a:gd name="connsiteX14085" fmla="*/ 1249319 w 6294865"/>
              <a:gd name="connsiteY14085" fmla="*/ 2371265 h 5339960"/>
              <a:gd name="connsiteX14086" fmla="*/ 1176584 w 6294865"/>
              <a:gd name="connsiteY14086" fmla="*/ 2592428 h 5339960"/>
              <a:gd name="connsiteX14087" fmla="*/ 1177252 w 6294865"/>
              <a:gd name="connsiteY14087" fmla="*/ 2598395 h 5339960"/>
              <a:gd name="connsiteX14088" fmla="*/ 1185932 w 6294865"/>
              <a:gd name="connsiteY14088" fmla="*/ 2602713 h 5339960"/>
              <a:gd name="connsiteX14089" fmla="*/ 1196778 w 6294865"/>
              <a:gd name="connsiteY14089" fmla="*/ 2607929 h 5339960"/>
              <a:gd name="connsiteX14090" fmla="*/ 1189044 w 6294865"/>
              <a:gd name="connsiteY14090" fmla="*/ 2582065 h 5339960"/>
              <a:gd name="connsiteX14091" fmla="*/ 1182344 w 6294865"/>
              <a:gd name="connsiteY14091" fmla="*/ 2588518 h 5339960"/>
              <a:gd name="connsiteX14092" fmla="*/ 1756112 w 6294865"/>
              <a:gd name="connsiteY14092" fmla="*/ 752367 h 5339960"/>
              <a:gd name="connsiteX14093" fmla="*/ 1754114 w 6294865"/>
              <a:gd name="connsiteY14093" fmla="*/ 764218 h 5339960"/>
              <a:gd name="connsiteX14094" fmla="*/ 1756235 w 6294865"/>
              <a:gd name="connsiteY14094" fmla="*/ 765825 h 5339960"/>
              <a:gd name="connsiteX14095" fmla="*/ 1757477 w 6294865"/>
              <a:gd name="connsiteY14095" fmla="*/ 766518 h 5339960"/>
              <a:gd name="connsiteX14096" fmla="*/ 1771821 w 6294865"/>
              <a:gd name="connsiteY14096" fmla="*/ 749359 h 5339960"/>
              <a:gd name="connsiteX14097" fmla="*/ 1772793 w 6294865"/>
              <a:gd name="connsiteY14097" fmla="*/ 748509 h 5339960"/>
              <a:gd name="connsiteX14098" fmla="*/ 1772913 w 6294865"/>
              <a:gd name="connsiteY14098" fmla="*/ 748289 h 5339960"/>
              <a:gd name="connsiteX14099" fmla="*/ 1764004 w 6294865"/>
              <a:gd name="connsiteY14099" fmla="*/ 752771 h 5339960"/>
              <a:gd name="connsiteX14100" fmla="*/ 1766356 w 6294865"/>
              <a:gd name="connsiteY14100" fmla="*/ 746832 h 5339960"/>
              <a:gd name="connsiteX14101" fmla="*/ 1756342 w 6294865"/>
              <a:gd name="connsiteY14101" fmla="*/ 752129 h 5339960"/>
              <a:gd name="connsiteX14102" fmla="*/ 1002614 w 6294865"/>
              <a:gd name="connsiteY14102" fmla="*/ 3141656 h 5339960"/>
              <a:gd name="connsiteX14103" fmla="*/ 1002815 w 6294865"/>
              <a:gd name="connsiteY14103" fmla="*/ 3142839 h 5339960"/>
              <a:gd name="connsiteX14104" fmla="*/ 1002928 w 6294865"/>
              <a:gd name="connsiteY14104" fmla="*/ 3145527 h 5339960"/>
              <a:gd name="connsiteX14105" fmla="*/ 1003957 w 6294865"/>
              <a:gd name="connsiteY14105" fmla="*/ 3149497 h 5339960"/>
              <a:gd name="connsiteX14106" fmla="*/ 1008150 w 6294865"/>
              <a:gd name="connsiteY14106" fmla="*/ 3152466 h 5339960"/>
              <a:gd name="connsiteX14107" fmla="*/ 1010908 w 6294865"/>
              <a:gd name="connsiteY14107" fmla="*/ 3139617 h 5339960"/>
              <a:gd name="connsiteX14108" fmla="*/ 1009948 w 6294865"/>
              <a:gd name="connsiteY14108" fmla="*/ 3139438 h 5339960"/>
              <a:gd name="connsiteX14109" fmla="*/ 1007735 w 6294865"/>
              <a:gd name="connsiteY14109" fmla="*/ 3138844 h 5339960"/>
              <a:gd name="connsiteX14110" fmla="*/ 653801 w 6294865"/>
              <a:gd name="connsiteY14110" fmla="*/ 4248490 h 5339960"/>
              <a:gd name="connsiteX14111" fmla="*/ 672630 w 6294865"/>
              <a:gd name="connsiteY14111" fmla="*/ 4250633 h 5339960"/>
              <a:gd name="connsiteX14112" fmla="*/ 668720 w 6294865"/>
              <a:gd name="connsiteY14112" fmla="*/ 4233009 h 5339960"/>
              <a:gd name="connsiteX14113" fmla="*/ 661304 w 6294865"/>
              <a:gd name="connsiteY14113" fmla="*/ 4240508 h 5339960"/>
              <a:gd name="connsiteX14114" fmla="*/ 659378 w 6294865"/>
              <a:gd name="connsiteY14114" fmla="*/ 4244806 h 5339960"/>
              <a:gd name="connsiteX14115" fmla="*/ 1189269 w 6294865"/>
              <a:gd name="connsiteY14115" fmla="*/ 2547292 h 5339960"/>
              <a:gd name="connsiteX14116" fmla="*/ 1190915 w 6294865"/>
              <a:gd name="connsiteY14116" fmla="*/ 2553670 h 5339960"/>
              <a:gd name="connsiteX14117" fmla="*/ 1200828 w 6294865"/>
              <a:gd name="connsiteY14117" fmla="*/ 2552982 h 5339960"/>
              <a:gd name="connsiteX14118" fmla="*/ 1206853 w 6294865"/>
              <a:gd name="connsiteY14118" fmla="*/ 2553319 h 5339960"/>
              <a:gd name="connsiteX14119" fmla="*/ 1215192 w 6294865"/>
              <a:gd name="connsiteY14119" fmla="*/ 2543700 h 5339960"/>
              <a:gd name="connsiteX14120" fmla="*/ 1213914 w 6294865"/>
              <a:gd name="connsiteY14120" fmla="*/ 2540383 h 5339960"/>
              <a:gd name="connsiteX14121" fmla="*/ 1214099 w 6294865"/>
              <a:gd name="connsiteY14121" fmla="*/ 2536404 h 5339960"/>
              <a:gd name="connsiteX14122" fmla="*/ 1213300 w 6294865"/>
              <a:gd name="connsiteY14122" fmla="*/ 2536813 h 5339960"/>
              <a:gd name="connsiteX14123" fmla="*/ 808899 w 6294865"/>
              <a:gd name="connsiteY14123" fmla="*/ 3750614 h 5339960"/>
              <a:gd name="connsiteX14124" fmla="*/ 808866 w 6294865"/>
              <a:gd name="connsiteY14124" fmla="*/ 3752220 h 5339960"/>
              <a:gd name="connsiteX14125" fmla="*/ 809688 w 6294865"/>
              <a:gd name="connsiteY14125" fmla="*/ 3749592 h 5339960"/>
              <a:gd name="connsiteX14126" fmla="*/ 1591500 w 6294865"/>
              <a:gd name="connsiteY14126" fmla="*/ 1265513 h 5339960"/>
              <a:gd name="connsiteX14127" fmla="*/ 1592563 w 6294865"/>
              <a:gd name="connsiteY14127" fmla="*/ 1266929 h 5339960"/>
              <a:gd name="connsiteX14128" fmla="*/ 1592528 w 6294865"/>
              <a:gd name="connsiteY14128" fmla="*/ 1264613 h 5339960"/>
              <a:gd name="connsiteX14129" fmla="*/ 1359425 w 6294865"/>
              <a:gd name="connsiteY14129" fmla="*/ 2002092 h 5339960"/>
              <a:gd name="connsiteX14130" fmla="*/ 1359934 w 6294865"/>
              <a:gd name="connsiteY14130" fmla="*/ 2002447 h 5339960"/>
              <a:gd name="connsiteX14131" fmla="*/ 1364342 w 6294865"/>
              <a:gd name="connsiteY14131" fmla="*/ 1997172 h 5339960"/>
              <a:gd name="connsiteX14132" fmla="*/ 1540532 w 6294865"/>
              <a:gd name="connsiteY14132" fmla="*/ 1426806 h 5339960"/>
              <a:gd name="connsiteX14133" fmla="*/ 1542090 w 6294865"/>
              <a:gd name="connsiteY14133" fmla="*/ 1426894 h 5339960"/>
              <a:gd name="connsiteX14134" fmla="*/ 1544815 w 6294865"/>
              <a:gd name="connsiteY14134" fmla="*/ 1426814 h 5339960"/>
              <a:gd name="connsiteX14135" fmla="*/ 1543612 w 6294865"/>
              <a:gd name="connsiteY14135" fmla="*/ 1423694 h 5339960"/>
              <a:gd name="connsiteX14136" fmla="*/ 511763 w 6294865"/>
              <a:gd name="connsiteY14136" fmla="*/ 4692232 h 5339960"/>
              <a:gd name="connsiteX14137" fmla="*/ 511408 w 6294865"/>
              <a:gd name="connsiteY14137" fmla="*/ 4699499 h 5339960"/>
              <a:gd name="connsiteX14138" fmla="*/ 515528 w 6294865"/>
              <a:gd name="connsiteY14138" fmla="*/ 4701549 h 5339960"/>
              <a:gd name="connsiteX14139" fmla="*/ 525696 w 6294865"/>
              <a:gd name="connsiteY14139" fmla="*/ 4695338 h 5339960"/>
              <a:gd name="connsiteX14140" fmla="*/ 522054 w 6294865"/>
              <a:gd name="connsiteY14140" fmla="*/ 4683156 h 5339960"/>
              <a:gd name="connsiteX14141" fmla="*/ 521312 w 6294865"/>
              <a:gd name="connsiteY14141" fmla="*/ 4682546 h 5339960"/>
              <a:gd name="connsiteX14142" fmla="*/ 1674575 w 6294865"/>
              <a:gd name="connsiteY14142" fmla="*/ 1000288 h 5339960"/>
              <a:gd name="connsiteX14143" fmla="*/ 1678347 w 6294865"/>
              <a:gd name="connsiteY14143" fmla="*/ 1000228 h 5339960"/>
              <a:gd name="connsiteX14144" fmla="*/ 1675730 w 6294865"/>
              <a:gd name="connsiteY14144" fmla="*/ 997263 h 5339960"/>
              <a:gd name="connsiteX14145" fmla="*/ 431852 w 6294865"/>
              <a:gd name="connsiteY14145" fmla="*/ 4945200 h 5339960"/>
              <a:gd name="connsiteX14146" fmla="*/ 435038 w 6294865"/>
              <a:gd name="connsiteY14146" fmla="*/ 4949216 h 5339960"/>
              <a:gd name="connsiteX14147" fmla="*/ 447684 w 6294865"/>
              <a:gd name="connsiteY14147" fmla="*/ 4967653 h 5339960"/>
              <a:gd name="connsiteX14148" fmla="*/ 449394 w 6294865"/>
              <a:gd name="connsiteY14148" fmla="*/ 4968421 h 5339960"/>
              <a:gd name="connsiteX14149" fmla="*/ 455445 w 6294865"/>
              <a:gd name="connsiteY14149" fmla="*/ 4940010 h 5339960"/>
              <a:gd name="connsiteX14150" fmla="*/ 455555 w 6294865"/>
              <a:gd name="connsiteY14150" fmla="*/ 4938342 h 5339960"/>
              <a:gd name="connsiteX14151" fmla="*/ 445877 w 6294865"/>
              <a:gd name="connsiteY14151" fmla="*/ 4936964 h 5339960"/>
              <a:gd name="connsiteX14152" fmla="*/ 440883 w 6294865"/>
              <a:gd name="connsiteY14152" fmla="*/ 4935622 h 5339960"/>
              <a:gd name="connsiteX14153" fmla="*/ 1105266 w 6294865"/>
              <a:gd name="connsiteY14153" fmla="*/ 2806647 h 5339960"/>
              <a:gd name="connsiteX14154" fmla="*/ 1119284 w 6294865"/>
              <a:gd name="connsiteY14154" fmla="*/ 2816940 h 5339960"/>
              <a:gd name="connsiteX14155" fmla="*/ 1129680 w 6294865"/>
              <a:gd name="connsiteY14155" fmla="*/ 2805692 h 5339960"/>
              <a:gd name="connsiteX14156" fmla="*/ 1133429 w 6294865"/>
              <a:gd name="connsiteY14156" fmla="*/ 2802449 h 5339960"/>
              <a:gd name="connsiteX14157" fmla="*/ 1113210 w 6294865"/>
              <a:gd name="connsiteY14157" fmla="*/ 2798589 h 5339960"/>
              <a:gd name="connsiteX14158" fmla="*/ 1672807 w 6294865"/>
              <a:gd name="connsiteY14158" fmla="*/ 1004910 h 5339960"/>
              <a:gd name="connsiteX14159" fmla="*/ 1673350 w 6294865"/>
              <a:gd name="connsiteY14159" fmla="*/ 1004901 h 5339960"/>
              <a:gd name="connsiteX14160" fmla="*/ 1672825 w 6294865"/>
              <a:gd name="connsiteY14160" fmla="*/ 1004865 h 5339960"/>
              <a:gd name="connsiteX14161" fmla="*/ 1760758 w 6294865"/>
              <a:gd name="connsiteY14161" fmla="*/ 725453 h 5339960"/>
              <a:gd name="connsiteX14162" fmla="*/ 1759239 w 6294865"/>
              <a:gd name="connsiteY14162" fmla="*/ 734239 h 5339960"/>
              <a:gd name="connsiteX14163" fmla="*/ 1764147 w 6294865"/>
              <a:gd name="connsiteY14163" fmla="*/ 732852 h 5339960"/>
              <a:gd name="connsiteX14164" fmla="*/ 1128700 w 6294865"/>
              <a:gd name="connsiteY14164" fmla="*/ 2731730 h 5339960"/>
              <a:gd name="connsiteX14165" fmla="*/ 1130176 w 6294865"/>
              <a:gd name="connsiteY14165" fmla="*/ 2731686 h 5339960"/>
              <a:gd name="connsiteX14166" fmla="*/ 1130233 w 6294865"/>
              <a:gd name="connsiteY14166" fmla="*/ 2730978 h 5339960"/>
              <a:gd name="connsiteX14167" fmla="*/ 1568220 w 6294865"/>
              <a:gd name="connsiteY14167" fmla="*/ 1336441 h 5339960"/>
              <a:gd name="connsiteX14168" fmla="*/ 1571364 w 6294865"/>
              <a:gd name="connsiteY14168" fmla="*/ 1348883 h 5339960"/>
              <a:gd name="connsiteX14169" fmla="*/ 1581271 w 6294865"/>
              <a:gd name="connsiteY14169" fmla="*/ 1343806 h 5339960"/>
              <a:gd name="connsiteX14170" fmla="*/ 1578179 w 6294865"/>
              <a:gd name="connsiteY14170" fmla="*/ 1338811 h 5339960"/>
              <a:gd name="connsiteX14171" fmla="*/ 1576497 w 6294865"/>
              <a:gd name="connsiteY14171" fmla="*/ 1336645 h 5339960"/>
              <a:gd name="connsiteX14172" fmla="*/ 1252376 w 6294865"/>
              <a:gd name="connsiteY14172" fmla="*/ 2338083 h 5339960"/>
              <a:gd name="connsiteX14173" fmla="*/ 1253189 w 6294865"/>
              <a:gd name="connsiteY14173" fmla="*/ 2339697 h 5339960"/>
              <a:gd name="connsiteX14174" fmla="*/ 1254333 w 6294865"/>
              <a:gd name="connsiteY14174" fmla="*/ 2338997 h 5339960"/>
              <a:gd name="connsiteX14175" fmla="*/ 535102 w 6294865"/>
              <a:gd name="connsiteY14175" fmla="*/ 4615068 h 5339960"/>
              <a:gd name="connsiteX14176" fmla="*/ 537235 w 6294865"/>
              <a:gd name="connsiteY14176" fmla="*/ 4617093 h 5339960"/>
              <a:gd name="connsiteX14177" fmla="*/ 540827 w 6294865"/>
              <a:gd name="connsiteY14177" fmla="*/ 4617745 h 5339960"/>
              <a:gd name="connsiteX14178" fmla="*/ 541037 w 6294865"/>
              <a:gd name="connsiteY14178" fmla="*/ 4613421 h 5339960"/>
              <a:gd name="connsiteX14179" fmla="*/ 541180 w 6294865"/>
              <a:gd name="connsiteY14179" fmla="*/ 4612086 h 5339960"/>
              <a:gd name="connsiteX14180" fmla="*/ 1849213 w 6294865"/>
              <a:gd name="connsiteY14180" fmla="*/ 443328 h 5339960"/>
              <a:gd name="connsiteX14181" fmla="*/ 1859553 w 6294865"/>
              <a:gd name="connsiteY14181" fmla="*/ 445921 h 5339960"/>
              <a:gd name="connsiteX14182" fmla="*/ 1867935 w 6294865"/>
              <a:gd name="connsiteY14182" fmla="*/ 439775 h 5339960"/>
              <a:gd name="connsiteX14183" fmla="*/ 1858251 w 6294865"/>
              <a:gd name="connsiteY14183" fmla="*/ 433412 h 5339960"/>
              <a:gd name="connsiteX14184" fmla="*/ 1855815 w 6294865"/>
              <a:gd name="connsiteY14184" fmla="*/ 436402 h 5339960"/>
              <a:gd name="connsiteX14185" fmla="*/ 1768793 w 6294865"/>
              <a:gd name="connsiteY14185" fmla="*/ 698577 h 5339960"/>
              <a:gd name="connsiteX14186" fmla="*/ 1777946 w 6294865"/>
              <a:gd name="connsiteY14186" fmla="*/ 719325 h 5339960"/>
              <a:gd name="connsiteX14187" fmla="*/ 1778516 w 6294865"/>
              <a:gd name="connsiteY14187" fmla="*/ 728790 h 5339960"/>
              <a:gd name="connsiteX14188" fmla="*/ 1783379 w 6294865"/>
              <a:gd name="connsiteY14188" fmla="*/ 727416 h 5339960"/>
              <a:gd name="connsiteX14189" fmla="*/ 1783494 w 6294865"/>
              <a:gd name="connsiteY14189" fmla="*/ 727357 h 5339960"/>
              <a:gd name="connsiteX14190" fmla="*/ 1786404 w 6294865"/>
              <a:gd name="connsiteY14190" fmla="*/ 724839 h 5339960"/>
              <a:gd name="connsiteX14191" fmla="*/ 1778945 w 6294865"/>
              <a:gd name="connsiteY14191" fmla="*/ 696766 h 5339960"/>
              <a:gd name="connsiteX14192" fmla="*/ 1777923 w 6294865"/>
              <a:gd name="connsiteY14192" fmla="*/ 692160 h 5339960"/>
              <a:gd name="connsiteX14193" fmla="*/ 1777794 w 6294865"/>
              <a:gd name="connsiteY14193" fmla="*/ 692252 h 5339960"/>
              <a:gd name="connsiteX14194" fmla="*/ 1769044 w 6294865"/>
              <a:gd name="connsiteY14194" fmla="*/ 697832 h 5339960"/>
              <a:gd name="connsiteX14195" fmla="*/ 465400 w 6294865"/>
              <a:gd name="connsiteY14195" fmla="*/ 4834951 h 5339960"/>
              <a:gd name="connsiteX14196" fmla="*/ 465474 w 6294865"/>
              <a:gd name="connsiteY14196" fmla="*/ 4836333 h 5339960"/>
              <a:gd name="connsiteX14197" fmla="*/ 473867 w 6294865"/>
              <a:gd name="connsiteY14197" fmla="*/ 4836248 h 5339960"/>
              <a:gd name="connsiteX14198" fmla="*/ 474496 w 6294865"/>
              <a:gd name="connsiteY14198" fmla="*/ 4836306 h 5339960"/>
              <a:gd name="connsiteX14199" fmla="*/ 475827 w 6294865"/>
              <a:gd name="connsiteY14199" fmla="*/ 4829792 h 5339960"/>
              <a:gd name="connsiteX14200" fmla="*/ 470095 w 6294865"/>
              <a:gd name="connsiteY14200" fmla="*/ 4830253 h 5339960"/>
              <a:gd name="connsiteX14201" fmla="*/ 1733896 w 6294865"/>
              <a:gd name="connsiteY14201" fmla="*/ 807853 h 5339960"/>
              <a:gd name="connsiteX14202" fmla="*/ 1735122 w 6294865"/>
              <a:gd name="connsiteY14202" fmla="*/ 812618 h 5339960"/>
              <a:gd name="connsiteX14203" fmla="*/ 1741846 w 6294865"/>
              <a:gd name="connsiteY14203" fmla="*/ 807689 h 5339960"/>
              <a:gd name="connsiteX14204" fmla="*/ 1742181 w 6294865"/>
              <a:gd name="connsiteY14204" fmla="*/ 803614 h 5339960"/>
              <a:gd name="connsiteX14205" fmla="*/ 1734017 w 6294865"/>
              <a:gd name="connsiteY14205" fmla="*/ 807800 h 5339960"/>
              <a:gd name="connsiteX14206" fmla="*/ 1189407 w 6294865"/>
              <a:gd name="connsiteY14206" fmla="*/ 2535865 h 5339960"/>
              <a:gd name="connsiteX14207" fmla="*/ 1206402 w 6294865"/>
              <a:gd name="connsiteY14207" fmla="*/ 2527157 h 5339960"/>
              <a:gd name="connsiteX14208" fmla="*/ 1212644 w 6294865"/>
              <a:gd name="connsiteY14208" fmla="*/ 2520956 h 5339960"/>
              <a:gd name="connsiteX14209" fmla="*/ 1201277 w 6294865"/>
              <a:gd name="connsiteY14209" fmla="*/ 2524933 h 5339960"/>
              <a:gd name="connsiteX14210" fmla="*/ 1193388 w 6294865"/>
              <a:gd name="connsiteY14210" fmla="*/ 2524571 h 5339960"/>
              <a:gd name="connsiteX14211" fmla="*/ 1550166 w 6294865"/>
              <a:gd name="connsiteY14211" fmla="*/ 1390380 h 5339960"/>
              <a:gd name="connsiteX14212" fmla="*/ 1546555 w 6294865"/>
              <a:gd name="connsiteY14212" fmla="*/ 1402246 h 5339960"/>
              <a:gd name="connsiteX14213" fmla="*/ 1546555 w 6294865"/>
              <a:gd name="connsiteY14213" fmla="*/ 1402248 h 5339960"/>
              <a:gd name="connsiteX14214" fmla="*/ 1548776 w 6294865"/>
              <a:gd name="connsiteY14214" fmla="*/ 1403489 h 5339960"/>
              <a:gd name="connsiteX14215" fmla="*/ 1551325 w 6294865"/>
              <a:gd name="connsiteY14215" fmla="*/ 1404758 h 5339960"/>
              <a:gd name="connsiteX14216" fmla="*/ 1553853 w 6294865"/>
              <a:gd name="connsiteY14216" fmla="*/ 1401843 h 5339960"/>
              <a:gd name="connsiteX14217" fmla="*/ 1566230 w 6294865"/>
              <a:gd name="connsiteY14217" fmla="*/ 1388056 h 5339960"/>
              <a:gd name="connsiteX14218" fmla="*/ 1565406 w 6294865"/>
              <a:gd name="connsiteY14218" fmla="*/ 1387379 h 5339960"/>
              <a:gd name="connsiteX14219" fmla="*/ 1552557 w 6294865"/>
              <a:gd name="connsiteY14219" fmla="*/ 1389673 h 5339960"/>
              <a:gd name="connsiteX14220" fmla="*/ 1225829 w 6294865"/>
              <a:gd name="connsiteY14220" fmla="*/ 2420005 h 5339960"/>
              <a:gd name="connsiteX14221" fmla="*/ 1224777 w 6294865"/>
              <a:gd name="connsiteY14221" fmla="*/ 2423463 h 5339960"/>
              <a:gd name="connsiteX14222" fmla="*/ 1231181 w 6294865"/>
              <a:gd name="connsiteY14222" fmla="*/ 2418770 h 5339960"/>
              <a:gd name="connsiteX14223" fmla="*/ 1228220 w 6294865"/>
              <a:gd name="connsiteY14223" fmla="*/ 2419298 h 5339960"/>
              <a:gd name="connsiteX14224" fmla="*/ 1312214 w 6294865"/>
              <a:gd name="connsiteY14224" fmla="*/ 2145292 h 5339960"/>
              <a:gd name="connsiteX14225" fmla="*/ 1319822 w 6294865"/>
              <a:gd name="connsiteY14225" fmla="*/ 2151055 h 5339960"/>
              <a:gd name="connsiteX14226" fmla="*/ 1326626 w 6294865"/>
              <a:gd name="connsiteY14226" fmla="*/ 2154857 h 5339960"/>
              <a:gd name="connsiteX14227" fmla="*/ 1330465 w 6294865"/>
              <a:gd name="connsiteY14227" fmla="*/ 2150848 h 5339960"/>
              <a:gd name="connsiteX14228" fmla="*/ 1325178 w 6294865"/>
              <a:gd name="connsiteY14228" fmla="*/ 2134583 h 5339960"/>
              <a:gd name="connsiteX14229" fmla="*/ 1319930 w 6294865"/>
              <a:gd name="connsiteY14229" fmla="*/ 2137358 h 5339960"/>
              <a:gd name="connsiteX14230" fmla="*/ 1836624 w 6294865"/>
              <a:gd name="connsiteY14230" fmla="*/ 479995 h 5339960"/>
              <a:gd name="connsiteX14231" fmla="*/ 1842493 w 6294865"/>
              <a:gd name="connsiteY14231" fmla="*/ 487813 h 5339960"/>
              <a:gd name="connsiteX14232" fmla="*/ 1860097 w 6294865"/>
              <a:gd name="connsiteY14232" fmla="*/ 518345 h 5339960"/>
              <a:gd name="connsiteX14233" fmla="*/ 1863558 w 6294865"/>
              <a:gd name="connsiteY14233" fmla="*/ 525218 h 5339960"/>
              <a:gd name="connsiteX14234" fmla="*/ 1880889 w 6294865"/>
              <a:gd name="connsiteY14234" fmla="*/ 504485 h 5339960"/>
              <a:gd name="connsiteX14235" fmla="*/ 1881859 w 6294865"/>
              <a:gd name="connsiteY14235" fmla="*/ 503636 h 5339960"/>
              <a:gd name="connsiteX14236" fmla="*/ 1891719 w 6294865"/>
              <a:gd name="connsiteY14236" fmla="*/ 485711 h 5339960"/>
              <a:gd name="connsiteX14237" fmla="*/ 1908584 w 6294865"/>
              <a:gd name="connsiteY14237" fmla="*/ 461946 h 5339960"/>
              <a:gd name="connsiteX14238" fmla="*/ 1908386 w 6294865"/>
              <a:gd name="connsiteY14238" fmla="*/ 461912 h 5339960"/>
              <a:gd name="connsiteX14239" fmla="*/ 1879377 w 6294865"/>
              <a:gd name="connsiteY14239" fmla="*/ 456644 h 5339960"/>
              <a:gd name="connsiteX14240" fmla="*/ 1874051 w 6294865"/>
              <a:gd name="connsiteY14240" fmla="*/ 455622 h 5339960"/>
              <a:gd name="connsiteX14241" fmla="*/ 1837880 w 6294865"/>
              <a:gd name="connsiteY14241" fmla="*/ 478895 h 5339960"/>
              <a:gd name="connsiteX14242" fmla="*/ 937953 w 6294865"/>
              <a:gd name="connsiteY14242" fmla="*/ 3332559 h 5339960"/>
              <a:gd name="connsiteX14243" fmla="*/ 940014 w 6294865"/>
              <a:gd name="connsiteY14243" fmla="*/ 3333414 h 5339960"/>
              <a:gd name="connsiteX14244" fmla="*/ 939927 w 6294865"/>
              <a:gd name="connsiteY14244" fmla="*/ 3331855 h 5339960"/>
              <a:gd name="connsiteX14245" fmla="*/ 1557171 w 6294865"/>
              <a:gd name="connsiteY14245" fmla="*/ 1366594 h 5339960"/>
              <a:gd name="connsiteX14246" fmla="*/ 1557062 w 6294865"/>
              <a:gd name="connsiteY14246" fmla="*/ 1366975 h 5339960"/>
              <a:gd name="connsiteX14247" fmla="*/ 1565478 w 6294865"/>
              <a:gd name="connsiteY14247" fmla="*/ 1373585 h 5339960"/>
              <a:gd name="connsiteX14248" fmla="*/ 1567559 w 6294865"/>
              <a:gd name="connsiteY14248" fmla="*/ 1373140 h 5339960"/>
              <a:gd name="connsiteX14249" fmla="*/ 1564533 w 6294865"/>
              <a:gd name="connsiteY14249" fmla="*/ 1363022 h 5339960"/>
              <a:gd name="connsiteX14250" fmla="*/ 1561072 w 6294865"/>
              <a:gd name="connsiteY14250" fmla="*/ 1364532 h 5339960"/>
              <a:gd name="connsiteX14251" fmla="*/ 1232835 w 6294865"/>
              <a:gd name="connsiteY14251" fmla="*/ 2396219 h 5339960"/>
              <a:gd name="connsiteX14252" fmla="*/ 1232726 w 6294865"/>
              <a:gd name="connsiteY14252" fmla="*/ 2396601 h 5339960"/>
              <a:gd name="connsiteX14253" fmla="*/ 1241141 w 6294865"/>
              <a:gd name="connsiteY14253" fmla="*/ 2403210 h 5339960"/>
              <a:gd name="connsiteX14254" fmla="*/ 1243222 w 6294865"/>
              <a:gd name="connsiteY14254" fmla="*/ 2402765 h 5339960"/>
              <a:gd name="connsiteX14255" fmla="*/ 1240196 w 6294865"/>
              <a:gd name="connsiteY14255" fmla="*/ 2392647 h 5339960"/>
              <a:gd name="connsiteX14256" fmla="*/ 1236735 w 6294865"/>
              <a:gd name="connsiteY14256" fmla="*/ 2394157 h 5339960"/>
              <a:gd name="connsiteX14257" fmla="*/ 1462409 w 6294865"/>
              <a:gd name="connsiteY14257" fmla="*/ 1664076 h 5339960"/>
              <a:gd name="connsiteX14258" fmla="*/ 1463256 w 6294865"/>
              <a:gd name="connsiteY14258" fmla="*/ 1664780 h 5339960"/>
              <a:gd name="connsiteX14259" fmla="*/ 1464070 w 6294865"/>
              <a:gd name="connsiteY14259" fmla="*/ 1664920 h 5339960"/>
              <a:gd name="connsiteX14260" fmla="*/ 1464591 w 6294865"/>
              <a:gd name="connsiteY14260" fmla="*/ 1664584 h 5339960"/>
              <a:gd name="connsiteX14261" fmla="*/ 1463049 w 6294865"/>
              <a:gd name="connsiteY14261" fmla="*/ 1663299 h 5339960"/>
              <a:gd name="connsiteX14262" fmla="*/ 1560942 w 6294865"/>
              <a:gd name="connsiteY14262" fmla="*/ 1350184 h 5339960"/>
              <a:gd name="connsiteX14263" fmla="*/ 1560410 w 6294865"/>
              <a:gd name="connsiteY14263" fmla="*/ 1354497 h 5339960"/>
              <a:gd name="connsiteX14264" fmla="*/ 1561888 w 6294865"/>
              <a:gd name="connsiteY14264" fmla="*/ 1353740 h 5339960"/>
              <a:gd name="connsiteX14265" fmla="*/ 1236605 w 6294865"/>
              <a:gd name="connsiteY14265" fmla="*/ 2379809 h 5339960"/>
              <a:gd name="connsiteX14266" fmla="*/ 1236073 w 6294865"/>
              <a:gd name="connsiteY14266" fmla="*/ 2384122 h 5339960"/>
              <a:gd name="connsiteX14267" fmla="*/ 1237551 w 6294865"/>
              <a:gd name="connsiteY14267" fmla="*/ 2383365 h 5339960"/>
              <a:gd name="connsiteX14268" fmla="*/ 554314 w 6294865"/>
              <a:gd name="connsiteY14268" fmla="*/ 4545407 h 5339960"/>
              <a:gd name="connsiteX14269" fmla="*/ 559863 w 6294865"/>
              <a:gd name="connsiteY14269" fmla="*/ 4566928 h 5339960"/>
              <a:gd name="connsiteX14270" fmla="*/ 561798 w 6294865"/>
              <a:gd name="connsiteY14270" fmla="*/ 4574390 h 5339960"/>
              <a:gd name="connsiteX14271" fmla="*/ 570810 w 6294865"/>
              <a:gd name="connsiteY14271" fmla="*/ 4568090 h 5339960"/>
              <a:gd name="connsiteX14272" fmla="*/ 582385 w 6294865"/>
              <a:gd name="connsiteY14272" fmla="*/ 4567287 h 5339960"/>
              <a:gd name="connsiteX14273" fmla="*/ 588409 w 6294865"/>
              <a:gd name="connsiteY14273" fmla="*/ 4567625 h 5339960"/>
              <a:gd name="connsiteX14274" fmla="*/ 591805 w 6294865"/>
              <a:gd name="connsiteY14274" fmla="*/ 4563707 h 5339960"/>
              <a:gd name="connsiteX14275" fmla="*/ 592677 w 6294865"/>
              <a:gd name="connsiteY14275" fmla="*/ 4556142 h 5339960"/>
              <a:gd name="connsiteX14276" fmla="*/ 596310 w 6294865"/>
              <a:gd name="connsiteY14276" fmla="*/ 4536619 h 5339960"/>
              <a:gd name="connsiteX14277" fmla="*/ 596461 w 6294865"/>
              <a:gd name="connsiteY14277" fmla="*/ 4533360 h 5339960"/>
              <a:gd name="connsiteX14278" fmla="*/ 593999 w 6294865"/>
              <a:gd name="connsiteY14278" fmla="*/ 4526902 h 5339960"/>
              <a:gd name="connsiteX14279" fmla="*/ 578345 w 6294865"/>
              <a:gd name="connsiteY14279" fmla="*/ 4534928 h 5339960"/>
              <a:gd name="connsiteX14280" fmla="*/ 522082 w 6294865"/>
              <a:gd name="connsiteY14280" fmla="*/ 4647728 h 5339960"/>
              <a:gd name="connsiteX14281" fmla="*/ 525224 w 6294865"/>
              <a:gd name="connsiteY14281" fmla="*/ 4659910 h 5339960"/>
              <a:gd name="connsiteX14282" fmla="*/ 530636 w 6294865"/>
              <a:gd name="connsiteY14282" fmla="*/ 4658753 h 5339960"/>
              <a:gd name="connsiteX14283" fmla="*/ 537311 w 6294865"/>
              <a:gd name="connsiteY14283" fmla="*/ 4651319 h 5339960"/>
              <a:gd name="connsiteX14284" fmla="*/ 539304 w 6294865"/>
              <a:gd name="connsiteY14284" fmla="*/ 4649238 h 5339960"/>
              <a:gd name="connsiteX14285" fmla="*/ 539334 w 6294865"/>
              <a:gd name="connsiteY14285" fmla="*/ 4648620 h 5339960"/>
              <a:gd name="connsiteX14286" fmla="*/ 535232 w 6294865"/>
              <a:gd name="connsiteY14286" fmla="*/ 4641993 h 5339960"/>
              <a:gd name="connsiteX14287" fmla="*/ 424031 w 6294865"/>
              <a:gd name="connsiteY14287" fmla="*/ 4958564 h 5339960"/>
              <a:gd name="connsiteX14288" fmla="*/ 431660 w 6294865"/>
              <a:gd name="connsiteY14288" fmla="*/ 4961401 h 5339960"/>
              <a:gd name="connsiteX14289" fmla="*/ 426522 w 6294865"/>
              <a:gd name="connsiteY14289" fmla="*/ 4954114 h 5339960"/>
              <a:gd name="connsiteX14290" fmla="*/ 1439225 w 6294865"/>
              <a:gd name="connsiteY14290" fmla="*/ 1735735 h 5339960"/>
              <a:gd name="connsiteX14291" fmla="*/ 1445799 w 6294865"/>
              <a:gd name="connsiteY14291" fmla="*/ 1735023 h 5339960"/>
              <a:gd name="connsiteX14292" fmla="*/ 1450209 w 6294865"/>
              <a:gd name="connsiteY14292" fmla="*/ 1726772 h 5339960"/>
              <a:gd name="connsiteX14293" fmla="*/ 1445451 w 6294865"/>
              <a:gd name="connsiteY14293" fmla="*/ 1721184 h 5339960"/>
              <a:gd name="connsiteX14294" fmla="*/ 1444043 w 6294865"/>
              <a:gd name="connsiteY14294" fmla="*/ 1726079 h 5339960"/>
              <a:gd name="connsiteX14295" fmla="*/ 1307389 w 6294865"/>
              <a:gd name="connsiteY14295" fmla="*/ 2152726 h 5339960"/>
              <a:gd name="connsiteX14296" fmla="*/ 1314040 w 6294865"/>
              <a:gd name="connsiteY14296" fmla="*/ 2157256 h 5339960"/>
              <a:gd name="connsiteX14297" fmla="*/ 1314983 w 6294865"/>
              <a:gd name="connsiteY14297" fmla="*/ 2158139 h 5339960"/>
              <a:gd name="connsiteX14298" fmla="*/ 1320134 w 6294865"/>
              <a:gd name="connsiteY14298" fmla="*/ 2160347 h 5339960"/>
              <a:gd name="connsiteX14299" fmla="*/ 1320643 w 6294865"/>
              <a:gd name="connsiteY14299" fmla="*/ 2159974 h 5339960"/>
              <a:gd name="connsiteX14300" fmla="*/ 1308178 w 6294865"/>
              <a:gd name="connsiteY14300" fmla="*/ 2151084 h 5339960"/>
              <a:gd name="connsiteX14301" fmla="*/ 1087652 w 6294865"/>
              <a:gd name="connsiteY14301" fmla="*/ 2850286 h 5339960"/>
              <a:gd name="connsiteX14302" fmla="*/ 1091314 w 6294865"/>
              <a:gd name="connsiteY14302" fmla="*/ 2859627 h 5339960"/>
              <a:gd name="connsiteX14303" fmla="*/ 1093299 w 6294865"/>
              <a:gd name="connsiteY14303" fmla="*/ 2862712 h 5339960"/>
              <a:gd name="connsiteX14304" fmla="*/ 1094570 w 6294865"/>
              <a:gd name="connsiteY14304" fmla="*/ 2862237 h 5339960"/>
              <a:gd name="connsiteX14305" fmla="*/ 1098565 w 6294865"/>
              <a:gd name="connsiteY14305" fmla="*/ 2856217 h 5339960"/>
              <a:gd name="connsiteX14306" fmla="*/ 1097569 w 6294865"/>
              <a:gd name="connsiteY14306" fmla="*/ 2855505 h 5339960"/>
              <a:gd name="connsiteX14307" fmla="*/ 1093488 w 6294865"/>
              <a:gd name="connsiteY14307" fmla="*/ 2850825 h 5339960"/>
              <a:gd name="connsiteX14308" fmla="*/ 1091794 w 6294865"/>
              <a:gd name="connsiteY14308" fmla="*/ 2850157 h 5339960"/>
              <a:gd name="connsiteX14309" fmla="*/ 1214043 w 6294865"/>
              <a:gd name="connsiteY14309" fmla="*/ 2448919 h 5339960"/>
              <a:gd name="connsiteX14310" fmla="*/ 1214286 w 6294865"/>
              <a:gd name="connsiteY14310" fmla="*/ 2449035 h 5339960"/>
              <a:gd name="connsiteX14311" fmla="*/ 1214828 w 6294865"/>
              <a:gd name="connsiteY14311" fmla="*/ 2448410 h 5339960"/>
              <a:gd name="connsiteX14312" fmla="*/ 1437240 w 6294865"/>
              <a:gd name="connsiteY14312" fmla="*/ 1739712 h 5339960"/>
              <a:gd name="connsiteX14313" fmla="*/ 1442079 w 6294865"/>
              <a:gd name="connsiteY14313" fmla="*/ 1738552 h 5339960"/>
              <a:gd name="connsiteX14314" fmla="*/ 1438135 w 6294865"/>
              <a:gd name="connsiteY14314" fmla="*/ 1737921 h 5339960"/>
              <a:gd name="connsiteX14315" fmla="*/ 1386551 w 6294865"/>
              <a:gd name="connsiteY14315" fmla="*/ 1900609 h 5339960"/>
              <a:gd name="connsiteX14316" fmla="*/ 1388510 w 6294865"/>
              <a:gd name="connsiteY14316" fmla="*/ 1904496 h 5339960"/>
              <a:gd name="connsiteX14317" fmla="*/ 1394031 w 6294865"/>
              <a:gd name="connsiteY14317" fmla="*/ 1897892 h 5339960"/>
              <a:gd name="connsiteX14318" fmla="*/ 1394320 w 6294865"/>
              <a:gd name="connsiteY14318" fmla="*/ 1896544 h 5339960"/>
              <a:gd name="connsiteX14319" fmla="*/ 1394608 w 6294865"/>
              <a:gd name="connsiteY14319" fmla="*/ 1895539 h 5339960"/>
              <a:gd name="connsiteX14320" fmla="*/ 675747 w 6294865"/>
              <a:gd name="connsiteY14320" fmla="*/ 4156227 h 5339960"/>
              <a:gd name="connsiteX14321" fmla="*/ 677171 w 6294865"/>
              <a:gd name="connsiteY14321" fmla="*/ 4168951 h 5339960"/>
              <a:gd name="connsiteX14322" fmla="*/ 686917 w 6294865"/>
              <a:gd name="connsiteY14322" fmla="*/ 4170658 h 5339960"/>
              <a:gd name="connsiteX14323" fmla="*/ 700299 w 6294865"/>
              <a:gd name="connsiteY14323" fmla="*/ 4179995 h 5339960"/>
              <a:gd name="connsiteX14324" fmla="*/ 702596 w 6294865"/>
              <a:gd name="connsiteY14324" fmla="*/ 4183054 h 5339960"/>
              <a:gd name="connsiteX14325" fmla="*/ 703276 w 6294865"/>
              <a:gd name="connsiteY14325" fmla="*/ 4182861 h 5339960"/>
              <a:gd name="connsiteX14326" fmla="*/ 710457 w 6294865"/>
              <a:gd name="connsiteY14326" fmla="*/ 4176143 h 5339960"/>
              <a:gd name="connsiteX14327" fmla="*/ 711888 w 6294865"/>
              <a:gd name="connsiteY14327" fmla="*/ 4175094 h 5339960"/>
              <a:gd name="connsiteX14328" fmla="*/ 705321 w 6294865"/>
              <a:gd name="connsiteY14328" fmla="*/ 4150380 h 5339960"/>
              <a:gd name="connsiteX14329" fmla="*/ 700950 w 6294865"/>
              <a:gd name="connsiteY14329" fmla="*/ 4130688 h 5339960"/>
              <a:gd name="connsiteX14330" fmla="*/ 692538 w 6294865"/>
              <a:gd name="connsiteY14330" fmla="*/ 4139194 h 5339960"/>
              <a:gd name="connsiteX14331" fmla="*/ 1784548 w 6294865"/>
              <a:gd name="connsiteY14331" fmla="*/ 632361 h 5339960"/>
              <a:gd name="connsiteX14332" fmla="*/ 1784557 w 6294865"/>
              <a:gd name="connsiteY14332" fmla="*/ 632506 h 5339960"/>
              <a:gd name="connsiteX14333" fmla="*/ 1784658 w 6294865"/>
              <a:gd name="connsiteY14333" fmla="*/ 632354 h 5339960"/>
              <a:gd name="connsiteX14334" fmla="*/ 1128675 w 6294865"/>
              <a:gd name="connsiteY14334" fmla="*/ 2713273 h 5339960"/>
              <a:gd name="connsiteX14335" fmla="*/ 1130415 w 6294865"/>
              <a:gd name="connsiteY14335" fmla="*/ 2712793 h 5339960"/>
              <a:gd name="connsiteX14336" fmla="*/ 1130395 w 6294865"/>
              <a:gd name="connsiteY14336" fmla="*/ 2711529 h 5339960"/>
              <a:gd name="connsiteX14337" fmla="*/ 1648623 w 6294865"/>
              <a:gd name="connsiteY14337" fmla="*/ 1062152 h 5339960"/>
              <a:gd name="connsiteX14338" fmla="*/ 1657776 w 6294865"/>
              <a:gd name="connsiteY14338" fmla="*/ 1082900 h 5339960"/>
              <a:gd name="connsiteX14339" fmla="*/ 1658346 w 6294865"/>
              <a:gd name="connsiteY14339" fmla="*/ 1092365 h 5339960"/>
              <a:gd name="connsiteX14340" fmla="*/ 1663210 w 6294865"/>
              <a:gd name="connsiteY14340" fmla="*/ 1090991 h 5339960"/>
              <a:gd name="connsiteX14341" fmla="*/ 1665335 w 6294865"/>
              <a:gd name="connsiteY14341" fmla="*/ 1089901 h 5339960"/>
              <a:gd name="connsiteX14342" fmla="*/ 1666262 w 6294865"/>
              <a:gd name="connsiteY14342" fmla="*/ 1088518 h 5339960"/>
              <a:gd name="connsiteX14343" fmla="*/ 1658774 w 6294865"/>
              <a:gd name="connsiteY14343" fmla="*/ 1060341 h 5339960"/>
              <a:gd name="connsiteX14344" fmla="*/ 1657753 w 6294865"/>
              <a:gd name="connsiteY14344" fmla="*/ 1055735 h 5339960"/>
              <a:gd name="connsiteX14345" fmla="*/ 1657624 w 6294865"/>
              <a:gd name="connsiteY14345" fmla="*/ 1055827 h 5339960"/>
              <a:gd name="connsiteX14346" fmla="*/ 1648875 w 6294865"/>
              <a:gd name="connsiteY14346" fmla="*/ 1061406 h 5339960"/>
              <a:gd name="connsiteX14347" fmla="*/ 1613836 w 6294865"/>
              <a:gd name="connsiteY14347" fmla="*/ 1171854 h 5339960"/>
              <a:gd name="connsiteX14348" fmla="*/ 1619860 w 6294865"/>
              <a:gd name="connsiteY14348" fmla="*/ 1195242 h 5339960"/>
              <a:gd name="connsiteX14349" fmla="*/ 1620223 w 6294865"/>
              <a:gd name="connsiteY14349" fmla="*/ 1188940 h 5339960"/>
              <a:gd name="connsiteX14350" fmla="*/ 1620954 w 6294865"/>
              <a:gd name="connsiteY14350" fmla="*/ 1180040 h 5339960"/>
              <a:gd name="connsiteX14351" fmla="*/ 1620205 w 6294865"/>
              <a:gd name="connsiteY14351" fmla="*/ 1178424 h 5339960"/>
              <a:gd name="connsiteX14352" fmla="*/ 1614156 w 6294865"/>
              <a:gd name="connsiteY14352" fmla="*/ 1171575 h 5339960"/>
              <a:gd name="connsiteX14353" fmla="*/ 1734010 w 6294865"/>
              <a:gd name="connsiteY14353" fmla="*/ 788941 h 5339960"/>
              <a:gd name="connsiteX14354" fmla="*/ 1735589 w 6294865"/>
              <a:gd name="connsiteY14354" fmla="*/ 789729 h 5339960"/>
              <a:gd name="connsiteX14355" fmla="*/ 1740583 w 6294865"/>
              <a:gd name="connsiteY14355" fmla="*/ 784768 h 5339960"/>
              <a:gd name="connsiteX14356" fmla="*/ 1739298 w 6294865"/>
              <a:gd name="connsiteY14356" fmla="*/ 783334 h 5339960"/>
              <a:gd name="connsiteX14357" fmla="*/ 1737449 w 6294865"/>
              <a:gd name="connsiteY14357" fmla="*/ 781267 h 5339960"/>
              <a:gd name="connsiteX14358" fmla="*/ 1716502 w 6294865"/>
              <a:gd name="connsiteY14358" fmla="*/ 843526 h 5339960"/>
              <a:gd name="connsiteX14359" fmla="*/ 1716545 w 6294865"/>
              <a:gd name="connsiteY14359" fmla="*/ 843692 h 5339960"/>
              <a:gd name="connsiteX14360" fmla="*/ 1722324 w 6294865"/>
              <a:gd name="connsiteY14360" fmla="*/ 851388 h 5339960"/>
              <a:gd name="connsiteX14361" fmla="*/ 1725173 w 6294865"/>
              <a:gd name="connsiteY14361" fmla="*/ 856329 h 5339960"/>
              <a:gd name="connsiteX14362" fmla="*/ 1724454 w 6294865"/>
              <a:gd name="connsiteY14362" fmla="*/ 845135 h 5339960"/>
              <a:gd name="connsiteX14363" fmla="*/ 1732887 w 6294865"/>
              <a:gd name="connsiteY14363" fmla="*/ 841756 h 5339960"/>
              <a:gd name="connsiteX14364" fmla="*/ 1736234 w 6294865"/>
              <a:gd name="connsiteY14364" fmla="*/ 845665 h 5339960"/>
              <a:gd name="connsiteX14365" fmla="*/ 1738626 w 6294865"/>
              <a:gd name="connsiteY14365" fmla="*/ 843078 h 5339960"/>
              <a:gd name="connsiteX14366" fmla="*/ 1734844 w 6294865"/>
              <a:gd name="connsiteY14366" fmla="*/ 831444 h 5339960"/>
              <a:gd name="connsiteX14367" fmla="*/ 1717709 w 6294865"/>
              <a:gd name="connsiteY14367" fmla="*/ 842469 h 5339960"/>
              <a:gd name="connsiteX14368" fmla="*/ 1354388 w 6294865"/>
              <a:gd name="connsiteY14368" fmla="*/ 1992847 h 5339960"/>
              <a:gd name="connsiteX14369" fmla="*/ 1356226 w 6294865"/>
              <a:gd name="connsiteY14369" fmla="*/ 1999930 h 5339960"/>
              <a:gd name="connsiteX14370" fmla="*/ 1356358 w 6294865"/>
              <a:gd name="connsiteY14370" fmla="*/ 1999953 h 5339960"/>
              <a:gd name="connsiteX14371" fmla="*/ 1356751 w 6294865"/>
              <a:gd name="connsiteY14371" fmla="*/ 2000226 h 5339960"/>
              <a:gd name="connsiteX14372" fmla="*/ 1360149 w 6294865"/>
              <a:gd name="connsiteY14372" fmla="*/ 1996097 h 5339960"/>
              <a:gd name="connsiteX14373" fmla="*/ 1362662 w 6294865"/>
              <a:gd name="connsiteY14373" fmla="*/ 1993129 h 5339960"/>
              <a:gd name="connsiteX14374" fmla="*/ 413538 w 6294865"/>
              <a:gd name="connsiteY14374" fmla="*/ 4978279 h 5339960"/>
              <a:gd name="connsiteX14375" fmla="*/ 413861 w 6294865"/>
              <a:gd name="connsiteY14375" fmla="*/ 4979913 h 5339960"/>
              <a:gd name="connsiteX14376" fmla="*/ 439076 w 6294865"/>
              <a:gd name="connsiteY14376" fmla="*/ 4994548 h 5339960"/>
              <a:gd name="connsiteX14377" fmla="*/ 443055 w 6294865"/>
              <a:gd name="connsiteY14377" fmla="*/ 4997084 h 5339960"/>
              <a:gd name="connsiteX14378" fmla="*/ 443081 w 6294865"/>
              <a:gd name="connsiteY14378" fmla="*/ 4996927 h 5339960"/>
              <a:gd name="connsiteX14379" fmla="*/ 445324 w 6294865"/>
              <a:gd name="connsiteY14379" fmla="*/ 4986795 h 5339960"/>
              <a:gd name="connsiteX14380" fmla="*/ 444976 w 6294865"/>
              <a:gd name="connsiteY14380" fmla="*/ 4986090 h 5339960"/>
              <a:gd name="connsiteX14381" fmla="*/ 423835 w 6294865"/>
              <a:gd name="connsiteY14381" fmla="*/ 4977887 h 5339960"/>
              <a:gd name="connsiteX14382" fmla="*/ 416739 w 6294865"/>
              <a:gd name="connsiteY14382" fmla="*/ 4971596 h 5339960"/>
              <a:gd name="connsiteX14383" fmla="*/ 414272 w 6294865"/>
              <a:gd name="connsiteY14383" fmla="*/ 4976006 h 5339960"/>
              <a:gd name="connsiteX14384" fmla="*/ 403080 w 6294865"/>
              <a:gd name="connsiteY14384" fmla="*/ 5010698 h 5339960"/>
              <a:gd name="connsiteX14385" fmla="*/ 403001 w 6294865"/>
              <a:gd name="connsiteY14385" fmla="*/ 5033126 h 5339960"/>
              <a:gd name="connsiteX14386" fmla="*/ 409997 w 6294865"/>
              <a:gd name="connsiteY14386" fmla="*/ 5036262 h 5339960"/>
              <a:gd name="connsiteX14387" fmla="*/ 435553 w 6294865"/>
              <a:gd name="connsiteY14387" fmla="*/ 5045628 h 5339960"/>
              <a:gd name="connsiteX14388" fmla="*/ 438766 w 6294865"/>
              <a:gd name="connsiteY14388" fmla="*/ 5024683 h 5339960"/>
              <a:gd name="connsiteX14389" fmla="*/ 441097 w 6294865"/>
              <a:gd name="connsiteY14389" fmla="*/ 5009688 h 5339960"/>
              <a:gd name="connsiteX14390" fmla="*/ 423757 w 6294865"/>
              <a:gd name="connsiteY14390" fmla="*/ 4997918 h 5339960"/>
              <a:gd name="connsiteX14391" fmla="*/ 416565 w 6294865"/>
              <a:gd name="connsiteY14391" fmla="*/ 4993626 h 5339960"/>
              <a:gd name="connsiteX14392" fmla="*/ 417371 w 6294865"/>
              <a:gd name="connsiteY14392" fmla="*/ 4997714 h 5339960"/>
              <a:gd name="connsiteX14393" fmla="*/ 418842 w 6294865"/>
              <a:gd name="connsiteY14393" fmla="*/ 5010373 h 5339960"/>
              <a:gd name="connsiteX14394" fmla="*/ 415595 w 6294865"/>
              <a:gd name="connsiteY14394" fmla="*/ 5006428 h 5339960"/>
              <a:gd name="connsiteX14395" fmla="*/ 408943 w 6294865"/>
              <a:gd name="connsiteY14395" fmla="*/ 4992524 h 5339960"/>
              <a:gd name="connsiteX14396" fmla="*/ 1149932 w 6294865"/>
              <a:gd name="connsiteY14396" fmla="*/ 2639150 h 5339960"/>
              <a:gd name="connsiteX14397" fmla="*/ 1145464 w 6294865"/>
              <a:gd name="connsiteY14397" fmla="*/ 2665013 h 5339960"/>
              <a:gd name="connsiteX14398" fmla="*/ 1142786 w 6294865"/>
              <a:gd name="connsiteY14398" fmla="*/ 2680901 h 5339960"/>
              <a:gd name="connsiteX14399" fmla="*/ 1143225 w 6294865"/>
              <a:gd name="connsiteY14399" fmla="*/ 2684656 h 5339960"/>
              <a:gd name="connsiteX14400" fmla="*/ 1143264 w 6294865"/>
              <a:gd name="connsiteY14400" fmla="*/ 2685008 h 5339960"/>
              <a:gd name="connsiteX14401" fmla="*/ 1158661 w 6294865"/>
              <a:gd name="connsiteY14401" fmla="*/ 2667858 h 5339960"/>
              <a:gd name="connsiteX14402" fmla="*/ 1167551 w 6294865"/>
              <a:gd name="connsiteY14402" fmla="*/ 2658579 h 5339960"/>
              <a:gd name="connsiteX14403" fmla="*/ 1167140 w 6294865"/>
              <a:gd name="connsiteY14403" fmla="*/ 2654942 h 5339960"/>
              <a:gd name="connsiteX14404" fmla="*/ 1155073 w 6294865"/>
              <a:gd name="connsiteY14404" fmla="*/ 2650369 h 5339960"/>
              <a:gd name="connsiteX14405" fmla="*/ 1158159 w 6294865"/>
              <a:gd name="connsiteY14405" fmla="*/ 2611710 h 5339960"/>
              <a:gd name="connsiteX14406" fmla="*/ 1162646 w 6294865"/>
              <a:gd name="connsiteY14406" fmla="*/ 2610472 h 5339960"/>
              <a:gd name="connsiteX14407" fmla="*/ 1162517 w 6294865"/>
              <a:gd name="connsiteY14407" fmla="*/ 2601975 h 5339960"/>
              <a:gd name="connsiteX14408" fmla="*/ 1161130 w 6294865"/>
              <a:gd name="connsiteY14408" fmla="*/ 2602915 h 5339960"/>
              <a:gd name="connsiteX14409" fmla="*/ 931618 w 6294865"/>
              <a:gd name="connsiteY14409" fmla="*/ 3329933 h 5339960"/>
              <a:gd name="connsiteX14410" fmla="*/ 931921 w 6294865"/>
              <a:gd name="connsiteY14410" fmla="*/ 3330058 h 5339960"/>
              <a:gd name="connsiteX14411" fmla="*/ 931673 w 6294865"/>
              <a:gd name="connsiteY14411" fmla="*/ 3329840 h 5339960"/>
              <a:gd name="connsiteX14412" fmla="*/ 1207065 w 6294865"/>
              <a:gd name="connsiteY14412" fmla="*/ 2454181 h 5339960"/>
              <a:gd name="connsiteX14413" fmla="*/ 1208346 w 6294865"/>
              <a:gd name="connsiteY14413" fmla="*/ 2455886 h 5339960"/>
              <a:gd name="connsiteX14414" fmla="*/ 1209140 w 6294865"/>
              <a:gd name="connsiteY14414" fmla="*/ 2454969 h 5339960"/>
              <a:gd name="connsiteX14415" fmla="*/ 1207821 w 6294865"/>
              <a:gd name="connsiteY14415" fmla="*/ 2454535 h 5339960"/>
              <a:gd name="connsiteX14416" fmla="*/ 636395 w 6294865"/>
              <a:gd name="connsiteY14416" fmla="*/ 4265770 h 5339960"/>
              <a:gd name="connsiteX14417" fmla="*/ 650414 w 6294865"/>
              <a:gd name="connsiteY14417" fmla="*/ 4276064 h 5339960"/>
              <a:gd name="connsiteX14418" fmla="*/ 660809 w 6294865"/>
              <a:gd name="connsiteY14418" fmla="*/ 4264815 h 5339960"/>
              <a:gd name="connsiteX14419" fmla="*/ 664557 w 6294865"/>
              <a:gd name="connsiteY14419" fmla="*/ 4261573 h 5339960"/>
              <a:gd name="connsiteX14420" fmla="*/ 644340 w 6294865"/>
              <a:gd name="connsiteY14420" fmla="*/ 4257712 h 5339960"/>
              <a:gd name="connsiteX14421" fmla="*/ 887091 w 6294865"/>
              <a:gd name="connsiteY14421" fmla="*/ 3469654 h 5339960"/>
              <a:gd name="connsiteX14422" fmla="*/ 889793 w 6294865"/>
              <a:gd name="connsiteY14422" fmla="*/ 3474283 h 5339960"/>
              <a:gd name="connsiteX14423" fmla="*/ 901792 w 6294865"/>
              <a:gd name="connsiteY14423" fmla="*/ 3483054 h 5339960"/>
              <a:gd name="connsiteX14424" fmla="*/ 901516 w 6294865"/>
              <a:gd name="connsiteY14424" fmla="*/ 3481521 h 5339960"/>
              <a:gd name="connsiteX14425" fmla="*/ 888714 w 6294865"/>
              <a:gd name="connsiteY14425" fmla="*/ 3471022 h 5339960"/>
              <a:gd name="connsiteX14426" fmla="*/ 659828 w 6294865"/>
              <a:gd name="connsiteY14426" fmla="*/ 4190854 h 5339960"/>
              <a:gd name="connsiteX14427" fmla="*/ 663146 w 6294865"/>
              <a:gd name="connsiteY14427" fmla="*/ 4190757 h 5339960"/>
              <a:gd name="connsiteX14428" fmla="*/ 662983 w 6294865"/>
              <a:gd name="connsiteY14428" fmla="*/ 4189307 h 5339960"/>
              <a:gd name="connsiteX14429" fmla="*/ 1730079 w 6294865"/>
              <a:gd name="connsiteY14429" fmla="*/ 793122 h 5339960"/>
              <a:gd name="connsiteX14430" fmla="*/ 1730509 w 6294865"/>
              <a:gd name="connsiteY14430" fmla="*/ 794776 h 5339960"/>
              <a:gd name="connsiteX14431" fmla="*/ 1732445 w 6294865"/>
              <a:gd name="connsiteY14431" fmla="*/ 792852 h 5339960"/>
              <a:gd name="connsiteX14432" fmla="*/ 1731054 w 6294865"/>
              <a:gd name="connsiteY14432" fmla="*/ 792478 h 5339960"/>
              <a:gd name="connsiteX14433" fmla="*/ 463946 w 6294865"/>
              <a:gd name="connsiteY14433" fmla="*/ 4811529 h 5339960"/>
              <a:gd name="connsiteX14434" fmla="*/ 464036 w 6294865"/>
              <a:gd name="connsiteY14434" fmla="*/ 4812804 h 5339960"/>
              <a:gd name="connsiteX14435" fmla="*/ 465107 w 6294865"/>
              <a:gd name="connsiteY14435" fmla="*/ 4812731 h 5339960"/>
              <a:gd name="connsiteX14436" fmla="*/ 496308 w 6294865"/>
              <a:gd name="connsiteY14436" fmla="*/ 4707908 h 5339960"/>
              <a:gd name="connsiteX14437" fmla="*/ 499490 w 6294865"/>
              <a:gd name="connsiteY14437" fmla="*/ 4713639 h 5339960"/>
              <a:gd name="connsiteX14438" fmla="*/ 502032 w 6294865"/>
              <a:gd name="connsiteY14438" fmla="*/ 4711440 h 5339960"/>
              <a:gd name="connsiteX14439" fmla="*/ 503911 w 6294865"/>
              <a:gd name="connsiteY14439" fmla="*/ 4704849 h 5339960"/>
              <a:gd name="connsiteX14440" fmla="*/ 500771 w 6294865"/>
              <a:gd name="connsiteY14440" fmla="*/ 4703384 h 5339960"/>
              <a:gd name="connsiteX14441" fmla="*/ 497007 w 6294865"/>
              <a:gd name="connsiteY14441" fmla="*/ 4707202 h 5339960"/>
              <a:gd name="connsiteX14442" fmla="*/ 1422498 w 6294865"/>
              <a:gd name="connsiteY14442" fmla="*/ 1766045 h 5339960"/>
              <a:gd name="connsiteX14443" fmla="*/ 1422103 w 6294865"/>
              <a:gd name="connsiteY14443" fmla="*/ 1767822 h 5339960"/>
              <a:gd name="connsiteX14444" fmla="*/ 1425459 w 6294865"/>
              <a:gd name="connsiteY14444" fmla="*/ 1785464 h 5339960"/>
              <a:gd name="connsiteX14445" fmla="*/ 1427053 w 6294865"/>
              <a:gd name="connsiteY14445" fmla="*/ 1792057 h 5339960"/>
              <a:gd name="connsiteX14446" fmla="*/ 1438918 w 6294865"/>
              <a:gd name="connsiteY14446" fmla="*/ 1791653 h 5339960"/>
              <a:gd name="connsiteX14447" fmla="*/ 1439032 w 6294865"/>
              <a:gd name="connsiteY14447" fmla="*/ 1791597 h 5339960"/>
              <a:gd name="connsiteX14448" fmla="*/ 1439795 w 6294865"/>
              <a:gd name="connsiteY14448" fmla="*/ 1775826 h 5339960"/>
              <a:gd name="connsiteX14449" fmla="*/ 1440602 w 6294865"/>
              <a:gd name="connsiteY14449" fmla="*/ 1768304 h 5339960"/>
              <a:gd name="connsiteX14450" fmla="*/ 1435444 w 6294865"/>
              <a:gd name="connsiteY14450" fmla="*/ 1764037 h 5339960"/>
              <a:gd name="connsiteX14451" fmla="*/ 1427029 w 6294865"/>
              <a:gd name="connsiteY14451" fmla="*/ 1760186 h 5339960"/>
              <a:gd name="connsiteX14452" fmla="*/ 1426482 w 6294865"/>
              <a:gd name="connsiteY14452" fmla="*/ 1761282 h 5339960"/>
              <a:gd name="connsiteX14453" fmla="*/ 1096176 w 6294865"/>
              <a:gd name="connsiteY14453" fmla="*/ 2800087 h 5339960"/>
              <a:gd name="connsiteX14454" fmla="*/ 1098258 w 6294865"/>
              <a:gd name="connsiteY14454" fmla="*/ 2801561 h 5339960"/>
              <a:gd name="connsiteX14455" fmla="*/ 1100433 w 6294865"/>
              <a:gd name="connsiteY14455" fmla="*/ 2799137 h 5339960"/>
              <a:gd name="connsiteX14456" fmla="*/ 1522932 w 6294865"/>
              <a:gd name="connsiteY14456" fmla="*/ 1444533 h 5339960"/>
              <a:gd name="connsiteX14457" fmla="*/ 1523848 w 6294865"/>
              <a:gd name="connsiteY14457" fmla="*/ 1444078 h 5339960"/>
              <a:gd name="connsiteX14458" fmla="*/ 1523348 w 6294865"/>
              <a:gd name="connsiteY14458" fmla="*/ 1444117 h 5339960"/>
              <a:gd name="connsiteX14459" fmla="*/ 1614541 w 6294865"/>
              <a:gd name="connsiteY14459" fmla="*/ 1150954 h 5339960"/>
              <a:gd name="connsiteX14460" fmla="*/ 1615926 w 6294865"/>
              <a:gd name="connsiteY14460" fmla="*/ 1152800 h 5339960"/>
              <a:gd name="connsiteX14461" fmla="*/ 1620412 w 6294865"/>
              <a:gd name="connsiteY14461" fmla="*/ 1148342 h 5339960"/>
              <a:gd name="connsiteX14462" fmla="*/ 1619127 w 6294865"/>
              <a:gd name="connsiteY14462" fmla="*/ 1146910 h 5339960"/>
              <a:gd name="connsiteX14463" fmla="*/ 1617280 w 6294865"/>
              <a:gd name="connsiteY14463" fmla="*/ 1144843 h 5339960"/>
              <a:gd name="connsiteX14464" fmla="*/ 618782 w 6294865"/>
              <a:gd name="connsiteY14464" fmla="*/ 4309411 h 5339960"/>
              <a:gd name="connsiteX14465" fmla="*/ 622443 w 6294865"/>
              <a:gd name="connsiteY14465" fmla="*/ 4318751 h 5339960"/>
              <a:gd name="connsiteX14466" fmla="*/ 624429 w 6294865"/>
              <a:gd name="connsiteY14466" fmla="*/ 4321836 h 5339960"/>
              <a:gd name="connsiteX14467" fmla="*/ 625699 w 6294865"/>
              <a:gd name="connsiteY14467" fmla="*/ 4321362 h 5339960"/>
              <a:gd name="connsiteX14468" fmla="*/ 629696 w 6294865"/>
              <a:gd name="connsiteY14468" fmla="*/ 4315341 h 5339960"/>
              <a:gd name="connsiteX14469" fmla="*/ 628698 w 6294865"/>
              <a:gd name="connsiteY14469" fmla="*/ 4314629 h 5339960"/>
              <a:gd name="connsiteX14470" fmla="*/ 624617 w 6294865"/>
              <a:gd name="connsiteY14470" fmla="*/ 4309950 h 5339960"/>
              <a:gd name="connsiteX14471" fmla="*/ 622923 w 6294865"/>
              <a:gd name="connsiteY14471" fmla="*/ 4309281 h 5339960"/>
              <a:gd name="connsiteX14472" fmla="*/ 1244110 w 6294865"/>
              <a:gd name="connsiteY14472" fmla="*/ 2323320 h 5339960"/>
              <a:gd name="connsiteX14473" fmla="*/ 1244498 w 6294865"/>
              <a:gd name="connsiteY14473" fmla="*/ 2323992 h 5339960"/>
              <a:gd name="connsiteX14474" fmla="*/ 1256669 w 6294865"/>
              <a:gd name="connsiteY14474" fmla="*/ 2330794 h 5339960"/>
              <a:gd name="connsiteX14475" fmla="*/ 1261252 w 6294865"/>
              <a:gd name="connsiteY14475" fmla="*/ 2333074 h 5339960"/>
              <a:gd name="connsiteX14476" fmla="*/ 1267438 w 6294865"/>
              <a:gd name="connsiteY14476" fmla="*/ 2325674 h 5339960"/>
              <a:gd name="connsiteX14477" fmla="*/ 1245424 w 6294865"/>
              <a:gd name="connsiteY14477" fmla="*/ 2323451 h 5339960"/>
              <a:gd name="connsiteX14478" fmla="*/ 1085429 w 6294865"/>
              <a:gd name="connsiteY14478" fmla="*/ 2826767 h 5339960"/>
              <a:gd name="connsiteX14479" fmla="*/ 1089584 w 6294865"/>
              <a:gd name="connsiteY14479" fmla="*/ 2834257 h 5339960"/>
              <a:gd name="connsiteX14480" fmla="*/ 1113408 w 6294865"/>
              <a:gd name="connsiteY14480" fmla="*/ 2833551 h 5339960"/>
              <a:gd name="connsiteX14481" fmla="*/ 1122201 w 6294865"/>
              <a:gd name="connsiteY14481" fmla="*/ 2831066 h 5339960"/>
              <a:gd name="connsiteX14482" fmla="*/ 1117276 w 6294865"/>
              <a:gd name="connsiteY14482" fmla="*/ 2827081 h 5339960"/>
              <a:gd name="connsiteX14483" fmla="*/ 1111462 w 6294865"/>
              <a:gd name="connsiteY14483" fmla="*/ 2830006 h 5339960"/>
              <a:gd name="connsiteX14484" fmla="*/ 1113750 w 6294865"/>
              <a:gd name="connsiteY14484" fmla="*/ 2824229 h 5339960"/>
              <a:gd name="connsiteX14485" fmla="*/ 1099385 w 6294865"/>
              <a:gd name="connsiteY14485" fmla="*/ 2812612 h 5339960"/>
              <a:gd name="connsiteX14486" fmla="*/ 1086127 w 6294865"/>
              <a:gd name="connsiteY14486" fmla="*/ 2826062 h 5339960"/>
              <a:gd name="connsiteX14487" fmla="*/ 1565269 w 6294865"/>
              <a:gd name="connsiteY14487" fmla="*/ 1300950 h 5339960"/>
              <a:gd name="connsiteX14488" fmla="*/ 1564945 w 6294865"/>
              <a:gd name="connsiteY14488" fmla="*/ 1307554 h 5339960"/>
              <a:gd name="connsiteX14489" fmla="*/ 1572406 w 6294865"/>
              <a:gd name="connsiteY14489" fmla="*/ 1313199 h 5339960"/>
              <a:gd name="connsiteX14490" fmla="*/ 1578669 w 6294865"/>
              <a:gd name="connsiteY14490" fmla="*/ 1309372 h 5339960"/>
              <a:gd name="connsiteX14491" fmla="*/ 1574054 w 6294865"/>
              <a:gd name="connsiteY14491" fmla="*/ 1307217 h 5339960"/>
              <a:gd name="connsiteX14492" fmla="*/ 1318850 w 6294865"/>
              <a:gd name="connsiteY14492" fmla="*/ 2081865 h 5339960"/>
              <a:gd name="connsiteX14493" fmla="*/ 1329454 w 6294865"/>
              <a:gd name="connsiteY14493" fmla="*/ 2090194 h 5339960"/>
              <a:gd name="connsiteX14494" fmla="*/ 1329298 w 6294865"/>
              <a:gd name="connsiteY14494" fmla="*/ 2079847 h 5339960"/>
              <a:gd name="connsiteX14495" fmla="*/ 1319690 w 6294865"/>
              <a:gd name="connsiteY14495" fmla="*/ 2081013 h 5339960"/>
              <a:gd name="connsiteX14496" fmla="*/ 571884 w 6294865"/>
              <a:gd name="connsiteY14496" fmla="*/ 4451997 h 5339960"/>
              <a:gd name="connsiteX14497" fmla="*/ 577755 w 6294865"/>
              <a:gd name="connsiteY14497" fmla="*/ 4459813 h 5339960"/>
              <a:gd name="connsiteX14498" fmla="*/ 591932 w 6294865"/>
              <a:gd name="connsiteY14498" fmla="*/ 4484405 h 5339960"/>
              <a:gd name="connsiteX14499" fmla="*/ 597721 w 6294865"/>
              <a:gd name="connsiteY14499" fmla="*/ 4478140 h 5339960"/>
              <a:gd name="connsiteX14500" fmla="*/ 611099 w 6294865"/>
              <a:gd name="connsiteY14500" fmla="*/ 4466566 h 5339960"/>
              <a:gd name="connsiteX14501" fmla="*/ 613968 w 6294865"/>
              <a:gd name="connsiteY14501" fmla="*/ 4456504 h 5339960"/>
              <a:gd name="connsiteX14502" fmla="*/ 619893 w 6294865"/>
              <a:gd name="connsiteY14502" fmla="*/ 4438344 h 5339960"/>
              <a:gd name="connsiteX14503" fmla="*/ 620373 w 6294865"/>
              <a:gd name="connsiteY14503" fmla="*/ 4456702 h 5339960"/>
              <a:gd name="connsiteX14504" fmla="*/ 620123 w 6294865"/>
              <a:gd name="connsiteY14504" fmla="*/ 4459408 h 5339960"/>
              <a:gd name="connsiteX14505" fmla="*/ 629808 w 6294865"/>
              <a:gd name="connsiteY14505" fmla="*/ 4453490 h 5339960"/>
              <a:gd name="connsiteX14506" fmla="*/ 640861 w 6294865"/>
              <a:gd name="connsiteY14506" fmla="*/ 4437000 h 5339960"/>
              <a:gd name="connsiteX14507" fmla="*/ 648666 w 6294865"/>
              <a:gd name="connsiteY14507" fmla="*/ 4427140 h 5339960"/>
              <a:gd name="connsiteX14508" fmla="*/ 648585 w 6294865"/>
              <a:gd name="connsiteY14508" fmla="*/ 4421822 h 5339960"/>
              <a:gd name="connsiteX14509" fmla="*/ 644516 w 6294865"/>
              <a:gd name="connsiteY14509" fmla="*/ 4423245 h 5339960"/>
              <a:gd name="connsiteX14510" fmla="*/ 633116 w 6294865"/>
              <a:gd name="connsiteY14510" fmla="*/ 4422723 h 5339960"/>
              <a:gd name="connsiteX14511" fmla="*/ 638023 w 6294865"/>
              <a:gd name="connsiteY14511" fmla="*/ 4416798 h 5339960"/>
              <a:gd name="connsiteX14512" fmla="*/ 648371 w 6294865"/>
              <a:gd name="connsiteY14512" fmla="*/ 4407748 h 5339960"/>
              <a:gd name="connsiteX14513" fmla="*/ 648331 w 6294865"/>
              <a:gd name="connsiteY14513" fmla="*/ 4405171 h 5339960"/>
              <a:gd name="connsiteX14514" fmla="*/ 648581 w 6294865"/>
              <a:gd name="connsiteY14514" fmla="*/ 4400020 h 5339960"/>
              <a:gd name="connsiteX14515" fmla="*/ 644796 w 6294865"/>
              <a:gd name="connsiteY14515" fmla="*/ 4402800 h 5339960"/>
              <a:gd name="connsiteX14516" fmla="*/ 622121 w 6294865"/>
              <a:gd name="connsiteY14516" fmla="*/ 4419382 h 5339960"/>
              <a:gd name="connsiteX14517" fmla="*/ 573140 w 6294865"/>
              <a:gd name="connsiteY14517" fmla="*/ 4450895 h 5339960"/>
              <a:gd name="connsiteX14518" fmla="*/ 539653 w 6294865"/>
              <a:gd name="connsiteY14518" fmla="*/ 4554316 h 5339960"/>
              <a:gd name="connsiteX14519" fmla="*/ 540716 w 6294865"/>
              <a:gd name="connsiteY14519" fmla="*/ 4555733 h 5339960"/>
              <a:gd name="connsiteX14520" fmla="*/ 540681 w 6294865"/>
              <a:gd name="connsiteY14520" fmla="*/ 4553417 h 5339960"/>
              <a:gd name="connsiteX14521" fmla="*/ 913955 w 6294865"/>
              <a:gd name="connsiteY14521" fmla="*/ 3365592 h 5339960"/>
              <a:gd name="connsiteX14522" fmla="*/ 913817 w 6294865"/>
              <a:gd name="connsiteY14522" fmla="*/ 3366407 h 5339960"/>
              <a:gd name="connsiteX14523" fmla="*/ 914478 w 6294865"/>
              <a:gd name="connsiteY14523" fmla="*/ 3369156 h 5339960"/>
              <a:gd name="connsiteX14524" fmla="*/ 915166 w 6294865"/>
              <a:gd name="connsiteY14524" fmla="*/ 3373775 h 5339960"/>
              <a:gd name="connsiteX14525" fmla="*/ 913371 w 6294865"/>
              <a:gd name="connsiteY14525" fmla="*/ 3369051 h 5339960"/>
              <a:gd name="connsiteX14526" fmla="*/ 908911 w 6294865"/>
              <a:gd name="connsiteY14526" fmla="*/ 3395515 h 5339960"/>
              <a:gd name="connsiteX14527" fmla="*/ 920148 w 6294865"/>
              <a:gd name="connsiteY14527" fmla="*/ 3420386 h 5339960"/>
              <a:gd name="connsiteX14528" fmla="*/ 921234 w 6294865"/>
              <a:gd name="connsiteY14528" fmla="*/ 3422894 h 5339960"/>
              <a:gd name="connsiteX14529" fmla="*/ 933869 w 6294865"/>
              <a:gd name="connsiteY14529" fmla="*/ 3432123 h 5339960"/>
              <a:gd name="connsiteX14530" fmla="*/ 938984 w 6294865"/>
              <a:gd name="connsiteY14530" fmla="*/ 3435959 h 5339960"/>
              <a:gd name="connsiteX14531" fmla="*/ 940351 w 6294865"/>
              <a:gd name="connsiteY14531" fmla="*/ 3379243 h 5339960"/>
              <a:gd name="connsiteX14532" fmla="*/ 924050 w 6294865"/>
              <a:gd name="connsiteY14532" fmla="*/ 3370208 h 5339960"/>
              <a:gd name="connsiteX14533" fmla="*/ 659806 w 6294865"/>
              <a:gd name="connsiteY14533" fmla="*/ 4172397 h 5339960"/>
              <a:gd name="connsiteX14534" fmla="*/ 661545 w 6294865"/>
              <a:gd name="connsiteY14534" fmla="*/ 4171917 h 5339960"/>
              <a:gd name="connsiteX14535" fmla="*/ 661525 w 6294865"/>
              <a:gd name="connsiteY14535" fmla="*/ 4170653 h 5339960"/>
              <a:gd name="connsiteX14536" fmla="*/ 488684 w 6294865"/>
              <a:gd name="connsiteY14536" fmla="*/ 4715611 h 5339960"/>
              <a:gd name="connsiteX14537" fmla="*/ 490243 w 6294865"/>
              <a:gd name="connsiteY14537" fmla="*/ 4715698 h 5339960"/>
              <a:gd name="connsiteX14538" fmla="*/ 492967 w 6294865"/>
              <a:gd name="connsiteY14538" fmla="*/ 4715617 h 5339960"/>
              <a:gd name="connsiteX14539" fmla="*/ 491765 w 6294865"/>
              <a:gd name="connsiteY14539" fmla="*/ 4712498 h 5339960"/>
              <a:gd name="connsiteX14540" fmla="*/ 1533915 w 6294865"/>
              <a:gd name="connsiteY14540" fmla="*/ 1395184 h 5339960"/>
              <a:gd name="connsiteX14541" fmla="*/ 1540336 w 6294865"/>
              <a:gd name="connsiteY14541" fmla="*/ 1398773 h 5339960"/>
              <a:gd name="connsiteX14542" fmla="*/ 1540594 w 6294865"/>
              <a:gd name="connsiteY14542" fmla="*/ 1393210 h 5339960"/>
              <a:gd name="connsiteX14543" fmla="*/ 516373 w 6294865"/>
              <a:gd name="connsiteY14543" fmla="*/ 4625245 h 5339960"/>
              <a:gd name="connsiteX14544" fmla="*/ 519517 w 6294865"/>
              <a:gd name="connsiteY14544" fmla="*/ 4637686 h 5339960"/>
              <a:gd name="connsiteX14545" fmla="*/ 529424 w 6294865"/>
              <a:gd name="connsiteY14545" fmla="*/ 4632611 h 5339960"/>
              <a:gd name="connsiteX14546" fmla="*/ 526331 w 6294865"/>
              <a:gd name="connsiteY14546" fmla="*/ 4627615 h 5339960"/>
              <a:gd name="connsiteX14547" fmla="*/ 524649 w 6294865"/>
              <a:gd name="connsiteY14547" fmla="*/ 4625448 h 5339960"/>
              <a:gd name="connsiteX14548" fmla="*/ 1080819 w 6294865"/>
              <a:gd name="connsiteY14548" fmla="*/ 2832858 h 5339960"/>
              <a:gd name="connsiteX14549" fmla="*/ 1081461 w 6294865"/>
              <a:gd name="connsiteY14549" fmla="*/ 2834496 h 5339960"/>
              <a:gd name="connsiteX14550" fmla="*/ 1082087 w 6294865"/>
              <a:gd name="connsiteY14550" fmla="*/ 2834477 h 5339960"/>
              <a:gd name="connsiteX14551" fmla="*/ 1081288 w 6294865"/>
              <a:gd name="connsiteY14551" fmla="*/ 2832405 h 5339960"/>
              <a:gd name="connsiteX14552" fmla="*/ 1696541 w 6294865"/>
              <a:gd name="connsiteY14552" fmla="*/ 877609 h 5339960"/>
              <a:gd name="connsiteX14553" fmla="*/ 1717429 w 6294865"/>
              <a:gd name="connsiteY14553" fmla="*/ 897062 h 5339960"/>
              <a:gd name="connsiteX14554" fmla="*/ 1724321 w 6294865"/>
              <a:gd name="connsiteY14554" fmla="*/ 900719 h 5339960"/>
              <a:gd name="connsiteX14555" fmla="*/ 1720483 w 6294865"/>
              <a:gd name="connsiteY14555" fmla="*/ 888912 h 5339960"/>
              <a:gd name="connsiteX14556" fmla="*/ 1719883 w 6294865"/>
              <a:gd name="connsiteY14556" fmla="*/ 886901 h 5339960"/>
              <a:gd name="connsiteX14557" fmla="*/ 1708174 w 6294865"/>
              <a:gd name="connsiteY14557" fmla="*/ 883042 h 5339960"/>
              <a:gd name="connsiteX14558" fmla="*/ 1297439 w 6294865"/>
              <a:gd name="connsiteY14558" fmla="*/ 2143120 h 5339960"/>
              <a:gd name="connsiteX14559" fmla="*/ 1297117 w 6294865"/>
              <a:gd name="connsiteY14559" fmla="*/ 2145727 h 5339960"/>
              <a:gd name="connsiteX14560" fmla="*/ 1298010 w 6294865"/>
              <a:gd name="connsiteY14560" fmla="*/ 2146335 h 5339960"/>
              <a:gd name="connsiteX14561" fmla="*/ 1299138 w 6294865"/>
              <a:gd name="connsiteY14561" fmla="*/ 2144635 h 5339960"/>
              <a:gd name="connsiteX14562" fmla="*/ 1298141 w 6294865"/>
              <a:gd name="connsiteY14562" fmla="*/ 2143923 h 5339960"/>
              <a:gd name="connsiteX14563" fmla="*/ 498318 w 6294865"/>
              <a:gd name="connsiteY14563" fmla="*/ 4679185 h 5339960"/>
              <a:gd name="connsiteX14564" fmla="*/ 494708 w 6294865"/>
              <a:gd name="connsiteY14564" fmla="*/ 4691049 h 5339960"/>
              <a:gd name="connsiteX14565" fmla="*/ 494707 w 6294865"/>
              <a:gd name="connsiteY14565" fmla="*/ 4691052 h 5339960"/>
              <a:gd name="connsiteX14566" fmla="*/ 496928 w 6294865"/>
              <a:gd name="connsiteY14566" fmla="*/ 4692294 h 5339960"/>
              <a:gd name="connsiteX14567" fmla="*/ 499478 w 6294865"/>
              <a:gd name="connsiteY14567" fmla="*/ 4693562 h 5339960"/>
              <a:gd name="connsiteX14568" fmla="*/ 502006 w 6294865"/>
              <a:gd name="connsiteY14568" fmla="*/ 4690647 h 5339960"/>
              <a:gd name="connsiteX14569" fmla="*/ 514382 w 6294865"/>
              <a:gd name="connsiteY14569" fmla="*/ 4676860 h 5339960"/>
              <a:gd name="connsiteX14570" fmla="*/ 513558 w 6294865"/>
              <a:gd name="connsiteY14570" fmla="*/ 4676183 h 5339960"/>
              <a:gd name="connsiteX14571" fmla="*/ 500709 w 6294865"/>
              <a:gd name="connsiteY14571" fmla="*/ 4678477 h 5339960"/>
              <a:gd name="connsiteX14572" fmla="*/ 1213882 w 6294865"/>
              <a:gd name="connsiteY14572" fmla="*/ 2406243 h 5339960"/>
              <a:gd name="connsiteX14573" fmla="*/ 1215134 w 6294865"/>
              <a:gd name="connsiteY14573" fmla="*/ 2411101 h 5339960"/>
              <a:gd name="connsiteX14574" fmla="*/ 1217456 w 6294865"/>
              <a:gd name="connsiteY14574" fmla="*/ 2410340 h 5339960"/>
              <a:gd name="connsiteX14575" fmla="*/ 1218905 w 6294865"/>
              <a:gd name="connsiteY14575" fmla="*/ 2403587 h 5339960"/>
              <a:gd name="connsiteX14576" fmla="*/ 505324 w 6294865"/>
              <a:gd name="connsiteY14576" fmla="*/ 4655397 h 5339960"/>
              <a:gd name="connsiteX14577" fmla="*/ 505214 w 6294865"/>
              <a:gd name="connsiteY14577" fmla="*/ 4655779 h 5339960"/>
              <a:gd name="connsiteX14578" fmla="*/ 513631 w 6294865"/>
              <a:gd name="connsiteY14578" fmla="*/ 4662389 h 5339960"/>
              <a:gd name="connsiteX14579" fmla="*/ 515711 w 6294865"/>
              <a:gd name="connsiteY14579" fmla="*/ 4661944 h 5339960"/>
              <a:gd name="connsiteX14580" fmla="*/ 512685 w 6294865"/>
              <a:gd name="connsiteY14580" fmla="*/ 4651826 h 5339960"/>
              <a:gd name="connsiteX14581" fmla="*/ 509224 w 6294865"/>
              <a:gd name="connsiteY14581" fmla="*/ 4653335 h 5339960"/>
              <a:gd name="connsiteX14582" fmla="*/ 462451 w 6294865"/>
              <a:gd name="connsiteY14582" fmla="*/ 4790484 h 5339960"/>
              <a:gd name="connsiteX14583" fmla="*/ 463354 w 6294865"/>
              <a:gd name="connsiteY14583" fmla="*/ 4803183 h 5339960"/>
              <a:gd name="connsiteX14584" fmla="*/ 466603 w 6294865"/>
              <a:gd name="connsiteY14584" fmla="*/ 4804624 h 5339960"/>
              <a:gd name="connsiteX14585" fmla="*/ 473476 w 6294865"/>
              <a:gd name="connsiteY14585" fmla="*/ 4812170 h 5339960"/>
              <a:gd name="connsiteX14586" fmla="*/ 479342 w 6294865"/>
              <a:gd name="connsiteY14586" fmla="*/ 4812499 h 5339960"/>
              <a:gd name="connsiteX14587" fmla="*/ 487682 w 6294865"/>
              <a:gd name="connsiteY14587" fmla="*/ 4802879 h 5339960"/>
              <a:gd name="connsiteX14588" fmla="*/ 486403 w 6294865"/>
              <a:gd name="connsiteY14588" fmla="*/ 4799563 h 5339960"/>
              <a:gd name="connsiteX14589" fmla="*/ 487340 w 6294865"/>
              <a:gd name="connsiteY14589" fmla="*/ 4779363 h 5339960"/>
              <a:gd name="connsiteX14590" fmla="*/ 473767 w 6294865"/>
              <a:gd name="connsiteY14590" fmla="*/ 4784112 h 5339960"/>
              <a:gd name="connsiteX14591" fmla="*/ 469181 w 6294865"/>
              <a:gd name="connsiteY14591" fmla="*/ 4783902 h 5339960"/>
              <a:gd name="connsiteX14592" fmla="*/ 466951 w 6294865"/>
              <a:gd name="connsiteY14592" fmla="*/ 4786463 h 5339960"/>
              <a:gd name="connsiteX14593" fmla="*/ 1119002 w 6294865"/>
              <a:gd name="connsiteY14593" fmla="*/ 2705846 h 5339960"/>
              <a:gd name="connsiteX14594" fmla="*/ 1120272 w 6294865"/>
              <a:gd name="connsiteY14594" fmla="*/ 2710741 h 5339960"/>
              <a:gd name="connsiteX14595" fmla="*/ 1123356 w 6294865"/>
              <a:gd name="connsiteY14595" fmla="*/ 2707185 h 5339960"/>
              <a:gd name="connsiteX14596" fmla="*/ 1123479 w 6294865"/>
              <a:gd name="connsiteY14596" fmla="*/ 2707048 h 5339960"/>
              <a:gd name="connsiteX14597" fmla="*/ 1689212 w 6294865"/>
              <a:gd name="connsiteY14597" fmla="*/ 894855 h 5339960"/>
              <a:gd name="connsiteX14598" fmla="*/ 1692358 w 6294865"/>
              <a:gd name="connsiteY14598" fmla="*/ 911267 h 5339960"/>
              <a:gd name="connsiteX14599" fmla="*/ 1694461 w 6294865"/>
              <a:gd name="connsiteY14599" fmla="*/ 919596 h 5339960"/>
              <a:gd name="connsiteX14600" fmla="*/ 1701691 w 6294865"/>
              <a:gd name="connsiteY14600" fmla="*/ 915570 h 5339960"/>
              <a:gd name="connsiteX14601" fmla="*/ 1715291 w 6294865"/>
              <a:gd name="connsiteY14601" fmla="*/ 909286 h 5339960"/>
              <a:gd name="connsiteX14602" fmla="*/ 1712506 w 6294865"/>
              <a:gd name="connsiteY14602" fmla="*/ 908271 h 5339960"/>
              <a:gd name="connsiteX14603" fmla="*/ 1693720 w 6294865"/>
              <a:gd name="connsiteY14603" fmla="*/ 901978 h 5339960"/>
              <a:gd name="connsiteX14604" fmla="*/ 1824348 w 6294865"/>
              <a:gd name="connsiteY14604" fmla="*/ 465026 h 5339960"/>
              <a:gd name="connsiteX14605" fmla="*/ 1826518 w 6294865"/>
              <a:gd name="connsiteY14605" fmla="*/ 466539 h 5339960"/>
              <a:gd name="connsiteX14606" fmla="*/ 1829011 w 6294865"/>
              <a:gd name="connsiteY14606" fmla="*/ 469858 h 5339960"/>
              <a:gd name="connsiteX14607" fmla="*/ 1836676 w 6294865"/>
              <a:gd name="connsiteY14607" fmla="*/ 462689 h 5339960"/>
              <a:gd name="connsiteX14608" fmla="*/ 1852075 w 6294865"/>
              <a:gd name="connsiteY14608" fmla="*/ 451401 h 5339960"/>
              <a:gd name="connsiteX14609" fmla="*/ 1844912 w 6294865"/>
              <a:gd name="connsiteY14609" fmla="*/ 450025 h 5339960"/>
              <a:gd name="connsiteX14610" fmla="*/ 1842859 w 6294865"/>
              <a:gd name="connsiteY14610" fmla="*/ 449589 h 5339960"/>
              <a:gd name="connsiteX14611" fmla="*/ 1833864 w 6294865"/>
              <a:gd name="connsiteY14611" fmla="*/ 458022 h 5339960"/>
              <a:gd name="connsiteX14612" fmla="*/ 1561650 w 6294865"/>
              <a:gd name="connsiteY14612" fmla="*/ 1298368 h 5339960"/>
              <a:gd name="connsiteX14613" fmla="*/ 1562040 w 6294865"/>
              <a:gd name="connsiteY14613" fmla="*/ 1303329 h 5339960"/>
              <a:gd name="connsiteX14614" fmla="*/ 1563279 w 6294865"/>
              <a:gd name="connsiteY14614" fmla="*/ 1299531 h 5339960"/>
              <a:gd name="connsiteX14615" fmla="*/ 509095 w 6294865"/>
              <a:gd name="connsiteY14615" fmla="*/ 4638987 h 5339960"/>
              <a:gd name="connsiteX14616" fmla="*/ 508562 w 6294865"/>
              <a:gd name="connsiteY14616" fmla="*/ 4643301 h 5339960"/>
              <a:gd name="connsiteX14617" fmla="*/ 510040 w 6294865"/>
              <a:gd name="connsiteY14617" fmla="*/ 4642544 h 5339960"/>
              <a:gd name="connsiteX14618" fmla="*/ 904122 w 6294865"/>
              <a:gd name="connsiteY14618" fmla="*/ 3384915 h 5339960"/>
              <a:gd name="connsiteX14619" fmla="*/ 904594 w 6294865"/>
              <a:gd name="connsiteY14619" fmla="*/ 3385961 h 5339960"/>
              <a:gd name="connsiteX14620" fmla="*/ 904672 w 6294865"/>
              <a:gd name="connsiteY14620" fmla="*/ 3385018 h 5339960"/>
              <a:gd name="connsiteX14621" fmla="*/ 1563462 w 6294865"/>
              <a:gd name="connsiteY14621" fmla="*/ 1291316 h 5339960"/>
              <a:gd name="connsiteX14622" fmla="*/ 1563708 w 6294865"/>
              <a:gd name="connsiteY14622" fmla="*/ 1291502 h 5339960"/>
              <a:gd name="connsiteX14623" fmla="*/ 1573561 w 6294865"/>
              <a:gd name="connsiteY14623" fmla="*/ 1297008 h 5339960"/>
              <a:gd name="connsiteX14624" fmla="*/ 1571113 w 6294865"/>
              <a:gd name="connsiteY14624" fmla="*/ 1292173 h 5339960"/>
              <a:gd name="connsiteX14625" fmla="*/ 1567955 w 6294865"/>
              <a:gd name="connsiteY14625" fmla="*/ 1286824 h 5339960"/>
              <a:gd name="connsiteX14626" fmla="*/ 1218360 w 6294865"/>
              <a:gd name="connsiteY14626" fmla="*/ 2385966 h 5339960"/>
              <a:gd name="connsiteX14627" fmla="*/ 1221875 w 6294865"/>
              <a:gd name="connsiteY14627" fmla="*/ 2388547 h 5339960"/>
              <a:gd name="connsiteX14628" fmla="*/ 1222151 w 6294865"/>
              <a:gd name="connsiteY14628" fmla="*/ 2388469 h 5339960"/>
              <a:gd name="connsiteX14629" fmla="*/ 1223135 w 6294865"/>
              <a:gd name="connsiteY14629" fmla="*/ 2383884 h 5339960"/>
              <a:gd name="connsiteX14630" fmla="*/ 1138076 w 6294865"/>
              <a:gd name="connsiteY14630" fmla="*/ 2640623 h 5339960"/>
              <a:gd name="connsiteX14631" fmla="*/ 1138782 w 6294865"/>
              <a:gd name="connsiteY14631" fmla="*/ 2646662 h 5339960"/>
              <a:gd name="connsiteX14632" fmla="*/ 1138930 w 6294865"/>
              <a:gd name="connsiteY14632" fmla="*/ 2645379 h 5339960"/>
              <a:gd name="connsiteX14633" fmla="*/ 1139990 w 6294865"/>
              <a:gd name="connsiteY14633" fmla="*/ 2639684 h 5339960"/>
              <a:gd name="connsiteX14634" fmla="*/ 1449244 w 6294865"/>
              <a:gd name="connsiteY14634" fmla="*/ 1652518 h 5339960"/>
              <a:gd name="connsiteX14635" fmla="*/ 1450190 w 6294865"/>
              <a:gd name="connsiteY14635" fmla="*/ 1653568 h 5339960"/>
              <a:gd name="connsiteX14636" fmla="*/ 1451347 w 6294865"/>
              <a:gd name="connsiteY14636" fmla="*/ 1653581 h 5339960"/>
              <a:gd name="connsiteX14637" fmla="*/ 1450259 w 6294865"/>
              <a:gd name="connsiteY14637" fmla="*/ 1652680 h 5339960"/>
              <a:gd name="connsiteX14638" fmla="*/ 627306 w 6294865"/>
              <a:gd name="connsiteY14638" fmla="*/ 4259210 h 5339960"/>
              <a:gd name="connsiteX14639" fmla="*/ 629387 w 6294865"/>
              <a:gd name="connsiteY14639" fmla="*/ 4260685 h 5339960"/>
              <a:gd name="connsiteX14640" fmla="*/ 631562 w 6294865"/>
              <a:gd name="connsiteY14640" fmla="*/ 4258260 h 5339960"/>
              <a:gd name="connsiteX14641" fmla="*/ 1086240 w 6294865"/>
              <a:gd name="connsiteY14641" fmla="*/ 2801982 h 5339960"/>
              <a:gd name="connsiteX14642" fmla="*/ 1083827 w 6294865"/>
              <a:gd name="connsiteY14642" fmla="*/ 2809909 h 5339960"/>
              <a:gd name="connsiteX14643" fmla="*/ 1083688 w 6294865"/>
              <a:gd name="connsiteY14643" fmla="*/ 2818084 h 5339960"/>
              <a:gd name="connsiteX14644" fmla="*/ 1091126 w 6294865"/>
              <a:gd name="connsiteY14644" fmla="*/ 2809506 h 5339960"/>
              <a:gd name="connsiteX14645" fmla="*/ 1092985 w 6294865"/>
              <a:gd name="connsiteY14645" fmla="*/ 2807435 h 5339960"/>
              <a:gd name="connsiteX14646" fmla="*/ 1593498 w 6294865"/>
              <a:gd name="connsiteY14646" fmla="*/ 1191188 h 5339960"/>
              <a:gd name="connsiteX14647" fmla="*/ 1594058 w 6294865"/>
              <a:gd name="connsiteY14647" fmla="*/ 1198302 h 5339960"/>
              <a:gd name="connsiteX14648" fmla="*/ 1595366 w 6294865"/>
              <a:gd name="connsiteY14648" fmla="*/ 1203375 h 5339960"/>
              <a:gd name="connsiteX14649" fmla="*/ 1597378 w 6294865"/>
              <a:gd name="connsiteY14649" fmla="*/ 1211133 h 5339960"/>
              <a:gd name="connsiteX14650" fmla="*/ 1597811 w 6294865"/>
              <a:gd name="connsiteY14650" fmla="*/ 1212008 h 5339960"/>
              <a:gd name="connsiteX14651" fmla="*/ 1598100 w 6294865"/>
              <a:gd name="connsiteY14651" fmla="*/ 1213916 h 5339960"/>
              <a:gd name="connsiteX14652" fmla="*/ 1604527 w 6294865"/>
              <a:gd name="connsiteY14652" fmla="*/ 1238697 h 5339960"/>
              <a:gd name="connsiteX14653" fmla="*/ 1624307 w 6294865"/>
              <a:gd name="connsiteY14653" fmla="*/ 1224199 h 5339960"/>
              <a:gd name="connsiteX14654" fmla="*/ 1621679 w 6294865"/>
              <a:gd name="connsiteY14654" fmla="*/ 1216570 h 5339960"/>
              <a:gd name="connsiteX14655" fmla="*/ 1608627 w 6294865"/>
              <a:gd name="connsiteY14655" fmla="*/ 1176415 h 5339960"/>
              <a:gd name="connsiteX14656" fmla="*/ 1605782 w 6294865"/>
              <a:gd name="connsiteY14656" fmla="*/ 1178905 h 5339960"/>
              <a:gd name="connsiteX14657" fmla="*/ 424137 w 6294865"/>
              <a:gd name="connsiteY14657" fmla="*/ 4902808 h 5339960"/>
              <a:gd name="connsiteX14658" fmla="*/ 423918 w 6294865"/>
              <a:gd name="connsiteY14658" fmla="*/ 4906301 h 5339960"/>
              <a:gd name="connsiteX14659" fmla="*/ 430723 w 6294865"/>
              <a:gd name="connsiteY14659" fmla="*/ 4906683 h 5339960"/>
              <a:gd name="connsiteX14660" fmla="*/ 1129753 w 6294865"/>
              <a:gd name="connsiteY14660" fmla="*/ 2661128 h 5339960"/>
              <a:gd name="connsiteX14661" fmla="*/ 1129747 w 6294865"/>
              <a:gd name="connsiteY14661" fmla="*/ 2661180 h 5339960"/>
              <a:gd name="connsiteX14662" fmla="*/ 1123087 w 6294865"/>
              <a:gd name="connsiteY14662" fmla="*/ 2684492 h 5339960"/>
              <a:gd name="connsiteX14663" fmla="*/ 1118305 w 6294865"/>
              <a:gd name="connsiteY14663" fmla="*/ 2700206 h 5339960"/>
              <a:gd name="connsiteX14664" fmla="*/ 1126122 w 6294865"/>
              <a:gd name="connsiteY14664" fmla="*/ 2704103 h 5339960"/>
              <a:gd name="connsiteX14665" fmla="*/ 1130214 w 6294865"/>
              <a:gd name="connsiteY14665" fmla="*/ 2699546 h 5339960"/>
              <a:gd name="connsiteX14666" fmla="*/ 1129790 w 6294865"/>
              <a:gd name="connsiteY14666" fmla="*/ 2671570 h 5339960"/>
              <a:gd name="connsiteX14667" fmla="*/ 1130225 w 6294865"/>
              <a:gd name="connsiteY14667" fmla="*/ 2662579 h 5339960"/>
              <a:gd name="connsiteX14668" fmla="*/ 1780865 w 6294865"/>
              <a:gd name="connsiteY14668" fmla="*/ 593703 h 5339960"/>
              <a:gd name="connsiteX14669" fmla="*/ 1782892 w 6294865"/>
              <a:gd name="connsiteY14669" fmla="*/ 611821 h 5339960"/>
              <a:gd name="connsiteX14670" fmla="*/ 1785949 w 6294865"/>
              <a:gd name="connsiteY14670" fmla="*/ 613527 h 5339960"/>
              <a:gd name="connsiteX14671" fmla="*/ 1792773 w 6294865"/>
              <a:gd name="connsiteY14671" fmla="*/ 614723 h 5339960"/>
              <a:gd name="connsiteX14672" fmla="*/ 1795295 w 6294865"/>
              <a:gd name="connsiteY14672" fmla="*/ 616484 h 5339960"/>
              <a:gd name="connsiteX14673" fmla="*/ 1797939 w 6294865"/>
              <a:gd name="connsiteY14673" fmla="*/ 612539 h 5339960"/>
              <a:gd name="connsiteX14674" fmla="*/ 1805848 w 6294865"/>
              <a:gd name="connsiteY14674" fmla="*/ 602547 h 5339960"/>
              <a:gd name="connsiteX14675" fmla="*/ 1805357 w 6294865"/>
              <a:gd name="connsiteY14675" fmla="*/ 607632 h 5339960"/>
              <a:gd name="connsiteX14676" fmla="*/ 1800865 w 6294865"/>
              <a:gd name="connsiteY14676" fmla="*/ 620370 h 5339960"/>
              <a:gd name="connsiteX14677" fmla="*/ 1806153 w 6294865"/>
              <a:gd name="connsiteY14677" fmla="*/ 624060 h 5339960"/>
              <a:gd name="connsiteX14678" fmla="*/ 1806164 w 6294865"/>
              <a:gd name="connsiteY14678" fmla="*/ 624075 h 5339960"/>
              <a:gd name="connsiteX14679" fmla="*/ 1810091 w 6294865"/>
              <a:gd name="connsiteY14679" fmla="*/ 626029 h 5339960"/>
              <a:gd name="connsiteX14680" fmla="*/ 1816312 w 6294865"/>
              <a:gd name="connsiteY14680" fmla="*/ 620208 h 5339960"/>
              <a:gd name="connsiteX14681" fmla="*/ 1821326 w 6294865"/>
              <a:gd name="connsiteY14681" fmla="*/ 616533 h 5339960"/>
              <a:gd name="connsiteX14682" fmla="*/ 1809655 w 6294865"/>
              <a:gd name="connsiteY14682" fmla="*/ 577504 h 5339960"/>
              <a:gd name="connsiteX14683" fmla="*/ 1806195 w 6294865"/>
              <a:gd name="connsiteY14683" fmla="*/ 579013 h 5339960"/>
              <a:gd name="connsiteX14684" fmla="*/ 1787256 w 6294865"/>
              <a:gd name="connsiteY14684" fmla="*/ 589029 h 5339960"/>
              <a:gd name="connsiteX14685" fmla="*/ 1709986 w 6294865"/>
              <a:gd name="connsiteY14685" fmla="*/ 818279 h 5339960"/>
              <a:gd name="connsiteX14686" fmla="*/ 1712912 w 6294865"/>
              <a:gd name="connsiteY14686" fmla="*/ 829627 h 5339960"/>
              <a:gd name="connsiteX14687" fmla="*/ 1716506 w 6294865"/>
              <a:gd name="connsiteY14687" fmla="*/ 826264 h 5339960"/>
              <a:gd name="connsiteX14688" fmla="*/ 1729956 w 6294865"/>
              <a:gd name="connsiteY14688" fmla="*/ 816405 h 5339960"/>
              <a:gd name="connsiteX14689" fmla="*/ 1728011 w 6294865"/>
              <a:gd name="connsiteY14689" fmla="*/ 810419 h 5339960"/>
              <a:gd name="connsiteX14690" fmla="*/ 1179198 w 6294865"/>
              <a:gd name="connsiteY14690" fmla="*/ 2503076 h 5339960"/>
              <a:gd name="connsiteX14691" fmla="*/ 1182743 w 6294865"/>
              <a:gd name="connsiteY14691" fmla="*/ 2521577 h 5339960"/>
              <a:gd name="connsiteX14692" fmla="*/ 1184795 w 6294865"/>
              <a:gd name="connsiteY14692" fmla="*/ 2529698 h 5339960"/>
              <a:gd name="connsiteX14693" fmla="*/ 1187115 w 6294865"/>
              <a:gd name="connsiteY14693" fmla="*/ 2526236 h 5339960"/>
              <a:gd name="connsiteX14694" fmla="*/ 1195024 w 6294865"/>
              <a:gd name="connsiteY14694" fmla="*/ 2516244 h 5339960"/>
              <a:gd name="connsiteX14695" fmla="*/ 1194809 w 6294865"/>
              <a:gd name="connsiteY14695" fmla="*/ 2518464 h 5339960"/>
              <a:gd name="connsiteX14696" fmla="*/ 1206050 w 6294865"/>
              <a:gd name="connsiteY14696" fmla="*/ 2508633 h 5339960"/>
              <a:gd name="connsiteX14697" fmla="*/ 1217118 w 6294865"/>
              <a:gd name="connsiteY14697" fmla="*/ 2498872 h 5339960"/>
              <a:gd name="connsiteX14698" fmla="*/ 1214448 w 6294865"/>
              <a:gd name="connsiteY14698" fmla="*/ 2493116 h 5339960"/>
              <a:gd name="connsiteX14699" fmla="*/ 1205101 w 6294865"/>
              <a:gd name="connsiteY14699" fmla="*/ 2490951 h 5339960"/>
              <a:gd name="connsiteX14700" fmla="*/ 1185351 w 6294865"/>
              <a:gd name="connsiteY14700" fmla="*/ 2502094 h 5339960"/>
              <a:gd name="connsiteX14701" fmla="*/ 1004610 w 6294865"/>
              <a:gd name="connsiteY14701" fmla="*/ 3056016 h 5339960"/>
              <a:gd name="connsiteX14702" fmla="*/ 1002058 w 6294865"/>
              <a:gd name="connsiteY14702" fmla="*/ 3067990 h 5339960"/>
              <a:gd name="connsiteX14703" fmla="*/ 996086 w 6294865"/>
              <a:gd name="connsiteY14703" fmla="*/ 3097014 h 5339960"/>
              <a:gd name="connsiteX14704" fmla="*/ 998430 w 6294865"/>
              <a:gd name="connsiteY14704" fmla="*/ 3098703 h 5339960"/>
              <a:gd name="connsiteX14705" fmla="*/ 1016623 w 6294865"/>
              <a:gd name="connsiteY14705" fmla="*/ 3085368 h 5339960"/>
              <a:gd name="connsiteX14706" fmla="*/ 1019823 w 6294865"/>
              <a:gd name="connsiteY14706" fmla="*/ 3083516 h 5339960"/>
              <a:gd name="connsiteX14707" fmla="*/ 1020633 w 6294865"/>
              <a:gd name="connsiteY14707" fmla="*/ 3076492 h 5339960"/>
              <a:gd name="connsiteX14708" fmla="*/ 1024722 w 6294865"/>
              <a:gd name="connsiteY14708" fmla="*/ 3054513 h 5339960"/>
              <a:gd name="connsiteX14709" fmla="*/ 1022454 w 6294865"/>
              <a:gd name="connsiteY14709" fmla="*/ 3048560 h 5339960"/>
              <a:gd name="connsiteX14710" fmla="*/ 1021690 w 6294865"/>
              <a:gd name="connsiteY14710" fmla="*/ 3047386 h 5339960"/>
              <a:gd name="connsiteX14711" fmla="*/ 1020842 w 6294865"/>
              <a:gd name="connsiteY14711" fmla="*/ 3047822 h 5339960"/>
              <a:gd name="connsiteX14712" fmla="*/ 1021705 w 6294865"/>
              <a:gd name="connsiteY14712" fmla="*/ 3051415 h 5339960"/>
              <a:gd name="connsiteX14713" fmla="*/ 1022393 w 6294865"/>
              <a:gd name="connsiteY14713" fmla="*/ 3056033 h 5339960"/>
              <a:gd name="connsiteX14714" fmla="*/ 1019530 w 6294865"/>
              <a:gd name="connsiteY14714" fmla="*/ 3048494 h 5339960"/>
              <a:gd name="connsiteX14715" fmla="*/ 1006300 w 6294865"/>
              <a:gd name="connsiteY14715" fmla="*/ 3055279 h 5339960"/>
              <a:gd name="connsiteX14716" fmla="*/ 934406 w 6294865"/>
              <a:gd name="connsiteY14716" fmla="*/ 3278466 h 5339960"/>
              <a:gd name="connsiteX14717" fmla="*/ 936948 w 6294865"/>
              <a:gd name="connsiteY14717" fmla="*/ 3278425 h 5339960"/>
              <a:gd name="connsiteX14718" fmla="*/ 936880 w 6294865"/>
              <a:gd name="connsiteY14718" fmla="*/ 3277198 h 5339960"/>
              <a:gd name="connsiteX14719" fmla="*/ 936522 w 6294865"/>
              <a:gd name="connsiteY14719" fmla="*/ 3277031 h 5339960"/>
              <a:gd name="connsiteX14720" fmla="*/ 810301 w 6294865"/>
              <a:gd name="connsiteY14720" fmla="*/ 3672024 h 5339960"/>
              <a:gd name="connsiteX14721" fmla="*/ 810100 w 6294865"/>
              <a:gd name="connsiteY14721" fmla="*/ 3683988 h 5339960"/>
              <a:gd name="connsiteX14722" fmla="*/ 812902 w 6294865"/>
              <a:gd name="connsiteY14722" fmla="*/ 3681226 h 5339960"/>
              <a:gd name="connsiteX14723" fmla="*/ 817422 w 6294865"/>
              <a:gd name="connsiteY14723" fmla="*/ 3675934 h 5339960"/>
              <a:gd name="connsiteX14724" fmla="*/ 902105 w 6294865"/>
              <a:gd name="connsiteY14724" fmla="*/ 3380451 h 5339960"/>
              <a:gd name="connsiteX14725" fmla="*/ 902866 w 6294865"/>
              <a:gd name="connsiteY14725" fmla="*/ 3382136 h 5339960"/>
              <a:gd name="connsiteX14726" fmla="*/ 904796 w 6294865"/>
              <a:gd name="connsiteY14726" fmla="*/ 3383098 h 5339960"/>
              <a:gd name="connsiteX14727" fmla="*/ 904829 w 6294865"/>
              <a:gd name="connsiteY14727" fmla="*/ 3383119 h 5339960"/>
              <a:gd name="connsiteX14728" fmla="*/ 905529 w 6294865"/>
              <a:gd name="connsiteY14728" fmla="*/ 3374589 h 5339960"/>
              <a:gd name="connsiteX14729" fmla="*/ 616559 w 6294865"/>
              <a:gd name="connsiteY14729" fmla="*/ 4285892 h 5339960"/>
              <a:gd name="connsiteX14730" fmla="*/ 620714 w 6294865"/>
              <a:gd name="connsiteY14730" fmla="*/ 4293380 h 5339960"/>
              <a:gd name="connsiteX14731" fmla="*/ 644538 w 6294865"/>
              <a:gd name="connsiteY14731" fmla="*/ 4292674 h 5339960"/>
              <a:gd name="connsiteX14732" fmla="*/ 653331 w 6294865"/>
              <a:gd name="connsiteY14732" fmla="*/ 4290190 h 5339960"/>
              <a:gd name="connsiteX14733" fmla="*/ 648406 w 6294865"/>
              <a:gd name="connsiteY14733" fmla="*/ 4286204 h 5339960"/>
              <a:gd name="connsiteX14734" fmla="*/ 642591 w 6294865"/>
              <a:gd name="connsiteY14734" fmla="*/ 4289130 h 5339960"/>
              <a:gd name="connsiteX14735" fmla="*/ 644879 w 6294865"/>
              <a:gd name="connsiteY14735" fmla="*/ 4283354 h 5339960"/>
              <a:gd name="connsiteX14736" fmla="*/ 630515 w 6294865"/>
              <a:gd name="connsiteY14736" fmla="*/ 4271736 h 5339960"/>
              <a:gd name="connsiteX14737" fmla="*/ 617256 w 6294865"/>
              <a:gd name="connsiteY14737" fmla="*/ 4285186 h 5339960"/>
              <a:gd name="connsiteX14738" fmla="*/ 930604 w 6294865"/>
              <a:gd name="connsiteY14738" fmla="*/ 3288260 h 5339960"/>
              <a:gd name="connsiteX14739" fmla="*/ 931724 w 6294865"/>
              <a:gd name="connsiteY14739" fmla="*/ 3290798 h 5339960"/>
              <a:gd name="connsiteX14740" fmla="*/ 937262 w 6294865"/>
              <a:gd name="connsiteY14740" fmla="*/ 3284045 h 5339960"/>
              <a:gd name="connsiteX14741" fmla="*/ 937232 w 6294865"/>
              <a:gd name="connsiteY14741" fmla="*/ 3283503 h 5339960"/>
              <a:gd name="connsiteX14742" fmla="*/ 932327 w 6294865"/>
              <a:gd name="connsiteY14742" fmla="*/ 3283161 h 5339960"/>
              <a:gd name="connsiteX14743" fmla="*/ 1806390 w 6294865"/>
              <a:gd name="connsiteY14743" fmla="*/ 507992 h 5339960"/>
              <a:gd name="connsiteX14744" fmla="*/ 1807413 w 6294865"/>
              <a:gd name="connsiteY14744" fmla="*/ 521002 h 5339960"/>
              <a:gd name="connsiteX14745" fmla="*/ 1812527 w 6294865"/>
              <a:gd name="connsiteY14745" fmla="*/ 547692 h 5339960"/>
              <a:gd name="connsiteX14746" fmla="*/ 1814632 w 6294865"/>
              <a:gd name="connsiteY14746" fmla="*/ 556021 h 5339960"/>
              <a:gd name="connsiteX14747" fmla="*/ 1821861 w 6294865"/>
              <a:gd name="connsiteY14747" fmla="*/ 551996 h 5339960"/>
              <a:gd name="connsiteX14748" fmla="*/ 1842224 w 6294865"/>
              <a:gd name="connsiteY14748" fmla="*/ 542588 h 5339960"/>
              <a:gd name="connsiteX14749" fmla="*/ 1850107 w 6294865"/>
              <a:gd name="connsiteY14749" fmla="*/ 539440 h 5339960"/>
              <a:gd name="connsiteX14750" fmla="*/ 1852098 w 6294865"/>
              <a:gd name="connsiteY14750" fmla="*/ 537465 h 5339960"/>
              <a:gd name="connsiteX14751" fmla="*/ 1849366 w 6294865"/>
              <a:gd name="connsiteY14751" fmla="*/ 530301 h 5339960"/>
              <a:gd name="connsiteX14752" fmla="*/ 1833098 w 6294865"/>
              <a:gd name="connsiteY14752" fmla="*/ 495227 h 5339960"/>
              <a:gd name="connsiteX14753" fmla="*/ 1827049 w 6294865"/>
              <a:gd name="connsiteY14753" fmla="*/ 488377 h 5339960"/>
              <a:gd name="connsiteX14754" fmla="*/ 1818674 w 6294865"/>
              <a:gd name="connsiteY14754" fmla="*/ 495708 h 5339960"/>
              <a:gd name="connsiteX14755" fmla="*/ 1473946 w 6294865"/>
              <a:gd name="connsiteY14755" fmla="*/ 1562867 h 5339960"/>
              <a:gd name="connsiteX14756" fmla="*/ 1489004 w 6294865"/>
              <a:gd name="connsiteY14756" fmla="*/ 1577777 h 5339960"/>
              <a:gd name="connsiteX14757" fmla="*/ 1499765 w 6294865"/>
              <a:gd name="connsiteY14757" fmla="*/ 1588476 h 5339960"/>
              <a:gd name="connsiteX14758" fmla="*/ 1519480 w 6294865"/>
              <a:gd name="connsiteY14758" fmla="*/ 1581366 h 5339960"/>
              <a:gd name="connsiteX14759" fmla="*/ 1526834 w 6294865"/>
              <a:gd name="connsiteY14759" fmla="*/ 1578218 h 5339960"/>
              <a:gd name="connsiteX14760" fmla="*/ 1527064 w 6294865"/>
              <a:gd name="connsiteY14760" fmla="*/ 1578016 h 5339960"/>
              <a:gd name="connsiteX14761" fmla="*/ 1523398 w 6294865"/>
              <a:gd name="connsiteY14761" fmla="*/ 1576320 h 5339960"/>
              <a:gd name="connsiteX14762" fmla="*/ 1512292 w 6294865"/>
              <a:gd name="connsiteY14762" fmla="*/ 1570070 h 5339960"/>
              <a:gd name="connsiteX14763" fmla="*/ 1517392 w 6294865"/>
              <a:gd name="connsiteY14763" fmla="*/ 1569760 h 5339960"/>
              <a:gd name="connsiteX14764" fmla="*/ 1532550 w 6294865"/>
              <a:gd name="connsiteY14764" fmla="*/ 1572551 h 5339960"/>
              <a:gd name="connsiteX14765" fmla="*/ 1521293 w 6294865"/>
              <a:gd name="connsiteY14765" fmla="*/ 1557126 h 5339960"/>
              <a:gd name="connsiteX14766" fmla="*/ 1512620 w 6294865"/>
              <a:gd name="connsiteY14766" fmla="*/ 1550778 h 5339960"/>
              <a:gd name="connsiteX14767" fmla="*/ 1510238 w 6294865"/>
              <a:gd name="connsiteY14767" fmla="*/ 1553161 h 5339960"/>
              <a:gd name="connsiteX14768" fmla="*/ 1495614 w 6294865"/>
              <a:gd name="connsiteY14768" fmla="*/ 1566787 h 5339960"/>
              <a:gd name="connsiteX14769" fmla="*/ 1500869 w 6294865"/>
              <a:gd name="connsiteY14769" fmla="*/ 1559914 h 5339960"/>
              <a:gd name="connsiteX14770" fmla="*/ 1509980 w 6294865"/>
              <a:gd name="connsiteY14770" fmla="*/ 1548846 h 5339960"/>
              <a:gd name="connsiteX14771" fmla="*/ 1503195 w 6294865"/>
              <a:gd name="connsiteY14771" fmla="*/ 1543880 h 5339960"/>
              <a:gd name="connsiteX14772" fmla="*/ 1496545 w 6294865"/>
              <a:gd name="connsiteY14772" fmla="*/ 1547697 h 5339960"/>
              <a:gd name="connsiteX14773" fmla="*/ 424884 w 6294865"/>
              <a:gd name="connsiteY14773" fmla="*/ 4890953 h 5339960"/>
              <a:gd name="connsiteX14774" fmla="*/ 424705 w 6294865"/>
              <a:gd name="connsiteY14774" fmla="*/ 4893797 h 5339960"/>
              <a:gd name="connsiteX14775" fmla="*/ 446989 w 6294865"/>
              <a:gd name="connsiteY14775" fmla="*/ 4905827 h 5339960"/>
              <a:gd name="connsiteX14776" fmla="*/ 455458 w 6294865"/>
              <a:gd name="connsiteY14776" fmla="*/ 4895879 h 5339960"/>
              <a:gd name="connsiteX14777" fmla="*/ 455457 w 6294865"/>
              <a:gd name="connsiteY14777" fmla="*/ 4895726 h 5339960"/>
              <a:gd name="connsiteX14778" fmla="*/ 447223 w 6294865"/>
              <a:gd name="connsiteY14778" fmla="*/ 4888690 h 5339960"/>
              <a:gd name="connsiteX14779" fmla="*/ 441950 w 6294865"/>
              <a:gd name="connsiteY14779" fmla="*/ 4885110 h 5339960"/>
              <a:gd name="connsiteX14780" fmla="*/ 432939 w 6294865"/>
              <a:gd name="connsiteY14780" fmla="*/ 4888130 h 5339960"/>
              <a:gd name="connsiteX14781" fmla="*/ 1099313 w 6294865"/>
              <a:gd name="connsiteY14781" fmla="*/ 2748940 h 5339960"/>
              <a:gd name="connsiteX14782" fmla="*/ 1097516 w 6294865"/>
              <a:gd name="connsiteY14782" fmla="*/ 2763501 h 5339960"/>
              <a:gd name="connsiteX14783" fmla="*/ 1090857 w 6294865"/>
              <a:gd name="connsiteY14783" fmla="*/ 2786813 h 5339960"/>
              <a:gd name="connsiteX14784" fmla="*/ 1089866 w 6294865"/>
              <a:gd name="connsiteY14784" fmla="*/ 2790072 h 5339960"/>
              <a:gd name="connsiteX14785" fmla="*/ 1093567 w 6294865"/>
              <a:gd name="connsiteY14785" fmla="*/ 2789880 h 5339960"/>
              <a:gd name="connsiteX14786" fmla="*/ 1099890 w 6294865"/>
              <a:gd name="connsiteY14786" fmla="*/ 2784351 h 5339960"/>
              <a:gd name="connsiteX14787" fmla="*/ 1125679 w 6294865"/>
              <a:gd name="connsiteY14787" fmla="*/ 2761606 h 5339960"/>
              <a:gd name="connsiteX14788" fmla="*/ 1128157 w 6294865"/>
              <a:gd name="connsiteY14788" fmla="*/ 2757873 h 5339960"/>
              <a:gd name="connsiteX14789" fmla="*/ 1125023 w 6294865"/>
              <a:gd name="connsiteY14789" fmla="*/ 2748230 h 5339960"/>
              <a:gd name="connsiteX14790" fmla="*/ 1124024 w 6294865"/>
              <a:gd name="connsiteY14790" fmla="*/ 2747837 h 5339960"/>
              <a:gd name="connsiteX14791" fmla="*/ 1106074 w 6294865"/>
              <a:gd name="connsiteY14791" fmla="*/ 2748395 h 5339960"/>
              <a:gd name="connsiteX14792" fmla="*/ 1538802 w 6294865"/>
              <a:gd name="connsiteY14792" fmla="*/ 1353481 h 5339960"/>
              <a:gd name="connsiteX14793" fmla="*/ 1546211 w 6294865"/>
              <a:gd name="connsiteY14793" fmla="*/ 1358922 h 5339960"/>
              <a:gd name="connsiteX14794" fmla="*/ 1546487 w 6294865"/>
              <a:gd name="connsiteY14794" fmla="*/ 1358844 h 5339960"/>
              <a:gd name="connsiteX14795" fmla="*/ 1548815 w 6294865"/>
              <a:gd name="connsiteY14795" fmla="*/ 1348002 h 5339960"/>
              <a:gd name="connsiteX14796" fmla="*/ 1549102 w 6294865"/>
              <a:gd name="connsiteY14796" fmla="*/ 1346998 h 5339960"/>
              <a:gd name="connsiteX14797" fmla="*/ 453490 w 6294865"/>
              <a:gd name="connsiteY14797" fmla="*/ 4798803 h 5339960"/>
              <a:gd name="connsiteX14798" fmla="*/ 456545 w 6294865"/>
              <a:gd name="connsiteY14798" fmla="*/ 4800159 h 5339960"/>
              <a:gd name="connsiteX14799" fmla="*/ 456524 w 6294865"/>
              <a:gd name="connsiteY14799" fmla="*/ 4795780 h 5339960"/>
              <a:gd name="connsiteX14800" fmla="*/ 455361 w 6294865"/>
              <a:gd name="connsiteY14800" fmla="*/ 4796819 h 5339960"/>
              <a:gd name="connsiteX14801" fmla="*/ 1754195 w 6294865"/>
              <a:gd name="connsiteY14801" fmla="*/ 669379 h 5339960"/>
              <a:gd name="connsiteX14802" fmla="*/ 1755897 w 6294865"/>
              <a:gd name="connsiteY14802" fmla="*/ 672759 h 5339960"/>
              <a:gd name="connsiteX14803" fmla="*/ 1759728 w 6294865"/>
              <a:gd name="connsiteY14803" fmla="*/ 668174 h 5339960"/>
              <a:gd name="connsiteX14804" fmla="*/ 1010213 w 6294865"/>
              <a:gd name="connsiteY14804" fmla="*/ 3029735 h 5339960"/>
              <a:gd name="connsiteX14805" fmla="*/ 1009444 w 6294865"/>
              <a:gd name="connsiteY14805" fmla="*/ 3033339 h 5339960"/>
              <a:gd name="connsiteX14806" fmla="*/ 1011915 w 6294865"/>
              <a:gd name="connsiteY14806" fmla="*/ 3032353 h 5339960"/>
              <a:gd name="connsiteX14807" fmla="*/ 1691583 w 6294865"/>
              <a:gd name="connsiteY14807" fmla="*/ 866204 h 5339960"/>
              <a:gd name="connsiteX14808" fmla="*/ 1706648 w 6294865"/>
              <a:gd name="connsiteY14808" fmla="*/ 873702 h 5339960"/>
              <a:gd name="connsiteX14809" fmla="*/ 1717496 w 6294865"/>
              <a:gd name="connsiteY14809" fmla="*/ 878916 h 5339960"/>
              <a:gd name="connsiteX14810" fmla="*/ 1710739 w 6294865"/>
              <a:gd name="connsiteY14810" fmla="*/ 856324 h 5339960"/>
              <a:gd name="connsiteX14811" fmla="*/ 1706879 w 6294865"/>
              <a:gd name="connsiteY14811" fmla="*/ 851952 h 5339960"/>
              <a:gd name="connsiteX14812" fmla="*/ 1698505 w 6294865"/>
              <a:gd name="connsiteY14812" fmla="*/ 859283 h 5339960"/>
              <a:gd name="connsiteX14813" fmla="*/ 1327536 w 6294865"/>
              <a:gd name="connsiteY14813" fmla="*/ 2021001 h 5339960"/>
              <a:gd name="connsiteX14814" fmla="*/ 1328233 w 6294865"/>
              <a:gd name="connsiteY14814" fmla="*/ 2023754 h 5339960"/>
              <a:gd name="connsiteX14815" fmla="*/ 1328447 w 6294865"/>
              <a:gd name="connsiteY14815" fmla="*/ 2024647 h 5339960"/>
              <a:gd name="connsiteX14816" fmla="*/ 1330518 w 6294865"/>
              <a:gd name="connsiteY14816" fmla="*/ 2025023 h 5339960"/>
              <a:gd name="connsiteX14817" fmla="*/ 1330728 w 6294865"/>
              <a:gd name="connsiteY14817" fmla="*/ 2020700 h 5339960"/>
              <a:gd name="connsiteX14818" fmla="*/ 1330872 w 6294865"/>
              <a:gd name="connsiteY14818" fmla="*/ 2019364 h 5339960"/>
              <a:gd name="connsiteX14819" fmla="*/ 1722737 w 6294865"/>
              <a:gd name="connsiteY14819" fmla="*/ 764815 h 5339960"/>
              <a:gd name="connsiteX14820" fmla="*/ 1724655 w 6294865"/>
              <a:gd name="connsiteY14820" fmla="*/ 772211 h 5339960"/>
              <a:gd name="connsiteX14821" fmla="*/ 1727280 w 6294865"/>
              <a:gd name="connsiteY14821" fmla="*/ 769896 h 5339960"/>
              <a:gd name="connsiteX14822" fmla="*/ 425416 w 6294865"/>
              <a:gd name="connsiteY14822" fmla="*/ 4882497 h 5339960"/>
              <a:gd name="connsiteX14823" fmla="*/ 425413 w 6294865"/>
              <a:gd name="connsiteY14823" fmla="*/ 4882546 h 5339960"/>
              <a:gd name="connsiteX14824" fmla="*/ 425752 w 6294865"/>
              <a:gd name="connsiteY14824" fmla="*/ 4882423 h 5339960"/>
              <a:gd name="connsiteX14825" fmla="*/ 611545 w 6294865"/>
              <a:gd name="connsiteY14825" fmla="*/ 4290955 h 5339960"/>
              <a:gd name="connsiteX14826" fmla="*/ 612591 w 6294865"/>
              <a:gd name="connsiteY14826" fmla="*/ 4293620 h 5339960"/>
              <a:gd name="connsiteX14827" fmla="*/ 613217 w 6294865"/>
              <a:gd name="connsiteY14827" fmla="*/ 4293602 h 5339960"/>
              <a:gd name="connsiteX14828" fmla="*/ 612015 w 6294865"/>
              <a:gd name="connsiteY14828" fmla="*/ 4290482 h 5339960"/>
              <a:gd name="connsiteX14829" fmla="*/ 1138555 w 6294865"/>
              <a:gd name="connsiteY14829" fmla="*/ 2617009 h 5339960"/>
              <a:gd name="connsiteX14830" fmla="*/ 1137883 w 6294865"/>
              <a:gd name="connsiteY14830" fmla="*/ 2621001 h 5339960"/>
              <a:gd name="connsiteX14831" fmla="*/ 1141307 w 6294865"/>
              <a:gd name="connsiteY14831" fmla="*/ 2618908 h 5339960"/>
              <a:gd name="connsiteX14832" fmla="*/ 1140253 w 6294865"/>
              <a:gd name="connsiteY14832" fmla="*/ 2616139 h 5339960"/>
              <a:gd name="connsiteX14833" fmla="*/ 1301454 w 6294865"/>
              <a:gd name="connsiteY14833" fmla="*/ 2099511 h 5339960"/>
              <a:gd name="connsiteX14834" fmla="*/ 1301099 w 6294865"/>
              <a:gd name="connsiteY14834" fmla="*/ 2106778 h 5339960"/>
              <a:gd name="connsiteX14835" fmla="*/ 1305219 w 6294865"/>
              <a:gd name="connsiteY14835" fmla="*/ 2108827 h 5339960"/>
              <a:gd name="connsiteX14836" fmla="*/ 1315387 w 6294865"/>
              <a:gd name="connsiteY14836" fmla="*/ 2102615 h 5339960"/>
              <a:gd name="connsiteX14837" fmla="*/ 1311746 w 6294865"/>
              <a:gd name="connsiteY14837" fmla="*/ 2090435 h 5339960"/>
              <a:gd name="connsiteX14838" fmla="*/ 1311004 w 6294865"/>
              <a:gd name="connsiteY14838" fmla="*/ 2089824 h 5339960"/>
              <a:gd name="connsiteX14839" fmla="*/ 1646719 w 6294865"/>
              <a:gd name="connsiteY14839" fmla="*/ 1002991 h 5339960"/>
              <a:gd name="connsiteX14840" fmla="*/ 1646436 w 6294865"/>
              <a:gd name="connsiteY14840" fmla="*/ 1022486 h 5339960"/>
              <a:gd name="connsiteX14841" fmla="*/ 1647340 w 6294865"/>
              <a:gd name="connsiteY14841" fmla="*/ 1022442 h 5339960"/>
              <a:gd name="connsiteX14842" fmla="*/ 1651044 w 6294865"/>
              <a:gd name="connsiteY14842" fmla="*/ 1018008 h 5339960"/>
              <a:gd name="connsiteX14843" fmla="*/ 1649354 w 6294865"/>
              <a:gd name="connsiteY14843" fmla="*/ 1003029 h 5339960"/>
              <a:gd name="connsiteX14844" fmla="*/ 1647107 w 6294865"/>
              <a:gd name="connsiteY14844" fmla="*/ 1002851 h 5339960"/>
              <a:gd name="connsiteX14845" fmla="*/ 1660696 w 6294865"/>
              <a:gd name="connsiteY14845" fmla="*/ 957278 h 5339960"/>
              <a:gd name="connsiteX14846" fmla="*/ 1662722 w 6294865"/>
              <a:gd name="connsiteY14846" fmla="*/ 975396 h 5339960"/>
              <a:gd name="connsiteX14847" fmla="*/ 1665777 w 6294865"/>
              <a:gd name="connsiteY14847" fmla="*/ 977103 h 5339960"/>
              <a:gd name="connsiteX14848" fmla="*/ 1672603 w 6294865"/>
              <a:gd name="connsiteY14848" fmla="*/ 978298 h 5339960"/>
              <a:gd name="connsiteX14849" fmla="*/ 1675126 w 6294865"/>
              <a:gd name="connsiteY14849" fmla="*/ 980059 h 5339960"/>
              <a:gd name="connsiteX14850" fmla="*/ 1677769 w 6294865"/>
              <a:gd name="connsiteY14850" fmla="*/ 976114 h 5339960"/>
              <a:gd name="connsiteX14851" fmla="*/ 1685678 w 6294865"/>
              <a:gd name="connsiteY14851" fmla="*/ 966121 h 5339960"/>
              <a:gd name="connsiteX14852" fmla="*/ 1685186 w 6294865"/>
              <a:gd name="connsiteY14852" fmla="*/ 971207 h 5339960"/>
              <a:gd name="connsiteX14853" fmla="*/ 1680979 w 6294865"/>
              <a:gd name="connsiteY14853" fmla="*/ 983140 h 5339960"/>
              <a:gd name="connsiteX14854" fmla="*/ 1690871 w 6294865"/>
              <a:gd name="connsiteY14854" fmla="*/ 978812 h 5339960"/>
              <a:gd name="connsiteX14855" fmla="*/ 1692812 w 6294865"/>
              <a:gd name="connsiteY14855" fmla="*/ 978018 h 5339960"/>
              <a:gd name="connsiteX14856" fmla="*/ 1695506 w 6294865"/>
              <a:gd name="connsiteY14856" fmla="*/ 965985 h 5339960"/>
              <a:gd name="connsiteX14857" fmla="*/ 1696278 w 6294865"/>
              <a:gd name="connsiteY14857" fmla="*/ 963795 h 5339960"/>
              <a:gd name="connsiteX14858" fmla="*/ 1689486 w 6294865"/>
              <a:gd name="connsiteY14858" fmla="*/ 941079 h 5339960"/>
              <a:gd name="connsiteX14859" fmla="*/ 1686024 w 6294865"/>
              <a:gd name="connsiteY14859" fmla="*/ 942588 h 5339960"/>
              <a:gd name="connsiteX14860" fmla="*/ 1667085 w 6294865"/>
              <a:gd name="connsiteY14860" fmla="*/ 952605 h 5339960"/>
              <a:gd name="connsiteX14861" fmla="*/ 1525429 w 6294865"/>
              <a:gd name="connsiteY14861" fmla="*/ 1386456 h 5339960"/>
              <a:gd name="connsiteX14862" fmla="*/ 1533608 w 6294865"/>
              <a:gd name="connsiteY14862" fmla="*/ 1383396 h 5339960"/>
              <a:gd name="connsiteX14863" fmla="*/ 1541793 w 6294865"/>
              <a:gd name="connsiteY14863" fmla="*/ 1380715 h 5339960"/>
              <a:gd name="connsiteX14864" fmla="*/ 1543242 w 6294865"/>
              <a:gd name="connsiteY14864" fmla="*/ 1373961 h 5339960"/>
              <a:gd name="connsiteX14865" fmla="*/ 1531584 w 6294865"/>
              <a:gd name="connsiteY14865" fmla="*/ 1380127 h 5339960"/>
              <a:gd name="connsiteX14866" fmla="*/ 1201092 w 6294865"/>
              <a:gd name="connsiteY14866" fmla="*/ 2416081 h 5339960"/>
              <a:gd name="connsiteX14867" fmla="*/ 1206296 w 6294865"/>
              <a:gd name="connsiteY14867" fmla="*/ 2414134 h 5339960"/>
              <a:gd name="connsiteX14868" fmla="*/ 1205518 w 6294865"/>
              <a:gd name="connsiteY14868" fmla="*/ 2411531 h 5339960"/>
              <a:gd name="connsiteX14869" fmla="*/ 471085 w 6294865"/>
              <a:gd name="connsiteY14869" fmla="*/ 4733338 h 5339960"/>
              <a:gd name="connsiteX14870" fmla="*/ 472001 w 6294865"/>
              <a:gd name="connsiteY14870" fmla="*/ 4732882 h 5339960"/>
              <a:gd name="connsiteX14871" fmla="*/ 471500 w 6294865"/>
              <a:gd name="connsiteY14871" fmla="*/ 4732921 h 5339960"/>
              <a:gd name="connsiteX14872" fmla="*/ 1324793 w 6294865"/>
              <a:gd name="connsiteY14872" fmla="*/ 2022347 h 5339960"/>
              <a:gd name="connsiteX14873" fmla="*/ 1324876 w 6294865"/>
              <a:gd name="connsiteY14873" fmla="*/ 2022426 h 5339960"/>
              <a:gd name="connsiteX14874" fmla="*/ 1324841 w 6294865"/>
              <a:gd name="connsiteY14874" fmla="*/ 2022323 h 5339960"/>
              <a:gd name="connsiteX14875" fmla="*/ 1571218 w 6294865"/>
              <a:gd name="connsiteY14875" fmla="*/ 1238777 h 5339960"/>
              <a:gd name="connsiteX14876" fmla="*/ 1576323 w 6294865"/>
              <a:gd name="connsiteY14876" fmla="*/ 1248519 h 5339960"/>
              <a:gd name="connsiteX14877" fmla="*/ 1581395 w 6294865"/>
              <a:gd name="connsiteY14877" fmla="*/ 1252058 h 5339960"/>
              <a:gd name="connsiteX14878" fmla="*/ 1583693 w 6294865"/>
              <a:gd name="connsiteY14878" fmla="*/ 1255116 h 5339960"/>
              <a:gd name="connsiteX14879" fmla="*/ 1584373 w 6294865"/>
              <a:gd name="connsiteY14879" fmla="*/ 1254924 h 5339960"/>
              <a:gd name="connsiteX14880" fmla="*/ 1591554 w 6294865"/>
              <a:gd name="connsiteY14880" fmla="*/ 1248206 h 5339960"/>
              <a:gd name="connsiteX14881" fmla="*/ 1591948 w 6294865"/>
              <a:gd name="connsiteY14881" fmla="*/ 1247917 h 5339960"/>
              <a:gd name="connsiteX14882" fmla="*/ 1588003 w 6294865"/>
              <a:gd name="connsiteY14882" fmla="*/ 1246617 h 5339960"/>
              <a:gd name="connsiteX14883" fmla="*/ 425944 w 6294865"/>
              <a:gd name="connsiteY14883" fmla="*/ 4874246 h 5339960"/>
              <a:gd name="connsiteX14884" fmla="*/ 425814 w 6294865"/>
              <a:gd name="connsiteY14884" fmla="*/ 4876178 h 5339960"/>
              <a:gd name="connsiteX14885" fmla="*/ 425694 w 6294865"/>
              <a:gd name="connsiteY14885" fmla="*/ 4878094 h 5339960"/>
              <a:gd name="connsiteX14886" fmla="*/ 428823 w 6294865"/>
              <a:gd name="connsiteY14886" fmla="*/ 4876199 h 5339960"/>
              <a:gd name="connsiteX14887" fmla="*/ 1646794 w 6294865"/>
              <a:gd name="connsiteY14887" fmla="*/ 997866 h 5339960"/>
              <a:gd name="connsiteX14888" fmla="*/ 1646790 w 6294865"/>
              <a:gd name="connsiteY14888" fmla="*/ 998097 h 5339960"/>
              <a:gd name="connsiteX14889" fmla="*/ 1648702 w 6294865"/>
              <a:gd name="connsiteY14889" fmla="*/ 997261 h 5339960"/>
              <a:gd name="connsiteX14890" fmla="*/ 1648668 w 6294865"/>
              <a:gd name="connsiteY14890" fmla="*/ 996947 h 5339960"/>
              <a:gd name="connsiteX14891" fmla="*/ 1452166 w 6294865"/>
              <a:gd name="connsiteY14891" fmla="*/ 1615630 h 5339960"/>
              <a:gd name="connsiteX14892" fmla="*/ 1469723 w 6294865"/>
              <a:gd name="connsiteY14892" fmla="*/ 1640590 h 5339960"/>
              <a:gd name="connsiteX14893" fmla="*/ 1481375 w 6294865"/>
              <a:gd name="connsiteY14893" fmla="*/ 1631171 h 5339960"/>
              <a:gd name="connsiteX14894" fmla="*/ 1477553 w 6294865"/>
              <a:gd name="connsiteY14894" fmla="*/ 1612957 h 5339960"/>
              <a:gd name="connsiteX14895" fmla="*/ 1472598 w 6294865"/>
              <a:gd name="connsiteY14895" fmla="*/ 1609991 h 5339960"/>
              <a:gd name="connsiteX14896" fmla="*/ 669206 w 6294865"/>
              <a:gd name="connsiteY14896" fmla="*/ 4099747 h 5339960"/>
              <a:gd name="connsiteX14897" fmla="*/ 674354 w 6294865"/>
              <a:gd name="connsiteY14897" fmla="*/ 4143780 h 5339960"/>
              <a:gd name="connsiteX14898" fmla="*/ 674395 w 6294865"/>
              <a:gd name="connsiteY14898" fmla="*/ 4144132 h 5339960"/>
              <a:gd name="connsiteX14899" fmla="*/ 689791 w 6294865"/>
              <a:gd name="connsiteY14899" fmla="*/ 4126982 h 5339960"/>
              <a:gd name="connsiteX14900" fmla="*/ 698680 w 6294865"/>
              <a:gd name="connsiteY14900" fmla="*/ 4117703 h 5339960"/>
              <a:gd name="connsiteX14901" fmla="*/ 695213 w 6294865"/>
              <a:gd name="connsiteY14901" fmla="*/ 4086987 h 5339960"/>
              <a:gd name="connsiteX14902" fmla="*/ 1706441 w 6294865"/>
              <a:gd name="connsiteY14902" fmla="*/ 804367 h 5339960"/>
              <a:gd name="connsiteX14903" fmla="*/ 1707420 w 6294865"/>
              <a:gd name="connsiteY14903" fmla="*/ 808239 h 5339960"/>
              <a:gd name="connsiteX14904" fmla="*/ 1724463 w 6294865"/>
              <a:gd name="connsiteY14904" fmla="*/ 799504 h 5339960"/>
              <a:gd name="connsiteX14905" fmla="*/ 1723750 w 6294865"/>
              <a:gd name="connsiteY14905" fmla="*/ 797305 h 5339960"/>
              <a:gd name="connsiteX14906" fmla="*/ 1722146 w 6294865"/>
              <a:gd name="connsiteY14906" fmla="*/ 798367 h 5339960"/>
              <a:gd name="connsiteX14907" fmla="*/ 1707090 w 6294865"/>
              <a:gd name="connsiteY14907" fmla="*/ 804222 h 5339960"/>
              <a:gd name="connsiteX14908" fmla="*/ 1592471 w 6294865"/>
              <a:gd name="connsiteY14908" fmla="*/ 1165638 h 5339960"/>
              <a:gd name="connsiteX14909" fmla="*/ 1592549 w 6294865"/>
              <a:gd name="connsiteY14909" fmla="*/ 1169097 h 5339960"/>
              <a:gd name="connsiteX14910" fmla="*/ 1604293 w 6294865"/>
              <a:gd name="connsiteY14910" fmla="*/ 1163078 h 5339960"/>
              <a:gd name="connsiteX14911" fmla="*/ 1603580 w 6294865"/>
              <a:gd name="connsiteY14911" fmla="*/ 1160880 h 5339960"/>
              <a:gd name="connsiteX14912" fmla="*/ 1601975 w 6294865"/>
              <a:gd name="connsiteY14912" fmla="*/ 1161942 h 5339960"/>
              <a:gd name="connsiteX14913" fmla="*/ 617369 w 6294865"/>
              <a:gd name="connsiteY14913" fmla="*/ 4261105 h 5339960"/>
              <a:gd name="connsiteX14914" fmla="*/ 614957 w 6294865"/>
              <a:gd name="connsiteY14914" fmla="*/ 4269034 h 5339960"/>
              <a:gd name="connsiteX14915" fmla="*/ 614817 w 6294865"/>
              <a:gd name="connsiteY14915" fmla="*/ 4277209 h 5339960"/>
              <a:gd name="connsiteX14916" fmla="*/ 622254 w 6294865"/>
              <a:gd name="connsiteY14916" fmla="*/ 4268631 h 5339960"/>
              <a:gd name="connsiteX14917" fmla="*/ 624113 w 6294865"/>
              <a:gd name="connsiteY14917" fmla="*/ 4266560 h 5339960"/>
              <a:gd name="connsiteX14918" fmla="*/ 459904 w 6294865"/>
              <a:gd name="connsiteY14918" fmla="*/ 4760107 h 5339960"/>
              <a:gd name="connsiteX14919" fmla="*/ 460165 w 6294865"/>
              <a:gd name="connsiteY14919" fmla="*/ 4762803 h 5339960"/>
              <a:gd name="connsiteX14920" fmla="*/ 460485 w 6294865"/>
              <a:gd name="connsiteY14920" fmla="*/ 4766678 h 5339960"/>
              <a:gd name="connsiteX14921" fmla="*/ 469240 w 6294865"/>
              <a:gd name="connsiteY14921" fmla="*/ 4758506 h 5339960"/>
              <a:gd name="connsiteX14922" fmla="*/ 477200 w 6294865"/>
              <a:gd name="connsiteY14922" fmla="*/ 4762883 h 5339960"/>
              <a:gd name="connsiteX14923" fmla="*/ 475919 w 6294865"/>
              <a:gd name="connsiteY14923" fmla="*/ 4770102 h 5339960"/>
              <a:gd name="connsiteX14924" fmla="*/ 478540 w 6294865"/>
              <a:gd name="connsiteY14924" fmla="*/ 4767811 h 5339960"/>
              <a:gd name="connsiteX14925" fmla="*/ 490621 w 6294865"/>
              <a:gd name="connsiteY14925" fmla="*/ 4757156 h 5339960"/>
              <a:gd name="connsiteX14926" fmla="*/ 490741 w 6294865"/>
              <a:gd name="connsiteY14926" fmla="*/ 4756595 h 5339960"/>
              <a:gd name="connsiteX14927" fmla="*/ 487213 w 6294865"/>
              <a:gd name="connsiteY14927" fmla="*/ 4752359 h 5339960"/>
              <a:gd name="connsiteX14928" fmla="*/ 477589 w 6294865"/>
              <a:gd name="connsiteY14928" fmla="*/ 4750129 h 5339960"/>
              <a:gd name="connsiteX14929" fmla="*/ 513422 w 6294865"/>
              <a:gd name="connsiteY14929" fmla="*/ 4589754 h 5339960"/>
              <a:gd name="connsiteX14930" fmla="*/ 513098 w 6294865"/>
              <a:gd name="connsiteY14930" fmla="*/ 4596357 h 5339960"/>
              <a:gd name="connsiteX14931" fmla="*/ 520558 w 6294865"/>
              <a:gd name="connsiteY14931" fmla="*/ 4602003 h 5339960"/>
              <a:gd name="connsiteX14932" fmla="*/ 526821 w 6294865"/>
              <a:gd name="connsiteY14932" fmla="*/ 4598176 h 5339960"/>
              <a:gd name="connsiteX14933" fmla="*/ 522207 w 6294865"/>
              <a:gd name="connsiteY14933" fmla="*/ 4596021 h 5339960"/>
              <a:gd name="connsiteX14934" fmla="*/ 1344006 w 6294865"/>
              <a:gd name="connsiteY14934" fmla="*/ 1952685 h 5339960"/>
              <a:gd name="connsiteX14935" fmla="*/ 1349554 w 6294865"/>
              <a:gd name="connsiteY14935" fmla="*/ 1974207 h 5339960"/>
              <a:gd name="connsiteX14936" fmla="*/ 1351489 w 6294865"/>
              <a:gd name="connsiteY14936" fmla="*/ 1981669 h 5339960"/>
              <a:gd name="connsiteX14937" fmla="*/ 1360501 w 6294865"/>
              <a:gd name="connsiteY14937" fmla="*/ 1975369 h 5339960"/>
              <a:gd name="connsiteX14938" fmla="*/ 1372076 w 6294865"/>
              <a:gd name="connsiteY14938" fmla="*/ 1974565 h 5339960"/>
              <a:gd name="connsiteX14939" fmla="*/ 1378100 w 6294865"/>
              <a:gd name="connsiteY14939" fmla="*/ 1974904 h 5339960"/>
              <a:gd name="connsiteX14940" fmla="*/ 1381496 w 6294865"/>
              <a:gd name="connsiteY14940" fmla="*/ 1970986 h 5339960"/>
              <a:gd name="connsiteX14941" fmla="*/ 1382368 w 6294865"/>
              <a:gd name="connsiteY14941" fmla="*/ 1963421 h 5339960"/>
              <a:gd name="connsiteX14942" fmla="*/ 1385999 w 6294865"/>
              <a:gd name="connsiteY14942" fmla="*/ 1943899 h 5339960"/>
              <a:gd name="connsiteX14943" fmla="*/ 1386152 w 6294865"/>
              <a:gd name="connsiteY14943" fmla="*/ 1940638 h 5339960"/>
              <a:gd name="connsiteX14944" fmla="*/ 1383690 w 6294865"/>
              <a:gd name="connsiteY14944" fmla="*/ 1934180 h 5339960"/>
              <a:gd name="connsiteX14945" fmla="*/ 1368036 w 6294865"/>
              <a:gd name="connsiteY14945" fmla="*/ 1942206 h 5339960"/>
              <a:gd name="connsiteX14946" fmla="*/ 1311775 w 6294865"/>
              <a:gd name="connsiteY14946" fmla="*/ 2055006 h 5339960"/>
              <a:gd name="connsiteX14947" fmla="*/ 1314916 w 6294865"/>
              <a:gd name="connsiteY14947" fmla="*/ 2067188 h 5339960"/>
              <a:gd name="connsiteX14948" fmla="*/ 1320328 w 6294865"/>
              <a:gd name="connsiteY14948" fmla="*/ 2066033 h 5339960"/>
              <a:gd name="connsiteX14949" fmla="*/ 1327002 w 6294865"/>
              <a:gd name="connsiteY14949" fmla="*/ 2058597 h 5339960"/>
              <a:gd name="connsiteX14950" fmla="*/ 1328995 w 6294865"/>
              <a:gd name="connsiteY14950" fmla="*/ 2056517 h 5339960"/>
              <a:gd name="connsiteX14951" fmla="*/ 1329025 w 6294865"/>
              <a:gd name="connsiteY14951" fmla="*/ 2055897 h 5339960"/>
              <a:gd name="connsiteX14952" fmla="*/ 1324923 w 6294865"/>
              <a:gd name="connsiteY14952" fmla="*/ 2049272 h 5339960"/>
              <a:gd name="connsiteX14953" fmla="*/ 1075765 w 6294865"/>
              <a:gd name="connsiteY14953" fmla="*/ 2804074 h 5339960"/>
              <a:gd name="connsiteX14954" fmla="*/ 1077201 w 6294865"/>
              <a:gd name="connsiteY14954" fmla="*/ 2815243 h 5339960"/>
              <a:gd name="connsiteX14955" fmla="*/ 1077783 w 6294865"/>
              <a:gd name="connsiteY14955" fmla="*/ 2802678 h 5339960"/>
              <a:gd name="connsiteX14956" fmla="*/ 1191447 w 6294865"/>
              <a:gd name="connsiteY14956" fmla="*/ 2436735 h 5339960"/>
              <a:gd name="connsiteX14957" fmla="*/ 1196734 w 6294865"/>
              <a:gd name="connsiteY14957" fmla="*/ 2440427 h 5339960"/>
              <a:gd name="connsiteX14958" fmla="*/ 1196745 w 6294865"/>
              <a:gd name="connsiteY14958" fmla="*/ 2440441 h 5339960"/>
              <a:gd name="connsiteX14959" fmla="*/ 1200672 w 6294865"/>
              <a:gd name="connsiteY14959" fmla="*/ 2442395 h 5339960"/>
              <a:gd name="connsiteX14960" fmla="*/ 1206893 w 6294865"/>
              <a:gd name="connsiteY14960" fmla="*/ 2436575 h 5339960"/>
              <a:gd name="connsiteX14961" fmla="*/ 1210328 w 6294865"/>
              <a:gd name="connsiteY14961" fmla="*/ 2434056 h 5339960"/>
              <a:gd name="connsiteX14962" fmla="*/ 1201018 w 6294865"/>
              <a:gd name="connsiteY14962" fmla="*/ 2427415 h 5339960"/>
              <a:gd name="connsiteX14963" fmla="*/ 1193819 w 6294865"/>
              <a:gd name="connsiteY14963" fmla="*/ 2430007 h 5339960"/>
              <a:gd name="connsiteX14964" fmla="*/ 1403444 w 6294865"/>
              <a:gd name="connsiteY14964" fmla="*/ 1762848 h 5339960"/>
              <a:gd name="connsiteX14965" fmla="*/ 1405464 w 6294865"/>
              <a:gd name="connsiteY14965" fmla="*/ 1765722 h 5339960"/>
              <a:gd name="connsiteX14966" fmla="*/ 1404848 w 6294865"/>
              <a:gd name="connsiteY14966" fmla="*/ 1762460 h 5339960"/>
              <a:gd name="connsiteX14967" fmla="*/ 489067 w 6294865"/>
              <a:gd name="connsiteY14967" fmla="*/ 4663997 h 5339960"/>
              <a:gd name="connsiteX14968" fmla="*/ 490471 w 6294865"/>
              <a:gd name="connsiteY14968" fmla="*/ 4667069 h 5339960"/>
              <a:gd name="connsiteX14969" fmla="*/ 491395 w 6294865"/>
              <a:gd name="connsiteY14969" fmla="*/ 4662765 h 5339960"/>
              <a:gd name="connsiteX14970" fmla="*/ 1602567 w 6294865"/>
              <a:gd name="connsiteY14970" fmla="*/ 1128390 h 5339960"/>
              <a:gd name="connsiteX14971" fmla="*/ 1604486 w 6294865"/>
              <a:gd name="connsiteY14971" fmla="*/ 1135786 h 5339960"/>
              <a:gd name="connsiteX14972" fmla="*/ 1607111 w 6294865"/>
              <a:gd name="connsiteY14972" fmla="*/ 1133471 h 5339960"/>
              <a:gd name="connsiteX14973" fmla="*/ 404949 w 6294865"/>
              <a:gd name="connsiteY14973" fmla="*/ 4930038 h 5339960"/>
              <a:gd name="connsiteX14974" fmla="*/ 406933 w 6294865"/>
              <a:gd name="connsiteY14974" fmla="*/ 4952314 h 5339960"/>
              <a:gd name="connsiteX14975" fmla="*/ 406848 w 6294865"/>
              <a:gd name="connsiteY14975" fmla="*/ 4953601 h 5339960"/>
              <a:gd name="connsiteX14976" fmla="*/ 408603 w 6294865"/>
              <a:gd name="connsiteY14976" fmla="*/ 4959653 h 5339960"/>
              <a:gd name="connsiteX14977" fmla="*/ 409493 w 6294865"/>
              <a:gd name="connsiteY14977" fmla="*/ 4957777 h 5339960"/>
              <a:gd name="connsiteX14978" fmla="*/ 410275 w 6294865"/>
              <a:gd name="connsiteY14978" fmla="*/ 4957728 h 5339960"/>
              <a:gd name="connsiteX14979" fmla="*/ 415923 w 6294865"/>
              <a:gd name="connsiteY14979" fmla="*/ 4939412 h 5339960"/>
              <a:gd name="connsiteX14980" fmla="*/ 415919 w 6294865"/>
              <a:gd name="connsiteY14980" fmla="*/ 4939082 h 5339960"/>
              <a:gd name="connsiteX14981" fmla="*/ 408953 w 6294865"/>
              <a:gd name="connsiteY14981" fmla="*/ 4929287 h 5339960"/>
              <a:gd name="connsiteX14982" fmla="*/ 406316 w 6294865"/>
              <a:gd name="connsiteY14982" fmla="*/ 4929651 h 5339960"/>
              <a:gd name="connsiteX14983" fmla="*/ 1183558 w 6294865"/>
              <a:gd name="connsiteY14983" fmla="*/ 2457700 h 5339960"/>
              <a:gd name="connsiteX14984" fmla="*/ 1184702 w 6294865"/>
              <a:gd name="connsiteY14984" fmla="*/ 2457682 h 5339960"/>
              <a:gd name="connsiteX14985" fmla="*/ 1187614 w 6294865"/>
              <a:gd name="connsiteY14985" fmla="*/ 2454643 h 5339960"/>
              <a:gd name="connsiteX14986" fmla="*/ 1185899 w 6294865"/>
              <a:gd name="connsiteY14986" fmla="*/ 2451573 h 5339960"/>
              <a:gd name="connsiteX14987" fmla="*/ 1046974 w 6294865"/>
              <a:gd name="connsiteY14987" fmla="*/ 2890725 h 5339960"/>
              <a:gd name="connsiteX14988" fmla="*/ 1048390 w 6294865"/>
              <a:gd name="connsiteY14988" fmla="*/ 2893934 h 5339960"/>
              <a:gd name="connsiteX14989" fmla="*/ 1049593 w 6294865"/>
              <a:gd name="connsiteY14989" fmla="*/ 2913892 h 5339960"/>
              <a:gd name="connsiteX14990" fmla="*/ 1060772 w 6294865"/>
              <a:gd name="connsiteY14990" fmla="*/ 2914078 h 5339960"/>
              <a:gd name="connsiteX14991" fmla="*/ 1075520 w 6294865"/>
              <a:gd name="connsiteY14991" fmla="*/ 2905538 h 5339960"/>
              <a:gd name="connsiteX14992" fmla="*/ 1092801 w 6294865"/>
              <a:gd name="connsiteY14992" fmla="*/ 2897067 h 5339960"/>
              <a:gd name="connsiteX14993" fmla="*/ 1093604 w 6294865"/>
              <a:gd name="connsiteY14993" fmla="*/ 2889597 h 5339960"/>
              <a:gd name="connsiteX14994" fmla="*/ 1085160 w 6294865"/>
              <a:gd name="connsiteY14994" fmla="*/ 2895178 h 5339960"/>
              <a:gd name="connsiteX14995" fmla="*/ 1051485 w 6294865"/>
              <a:gd name="connsiteY14995" fmla="*/ 2902449 h 5339960"/>
              <a:gd name="connsiteX14996" fmla="*/ 1067659 w 6294865"/>
              <a:gd name="connsiteY14996" fmla="*/ 2886672 h 5339960"/>
              <a:gd name="connsiteX14997" fmla="*/ 1074524 w 6294865"/>
              <a:gd name="connsiteY14997" fmla="*/ 2880617 h 5339960"/>
              <a:gd name="connsiteX14998" fmla="*/ 1068447 w 6294865"/>
              <a:gd name="connsiteY14998" fmla="*/ 2882838 h 5339960"/>
              <a:gd name="connsiteX14999" fmla="*/ 482067 w 6294865"/>
              <a:gd name="connsiteY14999" fmla="*/ 4683988 h 5339960"/>
              <a:gd name="connsiteX15000" fmla="*/ 488489 w 6294865"/>
              <a:gd name="connsiteY15000" fmla="*/ 4687576 h 5339960"/>
              <a:gd name="connsiteX15001" fmla="*/ 488746 w 6294865"/>
              <a:gd name="connsiteY15001" fmla="*/ 4682013 h 5339960"/>
              <a:gd name="connsiteX15002" fmla="*/ 1429796 w 6294865"/>
              <a:gd name="connsiteY15002" fmla="*/ 1675236 h 5339960"/>
              <a:gd name="connsiteX15003" fmla="*/ 1435424 w 6294865"/>
              <a:gd name="connsiteY15003" fmla="*/ 1679323 h 5339960"/>
              <a:gd name="connsiteX15004" fmla="*/ 1435695 w 6294865"/>
              <a:gd name="connsiteY15004" fmla="*/ 1678766 h 5339960"/>
              <a:gd name="connsiteX15005" fmla="*/ 661774 w 6294865"/>
              <a:gd name="connsiteY15005" fmla="*/ 4113037 h 5339960"/>
              <a:gd name="connsiteX15006" fmla="*/ 660877 w 6294865"/>
              <a:gd name="connsiteY15006" fmla="*/ 4120303 h 5339960"/>
              <a:gd name="connsiteX15007" fmla="*/ 647186 w 6294865"/>
              <a:gd name="connsiteY15007" fmla="*/ 4166713 h 5339960"/>
              <a:gd name="connsiteX15008" fmla="*/ 647049 w 6294865"/>
              <a:gd name="connsiteY15008" fmla="*/ 4174888 h 5339960"/>
              <a:gd name="connsiteX15009" fmla="*/ 654485 w 6294865"/>
              <a:gd name="connsiteY15009" fmla="*/ 4166310 h 5339960"/>
              <a:gd name="connsiteX15010" fmla="*/ 661343 w 6294865"/>
              <a:gd name="connsiteY15010" fmla="*/ 4158670 h 5339960"/>
              <a:gd name="connsiteX15011" fmla="*/ 660920 w 6294865"/>
              <a:gd name="connsiteY15011" fmla="*/ 4130694 h 5339960"/>
              <a:gd name="connsiteX15012" fmla="*/ 1513809 w 6294865"/>
              <a:gd name="connsiteY15012" fmla="*/ 1406773 h 5339960"/>
              <a:gd name="connsiteX15013" fmla="*/ 1523265 w 6294865"/>
              <a:gd name="connsiteY15013" fmla="*/ 1421469 h 5339960"/>
              <a:gd name="connsiteX15014" fmla="*/ 1528940 w 6294865"/>
              <a:gd name="connsiteY15014" fmla="*/ 1426157 h 5339960"/>
              <a:gd name="connsiteX15015" fmla="*/ 1532594 w 6294865"/>
              <a:gd name="connsiteY15015" fmla="*/ 1426363 h 5339960"/>
              <a:gd name="connsiteX15016" fmla="*/ 1540934 w 6294865"/>
              <a:gd name="connsiteY15016" fmla="*/ 1416743 h 5339960"/>
              <a:gd name="connsiteX15017" fmla="*/ 1539656 w 6294865"/>
              <a:gd name="connsiteY15017" fmla="*/ 1413426 h 5339960"/>
              <a:gd name="connsiteX15018" fmla="*/ 1539900 w 6294865"/>
              <a:gd name="connsiteY15018" fmla="*/ 1408165 h 5339960"/>
              <a:gd name="connsiteX15019" fmla="*/ 1525355 w 6294865"/>
              <a:gd name="connsiteY15019" fmla="*/ 1397789 h 5339960"/>
              <a:gd name="connsiteX15020" fmla="*/ 1516391 w 6294865"/>
              <a:gd name="connsiteY15020" fmla="*/ 1401018 h 5339960"/>
              <a:gd name="connsiteX15021" fmla="*/ 1516347 w 6294865"/>
              <a:gd name="connsiteY15021" fmla="*/ 1401111 h 5339960"/>
              <a:gd name="connsiteX15022" fmla="*/ 1697309 w 6294865"/>
              <a:gd name="connsiteY15022" fmla="*/ 823807 h 5339960"/>
              <a:gd name="connsiteX15023" fmla="*/ 1701993 w 6294865"/>
              <a:gd name="connsiteY15023" fmla="*/ 827076 h 5339960"/>
              <a:gd name="connsiteX15024" fmla="*/ 1700589 w 6294865"/>
              <a:gd name="connsiteY15024" fmla="*/ 822378 h 5339960"/>
              <a:gd name="connsiteX15025" fmla="*/ 810864 w 6294865"/>
              <a:gd name="connsiteY15025" fmla="*/ 3637020 h 5339960"/>
              <a:gd name="connsiteX15026" fmla="*/ 810642 w 6294865"/>
              <a:gd name="connsiteY15026" fmla="*/ 3651672 h 5339960"/>
              <a:gd name="connsiteX15027" fmla="*/ 810598 w 6294865"/>
              <a:gd name="connsiteY15027" fmla="*/ 3654383 h 5339960"/>
              <a:gd name="connsiteX15028" fmla="*/ 825339 w 6294865"/>
              <a:gd name="connsiteY15028" fmla="*/ 3659729 h 5339960"/>
              <a:gd name="connsiteX15029" fmla="*/ 826105 w 6294865"/>
              <a:gd name="connsiteY15029" fmla="*/ 3650590 h 5339960"/>
              <a:gd name="connsiteX15030" fmla="*/ 818602 w 6294865"/>
              <a:gd name="connsiteY15030" fmla="*/ 3634009 h 5339960"/>
              <a:gd name="connsiteX15031" fmla="*/ 1709102 w 6294865"/>
              <a:gd name="connsiteY15031" fmla="*/ 785489 h 5339960"/>
              <a:gd name="connsiteX15032" fmla="*/ 1709391 w 6294865"/>
              <a:gd name="connsiteY15032" fmla="*/ 785673 h 5339960"/>
              <a:gd name="connsiteX15033" fmla="*/ 1709428 w 6294865"/>
              <a:gd name="connsiteY15033" fmla="*/ 785639 h 5339960"/>
              <a:gd name="connsiteX15034" fmla="*/ 630443 w 6294865"/>
              <a:gd name="connsiteY15034" fmla="*/ 4208064 h 5339960"/>
              <a:gd name="connsiteX15035" fmla="*/ 628646 w 6294865"/>
              <a:gd name="connsiteY15035" fmla="*/ 4222625 h 5339960"/>
              <a:gd name="connsiteX15036" fmla="*/ 621985 w 6294865"/>
              <a:gd name="connsiteY15036" fmla="*/ 4245936 h 5339960"/>
              <a:gd name="connsiteX15037" fmla="*/ 620996 w 6294865"/>
              <a:gd name="connsiteY15037" fmla="*/ 4249195 h 5339960"/>
              <a:gd name="connsiteX15038" fmla="*/ 624696 w 6294865"/>
              <a:gd name="connsiteY15038" fmla="*/ 4249003 h 5339960"/>
              <a:gd name="connsiteX15039" fmla="*/ 631020 w 6294865"/>
              <a:gd name="connsiteY15039" fmla="*/ 4243474 h 5339960"/>
              <a:gd name="connsiteX15040" fmla="*/ 656808 w 6294865"/>
              <a:gd name="connsiteY15040" fmla="*/ 4220730 h 5339960"/>
              <a:gd name="connsiteX15041" fmla="*/ 661927 w 6294865"/>
              <a:gd name="connsiteY15041" fmla="*/ 4213020 h 5339960"/>
              <a:gd name="connsiteX15042" fmla="*/ 660928 w 6294865"/>
              <a:gd name="connsiteY15042" fmla="*/ 4212308 h 5339960"/>
              <a:gd name="connsiteX15043" fmla="*/ 656848 w 6294865"/>
              <a:gd name="connsiteY15043" fmla="*/ 4207629 h 5339960"/>
              <a:gd name="connsiteX15044" fmla="*/ 655154 w 6294865"/>
              <a:gd name="connsiteY15044" fmla="*/ 4206961 h 5339960"/>
              <a:gd name="connsiteX15045" fmla="*/ 637204 w 6294865"/>
              <a:gd name="connsiteY15045" fmla="*/ 4207520 h 5339960"/>
              <a:gd name="connsiteX15046" fmla="*/ 1805178 w 6294865"/>
              <a:gd name="connsiteY15046" fmla="*/ 478694 h 5339960"/>
              <a:gd name="connsiteX15047" fmla="*/ 1805327 w 6294865"/>
              <a:gd name="connsiteY15047" fmla="*/ 480843 h 5339960"/>
              <a:gd name="connsiteX15048" fmla="*/ 1805604 w 6294865"/>
              <a:gd name="connsiteY15048" fmla="*/ 493068 h 5339960"/>
              <a:gd name="connsiteX15049" fmla="*/ 1817697 w 6294865"/>
              <a:gd name="connsiteY15049" fmla="*/ 480443 h 5339960"/>
              <a:gd name="connsiteX15050" fmla="*/ 1818981 w 6294865"/>
              <a:gd name="connsiteY15050" fmla="*/ 479243 h 5339960"/>
              <a:gd name="connsiteX15051" fmla="*/ 1814638 w 6294865"/>
              <a:gd name="connsiteY15051" fmla="*/ 474329 h 5339960"/>
              <a:gd name="connsiteX15052" fmla="*/ 1811485 w 6294865"/>
              <a:gd name="connsiteY15052" fmla="*/ 474494 h 5339960"/>
              <a:gd name="connsiteX15053" fmla="*/ 1806935 w 6294865"/>
              <a:gd name="connsiteY15053" fmla="*/ 477841 h 5339960"/>
              <a:gd name="connsiteX15054" fmla="*/ 1727555 w 6294865"/>
              <a:gd name="connsiteY15054" fmla="*/ 724868 h 5339960"/>
              <a:gd name="connsiteX15055" fmla="*/ 1733427 w 6294865"/>
              <a:gd name="connsiteY15055" fmla="*/ 732686 h 5339960"/>
              <a:gd name="connsiteX15056" fmla="*/ 1736009 w 6294865"/>
              <a:gd name="connsiteY15056" fmla="*/ 737165 h 5339960"/>
              <a:gd name="connsiteX15057" fmla="*/ 1749167 w 6294865"/>
              <a:gd name="connsiteY15057" fmla="*/ 736775 h 5339960"/>
              <a:gd name="connsiteX15058" fmla="*/ 1749754 w 6294865"/>
              <a:gd name="connsiteY15058" fmla="*/ 731682 h 5339960"/>
              <a:gd name="connsiteX15059" fmla="*/ 1753844 w 6294865"/>
              <a:gd name="connsiteY15059" fmla="*/ 709703 h 5339960"/>
              <a:gd name="connsiteX15060" fmla="*/ 1753177 w 6294865"/>
              <a:gd name="connsiteY15060" fmla="*/ 707950 h 5339960"/>
              <a:gd name="connsiteX15061" fmla="*/ 1728812 w 6294865"/>
              <a:gd name="connsiteY15061" fmla="*/ 723768 h 5339960"/>
              <a:gd name="connsiteX15062" fmla="*/ 1146691 w 6294865"/>
              <a:gd name="connsiteY15062" fmla="*/ 2568733 h 5339960"/>
              <a:gd name="connsiteX15063" fmla="*/ 1144694 w 6294865"/>
              <a:gd name="connsiteY15063" fmla="*/ 2580584 h 5339960"/>
              <a:gd name="connsiteX15064" fmla="*/ 1146816 w 6294865"/>
              <a:gd name="connsiteY15064" fmla="*/ 2582191 h 5339960"/>
              <a:gd name="connsiteX15065" fmla="*/ 1148058 w 6294865"/>
              <a:gd name="connsiteY15065" fmla="*/ 2582884 h 5339960"/>
              <a:gd name="connsiteX15066" fmla="*/ 1162178 w 6294865"/>
              <a:gd name="connsiteY15066" fmla="*/ 2565993 h 5339960"/>
              <a:gd name="connsiteX15067" fmla="*/ 1162454 w 6294865"/>
              <a:gd name="connsiteY15067" fmla="*/ 2560280 h 5339960"/>
              <a:gd name="connsiteX15068" fmla="*/ 1146923 w 6294865"/>
              <a:gd name="connsiteY15068" fmla="*/ 2568495 h 5339960"/>
              <a:gd name="connsiteX15069" fmla="*/ 1023838 w 6294865"/>
              <a:gd name="connsiteY15069" fmla="*/ 2956612 h 5339960"/>
              <a:gd name="connsiteX15070" fmla="*/ 1018519 w 6294865"/>
              <a:gd name="connsiteY15070" fmla="*/ 2990780 h 5339960"/>
              <a:gd name="connsiteX15071" fmla="*/ 1016714 w 6294865"/>
              <a:gd name="connsiteY15071" fmla="*/ 2999250 h 5339960"/>
              <a:gd name="connsiteX15072" fmla="*/ 1023313 w 6294865"/>
              <a:gd name="connsiteY15072" fmla="*/ 3010696 h 5339960"/>
              <a:gd name="connsiteX15073" fmla="*/ 1026774 w 6294865"/>
              <a:gd name="connsiteY15073" fmla="*/ 3017569 h 5339960"/>
              <a:gd name="connsiteX15074" fmla="*/ 1044105 w 6294865"/>
              <a:gd name="connsiteY15074" fmla="*/ 2996837 h 5339960"/>
              <a:gd name="connsiteX15075" fmla="*/ 1045075 w 6294865"/>
              <a:gd name="connsiteY15075" fmla="*/ 2995986 h 5339960"/>
              <a:gd name="connsiteX15076" fmla="*/ 1054935 w 6294865"/>
              <a:gd name="connsiteY15076" fmla="*/ 2978062 h 5339960"/>
              <a:gd name="connsiteX15077" fmla="*/ 1076727 w 6294865"/>
              <a:gd name="connsiteY15077" fmla="*/ 2947356 h 5339960"/>
              <a:gd name="connsiteX15078" fmla="*/ 1070256 w 6294865"/>
              <a:gd name="connsiteY15078" fmla="*/ 2969397 h 5339960"/>
              <a:gd name="connsiteX15079" fmla="*/ 1064245 w 6294865"/>
              <a:gd name="connsiteY15079" fmla="*/ 2985126 h 5339960"/>
              <a:gd name="connsiteX15080" fmla="*/ 1064399 w 6294865"/>
              <a:gd name="connsiteY15080" fmla="*/ 2986136 h 5339960"/>
              <a:gd name="connsiteX15081" fmla="*/ 1065788 w 6294865"/>
              <a:gd name="connsiteY15081" fmla="*/ 2986115 h 5339960"/>
              <a:gd name="connsiteX15082" fmla="*/ 1077923 w 6294865"/>
              <a:gd name="connsiteY15082" fmla="*/ 2978703 h 5339960"/>
              <a:gd name="connsiteX15083" fmla="*/ 1078001 w 6294865"/>
              <a:gd name="connsiteY15083" fmla="*/ 2978681 h 5339960"/>
              <a:gd name="connsiteX15084" fmla="*/ 1076959 w 6294865"/>
              <a:gd name="connsiteY15084" fmla="*/ 2967901 h 5339960"/>
              <a:gd name="connsiteX15085" fmla="*/ 1076389 w 6294865"/>
              <a:gd name="connsiteY15085" fmla="*/ 2955669 h 5339960"/>
              <a:gd name="connsiteX15086" fmla="*/ 1083813 w 6294865"/>
              <a:gd name="connsiteY15086" fmla="*/ 2966657 h 5339960"/>
              <a:gd name="connsiteX15087" fmla="*/ 1087457 w 6294865"/>
              <a:gd name="connsiteY15087" fmla="*/ 2976071 h 5339960"/>
              <a:gd name="connsiteX15088" fmla="*/ 1091654 w 6294865"/>
              <a:gd name="connsiteY15088" fmla="*/ 2974912 h 5339960"/>
              <a:gd name="connsiteX15089" fmla="*/ 1091160 w 6294865"/>
              <a:gd name="connsiteY15089" fmla="*/ 2942288 h 5339960"/>
              <a:gd name="connsiteX15090" fmla="*/ 1075274 w 6294865"/>
              <a:gd name="connsiteY15090" fmla="*/ 2944824 h 5339960"/>
              <a:gd name="connsiteX15091" fmla="*/ 1079016 w 6294865"/>
              <a:gd name="connsiteY15091" fmla="*/ 2930992 h 5339960"/>
              <a:gd name="connsiteX15092" fmla="*/ 1089677 w 6294865"/>
              <a:gd name="connsiteY15092" fmla="*/ 2924776 h 5339960"/>
              <a:gd name="connsiteX15093" fmla="*/ 1072266 w 6294865"/>
              <a:gd name="connsiteY15093" fmla="*/ 2923505 h 5339960"/>
              <a:gd name="connsiteX15094" fmla="*/ 1050078 w 6294865"/>
              <a:gd name="connsiteY15094" fmla="*/ 2939731 h 5339960"/>
              <a:gd name="connsiteX15095" fmla="*/ 1760433 w 6294865"/>
              <a:gd name="connsiteY15095" fmla="*/ 617905 h 5339960"/>
              <a:gd name="connsiteX15096" fmla="*/ 1767400 w 6294865"/>
              <a:gd name="connsiteY15096" fmla="*/ 615984 h 5339960"/>
              <a:gd name="connsiteX15097" fmla="*/ 1767309 w 6294865"/>
              <a:gd name="connsiteY15097" fmla="*/ 610011 h 5339960"/>
              <a:gd name="connsiteX15098" fmla="*/ 1764956 w 6294865"/>
              <a:gd name="connsiteY15098" fmla="*/ 608334 h 5339960"/>
              <a:gd name="connsiteX15099" fmla="*/ 1761469 w 6294865"/>
              <a:gd name="connsiteY15099" fmla="*/ 615594 h 5339960"/>
              <a:gd name="connsiteX15100" fmla="*/ 509803 w 6294865"/>
              <a:gd name="connsiteY15100" fmla="*/ 4587173 h 5339960"/>
              <a:gd name="connsiteX15101" fmla="*/ 510193 w 6294865"/>
              <a:gd name="connsiteY15101" fmla="*/ 4592132 h 5339960"/>
              <a:gd name="connsiteX15102" fmla="*/ 511432 w 6294865"/>
              <a:gd name="connsiteY15102" fmla="*/ 4588336 h 5339960"/>
              <a:gd name="connsiteX15103" fmla="*/ 1426066 w 6294865"/>
              <a:gd name="connsiteY15103" fmla="*/ 1677527 h 5339960"/>
              <a:gd name="connsiteX15104" fmla="*/ 1427079 w 6294865"/>
              <a:gd name="connsiteY15104" fmla="*/ 1685742 h 5339960"/>
              <a:gd name="connsiteX15105" fmla="*/ 1433788 w 6294865"/>
              <a:gd name="connsiteY15105" fmla="*/ 1682821 h 5339960"/>
              <a:gd name="connsiteX15106" fmla="*/ 1433790 w 6294865"/>
              <a:gd name="connsiteY15106" fmla="*/ 1682687 h 5339960"/>
              <a:gd name="connsiteX15107" fmla="*/ 1433999 w 6294865"/>
              <a:gd name="connsiteY15107" fmla="*/ 1682258 h 5339960"/>
              <a:gd name="connsiteX15108" fmla="*/ 1429389 w 6294865"/>
              <a:gd name="connsiteY15108" fmla="*/ 1679544 h 5339960"/>
              <a:gd name="connsiteX15109" fmla="*/ 952300 w 6294865"/>
              <a:gd name="connsiteY15109" fmla="*/ 3181494 h 5339960"/>
              <a:gd name="connsiteX15110" fmla="*/ 954187 w 6294865"/>
              <a:gd name="connsiteY15110" fmla="*/ 3191345 h 5339960"/>
              <a:gd name="connsiteX15111" fmla="*/ 954200 w 6294865"/>
              <a:gd name="connsiteY15111" fmla="*/ 3186502 h 5339960"/>
              <a:gd name="connsiteX15112" fmla="*/ 954440 w 6294865"/>
              <a:gd name="connsiteY15112" fmla="*/ 3181710 h 5339960"/>
              <a:gd name="connsiteX15113" fmla="*/ 511615 w 6294865"/>
              <a:gd name="connsiteY15113" fmla="*/ 4580120 h 5339960"/>
              <a:gd name="connsiteX15114" fmla="*/ 511860 w 6294865"/>
              <a:gd name="connsiteY15114" fmla="*/ 4580305 h 5339960"/>
              <a:gd name="connsiteX15115" fmla="*/ 529158 w 6294865"/>
              <a:gd name="connsiteY15115" fmla="*/ 4589972 h 5339960"/>
              <a:gd name="connsiteX15116" fmla="*/ 538609 w 6294865"/>
              <a:gd name="connsiteY15116" fmla="*/ 4594675 h 5339960"/>
              <a:gd name="connsiteX15117" fmla="*/ 541295 w 6294865"/>
              <a:gd name="connsiteY15117" fmla="*/ 4593934 h 5339960"/>
              <a:gd name="connsiteX15118" fmla="*/ 541087 w 6294865"/>
              <a:gd name="connsiteY15118" fmla="*/ 4580242 h 5339960"/>
              <a:gd name="connsiteX15119" fmla="*/ 536127 w 6294865"/>
              <a:gd name="connsiteY15119" fmla="*/ 4569549 h 5339960"/>
              <a:gd name="connsiteX15120" fmla="*/ 530078 w 6294865"/>
              <a:gd name="connsiteY15120" fmla="*/ 4562699 h 5339960"/>
              <a:gd name="connsiteX15121" fmla="*/ 521704 w 6294865"/>
              <a:gd name="connsiteY15121" fmla="*/ 4570030 h 5339960"/>
              <a:gd name="connsiteX15122" fmla="*/ 1647159 w 6294865"/>
              <a:gd name="connsiteY15122" fmla="*/ 974958 h 5339960"/>
              <a:gd name="connsiteX15123" fmla="*/ 1647096 w 6294865"/>
              <a:gd name="connsiteY15123" fmla="*/ 976987 h 5339960"/>
              <a:gd name="connsiteX15124" fmla="*/ 1647058 w 6294865"/>
              <a:gd name="connsiteY15124" fmla="*/ 979605 h 5339960"/>
              <a:gd name="connsiteX15125" fmla="*/ 1647230 w 6294865"/>
              <a:gd name="connsiteY15125" fmla="*/ 979557 h 5339960"/>
              <a:gd name="connsiteX15126" fmla="*/ 1074395 w 6294865"/>
              <a:gd name="connsiteY15126" fmla="*/ 2792371 h 5339960"/>
              <a:gd name="connsiteX15127" fmla="*/ 1074461 w 6294865"/>
              <a:gd name="connsiteY15127" fmla="*/ 2793929 h 5339960"/>
              <a:gd name="connsiteX15128" fmla="*/ 1074808 w 6294865"/>
              <a:gd name="connsiteY15128" fmla="*/ 2796634 h 5339960"/>
              <a:gd name="connsiteX15129" fmla="*/ 1077796 w 6294865"/>
              <a:gd name="connsiteY15129" fmla="*/ 2795131 h 5339960"/>
              <a:gd name="connsiteX15130" fmla="*/ 1198947 w 6294865"/>
              <a:gd name="connsiteY15130" fmla="*/ 2394432 h 5339960"/>
              <a:gd name="connsiteX15131" fmla="*/ 1200392 w 6294865"/>
              <a:gd name="connsiteY15131" fmla="*/ 2394389 h 5339960"/>
              <a:gd name="connsiteX15132" fmla="*/ 1200237 w 6294865"/>
              <a:gd name="connsiteY15132" fmla="*/ 2393870 h 5339960"/>
              <a:gd name="connsiteX15133" fmla="*/ 541651 w 6294865"/>
              <a:gd name="connsiteY15133" fmla="*/ 4479992 h 5339960"/>
              <a:gd name="connsiteX15134" fmla="*/ 542674 w 6294865"/>
              <a:gd name="connsiteY15134" fmla="*/ 4493005 h 5339960"/>
              <a:gd name="connsiteX15135" fmla="*/ 544113 w 6294865"/>
              <a:gd name="connsiteY15135" fmla="*/ 4500522 h 5339960"/>
              <a:gd name="connsiteX15136" fmla="*/ 544419 w 6294865"/>
              <a:gd name="connsiteY15136" fmla="*/ 4497691 h 5339960"/>
              <a:gd name="connsiteX15137" fmla="*/ 548353 w 6294865"/>
              <a:gd name="connsiteY15137" fmla="*/ 4516597 h 5339960"/>
              <a:gd name="connsiteX15138" fmla="*/ 549512 w 6294865"/>
              <a:gd name="connsiteY15138" fmla="*/ 4526524 h 5339960"/>
              <a:gd name="connsiteX15139" fmla="*/ 550216 w 6294865"/>
              <a:gd name="connsiteY15139" fmla="*/ 4529306 h 5339960"/>
              <a:gd name="connsiteX15140" fmla="*/ 576802 w 6294865"/>
              <a:gd name="connsiteY15140" fmla="*/ 4509819 h 5339960"/>
              <a:gd name="connsiteX15141" fmla="*/ 585619 w 6294865"/>
              <a:gd name="connsiteY15141" fmla="*/ 4504909 h 5339960"/>
              <a:gd name="connsiteX15142" fmla="*/ 584627 w 6294865"/>
              <a:gd name="connsiteY15142" fmla="*/ 4502302 h 5339960"/>
              <a:gd name="connsiteX15143" fmla="*/ 583715 w 6294865"/>
              <a:gd name="connsiteY15143" fmla="*/ 4500336 h 5339960"/>
              <a:gd name="connsiteX15144" fmla="*/ 579502 w 6294865"/>
              <a:gd name="connsiteY15144" fmla="*/ 4502456 h 5339960"/>
              <a:gd name="connsiteX15145" fmla="*/ 581896 w 6294865"/>
              <a:gd name="connsiteY15145" fmla="*/ 4496413 h 5339960"/>
              <a:gd name="connsiteX15146" fmla="*/ 568357 w 6294865"/>
              <a:gd name="connsiteY15146" fmla="*/ 4467228 h 5339960"/>
              <a:gd name="connsiteX15147" fmla="*/ 562308 w 6294865"/>
              <a:gd name="connsiteY15147" fmla="*/ 4460378 h 5339960"/>
              <a:gd name="connsiteX15148" fmla="*/ 553934 w 6294865"/>
              <a:gd name="connsiteY15148" fmla="*/ 4467710 h 5339960"/>
              <a:gd name="connsiteX15149" fmla="*/ 1409901 w 6294865"/>
              <a:gd name="connsiteY15149" fmla="*/ 1723511 h 5339960"/>
              <a:gd name="connsiteX15150" fmla="*/ 1418450 w 6294865"/>
              <a:gd name="connsiteY15150" fmla="*/ 1730636 h 5339960"/>
              <a:gd name="connsiteX15151" fmla="*/ 1429992 w 6294865"/>
              <a:gd name="connsiteY15151" fmla="*/ 1739025 h 5339960"/>
              <a:gd name="connsiteX15152" fmla="*/ 1430137 w 6294865"/>
              <a:gd name="connsiteY15152" fmla="*/ 1738754 h 5339960"/>
              <a:gd name="connsiteX15153" fmla="*/ 1436982 w 6294865"/>
              <a:gd name="connsiteY15153" fmla="*/ 1720156 h 5339960"/>
              <a:gd name="connsiteX15154" fmla="*/ 1440151 w 6294865"/>
              <a:gd name="connsiteY15154" fmla="*/ 1710088 h 5339960"/>
              <a:gd name="connsiteX15155" fmla="*/ 1438999 w 6294865"/>
              <a:gd name="connsiteY15155" fmla="*/ 1707550 h 5339960"/>
              <a:gd name="connsiteX15156" fmla="*/ 1425509 w 6294865"/>
              <a:gd name="connsiteY15156" fmla="*/ 1709895 h 5339960"/>
              <a:gd name="connsiteX15157" fmla="*/ 1422772 w 6294865"/>
              <a:gd name="connsiteY15157" fmla="*/ 1711731 h 5339960"/>
              <a:gd name="connsiteX15158" fmla="*/ 1420376 w 6294865"/>
              <a:gd name="connsiteY15158" fmla="*/ 1713650 h 5339960"/>
              <a:gd name="connsiteX15159" fmla="*/ 1414385 w 6294865"/>
              <a:gd name="connsiteY15159" fmla="*/ 1718083 h 5339960"/>
              <a:gd name="connsiteX15160" fmla="*/ 1448689 w 6294865"/>
              <a:gd name="connsiteY15160" fmla="*/ 1600160 h 5339960"/>
              <a:gd name="connsiteX15161" fmla="*/ 1448712 w 6294865"/>
              <a:gd name="connsiteY15161" fmla="*/ 1600269 h 5339960"/>
              <a:gd name="connsiteX15162" fmla="*/ 1448854 w 6294865"/>
              <a:gd name="connsiteY15162" fmla="*/ 1600237 h 5339960"/>
              <a:gd name="connsiteX15163" fmla="*/ 1285999 w 6294865"/>
              <a:gd name="connsiteY15163" fmla="*/ 2115186 h 5339960"/>
              <a:gd name="connsiteX15164" fmla="*/ 1289181 w 6294865"/>
              <a:gd name="connsiteY15164" fmla="*/ 2120917 h 5339960"/>
              <a:gd name="connsiteX15165" fmla="*/ 1291723 w 6294865"/>
              <a:gd name="connsiteY15165" fmla="*/ 2118718 h 5339960"/>
              <a:gd name="connsiteX15166" fmla="*/ 1293602 w 6294865"/>
              <a:gd name="connsiteY15166" fmla="*/ 2112128 h 5339960"/>
              <a:gd name="connsiteX15167" fmla="*/ 1290462 w 6294865"/>
              <a:gd name="connsiteY15167" fmla="*/ 2110661 h 5339960"/>
              <a:gd name="connsiteX15168" fmla="*/ 1286697 w 6294865"/>
              <a:gd name="connsiteY15168" fmla="*/ 2114482 h 5339960"/>
              <a:gd name="connsiteX15169" fmla="*/ 1151338 w 6294865"/>
              <a:gd name="connsiteY15169" fmla="*/ 2541818 h 5339960"/>
              <a:gd name="connsiteX15170" fmla="*/ 1149820 w 6294865"/>
              <a:gd name="connsiteY15170" fmla="*/ 2550604 h 5339960"/>
              <a:gd name="connsiteX15171" fmla="*/ 1154728 w 6294865"/>
              <a:gd name="connsiteY15171" fmla="*/ 2549216 h 5339960"/>
              <a:gd name="connsiteX15172" fmla="*/ 1159374 w 6294865"/>
              <a:gd name="connsiteY15172" fmla="*/ 2514943 h 5339960"/>
              <a:gd name="connsiteX15173" fmla="*/ 1164454 w 6294865"/>
              <a:gd name="connsiteY15173" fmla="*/ 2526459 h 5339960"/>
              <a:gd name="connsiteX15174" fmla="*/ 1165770 w 6294865"/>
              <a:gd name="connsiteY15174" fmla="*/ 2514230 h 5339960"/>
              <a:gd name="connsiteX15175" fmla="*/ 1169703 w 6294865"/>
              <a:gd name="connsiteY15175" fmla="*/ 2533136 h 5339960"/>
              <a:gd name="connsiteX15176" fmla="*/ 1171045 w 6294865"/>
              <a:gd name="connsiteY15176" fmla="*/ 2544606 h 5339960"/>
              <a:gd name="connsiteX15177" fmla="*/ 1173960 w 6294865"/>
              <a:gd name="connsiteY15177" fmla="*/ 2543781 h 5339960"/>
              <a:gd name="connsiteX15178" fmla="*/ 1176086 w 6294865"/>
              <a:gd name="connsiteY15178" fmla="*/ 2542692 h 5339960"/>
              <a:gd name="connsiteX15179" fmla="*/ 1177013 w 6294865"/>
              <a:gd name="connsiteY15179" fmla="*/ 2541309 h 5339960"/>
              <a:gd name="connsiteX15180" fmla="*/ 1169526 w 6294865"/>
              <a:gd name="connsiteY15180" fmla="*/ 2513132 h 5339960"/>
              <a:gd name="connsiteX15181" fmla="*/ 1168504 w 6294865"/>
              <a:gd name="connsiteY15181" fmla="*/ 2508525 h 5339960"/>
              <a:gd name="connsiteX15182" fmla="*/ 1168375 w 6294865"/>
              <a:gd name="connsiteY15182" fmla="*/ 2508618 h 5339960"/>
              <a:gd name="connsiteX15183" fmla="*/ 1159626 w 6294865"/>
              <a:gd name="connsiteY15183" fmla="*/ 2514198 h 5339960"/>
              <a:gd name="connsiteX15184" fmla="*/ 868477 w 6294865"/>
              <a:gd name="connsiteY15184" fmla="*/ 3437478 h 5339960"/>
              <a:gd name="connsiteX15185" fmla="*/ 882775 w 6294865"/>
              <a:gd name="connsiteY15185" fmla="*/ 3462259 h 5339960"/>
              <a:gd name="connsiteX15186" fmla="*/ 883965 w 6294865"/>
              <a:gd name="connsiteY15186" fmla="*/ 3464298 h 5339960"/>
              <a:gd name="connsiteX15187" fmla="*/ 897240 w 6294865"/>
              <a:gd name="connsiteY15187" fmla="*/ 3473196 h 5339960"/>
              <a:gd name="connsiteX15188" fmla="*/ 900440 w 6294865"/>
              <a:gd name="connsiteY15188" fmla="*/ 3475406 h 5339960"/>
              <a:gd name="connsiteX15189" fmla="*/ 899672 w 6294865"/>
              <a:gd name="connsiteY15189" fmla="*/ 3463455 h 5339960"/>
              <a:gd name="connsiteX15190" fmla="*/ 908105 w 6294865"/>
              <a:gd name="connsiteY15190" fmla="*/ 3460076 h 5339960"/>
              <a:gd name="connsiteX15191" fmla="*/ 910737 w 6294865"/>
              <a:gd name="connsiteY15191" fmla="*/ 3463148 h 5339960"/>
              <a:gd name="connsiteX15192" fmla="*/ 910460 w 6294865"/>
              <a:gd name="connsiteY15192" fmla="*/ 3462421 h 5339960"/>
              <a:gd name="connsiteX15193" fmla="*/ 908216 w 6294865"/>
              <a:gd name="connsiteY15193" fmla="*/ 3455828 h 5339960"/>
              <a:gd name="connsiteX15194" fmla="*/ 907190 w 6294865"/>
              <a:gd name="connsiteY15194" fmla="*/ 3454456 h 5339960"/>
              <a:gd name="connsiteX15195" fmla="*/ 886190 w 6294865"/>
              <a:gd name="connsiteY15195" fmla="*/ 3414681 h 5339960"/>
              <a:gd name="connsiteX15196" fmla="*/ 881821 w 6294865"/>
              <a:gd name="connsiteY15196" fmla="*/ 3414881 h 5339960"/>
              <a:gd name="connsiteX15197" fmla="*/ 1124478 w 6294865"/>
              <a:gd name="connsiteY15197" fmla="*/ 2624218 h 5339960"/>
              <a:gd name="connsiteX15198" fmla="*/ 1125494 w 6294865"/>
              <a:gd name="connsiteY15198" fmla="*/ 2628169 h 5339960"/>
              <a:gd name="connsiteX15199" fmla="*/ 1126984 w 6294865"/>
              <a:gd name="connsiteY15199" fmla="*/ 2622942 h 5339960"/>
              <a:gd name="connsiteX15200" fmla="*/ 1124598 w 6294865"/>
              <a:gd name="connsiteY15200" fmla="*/ 2624166 h 5339960"/>
              <a:gd name="connsiteX15201" fmla="*/ 1534898 w 6294865"/>
              <a:gd name="connsiteY15201" fmla="*/ 1320554 h 5339960"/>
              <a:gd name="connsiteX15202" fmla="*/ 1553728 w 6294865"/>
              <a:gd name="connsiteY15202" fmla="*/ 1322695 h 5339960"/>
              <a:gd name="connsiteX15203" fmla="*/ 1549817 w 6294865"/>
              <a:gd name="connsiteY15203" fmla="*/ 1305072 h 5339960"/>
              <a:gd name="connsiteX15204" fmla="*/ 1542401 w 6294865"/>
              <a:gd name="connsiteY15204" fmla="*/ 1312571 h 5339960"/>
              <a:gd name="connsiteX15205" fmla="*/ 1540475 w 6294865"/>
              <a:gd name="connsiteY15205" fmla="*/ 1316869 h 5339960"/>
              <a:gd name="connsiteX15206" fmla="*/ 1210562 w 6294865"/>
              <a:gd name="connsiteY15206" fmla="*/ 2350179 h 5339960"/>
              <a:gd name="connsiteX15207" fmla="*/ 1229392 w 6294865"/>
              <a:gd name="connsiteY15207" fmla="*/ 2352321 h 5339960"/>
              <a:gd name="connsiteX15208" fmla="*/ 1225481 w 6294865"/>
              <a:gd name="connsiteY15208" fmla="*/ 2334697 h 5339960"/>
              <a:gd name="connsiteX15209" fmla="*/ 1218064 w 6294865"/>
              <a:gd name="connsiteY15209" fmla="*/ 2342196 h 5339960"/>
              <a:gd name="connsiteX15210" fmla="*/ 1216138 w 6294865"/>
              <a:gd name="connsiteY15210" fmla="*/ 2346494 h 5339960"/>
              <a:gd name="connsiteX15211" fmla="*/ 1702530 w 6294865"/>
              <a:gd name="connsiteY15211" fmla="*/ 787719 h 5339960"/>
              <a:gd name="connsiteX15212" fmla="*/ 1703185 w 6294865"/>
              <a:gd name="connsiteY15212" fmla="*/ 791135 h 5339960"/>
              <a:gd name="connsiteX15213" fmla="*/ 1704643 w 6294865"/>
              <a:gd name="connsiteY15213" fmla="*/ 789860 h 5339960"/>
              <a:gd name="connsiteX15214" fmla="*/ 1706082 w 6294865"/>
              <a:gd name="connsiteY15214" fmla="*/ 788590 h 5339960"/>
              <a:gd name="connsiteX15215" fmla="*/ 1607385 w 6294865"/>
              <a:gd name="connsiteY15215" fmla="*/ 1088444 h 5339960"/>
              <a:gd name="connsiteX15216" fmla="*/ 1613256 w 6294865"/>
              <a:gd name="connsiteY15216" fmla="*/ 1096261 h 5339960"/>
              <a:gd name="connsiteX15217" fmla="*/ 1615839 w 6294865"/>
              <a:gd name="connsiteY15217" fmla="*/ 1100740 h 5339960"/>
              <a:gd name="connsiteX15218" fmla="*/ 1628281 w 6294865"/>
              <a:gd name="connsiteY15218" fmla="*/ 1100371 h 5339960"/>
              <a:gd name="connsiteX15219" fmla="*/ 1627972 w 6294865"/>
              <a:gd name="connsiteY15219" fmla="*/ 1090538 h 5339960"/>
              <a:gd name="connsiteX15220" fmla="*/ 1627554 w 6294865"/>
              <a:gd name="connsiteY15220" fmla="*/ 1075066 h 5339960"/>
              <a:gd name="connsiteX15221" fmla="*/ 1608643 w 6294865"/>
              <a:gd name="connsiteY15221" fmla="*/ 1087343 h 5339960"/>
              <a:gd name="connsiteX15222" fmla="*/ 606894 w 6294865"/>
              <a:gd name="connsiteY15222" fmla="*/ 4263199 h 5339960"/>
              <a:gd name="connsiteX15223" fmla="*/ 608329 w 6294865"/>
              <a:gd name="connsiteY15223" fmla="*/ 4274368 h 5339960"/>
              <a:gd name="connsiteX15224" fmla="*/ 608913 w 6294865"/>
              <a:gd name="connsiteY15224" fmla="*/ 4261802 h 5339960"/>
              <a:gd name="connsiteX15225" fmla="*/ 1326423 w 6294865"/>
              <a:gd name="connsiteY15225" fmla="*/ 1978132 h 5339960"/>
              <a:gd name="connsiteX15226" fmla="*/ 1326399 w 6294865"/>
              <a:gd name="connsiteY15226" fmla="*/ 1978280 h 5339960"/>
              <a:gd name="connsiteX15227" fmla="*/ 1322657 w 6294865"/>
              <a:gd name="connsiteY15227" fmla="*/ 1999145 h 5339960"/>
              <a:gd name="connsiteX15228" fmla="*/ 1328301 w 6294865"/>
              <a:gd name="connsiteY15228" fmla="*/ 2001953 h 5339960"/>
              <a:gd name="connsiteX15229" fmla="*/ 1330987 w 6294865"/>
              <a:gd name="connsiteY15229" fmla="*/ 2001212 h 5339960"/>
              <a:gd name="connsiteX15230" fmla="*/ 1330778 w 6294865"/>
              <a:gd name="connsiteY15230" fmla="*/ 1987521 h 5339960"/>
              <a:gd name="connsiteX15231" fmla="*/ 1029453 w 6294865"/>
              <a:gd name="connsiteY15231" fmla="*/ 2920547 h 5339960"/>
              <a:gd name="connsiteX15232" fmla="*/ 1029003 w 6294865"/>
              <a:gd name="connsiteY15232" fmla="*/ 2923441 h 5339960"/>
              <a:gd name="connsiteX15233" fmla="*/ 1034663 w 6294865"/>
              <a:gd name="connsiteY15233" fmla="*/ 2929553 h 5339960"/>
              <a:gd name="connsiteX15234" fmla="*/ 1036987 w 6294865"/>
              <a:gd name="connsiteY15234" fmla="*/ 2927849 h 5339960"/>
              <a:gd name="connsiteX15235" fmla="*/ 1047478 w 6294865"/>
              <a:gd name="connsiteY15235" fmla="*/ 2921775 h 5339960"/>
              <a:gd name="connsiteX15236" fmla="*/ 1030718 w 6294865"/>
              <a:gd name="connsiteY15236" fmla="*/ 2920635 h 5339960"/>
              <a:gd name="connsiteX15237" fmla="*/ 486955 w 6294865"/>
              <a:gd name="connsiteY15237" fmla="*/ 4642285 h 5339960"/>
              <a:gd name="connsiteX15238" fmla="*/ 494365 w 6294865"/>
              <a:gd name="connsiteY15238" fmla="*/ 4647725 h 5339960"/>
              <a:gd name="connsiteX15239" fmla="*/ 494640 w 6294865"/>
              <a:gd name="connsiteY15239" fmla="*/ 4647647 h 5339960"/>
              <a:gd name="connsiteX15240" fmla="*/ 496968 w 6294865"/>
              <a:gd name="connsiteY15240" fmla="*/ 4636806 h 5339960"/>
              <a:gd name="connsiteX15241" fmla="*/ 497256 w 6294865"/>
              <a:gd name="connsiteY15241" fmla="*/ 4635801 h 5339960"/>
              <a:gd name="connsiteX15242" fmla="*/ 1460853 w 6294865"/>
              <a:gd name="connsiteY15242" fmla="*/ 1550104 h 5339960"/>
              <a:gd name="connsiteX15243" fmla="*/ 1464728 w 6294865"/>
              <a:gd name="connsiteY15243" fmla="*/ 1553786 h 5339960"/>
              <a:gd name="connsiteX15244" fmla="*/ 1483060 w 6294865"/>
              <a:gd name="connsiteY15244" fmla="*/ 1538966 h 5339960"/>
              <a:gd name="connsiteX15245" fmla="*/ 1483886 w 6294865"/>
              <a:gd name="connsiteY15245" fmla="*/ 1538373 h 5339960"/>
              <a:gd name="connsiteX15246" fmla="*/ 1684743 w 6294865"/>
              <a:gd name="connsiteY15246" fmla="*/ 838415 h 5339960"/>
              <a:gd name="connsiteX15247" fmla="*/ 1685158 w 6294865"/>
              <a:gd name="connsiteY15247" fmla="*/ 844418 h 5339960"/>
              <a:gd name="connsiteX15248" fmla="*/ 1685434 w 6294865"/>
              <a:gd name="connsiteY15248" fmla="*/ 856642 h 5339960"/>
              <a:gd name="connsiteX15249" fmla="*/ 1697527 w 6294865"/>
              <a:gd name="connsiteY15249" fmla="*/ 844018 h 5339960"/>
              <a:gd name="connsiteX15250" fmla="*/ 1698810 w 6294865"/>
              <a:gd name="connsiteY15250" fmla="*/ 842818 h 5339960"/>
              <a:gd name="connsiteX15251" fmla="*/ 1694468 w 6294865"/>
              <a:gd name="connsiteY15251" fmla="*/ 837903 h 5339960"/>
              <a:gd name="connsiteX15252" fmla="*/ 1448251 w 6294865"/>
              <a:gd name="connsiteY15252" fmla="*/ 1588850 h 5339960"/>
              <a:gd name="connsiteX15253" fmla="*/ 1456259 w 6294865"/>
              <a:gd name="connsiteY15253" fmla="*/ 1590541 h 5339960"/>
              <a:gd name="connsiteX15254" fmla="*/ 1456063 w 6294865"/>
              <a:gd name="connsiteY15254" fmla="*/ 1589413 h 5339960"/>
              <a:gd name="connsiteX15255" fmla="*/ 1452249 w 6294865"/>
              <a:gd name="connsiteY15255" fmla="*/ 1586766 h 5339960"/>
              <a:gd name="connsiteX15256" fmla="*/ 1450864 w 6294865"/>
              <a:gd name="connsiteY15256" fmla="*/ 1585686 h 5339960"/>
              <a:gd name="connsiteX15257" fmla="*/ 911190 w 6294865"/>
              <a:gd name="connsiteY15257" fmla="*/ 3292995 h 5339960"/>
              <a:gd name="connsiteX15258" fmla="*/ 908750 w 6294865"/>
              <a:gd name="connsiteY15258" fmla="*/ 3307475 h 5339960"/>
              <a:gd name="connsiteX15259" fmla="*/ 906383 w 6294865"/>
              <a:gd name="connsiteY15259" fmla="*/ 3320669 h 5339960"/>
              <a:gd name="connsiteX15260" fmla="*/ 907044 w 6294865"/>
              <a:gd name="connsiteY15260" fmla="*/ 3320895 h 5339960"/>
              <a:gd name="connsiteX15261" fmla="*/ 913006 w 6294865"/>
              <a:gd name="connsiteY15261" fmla="*/ 3313625 h 5339960"/>
              <a:gd name="connsiteX15262" fmla="*/ 915654 w 6294865"/>
              <a:gd name="connsiteY15262" fmla="*/ 3299386 h 5339960"/>
              <a:gd name="connsiteX15263" fmla="*/ 912888 w 6294865"/>
              <a:gd name="connsiteY15263" fmla="*/ 3292125 h 5339960"/>
              <a:gd name="connsiteX15264" fmla="*/ 1562642 w 6294865"/>
              <a:gd name="connsiteY15264" fmla="*/ 1222409 h 5339960"/>
              <a:gd name="connsiteX15265" fmla="*/ 1564773 w 6294865"/>
              <a:gd name="connsiteY15265" fmla="*/ 1226474 h 5339960"/>
              <a:gd name="connsiteX15266" fmla="*/ 1586478 w 6294865"/>
              <a:gd name="connsiteY15266" fmla="*/ 1237276 h 5339960"/>
              <a:gd name="connsiteX15267" fmla="*/ 1590928 w 6294865"/>
              <a:gd name="connsiteY15267" fmla="*/ 1239416 h 5339960"/>
              <a:gd name="connsiteX15268" fmla="*/ 1586418 w 6294865"/>
              <a:gd name="connsiteY15268" fmla="*/ 1222443 h 5339960"/>
              <a:gd name="connsiteX15269" fmla="*/ 1582048 w 6294865"/>
              <a:gd name="connsiteY15269" fmla="*/ 1202751 h 5339960"/>
              <a:gd name="connsiteX15270" fmla="*/ 1573635 w 6294865"/>
              <a:gd name="connsiteY15270" fmla="*/ 1211257 h 5339960"/>
              <a:gd name="connsiteX15271" fmla="*/ 1361575 w 6294865"/>
              <a:gd name="connsiteY15271" fmla="*/ 1859275 h 5339960"/>
              <a:gd name="connsiteX15272" fmla="*/ 1367446 w 6294865"/>
              <a:gd name="connsiteY15272" fmla="*/ 1867091 h 5339960"/>
              <a:gd name="connsiteX15273" fmla="*/ 1381623 w 6294865"/>
              <a:gd name="connsiteY15273" fmla="*/ 1891683 h 5339960"/>
              <a:gd name="connsiteX15274" fmla="*/ 1387412 w 6294865"/>
              <a:gd name="connsiteY15274" fmla="*/ 1885419 h 5339960"/>
              <a:gd name="connsiteX15275" fmla="*/ 1400790 w 6294865"/>
              <a:gd name="connsiteY15275" fmla="*/ 1873845 h 5339960"/>
              <a:gd name="connsiteX15276" fmla="*/ 1403658 w 6294865"/>
              <a:gd name="connsiteY15276" fmla="*/ 1863782 h 5339960"/>
              <a:gd name="connsiteX15277" fmla="*/ 1409584 w 6294865"/>
              <a:gd name="connsiteY15277" fmla="*/ 1845622 h 5339960"/>
              <a:gd name="connsiteX15278" fmla="*/ 1410065 w 6294865"/>
              <a:gd name="connsiteY15278" fmla="*/ 1863980 h 5339960"/>
              <a:gd name="connsiteX15279" fmla="*/ 1409814 w 6294865"/>
              <a:gd name="connsiteY15279" fmla="*/ 1866686 h 5339960"/>
              <a:gd name="connsiteX15280" fmla="*/ 1419499 w 6294865"/>
              <a:gd name="connsiteY15280" fmla="*/ 1860769 h 5339960"/>
              <a:gd name="connsiteX15281" fmla="*/ 1430552 w 6294865"/>
              <a:gd name="connsiteY15281" fmla="*/ 1844278 h 5339960"/>
              <a:gd name="connsiteX15282" fmla="*/ 1438357 w 6294865"/>
              <a:gd name="connsiteY15282" fmla="*/ 1834417 h 5339960"/>
              <a:gd name="connsiteX15283" fmla="*/ 1438150 w 6294865"/>
              <a:gd name="connsiteY15283" fmla="*/ 1820848 h 5339960"/>
              <a:gd name="connsiteX15284" fmla="*/ 1431387 w 6294865"/>
              <a:gd name="connsiteY15284" fmla="*/ 1816329 h 5339960"/>
              <a:gd name="connsiteX15285" fmla="*/ 1423258 w 6294865"/>
              <a:gd name="connsiteY15285" fmla="*/ 1820154 h 5339960"/>
              <a:gd name="connsiteX15286" fmla="*/ 1422202 w 6294865"/>
              <a:gd name="connsiteY15286" fmla="*/ 1819060 h 5339960"/>
              <a:gd name="connsiteX15287" fmla="*/ 1411813 w 6294865"/>
              <a:gd name="connsiteY15287" fmla="*/ 1826660 h 5339960"/>
              <a:gd name="connsiteX15288" fmla="*/ 1362831 w 6294865"/>
              <a:gd name="connsiteY15288" fmla="*/ 1858174 h 5339960"/>
              <a:gd name="connsiteX15289" fmla="*/ 1329344 w 6294865"/>
              <a:gd name="connsiteY15289" fmla="*/ 1961595 h 5339960"/>
              <a:gd name="connsiteX15290" fmla="*/ 1330406 w 6294865"/>
              <a:gd name="connsiteY15290" fmla="*/ 1963012 h 5339960"/>
              <a:gd name="connsiteX15291" fmla="*/ 1330372 w 6294865"/>
              <a:gd name="connsiteY15291" fmla="*/ 1960696 h 5339960"/>
              <a:gd name="connsiteX15292" fmla="*/ 1278375 w 6294865"/>
              <a:gd name="connsiteY15292" fmla="*/ 2122889 h 5339960"/>
              <a:gd name="connsiteX15293" fmla="*/ 1279934 w 6294865"/>
              <a:gd name="connsiteY15293" fmla="*/ 2122977 h 5339960"/>
              <a:gd name="connsiteX15294" fmla="*/ 1282658 w 6294865"/>
              <a:gd name="connsiteY15294" fmla="*/ 2122896 h 5339960"/>
              <a:gd name="connsiteX15295" fmla="*/ 1281456 w 6294865"/>
              <a:gd name="connsiteY15295" fmla="*/ 2119776 h 5339960"/>
              <a:gd name="connsiteX15296" fmla="*/ 1398617 w 6294865"/>
              <a:gd name="connsiteY15296" fmla="*/ 1741038 h 5339960"/>
              <a:gd name="connsiteX15297" fmla="*/ 1399989 w 6294865"/>
              <a:gd name="connsiteY15297" fmla="*/ 1747488 h 5339960"/>
              <a:gd name="connsiteX15298" fmla="*/ 1401439 w 6294865"/>
              <a:gd name="connsiteY15298" fmla="*/ 1747156 h 5339960"/>
              <a:gd name="connsiteX15299" fmla="*/ 404020 w 6294865"/>
              <a:gd name="connsiteY15299" fmla="*/ 4898148 h 5339960"/>
              <a:gd name="connsiteX15300" fmla="*/ 403996 w 6294865"/>
              <a:gd name="connsiteY15300" fmla="*/ 4905188 h 5339960"/>
              <a:gd name="connsiteX15301" fmla="*/ 405917 w 6294865"/>
              <a:gd name="connsiteY15301" fmla="*/ 4905292 h 5339960"/>
              <a:gd name="connsiteX15302" fmla="*/ 408686 w 6294865"/>
              <a:gd name="connsiteY15302" fmla="*/ 4905448 h 5339960"/>
              <a:gd name="connsiteX15303" fmla="*/ 405694 w 6294865"/>
              <a:gd name="connsiteY15303" fmla="*/ 4897590 h 5339960"/>
              <a:gd name="connsiteX15304" fmla="*/ 1032271 w 6294865"/>
              <a:gd name="connsiteY15304" fmla="*/ 2902397 h 5339960"/>
              <a:gd name="connsiteX15305" fmla="*/ 1030531 w 6294865"/>
              <a:gd name="connsiteY15305" fmla="*/ 2913619 h 5339960"/>
              <a:gd name="connsiteX15306" fmla="*/ 1031869 w 6294865"/>
              <a:gd name="connsiteY15306" fmla="*/ 2913598 h 5339960"/>
              <a:gd name="connsiteX15307" fmla="*/ 1042937 w 6294865"/>
              <a:gd name="connsiteY15307" fmla="*/ 2913782 h 5339960"/>
              <a:gd name="connsiteX15308" fmla="*/ 1036341 w 6294865"/>
              <a:gd name="connsiteY15308" fmla="*/ 2911281 h 5339960"/>
              <a:gd name="connsiteX15309" fmla="*/ 1306064 w 6294865"/>
              <a:gd name="connsiteY15309" fmla="*/ 2032523 h 5339960"/>
              <a:gd name="connsiteX15310" fmla="*/ 1309208 w 6294865"/>
              <a:gd name="connsiteY15310" fmla="*/ 2044965 h 5339960"/>
              <a:gd name="connsiteX15311" fmla="*/ 1319115 w 6294865"/>
              <a:gd name="connsiteY15311" fmla="*/ 2039889 h 5339960"/>
              <a:gd name="connsiteX15312" fmla="*/ 1316022 w 6294865"/>
              <a:gd name="connsiteY15312" fmla="*/ 2034893 h 5339960"/>
              <a:gd name="connsiteX15313" fmla="*/ 1314340 w 6294865"/>
              <a:gd name="connsiteY15313" fmla="*/ 2032727 h 5339960"/>
              <a:gd name="connsiteX15314" fmla="*/ 473580 w 6294865"/>
              <a:gd name="connsiteY15314" fmla="*/ 4675260 h 5339960"/>
              <a:gd name="connsiteX15315" fmla="*/ 481761 w 6294865"/>
              <a:gd name="connsiteY15315" fmla="*/ 4672200 h 5339960"/>
              <a:gd name="connsiteX15316" fmla="*/ 489310 w 6294865"/>
              <a:gd name="connsiteY15316" fmla="*/ 4669727 h 5339960"/>
              <a:gd name="connsiteX15317" fmla="*/ 486714 w 6294865"/>
              <a:gd name="connsiteY15317" fmla="*/ 4665240 h 5339960"/>
              <a:gd name="connsiteX15318" fmla="*/ 479736 w 6294865"/>
              <a:gd name="connsiteY15318" fmla="*/ 4668931 h 5339960"/>
              <a:gd name="connsiteX15319" fmla="*/ 1788741 w 6294865"/>
              <a:gd name="connsiteY15319" fmla="*/ 498017 h 5339960"/>
              <a:gd name="connsiteX15320" fmla="*/ 1792221 w 6294865"/>
              <a:gd name="connsiteY15320" fmla="*/ 502593 h 5339960"/>
              <a:gd name="connsiteX15321" fmla="*/ 1791414 w 6294865"/>
              <a:gd name="connsiteY15321" fmla="*/ 495442 h 5339960"/>
              <a:gd name="connsiteX15322" fmla="*/ 1202258 w 6294865"/>
              <a:gd name="connsiteY15322" fmla="*/ 2359622 h 5339960"/>
              <a:gd name="connsiteX15323" fmla="*/ 1203108 w 6294865"/>
              <a:gd name="connsiteY15323" fmla="*/ 2364057 h 5339960"/>
              <a:gd name="connsiteX15324" fmla="*/ 1205212 w 6294865"/>
              <a:gd name="connsiteY15324" fmla="*/ 2372386 h 5339960"/>
              <a:gd name="connsiteX15325" fmla="*/ 1212442 w 6294865"/>
              <a:gd name="connsiteY15325" fmla="*/ 2368362 h 5339960"/>
              <a:gd name="connsiteX15326" fmla="*/ 1218839 w 6294865"/>
              <a:gd name="connsiteY15326" fmla="*/ 2365406 h 5339960"/>
              <a:gd name="connsiteX15327" fmla="*/ 1221318 w 6294865"/>
              <a:gd name="connsiteY15327" fmla="*/ 2363261 h 5339960"/>
              <a:gd name="connsiteX15328" fmla="*/ 1124592 w 6294865"/>
              <a:gd name="connsiteY15328" fmla="*/ 2605306 h 5339960"/>
              <a:gd name="connsiteX15329" fmla="*/ 1126171 w 6294865"/>
              <a:gd name="connsiteY15329" fmla="*/ 2606095 h 5339960"/>
              <a:gd name="connsiteX15330" fmla="*/ 1131164 w 6294865"/>
              <a:gd name="connsiteY15330" fmla="*/ 2601133 h 5339960"/>
              <a:gd name="connsiteX15331" fmla="*/ 1129878 w 6294865"/>
              <a:gd name="connsiteY15331" fmla="*/ 2599700 h 5339960"/>
              <a:gd name="connsiteX15332" fmla="*/ 1128030 w 6294865"/>
              <a:gd name="connsiteY15332" fmla="*/ 2597633 h 5339960"/>
              <a:gd name="connsiteX15333" fmla="*/ 1725919 w 6294865"/>
              <a:gd name="connsiteY15333" fmla="*/ 696320 h 5339960"/>
              <a:gd name="connsiteX15334" fmla="*/ 1723817 w 6294865"/>
              <a:gd name="connsiteY15334" fmla="*/ 703224 h 5339960"/>
              <a:gd name="connsiteX15335" fmla="*/ 1727625 w 6294865"/>
              <a:gd name="connsiteY15335" fmla="*/ 701272 h 5339960"/>
              <a:gd name="connsiteX15336" fmla="*/ 1288010 w 6294865"/>
              <a:gd name="connsiteY15336" fmla="*/ 2086463 h 5339960"/>
              <a:gd name="connsiteX15337" fmla="*/ 1284399 w 6294865"/>
              <a:gd name="connsiteY15337" fmla="*/ 2098328 h 5339960"/>
              <a:gd name="connsiteX15338" fmla="*/ 1284398 w 6294865"/>
              <a:gd name="connsiteY15338" fmla="*/ 2098330 h 5339960"/>
              <a:gd name="connsiteX15339" fmla="*/ 1286619 w 6294865"/>
              <a:gd name="connsiteY15339" fmla="*/ 2099571 h 5339960"/>
              <a:gd name="connsiteX15340" fmla="*/ 1289169 w 6294865"/>
              <a:gd name="connsiteY15340" fmla="*/ 2100840 h 5339960"/>
              <a:gd name="connsiteX15341" fmla="*/ 1291696 w 6294865"/>
              <a:gd name="connsiteY15341" fmla="*/ 2097926 h 5339960"/>
              <a:gd name="connsiteX15342" fmla="*/ 1304073 w 6294865"/>
              <a:gd name="connsiteY15342" fmla="*/ 2084138 h 5339960"/>
              <a:gd name="connsiteX15343" fmla="*/ 1303251 w 6294865"/>
              <a:gd name="connsiteY15343" fmla="*/ 2083461 h 5339960"/>
              <a:gd name="connsiteX15344" fmla="*/ 1290401 w 6294865"/>
              <a:gd name="connsiteY15344" fmla="*/ 2085755 h 5339960"/>
              <a:gd name="connsiteX15345" fmla="*/ 1741439 w 6294865"/>
              <a:gd name="connsiteY15345" fmla="*/ 646814 h 5339960"/>
              <a:gd name="connsiteX15346" fmla="*/ 1748921 w 6294865"/>
              <a:gd name="connsiteY15346" fmla="*/ 659793 h 5339960"/>
              <a:gd name="connsiteX15347" fmla="*/ 1767510 w 6294865"/>
              <a:gd name="connsiteY15347" fmla="*/ 658866 h 5339960"/>
              <a:gd name="connsiteX15348" fmla="*/ 1771216 w 6294865"/>
              <a:gd name="connsiteY15348" fmla="*/ 654434 h 5339960"/>
              <a:gd name="connsiteX15349" fmla="*/ 1768837 w 6294865"/>
              <a:gd name="connsiteY15349" fmla="*/ 633372 h 5339960"/>
              <a:gd name="connsiteX15350" fmla="*/ 1265080 w 6294865"/>
              <a:gd name="connsiteY15350" fmla="*/ 2158650 h 5339960"/>
              <a:gd name="connsiteX15351" fmla="*/ 1266162 w 6294865"/>
              <a:gd name="connsiteY15351" fmla="*/ 2168318 h 5339960"/>
              <a:gd name="connsiteX15352" fmla="*/ 1268083 w 6294865"/>
              <a:gd name="connsiteY15352" fmla="*/ 2168655 h 5339960"/>
              <a:gd name="connsiteX15353" fmla="*/ 1278018 w 6294865"/>
              <a:gd name="connsiteY15353" fmla="*/ 2166458 h 5339960"/>
              <a:gd name="connsiteX15354" fmla="*/ 1280311 w 6294865"/>
              <a:gd name="connsiteY15354" fmla="*/ 2164435 h 5339960"/>
              <a:gd name="connsiteX15355" fmla="*/ 1280431 w 6294865"/>
              <a:gd name="connsiteY15355" fmla="*/ 2163873 h 5339960"/>
              <a:gd name="connsiteX15356" fmla="*/ 1276904 w 6294865"/>
              <a:gd name="connsiteY15356" fmla="*/ 2159638 h 5339960"/>
              <a:gd name="connsiteX15357" fmla="*/ 1267280 w 6294865"/>
              <a:gd name="connsiteY15357" fmla="*/ 2157408 h 5339960"/>
              <a:gd name="connsiteX15358" fmla="*/ 1072341 w 6294865"/>
              <a:gd name="connsiteY15358" fmla="*/ 2769743 h 5339960"/>
              <a:gd name="connsiteX15359" fmla="*/ 1073805 w 6294865"/>
              <a:gd name="connsiteY15359" fmla="*/ 2778399 h 5339960"/>
              <a:gd name="connsiteX15360" fmla="*/ 1073881 w 6294865"/>
              <a:gd name="connsiteY15360" fmla="*/ 2780202 h 5339960"/>
              <a:gd name="connsiteX15361" fmla="*/ 1076292 w 6294865"/>
              <a:gd name="connsiteY15361" fmla="*/ 2777157 h 5339960"/>
              <a:gd name="connsiteX15362" fmla="*/ 1075801 w 6294865"/>
              <a:gd name="connsiteY15362" fmla="*/ 2782242 h 5339960"/>
              <a:gd name="connsiteX15363" fmla="*/ 1074836 w 6294865"/>
              <a:gd name="connsiteY15363" fmla="*/ 2784977 h 5339960"/>
              <a:gd name="connsiteX15364" fmla="*/ 1079141 w 6294865"/>
              <a:gd name="connsiteY15364" fmla="*/ 2788025 h 5339960"/>
              <a:gd name="connsiteX15365" fmla="*/ 1085934 w 6294865"/>
              <a:gd name="connsiteY15365" fmla="*/ 2756381 h 5339960"/>
              <a:gd name="connsiteX15366" fmla="*/ 1081146 w 6294865"/>
              <a:gd name="connsiteY15366" fmla="*/ 2761171 h 5339960"/>
              <a:gd name="connsiteX15367" fmla="*/ 1107003 w 6294865"/>
              <a:gd name="connsiteY15367" fmla="*/ 2659586 h 5339960"/>
              <a:gd name="connsiteX15368" fmla="*/ 1112461 w 6294865"/>
              <a:gd name="connsiteY15368" fmla="*/ 2680628 h 5339960"/>
              <a:gd name="connsiteX15369" fmla="*/ 1118317 w 6294865"/>
              <a:gd name="connsiteY15369" fmla="*/ 2653346 h 5339960"/>
              <a:gd name="connsiteX15370" fmla="*/ 1118604 w 6294865"/>
              <a:gd name="connsiteY15370" fmla="*/ 2652342 h 5339960"/>
              <a:gd name="connsiteX15371" fmla="*/ 1107459 w 6294865"/>
              <a:gd name="connsiteY15371" fmla="*/ 2659356 h 5339960"/>
              <a:gd name="connsiteX15372" fmla="*/ 1774630 w 6294865"/>
              <a:gd name="connsiteY15372" fmla="*/ 540128 h 5339960"/>
              <a:gd name="connsiteX15373" fmla="*/ 1778821 w 6294865"/>
              <a:gd name="connsiteY15373" fmla="*/ 575961 h 5339960"/>
              <a:gd name="connsiteX15374" fmla="*/ 1805167 w 6294865"/>
              <a:gd name="connsiteY15374" fmla="*/ 561290 h 5339960"/>
              <a:gd name="connsiteX15375" fmla="*/ 1799309 w 6294865"/>
              <a:gd name="connsiteY15375" fmla="*/ 539245 h 5339960"/>
              <a:gd name="connsiteX15376" fmla="*/ 1798535 w 6294865"/>
              <a:gd name="connsiteY15376" fmla="*/ 535757 h 5339960"/>
              <a:gd name="connsiteX15377" fmla="*/ 1798363 w 6294865"/>
              <a:gd name="connsiteY15377" fmla="*/ 540930 h 5339960"/>
              <a:gd name="connsiteX15378" fmla="*/ 1790690 w 6294865"/>
              <a:gd name="connsiteY15378" fmla="*/ 557956 h 5339960"/>
              <a:gd name="connsiteX15379" fmla="*/ 1784582 w 6294865"/>
              <a:gd name="connsiteY15379" fmla="*/ 536202 h 5339960"/>
              <a:gd name="connsiteX15380" fmla="*/ 1783444 w 6294865"/>
              <a:gd name="connsiteY15380" fmla="*/ 531187 h 5339960"/>
              <a:gd name="connsiteX15381" fmla="*/ 1295015 w 6294865"/>
              <a:gd name="connsiteY15381" fmla="*/ 2062676 h 5339960"/>
              <a:gd name="connsiteX15382" fmla="*/ 1294905 w 6294865"/>
              <a:gd name="connsiteY15382" fmla="*/ 2063057 h 5339960"/>
              <a:gd name="connsiteX15383" fmla="*/ 1303321 w 6294865"/>
              <a:gd name="connsiteY15383" fmla="*/ 2069667 h 5339960"/>
              <a:gd name="connsiteX15384" fmla="*/ 1305402 w 6294865"/>
              <a:gd name="connsiteY15384" fmla="*/ 2069222 h 5339960"/>
              <a:gd name="connsiteX15385" fmla="*/ 1302376 w 6294865"/>
              <a:gd name="connsiteY15385" fmla="*/ 2059105 h 5339960"/>
              <a:gd name="connsiteX15386" fmla="*/ 1298914 w 6294865"/>
              <a:gd name="connsiteY15386" fmla="*/ 2060615 h 5339960"/>
              <a:gd name="connsiteX15387" fmla="*/ 605525 w 6294865"/>
              <a:gd name="connsiteY15387" fmla="*/ 4251494 h 5339960"/>
              <a:gd name="connsiteX15388" fmla="*/ 605591 w 6294865"/>
              <a:gd name="connsiteY15388" fmla="*/ 4253053 h 5339960"/>
              <a:gd name="connsiteX15389" fmla="*/ 605938 w 6294865"/>
              <a:gd name="connsiteY15389" fmla="*/ 4255758 h 5339960"/>
              <a:gd name="connsiteX15390" fmla="*/ 608926 w 6294865"/>
              <a:gd name="connsiteY15390" fmla="*/ 4254255 h 5339960"/>
              <a:gd name="connsiteX15391" fmla="*/ 1732373 w 6294865"/>
              <a:gd name="connsiteY15391" fmla="*/ 674136 h 5339960"/>
              <a:gd name="connsiteX15392" fmla="*/ 1727841 w 6294865"/>
              <a:gd name="connsiteY15392" fmla="*/ 690002 h 5339960"/>
              <a:gd name="connsiteX15393" fmla="*/ 1727542 w 6294865"/>
              <a:gd name="connsiteY15393" fmla="*/ 690985 h 5339960"/>
              <a:gd name="connsiteX15394" fmla="*/ 1729096 w 6294865"/>
              <a:gd name="connsiteY15394" fmla="*/ 697129 h 5339960"/>
              <a:gd name="connsiteX15395" fmla="*/ 1729701 w 6294865"/>
              <a:gd name="connsiteY15395" fmla="*/ 699642 h 5339960"/>
              <a:gd name="connsiteX15396" fmla="*/ 1744434 w 6294865"/>
              <a:gd name="connsiteY15396" fmla="*/ 685007 h 5339960"/>
              <a:gd name="connsiteX15397" fmla="*/ 1741704 w 6294865"/>
              <a:gd name="connsiteY15397" fmla="*/ 677842 h 5339960"/>
              <a:gd name="connsiteX15398" fmla="*/ 1739286 w 6294865"/>
              <a:gd name="connsiteY15398" fmla="*/ 672630 h 5339960"/>
              <a:gd name="connsiteX15399" fmla="*/ 404046 w 6294865"/>
              <a:gd name="connsiteY15399" fmla="*/ 4890986 h 5339960"/>
              <a:gd name="connsiteX15400" fmla="*/ 404036 w 6294865"/>
              <a:gd name="connsiteY15400" fmla="*/ 4893718 h 5339960"/>
              <a:gd name="connsiteX15401" fmla="*/ 405284 w 6294865"/>
              <a:gd name="connsiteY15401" fmla="*/ 4892998 h 5339960"/>
              <a:gd name="connsiteX15402" fmla="*/ 405518 w 6294865"/>
              <a:gd name="connsiteY15402" fmla="*/ 4891853 h 5339960"/>
              <a:gd name="connsiteX15403" fmla="*/ 1040524 w 6294865"/>
              <a:gd name="connsiteY15403" fmla="*/ 2869375 h 5339960"/>
              <a:gd name="connsiteX15404" fmla="*/ 1048105 w 6294865"/>
              <a:gd name="connsiteY15404" fmla="*/ 2859955 h 5339960"/>
              <a:gd name="connsiteX15405" fmla="*/ 1042398 w 6294865"/>
              <a:gd name="connsiteY15405" fmla="*/ 2863829 h 5339960"/>
              <a:gd name="connsiteX15406" fmla="*/ 1039236 w 6294865"/>
              <a:gd name="connsiteY15406" fmla="*/ 2873187 h 5339960"/>
              <a:gd name="connsiteX15407" fmla="*/ 1043547 w 6294865"/>
              <a:gd name="connsiteY15407" fmla="*/ 2882957 h 5339960"/>
              <a:gd name="connsiteX15408" fmla="*/ 1084321 w 6294865"/>
              <a:gd name="connsiteY15408" fmla="*/ 2866256 h 5339960"/>
              <a:gd name="connsiteX15409" fmla="*/ 1082480 w 6294865"/>
              <a:gd name="connsiteY15409" fmla="*/ 2862959 h 5339960"/>
              <a:gd name="connsiteX15410" fmla="*/ 1074365 w 6294865"/>
              <a:gd name="connsiteY15410" fmla="*/ 2850699 h 5339960"/>
              <a:gd name="connsiteX15411" fmla="*/ 1073844 w 6294865"/>
              <a:gd name="connsiteY15411" fmla="*/ 2850716 h 5339960"/>
              <a:gd name="connsiteX15412" fmla="*/ 1060621 w 6294865"/>
              <a:gd name="connsiteY15412" fmla="*/ 2851781 h 5339960"/>
              <a:gd name="connsiteX15413" fmla="*/ 1048915 w 6294865"/>
              <a:gd name="connsiteY15413" fmla="*/ 2863492 h 5339960"/>
              <a:gd name="connsiteX15414" fmla="*/ 1039569 w 6294865"/>
              <a:gd name="connsiteY15414" fmla="*/ 2872202 h 5339960"/>
              <a:gd name="connsiteX15415" fmla="*/ 414127 w 6294865"/>
              <a:gd name="connsiteY15415" fmla="*/ 4855008 h 5339960"/>
              <a:gd name="connsiteX15416" fmla="*/ 419899 w 6294865"/>
              <a:gd name="connsiteY15416" fmla="*/ 4858357 h 5339960"/>
              <a:gd name="connsiteX15417" fmla="*/ 421202 w 6294865"/>
              <a:gd name="connsiteY15417" fmla="*/ 4856309 h 5339960"/>
              <a:gd name="connsiteX15418" fmla="*/ 426099 w 6294865"/>
              <a:gd name="connsiteY15418" fmla="*/ 4853585 h 5339960"/>
              <a:gd name="connsiteX15419" fmla="*/ 426817 w 6294865"/>
              <a:gd name="connsiteY15419" fmla="*/ 4861244 h 5339960"/>
              <a:gd name="connsiteX15420" fmla="*/ 426770 w 6294865"/>
              <a:gd name="connsiteY15420" fmla="*/ 4861938 h 5339960"/>
              <a:gd name="connsiteX15421" fmla="*/ 433815 w 6294865"/>
              <a:gd name="connsiteY15421" fmla="*/ 4865374 h 5339960"/>
              <a:gd name="connsiteX15422" fmla="*/ 440929 w 6294865"/>
              <a:gd name="connsiteY15422" fmla="*/ 4869001 h 5339960"/>
              <a:gd name="connsiteX15423" fmla="*/ 452767 w 6294865"/>
              <a:gd name="connsiteY15423" fmla="*/ 4862251 h 5339960"/>
              <a:gd name="connsiteX15424" fmla="*/ 444081 w 6294865"/>
              <a:gd name="connsiteY15424" fmla="*/ 4855340 h 5339960"/>
              <a:gd name="connsiteX15425" fmla="*/ 443766 w 6294865"/>
              <a:gd name="connsiteY15425" fmla="*/ 4855590 h 5339960"/>
              <a:gd name="connsiteX15426" fmla="*/ 444004 w 6294865"/>
              <a:gd name="connsiteY15426" fmla="*/ 4855279 h 5339960"/>
              <a:gd name="connsiteX15427" fmla="*/ 441573 w 6294865"/>
              <a:gd name="connsiteY15427" fmla="*/ 4853345 h 5339960"/>
              <a:gd name="connsiteX15428" fmla="*/ 443802 w 6294865"/>
              <a:gd name="connsiteY15428" fmla="*/ 4838634 h 5339960"/>
              <a:gd name="connsiteX15429" fmla="*/ 455529 w 6294865"/>
              <a:gd name="connsiteY15429" fmla="*/ 4836434 h 5339960"/>
              <a:gd name="connsiteX15430" fmla="*/ 456781 w 6294865"/>
              <a:gd name="connsiteY15430" fmla="*/ 4836422 h 5339960"/>
              <a:gd name="connsiteX15431" fmla="*/ 456740 w 6294865"/>
              <a:gd name="connsiteY15431" fmla="*/ 4830481 h 5339960"/>
              <a:gd name="connsiteX15432" fmla="*/ 451934 w 6294865"/>
              <a:gd name="connsiteY15432" fmla="*/ 4830316 h 5339960"/>
              <a:gd name="connsiteX15433" fmla="*/ 449399 w 6294865"/>
              <a:gd name="connsiteY15433" fmla="*/ 4821592 h 5339960"/>
              <a:gd name="connsiteX15434" fmla="*/ 456644 w 6294865"/>
              <a:gd name="connsiteY15434" fmla="*/ 4816527 h 5339960"/>
              <a:gd name="connsiteX15435" fmla="*/ 456582 w 6294865"/>
              <a:gd name="connsiteY15435" fmla="*/ 4807611 h 5339960"/>
              <a:gd name="connsiteX15436" fmla="*/ 456577 w 6294865"/>
              <a:gd name="connsiteY15436" fmla="*/ 4806618 h 5339960"/>
              <a:gd name="connsiteX15437" fmla="*/ 448343 w 6294865"/>
              <a:gd name="connsiteY15437" fmla="*/ 4804261 h 5339960"/>
              <a:gd name="connsiteX15438" fmla="*/ 431993 w 6294865"/>
              <a:gd name="connsiteY15438" fmla="*/ 4821601 h 5339960"/>
              <a:gd name="connsiteX15439" fmla="*/ 415254 w 6294865"/>
              <a:gd name="connsiteY15439" fmla="*/ 4851516 h 5339960"/>
              <a:gd name="connsiteX15440" fmla="*/ 1298786 w 6294865"/>
              <a:gd name="connsiteY15440" fmla="*/ 2046266 h 5339960"/>
              <a:gd name="connsiteX15441" fmla="*/ 1298253 w 6294865"/>
              <a:gd name="connsiteY15441" fmla="*/ 2050580 h 5339960"/>
              <a:gd name="connsiteX15442" fmla="*/ 1299730 w 6294865"/>
              <a:gd name="connsiteY15442" fmla="*/ 2049823 h 5339960"/>
              <a:gd name="connsiteX15443" fmla="*/ 956194 w 6294865"/>
              <a:gd name="connsiteY15443" fmla="*/ 3133686 h 5339960"/>
              <a:gd name="connsiteX15444" fmla="*/ 956841 w 6294865"/>
              <a:gd name="connsiteY15444" fmla="*/ 3133675 h 5339960"/>
              <a:gd name="connsiteX15445" fmla="*/ 956937 w 6294865"/>
              <a:gd name="connsiteY15445" fmla="*/ 3131740 h 5339960"/>
              <a:gd name="connsiteX15446" fmla="*/ 404979 w 6294865"/>
              <a:gd name="connsiteY15446" fmla="*/ 4883370 h 5339960"/>
              <a:gd name="connsiteX15447" fmla="*/ 407037 w 6294865"/>
              <a:gd name="connsiteY15447" fmla="*/ 4884420 h 5339960"/>
              <a:gd name="connsiteX15448" fmla="*/ 407421 w 6294865"/>
              <a:gd name="connsiteY15448" fmla="*/ 4882535 h 5339960"/>
              <a:gd name="connsiteX15449" fmla="*/ 413930 w 6294865"/>
              <a:gd name="connsiteY15449" fmla="*/ 4867750 h 5339960"/>
              <a:gd name="connsiteX15450" fmla="*/ 414287 w 6294865"/>
              <a:gd name="connsiteY15450" fmla="*/ 4867189 h 5339960"/>
              <a:gd name="connsiteX15451" fmla="*/ 410857 w 6294865"/>
              <a:gd name="connsiteY15451" fmla="*/ 4865143 h 5339960"/>
              <a:gd name="connsiteX15452" fmla="*/ 1383728 w 6294865"/>
              <a:gd name="connsiteY15452" fmla="*/ 1775876 h 5339960"/>
              <a:gd name="connsiteX15453" fmla="*/ 1381997 w 6294865"/>
              <a:gd name="connsiteY15453" fmla="*/ 1781772 h 5339960"/>
              <a:gd name="connsiteX15454" fmla="*/ 1383593 w 6294865"/>
              <a:gd name="connsiteY15454" fmla="*/ 1781980 h 5339960"/>
              <a:gd name="connsiteX15455" fmla="*/ 1391690 w 6294865"/>
              <a:gd name="connsiteY15455" fmla="*/ 1780840 h 5339960"/>
              <a:gd name="connsiteX15456" fmla="*/ 1386329 w 6294865"/>
              <a:gd name="connsiteY15456" fmla="*/ 1767013 h 5339960"/>
              <a:gd name="connsiteX15457" fmla="*/ 1386095 w 6294865"/>
              <a:gd name="connsiteY15457" fmla="*/ 1767811 h 5339960"/>
              <a:gd name="connsiteX15458" fmla="*/ 1387237 w 6294865"/>
              <a:gd name="connsiteY15458" fmla="*/ 1768627 h 5339960"/>
              <a:gd name="connsiteX15459" fmla="*/ 1386492 w 6294865"/>
              <a:gd name="connsiteY15459" fmla="*/ 1766985 h 5339960"/>
              <a:gd name="connsiteX15460" fmla="*/ 1120661 w 6294865"/>
              <a:gd name="connsiteY15460" fmla="*/ 2609489 h 5339960"/>
              <a:gd name="connsiteX15461" fmla="*/ 1121089 w 6294865"/>
              <a:gd name="connsiteY15461" fmla="*/ 2611142 h 5339960"/>
              <a:gd name="connsiteX15462" fmla="*/ 1123026 w 6294865"/>
              <a:gd name="connsiteY15462" fmla="*/ 2609217 h 5339960"/>
              <a:gd name="connsiteX15463" fmla="*/ 1121635 w 6294865"/>
              <a:gd name="connsiteY15463" fmla="*/ 2608844 h 5339960"/>
              <a:gd name="connsiteX15464" fmla="*/ 918313 w 6294865"/>
              <a:gd name="connsiteY15464" fmla="*/ 3250733 h 5339960"/>
              <a:gd name="connsiteX15465" fmla="*/ 917330 w 6294865"/>
              <a:gd name="connsiteY15465" fmla="*/ 3256570 h 5339960"/>
              <a:gd name="connsiteX15466" fmla="*/ 919451 w 6294865"/>
              <a:gd name="connsiteY15466" fmla="*/ 3258176 h 5339960"/>
              <a:gd name="connsiteX15467" fmla="*/ 920693 w 6294865"/>
              <a:gd name="connsiteY15467" fmla="*/ 3258869 h 5339960"/>
              <a:gd name="connsiteX15468" fmla="*/ 923379 w 6294865"/>
              <a:gd name="connsiteY15468" fmla="*/ 3255656 h 5339960"/>
              <a:gd name="connsiteX15469" fmla="*/ 1373844 w 6294865"/>
              <a:gd name="connsiteY15469" fmla="*/ 1804490 h 5339960"/>
              <a:gd name="connsiteX15470" fmla="*/ 1388147 w 6294865"/>
              <a:gd name="connsiteY15470" fmla="*/ 1804270 h 5339960"/>
              <a:gd name="connsiteX15471" fmla="*/ 1395165 w 6294865"/>
              <a:gd name="connsiteY15471" fmla="*/ 1809928 h 5339960"/>
              <a:gd name="connsiteX15472" fmla="*/ 1395749 w 6294865"/>
              <a:gd name="connsiteY15472" fmla="*/ 1816957 h 5339960"/>
              <a:gd name="connsiteX15473" fmla="*/ 1398723 w 6294865"/>
              <a:gd name="connsiteY15473" fmla="*/ 1814777 h 5339960"/>
              <a:gd name="connsiteX15474" fmla="*/ 1412259 w 6294865"/>
              <a:gd name="connsiteY15474" fmla="*/ 1806940 h 5339960"/>
              <a:gd name="connsiteX15475" fmla="*/ 1410904 w 6294865"/>
              <a:gd name="connsiteY15475" fmla="*/ 1801053 h 5339960"/>
              <a:gd name="connsiteX15476" fmla="*/ 1401946 w 6294865"/>
              <a:gd name="connsiteY15476" fmla="*/ 1799965 h 5339960"/>
              <a:gd name="connsiteX15477" fmla="*/ 1383083 w 6294865"/>
              <a:gd name="connsiteY15477" fmla="*/ 1796950 h 5339960"/>
              <a:gd name="connsiteX15478" fmla="*/ 1401142 w 6294865"/>
              <a:gd name="connsiteY15478" fmla="*/ 1793607 h 5339960"/>
              <a:gd name="connsiteX15479" fmla="*/ 1403852 w 6294865"/>
              <a:gd name="connsiteY15479" fmla="*/ 1793433 h 5339960"/>
              <a:gd name="connsiteX15480" fmla="*/ 1397525 w 6294865"/>
              <a:gd name="connsiteY15480" fmla="*/ 1785999 h 5339960"/>
              <a:gd name="connsiteX15481" fmla="*/ 1395714 w 6294865"/>
              <a:gd name="connsiteY15481" fmla="*/ 1787048 h 5339960"/>
              <a:gd name="connsiteX15482" fmla="*/ 1379837 w 6294865"/>
              <a:gd name="connsiteY15482" fmla="*/ 1788809 h 5339960"/>
              <a:gd name="connsiteX15483" fmla="*/ 1385245 w 6294865"/>
              <a:gd name="connsiteY15483" fmla="*/ 1767203 h 5339960"/>
              <a:gd name="connsiteX15484" fmla="*/ 1385514 w 6294865"/>
              <a:gd name="connsiteY15484" fmla="*/ 1767394 h 5339960"/>
              <a:gd name="connsiteX15485" fmla="*/ 1385706 w 6294865"/>
              <a:gd name="connsiteY15485" fmla="*/ 1767122 h 5339960"/>
              <a:gd name="connsiteX15486" fmla="*/ 1451324 w 6294865"/>
              <a:gd name="connsiteY15486" fmla="*/ 1554901 h 5339960"/>
              <a:gd name="connsiteX15487" fmla="*/ 1449341 w 6294865"/>
              <a:gd name="connsiteY15487" fmla="*/ 1567072 h 5339960"/>
              <a:gd name="connsiteX15488" fmla="*/ 1449111 w 6294865"/>
              <a:gd name="connsiteY15488" fmla="*/ 1567873 h 5339960"/>
              <a:gd name="connsiteX15489" fmla="*/ 1455652 w 6294865"/>
              <a:gd name="connsiteY15489" fmla="*/ 1561123 h 5339960"/>
              <a:gd name="connsiteX15490" fmla="*/ 1458080 w 6294865"/>
              <a:gd name="connsiteY15490" fmla="*/ 1559161 h 5339960"/>
              <a:gd name="connsiteX15491" fmla="*/ 1454122 w 6294865"/>
              <a:gd name="connsiteY15491" fmla="*/ 1553532 h 5339960"/>
              <a:gd name="connsiteX15492" fmla="*/ 1453214 w 6294865"/>
              <a:gd name="connsiteY15492" fmla="*/ 1553995 h 5339960"/>
              <a:gd name="connsiteX15493" fmla="*/ 461962 w 6294865"/>
              <a:gd name="connsiteY15493" fmla="*/ 4695577 h 5339960"/>
              <a:gd name="connsiteX15494" fmla="*/ 471418 w 6294865"/>
              <a:gd name="connsiteY15494" fmla="*/ 4710273 h 5339960"/>
              <a:gd name="connsiteX15495" fmla="*/ 477093 w 6294865"/>
              <a:gd name="connsiteY15495" fmla="*/ 4714962 h 5339960"/>
              <a:gd name="connsiteX15496" fmla="*/ 480746 w 6294865"/>
              <a:gd name="connsiteY15496" fmla="*/ 4715168 h 5339960"/>
              <a:gd name="connsiteX15497" fmla="*/ 489087 w 6294865"/>
              <a:gd name="connsiteY15497" fmla="*/ 4705547 h 5339960"/>
              <a:gd name="connsiteX15498" fmla="*/ 487809 w 6294865"/>
              <a:gd name="connsiteY15498" fmla="*/ 4702230 h 5339960"/>
              <a:gd name="connsiteX15499" fmla="*/ 488053 w 6294865"/>
              <a:gd name="connsiteY15499" fmla="*/ 4696968 h 5339960"/>
              <a:gd name="connsiteX15500" fmla="*/ 473507 w 6294865"/>
              <a:gd name="connsiteY15500" fmla="*/ 4686593 h 5339960"/>
              <a:gd name="connsiteX15501" fmla="*/ 464544 w 6294865"/>
              <a:gd name="connsiteY15501" fmla="*/ 4689822 h 5339960"/>
              <a:gd name="connsiteX15502" fmla="*/ 464500 w 6294865"/>
              <a:gd name="connsiteY15502" fmla="*/ 4689915 h 5339960"/>
              <a:gd name="connsiteX15503" fmla="*/ 507942 w 6294865"/>
              <a:gd name="connsiteY15503" fmla="*/ 4549163 h 5339960"/>
              <a:gd name="connsiteX15504" fmla="*/ 508045 w 6294865"/>
              <a:gd name="connsiteY15504" fmla="*/ 4550647 h 5339960"/>
              <a:gd name="connsiteX15505" fmla="*/ 514528 w 6294865"/>
              <a:gd name="connsiteY15505" fmla="*/ 4548814 h 5339960"/>
              <a:gd name="connsiteX15506" fmla="*/ 540172 w 6294865"/>
              <a:gd name="connsiteY15506" fmla="*/ 4446842 h 5339960"/>
              <a:gd name="connsiteX15507" fmla="*/ 540587 w 6294865"/>
              <a:gd name="connsiteY15507" fmla="*/ 4452844 h 5339960"/>
              <a:gd name="connsiteX15508" fmla="*/ 540864 w 6294865"/>
              <a:gd name="connsiteY15508" fmla="*/ 4465069 h 5339960"/>
              <a:gd name="connsiteX15509" fmla="*/ 552958 w 6294865"/>
              <a:gd name="connsiteY15509" fmla="*/ 4452445 h 5339960"/>
              <a:gd name="connsiteX15510" fmla="*/ 554240 w 6294865"/>
              <a:gd name="connsiteY15510" fmla="*/ 4451245 h 5339960"/>
              <a:gd name="connsiteX15511" fmla="*/ 549898 w 6294865"/>
              <a:gd name="connsiteY15511" fmla="*/ 4446328 h 5339960"/>
              <a:gd name="connsiteX15512" fmla="*/ 1622100 w 6294865"/>
              <a:gd name="connsiteY15512" fmla="*/ 1011829 h 5339960"/>
              <a:gd name="connsiteX15513" fmla="*/ 1626623 w 6294865"/>
              <a:gd name="connsiteY15513" fmla="*/ 1019676 h 5339960"/>
              <a:gd name="connsiteX15514" fmla="*/ 1626588 w 6294865"/>
              <a:gd name="connsiteY15514" fmla="*/ 1010245 h 5339960"/>
              <a:gd name="connsiteX15515" fmla="*/ 1624682 w 6294865"/>
              <a:gd name="connsiteY15515" fmla="*/ 1010933 h 5339960"/>
              <a:gd name="connsiteX15516" fmla="*/ 1801756 w 6294865"/>
              <a:gd name="connsiteY15516" fmla="*/ 440882 h 5339960"/>
              <a:gd name="connsiteX15517" fmla="*/ 1803390 w 6294865"/>
              <a:gd name="connsiteY15517" fmla="*/ 455496 h 5339960"/>
              <a:gd name="connsiteX15518" fmla="*/ 1813136 w 6294865"/>
              <a:gd name="connsiteY15518" fmla="*/ 457203 h 5339960"/>
              <a:gd name="connsiteX15519" fmla="*/ 1817206 w 6294865"/>
              <a:gd name="connsiteY15519" fmla="*/ 460042 h 5339960"/>
              <a:gd name="connsiteX15520" fmla="*/ 1824934 w 6294865"/>
              <a:gd name="connsiteY15520" fmla="*/ 454887 h 5339960"/>
              <a:gd name="connsiteX15521" fmla="*/ 1834706 w 6294865"/>
              <a:gd name="connsiteY15521" fmla="*/ 447863 h 5339960"/>
              <a:gd name="connsiteX15522" fmla="*/ 1069721 w 6294865"/>
              <a:gd name="connsiteY15522" fmla="*/ 2764448 h 5339960"/>
              <a:gd name="connsiteX15523" fmla="*/ 1071870 w 6294865"/>
              <a:gd name="connsiteY15523" fmla="*/ 2766959 h 5339960"/>
              <a:gd name="connsiteX15524" fmla="*/ 1071991 w 6294865"/>
              <a:gd name="connsiteY15524" fmla="*/ 2767666 h 5339960"/>
              <a:gd name="connsiteX15525" fmla="*/ 1078739 w 6294865"/>
              <a:gd name="connsiteY15525" fmla="*/ 2759468 h 5339960"/>
              <a:gd name="connsiteX15526" fmla="*/ 1075229 w 6294865"/>
              <a:gd name="connsiteY15526" fmla="*/ 2761677 h 5339960"/>
              <a:gd name="connsiteX15527" fmla="*/ 1588148 w 6294865"/>
              <a:gd name="connsiteY15527" fmla="*/ 1117681 h 5339960"/>
              <a:gd name="connsiteX15528" fmla="*/ 1590499 w 6294865"/>
              <a:gd name="connsiteY15528" fmla="*/ 1138693 h 5339960"/>
              <a:gd name="connsiteX15529" fmla="*/ 1597144 w 6294865"/>
              <a:gd name="connsiteY15529" fmla="*/ 1139856 h 5339960"/>
              <a:gd name="connsiteX15530" fmla="*/ 1590457 w 6294865"/>
              <a:gd name="connsiteY15530" fmla="*/ 1117495 h 5339960"/>
              <a:gd name="connsiteX15531" fmla="*/ 1605747 w 6294865"/>
              <a:gd name="connsiteY15531" fmla="*/ 1059896 h 5339960"/>
              <a:gd name="connsiteX15532" fmla="*/ 1603647 w 6294865"/>
              <a:gd name="connsiteY15532" fmla="*/ 1066799 h 5339960"/>
              <a:gd name="connsiteX15533" fmla="*/ 1607454 w 6294865"/>
              <a:gd name="connsiteY15533" fmla="*/ 1064847 h 5339960"/>
              <a:gd name="connsiteX15534" fmla="*/ 1428041 w 6294865"/>
              <a:gd name="connsiteY15534" fmla="*/ 1623375 h 5339960"/>
              <a:gd name="connsiteX15535" fmla="*/ 1435757 w 6294865"/>
              <a:gd name="connsiteY15535" fmla="*/ 1625684 h 5339960"/>
              <a:gd name="connsiteX15536" fmla="*/ 1438203 w 6294865"/>
              <a:gd name="connsiteY15536" fmla="*/ 1626347 h 5339960"/>
              <a:gd name="connsiteX15537" fmla="*/ 1435215 w 6294865"/>
              <a:gd name="connsiteY15537" fmla="*/ 1619766 h 5339960"/>
              <a:gd name="connsiteX15538" fmla="*/ 1429332 w 6294865"/>
              <a:gd name="connsiteY15538" fmla="*/ 1620788 h 5339960"/>
              <a:gd name="connsiteX15539" fmla="*/ 1399076 w 6294865"/>
              <a:gd name="connsiteY15539" fmla="*/ 1714488 h 5339960"/>
              <a:gd name="connsiteX15540" fmla="*/ 1400125 w 6294865"/>
              <a:gd name="connsiteY15540" fmla="*/ 1715363 h 5339960"/>
              <a:gd name="connsiteX15541" fmla="*/ 1401357 w 6294865"/>
              <a:gd name="connsiteY15541" fmla="*/ 1714092 h 5339960"/>
              <a:gd name="connsiteX15542" fmla="*/ 1654460 w 6294865"/>
              <a:gd name="connsiteY15542" fmla="*/ 903703 h 5339960"/>
              <a:gd name="connsiteX15543" fmla="*/ 1658650 w 6294865"/>
              <a:gd name="connsiteY15543" fmla="*/ 939537 h 5339960"/>
              <a:gd name="connsiteX15544" fmla="*/ 1684998 w 6294865"/>
              <a:gd name="connsiteY15544" fmla="*/ 924865 h 5339960"/>
              <a:gd name="connsiteX15545" fmla="*/ 1679140 w 6294865"/>
              <a:gd name="connsiteY15545" fmla="*/ 902820 h 5339960"/>
              <a:gd name="connsiteX15546" fmla="*/ 1674770 w 6294865"/>
              <a:gd name="connsiteY15546" fmla="*/ 883129 h 5339960"/>
              <a:gd name="connsiteX15547" fmla="*/ 1666357 w 6294865"/>
              <a:gd name="connsiteY15547" fmla="*/ 891635 h 5339960"/>
              <a:gd name="connsiteX15548" fmla="*/ 1612203 w 6294865"/>
              <a:gd name="connsiteY15548" fmla="*/ 1037711 h 5339960"/>
              <a:gd name="connsiteX15549" fmla="*/ 1607671 w 6294865"/>
              <a:gd name="connsiteY15549" fmla="*/ 1053577 h 5339960"/>
              <a:gd name="connsiteX15550" fmla="*/ 1607372 w 6294865"/>
              <a:gd name="connsiteY15550" fmla="*/ 1054559 h 5339960"/>
              <a:gd name="connsiteX15551" fmla="*/ 1608927 w 6294865"/>
              <a:gd name="connsiteY15551" fmla="*/ 1060703 h 5339960"/>
              <a:gd name="connsiteX15552" fmla="*/ 1609530 w 6294865"/>
              <a:gd name="connsiteY15552" fmla="*/ 1063217 h 5339960"/>
              <a:gd name="connsiteX15553" fmla="*/ 1624263 w 6294865"/>
              <a:gd name="connsiteY15553" fmla="*/ 1048581 h 5339960"/>
              <a:gd name="connsiteX15554" fmla="*/ 1621534 w 6294865"/>
              <a:gd name="connsiteY15554" fmla="*/ 1041417 h 5339960"/>
              <a:gd name="connsiteX15555" fmla="*/ 1619116 w 6294865"/>
              <a:gd name="connsiteY15555" fmla="*/ 1036205 h 5339960"/>
              <a:gd name="connsiteX15556" fmla="*/ 1517492 w 6294865"/>
              <a:gd name="connsiteY15556" fmla="*/ 1337834 h 5339960"/>
              <a:gd name="connsiteX15557" fmla="*/ 1531512 w 6294865"/>
              <a:gd name="connsiteY15557" fmla="*/ 1348127 h 5339960"/>
              <a:gd name="connsiteX15558" fmla="*/ 1541907 w 6294865"/>
              <a:gd name="connsiteY15558" fmla="*/ 1336878 h 5339960"/>
              <a:gd name="connsiteX15559" fmla="*/ 1545655 w 6294865"/>
              <a:gd name="connsiteY15559" fmla="*/ 1333636 h 5339960"/>
              <a:gd name="connsiteX15560" fmla="*/ 1525437 w 6294865"/>
              <a:gd name="connsiteY15560" fmla="*/ 1329776 h 5339960"/>
              <a:gd name="connsiteX15561" fmla="*/ 1540926 w 6294865"/>
              <a:gd name="connsiteY15561" fmla="*/ 1262917 h 5339960"/>
              <a:gd name="connsiteX15562" fmla="*/ 1544243 w 6294865"/>
              <a:gd name="connsiteY15562" fmla="*/ 1262819 h 5339960"/>
              <a:gd name="connsiteX15563" fmla="*/ 1544080 w 6294865"/>
              <a:gd name="connsiteY15563" fmla="*/ 1261371 h 5339960"/>
              <a:gd name="connsiteX15564" fmla="*/ 1315467 w 6294865"/>
              <a:gd name="connsiteY15564" fmla="*/ 1973744 h 5339960"/>
              <a:gd name="connsiteX15565" fmla="*/ 1320896 w 6294865"/>
              <a:gd name="connsiteY15565" fmla="*/ 1994823 h 5339960"/>
              <a:gd name="connsiteX15566" fmla="*/ 1321259 w 6294865"/>
              <a:gd name="connsiteY15566" fmla="*/ 1988521 h 5339960"/>
              <a:gd name="connsiteX15567" fmla="*/ 1322526 w 6294865"/>
              <a:gd name="connsiteY15567" fmla="*/ 1973100 h 5339960"/>
              <a:gd name="connsiteX15568" fmla="*/ 1319769 w 6294865"/>
              <a:gd name="connsiteY15568" fmla="*/ 1969978 h 5339960"/>
              <a:gd name="connsiteX15569" fmla="*/ 897113 w 6294865"/>
              <a:gd name="connsiteY15569" fmla="*/ 3300203 h 5339960"/>
              <a:gd name="connsiteX15570" fmla="*/ 901997 w 6294865"/>
              <a:gd name="connsiteY15570" fmla="*/ 3319168 h 5339960"/>
              <a:gd name="connsiteX15571" fmla="*/ 903496 w 6294865"/>
              <a:gd name="connsiteY15571" fmla="*/ 3319681 h 5339960"/>
              <a:gd name="connsiteX15572" fmla="*/ 903610 w 6294865"/>
              <a:gd name="connsiteY15572" fmla="*/ 3317716 h 5339960"/>
              <a:gd name="connsiteX15573" fmla="*/ 905397 w 6294865"/>
              <a:gd name="connsiteY15573" fmla="*/ 3295966 h 5339960"/>
              <a:gd name="connsiteX15574" fmla="*/ 897233 w 6294865"/>
              <a:gd name="connsiteY15574" fmla="*/ 3300151 h 5339960"/>
              <a:gd name="connsiteX15575" fmla="*/ 1341622 w 6294865"/>
              <a:gd name="connsiteY15575" fmla="*/ 1888609 h 5339960"/>
              <a:gd name="connsiteX15576" fmla="*/ 1337154 w 6294865"/>
              <a:gd name="connsiteY15576" fmla="*/ 1914472 h 5339960"/>
              <a:gd name="connsiteX15577" fmla="*/ 1336873 w 6294865"/>
              <a:gd name="connsiteY15577" fmla="*/ 1916140 h 5339960"/>
              <a:gd name="connsiteX15578" fmla="*/ 1338044 w 6294865"/>
              <a:gd name="connsiteY15578" fmla="*/ 1923875 h 5339960"/>
              <a:gd name="connsiteX15579" fmla="*/ 1339204 w 6294865"/>
              <a:gd name="connsiteY15579" fmla="*/ 1933802 h 5339960"/>
              <a:gd name="connsiteX15580" fmla="*/ 1339907 w 6294865"/>
              <a:gd name="connsiteY15580" fmla="*/ 1936584 h 5339960"/>
              <a:gd name="connsiteX15581" fmla="*/ 1366492 w 6294865"/>
              <a:gd name="connsiteY15581" fmla="*/ 1917098 h 5339960"/>
              <a:gd name="connsiteX15582" fmla="*/ 1375310 w 6294865"/>
              <a:gd name="connsiteY15582" fmla="*/ 1912187 h 5339960"/>
              <a:gd name="connsiteX15583" fmla="*/ 1374318 w 6294865"/>
              <a:gd name="connsiteY15583" fmla="*/ 1909581 h 5339960"/>
              <a:gd name="connsiteX15584" fmla="*/ 1373407 w 6294865"/>
              <a:gd name="connsiteY15584" fmla="*/ 1907614 h 5339960"/>
              <a:gd name="connsiteX15585" fmla="*/ 1369194 w 6294865"/>
              <a:gd name="connsiteY15585" fmla="*/ 1909734 h 5339960"/>
              <a:gd name="connsiteX15586" fmla="*/ 1371586 w 6294865"/>
              <a:gd name="connsiteY15586" fmla="*/ 1903693 h 5339960"/>
              <a:gd name="connsiteX15587" fmla="*/ 1358049 w 6294865"/>
              <a:gd name="connsiteY15587" fmla="*/ 1874506 h 5339960"/>
              <a:gd name="connsiteX15588" fmla="*/ 1352546 w 6294865"/>
              <a:gd name="connsiteY15588" fmla="*/ 1868275 h 5339960"/>
              <a:gd name="connsiteX15589" fmla="*/ 1358812 w 6294865"/>
              <a:gd name="connsiteY15589" fmla="*/ 1882481 h 5339960"/>
              <a:gd name="connsiteX15590" fmla="*/ 1346764 w 6294865"/>
              <a:gd name="connsiteY15590" fmla="*/ 1899827 h 5339960"/>
              <a:gd name="connsiteX15591" fmla="*/ 1453647 w 6294865"/>
              <a:gd name="connsiteY15591" fmla="*/ 1532693 h 5339960"/>
              <a:gd name="connsiteX15592" fmla="*/ 1453540 w 6294865"/>
              <a:gd name="connsiteY15592" fmla="*/ 1536548 h 5339960"/>
              <a:gd name="connsiteX15593" fmla="*/ 1452907 w 6294865"/>
              <a:gd name="connsiteY15593" fmla="*/ 1542553 h 5339960"/>
              <a:gd name="connsiteX15594" fmla="*/ 1455325 w 6294865"/>
              <a:gd name="connsiteY15594" fmla="*/ 1544851 h 5339960"/>
              <a:gd name="connsiteX15595" fmla="*/ 1465596 w 6294865"/>
              <a:gd name="connsiteY15595" fmla="*/ 1540379 h 5339960"/>
              <a:gd name="connsiteX15596" fmla="*/ 1485072 w 6294865"/>
              <a:gd name="connsiteY15596" fmla="*/ 1531938 h 5339960"/>
              <a:gd name="connsiteX15597" fmla="*/ 1482693 w 6294865"/>
              <a:gd name="connsiteY15597" fmla="*/ 1530513 h 5339960"/>
              <a:gd name="connsiteX15598" fmla="*/ 1089754 w 6294865"/>
              <a:gd name="connsiteY15598" fmla="*/ 2686347 h 5339960"/>
              <a:gd name="connsiteX15599" fmla="*/ 1097229 w 6294865"/>
              <a:gd name="connsiteY15599" fmla="*/ 2690067 h 5339960"/>
              <a:gd name="connsiteX15600" fmla="*/ 1108076 w 6294865"/>
              <a:gd name="connsiteY15600" fmla="*/ 2695282 h 5339960"/>
              <a:gd name="connsiteX15601" fmla="*/ 1101904 w 6294865"/>
              <a:gd name="connsiteY15601" fmla="*/ 2674644 h 5339960"/>
              <a:gd name="connsiteX15602" fmla="*/ 1785437 w 6294865"/>
              <a:gd name="connsiteY15602" fmla="*/ 477699 h 5339960"/>
              <a:gd name="connsiteX15603" fmla="*/ 1789010 w 6294865"/>
              <a:gd name="connsiteY15603" fmla="*/ 477645 h 5339960"/>
              <a:gd name="connsiteX15604" fmla="*/ 1789444 w 6294865"/>
              <a:gd name="connsiteY15604" fmla="*/ 477995 h 5339960"/>
              <a:gd name="connsiteX15605" fmla="*/ 1789201 w 6294865"/>
              <a:gd name="connsiteY15605" fmla="*/ 475851 h 5339960"/>
              <a:gd name="connsiteX15606" fmla="*/ 603471 w 6294865"/>
              <a:gd name="connsiteY15606" fmla="*/ 4228867 h 5339960"/>
              <a:gd name="connsiteX15607" fmla="*/ 604935 w 6294865"/>
              <a:gd name="connsiteY15607" fmla="*/ 4237523 h 5339960"/>
              <a:gd name="connsiteX15608" fmla="*/ 605189 w 6294865"/>
              <a:gd name="connsiteY15608" fmla="*/ 4243552 h 5339960"/>
              <a:gd name="connsiteX15609" fmla="*/ 610271 w 6294865"/>
              <a:gd name="connsiteY15609" fmla="*/ 4247150 h 5339960"/>
              <a:gd name="connsiteX15610" fmla="*/ 617063 w 6294865"/>
              <a:gd name="connsiteY15610" fmla="*/ 4215506 h 5339960"/>
              <a:gd name="connsiteX15611" fmla="*/ 612276 w 6294865"/>
              <a:gd name="connsiteY15611" fmla="*/ 4220295 h 5339960"/>
              <a:gd name="connsiteX15612" fmla="*/ 1697497 w 6294865"/>
              <a:gd name="connsiteY15612" fmla="*/ 755079 h 5339960"/>
              <a:gd name="connsiteX15613" fmla="*/ 1698346 w 6294865"/>
              <a:gd name="connsiteY15613" fmla="*/ 765877 h 5339960"/>
              <a:gd name="connsiteX15614" fmla="*/ 1699546 w 6294865"/>
              <a:gd name="connsiteY15614" fmla="*/ 772137 h 5339960"/>
              <a:gd name="connsiteX15615" fmla="*/ 1708053 w 6294865"/>
              <a:gd name="connsiteY15615" fmla="*/ 776370 h 5339960"/>
              <a:gd name="connsiteX15616" fmla="*/ 1715746 w 6294865"/>
              <a:gd name="connsiteY15616" fmla="*/ 780068 h 5339960"/>
              <a:gd name="connsiteX15617" fmla="*/ 1717883 w 6294865"/>
              <a:gd name="connsiteY15617" fmla="*/ 778184 h 5339960"/>
              <a:gd name="connsiteX15618" fmla="*/ 1710628 w 6294865"/>
              <a:gd name="connsiteY15618" fmla="*/ 753922 h 5339960"/>
              <a:gd name="connsiteX15619" fmla="*/ 1697605 w 6294865"/>
              <a:gd name="connsiteY15619" fmla="*/ 754969 h 5339960"/>
              <a:gd name="connsiteX15620" fmla="*/ 1175542 w 6294865"/>
              <a:gd name="connsiteY15620" fmla="*/ 2411098 h 5339960"/>
              <a:gd name="connsiteX15621" fmla="*/ 1179203 w 6294865"/>
              <a:gd name="connsiteY15621" fmla="*/ 2420439 h 5339960"/>
              <a:gd name="connsiteX15622" fmla="*/ 1181190 w 6294865"/>
              <a:gd name="connsiteY15622" fmla="*/ 2423525 h 5339960"/>
              <a:gd name="connsiteX15623" fmla="*/ 1182459 w 6294865"/>
              <a:gd name="connsiteY15623" fmla="*/ 2423050 h 5339960"/>
              <a:gd name="connsiteX15624" fmla="*/ 1186456 w 6294865"/>
              <a:gd name="connsiteY15624" fmla="*/ 2417029 h 5339960"/>
              <a:gd name="connsiteX15625" fmla="*/ 1185459 w 6294865"/>
              <a:gd name="connsiteY15625" fmla="*/ 2416317 h 5339960"/>
              <a:gd name="connsiteX15626" fmla="*/ 1181378 w 6294865"/>
              <a:gd name="connsiteY15626" fmla="*/ 2411638 h 5339960"/>
              <a:gd name="connsiteX15627" fmla="*/ 1179684 w 6294865"/>
              <a:gd name="connsiteY15627" fmla="*/ 2410969 h 5339960"/>
              <a:gd name="connsiteX15628" fmla="*/ 483051 w 6294865"/>
              <a:gd name="connsiteY15628" fmla="*/ 4609357 h 5339960"/>
              <a:gd name="connsiteX15629" fmla="*/ 501881 w 6294865"/>
              <a:gd name="connsiteY15629" fmla="*/ 4611500 h 5339960"/>
              <a:gd name="connsiteX15630" fmla="*/ 497970 w 6294865"/>
              <a:gd name="connsiteY15630" fmla="*/ 4593877 h 5339960"/>
              <a:gd name="connsiteX15631" fmla="*/ 490553 w 6294865"/>
              <a:gd name="connsiteY15631" fmla="*/ 4601376 h 5339960"/>
              <a:gd name="connsiteX15632" fmla="*/ 488627 w 6294865"/>
              <a:gd name="connsiteY15632" fmla="*/ 4605673 h 5339960"/>
              <a:gd name="connsiteX15633" fmla="*/ 582204 w 6294865"/>
              <a:gd name="connsiteY15633" fmla="*/ 4294450 h 5339960"/>
              <a:gd name="connsiteX15634" fmla="*/ 583397 w 6294865"/>
              <a:gd name="connsiteY15634" fmla="*/ 4293617 h 5339960"/>
              <a:gd name="connsiteX15635" fmla="*/ 593504 w 6294865"/>
              <a:gd name="connsiteY15635" fmla="*/ 4292915 h 5339960"/>
              <a:gd name="connsiteX15636" fmla="*/ 586548 w 6294865"/>
              <a:gd name="connsiteY15636" fmla="*/ 4287365 h 5339960"/>
              <a:gd name="connsiteX15637" fmla="*/ 1759506 w 6294865"/>
              <a:gd name="connsiteY15637" fmla="*/ 555470 h 5339960"/>
              <a:gd name="connsiteX15638" fmla="*/ 1759675 w 6294865"/>
              <a:gd name="connsiteY15638" fmla="*/ 555855 h 5339960"/>
              <a:gd name="connsiteX15639" fmla="*/ 1759856 w 6294865"/>
              <a:gd name="connsiteY15639" fmla="*/ 558849 h 5339960"/>
              <a:gd name="connsiteX15640" fmla="*/ 1760218 w 6294865"/>
              <a:gd name="connsiteY15640" fmla="*/ 560921 h 5339960"/>
              <a:gd name="connsiteX15641" fmla="*/ 1759944 w 6294865"/>
              <a:gd name="connsiteY15641" fmla="*/ 560305 h 5339960"/>
              <a:gd name="connsiteX15642" fmla="*/ 1761027 w 6294865"/>
              <a:gd name="connsiteY15642" fmla="*/ 578280 h 5339960"/>
              <a:gd name="connsiteX15643" fmla="*/ 1757278 w 6294865"/>
              <a:gd name="connsiteY15643" fmla="*/ 579618 h 5339960"/>
              <a:gd name="connsiteX15644" fmla="*/ 1766843 w 6294865"/>
              <a:gd name="connsiteY15644" fmla="*/ 579334 h 5339960"/>
              <a:gd name="connsiteX15645" fmla="*/ 1766774 w 6294865"/>
              <a:gd name="connsiteY15645" fmla="*/ 574760 h 5339960"/>
              <a:gd name="connsiteX15646" fmla="*/ 1768131 w 6294865"/>
              <a:gd name="connsiteY15646" fmla="*/ 546721 h 5339960"/>
              <a:gd name="connsiteX15647" fmla="*/ 1044342 w 6294865"/>
              <a:gd name="connsiteY15647" fmla="*/ 2823001 h 5339960"/>
              <a:gd name="connsiteX15648" fmla="*/ 1043831 w 6294865"/>
              <a:gd name="connsiteY15648" fmla="*/ 2826496 h 5339960"/>
              <a:gd name="connsiteX15649" fmla="*/ 1044640 w 6294865"/>
              <a:gd name="connsiteY15649" fmla="*/ 2825788 h 5339960"/>
              <a:gd name="connsiteX15650" fmla="*/ 1045868 w 6294865"/>
              <a:gd name="connsiteY15650" fmla="*/ 2823557 h 5339960"/>
              <a:gd name="connsiteX15651" fmla="*/ 478212 w 6294865"/>
              <a:gd name="connsiteY15651" fmla="*/ 4619463 h 5339960"/>
              <a:gd name="connsiteX15652" fmla="*/ 478466 w 6294865"/>
              <a:gd name="connsiteY15652" fmla="*/ 4636051 h 5339960"/>
              <a:gd name="connsiteX15653" fmla="*/ 479664 w 6294865"/>
              <a:gd name="connsiteY15653" fmla="*/ 4636931 h 5339960"/>
              <a:gd name="connsiteX15654" fmla="*/ 490060 w 6294865"/>
              <a:gd name="connsiteY15654" fmla="*/ 4625681 h 5339960"/>
              <a:gd name="connsiteX15655" fmla="*/ 493807 w 6294865"/>
              <a:gd name="connsiteY15655" fmla="*/ 4622439 h 5339960"/>
              <a:gd name="connsiteX15656" fmla="*/ 1540902 w 6294865"/>
              <a:gd name="connsiteY15656" fmla="*/ 1244460 h 5339960"/>
              <a:gd name="connsiteX15657" fmla="*/ 1542642 w 6294865"/>
              <a:gd name="connsiteY15657" fmla="*/ 1243980 h 5339960"/>
              <a:gd name="connsiteX15658" fmla="*/ 1542622 w 6294865"/>
              <a:gd name="connsiteY15658" fmla="*/ 1242716 h 5339960"/>
              <a:gd name="connsiteX15659" fmla="*/ 812065 w 6294865"/>
              <a:gd name="connsiteY15659" fmla="*/ 3557094 h 5339960"/>
              <a:gd name="connsiteX15660" fmla="*/ 811507 w 6294865"/>
              <a:gd name="connsiteY15660" fmla="*/ 3594248 h 5339960"/>
              <a:gd name="connsiteX15661" fmla="*/ 822704 w 6294865"/>
              <a:gd name="connsiteY15661" fmla="*/ 3609297 h 5339960"/>
              <a:gd name="connsiteX15662" fmla="*/ 833068 w 6294865"/>
              <a:gd name="connsiteY15662" fmla="*/ 3605592 h 5339960"/>
              <a:gd name="connsiteX15663" fmla="*/ 840330 w 6294865"/>
              <a:gd name="connsiteY15663" fmla="*/ 3574145 h 5339960"/>
              <a:gd name="connsiteX15664" fmla="*/ 814323 w 6294865"/>
              <a:gd name="connsiteY15664" fmla="*/ 3556903 h 5339960"/>
              <a:gd name="connsiteX15665" fmla="*/ 1441050 w 6294865"/>
              <a:gd name="connsiteY15665" fmla="*/ 1559832 h 5339960"/>
              <a:gd name="connsiteX15666" fmla="*/ 1442823 w 6294865"/>
              <a:gd name="connsiteY15666" fmla="*/ 1561801 h 5339960"/>
              <a:gd name="connsiteX15667" fmla="*/ 1443810 w 6294865"/>
              <a:gd name="connsiteY15667" fmla="*/ 1558508 h 5339960"/>
              <a:gd name="connsiteX15668" fmla="*/ 1303113 w 6294865"/>
              <a:gd name="connsiteY15668" fmla="*/ 1997032 h 5339960"/>
              <a:gd name="connsiteX15669" fmla="*/ 1302788 w 6294865"/>
              <a:gd name="connsiteY15669" fmla="*/ 2003636 h 5339960"/>
              <a:gd name="connsiteX15670" fmla="*/ 1310249 w 6294865"/>
              <a:gd name="connsiteY15670" fmla="*/ 2009281 h 5339960"/>
              <a:gd name="connsiteX15671" fmla="*/ 1316512 w 6294865"/>
              <a:gd name="connsiteY15671" fmla="*/ 2005454 h 5339960"/>
              <a:gd name="connsiteX15672" fmla="*/ 1311898 w 6294865"/>
              <a:gd name="connsiteY15672" fmla="*/ 2003299 h 5339960"/>
              <a:gd name="connsiteX15673" fmla="*/ 947764 w 6294865"/>
              <a:gd name="connsiteY15673" fmla="*/ 3124712 h 5339960"/>
              <a:gd name="connsiteX15674" fmla="*/ 947774 w 6294865"/>
              <a:gd name="connsiteY15674" fmla="*/ 3124857 h 5339960"/>
              <a:gd name="connsiteX15675" fmla="*/ 947875 w 6294865"/>
              <a:gd name="connsiteY15675" fmla="*/ 3124705 h 5339960"/>
              <a:gd name="connsiteX15676" fmla="*/ 1553579 w 6294865"/>
              <a:gd name="connsiteY15676" fmla="*/ 1199827 h 5339960"/>
              <a:gd name="connsiteX15677" fmla="*/ 1554142 w 6294865"/>
              <a:gd name="connsiteY15677" fmla="*/ 1204645 h 5339960"/>
              <a:gd name="connsiteX15678" fmla="*/ 1558012 w 6294865"/>
              <a:gd name="connsiteY15678" fmla="*/ 1213388 h 5339960"/>
              <a:gd name="connsiteX15679" fmla="*/ 1570888 w 6294865"/>
              <a:gd name="connsiteY15679" fmla="*/ 1199045 h 5339960"/>
              <a:gd name="connsiteX15680" fmla="*/ 1579777 w 6294865"/>
              <a:gd name="connsiteY15680" fmla="*/ 1189765 h 5339960"/>
              <a:gd name="connsiteX15681" fmla="*/ 1579397 w 6294865"/>
              <a:gd name="connsiteY15681" fmla="*/ 1186398 h 5339960"/>
              <a:gd name="connsiteX15682" fmla="*/ 1576956 w 6294865"/>
              <a:gd name="connsiteY15682" fmla="*/ 1187462 h 5339960"/>
              <a:gd name="connsiteX15683" fmla="*/ 600851 w 6294865"/>
              <a:gd name="connsiteY15683" fmla="*/ 4223572 h 5339960"/>
              <a:gd name="connsiteX15684" fmla="*/ 603001 w 6294865"/>
              <a:gd name="connsiteY15684" fmla="*/ 4226083 h 5339960"/>
              <a:gd name="connsiteX15685" fmla="*/ 603120 w 6294865"/>
              <a:gd name="connsiteY15685" fmla="*/ 4226790 h 5339960"/>
              <a:gd name="connsiteX15686" fmla="*/ 609868 w 6294865"/>
              <a:gd name="connsiteY15686" fmla="*/ 4218592 h 5339960"/>
              <a:gd name="connsiteX15687" fmla="*/ 606358 w 6294865"/>
              <a:gd name="connsiteY15687" fmla="*/ 4220801 h 5339960"/>
              <a:gd name="connsiteX15688" fmla="*/ 898117 w 6294865"/>
              <a:gd name="connsiteY15688" fmla="*/ 3279308 h 5339960"/>
              <a:gd name="connsiteX15689" fmla="*/ 903607 w 6294865"/>
              <a:gd name="connsiteY15689" fmla="*/ 3276904 h 5339960"/>
              <a:gd name="connsiteX15690" fmla="*/ 902514 w 6294865"/>
              <a:gd name="connsiteY15690" fmla="*/ 3275685 h 5339960"/>
              <a:gd name="connsiteX15691" fmla="*/ 900666 w 6294865"/>
              <a:gd name="connsiteY15691" fmla="*/ 3273619 h 5339960"/>
              <a:gd name="connsiteX15692" fmla="*/ 1665907 w 6294865"/>
              <a:gd name="connsiteY15692" fmla="*/ 841264 h 5339960"/>
              <a:gd name="connsiteX15693" fmla="*/ 1668840 w 6294865"/>
              <a:gd name="connsiteY15693" fmla="*/ 841220 h 5339960"/>
              <a:gd name="connsiteX15694" fmla="*/ 1669275 w 6294865"/>
              <a:gd name="connsiteY15694" fmla="*/ 841570 h 5339960"/>
              <a:gd name="connsiteX15695" fmla="*/ 1669031 w 6294865"/>
              <a:gd name="connsiteY15695" fmla="*/ 839427 h 5339960"/>
              <a:gd name="connsiteX15696" fmla="*/ 1666473 w 6294865"/>
              <a:gd name="connsiteY15696" fmla="*/ 840682 h 5339960"/>
              <a:gd name="connsiteX15697" fmla="*/ 1271758 w 6294865"/>
              <a:gd name="connsiteY15697" fmla="*/ 2091267 h 5339960"/>
              <a:gd name="connsiteX15698" fmla="*/ 1278180 w 6294865"/>
              <a:gd name="connsiteY15698" fmla="*/ 2094855 h 5339960"/>
              <a:gd name="connsiteX15699" fmla="*/ 1278437 w 6294865"/>
              <a:gd name="connsiteY15699" fmla="*/ 2089292 h 5339960"/>
              <a:gd name="connsiteX15700" fmla="*/ 1100567 w 6294865"/>
              <a:gd name="connsiteY15700" fmla="*/ 2634645 h 5339960"/>
              <a:gd name="connsiteX15701" fmla="*/ 1104459 w 6294865"/>
              <a:gd name="connsiteY15701" fmla="*/ 2649741 h 5339960"/>
              <a:gd name="connsiteX15702" fmla="*/ 1111409 w 6294865"/>
              <a:gd name="connsiteY15702" fmla="*/ 2642222 h 5339960"/>
              <a:gd name="connsiteX15703" fmla="*/ 1120931 w 6294865"/>
              <a:gd name="connsiteY15703" fmla="*/ 2633983 h 5339960"/>
              <a:gd name="connsiteX15704" fmla="*/ 1118591 w 6294865"/>
              <a:gd name="connsiteY15704" fmla="*/ 2626785 h 5339960"/>
              <a:gd name="connsiteX15705" fmla="*/ 560841 w 6294865"/>
              <a:gd name="connsiteY15705" fmla="*/ 4347748 h 5339960"/>
              <a:gd name="connsiteX15706" fmla="*/ 615451 w 6294865"/>
              <a:gd name="connsiteY15706" fmla="*/ 4325380 h 5339960"/>
              <a:gd name="connsiteX15707" fmla="*/ 613609 w 6294865"/>
              <a:gd name="connsiteY15707" fmla="*/ 4322083 h 5339960"/>
              <a:gd name="connsiteX15708" fmla="*/ 605496 w 6294865"/>
              <a:gd name="connsiteY15708" fmla="*/ 4309824 h 5339960"/>
              <a:gd name="connsiteX15709" fmla="*/ 604974 w 6294865"/>
              <a:gd name="connsiteY15709" fmla="*/ 4309840 h 5339960"/>
              <a:gd name="connsiteX15710" fmla="*/ 591751 w 6294865"/>
              <a:gd name="connsiteY15710" fmla="*/ 4310905 h 5339960"/>
              <a:gd name="connsiteX15711" fmla="*/ 580045 w 6294865"/>
              <a:gd name="connsiteY15711" fmla="*/ 4322616 h 5339960"/>
              <a:gd name="connsiteX15712" fmla="*/ 565421 w 6294865"/>
              <a:gd name="connsiteY15712" fmla="*/ 4336243 h 5339960"/>
              <a:gd name="connsiteX15713" fmla="*/ 583046 w 6294865"/>
              <a:gd name="connsiteY15713" fmla="*/ 4314344 h 5339960"/>
              <a:gd name="connsiteX15714" fmla="*/ 585558 w 6294865"/>
              <a:gd name="connsiteY15714" fmla="*/ 4311376 h 5339960"/>
              <a:gd name="connsiteX15715" fmla="*/ 574794 w 6294865"/>
              <a:gd name="connsiteY15715" fmla="*/ 4311009 h 5339960"/>
              <a:gd name="connsiteX15716" fmla="*/ 573635 w 6294865"/>
              <a:gd name="connsiteY15716" fmla="*/ 4313665 h 5339960"/>
              <a:gd name="connsiteX15717" fmla="*/ 564969 w 6294865"/>
              <a:gd name="connsiteY15717" fmla="*/ 4336441 h 5339960"/>
              <a:gd name="connsiteX15718" fmla="*/ 1698380 w 6294865"/>
              <a:gd name="connsiteY15718" fmla="*/ 734229 h 5339960"/>
              <a:gd name="connsiteX15719" fmla="*/ 1698012 w 6294865"/>
              <a:gd name="connsiteY15719" fmla="*/ 736402 h 5339960"/>
              <a:gd name="connsiteX15720" fmla="*/ 1699158 w 6294865"/>
              <a:gd name="connsiteY15720" fmla="*/ 735205 h 5339960"/>
              <a:gd name="connsiteX15721" fmla="*/ 1196971 w 6294865"/>
              <a:gd name="connsiteY15721" fmla="*/ 2324357 h 5339960"/>
              <a:gd name="connsiteX15722" fmla="*/ 1197905 w 6294865"/>
              <a:gd name="connsiteY15722" fmla="*/ 2336233 h 5339960"/>
              <a:gd name="connsiteX15723" fmla="*/ 1213569 w 6294865"/>
              <a:gd name="connsiteY15723" fmla="*/ 2322418 h 5339960"/>
              <a:gd name="connsiteX15724" fmla="*/ 1214895 w 6294865"/>
              <a:gd name="connsiteY15724" fmla="*/ 2320420 h 5339960"/>
              <a:gd name="connsiteX15725" fmla="*/ 1202172 w 6294865"/>
              <a:gd name="connsiteY15725" fmla="*/ 2319157 h 5339960"/>
              <a:gd name="connsiteX15726" fmla="*/ 551411 w 6294865"/>
              <a:gd name="connsiteY15726" fmla="*/ 4372910 h 5339960"/>
              <a:gd name="connsiteX15727" fmla="*/ 562998 w 6294865"/>
              <a:gd name="connsiteY15727" fmla="*/ 4372722 h 5339960"/>
              <a:gd name="connsiteX15728" fmla="*/ 613529 w 6294865"/>
              <a:gd name="connsiteY15728" fmla="*/ 4373562 h 5339960"/>
              <a:gd name="connsiteX15729" fmla="*/ 633713 w 6294865"/>
              <a:gd name="connsiteY15729" fmla="*/ 4375297 h 5339960"/>
              <a:gd name="connsiteX15730" fmla="*/ 636060 w 6294865"/>
              <a:gd name="connsiteY15730" fmla="*/ 4372526 h 5339960"/>
              <a:gd name="connsiteX15731" fmla="*/ 624090 w 6294865"/>
              <a:gd name="connsiteY15731" fmla="*/ 4372118 h 5339960"/>
              <a:gd name="connsiteX15732" fmla="*/ 621554 w 6294865"/>
              <a:gd name="connsiteY15732" fmla="*/ 4363394 h 5339960"/>
              <a:gd name="connsiteX15733" fmla="*/ 632435 w 6294865"/>
              <a:gd name="connsiteY15733" fmla="*/ 4355788 h 5339960"/>
              <a:gd name="connsiteX15734" fmla="*/ 627348 w 6294865"/>
              <a:gd name="connsiteY15734" fmla="*/ 4346678 h 5339960"/>
              <a:gd name="connsiteX15735" fmla="*/ 627147 w 6294865"/>
              <a:gd name="connsiteY15735" fmla="*/ 4347125 h 5339960"/>
              <a:gd name="connsiteX15736" fmla="*/ 582614 w 6294865"/>
              <a:gd name="connsiteY15736" fmla="*/ 4361573 h 5339960"/>
              <a:gd name="connsiteX15737" fmla="*/ 598789 w 6294865"/>
              <a:gd name="connsiteY15737" fmla="*/ 4345796 h 5339960"/>
              <a:gd name="connsiteX15738" fmla="*/ 605653 w 6294865"/>
              <a:gd name="connsiteY15738" fmla="*/ 4339740 h 5339960"/>
              <a:gd name="connsiteX15739" fmla="*/ 599577 w 6294865"/>
              <a:gd name="connsiteY15739" fmla="*/ 4341963 h 5339960"/>
              <a:gd name="connsiteX15740" fmla="*/ 557283 w 6294865"/>
              <a:gd name="connsiteY15740" fmla="*/ 4357496 h 5339960"/>
              <a:gd name="connsiteX15741" fmla="*/ 557065 w 6294865"/>
              <a:gd name="connsiteY15741" fmla="*/ 4358092 h 5339960"/>
              <a:gd name="connsiteX15742" fmla="*/ 551429 w 6294865"/>
              <a:gd name="connsiteY15742" fmla="*/ 4372875 h 5339960"/>
              <a:gd name="connsiteX15743" fmla="*/ 1802473 w 6294865"/>
              <a:gd name="connsiteY15743" fmla="*/ 401012 h 5339960"/>
              <a:gd name="connsiteX15744" fmla="*/ 1809843 w 6294865"/>
              <a:gd name="connsiteY15744" fmla="*/ 406933 h 5339960"/>
              <a:gd name="connsiteX15745" fmla="*/ 1825715 w 6294865"/>
              <a:gd name="connsiteY15745" fmla="*/ 411012 h 5339960"/>
              <a:gd name="connsiteX15746" fmla="*/ 1806910 w 6294865"/>
              <a:gd name="connsiteY15746" fmla="*/ 397754 h 5339960"/>
              <a:gd name="connsiteX15747" fmla="*/ 1731672 w 6294865"/>
              <a:gd name="connsiteY15747" fmla="*/ 625492 h 5339960"/>
              <a:gd name="connsiteX15748" fmla="*/ 1731480 w 6294865"/>
              <a:gd name="connsiteY15748" fmla="*/ 626632 h 5339960"/>
              <a:gd name="connsiteX15749" fmla="*/ 1732539 w 6294865"/>
              <a:gd name="connsiteY15749" fmla="*/ 625699 h 5339960"/>
              <a:gd name="connsiteX15750" fmla="*/ 1732857 w 6294865"/>
              <a:gd name="connsiteY15750" fmla="*/ 624722 h 5339960"/>
              <a:gd name="connsiteX15751" fmla="*/ 893295 w 6294865"/>
              <a:gd name="connsiteY15751" fmla="*/ 3285474 h 5339960"/>
              <a:gd name="connsiteX15752" fmla="*/ 893725 w 6294865"/>
              <a:gd name="connsiteY15752" fmla="*/ 3287127 h 5339960"/>
              <a:gd name="connsiteX15753" fmla="*/ 895662 w 6294865"/>
              <a:gd name="connsiteY15753" fmla="*/ 3285202 h 5339960"/>
              <a:gd name="connsiteX15754" fmla="*/ 894592 w 6294865"/>
              <a:gd name="connsiteY15754" fmla="*/ 3284916 h 5339960"/>
              <a:gd name="connsiteX15755" fmla="*/ 893598 w 6294865"/>
              <a:gd name="connsiteY15755" fmla="*/ 3285275 h 5339960"/>
              <a:gd name="connsiteX15756" fmla="*/ 504996 w 6294865"/>
              <a:gd name="connsiteY15756" fmla="*/ 4517093 h 5339960"/>
              <a:gd name="connsiteX15757" fmla="*/ 506420 w 6294865"/>
              <a:gd name="connsiteY15757" fmla="*/ 4529819 h 5339960"/>
              <a:gd name="connsiteX15758" fmla="*/ 516165 w 6294865"/>
              <a:gd name="connsiteY15758" fmla="*/ 4531525 h 5339960"/>
              <a:gd name="connsiteX15759" fmla="*/ 529548 w 6294865"/>
              <a:gd name="connsiteY15759" fmla="*/ 4540863 h 5339960"/>
              <a:gd name="connsiteX15760" fmla="*/ 531846 w 6294865"/>
              <a:gd name="connsiteY15760" fmla="*/ 4543919 h 5339960"/>
              <a:gd name="connsiteX15761" fmla="*/ 532525 w 6294865"/>
              <a:gd name="connsiteY15761" fmla="*/ 4543729 h 5339960"/>
              <a:gd name="connsiteX15762" fmla="*/ 539707 w 6294865"/>
              <a:gd name="connsiteY15762" fmla="*/ 4537011 h 5339960"/>
              <a:gd name="connsiteX15763" fmla="*/ 541138 w 6294865"/>
              <a:gd name="connsiteY15763" fmla="*/ 4535961 h 5339960"/>
              <a:gd name="connsiteX15764" fmla="*/ 534570 w 6294865"/>
              <a:gd name="connsiteY15764" fmla="*/ 4511247 h 5339960"/>
              <a:gd name="connsiteX15765" fmla="*/ 530200 w 6294865"/>
              <a:gd name="connsiteY15765" fmla="*/ 4491554 h 5339960"/>
              <a:gd name="connsiteX15766" fmla="*/ 521787 w 6294865"/>
              <a:gd name="connsiteY15766" fmla="*/ 4500062 h 5339960"/>
              <a:gd name="connsiteX15767" fmla="*/ 1144774 w 6294865"/>
              <a:gd name="connsiteY15767" fmla="*/ 2485745 h 5339960"/>
              <a:gd name="connsiteX15768" fmla="*/ 1146477 w 6294865"/>
              <a:gd name="connsiteY15768" fmla="*/ 2489125 h 5339960"/>
              <a:gd name="connsiteX15769" fmla="*/ 1150309 w 6294865"/>
              <a:gd name="connsiteY15769" fmla="*/ 2484541 h 5339960"/>
              <a:gd name="connsiteX15770" fmla="*/ 1508403 w 6294865"/>
              <a:gd name="connsiteY15770" fmla="*/ 1331274 h 5339960"/>
              <a:gd name="connsiteX15771" fmla="*/ 1510485 w 6294865"/>
              <a:gd name="connsiteY15771" fmla="*/ 1332748 h 5339960"/>
              <a:gd name="connsiteX15772" fmla="*/ 1512660 w 6294865"/>
              <a:gd name="connsiteY15772" fmla="*/ 1330324 h 5339960"/>
              <a:gd name="connsiteX15773" fmla="*/ 1184067 w 6294865"/>
              <a:gd name="connsiteY15773" fmla="*/ 2360899 h 5339960"/>
              <a:gd name="connsiteX15774" fmla="*/ 1186148 w 6294865"/>
              <a:gd name="connsiteY15774" fmla="*/ 2362373 h 5339960"/>
              <a:gd name="connsiteX15775" fmla="*/ 1188323 w 6294865"/>
              <a:gd name="connsiteY15775" fmla="*/ 2359949 h 5339960"/>
              <a:gd name="connsiteX15776" fmla="*/ 1299494 w 6294865"/>
              <a:gd name="connsiteY15776" fmla="*/ 1994452 h 5339960"/>
              <a:gd name="connsiteX15777" fmla="*/ 1299884 w 6294865"/>
              <a:gd name="connsiteY15777" fmla="*/ 1999411 h 5339960"/>
              <a:gd name="connsiteX15778" fmla="*/ 1301123 w 6294865"/>
              <a:gd name="connsiteY15778" fmla="*/ 1995613 h 5339960"/>
              <a:gd name="connsiteX15779" fmla="*/ 1301306 w 6294865"/>
              <a:gd name="connsiteY15779" fmla="*/ 1987398 h 5339960"/>
              <a:gd name="connsiteX15780" fmla="*/ 1301551 w 6294865"/>
              <a:gd name="connsiteY15780" fmla="*/ 1987584 h 5339960"/>
              <a:gd name="connsiteX15781" fmla="*/ 1316066 w 6294865"/>
              <a:gd name="connsiteY15781" fmla="*/ 1995695 h 5339960"/>
              <a:gd name="connsiteX15782" fmla="*/ 1310411 w 6294865"/>
              <a:gd name="connsiteY15782" fmla="*/ 1978294 h 5339960"/>
              <a:gd name="connsiteX15783" fmla="*/ 1798116 w 6294865"/>
              <a:gd name="connsiteY15783" fmla="*/ 409297 h 5339960"/>
              <a:gd name="connsiteX15784" fmla="*/ 1800575 w 6294865"/>
              <a:gd name="connsiteY15784" fmla="*/ 430325 h 5339960"/>
              <a:gd name="connsiteX15785" fmla="*/ 1800669 w 6294865"/>
              <a:gd name="connsiteY15785" fmla="*/ 431164 h 5339960"/>
              <a:gd name="connsiteX15786" fmla="*/ 1843133 w 6294865"/>
              <a:gd name="connsiteY15786" fmla="*/ 441805 h 5339960"/>
              <a:gd name="connsiteX15787" fmla="*/ 1843648 w 6294865"/>
              <a:gd name="connsiteY15787" fmla="*/ 441436 h 5339960"/>
              <a:gd name="connsiteX15788" fmla="*/ 1856623 w 6294865"/>
              <a:gd name="connsiteY15788" fmla="*/ 432384 h 5339960"/>
              <a:gd name="connsiteX15789" fmla="*/ 1856658 w 6294865"/>
              <a:gd name="connsiteY15789" fmla="*/ 432366 h 5339960"/>
              <a:gd name="connsiteX15790" fmla="*/ 1846973 w 6294865"/>
              <a:gd name="connsiteY15790" fmla="*/ 426002 h 5339960"/>
              <a:gd name="connsiteX15791" fmla="*/ 1832085 w 6294865"/>
              <a:gd name="connsiteY15791" fmla="*/ 415505 h 5339960"/>
              <a:gd name="connsiteX15792" fmla="*/ 1823611 w 6294865"/>
              <a:gd name="connsiteY15792" fmla="*/ 414070 h 5339960"/>
              <a:gd name="connsiteX15793" fmla="*/ 1650378 w 6294865"/>
              <a:gd name="connsiteY15793" fmla="*/ 877878 h 5339960"/>
              <a:gd name="connsiteX15794" fmla="*/ 1650026 w 6294865"/>
              <a:gd name="connsiteY15794" fmla="*/ 886362 h 5339960"/>
              <a:gd name="connsiteX15795" fmla="*/ 1650353 w 6294865"/>
              <a:gd name="connsiteY15795" fmla="*/ 883314 h 5339960"/>
              <a:gd name="connsiteX15796" fmla="*/ 1651897 w 6294865"/>
              <a:gd name="connsiteY15796" fmla="*/ 886436 h 5339960"/>
              <a:gd name="connsiteX15797" fmla="*/ 1652679 w 6294865"/>
              <a:gd name="connsiteY15797" fmla="*/ 891598 h 5339960"/>
              <a:gd name="connsiteX15798" fmla="*/ 1663609 w 6294865"/>
              <a:gd name="connsiteY15798" fmla="*/ 879422 h 5339960"/>
              <a:gd name="connsiteX15799" fmla="*/ 1672499 w 6294865"/>
              <a:gd name="connsiteY15799" fmla="*/ 870144 h 5339960"/>
              <a:gd name="connsiteX15800" fmla="*/ 1671875 w 6294865"/>
              <a:gd name="connsiteY15800" fmla="*/ 864610 h 5339960"/>
              <a:gd name="connsiteX15801" fmla="*/ 1668177 w 6294865"/>
              <a:gd name="connsiteY15801" fmla="*/ 861972 h 5339960"/>
              <a:gd name="connsiteX15802" fmla="*/ 1654728 w 6294865"/>
              <a:gd name="connsiteY15802" fmla="*/ 874925 h 5339960"/>
              <a:gd name="connsiteX15803" fmla="*/ 1805469 w 6294865"/>
              <a:gd name="connsiteY15803" fmla="*/ 384238 h 5339960"/>
              <a:gd name="connsiteX15804" fmla="*/ 1808321 w 6294865"/>
              <a:gd name="connsiteY15804" fmla="*/ 386500 h 5339960"/>
              <a:gd name="connsiteX15805" fmla="*/ 1812002 w 6294865"/>
              <a:gd name="connsiteY15805" fmla="*/ 384694 h 5339960"/>
              <a:gd name="connsiteX15806" fmla="*/ 1113318 w 6294865"/>
              <a:gd name="connsiteY15806" fmla="*/ 2581180 h 5339960"/>
              <a:gd name="connsiteX15807" fmla="*/ 1115236 w 6294865"/>
              <a:gd name="connsiteY15807" fmla="*/ 2588577 h 5339960"/>
              <a:gd name="connsiteX15808" fmla="*/ 1117862 w 6294865"/>
              <a:gd name="connsiteY15808" fmla="*/ 2586262 h 5339960"/>
              <a:gd name="connsiteX15809" fmla="*/ 1787485 w 6294865"/>
              <a:gd name="connsiteY15809" fmla="*/ 440032 h 5339960"/>
              <a:gd name="connsiteX15810" fmla="*/ 1787085 w 6294865"/>
              <a:gd name="connsiteY15810" fmla="*/ 444161 h 5339960"/>
              <a:gd name="connsiteX15811" fmla="*/ 1781427 w 6294865"/>
              <a:gd name="connsiteY15811" fmla="*/ 460212 h 5339960"/>
              <a:gd name="connsiteX15812" fmla="*/ 1787765 w 6294865"/>
              <a:gd name="connsiteY15812" fmla="*/ 458462 h 5339960"/>
              <a:gd name="connsiteX15813" fmla="*/ 1331342 w 6294865"/>
              <a:gd name="connsiteY15813" fmla="*/ 1887271 h 5339960"/>
              <a:gd name="connsiteX15814" fmla="*/ 1331546 w 6294865"/>
              <a:gd name="connsiteY15814" fmla="*/ 1889865 h 5339960"/>
              <a:gd name="connsiteX15815" fmla="*/ 1332185 w 6294865"/>
              <a:gd name="connsiteY15815" fmla="*/ 1886427 h 5339960"/>
              <a:gd name="connsiteX15816" fmla="*/ 469521 w 6294865"/>
              <a:gd name="connsiteY15816" fmla="*/ 4622704 h 5339960"/>
              <a:gd name="connsiteX15817" fmla="*/ 474493 w 6294865"/>
              <a:gd name="connsiteY15817" fmla="*/ 4633134 h 5339960"/>
              <a:gd name="connsiteX15818" fmla="*/ 475668 w 6294865"/>
              <a:gd name="connsiteY15818" fmla="*/ 4633996 h 5339960"/>
              <a:gd name="connsiteX15819" fmla="*/ 475122 w 6294865"/>
              <a:gd name="connsiteY15819" fmla="*/ 4629982 h 5339960"/>
              <a:gd name="connsiteX15820" fmla="*/ 473859 w 6294865"/>
              <a:gd name="connsiteY15820" fmla="*/ 4618631 h 5339960"/>
              <a:gd name="connsiteX15821" fmla="*/ 473589 w 6294865"/>
              <a:gd name="connsiteY15821" fmla="*/ 4618580 h 5339960"/>
              <a:gd name="connsiteX15822" fmla="*/ 1798366 w 6294865"/>
              <a:gd name="connsiteY15822" fmla="*/ 404029 h 5339960"/>
              <a:gd name="connsiteX15823" fmla="*/ 1804017 w 6294865"/>
              <a:gd name="connsiteY15823" fmla="*/ 405455 h 5339960"/>
              <a:gd name="connsiteX15824" fmla="*/ 1799909 w 6294865"/>
              <a:gd name="connsiteY15824" fmla="*/ 402896 h 5339960"/>
              <a:gd name="connsiteX15825" fmla="*/ 1744353 w 6294865"/>
              <a:gd name="connsiteY15825" fmla="*/ 575276 h 5339960"/>
              <a:gd name="connsiteX15826" fmla="*/ 1746934 w 6294865"/>
              <a:gd name="connsiteY15826" fmla="*/ 579924 h 5339960"/>
              <a:gd name="connsiteX15827" fmla="*/ 1755000 w 6294865"/>
              <a:gd name="connsiteY15827" fmla="*/ 579685 h 5339960"/>
              <a:gd name="connsiteX15828" fmla="*/ 1747627 w 6294865"/>
              <a:gd name="connsiteY15828" fmla="*/ 573201 h 5339960"/>
              <a:gd name="connsiteX15829" fmla="*/ 1746274 w 6294865"/>
              <a:gd name="connsiteY15829" fmla="*/ 570249 h 5339960"/>
              <a:gd name="connsiteX15830" fmla="*/ 1497656 w 6294865"/>
              <a:gd name="connsiteY15830" fmla="*/ 1357955 h 5339960"/>
              <a:gd name="connsiteX15831" fmla="*/ 1501811 w 6294865"/>
              <a:gd name="connsiteY15831" fmla="*/ 1365443 h 5339960"/>
              <a:gd name="connsiteX15832" fmla="*/ 1525636 w 6294865"/>
              <a:gd name="connsiteY15832" fmla="*/ 1364737 h 5339960"/>
              <a:gd name="connsiteX15833" fmla="*/ 1534428 w 6294865"/>
              <a:gd name="connsiteY15833" fmla="*/ 1362253 h 5339960"/>
              <a:gd name="connsiteX15834" fmla="*/ 1529503 w 6294865"/>
              <a:gd name="connsiteY15834" fmla="*/ 1358268 h 5339960"/>
              <a:gd name="connsiteX15835" fmla="*/ 1523688 w 6294865"/>
              <a:gd name="connsiteY15835" fmla="*/ 1361193 h 5339960"/>
              <a:gd name="connsiteX15836" fmla="*/ 1525976 w 6294865"/>
              <a:gd name="connsiteY15836" fmla="*/ 1355416 h 5339960"/>
              <a:gd name="connsiteX15837" fmla="*/ 1511612 w 6294865"/>
              <a:gd name="connsiteY15837" fmla="*/ 1343799 h 5339960"/>
              <a:gd name="connsiteX15838" fmla="*/ 1498353 w 6294865"/>
              <a:gd name="connsiteY15838" fmla="*/ 1357249 h 5339960"/>
              <a:gd name="connsiteX15839" fmla="*/ 1173319 w 6294865"/>
              <a:gd name="connsiteY15839" fmla="*/ 2387580 h 5339960"/>
              <a:gd name="connsiteX15840" fmla="*/ 1174406 w 6294865"/>
              <a:gd name="connsiteY15840" fmla="*/ 2389540 h 5339960"/>
              <a:gd name="connsiteX15841" fmla="*/ 1193830 w 6294865"/>
              <a:gd name="connsiteY15841" fmla="*/ 2378725 h 5339960"/>
              <a:gd name="connsiteX15842" fmla="*/ 1187275 w 6294865"/>
              <a:gd name="connsiteY15842" fmla="*/ 2373424 h 5339960"/>
              <a:gd name="connsiteX15843" fmla="*/ 1174017 w 6294865"/>
              <a:gd name="connsiteY15843" fmla="*/ 2386875 h 5339960"/>
              <a:gd name="connsiteX15844" fmla="*/ 1678959 w 6294865"/>
              <a:gd name="connsiteY15844" fmla="*/ 781539 h 5339960"/>
              <a:gd name="connsiteX15845" fmla="*/ 1680405 w 6294865"/>
              <a:gd name="connsiteY15845" fmla="*/ 793899 h 5339960"/>
              <a:gd name="connsiteX15846" fmla="*/ 1683104 w 6294865"/>
              <a:gd name="connsiteY15846" fmla="*/ 818039 h 5339960"/>
              <a:gd name="connsiteX15847" fmla="*/ 1694677 w 6294865"/>
              <a:gd name="connsiteY15847" fmla="*/ 814768 h 5339960"/>
              <a:gd name="connsiteX15848" fmla="*/ 1697942 w 6294865"/>
              <a:gd name="connsiteY15848" fmla="*/ 813095 h 5339960"/>
              <a:gd name="connsiteX15849" fmla="*/ 1696228 w 6294865"/>
              <a:gd name="connsiteY15849" fmla="*/ 806646 h 5339960"/>
              <a:gd name="connsiteX15850" fmla="*/ 1693858 w 6294865"/>
              <a:gd name="connsiteY15850" fmla="*/ 807175 h 5339960"/>
              <a:gd name="connsiteX15851" fmla="*/ 1688470 w 6294865"/>
              <a:gd name="connsiteY15851" fmla="*/ 805639 h 5339960"/>
              <a:gd name="connsiteX15852" fmla="*/ 1693376 w 6294865"/>
              <a:gd name="connsiteY15852" fmla="*/ 799714 h 5339960"/>
              <a:gd name="connsiteX15853" fmla="*/ 1693900 w 6294865"/>
              <a:gd name="connsiteY15853" fmla="*/ 799256 h 5339960"/>
              <a:gd name="connsiteX15854" fmla="*/ 1691347 w 6294865"/>
              <a:gd name="connsiteY15854" fmla="*/ 791847 h 5339960"/>
              <a:gd name="connsiteX15855" fmla="*/ 1688878 w 6294865"/>
              <a:gd name="connsiteY15855" fmla="*/ 784250 h 5339960"/>
              <a:gd name="connsiteX15856" fmla="*/ 1051293 w 6294865"/>
              <a:gd name="connsiteY15856" fmla="*/ 2773529 h 5339960"/>
              <a:gd name="connsiteX15857" fmla="*/ 1049268 w 6294865"/>
              <a:gd name="connsiteY15857" fmla="*/ 2789253 h 5339960"/>
              <a:gd name="connsiteX15858" fmla="*/ 1046178 w 6294865"/>
              <a:gd name="connsiteY15858" fmla="*/ 2810421 h 5339960"/>
              <a:gd name="connsiteX15859" fmla="*/ 1046614 w 6294865"/>
              <a:gd name="connsiteY15859" fmla="*/ 2810828 h 5339960"/>
              <a:gd name="connsiteX15860" fmla="*/ 1051457 w 6294865"/>
              <a:gd name="connsiteY15860" fmla="*/ 2813396 h 5339960"/>
              <a:gd name="connsiteX15861" fmla="*/ 1054499 w 6294865"/>
              <a:gd name="connsiteY15861" fmla="*/ 2807863 h 5339960"/>
              <a:gd name="connsiteX15862" fmla="*/ 1059240 w 6294865"/>
              <a:gd name="connsiteY15862" fmla="*/ 2800790 h 5339960"/>
              <a:gd name="connsiteX15863" fmla="*/ 1057840 w 6294865"/>
              <a:gd name="connsiteY15863" fmla="*/ 2790022 h 5339960"/>
              <a:gd name="connsiteX15864" fmla="*/ 1055484 w 6294865"/>
              <a:gd name="connsiteY15864" fmla="*/ 2776966 h 5339960"/>
              <a:gd name="connsiteX15865" fmla="*/ 1468856 w 6294865"/>
              <a:gd name="connsiteY15865" fmla="*/ 1445196 h 5339960"/>
              <a:gd name="connsiteX15866" fmla="*/ 1494625 w 6294865"/>
              <a:gd name="connsiteY15866" fmla="*/ 1445624 h 5339960"/>
              <a:gd name="connsiteX15867" fmla="*/ 1514810 w 6294865"/>
              <a:gd name="connsiteY15867" fmla="*/ 1447360 h 5339960"/>
              <a:gd name="connsiteX15868" fmla="*/ 1517157 w 6294865"/>
              <a:gd name="connsiteY15868" fmla="*/ 1444589 h 5339960"/>
              <a:gd name="connsiteX15869" fmla="*/ 1505187 w 6294865"/>
              <a:gd name="connsiteY15869" fmla="*/ 1444180 h 5339960"/>
              <a:gd name="connsiteX15870" fmla="*/ 1502652 w 6294865"/>
              <a:gd name="connsiteY15870" fmla="*/ 1435458 h 5339960"/>
              <a:gd name="connsiteX15871" fmla="*/ 1513533 w 6294865"/>
              <a:gd name="connsiteY15871" fmla="*/ 1427850 h 5339960"/>
              <a:gd name="connsiteX15872" fmla="*/ 1508445 w 6294865"/>
              <a:gd name="connsiteY15872" fmla="*/ 1418741 h 5339960"/>
              <a:gd name="connsiteX15873" fmla="*/ 1508244 w 6294865"/>
              <a:gd name="connsiteY15873" fmla="*/ 1419189 h 5339960"/>
              <a:gd name="connsiteX15874" fmla="*/ 1482333 w 6294865"/>
              <a:gd name="connsiteY15874" fmla="*/ 1432220 h 5339960"/>
              <a:gd name="connsiteX15875" fmla="*/ 1480511 w 6294865"/>
              <a:gd name="connsiteY15875" fmla="*/ 1432627 h 5339960"/>
              <a:gd name="connsiteX15876" fmla="*/ 1052033 w 6294865"/>
              <a:gd name="connsiteY15876" fmla="*/ 2767783 h 5339960"/>
              <a:gd name="connsiteX15877" fmla="*/ 1051864 w 6294865"/>
              <a:gd name="connsiteY15877" fmla="*/ 2769094 h 5339960"/>
              <a:gd name="connsiteX15878" fmla="*/ 1054408 w 6294865"/>
              <a:gd name="connsiteY15878" fmla="*/ 2770850 h 5339960"/>
              <a:gd name="connsiteX15879" fmla="*/ 1054113 w 6294865"/>
              <a:gd name="connsiteY15879" fmla="*/ 2766262 h 5339960"/>
              <a:gd name="connsiteX15880" fmla="*/ 1440392 w 6294865"/>
              <a:gd name="connsiteY15880" fmla="*/ 1533688 h 5339960"/>
              <a:gd name="connsiteX15881" fmla="*/ 1442993 w 6294865"/>
              <a:gd name="connsiteY15881" fmla="*/ 1544515 h 5339960"/>
              <a:gd name="connsiteX15882" fmla="*/ 1443564 w 6294865"/>
              <a:gd name="connsiteY15882" fmla="*/ 1548342 h 5339960"/>
              <a:gd name="connsiteX15883" fmla="*/ 1447346 w 6294865"/>
              <a:gd name="connsiteY15883" fmla="*/ 1546774 h 5339960"/>
              <a:gd name="connsiteX15884" fmla="*/ 1448100 w 6294865"/>
              <a:gd name="connsiteY15884" fmla="*/ 1544383 h 5339960"/>
              <a:gd name="connsiteX15885" fmla="*/ 1441495 w 6294865"/>
              <a:gd name="connsiteY15885" fmla="*/ 1533608 h 5339960"/>
              <a:gd name="connsiteX15886" fmla="*/ 1447468 w 6294865"/>
              <a:gd name="connsiteY15886" fmla="*/ 1537385 h 5339960"/>
              <a:gd name="connsiteX15887" fmla="*/ 1449653 w 6294865"/>
              <a:gd name="connsiteY15887" fmla="*/ 1539462 h 5339960"/>
              <a:gd name="connsiteX15888" fmla="*/ 1451731 w 6294865"/>
              <a:gd name="connsiteY15888" fmla="*/ 1532872 h 5339960"/>
              <a:gd name="connsiteX15889" fmla="*/ 1451746 w 6294865"/>
              <a:gd name="connsiteY15889" fmla="*/ 1532836 h 5339960"/>
              <a:gd name="connsiteX15890" fmla="*/ 1611502 w 6294865"/>
              <a:gd name="connsiteY15890" fmla="*/ 989066 h 5339960"/>
              <a:gd name="connsiteX15891" fmla="*/ 1611309 w 6294865"/>
              <a:gd name="connsiteY15891" fmla="*/ 990208 h 5339960"/>
              <a:gd name="connsiteX15892" fmla="*/ 1612369 w 6294865"/>
              <a:gd name="connsiteY15892" fmla="*/ 989273 h 5339960"/>
              <a:gd name="connsiteX15893" fmla="*/ 1612688 w 6294865"/>
              <a:gd name="connsiteY15893" fmla="*/ 988297 h 5339960"/>
              <a:gd name="connsiteX15894" fmla="*/ 489079 w 6294865"/>
              <a:gd name="connsiteY15894" fmla="*/ 4551721 h 5339960"/>
              <a:gd name="connsiteX15895" fmla="*/ 492394 w 6294865"/>
              <a:gd name="connsiteY15895" fmla="*/ 4551623 h 5339960"/>
              <a:gd name="connsiteX15896" fmla="*/ 492231 w 6294865"/>
              <a:gd name="connsiteY15896" fmla="*/ 4550174 h 5339960"/>
              <a:gd name="connsiteX15897" fmla="*/ 1097022 w 6294865"/>
              <a:gd name="connsiteY15897" fmla="*/ 2620733 h 5339960"/>
              <a:gd name="connsiteX15898" fmla="*/ 1098000 w 6294865"/>
              <a:gd name="connsiteY15898" fmla="*/ 2624605 h 5339960"/>
              <a:gd name="connsiteX15899" fmla="*/ 1115044 w 6294865"/>
              <a:gd name="connsiteY15899" fmla="*/ 2615870 h 5339960"/>
              <a:gd name="connsiteX15900" fmla="*/ 1114332 w 6294865"/>
              <a:gd name="connsiteY15900" fmla="*/ 2613671 h 5339960"/>
              <a:gd name="connsiteX15901" fmla="*/ 1112727 w 6294865"/>
              <a:gd name="connsiteY15901" fmla="*/ 2614732 h 5339960"/>
              <a:gd name="connsiteX15902" fmla="*/ 1097671 w 6294865"/>
              <a:gd name="connsiteY15902" fmla="*/ 2620588 h 5339960"/>
              <a:gd name="connsiteX15903" fmla="*/ 812574 w 6294865"/>
              <a:gd name="connsiteY15903" fmla="*/ 3523292 h 5339960"/>
              <a:gd name="connsiteX15904" fmla="*/ 812525 w 6294865"/>
              <a:gd name="connsiteY15904" fmla="*/ 3526560 h 5339960"/>
              <a:gd name="connsiteX15905" fmla="*/ 844155 w 6294865"/>
              <a:gd name="connsiteY15905" fmla="*/ 3523065 h 5339960"/>
              <a:gd name="connsiteX15906" fmla="*/ 827078 w 6294865"/>
              <a:gd name="connsiteY15906" fmla="*/ 3502886 h 5339960"/>
              <a:gd name="connsiteX15907" fmla="*/ 1276646 w 6294865"/>
              <a:gd name="connsiteY15907" fmla="*/ 2049563 h 5339960"/>
              <a:gd name="connsiteX15908" fmla="*/ 1284056 w 6294865"/>
              <a:gd name="connsiteY15908" fmla="*/ 2055004 h 5339960"/>
              <a:gd name="connsiteX15909" fmla="*/ 1284332 w 6294865"/>
              <a:gd name="connsiteY15909" fmla="*/ 2054926 h 5339960"/>
              <a:gd name="connsiteX15910" fmla="*/ 1286659 w 6294865"/>
              <a:gd name="connsiteY15910" fmla="*/ 2044085 h 5339960"/>
              <a:gd name="connsiteX15911" fmla="*/ 1286947 w 6294865"/>
              <a:gd name="connsiteY15911" fmla="*/ 2043080 h 5339960"/>
              <a:gd name="connsiteX15912" fmla="*/ 1492643 w 6294865"/>
              <a:gd name="connsiteY15912" fmla="*/ 1363019 h 5339960"/>
              <a:gd name="connsiteX15913" fmla="*/ 1493688 w 6294865"/>
              <a:gd name="connsiteY15913" fmla="*/ 1365683 h 5339960"/>
              <a:gd name="connsiteX15914" fmla="*/ 1494314 w 6294865"/>
              <a:gd name="connsiteY15914" fmla="*/ 1365665 h 5339960"/>
              <a:gd name="connsiteX15915" fmla="*/ 1493111 w 6294865"/>
              <a:gd name="connsiteY15915" fmla="*/ 1362545 h 5339960"/>
              <a:gd name="connsiteX15916" fmla="*/ 1707645 w 6294865"/>
              <a:gd name="connsiteY15916" fmla="*/ 679414 h 5339960"/>
              <a:gd name="connsiteX15917" fmla="*/ 1705786 w 6294865"/>
              <a:gd name="connsiteY15917" fmla="*/ 690167 h 5339960"/>
              <a:gd name="connsiteX15918" fmla="*/ 1704909 w 6294865"/>
              <a:gd name="connsiteY15918" fmla="*/ 695408 h 5339960"/>
              <a:gd name="connsiteX15919" fmla="*/ 1707134 w 6294865"/>
              <a:gd name="connsiteY15919" fmla="*/ 704214 h 5339960"/>
              <a:gd name="connsiteX15920" fmla="*/ 1713379 w 6294865"/>
              <a:gd name="connsiteY15920" fmla="*/ 708572 h 5339960"/>
              <a:gd name="connsiteX15921" fmla="*/ 1714672 w 6294865"/>
              <a:gd name="connsiteY15921" fmla="*/ 707910 h 5339960"/>
              <a:gd name="connsiteX15922" fmla="*/ 1715260 w 6294865"/>
              <a:gd name="connsiteY15922" fmla="*/ 695242 h 5339960"/>
              <a:gd name="connsiteX15923" fmla="*/ 1718843 w 6294865"/>
              <a:gd name="connsiteY15923" fmla="*/ 678554 h 5339960"/>
              <a:gd name="connsiteX15924" fmla="*/ 1717450 w 6294865"/>
              <a:gd name="connsiteY15924" fmla="*/ 677327 h 5339960"/>
              <a:gd name="connsiteX15925" fmla="*/ 427372 w 6294865"/>
              <a:gd name="connsiteY15925" fmla="*/ 4743110 h 5339960"/>
              <a:gd name="connsiteX15926" fmla="*/ 426796 w 6294865"/>
              <a:gd name="connsiteY15926" fmla="*/ 4751689 h 5339960"/>
              <a:gd name="connsiteX15927" fmla="*/ 424989 w 6294865"/>
              <a:gd name="connsiteY15927" fmla="*/ 4780397 h 5339960"/>
              <a:gd name="connsiteX15928" fmla="*/ 425317 w 6294865"/>
              <a:gd name="connsiteY15928" fmla="*/ 4781115 h 5339960"/>
              <a:gd name="connsiteX15929" fmla="*/ 426876 w 6294865"/>
              <a:gd name="connsiteY15929" fmla="*/ 4785516 h 5339960"/>
              <a:gd name="connsiteX15930" fmla="*/ 424869 w 6294865"/>
              <a:gd name="connsiteY15930" fmla="*/ 4782284 h 5339960"/>
              <a:gd name="connsiteX15931" fmla="*/ 424635 w 6294865"/>
              <a:gd name="connsiteY15931" fmla="*/ 4786006 h 5339960"/>
              <a:gd name="connsiteX15932" fmla="*/ 426467 w 6294865"/>
              <a:gd name="connsiteY15932" fmla="*/ 4795077 h 5339960"/>
              <a:gd name="connsiteX15933" fmla="*/ 427675 w 6294865"/>
              <a:gd name="connsiteY15933" fmla="*/ 4794876 h 5339960"/>
              <a:gd name="connsiteX15934" fmla="*/ 433870 w 6294865"/>
              <a:gd name="connsiteY15934" fmla="*/ 4795300 h 5339960"/>
              <a:gd name="connsiteX15935" fmla="*/ 435540 w 6294865"/>
              <a:gd name="connsiteY15935" fmla="*/ 4794575 h 5339960"/>
              <a:gd name="connsiteX15936" fmla="*/ 447840 w 6294865"/>
              <a:gd name="connsiteY15936" fmla="*/ 4781490 h 5339960"/>
              <a:gd name="connsiteX15937" fmla="*/ 456440 w 6294865"/>
              <a:gd name="connsiteY15937" fmla="*/ 4771389 h 5339960"/>
              <a:gd name="connsiteX15938" fmla="*/ 456439 w 6294865"/>
              <a:gd name="connsiteY15938" fmla="*/ 4761496 h 5339960"/>
              <a:gd name="connsiteX15939" fmla="*/ 435654 w 6294865"/>
              <a:gd name="connsiteY15939" fmla="*/ 4764817 h 5339960"/>
              <a:gd name="connsiteX15940" fmla="*/ 439395 w 6294865"/>
              <a:gd name="connsiteY15940" fmla="*/ 4750983 h 5339960"/>
              <a:gd name="connsiteX15941" fmla="*/ 450057 w 6294865"/>
              <a:gd name="connsiteY15941" fmla="*/ 4744766 h 5339960"/>
              <a:gd name="connsiteX15942" fmla="*/ 1083786 w 6294865"/>
              <a:gd name="connsiteY15942" fmla="*/ 2658425 h 5339960"/>
              <a:gd name="connsiteX15943" fmla="*/ 1096617 w 6294865"/>
              <a:gd name="connsiteY15943" fmla="*/ 2658227 h 5339960"/>
              <a:gd name="connsiteX15944" fmla="*/ 1096903 w 6294865"/>
              <a:gd name="connsiteY15944" fmla="*/ 2657918 h 5339960"/>
              <a:gd name="connsiteX15945" fmla="*/ 1091193 w 6294865"/>
              <a:gd name="connsiteY15945" fmla="*/ 2638823 h 5339960"/>
              <a:gd name="connsiteX15946" fmla="*/ 1090186 w 6294865"/>
              <a:gd name="connsiteY15946" fmla="*/ 2641678 h 5339960"/>
              <a:gd name="connsiteX15947" fmla="*/ 1667315 w 6294865"/>
              <a:gd name="connsiteY15947" fmla="*/ 803608 h 5339960"/>
              <a:gd name="connsiteX15948" fmla="*/ 1666916 w 6294865"/>
              <a:gd name="connsiteY15948" fmla="*/ 807737 h 5339960"/>
              <a:gd name="connsiteX15949" fmla="*/ 1661257 w 6294865"/>
              <a:gd name="connsiteY15949" fmla="*/ 823787 h 5339960"/>
              <a:gd name="connsiteX15950" fmla="*/ 1667594 w 6294865"/>
              <a:gd name="connsiteY15950" fmla="*/ 822038 h 5339960"/>
              <a:gd name="connsiteX15951" fmla="*/ 1624184 w 6294865"/>
              <a:gd name="connsiteY15951" fmla="*/ 938849 h 5339960"/>
              <a:gd name="connsiteX15952" fmla="*/ 1626670 w 6294865"/>
              <a:gd name="connsiteY15952" fmla="*/ 943328 h 5339960"/>
              <a:gd name="connsiteX15953" fmla="*/ 1626693 w 6294865"/>
              <a:gd name="connsiteY15953" fmla="*/ 935108 h 5339960"/>
              <a:gd name="connsiteX15954" fmla="*/ 1626104 w 6294865"/>
              <a:gd name="connsiteY15954" fmla="*/ 933824 h 5339960"/>
              <a:gd name="connsiteX15955" fmla="*/ 1550303 w 6294865"/>
              <a:gd name="connsiteY15955" fmla="*/ 1171810 h 5339960"/>
              <a:gd name="connsiteX15956" fmla="*/ 1551817 w 6294865"/>
              <a:gd name="connsiteY15956" fmla="*/ 1184757 h 5339960"/>
              <a:gd name="connsiteX15957" fmla="*/ 1574506 w 6294865"/>
              <a:gd name="connsiteY15957" fmla="*/ 1178344 h 5339960"/>
              <a:gd name="connsiteX15958" fmla="*/ 1577773 w 6294865"/>
              <a:gd name="connsiteY15958" fmla="*/ 1176669 h 5339960"/>
              <a:gd name="connsiteX15959" fmla="*/ 1576059 w 6294865"/>
              <a:gd name="connsiteY15959" fmla="*/ 1170220 h 5339960"/>
              <a:gd name="connsiteX15960" fmla="*/ 1573688 w 6294865"/>
              <a:gd name="connsiteY15960" fmla="*/ 1170749 h 5339960"/>
              <a:gd name="connsiteX15961" fmla="*/ 1568300 w 6294865"/>
              <a:gd name="connsiteY15961" fmla="*/ 1169215 h 5339960"/>
              <a:gd name="connsiteX15962" fmla="*/ 1573206 w 6294865"/>
              <a:gd name="connsiteY15962" fmla="*/ 1163288 h 5339960"/>
              <a:gd name="connsiteX15963" fmla="*/ 1573729 w 6294865"/>
              <a:gd name="connsiteY15963" fmla="*/ 1162831 h 5339960"/>
              <a:gd name="connsiteX15964" fmla="*/ 1572988 w 6294865"/>
              <a:gd name="connsiteY15964" fmla="*/ 1160679 h 5339960"/>
              <a:gd name="connsiteX15965" fmla="*/ 1263272 w 6294865"/>
              <a:gd name="connsiteY15965" fmla="*/ 2082539 h 5339960"/>
              <a:gd name="connsiteX15966" fmla="*/ 1271452 w 6294865"/>
              <a:gd name="connsiteY15966" fmla="*/ 2079478 h 5339960"/>
              <a:gd name="connsiteX15967" fmla="*/ 1279637 w 6294865"/>
              <a:gd name="connsiteY15967" fmla="*/ 2076797 h 5339960"/>
              <a:gd name="connsiteX15968" fmla="*/ 1281086 w 6294865"/>
              <a:gd name="connsiteY15968" fmla="*/ 2070044 h 5339960"/>
              <a:gd name="connsiteX15969" fmla="*/ 1269428 w 6294865"/>
              <a:gd name="connsiteY15969" fmla="*/ 2076209 h 5339960"/>
              <a:gd name="connsiteX15970" fmla="*/ 1099683 w 6294865"/>
              <a:gd name="connsiteY15970" fmla="*/ 2601854 h 5339960"/>
              <a:gd name="connsiteX15971" fmla="*/ 1099972 w 6294865"/>
              <a:gd name="connsiteY15971" fmla="*/ 2602039 h 5339960"/>
              <a:gd name="connsiteX15972" fmla="*/ 1100010 w 6294865"/>
              <a:gd name="connsiteY15972" fmla="*/ 2602005 h 5339960"/>
              <a:gd name="connsiteX15973" fmla="*/ 1752038 w 6294865"/>
              <a:gd name="connsiteY15973" fmla="*/ 530621 h 5339960"/>
              <a:gd name="connsiteX15974" fmla="*/ 1755248 w 6294865"/>
              <a:gd name="connsiteY15974" fmla="*/ 541521 h 5339960"/>
              <a:gd name="connsiteX15975" fmla="*/ 1755346 w 6294865"/>
              <a:gd name="connsiteY15975" fmla="*/ 541397 h 5339960"/>
              <a:gd name="connsiteX15976" fmla="*/ 1755313 w 6294865"/>
              <a:gd name="connsiteY15976" fmla="*/ 541749 h 5339960"/>
              <a:gd name="connsiteX15977" fmla="*/ 1756551 w 6294865"/>
              <a:gd name="connsiteY15977" fmla="*/ 546179 h 5339960"/>
              <a:gd name="connsiteX15978" fmla="*/ 1769194 w 6294865"/>
              <a:gd name="connsiteY15978" fmla="*/ 532093 h 5339960"/>
              <a:gd name="connsiteX15979" fmla="*/ 1770524 w 6294865"/>
              <a:gd name="connsiteY15979" fmla="*/ 519738 h 5339960"/>
              <a:gd name="connsiteX15980" fmla="*/ 1772067 w 6294865"/>
              <a:gd name="connsiteY15980" fmla="*/ 522861 h 5339960"/>
              <a:gd name="connsiteX15981" fmla="*/ 1772849 w 6294865"/>
              <a:gd name="connsiteY15981" fmla="*/ 528024 h 5339960"/>
              <a:gd name="connsiteX15982" fmla="*/ 1780730 w 6294865"/>
              <a:gd name="connsiteY15982" fmla="*/ 519245 h 5339960"/>
              <a:gd name="connsiteX15983" fmla="*/ 1778212 w 6294865"/>
              <a:gd name="connsiteY15983" fmla="*/ 508160 h 5339960"/>
              <a:gd name="connsiteX15984" fmla="*/ 1774899 w 6294865"/>
              <a:gd name="connsiteY15984" fmla="*/ 511351 h 5339960"/>
              <a:gd name="connsiteX15985" fmla="*/ 1753684 w 6294865"/>
              <a:gd name="connsiteY15985" fmla="*/ 525748 h 5339960"/>
              <a:gd name="connsiteX15986" fmla="*/ 448031 w 6294865"/>
              <a:gd name="connsiteY15986" fmla="*/ 4670278 h 5339960"/>
              <a:gd name="connsiteX15987" fmla="*/ 451693 w 6294865"/>
              <a:gd name="connsiteY15987" fmla="*/ 4679618 h 5339960"/>
              <a:gd name="connsiteX15988" fmla="*/ 453679 w 6294865"/>
              <a:gd name="connsiteY15988" fmla="*/ 4682703 h 5339960"/>
              <a:gd name="connsiteX15989" fmla="*/ 454949 w 6294865"/>
              <a:gd name="connsiteY15989" fmla="*/ 4682228 h 5339960"/>
              <a:gd name="connsiteX15990" fmla="*/ 458945 w 6294865"/>
              <a:gd name="connsiteY15990" fmla="*/ 4676207 h 5339960"/>
              <a:gd name="connsiteX15991" fmla="*/ 457948 w 6294865"/>
              <a:gd name="connsiteY15991" fmla="*/ 4675496 h 5339960"/>
              <a:gd name="connsiteX15992" fmla="*/ 453866 w 6294865"/>
              <a:gd name="connsiteY15992" fmla="*/ 4670816 h 5339960"/>
              <a:gd name="connsiteX15993" fmla="*/ 452172 w 6294865"/>
              <a:gd name="connsiteY15993" fmla="*/ 4670149 h 5339960"/>
              <a:gd name="connsiteX15994" fmla="*/ 1718292 w 6294865"/>
              <a:gd name="connsiteY15994" fmla="*/ 637429 h 5339960"/>
              <a:gd name="connsiteX15995" fmla="*/ 1718542 w 6294865"/>
              <a:gd name="connsiteY15995" fmla="*/ 637995 h 5339960"/>
              <a:gd name="connsiteX15996" fmla="*/ 1720052 w 6294865"/>
              <a:gd name="connsiteY15996" fmla="*/ 636674 h 5339960"/>
              <a:gd name="connsiteX15997" fmla="*/ 1719386 w 6294865"/>
              <a:gd name="connsiteY15997" fmla="*/ 635919 h 5339960"/>
              <a:gd name="connsiteX15998" fmla="*/ 1718557 w 6294865"/>
              <a:gd name="connsiteY15998" fmla="*/ 636646 h 5339960"/>
              <a:gd name="connsiteX15999" fmla="*/ 1118137 w 6294865"/>
              <a:gd name="connsiteY15999" fmla="*/ 2541235 h 5339960"/>
              <a:gd name="connsiteX16000" fmla="*/ 1124007 w 6294865"/>
              <a:gd name="connsiteY16000" fmla="*/ 2549052 h 5339960"/>
              <a:gd name="connsiteX16001" fmla="*/ 1126590 w 6294865"/>
              <a:gd name="connsiteY16001" fmla="*/ 2553531 h 5339960"/>
              <a:gd name="connsiteX16002" fmla="*/ 1139748 w 6294865"/>
              <a:gd name="connsiteY16002" fmla="*/ 2553141 h 5339960"/>
              <a:gd name="connsiteX16003" fmla="*/ 1140335 w 6294865"/>
              <a:gd name="connsiteY16003" fmla="*/ 2548048 h 5339960"/>
              <a:gd name="connsiteX16004" fmla="*/ 1144424 w 6294865"/>
              <a:gd name="connsiteY16004" fmla="*/ 2526068 h 5339960"/>
              <a:gd name="connsiteX16005" fmla="*/ 1143758 w 6294865"/>
              <a:gd name="connsiteY16005" fmla="*/ 2524316 h 5339960"/>
              <a:gd name="connsiteX16006" fmla="*/ 1119394 w 6294865"/>
              <a:gd name="connsiteY16006" fmla="*/ 2540134 h 5339960"/>
              <a:gd name="connsiteX16007" fmla="*/ 1366217 w 6294865"/>
              <a:gd name="connsiteY16007" fmla="*/ 1753578 h 5339960"/>
              <a:gd name="connsiteX16008" fmla="*/ 1368774 w 6294865"/>
              <a:gd name="connsiteY16008" fmla="*/ 1755410 h 5339960"/>
              <a:gd name="connsiteX16009" fmla="*/ 1381121 w 6294865"/>
              <a:gd name="connsiteY16009" fmla="*/ 1752015 h 5339960"/>
              <a:gd name="connsiteX16010" fmla="*/ 1381275 w 6294865"/>
              <a:gd name="connsiteY16010" fmla="*/ 1742566 h 5339960"/>
              <a:gd name="connsiteX16011" fmla="*/ 1380282 w 6294865"/>
              <a:gd name="connsiteY16011" fmla="*/ 1743292 h 5339960"/>
              <a:gd name="connsiteX16012" fmla="*/ 1380528 w 6294865"/>
              <a:gd name="connsiteY16012" fmla="*/ 1747387 h 5339960"/>
              <a:gd name="connsiteX16013" fmla="*/ 1375104 w 6294865"/>
              <a:gd name="connsiteY16013" fmla="*/ 1749321 h 5339960"/>
              <a:gd name="connsiteX16014" fmla="*/ 1373712 w 6294865"/>
              <a:gd name="connsiteY16014" fmla="*/ 1748097 h 5339960"/>
              <a:gd name="connsiteX16015" fmla="*/ 1498467 w 6294865"/>
              <a:gd name="connsiteY16015" fmla="*/ 1333168 h 5339960"/>
              <a:gd name="connsiteX16016" fmla="*/ 1496054 w 6294865"/>
              <a:gd name="connsiteY16016" fmla="*/ 1341096 h 5339960"/>
              <a:gd name="connsiteX16017" fmla="*/ 1495915 w 6294865"/>
              <a:gd name="connsiteY16017" fmla="*/ 1349272 h 5339960"/>
              <a:gd name="connsiteX16018" fmla="*/ 1503352 w 6294865"/>
              <a:gd name="connsiteY16018" fmla="*/ 1340693 h 5339960"/>
              <a:gd name="connsiteX16019" fmla="*/ 1505212 w 6294865"/>
              <a:gd name="connsiteY16019" fmla="*/ 1338622 h 5339960"/>
              <a:gd name="connsiteX16020" fmla="*/ 1174130 w 6294865"/>
              <a:gd name="connsiteY16020" fmla="*/ 2362793 h 5339960"/>
              <a:gd name="connsiteX16021" fmla="*/ 1171717 w 6294865"/>
              <a:gd name="connsiteY16021" fmla="*/ 2370721 h 5339960"/>
              <a:gd name="connsiteX16022" fmla="*/ 1171578 w 6294865"/>
              <a:gd name="connsiteY16022" fmla="*/ 2378897 h 5339960"/>
              <a:gd name="connsiteX16023" fmla="*/ 1179015 w 6294865"/>
              <a:gd name="connsiteY16023" fmla="*/ 2370319 h 5339960"/>
              <a:gd name="connsiteX16024" fmla="*/ 1180875 w 6294865"/>
              <a:gd name="connsiteY16024" fmla="*/ 2368248 h 5339960"/>
              <a:gd name="connsiteX16025" fmla="*/ 1330420 w 6294865"/>
              <a:gd name="connsiteY16025" fmla="*/ 1866379 h 5339960"/>
              <a:gd name="connsiteX16026" fmla="*/ 1330555 w 6294865"/>
              <a:gd name="connsiteY16026" fmla="*/ 1872348 h 5339960"/>
              <a:gd name="connsiteX16027" fmla="*/ 1333389 w 6294865"/>
              <a:gd name="connsiteY16027" fmla="*/ 1869389 h 5339960"/>
              <a:gd name="connsiteX16028" fmla="*/ 1331942 w 6294865"/>
              <a:gd name="connsiteY16028" fmla="*/ 1865598 h 5339960"/>
              <a:gd name="connsiteX16029" fmla="*/ 1795715 w 6294865"/>
              <a:gd name="connsiteY16029" fmla="*/ 388775 h 5339960"/>
              <a:gd name="connsiteX16030" fmla="*/ 1796148 w 6294865"/>
              <a:gd name="connsiteY16030" fmla="*/ 392466 h 5339960"/>
              <a:gd name="connsiteX16031" fmla="*/ 1798707 w 6294865"/>
              <a:gd name="connsiteY16031" fmla="*/ 391211 h 5339960"/>
              <a:gd name="connsiteX16032" fmla="*/ 1533243 w 6294865"/>
              <a:gd name="connsiteY16032" fmla="*/ 1221964 h 5339960"/>
              <a:gd name="connsiteX16033" fmla="*/ 1528284 w 6294865"/>
              <a:gd name="connsiteY16033" fmla="*/ 1238775 h 5339960"/>
              <a:gd name="connsiteX16034" fmla="*/ 1528146 w 6294865"/>
              <a:gd name="connsiteY16034" fmla="*/ 1246951 h 5339960"/>
              <a:gd name="connsiteX16035" fmla="*/ 1535582 w 6294865"/>
              <a:gd name="connsiteY16035" fmla="*/ 1238372 h 5339960"/>
              <a:gd name="connsiteX16036" fmla="*/ 1539529 w 6294865"/>
              <a:gd name="connsiteY16036" fmla="*/ 1233976 h 5339960"/>
              <a:gd name="connsiteX16037" fmla="*/ 1376575 w 6294865"/>
              <a:gd name="connsiteY16037" fmla="*/ 1719060 h 5339960"/>
              <a:gd name="connsiteX16038" fmla="*/ 1379177 w 6294865"/>
              <a:gd name="connsiteY16038" fmla="*/ 1724960 h 5339960"/>
              <a:gd name="connsiteX16039" fmla="*/ 1379328 w 6294865"/>
              <a:gd name="connsiteY16039" fmla="*/ 1727463 h 5339960"/>
              <a:gd name="connsiteX16040" fmla="*/ 1385508 w 6294865"/>
              <a:gd name="connsiteY16040" fmla="*/ 1723885 h 5339960"/>
              <a:gd name="connsiteX16041" fmla="*/ 1388609 w 6294865"/>
              <a:gd name="connsiteY16041" fmla="*/ 1722364 h 5339960"/>
              <a:gd name="connsiteX16042" fmla="*/ 1383023 w 6294865"/>
              <a:gd name="connsiteY16042" fmla="*/ 1718013 h 5339960"/>
              <a:gd name="connsiteX16043" fmla="*/ 1381763 w 6294865"/>
              <a:gd name="connsiteY16043" fmla="*/ 1716764 h 5339960"/>
              <a:gd name="connsiteX16044" fmla="*/ 1180698 w 6294865"/>
              <a:gd name="connsiteY16044" fmla="*/ 2340795 h 5339960"/>
              <a:gd name="connsiteX16045" fmla="*/ 1178746 w 6294865"/>
              <a:gd name="connsiteY16045" fmla="*/ 2347625 h 5339960"/>
              <a:gd name="connsiteX16046" fmla="*/ 1177756 w 6294865"/>
              <a:gd name="connsiteY16046" fmla="*/ 2350883 h 5339960"/>
              <a:gd name="connsiteX16047" fmla="*/ 1181457 w 6294865"/>
              <a:gd name="connsiteY16047" fmla="*/ 2350692 h 5339960"/>
              <a:gd name="connsiteX16048" fmla="*/ 1187605 w 6294865"/>
              <a:gd name="connsiteY16048" fmla="*/ 2345315 h 5339960"/>
              <a:gd name="connsiteX16049" fmla="*/ 1185521 w 6294865"/>
              <a:gd name="connsiteY16049" fmla="*/ 2335920 h 5339960"/>
              <a:gd name="connsiteX16050" fmla="*/ 1257811 w 6294865"/>
              <a:gd name="connsiteY16050" fmla="*/ 2095812 h 5339960"/>
              <a:gd name="connsiteX16051" fmla="*/ 1260185 w 6294865"/>
              <a:gd name="connsiteY16051" fmla="*/ 2116115 h 5339960"/>
              <a:gd name="connsiteX16052" fmla="*/ 1261109 w 6294865"/>
              <a:gd name="connsiteY16052" fmla="*/ 2117552 h 5339960"/>
              <a:gd name="connsiteX16053" fmla="*/ 1266784 w 6294865"/>
              <a:gd name="connsiteY16053" fmla="*/ 2122239 h 5339960"/>
              <a:gd name="connsiteX16054" fmla="*/ 1270438 w 6294865"/>
              <a:gd name="connsiteY16054" fmla="*/ 2122445 h 5339960"/>
              <a:gd name="connsiteX16055" fmla="*/ 1278778 w 6294865"/>
              <a:gd name="connsiteY16055" fmla="*/ 2112826 h 5339960"/>
              <a:gd name="connsiteX16056" fmla="*/ 1277500 w 6294865"/>
              <a:gd name="connsiteY16056" fmla="*/ 2109509 h 5339960"/>
              <a:gd name="connsiteX16057" fmla="*/ 1277744 w 6294865"/>
              <a:gd name="connsiteY16057" fmla="*/ 2104248 h 5339960"/>
              <a:gd name="connsiteX16058" fmla="*/ 1263198 w 6294865"/>
              <a:gd name="connsiteY16058" fmla="*/ 2093871 h 5339960"/>
              <a:gd name="connsiteX16059" fmla="*/ 1151014 w 6294865"/>
              <a:gd name="connsiteY16059" fmla="*/ 2434271 h 5339960"/>
              <a:gd name="connsiteX16060" fmla="*/ 1157981 w 6294865"/>
              <a:gd name="connsiteY16060" fmla="*/ 2432348 h 5339960"/>
              <a:gd name="connsiteX16061" fmla="*/ 1157890 w 6294865"/>
              <a:gd name="connsiteY16061" fmla="*/ 2426377 h 5339960"/>
              <a:gd name="connsiteX16062" fmla="*/ 1155537 w 6294865"/>
              <a:gd name="connsiteY16062" fmla="*/ 2424698 h 5339960"/>
              <a:gd name="connsiteX16063" fmla="*/ 1152050 w 6294865"/>
              <a:gd name="connsiteY16063" fmla="*/ 2431959 h 5339960"/>
              <a:gd name="connsiteX16064" fmla="*/ 874894 w 6294865"/>
              <a:gd name="connsiteY16064" fmla="*/ 3309892 h 5339960"/>
              <a:gd name="connsiteX16065" fmla="*/ 895875 w 6294865"/>
              <a:gd name="connsiteY16065" fmla="*/ 3317073 h 5339960"/>
              <a:gd name="connsiteX16066" fmla="*/ 891227 w 6294865"/>
              <a:gd name="connsiteY16066" fmla="*/ 3302770 h 5339960"/>
              <a:gd name="connsiteX16067" fmla="*/ 944332 w 6294865"/>
              <a:gd name="connsiteY16067" fmla="*/ 3088287 h 5339960"/>
              <a:gd name="connsiteX16068" fmla="*/ 946108 w 6294865"/>
              <a:gd name="connsiteY16068" fmla="*/ 3104172 h 5339960"/>
              <a:gd name="connsiteX16069" fmla="*/ 949164 w 6294865"/>
              <a:gd name="connsiteY16069" fmla="*/ 3105878 h 5339960"/>
              <a:gd name="connsiteX16070" fmla="*/ 955989 w 6294865"/>
              <a:gd name="connsiteY16070" fmla="*/ 3107074 h 5339960"/>
              <a:gd name="connsiteX16071" fmla="*/ 958512 w 6294865"/>
              <a:gd name="connsiteY16071" fmla="*/ 3108835 h 5339960"/>
              <a:gd name="connsiteX16072" fmla="*/ 958875 w 6294865"/>
              <a:gd name="connsiteY16072" fmla="*/ 3108292 h 5339960"/>
              <a:gd name="connsiteX16073" fmla="*/ 960328 w 6294865"/>
              <a:gd name="connsiteY16073" fmla="*/ 3098893 h 5339960"/>
              <a:gd name="connsiteX16074" fmla="*/ 1815000 w 6294865"/>
              <a:gd name="connsiteY16074" fmla="*/ 323628 h 5339960"/>
              <a:gd name="connsiteX16075" fmla="*/ 1828816 w 6294865"/>
              <a:gd name="connsiteY16075" fmla="*/ 327091 h 5339960"/>
              <a:gd name="connsiteX16076" fmla="*/ 1854579 w 6294865"/>
              <a:gd name="connsiteY16076" fmla="*/ 333595 h 5339960"/>
              <a:gd name="connsiteX16077" fmla="*/ 1849220 w 6294865"/>
              <a:gd name="connsiteY16077" fmla="*/ 330258 h 5339960"/>
              <a:gd name="connsiteX16078" fmla="*/ 1824038 w 6294865"/>
              <a:gd name="connsiteY16078" fmla="*/ 313712 h 5339960"/>
              <a:gd name="connsiteX16079" fmla="*/ 1821602 w 6294865"/>
              <a:gd name="connsiteY16079" fmla="*/ 316700 h 5339960"/>
              <a:gd name="connsiteX16080" fmla="*/ 1587475 w 6294865"/>
              <a:gd name="connsiteY16080" fmla="*/ 1042989 h 5339960"/>
              <a:gd name="connsiteX16081" fmla="*/ 1585617 w 6294865"/>
              <a:gd name="connsiteY16081" fmla="*/ 1053741 h 5339960"/>
              <a:gd name="connsiteX16082" fmla="*/ 1584739 w 6294865"/>
              <a:gd name="connsiteY16082" fmla="*/ 1058983 h 5339960"/>
              <a:gd name="connsiteX16083" fmla="*/ 1586964 w 6294865"/>
              <a:gd name="connsiteY16083" fmla="*/ 1067789 h 5339960"/>
              <a:gd name="connsiteX16084" fmla="*/ 1593209 w 6294865"/>
              <a:gd name="connsiteY16084" fmla="*/ 1072147 h 5339960"/>
              <a:gd name="connsiteX16085" fmla="*/ 1594502 w 6294865"/>
              <a:gd name="connsiteY16085" fmla="*/ 1071485 h 5339960"/>
              <a:gd name="connsiteX16086" fmla="*/ 1595090 w 6294865"/>
              <a:gd name="connsiteY16086" fmla="*/ 1058818 h 5339960"/>
              <a:gd name="connsiteX16087" fmla="*/ 1598673 w 6294865"/>
              <a:gd name="connsiteY16087" fmla="*/ 1042129 h 5339960"/>
              <a:gd name="connsiteX16088" fmla="*/ 1597280 w 6294865"/>
              <a:gd name="connsiteY16088" fmla="*/ 1040903 h 5339960"/>
              <a:gd name="connsiteX16089" fmla="*/ 1555564 w 6294865"/>
              <a:gd name="connsiteY16089" fmla="*/ 1144231 h 5339960"/>
              <a:gd name="connsiteX16090" fmla="*/ 1556057 w 6294865"/>
              <a:gd name="connsiteY16090" fmla="*/ 1148554 h 5339960"/>
              <a:gd name="connsiteX16091" fmla="*/ 1560793 w 6294865"/>
              <a:gd name="connsiteY16091" fmla="*/ 1145661 h 5339960"/>
              <a:gd name="connsiteX16092" fmla="*/ 476892 w 6294865"/>
              <a:gd name="connsiteY16092" fmla="*/ 4568062 h 5339960"/>
              <a:gd name="connsiteX16093" fmla="*/ 477437 w 6294865"/>
              <a:gd name="connsiteY16093" fmla="*/ 4589199 h 5339960"/>
              <a:gd name="connsiteX16094" fmla="*/ 486058 w 6294865"/>
              <a:gd name="connsiteY16094" fmla="*/ 4581596 h 5339960"/>
              <a:gd name="connsiteX16095" fmla="*/ 491176 w 6294865"/>
              <a:gd name="connsiteY16095" fmla="*/ 4573887 h 5339960"/>
              <a:gd name="connsiteX16096" fmla="*/ 490178 w 6294865"/>
              <a:gd name="connsiteY16096" fmla="*/ 4573175 h 5339960"/>
              <a:gd name="connsiteX16097" fmla="*/ 486096 w 6294865"/>
              <a:gd name="connsiteY16097" fmla="*/ 4568495 h 5339960"/>
              <a:gd name="connsiteX16098" fmla="*/ 484404 w 6294865"/>
              <a:gd name="connsiteY16098" fmla="*/ 4567828 h 5339960"/>
              <a:gd name="connsiteX16099" fmla="*/ 887680 w 6294865"/>
              <a:gd name="connsiteY16099" fmla="*/ 3263822 h 5339960"/>
              <a:gd name="connsiteX16100" fmla="*/ 887872 w 6294865"/>
              <a:gd name="connsiteY16100" fmla="*/ 3264562 h 5339960"/>
              <a:gd name="connsiteX16101" fmla="*/ 890497 w 6294865"/>
              <a:gd name="connsiteY16101" fmla="*/ 3262248 h 5339960"/>
              <a:gd name="connsiteX16102" fmla="*/ 888789 w 6294865"/>
              <a:gd name="connsiteY16102" fmla="*/ 3260338 h 5339960"/>
              <a:gd name="connsiteX16103" fmla="*/ 1352042 w 6294865"/>
              <a:gd name="connsiteY16103" fmla="*/ 1789445 h 5339960"/>
              <a:gd name="connsiteX16104" fmla="*/ 1346763 w 6294865"/>
              <a:gd name="connsiteY16104" fmla="*/ 1820760 h 5339960"/>
              <a:gd name="connsiteX16105" fmla="*/ 1346036 w 6294865"/>
              <a:gd name="connsiteY16105" fmla="*/ 1824821 h 5339960"/>
              <a:gd name="connsiteX16106" fmla="*/ 1354093 w 6294865"/>
              <a:gd name="connsiteY16106" fmla="*/ 1815182 h 5339960"/>
              <a:gd name="connsiteX16107" fmla="*/ 1355063 w 6294865"/>
              <a:gd name="connsiteY16107" fmla="*/ 1814333 h 5339960"/>
              <a:gd name="connsiteX16108" fmla="*/ 1364923 w 6294865"/>
              <a:gd name="connsiteY16108" fmla="*/ 1796408 h 5339960"/>
              <a:gd name="connsiteX16109" fmla="*/ 1369502 w 6294865"/>
              <a:gd name="connsiteY16109" fmla="*/ 1789957 h 5339960"/>
              <a:gd name="connsiteX16110" fmla="*/ 1366825 w 6294865"/>
              <a:gd name="connsiteY16110" fmla="*/ 1790253 h 5339960"/>
              <a:gd name="connsiteX16111" fmla="*/ 877005 w 6294865"/>
              <a:gd name="connsiteY16111" fmla="*/ 3297325 h 5339960"/>
              <a:gd name="connsiteX16112" fmla="*/ 887680 w 6294865"/>
              <a:gd name="connsiteY16112" fmla="*/ 3291854 h 5339960"/>
              <a:gd name="connsiteX16113" fmla="*/ 886966 w 6294865"/>
              <a:gd name="connsiteY16113" fmla="*/ 3289656 h 5339960"/>
              <a:gd name="connsiteX16114" fmla="*/ 885362 w 6294865"/>
              <a:gd name="connsiteY16114" fmla="*/ 3290719 h 5339960"/>
              <a:gd name="connsiteX16115" fmla="*/ 878226 w 6294865"/>
              <a:gd name="connsiteY16115" fmla="*/ 3293494 h 5339960"/>
              <a:gd name="connsiteX16116" fmla="*/ 1059601 w 6294865"/>
              <a:gd name="connsiteY16116" fmla="*/ 2715667 h 5339960"/>
              <a:gd name="connsiteX16117" fmla="*/ 1068754 w 6294865"/>
              <a:gd name="connsiteY16117" fmla="*/ 2736414 h 5339960"/>
              <a:gd name="connsiteX16118" fmla="*/ 1068905 w 6294865"/>
              <a:gd name="connsiteY16118" fmla="*/ 2738918 h 5339960"/>
              <a:gd name="connsiteX16119" fmla="*/ 1075085 w 6294865"/>
              <a:gd name="connsiteY16119" fmla="*/ 2735339 h 5339960"/>
              <a:gd name="connsiteX16120" fmla="*/ 1094610 w 6294865"/>
              <a:gd name="connsiteY16120" fmla="*/ 2725768 h 5339960"/>
              <a:gd name="connsiteX16121" fmla="*/ 1095426 w 6294865"/>
              <a:gd name="connsiteY16121" fmla="*/ 2722905 h 5339960"/>
              <a:gd name="connsiteX16122" fmla="*/ 1101351 w 6294865"/>
              <a:gd name="connsiteY16122" fmla="*/ 2704745 h 5339960"/>
              <a:gd name="connsiteX16123" fmla="*/ 1102615 w 6294865"/>
              <a:gd name="connsiteY16123" fmla="*/ 2707094 h 5339960"/>
              <a:gd name="connsiteX16124" fmla="*/ 1101874 w 6294865"/>
              <a:gd name="connsiteY16124" fmla="*/ 2722207 h 5339960"/>
              <a:gd name="connsiteX16125" fmla="*/ 1106782 w 6294865"/>
              <a:gd name="connsiteY16125" fmla="*/ 2719801 h 5339960"/>
              <a:gd name="connsiteX16126" fmla="*/ 1109175 w 6294865"/>
              <a:gd name="connsiteY16126" fmla="*/ 2718809 h 5339960"/>
              <a:gd name="connsiteX16127" fmla="*/ 1109159 w 6294865"/>
              <a:gd name="connsiteY16127" fmla="*/ 2718768 h 5339960"/>
              <a:gd name="connsiteX16128" fmla="*/ 1109887 w 6294865"/>
              <a:gd name="connsiteY16128" fmla="*/ 2703078 h 5339960"/>
              <a:gd name="connsiteX16129" fmla="*/ 1098754 w 6294865"/>
              <a:gd name="connsiteY16129" fmla="*/ 2699408 h 5339960"/>
              <a:gd name="connsiteX16130" fmla="*/ 1083458 w 6294865"/>
              <a:gd name="connsiteY16130" fmla="*/ 2692263 h 5339960"/>
              <a:gd name="connsiteX16131" fmla="*/ 1062763 w 6294865"/>
              <a:gd name="connsiteY16131" fmla="*/ 2706309 h 5339960"/>
              <a:gd name="connsiteX16132" fmla="*/ 930098 w 6294865"/>
              <a:gd name="connsiteY16132" fmla="*/ 3126683 h 5339960"/>
              <a:gd name="connsiteX16133" fmla="*/ 932946 w 6294865"/>
              <a:gd name="connsiteY16133" fmla="*/ 3138535 h 5339960"/>
              <a:gd name="connsiteX16134" fmla="*/ 933173 w 6294865"/>
              <a:gd name="connsiteY16134" fmla="*/ 3137282 h 5339960"/>
              <a:gd name="connsiteX16135" fmla="*/ 933373 w 6294865"/>
              <a:gd name="connsiteY16135" fmla="*/ 3137418 h 5339960"/>
              <a:gd name="connsiteX16136" fmla="*/ 932054 w 6294865"/>
              <a:gd name="connsiteY16136" fmla="*/ 3125724 h 5339960"/>
              <a:gd name="connsiteX16137" fmla="*/ 1511541 w 6294865"/>
              <a:gd name="connsiteY16137" fmla="*/ 1280127 h 5339960"/>
              <a:gd name="connsiteX16138" fmla="*/ 1509743 w 6294865"/>
              <a:gd name="connsiteY16138" fmla="*/ 1294687 h 5339960"/>
              <a:gd name="connsiteX16139" fmla="*/ 1504452 w 6294865"/>
              <a:gd name="connsiteY16139" fmla="*/ 1313208 h 5339960"/>
              <a:gd name="connsiteX16140" fmla="*/ 1506031 w 6294865"/>
              <a:gd name="connsiteY16140" fmla="*/ 1314481 h 5339960"/>
              <a:gd name="connsiteX16141" fmla="*/ 1506525 w 6294865"/>
              <a:gd name="connsiteY16141" fmla="*/ 1320427 h 5339960"/>
              <a:gd name="connsiteX16142" fmla="*/ 1512117 w 6294865"/>
              <a:gd name="connsiteY16142" fmla="*/ 1315537 h 5339960"/>
              <a:gd name="connsiteX16143" fmla="*/ 1537906 w 6294865"/>
              <a:gd name="connsiteY16143" fmla="*/ 1292793 h 5339960"/>
              <a:gd name="connsiteX16144" fmla="*/ 1543024 w 6294865"/>
              <a:gd name="connsiteY16144" fmla="*/ 1285083 h 5339960"/>
              <a:gd name="connsiteX16145" fmla="*/ 1542026 w 6294865"/>
              <a:gd name="connsiteY16145" fmla="*/ 1284371 h 5339960"/>
              <a:gd name="connsiteX16146" fmla="*/ 1537945 w 6294865"/>
              <a:gd name="connsiteY16146" fmla="*/ 1279692 h 5339960"/>
              <a:gd name="connsiteX16147" fmla="*/ 1536251 w 6294865"/>
              <a:gd name="connsiteY16147" fmla="*/ 1279024 h 5339960"/>
              <a:gd name="connsiteX16148" fmla="*/ 1518301 w 6294865"/>
              <a:gd name="connsiteY16148" fmla="*/ 1279582 h 5339960"/>
              <a:gd name="connsiteX16149" fmla="*/ 969607 w 6294865"/>
              <a:gd name="connsiteY16149" fmla="*/ 3000343 h 5339960"/>
              <a:gd name="connsiteX16150" fmla="*/ 970630 w 6294865"/>
              <a:gd name="connsiteY16150" fmla="*/ 3013353 h 5339960"/>
              <a:gd name="connsiteX16151" fmla="*/ 972250 w 6294865"/>
              <a:gd name="connsiteY16151" fmla="*/ 3021811 h 5339960"/>
              <a:gd name="connsiteX16152" fmla="*/ 976662 w 6294865"/>
              <a:gd name="connsiteY16152" fmla="*/ 2993288 h 5339960"/>
              <a:gd name="connsiteX16153" fmla="*/ 1776975 w 6294865"/>
              <a:gd name="connsiteY16153" fmla="*/ 435632 h 5339960"/>
              <a:gd name="connsiteX16154" fmla="*/ 1776643 w 6294865"/>
              <a:gd name="connsiteY16154" fmla="*/ 439394 h 5339960"/>
              <a:gd name="connsiteX16155" fmla="*/ 1776457 w 6294865"/>
              <a:gd name="connsiteY16155" fmla="*/ 453861 h 5339960"/>
              <a:gd name="connsiteX16156" fmla="*/ 1779668 w 6294865"/>
              <a:gd name="connsiteY16156" fmla="*/ 449070 h 5339960"/>
              <a:gd name="connsiteX16157" fmla="*/ 1787473 w 6294865"/>
              <a:gd name="connsiteY16157" fmla="*/ 439209 h 5339960"/>
              <a:gd name="connsiteX16158" fmla="*/ 1787452 w 6294865"/>
              <a:gd name="connsiteY16158" fmla="*/ 437852 h 5339960"/>
              <a:gd name="connsiteX16159" fmla="*/ 1399546 w 6294865"/>
              <a:gd name="connsiteY16159" fmla="*/ 1633004 h 5339960"/>
              <a:gd name="connsiteX16160" fmla="*/ 1400880 w 6294865"/>
              <a:gd name="connsiteY16160" fmla="*/ 1635444 h 5339960"/>
              <a:gd name="connsiteX16161" fmla="*/ 1400130 w 6294865"/>
              <a:gd name="connsiteY16161" fmla="*/ 1631478 h 5339960"/>
              <a:gd name="connsiteX16162" fmla="*/ 1297633 w 6294865"/>
              <a:gd name="connsiteY16162" fmla="*/ 1956441 h 5339960"/>
              <a:gd name="connsiteX16163" fmla="*/ 1297736 w 6294865"/>
              <a:gd name="connsiteY16163" fmla="*/ 1957925 h 5339960"/>
              <a:gd name="connsiteX16164" fmla="*/ 1303281 w 6294865"/>
              <a:gd name="connsiteY16164" fmla="*/ 1956358 h 5339960"/>
              <a:gd name="connsiteX16165" fmla="*/ 1303212 w 6294865"/>
              <a:gd name="connsiteY16165" fmla="*/ 1956146 h 5339960"/>
              <a:gd name="connsiteX16166" fmla="*/ 1097273 w 6294865"/>
              <a:gd name="connsiteY16166" fmla="*/ 2592057 h 5339960"/>
              <a:gd name="connsiteX16167" fmla="*/ 1098634 w 6294865"/>
              <a:gd name="connsiteY16167" fmla="*/ 2592736 h 5339960"/>
              <a:gd name="connsiteX16168" fmla="*/ 1106327 w 6294865"/>
              <a:gd name="connsiteY16168" fmla="*/ 2596434 h 5339960"/>
              <a:gd name="connsiteX16169" fmla="*/ 1108465 w 6294865"/>
              <a:gd name="connsiteY16169" fmla="*/ 2594549 h 5339960"/>
              <a:gd name="connsiteX16170" fmla="*/ 1105838 w 6294865"/>
              <a:gd name="connsiteY16170" fmla="*/ 2585768 h 5339960"/>
              <a:gd name="connsiteX16171" fmla="*/ 1598122 w 6294865"/>
              <a:gd name="connsiteY16171" fmla="*/ 1001003 h 5339960"/>
              <a:gd name="connsiteX16172" fmla="*/ 1598372 w 6294865"/>
              <a:gd name="connsiteY16172" fmla="*/ 1001570 h 5339960"/>
              <a:gd name="connsiteX16173" fmla="*/ 1599882 w 6294865"/>
              <a:gd name="connsiteY16173" fmla="*/ 1000249 h 5339960"/>
              <a:gd name="connsiteX16174" fmla="*/ 1599215 w 6294865"/>
              <a:gd name="connsiteY16174" fmla="*/ 999495 h 5339960"/>
              <a:gd name="connsiteX16175" fmla="*/ 1598387 w 6294865"/>
              <a:gd name="connsiteY16175" fmla="*/ 1000220 h 5339960"/>
              <a:gd name="connsiteX16176" fmla="*/ 1093111 w 6294865"/>
              <a:gd name="connsiteY16176" fmla="*/ 2604085 h 5339960"/>
              <a:gd name="connsiteX16177" fmla="*/ 1093766 w 6294865"/>
              <a:gd name="connsiteY16177" fmla="*/ 2607500 h 5339960"/>
              <a:gd name="connsiteX16178" fmla="*/ 1095224 w 6294865"/>
              <a:gd name="connsiteY16178" fmla="*/ 2606225 h 5339960"/>
              <a:gd name="connsiteX16179" fmla="*/ 1096664 w 6294865"/>
              <a:gd name="connsiteY16179" fmla="*/ 2604955 h 5339960"/>
              <a:gd name="connsiteX16180" fmla="*/ 1394566 w 6294865"/>
              <a:gd name="connsiteY16180" fmla="*/ 1646965 h 5339960"/>
              <a:gd name="connsiteX16181" fmla="*/ 1401200 w 6294865"/>
              <a:gd name="connsiteY16181" fmla="*/ 1646863 h 5339960"/>
              <a:gd name="connsiteX16182" fmla="*/ 1402798 w 6294865"/>
              <a:gd name="connsiteY16182" fmla="*/ 1645613 h 5339960"/>
              <a:gd name="connsiteX16183" fmla="*/ 1401301 w 6294865"/>
              <a:gd name="connsiteY16183" fmla="*/ 1637686 h 5339960"/>
              <a:gd name="connsiteX16184" fmla="*/ 1396049 w 6294865"/>
              <a:gd name="connsiteY16184" fmla="*/ 1645981 h 5339960"/>
              <a:gd name="connsiteX16185" fmla="*/ 1354902 w 6294865"/>
              <a:gd name="connsiteY16185" fmla="*/ 1772474 h 5339960"/>
              <a:gd name="connsiteX16186" fmla="*/ 1353953 w 6294865"/>
              <a:gd name="connsiteY16186" fmla="*/ 1778106 h 5339960"/>
              <a:gd name="connsiteX16187" fmla="*/ 1375878 w 6294865"/>
              <a:gd name="connsiteY16187" fmla="*/ 1780972 h 5339960"/>
              <a:gd name="connsiteX16188" fmla="*/ 1380806 w 6294865"/>
              <a:gd name="connsiteY16188" fmla="*/ 1774026 h 5339960"/>
              <a:gd name="connsiteX16189" fmla="*/ 1373438 w 6294865"/>
              <a:gd name="connsiteY16189" fmla="*/ 1769255 h 5339960"/>
              <a:gd name="connsiteX16190" fmla="*/ 1380939 w 6294865"/>
              <a:gd name="connsiteY16190" fmla="*/ 1689592 h 5339960"/>
              <a:gd name="connsiteX16191" fmla="*/ 1389034 w 6294865"/>
              <a:gd name="connsiteY16191" fmla="*/ 1702273 h 5339960"/>
              <a:gd name="connsiteX16192" fmla="*/ 1409424 w 6294865"/>
              <a:gd name="connsiteY16192" fmla="*/ 1693429 h 5339960"/>
              <a:gd name="connsiteX16193" fmla="*/ 1416492 w 6294865"/>
              <a:gd name="connsiteY16193" fmla="*/ 1690353 h 5339960"/>
              <a:gd name="connsiteX16194" fmla="*/ 1408862 w 6294865"/>
              <a:gd name="connsiteY16194" fmla="*/ 1682437 h 5339960"/>
              <a:gd name="connsiteX16195" fmla="*/ 1406260 w 6294865"/>
              <a:gd name="connsiteY16195" fmla="*/ 1671129 h 5339960"/>
              <a:gd name="connsiteX16196" fmla="*/ 1406067 w 6294865"/>
              <a:gd name="connsiteY16196" fmla="*/ 1669219 h 5339960"/>
              <a:gd name="connsiteX16197" fmla="*/ 1394399 w 6294865"/>
              <a:gd name="connsiteY16197" fmla="*/ 1680457 h 5339960"/>
              <a:gd name="connsiteX16198" fmla="*/ 1680628 w 6294865"/>
              <a:gd name="connsiteY16198" fmla="*/ 736024 h 5339960"/>
              <a:gd name="connsiteX16199" fmla="*/ 1682316 w 6294865"/>
              <a:gd name="connsiteY16199" fmla="*/ 742529 h 5339960"/>
              <a:gd name="connsiteX16200" fmla="*/ 1682575 w 6294865"/>
              <a:gd name="connsiteY16200" fmla="*/ 742347 h 5339960"/>
              <a:gd name="connsiteX16201" fmla="*/ 1681793 w 6294865"/>
              <a:gd name="connsiteY16201" fmla="*/ 735409 h 5339960"/>
              <a:gd name="connsiteX16202" fmla="*/ 532960 w 6294865"/>
              <a:gd name="connsiteY16202" fmla="*/ 4377740 h 5339960"/>
              <a:gd name="connsiteX16203" fmla="*/ 535834 w 6294865"/>
              <a:gd name="connsiteY16203" fmla="*/ 4402327 h 5339960"/>
              <a:gd name="connsiteX16204" fmla="*/ 538651 w 6294865"/>
              <a:gd name="connsiteY16204" fmla="*/ 4427497 h 5339960"/>
              <a:gd name="connsiteX16205" fmla="*/ 548397 w 6294865"/>
              <a:gd name="connsiteY16205" fmla="*/ 4429203 h 5339960"/>
              <a:gd name="connsiteX16206" fmla="*/ 561780 w 6294865"/>
              <a:gd name="connsiteY16206" fmla="*/ 4438541 h 5339960"/>
              <a:gd name="connsiteX16207" fmla="*/ 564272 w 6294865"/>
              <a:gd name="connsiteY16207" fmla="*/ 4441860 h 5339960"/>
              <a:gd name="connsiteX16208" fmla="*/ 571936 w 6294865"/>
              <a:gd name="connsiteY16208" fmla="*/ 4434690 h 5339960"/>
              <a:gd name="connsiteX16209" fmla="*/ 609031 w 6294865"/>
              <a:gd name="connsiteY16209" fmla="*/ 4407499 h 5339960"/>
              <a:gd name="connsiteX16210" fmla="*/ 618501 w 6294865"/>
              <a:gd name="connsiteY16210" fmla="*/ 4402017 h 5339960"/>
              <a:gd name="connsiteX16211" fmla="*/ 606405 w 6294865"/>
              <a:gd name="connsiteY16211" fmla="*/ 4403949 h 5339960"/>
              <a:gd name="connsiteX16212" fmla="*/ 610146 w 6294865"/>
              <a:gd name="connsiteY16212" fmla="*/ 4390116 h 5339960"/>
              <a:gd name="connsiteX16213" fmla="*/ 620807 w 6294865"/>
              <a:gd name="connsiteY16213" fmla="*/ 4383900 h 5339960"/>
              <a:gd name="connsiteX16214" fmla="*/ 594630 w 6294865"/>
              <a:gd name="connsiteY16214" fmla="*/ 4381988 h 5339960"/>
              <a:gd name="connsiteX16215" fmla="*/ 561847 w 6294865"/>
              <a:gd name="connsiteY16215" fmla="*/ 4379759 h 5339960"/>
              <a:gd name="connsiteX16216" fmla="*/ 456555 w 6294865"/>
              <a:gd name="connsiteY16216" fmla="*/ 4620078 h 5339960"/>
              <a:gd name="connsiteX16217" fmla="*/ 458638 w 6294865"/>
              <a:gd name="connsiteY16217" fmla="*/ 4621552 h 5339960"/>
              <a:gd name="connsiteX16218" fmla="*/ 460811 w 6294865"/>
              <a:gd name="connsiteY16218" fmla="*/ 4619128 h 5339960"/>
              <a:gd name="connsiteX16219" fmla="*/ 925428 w 6294865"/>
              <a:gd name="connsiteY16219" fmla="*/ 3128975 h 5339960"/>
              <a:gd name="connsiteX16220" fmla="*/ 931642 w 6294865"/>
              <a:gd name="connsiteY16220" fmla="*/ 3145031 h 5339960"/>
              <a:gd name="connsiteX16221" fmla="*/ 932838 w 6294865"/>
              <a:gd name="connsiteY16221" fmla="*/ 3144819 h 5339960"/>
              <a:gd name="connsiteX16222" fmla="*/ 932173 w 6294865"/>
              <a:gd name="connsiteY16222" fmla="*/ 3142795 h 5339960"/>
              <a:gd name="connsiteX16223" fmla="*/ 932590 w 6294865"/>
              <a:gd name="connsiteY16223" fmla="*/ 3140493 h 5339960"/>
              <a:gd name="connsiteX16224" fmla="*/ 930391 w 6294865"/>
              <a:gd name="connsiteY16224" fmla="*/ 3134702 h 5339960"/>
              <a:gd name="connsiteX16225" fmla="*/ 927985 w 6294865"/>
              <a:gd name="connsiteY16225" fmla="*/ 3127720 h 5339960"/>
              <a:gd name="connsiteX16226" fmla="*/ 352784 w 6294865"/>
              <a:gd name="connsiteY16226" fmla="*/ 4946767 h 5339960"/>
              <a:gd name="connsiteX16227" fmla="*/ 376540 w 6294865"/>
              <a:gd name="connsiteY16227" fmla="*/ 4959592 h 5339960"/>
              <a:gd name="connsiteX16228" fmla="*/ 376716 w 6294865"/>
              <a:gd name="connsiteY16228" fmla="*/ 4950292 h 5339960"/>
              <a:gd name="connsiteX16229" fmla="*/ 379115 w 6294865"/>
              <a:gd name="connsiteY16229" fmla="*/ 4937768 h 5339960"/>
              <a:gd name="connsiteX16230" fmla="*/ 364143 w 6294865"/>
              <a:gd name="connsiteY16230" fmla="*/ 4942788 h 5339960"/>
              <a:gd name="connsiteX16231" fmla="*/ 1778478 w 6294865"/>
              <a:gd name="connsiteY16231" fmla="*/ 418617 h 5339960"/>
              <a:gd name="connsiteX16232" fmla="*/ 1777878 w 6294865"/>
              <a:gd name="connsiteY16232" fmla="*/ 425419 h 5339960"/>
              <a:gd name="connsiteX16233" fmla="*/ 1787299 w 6294865"/>
              <a:gd name="connsiteY16233" fmla="*/ 427796 h 5339960"/>
              <a:gd name="connsiteX16234" fmla="*/ 1787139 w 6294865"/>
              <a:gd name="connsiteY16234" fmla="*/ 417240 h 5339960"/>
              <a:gd name="connsiteX16235" fmla="*/ 1787388 w 6294865"/>
              <a:gd name="connsiteY16235" fmla="*/ 412090 h 5339960"/>
              <a:gd name="connsiteX16236" fmla="*/ 1783602 w 6294865"/>
              <a:gd name="connsiteY16236" fmla="*/ 414870 h 5339960"/>
              <a:gd name="connsiteX16237" fmla="*/ 1488482 w 6294865"/>
              <a:gd name="connsiteY16237" fmla="*/ 1339081 h 5339960"/>
              <a:gd name="connsiteX16238" fmla="*/ 1489427 w 6294865"/>
              <a:gd name="connsiteY16238" fmla="*/ 1346431 h 5339960"/>
              <a:gd name="connsiteX16239" fmla="*/ 1489828 w 6294865"/>
              <a:gd name="connsiteY16239" fmla="*/ 1337785 h 5339960"/>
              <a:gd name="connsiteX16240" fmla="*/ 445808 w 6294865"/>
              <a:gd name="connsiteY16240" fmla="*/ 4646759 h 5339960"/>
              <a:gd name="connsiteX16241" fmla="*/ 449963 w 6294865"/>
              <a:gd name="connsiteY16241" fmla="*/ 4654247 h 5339960"/>
              <a:gd name="connsiteX16242" fmla="*/ 473788 w 6294865"/>
              <a:gd name="connsiteY16242" fmla="*/ 4653541 h 5339960"/>
              <a:gd name="connsiteX16243" fmla="*/ 479175 w 6294865"/>
              <a:gd name="connsiteY16243" fmla="*/ 4652019 h 5339960"/>
              <a:gd name="connsiteX16244" fmla="*/ 476696 w 6294865"/>
              <a:gd name="connsiteY16244" fmla="*/ 4647554 h 5339960"/>
              <a:gd name="connsiteX16245" fmla="*/ 471840 w 6294865"/>
              <a:gd name="connsiteY16245" fmla="*/ 4649997 h 5339960"/>
              <a:gd name="connsiteX16246" fmla="*/ 474129 w 6294865"/>
              <a:gd name="connsiteY16246" fmla="*/ 4644220 h 5339960"/>
              <a:gd name="connsiteX16247" fmla="*/ 459765 w 6294865"/>
              <a:gd name="connsiteY16247" fmla="*/ 4632602 h 5339960"/>
              <a:gd name="connsiteX16248" fmla="*/ 446506 w 6294865"/>
              <a:gd name="connsiteY16248" fmla="*/ 4646053 h 5339960"/>
              <a:gd name="connsiteX16249" fmla="*/ 1241293 w 6294865"/>
              <a:gd name="connsiteY16249" fmla="*/ 2118440 h 5339960"/>
              <a:gd name="connsiteX16250" fmla="*/ 1243425 w 6294865"/>
              <a:gd name="connsiteY16250" fmla="*/ 2127314 h 5339960"/>
              <a:gd name="connsiteX16251" fmla="*/ 1243719 w 6294865"/>
              <a:gd name="connsiteY16251" fmla="*/ 2129287 h 5339960"/>
              <a:gd name="connsiteX16252" fmla="*/ 1250166 w 6294865"/>
              <a:gd name="connsiteY16252" fmla="*/ 2124779 h 5339960"/>
              <a:gd name="connsiteX16253" fmla="*/ 1250300 w 6294865"/>
              <a:gd name="connsiteY16253" fmla="*/ 2122005 h 5339960"/>
              <a:gd name="connsiteX16254" fmla="*/ 1246289 w 6294865"/>
              <a:gd name="connsiteY16254" fmla="*/ 2114824 h 5339960"/>
              <a:gd name="connsiteX16255" fmla="*/ 1246087 w 6294865"/>
              <a:gd name="connsiteY16255" fmla="*/ 2115271 h 5339960"/>
              <a:gd name="connsiteX16256" fmla="*/ 1433764 w 6294865"/>
              <a:gd name="connsiteY16256" fmla="*/ 1507219 h 5339960"/>
              <a:gd name="connsiteX16257" fmla="*/ 1438671 w 6294865"/>
              <a:gd name="connsiteY16257" fmla="*/ 1526617 h 5339960"/>
              <a:gd name="connsiteX16258" fmla="*/ 1472776 w 6294865"/>
              <a:gd name="connsiteY16258" fmla="*/ 1526962 h 5339960"/>
              <a:gd name="connsiteX16259" fmla="*/ 1476901 w 6294865"/>
              <a:gd name="connsiteY16259" fmla="*/ 1527047 h 5339960"/>
              <a:gd name="connsiteX16260" fmla="*/ 1466122 w 6294865"/>
              <a:gd name="connsiteY16260" fmla="*/ 1520594 h 5339960"/>
              <a:gd name="connsiteX16261" fmla="*/ 1465131 w 6294865"/>
              <a:gd name="connsiteY16261" fmla="*/ 1519769 h 5339960"/>
              <a:gd name="connsiteX16262" fmla="*/ 1445886 w 6294865"/>
              <a:gd name="connsiteY16262" fmla="*/ 1512831 h 5339960"/>
              <a:gd name="connsiteX16263" fmla="*/ 1021917 w 6294865"/>
              <a:gd name="connsiteY16263" fmla="*/ 2814177 h 5339960"/>
              <a:gd name="connsiteX16264" fmla="*/ 1023423 w 6294865"/>
              <a:gd name="connsiteY16264" fmla="*/ 2819990 h 5339960"/>
              <a:gd name="connsiteX16265" fmla="*/ 1024651 w 6294865"/>
              <a:gd name="connsiteY16265" fmla="*/ 2816327 h 5339960"/>
              <a:gd name="connsiteX16266" fmla="*/ 1022907 w 6294865"/>
              <a:gd name="connsiteY16266" fmla="*/ 2815743 h 5339960"/>
              <a:gd name="connsiteX16267" fmla="*/ 1370735 w 6294865"/>
              <a:gd name="connsiteY16267" fmla="*/ 1705825 h 5339960"/>
              <a:gd name="connsiteX16268" fmla="*/ 1372335 w 6294865"/>
              <a:gd name="connsiteY16268" fmla="*/ 1709451 h 5339960"/>
              <a:gd name="connsiteX16269" fmla="*/ 1373771 w 6294865"/>
              <a:gd name="connsiteY16269" fmla="*/ 1708836 h 5339960"/>
              <a:gd name="connsiteX16270" fmla="*/ 1116500 w 6294865"/>
              <a:gd name="connsiteY16270" fmla="*/ 2512686 h 5339960"/>
              <a:gd name="connsiteX16271" fmla="*/ 1114397 w 6294865"/>
              <a:gd name="connsiteY16271" fmla="*/ 2519589 h 5339960"/>
              <a:gd name="connsiteX16272" fmla="*/ 1118206 w 6294865"/>
              <a:gd name="connsiteY16272" fmla="*/ 2517638 h 5339960"/>
              <a:gd name="connsiteX16273" fmla="*/ 1272742 w 6294865"/>
              <a:gd name="connsiteY16273" fmla="*/ 2016636 h 5339960"/>
              <a:gd name="connsiteX16274" fmla="*/ 1291572 w 6294865"/>
              <a:gd name="connsiteY16274" fmla="*/ 2018778 h 5339960"/>
              <a:gd name="connsiteX16275" fmla="*/ 1287661 w 6294865"/>
              <a:gd name="connsiteY16275" fmla="*/ 2001154 h 5339960"/>
              <a:gd name="connsiteX16276" fmla="*/ 1280245 w 6294865"/>
              <a:gd name="connsiteY16276" fmla="*/ 2008654 h 5339960"/>
              <a:gd name="connsiteX16277" fmla="*/ 1278319 w 6294865"/>
              <a:gd name="connsiteY16277" fmla="*/ 2012950 h 5339960"/>
              <a:gd name="connsiteX16278" fmla="*/ 1132021 w 6294865"/>
              <a:gd name="connsiteY16278" fmla="*/ 2463181 h 5339960"/>
              <a:gd name="connsiteX16279" fmla="*/ 1138675 w 6294865"/>
              <a:gd name="connsiteY16279" fmla="*/ 2474724 h 5339960"/>
              <a:gd name="connsiteX16280" fmla="*/ 1158242 w 6294865"/>
              <a:gd name="connsiteY16280" fmla="*/ 2475050 h 5339960"/>
              <a:gd name="connsiteX16281" fmla="*/ 1161795 w 6294865"/>
              <a:gd name="connsiteY16281" fmla="*/ 2470799 h 5339960"/>
              <a:gd name="connsiteX16282" fmla="*/ 1160667 w 6294865"/>
              <a:gd name="connsiteY16282" fmla="*/ 2460807 h 5339960"/>
              <a:gd name="connsiteX16283" fmla="*/ 1157996 w 6294865"/>
              <a:gd name="connsiteY16283" fmla="*/ 2461846 h 5339960"/>
              <a:gd name="connsiteX16284" fmla="*/ 1139375 w 6294865"/>
              <a:gd name="connsiteY16284" fmla="*/ 2463262 h 5339960"/>
              <a:gd name="connsiteX16285" fmla="*/ 1144282 w 6294865"/>
              <a:gd name="connsiteY16285" fmla="*/ 2457337 h 5339960"/>
              <a:gd name="connsiteX16286" fmla="*/ 1144729 w 6294865"/>
              <a:gd name="connsiteY16286" fmla="*/ 2456946 h 5339960"/>
              <a:gd name="connsiteX16287" fmla="*/ 1514337 w 6294865"/>
              <a:gd name="connsiteY16287" fmla="*/ 1248591 h 5339960"/>
              <a:gd name="connsiteX16288" fmla="*/ 1514057 w 6294865"/>
              <a:gd name="connsiteY16288" fmla="*/ 1254291 h 5339960"/>
              <a:gd name="connsiteX16289" fmla="*/ 1513808 w 6294865"/>
              <a:gd name="connsiteY16289" fmla="*/ 1256996 h 5339960"/>
              <a:gd name="connsiteX16290" fmla="*/ 1522137 w 6294865"/>
              <a:gd name="connsiteY16290" fmla="*/ 1251908 h 5339960"/>
              <a:gd name="connsiteX16291" fmla="*/ 1521386 w 6294865"/>
              <a:gd name="connsiteY16291" fmla="*/ 1249955 h 5339960"/>
              <a:gd name="connsiteX16292" fmla="*/ 1521674 w 6294865"/>
              <a:gd name="connsiteY16292" fmla="*/ 1243741 h 5339960"/>
              <a:gd name="connsiteX16293" fmla="*/ 499555 w 6294865"/>
              <a:gd name="connsiteY16293" fmla="*/ 4470013 h 5339960"/>
              <a:gd name="connsiteX16294" fmla="*/ 503604 w 6294865"/>
              <a:gd name="connsiteY16294" fmla="*/ 4504647 h 5339960"/>
              <a:gd name="connsiteX16295" fmla="*/ 503643 w 6294865"/>
              <a:gd name="connsiteY16295" fmla="*/ 4504999 h 5339960"/>
              <a:gd name="connsiteX16296" fmla="*/ 519040 w 6294865"/>
              <a:gd name="connsiteY16296" fmla="*/ 4487849 h 5339960"/>
              <a:gd name="connsiteX16297" fmla="*/ 527930 w 6294865"/>
              <a:gd name="connsiteY16297" fmla="*/ 4478568 h 5339960"/>
              <a:gd name="connsiteX16298" fmla="*/ 524463 w 6294865"/>
              <a:gd name="connsiteY16298" fmla="*/ 4447854 h 5339960"/>
              <a:gd name="connsiteX16299" fmla="*/ 510174 w 6294865"/>
              <a:gd name="connsiteY16299" fmla="*/ 4454864 h 5339960"/>
              <a:gd name="connsiteX16300" fmla="*/ 1122954 w 6294865"/>
              <a:gd name="connsiteY16300" fmla="*/ 2490501 h 5339960"/>
              <a:gd name="connsiteX16301" fmla="*/ 1118422 w 6294865"/>
              <a:gd name="connsiteY16301" fmla="*/ 2506368 h 5339960"/>
              <a:gd name="connsiteX16302" fmla="*/ 1118123 w 6294865"/>
              <a:gd name="connsiteY16302" fmla="*/ 2507351 h 5339960"/>
              <a:gd name="connsiteX16303" fmla="*/ 1119677 w 6294865"/>
              <a:gd name="connsiteY16303" fmla="*/ 2513494 h 5339960"/>
              <a:gd name="connsiteX16304" fmla="*/ 1120281 w 6294865"/>
              <a:gd name="connsiteY16304" fmla="*/ 2516008 h 5339960"/>
              <a:gd name="connsiteX16305" fmla="*/ 1135015 w 6294865"/>
              <a:gd name="connsiteY16305" fmla="*/ 2501372 h 5339960"/>
              <a:gd name="connsiteX16306" fmla="*/ 1132285 w 6294865"/>
              <a:gd name="connsiteY16306" fmla="*/ 2494208 h 5339960"/>
              <a:gd name="connsiteX16307" fmla="*/ 1129867 w 6294865"/>
              <a:gd name="connsiteY16307" fmla="*/ 2488996 h 5339960"/>
              <a:gd name="connsiteX16308" fmla="*/ 1361989 w 6294865"/>
              <a:gd name="connsiteY16308" fmla="*/ 1731088 h 5339960"/>
              <a:gd name="connsiteX16309" fmla="*/ 1360756 w 6294865"/>
              <a:gd name="connsiteY16309" fmla="*/ 1738215 h 5339960"/>
              <a:gd name="connsiteX16310" fmla="*/ 1364311 w 6294865"/>
              <a:gd name="connsiteY16310" fmla="*/ 1736158 h 5339960"/>
              <a:gd name="connsiteX16311" fmla="*/ 531690 w 6294865"/>
              <a:gd name="connsiteY16311" fmla="*/ 4366883 h 5339960"/>
              <a:gd name="connsiteX16312" fmla="*/ 532430 w 6294865"/>
              <a:gd name="connsiteY16312" fmla="*/ 4373217 h 5339960"/>
              <a:gd name="connsiteX16313" fmla="*/ 549506 w 6294865"/>
              <a:gd name="connsiteY16313" fmla="*/ 4372941 h 5339960"/>
              <a:gd name="connsiteX16314" fmla="*/ 549838 w 6294865"/>
              <a:gd name="connsiteY16314" fmla="*/ 4369098 h 5339960"/>
              <a:gd name="connsiteX16315" fmla="*/ 551399 w 6294865"/>
              <a:gd name="connsiteY16315" fmla="*/ 4359656 h 5339960"/>
              <a:gd name="connsiteX16316" fmla="*/ 538030 w 6294865"/>
              <a:gd name="connsiteY16316" fmla="*/ 4364567 h 5339960"/>
              <a:gd name="connsiteX16317" fmla="*/ 458388 w 6294865"/>
              <a:gd name="connsiteY16317" fmla="*/ 4599405 h 5339960"/>
              <a:gd name="connsiteX16318" fmla="*/ 460608 w 6294865"/>
              <a:gd name="connsiteY16318" fmla="*/ 4604042 h 5339960"/>
              <a:gd name="connsiteX16319" fmla="*/ 465321 w 6294865"/>
              <a:gd name="connsiteY16319" fmla="*/ 4599886 h 5339960"/>
              <a:gd name="connsiteX16320" fmla="*/ 996847 w 6294865"/>
              <a:gd name="connsiteY16320" fmla="*/ 2889012 h 5339960"/>
              <a:gd name="connsiteX16321" fmla="*/ 997331 w 6294865"/>
              <a:gd name="connsiteY16321" fmla="*/ 2889246 h 5339960"/>
              <a:gd name="connsiteX16322" fmla="*/ 1001654 w 6294865"/>
              <a:gd name="connsiteY16322" fmla="*/ 2893912 h 5339960"/>
              <a:gd name="connsiteX16323" fmla="*/ 1003643 w 6294865"/>
              <a:gd name="connsiteY16323" fmla="*/ 2886049 h 5339960"/>
              <a:gd name="connsiteX16324" fmla="*/ 1560458 w 6294865"/>
              <a:gd name="connsiteY16324" fmla="*/ 1099599 h 5339960"/>
              <a:gd name="connsiteX16325" fmla="*/ 1562146 w 6294865"/>
              <a:gd name="connsiteY16325" fmla="*/ 1106104 h 5339960"/>
              <a:gd name="connsiteX16326" fmla="*/ 1562406 w 6294865"/>
              <a:gd name="connsiteY16326" fmla="*/ 1105924 h 5339960"/>
              <a:gd name="connsiteX16327" fmla="*/ 1561623 w 6294865"/>
              <a:gd name="connsiteY16327" fmla="*/ 1098984 h 5339960"/>
              <a:gd name="connsiteX16328" fmla="*/ 1673617 w 6294865"/>
              <a:gd name="connsiteY16328" fmla="*/ 739732 h 5339960"/>
              <a:gd name="connsiteX16329" fmla="*/ 1674651 w 6294865"/>
              <a:gd name="connsiteY16329" fmla="*/ 744700 h 5339960"/>
              <a:gd name="connsiteX16330" fmla="*/ 1675977 w 6294865"/>
              <a:gd name="connsiteY16330" fmla="*/ 756042 h 5339960"/>
              <a:gd name="connsiteX16331" fmla="*/ 1679197 w 6294865"/>
              <a:gd name="connsiteY16331" fmla="*/ 754462 h 5339960"/>
              <a:gd name="connsiteX16332" fmla="*/ 1674294 w 6294865"/>
              <a:gd name="connsiteY16332" fmla="*/ 739375 h 5339960"/>
              <a:gd name="connsiteX16333" fmla="*/ 440796 w 6294865"/>
              <a:gd name="connsiteY16333" fmla="*/ 4651823 h 5339960"/>
              <a:gd name="connsiteX16334" fmla="*/ 441840 w 6294865"/>
              <a:gd name="connsiteY16334" fmla="*/ 4654487 h 5339960"/>
              <a:gd name="connsiteX16335" fmla="*/ 442467 w 6294865"/>
              <a:gd name="connsiteY16335" fmla="*/ 4654468 h 5339960"/>
              <a:gd name="connsiteX16336" fmla="*/ 441263 w 6294865"/>
              <a:gd name="connsiteY16336" fmla="*/ 4651349 h 5339960"/>
              <a:gd name="connsiteX16337" fmla="*/ 1469404 w 6294865"/>
              <a:gd name="connsiteY16337" fmla="*/ 1386413 h 5339960"/>
              <a:gd name="connsiteX16338" fmla="*/ 1469678 w 6294865"/>
              <a:gd name="connsiteY16338" fmla="*/ 1387034 h 5339960"/>
              <a:gd name="connsiteX16339" fmla="*/ 1470298 w 6294865"/>
              <a:gd name="connsiteY16339" fmla="*/ 1397315 h 5339960"/>
              <a:gd name="connsiteX16340" fmla="*/ 1487561 w 6294865"/>
              <a:gd name="connsiteY16340" fmla="*/ 1383349 h 5339960"/>
              <a:gd name="connsiteX16341" fmla="*/ 1486592 w 6294865"/>
              <a:gd name="connsiteY16341" fmla="*/ 1381886 h 5339960"/>
              <a:gd name="connsiteX16342" fmla="*/ 1486071 w 6294865"/>
              <a:gd name="connsiteY16342" fmla="*/ 1381903 h 5339960"/>
              <a:gd name="connsiteX16343" fmla="*/ 1472848 w 6294865"/>
              <a:gd name="connsiteY16343" fmla="*/ 1382968 h 5339960"/>
              <a:gd name="connsiteX16344" fmla="*/ 371231 w 6294865"/>
              <a:gd name="connsiteY16344" fmla="*/ 4871626 h 5339960"/>
              <a:gd name="connsiteX16345" fmla="*/ 375429 w 6294865"/>
              <a:gd name="connsiteY16345" fmla="*/ 4876341 h 5339960"/>
              <a:gd name="connsiteX16346" fmla="*/ 389541 w 6294865"/>
              <a:gd name="connsiteY16346" fmla="*/ 4892988 h 5339960"/>
              <a:gd name="connsiteX16347" fmla="*/ 392357 w 6294865"/>
              <a:gd name="connsiteY16347" fmla="*/ 4884256 h 5339960"/>
              <a:gd name="connsiteX16348" fmla="*/ 392405 w 6294865"/>
              <a:gd name="connsiteY16348" fmla="*/ 4884133 h 5339960"/>
              <a:gd name="connsiteX16349" fmla="*/ 1338587 w 6294865"/>
              <a:gd name="connsiteY16349" fmla="*/ 1799804 h 5339960"/>
              <a:gd name="connsiteX16350" fmla="*/ 1343613 w 6294865"/>
              <a:gd name="connsiteY16350" fmla="*/ 1806797 h 5339960"/>
              <a:gd name="connsiteX16351" fmla="*/ 1344092 w 6294865"/>
              <a:gd name="connsiteY16351" fmla="*/ 1800971 h 5339960"/>
              <a:gd name="connsiteX16352" fmla="*/ 1340301 w 6294865"/>
              <a:gd name="connsiteY16352" fmla="*/ 1800263 h 5339960"/>
              <a:gd name="connsiteX16353" fmla="*/ 1698729 w 6294865"/>
              <a:gd name="connsiteY16353" fmla="*/ 655533 h 5339960"/>
              <a:gd name="connsiteX16354" fmla="*/ 1699368 w 6294865"/>
              <a:gd name="connsiteY16354" fmla="*/ 663660 h 5339960"/>
              <a:gd name="connsiteX16355" fmla="*/ 1699830 w 6294865"/>
              <a:gd name="connsiteY16355" fmla="*/ 664862 h 5339960"/>
              <a:gd name="connsiteX16356" fmla="*/ 1700320 w 6294865"/>
              <a:gd name="connsiteY16356" fmla="*/ 664806 h 5339960"/>
              <a:gd name="connsiteX16357" fmla="*/ 1702803 w 6294865"/>
              <a:gd name="connsiteY16357" fmla="*/ 651461 h 5339960"/>
              <a:gd name="connsiteX16358" fmla="*/ 1301007 w 6294865"/>
              <a:gd name="connsiteY16358" fmla="*/ 1917962 h 5339960"/>
              <a:gd name="connsiteX16359" fmla="*/ 1306535 w 6294865"/>
              <a:gd name="connsiteY16359" fmla="*/ 1939276 h 5339960"/>
              <a:gd name="connsiteX16360" fmla="*/ 1319239 w 6294865"/>
              <a:gd name="connsiteY16360" fmla="*/ 1948142 h 5339960"/>
              <a:gd name="connsiteX16361" fmla="*/ 1321537 w 6294865"/>
              <a:gd name="connsiteY16361" fmla="*/ 1951198 h 5339960"/>
              <a:gd name="connsiteX16362" fmla="*/ 1322216 w 6294865"/>
              <a:gd name="connsiteY16362" fmla="*/ 1951008 h 5339960"/>
              <a:gd name="connsiteX16363" fmla="*/ 1324519 w 6294865"/>
              <a:gd name="connsiteY16363" fmla="*/ 1948852 h 5339960"/>
              <a:gd name="connsiteX16364" fmla="*/ 1324833 w 6294865"/>
              <a:gd name="connsiteY16364" fmla="*/ 1945042 h 5339960"/>
              <a:gd name="connsiteX16365" fmla="*/ 1326792 w 6294865"/>
              <a:gd name="connsiteY16365" fmla="*/ 1928048 h 5339960"/>
              <a:gd name="connsiteX16366" fmla="*/ 1324261 w 6294865"/>
              <a:gd name="connsiteY16366" fmla="*/ 1918525 h 5339960"/>
              <a:gd name="connsiteX16367" fmla="*/ 1319891 w 6294865"/>
              <a:gd name="connsiteY16367" fmla="*/ 1898833 h 5339960"/>
              <a:gd name="connsiteX16368" fmla="*/ 1311478 w 6294865"/>
              <a:gd name="connsiteY16368" fmla="*/ 1907341 h 5339960"/>
              <a:gd name="connsiteX16369" fmla="*/ 1654083 w 6294865"/>
              <a:gd name="connsiteY16369" fmla="*/ 796647 h 5339960"/>
              <a:gd name="connsiteX16370" fmla="*/ 1652677 w 6294865"/>
              <a:gd name="connsiteY16370" fmla="*/ 822820 h 5339960"/>
              <a:gd name="connsiteX16371" fmla="*/ 1659497 w 6294865"/>
              <a:gd name="connsiteY16371" fmla="*/ 812645 h 5339960"/>
              <a:gd name="connsiteX16372" fmla="*/ 1667302 w 6294865"/>
              <a:gd name="connsiteY16372" fmla="*/ 802784 h 5339960"/>
              <a:gd name="connsiteX16373" fmla="*/ 1667294 w 6294865"/>
              <a:gd name="connsiteY16373" fmla="*/ 802284 h 5339960"/>
              <a:gd name="connsiteX16374" fmla="*/ 1665378 w 6294865"/>
              <a:gd name="connsiteY16374" fmla="*/ 803697 h 5339960"/>
              <a:gd name="connsiteX16375" fmla="*/ 1655530 w 6294865"/>
              <a:gd name="connsiteY16375" fmla="*/ 796963 h 5339960"/>
              <a:gd name="connsiteX16376" fmla="*/ 1654635 w 6294865"/>
              <a:gd name="connsiteY16376" fmla="*/ 796086 h 5339960"/>
              <a:gd name="connsiteX16377" fmla="*/ 1677053 w 6294865"/>
              <a:gd name="connsiteY16377" fmla="*/ 722238 h 5339960"/>
              <a:gd name="connsiteX16378" fmla="*/ 1677193 w 6294865"/>
              <a:gd name="connsiteY16378" fmla="*/ 722776 h 5339960"/>
              <a:gd name="connsiteX16379" fmla="*/ 1680267 w 6294865"/>
              <a:gd name="connsiteY16379" fmla="*/ 721907 h 5339960"/>
              <a:gd name="connsiteX16380" fmla="*/ 1680135 w 6294865"/>
              <a:gd name="connsiteY16380" fmla="*/ 720725 h 5339960"/>
              <a:gd name="connsiteX16381" fmla="*/ 925161 w 6294865"/>
              <a:gd name="connsiteY16381" fmla="*/ 3106955 h 5339960"/>
              <a:gd name="connsiteX16382" fmla="*/ 925843 w 6294865"/>
              <a:gd name="connsiteY16382" fmla="*/ 3109651 h 5339960"/>
              <a:gd name="connsiteX16383" fmla="*/ 930616 w 6294865"/>
              <a:gd name="connsiteY16383" fmla="*/ 3108334 h 5339960"/>
              <a:gd name="connsiteX16384" fmla="*/ 930525 w 6294865"/>
              <a:gd name="connsiteY16384" fmla="*/ 3102362 h 5339960"/>
              <a:gd name="connsiteX16385" fmla="*/ 928172 w 6294865"/>
              <a:gd name="connsiteY16385" fmla="*/ 3100685 h 5339960"/>
              <a:gd name="connsiteX16386" fmla="*/ 1437950 w 6294865"/>
              <a:gd name="connsiteY16386" fmla="*/ 1478788 h 5339960"/>
              <a:gd name="connsiteX16387" fmla="*/ 1437265 w 6294865"/>
              <a:gd name="connsiteY16387" fmla="*/ 1482834 h 5339960"/>
              <a:gd name="connsiteX16388" fmla="*/ 1434375 w 6294865"/>
              <a:gd name="connsiteY16388" fmla="*/ 1498949 h 5339960"/>
              <a:gd name="connsiteX16389" fmla="*/ 1434934 w 6294865"/>
              <a:gd name="connsiteY16389" fmla="*/ 1499051 h 5339960"/>
              <a:gd name="connsiteX16390" fmla="*/ 1452475 w 6294865"/>
              <a:gd name="connsiteY16390" fmla="*/ 1502756 h 5339960"/>
              <a:gd name="connsiteX16391" fmla="*/ 1450022 w 6294865"/>
              <a:gd name="connsiteY16391" fmla="*/ 1488664 h 5339960"/>
              <a:gd name="connsiteX16392" fmla="*/ 1461460 w 6294865"/>
              <a:gd name="connsiteY16392" fmla="*/ 1479149 h 5339960"/>
              <a:gd name="connsiteX16393" fmla="*/ 1485520 w 6294865"/>
              <a:gd name="connsiteY16393" fmla="*/ 1497336 h 5339960"/>
              <a:gd name="connsiteX16394" fmla="*/ 1503054 w 6294865"/>
              <a:gd name="connsiteY16394" fmla="*/ 1516041 h 5339960"/>
              <a:gd name="connsiteX16395" fmla="*/ 1512793 w 6294865"/>
              <a:gd name="connsiteY16395" fmla="*/ 1517700 h 5339960"/>
              <a:gd name="connsiteX16396" fmla="*/ 1531856 w 6294865"/>
              <a:gd name="connsiteY16396" fmla="*/ 1505417 h 5339960"/>
              <a:gd name="connsiteX16397" fmla="*/ 1538567 w 6294865"/>
              <a:gd name="connsiteY16397" fmla="*/ 1503937 h 5339960"/>
              <a:gd name="connsiteX16398" fmla="*/ 1539188 w 6294865"/>
              <a:gd name="connsiteY16398" fmla="*/ 1490558 h 5339960"/>
              <a:gd name="connsiteX16399" fmla="*/ 1525614 w 6294865"/>
              <a:gd name="connsiteY16399" fmla="*/ 1495308 h 5339960"/>
              <a:gd name="connsiteX16400" fmla="*/ 1514213 w 6294865"/>
              <a:gd name="connsiteY16400" fmla="*/ 1494786 h 5339960"/>
              <a:gd name="connsiteX16401" fmla="*/ 1530387 w 6294865"/>
              <a:gd name="connsiteY16401" fmla="*/ 1479007 h 5339960"/>
              <a:gd name="connsiteX16402" fmla="*/ 1542469 w 6294865"/>
              <a:gd name="connsiteY16402" fmla="*/ 1468353 h 5339960"/>
              <a:gd name="connsiteX16403" fmla="*/ 1542589 w 6294865"/>
              <a:gd name="connsiteY16403" fmla="*/ 1467791 h 5339960"/>
              <a:gd name="connsiteX16404" fmla="*/ 1539061 w 6294865"/>
              <a:gd name="connsiteY16404" fmla="*/ 1463555 h 5339960"/>
              <a:gd name="connsiteX16405" fmla="*/ 1529438 w 6294865"/>
              <a:gd name="connsiteY16405" fmla="*/ 1461326 h 5339960"/>
              <a:gd name="connsiteX16406" fmla="*/ 1509687 w 6294865"/>
              <a:gd name="connsiteY16406" fmla="*/ 1472468 h 5339960"/>
              <a:gd name="connsiteX16407" fmla="*/ 1491243 w 6294865"/>
              <a:gd name="connsiteY16407" fmla="*/ 1462178 h 5339960"/>
              <a:gd name="connsiteX16408" fmla="*/ 1501904 w 6294865"/>
              <a:gd name="connsiteY16408" fmla="*/ 1455963 h 5339960"/>
              <a:gd name="connsiteX16409" fmla="*/ 1475726 w 6294865"/>
              <a:gd name="connsiteY16409" fmla="*/ 1454051 h 5339960"/>
              <a:gd name="connsiteX16410" fmla="*/ 1461551 w 6294865"/>
              <a:gd name="connsiteY16410" fmla="*/ 1453074 h 5339960"/>
              <a:gd name="connsiteX16411" fmla="*/ 1442330 w 6294865"/>
              <a:gd name="connsiteY16411" fmla="*/ 1473802 h 5339960"/>
              <a:gd name="connsiteX16412" fmla="*/ 1338032 w 6294865"/>
              <a:gd name="connsiteY16412" fmla="*/ 1795968 h 5339960"/>
              <a:gd name="connsiteX16413" fmla="*/ 1344214 w 6294865"/>
              <a:gd name="connsiteY16413" fmla="*/ 1799050 h 5339960"/>
              <a:gd name="connsiteX16414" fmla="*/ 1344248 w 6294865"/>
              <a:gd name="connsiteY16414" fmla="*/ 1799072 h 5339960"/>
              <a:gd name="connsiteX16415" fmla="*/ 1345070 w 6294865"/>
              <a:gd name="connsiteY16415" fmla="*/ 1789065 h 5339960"/>
              <a:gd name="connsiteX16416" fmla="*/ 1344886 w 6294865"/>
              <a:gd name="connsiteY16416" fmla="*/ 1789055 h 5339960"/>
              <a:gd name="connsiteX16417" fmla="*/ 1340422 w 6294865"/>
              <a:gd name="connsiteY16417" fmla="*/ 1794135 h 5339960"/>
              <a:gd name="connsiteX16418" fmla="*/ 1780419 w 6294865"/>
              <a:gd name="connsiteY16418" fmla="*/ 390133 h 5339960"/>
              <a:gd name="connsiteX16419" fmla="*/ 1780184 w 6294865"/>
              <a:gd name="connsiteY16419" fmla="*/ 399305 h 5339960"/>
              <a:gd name="connsiteX16420" fmla="*/ 1780173 w 6294865"/>
              <a:gd name="connsiteY16420" fmla="*/ 399435 h 5339960"/>
              <a:gd name="connsiteX16421" fmla="*/ 1781872 w 6294865"/>
              <a:gd name="connsiteY16421" fmla="*/ 399865 h 5339960"/>
              <a:gd name="connsiteX16422" fmla="*/ 1786371 w 6294865"/>
              <a:gd name="connsiteY16422" fmla="*/ 397259 h 5339960"/>
              <a:gd name="connsiteX16423" fmla="*/ 1788147 w 6294865"/>
              <a:gd name="connsiteY16423" fmla="*/ 396388 h 5339960"/>
              <a:gd name="connsiteX16424" fmla="*/ 1788203 w 6294865"/>
              <a:gd name="connsiteY16424" fmla="*/ 395248 h 5339960"/>
              <a:gd name="connsiteX16425" fmla="*/ 1295293 w 6294865"/>
              <a:gd name="connsiteY16425" fmla="*/ 1929783 h 5339960"/>
              <a:gd name="connsiteX16426" fmla="*/ 1296111 w 6294865"/>
              <a:gd name="connsiteY16426" fmla="*/ 1937097 h 5339960"/>
              <a:gd name="connsiteX16427" fmla="*/ 1297555 w 6294865"/>
              <a:gd name="connsiteY16427" fmla="*/ 1937350 h 5339960"/>
              <a:gd name="connsiteX16428" fmla="*/ 476419 w 6294865"/>
              <a:gd name="connsiteY16428" fmla="*/ 4528645 h 5339960"/>
              <a:gd name="connsiteX16429" fmla="*/ 476297 w 6294865"/>
              <a:gd name="connsiteY16429" fmla="*/ 4535756 h 5339960"/>
              <a:gd name="connsiteX16430" fmla="*/ 479155 w 6294865"/>
              <a:gd name="connsiteY16430" fmla="*/ 4532459 h 5339960"/>
              <a:gd name="connsiteX16431" fmla="*/ 968129 w 6294865"/>
              <a:gd name="connsiteY16431" fmla="*/ 2967192 h 5339960"/>
              <a:gd name="connsiteX16432" fmla="*/ 968544 w 6294865"/>
              <a:gd name="connsiteY16432" fmla="*/ 2973195 h 5339960"/>
              <a:gd name="connsiteX16433" fmla="*/ 968820 w 6294865"/>
              <a:gd name="connsiteY16433" fmla="*/ 2985418 h 5339960"/>
              <a:gd name="connsiteX16434" fmla="*/ 976313 w 6294865"/>
              <a:gd name="connsiteY16434" fmla="*/ 2977598 h 5339960"/>
              <a:gd name="connsiteX16435" fmla="*/ 969499 w 6294865"/>
              <a:gd name="connsiteY16435" fmla="*/ 2967120 h 5339960"/>
              <a:gd name="connsiteX16436" fmla="*/ 446619 w 6294865"/>
              <a:gd name="connsiteY16436" fmla="*/ 4621972 h 5339960"/>
              <a:gd name="connsiteX16437" fmla="*/ 444207 w 6294865"/>
              <a:gd name="connsiteY16437" fmla="*/ 4629900 h 5339960"/>
              <a:gd name="connsiteX16438" fmla="*/ 444067 w 6294865"/>
              <a:gd name="connsiteY16438" fmla="*/ 4638075 h 5339960"/>
              <a:gd name="connsiteX16439" fmla="*/ 451505 w 6294865"/>
              <a:gd name="connsiteY16439" fmla="*/ 4629497 h 5339960"/>
              <a:gd name="connsiteX16440" fmla="*/ 453364 w 6294865"/>
              <a:gd name="connsiteY16440" fmla="*/ 4627426 h 5339960"/>
              <a:gd name="connsiteX16441" fmla="*/ 452196 w 6294865"/>
              <a:gd name="connsiteY16441" fmla="*/ 4603442 h 5339960"/>
              <a:gd name="connsiteX16442" fmla="*/ 451236 w 6294865"/>
              <a:gd name="connsiteY16442" fmla="*/ 4606804 h 5339960"/>
              <a:gd name="connsiteX16443" fmla="*/ 450245 w 6294865"/>
              <a:gd name="connsiteY16443" fmla="*/ 4610063 h 5339960"/>
              <a:gd name="connsiteX16444" fmla="*/ 453947 w 6294865"/>
              <a:gd name="connsiteY16444" fmla="*/ 4609871 h 5339960"/>
              <a:gd name="connsiteX16445" fmla="*/ 455171 w 6294865"/>
              <a:gd name="connsiteY16445" fmla="*/ 4608800 h 5339960"/>
              <a:gd name="connsiteX16446" fmla="*/ 977990 w 6294865"/>
              <a:gd name="connsiteY16446" fmla="*/ 2933817 h 5339960"/>
              <a:gd name="connsiteX16447" fmla="*/ 987429 w 6294865"/>
              <a:gd name="connsiteY16447" fmla="*/ 2950178 h 5339960"/>
              <a:gd name="connsiteX16448" fmla="*/ 987482 w 6294865"/>
              <a:gd name="connsiteY16448" fmla="*/ 2949969 h 5339960"/>
              <a:gd name="connsiteX16449" fmla="*/ 983385 w 6294865"/>
              <a:gd name="connsiteY16449" fmla="*/ 2936270 h 5339960"/>
              <a:gd name="connsiteX16450" fmla="*/ 978023 w 6294865"/>
              <a:gd name="connsiteY16450" fmla="*/ 2933785 h 5339960"/>
              <a:gd name="connsiteX16451" fmla="*/ 1418518 w 6294865"/>
              <a:gd name="connsiteY16451" fmla="*/ 1534616 h 5339960"/>
              <a:gd name="connsiteX16452" fmla="*/ 1428078 w 6294865"/>
              <a:gd name="connsiteY16452" fmla="*/ 1545416 h 5339960"/>
              <a:gd name="connsiteX16453" fmla="*/ 1434361 w 6294865"/>
              <a:gd name="connsiteY16453" fmla="*/ 1552400 h 5339960"/>
              <a:gd name="connsiteX16454" fmla="*/ 1437568 w 6294865"/>
              <a:gd name="connsiteY16454" fmla="*/ 1550827 h 5339960"/>
              <a:gd name="connsiteX16455" fmla="*/ 1443406 w 6294865"/>
              <a:gd name="connsiteY16455" fmla="*/ 1548407 h 5339960"/>
              <a:gd name="connsiteX16456" fmla="*/ 1440382 w 6294865"/>
              <a:gd name="connsiteY16456" fmla="*/ 1540448 h 5339960"/>
              <a:gd name="connsiteX16457" fmla="*/ 1438116 w 6294865"/>
              <a:gd name="connsiteY16457" fmla="*/ 1533791 h 5339960"/>
              <a:gd name="connsiteX16458" fmla="*/ 1333113 w 6294865"/>
              <a:gd name="connsiteY16458" fmla="*/ 1805711 h 5339960"/>
              <a:gd name="connsiteX16459" fmla="*/ 1334634 w 6294865"/>
              <a:gd name="connsiteY16459" fmla="*/ 1811571 h 5339960"/>
              <a:gd name="connsiteX16460" fmla="*/ 1339928 w 6294865"/>
              <a:gd name="connsiteY16460" fmla="*/ 1832128 h 5339960"/>
              <a:gd name="connsiteX16461" fmla="*/ 1341707 w 6294865"/>
              <a:gd name="connsiteY16461" fmla="*/ 1830000 h 5339960"/>
              <a:gd name="connsiteX16462" fmla="*/ 1343330 w 6294865"/>
              <a:gd name="connsiteY16462" fmla="*/ 1810245 h 5339960"/>
              <a:gd name="connsiteX16463" fmla="*/ 1338169 w 6294865"/>
              <a:gd name="connsiteY16463" fmla="*/ 1809090 h 5339960"/>
              <a:gd name="connsiteX16464" fmla="*/ 408187 w 6294865"/>
              <a:gd name="connsiteY16464" fmla="*/ 4741788 h 5339960"/>
              <a:gd name="connsiteX16465" fmla="*/ 408226 w 6294865"/>
              <a:gd name="connsiteY16465" fmla="*/ 4744393 h 5339960"/>
              <a:gd name="connsiteX16466" fmla="*/ 411426 w 6294865"/>
              <a:gd name="connsiteY16466" fmla="*/ 4751180 h 5339960"/>
              <a:gd name="connsiteX16467" fmla="*/ 414912 w 6294865"/>
              <a:gd name="connsiteY16467" fmla="*/ 4743261 h 5339960"/>
              <a:gd name="connsiteX16468" fmla="*/ 415530 w 6294865"/>
              <a:gd name="connsiteY16468" fmla="*/ 4742288 h 5339960"/>
              <a:gd name="connsiteX16469" fmla="*/ 490273 w 6294865"/>
              <a:gd name="connsiteY16469" fmla="*/ 4479980 h 5339960"/>
              <a:gd name="connsiteX16470" fmla="*/ 490126 w 6294865"/>
              <a:gd name="connsiteY16470" fmla="*/ 4481171 h 5339960"/>
              <a:gd name="connsiteX16471" fmla="*/ 483466 w 6294865"/>
              <a:gd name="connsiteY16471" fmla="*/ 4504483 h 5339960"/>
              <a:gd name="connsiteX16472" fmla="*/ 482946 w 6294865"/>
              <a:gd name="connsiteY16472" fmla="*/ 4506190 h 5339960"/>
              <a:gd name="connsiteX16473" fmla="*/ 490557 w 6294865"/>
              <a:gd name="connsiteY16473" fmla="*/ 4517118 h 5339960"/>
              <a:gd name="connsiteX16474" fmla="*/ 490169 w 6294865"/>
              <a:gd name="connsiteY16474" fmla="*/ 4491561 h 5339960"/>
              <a:gd name="connsiteX16475" fmla="*/ 490753 w 6294865"/>
              <a:gd name="connsiteY16475" fmla="*/ 4479497 h 5339960"/>
              <a:gd name="connsiteX16476" fmla="*/ 1780633 w 6294865"/>
              <a:gd name="connsiteY16476" fmla="*/ 381718 h 5339960"/>
              <a:gd name="connsiteX16477" fmla="*/ 1780586 w 6294865"/>
              <a:gd name="connsiteY16477" fmla="*/ 383625 h 5339960"/>
              <a:gd name="connsiteX16478" fmla="*/ 1788465 w 6294865"/>
              <a:gd name="connsiteY16478" fmla="*/ 389821 h 5339960"/>
              <a:gd name="connsiteX16479" fmla="*/ 1788789 w 6294865"/>
              <a:gd name="connsiteY16479" fmla="*/ 383136 h 5339960"/>
              <a:gd name="connsiteX16480" fmla="*/ 1788334 w 6294865"/>
              <a:gd name="connsiteY16480" fmla="*/ 382766 h 5339960"/>
              <a:gd name="connsiteX16481" fmla="*/ 1743134 w 6294865"/>
              <a:gd name="connsiteY16481" fmla="*/ 500702 h 5339960"/>
              <a:gd name="connsiteX16482" fmla="*/ 1743390 w 6294865"/>
              <a:gd name="connsiteY16482" fmla="*/ 501554 h 5339960"/>
              <a:gd name="connsiteX16483" fmla="*/ 1743436 w 6294865"/>
              <a:gd name="connsiteY16483" fmla="*/ 501335 h 5339960"/>
              <a:gd name="connsiteX16484" fmla="*/ 1743723 w 6294865"/>
              <a:gd name="connsiteY16484" fmla="*/ 500331 h 5339960"/>
              <a:gd name="connsiteX16485" fmla="*/ 1708541 w 6294865"/>
              <a:gd name="connsiteY16485" fmla="*/ 606884 h 5339960"/>
              <a:gd name="connsiteX16486" fmla="*/ 1709049 w 6294865"/>
              <a:gd name="connsiteY16486" fmla="*/ 607239 h 5339960"/>
              <a:gd name="connsiteX16487" fmla="*/ 1713457 w 6294865"/>
              <a:gd name="connsiteY16487" fmla="*/ 601964 h 5339960"/>
              <a:gd name="connsiteX16488" fmla="*/ 1534307 w 6294865"/>
              <a:gd name="connsiteY16488" fmla="*/ 1159822 h 5339960"/>
              <a:gd name="connsiteX16489" fmla="*/ 1535701 w 6294865"/>
              <a:gd name="connsiteY16489" fmla="*/ 1162971 h 5339960"/>
              <a:gd name="connsiteX16490" fmla="*/ 1537015 w 6294865"/>
              <a:gd name="connsiteY16490" fmla="*/ 1161834 h 5339960"/>
              <a:gd name="connsiteX16491" fmla="*/ 1537054 w 6294865"/>
              <a:gd name="connsiteY16491" fmla="*/ 1161696 h 5339960"/>
              <a:gd name="connsiteX16492" fmla="*/ 1535359 w 6294865"/>
              <a:gd name="connsiteY16492" fmla="*/ 1160538 h 5339960"/>
              <a:gd name="connsiteX16493" fmla="*/ 1534465 w 6294865"/>
              <a:gd name="connsiteY16493" fmla="*/ 1159662 h 5339960"/>
              <a:gd name="connsiteX16494" fmla="*/ 1021552 w 6294865"/>
              <a:gd name="connsiteY16494" fmla="*/ 2787484 h 5339960"/>
              <a:gd name="connsiteX16495" fmla="*/ 1031280 w 6294865"/>
              <a:gd name="connsiteY16495" fmla="*/ 2796545 h 5339960"/>
              <a:gd name="connsiteX16496" fmla="*/ 1035239 w 6294865"/>
              <a:gd name="connsiteY16496" fmla="*/ 2784734 h 5339960"/>
              <a:gd name="connsiteX16497" fmla="*/ 1036959 w 6294865"/>
              <a:gd name="connsiteY16497" fmla="*/ 2780027 h 5339960"/>
              <a:gd name="connsiteX16498" fmla="*/ 1037259 w 6294865"/>
              <a:gd name="connsiteY16498" fmla="*/ 2777428 h 5339960"/>
              <a:gd name="connsiteX16499" fmla="*/ 1025098 w 6294865"/>
              <a:gd name="connsiteY16499" fmla="*/ 2785182 h 5339960"/>
              <a:gd name="connsiteX16500" fmla="*/ 1578558 w 6294865"/>
              <a:gd name="connsiteY16500" fmla="*/ 1019108 h 5339960"/>
              <a:gd name="connsiteX16501" fmla="*/ 1579197 w 6294865"/>
              <a:gd name="connsiteY16501" fmla="*/ 1027236 h 5339960"/>
              <a:gd name="connsiteX16502" fmla="*/ 1579661 w 6294865"/>
              <a:gd name="connsiteY16502" fmla="*/ 1028437 h 5339960"/>
              <a:gd name="connsiteX16503" fmla="*/ 1580149 w 6294865"/>
              <a:gd name="connsiteY16503" fmla="*/ 1028381 h 5339960"/>
              <a:gd name="connsiteX16504" fmla="*/ 1582632 w 6294865"/>
              <a:gd name="connsiteY16504" fmla="*/ 1015035 h 5339960"/>
              <a:gd name="connsiteX16505" fmla="*/ 1011104 w 6294865"/>
              <a:gd name="connsiteY16505" fmla="*/ 2820075 h 5339960"/>
              <a:gd name="connsiteX16506" fmla="*/ 1019033 w 6294865"/>
              <a:gd name="connsiteY16506" fmla="*/ 2833826 h 5339960"/>
              <a:gd name="connsiteX16507" fmla="*/ 1019924 w 6294865"/>
              <a:gd name="connsiteY16507" fmla="*/ 2830909 h 5339960"/>
              <a:gd name="connsiteX16508" fmla="*/ 1015345 w 6294865"/>
              <a:gd name="connsiteY16508" fmla="*/ 2816823 h 5339960"/>
              <a:gd name="connsiteX16509" fmla="*/ 767360 w 6294865"/>
              <a:gd name="connsiteY16509" fmla="*/ 3593757 h 5339960"/>
              <a:gd name="connsiteX16510" fmla="*/ 780476 w 6294865"/>
              <a:gd name="connsiteY16510" fmla="*/ 3624039 h 5339960"/>
              <a:gd name="connsiteX16511" fmla="*/ 780478 w 6294865"/>
              <a:gd name="connsiteY16511" fmla="*/ 3624042 h 5339960"/>
              <a:gd name="connsiteX16512" fmla="*/ 786287 w 6294865"/>
              <a:gd name="connsiteY16512" fmla="*/ 3622315 h 5339960"/>
              <a:gd name="connsiteX16513" fmla="*/ 792699 w 6294865"/>
              <a:gd name="connsiteY16513" fmla="*/ 3620023 h 5339960"/>
              <a:gd name="connsiteX16514" fmla="*/ 792277 w 6294865"/>
              <a:gd name="connsiteY16514" fmla="*/ 3609494 h 5339960"/>
              <a:gd name="connsiteX16515" fmla="*/ 790999 w 6294865"/>
              <a:gd name="connsiteY16515" fmla="*/ 3558894 h 5339960"/>
              <a:gd name="connsiteX16516" fmla="*/ 788495 w 6294865"/>
              <a:gd name="connsiteY16516" fmla="*/ 3559108 h 5339960"/>
              <a:gd name="connsiteX16517" fmla="*/ 770292 w 6294865"/>
              <a:gd name="connsiteY16517" fmla="*/ 3587852 h 5339960"/>
              <a:gd name="connsiteX16518" fmla="*/ 459693 w 6294865"/>
              <a:gd name="connsiteY16518" fmla="*/ 4568931 h 5339960"/>
              <a:gd name="connsiteX16519" fmla="*/ 457896 w 6294865"/>
              <a:gd name="connsiteY16519" fmla="*/ 4583491 h 5339960"/>
              <a:gd name="connsiteX16520" fmla="*/ 455233 w 6294865"/>
              <a:gd name="connsiteY16520" fmla="*/ 4592814 h 5339960"/>
              <a:gd name="connsiteX16521" fmla="*/ 455682 w 6294865"/>
              <a:gd name="connsiteY16521" fmla="*/ 4593751 h 5339960"/>
              <a:gd name="connsiteX16522" fmla="*/ 456296 w 6294865"/>
              <a:gd name="connsiteY16522" fmla="*/ 4593912 h 5339960"/>
              <a:gd name="connsiteX16523" fmla="*/ 468325 w 6294865"/>
              <a:gd name="connsiteY16523" fmla="*/ 4597237 h 5339960"/>
              <a:gd name="connsiteX16524" fmla="*/ 471198 w 6294865"/>
              <a:gd name="connsiteY16524" fmla="*/ 4594702 h 5339960"/>
              <a:gd name="connsiteX16525" fmla="*/ 470300 w 6294865"/>
              <a:gd name="connsiteY16525" fmla="*/ 4586623 h 5339960"/>
              <a:gd name="connsiteX16526" fmla="*/ 468870 w 6294865"/>
              <a:gd name="connsiteY16526" fmla="*/ 4568311 h 5339960"/>
              <a:gd name="connsiteX16527" fmla="*/ 466453 w 6294865"/>
              <a:gd name="connsiteY16527" fmla="*/ 4568386 h 5339960"/>
              <a:gd name="connsiteX16528" fmla="*/ 1556882 w 6294865"/>
              <a:gd name="connsiteY16528" fmla="*/ 1085813 h 5339960"/>
              <a:gd name="connsiteX16529" fmla="*/ 1557022 w 6294865"/>
              <a:gd name="connsiteY16529" fmla="*/ 1086351 h 5339960"/>
              <a:gd name="connsiteX16530" fmla="*/ 1560098 w 6294865"/>
              <a:gd name="connsiteY16530" fmla="*/ 1085482 h 5339960"/>
              <a:gd name="connsiteX16531" fmla="*/ 1559964 w 6294865"/>
              <a:gd name="connsiteY16531" fmla="*/ 1084300 h 5339960"/>
              <a:gd name="connsiteX16532" fmla="*/ 1088078 w 6294865"/>
              <a:gd name="connsiteY16532" fmla="*/ 2571444 h 5339960"/>
              <a:gd name="connsiteX16533" fmla="*/ 1088879 w 6294865"/>
              <a:gd name="connsiteY16533" fmla="*/ 2581624 h 5339960"/>
              <a:gd name="connsiteX16534" fmla="*/ 1095450 w 6294865"/>
              <a:gd name="connsiteY16534" fmla="*/ 2577819 h 5339960"/>
              <a:gd name="connsiteX16535" fmla="*/ 1102437 w 6294865"/>
              <a:gd name="connsiteY16535" fmla="*/ 2574394 h 5339960"/>
              <a:gd name="connsiteX16536" fmla="*/ 1101208 w 6294865"/>
              <a:gd name="connsiteY16536" fmla="*/ 2570287 h 5339960"/>
              <a:gd name="connsiteX16537" fmla="*/ 1088185 w 6294865"/>
              <a:gd name="connsiteY16537" fmla="*/ 2571336 h 5339960"/>
              <a:gd name="connsiteX16538" fmla="*/ 1429064 w 6294865"/>
              <a:gd name="connsiteY16538" fmla="*/ 1488903 h 5339960"/>
              <a:gd name="connsiteX16539" fmla="*/ 1431516 w 6294865"/>
              <a:gd name="connsiteY16539" fmla="*/ 1498422 h 5339960"/>
              <a:gd name="connsiteX16540" fmla="*/ 1431814 w 6294865"/>
              <a:gd name="connsiteY16540" fmla="*/ 1498476 h 5339960"/>
              <a:gd name="connsiteX16541" fmla="*/ 1432125 w 6294865"/>
              <a:gd name="connsiteY16541" fmla="*/ 1493076 h 5339960"/>
              <a:gd name="connsiteX16542" fmla="*/ 1432819 w 6294865"/>
              <a:gd name="connsiteY16542" fmla="*/ 1484628 h 5339960"/>
              <a:gd name="connsiteX16543" fmla="*/ 1661330 w 6294865"/>
              <a:gd name="connsiteY16543" fmla="*/ 750084 h 5339960"/>
              <a:gd name="connsiteX16544" fmla="*/ 1668204 w 6294865"/>
              <a:gd name="connsiteY16544" fmla="*/ 755290 h 5339960"/>
              <a:gd name="connsiteX16545" fmla="*/ 1668740 w 6294865"/>
              <a:gd name="connsiteY16545" fmla="*/ 744194 h 5339960"/>
              <a:gd name="connsiteX16546" fmla="*/ 1668950 w 6294865"/>
              <a:gd name="connsiteY16546" fmla="*/ 742249 h 5339960"/>
              <a:gd name="connsiteX16547" fmla="*/ 1485563 w 6294865"/>
              <a:gd name="connsiteY16547" fmla="*/ 1306814 h 5339960"/>
              <a:gd name="connsiteX16548" fmla="*/ 1485937 w 6294865"/>
              <a:gd name="connsiteY16548" fmla="*/ 1309025 h 5339960"/>
              <a:gd name="connsiteX16549" fmla="*/ 1493580 w 6294865"/>
              <a:gd name="connsiteY16549" fmla="*/ 1308907 h 5339960"/>
              <a:gd name="connsiteX16550" fmla="*/ 1498161 w 6294865"/>
              <a:gd name="connsiteY16550" fmla="*/ 1287568 h 5339960"/>
              <a:gd name="connsiteX16551" fmla="*/ 1493373 w 6294865"/>
              <a:gd name="connsiteY16551" fmla="*/ 1292358 h 5339960"/>
              <a:gd name="connsiteX16552" fmla="*/ 1489734 w 6294865"/>
              <a:gd name="connsiteY16552" fmla="*/ 1295900 h 5339960"/>
              <a:gd name="connsiteX16553" fmla="*/ 1255337 w 6294865"/>
              <a:gd name="connsiteY16553" fmla="*/ 2033916 h 5339960"/>
              <a:gd name="connsiteX16554" fmla="*/ 1269355 w 6294865"/>
              <a:gd name="connsiteY16554" fmla="*/ 2044209 h 5339960"/>
              <a:gd name="connsiteX16555" fmla="*/ 1279751 w 6294865"/>
              <a:gd name="connsiteY16555" fmla="*/ 2032960 h 5339960"/>
              <a:gd name="connsiteX16556" fmla="*/ 1283498 w 6294865"/>
              <a:gd name="connsiteY16556" fmla="*/ 2029717 h 5339960"/>
              <a:gd name="connsiteX16557" fmla="*/ 1263280 w 6294865"/>
              <a:gd name="connsiteY16557" fmla="*/ 2025859 h 5339960"/>
              <a:gd name="connsiteX16558" fmla="*/ 1278769 w 6294865"/>
              <a:gd name="connsiteY16558" fmla="*/ 1959000 h 5339960"/>
              <a:gd name="connsiteX16559" fmla="*/ 1282085 w 6294865"/>
              <a:gd name="connsiteY16559" fmla="*/ 1958902 h 5339960"/>
              <a:gd name="connsiteX16560" fmla="*/ 1281923 w 6294865"/>
              <a:gd name="connsiteY16560" fmla="*/ 1957453 h 5339960"/>
              <a:gd name="connsiteX16561" fmla="*/ 1394772 w 6294865"/>
              <a:gd name="connsiteY16561" fmla="*/ 1590069 h 5339960"/>
              <a:gd name="connsiteX16562" fmla="*/ 1405490 w 6294865"/>
              <a:gd name="connsiteY16562" fmla="*/ 1604366 h 5339960"/>
              <a:gd name="connsiteX16563" fmla="*/ 1411105 w 6294865"/>
              <a:gd name="connsiteY16563" fmla="*/ 1609947 h 5339960"/>
              <a:gd name="connsiteX16564" fmla="*/ 1428683 w 6294865"/>
              <a:gd name="connsiteY16564" fmla="*/ 1605114 h 5339960"/>
              <a:gd name="connsiteX16565" fmla="*/ 1429892 w 6294865"/>
              <a:gd name="connsiteY16565" fmla="*/ 1601830 h 5339960"/>
              <a:gd name="connsiteX16566" fmla="*/ 1430006 w 6294865"/>
              <a:gd name="connsiteY16566" fmla="*/ 1594902 h 5339960"/>
              <a:gd name="connsiteX16567" fmla="*/ 1431351 w 6294865"/>
              <a:gd name="connsiteY16567" fmla="*/ 1592134 h 5339960"/>
              <a:gd name="connsiteX16568" fmla="*/ 1427041 w 6294865"/>
              <a:gd name="connsiteY16568" fmla="*/ 1590139 h 5339960"/>
              <a:gd name="connsiteX16569" fmla="*/ 1415936 w 6294865"/>
              <a:gd name="connsiteY16569" fmla="*/ 1583889 h 5339960"/>
              <a:gd name="connsiteX16570" fmla="*/ 1421036 w 6294865"/>
              <a:gd name="connsiteY16570" fmla="*/ 1583580 h 5339960"/>
              <a:gd name="connsiteX16571" fmla="*/ 1434319 w 6294865"/>
              <a:gd name="connsiteY16571" fmla="*/ 1586026 h 5339960"/>
              <a:gd name="connsiteX16572" fmla="*/ 1437138 w 6294865"/>
              <a:gd name="connsiteY16572" fmla="*/ 1580227 h 5339960"/>
              <a:gd name="connsiteX16573" fmla="*/ 1437151 w 6294865"/>
              <a:gd name="connsiteY16573" fmla="*/ 1580213 h 5339960"/>
              <a:gd name="connsiteX16574" fmla="*/ 1438468 w 6294865"/>
              <a:gd name="connsiteY16574" fmla="*/ 1576029 h 5339960"/>
              <a:gd name="connsiteX16575" fmla="*/ 1431747 w 6294865"/>
              <a:gd name="connsiteY16575" fmla="*/ 1570794 h 5339960"/>
              <a:gd name="connsiteX16576" fmla="*/ 1427333 w 6294865"/>
              <a:gd name="connsiteY16576" fmla="*/ 1566416 h 5339960"/>
              <a:gd name="connsiteX16577" fmla="*/ 1426418 w 6294865"/>
              <a:gd name="connsiteY16577" fmla="*/ 1566854 h 5339960"/>
              <a:gd name="connsiteX16578" fmla="*/ 1403104 w 6294865"/>
              <a:gd name="connsiteY16578" fmla="*/ 1583976 h 5339960"/>
              <a:gd name="connsiteX16579" fmla="*/ 1656505 w 6294865"/>
              <a:gd name="connsiteY16579" fmla="*/ 757517 h 5339960"/>
              <a:gd name="connsiteX16580" fmla="*/ 1663157 w 6294865"/>
              <a:gd name="connsiteY16580" fmla="*/ 762049 h 5339960"/>
              <a:gd name="connsiteX16581" fmla="*/ 1663519 w 6294865"/>
              <a:gd name="connsiteY16581" fmla="*/ 762388 h 5339960"/>
              <a:gd name="connsiteX16582" fmla="*/ 1665122 w 6294865"/>
              <a:gd name="connsiteY16582" fmla="*/ 761460 h 5339960"/>
              <a:gd name="connsiteX16583" fmla="*/ 1657293 w 6294865"/>
              <a:gd name="connsiteY16583" fmla="*/ 755875 h 5339960"/>
              <a:gd name="connsiteX16584" fmla="*/ 1735667 w 6294865"/>
              <a:gd name="connsiteY16584" fmla="*/ 505403 h 5339960"/>
              <a:gd name="connsiteX16585" fmla="*/ 1737625 w 6294865"/>
              <a:gd name="connsiteY16585" fmla="*/ 509288 h 5339960"/>
              <a:gd name="connsiteX16586" fmla="*/ 1738929 w 6294865"/>
              <a:gd name="connsiteY16586" fmla="*/ 507730 h 5339960"/>
              <a:gd name="connsiteX16587" fmla="*/ 1737604 w 6294865"/>
              <a:gd name="connsiteY16587" fmla="*/ 504182 h 5339960"/>
              <a:gd name="connsiteX16588" fmla="*/ 1160341 w 6294865"/>
              <a:gd name="connsiteY16588" fmla="*/ 2331204 h 5339960"/>
              <a:gd name="connsiteX16589" fmla="*/ 1161203 w 6294865"/>
              <a:gd name="connsiteY16589" fmla="*/ 2336304 h 5339960"/>
              <a:gd name="connsiteX16590" fmla="*/ 1162648 w 6294865"/>
              <a:gd name="connsiteY16590" fmla="*/ 2339227 h 5339960"/>
              <a:gd name="connsiteX16591" fmla="*/ 1163430 w 6294865"/>
              <a:gd name="connsiteY16591" fmla="*/ 2344389 h 5339960"/>
              <a:gd name="connsiteX16592" fmla="*/ 1169418 w 6294865"/>
              <a:gd name="connsiteY16592" fmla="*/ 2337719 h 5339960"/>
              <a:gd name="connsiteX16593" fmla="*/ 1173152 w 6294865"/>
              <a:gd name="connsiteY16593" fmla="*/ 2320325 h 5339960"/>
              <a:gd name="connsiteX16594" fmla="*/ 1165479 w 6294865"/>
              <a:gd name="connsiteY16594" fmla="*/ 2327717 h 5339960"/>
              <a:gd name="connsiteX16595" fmla="*/ 1588371 w 6294865"/>
              <a:gd name="connsiteY16595" fmla="*/ 970458 h 5339960"/>
              <a:gd name="connsiteX16596" fmla="*/ 1588879 w 6294865"/>
              <a:gd name="connsiteY16596" fmla="*/ 970813 h 5339960"/>
              <a:gd name="connsiteX16597" fmla="*/ 1593288 w 6294865"/>
              <a:gd name="connsiteY16597" fmla="*/ 965539 h 5339960"/>
              <a:gd name="connsiteX16598" fmla="*/ 1325091 w 6294865"/>
              <a:gd name="connsiteY16598" fmla="*/ 1805887 h 5339960"/>
              <a:gd name="connsiteX16599" fmla="*/ 1325525 w 6294865"/>
              <a:gd name="connsiteY16599" fmla="*/ 1809604 h 5339960"/>
              <a:gd name="connsiteX16600" fmla="*/ 1326352 w 6294865"/>
              <a:gd name="connsiteY16600" fmla="*/ 1816990 h 5339960"/>
              <a:gd name="connsiteX16601" fmla="*/ 1333301 w 6294865"/>
              <a:gd name="connsiteY16601" fmla="*/ 1829043 h 5339960"/>
              <a:gd name="connsiteX16602" fmla="*/ 1333758 w 6294865"/>
              <a:gd name="connsiteY16602" fmla="*/ 1829951 h 5339960"/>
              <a:gd name="connsiteX16603" fmla="*/ 1325769 w 6294865"/>
              <a:gd name="connsiteY16603" fmla="*/ 1805368 h 5339960"/>
              <a:gd name="connsiteX16604" fmla="*/ 1463301 w 6294865"/>
              <a:gd name="connsiteY16604" fmla="*/ 1366513 h 5339960"/>
              <a:gd name="connsiteX16605" fmla="*/ 1464494 w 6294865"/>
              <a:gd name="connsiteY16605" fmla="*/ 1365680 h 5339960"/>
              <a:gd name="connsiteX16606" fmla="*/ 1474601 w 6294865"/>
              <a:gd name="connsiteY16606" fmla="*/ 1364977 h 5339960"/>
              <a:gd name="connsiteX16607" fmla="*/ 1467645 w 6294865"/>
              <a:gd name="connsiteY16607" fmla="*/ 1359428 h 5339960"/>
              <a:gd name="connsiteX16608" fmla="*/ 1138965 w 6294865"/>
              <a:gd name="connsiteY16608" fmla="*/ 2396138 h 5339960"/>
              <a:gd name="connsiteX16609" fmla="*/ 1140157 w 6294865"/>
              <a:gd name="connsiteY16609" fmla="*/ 2395305 h 5339960"/>
              <a:gd name="connsiteX16610" fmla="*/ 1144396 w 6294865"/>
              <a:gd name="connsiteY16610" fmla="*/ 2395011 h 5339960"/>
              <a:gd name="connsiteX16611" fmla="*/ 1141317 w 6294865"/>
              <a:gd name="connsiteY16611" fmla="*/ 2392302 h 5339960"/>
              <a:gd name="connsiteX16612" fmla="*/ 1422207 w 6294865"/>
              <a:gd name="connsiteY16612" fmla="*/ 1496708 h 5339960"/>
              <a:gd name="connsiteX16613" fmla="*/ 1425908 w 6294865"/>
              <a:gd name="connsiteY16613" fmla="*/ 1497389 h 5339960"/>
              <a:gd name="connsiteX16614" fmla="*/ 1424754 w 6294865"/>
              <a:gd name="connsiteY16614" fmla="*/ 1493809 h 5339960"/>
              <a:gd name="connsiteX16615" fmla="*/ 904656 w 6294865"/>
              <a:gd name="connsiteY16615" fmla="*/ 3139166 h 5339960"/>
              <a:gd name="connsiteX16616" fmla="*/ 910223 w 6294865"/>
              <a:gd name="connsiteY16616" fmla="*/ 3148824 h 5339960"/>
              <a:gd name="connsiteX16617" fmla="*/ 915824 w 6294865"/>
              <a:gd name="connsiteY16617" fmla="*/ 3147834 h 5339960"/>
              <a:gd name="connsiteX16618" fmla="*/ 913927 w 6294865"/>
              <a:gd name="connsiteY16618" fmla="*/ 3135048 h 5339960"/>
              <a:gd name="connsiteX16619" fmla="*/ 913887 w 6294865"/>
              <a:gd name="connsiteY16619" fmla="*/ 3134637 h 5339960"/>
              <a:gd name="connsiteX16620" fmla="*/ 1766054 w 6294865"/>
              <a:gd name="connsiteY16620" fmla="*/ 403293 h 5339960"/>
              <a:gd name="connsiteX16621" fmla="*/ 1766219 w 6294865"/>
              <a:gd name="connsiteY16621" fmla="*/ 405210 h 5339960"/>
              <a:gd name="connsiteX16622" fmla="*/ 1765700 w 6294865"/>
              <a:gd name="connsiteY16622" fmla="*/ 409228 h 5339960"/>
              <a:gd name="connsiteX16623" fmla="*/ 1768223 w 6294865"/>
              <a:gd name="connsiteY16623" fmla="*/ 407767 h 5339960"/>
              <a:gd name="connsiteX16624" fmla="*/ 1768327 w 6294865"/>
              <a:gd name="connsiteY16624" fmla="*/ 403718 h 5339960"/>
              <a:gd name="connsiteX16625" fmla="*/ 937847 w 6294865"/>
              <a:gd name="connsiteY16625" fmla="*/ 3032479 h 5339960"/>
              <a:gd name="connsiteX16626" fmla="*/ 940727 w 6294865"/>
              <a:gd name="connsiteY16626" fmla="*/ 3057109 h 5339960"/>
              <a:gd name="connsiteX16627" fmla="*/ 950067 w 6294865"/>
              <a:gd name="connsiteY16627" fmla="*/ 3063841 h 5339960"/>
              <a:gd name="connsiteX16628" fmla="*/ 967227 w 6294865"/>
              <a:gd name="connsiteY16628" fmla="*/ 3054286 h 5339960"/>
              <a:gd name="connsiteX16629" fmla="*/ 967716 w 6294865"/>
              <a:gd name="connsiteY16629" fmla="*/ 3051127 h 5339960"/>
              <a:gd name="connsiteX16630" fmla="*/ 962526 w 6294865"/>
              <a:gd name="connsiteY16630" fmla="*/ 3031597 h 5339960"/>
              <a:gd name="connsiteX16631" fmla="*/ 958155 w 6294865"/>
              <a:gd name="connsiteY16631" fmla="*/ 3011906 h 5339960"/>
              <a:gd name="connsiteX16632" fmla="*/ 949744 w 6294865"/>
              <a:gd name="connsiteY16632" fmla="*/ 3020410 h 5339960"/>
              <a:gd name="connsiteX16633" fmla="*/ 1450424 w 6294865"/>
              <a:gd name="connsiteY16633" fmla="*/ 1405114 h 5339960"/>
              <a:gd name="connsiteX16634" fmla="*/ 1448337 w 6294865"/>
              <a:gd name="connsiteY16634" fmla="*/ 1417190 h 5339960"/>
              <a:gd name="connsiteX16635" fmla="*/ 1450033 w 6294865"/>
              <a:gd name="connsiteY16635" fmla="*/ 1416495 h 5339960"/>
              <a:gd name="connsiteX16636" fmla="*/ 1460248 w 6294865"/>
              <a:gd name="connsiteY16636" fmla="*/ 1406685 h 5339960"/>
              <a:gd name="connsiteX16637" fmla="*/ 1457630 w 6294865"/>
              <a:gd name="connsiteY16637" fmla="*/ 1404381 h 5339960"/>
              <a:gd name="connsiteX16638" fmla="*/ 1455639 w 6294865"/>
              <a:gd name="connsiteY16638" fmla="*/ 1400037 h 5339960"/>
              <a:gd name="connsiteX16639" fmla="*/ 436143 w 6294865"/>
              <a:gd name="connsiteY16639" fmla="*/ 4624066 h 5339960"/>
              <a:gd name="connsiteX16640" fmla="*/ 437579 w 6294865"/>
              <a:gd name="connsiteY16640" fmla="*/ 4635234 h 5339960"/>
              <a:gd name="connsiteX16641" fmla="*/ 438162 w 6294865"/>
              <a:gd name="connsiteY16641" fmla="*/ 4622669 h 5339960"/>
              <a:gd name="connsiteX16642" fmla="*/ 1088961 w 6294865"/>
              <a:gd name="connsiteY16642" fmla="*/ 2550594 h 5339960"/>
              <a:gd name="connsiteX16643" fmla="*/ 1088593 w 6294865"/>
              <a:gd name="connsiteY16643" fmla="*/ 2552767 h 5339960"/>
              <a:gd name="connsiteX16644" fmla="*/ 1089740 w 6294865"/>
              <a:gd name="connsiteY16644" fmla="*/ 2551570 h 5339960"/>
              <a:gd name="connsiteX16645" fmla="*/ 1237722 w 6294865"/>
              <a:gd name="connsiteY16645" fmla="*/ 2077555 h 5339960"/>
              <a:gd name="connsiteX16646" fmla="*/ 1241384 w 6294865"/>
              <a:gd name="connsiteY16646" fmla="*/ 2086896 h 5339960"/>
              <a:gd name="connsiteX16647" fmla="*/ 1243370 w 6294865"/>
              <a:gd name="connsiteY16647" fmla="*/ 2089981 h 5339960"/>
              <a:gd name="connsiteX16648" fmla="*/ 1244640 w 6294865"/>
              <a:gd name="connsiteY16648" fmla="*/ 2089508 h 5339960"/>
              <a:gd name="connsiteX16649" fmla="*/ 1248636 w 6294865"/>
              <a:gd name="connsiteY16649" fmla="*/ 2083486 h 5339960"/>
              <a:gd name="connsiteX16650" fmla="*/ 1247640 w 6294865"/>
              <a:gd name="connsiteY16650" fmla="*/ 2082774 h 5339960"/>
              <a:gd name="connsiteX16651" fmla="*/ 1243558 w 6294865"/>
              <a:gd name="connsiteY16651" fmla="*/ 2078094 h 5339960"/>
              <a:gd name="connsiteX16652" fmla="*/ 1241864 w 6294865"/>
              <a:gd name="connsiteY16652" fmla="*/ 2077427 h 5339960"/>
              <a:gd name="connsiteX16653" fmla="*/ 747430 w 6294865"/>
              <a:gd name="connsiteY16653" fmla="*/ 3633878 h 5339960"/>
              <a:gd name="connsiteX16654" fmla="*/ 764219 w 6294865"/>
              <a:gd name="connsiteY16654" fmla="*/ 3628881 h 5339960"/>
              <a:gd name="connsiteX16655" fmla="*/ 755621 w 6294865"/>
              <a:gd name="connsiteY16655" fmla="*/ 3617387 h 5339960"/>
              <a:gd name="connsiteX16656" fmla="*/ 1541158 w 6294865"/>
              <a:gd name="connsiteY16656" fmla="*/ 1113659 h 5339960"/>
              <a:gd name="connsiteX16657" fmla="*/ 1548768 w 6294865"/>
              <a:gd name="connsiteY16657" fmla="*/ 1119422 h 5339960"/>
              <a:gd name="connsiteX16658" fmla="*/ 1555571 w 6294865"/>
              <a:gd name="connsiteY16658" fmla="*/ 1123222 h 5339960"/>
              <a:gd name="connsiteX16659" fmla="*/ 1559410 w 6294865"/>
              <a:gd name="connsiteY16659" fmla="*/ 1119215 h 5339960"/>
              <a:gd name="connsiteX16660" fmla="*/ 1554123 w 6294865"/>
              <a:gd name="connsiteY16660" fmla="*/ 1102949 h 5339960"/>
              <a:gd name="connsiteX16661" fmla="*/ 1548875 w 6294865"/>
              <a:gd name="connsiteY16661" fmla="*/ 1105725 h 5339960"/>
              <a:gd name="connsiteX16662" fmla="*/ 1328626 w 6294865"/>
              <a:gd name="connsiteY16662" fmla="*/ 1788097 h 5339960"/>
              <a:gd name="connsiteX16663" fmla="*/ 1333474 w 6294865"/>
              <a:gd name="connsiteY16663" fmla="*/ 1793639 h 5339960"/>
              <a:gd name="connsiteX16664" fmla="*/ 1344575 w 6294865"/>
              <a:gd name="connsiteY16664" fmla="*/ 1789038 h 5339960"/>
              <a:gd name="connsiteX16665" fmla="*/ 1329664 w 6294865"/>
              <a:gd name="connsiteY16665" fmla="*/ 1788223 h 5339960"/>
              <a:gd name="connsiteX16666" fmla="*/ 1703505 w 6294865"/>
              <a:gd name="connsiteY16666" fmla="*/ 597640 h 5339960"/>
              <a:gd name="connsiteX16667" fmla="*/ 1705342 w 6294865"/>
              <a:gd name="connsiteY16667" fmla="*/ 604722 h 5339960"/>
              <a:gd name="connsiteX16668" fmla="*/ 1705475 w 6294865"/>
              <a:gd name="connsiteY16668" fmla="*/ 604744 h 5339960"/>
              <a:gd name="connsiteX16669" fmla="*/ 1705866 w 6294865"/>
              <a:gd name="connsiteY16669" fmla="*/ 605018 h 5339960"/>
              <a:gd name="connsiteX16670" fmla="*/ 1709266 w 6294865"/>
              <a:gd name="connsiteY16670" fmla="*/ 600889 h 5339960"/>
              <a:gd name="connsiteX16671" fmla="*/ 1711779 w 6294865"/>
              <a:gd name="connsiteY16671" fmla="*/ 597921 h 5339960"/>
              <a:gd name="connsiteX16672" fmla="*/ 1332293 w 6294865"/>
              <a:gd name="connsiteY16672" fmla="*/ 1775823 h 5339960"/>
              <a:gd name="connsiteX16673" fmla="*/ 1335616 w 6294865"/>
              <a:gd name="connsiteY16673" fmla="*/ 1775709 h 5339960"/>
              <a:gd name="connsiteX16674" fmla="*/ 1346396 w 6294865"/>
              <a:gd name="connsiteY16674" fmla="*/ 1777119 h 5339960"/>
              <a:gd name="connsiteX16675" fmla="*/ 1346768 w 6294865"/>
              <a:gd name="connsiteY16675" fmla="*/ 1773888 h 5339960"/>
              <a:gd name="connsiteX16676" fmla="*/ 1345872 w 6294865"/>
              <a:gd name="connsiteY16676" fmla="*/ 1774044 h 5339960"/>
              <a:gd name="connsiteX16677" fmla="*/ 1332847 w 6294865"/>
              <a:gd name="connsiteY16677" fmla="*/ 1775464 h 5339960"/>
              <a:gd name="connsiteX16678" fmla="*/ 407593 w 6294865"/>
              <a:gd name="connsiteY16678" fmla="*/ 4710628 h 5339960"/>
              <a:gd name="connsiteX16679" fmla="*/ 407879 w 6294865"/>
              <a:gd name="connsiteY16679" fmla="*/ 4721674 h 5339960"/>
              <a:gd name="connsiteX16680" fmla="*/ 408065 w 6294865"/>
              <a:gd name="connsiteY16680" fmla="*/ 4733851 h 5339960"/>
              <a:gd name="connsiteX16681" fmla="*/ 420757 w 6294865"/>
              <a:gd name="connsiteY16681" fmla="*/ 4734062 h 5339960"/>
              <a:gd name="connsiteX16682" fmla="*/ 422183 w 6294865"/>
              <a:gd name="connsiteY16682" fmla="*/ 4731818 h 5339960"/>
              <a:gd name="connsiteX16683" fmla="*/ 427080 w 6294865"/>
              <a:gd name="connsiteY16683" fmla="*/ 4729095 h 5339960"/>
              <a:gd name="connsiteX16684" fmla="*/ 427557 w 6294865"/>
              <a:gd name="connsiteY16684" fmla="*/ 4734175 h 5339960"/>
              <a:gd name="connsiteX16685" fmla="*/ 442777 w 6294865"/>
              <a:gd name="connsiteY16685" fmla="*/ 4734428 h 5339960"/>
              <a:gd name="connsiteX16686" fmla="*/ 457057 w 6294865"/>
              <a:gd name="connsiteY16686" fmla="*/ 4735656 h 5339960"/>
              <a:gd name="connsiteX16687" fmla="*/ 457149 w 6294865"/>
              <a:gd name="connsiteY16687" fmla="*/ 4734855 h 5339960"/>
              <a:gd name="connsiteX16688" fmla="*/ 457257 w 6294865"/>
              <a:gd name="connsiteY16688" fmla="*/ 4735673 h 5339960"/>
              <a:gd name="connsiteX16689" fmla="*/ 462963 w 6294865"/>
              <a:gd name="connsiteY16689" fmla="*/ 4736164 h 5339960"/>
              <a:gd name="connsiteX16690" fmla="*/ 465309 w 6294865"/>
              <a:gd name="connsiteY16690" fmla="*/ 4733393 h 5339960"/>
              <a:gd name="connsiteX16691" fmla="*/ 453340 w 6294865"/>
              <a:gd name="connsiteY16691" fmla="*/ 4732984 h 5339960"/>
              <a:gd name="connsiteX16692" fmla="*/ 450804 w 6294865"/>
              <a:gd name="connsiteY16692" fmla="*/ 4724262 h 5339960"/>
              <a:gd name="connsiteX16693" fmla="*/ 461685 w 6294865"/>
              <a:gd name="connsiteY16693" fmla="*/ 4716654 h 5339960"/>
              <a:gd name="connsiteX16694" fmla="*/ 456598 w 6294865"/>
              <a:gd name="connsiteY16694" fmla="*/ 4707545 h 5339960"/>
              <a:gd name="connsiteX16695" fmla="*/ 456396 w 6294865"/>
              <a:gd name="connsiteY16695" fmla="*/ 4707992 h 5339960"/>
              <a:gd name="connsiteX16696" fmla="*/ 411864 w 6294865"/>
              <a:gd name="connsiteY16696" fmla="*/ 4722440 h 5339960"/>
              <a:gd name="connsiteX16697" fmla="*/ 428038 w 6294865"/>
              <a:gd name="connsiteY16697" fmla="*/ 4706663 h 5339960"/>
              <a:gd name="connsiteX16698" fmla="*/ 434903 w 6294865"/>
              <a:gd name="connsiteY16698" fmla="*/ 4700608 h 5339960"/>
              <a:gd name="connsiteX16699" fmla="*/ 428826 w 6294865"/>
              <a:gd name="connsiteY16699" fmla="*/ 4702830 h 5339960"/>
              <a:gd name="connsiteX16700" fmla="*/ 1122253 w 6294865"/>
              <a:gd name="connsiteY16700" fmla="*/ 2441858 h 5339960"/>
              <a:gd name="connsiteX16701" fmla="*/ 1122061 w 6294865"/>
              <a:gd name="connsiteY16701" fmla="*/ 2442999 h 5339960"/>
              <a:gd name="connsiteX16702" fmla="*/ 1123120 w 6294865"/>
              <a:gd name="connsiteY16702" fmla="*/ 2442064 h 5339960"/>
              <a:gd name="connsiteX16703" fmla="*/ 1123439 w 6294865"/>
              <a:gd name="connsiteY16703" fmla="*/ 2441089 h 5339960"/>
              <a:gd name="connsiteX16704" fmla="*/ 1452489 w 6294865"/>
              <a:gd name="connsiteY16704" fmla="*/ 1393163 h 5339960"/>
              <a:gd name="connsiteX16705" fmla="*/ 1450852 w 6294865"/>
              <a:gd name="connsiteY16705" fmla="*/ 1402638 h 5339960"/>
              <a:gd name="connsiteX16706" fmla="*/ 1451773 w 6294865"/>
              <a:gd name="connsiteY16706" fmla="*/ 1401433 h 5339960"/>
              <a:gd name="connsiteX16707" fmla="*/ 1454668 w 6294865"/>
              <a:gd name="connsiteY16707" fmla="*/ 1397917 h 5339960"/>
              <a:gd name="connsiteX16708" fmla="*/ 513072 w 6294865"/>
              <a:gd name="connsiteY16708" fmla="*/ 4373684 h 5339960"/>
              <a:gd name="connsiteX16709" fmla="*/ 519379 w 6294865"/>
              <a:gd name="connsiteY16709" fmla="*/ 4373429 h 5339960"/>
              <a:gd name="connsiteX16710" fmla="*/ 523167 w 6294865"/>
              <a:gd name="connsiteY16710" fmla="*/ 4373367 h 5339960"/>
              <a:gd name="connsiteX16711" fmla="*/ 523333 w 6294865"/>
              <a:gd name="connsiteY16711" fmla="*/ 4369935 h 5339960"/>
              <a:gd name="connsiteX16712" fmla="*/ 1765315 w 6294865"/>
              <a:gd name="connsiteY16712" fmla="*/ 394569 h 5339960"/>
              <a:gd name="connsiteX16713" fmla="*/ 1765413 w 6294865"/>
              <a:gd name="connsiteY16713" fmla="*/ 395733 h 5339960"/>
              <a:gd name="connsiteX16714" fmla="*/ 1767071 w 6294865"/>
              <a:gd name="connsiteY16714" fmla="*/ 396149 h 5339960"/>
              <a:gd name="connsiteX16715" fmla="*/ 1766309 w 6294865"/>
              <a:gd name="connsiteY16715" fmla="*/ 393526 h 5339960"/>
              <a:gd name="connsiteX16716" fmla="*/ 1050504 w 6294865"/>
              <a:gd name="connsiteY16716" fmla="*/ 2663781 h 5339960"/>
              <a:gd name="connsiteX16717" fmla="*/ 1058113 w 6294865"/>
              <a:gd name="connsiteY16717" fmla="*/ 2669543 h 5339960"/>
              <a:gd name="connsiteX16718" fmla="*/ 1061907 w 6294865"/>
              <a:gd name="connsiteY16718" fmla="*/ 2671663 h 5339960"/>
              <a:gd name="connsiteX16719" fmla="*/ 1064035 w 6294865"/>
              <a:gd name="connsiteY16719" fmla="*/ 2669117 h 5339960"/>
              <a:gd name="connsiteX16720" fmla="*/ 1065005 w 6294865"/>
              <a:gd name="connsiteY16720" fmla="*/ 2668267 h 5339960"/>
              <a:gd name="connsiteX16721" fmla="*/ 1074865 w 6294865"/>
              <a:gd name="connsiteY16721" fmla="*/ 2650343 h 5339960"/>
              <a:gd name="connsiteX16722" fmla="*/ 1078289 w 6294865"/>
              <a:gd name="connsiteY16722" fmla="*/ 2645234 h 5339960"/>
              <a:gd name="connsiteX16723" fmla="*/ 1058221 w 6294865"/>
              <a:gd name="connsiteY16723" fmla="*/ 2655849 h 5339960"/>
              <a:gd name="connsiteX16724" fmla="*/ 1536336 w 6294865"/>
              <a:gd name="connsiteY16724" fmla="*/ 1121093 h 5339960"/>
              <a:gd name="connsiteX16725" fmla="*/ 1542987 w 6294865"/>
              <a:gd name="connsiteY16725" fmla="*/ 1125623 h 5339960"/>
              <a:gd name="connsiteX16726" fmla="*/ 1543927 w 6294865"/>
              <a:gd name="connsiteY16726" fmla="*/ 1126506 h 5339960"/>
              <a:gd name="connsiteX16727" fmla="*/ 1550161 w 6294865"/>
              <a:gd name="connsiteY16727" fmla="*/ 1129177 h 5339960"/>
              <a:gd name="connsiteX16728" fmla="*/ 1550394 w 6294865"/>
              <a:gd name="connsiteY16728" fmla="*/ 1128915 h 5339960"/>
              <a:gd name="connsiteX16729" fmla="*/ 1537124 w 6294865"/>
              <a:gd name="connsiteY16729" fmla="*/ 1119451 h 5339960"/>
              <a:gd name="connsiteX16730" fmla="*/ 1364555 w 6294865"/>
              <a:gd name="connsiteY16730" fmla="*/ 1665967 h 5339960"/>
              <a:gd name="connsiteX16731" fmla="*/ 1365935 w 6294865"/>
              <a:gd name="connsiteY16731" fmla="*/ 1667859 h 5339960"/>
              <a:gd name="connsiteX16732" fmla="*/ 1370245 w 6294865"/>
              <a:gd name="connsiteY16732" fmla="*/ 1662702 h 5339960"/>
              <a:gd name="connsiteX16733" fmla="*/ 1556308 w 6294865"/>
              <a:gd name="connsiteY16733" fmla="*/ 1056918 h 5339960"/>
              <a:gd name="connsiteX16734" fmla="*/ 1558399 w 6294865"/>
              <a:gd name="connsiteY16734" fmla="*/ 1058560 h 5339960"/>
              <a:gd name="connsiteX16735" fmla="*/ 1558351 w 6294865"/>
              <a:gd name="connsiteY16735" fmla="*/ 1055351 h 5339960"/>
              <a:gd name="connsiteX16736" fmla="*/ 1615498 w 6294865"/>
              <a:gd name="connsiteY16736" fmla="*/ 868976 h 5339960"/>
              <a:gd name="connsiteX16737" fmla="*/ 1617456 w 6294865"/>
              <a:gd name="connsiteY16737" fmla="*/ 872864 h 5339960"/>
              <a:gd name="connsiteX16738" fmla="*/ 1622977 w 6294865"/>
              <a:gd name="connsiteY16738" fmla="*/ 866259 h 5339960"/>
              <a:gd name="connsiteX16739" fmla="*/ 1623266 w 6294865"/>
              <a:gd name="connsiteY16739" fmla="*/ 864911 h 5339960"/>
              <a:gd name="connsiteX16740" fmla="*/ 1623553 w 6294865"/>
              <a:gd name="connsiteY16740" fmla="*/ 863906 h 5339960"/>
              <a:gd name="connsiteX16741" fmla="*/ 327349 w 6294865"/>
              <a:gd name="connsiteY16741" fmla="*/ 4955434 h 5339960"/>
              <a:gd name="connsiteX16742" fmla="*/ 334842 w 6294865"/>
              <a:gd name="connsiteY16742" fmla="*/ 4964274 h 5339960"/>
              <a:gd name="connsiteX16743" fmla="*/ 366241 w 6294865"/>
              <a:gd name="connsiteY16743" fmla="*/ 5003875 h 5339960"/>
              <a:gd name="connsiteX16744" fmla="*/ 378887 w 6294865"/>
              <a:gd name="connsiteY16744" fmla="*/ 5022311 h 5339960"/>
              <a:gd name="connsiteX16745" fmla="*/ 385978 w 6294865"/>
              <a:gd name="connsiteY16745" fmla="*/ 5025490 h 5339960"/>
              <a:gd name="connsiteX16746" fmla="*/ 391374 w 6294865"/>
              <a:gd name="connsiteY16746" fmla="*/ 5008745 h 5339960"/>
              <a:gd name="connsiteX16747" fmla="*/ 400963 w 6294865"/>
              <a:gd name="connsiteY16747" fmla="*/ 4984345 h 5339960"/>
              <a:gd name="connsiteX16748" fmla="*/ 394203 w 6294865"/>
              <a:gd name="connsiteY16748" fmla="*/ 4980356 h 5339960"/>
              <a:gd name="connsiteX16749" fmla="*/ 390563 w 6294865"/>
              <a:gd name="connsiteY16749" fmla="*/ 4984107 h 5339960"/>
              <a:gd name="connsiteX16750" fmla="*/ 376143 w 6294865"/>
              <a:gd name="connsiteY16750" fmla="*/ 4980447 h 5339960"/>
              <a:gd name="connsiteX16751" fmla="*/ 376344 w 6294865"/>
              <a:gd name="connsiteY16751" fmla="*/ 4969824 h 5339960"/>
              <a:gd name="connsiteX16752" fmla="*/ 342990 w 6294865"/>
              <a:gd name="connsiteY16752" fmla="*/ 4950199 h 5339960"/>
              <a:gd name="connsiteX16753" fmla="*/ 342391 w 6294865"/>
              <a:gd name="connsiteY16753" fmla="*/ 4950409 h 5339960"/>
              <a:gd name="connsiteX16754" fmla="*/ 327388 w 6294865"/>
              <a:gd name="connsiteY16754" fmla="*/ 4955427 h 5339960"/>
              <a:gd name="connsiteX16755" fmla="*/ 1006610 w 6294865"/>
              <a:gd name="connsiteY16755" fmla="*/ 2797185 h 5339960"/>
              <a:gd name="connsiteX16756" fmla="*/ 1009708 w 6294865"/>
              <a:gd name="connsiteY16756" fmla="*/ 2798675 h 5339960"/>
              <a:gd name="connsiteX16757" fmla="*/ 1008831 w 6294865"/>
              <a:gd name="connsiteY16757" fmla="*/ 2795743 h 5339960"/>
              <a:gd name="connsiteX16758" fmla="*/ 434774 w 6294865"/>
              <a:gd name="connsiteY16758" fmla="*/ 4612362 h 5339960"/>
              <a:gd name="connsiteX16759" fmla="*/ 434840 w 6294865"/>
              <a:gd name="connsiteY16759" fmla="*/ 4613919 h 5339960"/>
              <a:gd name="connsiteX16760" fmla="*/ 435188 w 6294865"/>
              <a:gd name="connsiteY16760" fmla="*/ 4616624 h 5339960"/>
              <a:gd name="connsiteX16761" fmla="*/ 438175 w 6294865"/>
              <a:gd name="connsiteY16761" fmla="*/ 4615122 h 5339960"/>
              <a:gd name="connsiteX16762" fmla="*/ 1730523 w 6294865"/>
              <a:gd name="connsiteY16762" fmla="*/ 496099 h 5339960"/>
              <a:gd name="connsiteX16763" fmla="*/ 1730739 w 6294865"/>
              <a:gd name="connsiteY16763" fmla="*/ 496475 h 5339960"/>
              <a:gd name="connsiteX16764" fmla="*/ 1730884 w 6294865"/>
              <a:gd name="connsiteY16764" fmla="*/ 496319 h 5339960"/>
              <a:gd name="connsiteX16765" fmla="*/ 1583335 w 6294865"/>
              <a:gd name="connsiteY16765" fmla="*/ 961214 h 5339960"/>
              <a:gd name="connsiteX16766" fmla="*/ 1585172 w 6294865"/>
              <a:gd name="connsiteY16766" fmla="*/ 968297 h 5339960"/>
              <a:gd name="connsiteX16767" fmla="*/ 1585304 w 6294865"/>
              <a:gd name="connsiteY16767" fmla="*/ 968320 h 5339960"/>
              <a:gd name="connsiteX16768" fmla="*/ 1585696 w 6294865"/>
              <a:gd name="connsiteY16768" fmla="*/ 968593 h 5339960"/>
              <a:gd name="connsiteX16769" fmla="*/ 1589095 w 6294865"/>
              <a:gd name="connsiteY16769" fmla="*/ 964463 h 5339960"/>
              <a:gd name="connsiteX16770" fmla="*/ 1591608 w 6294865"/>
              <a:gd name="connsiteY16770" fmla="*/ 961497 h 5339960"/>
              <a:gd name="connsiteX16771" fmla="*/ 1339611 w 6294865"/>
              <a:gd name="connsiteY16771" fmla="*/ 1734505 h 5339960"/>
              <a:gd name="connsiteX16772" fmla="*/ 1349328 w 6294865"/>
              <a:gd name="connsiteY16772" fmla="*/ 1741486 h 5339960"/>
              <a:gd name="connsiteX16773" fmla="*/ 1350415 w 6294865"/>
              <a:gd name="connsiteY16773" fmla="*/ 1742264 h 5339960"/>
              <a:gd name="connsiteX16774" fmla="*/ 1350986 w 6294865"/>
              <a:gd name="connsiteY16774" fmla="*/ 1737317 h 5339960"/>
              <a:gd name="connsiteX16775" fmla="*/ 1352450 w 6294865"/>
              <a:gd name="connsiteY16775" fmla="*/ 1729448 h 5339960"/>
              <a:gd name="connsiteX16776" fmla="*/ 1626085 w 6294865"/>
              <a:gd name="connsiteY16776" fmla="*/ 825013 h 5339960"/>
              <a:gd name="connsiteX16777" fmla="*/ 1627374 w 6294865"/>
              <a:gd name="connsiteY16777" fmla="*/ 825085 h 5339960"/>
              <a:gd name="connsiteX16778" fmla="*/ 1627386 w 6294865"/>
              <a:gd name="connsiteY16778" fmla="*/ 823698 h 5339960"/>
              <a:gd name="connsiteX16779" fmla="*/ 1240507 w 6294865"/>
              <a:gd name="connsiteY16779" fmla="*/ 2048960 h 5339960"/>
              <a:gd name="connsiteX16780" fmla="*/ 1238684 w 6294865"/>
              <a:gd name="connsiteY16780" fmla="*/ 2059776 h 5339960"/>
              <a:gd name="connsiteX16781" fmla="*/ 1239655 w 6294865"/>
              <a:gd name="connsiteY16781" fmla="*/ 2061525 h 5339960"/>
              <a:gd name="connsiteX16782" fmla="*/ 1263479 w 6294865"/>
              <a:gd name="connsiteY16782" fmla="*/ 2060819 h 5339960"/>
              <a:gd name="connsiteX16783" fmla="*/ 1272271 w 6294865"/>
              <a:gd name="connsiteY16783" fmla="*/ 2058335 h 5339960"/>
              <a:gd name="connsiteX16784" fmla="*/ 1267346 w 6294865"/>
              <a:gd name="connsiteY16784" fmla="*/ 2054350 h 5339960"/>
              <a:gd name="connsiteX16785" fmla="*/ 1261531 w 6294865"/>
              <a:gd name="connsiteY16785" fmla="*/ 2057276 h 5339960"/>
              <a:gd name="connsiteX16786" fmla="*/ 1263820 w 6294865"/>
              <a:gd name="connsiteY16786" fmla="*/ 2051498 h 5339960"/>
              <a:gd name="connsiteX16787" fmla="*/ 1249456 w 6294865"/>
              <a:gd name="connsiteY16787" fmla="*/ 2039881 h 5339960"/>
              <a:gd name="connsiteX16788" fmla="*/ 1041548 w 6294865"/>
              <a:gd name="connsiteY16788" fmla="*/ 2680035 h 5339960"/>
              <a:gd name="connsiteX16789" fmla="*/ 1043243 w 6294865"/>
              <a:gd name="connsiteY16789" fmla="*/ 2682977 h 5339960"/>
              <a:gd name="connsiteX16790" fmla="*/ 1046704 w 6294865"/>
              <a:gd name="connsiteY16790" fmla="*/ 2689849 h 5339960"/>
              <a:gd name="connsiteX16791" fmla="*/ 1057235 w 6294865"/>
              <a:gd name="connsiteY16791" fmla="*/ 2677251 h 5339960"/>
              <a:gd name="connsiteX16792" fmla="*/ 1046470 w 6294865"/>
              <a:gd name="connsiteY16792" fmla="*/ 2669573 h 5339960"/>
              <a:gd name="connsiteX16793" fmla="*/ 1042983 w 6294865"/>
              <a:gd name="connsiteY16793" fmla="*/ 2676833 h 5339960"/>
              <a:gd name="connsiteX16794" fmla="*/ 1292258 w 6294865"/>
              <a:gd name="connsiteY16794" fmla="*/ 1884103 h 5339960"/>
              <a:gd name="connsiteX16795" fmla="*/ 1294218 w 6294865"/>
              <a:gd name="connsiteY16795" fmla="*/ 1891703 h 5339960"/>
              <a:gd name="connsiteX16796" fmla="*/ 1299444 w 6294865"/>
              <a:gd name="connsiteY16796" fmla="*/ 1891624 h 5339960"/>
              <a:gd name="connsiteX16797" fmla="*/ 1306463 w 6294865"/>
              <a:gd name="connsiteY16797" fmla="*/ 1897281 h 5339960"/>
              <a:gd name="connsiteX16798" fmla="*/ 1306491 w 6294865"/>
              <a:gd name="connsiteY16798" fmla="*/ 1897623 h 5339960"/>
              <a:gd name="connsiteX16799" fmla="*/ 1308732 w 6294865"/>
              <a:gd name="connsiteY16799" fmla="*/ 1895126 h 5339960"/>
              <a:gd name="connsiteX16800" fmla="*/ 1317621 w 6294865"/>
              <a:gd name="connsiteY16800" fmla="*/ 1885847 h 5339960"/>
              <a:gd name="connsiteX16801" fmla="*/ 1316243 w 6294865"/>
              <a:gd name="connsiteY16801" fmla="*/ 1873645 h 5339960"/>
              <a:gd name="connsiteX16802" fmla="*/ 727000 w 6294865"/>
              <a:gd name="connsiteY16802" fmla="*/ 3678431 h 5339960"/>
              <a:gd name="connsiteX16803" fmla="*/ 727076 w 6294865"/>
              <a:gd name="connsiteY16803" fmla="*/ 3678699 h 5339960"/>
              <a:gd name="connsiteX16804" fmla="*/ 731944 w 6294865"/>
              <a:gd name="connsiteY16804" fmla="*/ 3694684 h 5339960"/>
              <a:gd name="connsiteX16805" fmla="*/ 771960 w 6294865"/>
              <a:gd name="connsiteY16805" fmla="*/ 3705951 h 5339960"/>
              <a:gd name="connsiteX16806" fmla="*/ 789263 w 6294865"/>
              <a:gd name="connsiteY16806" fmla="*/ 3704539 h 5339960"/>
              <a:gd name="connsiteX16807" fmla="*/ 795832 w 6294865"/>
              <a:gd name="connsiteY16807" fmla="*/ 3698061 h 5339960"/>
              <a:gd name="connsiteX16808" fmla="*/ 794437 w 6294865"/>
              <a:gd name="connsiteY16808" fmla="*/ 3663317 h 5339960"/>
              <a:gd name="connsiteX16809" fmla="*/ 786866 w 6294865"/>
              <a:gd name="connsiteY16809" fmla="*/ 3659158 h 5339960"/>
              <a:gd name="connsiteX16810" fmla="*/ 778735 w 6294865"/>
              <a:gd name="connsiteY16810" fmla="*/ 3648287 h 5339960"/>
              <a:gd name="connsiteX16811" fmla="*/ 737053 w 6294865"/>
              <a:gd name="connsiteY16811" fmla="*/ 3655159 h 5339960"/>
              <a:gd name="connsiteX16812" fmla="*/ 939997 w 6294865"/>
              <a:gd name="connsiteY16812" fmla="*/ 3001888 h 5339960"/>
              <a:gd name="connsiteX16813" fmla="*/ 938030 w 6294865"/>
              <a:gd name="connsiteY16813" fmla="*/ 3013279 h 5339960"/>
              <a:gd name="connsiteX16814" fmla="*/ 937011 w 6294865"/>
              <a:gd name="connsiteY16814" fmla="*/ 3019320 h 5339960"/>
              <a:gd name="connsiteX16815" fmla="*/ 946997 w 6294865"/>
              <a:gd name="connsiteY16815" fmla="*/ 3008199 h 5339960"/>
              <a:gd name="connsiteX16816" fmla="*/ 953890 w 6294865"/>
              <a:gd name="connsiteY16816" fmla="*/ 3001004 h 5339960"/>
              <a:gd name="connsiteX16817" fmla="*/ 947639 w 6294865"/>
              <a:gd name="connsiteY16817" fmla="*/ 2998635 h 5339960"/>
              <a:gd name="connsiteX16818" fmla="*/ 946333 w 6294865"/>
              <a:gd name="connsiteY16818" fmla="*/ 2995786 h 5339960"/>
              <a:gd name="connsiteX16819" fmla="*/ 1246246 w 6294865"/>
              <a:gd name="connsiteY16819" fmla="*/ 2027357 h 5339960"/>
              <a:gd name="connsiteX16820" fmla="*/ 1248329 w 6294865"/>
              <a:gd name="connsiteY16820" fmla="*/ 2028831 h 5339960"/>
              <a:gd name="connsiteX16821" fmla="*/ 1250503 w 6294865"/>
              <a:gd name="connsiteY16821" fmla="*/ 2026407 h 5339960"/>
              <a:gd name="connsiteX16822" fmla="*/ 1098226 w 6294865"/>
              <a:gd name="connsiteY16822" fmla="*/ 2495779 h 5339960"/>
              <a:gd name="connsiteX16823" fmla="*/ 1096367 w 6294865"/>
              <a:gd name="connsiteY16823" fmla="*/ 2506533 h 5339960"/>
              <a:gd name="connsiteX16824" fmla="*/ 1095490 w 6294865"/>
              <a:gd name="connsiteY16824" fmla="*/ 2511773 h 5339960"/>
              <a:gd name="connsiteX16825" fmla="*/ 1097715 w 6294865"/>
              <a:gd name="connsiteY16825" fmla="*/ 2520581 h 5339960"/>
              <a:gd name="connsiteX16826" fmla="*/ 1103961 w 6294865"/>
              <a:gd name="connsiteY16826" fmla="*/ 2524938 h 5339960"/>
              <a:gd name="connsiteX16827" fmla="*/ 1105253 w 6294865"/>
              <a:gd name="connsiteY16827" fmla="*/ 2524276 h 5339960"/>
              <a:gd name="connsiteX16828" fmla="*/ 1105840 w 6294865"/>
              <a:gd name="connsiteY16828" fmla="*/ 2511607 h 5339960"/>
              <a:gd name="connsiteX16829" fmla="*/ 1109424 w 6294865"/>
              <a:gd name="connsiteY16829" fmla="*/ 2494918 h 5339960"/>
              <a:gd name="connsiteX16830" fmla="*/ 1108032 w 6294865"/>
              <a:gd name="connsiteY16830" fmla="*/ 2493694 h 5339960"/>
              <a:gd name="connsiteX16831" fmla="*/ 1667966 w 6294865"/>
              <a:gd name="connsiteY16831" fmla="*/ 686657 h 5339960"/>
              <a:gd name="connsiteX16832" fmla="*/ 1678570 w 6294865"/>
              <a:gd name="connsiteY16832" fmla="*/ 694986 h 5339960"/>
              <a:gd name="connsiteX16833" fmla="*/ 1678414 w 6294865"/>
              <a:gd name="connsiteY16833" fmla="*/ 684639 h 5339960"/>
              <a:gd name="connsiteX16834" fmla="*/ 1668805 w 6294865"/>
              <a:gd name="connsiteY16834" fmla="*/ 685805 h 5339960"/>
              <a:gd name="connsiteX16835" fmla="*/ 924857 w 6294865"/>
              <a:gd name="connsiteY16835" fmla="*/ 3045656 h 5339960"/>
              <a:gd name="connsiteX16836" fmla="*/ 925520 w 6294865"/>
              <a:gd name="connsiteY16836" fmla="*/ 3046136 h 5339960"/>
              <a:gd name="connsiteX16837" fmla="*/ 925624 w 6294865"/>
              <a:gd name="connsiteY16837" fmla="*/ 3044879 h 5339960"/>
              <a:gd name="connsiteX16838" fmla="*/ 1242927 w 6294865"/>
              <a:gd name="connsiteY16838" fmla="*/ 2034601 h 5339960"/>
              <a:gd name="connsiteX16839" fmla="*/ 1242876 w 6294865"/>
              <a:gd name="connsiteY16839" fmla="*/ 2034904 h 5339960"/>
              <a:gd name="connsiteX16840" fmla="*/ 1243055 w 6294865"/>
              <a:gd name="connsiteY16840" fmla="*/ 2034705 h 5339960"/>
              <a:gd name="connsiteX16841" fmla="*/ 1274781 w 6294865"/>
              <a:gd name="connsiteY16841" fmla="*/ 1932490 h 5339960"/>
              <a:gd name="connsiteX16842" fmla="*/ 1275063 w 6294865"/>
              <a:gd name="connsiteY16842" fmla="*/ 1932630 h 5339960"/>
              <a:gd name="connsiteX16843" fmla="*/ 1275824 w 6294865"/>
              <a:gd name="connsiteY16843" fmla="*/ 1931784 h 5339960"/>
              <a:gd name="connsiteX16844" fmla="*/ 814794 w 6294865"/>
              <a:gd name="connsiteY16844" fmla="*/ 3391286 h 5339960"/>
              <a:gd name="connsiteX16845" fmla="*/ 814460 w 6294865"/>
              <a:gd name="connsiteY16845" fmla="*/ 3407021 h 5339960"/>
              <a:gd name="connsiteX16846" fmla="*/ 828756 w 6294865"/>
              <a:gd name="connsiteY16846" fmla="*/ 3421900 h 5339960"/>
              <a:gd name="connsiteX16847" fmla="*/ 831496 w 6294865"/>
              <a:gd name="connsiteY16847" fmla="*/ 3423405 h 5339960"/>
              <a:gd name="connsiteX16848" fmla="*/ 832241 w 6294865"/>
              <a:gd name="connsiteY16848" fmla="*/ 3422372 h 5339960"/>
              <a:gd name="connsiteX16849" fmla="*/ 406953 w 6294865"/>
              <a:gd name="connsiteY16849" fmla="*/ 4685763 h 5339960"/>
              <a:gd name="connsiteX16850" fmla="*/ 407359 w 6294865"/>
              <a:gd name="connsiteY16850" fmla="*/ 4701541 h 5339960"/>
              <a:gd name="connsiteX16851" fmla="*/ 444700 w 6294865"/>
              <a:gd name="connsiteY16851" fmla="*/ 4686247 h 5339960"/>
              <a:gd name="connsiteX16852" fmla="*/ 442859 w 6294865"/>
              <a:gd name="connsiteY16852" fmla="*/ 4682950 h 5339960"/>
              <a:gd name="connsiteX16853" fmla="*/ 434744 w 6294865"/>
              <a:gd name="connsiteY16853" fmla="*/ 4670689 h 5339960"/>
              <a:gd name="connsiteX16854" fmla="*/ 434223 w 6294865"/>
              <a:gd name="connsiteY16854" fmla="*/ 4670707 h 5339960"/>
              <a:gd name="connsiteX16855" fmla="*/ 420999 w 6294865"/>
              <a:gd name="connsiteY16855" fmla="*/ 4671772 h 5339960"/>
              <a:gd name="connsiteX16856" fmla="*/ 409295 w 6294865"/>
              <a:gd name="connsiteY16856" fmla="*/ 4683483 h 5339960"/>
              <a:gd name="connsiteX16857" fmla="*/ 407853 w 6294865"/>
              <a:gd name="connsiteY16857" fmla="*/ 4684887 h 5339960"/>
              <a:gd name="connsiteX16858" fmla="*/ 408051 w 6294865"/>
              <a:gd name="connsiteY16858" fmla="*/ 4685316 h 5339960"/>
              <a:gd name="connsiteX16859" fmla="*/ 409610 w 6294865"/>
              <a:gd name="connsiteY16859" fmla="*/ 4689717 h 5339960"/>
              <a:gd name="connsiteX16860" fmla="*/ 407079 w 6294865"/>
              <a:gd name="connsiteY16860" fmla="*/ 4685641 h 5339960"/>
              <a:gd name="connsiteX16861" fmla="*/ 351985 w 6294865"/>
              <a:gd name="connsiteY16861" fmla="*/ 4860167 h 5339960"/>
              <a:gd name="connsiteX16862" fmla="*/ 367223 w 6294865"/>
              <a:gd name="connsiteY16862" fmla="*/ 4879384 h 5339960"/>
              <a:gd name="connsiteX16863" fmla="*/ 379869 w 6294865"/>
              <a:gd name="connsiteY16863" fmla="*/ 4897820 h 5339960"/>
              <a:gd name="connsiteX16864" fmla="*/ 386959 w 6294865"/>
              <a:gd name="connsiteY16864" fmla="*/ 4900999 h 5339960"/>
              <a:gd name="connsiteX16865" fmla="*/ 387545 w 6294865"/>
              <a:gd name="connsiteY16865" fmla="*/ 4899184 h 5339960"/>
              <a:gd name="connsiteX16866" fmla="*/ 379034 w 6294865"/>
              <a:gd name="connsiteY16866" fmla="*/ 4887216 h 5339960"/>
              <a:gd name="connsiteX16867" fmla="*/ 366059 w 6294865"/>
              <a:gd name="connsiteY16867" fmla="*/ 4868562 h 5339960"/>
              <a:gd name="connsiteX16868" fmla="*/ 915622 w 6294865"/>
              <a:gd name="connsiteY16868" fmla="*/ 3069755 h 5339960"/>
              <a:gd name="connsiteX16869" fmla="*/ 916225 w 6294865"/>
              <a:gd name="connsiteY16869" fmla="*/ 3072096 h 5339960"/>
              <a:gd name="connsiteX16870" fmla="*/ 918216 w 6294865"/>
              <a:gd name="connsiteY16870" fmla="*/ 3072037 h 5339960"/>
              <a:gd name="connsiteX16871" fmla="*/ 999629 w 6294865"/>
              <a:gd name="connsiteY16871" fmla="*/ 2802447 h 5339960"/>
              <a:gd name="connsiteX16872" fmla="*/ 1005276 w 6294865"/>
              <a:gd name="connsiteY16872" fmla="*/ 2809964 h 5339960"/>
              <a:gd name="connsiteX16873" fmla="*/ 1006834 w 6294865"/>
              <a:gd name="connsiteY16873" fmla="*/ 2812668 h 5339960"/>
              <a:gd name="connsiteX16874" fmla="*/ 1013012 w 6294865"/>
              <a:gd name="connsiteY16874" fmla="*/ 2809638 h 5339960"/>
              <a:gd name="connsiteX16875" fmla="*/ 1012696 w 6294865"/>
              <a:gd name="connsiteY16875" fmla="*/ 2808670 h 5339960"/>
              <a:gd name="connsiteX16876" fmla="*/ 1012097 w 6294865"/>
              <a:gd name="connsiteY16876" fmla="*/ 2806661 h 5339960"/>
              <a:gd name="connsiteX16877" fmla="*/ 1000387 w 6294865"/>
              <a:gd name="connsiteY16877" fmla="*/ 2802801 h 5339960"/>
              <a:gd name="connsiteX16878" fmla="*/ 1292395 w 6294865"/>
              <a:gd name="connsiteY16878" fmla="*/ 1872677 h 5339960"/>
              <a:gd name="connsiteX16879" fmla="*/ 1309390 w 6294865"/>
              <a:gd name="connsiteY16879" fmla="*/ 1863968 h 5339960"/>
              <a:gd name="connsiteX16880" fmla="*/ 1314570 w 6294865"/>
              <a:gd name="connsiteY16880" fmla="*/ 1858822 h 5339960"/>
              <a:gd name="connsiteX16881" fmla="*/ 1314154 w 6294865"/>
              <a:gd name="connsiteY16881" fmla="*/ 1855132 h 5339960"/>
              <a:gd name="connsiteX16882" fmla="*/ 1295323 w 6294865"/>
              <a:gd name="connsiteY16882" fmla="*/ 1864371 h 5339960"/>
              <a:gd name="connsiteX16883" fmla="*/ 1109372 w 6294865"/>
              <a:gd name="connsiteY16883" fmla="*/ 2452806 h 5339960"/>
              <a:gd name="connsiteX16884" fmla="*/ 1109889 w 6294865"/>
              <a:gd name="connsiteY16884" fmla="*/ 2452595 h 5339960"/>
              <a:gd name="connsiteX16885" fmla="*/ 1109956 w 6294865"/>
              <a:gd name="connsiteY16885" fmla="*/ 2452294 h 5339960"/>
              <a:gd name="connsiteX16886" fmla="*/ 1141103 w 6294865"/>
              <a:gd name="connsiteY16886" fmla="*/ 2351473 h 5339960"/>
              <a:gd name="connsiteX16887" fmla="*/ 1144611 w 6294865"/>
              <a:gd name="connsiteY16887" fmla="*/ 2359425 h 5339960"/>
              <a:gd name="connsiteX16888" fmla="*/ 1145927 w 6294865"/>
              <a:gd name="connsiteY16888" fmla="*/ 2357763 h 5339960"/>
              <a:gd name="connsiteX16889" fmla="*/ 1145559 w 6294865"/>
              <a:gd name="connsiteY16889" fmla="*/ 2361574 h 5339960"/>
              <a:gd name="connsiteX16890" fmla="*/ 1146365 w 6294865"/>
              <a:gd name="connsiteY16890" fmla="*/ 2363399 h 5339960"/>
              <a:gd name="connsiteX16891" fmla="*/ 1147238 w 6294865"/>
              <a:gd name="connsiteY16891" fmla="*/ 2362427 h 5339960"/>
              <a:gd name="connsiteX16892" fmla="*/ 1145730 w 6294865"/>
              <a:gd name="connsiteY16892" fmla="*/ 2350834 h 5339960"/>
              <a:gd name="connsiteX16893" fmla="*/ 1144194 w 6294865"/>
              <a:gd name="connsiteY16893" fmla="*/ 2342324 h 5339960"/>
              <a:gd name="connsiteX16894" fmla="*/ 433796 w 6294865"/>
              <a:gd name="connsiteY16894" fmla="*/ 4596095 h 5339960"/>
              <a:gd name="connsiteX16895" fmla="*/ 434184 w 6294865"/>
              <a:gd name="connsiteY16895" fmla="*/ 4598390 h 5339960"/>
              <a:gd name="connsiteX16896" fmla="*/ 434438 w 6294865"/>
              <a:gd name="connsiteY16896" fmla="*/ 4604420 h 5339960"/>
              <a:gd name="connsiteX16897" fmla="*/ 439520 w 6294865"/>
              <a:gd name="connsiteY16897" fmla="*/ 4608016 h 5339960"/>
              <a:gd name="connsiteX16898" fmla="*/ 441771 w 6294865"/>
              <a:gd name="connsiteY16898" fmla="*/ 4597532 h 5339960"/>
              <a:gd name="connsiteX16899" fmla="*/ 437282 w 6294865"/>
              <a:gd name="connsiteY16899" fmla="*/ 4596963 h 5339960"/>
              <a:gd name="connsiteX16900" fmla="*/ 1403330 w 6294865"/>
              <a:gd name="connsiteY16900" fmla="*/ 1518195 h 5339960"/>
              <a:gd name="connsiteX16901" fmla="*/ 1408784 w 6294865"/>
              <a:gd name="connsiteY16901" fmla="*/ 1523618 h 5339960"/>
              <a:gd name="connsiteX16902" fmla="*/ 1411195 w 6294865"/>
              <a:gd name="connsiteY16902" fmla="*/ 1526340 h 5339960"/>
              <a:gd name="connsiteX16903" fmla="*/ 1435664 w 6294865"/>
              <a:gd name="connsiteY16903" fmla="*/ 1526588 h 5339960"/>
              <a:gd name="connsiteX16904" fmla="*/ 1429190 w 6294865"/>
              <a:gd name="connsiteY16904" fmla="*/ 1507566 h 5339960"/>
              <a:gd name="connsiteX16905" fmla="*/ 1428255 w 6294865"/>
              <a:gd name="connsiteY16905" fmla="*/ 1504668 h 5339960"/>
              <a:gd name="connsiteX16906" fmla="*/ 1423258 w 6294865"/>
              <a:gd name="connsiteY16906" fmla="*/ 1502356 h 5339960"/>
              <a:gd name="connsiteX16907" fmla="*/ 1419234 w 6294865"/>
              <a:gd name="connsiteY16907" fmla="*/ 1500091 h 5339960"/>
              <a:gd name="connsiteX16908" fmla="*/ 1661141 w 6294865"/>
              <a:gd name="connsiteY16908" fmla="*/ 696161 h 5339960"/>
              <a:gd name="connsiteX16909" fmla="*/ 1659810 w 6294865"/>
              <a:gd name="connsiteY16909" fmla="*/ 706781 h 5339960"/>
              <a:gd name="connsiteX16910" fmla="*/ 1659552 w 6294865"/>
              <a:gd name="connsiteY16910" fmla="*/ 710432 h 5339960"/>
              <a:gd name="connsiteX16911" fmla="*/ 1664504 w 6294865"/>
              <a:gd name="connsiteY16911" fmla="*/ 707408 h 5339960"/>
              <a:gd name="connsiteX16912" fmla="*/ 1505915 w 6294865"/>
              <a:gd name="connsiteY16912" fmla="*/ 1188588 h 5339960"/>
              <a:gd name="connsiteX16913" fmla="*/ 1507472 w 6294865"/>
              <a:gd name="connsiteY16913" fmla="*/ 1188675 h 5339960"/>
              <a:gd name="connsiteX16914" fmla="*/ 1509585 w 6294865"/>
              <a:gd name="connsiteY16914" fmla="*/ 1188613 h 5339960"/>
              <a:gd name="connsiteX16915" fmla="*/ 1510023 w 6294865"/>
              <a:gd name="connsiteY16915" fmla="*/ 1188139 h 5339960"/>
              <a:gd name="connsiteX16916" fmla="*/ 1508996 w 6294865"/>
              <a:gd name="connsiteY16916" fmla="*/ 1185475 h 5339960"/>
              <a:gd name="connsiteX16917" fmla="*/ 1366689 w 6294865"/>
              <a:gd name="connsiteY16917" fmla="*/ 1629865 h 5339960"/>
              <a:gd name="connsiteX16918" fmla="*/ 1376680 w 6294865"/>
              <a:gd name="connsiteY16918" fmla="*/ 1637017 h 5339960"/>
              <a:gd name="connsiteX16919" fmla="*/ 1377032 w 6294865"/>
              <a:gd name="connsiteY16919" fmla="*/ 1636789 h 5339960"/>
              <a:gd name="connsiteX16920" fmla="*/ 1388584 w 6294865"/>
              <a:gd name="connsiteY16920" fmla="*/ 1634242 h 5339960"/>
              <a:gd name="connsiteX16921" fmla="*/ 1393786 w 6294865"/>
              <a:gd name="connsiteY16921" fmla="*/ 1626913 h 5339960"/>
              <a:gd name="connsiteX16922" fmla="*/ 394440 w 6294865"/>
              <a:gd name="connsiteY16922" fmla="*/ 4715459 h 5339960"/>
              <a:gd name="connsiteX16923" fmla="*/ 403170 w 6294865"/>
              <a:gd name="connsiteY16923" fmla="*/ 4733770 h 5339960"/>
              <a:gd name="connsiteX16924" fmla="*/ 404944 w 6294865"/>
              <a:gd name="connsiteY16924" fmla="*/ 4733800 h 5339960"/>
              <a:gd name="connsiteX16925" fmla="*/ 404796 w 6294865"/>
              <a:gd name="connsiteY16925" fmla="*/ 4732710 h 5339960"/>
              <a:gd name="connsiteX16926" fmla="*/ 402546 w 6294865"/>
              <a:gd name="connsiteY16926" fmla="*/ 4712481 h 5339960"/>
              <a:gd name="connsiteX16927" fmla="*/ 434323 w 6294865"/>
              <a:gd name="connsiteY16927" fmla="*/ 4588173 h 5339960"/>
              <a:gd name="connsiteX16928" fmla="*/ 443278 w 6294865"/>
              <a:gd name="connsiteY16928" fmla="*/ 4590513 h 5339960"/>
              <a:gd name="connsiteX16929" fmla="*/ 443870 w 6294865"/>
              <a:gd name="connsiteY16929" fmla="*/ 4587757 h 5339960"/>
              <a:gd name="connsiteX16930" fmla="*/ 440786 w 6294865"/>
              <a:gd name="connsiteY16930" fmla="*/ 4581881 h 5339960"/>
              <a:gd name="connsiteX16931" fmla="*/ 1758536 w 6294865"/>
              <a:gd name="connsiteY16931" fmla="*/ 383586 h 5339960"/>
              <a:gd name="connsiteX16932" fmla="*/ 1763625 w 6294865"/>
              <a:gd name="connsiteY16932" fmla="*/ 390280 h 5339960"/>
              <a:gd name="connsiteX16933" fmla="*/ 1765073 w 6294865"/>
              <a:gd name="connsiteY16933" fmla="*/ 389271 h 5339960"/>
              <a:gd name="connsiteX16934" fmla="*/ 1763108 w 6294865"/>
              <a:gd name="connsiteY16934" fmla="*/ 382511 h 5339960"/>
              <a:gd name="connsiteX16935" fmla="*/ 1761234 w 6294865"/>
              <a:gd name="connsiteY16935" fmla="*/ 382954 h 5339960"/>
              <a:gd name="connsiteX16936" fmla="*/ 1230486 w 6294865"/>
              <a:gd name="connsiteY16936" fmla="*/ 2059102 h 5339960"/>
              <a:gd name="connsiteX16937" fmla="*/ 1231532 w 6294865"/>
              <a:gd name="connsiteY16937" fmla="*/ 2061765 h 5339960"/>
              <a:gd name="connsiteX16938" fmla="*/ 1232158 w 6294865"/>
              <a:gd name="connsiteY16938" fmla="*/ 2061747 h 5339960"/>
              <a:gd name="connsiteX16939" fmla="*/ 1230954 w 6294865"/>
              <a:gd name="connsiteY16939" fmla="*/ 2058628 h 5339960"/>
              <a:gd name="connsiteX16940" fmla="*/ 1747477 w 6294865"/>
              <a:gd name="connsiteY16940" fmla="*/ 417331 h 5339960"/>
              <a:gd name="connsiteX16941" fmla="*/ 1750199 w 6294865"/>
              <a:gd name="connsiteY16941" fmla="*/ 418202 h 5339960"/>
              <a:gd name="connsiteX16942" fmla="*/ 1750685 w 6294865"/>
              <a:gd name="connsiteY16942" fmla="*/ 417921 h 5339960"/>
              <a:gd name="connsiteX16943" fmla="*/ 1750369 w 6294865"/>
              <a:gd name="connsiteY16943" fmla="*/ 416500 h 5339960"/>
              <a:gd name="connsiteX16944" fmla="*/ 1749945 w 6294865"/>
              <a:gd name="connsiteY16944" fmla="*/ 414629 h 5339960"/>
              <a:gd name="connsiteX16945" fmla="*/ 1547796 w 6294865"/>
              <a:gd name="connsiteY16945" fmla="*/ 1050232 h 5339960"/>
              <a:gd name="connsiteX16946" fmla="*/ 1552308 w 6294865"/>
              <a:gd name="connsiteY16946" fmla="*/ 1053775 h 5339960"/>
              <a:gd name="connsiteX16947" fmla="*/ 1558290 w 6294865"/>
              <a:gd name="connsiteY16947" fmla="*/ 1051295 h 5339960"/>
              <a:gd name="connsiteX16948" fmla="*/ 1558244 w 6294865"/>
              <a:gd name="connsiteY16948" fmla="*/ 1048214 h 5339960"/>
              <a:gd name="connsiteX16949" fmla="*/ 1548636 w 6294865"/>
              <a:gd name="connsiteY16949" fmla="*/ 1049380 h 5339960"/>
              <a:gd name="connsiteX16950" fmla="*/ 406597 w 6294865"/>
              <a:gd name="connsiteY16950" fmla="*/ 4671963 h 5339960"/>
              <a:gd name="connsiteX16951" fmla="*/ 406855 w 6294865"/>
              <a:gd name="connsiteY16951" fmla="*/ 4681970 h 5339960"/>
              <a:gd name="connsiteX16952" fmla="*/ 412295 w 6294865"/>
              <a:gd name="connsiteY16952" fmla="*/ 4675210 h 5339960"/>
              <a:gd name="connsiteX16953" fmla="*/ 414807 w 6294865"/>
              <a:gd name="connsiteY16953" fmla="*/ 4672244 h 5339960"/>
              <a:gd name="connsiteX16954" fmla="*/ 1748666 w 6294865"/>
              <a:gd name="connsiteY16954" fmla="*/ 410493 h 5339960"/>
              <a:gd name="connsiteX16955" fmla="*/ 1748967 w 6294865"/>
              <a:gd name="connsiteY16955" fmla="*/ 410328 h 5339960"/>
              <a:gd name="connsiteX16956" fmla="*/ 1748955 w 6294865"/>
              <a:gd name="connsiteY16956" fmla="*/ 410279 h 5339960"/>
              <a:gd name="connsiteX16957" fmla="*/ 411454 w 6294865"/>
              <a:gd name="connsiteY16957" fmla="*/ 4655318 h 5339960"/>
              <a:gd name="connsiteX16958" fmla="*/ 412646 w 6294865"/>
              <a:gd name="connsiteY16958" fmla="*/ 4654484 h 5339960"/>
              <a:gd name="connsiteX16959" fmla="*/ 422754 w 6294865"/>
              <a:gd name="connsiteY16959" fmla="*/ 4653781 h 5339960"/>
              <a:gd name="connsiteX16960" fmla="*/ 415799 w 6294865"/>
              <a:gd name="connsiteY16960" fmla="*/ 4648232 h 5339960"/>
              <a:gd name="connsiteX16961" fmla="*/ 1731889 w 6294865"/>
              <a:gd name="connsiteY16961" fmla="*/ 463385 h 5339960"/>
              <a:gd name="connsiteX16962" fmla="*/ 1739271 w 6294865"/>
              <a:gd name="connsiteY16962" fmla="*/ 487838 h 5339960"/>
              <a:gd name="connsiteX16963" fmla="*/ 1749906 w 6294865"/>
              <a:gd name="connsiteY16963" fmla="*/ 478637 h 5339960"/>
              <a:gd name="connsiteX16964" fmla="*/ 1752775 w 6294865"/>
              <a:gd name="connsiteY16964" fmla="*/ 468574 h 5339960"/>
              <a:gd name="connsiteX16965" fmla="*/ 1758700 w 6294865"/>
              <a:gd name="connsiteY16965" fmla="*/ 450414 h 5339960"/>
              <a:gd name="connsiteX16966" fmla="*/ 1759180 w 6294865"/>
              <a:gd name="connsiteY16966" fmla="*/ 468771 h 5339960"/>
              <a:gd name="connsiteX16967" fmla="*/ 1758930 w 6294865"/>
              <a:gd name="connsiteY16967" fmla="*/ 471478 h 5339960"/>
              <a:gd name="connsiteX16968" fmla="*/ 1759624 w 6294865"/>
              <a:gd name="connsiteY16968" fmla="*/ 471054 h 5339960"/>
              <a:gd name="connsiteX16969" fmla="*/ 1759854 w 6294865"/>
              <a:gd name="connsiteY16969" fmla="*/ 470600 h 5339960"/>
              <a:gd name="connsiteX16970" fmla="*/ 1767464 w 6294865"/>
              <a:gd name="connsiteY16970" fmla="*/ 437178 h 5339960"/>
              <a:gd name="connsiteX16971" fmla="*/ 1767558 w 6294865"/>
              <a:gd name="connsiteY16971" fmla="*/ 433509 h 5339960"/>
              <a:gd name="connsiteX16972" fmla="*/ 1761076 w 6294865"/>
              <a:gd name="connsiteY16972" fmla="*/ 431927 h 5339960"/>
              <a:gd name="connsiteX16973" fmla="*/ 1760405 w 6294865"/>
              <a:gd name="connsiteY16973" fmla="*/ 434260 h 5339960"/>
              <a:gd name="connsiteX16974" fmla="*/ 1756477 w 6294865"/>
              <a:gd name="connsiteY16974" fmla="*/ 438255 h 5339960"/>
              <a:gd name="connsiteX16975" fmla="*/ 1755225 w 6294865"/>
              <a:gd name="connsiteY16975" fmla="*/ 435120 h 5339960"/>
              <a:gd name="connsiteX16976" fmla="*/ 1742085 w 6294865"/>
              <a:gd name="connsiteY16976" fmla="*/ 443575 h 5339960"/>
              <a:gd name="connsiteX16977" fmla="*/ 1745953 w 6294865"/>
              <a:gd name="connsiteY16977" fmla="*/ 450804 h 5339960"/>
              <a:gd name="connsiteX16978" fmla="*/ 1743716 w 6294865"/>
              <a:gd name="connsiteY16978" fmla="*/ 457597 h 5339960"/>
              <a:gd name="connsiteX16979" fmla="*/ 1733087 w 6294865"/>
              <a:gd name="connsiteY16979" fmla="*/ 463020 h 5339960"/>
              <a:gd name="connsiteX16980" fmla="*/ 894888 w 6294865"/>
              <a:gd name="connsiteY16980" fmla="*/ 3117844 h 5339960"/>
              <a:gd name="connsiteX16981" fmla="*/ 894697 w 6294865"/>
              <a:gd name="connsiteY16981" fmla="*/ 3118985 h 5339960"/>
              <a:gd name="connsiteX16982" fmla="*/ 895755 w 6294865"/>
              <a:gd name="connsiteY16982" fmla="*/ 3118050 h 5339960"/>
              <a:gd name="connsiteX16983" fmla="*/ 896074 w 6294865"/>
              <a:gd name="connsiteY16983" fmla="*/ 3117074 h 5339960"/>
              <a:gd name="connsiteX16984" fmla="*/ 1266067 w 6294865"/>
              <a:gd name="connsiteY16984" fmla="*/ 1938405 h 5339960"/>
              <a:gd name="connsiteX16985" fmla="*/ 1265990 w 6294865"/>
              <a:gd name="connsiteY16985" fmla="*/ 1943033 h 5339960"/>
              <a:gd name="connsiteX16986" fmla="*/ 1269438 w 6294865"/>
              <a:gd name="connsiteY16986" fmla="*/ 1939055 h 5339960"/>
              <a:gd name="connsiteX16987" fmla="*/ 1266874 w 6294865"/>
              <a:gd name="connsiteY16987" fmla="*/ 1937858 h 5339960"/>
              <a:gd name="connsiteX16988" fmla="*/ 1526386 w 6294865"/>
              <a:gd name="connsiteY16988" fmla="*/ 1111488 h 5339960"/>
              <a:gd name="connsiteX16989" fmla="*/ 1526064 w 6294865"/>
              <a:gd name="connsiteY16989" fmla="*/ 1114094 h 5339960"/>
              <a:gd name="connsiteX16990" fmla="*/ 1526956 w 6294865"/>
              <a:gd name="connsiteY16990" fmla="*/ 1114701 h 5339960"/>
              <a:gd name="connsiteX16991" fmla="*/ 1528084 w 6294865"/>
              <a:gd name="connsiteY16991" fmla="*/ 1113002 h 5339960"/>
              <a:gd name="connsiteX16992" fmla="*/ 1527085 w 6294865"/>
              <a:gd name="connsiteY16992" fmla="*/ 1112291 h 5339960"/>
              <a:gd name="connsiteX16993" fmla="*/ 1774084 w 6294865"/>
              <a:gd name="connsiteY16993" fmla="*/ 322567 h 5339960"/>
              <a:gd name="connsiteX16994" fmla="*/ 1776541 w 6294865"/>
              <a:gd name="connsiteY16994" fmla="*/ 331539 h 5339960"/>
              <a:gd name="connsiteX16995" fmla="*/ 1777775 w 6294865"/>
              <a:gd name="connsiteY16995" fmla="*/ 344230 h 5339960"/>
              <a:gd name="connsiteX16996" fmla="*/ 1790721 w 6294865"/>
              <a:gd name="connsiteY16996" fmla="*/ 335187 h 5339960"/>
              <a:gd name="connsiteX16997" fmla="*/ 1800493 w 6294865"/>
              <a:gd name="connsiteY16997" fmla="*/ 328163 h 5339960"/>
              <a:gd name="connsiteX16998" fmla="*/ 1701039 w 6294865"/>
              <a:gd name="connsiteY16998" fmla="*/ 554025 h 5339960"/>
              <a:gd name="connsiteX16999" fmla="*/ 1707507 w 6294865"/>
              <a:gd name="connsiteY16999" fmla="*/ 555366 h 5339960"/>
              <a:gd name="connsiteX17000" fmla="*/ 1702572 w 6294865"/>
              <a:gd name="connsiteY17000" fmla="*/ 569051 h 5339960"/>
              <a:gd name="connsiteX17001" fmla="*/ 1698023 w 6294865"/>
              <a:gd name="connsiteY17001" fmla="*/ 576491 h 5339960"/>
              <a:gd name="connsiteX17002" fmla="*/ 1698670 w 6294865"/>
              <a:gd name="connsiteY17002" fmla="*/ 578999 h 5339960"/>
              <a:gd name="connsiteX17003" fmla="*/ 1700605 w 6294865"/>
              <a:gd name="connsiteY17003" fmla="*/ 586460 h 5339960"/>
              <a:gd name="connsiteX17004" fmla="*/ 1709616 w 6294865"/>
              <a:gd name="connsiteY17004" fmla="*/ 580160 h 5339960"/>
              <a:gd name="connsiteX17005" fmla="*/ 1721191 w 6294865"/>
              <a:gd name="connsiteY17005" fmla="*/ 579357 h 5339960"/>
              <a:gd name="connsiteX17006" fmla="*/ 1727216 w 6294865"/>
              <a:gd name="connsiteY17006" fmla="*/ 579696 h 5339960"/>
              <a:gd name="connsiteX17007" fmla="*/ 1730612 w 6294865"/>
              <a:gd name="connsiteY17007" fmla="*/ 575779 h 5339960"/>
              <a:gd name="connsiteX17008" fmla="*/ 1731483 w 6294865"/>
              <a:gd name="connsiteY17008" fmla="*/ 568212 h 5339960"/>
              <a:gd name="connsiteX17009" fmla="*/ 1735115 w 6294865"/>
              <a:gd name="connsiteY17009" fmla="*/ 548690 h 5339960"/>
              <a:gd name="connsiteX17010" fmla="*/ 1735268 w 6294865"/>
              <a:gd name="connsiteY17010" fmla="*/ 545430 h 5339960"/>
              <a:gd name="connsiteX17011" fmla="*/ 1733084 w 6294865"/>
              <a:gd name="connsiteY17011" fmla="*/ 539699 h 5339960"/>
              <a:gd name="connsiteX17012" fmla="*/ 1733069 w 6294865"/>
              <a:gd name="connsiteY17012" fmla="*/ 539696 h 5339960"/>
              <a:gd name="connsiteX17013" fmla="*/ 1733063 w 6294865"/>
              <a:gd name="connsiteY17013" fmla="*/ 539646 h 5339960"/>
              <a:gd name="connsiteX17014" fmla="*/ 1732806 w 6294865"/>
              <a:gd name="connsiteY17014" fmla="*/ 538972 h 5339960"/>
              <a:gd name="connsiteX17015" fmla="*/ 1717152 w 6294865"/>
              <a:gd name="connsiteY17015" fmla="*/ 546998 h 5339960"/>
              <a:gd name="connsiteX17016" fmla="*/ 926979 w 6294865"/>
              <a:gd name="connsiteY17016" fmla="*/ 3011260 h 5339960"/>
              <a:gd name="connsiteX17017" fmla="*/ 928687 w 6294865"/>
              <a:gd name="connsiteY17017" fmla="*/ 3018009 h 5339960"/>
              <a:gd name="connsiteX17018" fmla="*/ 929677 w 6294865"/>
              <a:gd name="connsiteY17018" fmla="*/ 3009429 h 5339960"/>
              <a:gd name="connsiteX17019" fmla="*/ 1236310 w 6294865"/>
              <a:gd name="connsiteY17019" fmla="*/ 2029250 h 5339960"/>
              <a:gd name="connsiteX17020" fmla="*/ 1233897 w 6294865"/>
              <a:gd name="connsiteY17020" fmla="*/ 2037178 h 5339960"/>
              <a:gd name="connsiteX17021" fmla="*/ 1233795 w 6294865"/>
              <a:gd name="connsiteY17021" fmla="*/ 2043248 h 5339960"/>
              <a:gd name="connsiteX17022" fmla="*/ 1235043 w 6294865"/>
              <a:gd name="connsiteY17022" fmla="*/ 2043871 h 5339960"/>
              <a:gd name="connsiteX17023" fmla="*/ 1235202 w 6294865"/>
              <a:gd name="connsiteY17023" fmla="*/ 2043689 h 5339960"/>
              <a:gd name="connsiteX17024" fmla="*/ 1236130 w 6294865"/>
              <a:gd name="connsiteY17024" fmla="*/ 2032395 h 5339960"/>
              <a:gd name="connsiteX17025" fmla="*/ 1236477 w 6294865"/>
              <a:gd name="connsiteY17025" fmla="*/ 2029386 h 5339960"/>
              <a:gd name="connsiteX17026" fmla="*/ 1252920 w 6294865"/>
              <a:gd name="connsiteY17026" fmla="*/ 1975962 h 5339960"/>
              <a:gd name="connsiteX17027" fmla="*/ 1248452 w 6294865"/>
              <a:gd name="connsiteY17027" fmla="*/ 2001826 h 5339960"/>
              <a:gd name="connsiteX17028" fmla="*/ 1246254 w 6294865"/>
              <a:gd name="connsiteY17028" fmla="*/ 2014860 h 5339960"/>
              <a:gd name="connsiteX17029" fmla="*/ 1249960 w 6294865"/>
              <a:gd name="connsiteY17029" fmla="*/ 2011620 h 5339960"/>
              <a:gd name="connsiteX17030" fmla="*/ 1275749 w 6294865"/>
              <a:gd name="connsiteY17030" fmla="*/ 1988875 h 5339960"/>
              <a:gd name="connsiteX17031" fmla="*/ 1280867 w 6294865"/>
              <a:gd name="connsiteY17031" fmla="*/ 1981166 h 5339960"/>
              <a:gd name="connsiteX17032" fmla="*/ 1279869 w 6294865"/>
              <a:gd name="connsiteY17032" fmla="*/ 1980453 h 5339960"/>
              <a:gd name="connsiteX17033" fmla="*/ 1275787 w 6294865"/>
              <a:gd name="connsiteY17033" fmla="*/ 1975773 h 5339960"/>
              <a:gd name="connsiteX17034" fmla="*/ 1274094 w 6294865"/>
              <a:gd name="connsiteY17034" fmla="*/ 1975107 h 5339960"/>
              <a:gd name="connsiteX17035" fmla="*/ 1273420 w 6294865"/>
              <a:gd name="connsiteY17035" fmla="*/ 1975127 h 5339960"/>
              <a:gd name="connsiteX17036" fmla="*/ 1277702 w 6294865"/>
              <a:gd name="connsiteY17036" fmla="*/ 1983395 h 5339960"/>
              <a:gd name="connsiteX17037" fmla="*/ 1271960 w 6294865"/>
              <a:gd name="connsiteY17037" fmla="*/ 1979272 h 5339960"/>
              <a:gd name="connsiteX17038" fmla="*/ 1270590 w 6294865"/>
              <a:gd name="connsiteY17038" fmla="*/ 1977807 h 5339960"/>
              <a:gd name="connsiteX17039" fmla="*/ 1271461 w 6294865"/>
              <a:gd name="connsiteY17039" fmla="*/ 1992259 h 5339960"/>
              <a:gd name="connsiteX17040" fmla="*/ 1258061 w 6294865"/>
              <a:gd name="connsiteY17040" fmla="*/ 1987180 h 5339960"/>
              <a:gd name="connsiteX17041" fmla="*/ 1071209 w 6294865"/>
              <a:gd name="connsiteY17041" fmla="*/ 2552390 h 5339960"/>
              <a:gd name="connsiteX17042" fmla="*/ 1072897 w 6294865"/>
              <a:gd name="connsiteY17042" fmla="*/ 2558894 h 5339960"/>
              <a:gd name="connsiteX17043" fmla="*/ 1073156 w 6294865"/>
              <a:gd name="connsiteY17043" fmla="*/ 2558714 h 5339960"/>
              <a:gd name="connsiteX17044" fmla="*/ 1072374 w 6294865"/>
              <a:gd name="connsiteY17044" fmla="*/ 2551775 h 5339960"/>
              <a:gd name="connsiteX17045" fmla="*/ 1310052 w 6294865"/>
              <a:gd name="connsiteY17045" fmla="*/ 1790993 h 5339960"/>
              <a:gd name="connsiteX17046" fmla="*/ 1312218 w 6294865"/>
              <a:gd name="connsiteY17046" fmla="*/ 1793877 h 5339960"/>
              <a:gd name="connsiteX17047" fmla="*/ 1312317 w 6294865"/>
              <a:gd name="connsiteY17047" fmla="*/ 1791843 h 5339960"/>
              <a:gd name="connsiteX17048" fmla="*/ 1310809 w 6294865"/>
              <a:gd name="connsiteY17048" fmla="*/ 1791345 h 5339960"/>
              <a:gd name="connsiteX17049" fmla="*/ 430100 w 6294865"/>
              <a:gd name="connsiteY17049" fmla="*/ 4584440 h 5339960"/>
              <a:gd name="connsiteX17050" fmla="*/ 432250 w 6294865"/>
              <a:gd name="connsiteY17050" fmla="*/ 4586950 h 5339960"/>
              <a:gd name="connsiteX17051" fmla="*/ 432367 w 6294865"/>
              <a:gd name="connsiteY17051" fmla="*/ 4587640 h 5339960"/>
              <a:gd name="connsiteX17052" fmla="*/ 432381 w 6294865"/>
              <a:gd name="connsiteY17052" fmla="*/ 4587644 h 5339960"/>
              <a:gd name="connsiteX17053" fmla="*/ 439118 w 6294865"/>
              <a:gd name="connsiteY17053" fmla="*/ 4579458 h 5339960"/>
              <a:gd name="connsiteX17054" fmla="*/ 435608 w 6294865"/>
              <a:gd name="connsiteY17054" fmla="*/ 4581667 h 5339960"/>
              <a:gd name="connsiteX17055" fmla="*/ 1017800 w 6294865"/>
              <a:gd name="connsiteY17055" fmla="*/ 2718688 h 5339960"/>
              <a:gd name="connsiteX17056" fmla="*/ 1019332 w 6294865"/>
              <a:gd name="connsiteY17056" fmla="*/ 2717902 h 5339960"/>
              <a:gd name="connsiteX17057" fmla="*/ 1021048 w 6294865"/>
              <a:gd name="connsiteY17057" fmla="*/ 2716197 h 5339960"/>
              <a:gd name="connsiteX17058" fmla="*/ 1666921 w 6294865"/>
              <a:gd name="connsiteY17058" fmla="*/ 657168 h 5339960"/>
              <a:gd name="connsiteX17059" fmla="*/ 1664856 w 6294865"/>
              <a:gd name="connsiteY17059" fmla="*/ 666494 h 5339960"/>
              <a:gd name="connsiteX17060" fmla="*/ 1664172 w 6294865"/>
              <a:gd name="connsiteY17060" fmla="*/ 671951 h 5339960"/>
              <a:gd name="connsiteX17061" fmla="*/ 1669443 w 6294865"/>
              <a:gd name="connsiteY17061" fmla="*/ 670824 h 5339960"/>
              <a:gd name="connsiteX17062" fmla="*/ 1676117 w 6294865"/>
              <a:gd name="connsiteY17062" fmla="*/ 663388 h 5339960"/>
              <a:gd name="connsiteX17063" fmla="*/ 1678110 w 6294865"/>
              <a:gd name="connsiteY17063" fmla="*/ 661309 h 5339960"/>
              <a:gd name="connsiteX17064" fmla="*/ 1678141 w 6294865"/>
              <a:gd name="connsiteY17064" fmla="*/ 660689 h 5339960"/>
              <a:gd name="connsiteX17065" fmla="*/ 1674040 w 6294865"/>
              <a:gd name="connsiteY17065" fmla="*/ 654064 h 5339960"/>
              <a:gd name="connsiteX17066" fmla="*/ 907570 w 6294865"/>
              <a:gd name="connsiteY17066" fmla="*/ 3067627 h 5339960"/>
              <a:gd name="connsiteX17067" fmla="*/ 909105 w 6294865"/>
              <a:gd name="connsiteY17067" fmla="*/ 3070392 h 5339960"/>
              <a:gd name="connsiteX17068" fmla="*/ 907914 w 6294865"/>
              <a:gd name="connsiteY17068" fmla="*/ 3066726 h 5339960"/>
              <a:gd name="connsiteX17069" fmla="*/ 393684 w 6294865"/>
              <a:gd name="connsiteY17069" fmla="*/ 4698771 h 5339960"/>
              <a:gd name="connsiteX17070" fmla="*/ 401218 w 6294865"/>
              <a:gd name="connsiteY17070" fmla="*/ 4700854 h 5339960"/>
              <a:gd name="connsiteX17071" fmla="*/ 401255 w 6294865"/>
              <a:gd name="connsiteY17071" fmla="*/ 4700869 h 5339960"/>
              <a:gd name="connsiteX17072" fmla="*/ 400295 w 6294865"/>
              <a:gd name="connsiteY17072" fmla="*/ 4692244 h 5339960"/>
              <a:gd name="connsiteX17073" fmla="*/ 398113 w 6294865"/>
              <a:gd name="connsiteY17073" fmla="*/ 4694370 h 5339960"/>
              <a:gd name="connsiteX17074" fmla="*/ 394671 w 6294865"/>
              <a:gd name="connsiteY17074" fmla="*/ 4697111 h 5339960"/>
              <a:gd name="connsiteX17075" fmla="*/ 400089 w 6294865"/>
              <a:gd name="connsiteY17075" fmla="*/ 4690379 h 5339960"/>
              <a:gd name="connsiteX17076" fmla="*/ 399974 w 6294865"/>
              <a:gd name="connsiteY17076" fmla="*/ 4689351 h 5339960"/>
              <a:gd name="connsiteX17077" fmla="*/ 399510 w 6294865"/>
              <a:gd name="connsiteY17077" fmla="*/ 4683403 h 5339960"/>
              <a:gd name="connsiteX17078" fmla="*/ 394218 w 6294865"/>
              <a:gd name="connsiteY17078" fmla="*/ 4697309 h 5339960"/>
              <a:gd name="connsiteX17079" fmla="*/ 390556 w 6294865"/>
              <a:gd name="connsiteY17079" fmla="*/ 4707341 h 5339960"/>
              <a:gd name="connsiteX17080" fmla="*/ 390989 w 6294865"/>
              <a:gd name="connsiteY17080" fmla="*/ 4708245 h 5339960"/>
              <a:gd name="connsiteX17081" fmla="*/ 401592 w 6294865"/>
              <a:gd name="connsiteY17081" fmla="*/ 4703903 h 5339960"/>
              <a:gd name="connsiteX17082" fmla="*/ 401466 w 6294865"/>
              <a:gd name="connsiteY17082" fmla="*/ 4702763 h 5339960"/>
              <a:gd name="connsiteX17083" fmla="*/ 397609 w 6294865"/>
              <a:gd name="connsiteY17083" fmla="*/ 4702796 h 5339960"/>
              <a:gd name="connsiteX17084" fmla="*/ 392348 w 6294865"/>
              <a:gd name="connsiteY17084" fmla="*/ 4702430 h 5339960"/>
              <a:gd name="connsiteX17085" fmla="*/ 353767 w 6294865"/>
              <a:gd name="connsiteY17085" fmla="*/ 4822277 h 5339960"/>
              <a:gd name="connsiteX17086" fmla="*/ 405693 w 6294865"/>
              <a:gd name="connsiteY17086" fmla="*/ 4850313 h 5339960"/>
              <a:gd name="connsiteX17087" fmla="*/ 407075 w 6294865"/>
              <a:gd name="connsiteY17087" fmla="*/ 4846798 h 5339960"/>
              <a:gd name="connsiteX17088" fmla="*/ 416904 w 6294865"/>
              <a:gd name="connsiteY17088" fmla="*/ 4814922 h 5339960"/>
              <a:gd name="connsiteX17089" fmla="*/ 416755 w 6294865"/>
              <a:gd name="connsiteY17089" fmla="*/ 4803857 h 5339960"/>
              <a:gd name="connsiteX17090" fmla="*/ 407299 w 6294865"/>
              <a:gd name="connsiteY17090" fmla="*/ 4805160 h 5339960"/>
              <a:gd name="connsiteX17091" fmla="*/ 365125 w 6294865"/>
              <a:gd name="connsiteY17091" fmla="*/ 4818298 h 5339960"/>
              <a:gd name="connsiteX17092" fmla="*/ 1674596 w 6294865"/>
              <a:gd name="connsiteY17092" fmla="*/ 627791 h 5339960"/>
              <a:gd name="connsiteX17093" fmla="*/ 1676042 w 6294865"/>
              <a:gd name="connsiteY17093" fmla="*/ 629163 h 5339960"/>
              <a:gd name="connsiteX17094" fmla="*/ 1679634 w 6294865"/>
              <a:gd name="connsiteY17094" fmla="*/ 629815 h 5339960"/>
              <a:gd name="connsiteX17095" fmla="*/ 1679843 w 6294865"/>
              <a:gd name="connsiteY17095" fmla="*/ 625491 h 5339960"/>
              <a:gd name="connsiteX17096" fmla="*/ 1679986 w 6294865"/>
              <a:gd name="connsiteY17096" fmla="*/ 624157 h 5339960"/>
              <a:gd name="connsiteX17097" fmla="*/ 1675071 w 6294865"/>
              <a:gd name="connsiteY17097" fmla="*/ 626568 h 5339960"/>
              <a:gd name="connsiteX17098" fmla="*/ 1461395 w 6294865"/>
              <a:gd name="connsiteY17098" fmla="*/ 1302974 h 5339960"/>
              <a:gd name="connsiteX17099" fmla="*/ 1457629 w 6294865"/>
              <a:gd name="connsiteY17099" fmla="*/ 1325314 h 5339960"/>
              <a:gd name="connsiteX17100" fmla="*/ 1456902 w 6294865"/>
              <a:gd name="connsiteY17100" fmla="*/ 1329375 h 5339960"/>
              <a:gd name="connsiteX17101" fmla="*/ 1464959 w 6294865"/>
              <a:gd name="connsiteY17101" fmla="*/ 1319736 h 5339960"/>
              <a:gd name="connsiteX17102" fmla="*/ 1465930 w 6294865"/>
              <a:gd name="connsiteY17102" fmla="*/ 1318887 h 5339960"/>
              <a:gd name="connsiteX17103" fmla="*/ 1468729 w 6294865"/>
              <a:gd name="connsiteY17103" fmla="*/ 1313797 h 5339960"/>
              <a:gd name="connsiteX17104" fmla="*/ 1467710 w 6294865"/>
              <a:gd name="connsiteY17104" fmla="*/ 1308153 h 5339960"/>
              <a:gd name="connsiteX17105" fmla="*/ 380661 w 6294865"/>
              <a:gd name="connsiteY17105" fmla="*/ 4733777 h 5339960"/>
              <a:gd name="connsiteX17106" fmla="*/ 392248 w 6294865"/>
              <a:gd name="connsiteY17106" fmla="*/ 4733589 h 5339960"/>
              <a:gd name="connsiteX17107" fmla="*/ 397143 w 6294865"/>
              <a:gd name="connsiteY17107" fmla="*/ 4733670 h 5339960"/>
              <a:gd name="connsiteX17108" fmla="*/ 388285 w 6294865"/>
              <a:gd name="connsiteY17108" fmla="*/ 4717720 h 5339960"/>
              <a:gd name="connsiteX17109" fmla="*/ 386533 w 6294865"/>
              <a:gd name="connsiteY17109" fmla="*/ 4718363 h 5339960"/>
              <a:gd name="connsiteX17110" fmla="*/ 386314 w 6294865"/>
              <a:gd name="connsiteY17110" fmla="*/ 4718959 h 5339960"/>
              <a:gd name="connsiteX17111" fmla="*/ 380679 w 6294865"/>
              <a:gd name="connsiteY17111" fmla="*/ 4733741 h 5339960"/>
              <a:gd name="connsiteX17112" fmla="*/ 1537375 w 6294865"/>
              <a:gd name="connsiteY17112" fmla="*/ 1060802 h 5339960"/>
              <a:gd name="connsiteX17113" fmla="*/ 1540789 w 6294865"/>
              <a:gd name="connsiteY17113" fmla="*/ 1059129 h 5339960"/>
              <a:gd name="connsiteX17114" fmla="*/ 1540691 w 6294865"/>
              <a:gd name="connsiteY17114" fmla="*/ 1058801 h 5339960"/>
              <a:gd name="connsiteX17115" fmla="*/ 1539949 w 6294865"/>
              <a:gd name="connsiteY17115" fmla="*/ 1058192 h 5339960"/>
              <a:gd name="connsiteX17116" fmla="*/ 1089903 w 6294865"/>
              <a:gd name="connsiteY17116" fmla="*/ 2479439 h 5339960"/>
              <a:gd name="connsiteX17117" fmla="*/ 1089949 w 6294865"/>
              <a:gd name="connsiteY17117" fmla="*/ 2480026 h 5339960"/>
              <a:gd name="connsiteX17118" fmla="*/ 1090411 w 6294865"/>
              <a:gd name="connsiteY17118" fmla="*/ 2481227 h 5339960"/>
              <a:gd name="connsiteX17119" fmla="*/ 1090900 w 6294865"/>
              <a:gd name="connsiteY17119" fmla="*/ 2481172 h 5339960"/>
              <a:gd name="connsiteX17120" fmla="*/ 1091206 w 6294865"/>
              <a:gd name="connsiteY17120" fmla="*/ 2479529 h 5339960"/>
              <a:gd name="connsiteX17121" fmla="*/ 1603478 w 6294865"/>
              <a:gd name="connsiteY17121" fmla="*/ 847750 h 5339960"/>
              <a:gd name="connsiteX17122" fmla="*/ 1610570 w 6294865"/>
              <a:gd name="connsiteY17122" fmla="*/ 860050 h 5339960"/>
              <a:gd name="connsiteX17123" fmla="*/ 1616358 w 6294865"/>
              <a:gd name="connsiteY17123" fmla="*/ 853786 h 5339960"/>
              <a:gd name="connsiteX17124" fmla="*/ 1627207 w 6294865"/>
              <a:gd name="connsiteY17124" fmla="*/ 844400 h 5339960"/>
              <a:gd name="connsiteX17125" fmla="*/ 1627235 w 6294865"/>
              <a:gd name="connsiteY17125" fmla="*/ 841099 h 5339960"/>
              <a:gd name="connsiteX17126" fmla="*/ 1622126 w 6294865"/>
              <a:gd name="connsiteY17126" fmla="*/ 841258 h 5339960"/>
              <a:gd name="connsiteX17127" fmla="*/ 1608903 w 6294865"/>
              <a:gd name="connsiteY17127" fmla="*/ 842324 h 5339960"/>
              <a:gd name="connsiteX17128" fmla="*/ 1531328 w 6294865"/>
              <a:gd name="connsiteY17128" fmla="*/ 1075783 h 5339960"/>
              <a:gd name="connsiteX17129" fmla="*/ 1534165 w 6294865"/>
              <a:gd name="connsiteY17129" fmla="*/ 1077193 h 5339960"/>
              <a:gd name="connsiteX17130" fmla="*/ 1544333 w 6294865"/>
              <a:gd name="connsiteY17130" fmla="*/ 1070982 h 5339960"/>
              <a:gd name="connsiteX17131" fmla="*/ 1543145 w 6294865"/>
              <a:gd name="connsiteY17131" fmla="*/ 1067008 h 5339960"/>
              <a:gd name="connsiteX17132" fmla="*/ 1540164 w 6294865"/>
              <a:gd name="connsiteY17132" fmla="*/ 1069294 h 5339960"/>
              <a:gd name="connsiteX17133" fmla="*/ 971365 w 6294865"/>
              <a:gd name="connsiteY17133" fmla="*/ 2849261 h 5339960"/>
              <a:gd name="connsiteX17134" fmla="*/ 975309 w 6294865"/>
              <a:gd name="connsiteY17134" fmla="*/ 2869845 h 5339960"/>
              <a:gd name="connsiteX17135" fmla="*/ 976917 w 6294865"/>
              <a:gd name="connsiteY17135" fmla="*/ 2876212 h 5339960"/>
              <a:gd name="connsiteX17136" fmla="*/ 979326 w 6294865"/>
              <a:gd name="connsiteY17136" fmla="*/ 2875032 h 5339960"/>
              <a:gd name="connsiteX17137" fmla="*/ 979681 w 6294865"/>
              <a:gd name="connsiteY17137" fmla="*/ 2874502 h 5339960"/>
              <a:gd name="connsiteX17138" fmla="*/ 987589 w 6294865"/>
              <a:gd name="connsiteY17138" fmla="*/ 2864510 h 5339960"/>
              <a:gd name="connsiteX17139" fmla="*/ 987097 w 6294865"/>
              <a:gd name="connsiteY17139" fmla="*/ 2869595 h 5339960"/>
              <a:gd name="connsiteX17140" fmla="*/ 986244 w 6294865"/>
              <a:gd name="connsiteY17140" fmla="*/ 2872016 h 5339960"/>
              <a:gd name="connsiteX17141" fmla="*/ 997870 w 6294865"/>
              <a:gd name="connsiteY17141" fmla="*/ 2867196 h 5339960"/>
              <a:gd name="connsiteX17142" fmla="*/ 993205 w 6294865"/>
              <a:gd name="connsiteY17142" fmla="*/ 2872507 h 5339960"/>
              <a:gd name="connsiteX17143" fmla="*/ 983429 w 6294865"/>
              <a:gd name="connsiteY17143" fmla="*/ 2880001 h 5339960"/>
              <a:gd name="connsiteX17144" fmla="*/ 982666 w 6294865"/>
              <a:gd name="connsiteY17144" fmla="*/ 2882166 h 5339960"/>
              <a:gd name="connsiteX17145" fmla="*/ 984284 w 6294865"/>
              <a:gd name="connsiteY17145" fmla="*/ 2882947 h 5339960"/>
              <a:gd name="connsiteX17146" fmla="*/ 998967 w 6294865"/>
              <a:gd name="connsiteY17146" fmla="*/ 2875423 h 5339960"/>
              <a:gd name="connsiteX17147" fmla="*/ 1009523 w 6294865"/>
              <a:gd name="connsiteY17147" fmla="*/ 2864936 h 5339960"/>
              <a:gd name="connsiteX17148" fmla="*/ 1012809 w 6294865"/>
              <a:gd name="connsiteY17148" fmla="*/ 2854187 h 5339960"/>
              <a:gd name="connsiteX17149" fmla="*/ 1012147 w 6294865"/>
              <a:gd name="connsiteY17149" fmla="*/ 2852451 h 5339960"/>
              <a:gd name="connsiteX17150" fmla="*/ 1000694 w 6294865"/>
              <a:gd name="connsiteY17150" fmla="*/ 2827760 h 5339960"/>
              <a:gd name="connsiteX17151" fmla="*/ 983615 w 6294865"/>
              <a:gd name="connsiteY17151" fmla="*/ 2840303 h 5339960"/>
              <a:gd name="connsiteX17152" fmla="*/ 1415844 w 6294865"/>
              <a:gd name="connsiteY17152" fmla="*/ 1437829 h 5339960"/>
              <a:gd name="connsiteX17153" fmla="*/ 1417759 w 6294865"/>
              <a:gd name="connsiteY17153" fmla="*/ 1445211 h 5339960"/>
              <a:gd name="connsiteX17154" fmla="*/ 1420538 w 6294865"/>
              <a:gd name="connsiteY17154" fmla="*/ 1445167 h 5339960"/>
              <a:gd name="connsiteX17155" fmla="*/ 1426318 w 6294865"/>
              <a:gd name="connsiteY17155" fmla="*/ 1439267 h 5339960"/>
              <a:gd name="connsiteX17156" fmla="*/ 1432179 w 6294865"/>
              <a:gd name="connsiteY17156" fmla="*/ 1433639 h 5339960"/>
              <a:gd name="connsiteX17157" fmla="*/ 1432497 w 6294865"/>
              <a:gd name="connsiteY17157" fmla="*/ 1431720 h 5339960"/>
              <a:gd name="connsiteX17158" fmla="*/ 1419127 w 6294865"/>
              <a:gd name="connsiteY17158" fmla="*/ 1436630 h 5339960"/>
              <a:gd name="connsiteX17159" fmla="*/ 405917 w 6294865"/>
              <a:gd name="connsiteY17159" fmla="*/ 4643428 h 5339960"/>
              <a:gd name="connsiteX17160" fmla="*/ 406081 w 6294865"/>
              <a:gd name="connsiteY17160" fmla="*/ 4650976 h 5339960"/>
              <a:gd name="connsiteX17161" fmla="*/ 409638 w 6294865"/>
              <a:gd name="connsiteY17161" fmla="*/ 4644784 h 5339960"/>
              <a:gd name="connsiteX17162" fmla="*/ 1089309 w 6294865"/>
              <a:gd name="connsiteY17162" fmla="*/ 2471899 h 5339960"/>
              <a:gd name="connsiteX17163" fmla="*/ 1089545 w 6294865"/>
              <a:gd name="connsiteY17163" fmla="*/ 2474900 h 5339960"/>
              <a:gd name="connsiteX17164" fmla="*/ 1092075 w 6294865"/>
              <a:gd name="connsiteY17164" fmla="*/ 2474859 h 5339960"/>
              <a:gd name="connsiteX17165" fmla="*/ 1093383 w 6294865"/>
              <a:gd name="connsiteY17165" fmla="*/ 2467826 h 5339960"/>
              <a:gd name="connsiteX17166" fmla="*/ 881508 w 6294865"/>
              <a:gd name="connsiteY17166" fmla="*/ 3129780 h 5339960"/>
              <a:gd name="connsiteX17167" fmla="*/ 881759 w 6294865"/>
              <a:gd name="connsiteY17167" fmla="*/ 3130347 h 5339960"/>
              <a:gd name="connsiteX17168" fmla="*/ 883269 w 6294865"/>
              <a:gd name="connsiteY17168" fmla="*/ 3129025 h 5339960"/>
              <a:gd name="connsiteX17169" fmla="*/ 882602 w 6294865"/>
              <a:gd name="connsiteY17169" fmla="*/ 3128271 h 5339960"/>
              <a:gd name="connsiteX17170" fmla="*/ 881773 w 6294865"/>
              <a:gd name="connsiteY17170" fmla="*/ 3128997 h 5339960"/>
              <a:gd name="connsiteX17171" fmla="*/ 913738 w 6294865"/>
              <a:gd name="connsiteY17171" fmla="*/ 3027459 h 5339960"/>
              <a:gd name="connsiteX17172" fmla="*/ 917246 w 6294865"/>
              <a:gd name="connsiteY17172" fmla="*/ 3035410 h 5339960"/>
              <a:gd name="connsiteX17173" fmla="*/ 918563 w 6294865"/>
              <a:gd name="connsiteY17173" fmla="*/ 3033748 h 5339960"/>
              <a:gd name="connsiteX17174" fmla="*/ 918195 w 6294865"/>
              <a:gd name="connsiteY17174" fmla="*/ 3037559 h 5339960"/>
              <a:gd name="connsiteX17175" fmla="*/ 919000 w 6294865"/>
              <a:gd name="connsiteY17175" fmla="*/ 3039385 h 5339960"/>
              <a:gd name="connsiteX17176" fmla="*/ 927287 w 6294865"/>
              <a:gd name="connsiteY17176" fmla="*/ 3030153 h 5339960"/>
              <a:gd name="connsiteX17177" fmla="*/ 927793 w 6294865"/>
              <a:gd name="connsiteY17177" fmla="*/ 3025753 h 5339960"/>
              <a:gd name="connsiteX17178" fmla="*/ 924994 w 6294865"/>
              <a:gd name="connsiteY17178" fmla="*/ 3017627 h 5339960"/>
              <a:gd name="connsiteX17179" fmla="*/ 923658 w 6294865"/>
              <a:gd name="connsiteY17179" fmla="*/ 3013513 h 5339960"/>
              <a:gd name="connsiteX17180" fmla="*/ 916900 w 6294865"/>
              <a:gd name="connsiteY17180" fmla="*/ 3018100 h 5339960"/>
              <a:gd name="connsiteX17181" fmla="*/ 1067634 w 6294865"/>
              <a:gd name="connsiteY17181" fmla="*/ 2538604 h 5339960"/>
              <a:gd name="connsiteX17182" fmla="*/ 1067773 w 6294865"/>
              <a:gd name="connsiteY17182" fmla="*/ 2539142 h 5339960"/>
              <a:gd name="connsiteX17183" fmla="*/ 1070849 w 6294865"/>
              <a:gd name="connsiteY17183" fmla="*/ 2538273 h 5339960"/>
              <a:gd name="connsiteX17184" fmla="*/ 1070716 w 6294865"/>
              <a:gd name="connsiteY17184" fmla="*/ 2537091 h 5339960"/>
              <a:gd name="connsiteX17185" fmla="*/ 424602 w 6294865"/>
              <a:gd name="connsiteY17185" fmla="*/ 4578019 h 5339960"/>
              <a:gd name="connsiteX17186" fmla="*/ 425801 w 6294865"/>
              <a:gd name="connsiteY17186" fmla="*/ 4579421 h 5339960"/>
              <a:gd name="connsiteX17187" fmla="*/ 434534 w 6294865"/>
              <a:gd name="connsiteY17187" fmla="*/ 4569970 h 5339960"/>
              <a:gd name="connsiteX17188" fmla="*/ 433095 w 6294865"/>
              <a:gd name="connsiteY17188" fmla="*/ 4567227 h 5339960"/>
              <a:gd name="connsiteX17189" fmla="*/ 427755 w 6294865"/>
              <a:gd name="connsiteY17189" fmla="*/ 4574843 h 5339960"/>
              <a:gd name="connsiteX17190" fmla="*/ 1467866 w 6294865"/>
              <a:gd name="connsiteY17190" fmla="*/ 1264586 h 5339960"/>
              <a:gd name="connsiteX17191" fmla="*/ 1462079 w 6294865"/>
              <a:gd name="connsiteY17191" fmla="*/ 1298919 h 5339960"/>
              <a:gd name="connsiteX17192" fmla="*/ 1463435 w 6294865"/>
              <a:gd name="connsiteY17192" fmla="*/ 1299828 h 5339960"/>
              <a:gd name="connsiteX17193" fmla="*/ 1466635 w 6294865"/>
              <a:gd name="connsiteY17193" fmla="*/ 1302038 h 5339960"/>
              <a:gd name="connsiteX17194" fmla="*/ 1465868 w 6294865"/>
              <a:gd name="connsiteY17194" fmla="*/ 1290086 h 5339960"/>
              <a:gd name="connsiteX17195" fmla="*/ 1474300 w 6294865"/>
              <a:gd name="connsiteY17195" fmla="*/ 1286708 h 5339960"/>
              <a:gd name="connsiteX17196" fmla="*/ 1477648 w 6294865"/>
              <a:gd name="connsiteY17196" fmla="*/ 1290616 h 5339960"/>
              <a:gd name="connsiteX17197" fmla="*/ 1486889 w 6294865"/>
              <a:gd name="connsiteY17197" fmla="*/ 1280616 h 5339960"/>
              <a:gd name="connsiteX17198" fmla="*/ 1484382 w 6294865"/>
              <a:gd name="connsiteY17198" fmla="*/ 1271987 h 5339960"/>
              <a:gd name="connsiteX17199" fmla="*/ 1496725 w 6294865"/>
              <a:gd name="connsiteY17199" fmla="*/ 1263358 h 5339960"/>
              <a:gd name="connsiteX17200" fmla="*/ 1505178 w 6294865"/>
              <a:gd name="connsiteY17200" fmla="*/ 1262771 h 5339960"/>
              <a:gd name="connsiteX17201" fmla="*/ 1507653 w 6294865"/>
              <a:gd name="connsiteY17201" fmla="*/ 1254092 h 5339960"/>
              <a:gd name="connsiteX17202" fmla="*/ 1508629 w 6294865"/>
              <a:gd name="connsiteY17202" fmla="*/ 1251101 h 5339960"/>
              <a:gd name="connsiteX17203" fmla="*/ 1498218 w 6294865"/>
              <a:gd name="connsiteY17203" fmla="*/ 1255151 h 5339960"/>
              <a:gd name="connsiteX17204" fmla="*/ 1479597 w 6294865"/>
              <a:gd name="connsiteY17204" fmla="*/ 1256567 h 5339960"/>
              <a:gd name="connsiteX17205" fmla="*/ 1480171 w 6294865"/>
              <a:gd name="connsiteY17205" fmla="*/ 1255874 h 5339960"/>
              <a:gd name="connsiteX17206" fmla="*/ 1470931 w 6294865"/>
              <a:gd name="connsiteY17206" fmla="*/ 1262630 h 5339960"/>
              <a:gd name="connsiteX17207" fmla="*/ 1600579 w 6294865"/>
              <a:gd name="connsiteY17207" fmla="*/ 842722 h 5339960"/>
              <a:gd name="connsiteX17208" fmla="*/ 1601467 w 6294865"/>
              <a:gd name="connsiteY17208" fmla="*/ 844263 h 5339960"/>
              <a:gd name="connsiteX17209" fmla="*/ 1602710 w 6294865"/>
              <a:gd name="connsiteY17209" fmla="*/ 842796 h 5339960"/>
              <a:gd name="connsiteX17210" fmla="*/ 1328223 w 6294865"/>
              <a:gd name="connsiteY17210" fmla="*/ 1707232 h 5339960"/>
              <a:gd name="connsiteX17211" fmla="*/ 1329755 w 6294865"/>
              <a:gd name="connsiteY17211" fmla="*/ 1706448 h 5339960"/>
              <a:gd name="connsiteX17212" fmla="*/ 1331470 w 6294865"/>
              <a:gd name="connsiteY17212" fmla="*/ 1704743 h 5339960"/>
              <a:gd name="connsiteX17213" fmla="*/ 1553738 w 6294865"/>
              <a:gd name="connsiteY17213" fmla="*/ 990713 h 5339960"/>
              <a:gd name="connsiteX17214" fmla="*/ 1555870 w 6294865"/>
              <a:gd name="connsiteY17214" fmla="*/ 992739 h 5339960"/>
              <a:gd name="connsiteX17215" fmla="*/ 1559463 w 6294865"/>
              <a:gd name="connsiteY17215" fmla="*/ 993391 h 5339960"/>
              <a:gd name="connsiteX17216" fmla="*/ 1559673 w 6294865"/>
              <a:gd name="connsiteY17216" fmla="*/ 989067 h 5339960"/>
              <a:gd name="connsiteX17217" fmla="*/ 1559816 w 6294865"/>
              <a:gd name="connsiteY17217" fmla="*/ 987732 h 5339960"/>
              <a:gd name="connsiteX17218" fmla="*/ 1225834 w 6294865"/>
              <a:gd name="connsiteY17218" fmla="*/ 2031343 h 5339960"/>
              <a:gd name="connsiteX17219" fmla="*/ 1226925 w 6294865"/>
              <a:gd name="connsiteY17219" fmla="*/ 2039825 h 5339960"/>
              <a:gd name="connsiteX17220" fmla="*/ 1227384 w 6294865"/>
              <a:gd name="connsiteY17220" fmla="*/ 2040054 h 5339960"/>
              <a:gd name="connsiteX17221" fmla="*/ 1227853 w 6294865"/>
              <a:gd name="connsiteY17221" fmla="*/ 2029947 h 5339960"/>
              <a:gd name="connsiteX17222" fmla="*/ 1028346 w 6294865"/>
              <a:gd name="connsiteY17222" fmla="*/ 2657137 h 5339960"/>
              <a:gd name="connsiteX17223" fmla="*/ 1034415 w 6294865"/>
              <a:gd name="connsiteY17223" fmla="*/ 2667665 h 5339960"/>
              <a:gd name="connsiteX17224" fmla="*/ 1037429 w 6294865"/>
              <a:gd name="connsiteY17224" fmla="*/ 2663125 h 5339960"/>
              <a:gd name="connsiteX17225" fmla="*/ 1036432 w 6294865"/>
              <a:gd name="connsiteY17225" fmla="*/ 2662413 h 5339960"/>
              <a:gd name="connsiteX17226" fmla="*/ 1032350 w 6294865"/>
              <a:gd name="connsiteY17226" fmla="*/ 2657734 h 5339960"/>
              <a:gd name="connsiteX17227" fmla="*/ 1030657 w 6294865"/>
              <a:gd name="connsiteY17227" fmla="*/ 2657065 h 5339960"/>
              <a:gd name="connsiteX17228" fmla="*/ 1316521 w 6294865"/>
              <a:gd name="connsiteY17228" fmla="*/ 1741707 h 5339960"/>
              <a:gd name="connsiteX17229" fmla="*/ 1317154 w 6294865"/>
              <a:gd name="connsiteY17229" fmla="*/ 1744154 h 5339960"/>
              <a:gd name="connsiteX17230" fmla="*/ 1317383 w 6294865"/>
              <a:gd name="connsiteY17230" fmla="*/ 1744622 h 5339960"/>
              <a:gd name="connsiteX17231" fmla="*/ 1317541 w 6294865"/>
              <a:gd name="connsiteY17231" fmla="*/ 1745657 h 5339960"/>
              <a:gd name="connsiteX17232" fmla="*/ 1318172 w 6294865"/>
              <a:gd name="connsiteY17232" fmla="*/ 1748105 h 5339960"/>
              <a:gd name="connsiteX17233" fmla="*/ 1322357 w 6294865"/>
              <a:gd name="connsiteY17233" fmla="*/ 1764240 h 5339960"/>
              <a:gd name="connsiteX17234" fmla="*/ 1342685 w 6294865"/>
              <a:gd name="connsiteY17234" fmla="*/ 1749339 h 5339960"/>
              <a:gd name="connsiteX17235" fmla="*/ 1337694 w 6294865"/>
              <a:gd name="connsiteY17235" fmla="*/ 1746107 h 5339960"/>
              <a:gd name="connsiteX17236" fmla="*/ 1327140 w 6294865"/>
              <a:gd name="connsiteY17236" fmla="*/ 1738776 h 5339960"/>
              <a:gd name="connsiteX17237" fmla="*/ 1322594 w 6294865"/>
              <a:gd name="connsiteY17237" fmla="*/ 1722235 h 5339960"/>
              <a:gd name="connsiteX17238" fmla="*/ 1326402 w 6294865"/>
              <a:gd name="connsiteY17238" fmla="*/ 1725002 h 5339960"/>
              <a:gd name="connsiteX17239" fmla="*/ 1339094 w 6294865"/>
              <a:gd name="connsiteY17239" fmla="*/ 1721959 h 5339960"/>
              <a:gd name="connsiteX17240" fmla="*/ 1346295 w 6294865"/>
              <a:gd name="connsiteY17240" fmla="*/ 1719361 h 5339960"/>
              <a:gd name="connsiteX17241" fmla="*/ 1343450 w 6294865"/>
              <a:gd name="connsiteY17241" fmla="*/ 1719503 h 5339960"/>
              <a:gd name="connsiteX17242" fmla="*/ 1346292 w 6294865"/>
              <a:gd name="connsiteY17242" fmla="*/ 1717490 h 5339960"/>
              <a:gd name="connsiteX17243" fmla="*/ 1354858 w 6294865"/>
              <a:gd name="connsiteY17243" fmla="*/ 1714772 h 5339960"/>
              <a:gd name="connsiteX17244" fmla="*/ 1352308 w 6294865"/>
              <a:gd name="connsiteY17244" fmla="*/ 1708077 h 5339960"/>
              <a:gd name="connsiteX17245" fmla="*/ 1336654 w 6294865"/>
              <a:gd name="connsiteY17245" fmla="*/ 1716104 h 5339960"/>
              <a:gd name="connsiteX17246" fmla="*/ 1002201 w 6294865"/>
              <a:gd name="connsiteY17246" fmla="*/ 2738038 h 5339960"/>
              <a:gd name="connsiteX17247" fmla="*/ 1007749 w 6294865"/>
              <a:gd name="connsiteY17247" fmla="*/ 2759559 h 5339960"/>
              <a:gd name="connsiteX17248" fmla="*/ 1011935 w 6294865"/>
              <a:gd name="connsiteY17248" fmla="*/ 2775694 h 5339960"/>
              <a:gd name="connsiteX17249" fmla="*/ 1034238 w 6294865"/>
              <a:gd name="connsiteY17249" fmla="*/ 2759346 h 5339960"/>
              <a:gd name="connsiteX17250" fmla="*/ 1030752 w 6294865"/>
              <a:gd name="connsiteY17250" fmla="*/ 2756405 h 5339960"/>
              <a:gd name="connsiteX17251" fmla="*/ 1027688 w 6294865"/>
              <a:gd name="connsiteY17251" fmla="*/ 2753248 h 5339960"/>
              <a:gd name="connsiteX17252" fmla="*/ 1035043 w 6294865"/>
              <a:gd name="connsiteY17252" fmla="*/ 2757803 h 5339960"/>
              <a:gd name="connsiteX17253" fmla="*/ 1035721 w 6294865"/>
              <a:gd name="connsiteY17253" fmla="*/ 2758259 h 5339960"/>
              <a:gd name="connsiteX17254" fmla="*/ 1036553 w 6294865"/>
              <a:gd name="connsiteY17254" fmla="*/ 2757649 h 5339960"/>
              <a:gd name="connsiteX17255" fmla="*/ 1039753 w 6294865"/>
              <a:gd name="connsiteY17255" fmla="*/ 2755797 h 5339960"/>
              <a:gd name="connsiteX17256" fmla="*/ 1040563 w 6294865"/>
              <a:gd name="connsiteY17256" fmla="*/ 2748773 h 5339960"/>
              <a:gd name="connsiteX17257" fmla="*/ 1044652 w 6294865"/>
              <a:gd name="connsiteY17257" fmla="*/ 2726793 h 5339960"/>
              <a:gd name="connsiteX17258" fmla="*/ 1041885 w 6294865"/>
              <a:gd name="connsiteY17258" fmla="*/ 2719531 h 5339960"/>
              <a:gd name="connsiteX17259" fmla="*/ 1026230 w 6294865"/>
              <a:gd name="connsiteY17259" fmla="*/ 2727559 h 5339960"/>
              <a:gd name="connsiteX17260" fmla="*/ 1482413 w 6294865"/>
              <a:gd name="connsiteY17260" fmla="*/ 1212220 h 5339960"/>
              <a:gd name="connsiteX17261" fmla="*/ 1490043 w 6294865"/>
              <a:gd name="connsiteY17261" fmla="*/ 1229514 h 5339960"/>
              <a:gd name="connsiteX17262" fmla="*/ 1490193 w 6294865"/>
              <a:gd name="connsiteY17262" fmla="*/ 1232016 h 5339960"/>
              <a:gd name="connsiteX17263" fmla="*/ 1496374 w 6294865"/>
              <a:gd name="connsiteY17263" fmla="*/ 1228439 h 5339960"/>
              <a:gd name="connsiteX17264" fmla="*/ 1523481 w 6294865"/>
              <a:gd name="connsiteY17264" fmla="*/ 1215150 h 5339960"/>
              <a:gd name="connsiteX17265" fmla="*/ 1524206 w 6294865"/>
              <a:gd name="connsiteY17265" fmla="*/ 1214059 h 5339960"/>
              <a:gd name="connsiteX17266" fmla="*/ 1525261 w 6294865"/>
              <a:gd name="connsiteY17266" fmla="*/ 1209142 h 5339960"/>
              <a:gd name="connsiteX17267" fmla="*/ 1521600 w 6294865"/>
              <a:gd name="connsiteY17267" fmla="*/ 1204942 h 5339960"/>
              <a:gd name="connsiteX17268" fmla="*/ 1519906 w 6294865"/>
              <a:gd name="connsiteY17268" fmla="*/ 1204275 h 5339960"/>
              <a:gd name="connsiteX17269" fmla="*/ 1501955 w 6294865"/>
              <a:gd name="connsiteY17269" fmla="*/ 1204832 h 5339960"/>
              <a:gd name="connsiteX17270" fmla="*/ 1488733 w 6294865"/>
              <a:gd name="connsiteY17270" fmla="*/ 1205899 h 5339960"/>
              <a:gd name="connsiteX17271" fmla="*/ 1572952 w 6294865"/>
              <a:gd name="connsiteY17271" fmla="*/ 921053 h 5339960"/>
              <a:gd name="connsiteX17272" fmla="*/ 1578500 w 6294865"/>
              <a:gd name="connsiteY17272" fmla="*/ 942575 h 5339960"/>
              <a:gd name="connsiteX17273" fmla="*/ 1580436 w 6294865"/>
              <a:gd name="connsiteY17273" fmla="*/ 950035 h 5339960"/>
              <a:gd name="connsiteX17274" fmla="*/ 1589446 w 6294865"/>
              <a:gd name="connsiteY17274" fmla="*/ 943735 h 5339960"/>
              <a:gd name="connsiteX17275" fmla="*/ 1601022 w 6294865"/>
              <a:gd name="connsiteY17275" fmla="*/ 942932 h 5339960"/>
              <a:gd name="connsiteX17276" fmla="*/ 1607046 w 6294865"/>
              <a:gd name="connsiteY17276" fmla="*/ 943271 h 5339960"/>
              <a:gd name="connsiteX17277" fmla="*/ 1610441 w 6294865"/>
              <a:gd name="connsiteY17277" fmla="*/ 939353 h 5339960"/>
              <a:gd name="connsiteX17278" fmla="*/ 1611314 w 6294865"/>
              <a:gd name="connsiteY17278" fmla="*/ 931787 h 5339960"/>
              <a:gd name="connsiteX17279" fmla="*/ 1614946 w 6294865"/>
              <a:gd name="connsiteY17279" fmla="*/ 912265 h 5339960"/>
              <a:gd name="connsiteX17280" fmla="*/ 1615097 w 6294865"/>
              <a:gd name="connsiteY17280" fmla="*/ 909006 h 5339960"/>
              <a:gd name="connsiteX17281" fmla="*/ 1612637 w 6294865"/>
              <a:gd name="connsiteY17281" fmla="*/ 902546 h 5339960"/>
              <a:gd name="connsiteX17282" fmla="*/ 1596982 w 6294865"/>
              <a:gd name="connsiteY17282" fmla="*/ 910572 h 5339960"/>
              <a:gd name="connsiteX17283" fmla="*/ 1540720 w 6294865"/>
              <a:gd name="connsiteY17283" fmla="*/ 1023374 h 5339960"/>
              <a:gd name="connsiteX17284" fmla="*/ 1543862 w 6294865"/>
              <a:gd name="connsiteY17284" fmla="*/ 1035555 h 5339960"/>
              <a:gd name="connsiteX17285" fmla="*/ 1549273 w 6294865"/>
              <a:gd name="connsiteY17285" fmla="*/ 1034398 h 5339960"/>
              <a:gd name="connsiteX17286" fmla="*/ 1555948 w 6294865"/>
              <a:gd name="connsiteY17286" fmla="*/ 1026964 h 5339960"/>
              <a:gd name="connsiteX17287" fmla="*/ 1557940 w 6294865"/>
              <a:gd name="connsiteY17287" fmla="*/ 1024883 h 5339960"/>
              <a:gd name="connsiteX17288" fmla="*/ 1557971 w 6294865"/>
              <a:gd name="connsiteY17288" fmla="*/ 1024264 h 5339960"/>
              <a:gd name="connsiteX17289" fmla="*/ 1553869 w 6294865"/>
              <a:gd name="connsiteY17289" fmla="*/ 1017639 h 5339960"/>
              <a:gd name="connsiteX17290" fmla="*/ 640232 w 6294865"/>
              <a:gd name="connsiteY17290" fmla="*/ 3881871 h 5339960"/>
              <a:gd name="connsiteX17291" fmla="*/ 640828 w 6294865"/>
              <a:gd name="connsiteY17291" fmla="*/ 3883458 h 5339960"/>
              <a:gd name="connsiteX17292" fmla="*/ 655228 w 6294865"/>
              <a:gd name="connsiteY17292" fmla="*/ 3923328 h 5339960"/>
              <a:gd name="connsiteX17293" fmla="*/ 655254 w 6294865"/>
              <a:gd name="connsiteY17293" fmla="*/ 3923432 h 5339960"/>
              <a:gd name="connsiteX17294" fmla="*/ 674724 w 6294865"/>
              <a:gd name="connsiteY17294" fmla="*/ 3901231 h 5339960"/>
              <a:gd name="connsiteX17295" fmla="*/ 762327 w 6294865"/>
              <a:gd name="connsiteY17295" fmla="*/ 3807705 h 5339960"/>
              <a:gd name="connsiteX17296" fmla="*/ 799596 w 6294865"/>
              <a:gd name="connsiteY17296" fmla="*/ 3773113 h 5339960"/>
              <a:gd name="connsiteX17297" fmla="*/ 799098 w 6294865"/>
              <a:gd name="connsiteY17297" fmla="*/ 3763209 h 5339960"/>
              <a:gd name="connsiteX17298" fmla="*/ 778006 w 6294865"/>
              <a:gd name="connsiteY17298" fmla="*/ 3784948 h 5339960"/>
              <a:gd name="connsiteX17299" fmla="*/ 759507 w 6294865"/>
              <a:gd name="connsiteY17299" fmla="*/ 3772465 h 5339960"/>
              <a:gd name="connsiteX17300" fmla="*/ 765718 w 6294865"/>
              <a:gd name="connsiteY17300" fmla="*/ 3736915 h 5339960"/>
              <a:gd name="connsiteX17301" fmla="*/ 742234 w 6294865"/>
              <a:gd name="connsiteY17301" fmla="*/ 3728472 h 5339960"/>
              <a:gd name="connsiteX17302" fmla="*/ 742618 w 6294865"/>
              <a:gd name="connsiteY17302" fmla="*/ 3729738 h 5339960"/>
              <a:gd name="connsiteX17303" fmla="*/ 690090 w 6294865"/>
              <a:gd name="connsiteY17303" fmla="*/ 3842217 h 5339960"/>
              <a:gd name="connsiteX17304" fmla="*/ 692060 w 6294865"/>
              <a:gd name="connsiteY17304" fmla="*/ 3780525 h 5339960"/>
              <a:gd name="connsiteX17305" fmla="*/ 693938 w 6294865"/>
              <a:gd name="connsiteY17305" fmla="*/ 3755614 h 5339960"/>
              <a:gd name="connsiteX17306" fmla="*/ 687178 w 6294865"/>
              <a:gd name="connsiteY17306" fmla="*/ 3771457 h 5339960"/>
              <a:gd name="connsiteX17307" fmla="*/ 1284740 w 6294865"/>
              <a:gd name="connsiteY17307" fmla="*/ 1835648 h 5339960"/>
              <a:gd name="connsiteX17308" fmla="*/ 1284273 w 6294865"/>
              <a:gd name="connsiteY17308" fmla="*/ 1845162 h 5339960"/>
              <a:gd name="connsiteX17309" fmla="*/ 1285153 w 6294865"/>
              <a:gd name="connsiteY17309" fmla="*/ 1846941 h 5339960"/>
              <a:gd name="connsiteX17310" fmla="*/ 1285574 w 6294865"/>
              <a:gd name="connsiteY17310" fmla="*/ 1849723 h 5339960"/>
              <a:gd name="connsiteX17311" fmla="*/ 1298983 w 6294865"/>
              <a:gd name="connsiteY17311" fmla="*/ 1841531 h 5339960"/>
              <a:gd name="connsiteX17312" fmla="*/ 1312716 w 6294865"/>
              <a:gd name="connsiteY17312" fmla="*/ 1837742 h 5339960"/>
              <a:gd name="connsiteX17313" fmla="*/ 1312434 w 6294865"/>
              <a:gd name="connsiteY17313" fmla="*/ 1819145 h 5339960"/>
              <a:gd name="connsiteX17314" fmla="*/ 1311117 w 6294865"/>
              <a:gd name="connsiteY17314" fmla="*/ 1816306 h 5339960"/>
              <a:gd name="connsiteX17315" fmla="*/ 1294037 w 6294865"/>
              <a:gd name="connsiteY17315" fmla="*/ 1828849 h 5339960"/>
              <a:gd name="connsiteX17316" fmla="*/ 1372779 w 6294865"/>
              <a:gd name="connsiteY17316" fmla="*/ 1556111 h 5339960"/>
              <a:gd name="connsiteX17317" fmla="*/ 1385091 w 6294865"/>
              <a:gd name="connsiteY17317" fmla="*/ 1575399 h 5339960"/>
              <a:gd name="connsiteX17318" fmla="*/ 1405479 w 6294865"/>
              <a:gd name="connsiteY17318" fmla="*/ 1566555 h 5339960"/>
              <a:gd name="connsiteX17319" fmla="*/ 1405740 w 6294865"/>
              <a:gd name="connsiteY17319" fmla="*/ 1566441 h 5339960"/>
              <a:gd name="connsiteX17320" fmla="*/ 1405872 w 6294865"/>
              <a:gd name="connsiteY17320" fmla="*/ 1566365 h 5339960"/>
              <a:gd name="connsiteX17321" fmla="*/ 1420200 w 6294865"/>
              <a:gd name="connsiteY17321" fmla="*/ 1559342 h 5339960"/>
              <a:gd name="connsiteX17322" fmla="*/ 1399093 w 6294865"/>
              <a:gd name="connsiteY17322" fmla="*/ 1538405 h 5339960"/>
              <a:gd name="connsiteX17323" fmla="*/ 1396763 w 6294865"/>
              <a:gd name="connsiteY17323" fmla="*/ 1535532 h 5339960"/>
              <a:gd name="connsiteX17324" fmla="*/ 1389698 w 6294865"/>
              <a:gd name="connsiteY17324" fmla="*/ 1535829 h 5339960"/>
              <a:gd name="connsiteX17325" fmla="*/ 1387900 w 6294865"/>
              <a:gd name="connsiteY17325" fmla="*/ 1535781 h 5339960"/>
              <a:gd name="connsiteX17326" fmla="*/ 1714928 w 6294865"/>
              <a:gd name="connsiteY17326" fmla="*/ 468498 h 5339960"/>
              <a:gd name="connsiteX17327" fmla="*/ 1715045 w 6294865"/>
              <a:gd name="connsiteY17327" fmla="*/ 469865 h 5339960"/>
              <a:gd name="connsiteX17328" fmla="*/ 1716561 w 6294865"/>
              <a:gd name="connsiteY17328" fmla="*/ 471883 h 5339960"/>
              <a:gd name="connsiteX17329" fmla="*/ 1723317 w 6294865"/>
              <a:gd name="connsiteY17329" fmla="*/ 483601 h 5339960"/>
              <a:gd name="connsiteX17330" fmla="*/ 1724935 w 6294865"/>
              <a:gd name="connsiteY17330" fmla="*/ 485251 h 5339960"/>
              <a:gd name="connsiteX17331" fmla="*/ 1732046 w 6294865"/>
              <a:gd name="connsiteY17331" fmla="*/ 489287 h 5339960"/>
              <a:gd name="connsiteX17332" fmla="*/ 1728075 w 6294865"/>
              <a:gd name="connsiteY17332" fmla="*/ 478650 h 5339960"/>
              <a:gd name="connsiteX17333" fmla="*/ 1723575 w 6294865"/>
              <a:gd name="connsiteY17333" fmla="*/ 465923 h 5339960"/>
              <a:gd name="connsiteX17334" fmla="*/ 1715548 w 6294865"/>
              <a:gd name="connsiteY17334" fmla="*/ 468376 h 5339960"/>
              <a:gd name="connsiteX17335" fmla="*/ 1099122 w 6294865"/>
              <a:gd name="connsiteY17335" fmla="*/ 2423250 h 5339960"/>
              <a:gd name="connsiteX17336" fmla="*/ 1099630 w 6294865"/>
              <a:gd name="connsiteY17336" fmla="*/ 2423605 h 5339960"/>
              <a:gd name="connsiteX17337" fmla="*/ 1104039 w 6294865"/>
              <a:gd name="connsiteY17337" fmla="*/ 2418331 h 5339960"/>
              <a:gd name="connsiteX17338" fmla="*/ 1472854 w 6294865"/>
              <a:gd name="connsiteY17338" fmla="*/ 1235642 h 5339960"/>
              <a:gd name="connsiteX17339" fmla="*/ 1471622 w 6294865"/>
              <a:gd name="connsiteY17339" fmla="*/ 1242769 h 5339960"/>
              <a:gd name="connsiteX17340" fmla="*/ 1475178 w 6294865"/>
              <a:gd name="connsiteY17340" fmla="*/ 1240711 h 5339960"/>
              <a:gd name="connsiteX17341" fmla="*/ 1119269 w 6294865"/>
              <a:gd name="connsiteY17341" fmla="*/ 2357449 h 5339960"/>
              <a:gd name="connsiteX17342" fmla="*/ 1125769 w 6294865"/>
              <a:gd name="connsiteY17342" fmla="*/ 2363503 h 5339960"/>
              <a:gd name="connsiteX17343" fmla="*/ 1125848 w 6294865"/>
              <a:gd name="connsiteY17343" fmla="*/ 2361795 h 5339960"/>
              <a:gd name="connsiteX17344" fmla="*/ 1123387 w 6294865"/>
              <a:gd name="connsiteY17344" fmla="*/ 2355337 h 5339960"/>
              <a:gd name="connsiteX17345" fmla="*/ 1481142 w 6294865"/>
              <a:gd name="connsiteY17345" fmla="*/ 1208022 h 5339960"/>
              <a:gd name="connsiteX17346" fmla="*/ 1482541 w 6294865"/>
              <a:gd name="connsiteY17346" fmla="*/ 1206370 h 5339960"/>
              <a:gd name="connsiteX17347" fmla="*/ 1481709 w 6294865"/>
              <a:gd name="connsiteY17347" fmla="*/ 1206342 h 5339960"/>
              <a:gd name="connsiteX17348" fmla="*/ 938719 w 6294865"/>
              <a:gd name="connsiteY17348" fmla="*/ 2929954 h 5339960"/>
              <a:gd name="connsiteX17349" fmla="*/ 939381 w 6294865"/>
              <a:gd name="connsiteY17349" fmla="*/ 2930457 h 5339960"/>
              <a:gd name="connsiteX17350" fmla="*/ 940623 w 6294865"/>
              <a:gd name="connsiteY17350" fmla="*/ 2931150 h 5339960"/>
              <a:gd name="connsiteX17351" fmla="*/ 942809 w 6294865"/>
              <a:gd name="connsiteY17351" fmla="*/ 2928536 h 5339960"/>
              <a:gd name="connsiteX17352" fmla="*/ 1351633 w 6294865"/>
              <a:gd name="connsiteY17352" fmla="*/ 1619085 h 5339960"/>
              <a:gd name="connsiteX17353" fmla="*/ 1359163 w 6294865"/>
              <a:gd name="connsiteY17353" fmla="*/ 1624476 h 5339960"/>
              <a:gd name="connsiteX17354" fmla="*/ 1393901 w 6294865"/>
              <a:gd name="connsiteY17354" fmla="*/ 1614739 h 5339960"/>
              <a:gd name="connsiteX17355" fmla="*/ 1381924 w 6294865"/>
              <a:gd name="connsiteY17355" fmla="*/ 1599465 h 5339960"/>
              <a:gd name="connsiteX17356" fmla="*/ 1380430 w 6294865"/>
              <a:gd name="connsiteY17356" fmla="*/ 1600557 h 5339960"/>
              <a:gd name="connsiteX17357" fmla="*/ 1224466 w 6294865"/>
              <a:gd name="connsiteY17357" fmla="*/ 2019639 h 5339960"/>
              <a:gd name="connsiteX17358" fmla="*/ 1224531 w 6294865"/>
              <a:gd name="connsiteY17358" fmla="*/ 2021199 h 5339960"/>
              <a:gd name="connsiteX17359" fmla="*/ 1224879 w 6294865"/>
              <a:gd name="connsiteY17359" fmla="*/ 2023902 h 5339960"/>
              <a:gd name="connsiteX17360" fmla="*/ 1227867 w 6294865"/>
              <a:gd name="connsiteY17360" fmla="*/ 2022400 h 5339960"/>
              <a:gd name="connsiteX17361" fmla="*/ 1051909 w 6294865"/>
              <a:gd name="connsiteY17361" fmla="*/ 2566449 h 5339960"/>
              <a:gd name="connsiteX17362" fmla="*/ 1059519 w 6294865"/>
              <a:gd name="connsiteY17362" fmla="*/ 2572213 h 5339960"/>
              <a:gd name="connsiteX17363" fmla="*/ 1066322 w 6294865"/>
              <a:gd name="connsiteY17363" fmla="*/ 2576013 h 5339960"/>
              <a:gd name="connsiteX17364" fmla="*/ 1070161 w 6294865"/>
              <a:gd name="connsiteY17364" fmla="*/ 2572005 h 5339960"/>
              <a:gd name="connsiteX17365" fmla="*/ 1064875 w 6294865"/>
              <a:gd name="connsiteY17365" fmla="*/ 2555740 h 5339960"/>
              <a:gd name="connsiteX17366" fmla="*/ 1059626 w 6294865"/>
              <a:gd name="connsiteY17366" fmla="*/ 2558517 h 5339960"/>
              <a:gd name="connsiteX17367" fmla="*/ 1127882 w 6294865"/>
              <a:gd name="connsiteY17367" fmla="*/ 2325010 h 5339960"/>
              <a:gd name="connsiteX17368" fmla="*/ 1128206 w 6294865"/>
              <a:gd name="connsiteY17368" fmla="*/ 2325654 h 5339960"/>
              <a:gd name="connsiteX17369" fmla="*/ 1128388 w 6294865"/>
              <a:gd name="connsiteY17369" fmla="*/ 2325437 h 5339960"/>
              <a:gd name="connsiteX17370" fmla="*/ 976125 w 6294865"/>
              <a:gd name="connsiteY17370" fmla="*/ 2805967 h 5339960"/>
              <a:gd name="connsiteX17371" fmla="*/ 977267 w 6294865"/>
              <a:gd name="connsiteY17371" fmla="*/ 2805948 h 5339960"/>
              <a:gd name="connsiteX17372" fmla="*/ 980479 w 6294865"/>
              <a:gd name="connsiteY17372" fmla="*/ 2802595 h 5339960"/>
              <a:gd name="connsiteX17373" fmla="*/ 981762 w 6294865"/>
              <a:gd name="connsiteY17373" fmla="*/ 2801395 h 5339960"/>
              <a:gd name="connsiteX17374" fmla="*/ 979046 w 6294865"/>
              <a:gd name="connsiteY17374" fmla="*/ 2798320 h 5339960"/>
              <a:gd name="connsiteX17375" fmla="*/ 1737046 w 6294865"/>
              <a:gd name="connsiteY17375" fmla="*/ 388624 h 5339960"/>
              <a:gd name="connsiteX17376" fmla="*/ 1744459 w 6294865"/>
              <a:gd name="connsiteY17376" fmla="*/ 390481 h 5339960"/>
              <a:gd name="connsiteX17377" fmla="*/ 1743682 w 6294865"/>
              <a:gd name="connsiteY17377" fmla="*/ 387068 h 5339960"/>
              <a:gd name="connsiteX17378" fmla="*/ 1516625 w 6294865"/>
              <a:gd name="connsiteY17378" fmla="*/ 1086579 h 5339960"/>
              <a:gd name="connsiteX17379" fmla="*/ 1518127 w 6294865"/>
              <a:gd name="connsiteY17379" fmla="*/ 1089284 h 5339960"/>
              <a:gd name="connsiteX17380" fmla="*/ 1520669 w 6294865"/>
              <a:gd name="connsiteY17380" fmla="*/ 1087085 h 5339960"/>
              <a:gd name="connsiteX17381" fmla="*/ 1521921 w 6294865"/>
              <a:gd name="connsiteY17381" fmla="*/ 1082690 h 5339960"/>
              <a:gd name="connsiteX17382" fmla="*/ 1027445 w 6294865"/>
              <a:gd name="connsiteY17382" fmla="*/ 2639359 h 5339960"/>
              <a:gd name="connsiteX17383" fmla="*/ 1028447 w 6294865"/>
              <a:gd name="connsiteY17383" fmla="*/ 2641164 h 5339960"/>
              <a:gd name="connsiteX17384" fmla="*/ 1052271 w 6294865"/>
              <a:gd name="connsiteY17384" fmla="*/ 2640458 h 5339960"/>
              <a:gd name="connsiteX17385" fmla="*/ 1085258 w 6294865"/>
              <a:gd name="connsiteY17385" fmla="*/ 2631135 h 5339960"/>
              <a:gd name="connsiteX17386" fmla="*/ 1088523 w 6294865"/>
              <a:gd name="connsiteY17386" fmla="*/ 2629461 h 5339960"/>
              <a:gd name="connsiteX17387" fmla="*/ 1086809 w 6294865"/>
              <a:gd name="connsiteY17387" fmla="*/ 2623012 h 5339960"/>
              <a:gd name="connsiteX17388" fmla="*/ 1084439 w 6294865"/>
              <a:gd name="connsiteY17388" fmla="*/ 2623540 h 5339960"/>
              <a:gd name="connsiteX17389" fmla="*/ 1079050 w 6294865"/>
              <a:gd name="connsiteY17389" fmla="*/ 2622004 h 5339960"/>
              <a:gd name="connsiteX17390" fmla="*/ 1083957 w 6294865"/>
              <a:gd name="connsiteY17390" fmla="*/ 2616079 h 5339960"/>
              <a:gd name="connsiteX17391" fmla="*/ 1084481 w 6294865"/>
              <a:gd name="connsiteY17391" fmla="*/ 2615622 h 5339960"/>
              <a:gd name="connsiteX17392" fmla="*/ 1081928 w 6294865"/>
              <a:gd name="connsiteY17392" fmla="*/ 2608212 h 5339960"/>
              <a:gd name="connsiteX17393" fmla="*/ 1080636 w 6294865"/>
              <a:gd name="connsiteY17393" fmla="*/ 2604239 h 5339960"/>
              <a:gd name="connsiteX17394" fmla="*/ 1070008 w 6294865"/>
              <a:gd name="connsiteY17394" fmla="*/ 2612010 h 5339960"/>
              <a:gd name="connsiteX17395" fmla="*/ 1045462 w 6294865"/>
              <a:gd name="connsiteY17395" fmla="*/ 2627662 h 5339960"/>
              <a:gd name="connsiteX17396" fmla="*/ 1448897 w 6294865"/>
              <a:gd name="connsiteY17396" fmla="*/ 1300522 h 5339960"/>
              <a:gd name="connsiteX17397" fmla="*/ 1455080 w 6294865"/>
              <a:gd name="connsiteY17397" fmla="*/ 1303604 h 5339960"/>
              <a:gd name="connsiteX17398" fmla="*/ 1455114 w 6294865"/>
              <a:gd name="connsiteY17398" fmla="*/ 1303626 h 5339960"/>
              <a:gd name="connsiteX17399" fmla="*/ 1455561 w 6294865"/>
              <a:gd name="connsiteY17399" fmla="*/ 1298189 h 5339960"/>
              <a:gd name="connsiteX17400" fmla="*/ 1454908 w 6294865"/>
              <a:gd name="connsiteY17400" fmla="*/ 1297653 h 5339960"/>
              <a:gd name="connsiteX17401" fmla="*/ 1453352 w 6294865"/>
              <a:gd name="connsiteY17401" fmla="*/ 1296340 h 5339960"/>
              <a:gd name="connsiteX17402" fmla="*/ 1451289 w 6294865"/>
              <a:gd name="connsiteY17402" fmla="*/ 1298688 h 5339960"/>
              <a:gd name="connsiteX17403" fmla="*/ 1126963 w 6294865"/>
              <a:gd name="connsiteY17403" fmla="*/ 2321318 h 5339960"/>
              <a:gd name="connsiteX17404" fmla="*/ 1130082 w 6294865"/>
              <a:gd name="connsiteY17404" fmla="*/ 2323410 h 5339960"/>
              <a:gd name="connsiteX17405" fmla="*/ 1133728 w 6294865"/>
              <a:gd name="connsiteY17405" fmla="*/ 2319050 h 5339960"/>
              <a:gd name="connsiteX17406" fmla="*/ 1134017 w 6294865"/>
              <a:gd name="connsiteY17406" fmla="*/ 2317700 h 5339960"/>
              <a:gd name="connsiteX17407" fmla="*/ 1134303 w 6294865"/>
              <a:gd name="connsiteY17407" fmla="*/ 2316696 h 5339960"/>
              <a:gd name="connsiteX17408" fmla="*/ 939258 w 6294865"/>
              <a:gd name="connsiteY17408" fmla="*/ 2916999 h 5339960"/>
              <a:gd name="connsiteX17409" fmla="*/ 937260 w 6294865"/>
              <a:gd name="connsiteY17409" fmla="*/ 2928850 h 5339960"/>
              <a:gd name="connsiteX17410" fmla="*/ 937760 w 6294865"/>
              <a:gd name="connsiteY17410" fmla="*/ 2929229 h 5339960"/>
              <a:gd name="connsiteX17411" fmla="*/ 941913 w 6294865"/>
              <a:gd name="connsiteY17411" fmla="*/ 2927165 h 5339960"/>
              <a:gd name="connsiteX17412" fmla="*/ 945224 w 6294865"/>
              <a:gd name="connsiteY17412" fmla="*/ 2925647 h 5339960"/>
              <a:gd name="connsiteX17413" fmla="*/ 945805 w 6294865"/>
              <a:gd name="connsiteY17413" fmla="*/ 2924952 h 5339960"/>
              <a:gd name="connsiteX17414" fmla="*/ 940815 w 6294865"/>
              <a:gd name="connsiteY17414" fmla="*/ 2916059 h 5339960"/>
              <a:gd name="connsiteX17415" fmla="*/ 939488 w 6294865"/>
              <a:gd name="connsiteY17415" fmla="*/ 2916761 h 5339960"/>
              <a:gd name="connsiteX17416" fmla="*/ 1047086 w 6294865"/>
              <a:gd name="connsiteY17416" fmla="*/ 2573882 h 5339960"/>
              <a:gd name="connsiteX17417" fmla="*/ 1053738 w 6294865"/>
              <a:gd name="connsiteY17417" fmla="*/ 2578415 h 5339960"/>
              <a:gd name="connsiteX17418" fmla="*/ 1054679 w 6294865"/>
              <a:gd name="connsiteY17418" fmla="*/ 2579297 h 5339960"/>
              <a:gd name="connsiteX17419" fmla="*/ 1060912 w 6294865"/>
              <a:gd name="connsiteY17419" fmla="*/ 2581968 h 5339960"/>
              <a:gd name="connsiteX17420" fmla="*/ 1061145 w 6294865"/>
              <a:gd name="connsiteY17420" fmla="*/ 2581707 h 5339960"/>
              <a:gd name="connsiteX17421" fmla="*/ 1047873 w 6294865"/>
              <a:gd name="connsiteY17421" fmla="*/ 2572242 h 5339960"/>
              <a:gd name="connsiteX17422" fmla="*/ 1241543 w 6294865"/>
              <a:gd name="connsiteY17422" fmla="*/ 1953821 h 5339960"/>
              <a:gd name="connsiteX17423" fmla="*/ 1240667 w 6294865"/>
              <a:gd name="connsiteY17423" fmla="*/ 1959016 h 5339960"/>
              <a:gd name="connsiteX17424" fmla="*/ 1243022 w 6294865"/>
              <a:gd name="connsiteY17424" fmla="*/ 1958854 h 5339960"/>
              <a:gd name="connsiteX17425" fmla="*/ 1244078 w 6294865"/>
              <a:gd name="connsiteY17425" fmla="*/ 1955149 h 5339960"/>
              <a:gd name="connsiteX17426" fmla="*/ 1243240 w 6294865"/>
              <a:gd name="connsiteY17426" fmla="*/ 1952951 h 5339960"/>
              <a:gd name="connsiteX17427" fmla="*/ 956003 w 6294865"/>
              <a:gd name="connsiteY17427" fmla="*/ 2860033 h 5339960"/>
              <a:gd name="connsiteX17428" fmla="*/ 957515 w 6294865"/>
              <a:gd name="connsiteY17428" fmla="*/ 2870026 h 5339960"/>
              <a:gd name="connsiteX17429" fmla="*/ 965394 w 6294865"/>
              <a:gd name="connsiteY17429" fmla="*/ 2873829 h 5339960"/>
              <a:gd name="connsiteX17430" fmla="*/ 962091 w 6294865"/>
              <a:gd name="connsiteY17430" fmla="*/ 2861398 h 5339960"/>
              <a:gd name="connsiteX17431" fmla="*/ 961069 w 6294865"/>
              <a:gd name="connsiteY17431" fmla="*/ 2856791 h 5339960"/>
              <a:gd name="connsiteX17432" fmla="*/ 960940 w 6294865"/>
              <a:gd name="connsiteY17432" fmla="*/ 2856884 h 5339960"/>
              <a:gd name="connsiteX17433" fmla="*/ 1678459 w 6294865"/>
              <a:gd name="connsiteY17433" fmla="*/ 566387 h 5339960"/>
              <a:gd name="connsiteX17434" fmla="*/ 1679263 w 6294865"/>
              <a:gd name="connsiteY17434" fmla="*/ 567456 h 5339960"/>
              <a:gd name="connsiteX17435" fmla="*/ 1679513 w 6294865"/>
              <a:gd name="connsiteY17435" fmla="*/ 567199 h 5339960"/>
              <a:gd name="connsiteX17436" fmla="*/ 1679487 w 6294865"/>
              <a:gd name="connsiteY17436" fmla="*/ 565487 h 5339960"/>
              <a:gd name="connsiteX17437" fmla="*/ 1627490 w 6294865"/>
              <a:gd name="connsiteY17437" fmla="*/ 727680 h 5339960"/>
              <a:gd name="connsiteX17438" fmla="*/ 1628604 w 6294865"/>
              <a:gd name="connsiteY17438" fmla="*/ 727743 h 5339960"/>
              <a:gd name="connsiteX17439" fmla="*/ 1628641 w 6294865"/>
              <a:gd name="connsiteY17439" fmla="*/ 726519 h 5339960"/>
              <a:gd name="connsiteX17440" fmla="*/ 409692 w 6294865"/>
              <a:gd name="connsiteY17440" fmla="*/ 4593038 h 5339960"/>
              <a:gd name="connsiteX17441" fmla="*/ 408381 w 6294865"/>
              <a:gd name="connsiteY17441" fmla="*/ 4602829 h 5339960"/>
              <a:gd name="connsiteX17442" fmla="*/ 419330 w 6294865"/>
              <a:gd name="connsiteY17442" fmla="*/ 4618552 h 5339960"/>
              <a:gd name="connsiteX17443" fmla="*/ 418219 w 6294865"/>
              <a:gd name="connsiteY17443" fmla="*/ 4610013 h 5339960"/>
              <a:gd name="connsiteX17444" fmla="*/ 415862 w 6294865"/>
              <a:gd name="connsiteY17444" fmla="*/ 4596958 h 5339960"/>
              <a:gd name="connsiteX17445" fmla="*/ 410318 w 6294865"/>
              <a:gd name="connsiteY17445" fmla="*/ 4592408 h 5339960"/>
              <a:gd name="connsiteX17446" fmla="*/ 1179223 w 6294865"/>
              <a:gd name="connsiteY17446" fmla="*/ 2147767 h 5339960"/>
              <a:gd name="connsiteX17447" fmla="*/ 1187904 w 6294865"/>
              <a:gd name="connsiteY17447" fmla="*/ 2162610 h 5339960"/>
              <a:gd name="connsiteX17448" fmla="*/ 1216168 w 6294865"/>
              <a:gd name="connsiteY17448" fmla="*/ 2176247 h 5339960"/>
              <a:gd name="connsiteX17449" fmla="*/ 1217268 w 6294865"/>
              <a:gd name="connsiteY17449" fmla="*/ 2176119 h 5339960"/>
              <a:gd name="connsiteX17450" fmla="*/ 1221472 w 6294865"/>
              <a:gd name="connsiteY17450" fmla="*/ 2163237 h 5339960"/>
              <a:gd name="connsiteX17451" fmla="*/ 1222736 w 6294865"/>
              <a:gd name="connsiteY17451" fmla="*/ 2165585 h 5339960"/>
              <a:gd name="connsiteX17452" fmla="*/ 1222248 w 6294865"/>
              <a:gd name="connsiteY17452" fmla="*/ 2175540 h 5339960"/>
              <a:gd name="connsiteX17453" fmla="*/ 1244464 w 6294865"/>
              <a:gd name="connsiteY17453" fmla="*/ 2172960 h 5339960"/>
              <a:gd name="connsiteX17454" fmla="*/ 1250536 w 6294865"/>
              <a:gd name="connsiteY17454" fmla="*/ 2171284 h 5339960"/>
              <a:gd name="connsiteX17455" fmla="*/ 1250469 w 6294865"/>
              <a:gd name="connsiteY17455" fmla="*/ 2166892 h 5339960"/>
              <a:gd name="connsiteX17456" fmla="*/ 1247530 w 6294865"/>
              <a:gd name="connsiteY17456" fmla="*/ 2168550 h 5339960"/>
              <a:gd name="connsiteX17457" fmla="*/ 1229086 w 6294865"/>
              <a:gd name="connsiteY17457" fmla="*/ 2158261 h 5339960"/>
              <a:gd name="connsiteX17458" fmla="*/ 1239747 w 6294865"/>
              <a:gd name="connsiteY17458" fmla="*/ 2152045 h 5339960"/>
              <a:gd name="connsiteX17459" fmla="*/ 1213570 w 6294865"/>
              <a:gd name="connsiteY17459" fmla="*/ 2150134 h 5339960"/>
              <a:gd name="connsiteX17460" fmla="*/ 756811 w 6294865"/>
              <a:gd name="connsiteY17460" fmla="*/ 3486741 h 5339960"/>
              <a:gd name="connsiteX17461" fmla="*/ 781965 w 6294865"/>
              <a:gd name="connsiteY17461" fmla="*/ 3504929 h 5339960"/>
              <a:gd name="connsiteX17462" fmla="*/ 789322 w 6294865"/>
              <a:gd name="connsiteY17462" fmla="*/ 3492446 h 5339960"/>
              <a:gd name="connsiteX17463" fmla="*/ 788634 w 6294865"/>
              <a:gd name="connsiteY17463" fmla="*/ 3465160 h 5339960"/>
              <a:gd name="connsiteX17464" fmla="*/ 788655 w 6294865"/>
              <a:gd name="connsiteY17464" fmla="*/ 3457289 h 5339960"/>
              <a:gd name="connsiteX17465" fmla="*/ 787701 w 6294865"/>
              <a:gd name="connsiteY17465" fmla="*/ 3456008 h 5339960"/>
              <a:gd name="connsiteX17466" fmla="*/ 769936 w 6294865"/>
              <a:gd name="connsiteY17466" fmla="*/ 3450623 h 5339960"/>
              <a:gd name="connsiteX17467" fmla="*/ 728867 w 6294865"/>
              <a:gd name="connsiteY17467" fmla="*/ 3574309 h 5339960"/>
              <a:gd name="connsiteX17468" fmla="*/ 718989 w 6294865"/>
              <a:gd name="connsiteY17468" fmla="*/ 3608472 h 5339960"/>
              <a:gd name="connsiteX17469" fmla="*/ 718765 w 6294865"/>
              <a:gd name="connsiteY17469" fmla="*/ 3632591 h 5339960"/>
              <a:gd name="connsiteX17470" fmla="*/ 727754 w 6294865"/>
              <a:gd name="connsiteY17470" fmla="*/ 3611127 h 5339960"/>
              <a:gd name="connsiteX17471" fmla="*/ 737366 w 6294865"/>
              <a:gd name="connsiteY17471" fmla="*/ 3590404 h 5339960"/>
              <a:gd name="connsiteX17472" fmla="*/ 426654 w 6294865"/>
              <a:gd name="connsiteY17472" fmla="*/ 4533054 h 5339960"/>
              <a:gd name="connsiteX17473" fmla="*/ 430034 w 6294865"/>
              <a:gd name="connsiteY17473" fmla="*/ 4540137 h 5339960"/>
              <a:gd name="connsiteX17474" fmla="*/ 435149 w 6294865"/>
              <a:gd name="connsiteY17474" fmla="*/ 4539058 h 5339960"/>
              <a:gd name="connsiteX17475" fmla="*/ 445068 w 6294865"/>
              <a:gd name="connsiteY17475" fmla="*/ 4550146 h 5339960"/>
              <a:gd name="connsiteX17476" fmla="*/ 442480 w 6294865"/>
              <a:gd name="connsiteY17476" fmla="*/ 4553838 h 5339960"/>
              <a:gd name="connsiteX17477" fmla="*/ 444877 w 6294865"/>
              <a:gd name="connsiteY17477" fmla="*/ 4552163 h 5339960"/>
              <a:gd name="connsiteX17478" fmla="*/ 453331 w 6294865"/>
              <a:gd name="connsiteY17478" fmla="*/ 4551575 h 5339960"/>
              <a:gd name="connsiteX17479" fmla="*/ 455806 w 6294865"/>
              <a:gd name="connsiteY17479" fmla="*/ 4542896 h 5339960"/>
              <a:gd name="connsiteX17480" fmla="*/ 461730 w 6294865"/>
              <a:gd name="connsiteY17480" fmla="*/ 4524736 h 5339960"/>
              <a:gd name="connsiteX17481" fmla="*/ 462209 w 6294865"/>
              <a:gd name="connsiteY17481" fmla="*/ 4543095 h 5339960"/>
              <a:gd name="connsiteX17482" fmla="*/ 461960 w 6294865"/>
              <a:gd name="connsiteY17482" fmla="*/ 4545799 h 5339960"/>
              <a:gd name="connsiteX17483" fmla="*/ 466875 w 6294865"/>
              <a:gd name="connsiteY17483" fmla="*/ 4542797 h 5339960"/>
              <a:gd name="connsiteX17484" fmla="*/ 466363 w 6294865"/>
              <a:gd name="connsiteY17484" fmla="*/ 4536241 h 5339960"/>
              <a:gd name="connsiteX17485" fmla="*/ 466166 w 6294865"/>
              <a:gd name="connsiteY17485" fmla="*/ 4513884 h 5339960"/>
              <a:gd name="connsiteX17486" fmla="*/ 462059 w 6294865"/>
              <a:gd name="connsiteY17486" fmla="*/ 4507288 h 5339960"/>
              <a:gd name="connsiteX17487" fmla="*/ 448233 w 6294865"/>
              <a:gd name="connsiteY17487" fmla="*/ 4518166 h 5339960"/>
              <a:gd name="connsiteX17488" fmla="*/ 1094086 w 6294865"/>
              <a:gd name="connsiteY17488" fmla="*/ 2414004 h 5339960"/>
              <a:gd name="connsiteX17489" fmla="*/ 1095923 w 6294865"/>
              <a:gd name="connsiteY17489" fmla="*/ 2421087 h 5339960"/>
              <a:gd name="connsiteX17490" fmla="*/ 1096056 w 6294865"/>
              <a:gd name="connsiteY17490" fmla="*/ 2421110 h 5339960"/>
              <a:gd name="connsiteX17491" fmla="*/ 1096447 w 6294865"/>
              <a:gd name="connsiteY17491" fmla="*/ 2421384 h 5339960"/>
              <a:gd name="connsiteX17492" fmla="*/ 1099846 w 6294865"/>
              <a:gd name="connsiteY17492" fmla="*/ 2417254 h 5339960"/>
              <a:gd name="connsiteX17493" fmla="*/ 1102359 w 6294865"/>
              <a:gd name="connsiteY17493" fmla="*/ 2414287 h 5339960"/>
              <a:gd name="connsiteX17494" fmla="*/ 302434 w 6294865"/>
              <a:gd name="connsiteY17494" fmla="*/ 4926283 h 5339960"/>
              <a:gd name="connsiteX17495" fmla="*/ 306632 w 6294865"/>
              <a:gd name="connsiteY17495" fmla="*/ 4930997 h 5339960"/>
              <a:gd name="connsiteX17496" fmla="*/ 326118 w 6294865"/>
              <a:gd name="connsiteY17496" fmla="*/ 4953981 h 5339960"/>
              <a:gd name="connsiteX17497" fmla="*/ 329298 w 6294865"/>
              <a:gd name="connsiteY17497" fmla="*/ 4951802 h 5339960"/>
              <a:gd name="connsiteX17498" fmla="*/ 337588 w 6294865"/>
              <a:gd name="connsiteY17498" fmla="*/ 4947020 h 5339960"/>
              <a:gd name="connsiteX17499" fmla="*/ 325312 w 6294865"/>
              <a:gd name="connsiteY17499" fmla="*/ 4939797 h 5339960"/>
              <a:gd name="connsiteX17500" fmla="*/ 1399339 w 6294865"/>
              <a:gd name="connsiteY17500" fmla="*/ 1443858 h 5339960"/>
              <a:gd name="connsiteX17501" fmla="*/ 1399785 w 6294865"/>
              <a:gd name="connsiteY17501" fmla="*/ 1444080 h 5339960"/>
              <a:gd name="connsiteX17502" fmla="*/ 1402647 w 6294865"/>
              <a:gd name="connsiteY17502" fmla="*/ 1445456 h 5339960"/>
              <a:gd name="connsiteX17503" fmla="*/ 1409451 w 6294865"/>
              <a:gd name="connsiteY17503" fmla="*/ 1445346 h 5339960"/>
              <a:gd name="connsiteX17504" fmla="*/ 1408054 w 6294865"/>
              <a:gd name="connsiteY17504" fmla="*/ 1440674 h 5339960"/>
              <a:gd name="connsiteX17505" fmla="*/ 1510175 w 6294865"/>
              <a:gd name="connsiteY17505" fmla="*/ 1091305 h 5339960"/>
              <a:gd name="connsiteX17506" fmla="*/ 1511604 w 6294865"/>
              <a:gd name="connsiteY17506" fmla="*/ 1091263 h 5339960"/>
              <a:gd name="connsiteX17507" fmla="*/ 1511303 w 6294865"/>
              <a:gd name="connsiteY17507" fmla="*/ 1090480 h 5339960"/>
              <a:gd name="connsiteX17508" fmla="*/ 951939 w 6294865"/>
              <a:gd name="connsiteY17508" fmla="*/ 2863209 h 5339960"/>
              <a:gd name="connsiteX17509" fmla="*/ 952933 w 6294865"/>
              <a:gd name="connsiteY17509" fmla="*/ 2865462 h 5339960"/>
              <a:gd name="connsiteX17510" fmla="*/ 953334 w 6294865"/>
              <a:gd name="connsiteY17510" fmla="*/ 2861735 h 5339960"/>
              <a:gd name="connsiteX17511" fmla="*/ 952191 w 6294865"/>
              <a:gd name="connsiteY17511" fmla="*/ 2862464 h 5339960"/>
              <a:gd name="connsiteX17512" fmla="*/ 1442688 w 6294865"/>
              <a:gd name="connsiteY17512" fmla="*/ 1305282 h 5339960"/>
              <a:gd name="connsiteX17513" fmla="*/ 1445500 w 6294865"/>
              <a:gd name="connsiteY17513" fmla="*/ 1316125 h 5339960"/>
              <a:gd name="connsiteX17514" fmla="*/ 1450060 w 6294865"/>
              <a:gd name="connsiteY17514" fmla="*/ 1333835 h 5339960"/>
              <a:gd name="connsiteX17515" fmla="*/ 1451810 w 6294865"/>
              <a:gd name="connsiteY17515" fmla="*/ 1335466 h 5339960"/>
              <a:gd name="connsiteX17516" fmla="*/ 1452574 w 6294865"/>
              <a:gd name="connsiteY17516" fmla="*/ 1334554 h 5339960"/>
              <a:gd name="connsiteX17517" fmla="*/ 1454958 w 6294865"/>
              <a:gd name="connsiteY17517" fmla="*/ 1305525 h 5339960"/>
              <a:gd name="connsiteX17518" fmla="*/ 1451167 w 6294865"/>
              <a:gd name="connsiteY17518" fmla="*/ 1304817 h 5339960"/>
              <a:gd name="connsiteX17519" fmla="*/ 1445336 w 6294865"/>
              <a:gd name="connsiteY17519" fmla="*/ 1303253 h 5339960"/>
              <a:gd name="connsiteX17520" fmla="*/ 743976 w 6294865"/>
              <a:gd name="connsiteY17520" fmla="*/ 3522063 h 5339960"/>
              <a:gd name="connsiteX17521" fmla="*/ 740670 w 6294865"/>
              <a:gd name="connsiteY17521" fmla="*/ 3533491 h 5339960"/>
              <a:gd name="connsiteX17522" fmla="*/ 741103 w 6294865"/>
              <a:gd name="connsiteY17522" fmla="*/ 3534450 h 5339960"/>
              <a:gd name="connsiteX17523" fmla="*/ 766206 w 6294865"/>
              <a:gd name="connsiteY17523" fmla="*/ 3531677 h 5339960"/>
              <a:gd name="connsiteX17524" fmla="*/ 769033 w 6294865"/>
              <a:gd name="connsiteY17524" fmla="*/ 3526877 h 5339960"/>
              <a:gd name="connsiteX17525" fmla="*/ 747430 w 6294865"/>
              <a:gd name="connsiteY17525" fmla="*/ 3512555 h 5339960"/>
              <a:gd name="connsiteX17526" fmla="*/ 1347214 w 6294865"/>
              <a:gd name="connsiteY17526" fmla="*/ 1603082 h 5339960"/>
              <a:gd name="connsiteX17527" fmla="*/ 1347288 w 6294865"/>
              <a:gd name="connsiteY17527" fmla="*/ 1603374 h 5339960"/>
              <a:gd name="connsiteX17528" fmla="*/ 1348234 w 6294865"/>
              <a:gd name="connsiteY17528" fmla="*/ 1602680 h 5339960"/>
              <a:gd name="connsiteX17529" fmla="*/ 466430 w 6294865"/>
              <a:gd name="connsiteY17529" fmla="*/ 4398878 h 5339960"/>
              <a:gd name="connsiteX17530" fmla="*/ 468017 w 6294865"/>
              <a:gd name="connsiteY17530" fmla="*/ 4460441 h 5339960"/>
              <a:gd name="connsiteX17531" fmla="*/ 468080 w 6294865"/>
              <a:gd name="connsiteY17531" fmla="*/ 4464568 h 5339960"/>
              <a:gd name="connsiteX17532" fmla="*/ 474142 w 6294865"/>
              <a:gd name="connsiteY17532" fmla="*/ 4453564 h 5339960"/>
              <a:gd name="connsiteX17533" fmla="*/ 474932 w 6294865"/>
              <a:gd name="connsiteY17533" fmla="*/ 4452545 h 5339960"/>
              <a:gd name="connsiteX17534" fmla="*/ 481175 w 6294865"/>
              <a:gd name="connsiteY17534" fmla="*/ 4433062 h 5339960"/>
              <a:gd name="connsiteX17535" fmla="*/ 496680 w 6294865"/>
              <a:gd name="connsiteY17535" fmla="*/ 4398752 h 5339960"/>
              <a:gd name="connsiteX17536" fmla="*/ 494554 w 6294865"/>
              <a:gd name="connsiteY17536" fmla="*/ 4421624 h 5339960"/>
              <a:gd name="connsiteX17537" fmla="*/ 494304 w 6294865"/>
              <a:gd name="connsiteY17537" fmla="*/ 4423053 h 5339960"/>
              <a:gd name="connsiteX17538" fmla="*/ 495225 w 6294865"/>
              <a:gd name="connsiteY17538" fmla="*/ 4424764 h 5339960"/>
              <a:gd name="connsiteX17539" fmla="*/ 494581 w 6294865"/>
              <a:gd name="connsiteY17539" fmla="*/ 4437884 h 5339960"/>
              <a:gd name="connsiteX17540" fmla="*/ 494917 w 6294865"/>
              <a:gd name="connsiteY17540" fmla="*/ 4438560 h 5339960"/>
              <a:gd name="connsiteX17541" fmla="*/ 505475 w 6294865"/>
              <a:gd name="connsiteY17541" fmla="*/ 4436329 h 5339960"/>
              <a:gd name="connsiteX17542" fmla="*/ 505699 w 6294865"/>
              <a:gd name="connsiteY17542" fmla="*/ 4436448 h 5339960"/>
              <a:gd name="connsiteX17543" fmla="*/ 509292 w 6294865"/>
              <a:gd name="connsiteY17543" fmla="*/ 4434252 h 5339960"/>
              <a:gd name="connsiteX17544" fmla="*/ 523025 w 6294865"/>
              <a:gd name="connsiteY17544" fmla="*/ 4430463 h 5339960"/>
              <a:gd name="connsiteX17545" fmla="*/ 522399 w 6294865"/>
              <a:gd name="connsiteY17545" fmla="*/ 4389241 h 5339960"/>
              <a:gd name="connsiteX17546" fmla="*/ 522992 w 6294865"/>
              <a:gd name="connsiteY17546" fmla="*/ 4376975 h 5339960"/>
              <a:gd name="connsiteX17547" fmla="*/ 507423 w 6294865"/>
              <a:gd name="connsiteY17547" fmla="*/ 4375739 h 5339960"/>
              <a:gd name="connsiteX17548" fmla="*/ 484999 w 6294865"/>
              <a:gd name="connsiteY17548" fmla="*/ 4383821 h 5339960"/>
              <a:gd name="connsiteX17549" fmla="*/ 482499 w 6294865"/>
              <a:gd name="connsiteY17549" fmla="*/ 4384690 h 5339960"/>
              <a:gd name="connsiteX17550" fmla="*/ 482146 w 6294865"/>
              <a:gd name="connsiteY17550" fmla="*/ 4384898 h 5339960"/>
              <a:gd name="connsiteX17551" fmla="*/ 482054 w 6294865"/>
              <a:gd name="connsiteY17551" fmla="*/ 4384844 h 5339960"/>
              <a:gd name="connsiteX17552" fmla="*/ 478634 w 6294865"/>
              <a:gd name="connsiteY17552" fmla="*/ 4386030 h 5339960"/>
              <a:gd name="connsiteX17553" fmla="*/ 469065 w 6294865"/>
              <a:gd name="connsiteY17553" fmla="*/ 4396371 h 5339960"/>
              <a:gd name="connsiteX17554" fmla="*/ 390802 w 6294865"/>
              <a:gd name="connsiteY17554" fmla="*/ 4638251 h 5339960"/>
              <a:gd name="connsiteX17555" fmla="*/ 390960 w 6294865"/>
              <a:gd name="connsiteY17555" fmla="*/ 4648595 h 5339960"/>
              <a:gd name="connsiteX17556" fmla="*/ 397949 w 6294865"/>
              <a:gd name="connsiteY17556" fmla="*/ 4663419 h 5339960"/>
              <a:gd name="connsiteX17557" fmla="*/ 396121 w 6294865"/>
              <a:gd name="connsiteY17557" fmla="*/ 4640033 h 5339960"/>
              <a:gd name="connsiteX17558" fmla="*/ 923010 w 6294865"/>
              <a:gd name="connsiteY17558" fmla="*/ 2948598 h 5339960"/>
              <a:gd name="connsiteX17559" fmla="*/ 922932 w 6294865"/>
              <a:gd name="connsiteY17559" fmla="*/ 2950191 h 5339960"/>
              <a:gd name="connsiteX17560" fmla="*/ 923730 w 6294865"/>
              <a:gd name="connsiteY17560" fmla="*/ 2949399 h 5339960"/>
              <a:gd name="connsiteX17561" fmla="*/ 1286547 w 6294865"/>
              <a:gd name="connsiteY17561" fmla="*/ 1794512 h 5339960"/>
              <a:gd name="connsiteX17562" fmla="*/ 1287690 w 6294865"/>
              <a:gd name="connsiteY17562" fmla="*/ 1794495 h 5339960"/>
              <a:gd name="connsiteX17563" fmla="*/ 1290901 w 6294865"/>
              <a:gd name="connsiteY17563" fmla="*/ 1791142 h 5339960"/>
              <a:gd name="connsiteX17564" fmla="*/ 1292184 w 6294865"/>
              <a:gd name="connsiteY17564" fmla="*/ 1789941 h 5339960"/>
              <a:gd name="connsiteX17565" fmla="*/ 1289469 w 6294865"/>
              <a:gd name="connsiteY17565" fmla="*/ 1786865 h 5339960"/>
              <a:gd name="connsiteX17566" fmla="*/ 1222411 w 6294865"/>
              <a:gd name="connsiteY17566" fmla="*/ 1997012 h 5339960"/>
              <a:gd name="connsiteX17567" fmla="*/ 1223875 w 6294865"/>
              <a:gd name="connsiteY17567" fmla="*/ 2005668 h 5339960"/>
              <a:gd name="connsiteX17568" fmla="*/ 1224130 w 6294865"/>
              <a:gd name="connsiteY17568" fmla="*/ 2011696 h 5339960"/>
              <a:gd name="connsiteX17569" fmla="*/ 1229211 w 6294865"/>
              <a:gd name="connsiteY17569" fmla="*/ 2015294 h 5339960"/>
              <a:gd name="connsiteX17570" fmla="*/ 1232860 w 6294865"/>
              <a:gd name="connsiteY17570" fmla="*/ 1998301 h 5339960"/>
              <a:gd name="connsiteX17571" fmla="*/ 1230029 w 6294865"/>
              <a:gd name="connsiteY17571" fmla="*/ 1989596 h 5339960"/>
              <a:gd name="connsiteX17572" fmla="*/ 1590521 w 6294865"/>
              <a:gd name="connsiteY17572" fmla="*/ 827641 h 5339960"/>
              <a:gd name="connsiteX17573" fmla="*/ 1592688 w 6294865"/>
              <a:gd name="connsiteY17573" fmla="*/ 830529 h 5339960"/>
              <a:gd name="connsiteX17574" fmla="*/ 1600550 w 6294865"/>
              <a:gd name="connsiteY17574" fmla="*/ 825034 h 5339960"/>
              <a:gd name="connsiteX17575" fmla="*/ 1612123 w 6294865"/>
              <a:gd name="connsiteY17575" fmla="*/ 824231 h 5339960"/>
              <a:gd name="connsiteX17576" fmla="*/ 1618149 w 6294865"/>
              <a:gd name="connsiteY17576" fmla="*/ 824568 h 5339960"/>
              <a:gd name="connsiteX17577" fmla="*/ 1626489 w 6294865"/>
              <a:gd name="connsiteY17577" fmla="*/ 814950 h 5339960"/>
              <a:gd name="connsiteX17578" fmla="*/ 1625210 w 6294865"/>
              <a:gd name="connsiteY17578" fmla="*/ 811632 h 5339960"/>
              <a:gd name="connsiteX17579" fmla="*/ 1625526 w 6294865"/>
              <a:gd name="connsiteY17579" fmla="*/ 804828 h 5339960"/>
              <a:gd name="connsiteX17580" fmla="*/ 1591777 w 6294865"/>
              <a:gd name="connsiteY17580" fmla="*/ 826541 h 5339960"/>
              <a:gd name="connsiteX17581" fmla="*/ 1558289 w 6294865"/>
              <a:gd name="connsiteY17581" fmla="*/ 929963 h 5339960"/>
              <a:gd name="connsiteX17582" fmla="*/ 1559353 w 6294865"/>
              <a:gd name="connsiteY17582" fmla="*/ 931378 h 5339960"/>
              <a:gd name="connsiteX17583" fmla="*/ 1559318 w 6294865"/>
              <a:gd name="connsiteY17583" fmla="*/ 929061 h 5339960"/>
              <a:gd name="connsiteX17584" fmla="*/ 1201145 w 6294865"/>
              <a:gd name="connsiteY17584" fmla="*/ 2062596 h 5339960"/>
              <a:gd name="connsiteX17585" fmla="*/ 1202338 w 6294865"/>
              <a:gd name="connsiteY17585" fmla="*/ 2061762 h 5339960"/>
              <a:gd name="connsiteX17586" fmla="*/ 1212445 w 6294865"/>
              <a:gd name="connsiteY17586" fmla="*/ 2061059 h 5339960"/>
              <a:gd name="connsiteX17587" fmla="*/ 1205490 w 6294865"/>
              <a:gd name="connsiteY17587" fmla="*/ 2055510 h 5339960"/>
              <a:gd name="connsiteX17588" fmla="*/ 1535009 w 6294865"/>
              <a:gd name="connsiteY17588" fmla="*/ 1000891 h 5339960"/>
              <a:gd name="connsiteX17589" fmla="*/ 1538155 w 6294865"/>
              <a:gd name="connsiteY17589" fmla="*/ 1013332 h 5339960"/>
              <a:gd name="connsiteX17590" fmla="*/ 1548061 w 6294865"/>
              <a:gd name="connsiteY17590" fmla="*/ 1008255 h 5339960"/>
              <a:gd name="connsiteX17591" fmla="*/ 1544967 w 6294865"/>
              <a:gd name="connsiteY17591" fmla="*/ 1003260 h 5339960"/>
              <a:gd name="connsiteX17592" fmla="*/ 1543285 w 6294865"/>
              <a:gd name="connsiteY17592" fmla="*/ 1001094 h 5339960"/>
              <a:gd name="connsiteX17593" fmla="*/ 591078 w 6294865"/>
              <a:gd name="connsiteY17593" fmla="*/ 3997189 h 5339960"/>
              <a:gd name="connsiteX17594" fmla="*/ 601427 w 6294865"/>
              <a:gd name="connsiteY17594" fmla="*/ 3984801 h 5339960"/>
              <a:gd name="connsiteX17595" fmla="*/ 652054 w 6294865"/>
              <a:gd name="connsiteY17595" fmla="*/ 3927082 h 5339960"/>
              <a:gd name="connsiteX17596" fmla="*/ 646377 w 6294865"/>
              <a:gd name="connsiteY17596" fmla="*/ 3918853 h 5339960"/>
              <a:gd name="connsiteX17597" fmla="*/ 633702 w 6294865"/>
              <a:gd name="connsiteY17597" fmla="*/ 3897228 h 5339960"/>
              <a:gd name="connsiteX17598" fmla="*/ 618862 w 6294865"/>
              <a:gd name="connsiteY17598" fmla="*/ 3932131 h 5339960"/>
              <a:gd name="connsiteX17599" fmla="*/ 328331 w 6294865"/>
              <a:gd name="connsiteY17599" fmla="*/ 4830945 h 5339960"/>
              <a:gd name="connsiteX17600" fmla="*/ 335825 w 6294865"/>
              <a:gd name="connsiteY17600" fmla="*/ 4839785 h 5339960"/>
              <a:gd name="connsiteX17601" fmla="*/ 347143 w 6294865"/>
              <a:gd name="connsiteY17601" fmla="*/ 4854059 h 5339960"/>
              <a:gd name="connsiteX17602" fmla="*/ 354867 w 6294865"/>
              <a:gd name="connsiteY17602" fmla="*/ 4857826 h 5339960"/>
              <a:gd name="connsiteX17603" fmla="*/ 394753 w 6294865"/>
              <a:gd name="connsiteY17603" fmla="*/ 4878158 h 5339960"/>
              <a:gd name="connsiteX17604" fmla="*/ 401944 w 6294865"/>
              <a:gd name="connsiteY17604" fmla="*/ 4859856 h 5339960"/>
              <a:gd name="connsiteX17605" fmla="*/ 382805 w 6294865"/>
              <a:gd name="connsiteY17605" fmla="*/ 4848557 h 5339960"/>
              <a:gd name="connsiteX17606" fmla="*/ 343972 w 6294865"/>
              <a:gd name="connsiteY17606" fmla="*/ 4825708 h 5339960"/>
              <a:gd name="connsiteX17607" fmla="*/ 343373 w 6294865"/>
              <a:gd name="connsiteY17607" fmla="*/ 4825919 h 5339960"/>
              <a:gd name="connsiteX17608" fmla="*/ 328369 w 6294865"/>
              <a:gd name="connsiteY17608" fmla="*/ 4830937 h 5339960"/>
              <a:gd name="connsiteX17609" fmla="*/ 1249680 w 6294865"/>
              <a:gd name="connsiteY17609" fmla="*/ 1905543 h 5339960"/>
              <a:gd name="connsiteX17610" fmla="*/ 1247683 w 6294865"/>
              <a:gd name="connsiteY17610" fmla="*/ 1917395 h 5339960"/>
              <a:gd name="connsiteX17611" fmla="*/ 1249805 w 6294865"/>
              <a:gd name="connsiteY17611" fmla="*/ 1919002 h 5339960"/>
              <a:gd name="connsiteX17612" fmla="*/ 1251046 w 6294865"/>
              <a:gd name="connsiteY17612" fmla="*/ 1919696 h 5339960"/>
              <a:gd name="connsiteX17613" fmla="*/ 1263092 w 6294865"/>
              <a:gd name="connsiteY17613" fmla="*/ 1905286 h 5339960"/>
              <a:gd name="connsiteX17614" fmla="*/ 1264775 w 6294865"/>
              <a:gd name="connsiteY17614" fmla="*/ 1897445 h 5339960"/>
              <a:gd name="connsiteX17615" fmla="*/ 1249911 w 6294865"/>
              <a:gd name="connsiteY17615" fmla="*/ 1905307 h 5339960"/>
              <a:gd name="connsiteX17616" fmla="*/ 995380 w 6294865"/>
              <a:gd name="connsiteY17616" fmla="*/ 2710792 h 5339960"/>
              <a:gd name="connsiteX17617" fmla="*/ 995673 w 6294865"/>
              <a:gd name="connsiteY17617" fmla="*/ 2712323 h 5339960"/>
              <a:gd name="connsiteX17618" fmla="*/ 997778 w 6294865"/>
              <a:gd name="connsiteY17618" fmla="*/ 2720654 h 5339960"/>
              <a:gd name="connsiteX17619" fmla="*/ 1005007 w 6294865"/>
              <a:gd name="connsiteY17619" fmla="*/ 2716628 h 5339960"/>
              <a:gd name="connsiteX17620" fmla="*/ 1025371 w 6294865"/>
              <a:gd name="connsiteY17620" fmla="*/ 2707218 h 5339960"/>
              <a:gd name="connsiteX17621" fmla="*/ 1033254 w 6294865"/>
              <a:gd name="connsiteY17621" fmla="*/ 2704071 h 5339960"/>
              <a:gd name="connsiteX17622" fmla="*/ 1035243 w 6294865"/>
              <a:gd name="connsiteY17622" fmla="*/ 2702097 h 5339960"/>
              <a:gd name="connsiteX17623" fmla="*/ 1032982 w 6294865"/>
              <a:gd name="connsiteY17623" fmla="*/ 2696165 h 5339960"/>
              <a:gd name="connsiteX17624" fmla="*/ 1024024 w 6294865"/>
              <a:gd name="connsiteY17624" fmla="*/ 2702085 h 5339960"/>
              <a:gd name="connsiteX17625" fmla="*/ 995737 w 6294865"/>
              <a:gd name="connsiteY17625" fmla="*/ 2710893 h 5339960"/>
              <a:gd name="connsiteX17626" fmla="*/ 449515 w 6294865"/>
              <a:gd name="connsiteY17626" fmla="*/ 4443643 h 5339960"/>
              <a:gd name="connsiteX17627" fmla="*/ 454352 w 6294865"/>
              <a:gd name="connsiteY17627" fmla="*/ 4453747 h 5339960"/>
              <a:gd name="connsiteX17628" fmla="*/ 462947 w 6294865"/>
              <a:gd name="connsiteY17628" fmla="*/ 4471780 h 5339960"/>
              <a:gd name="connsiteX17629" fmla="*/ 464752 w 6294865"/>
              <a:gd name="connsiteY17629" fmla="*/ 4469828 h 5339960"/>
              <a:gd name="connsiteX17630" fmla="*/ 461604 w 6294865"/>
              <a:gd name="connsiteY17630" fmla="*/ 4441531 h 5339960"/>
              <a:gd name="connsiteX17631" fmla="*/ 457747 w 6294865"/>
              <a:gd name="connsiteY17631" fmla="*/ 4441563 h 5339960"/>
              <a:gd name="connsiteX17632" fmla="*/ 451724 w 6294865"/>
              <a:gd name="connsiteY17632" fmla="*/ 4441144 h 5339960"/>
              <a:gd name="connsiteX17633" fmla="*/ 1516955 w 6294865"/>
              <a:gd name="connsiteY17633" fmla="*/ 1054829 h 5339960"/>
              <a:gd name="connsiteX17634" fmla="*/ 1513344 w 6294865"/>
              <a:gd name="connsiteY17634" fmla="*/ 1066696 h 5339960"/>
              <a:gd name="connsiteX17635" fmla="*/ 1513344 w 6294865"/>
              <a:gd name="connsiteY17635" fmla="*/ 1066697 h 5339960"/>
              <a:gd name="connsiteX17636" fmla="*/ 1515566 w 6294865"/>
              <a:gd name="connsiteY17636" fmla="*/ 1067938 h 5339960"/>
              <a:gd name="connsiteX17637" fmla="*/ 1518115 w 6294865"/>
              <a:gd name="connsiteY17637" fmla="*/ 1069208 h 5339960"/>
              <a:gd name="connsiteX17638" fmla="*/ 1520641 w 6294865"/>
              <a:gd name="connsiteY17638" fmla="*/ 1066292 h 5339960"/>
              <a:gd name="connsiteX17639" fmla="*/ 1533019 w 6294865"/>
              <a:gd name="connsiteY17639" fmla="*/ 1052505 h 5339960"/>
              <a:gd name="connsiteX17640" fmla="*/ 1532196 w 6294865"/>
              <a:gd name="connsiteY17640" fmla="*/ 1051829 h 5339960"/>
              <a:gd name="connsiteX17641" fmla="*/ 1519346 w 6294865"/>
              <a:gd name="connsiteY17641" fmla="*/ 1054122 h 5339960"/>
              <a:gd name="connsiteX17642" fmla="*/ 967695 w 6294865"/>
              <a:gd name="connsiteY17642" fmla="*/ 2796993 h 5339960"/>
              <a:gd name="connsiteX17643" fmla="*/ 967704 w 6294865"/>
              <a:gd name="connsiteY17643" fmla="*/ 2797138 h 5339960"/>
              <a:gd name="connsiteX17644" fmla="*/ 967805 w 6294865"/>
              <a:gd name="connsiteY17644" fmla="*/ 2796986 h 5339960"/>
              <a:gd name="connsiteX17645" fmla="*/ 1523961 w 6294865"/>
              <a:gd name="connsiteY17645" fmla="*/ 1031043 h 5339960"/>
              <a:gd name="connsiteX17646" fmla="*/ 1523852 w 6294865"/>
              <a:gd name="connsiteY17646" fmla="*/ 1031424 h 5339960"/>
              <a:gd name="connsiteX17647" fmla="*/ 1532267 w 6294865"/>
              <a:gd name="connsiteY17647" fmla="*/ 1038035 h 5339960"/>
              <a:gd name="connsiteX17648" fmla="*/ 1534349 w 6294865"/>
              <a:gd name="connsiteY17648" fmla="*/ 1037590 h 5339960"/>
              <a:gd name="connsiteX17649" fmla="*/ 1531323 w 6294865"/>
              <a:gd name="connsiteY17649" fmla="*/ 1027472 h 5339960"/>
              <a:gd name="connsiteX17650" fmla="*/ 1527860 w 6294865"/>
              <a:gd name="connsiteY17650" fmla="*/ 1028981 h 5339960"/>
              <a:gd name="connsiteX17651" fmla="*/ 1381456 w 6294865"/>
              <a:gd name="connsiteY17651" fmla="*/ 1482361 h 5339960"/>
              <a:gd name="connsiteX17652" fmla="*/ 1381609 w 6294865"/>
              <a:gd name="connsiteY17652" fmla="*/ 1484894 h 5339960"/>
              <a:gd name="connsiteX17653" fmla="*/ 1382742 w 6294865"/>
              <a:gd name="connsiteY17653" fmla="*/ 1483737 h 5339960"/>
              <a:gd name="connsiteX17654" fmla="*/ 1346965 w 6294865"/>
              <a:gd name="connsiteY17654" fmla="*/ 1590822 h 5339960"/>
              <a:gd name="connsiteX17655" fmla="*/ 1360713 w 6294865"/>
              <a:gd name="connsiteY17655" fmla="*/ 1585863 h 5339960"/>
              <a:gd name="connsiteX17656" fmla="*/ 1368610 w 6294865"/>
              <a:gd name="connsiteY17656" fmla="*/ 1582484 h 5339960"/>
              <a:gd name="connsiteX17657" fmla="*/ 1363504 w 6294865"/>
              <a:gd name="connsiteY17657" fmla="*/ 1575971 h 5339960"/>
              <a:gd name="connsiteX17658" fmla="*/ 1360902 w 6294865"/>
              <a:gd name="connsiteY17658" fmla="*/ 1572081 h 5339960"/>
              <a:gd name="connsiteX17659" fmla="*/ 871758 w 6294865"/>
              <a:gd name="connsiteY17659" fmla="*/ 3099235 h 5339960"/>
              <a:gd name="connsiteX17660" fmla="*/ 872265 w 6294865"/>
              <a:gd name="connsiteY17660" fmla="*/ 3099590 h 5339960"/>
              <a:gd name="connsiteX17661" fmla="*/ 876675 w 6294865"/>
              <a:gd name="connsiteY17661" fmla="*/ 3094316 h 5339960"/>
              <a:gd name="connsiteX17662" fmla="*/ 1324682 w 6294865"/>
              <a:gd name="connsiteY17662" fmla="*/ 1661222 h 5339960"/>
              <a:gd name="connsiteX17663" fmla="*/ 1330950 w 6294865"/>
              <a:gd name="connsiteY17663" fmla="*/ 1668386 h 5339960"/>
              <a:gd name="connsiteX17664" fmla="*/ 1334482 w 6294865"/>
              <a:gd name="connsiteY17664" fmla="*/ 1665845 h 5339960"/>
              <a:gd name="connsiteX17665" fmla="*/ 1327096 w 6294865"/>
              <a:gd name="connsiteY17665" fmla="*/ 1661423 h 5339960"/>
              <a:gd name="connsiteX17666" fmla="*/ 1325721 w 6294865"/>
              <a:gd name="connsiteY17666" fmla="*/ 1661347 h 5339960"/>
              <a:gd name="connsiteX17667" fmla="*/ 1297343 w 6294865"/>
              <a:gd name="connsiteY17667" fmla="*/ 1747001 h 5339960"/>
              <a:gd name="connsiteX17668" fmla="*/ 1313383 w 6294865"/>
              <a:gd name="connsiteY17668" fmla="*/ 1769804 h 5339960"/>
              <a:gd name="connsiteX17669" fmla="*/ 1313597 w 6294865"/>
              <a:gd name="connsiteY17669" fmla="*/ 1765370 h 5339960"/>
              <a:gd name="connsiteX17670" fmla="*/ 1307284 w 6294865"/>
              <a:gd name="connsiteY17670" fmla="*/ 1744257 h 5339960"/>
              <a:gd name="connsiteX17671" fmla="*/ 917156 w 6294865"/>
              <a:gd name="connsiteY17671" fmla="*/ 2953572 h 5339960"/>
              <a:gd name="connsiteX17672" fmla="*/ 918217 w 6294865"/>
              <a:gd name="connsiteY17672" fmla="*/ 2954102 h 5339960"/>
              <a:gd name="connsiteX17673" fmla="*/ 920815 w 6294865"/>
              <a:gd name="connsiteY17673" fmla="*/ 2946143 h 5339960"/>
              <a:gd name="connsiteX17674" fmla="*/ 920596 w 6294865"/>
              <a:gd name="connsiteY17674" fmla="*/ 2945899 h 5339960"/>
              <a:gd name="connsiteX17675" fmla="*/ 1742247 w 6294865"/>
              <a:gd name="connsiteY17675" fmla="*/ 333883 h 5339960"/>
              <a:gd name="connsiteX17676" fmla="*/ 1742002 w 6294865"/>
              <a:gd name="connsiteY17676" fmla="*/ 353046 h 5339960"/>
              <a:gd name="connsiteX17677" fmla="*/ 1742099 w 6294865"/>
              <a:gd name="connsiteY17677" fmla="*/ 353363 h 5339960"/>
              <a:gd name="connsiteX17678" fmla="*/ 1751547 w 6294865"/>
              <a:gd name="connsiteY17678" fmla="*/ 360792 h 5339960"/>
              <a:gd name="connsiteX17679" fmla="*/ 1753974 w 6294865"/>
              <a:gd name="connsiteY17679" fmla="*/ 359700 h 5339960"/>
              <a:gd name="connsiteX17680" fmla="*/ 1755177 w 6294865"/>
              <a:gd name="connsiteY17680" fmla="*/ 358940 h 5339960"/>
              <a:gd name="connsiteX17681" fmla="*/ 1746981 w 6294865"/>
              <a:gd name="connsiteY17681" fmla="*/ 338133 h 5339960"/>
              <a:gd name="connsiteX17682" fmla="*/ 1746700 w 6294865"/>
              <a:gd name="connsiteY17682" fmla="*/ 336873 h 5339960"/>
              <a:gd name="connsiteX17683" fmla="*/ 1743307 w 6294865"/>
              <a:gd name="connsiteY17683" fmla="*/ 331563 h 5339960"/>
              <a:gd name="connsiteX17684" fmla="*/ 1742983 w 6294865"/>
              <a:gd name="connsiteY17684" fmla="*/ 333614 h 5339960"/>
              <a:gd name="connsiteX17685" fmla="*/ 1527731 w 6294865"/>
              <a:gd name="connsiteY17685" fmla="*/ 1014634 h 5339960"/>
              <a:gd name="connsiteX17686" fmla="*/ 1527200 w 6294865"/>
              <a:gd name="connsiteY17686" fmla="*/ 1018946 h 5339960"/>
              <a:gd name="connsiteX17687" fmla="*/ 1528676 w 6294865"/>
              <a:gd name="connsiteY17687" fmla="*/ 1018189 h 5339960"/>
              <a:gd name="connsiteX17688" fmla="*/ 1219791 w 6294865"/>
              <a:gd name="connsiteY17688" fmla="*/ 1991718 h 5339960"/>
              <a:gd name="connsiteX17689" fmla="*/ 1221941 w 6294865"/>
              <a:gd name="connsiteY17689" fmla="*/ 1994228 h 5339960"/>
              <a:gd name="connsiteX17690" fmla="*/ 1222061 w 6294865"/>
              <a:gd name="connsiteY17690" fmla="*/ 1994935 h 5339960"/>
              <a:gd name="connsiteX17691" fmla="*/ 1228809 w 6294865"/>
              <a:gd name="connsiteY17691" fmla="*/ 1986737 h 5339960"/>
              <a:gd name="connsiteX17692" fmla="*/ 1225299 w 6294865"/>
              <a:gd name="connsiteY17692" fmla="*/ 1988946 h 5339960"/>
              <a:gd name="connsiteX17693" fmla="*/ 1058548 w 6294865"/>
              <a:gd name="connsiteY17693" fmla="*/ 2503022 h 5339960"/>
              <a:gd name="connsiteX17694" fmla="*/ 1069151 w 6294865"/>
              <a:gd name="connsiteY17694" fmla="*/ 2511350 h 5339960"/>
              <a:gd name="connsiteX17695" fmla="*/ 1068995 w 6294865"/>
              <a:gd name="connsiteY17695" fmla="*/ 2501004 h 5339960"/>
              <a:gd name="connsiteX17696" fmla="*/ 1059387 w 6294865"/>
              <a:gd name="connsiteY17696" fmla="*/ 2502171 h 5339960"/>
              <a:gd name="connsiteX17697" fmla="*/ 1026596 w 6294865"/>
              <a:gd name="connsiteY17697" fmla="*/ 2603982 h 5339960"/>
              <a:gd name="connsiteX17698" fmla="*/ 1022690 w 6294865"/>
              <a:gd name="connsiteY17698" fmla="*/ 2616818 h 5339960"/>
              <a:gd name="connsiteX17699" fmla="*/ 1022551 w 6294865"/>
              <a:gd name="connsiteY17699" fmla="*/ 2624993 h 5339960"/>
              <a:gd name="connsiteX17700" fmla="*/ 1029988 w 6294865"/>
              <a:gd name="connsiteY17700" fmla="*/ 2616413 h 5339960"/>
              <a:gd name="connsiteX17701" fmla="*/ 1039006 w 6294865"/>
              <a:gd name="connsiteY17701" fmla="*/ 2606369 h 5339960"/>
              <a:gd name="connsiteX17702" fmla="*/ 1033009 w 6294865"/>
              <a:gd name="connsiteY17702" fmla="*/ 2600495 h 5339960"/>
              <a:gd name="connsiteX17703" fmla="*/ 1032605 w 6294865"/>
              <a:gd name="connsiteY17703" fmla="*/ 2600011 h 5339960"/>
              <a:gd name="connsiteX17704" fmla="*/ 1332947 w 6294865"/>
              <a:gd name="connsiteY17704" fmla="*/ 1631107 h 5339960"/>
              <a:gd name="connsiteX17705" fmla="*/ 1348232 w 6294865"/>
              <a:gd name="connsiteY17705" fmla="*/ 1647412 h 5339960"/>
              <a:gd name="connsiteX17706" fmla="*/ 1357970 w 6294865"/>
              <a:gd name="connsiteY17706" fmla="*/ 1649074 h 5339960"/>
              <a:gd name="connsiteX17707" fmla="*/ 1365276 w 6294865"/>
              <a:gd name="connsiteY17707" fmla="*/ 1644365 h 5339960"/>
              <a:gd name="connsiteX17708" fmla="*/ 1363429 w 6294865"/>
              <a:gd name="connsiteY17708" fmla="*/ 1643325 h 5339960"/>
              <a:gd name="connsiteX17709" fmla="*/ 1367250 w 6294865"/>
              <a:gd name="connsiteY17709" fmla="*/ 1643093 h 5339960"/>
              <a:gd name="connsiteX17710" fmla="*/ 1368928 w 6294865"/>
              <a:gd name="connsiteY17710" fmla="*/ 1642013 h 5339960"/>
              <a:gd name="connsiteX17711" fmla="*/ 1354400 w 6294865"/>
              <a:gd name="connsiteY17711" fmla="*/ 1632605 h 5339960"/>
              <a:gd name="connsiteX17712" fmla="*/ 1354979 w 6294865"/>
              <a:gd name="connsiteY17712" fmla="*/ 1636486 h 5339960"/>
              <a:gd name="connsiteX17713" fmla="*/ 1353212 w 6294865"/>
              <a:gd name="connsiteY17713" fmla="*/ 1631837 h 5339960"/>
              <a:gd name="connsiteX17714" fmla="*/ 1352076 w 6294865"/>
              <a:gd name="connsiteY17714" fmla="*/ 1631100 h 5339960"/>
              <a:gd name="connsiteX17715" fmla="*/ 1339665 w 6294865"/>
              <a:gd name="connsiteY17715" fmla="*/ 1631719 h 5339960"/>
              <a:gd name="connsiteX17716" fmla="*/ 1342508 w 6294865"/>
              <a:gd name="connsiteY17716" fmla="*/ 1629705 h 5339960"/>
              <a:gd name="connsiteX17717" fmla="*/ 1347484 w 6294865"/>
              <a:gd name="connsiteY17717" fmla="*/ 1628127 h 5339960"/>
              <a:gd name="connsiteX17718" fmla="*/ 1342548 w 6294865"/>
              <a:gd name="connsiteY17718" fmla="*/ 1624931 h 5339960"/>
              <a:gd name="connsiteX17719" fmla="*/ 1179782 w 6294865"/>
              <a:gd name="connsiteY17719" fmla="*/ 2115893 h 5339960"/>
              <a:gd name="connsiteX17720" fmla="*/ 1231193 w 6294865"/>
              <a:gd name="connsiteY17720" fmla="*/ 2094835 h 5339960"/>
              <a:gd name="connsiteX17721" fmla="*/ 1226943 w 6294865"/>
              <a:gd name="connsiteY17721" fmla="*/ 2081757 h 5339960"/>
              <a:gd name="connsiteX17722" fmla="*/ 1224435 w 6294865"/>
              <a:gd name="connsiteY17722" fmla="*/ 2077968 h 5339960"/>
              <a:gd name="connsiteX17723" fmla="*/ 1223914 w 6294865"/>
              <a:gd name="connsiteY17723" fmla="*/ 2077985 h 5339960"/>
              <a:gd name="connsiteX17724" fmla="*/ 1210691 w 6294865"/>
              <a:gd name="connsiteY17724" fmla="*/ 2079051 h 5339960"/>
              <a:gd name="connsiteX17725" fmla="*/ 1198986 w 6294865"/>
              <a:gd name="connsiteY17725" fmla="*/ 2090762 h 5339960"/>
              <a:gd name="connsiteX17726" fmla="*/ 1184362 w 6294865"/>
              <a:gd name="connsiteY17726" fmla="*/ 2104389 h 5339960"/>
              <a:gd name="connsiteX17727" fmla="*/ 1201986 w 6294865"/>
              <a:gd name="connsiteY17727" fmla="*/ 2082488 h 5339960"/>
              <a:gd name="connsiteX17728" fmla="*/ 1204498 w 6294865"/>
              <a:gd name="connsiteY17728" fmla="*/ 2079522 h 5339960"/>
              <a:gd name="connsiteX17729" fmla="*/ 1193734 w 6294865"/>
              <a:gd name="connsiteY17729" fmla="*/ 2079154 h 5339960"/>
              <a:gd name="connsiteX17730" fmla="*/ 1192575 w 6294865"/>
              <a:gd name="connsiteY17730" fmla="*/ 2081810 h 5339960"/>
              <a:gd name="connsiteX17731" fmla="*/ 1183909 w 6294865"/>
              <a:gd name="connsiteY17731" fmla="*/ 2104588 h 5339960"/>
              <a:gd name="connsiteX17732" fmla="*/ 1432393 w 6294865"/>
              <a:gd name="connsiteY17732" fmla="*/ 1313174 h 5339960"/>
              <a:gd name="connsiteX17733" fmla="*/ 1437630 w 6294865"/>
              <a:gd name="connsiteY17733" fmla="*/ 1322258 h 5339960"/>
              <a:gd name="connsiteX17734" fmla="*/ 1441952 w 6294865"/>
              <a:gd name="connsiteY17734" fmla="*/ 1326284 h 5339960"/>
              <a:gd name="connsiteX17735" fmla="*/ 1436635 w 6294865"/>
              <a:gd name="connsiteY17735" fmla="*/ 1309922 h 5339960"/>
              <a:gd name="connsiteX17736" fmla="*/ 1262362 w 6294865"/>
              <a:gd name="connsiteY17736" fmla="*/ 1851754 h 5339960"/>
              <a:gd name="connsiteX17737" fmla="*/ 1267781 w 6294865"/>
              <a:gd name="connsiteY17737" fmla="*/ 1864039 h 5339960"/>
              <a:gd name="connsiteX17738" fmla="*/ 1274674 w 6294865"/>
              <a:gd name="connsiteY17738" fmla="*/ 1858075 h 5339960"/>
              <a:gd name="connsiteX17739" fmla="*/ 1272513 w 6294865"/>
              <a:gd name="connsiteY17739" fmla="*/ 1849944 h 5339960"/>
              <a:gd name="connsiteX17740" fmla="*/ 1271492 w 6294865"/>
              <a:gd name="connsiteY17740" fmla="*/ 1845336 h 5339960"/>
              <a:gd name="connsiteX17741" fmla="*/ 1271364 w 6294865"/>
              <a:gd name="connsiteY17741" fmla="*/ 1845430 h 5339960"/>
              <a:gd name="connsiteX17742" fmla="*/ 1262614 w 6294865"/>
              <a:gd name="connsiteY17742" fmla="*/ 1851009 h 5339960"/>
              <a:gd name="connsiteX17743" fmla="*/ 385132 w 6294865"/>
              <a:gd name="connsiteY17743" fmla="*/ 4636352 h 5339960"/>
              <a:gd name="connsiteX17744" fmla="*/ 388381 w 6294865"/>
              <a:gd name="connsiteY17744" fmla="*/ 4643167 h 5339960"/>
              <a:gd name="connsiteX17745" fmla="*/ 387564 w 6294865"/>
              <a:gd name="connsiteY17745" fmla="*/ 4637168 h 5339960"/>
              <a:gd name="connsiteX17746" fmla="*/ 1227465 w 6294865"/>
              <a:gd name="connsiteY17746" fmla="*/ 1961029 h 5339960"/>
              <a:gd name="connsiteX17747" fmla="*/ 1228201 w 6294865"/>
              <a:gd name="connsiteY17747" fmla="*/ 1963892 h 5339960"/>
              <a:gd name="connsiteX17748" fmla="*/ 1234568 w 6294865"/>
              <a:gd name="connsiteY17748" fmla="*/ 1959441 h 5339960"/>
              <a:gd name="connsiteX17749" fmla="*/ 1235538 w 6294865"/>
              <a:gd name="connsiteY17749" fmla="*/ 1959373 h 5339960"/>
              <a:gd name="connsiteX17750" fmla="*/ 1235750 w 6294865"/>
              <a:gd name="connsiteY17750" fmla="*/ 1956791 h 5339960"/>
              <a:gd name="connsiteX17751" fmla="*/ 1227585 w 6294865"/>
              <a:gd name="connsiteY17751" fmla="*/ 1960977 h 5339960"/>
              <a:gd name="connsiteX17752" fmla="*/ 1172307 w 6294865"/>
              <a:gd name="connsiteY17752" fmla="*/ 2135939 h 5339960"/>
              <a:gd name="connsiteX17753" fmla="*/ 1175253 w 6294865"/>
              <a:gd name="connsiteY17753" fmla="*/ 2140975 h 5339960"/>
              <a:gd name="connsiteX17754" fmla="*/ 1181939 w 6294865"/>
              <a:gd name="connsiteY17754" fmla="*/ 2140866 h 5339960"/>
              <a:gd name="connsiteX17755" fmla="*/ 1232468 w 6294865"/>
              <a:gd name="connsiteY17755" fmla="*/ 2141707 h 5339960"/>
              <a:gd name="connsiteX17756" fmla="*/ 1250110 w 6294865"/>
              <a:gd name="connsiteY17756" fmla="*/ 2143223 h 5339960"/>
              <a:gd name="connsiteX17757" fmla="*/ 1250069 w 6294865"/>
              <a:gd name="connsiteY17757" fmla="*/ 2140502 h 5339960"/>
              <a:gd name="connsiteX17758" fmla="*/ 1243031 w 6294865"/>
              <a:gd name="connsiteY17758" fmla="*/ 2140262 h 5339960"/>
              <a:gd name="connsiteX17759" fmla="*/ 1240495 w 6294865"/>
              <a:gd name="connsiteY17759" fmla="*/ 2131540 h 5339960"/>
              <a:gd name="connsiteX17760" fmla="*/ 1243236 w 6294865"/>
              <a:gd name="connsiteY17760" fmla="*/ 2129624 h 5339960"/>
              <a:gd name="connsiteX17761" fmla="*/ 1240813 w 6294865"/>
              <a:gd name="connsiteY17761" fmla="*/ 2123247 h 5339960"/>
              <a:gd name="connsiteX17762" fmla="*/ 1239553 w 6294865"/>
              <a:gd name="connsiteY17762" fmla="*/ 2119589 h 5339960"/>
              <a:gd name="connsiteX17763" fmla="*/ 1235231 w 6294865"/>
              <a:gd name="connsiteY17763" fmla="*/ 2122447 h 5339960"/>
              <a:gd name="connsiteX17764" fmla="*/ 1201555 w 6294865"/>
              <a:gd name="connsiteY17764" fmla="*/ 2129718 h 5339960"/>
              <a:gd name="connsiteX17765" fmla="*/ 1217730 w 6294865"/>
              <a:gd name="connsiteY17765" fmla="*/ 2113940 h 5339960"/>
              <a:gd name="connsiteX17766" fmla="*/ 1224594 w 6294865"/>
              <a:gd name="connsiteY17766" fmla="*/ 2107886 h 5339960"/>
              <a:gd name="connsiteX17767" fmla="*/ 1218517 w 6294865"/>
              <a:gd name="connsiteY17767" fmla="*/ 2110108 h 5339960"/>
              <a:gd name="connsiteX17768" fmla="*/ 1176223 w 6294865"/>
              <a:gd name="connsiteY17768" fmla="*/ 2125642 h 5339960"/>
              <a:gd name="connsiteX17769" fmla="*/ 1176006 w 6294865"/>
              <a:gd name="connsiteY17769" fmla="*/ 2126237 h 5339960"/>
              <a:gd name="connsiteX17770" fmla="*/ 913225 w 6294865"/>
              <a:gd name="connsiteY17770" fmla="*/ 2957754 h 5339960"/>
              <a:gd name="connsiteX17771" fmla="*/ 913655 w 6294865"/>
              <a:gd name="connsiteY17771" fmla="*/ 2959408 h 5339960"/>
              <a:gd name="connsiteX17772" fmla="*/ 915592 w 6294865"/>
              <a:gd name="connsiteY17772" fmla="*/ 2957483 h 5339960"/>
              <a:gd name="connsiteX17773" fmla="*/ 914201 w 6294865"/>
              <a:gd name="connsiteY17773" fmla="*/ 2957110 h 5339960"/>
              <a:gd name="connsiteX17774" fmla="*/ 1037137 w 6294865"/>
              <a:gd name="connsiteY17774" fmla="*/ 2564278 h 5339960"/>
              <a:gd name="connsiteX17775" fmla="*/ 1036815 w 6294865"/>
              <a:gd name="connsiteY17775" fmla="*/ 2566885 h 5339960"/>
              <a:gd name="connsiteX17776" fmla="*/ 1037706 w 6294865"/>
              <a:gd name="connsiteY17776" fmla="*/ 2567492 h 5339960"/>
              <a:gd name="connsiteX17777" fmla="*/ 1038834 w 6294865"/>
              <a:gd name="connsiteY17777" fmla="*/ 2565793 h 5339960"/>
              <a:gd name="connsiteX17778" fmla="*/ 1037837 w 6294865"/>
              <a:gd name="connsiteY17778" fmla="*/ 2565082 h 5339960"/>
              <a:gd name="connsiteX17779" fmla="*/ 1609892 w 6294865"/>
              <a:gd name="connsiteY17779" fmla="*/ 745407 h 5339960"/>
              <a:gd name="connsiteX17780" fmla="*/ 1610808 w 6294865"/>
              <a:gd name="connsiteY17780" fmla="*/ 744951 h 5339960"/>
              <a:gd name="connsiteX17781" fmla="*/ 1610307 w 6294865"/>
              <a:gd name="connsiteY17781" fmla="*/ 744992 h 5339960"/>
              <a:gd name="connsiteX17782" fmla="*/ 1716368 w 6294865"/>
              <a:gd name="connsiteY17782" fmla="*/ 405973 h 5339960"/>
              <a:gd name="connsiteX17783" fmla="*/ 1716412 w 6294865"/>
              <a:gd name="connsiteY17783" fmla="*/ 406119 h 5339960"/>
              <a:gd name="connsiteX17784" fmla="*/ 1726299 w 6294865"/>
              <a:gd name="connsiteY17784" fmla="*/ 410544 h 5339960"/>
              <a:gd name="connsiteX17785" fmla="*/ 1732369 w 6294865"/>
              <a:gd name="connsiteY17785" fmla="*/ 412490 h 5339960"/>
              <a:gd name="connsiteX17786" fmla="*/ 1740159 w 6294865"/>
              <a:gd name="connsiteY17786" fmla="*/ 407047 h 5339960"/>
              <a:gd name="connsiteX17787" fmla="*/ 1747090 w 6294865"/>
              <a:gd name="connsiteY17787" fmla="*/ 402065 h 5339960"/>
              <a:gd name="connsiteX17788" fmla="*/ 1746459 w 6294865"/>
              <a:gd name="connsiteY17788" fmla="*/ 399286 h 5339960"/>
              <a:gd name="connsiteX17789" fmla="*/ 1721684 w 6294865"/>
              <a:gd name="connsiteY17789" fmla="*/ 394038 h 5339960"/>
              <a:gd name="connsiteX17790" fmla="*/ 440922 w 6294865"/>
              <a:gd name="connsiteY17790" fmla="*/ 4453361 h 5339960"/>
              <a:gd name="connsiteX17791" fmla="*/ 456390 w 6294865"/>
              <a:gd name="connsiteY17791" fmla="*/ 4471151 h 5339960"/>
              <a:gd name="connsiteX17792" fmla="*/ 457013 w 6294865"/>
              <a:gd name="connsiteY17792" fmla="*/ 4471953 h 5339960"/>
              <a:gd name="connsiteX17793" fmla="*/ 444463 w 6294865"/>
              <a:gd name="connsiteY17793" fmla="*/ 4449357 h 5339960"/>
              <a:gd name="connsiteX17794" fmla="*/ 1306873 w 6294865"/>
              <a:gd name="connsiteY17794" fmla="*/ 1703945 h 5339960"/>
              <a:gd name="connsiteX17795" fmla="*/ 1308199 w 6294865"/>
              <a:gd name="connsiteY17795" fmla="*/ 1709198 h 5339960"/>
              <a:gd name="connsiteX17796" fmla="*/ 1315430 w 6294865"/>
              <a:gd name="connsiteY17796" fmla="*/ 1705172 h 5339960"/>
              <a:gd name="connsiteX17797" fmla="*/ 1335794 w 6294865"/>
              <a:gd name="connsiteY17797" fmla="*/ 1695764 h 5339960"/>
              <a:gd name="connsiteX17798" fmla="*/ 1343676 w 6294865"/>
              <a:gd name="connsiteY17798" fmla="*/ 1692617 h 5339960"/>
              <a:gd name="connsiteX17799" fmla="*/ 1345666 w 6294865"/>
              <a:gd name="connsiteY17799" fmla="*/ 1690641 h 5339960"/>
              <a:gd name="connsiteX17800" fmla="*/ 1342935 w 6294865"/>
              <a:gd name="connsiteY17800" fmla="*/ 1683478 h 5339960"/>
              <a:gd name="connsiteX17801" fmla="*/ 1341086 w 6294865"/>
              <a:gd name="connsiteY17801" fmla="*/ 1679494 h 5339960"/>
              <a:gd name="connsiteX17802" fmla="*/ 1339923 w 6294865"/>
              <a:gd name="connsiteY17802" fmla="*/ 1680275 h 5339960"/>
              <a:gd name="connsiteX17803" fmla="*/ 1342675 w 6294865"/>
              <a:gd name="connsiteY17803" fmla="*/ 1684105 h 5339960"/>
              <a:gd name="connsiteX17804" fmla="*/ 1336333 w 6294865"/>
              <a:gd name="connsiteY17804" fmla="*/ 1682687 h 5339960"/>
              <a:gd name="connsiteX17805" fmla="*/ 1309621 w 6294865"/>
              <a:gd name="connsiteY17805" fmla="*/ 1700618 h 5339960"/>
              <a:gd name="connsiteX17806" fmla="*/ 898884 w 6294865"/>
              <a:gd name="connsiteY17806" fmla="*/ 2997754 h 5339960"/>
              <a:gd name="connsiteX17807" fmla="*/ 900841 w 6294865"/>
              <a:gd name="connsiteY17807" fmla="*/ 3001640 h 5339960"/>
              <a:gd name="connsiteX17808" fmla="*/ 906364 w 6294865"/>
              <a:gd name="connsiteY17808" fmla="*/ 2995034 h 5339960"/>
              <a:gd name="connsiteX17809" fmla="*/ 906653 w 6294865"/>
              <a:gd name="connsiteY17809" fmla="*/ 2993686 h 5339960"/>
              <a:gd name="connsiteX17810" fmla="*/ 906940 w 6294865"/>
              <a:gd name="connsiteY17810" fmla="*/ 2992682 h 5339960"/>
              <a:gd name="connsiteX17811" fmla="*/ 390235 w 6294865"/>
              <a:gd name="connsiteY17811" fmla="*/ 4611195 h 5339960"/>
              <a:gd name="connsiteX17812" fmla="*/ 390340 w 6294865"/>
              <a:gd name="connsiteY17812" fmla="*/ 4615307 h 5339960"/>
              <a:gd name="connsiteX17813" fmla="*/ 395875 w 6294865"/>
              <a:gd name="connsiteY17813" fmla="*/ 4620461 h 5339960"/>
              <a:gd name="connsiteX17814" fmla="*/ 395840 w 6294865"/>
              <a:gd name="connsiteY17814" fmla="*/ 4616613 h 5339960"/>
              <a:gd name="connsiteX17815" fmla="*/ 391734 w 6294865"/>
              <a:gd name="connsiteY17815" fmla="*/ 4610016 h 5339960"/>
              <a:gd name="connsiteX17816" fmla="*/ 465781 w 6294865"/>
              <a:gd name="connsiteY17816" fmla="*/ 4369516 h 5339960"/>
              <a:gd name="connsiteX17817" fmla="*/ 465938 w 6294865"/>
              <a:gd name="connsiteY17817" fmla="*/ 4376747 h 5339960"/>
              <a:gd name="connsiteX17818" fmla="*/ 469032 w 6294865"/>
              <a:gd name="connsiteY17818" fmla="*/ 4374046 h 5339960"/>
              <a:gd name="connsiteX17819" fmla="*/ 1335667 w 6294865"/>
              <a:gd name="connsiteY17819" fmla="*/ 1607630 h 5339960"/>
              <a:gd name="connsiteX17820" fmla="*/ 1338602 w 6294865"/>
              <a:gd name="connsiteY17820" fmla="*/ 1609739 h 5339960"/>
              <a:gd name="connsiteX17821" fmla="*/ 1344111 w 6294865"/>
              <a:gd name="connsiteY17821" fmla="*/ 1605702 h 5339960"/>
              <a:gd name="connsiteX17822" fmla="*/ 1343709 w 6294865"/>
              <a:gd name="connsiteY17822" fmla="*/ 1604463 h 5339960"/>
              <a:gd name="connsiteX17823" fmla="*/ 1437226 w 6294865"/>
              <a:gd name="connsiteY17823" fmla="*/ 1284230 h 5339960"/>
              <a:gd name="connsiteX17824" fmla="*/ 1440350 w 6294865"/>
              <a:gd name="connsiteY17824" fmla="*/ 1296271 h 5339960"/>
              <a:gd name="connsiteX17825" fmla="*/ 1440923 w 6294865"/>
              <a:gd name="connsiteY17825" fmla="*/ 1296546 h 5339960"/>
              <a:gd name="connsiteX17826" fmla="*/ 1444277 w 6294865"/>
              <a:gd name="connsiteY17826" fmla="*/ 1298218 h 5339960"/>
              <a:gd name="connsiteX17827" fmla="*/ 1451855 w 6294865"/>
              <a:gd name="connsiteY17827" fmla="*/ 1295078 h 5339960"/>
              <a:gd name="connsiteX17828" fmla="*/ 1442979 w 6294865"/>
              <a:gd name="connsiteY17828" fmla="*/ 1287592 h 5339960"/>
              <a:gd name="connsiteX17829" fmla="*/ 1439914 w 6294865"/>
              <a:gd name="connsiteY17829" fmla="*/ 1284435 h 5339960"/>
              <a:gd name="connsiteX17830" fmla="*/ 1447269 w 6294865"/>
              <a:gd name="connsiteY17830" fmla="*/ 1288991 h 5339960"/>
              <a:gd name="connsiteX17831" fmla="*/ 1454632 w 6294865"/>
              <a:gd name="connsiteY17831" fmla="*/ 1293927 h 5339960"/>
              <a:gd name="connsiteX17832" fmla="*/ 1455954 w 6294865"/>
              <a:gd name="connsiteY17832" fmla="*/ 1293379 h 5339960"/>
              <a:gd name="connsiteX17833" fmla="*/ 1455161 w 6294865"/>
              <a:gd name="connsiteY17833" fmla="*/ 1294281 h 5339960"/>
              <a:gd name="connsiteX17834" fmla="*/ 1455844 w 6294865"/>
              <a:gd name="connsiteY17834" fmla="*/ 1294740 h 5339960"/>
              <a:gd name="connsiteX17835" fmla="*/ 1456063 w 6294865"/>
              <a:gd name="connsiteY17835" fmla="*/ 1292077 h 5339960"/>
              <a:gd name="connsiteX17836" fmla="*/ 1458548 w 6294865"/>
              <a:gd name="connsiteY17836" fmla="*/ 1270526 h 5339960"/>
              <a:gd name="connsiteX17837" fmla="*/ 1446387 w 6294865"/>
              <a:gd name="connsiteY17837" fmla="*/ 1278282 h 5339960"/>
              <a:gd name="connsiteX17838" fmla="*/ 1278117 w 6294865"/>
              <a:gd name="connsiteY17838" fmla="*/ 1785539 h 5339960"/>
              <a:gd name="connsiteX17839" fmla="*/ 1278127 w 6294865"/>
              <a:gd name="connsiteY17839" fmla="*/ 1785684 h 5339960"/>
              <a:gd name="connsiteX17840" fmla="*/ 1278228 w 6294865"/>
              <a:gd name="connsiteY17840" fmla="*/ 1785532 h 5339960"/>
              <a:gd name="connsiteX17841" fmla="*/ 1403124 w 6294865"/>
              <a:gd name="connsiteY17841" fmla="*/ 1388657 h 5339960"/>
              <a:gd name="connsiteX17842" fmla="*/ 1405084 w 6294865"/>
              <a:gd name="connsiteY17842" fmla="*/ 1396257 h 5339960"/>
              <a:gd name="connsiteX17843" fmla="*/ 1410309 w 6294865"/>
              <a:gd name="connsiteY17843" fmla="*/ 1396178 h 5339960"/>
              <a:gd name="connsiteX17844" fmla="*/ 1417921 w 6294865"/>
              <a:gd name="connsiteY17844" fmla="*/ 1408961 h 5339960"/>
              <a:gd name="connsiteX17845" fmla="*/ 1410269 w 6294865"/>
              <a:gd name="connsiteY17845" fmla="*/ 1416332 h 5339960"/>
              <a:gd name="connsiteX17846" fmla="*/ 1414244 w 6294865"/>
              <a:gd name="connsiteY17846" fmla="*/ 1431657 h 5339960"/>
              <a:gd name="connsiteX17847" fmla="*/ 1432285 w 6294865"/>
              <a:gd name="connsiteY17847" fmla="*/ 1423764 h 5339960"/>
              <a:gd name="connsiteX17848" fmla="*/ 1434226 w 6294865"/>
              <a:gd name="connsiteY17848" fmla="*/ 1422970 h 5339960"/>
              <a:gd name="connsiteX17849" fmla="*/ 1436920 w 6294865"/>
              <a:gd name="connsiteY17849" fmla="*/ 1410938 h 5339960"/>
              <a:gd name="connsiteX17850" fmla="*/ 1442043 w 6294865"/>
              <a:gd name="connsiteY17850" fmla="*/ 1396397 h 5339960"/>
              <a:gd name="connsiteX17851" fmla="*/ 1445576 w 6294865"/>
              <a:gd name="connsiteY17851" fmla="*/ 1377413 h 5339960"/>
              <a:gd name="connsiteX17852" fmla="*/ 1442809 w 6294865"/>
              <a:gd name="connsiteY17852" fmla="*/ 1370152 h 5339960"/>
              <a:gd name="connsiteX17853" fmla="*/ 1427155 w 6294865"/>
              <a:gd name="connsiteY17853" fmla="*/ 1378179 h 5339960"/>
              <a:gd name="connsiteX17854" fmla="*/ 1620874 w 6294865"/>
              <a:gd name="connsiteY17854" fmla="*/ 696059 h 5339960"/>
              <a:gd name="connsiteX17855" fmla="*/ 1627296 w 6294865"/>
              <a:gd name="connsiteY17855" fmla="*/ 699647 h 5339960"/>
              <a:gd name="connsiteX17856" fmla="*/ 1627553 w 6294865"/>
              <a:gd name="connsiteY17856" fmla="*/ 694084 h 5339960"/>
              <a:gd name="connsiteX17857" fmla="*/ 866722 w 6294865"/>
              <a:gd name="connsiteY17857" fmla="*/ 3089990 h 5339960"/>
              <a:gd name="connsiteX17858" fmla="*/ 868559 w 6294865"/>
              <a:gd name="connsiteY17858" fmla="*/ 3097072 h 5339960"/>
              <a:gd name="connsiteX17859" fmla="*/ 868692 w 6294865"/>
              <a:gd name="connsiteY17859" fmla="*/ 3097096 h 5339960"/>
              <a:gd name="connsiteX17860" fmla="*/ 869083 w 6294865"/>
              <a:gd name="connsiteY17860" fmla="*/ 3097369 h 5339960"/>
              <a:gd name="connsiteX17861" fmla="*/ 872482 w 6294865"/>
              <a:gd name="connsiteY17861" fmla="*/ 3093241 h 5339960"/>
              <a:gd name="connsiteX17862" fmla="*/ 874995 w 6294865"/>
              <a:gd name="connsiteY17862" fmla="*/ 3090274 h 5339960"/>
              <a:gd name="connsiteX17863" fmla="*/ 905503 w 6294865"/>
              <a:gd name="connsiteY17863" fmla="*/ 2965215 h 5339960"/>
              <a:gd name="connsiteX17864" fmla="*/ 907609 w 6294865"/>
              <a:gd name="connsiteY17864" fmla="*/ 2964136 h 5339960"/>
              <a:gd name="connsiteX17865" fmla="*/ 906896 w 6294865"/>
              <a:gd name="connsiteY17865" fmla="*/ 2961937 h 5339960"/>
              <a:gd name="connsiteX17866" fmla="*/ 906631 w 6294865"/>
              <a:gd name="connsiteY17866" fmla="*/ 2962112 h 5339960"/>
              <a:gd name="connsiteX17867" fmla="*/ 1227579 w 6294865"/>
              <a:gd name="connsiteY17867" fmla="*/ 1942118 h 5339960"/>
              <a:gd name="connsiteX17868" fmla="*/ 1229158 w 6294865"/>
              <a:gd name="connsiteY17868" fmla="*/ 1942907 h 5339960"/>
              <a:gd name="connsiteX17869" fmla="*/ 1234151 w 6294865"/>
              <a:gd name="connsiteY17869" fmla="*/ 1937945 h 5339960"/>
              <a:gd name="connsiteX17870" fmla="*/ 1232866 w 6294865"/>
              <a:gd name="connsiteY17870" fmla="*/ 1936513 h 5339960"/>
              <a:gd name="connsiteX17871" fmla="*/ 1231018 w 6294865"/>
              <a:gd name="connsiteY17871" fmla="*/ 1934446 h 5339960"/>
              <a:gd name="connsiteX17872" fmla="*/ 898845 w 6294865"/>
              <a:gd name="connsiteY17872" fmla="*/ 2983535 h 5339960"/>
              <a:gd name="connsiteX17873" fmla="*/ 899745 w 6294865"/>
              <a:gd name="connsiteY17873" fmla="*/ 2982561 h 5339960"/>
              <a:gd name="connsiteX17874" fmla="*/ 905650 w 6294865"/>
              <a:gd name="connsiteY17874" fmla="*/ 2977452 h 5339960"/>
              <a:gd name="connsiteX17875" fmla="*/ 900191 w 6294865"/>
              <a:gd name="connsiteY17875" fmla="*/ 2979833 h 5339960"/>
              <a:gd name="connsiteX17876" fmla="*/ 1168042 w 6294865"/>
              <a:gd name="connsiteY17876" fmla="*/ 2128646 h 5339960"/>
              <a:gd name="connsiteX17877" fmla="*/ 1169724 w 6294865"/>
              <a:gd name="connsiteY17877" fmla="*/ 2131524 h 5339960"/>
              <a:gd name="connsiteX17878" fmla="*/ 1170339 w 6294865"/>
              <a:gd name="connsiteY17878" fmla="*/ 2127802 h 5339960"/>
              <a:gd name="connsiteX17879" fmla="*/ 1385648 w 6294865"/>
              <a:gd name="connsiteY17879" fmla="*/ 1437045 h 5339960"/>
              <a:gd name="connsiteX17880" fmla="*/ 1393264 w 6294865"/>
              <a:gd name="connsiteY17880" fmla="*/ 1440835 h 5339960"/>
              <a:gd name="connsiteX17881" fmla="*/ 1406386 w 6294865"/>
              <a:gd name="connsiteY17881" fmla="*/ 1435094 h 5339960"/>
              <a:gd name="connsiteX17882" fmla="*/ 1402898 w 6294865"/>
              <a:gd name="connsiteY17882" fmla="*/ 1423431 h 5339960"/>
              <a:gd name="connsiteX17883" fmla="*/ 1396199 w 6294865"/>
              <a:gd name="connsiteY17883" fmla="*/ 1429884 h 5339960"/>
              <a:gd name="connsiteX17884" fmla="*/ 1328903 w 6294865"/>
              <a:gd name="connsiteY17884" fmla="*/ 1617121 h 5339960"/>
              <a:gd name="connsiteX17885" fmla="*/ 1329674 w 6294865"/>
              <a:gd name="connsiteY17885" fmla="*/ 1616400 h 5339960"/>
              <a:gd name="connsiteX17886" fmla="*/ 1329454 w 6294865"/>
              <a:gd name="connsiteY17886" fmla="*/ 1616249 h 5339960"/>
              <a:gd name="connsiteX17887" fmla="*/ 1683943 w 6294865"/>
              <a:gd name="connsiteY17887" fmla="*/ 488577 h 5339960"/>
              <a:gd name="connsiteX17888" fmla="*/ 1684155 w 6294865"/>
              <a:gd name="connsiteY17888" fmla="*/ 503402 h 5339960"/>
              <a:gd name="connsiteX17889" fmla="*/ 1682210 w 6294865"/>
              <a:gd name="connsiteY17889" fmla="*/ 508882 h 5339960"/>
              <a:gd name="connsiteX17890" fmla="*/ 1682921 w 6294865"/>
              <a:gd name="connsiteY17890" fmla="*/ 512592 h 5339960"/>
              <a:gd name="connsiteX17891" fmla="*/ 1683226 w 6294865"/>
              <a:gd name="connsiteY17891" fmla="*/ 509761 h 5339960"/>
              <a:gd name="connsiteX17892" fmla="*/ 1687159 w 6294865"/>
              <a:gd name="connsiteY17892" fmla="*/ 528667 h 5339960"/>
              <a:gd name="connsiteX17893" fmla="*/ 1688319 w 6294865"/>
              <a:gd name="connsiteY17893" fmla="*/ 538594 h 5339960"/>
              <a:gd name="connsiteX17894" fmla="*/ 1689023 w 6294865"/>
              <a:gd name="connsiteY17894" fmla="*/ 541376 h 5339960"/>
              <a:gd name="connsiteX17895" fmla="*/ 1715608 w 6294865"/>
              <a:gd name="connsiteY17895" fmla="*/ 521889 h 5339960"/>
              <a:gd name="connsiteX17896" fmla="*/ 1724427 w 6294865"/>
              <a:gd name="connsiteY17896" fmla="*/ 516980 h 5339960"/>
              <a:gd name="connsiteX17897" fmla="*/ 1723433 w 6294865"/>
              <a:gd name="connsiteY17897" fmla="*/ 514372 h 5339960"/>
              <a:gd name="connsiteX17898" fmla="*/ 1722522 w 6294865"/>
              <a:gd name="connsiteY17898" fmla="*/ 512406 h 5339960"/>
              <a:gd name="connsiteX17899" fmla="*/ 1718309 w 6294865"/>
              <a:gd name="connsiteY17899" fmla="*/ 514527 h 5339960"/>
              <a:gd name="connsiteX17900" fmla="*/ 1720702 w 6294865"/>
              <a:gd name="connsiteY17900" fmla="*/ 508484 h 5339960"/>
              <a:gd name="connsiteX17901" fmla="*/ 1713166 w 6294865"/>
              <a:gd name="connsiteY17901" fmla="*/ 492237 h 5339960"/>
              <a:gd name="connsiteX17902" fmla="*/ 1711832 w 6294865"/>
              <a:gd name="connsiteY17902" fmla="*/ 500356 h 5339960"/>
              <a:gd name="connsiteX17903" fmla="*/ 1705915 w 6294865"/>
              <a:gd name="connsiteY17903" fmla="*/ 510114 h 5339960"/>
              <a:gd name="connsiteX17904" fmla="*/ 1699807 w 6294865"/>
              <a:gd name="connsiteY17904" fmla="*/ 488362 h 5339960"/>
              <a:gd name="connsiteX17905" fmla="*/ 1697009 w 6294865"/>
              <a:gd name="connsiteY17905" fmla="*/ 476043 h 5339960"/>
              <a:gd name="connsiteX17906" fmla="*/ 1692742 w 6294865"/>
              <a:gd name="connsiteY17906" fmla="*/ 479780 h 5339960"/>
              <a:gd name="connsiteX17907" fmla="*/ 1648609 w 6294865"/>
              <a:gd name="connsiteY17907" fmla="*/ 599243 h 5339960"/>
              <a:gd name="connsiteX17908" fmla="*/ 1648839 w 6294865"/>
              <a:gd name="connsiteY17908" fmla="*/ 602167 h 5339960"/>
              <a:gd name="connsiteX17909" fmla="*/ 1650164 w 6294865"/>
              <a:gd name="connsiteY17909" fmla="*/ 600352 h 5339960"/>
              <a:gd name="connsiteX17910" fmla="*/ 1697861 w 6294865"/>
              <a:gd name="connsiteY17910" fmla="*/ 441796 h 5339960"/>
              <a:gd name="connsiteX17911" fmla="*/ 1698924 w 6294865"/>
              <a:gd name="connsiteY17911" fmla="*/ 443274 h 5339960"/>
              <a:gd name="connsiteX17912" fmla="*/ 1706089 w 6294865"/>
              <a:gd name="connsiteY17912" fmla="*/ 439605 h 5339960"/>
              <a:gd name="connsiteX17913" fmla="*/ 1707314 w 6294865"/>
              <a:gd name="connsiteY17913" fmla="*/ 439200 h 5339960"/>
              <a:gd name="connsiteX17914" fmla="*/ 1712643 w 6294865"/>
              <a:gd name="connsiteY17914" fmla="*/ 435007 h 5339960"/>
              <a:gd name="connsiteX17915" fmla="*/ 1712525 w 6294865"/>
              <a:gd name="connsiteY17915" fmla="*/ 434678 h 5339960"/>
              <a:gd name="connsiteX17916" fmla="*/ 1650422 w 6294865"/>
              <a:gd name="connsiteY17916" fmla="*/ 592190 h 5339960"/>
              <a:gd name="connsiteX17917" fmla="*/ 1650668 w 6294865"/>
              <a:gd name="connsiteY17917" fmla="*/ 592376 h 5339960"/>
              <a:gd name="connsiteX17918" fmla="*/ 1654441 w 6294865"/>
              <a:gd name="connsiteY17918" fmla="*/ 594485 h 5339960"/>
              <a:gd name="connsiteX17919" fmla="*/ 1659143 w 6294865"/>
              <a:gd name="connsiteY17919" fmla="*/ 588035 h 5339960"/>
              <a:gd name="connsiteX17920" fmla="*/ 1670416 w 6294865"/>
              <a:gd name="connsiteY17920" fmla="*/ 576504 h 5339960"/>
              <a:gd name="connsiteX17921" fmla="*/ 1668885 w 6294865"/>
              <a:gd name="connsiteY17921" fmla="*/ 574770 h 5339960"/>
              <a:gd name="connsiteX17922" fmla="*/ 1660512 w 6294865"/>
              <a:gd name="connsiteY17922" fmla="*/ 582101 h 5339960"/>
              <a:gd name="connsiteX17923" fmla="*/ 1223648 w 6294865"/>
              <a:gd name="connsiteY17923" fmla="*/ 1946300 h 5339960"/>
              <a:gd name="connsiteX17924" fmla="*/ 1224077 w 6294865"/>
              <a:gd name="connsiteY17924" fmla="*/ 1947953 h 5339960"/>
              <a:gd name="connsiteX17925" fmla="*/ 1226015 w 6294865"/>
              <a:gd name="connsiteY17925" fmla="*/ 1946029 h 5339960"/>
              <a:gd name="connsiteX17926" fmla="*/ 1224622 w 6294865"/>
              <a:gd name="connsiteY17926" fmla="*/ 1945655 h 5339960"/>
              <a:gd name="connsiteX17927" fmla="*/ 1532058 w 6294865"/>
              <a:gd name="connsiteY17927" fmla="*/ 965399 h 5339960"/>
              <a:gd name="connsiteX17928" fmla="*/ 1531734 w 6294865"/>
              <a:gd name="connsiteY17928" fmla="*/ 972003 h 5339960"/>
              <a:gd name="connsiteX17929" fmla="*/ 1539195 w 6294865"/>
              <a:gd name="connsiteY17929" fmla="*/ 977648 h 5339960"/>
              <a:gd name="connsiteX17930" fmla="*/ 1545459 w 6294865"/>
              <a:gd name="connsiteY17930" fmla="*/ 973821 h 5339960"/>
              <a:gd name="connsiteX17931" fmla="*/ 1540844 w 6294865"/>
              <a:gd name="connsiteY17931" fmla="*/ 971665 h 5339960"/>
              <a:gd name="connsiteX17932" fmla="*/ 873546 w 6294865"/>
              <a:gd name="connsiteY17932" fmla="*/ 3053155 h 5339960"/>
              <a:gd name="connsiteX17933" fmla="*/ 866710 w 6294865"/>
              <a:gd name="connsiteY17933" fmla="*/ 3076792 h 5339960"/>
              <a:gd name="connsiteX17934" fmla="*/ 872832 w 6294865"/>
              <a:gd name="connsiteY17934" fmla="*/ 3072511 h 5339960"/>
              <a:gd name="connsiteX17935" fmla="*/ 884408 w 6294865"/>
              <a:gd name="connsiteY17935" fmla="*/ 3071709 h 5339960"/>
              <a:gd name="connsiteX17936" fmla="*/ 890431 w 6294865"/>
              <a:gd name="connsiteY17936" fmla="*/ 3072046 h 5339960"/>
              <a:gd name="connsiteX17937" fmla="*/ 893828 w 6294865"/>
              <a:gd name="connsiteY17937" fmla="*/ 3068129 h 5339960"/>
              <a:gd name="connsiteX17938" fmla="*/ 894700 w 6294865"/>
              <a:gd name="connsiteY17938" fmla="*/ 3060564 h 5339960"/>
              <a:gd name="connsiteX17939" fmla="*/ 895559 w 6294865"/>
              <a:gd name="connsiteY17939" fmla="*/ 3055951 h 5339960"/>
              <a:gd name="connsiteX17940" fmla="*/ 877000 w 6294865"/>
              <a:gd name="connsiteY17940" fmla="*/ 3043647 h 5339960"/>
              <a:gd name="connsiteX17941" fmla="*/ 1041152 w 6294865"/>
              <a:gd name="connsiteY17941" fmla="*/ 2520669 h 5339960"/>
              <a:gd name="connsiteX17942" fmla="*/ 1040796 w 6294865"/>
              <a:gd name="connsiteY17942" fmla="*/ 2527934 h 5339960"/>
              <a:gd name="connsiteX17943" fmla="*/ 1044916 w 6294865"/>
              <a:gd name="connsiteY17943" fmla="*/ 2529985 h 5339960"/>
              <a:gd name="connsiteX17944" fmla="*/ 1055085 w 6294865"/>
              <a:gd name="connsiteY17944" fmla="*/ 2523773 h 5339960"/>
              <a:gd name="connsiteX17945" fmla="*/ 1051442 w 6294865"/>
              <a:gd name="connsiteY17945" fmla="*/ 2511592 h 5339960"/>
              <a:gd name="connsiteX17946" fmla="*/ 1050700 w 6294865"/>
              <a:gd name="connsiteY17946" fmla="*/ 2510983 h 5339960"/>
              <a:gd name="connsiteX17947" fmla="*/ 1052851 w 6294865"/>
              <a:gd name="connsiteY17947" fmla="*/ 2481512 h 5339960"/>
              <a:gd name="connsiteX17948" fmla="*/ 1054613 w 6294865"/>
              <a:gd name="connsiteY17948" fmla="*/ 2488347 h 5339960"/>
              <a:gd name="connsiteX17949" fmla="*/ 1060024 w 6294865"/>
              <a:gd name="connsiteY17949" fmla="*/ 2487189 h 5339960"/>
              <a:gd name="connsiteX17950" fmla="*/ 1066699 w 6294865"/>
              <a:gd name="connsiteY17950" fmla="*/ 2479756 h 5339960"/>
              <a:gd name="connsiteX17951" fmla="*/ 1068591 w 6294865"/>
              <a:gd name="connsiteY17951" fmla="*/ 2477778 h 5339960"/>
              <a:gd name="connsiteX17952" fmla="*/ 1064184 w 6294865"/>
              <a:gd name="connsiteY17952" fmla="*/ 2477428 h 5339960"/>
              <a:gd name="connsiteX17953" fmla="*/ 1498481 w 6294865"/>
              <a:gd name="connsiteY17953" fmla="*/ 1066760 h 5339960"/>
              <a:gd name="connsiteX17954" fmla="*/ 1502831 w 6294865"/>
              <a:gd name="connsiteY17954" fmla="*/ 1078971 h 5339960"/>
              <a:gd name="connsiteX17955" fmla="*/ 1506494 w 6294865"/>
              <a:gd name="connsiteY17955" fmla="*/ 1076851 h 5339960"/>
              <a:gd name="connsiteX17956" fmla="*/ 1506690 w 6294865"/>
              <a:gd name="connsiteY17956" fmla="*/ 1072614 h 5339960"/>
              <a:gd name="connsiteX17957" fmla="*/ 1500704 w 6294865"/>
              <a:gd name="connsiteY17957" fmla="*/ 1059635 h 5339960"/>
              <a:gd name="connsiteX17958" fmla="*/ 1507126 w 6294865"/>
              <a:gd name="connsiteY17958" fmla="*/ 1063222 h 5339960"/>
              <a:gd name="connsiteX17959" fmla="*/ 1507384 w 6294865"/>
              <a:gd name="connsiteY17959" fmla="*/ 1057658 h 5339960"/>
              <a:gd name="connsiteX17960" fmla="*/ 1427897 w 6294865"/>
              <a:gd name="connsiteY17960" fmla="*/ 1290284 h 5339960"/>
              <a:gd name="connsiteX17961" fmla="*/ 1430997 w 6294865"/>
              <a:gd name="connsiteY17961" fmla="*/ 1291774 h 5339960"/>
              <a:gd name="connsiteX17962" fmla="*/ 1430119 w 6294865"/>
              <a:gd name="connsiteY17962" fmla="*/ 1288841 h 5339960"/>
              <a:gd name="connsiteX17963" fmla="*/ 1064489 w 6294865"/>
              <a:gd name="connsiteY17963" fmla="*/ 2443505 h 5339960"/>
              <a:gd name="connsiteX17964" fmla="*/ 1066621 w 6294865"/>
              <a:gd name="connsiteY17964" fmla="*/ 2445529 h 5339960"/>
              <a:gd name="connsiteX17965" fmla="*/ 1070216 w 6294865"/>
              <a:gd name="connsiteY17965" fmla="*/ 2446181 h 5339960"/>
              <a:gd name="connsiteX17966" fmla="*/ 1070424 w 6294865"/>
              <a:gd name="connsiteY17966" fmla="*/ 2441858 h 5339960"/>
              <a:gd name="connsiteX17967" fmla="*/ 1070567 w 6294865"/>
              <a:gd name="connsiteY17967" fmla="*/ 2440522 h 5339960"/>
              <a:gd name="connsiteX17968" fmla="*/ 342321 w 6294865"/>
              <a:gd name="connsiteY17968" fmla="*/ 4734552 h 5339960"/>
              <a:gd name="connsiteX17969" fmla="*/ 348628 w 6294865"/>
              <a:gd name="connsiteY17969" fmla="*/ 4734296 h 5339960"/>
              <a:gd name="connsiteX17970" fmla="*/ 378755 w 6294865"/>
              <a:gd name="connsiteY17970" fmla="*/ 4733809 h 5339960"/>
              <a:gd name="connsiteX17971" fmla="*/ 379087 w 6294865"/>
              <a:gd name="connsiteY17971" fmla="*/ 4729966 h 5339960"/>
              <a:gd name="connsiteX17972" fmla="*/ 380648 w 6294865"/>
              <a:gd name="connsiteY17972" fmla="*/ 4720524 h 5339960"/>
              <a:gd name="connsiteX17973" fmla="*/ 367279 w 6294865"/>
              <a:gd name="connsiteY17973" fmla="*/ 4725435 h 5339960"/>
              <a:gd name="connsiteX17974" fmla="*/ 440121 w 6294865"/>
              <a:gd name="connsiteY17974" fmla="*/ 4424026 h 5339960"/>
              <a:gd name="connsiteX17975" fmla="*/ 445493 w 6294865"/>
              <a:gd name="connsiteY17975" fmla="*/ 4435248 h 5339960"/>
              <a:gd name="connsiteX17976" fmla="*/ 446108 w 6294865"/>
              <a:gd name="connsiteY17976" fmla="*/ 4435407 h 5339960"/>
              <a:gd name="connsiteX17977" fmla="*/ 449722 w 6294865"/>
              <a:gd name="connsiteY17977" fmla="*/ 4436406 h 5339960"/>
              <a:gd name="connsiteX17978" fmla="*/ 460255 w 6294865"/>
              <a:gd name="connsiteY17978" fmla="*/ 4429420 h 5339960"/>
              <a:gd name="connsiteX17979" fmla="*/ 456693 w 6294865"/>
              <a:gd name="connsiteY17979" fmla="*/ 4435524 h 5339960"/>
              <a:gd name="connsiteX17980" fmla="*/ 454696 w 6294865"/>
              <a:gd name="connsiteY17980" fmla="*/ 4437782 h 5339960"/>
              <a:gd name="connsiteX17981" fmla="*/ 461356 w 6294865"/>
              <a:gd name="connsiteY17981" fmla="*/ 4439623 h 5339960"/>
              <a:gd name="connsiteX17982" fmla="*/ 461393 w 6294865"/>
              <a:gd name="connsiteY17982" fmla="*/ 4439637 h 5339960"/>
              <a:gd name="connsiteX17983" fmla="*/ 460112 w 6294865"/>
              <a:gd name="connsiteY17983" fmla="*/ 4428120 h 5339960"/>
              <a:gd name="connsiteX17984" fmla="*/ 458423 w 6294865"/>
              <a:gd name="connsiteY17984" fmla="*/ 4406494 h 5339960"/>
              <a:gd name="connsiteX17985" fmla="*/ 447972 w 6294865"/>
              <a:gd name="connsiteY17985" fmla="*/ 4416435 h 5339960"/>
              <a:gd name="connsiteX17986" fmla="*/ 964011 w 6294865"/>
              <a:gd name="connsiteY17986" fmla="*/ 2758335 h 5339960"/>
              <a:gd name="connsiteX17987" fmla="*/ 966038 w 6294865"/>
              <a:gd name="connsiteY17987" fmla="*/ 2776453 h 5339960"/>
              <a:gd name="connsiteX17988" fmla="*/ 969095 w 6294865"/>
              <a:gd name="connsiteY17988" fmla="*/ 2778160 h 5339960"/>
              <a:gd name="connsiteX17989" fmla="*/ 975919 w 6294865"/>
              <a:gd name="connsiteY17989" fmla="*/ 2779354 h 5339960"/>
              <a:gd name="connsiteX17990" fmla="*/ 978441 w 6294865"/>
              <a:gd name="connsiteY17990" fmla="*/ 2781115 h 5339960"/>
              <a:gd name="connsiteX17991" fmla="*/ 981086 w 6294865"/>
              <a:gd name="connsiteY17991" fmla="*/ 2777172 h 5339960"/>
              <a:gd name="connsiteX17992" fmla="*/ 988995 w 6294865"/>
              <a:gd name="connsiteY17992" fmla="*/ 2767177 h 5339960"/>
              <a:gd name="connsiteX17993" fmla="*/ 988503 w 6294865"/>
              <a:gd name="connsiteY17993" fmla="*/ 2772262 h 5339960"/>
              <a:gd name="connsiteX17994" fmla="*/ 984012 w 6294865"/>
              <a:gd name="connsiteY17994" fmla="*/ 2785000 h 5339960"/>
              <a:gd name="connsiteX17995" fmla="*/ 989300 w 6294865"/>
              <a:gd name="connsiteY17995" fmla="*/ 2788693 h 5339960"/>
              <a:gd name="connsiteX17996" fmla="*/ 989311 w 6294865"/>
              <a:gd name="connsiteY17996" fmla="*/ 2788707 h 5339960"/>
              <a:gd name="connsiteX17997" fmla="*/ 993237 w 6294865"/>
              <a:gd name="connsiteY17997" fmla="*/ 2790661 h 5339960"/>
              <a:gd name="connsiteX17998" fmla="*/ 999458 w 6294865"/>
              <a:gd name="connsiteY17998" fmla="*/ 2784841 h 5339960"/>
              <a:gd name="connsiteX17999" fmla="*/ 1004162 w 6294865"/>
              <a:gd name="connsiteY17999" fmla="*/ 2781392 h 5339960"/>
              <a:gd name="connsiteX18000" fmla="*/ 1003163 w 6294865"/>
              <a:gd name="connsiteY18000" fmla="*/ 2778355 h 5339960"/>
              <a:gd name="connsiteX18001" fmla="*/ 1003341 w 6294865"/>
              <a:gd name="connsiteY18001" fmla="*/ 2777379 h 5339960"/>
              <a:gd name="connsiteX18002" fmla="*/ 992801 w 6294865"/>
              <a:gd name="connsiteY18002" fmla="*/ 2742136 h 5339960"/>
              <a:gd name="connsiteX18003" fmla="*/ 989341 w 6294865"/>
              <a:gd name="connsiteY18003" fmla="*/ 2743645 h 5339960"/>
              <a:gd name="connsiteX18004" fmla="*/ 970403 w 6294865"/>
              <a:gd name="connsiteY18004" fmla="*/ 2753662 h 5339960"/>
              <a:gd name="connsiteX18005" fmla="*/ 939582 w 6294865"/>
              <a:gd name="connsiteY18005" fmla="*/ 2833523 h 5339960"/>
              <a:gd name="connsiteX18006" fmla="*/ 938908 w 6294865"/>
              <a:gd name="connsiteY18006" fmla="*/ 2837124 h 5339960"/>
              <a:gd name="connsiteX18007" fmla="*/ 939042 w 6294865"/>
              <a:gd name="connsiteY18007" fmla="*/ 2837391 h 5339960"/>
              <a:gd name="connsiteX18008" fmla="*/ 942874 w 6294865"/>
              <a:gd name="connsiteY18008" fmla="*/ 2832806 h 5339960"/>
              <a:gd name="connsiteX18009" fmla="*/ 1625761 w 6294865"/>
              <a:gd name="connsiteY18009" fmla="*/ 654355 h 5339960"/>
              <a:gd name="connsiteX18010" fmla="*/ 1631268 w 6294865"/>
              <a:gd name="connsiteY18010" fmla="*/ 658400 h 5339960"/>
              <a:gd name="connsiteX18011" fmla="*/ 1631934 w 6294865"/>
              <a:gd name="connsiteY18011" fmla="*/ 650469 h 5339960"/>
              <a:gd name="connsiteX18012" fmla="*/ 1528440 w 6294865"/>
              <a:gd name="connsiteY18012" fmla="*/ 962818 h 5339960"/>
              <a:gd name="connsiteX18013" fmla="*/ 1528830 w 6294865"/>
              <a:gd name="connsiteY18013" fmla="*/ 967778 h 5339960"/>
              <a:gd name="connsiteX18014" fmla="*/ 1530069 w 6294865"/>
              <a:gd name="connsiteY18014" fmla="*/ 963981 h 5339960"/>
              <a:gd name="connsiteX18015" fmla="*/ 1361983 w 6294865"/>
              <a:gd name="connsiteY18015" fmla="*/ 1490950 h 5339960"/>
              <a:gd name="connsiteX18016" fmla="*/ 1359318 w 6294865"/>
              <a:gd name="connsiteY18016" fmla="*/ 1506380 h 5339960"/>
              <a:gd name="connsiteX18017" fmla="*/ 1358804 w 6294865"/>
              <a:gd name="connsiteY18017" fmla="*/ 1509425 h 5339960"/>
              <a:gd name="connsiteX18018" fmla="*/ 1367832 w 6294865"/>
              <a:gd name="connsiteY18018" fmla="*/ 1499272 h 5339960"/>
              <a:gd name="connsiteX18019" fmla="*/ 1083703 w 6294865"/>
              <a:gd name="connsiteY18019" fmla="*/ 2373843 h 5339960"/>
              <a:gd name="connsiteX18020" fmla="*/ 1089251 w 6294865"/>
              <a:gd name="connsiteY18020" fmla="*/ 2395365 h 5339960"/>
              <a:gd name="connsiteX18021" fmla="*/ 1091185 w 6294865"/>
              <a:gd name="connsiteY18021" fmla="*/ 2402826 h 5339960"/>
              <a:gd name="connsiteX18022" fmla="*/ 1100197 w 6294865"/>
              <a:gd name="connsiteY18022" fmla="*/ 2396526 h 5339960"/>
              <a:gd name="connsiteX18023" fmla="*/ 1111772 w 6294865"/>
              <a:gd name="connsiteY18023" fmla="*/ 2395724 h 5339960"/>
              <a:gd name="connsiteX18024" fmla="*/ 1117796 w 6294865"/>
              <a:gd name="connsiteY18024" fmla="*/ 2396061 h 5339960"/>
              <a:gd name="connsiteX18025" fmla="*/ 1121192 w 6294865"/>
              <a:gd name="connsiteY18025" fmla="*/ 2392144 h 5339960"/>
              <a:gd name="connsiteX18026" fmla="*/ 1122065 w 6294865"/>
              <a:gd name="connsiteY18026" fmla="*/ 2384578 h 5339960"/>
              <a:gd name="connsiteX18027" fmla="*/ 1122809 w 6294865"/>
              <a:gd name="connsiteY18027" fmla="*/ 2380579 h 5339960"/>
              <a:gd name="connsiteX18028" fmla="*/ 1110797 w 6294865"/>
              <a:gd name="connsiteY18028" fmla="*/ 2376555 h 5339960"/>
              <a:gd name="connsiteX18029" fmla="*/ 1102592 w 6294865"/>
              <a:gd name="connsiteY18029" fmla="*/ 2366455 h 5339960"/>
              <a:gd name="connsiteX18030" fmla="*/ 1102239 w 6294865"/>
              <a:gd name="connsiteY18030" fmla="*/ 2365760 h 5339960"/>
              <a:gd name="connsiteX18031" fmla="*/ 1051471 w 6294865"/>
              <a:gd name="connsiteY18031" fmla="*/ 2476164 h 5339960"/>
              <a:gd name="connsiteX18032" fmla="*/ 1051919 w 6294865"/>
              <a:gd name="connsiteY18032" fmla="*/ 2477901 h 5339960"/>
              <a:gd name="connsiteX18033" fmla="*/ 1065553 w 6294865"/>
              <a:gd name="connsiteY18033" fmla="*/ 2471936 h 5339960"/>
              <a:gd name="connsiteX18034" fmla="*/ 1064621 w 6294865"/>
              <a:gd name="connsiteY18034" fmla="*/ 2470430 h 5339960"/>
              <a:gd name="connsiteX18035" fmla="*/ 989537 w 6294865"/>
              <a:gd name="connsiteY18035" fmla="*/ 2672623 h 5339960"/>
              <a:gd name="connsiteX18036" fmla="*/ 990560 w 6294865"/>
              <a:gd name="connsiteY18036" fmla="*/ 2685634 h 5339960"/>
              <a:gd name="connsiteX18037" fmla="*/ 994211 w 6294865"/>
              <a:gd name="connsiteY18037" fmla="*/ 2704693 h 5339960"/>
              <a:gd name="connsiteX18038" fmla="*/ 995254 w 6294865"/>
              <a:gd name="connsiteY18038" fmla="*/ 2703433 h 5339960"/>
              <a:gd name="connsiteX18039" fmla="*/ 1006522 w 6294865"/>
              <a:gd name="connsiteY18039" fmla="*/ 2693580 h 5339960"/>
              <a:gd name="connsiteX18040" fmla="*/ 1024521 w 6294865"/>
              <a:gd name="connsiteY18040" fmla="*/ 2677704 h 5339960"/>
              <a:gd name="connsiteX18041" fmla="*/ 1016245 w 6294865"/>
              <a:gd name="connsiteY18041" fmla="*/ 2659858 h 5339960"/>
              <a:gd name="connsiteX18042" fmla="*/ 1014228 w 6294865"/>
              <a:gd name="connsiteY18042" fmla="*/ 2657577 h 5339960"/>
              <a:gd name="connsiteX18043" fmla="*/ 1012706 w 6294865"/>
              <a:gd name="connsiteY18043" fmla="*/ 2657623 h 5339960"/>
              <a:gd name="connsiteX18044" fmla="*/ 1004135 w 6294865"/>
              <a:gd name="connsiteY18044" fmla="*/ 2658314 h 5339960"/>
              <a:gd name="connsiteX18045" fmla="*/ 1001822 w 6294865"/>
              <a:gd name="connsiteY18045" fmla="*/ 2660340 h 5339960"/>
              <a:gd name="connsiteX18046" fmla="*/ 1530251 w 6294865"/>
              <a:gd name="connsiteY18046" fmla="*/ 955765 h 5339960"/>
              <a:gd name="connsiteX18047" fmla="*/ 1530497 w 6294865"/>
              <a:gd name="connsiteY18047" fmla="*/ 955951 h 5339960"/>
              <a:gd name="connsiteX18048" fmla="*/ 1547795 w 6294865"/>
              <a:gd name="connsiteY18048" fmla="*/ 965617 h 5339960"/>
              <a:gd name="connsiteX18049" fmla="*/ 1557246 w 6294865"/>
              <a:gd name="connsiteY18049" fmla="*/ 970320 h 5339960"/>
              <a:gd name="connsiteX18050" fmla="*/ 1559932 w 6294865"/>
              <a:gd name="connsiteY18050" fmla="*/ 969579 h 5339960"/>
              <a:gd name="connsiteX18051" fmla="*/ 1559724 w 6294865"/>
              <a:gd name="connsiteY18051" fmla="*/ 955888 h 5339960"/>
              <a:gd name="connsiteX18052" fmla="*/ 1554764 w 6294865"/>
              <a:gd name="connsiteY18052" fmla="*/ 945195 h 5339960"/>
              <a:gd name="connsiteX18053" fmla="*/ 1548715 w 6294865"/>
              <a:gd name="connsiteY18053" fmla="*/ 938345 h 5339960"/>
              <a:gd name="connsiteX18054" fmla="*/ 1540341 w 6294865"/>
              <a:gd name="connsiteY18054" fmla="*/ 945675 h 5339960"/>
              <a:gd name="connsiteX18055" fmla="*/ 1371891 w 6294865"/>
              <a:gd name="connsiteY18055" fmla="*/ 1453796 h 5339960"/>
              <a:gd name="connsiteX18056" fmla="*/ 1379957 w 6294865"/>
              <a:gd name="connsiteY18056" fmla="*/ 1472079 h 5339960"/>
              <a:gd name="connsiteX18057" fmla="*/ 1383269 w 6294865"/>
              <a:gd name="connsiteY18057" fmla="*/ 1477718 h 5339960"/>
              <a:gd name="connsiteX18058" fmla="*/ 1385126 w 6294865"/>
              <a:gd name="connsiteY18058" fmla="*/ 1481303 h 5339960"/>
              <a:gd name="connsiteX18059" fmla="*/ 1409731 w 6294865"/>
              <a:gd name="connsiteY18059" fmla="*/ 1456196 h 5339960"/>
              <a:gd name="connsiteX18060" fmla="*/ 1401310 w 6294865"/>
              <a:gd name="connsiteY18060" fmla="*/ 1453419 h 5339960"/>
              <a:gd name="connsiteX18061" fmla="*/ 1389441 w 6294865"/>
              <a:gd name="connsiteY18061" fmla="*/ 1447875 h 5339960"/>
              <a:gd name="connsiteX18062" fmla="*/ 1388521 w 6294865"/>
              <a:gd name="connsiteY18062" fmla="*/ 1447802 h 5339960"/>
              <a:gd name="connsiteX18063" fmla="*/ 1560288 w 6294865"/>
              <a:gd name="connsiteY18063" fmla="*/ 855637 h 5339960"/>
              <a:gd name="connsiteX18064" fmla="*/ 1561310 w 6294865"/>
              <a:gd name="connsiteY18064" fmla="*/ 868649 h 5339960"/>
              <a:gd name="connsiteX18065" fmla="*/ 1562751 w 6294865"/>
              <a:gd name="connsiteY18065" fmla="*/ 876168 h 5339960"/>
              <a:gd name="connsiteX18066" fmla="*/ 1563055 w 6294865"/>
              <a:gd name="connsiteY18066" fmla="*/ 873336 h 5339960"/>
              <a:gd name="connsiteX18067" fmla="*/ 1566991 w 6294865"/>
              <a:gd name="connsiteY18067" fmla="*/ 892241 h 5339960"/>
              <a:gd name="connsiteX18068" fmla="*/ 1568150 w 6294865"/>
              <a:gd name="connsiteY18068" fmla="*/ 902168 h 5339960"/>
              <a:gd name="connsiteX18069" fmla="*/ 1568853 w 6294865"/>
              <a:gd name="connsiteY18069" fmla="*/ 904951 h 5339960"/>
              <a:gd name="connsiteX18070" fmla="*/ 1595439 w 6294865"/>
              <a:gd name="connsiteY18070" fmla="*/ 885466 h 5339960"/>
              <a:gd name="connsiteX18071" fmla="*/ 1604257 w 6294865"/>
              <a:gd name="connsiteY18071" fmla="*/ 880554 h 5339960"/>
              <a:gd name="connsiteX18072" fmla="*/ 1603263 w 6294865"/>
              <a:gd name="connsiteY18072" fmla="*/ 877946 h 5339960"/>
              <a:gd name="connsiteX18073" fmla="*/ 1602352 w 6294865"/>
              <a:gd name="connsiteY18073" fmla="*/ 875982 h 5339960"/>
              <a:gd name="connsiteX18074" fmla="*/ 1598139 w 6294865"/>
              <a:gd name="connsiteY18074" fmla="*/ 878101 h 5339960"/>
              <a:gd name="connsiteX18075" fmla="*/ 1600532 w 6294865"/>
              <a:gd name="connsiteY18075" fmla="*/ 872059 h 5339960"/>
              <a:gd name="connsiteX18076" fmla="*/ 1593689 w 6294865"/>
              <a:gd name="connsiteY18076" fmla="*/ 857306 h 5339960"/>
              <a:gd name="connsiteX18077" fmla="*/ 1582574 w 6294865"/>
              <a:gd name="connsiteY18077" fmla="*/ 867661 h 5339960"/>
              <a:gd name="connsiteX18078" fmla="*/ 1592672 w 6294865"/>
              <a:gd name="connsiteY18078" fmla="*/ 855113 h 5339960"/>
              <a:gd name="connsiteX18079" fmla="*/ 1586994 w 6294865"/>
              <a:gd name="connsiteY18079" fmla="*/ 842874 h 5339960"/>
              <a:gd name="connsiteX18080" fmla="*/ 1580945 w 6294865"/>
              <a:gd name="connsiteY18080" fmla="*/ 836024 h 5339960"/>
              <a:gd name="connsiteX18081" fmla="*/ 1572571 w 6294865"/>
              <a:gd name="connsiteY18081" fmla="*/ 843355 h 5339960"/>
              <a:gd name="connsiteX18082" fmla="*/ 1373180 w 6294865"/>
              <a:gd name="connsiteY18082" fmla="*/ 1449621 h 5339960"/>
              <a:gd name="connsiteX18083" fmla="*/ 1383507 w 6294865"/>
              <a:gd name="connsiteY18083" fmla="*/ 1445104 h 5339960"/>
              <a:gd name="connsiteX18084" fmla="*/ 1377742 w 6294865"/>
              <a:gd name="connsiteY18084" fmla="*/ 1442411 h 5339960"/>
              <a:gd name="connsiteX18085" fmla="*/ 1374984 w 6294865"/>
              <a:gd name="connsiteY18085" fmla="*/ 1444281 h 5339960"/>
              <a:gd name="connsiteX18086" fmla="*/ 1108153 w 6294865"/>
              <a:gd name="connsiteY18086" fmla="*/ 2290001 h 5339960"/>
              <a:gd name="connsiteX18087" fmla="*/ 1121320 w 6294865"/>
              <a:gd name="connsiteY18087" fmla="*/ 2312842 h 5339960"/>
              <a:gd name="connsiteX18088" fmla="*/ 1127110 w 6294865"/>
              <a:gd name="connsiteY18088" fmla="*/ 2306576 h 5339960"/>
              <a:gd name="connsiteX18089" fmla="*/ 1132114 w 6294865"/>
              <a:gd name="connsiteY18089" fmla="*/ 2302246 h 5339960"/>
              <a:gd name="connsiteX18090" fmla="*/ 1126877 w 6294865"/>
              <a:gd name="connsiteY18090" fmla="*/ 2300204 h 5339960"/>
              <a:gd name="connsiteX18091" fmla="*/ 1420919 w 6294865"/>
              <a:gd name="connsiteY18091" fmla="*/ 1295547 h 5339960"/>
              <a:gd name="connsiteX18092" fmla="*/ 1426564 w 6294865"/>
              <a:gd name="connsiteY18092" fmla="*/ 1303063 h 5339960"/>
              <a:gd name="connsiteX18093" fmla="*/ 1428123 w 6294865"/>
              <a:gd name="connsiteY18093" fmla="*/ 1305767 h 5339960"/>
              <a:gd name="connsiteX18094" fmla="*/ 1434301 w 6294865"/>
              <a:gd name="connsiteY18094" fmla="*/ 1302738 h 5339960"/>
              <a:gd name="connsiteX18095" fmla="*/ 1433985 w 6294865"/>
              <a:gd name="connsiteY18095" fmla="*/ 1301769 h 5339960"/>
              <a:gd name="connsiteX18096" fmla="*/ 1433386 w 6294865"/>
              <a:gd name="connsiteY18096" fmla="*/ 1299760 h 5339960"/>
              <a:gd name="connsiteX18097" fmla="*/ 1421676 w 6294865"/>
              <a:gd name="connsiteY18097" fmla="*/ 1295900 h 5339960"/>
              <a:gd name="connsiteX18098" fmla="*/ 1746420 w 6294865"/>
              <a:gd name="connsiteY18098" fmla="*/ 262017 h 5339960"/>
              <a:gd name="connsiteX18099" fmla="*/ 1745973 w 6294865"/>
              <a:gd name="connsiteY18099" fmla="*/ 279604 h 5339960"/>
              <a:gd name="connsiteX18100" fmla="*/ 1743665 w 6294865"/>
              <a:gd name="connsiteY18100" fmla="*/ 305718 h 5339960"/>
              <a:gd name="connsiteX18101" fmla="*/ 1751275 w 6294865"/>
              <a:gd name="connsiteY18101" fmla="*/ 307638 h 5339960"/>
              <a:gd name="connsiteX18102" fmla="*/ 1753707 w 6294865"/>
              <a:gd name="connsiteY18102" fmla="*/ 303012 h 5339960"/>
              <a:gd name="connsiteX18103" fmla="*/ 1768575 w 6294865"/>
              <a:gd name="connsiteY18103" fmla="*/ 302450 h 5339960"/>
              <a:gd name="connsiteX18104" fmla="*/ 1771382 w 6294865"/>
              <a:gd name="connsiteY18104" fmla="*/ 312697 h 5339960"/>
              <a:gd name="connsiteX18105" fmla="*/ 1808920 w 6294865"/>
              <a:gd name="connsiteY18105" fmla="*/ 322104 h 5339960"/>
              <a:gd name="connsiteX18106" fmla="*/ 1809436 w 6294865"/>
              <a:gd name="connsiteY18106" fmla="*/ 321735 h 5339960"/>
              <a:gd name="connsiteX18107" fmla="*/ 1822411 w 6294865"/>
              <a:gd name="connsiteY18107" fmla="*/ 312683 h 5339960"/>
              <a:gd name="connsiteX18108" fmla="*/ 1822447 w 6294865"/>
              <a:gd name="connsiteY18108" fmla="*/ 312665 h 5339960"/>
              <a:gd name="connsiteX18109" fmla="*/ 1812761 w 6294865"/>
              <a:gd name="connsiteY18109" fmla="*/ 306301 h 5339960"/>
              <a:gd name="connsiteX18110" fmla="*/ 1771459 w 6294865"/>
              <a:gd name="connsiteY18110" fmla="*/ 277179 h 5339960"/>
              <a:gd name="connsiteX18111" fmla="*/ 1754121 w 6294865"/>
              <a:gd name="connsiteY18111" fmla="*/ 263065 h 5339960"/>
              <a:gd name="connsiteX18112" fmla="*/ 1612388 w 6294865"/>
              <a:gd name="connsiteY18112" fmla="*/ 687330 h 5339960"/>
              <a:gd name="connsiteX18113" fmla="*/ 1620568 w 6294865"/>
              <a:gd name="connsiteY18113" fmla="*/ 684271 h 5339960"/>
              <a:gd name="connsiteX18114" fmla="*/ 1628752 w 6294865"/>
              <a:gd name="connsiteY18114" fmla="*/ 681590 h 5339960"/>
              <a:gd name="connsiteX18115" fmla="*/ 1630202 w 6294865"/>
              <a:gd name="connsiteY18115" fmla="*/ 674836 h 5339960"/>
              <a:gd name="connsiteX18116" fmla="*/ 1618544 w 6294865"/>
              <a:gd name="connsiteY18116" fmla="*/ 681001 h 5339960"/>
              <a:gd name="connsiteX18117" fmla="*/ 432126 w 6294865"/>
              <a:gd name="connsiteY18117" fmla="*/ 4431756 h 5339960"/>
              <a:gd name="connsiteX18118" fmla="*/ 435452 w 6294865"/>
              <a:gd name="connsiteY18118" fmla="*/ 4432625 h 5339960"/>
              <a:gd name="connsiteX18119" fmla="*/ 434030 w 6294865"/>
              <a:gd name="connsiteY18119" fmla="*/ 4429915 h 5339960"/>
              <a:gd name="connsiteX18120" fmla="*/ 945649 w 6294865"/>
              <a:gd name="connsiteY18120" fmla="*/ 2801112 h 5339960"/>
              <a:gd name="connsiteX18121" fmla="*/ 941372 w 6294865"/>
              <a:gd name="connsiteY18121" fmla="*/ 2823961 h 5339960"/>
              <a:gd name="connsiteX18122" fmla="*/ 950656 w 6294865"/>
              <a:gd name="connsiteY18122" fmla="*/ 2823497 h 5339960"/>
              <a:gd name="connsiteX18123" fmla="*/ 954361 w 6294865"/>
              <a:gd name="connsiteY18123" fmla="*/ 2819065 h 5339960"/>
              <a:gd name="connsiteX18124" fmla="*/ 951983 w 6294865"/>
              <a:gd name="connsiteY18124" fmla="*/ 2798004 h 5339960"/>
              <a:gd name="connsiteX18125" fmla="*/ 1275016 w 6294865"/>
              <a:gd name="connsiteY18125" fmla="*/ 1752072 h 5339960"/>
              <a:gd name="connsiteX18126" fmla="*/ 1276460 w 6294865"/>
              <a:gd name="connsiteY18126" fmla="*/ 1764998 h 5339960"/>
              <a:gd name="connsiteX18127" fmla="*/ 1279517 w 6294865"/>
              <a:gd name="connsiteY18127" fmla="*/ 1766704 h 5339960"/>
              <a:gd name="connsiteX18128" fmla="*/ 1286341 w 6294865"/>
              <a:gd name="connsiteY18128" fmla="*/ 1767900 h 5339960"/>
              <a:gd name="connsiteX18129" fmla="*/ 1288865 w 6294865"/>
              <a:gd name="connsiteY18129" fmla="*/ 1769662 h 5339960"/>
              <a:gd name="connsiteX18130" fmla="*/ 1289808 w 6294865"/>
              <a:gd name="connsiteY18130" fmla="*/ 1768254 h 5339960"/>
              <a:gd name="connsiteX18131" fmla="*/ 1286280 w 6294865"/>
              <a:gd name="connsiteY18131" fmla="*/ 1764109 h 5339960"/>
              <a:gd name="connsiteX18132" fmla="*/ 1280391 w 6294865"/>
              <a:gd name="connsiteY18132" fmla="*/ 1751139 h 5339960"/>
              <a:gd name="connsiteX18133" fmla="*/ 1187554 w 6294865"/>
              <a:gd name="connsiteY18133" fmla="*/ 2029592 h 5339960"/>
              <a:gd name="connsiteX18134" fmla="*/ 1196685 w 6294865"/>
              <a:gd name="connsiteY18134" fmla="*/ 2038096 h 5339960"/>
              <a:gd name="connsiteX18135" fmla="*/ 1204859 w 6294865"/>
              <a:gd name="connsiteY18135" fmla="*/ 2042434 h 5339960"/>
              <a:gd name="connsiteX18136" fmla="*/ 1205471 w 6294865"/>
              <a:gd name="connsiteY18136" fmla="*/ 2041371 h 5339960"/>
              <a:gd name="connsiteX18137" fmla="*/ 1208291 w 6294865"/>
              <a:gd name="connsiteY18137" fmla="*/ 2038377 h 5339960"/>
              <a:gd name="connsiteX18138" fmla="*/ 1201742 w 6294865"/>
              <a:gd name="connsiteY18138" fmla="*/ 2036219 h 5339960"/>
              <a:gd name="connsiteX18139" fmla="*/ 1720696 w 6294865"/>
              <a:gd name="connsiteY18139" fmla="*/ 336397 h 5339960"/>
              <a:gd name="connsiteX18140" fmla="*/ 1727682 w 6294865"/>
              <a:gd name="connsiteY18140" fmla="*/ 341938 h 5339960"/>
              <a:gd name="connsiteX18141" fmla="*/ 1728815 w 6294865"/>
              <a:gd name="connsiteY18141" fmla="*/ 336964 h 5339960"/>
              <a:gd name="connsiteX18142" fmla="*/ 1505592 w 6294865"/>
              <a:gd name="connsiteY18142" fmla="*/ 1017930 h 5339960"/>
              <a:gd name="connsiteX18143" fmla="*/ 1513001 w 6294865"/>
              <a:gd name="connsiteY18143" fmla="*/ 1023372 h 5339960"/>
              <a:gd name="connsiteX18144" fmla="*/ 1513276 w 6294865"/>
              <a:gd name="connsiteY18144" fmla="*/ 1023293 h 5339960"/>
              <a:gd name="connsiteX18145" fmla="*/ 1515604 w 6294865"/>
              <a:gd name="connsiteY18145" fmla="*/ 1012451 h 5339960"/>
              <a:gd name="connsiteX18146" fmla="*/ 1515892 w 6294865"/>
              <a:gd name="connsiteY18146" fmla="*/ 1011448 h 5339960"/>
              <a:gd name="connsiteX18147" fmla="*/ 388972 w 6294865"/>
              <a:gd name="connsiteY18147" fmla="*/ 4562253 h 5339960"/>
              <a:gd name="connsiteX18148" fmla="*/ 389276 w 6294865"/>
              <a:gd name="connsiteY18148" fmla="*/ 4573988 h 5339960"/>
              <a:gd name="connsiteX18149" fmla="*/ 391408 w 6294865"/>
              <a:gd name="connsiteY18149" fmla="*/ 4575308 h 5339960"/>
              <a:gd name="connsiteX18150" fmla="*/ 391673 w 6294865"/>
              <a:gd name="connsiteY18150" fmla="*/ 4575439 h 5339960"/>
              <a:gd name="connsiteX18151" fmla="*/ 393024 w 6294865"/>
              <a:gd name="connsiteY18151" fmla="*/ 4575881 h 5339960"/>
              <a:gd name="connsiteX18152" fmla="*/ 403816 w 6294865"/>
              <a:gd name="connsiteY18152" fmla="*/ 4556293 h 5339960"/>
              <a:gd name="connsiteX18153" fmla="*/ 404605 w 6294865"/>
              <a:gd name="connsiteY18153" fmla="*/ 4555272 h 5339960"/>
              <a:gd name="connsiteX18154" fmla="*/ 406529 w 6294865"/>
              <a:gd name="connsiteY18154" fmla="*/ 4549272 h 5339960"/>
              <a:gd name="connsiteX18155" fmla="*/ 404743 w 6294865"/>
              <a:gd name="connsiteY18155" fmla="*/ 4550331 h 5339960"/>
              <a:gd name="connsiteX18156" fmla="*/ 404065 w 6294865"/>
              <a:gd name="connsiteY18156" fmla="*/ 4549936 h 5339960"/>
              <a:gd name="connsiteX18157" fmla="*/ 389154 w 6294865"/>
              <a:gd name="connsiteY18157" fmla="*/ 4561976 h 5339960"/>
              <a:gd name="connsiteX18158" fmla="*/ 950466 w 6294865"/>
              <a:gd name="connsiteY18158" fmla="*/ 2775375 h 5339960"/>
              <a:gd name="connsiteX18159" fmla="*/ 949428 w 6294865"/>
              <a:gd name="connsiteY18159" fmla="*/ 2780923 h 5339960"/>
              <a:gd name="connsiteX18160" fmla="*/ 950546 w 6294865"/>
              <a:gd name="connsiteY18160" fmla="*/ 2780614 h 5339960"/>
              <a:gd name="connsiteX18161" fmla="*/ 1025696 w 6294865"/>
              <a:gd name="connsiteY18161" fmla="*/ 2536344 h 5339960"/>
              <a:gd name="connsiteX18162" fmla="*/ 1028877 w 6294865"/>
              <a:gd name="connsiteY18162" fmla="*/ 2542076 h 5339960"/>
              <a:gd name="connsiteX18163" fmla="*/ 1031419 w 6294865"/>
              <a:gd name="connsiteY18163" fmla="*/ 2539877 h 5339960"/>
              <a:gd name="connsiteX18164" fmla="*/ 1033298 w 6294865"/>
              <a:gd name="connsiteY18164" fmla="*/ 2533285 h 5339960"/>
              <a:gd name="connsiteX18165" fmla="*/ 1030160 w 6294865"/>
              <a:gd name="connsiteY18165" fmla="*/ 2531819 h 5339960"/>
              <a:gd name="connsiteX18166" fmla="*/ 1026394 w 6294865"/>
              <a:gd name="connsiteY18166" fmla="*/ 2535638 h 5339960"/>
              <a:gd name="connsiteX18167" fmla="*/ 1203555 w 6294865"/>
              <a:gd name="connsiteY18167" fmla="*/ 1971458 h 5339960"/>
              <a:gd name="connsiteX18168" fmla="*/ 1207008 w 6294865"/>
              <a:gd name="connsiteY18168" fmla="*/ 1984848 h 5339960"/>
              <a:gd name="connsiteX18169" fmla="*/ 1212144 w 6294865"/>
              <a:gd name="connsiteY18169" fmla="*/ 1982791 h 5339960"/>
              <a:gd name="connsiteX18170" fmla="*/ 1215492 w 6294865"/>
              <a:gd name="connsiteY18170" fmla="*/ 1986699 h 5339960"/>
              <a:gd name="connsiteX18171" fmla="*/ 1224734 w 6294865"/>
              <a:gd name="connsiteY18171" fmla="*/ 1976698 h 5339960"/>
              <a:gd name="connsiteX18172" fmla="*/ 1222224 w 6294865"/>
              <a:gd name="connsiteY18172" fmla="*/ 1968069 h 5339960"/>
              <a:gd name="connsiteX18173" fmla="*/ 1222884 w 6294865"/>
              <a:gd name="connsiteY18173" fmla="*/ 1967609 h 5339960"/>
              <a:gd name="connsiteX18174" fmla="*/ 1221579 w 6294865"/>
              <a:gd name="connsiteY18174" fmla="*/ 1963597 h 5339960"/>
              <a:gd name="connsiteX18175" fmla="*/ 426283 w 6294865"/>
              <a:gd name="connsiteY18175" fmla="*/ 4438258 h 5339960"/>
              <a:gd name="connsiteX18176" fmla="*/ 433264 w 6294865"/>
              <a:gd name="connsiteY18176" fmla="*/ 4444554 h 5339960"/>
              <a:gd name="connsiteX18177" fmla="*/ 435311 w 6294865"/>
              <a:gd name="connsiteY18177" fmla="*/ 4446910 h 5339960"/>
              <a:gd name="connsiteX18178" fmla="*/ 440796 w 6294865"/>
              <a:gd name="connsiteY18178" fmla="*/ 4442752 h 5339960"/>
              <a:gd name="connsiteX18179" fmla="*/ 440300 w 6294865"/>
              <a:gd name="connsiteY18179" fmla="*/ 4441862 h 5339960"/>
              <a:gd name="connsiteX18180" fmla="*/ 439327 w 6294865"/>
              <a:gd name="connsiteY18180" fmla="*/ 4440005 h 5339960"/>
              <a:gd name="connsiteX18181" fmla="*/ 427094 w 6294865"/>
              <a:gd name="connsiteY18181" fmla="*/ 4438460 h 5339960"/>
              <a:gd name="connsiteX18182" fmla="*/ 1300087 w 6294865"/>
              <a:gd name="connsiteY18182" fmla="*/ 1662789 h 5339960"/>
              <a:gd name="connsiteX18183" fmla="*/ 1300982 w 6294865"/>
              <a:gd name="connsiteY18183" fmla="*/ 1674181 h 5339960"/>
              <a:gd name="connsiteX18184" fmla="*/ 1304000 w 6294865"/>
              <a:gd name="connsiteY18184" fmla="*/ 1689931 h 5339960"/>
              <a:gd name="connsiteX18185" fmla="*/ 1322904 w 6294865"/>
              <a:gd name="connsiteY18185" fmla="*/ 1674649 h 5339960"/>
              <a:gd name="connsiteX18186" fmla="*/ 1315811 w 6294865"/>
              <a:gd name="connsiteY18186" fmla="*/ 1669910 h 5339960"/>
              <a:gd name="connsiteX18187" fmla="*/ 1302615 w 6294865"/>
              <a:gd name="connsiteY18187" fmla="*/ 1658781 h 5339960"/>
              <a:gd name="connsiteX18188" fmla="*/ 1600768 w 6294865"/>
              <a:gd name="connsiteY18188" fmla="*/ 707647 h 5339960"/>
              <a:gd name="connsiteX18189" fmla="*/ 1610224 w 6294865"/>
              <a:gd name="connsiteY18189" fmla="*/ 722343 h 5339960"/>
              <a:gd name="connsiteX18190" fmla="*/ 1615899 w 6294865"/>
              <a:gd name="connsiteY18190" fmla="*/ 727032 h 5339960"/>
              <a:gd name="connsiteX18191" fmla="*/ 1619554 w 6294865"/>
              <a:gd name="connsiteY18191" fmla="*/ 727236 h 5339960"/>
              <a:gd name="connsiteX18192" fmla="*/ 1627893 w 6294865"/>
              <a:gd name="connsiteY18192" fmla="*/ 717618 h 5339960"/>
              <a:gd name="connsiteX18193" fmla="*/ 1626616 w 6294865"/>
              <a:gd name="connsiteY18193" fmla="*/ 714301 h 5339960"/>
              <a:gd name="connsiteX18194" fmla="*/ 1626860 w 6294865"/>
              <a:gd name="connsiteY18194" fmla="*/ 709040 h 5339960"/>
              <a:gd name="connsiteX18195" fmla="*/ 1612314 w 6294865"/>
              <a:gd name="connsiteY18195" fmla="*/ 698663 h 5339960"/>
              <a:gd name="connsiteX18196" fmla="*/ 1603350 w 6294865"/>
              <a:gd name="connsiteY18196" fmla="*/ 701892 h 5339960"/>
              <a:gd name="connsiteX18197" fmla="*/ 1603306 w 6294865"/>
              <a:gd name="connsiteY18197" fmla="*/ 701985 h 5339960"/>
              <a:gd name="connsiteX18198" fmla="*/ 1492669 w 6294865"/>
              <a:gd name="connsiteY18198" fmla="*/ 1050441 h 5339960"/>
              <a:gd name="connsiteX18199" fmla="*/ 1492762 w 6294865"/>
              <a:gd name="connsiteY18199" fmla="*/ 1050702 h 5339960"/>
              <a:gd name="connsiteX18200" fmla="*/ 1500398 w 6294865"/>
              <a:gd name="connsiteY18200" fmla="*/ 1047846 h 5339960"/>
              <a:gd name="connsiteX18201" fmla="*/ 1508581 w 6294865"/>
              <a:gd name="connsiteY18201" fmla="*/ 1045164 h 5339960"/>
              <a:gd name="connsiteX18202" fmla="*/ 1510031 w 6294865"/>
              <a:gd name="connsiteY18202" fmla="*/ 1038410 h 5339960"/>
              <a:gd name="connsiteX18203" fmla="*/ 1498373 w 6294865"/>
              <a:gd name="connsiteY18203" fmla="*/ 1044577 h 5339960"/>
              <a:gd name="connsiteX18204" fmla="*/ 1646750 w 6294865"/>
              <a:gd name="connsiteY18204" fmla="*/ 561234 h 5339960"/>
              <a:gd name="connsiteX18205" fmla="*/ 1646853 w 6294865"/>
              <a:gd name="connsiteY18205" fmla="*/ 562718 h 5339960"/>
              <a:gd name="connsiteX18206" fmla="*/ 1653336 w 6294865"/>
              <a:gd name="connsiteY18206" fmla="*/ 560884 h 5339960"/>
              <a:gd name="connsiteX18207" fmla="*/ 1691515 w 6294865"/>
              <a:gd name="connsiteY18207" fmla="*/ 418970 h 5339960"/>
              <a:gd name="connsiteX18208" fmla="*/ 1691439 w 6294865"/>
              <a:gd name="connsiteY18208" fmla="*/ 424907 h 5339960"/>
              <a:gd name="connsiteX18209" fmla="*/ 1694708 w 6294865"/>
              <a:gd name="connsiteY18209" fmla="*/ 435480 h 5339960"/>
              <a:gd name="connsiteX18210" fmla="*/ 1703412 w 6294865"/>
              <a:gd name="connsiteY18210" fmla="*/ 431560 h 5339960"/>
              <a:gd name="connsiteX18211" fmla="*/ 1710007 w 6294865"/>
              <a:gd name="connsiteY18211" fmla="*/ 427407 h 5339960"/>
              <a:gd name="connsiteX18212" fmla="*/ 1708326 w 6294865"/>
              <a:gd name="connsiteY18212" fmla="*/ 422118 h 5339960"/>
              <a:gd name="connsiteX18213" fmla="*/ 667064 w 6294865"/>
              <a:gd name="connsiteY18213" fmla="*/ 3670863 h 5339960"/>
              <a:gd name="connsiteX18214" fmla="*/ 688490 w 6294865"/>
              <a:gd name="connsiteY18214" fmla="*/ 3682450 h 5339960"/>
              <a:gd name="connsiteX18215" fmla="*/ 696893 w 6294865"/>
              <a:gd name="connsiteY18215" fmla="*/ 3684813 h 5339960"/>
              <a:gd name="connsiteX18216" fmla="*/ 698288 w 6294865"/>
              <a:gd name="connsiteY18216" fmla="*/ 3681482 h 5339960"/>
              <a:gd name="connsiteX18217" fmla="*/ 695326 w 6294865"/>
              <a:gd name="connsiteY18217" fmla="*/ 3662038 h 5339960"/>
              <a:gd name="connsiteX18218" fmla="*/ 692468 w 6294865"/>
              <a:gd name="connsiteY18218" fmla="*/ 3662508 h 5339960"/>
              <a:gd name="connsiteX18219" fmla="*/ 677901 w 6294865"/>
              <a:gd name="connsiteY18219" fmla="*/ 3660937 h 5339960"/>
              <a:gd name="connsiteX18220" fmla="*/ 673923 w 6294865"/>
              <a:gd name="connsiteY18220" fmla="*/ 3662806 h 5339960"/>
              <a:gd name="connsiteX18221" fmla="*/ 376193 w 6294865"/>
              <a:gd name="connsiteY18221" fmla="*/ 4594195 h 5339960"/>
              <a:gd name="connsiteX18222" fmla="*/ 374685 w 6294865"/>
              <a:gd name="connsiteY18222" fmla="*/ 4600672 h 5339960"/>
              <a:gd name="connsiteX18223" fmla="*/ 376386 w 6294865"/>
              <a:gd name="connsiteY18223" fmla="*/ 4602269 h 5339960"/>
              <a:gd name="connsiteX18224" fmla="*/ 379940 w 6294865"/>
              <a:gd name="connsiteY18224" fmla="*/ 4597029 h 5339960"/>
              <a:gd name="connsiteX18225" fmla="*/ 378403 w 6294865"/>
              <a:gd name="connsiteY18225" fmla="*/ 4595869 h 5339960"/>
              <a:gd name="connsiteX18226" fmla="*/ 1698531 w 6294865"/>
              <a:gd name="connsiteY18226" fmla="*/ 395362 h 5339960"/>
              <a:gd name="connsiteX18227" fmla="*/ 1700263 w 6294865"/>
              <a:gd name="connsiteY18227" fmla="*/ 396724 h 5339960"/>
              <a:gd name="connsiteX18228" fmla="*/ 1699762 w 6294865"/>
              <a:gd name="connsiteY18228" fmla="*/ 395144 h 5339960"/>
              <a:gd name="connsiteX18229" fmla="*/ 1247763 w 6294865"/>
              <a:gd name="connsiteY18229" fmla="*/ 1822557 h 5339960"/>
              <a:gd name="connsiteX18230" fmla="*/ 1249466 w 6294865"/>
              <a:gd name="connsiteY18230" fmla="*/ 1825937 h 5339960"/>
              <a:gd name="connsiteX18231" fmla="*/ 1253297 w 6294865"/>
              <a:gd name="connsiteY18231" fmla="*/ 1821351 h 5339960"/>
              <a:gd name="connsiteX18232" fmla="*/ 407509 w 6294865"/>
              <a:gd name="connsiteY18232" fmla="*/ 4489620 h 5339960"/>
              <a:gd name="connsiteX18233" fmla="*/ 415323 w 6294865"/>
              <a:gd name="connsiteY18233" fmla="*/ 4509066 h 5339960"/>
              <a:gd name="connsiteX18234" fmla="*/ 418892 w 6294865"/>
              <a:gd name="connsiteY18234" fmla="*/ 4516642 h 5339960"/>
              <a:gd name="connsiteX18235" fmla="*/ 420506 w 6294865"/>
              <a:gd name="connsiteY18235" fmla="*/ 4512802 h 5339960"/>
              <a:gd name="connsiteX18236" fmla="*/ 426354 w 6294865"/>
              <a:gd name="connsiteY18236" fmla="*/ 4501479 h 5339960"/>
              <a:gd name="connsiteX18237" fmla="*/ 426846 w 6294865"/>
              <a:gd name="connsiteY18237" fmla="*/ 4506563 h 5339960"/>
              <a:gd name="connsiteX18238" fmla="*/ 424601 w 6294865"/>
              <a:gd name="connsiteY18238" fmla="*/ 4521812 h 5339960"/>
              <a:gd name="connsiteX18239" fmla="*/ 439613 w 6294865"/>
              <a:gd name="connsiteY18239" fmla="*/ 4510009 h 5339960"/>
              <a:gd name="connsiteX18240" fmla="*/ 452201 w 6294865"/>
              <a:gd name="connsiteY18240" fmla="*/ 4491448 h 5339960"/>
              <a:gd name="connsiteX18241" fmla="*/ 448149 w 6294865"/>
              <a:gd name="connsiteY18241" fmla="*/ 4484939 h 5339960"/>
              <a:gd name="connsiteX18242" fmla="*/ 432177 w 6294865"/>
              <a:gd name="connsiteY18242" fmla="*/ 4462900 h 5339960"/>
              <a:gd name="connsiteX18243" fmla="*/ 417817 w 6294865"/>
              <a:gd name="connsiteY18243" fmla="*/ 4478482 h 5339960"/>
              <a:gd name="connsiteX18244" fmla="*/ 1037939 w 6294865"/>
              <a:gd name="connsiteY18244" fmla="*/ 2486836 h 5339960"/>
              <a:gd name="connsiteX18245" fmla="*/ 1043019 w 6294865"/>
              <a:gd name="connsiteY18245" fmla="*/ 2490826 h 5339960"/>
              <a:gd name="connsiteX18246" fmla="*/ 1045099 w 6294865"/>
              <a:gd name="connsiteY18246" fmla="*/ 2490380 h 5339960"/>
              <a:gd name="connsiteX18247" fmla="*/ 1043459 w 6294865"/>
              <a:gd name="connsiteY18247" fmla="*/ 2484897 h 5339960"/>
              <a:gd name="connsiteX18248" fmla="*/ 1041759 w 6294865"/>
              <a:gd name="connsiteY18248" fmla="*/ 2485510 h 5339960"/>
              <a:gd name="connsiteX18249" fmla="*/ 720443 w 6294865"/>
              <a:gd name="connsiteY18249" fmla="*/ 3493913 h 5339960"/>
              <a:gd name="connsiteX18250" fmla="*/ 726543 w 6294865"/>
              <a:gd name="connsiteY18250" fmla="*/ 3503451 h 5339960"/>
              <a:gd name="connsiteX18251" fmla="*/ 727835 w 6294865"/>
              <a:gd name="connsiteY18251" fmla="*/ 3499170 h 5339960"/>
              <a:gd name="connsiteX18252" fmla="*/ 1691625 w 6294865"/>
              <a:gd name="connsiteY18252" fmla="*/ 410488 h 5339960"/>
              <a:gd name="connsiteX18253" fmla="*/ 1691607 w 6294865"/>
              <a:gd name="connsiteY18253" fmla="*/ 411805 h 5339960"/>
              <a:gd name="connsiteX18254" fmla="*/ 1698127 w 6294865"/>
              <a:gd name="connsiteY18254" fmla="*/ 413437 h 5339960"/>
              <a:gd name="connsiteX18255" fmla="*/ 1698092 w 6294865"/>
              <a:gd name="connsiteY18255" fmla="*/ 413123 h 5339960"/>
              <a:gd name="connsiteX18256" fmla="*/ 1439089 w 6294865"/>
              <a:gd name="connsiteY18256" fmla="*/ 1211786 h 5339960"/>
              <a:gd name="connsiteX18257" fmla="*/ 1440620 w 6294865"/>
              <a:gd name="connsiteY18257" fmla="*/ 1211002 h 5339960"/>
              <a:gd name="connsiteX18258" fmla="*/ 1442336 w 6294865"/>
              <a:gd name="connsiteY18258" fmla="*/ 1209298 h 5339960"/>
              <a:gd name="connsiteX18259" fmla="*/ 1216306 w 6294865"/>
              <a:gd name="connsiteY18259" fmla="*/ 1917992 h 5339960"/>
              <a:gd name="connsiteX18260" fmla="*/ 1218224 w 6294865"/>
              <a:gd name="connsiteY18260" fmla="*/ 1925389 h 5339960"/>
              <a:gd name="connsiteX18261" fmla="*/ 1220849 w 6294865"/>
              <a:gd name="connsiteY18261" fmla="*/ 1923073 h 5339960"/>
              <a:gd name="connsiteX18262" fmla="*/ 1069040 w 6294865"/>
              <a:gd name="connsiteY18262" fmla="*/ 2382754 h 5339960"/>
              <a:gd name="connsiteX18263" fmla="*/ 1070103 w 6294865"/>
              <a:gd name="connsiteY18263" fmla="*/ 2384168 h 5339960"/>
              <a:gd name="connsiteX18264" fmla="*/ 1070068 w 6294865"/>
              <a:gd name="connsiteY18264" fmla="*/ 2381853 h 5339960"/>
              <a:gd name="connsiteX18265" fmla="*/ 988059 w 6294865"/>
              <a:gd name="connsiteY18265" fmla="*/ 2639473 h 5339960"/>
              <a:gd name="connsiteX18266" fmla="*/ 988328 w 6294865"/>
              <a:gd name="connsiteY18266" fmla="*/ 2643359 h 5339960"/>
              <a:gd name="connsiteX18267" fmla="*/ 991130 w 6294865"/>
              <a:gd name="connsiteY18267" fmla="*/ 2641401 h 5339960"/>
              <a:gd name="connsiteX18268" fmla="*/ 999432 w 6294865"/>
              <a:gd name="connsiteY18268" fmla="*/ 2640824 h 5339960"/>
              <a:gd name="connsiteX18269" fmla="*/ 997785 w 6294865"/>
              <a:gd name="connsiteY18269" fmla="*/ 2638959 h 5339960"/>
              <a:gd name="connsiteX18270" fmla="*/ 1018072 w 6294865"/>
              <a:gd name="connsiteY18270" fmla="*/ 2544046 h 5339960"/>
              <a:gd name="connsiteX18271" fmla="*/ 1019629 w 6294865"/>
              <a:gd name="connsiteY18271" fmla="*/ 2544134 h 5339960"/>
              <a:gd name="connsiteX18272" fmla="*/ 1022355 w 6294865"/>
              <a:gd name="connsiteY18272" fmla="*/ 2544053 h 5339960"/>
              <a:gd name="connsiteX18273" fmla="*/ 1021152 w 6294865"/>
              <a:gd name="connsiteY18273" fmla="*/ 2540934 h 5339960"/>
              <a:gd name="connsiteX18274" fmla="*/ 1045760 w 6294865"/>
              <a:gd name="connsiteY18274" fmla="*/ 2453681 h 5339960"/>
              <a:gd name="connsiteX18275" fmla="*/ 1048904 w 6294865"/>
              <a:gd name="connsiteY18275" fmla="*/ 2466124 h 5339960"/>
              <a:gd name="connsiteX18276" fmla="*/ 1058812 w 6294865"/>
              <a:gd name="connsiteY18276" fmla="*/ 2461046 h 5339960"/>
              <a:gd name="connsiteX18277" fmla="*/ 1055718 w 6294865"/>
              <a:gd name="connsiteY18277" fmla="*/ 2456052 h 5339960"/>
              <a:gd name="connsiteX18278" fmla="*/ 1054038 w 6294865"/>
              <a:gd name="connsiteY18278" fmla="*/ 2453884 h 5339960"/>
              <a:gd name="connsiteX18279" fmla="*/ 1526579 w 6294865"/>
              <a:gd name="connsiteY18279" fmla="*/ 924807 h 5339960"/>
              <a:gd name="connsiteX18280" fmla="*/ 1526682 w 6294865"/>
              <a:gd name="connsiteY18280" fmla="*/ 926292 h 5339960"/>
              <a:gd name="connsiteX18281" fmla="*/ 1533165 w 6294865"/>
              <a:gd name="connsiteY18281" fmla="*/ 924460 h 5339960"/>
              <a:gd name="connsiteX18282" fmla="*/ 1558809 w 6294865"/>
              <a:gd name="connsiteY18282" fmla="*/ 822487 h 5339960"/>
              <a:gd name="connsiteX18283" fmla="*/ 1559224 w 6294865"/>
              <a:gd name="connsiteY18283" fmla="*/ 828489 h 5339960"/>
              <a:gd name="connsiteX18284" fmla="*/ 1559500 w 6294865"/>
              <a:gd name="connsiteY18284" fmla="*/ 840714 h 5339960"/>
              <a:gd name="connsiteX18285" fmla="*/ 1571595 w 6294865"/>
              <a:gd name="connsiteY18285" fmla="*/ 828090 h 5339960"/>
              <a:gd name="connsiteX18286" fmla="*/ 1572878 w 6294865"/>
              <a:gd name="connsiteY18286" fmla="*/ 826890 h 5339960"/>
              <a:gd name="connsiteX18287" fmla="*/ 1568535 w 6294865"/>
              <a:gd name="connsiteY18287" fmla="*/ 821974 h 5339960"/>
              <a:gd name="connsiteX18288" fmla="*/ 1027706 w 6294865"/>
              <a:gd name="connsiteY18288" fmla="*/ 2507620 h 5339960"/>
              <a:gd name="connsiteX18289" fmla="*/ 1024095 w 6294865"/>
              <a:gd name="connsiteY18289" fmla="*/ 2519486 h 5339960"/>
              <a:gd name="connsiteX18290" fmla="*/ 1024095 w 6294865"/>
              <a:gd name="connsiteY18290" fmla="*/ 2519488 h 5339960"/>
              <a:gd name="connsiteX18291" fmla="*/ 1026316 w 6294865"/>
              <a:gd name="connsiteY18291" fmla="*/ 2520729 h 5339960"/>
              <a:gd name="connsiteX18292" fmla="*/ 1028865 w 6294865"/>
              <a:gd name="connsiteY18292" fmla="*/ 2521997 h 5339960"/>
              <a:gd name="connsiteX18293" fmla="*/ 1031394 w 6294865"/>
              <a:gd name="connsiteY18293" fmla="*/ 2519082 h 5339960"/>
              <a:gd name="connsiteX18294" fmla="*/ 1043771 w 6294865"/>
              <a:gd name="connsiteY18294" fmla="*/ 2505295 h 5339960"/>
              <a:gd name="connsiteX18295" fmla="*/ 1042947 w 6294865"/>
              <a:gd name="connsiteY18295" fmla="*/ 2504619 h 5339960"/>
              <a:gd name="connsiteX18296" fmla="*/ 1030097 w 6294865"/>
              <a:gd name="connsiteY18296" fmla="*/ 2506914 h 5339960"/>
              <a:gd name="connsiteX18297" fmla="*/ 1621857 w 6294865"/>
              <a:gd name="connsiteY18297" fmla="*/ 621428 h 5339960"/>
              <a:gd name="connsiteX18298" fmla="*/ 1636819 w 6294865"/>
              <a:gd name="connsiteY18298" fmla="*/ 623130 h 5339960"/>
              <a:gd name="connsiteX18299" fmla="*/ 1639437 w 6294865"/>
              <a:gd name="connsiteY18299" fmla="*/ 617934 h 5339960"/>
              <a:gd name="connsiteX18300" fmla="*/ 1636776 w 6294865"/>
              <a:gd name="connsiteY18300" fmla="*/ 605946 h 5339960"/>
              <a:gd name="connsiteX18301" fmla="*/ 1629360 w 6294865"/>
              <a:gd name="connsiteY18301" fmla="*/ 613445 h 5339960"/>
              <a:gd name="connsiteX18302" fmla="*/ 1627434 w 6294865"/>
              <a:gd name="connsiteY18302" fmla="*/ 617742 h 5339960"/>
              <a:gd name="connsiteX18303" fmla="*/ 1034711 w 6294865"/>
              <a:gd name="connsiteY18303" fmla="*/ 2483835 h 5339960"/>
              <a:gd name="connsiteX18304" fmla="*/ 1034603 w 6294865"/>
              <a:gd name="connsiteY18304" fmla="*/ 2484216 h 5339960"/>
              <a:gd name="connsiteX18305" fmla="*/ 1035857 w 6294865"/>
              <a:gd name="connsiteY18305" fmla="*/ 2485201 h 5339960"/>
              <a:gd name="connsiteX18306" fmla="*/ 1042622 w 6294865"/>
              <a:gd name="connsiteY18306" fmla="*/ 2482098 h 5339960"/>
              <a:gd name="connsiteX18307" fmla="*/ 1042073 w 6294865"/>
              <a:gd name="connsiteY18307" fmla="*/ 2480262 h 5339960"/>
              <a:gd name="connsiteX18308" fmla="*/ 1038612 w 6294865"/>
              <a:gd name="connsiteY18308" fmla="*/ 2481771 h 5339960"/>
              <a:gd name="connsiteX18309" fmla="*/ 388376 w 6294865"/>
              <a:gd name="connsiteY18309" fmla="*/ 4534949 h 5339960"/>
              <a:gd name="connsiteX18310" fmla="*/ 388569 w 6294865"/>
              <a:gd name="connsiteY18310" fmla="*/ 4543862 h 5339960"/>
              <a:gd name="connsiteX18311" fmla="*/ 393122 w 6294865"/>
              <a:gd name="connsiteY18311" fmla="*/ 4541561 h 5339960"/>
              <a:gd name="connsiteX18312" fmla="*/ 1200010 w 6294865"/>
              <a:gd name="connsiteY18312" fmla="*/ 1957545 h 5339960"/>
              <a:gd name="connsiteX18313" fmla="*/ 1200989 w 6294865"/>
              <a:gd name="connsiteY18313" fmla="*/ 1961416 h 5339960"/>
              <a:gd name="connsiteX18314" fmla="*/ 1218033 w 6294865"/>
              <a:gd name="connsiteY18314" fmla="*/ 1952682 h 5339960"/>
              <a:gd name="connsiteX18315" fmla="*/ 1217318 w 6294865"/>
              <a:gd name="connsiteY18315" fmla="*/ 1950483 h 5339960"/>
              <a:gd name="connsiteX18316" fmla="*/ 1215714 w 6294865"/>
              <a:gd name="connsiteY18316" fmla="*/ 1951545 h 5339960"/>
              <a:gd name="connsiteX18317" fmla="*/ 1200659 w 6294865"/>
              <a:gd name="connsiteY18317" fmla="*/ 1957400 h 5339960"/>
              <a:gd name="connsiteX18318" fmla="*/ 356328 w 6294865"/>
              <a:gd name="connsiteY18318" fmla="*/ 4635782 h 5339960"/>
              <a:gd name="connsiteX18319" fmla="*/ 365898 w 6294865"/>
              <a:gd name="connsiteY18319" fmla="*/ 4655840 h 5339960"/>
              <a:gd name="connsiteX18320" fmla="*/ 385355 w 6294865"/>
              <a:gd name="connsiteY18320" fmla="*/ 4696480 h 5339960"/>
              <a:gd name="connsiteX18321" fmla="*/ 385970 w 6294865"/>
              <a:gd name="connsiteY18321" fmla="*/ 4696640 h 5339960"/>
              <a:gd name="connsiteX18322" fmla="*/ 386148 w 6294865"/>
              <a:gd name="connsiteY18322" fmla="*/ 4696690 h 5339960"/>
              <a:gd name="connsiteX18323" fmla="*/ 396184 w 6294865"/>
              <a:gd name="connsiteY18323" fmla="*/ 4668206 h 5339960"/>
              <a:gd name="connsiteX18324" fmla="*/ 396505 w 6294865"/>
              <a:gd name="connsiteY18324" fmla="*/ 4667647 h 5339960"/>
              <a:gd name="connsiteX18325" fmla="*/ 394251 w 6294865"/>
              <a:gd name="connsiteY18325" fmla="*/ 4663751 h 5339960"/>
              <a:gd name="connsiteX18326" fmla="*/ 372514 w 6294865"/>
              <a:gd name="connsiteY18326" fmla="*/ 4624613 h 5339960"/>
              <a:gd name="connsiteX18327" fmla="*/ 303416 w 6294865"/>
              <a:gd name="connsiteY18327" fmla="*/ 4801793 h 5339960"/>
              <a:gd name="connsiteX18328" fmla="*/ 307614 w 6294865"/>
              <a:gd name="connsiteY18328" fmla="*/ 4806507 h 5339960"/>
              <a:gd name="connsiteX18329" fmla="*/ 327099 w 6294865"/>
              <a:gd name="connsiteY18329" fmla="*/ 4829491 h 5339960"/>
              <a:gd name="connsiteX18330" fmla="*/ 330280 w 6294865"/>
              <a:gd name="connsiteY18330" fmla="*/ 4827311 h 5339960"/>
              <a:gd name="connsiteX18331" fmla="*/ 338570 w 6294865"/>
              <a:gd name="connsiteY18331" fmla="*/ 4822530 h 5339960"/>
              <a:gd name="connsiteX18332" fmla="*/ 326294 w 6294865"/>
              <a:gd name="connsiteY18332" fmla="*/ 4815307 h 5339960"/>
              <a:gd name="connsiteX18333" fmla="*/ 1283973 w 6294865"/>
              <a:gd name="connsiteY18333" fmla="*/ 1688700 h 5339960"/>
              <a:gd name="connsiteX18334" fmla="*/ 1292742 w 6294865"/>
              <a:gd name="connsiteY18334" fmla="*/ 1698446 h 5339960"/>
              <a:gd name="connsiteX18335" fmla="*/ 1294026 w 6294865"/>
              <a:gd name="connsiteY18335" fmla="*/ 1699515 h 5339960"/>
              <a:gd name="connsiteX18336" fmla="*/ 1294604 w 6294865"/>
              <a:gd name="connsiteY18336" fmla="*/ 1698918 h 5339960"/>
              <a:gd name="connsiteX18337" fmla="*/ 1292879 w 6294865"/>
              <a:gd name="connsiteY18337" fmla="*/ 1692423 h 5339960"/>
              <a:gd name="connsiteX18338" fmla="*/ 1289888 w 6294865"/>
              <a:gd name="connsiteY18338" fmla="*/ 1678950 h 5339960"/>
              <a:gd name="connsiteX18339" fmla="*/ 1287026 w 6294865"/>
              <a:gd name="connsiteY18339" fmla="*/ 1683488 h 5339960"/>
              <a:gd name="connsiteX18340" fmla="*/ 1038482 w 6294865"/>
              <a:gd name="connsiteY18340" fmla="*/ 2467423 h 5339960"/>
              <a:gd name="connsiteX18341" fmla="*/ 1037951 w 6294865"/>
              <a:gd name="connsiteY18341" fmla="*/ 2471737 h 5339960"/>
              <a:gd name="connsiteX18342" fmla="*/ 1039428 w 6294865"/>
              <a:gd name="connsiteY18342" fmla="*/ 2470980 h 5339960"/>
              <a:gd name="connsiteX18343" fmla="*/ 1392654 w 6294865"/>
              <a:gd name="connsiteY18343" fmla="*/ 1342361 h 5339960"/>
              <a:gd name="connsiteX18344" fmla="*/ 1396596 w 6294865"/>
              <a:gd name="connsiteY18344" fmla="*/ 1362944 h 5339960"/>
              <a:gd name="connsiteX18345" fmla="*/ 1398649 w 6294865"/>
              <a:gd name="connsiteY18345" fmla="*/ 1371064 h 5339960"/>
              <a:gd name="connsiteX18346" fmla="*/ 1400969 w 6294865"/>
              <a:gd name="connsiteY18346" fmla="*/ 1367603 h 5339960"/>
              <a:gd name="connsiteX18347" fmla="*/ 1408878 w 6294865"/>
              <a:gd name="connsiteY18347" fmla="*/ 1357610 h 5339960"/>
              <a:gd name="connsiteX18348" fmla="*/ 1408385 w 6294865"/>
              <a:gd name="connsiteY18348" fmla="*/ 1362695 h 5339960"/>
              <a:gd name="connsiteX18349" fmla="*/ 1403261 w 6294865"/>
              <a:gd name="connsiteY18349" fmla="*/ 1377231 h 5339960"/>
              <a:gd name="connsiteX18350" fmla="*/ 1420256 w 6294865"/>
              <a:gd name="connsiteY18350" fmla="*/ 1368522 h 5339960"/>
              <a:gd name="connsiteX18351" fmla="*/ 1436167 w 6294865"/>
              <a:gd name="connsiteY18351" fmla="*/ 1352716 h 5339960"/>
              <a:gd name="connsiteX18352" fmla="*/ 1433436 w 6294865"/>
              <a:gd name="connsiteY18352" fmla="*/ 1345552 h 5339960"/>
              <a:gd name="connsiteX18353" fmla="*/ 1432666 w 6294865"/>
              <a:gd name="connsiteY18353" fmla="*/ 1343892 h 5339960"/>
              <a:gd name="connsiteX18354" fmla="*/ 1426929 w 6294865"/>
              <a:gd name="connsiteY18354" fmla="*/ 1336830 h 5339960"/>
              <a:gd name="connsiteX18355" fmla="*/ 1419688 w 6294865"/>
              <a:gd name="connsiteY18355" fmla="*/ 1322545 h 5339960"/>
              <a:gd name="connsiteX18356" fmla="*/ 1404903 w 6294865"/>
              <a:gd name="connsiteY18356" fmla="*/ 1333403 h 5339960"/>
              <a:gd name="connsiteX18357" fmla="*/ 1349850 w 6294865"/>
              <a:gd name="connsiteY18357" fmla="*/ 1473506 h 5339960"/>
              <a:gd name="connsiteX18358" fmla="*/ 1345956 w 6294865"/>
              <a:gd name="connsiteY18358" fmla="*/ 1495221 h 5339960"/>
              <a:gd name="connsiteX18359" fmla="*/ 1349976 w 6294865"/>
              <a:gd name="connsiteY18359" fmla="*/ 1511110 h 5339960"/>
              <a:gd name="connsiteX18360" fmla="*/ 1352784 w 6294865"/>
              <a:gd name="connsiteY18360" fmla="*/ 1486745 h 5339960"/>
              <a:gd name="connsiteX18361" fmla="*/ 1354091 w 6294865"/>
              <a:gd name="connsiteY18361" fmla="*/ 1479722 h 5339960"/>
              <a:gd name="connsiteX18362" fmla="*/ 1350737 w 6294865"/>
              <a:gd name="connsiteY18362" fmla="*/ 1474951 h 5339960"/>
              <a:gd name="connsiteX18363" fmla="*/ 1202671 w 6294865"/>
              <a:gd name="connsiteY18363" fmla="*/ 1938665 h 5339960"/>
              <a:gd name="connsiteX18364" fmla="*/ 1202961 w 6294865"/>
              <a:gd name="connsiteY18364" fmla="*/ 1938851 h 5339960"/>
              <a:gd name="connsiteX18365" fmla="*/ 1202998 w 6294865"/>
              <a:gd name="connsiteY18365" fmla="*/ 1938817 h 5339960"/>
              <a:gd name="connsiteX18366" fmla="*/ 1644531 w 6294865"/>
              <a:gd name="connsiteY18366" fmla="*/ 535666 h 5339960"/>
              <a:gd name="connsiteX18367" fmla="*/ 1645227 w 6294865"/>
              <a:gd name="connsiteY18367" fmla="*/ 541890 h 5339960"/>
              <a:gd name="connsiteX18368" fmla="*/ 1654973 w 6294865"/>
              <a:gd name="connsiteY18368" fmla="*/ 543596 h 5339960"/>
              <a:gd name="connsiteX18369" fmla="*/ 1668354 w 6294865"/>
              <a:gd name="connsiteY18369" fmla="*/ 552933 h 5339960"/>
              <a:gd name="connsiteX18370" fmla="*/ 1670653 w 6294865"/>
              <a:gd name="connsiteY18370" fmla="*/ 555990 h 5339960"/>
              <a:gd name="connsiteX18371" fmla="*/ 1671332 w 6294865"/>
              <a:gd name="connsiteY18371" fmla="*/ 555799 h 5339960"/>
              <a:gd name="connsiteX18372" fmla="*/ 1678513 w 6294865"/>
              <a:gd name="connsiteY18372" fmla="*/ 549080 h 5339960"/>
              <a:gd name="connsiteX18373" fmla="*/ 1679944 w 6294865"/>
              <a:gd name="connsiteY18373" fmla="*/ 548031 h 5339960"/>
              <a:gd name="connsiteX18374" fmla="*/ 1673377 w 6294865"/>
              <a:gd name="connsiteY18374" fmla="*/ 523317 h 5339960"/>
              <a:gd name="connsiteX18375" fmla="*/ 1672852 w 6294865"/>
              <a:gd name="connsiteY18375" fmla="*/ 520947 h 5339960"/>
              <a:gd name="connsiteX18376" fmla="*/ 1666289 w 6294865"/>
              <a:gd name="connsiteY18376" fmla="*/ 514668 h 5339960"/>
              <a:gd name="connsiteX18377" fmla="*/ 1666059 w 6294865"/>
              <a:gd name="connsiteY18377" fmla="*/ 506605 h 5339960"/>
              <a:gd name="connsiteX18378" fmla="*/ 1660594 w 6294865"/>
              <a:gd name="connsiteY18378" fmla="*/ 512133 h 5339960"/>
              <a:gd name="connsiteX18379" fmla="*/ 1657798 w 6294865"/>
              <a:gd name="connsiteY18379" fmla="*/ 514968 h 5339960"/>
              <a:gd name="connsiteX18380" fmla="*/ 1651724 w 6294865"/>
              <a:gd name="connsiteY18380" fmla="*/ 524396 h 5339960"/>
              <a:gd name="connsiteX18381" fmla="*/ 1221124 w 6294865"/>
              <a:gd name="connsiteY18381" fmla="*/ 1878046 h 5339960"/>
              <a:gd name="connsiteX18382" fmla="*/ 1226995 w 6294865"/>
              <a:gd name="connsiteY18382" fmla="*/ 1885863 h 5339960"/>
              <a:gd name="connsiteX18383" fmla="*/ 1229577 w 6294865"/>
              <a:gd name="connsiteY18383" fmla="*/ 1890342 h 5339960"/>
              <a:gd name="connsiteX18384" fmla="*/ 1242737 w 6294865"/>
              <a:gd name="connsiteY18384" fmla="*/ 1889952 h 5339960"/>
              <a:gd name="connsiteX18385" fmla="*/ 1243324 w 6294865"/>
              <a:gd name="connsiteY18385" fmla="*/ 1884859 h 5339960"/>
              <a:gd name="connsiteX18386" fmla="*/ 1247413 w 6294865"/>
              <a:gd name="connsiteY18386" fmla="*/ 1862880 h 5339960"/>
              <a:gd name="connsiteX18387" fmla="*/ 1246746 w 6294865"/>
              <a:gd name="connsiteY18387" fmla="*/ 1861129 h 5339960"/>
              <a:gd name="connsiteX18388" fmla="*/ 1222381 w 6294865"/>
              <a:gd name="connsiteY18388" fmla="*/ 1876944 h 5339960"/>
              <a:gd name="connsiteX18389" fmla="*/ 1352004 w 6294865"/>
              <a:gd name="connsiteY18389" fmla="*/ 1460775 h 5339960"/>
              <a:gd name="connsiteX18390" fmla="*/ 1350974 w 6294865"/>
              <a:gd name="connsiteY18390" fmla="*/ 1466885 h 5339960"/>
              <a:gd name="connsiteX18391" fmla="*/ 1355480 w 6294865"/>
              <a:gd name="connsiteY18391" fmla="*/ 1470990 h 5339960"/>
              <a:gd name="connsiteX18392" fmla="*/ 1355679 w 6294865"/>
              <a:gd name="connsiteY18392" fmla="*/ 1471185 h 5339960"/>
              <a:gd name="connsiteX18393" fmla="*/ 1356874 w 6294865"/>
              <a:gd name="connsiteY18393" fmla="*/ 1464766 h 5339960"/>
              <a:gd name="connsiteX18394" fmla="*/ 1354962 w 6294865"/>
              <a:gd name="connsiteY18394" fmla="*/ 1459749 h 5339960"/>
              <a:gd name="connsiteX18395" fmla="*/ 1501688 w 6294865"/>
              <a:gd name="connsiteY18395" fmla="*/ 985003 h 5339960"/>
              <a:gd name="connsiteX18396" fmla="*/ 1520517 w 6294865"/>
              <a:gd name="connsiteY18396" fmla="*/ 987144 h 5339960"/>
              <a:gd name="connsiteX18397" fmla="*/ 1516607 w 6294865"/>
              <a:gd name="connsiteY18397" fmla="*/ 969522 h 5339960"/>
              <a:gd name="connsiteX18398" fmla="*/ 1509190 w 6294865"/>
              <a:gd name="connsiteY18398" fmla="*/ 977020 h 5339960"/>
              <a:gd name="connsiteX18399" fmla="*/ 1507264 w 6294865"/>
              <a:gd name="connsiteY18399" fmla="*/ 981318 h 5339960"/>
              <a:gd name="connsiteX18400" fmla="*/ 1254002 w 6294865"/>
              <a:gd name="connsiteY18400" fmla="*/ 1771083 h 5339960"/>
              <a:gd name="connsiteX18401" fmla="*/ 1260969 w 6294865"/>
              <a:gd name="connsiteY18401" fmla="*/ 1769160 h 5339960"/>
              <a:gd name="connsiteX18402" fmla="*/ 1260877 w 6294865"/>
              <a:gd name="connsiteY18402" fmla="*/ 1763189 h 5339960"/>
              <a:gd name="connsiteX18403" fmla="*/ 1258525 w 6294865"/>
              <a:gd name="connsiteY18403" fmla="*/ 1761510 h 5339960"/>
              <a:gd name="connsiteX18404" fmla="*/ 1255039 w 6294865"/>
              <a:gd name="connsiteY18404" fmla="*/ 1768770 h 5339960"/>
              <a:gd name="connsiteX18405" fmla="*/ 1352409 w 6294865"/>
              <a:gd name="connsiteY18405" fmla="*/ 1458375 h 5339960"/>
              <a:gd name="connsiteX18406" fmla="*/ 1352254 w 6294865"/>
              <a:gd name="connsiteY18406" fmla="*/ 1459289 h 5339960"/>
              <a:gd name="connsiteX18407" fmla="*/ 1354141 w 6294865"/>
              <a:gd name="connsiteY18407" fmla="*/ 1458352 h 5339960"/>
              <a:gd name="connsiteX18408" fmla="*/ 1354386 w 6294865"/>
              <a:gd name="connsiteY18408" fmla="*/ 1458239 h 5339960"/>
              <a:gd name="connsiteX18409" fmla="*/ 1354107 w 6294865"/>
              <a:gd name="connsiteY18409" fmla="*/ 1457505 h 5339960"/>
              <a:gd name="connsiteX18410" fmla="*/ 1423488 w 6294865"/>
              <a:gd name="connsiteY18410" fmla="*/ 1231137 h 5339960"/>
              <a:gd name="connsiteX18411" fmla="*/ 1429037 w 6294865"/>
              <a:gd name="connsiteY18411" fmla="*/ 1252658 h 5339960"/>
              <a:gd name="connsiteX18412" fmla="*/ 1433223 w 6294865"/>
              <a:gd name="connsiteY18412" fmla="*/ 1268794 h 5339960"/>
              <a:gd name="connsiteX18413" fmla="*/ 1457841 w 6294865"/>
              <a:gd name="connsiteY18413" fmla="*/ 1250748 h 5339960"/>
              <a:gd name="connsiteX18414" fmla="*/ 1461042 w 6294865"/>
              <a:gd name="connsiteY18414" fmla="*/ 1248895 h 5339960"/>
              <a:gd name="connsiteX18415" fmla="*/ 1461852 w 6294865"/>
              <a:gd name="connsiteY18415" fmla="*/ 1241871 h 5339960"/>
              <a:gd name="connsiteX18416" fmla="*/ 1464129 w 6294865"/>
              <a:gd name="connsiteY18416" fmla="*/ 1229628 h 5339960"/>
              <a:gd name="connsiteX18417" fmla="*/ 1462402 w 6294865"/>
              <a:gd name="connsiteY18417" fmla="*/ 1231236 h 5339960"/>
              <a:gd name="connsiteX18418" fmla="*/ 1464259 w 6294865"/>
              <a:gd name="connsiteY18418" fmla="*/ 1228930 h 5339960"/>
              <a:gd name="connsiteX18419" fmla="*/ 1465940 w 6294865"/>
              <a:gd name="connsiteY18419" fmla="*/ 1219893 h 5339960"/>
              <a:gd name="connsiteX18420" fmla="*/ 1463173 w 6294865"/>
              <a:gd name="connsiteY18420" fmla="*/ 1212630 h 5339960"/>
              <a:gd name="connsiteX18421" fmla="*/ 1447519 w 6294865"/>
              <a:gd name="connsiteY18421" fmla="*/ 1220658 h 5339960"/>
              <a:gd name="connsiteX18422" fmla="*/ 391220 w 6294865"/>
              <a:gd name="connsiteY18422" fmla="*/ 4506251 h 5339960"/>
              <a:gd name="connsiteX18423" fmla="*/ 391115 w 6294865"/>
              <a:gd name="connsiteY18423" fmla="*/ 4507031 h 5339960"/>
              <a:gd name="connsiteX18424" fmla="*/ 404074 w 6294865"/>
              <a:gd name="connsiteY18424" fmla="*/ 4525640 h 5339960"/>
              <a:gd name="connsiteX18425" fmla="*/ 406446 w 6294865"/>
              <a:gd name="connsiteY18425" fmla="*/ 4534822 h 5339960"/>
              <a:gd name="connsiteX18426" fmla="*/ 410956 w 6294865"/>
              <a:gd name="connsiteY18426" fmla="*/ 4532540 h 5339960"/>
              <a:gd name="connsiteX18427" fmla="*/ 412834 w 6294865"/>
              <a:gd name="connsiteY18427" fmla="*/ 4531065 h 5339960"/>
              <a:gd name="connsiteX18428" fmla="*/ 413479 w 6294865"/>
              <a:gd name="connsiteY18428" fmla="*/ 4529530 h 5339960"/>
              <a:gd name="connsiteX18429" fmla="*/ 400733 w 6294865"/>
              <a:gd name="connsiteY18429" fmla="*/ 4503308 h 5339960"/>
              <a:gd name="connsiteX18430" fmla="*/ 398847 w 6294865"/>
              <a:gd name="connsiteY18430" fmla="*/ 4498983 h 5339960"/>
              <a:gd name="connsiteX18431" fmla="*/ 398739 w 6294865"/>
              <a:gd name="connsiteY18431" fmla="*/ 4499099 h 5339960"/>
              <a:gd name="connsiteX18432" fmla="*/ 957777 w 6294865"/>
              <a:gd name="connsiteY18432" fmla="*/ 2704760 h 5339960"/>
              <a:gd name="connsiteX18433" fmla="*/ 961967 w 6294865"/>
              <a:gd name="connsiteY18433" fmla="*/ 2740593 h 5339960"/>
              <a:gd name="connsiteX18434" fmla="*/ 988313 w 6294865"/>
              <a:gd name="connsiteY18434" fmla="*/ 2725922 h 5339960"/>
              <a:gd name="connsiteX18435" fmla="*/ 982455 w 6294865"/>
              <a:gd name="connsiteY18435" fmla="*/ 2703877 h 5339960"/>
              <a:gd name="connsiteX18436" fmla="*/ 978085 w 6294865"/>
              <a:gd name="connsiteY18436" fmla="*/ 2684186 h 5339960"/>
              <a:gd name="connsiteX18437" fmla="*/ 969672 w 6294865"/>
              <a:gd name="connsiteY18437" fmla="*/ 2692691 h 5339960"/>
              <a:gd name="connsiteX18438" fmla="*/ 1270377 w 6294865"/>
              <a:gd name="connsiteY18438" fmla="*/ 1711921 h 5339960"/>
              <a:gd name="connsiteX18439" fmla="*/ 1272390 w 6294865"/>
              <a:gd name="connsiteY18439" fmla="*/ 1729139 h 5339960"/>
              <a:gd name="connsiteX18440" fmla="*/ 1275160 w 6294865"/>
              <a:gd name="connsiteY18440" fmla="*/ 1727595 h 5339960"/>
              <a:gd name="connsiteX18441" fmla="*/ 1275182 w 6294865"/>
              <a:gd name="connsiteY18441" fmla="*/ 1726275 h 5339960"/>
              <a:gd name="connsiteX18442" fmla="*/ 1282314 w 6294865"/>
              <a:gd name="connsiteY18442" fmla="*/ 1711598 h 5339960"/>
              <a:gd name="connsiteX18443" fmla="*/ 1285204 w 6294865"/>
              <a:gd name="connsiteY18443" fmla="*/ 1708617 h 5339960"/>
              <a:gd name="connsiteX18444" fmla="*/ 1276922 w 6294865"/>
              <a:gd name="connsiteY18444" fmla="*/ 1702167 h 5339960"/>
              <a:gd name="connsiteX18445" fmla="*/ 1276395 w 6294865"/>
              <a:gd name="connsiteY18445" fmla="*/ 1701643 h 5339960"/>
              <a:gd name="connsiteX18446" fmla="*/ 1196099 w 6294865"/>
              <a:gd name="connsiteY18446" fmla="*/ 1940897 h 5339960"/>
              <a:gd name="connsiteX18447" fmla="*/ 1196754 w 6294865"/>
              <a:gd name="connsiteY18447" fmla="*/ 1944312 h 5339960"/>
              <a:gd name="connsiteX18448" fmla="*/ 1198213 w 6294865"/>
              <a:gd name="connsiteY18448" fmla="*/ 1943037 h 5339960"/>
              <a:gd name="connsiteX18449" fmla="*/ 1199652 w 6294865"/>
              <a:gd name="connsiteY18449" fmla="*/ 1941768 h 5339960"/>
              <a:gd name="connsiteX18450" fmla="*/ 1000473 w 6294865"/>
              <a:gd name="connsiteY18450" fmla="*/ 2561774 h 5339960"/>
              <a:gd name="connsiteX18451" fmla="*/ 1001388 w 6294865"/>
              <a:gd name="connsiteY18451" fmla="*/ 2561318 h 5339960"/>
              <a:gd name="connsiteX18452" fmla="*/ 1000888 w 6294865"/>
              <a:gd name="connsiteY18452" fmla="*/ 2561357 h 5339960"/>
              <a:gd name="connsiteX18453" fmla="*/ 1701701 w 6294865"/>
              <a:gd name="connsiteY18453" fmla="*/ 334672 h 5339960"/>
              <a:gd name="connsiteX18454" fmla="*/ 1703920 w 6294865"/>
              <a:gd name="connsiteY18454" fmla="*/ 363635 h 5339960"/>
              <a:gd name="connsiteX18455" fmla="*/ 1704285 w 6294865"/>
              <a:gd name="connsiteY18455" fmla="*/ 365265 h 5339960"/>
              <a:gd name="connsiteX18456" fmla="*/ 1713960 w 6294865"/>
              <a:gd name="connsiteY18456" fmla="*/ 363855 h 5339960"/>
              <a:gd name="connsiteX18457" fmla="*/ 1719128 w 6294865"/>
              <a:gd name="connsiteY18457" fmla="*/ 363732 h 5339960"/>
              <a:gd name="connsiteX18458" fmla="*/ 1725087 w 6294865"/>
              <a:gd name="connsiteY18458" fmla="*/ 351994 h 5339960"/>
              <a:gd name="connsiteX18459" fmla="*/ 1720897 w 6294865"/>
              <a:gd name="connsiteY18459" fmla="*/ 349040 h 5339960"/>
              <a:gd name="connsiteX18460" fmla="*/ 1703559 w 6294865"/>
              <a:gd name="connsiteY18460" fmla="*/ 334925 h 5339960"/>
              <a:gd name="connsiteX18461" fmla="*/ 1346076 w 6294865"/>
              <a:gd name="connsiteY18461" fmla="*/ 1462422 h 5339960"/>
              <a:gd name="connsiteX18462" fmla="*/ 1346495 w 6294865"/>
              <a:gd name="connsiteY18462" fmla="*/ 1462805 h 5339960"/>
              <a:gd name="connsiteX18463" fmla="*/ 1346537 w 6294865"/>
              <a:gd name="connsiteY18463" fmla="*/ 1462306 h 5339960"/>
              <a:gd name="connsiteX18464" fmla="*/ 1397412 w 6294865"/>
              <a:gd name="connsiteY18464" fmla="*/ 1299066 h 5339960"/>
              <a:gd name="connsiteX18465" fmla="*/ 1398556 w 6294865"/>
              <a:gd name="connsiteY18465" fmla="*/ 1299048 h 5339960"/>
              <a:gd name="connsiteX18466" fmla="*/ 1401767 w 6294865"/>
              <a:gd name="connsiteY18466" fmla="*/ 1295696 h 5339960"/>
              <a:gd name="connsiteX18467" fmla="*/ 1403050 w 6294865"/>
              <a:gd name="connsiteY18467" fmla="*/ 1294495 h 5339960"/>
              <a:gd name="connsiteX18468" fmla="*/ 1400335 w 6294865"/>
              <a:gd name="connsiteY18468" fmla="*/ 1291419 h 5339960"/>
              <a:gd name="connsiteX18469" fmla="*/ 350184 w 6294865"/>
              <a:gd name="connsiteY18469" fmla="*/ 4622806 h 5339960"/>
              <a:gd name="connsiteX18470" fmla="*/ 351886 w 6294865"/>
              <a:gd name="connsiteY18470" fmla="*/ 4626418 h 5339960"/>
              <a:gd name="connsiteX18471" fmla="*/ 366942 w 6294865"/>
              <a:gd name="connsiteY18471" fmla="*/ 4614581 h 5339960"/>
              <a:gd name="connsiteX18472" fmla="*/ 365819 w 6294865"/>
              <a:gd name="connsiteY18472" fmla="*/ 4612559 h 5339960"/>
              <a:gd name="connsiteX18473" fmla="*/ 364448 w 6294865"/>
              <a:gd name="connsiteY18473" fmla="*/ 4613909 h 5339960"/>
              <a:gd name="connsiteX18474" fmla="*/ 350794 w 6294865"/>
              <a:gd name="connsiteY18474" fmla="*/ 4622539 h 5339960"/>
              <a:gd name="connsiteX18475" fmla="*/ 1345514 w 6294865"/>
              <a:gd name="connsiteY18475" fmla="*/ 1461910 h 5339960"/>
              <a:gd name="connsiteX18476" fmla="*/ 1346031 w 6294865"/>
              <a:gd name="connsiteY18476" fmla="*/ 1462382 h 5339960"/>
              <a:gd name="connsiteX18477" fmla="*/ 1346552 w 6294865"/>
              <a:gd name="connsiteY18477" fmla="*/ 1462123 h 5339960"/>
              <a:gd name="connsiteX18478" fmla="*/ 1346615 w 6294865"/>
              <a:gd name="connsiteY18478" fmla="*/ 1461346 h 5339960"/>
              <a:gd name="connsiteX18479" fmla="*/ 1604451 w 6294865"/>
              <a:gd name="connsiteY18479" fmla="*/ 638708 h 5339960"/>
              <a:gd name="connsiteX18480" fmla="*/ 1618470 w 6294865"/>
              <a:gd name="connsiteY18480" fmla="*/ 649001 h 5339960"/>
              <a:gd name="connsiteX18481" fmla="*/ 1628866 w 6294865"/>
              <a:gd name="connsiteY18481" fmla="*/ 637752 h 5339960"/>
              <a:gd name="connsiteX18482" fmla="*/ 1632615 w 6294865"/>
              <a:gd name="connsiteY18482" fmla="*/ 634510 h 5339960"/>
              <a:gd name="connsiteX18483" fmla="*/ 1612396 w 6294865"/>
              <a:gd name="connsiteY18483" fmla="*/ 630650 h 5339960"/>
              <a:gd name="connsiteX18484" fmla="*/ 1677941 w 6294865"/>
              <a:gd name="connsiteY18484" fmla="*/ 404912 h 5339960"/>
              <a:gd name="connsiteX18485" fmla="*/ 1677793 w 6294865"/>
              <a:gd name="connsiteY18485" fmla="*/ 408341 h 5339960"/>
              <a:gd name="connsiteX18486" fmla="*/ 1678332 w 6294865"/>
              <a:gd name="connsiteY18486" fmla="*/ 408477 h 5339960"/>
              <a:gd name="connsiteX18487" fmla="*/ 1679041 w 6294865"/>
              <a:gd name="connsiteY18487" fmla="*/ 405362 h 5339960"/>
              <a:gd name="connsiteX18488" fmla="*/ 1627885 w 6294865"/>
              <a:gd name="connsiteY18488" fmla="*/ 563791 h 5339960"/>
              <a:gd name="connsiteX18489" fmla="*/ 1631203 w 6294865"/>
              <a:gd name="connsiteY18489" fmla="*/ 563693 h 5339960"/>
              <a:gd name="connsiteX18490" fmla="*/ 1631039 w 6294865"/>
              <a:gd name="connsiteY18490" fmla="*/ 562245 h 5339960"/>
              <a:gd name="connsiteX18491" fmla="*/ 1180709 w 6294865"/>
              <a:gd name="connsiteY18491" fmla="*/ 1982346 h 5339960"/>
              <a:gd name="connsiteX18492" fmla="*/ 1185112 w 6294865"/>
              <a:gd name="connsiteY18492" fmla="*/ 1985073 h 5339960"/>
              <a:gd name="connsiteX18493" fmla="*/ 1199985 w 6294865"/>
              <a:gd name="connsiteY18493" fmla="*/ 1995044 h 5339960"/>
              <a:gd name="connsiteX18494" fmla="*/ 1194157 w 6294865"/>
              <a:gd name="connsiteY18494" fmla="*/ 1975555 h 5339960"/>
              <a:gd name="connsiteX18495" fmla="*/ 1190695 w 6294865"/>
              <a:gd name="connsiteY18495" fmla="*/ 1977064 h 5339960"/>
              <a:gd name="connsiteX18496" fmla="*/ 1523634 w 6294865"/>
              <a:gd name="connsiteY18496" fmla="*/ 892739 h 5339960"/>
              <a:gd name="connsiteX18497" fmla="*/ 1525057 w 6294865"/>
              <a:gd name="connsiteY18497" fmla="*/ 905464 h 5339960"/>
              <a:gd name="connsiteX18498" fmla="*/ 1534803 w 6294865"/>
              <a:gd name="connsiteY18498" fmla="*/ 907170 h 5339960"/>
              <a:gd name="connsiteX18499" fmla="*/ 1548184 w 6294865"/>
              <a:gd name="connsiteY18499" fmla="*/ 916507 h 5339960"/>
              <a:gd name="connsiteX18500" fmla="*/ 1550482 w 6294865"/>
              <a:gd name="connsiteY18500" fmla="*/ 919566 h 5339960"/>
              <a:gd name="connsiteX18501" fmla="*/ 1551162 w 6294865"/>
              <a:gd name="connsiteY18501" fmla="*/ 919373 h 5339960"/>
              <a:gd name="connsiteX18502" fmla="*/ 1558343 w 6294865"/>
              <a:gd name="connsiteY18502" fmla="*/ 912656 h 5339960"/>
              <a:gd name="connsiteX18503" fmla="*/ 1559774 w 6294865"/>
              <a:gd name="connsiteY18503" fmla="*/ 911606 h 5339960"/>
              <a:gd name="connsiteX18504" fmla="*/ 1553207 w 6294865"/>
              <a:gd name="connsiteY18504" fmla="*/ 886893 h 5339960"/>
              <a:gd name="connsiteX18505" fmla="*/ 1548837 w 6294865"/>
              <a:gd name="connsiteY18505" fmla="*/ 867201 h 5339960"/>
              <a:gd name="connsiteX18506" fmla="*/ 1540424 w 6294865"/>
              <a:gd name="connsiteY18506" fmla="*/ 875707 h 5339960"/>
              <a:gd name="connsiteX18507" fmla="*/ 1360547 w 6294865"/>
              <a:gd name="connsiteY18507" fmla="*/ 1410098 h 5339960"/>
              <a:gd name="connsiteX18508" fmla="*/ 1358549 w 6294865"/>
              <a:gd name="connsiteY18508" fmla="*/ 1421949 h 5339960"/>
              <a:gd name="connsiteX18509" fmla="*/ 1360670 w 6294865"/>
              <a:gd name="connsiteY18509" fmla="*/ 1423555 h 5339960"/>
              <a:gd name="connsiteX18510" fmla="*/ 1361912 w 6294865"/>
              <a:gd name="connsiteY18510" fmla="*/ 1424250 h 5339960"/>
              <a:gd name="connsiteX18511" fmla="*/ 1376256 w 6294865"/>
              <a:gd name="connsiteY18511" fmla="*/ 1407091 h 5339960"/>
              <a:gd name="connsiteX18512" fmla="*/ 1377227 w 6294865"/>
              <a:gd name="connsiteY18512" fmla="*/ 1406241 h 5339960"/>
              <a:gd name="connsiteX18513" fmla="*/ 1380264 w 6294865"/>
              <a:gd name="connsiteY18513" fmla="*/ 1400720 h 5339960"/>
              <a:gd name="connsiteX18514" fmla="*/ 1378307 w 6294865"/>
              <a:gd name="connsiteY18514" fmla="*/ 1401417 h 5339960"/>
              <a:gd name="connsiteX18515" fmla="*/ 1377718 w 6294865"/>
              <a:gd name="connsiteY18515" fmla="*/ 1400900 h 5339960"/>
              <a:gd name="connsiteX18516" fmla="*/ 1360776 w 6294865"/>
              <a:gd name="connsiteY18516" fmla="*/ 1409861 h 5339960"/>
              <a:gd name="connsiteX18517" fmla="*/ 1042809 w 6294865"/>
              <a:gd name="connsiteY18517" fmla="*/ 2418191 h 5339960"/>
              <a:gd name="connsiteX18518" fmla="*/ 1042485 w 6294865"/>
              <a:gd name="connsiteY18518" fmla="*/ 2424794 h 5339960"/>
              <a:gd name="connsiteX18519" fmla="*/ 1049946 w 6294865"/>
              <a:gd name="connsiteY18519" fmla="*/ 2430440 h 5339960"/>
              <a:gd name="connsiteX18520" fmla="*/ 1056210 w 6294865"/>
              <a:gd name="connsiteY18520" fmla="*/ 2426612 h 5339960"/>
              <a:gd name="connsiteX18521" fmla="*/ 1051594 w 6294865"/>
              <a:gd name="connsiteY18521" fmla="*/ 2424457 h 5339960"/>
              <a:gd name="connsiteX18522" fmla="*/ 1320272 w 6294865"/>
              <a:gd name="connsiteY18522" fmla="*/ 1535851 h 5339960"/>
              <a:gd name="connsiteX18523" fmla="*/ 1321930 w 6294865"/>
              <a:gd name="connsiteY18523" fmla="*/ 1536648 h 5339960"/>
              <a:gd name="connsiteX18524" fmla="*/ 1321426 w 6294865"/>
              <a:gd name="connsiteY18524" fmla="*/ 1534966 h 5339960"/>
              <a:gd name="connsiteX18525" fmla="*/ 1258283 w 6294865"/>
              <a:gd name="connsiteY18525" fmla="*/ 1732575 h 5339960"/>
              <a:gd name="connsiteX18526" fmla="*/ 1260412 w 6294865"/>
              <a:gd name="connsiteY18526" fmla="*/ 1732511 h 5339960"/>
              <a:gd name="connsiteX18527" fmla="*/ 1260359 w 6294865"/>
              <a:gd name="connsiteY18527" fmla="*/ 1729028 h 5339960"/>
              <a:gd name="connsiteX18528" fmla="*/ 405290 w 6294865"/>
              <a:gd name="connsiteY18528" fmla="*/ 4438151 h 5339960"/>
              <a:gd name="connsiteX18529" fmla="*/ 403887 w 6294865"/>
              <a:gd name="connsiteY18529" fmla="*/ 4446215 h 5339960"/>
              <a:gd name="connsiteX18530" fmla="*/ 405006 w 6294865"/>
              <a:gd name="connsiteY18530" fmla="*/ 4445979 h 5339960"/>
              <a:gd name="connsiteX18531" fmla="*/ 407515 w 6294865"/>
              <a:gd name="connsiteY18531" fmla="*/ 4442073 h 5339960"/>
              <a:gd name="connsiteX18532" fmla="*/ 408545 w 6294865"/>
              <a:gd name="connsiteY18532" fmla="*/ 4440650 h 5339960"/>
              <a:gd name="connsiteX18533" fmla="*/ 1011455 w 6294865"/>
              <a:gd name="connsiteY18533" fmla="*/ 2512424 h 5339960"/>
              <a:gd name="connsiteX18534" fmla="*/ 1017877 w 6294865"/>
              <a:gd name="connsiteY18534" fmla="*/ 2516012 h 5339960"/>
              <a:gd name="connsiteX18535" fmla="*/ 1018135 w 6294865"/>
              <a:gd name="connsiteY18535" fmla="*/ 2510450 h 5339960"/>
              <a:gd name="connsiteX18536" fmla="*/ 1219487 w 6294865"/>
              <a:gd name="connsiteY18536" fmla="*/ 1849497 h 5339960"/>
              <a:gd name="connsiteX18537" fmla="*/ 1217385 w 6294865"/>
              <a:gd name="connsiteY18537" fmla="*/ 1856402 h 5339960"/>
              <a:gd name="connsiteX18538" fmla="*/ 1221193 w 6294865"/>
              <a:gd name="connsiteY18538" fmla="*/ 1854450 h 5339960"/>
              <a:gd name="connsiteX18539" fmla="*/ 1235008 w 6294865"/>
              <a:gd name="connsiteY18539" fmla="*/ 1799992 h 5339960"/>
              <a:gd name="connsiteX18540" fmla="*/ 1236969 w 6294865"/>
              <a:gd name="connsiteY18540" fmla="*/ 1803394 h 5339960"/>
              <a:gd name="connsiteX18541" fmla="*/ 1242643 w 6294865"/>
              <a:gd name="connsiteY18541" fmla="*/ 1801042 h 5339960"/>
              <a:gd name="connsiteX18542" fmla="*/ 1240972 w 6294865"/>
              <a:gd name="connsiteY18542" fmla="*/ 1803820 h 5339960"/>
              <a:gd name="connsiteX18543" fmla="*/ 1238401 w 6294865"/>
              <a:gd name="connsiteY18543" fmla="*/ 1805877 h 5339960"/>
              <a:gd name="connsiteX18544" fmla="*/ 1242491 w 6294865"/>
              <a:gd name="connsiteY18544" fmla="*/ 1812971 h 5339960"/>
              <a:gd name="connsiteX18545" fmla="*/ 1261079 w 6294865"/>
              <a:gd name="connsiteY18545" fmla="*/ 1812043 h 5339960"/>
              <a:gd name="connsiteX18546" fmla="*/ 1264783 w 6294865"/>
              <a:gd name="connsiteY18546" fmla="*/ 1807611 h 5339960"/>
              <a:gd name="connsiteX18547" fmla="*/ 1262406 w 6294865"/>
              <a:gd name="connsiteY18547" fmla="*/ 1786549 h 5339960"/>
              <a:gd name="connsiteX18548" fmla="*/ 1586838 w 6294865"/>
              <a:gd name="connsiteY18548" fmla="*/ 682347 h 5339960"/>
              <a:gd name="connsiteX18549" fmla="*/ 1590500 w 6294865"/>
              <a:gd name="connsiteY18549" fmla="*/ 691688 h 5339960"/>
              <a:gd name="connsiteX18550" fmla="*/ 1592486 w 6294865"/>
              <a:gd name="connsiteY18550" fmla="*/ 694773 h 5339960"/>
              <a:gd name="connsiteX18551" fmla="*/ 1593756 w 6294865"/>
              <a:gd name="connsiteY18551" fmla="*/ 694299 h 5339960"/>
              <a:gd name="connsiteX18552" fmla="*/ 1597753 w 6294865"/>
              <a:gd name="connsiteY18552" fmla="*/ 688277 h 5339960"/>
              <a:gd name="connsiteX18553" fmla="*/ 1596755 w 6294865"/>
              <a:gd name="connsiteY18553" fmla="*/ 687566 h 5339960"/>
              <a:gd name="connsiteX18554" fmla="*/ 1592674 w 6294865"/>
              <a:gd name="connsiteY18554" fmla="*/ 682886 h 5339960"/>
              <a:gd name="connsiteX18555" fmla="*/ 1590979 w 6294865"/>
              <a:gd name="connsiteY18555" fmla="*/ 682218 h 5339960"/>
              <a:gd name="connsiteX18556" fmla="*/ 358601 w 6294865"/>
              <a:gd name="connsiteY18556" fmla="*/ 4580864 h 5339960"/>
              <a:gd name="connsiteX18557" fmla="*/ 361901 w 6294865"/>
              <a:gd name="connsiteY18557" fmla="*/ 4587756 h 5339960"/>
              <a:gd name="connsiteX18558" fmla="*/ 364034 w 6294865"/>
              <a:gd name="connsiteY18558" fmla="*/ 4584980 h 5339960"/>
              <a:gd name="connsiteX18559" fmla="*/ 1225943 w 6294865"/>
              <a:gd name="connsiteY18559" fmla="*/ 1827313 h 5339960"/>
              <a:gd name="connsiteX18560" fmla="*/ 1221410 w 6294865"/>
              <a:gd name="connsiteY18560" fmla="*/ 1843179 h 5339960"/>
              <a:gd name="connsiteX18561" fmla="*/ 1221111 w 6294865"/>
              <a:gd name="connsiteY18561" fmla="*/ 1844162 h 5339960"/>
              <a:gd name="connsiteX18562" fmla="*/ 1222666 w 6294865"/>
              <a:gd name="connsiteY18562" fmla="*/ 1850306 h 5339960"/>
              <a:gd name="connsiteX18563" fmla="*/ 1223269 w 6294865"/>
              <a:gd name="connsiteY18563" fmla="*/ 1852819 h 5339960"/>
              <a:gd name="connsiteX18564" fmla="*/ 1238003 w 6294865"/>
              <a:gd name="connsiteY18564" fmla="*/ 1838184 h 5339960"/>
              <a:gd name="connsiteX18565" fmla="*/ 1235272 w 6294865"/>
              <a:gd name="connsiteY18565" fmla="*/ 1831019 h 5339960"/>
              <a:gd name="connsiteX18566" fmla="*/ 1232854 w 6294865"/>
              <a:gd name="connsiteY18566" fmla="*/ 1825807 h 5339960"/>
              <a:gd name="connsiteX18567" fmla="*/ 1194746 w 6294865"/>
              <a:gd name="connsiteY18567" fmla="*/ 1926125 h 5339960"/>
              <a:gd name="connsiteX18568" fmla="*/ 1201622 w 6294865"/>
              <a:gd name="connsiteY18568" fmla="*/ 1929548 h 5339960"/>
              <a:gd name="connsiteX18569" fmla="*/ 1209315 w 6294865"/>
              <a:gd name="connsiteY18569" fmla="*/ 1933246 h 5339960"/>
              <a:gd name="connsiteX18570" fmla="*/ 1211452 w 6294865"/>
              <a:gd name="connsiteY18570" fmla="*/ 1931361 h 5339960"/>
              <a:gd name="connsiteX18571" fmla="*/ 1204196 w 6294865"/>
              <a:gd name="connsiteY18571" fmla="*/ 1907098 h 5339960"/>
              <a:gd name="connsiteX18572" fmla="*/ 1201328 w 6294865"/>
              <a:gd name="connsiteY18572" fmla="*/ 1907329 h 5339960"/>
              <a:gd name="connsiteX18573" fmla="*/ 1204017 w 6294865"/>
              <a:gd name="connsiteY18573" fmla="*/ 1909498 h 5339960"/>
              <a:gd name="connsiteX18574" fmla="*/ 1204611 w 6294865"/>
              <a:gd name="connsiteY18574" fmla="*/ 1916623 h 5339960"/>
              <a:gd name="connsiteX18575" fmla="*/ 968583 w 6294865"/>
              <a:gd name="connsiteY18575" fmla="*/ 2642330 h 5339960"/>
              <a:gd name="connsiteX18576" fmla="*/ 972156 w 6294865"/>
              <a:gd name="connsiteY18576" fmla="*/ 2642276 h 5339960"/>
              <a:gd name="connsiteX18577" fmla="*/ 972590 w 6294865"/>
              <a:gd name="connsiteY18577" fmla="*/ 2642626 h 5339960"/>
              <a:gd name="connsiteX18578" fmla="*/ 972348 w 6294865"/>
              <a:gd name="connsiteY18578" fmla="*/ 2640484 h 5339960"/>
              <a:gd name="connsiteX18579" fmla="*/ 1365193 w 6294865"/>
              <a:gd name="connsiteY18579" fmla="*/ 1383183 h 5339960"/>
              <a:gd name="connsiteX18580" fmla="*/ 1363673 w 6294865"/>
              <a:gd name="connsiteY18580" fmla="*/ 1391971 h 5339960"/>
              <a:gd name="connsiteX18581" fmla="*/ 1368582 w 6294865"/>
              <a:gd name="connsiteY18581" fmla="*/ 1390583 h 5339960"/>
              <a:gd name="connsiteX18582" fmla="*/ 695060 w 6294865"/>
              <a:gd name="connsiteY18582" fmla="*/ 3509913 h 5339960"/>
              <a:gd name="connsiteX18583" fmla="*/ 688014 w 6294865"/>
              <a:gd name="connsiteY18583" fmla="*/ 3542146 h 5339960"/>
              <a:gd name="connsiteX18584" fmla="*/ 709500 w 6294865"/>
              <a:gd name="connsiteY18584" fmla="*/ 3538955 h 5339960"/>
              <a:gd name="connsiteX18585" fmla="*/ 709844 w 6294865"/>
              <a:gd name="connsiteY18585" fmla="*/ 3538281 h 5339960"/>
              <a:gd name="connsiteX18586" fmla="*/ 696203 w 6294865"/>
              <a:gd name="connsiteY18586" fmla="*/ 3512443 h 5339960"/>
              <a:gd name="connsiteX18587" fmla="*/ 1373227 w 6294865"/>
              <a:gd name="connsiteY18587" fmla="*/ 1356308 h 5339960"/>
              <a:gd name="connsiteX18588" fmla="*/ 1382380 w 6294865"/>
              <a:gd name="connsiteY18588" fmla="*/ 1377056 h 5339960"/>
              <a:gd name="connsiteX18589" fmla="*/ 1382951 w 6294865"/>
              <a:gd name="connsiteY18589" fmla="*/ 1386522 h 5339960"/>
              <a:gd name="connsiteX18590" fmla="*/ 1387814 w 6294865"/>
              <a:gd name="connsiteY18590" fmla="*/ 1385146 h 5339960"/>
              <a:gd name="connsiteX18591" fmla="*/ 1389940 w 6294865"/>
              <a:gd name="connsiteY18591" fmla="*/ 1384058 h 5339960"/>
              <a:gd name="connsiteX18592" fmla="*/ 1390868 w 6294865"/>
              <a:gd name="connsiteY18592" fmla="*/ 1382675 h 5339960"/>
              <a:gd name="connsiteX18593" fmla="*/ 1383379 w 6294865"/>
              <a:gd name="connsiteY18593" fmla="*/ 1354498 h 5339960"/>
              <a:gd name="connsiteX18594" fmla="*/ 1382358 w 6294865"/>
              <a:gd name="connsiteY18594" fmla="*/ 1349891 h 5339960"/>
              <a:gd name="connsiteX18595" fmla="*/ 1382229 w 6294865"/>
              <a:gd name="connsiteY18595" fmla="*/ 1349984 h 5339960"/>
              <a:gd name="connsiteX18596" fmla="*/ 1373480 w 6294865"/>
              <a:gd name="connsiteY18596" fmla="*/ 1355563 h 5339960"/>
              <a:gd name="connsiteX18597" fmla="*/ 1039190 w 6294865"/>
              <a:gd name="connsiteY18597" fmla="*/ 2415608 h 5339960"/>
              <a:gd name="connsiteX18598" fmla="*/ 1039581 w 6294865"/>
              <a:gd name="connsiteY18598" fmla="*/ 2420569 h 5339960"/>
              <a:gd name="connsiteX18599" fmla="*/ 1040820 w 6294865"/>
              <a:gd name="connsiteY18599" fmla="*/ 2416771 h 5339960"/>
              <a:gd name="connsiteX18600" fmla="*/ 1484282 w 6294865"/>
              <a:gd name="connsiteY18600" fmla="*/ 1002284 h 5339960"/>
              <a:gd name="connsiteX18601" fmla="*/ 1498301 w 6294865"/>
              <a:gd name="connsiteY18601" fmla="*/ 1012577 h 5339960"/>
              <a:gd name="connsiteX18602" fmla="*/ 1508697 w 6294865"/>
              <a:gd name="connsiteY18602" fmla="*/ 1001327 h 5339960"/>
              <a:gd name="connsiteX18603" fmla="*/ 1512445 w 6294865"/>
              <a:gd name="connsiteY18603" fmla="*/ 998085 h 5339960"/>
              <a:gd name="connsiteX18604" fmla="*/ 1492225 w 6294865"/>
              <a:gd name="connsiteY18604" fmla="*/ 994224 h 5339960"/>
              <a:gd name="connsiteX18605" fmla="*/ 1338331 w 6294865"/>
              <a:gd name="connsiteY18605" fmla="*/ 1465585 h 5339960"/>
              <a:gd name="connsiteX18606" fmla="*/ 1344464 w 6294865"/>
              <a:gd name="connsiteY18606" fmla="*/ 1489400 h 5339960"/>
              <a:gd name="connsiteX18607" fmla="*/ 1344828 w 6294865"/>
              <a:gd name="connsiteY18607" fmla="*/ 1483097 h 5339960"/>
              <a:gd name="connsiteX18608" fmla="*/ 1346116 w 6294865"/>
              <a:gd name="connsiteY18608" fmla="*/ 1467413 h 5339960"/>
              <a:gd name="connsiteX18609" fmla="*/ 1343407 w 6294865"/>
              <a:gd name="connsiteY18609" fmla="*/ 1462991 h 5339960"/>
              <a:gd name="connsiteX18610" fmla="*/ 1338452 w 6294865"/>
              <a:gd name="connsiteY18610" fmla="*/ 1465531 h 5339960"/>
              <a:gd name="connsiteX18611" fmla="*/ 1507715 w 6294865"/>
              <a:gd name="connsiteY18611" fmla="*/ 927367 h 5339960"/>
              <a:gd name="connsiteX18612" fmla="*/ 1511031 w 6294865"/>
              <a:gd name="connsiteY18612" fmla="*/ 927269 h 5339960"/>
              <a:gd name="connsiteX18613" fmla="*/ 1510869 w 6294865"/>
              <a:gd name="connsiteY18613" fmla="*/ 925819 h 5339960"/>
              <a:gd name="connsiteX18614" fmla="*/ 1041002 w 6294865"/>
              <a:gd name="connsiteY18614" fmla="*/ 2408557 h 5339960"/>
              <a:gd name="connsiteX18615" fmla="*/ 1041248 w 6294865"/>
              <a:gd name="connsiteY18615" fmla="*/ 2408742 h 5339960"/>
              <a:gd name="connsiteX18616" fmla="*/ 1058546 w 6294865"/>
              <a:gd name="connsiteY18616" fmla="*/ 2418408 h 5339960"/>
              <a:gd name="connsiteX18617" fmla="*/ 1067997 w 6294865"/>
              <a:gd name="connsiteY18617" fmla="*/ 2423111 h 5339960"/>
              <a:gd name="connsiteX18618" fmla="*/ 1070683 w 6294865"/>
              <a:gd name="connsiteY18618" fmla="*/ 2422370 h 5339960"/>
              <a:gd name="connsiteX18619" fmla="*/ 1070475 w 6294865"/>
              <a:gd name="connsiteY18619" fmla="*/ 2408679 h 5339960"/>
              <a:gd name="connsiteX18620" fmla="*/ 1065515 w 6294865"/>
              <a:gd name="connsiteY18620" fmla="*/ 2397985 h 5339960"/>
              <a:gd name="connsiteX18621" fmla="*/ 1059466 w 6294865"/>
              <a:gd name="connsiteY18621" fmla="*/ 2391136 h 5339960"/>
              <a:gd name="connsiteX18622" fmla="*/ 1051092 w 6294865"/>
              <a:gd name="connsiteY18622" fmla="*/ 2398466 h 5339960"/>
              <a:gd name="connsiteX18623" fmla="*/ 1627862 w 6294865"/>
              <a:gd name="connsiteY18623" fmla="*/ 545334 h 5339960"/>
              <a:gd name="connsiteX18624" fmla="*/ 1629601 w 6294865"/>
              <a:gd name="connsiteY18624" fmla="*/ 544855 h 5339960"/>
              <a:gd name="connsiteX18625" fmla="*/ 1629582 w 6294865"/>
              <a:gd name="connsiteY18625" fmla="*/ 543590 h 5339960"/>
              <a:gd name="connsiteX18626" fmla="*/ 1441057 w 6294865"/>
              <a:gd name="connsiteY18626" fmla="*/ 1137727 h 5339960"/>
              <a:gd name="connsiteX18627" fmla="*/ 1446928 w 6294865"/>
              <a:gd name="connsiteY18627" fmla="*/ 1145543 h 5339960"/>
              <a:gd name="connsiteX18628" fmla="*/ 1464532 w 6294865"/>
              <a:gd name="connsiteY18628" fmla="*/ 1176076 h 5339960"/>
              <a:gd name="connsiteX18629" fmla="*/ 1467993 w 6294865"/>
              <a:gd name="connsiteY18629" fmla="*/ 1182948 h 5339960"/>
              <a:gd name="connsiteX18630" fmla="*/ 1485323 w 6294865"/>
              <a:gd name="connsiteY18630" fmla="*/ 1162217 h 5339960"/>
              <a:gd name="connsiteX18631" fmla="*/ 1486294 w 6294865"/>
              <a:gd name="connsiteY18631" fmla="*/ 1161366 h 5339960"/>
              <a:gd name="connsiteX18632" fmla="*/ 1487307 w 6294865"/>
              <a:gd name="connsiteY18632" fmla="*/ 1159524 h 5339960"/>
              <a:gd name="connsiteX18633" fmla="*/ 1481003 w 6294865"/>
              <a:gd name="connsiteY18633" fmla="*/ 1159235 h 5339960"/>
              <a:gd name="connsiteX18634" fmla="*/ 1485908 w 6294865"/>
              <a:gd name="connsiteY18634" fmla="*/ 1153310 h 5339960"/>
              <a:gd name="connsiteX18635" fmla="*/ 1493063 w 6294865"/>
              <a:gd name="connsiteY18635" fmla="*/ 1147054 h 5339960"/>
              <a:gd name="connsiteX18636" fmla="*/ 1484990 w 6294865"/>
              <a:gd name="connsiteY18636" fmla="*/ 1132307 h 5339960"/>
              <a:gd name="connsiteX18637" fmla="*/ 1484919 w 6294865"/>
              <a:gd name="connsiteY18637" fmla="*/ 1132155 h 5339960"/>
              <a:gd name="connsiteX18638" fmla="*/ 1476477 w 6294865"/>
              <a:gd name="connsiteY18638" fmla="*/ 1136917 h 5339960"/>
              <a:gd name="connsiteX18639" fmla="*/ 1458031 w 6294865"/>
              <a:gd name="connsiteY18639" fmla="*/ 1126627 h 5339960"/>
              <a:gd name="connsiteX18640" fmla="*/ 1468693 w 6294865"/>
              <a:gd name="connsiteY18640" fmla="*/ 1120412 h 5339960"/>
              <a:gd name="connsiteX18641" fmla="*/ 1467633 w 6294865"/>
              <a:gd name="connsiteY18641" fmla="*/ 1120335 h 5339960"/>
              <a:gd name="connsiteX18642" fmla="*/ 1442314 w 6294865"/>
              <a:gd name="connsiteY18642" fmla="*/ 1136626 h 5339960"/>
              <a:gd name="connsiteX18643" fmla="*/ 349180 w 6294865"/>
              <a:gd name="connsiteY18643" fmla="*/ 4603767 h 5339960"/>
              <a:gd name="connsiteX18644" fmla="*/ 349499 w 6294865"/>
              <a:gd name="connsiteY18644" fmla="*/ 4603893 h 5339960"/>
              <a:gd name="connsiteX18645" fmla="*/ 349529 w 6294865"/>
              <a:gd name="connsiteY18645" fmla="*/ 4603853 h 5339960"/>
              <a:gd name="connsiteX18646" fmla="*/ 983183 w 6294865"/>
              <a:gd name="connsiteY18646" fmla="*/ 2590354 h 5339960"/>
              <a:gd name="connsiteX18647" fmla="*/ 983722 w 6294865"/>
              <a:gd name="connsiteY18647" fmla="*/ 2594957 h 5339960"/>
              <a:gd name="connsiteX18648" fmla="*/ 986537 w 6294865"/>
              <a:gd name="connsiteY18648" fmla="*/ 2620128 h 5339960"/>
              <a:gd name="connsiteX18649" fmla="*/ 996283 w 6294865"/>
              <a:gd name="connsiteY18649" fmla="*/ 2621835 h 5339960"/>
              <a:gd name="connsiteX18650" fmla="*/ 1009665 w 6294865"/>
              <a:gd name="connsiteY18650" fmla="*/ 2631172 h 5339960"/>
              <a:gd name="connsiteX18651" fmla="*/ 1012158 w 6294865"/>
              <a:gd name="connsiteY18651" fmla="*/ 2634491 h 5339960"/>
              <a:gd name="connsiteX18652" fmla="*/ 1016667 w 6294865"/>
              <a:gd name="connsiteY18652" fmla="*/ 2630272 h 5339960"/>
              <a:gd name="connsiteX18653" fmla="*/ 1015791 w 6294865"/>
              <a:gd name="connsiteY18653" fmla="*/ 2627998 h 5339960"/>
              <a:gd name="connsiteX18654" fmla="*/ 1016729 w 6294865"/>
              <a:gd name="connsiteY18654" fmla="*/ 2607798 h 5339960"/>
              <a:gd name="connsiteX18655" fmla="*/ 1003153 w 6294865"/>
              <a:gd name="connsiteY18655" fmla="*/ 2612548 h 5339960"/>
              <a:gd name="connsiteX18656" fmla="*/ 991753 w 6294865"/>
              <a:gd name="connsiteY18656" fmla="*/ 2612026 h 5339960"/>
              <a:gd name="connsiteX18657" fmla="*/ 1007927 w 6294865"/>
              <a:gd name="connsiteY18657" fmla="*/ 2596248 h 5339960"/>
              <a:gd name="connsiteX18658" fmla="*/ 1020009 w 6294865"/>
              <a:gd name="connsiteY18658" fmla="*/ 2585593 h 5339960"/>
              <a:gd name="connsiteX18659" fmla="*/ 1020129 w 6294865"/>
              <a:gd name="connsiteY18659" fmla="*/ 2585032 h 5339960"/>
              <a:gd name="connsiteX18660" fmla="*/ 1016601 w 6294865"/>
              <a:gd name="connsiteY18660" fmla="*/ 2580794 h 5339960"/>
              <a:gd name="connsiteX18661" fmla="*/ 1006978 w 6294865"/>
              <a:gd name="connsiteY18661" fmla="*/ 2578566 h 5339960"/>
              <a:gd name="connsiteX18662" fmla="*/ 987228 w 6294865"/>
              <a:gd name="connsiteY18662" fmla="*/ 2589709 h 5339960"/>
              <a:gd name="connsiteX18663" fmla="*/ 428071 w 6294865"/>
              <a:gd name="connsiteY18663" fmla="*/ 4352570 h 5339960"/>
              <a:gd name="connsiteX18664" fmla="*/ 429424 w 6294865"/>
              <a:gd name="connsiteY18664" fmla="*/ 4351506 h 5339960"/>
              <a:gd name="connsiteX18665" fmla="*/ 430781 w 6294865"/>
              <a:gd name="connsiteY18665" fmla="*/ 4349504 h 5339960"/>
              <a:gd name="connsiteX18666" fmla="*/ 710536 w 6294865"/>
              <a:gd name="connsiteY18666" fmla="*/ 3453008 h 5339960"/>
              <a:gd name="connsiteX18667" fmla="*/ 736117 w 6294865"/>
              <a:gd name="connsiteY18667" fmla="*/ 3471707 h 5339960"/>
              <a:gd name="connsiteX18668" fmla="*/ 744777 w 6294865"/>
              <a:gd name="connsiteY18668" fmla="*/ 3442997 h 5339960"/>
              <a:gd name="connsiteX18669" fmla="*/ 731383 w 6294865"/>
              <a:gd name="connsiteY18669" fmla="*/ 3438940 h 5339960"/>
              <a:gd name="connsiteX18670" fmla="*/ 724993 w 6294865"/>
              <a:gd name="connsiteY18670" fmla="*/ 3437820 h 5339960"/>
              <a:gd name="connsiteX18671" fmla="*/ 1071038 w 6294865"/>
              <a:gd name="connsiteY18671" fmla="*/ 2308428 h 5339960"/>
              <a:gd name="connsiteX18672" fmla="*/ 1072061 w 6294865"/>
              <a:gd name="connsiteY18672" fmla="*/ 2321440 h 5339960"/>
              <a:gd name="connsiteX18673" fmla="*/ 1073502 w 6294865"/>
              <a:gd name="connsiteY18673" fmla="*/ 2328958 h 5339960"/>
              <a:gd name="connsiteX18674" fmla="*/ 1073807 w 6294865"/>
              <a:gd name="connsiteY18674" fmla="*/ 2326126 h 5339960"/>
              <a:gd name="connsiteX18675" fmla="*/ 1077740 w 6294865"/>
              <a:gd name="connsiteY18675" fmla="*/ 2345033 h 5339960"/>
              <a:gd name="connsiteX18676" fmla="*/ 1078900 w 6294865"/>
              <a:gd name="connsiteY18676" fmla="*/ 2354960 h 5339960"/>
              <a:gd name="connsiteX18677" fmla="*/ 1079604 w 6294865"/>
              <a:gd name="connsiteY18677" fmla="*/ 2357742 h 5339960"/>
              <a:gd name="connsiteX18678" fmla="*/ 1093751 w 6294865"/>
              <a:gd name="connsiteY18678" fmla="*/ 2347372 h 5339960"/>
              <a:gd name="connsiteX18679" fmla="*/ 1091053 w 6294865"/>
              <a:gd name="connsiteY18679" fmla="*/ 2339168 h 5339960"/>
              <a:gd name="connsiteX18680" fmla="*/ 1092054 w 6294865"/>
              <a:gd name="connsiteY18680" fmla="*/ 2333655 h 5339960"/>
              <a:gd name="connsiteX18681" fmla="*/ 1098431 w 6294865"/>
              <a:gd name="connsiteY18681" fmla="*/ 2337956 h 5339960"/>
              <a:gd name="connsiteX18682" fmla="*/ 1102011 w 6294865"/>
              <a:gd name="connsiteY18682" fmla="*/ 2341318 h 5339960"/>
              <a:gd name="connsiteX18683" fmla="*/ 1106189 w 6294865"/>
              <a:gd name="connsiteY18683" fmla="*/ 2338255 h 5339960"/>
              <a:gd name="connsiteX18684" fmla="*/ 1115008 w 6294865"/>
              <a:gd name="connsiteY18684" fmla="*/ 2333345 h 5339960"/>
              <a:gd name="connsiteX18685" fmla="*/ 1114014 w 6294865"/>
              <a:gd name="connsiteY18685" fmla="*/ 2330738 h 5339960"/>
              <a:gd name="connsiteX18686" fmla="*/ 1113104 w 6294865"/>
              <a:gd name="connsiteY18686" fmla="*/ 2328772 h 5339960"/>
              <a:gd name="connsiteX18687" fmla="*/ 1108891 w 6294865"/>
              <a:gd name="connsiteY18687" fmla="*/ 2330892 h 5339960"/>
              <a:gd name="connsiteX18688" fmla="*/ 1111283 w 6294865"/>
              <a:gd name="connsiteY18688" fmla="*/ 2324849 h 5339960"/>
              <a:gd name="connsiteX18689" fmla="*/ 1097745 w 6294865"/>
              <a:gd name="connsiteY18689" fmla="*/ 2295664 h 5339960"/>
              <a:gd name="connsiteX18690" fmla="*/ 1091695 w 6294865"/>
              <a:gd name="connsiteY18690" fmla="*/ 2288814 h 5339960"/>
              <a:gd name="connsiteX18691" fmla="*/ 1083322 w 6294865"/>
              <a:gd name="connsiteY18691" fmla="*/ 2296145 h 5339960"/>
              <a:gd name="connsiteX18692" fmla="*/ 1599006 w 6294865"/>
              <a:gd name="connsiteY18692" fmla="*/ 631335 h 5339960"/>
              <a:gd name="connsiteX18693" fmla="*/ 1598876 w 6294865"/>
              <a:gd name="connsiteY18693" fmla="*/ 632026 h 5339960"/>
              <a:gd name="connsiteX18694" fmla="*/ 1599619 w 6294865"/>
              <a:gd name="connsiteY18694" fmla="*/ 631199 h 5339960"/>
              <a:gd name="connsiteX18695" fmla="*/ 1479731 w 6294865"/>
              <a:gd name="connsiteY18695" fmla="*/ 1009324 h 5339960"/>
              <a:gd name="connsiteX18696" fmla="*/ 1485722 w 6294865"/>
              <a:gd name="connsiteY18696" fmla="*/ 1029385 h 5339960"/>
              <a:gd name="connsiteX18697" fmla="*/ 1492425 w 6294865"/>
              <a:gd name="connsiteY18697" fmla="*/ 1029187 h 5339960"/>
              <a:gd name="connsiteX18698" fmla="*/ 1501218 w 6294865"/>
              <a:gd name="connsiteY18698" fmla="*/ 1026702 h 5339960"/>
              <a:gd name="connsiteX18699" fmla="*/ 1496292 w 6294865"/>
              <a:gd name="connsiteY18699" fmla="*/ 1022717 h 5339960"/>
              <a:gd name="connsiteX18700" fmla="*/ 1490478 w 6294865"/>
              <a:gd name="connsiteY18700" fmla="*/ 1025644 h 5339960"/>
              <a:gd name="connsiteX18701" fmla="*/ 1492766 w 6294865"/>
              <a:gd name="connsiteY18701" fmla="*/ 1019865 h 5339960"/>
              <a:gd name="connsiteX18702" fmla="*/ 725966 w 6294865"/>
              <a:gd name="connsiteY18702" fmla="*/ 3397589 h 5339960"/>
              <a:gd name="connsiteX18703" fmla="*/ 732896 w 6294865"/>
              <a:gd name="connsiteY18703" fmla="*/ 3397578 h 5339960"/>
              <a:gd name="connsiteX18704" fmla="*/ 740088 w 6294865"/>
              <a:gd name="connsiteY18704" fmla="*/ 3392100 h 5339960"/>
              <a:gd name="connsiteX18705" fmla="*/ 733419 w 6294865"/>
              <a:gd name="connsiteY18705" fmla="*/ 3383150 h 5339960"/>
              <a:gd name="connsiteX18706" fmla="*/ 731494 w 6294865"/>
              <a:gd name="connsiteY18706" fmla="*/ 3380238 h 5339960"/>
              <a:gd name="connsiteX18707" fmla="*/ 1699688 w 6294865"/>
              <a:gd name="connsiteY18707" fmla="*/ 305385 h 5339960"/>
              <a:gd name="connsiteX18708" fmla="*/ 1699708 w 6294865"/>
              <a:gd name="connsiteY18708" fmla="*/ 305542 h 5339960"/>
              <a:gd name="connsiteX18709" fmla="*/ 1700417 w 6294865"/>
              <a:gd name="connsiteY18709" fmla="*/ 315896 h 5339960"/>
              <a:gd name="connsiteX18710" fmla="*/ 1700950 w 6294865"/>
              <a:gd name="connsiteY18710" fmla="*/ 316474 h 5339960"/>
              <a:gd name="connsiteX18711" fmla="*/ 1723546 w 6294865"/>
              <a:gd name="connsiteY18711" fmla="*/ 318373 h 5339960"/>
              <a:gd name="connsiteX18712" fmla="*/ 1732131 w 6294865"/>
              <a:gd name="connsiteY18712" fmla="*/ 322405 h 5339960"/>
              <a:gd name="connsiteX18713" fmla="*/ 1733252 w 6294865"/>
              <a:gd name="connsiteY18713" fmla="*/ 317477 h 5339960"/>
              <a:gd name="connsiteX18714" fmla="*/ 1733314 w 6294865"/>
              <a:gd name="connsiteY18714" fmla="*/ 315090 h 5339960"/>
              <a:gd name="connsiteX18715" fmla="*/ 1732543 w 6294865"/>
              <a:gd name="connsiteY18715" fmla="*/ 313613 h 5339960"/>
              <a:gd name="connsiteX18716" fmla="*/ 1704221 w 6294865"/>
              <a:gd name="connsiteY18716" fmla="*/ 306695 h 5339960"/>
              <a:gd name="connsiteX18717" fmla="*/ 1388982 w 6294865"/>
              <a:gd name="connsiteY18717" fmla="*/ 1290092 h 5339960"/>
              <a:gd name="connsiteX18718" fmla="*/ 1388992 w 6294865"/>
              <a:gd name="connsiteY18718" fmla="*/ 1290237 h 5339960"/>
              <a:gd name="connsiteX18719" fmla="*/ 1389093 w 6294865"/>
              <a:gd name="connsiteY18719" fmla="*/ 1290086 h 5339960"/>
              <a:gd name="connsiteX18720" fmla="*/ 987597 w 6294865"/>
              <a:gd name="connsiteY18720" fmla="*/ 2564191 h 5339960"/>
              <a:gd name="connsiteX18721" fmla="*/ 992350 w 6294865"/>
              <a:gd name="connsiteY18721" fmla="*/ 2564600 h 5339960"/>
              <a:gd name="connsiteX18722" fmla="*/ 994697 w 6294865"/>
              <a:gd name="connsiteY18722" fmla="*/ 2561829 h 5339960"/>
              <a:gd name="connsiteX18723" fmla="*/ 990987 w 6294865"/>
              <a:gd name="connsiteY18723" fmla="*/ 2561702 h 5339960"/>
              <a:gd name="connsiteX18724" fmla="*/ 881526 w 6294865"/>
              <a:gd name="connsiteY18724" fmla="*/ 2898860 h 5339960"/>
              <a:gd name="connsiteX18725" fmla="*/ 881526 w 6294865"/>
              <a:gd name="connsiteY18725" fmla="*/ 2898861 h 5339960"/>
              <a:gd name="connsiteX18726" fmla="*/ 881526 w 6294865"/>
              <a:gd name="connsiteY18726" fmla="*/ 2898860 h 5339960"/>
              <a:gd name="connsiteX18727" fmla="*/ 1016342 w 6294865"/>
              <a:gd name="connsiteY18727" fmla="*/ 2470722 h 5339960"/>
              <a:gd name="connsiteX18728" fmla="*/ 1023751 w 6294865"/>
              <a:gd name="connsiteY18728" fmla="*/ 2476162 h 5339960"/>
              <a:gd name="connsiteX18729" fmla="*/ 1024027 w 6294865"/>
              <a:gd name="connsiteY18729" fmla="*/ 2476084 h 5339960"/>
              <a:gd name="connsiteX18730" fmla="*/ 1026355 w 6294865"/>
              <a:gd name="connsiteY18730" fmla="*/ 2465243 h 5339960"/>
              <a:gd name="connsiteX18731" fmla="*/ 1026642 w 6294865"/>
              <a:gd name="connsiteY18731" fmla="*/ 2464238 h 5339960"/>
              <a:gd name="connsiteX18732" fmla="*/ 1595363 w 6294865"/>
              <a:gd name="connsiteY18732" fmla="*/ 632149 h 5339960"/>
              <a:gd name="connsiteX18733" fmla="*/ 1597444 w 6294865"/>
              <a:gd name="connsiteY18733" fmla="*/ 633622 h 5339960"/>
              <a:gd name="connsiteX18734" fmla="*/ 1597456 w 6294865"/>
              <a:gd name="connsiteY18734" fmla="*/ 633609 h 5339960"/>
              <a:gd name="connsiteX18735" fmla="*/ 1597573 w 6294865"/>
              <a:gd name="connsiteY18735" fmla="*/ 631655 h 5339960"/>
              <a:gd name="connsiteX18736" fmla="*/ 416467 w 6294865"/>
              <a:gd name="connsiteY18736" fmla="*/ 4374550 h 5339960"/>
              <a:gd name="connsiteX18737" fmla="*/ 426037 w 6294865"/>
              <a:gd name="connsiteY18737" fmla="*/ 4394609 h 5339960"/>
              <a:gd name="connsiteX18738" fmla="*/ 433235 w 6294865"/>
              <a:gd name="connsiteY18738" fmla="*/ 4409644 h 5339960"/>
              <a:gd name="connsiteX18739" fmla="*/ 453941 w 6294865"/>
              <a:gd name="connsiteY18739" fmla="*/ 4387217 h 5339960"/>
              <a:gd name="connsiteX18740" fmla="*/ 456727 w 6294865"/>
              <a:gd name="connsiteY18740" fmla="*/ 4384787 h 5339960"/>
              <a:gd name="connsiteX18741" fmla="*/ 456175 w 6294865"/>
              <a:gd name="connsiteY18741" fmla="*/ 4377736 h 5339960"/>
              <a:gd name="connsiteX18742" fmla="*/ 455979 w 6294865"/>
              <a:gd name="connsiteY18742" fmla="*/ 4355381 h 5339960"/>
              <a:gd name="connsiteX18743" fmla="*/ 451872 w 6294865"/>
              <a:gd name="connsiteY18743" fmla="*/ 4348785 h 5339960"/>
              <a:gd name="connsiteX18744" fmla="*/ 438045 w 6294865"/>
              <a:gd name="connsiteY18744" fmla="*/ 4359662 h 5339960"/>
              <a:gd name="connsiteX18745" fmla="*/ 343157 w 6294865"/>
              <a:gd name="connsiteY18745" fmla="*/ 4607214 h 5339960"/>
              <a:gd name="connsiteX18746" fmla="*/ 344454 w 6294865"/>
              <a:gd name="connsiteY18746" fmla="*/ 4610442 h 5339960"/>
              <a:gd name="connsiteX18747" fmla="*/ 345641 w 6294865"/>
              <a:gd name="connsiteY18747" fmla="*/ 4608912 h 5339960"/>
              <a:gd name="connsiteX18748" fmla="*/ 346810 w 6294865"/>
              <a:gd name="connsiteY18748" fmla="*/ 4607390 h 5339960"/>
              <a:gd name="connsiteX18749" fmla="*/ 1338445 w 6294865"/>
              <a:gd name="connsiteY18749" fmla="*/ 1446672 h 5339960"/>
              <a:gd name="connsiteX18750" fmla="*/ 1340024 w 6294865"/>
              <a:gd name="connsiteY18750" fmla="*/ 1447461 h 5339960"/>
              <a:gd name="connsiteX18751" fmla="*/ 1345018 w 6294865"/>
              <a:gd name="connsiteY18751" fmla="*/ 1442499 h 5339960"/>
              <a:gd name="connsiteX18752" fmla="*/ 1343732 w 6294865"/>
              <a:gd name="connsiteY18752" fmla="*/ 1441067 h 5339960"/>
              <a:gd name="connsiteX18753" fmla="*/ 1341884 w 6294865"/>
              <a:gd name="connsiteY18753" fmla="*/ 1439000 h 5339960"/>
              <a:gd name="connsiteX18754" fmla="*/ 1507691 w 6294865"/>
              <a:gd name="connsiteY18754" fmla="*/ 908909 h 5339960"/>
              <a:gd name="connsiteX18755" fmla="*/ 1509431 w 6294865"/>
              <a:gd name="connsiteY18755" fmla="*/ 908428 h 5339960"/>
              <a:gd name="connsiteX18756" fmla="*/ 1509411 w 6294865"/>
              <a:gd name="connsiteY18756" fmla="*/ 907166 h 5339960"/>
              <a:gd name="connsiteX18757" fmla="*/ 1604481 w 6294865"/>
              <a:gd name="connsiteY18757" fmla="*/ 597962 h 5339960"/>
              <a:gd name="connsiteX18758" fmla="*/ 1602031 w 6294865"/>
              <a:gd name="connsiteY18758" fmla="*/ 613805 h 5339960"/>
              <a:gd name="connsiteX18759" fmla="*/ 1624865 w 6294865"/>
              <a:gd name="connsiteY18759" fmla="*/ 593667 h 5339960"/>
              <a:gd name="connsiteX18760" fmla="*/ 1629983 w 6294865"/>
              <a:gd name="connsiteY18760" fmla="*/ 585958 h 5339960"/>
              <a:gd name="connsiteX18761" fmla="*/ 1628985 w 6294865"/>
              <a:gd name="connsiteY18761" fmla="*/ 585245 h 5339960"/>
              <a:gd name="connsiteX18762" fmla="*/ 1624904 w 6294865"/>
              <a:gd name="connsiteY18762" fmla="*/ 580566 h 5339960"/>
              <a:gd name="connsiteX18763" fmla="*/ 1623211 w 6294865"/>
              <a:gd name="connsiteY18763" fmla="*/ 579898 h 5339960"/>
              <a:gd name="connsiteX18764" fmla="*/ 1616138 w 6294865"/>
              <a:gd name="connsiteY18764" fmla="*/ 580118 h 5339960"/>
              <a:gd name="connsiteX18765" fmla="*/ 947355 w 6294865"/>
              <a:gd name="connsiteY18765" fmla="*/ 2683238 h 5339960"/>
              <a:gd name="connsiteX18766" fmla="*/ 953149 w 6294865"/>
              <a:gd name="connsiteY18766" fmla="*/ 2689215 h 5339960"/>
              <a:gd name="connsiteX18767" fmla="*/ 953670 w 6294865"/>
              <a:gd name="connsiteY18767" fmla="*/ 2684371 h 5339960"/>
              <a:gd name="connsiteX18768" fmla="*/ 955213 w 6294865"/>
              <a:gd name="connsiteY18768" fmla="*/ 2687493 h 5339960"/>
              <a:gd name="connsiteX18769" fmla="*/ 955994 w 6294865"/>
              <a:gd name="connsiteY18769" fmla="*/ 2692655 h 5339960"/>
              <a:gd name="connsiteX18770" fmla="*/ 966927 w 6294865"/>
              <a:gd name="connsiteY18770" fmla="*/ 2680479 h 5339960"/>
              <a:gd name="connsiteX18771" fmla="*/ 975817 w 6294865"/>
              <a:gd name="connsiteY18771" fmla="*/ 2671200 h 5339960"/>
              <a:gd name="connsiteX18772" fmla="*/ 974560 w 6294865"/>
              <a:gd name="connsiteY18772" fmla="*/ 2660075 h 5339960"/>
              <a:gd name="connsiteX18773" fmla="*/ 958045 w 6294865"/>
              <a:gd name="connsiteY18773" fmla="*/ 2675983 h 5339960"/>
              <a:gd name="connsiteX18774" fmla="*/ 393894 w 6294865"/>
              <a:gd name="connsiteY18774" fmla="*/ 4439022 h 5339960"/>
              <a:gd name="connsiteX18775" fmla="*/ 393932 w 6294865"/>
              <a:gd name="connsiteY18775" fmla="*/ 4439163 h 5339960"/>
              <a:gd name="connsiteX18776" fmla="*/ 394001 w 6294865"/>
              <a:gd name="connsiteY18776" fmla="*/ 4438996 h 5339960"/>
              <a:gd name="connsiteX18777" fmla="*/ 1584616 w 6294865"/>
              <a:gd name="connsiteY18777" fmla="*/ 658829 h 5339960"/>
              <a:gd name="connsiteX18778" fmla="*/ 1588771 w 6294865"/>
              <a:gd name="connsiteY18778" fmla="*/ 666317 h 5339960"/>
              <a:gd name="connsiteX18779" fmla="*/ 1612595 w 6294865"/>
              <a:gd name="connsiteY18779" fmla="*/ 665611 h 5339960"/>
              <a:gd name="connsiteX18780" fmla="*/ 1621387 w 6294865"/>
              <a:gd name="connsiteY18780" fmla="*/ 663127 h 5339960"/>
              <a:gd name="connsiteX18781" fmla="*/ 1616461 w 6294865"/>
              <a:gd name="connsiteY18781" fmla="*/ 659142 h 5339960"/>
              <a:gd name="connsiteX18782" fmla="*/ 1610647 w 6294865"/>
              <a:gd name="connsiteY18782" fmla="*/ 662068 h 5339960"/>
              <a:gd name="connsiteX18783" fmla="*/ 1612936 w 6294865"/>
              <a:gd name="connsiteY18783" fmla="*/ 656290 h 5339960"/>
              <a:gd name="connsiteX18784" fmla="*/ 1598571 w 6294865"/>
              <a:gd name="connsiteY18784" fmla="*/ 644674 h 5339960"/>
              <a:gd name="connsiteX18785" fmla="*/ 1585313 w 6294865"/>
              <a:gd name="connsiteY18785" fmla="*/ 658124 h 5339960"/>
              <a:gd name="connsiteX18786" fmla="*/ 1653892 w 6294865"/>
              <a:gd name="connsiteY18786" fmla="*/ 437992 h 5339960"/>
              <a:gd name="connsiteX18787" fmla="*/ 1655442 w 6294865"/>
              <a:gd name="connsiteY18787" fmla="*/ 443126 h 5339960"/>
              <a:gd name="connsiteX18788" fmla="*/ 1655727 w 6294865"/>
              <a:gd name="connsiteY18788" fmla="*/ 444077 h 5339960"/>
              <a:gd name="connsiteX18789" fmla="*/ 1656253 w 6294865"/>
              <a:gd name="connsiteY18789" fmla="*/ 444073 h 5339960"/>
              <a:gd name="connsiteX18790" fmla="*/ 1661831 w 6294865"/>
              <a:gd name="connsiteY18790" fmla="*/ 442534 h 5339960"/>
              <a:gd name="connsiteX18791" fmla="*/ 1661822 w 6294865"/>
              <a:gd name="connsiteY18791" fmla="*/ 441911 h 5339960"/>
              <a:gd name="connsiteX18792" fmla="*/ 1661568 w 6294865"/>
              <a:gd name="connsiteY18792" fmla="*/ 440744 h 5339960"/>
              <a:gd name="connsiteX18793" fmla="*/ 1656682 w 6294865"/>
              <a:gd name="connsiteY18793" fmla="*/ 435939 h 5339960"/>
              <a:gd name="connsiteX18794" fmla="*/ 1002969 w 6294865"/>
              <a:gd name="connsiteY18794" fmla="*/ 2503695 h 5339960"/>
              <a:gd name="connsiteX18795" fmla="*/ 1011149 w 6294865"/>
              <a:gd name="connsiteY18795" fmla="*/ 2500636 h 5339960"/>
              <a:gd name="connsiteX18796" fmla="*/ 1019332 w 6294865"/>
              <a:gd name="connsiteY18796" fmla="*/ 2497955 h 5339960"/>
              <a:gd name="connsiteX18797" fmla="*/ 1020781 w 6294865"/>
              <a:gd name="connsiteY18797" fmla="*/ 2491201 h 5339960"/>
              <a:gd name="connsiteX18798" fmla="*/ 1009125 w 6294865"/>
              <a:gd name="connsiteY18798" fmla="*/ 2497368 h 5339960"/>
              <a:gd name="connsiteX18799" fmla="*/ 1334514 w 6294865"/>
              <a:gd name="connsiteY18799" fmla="*/ 1450854 h 5339960"/>
              <a:gd name="connsiteX18800" fmla="*/ 1334943 w 6294865"/>
              <a:gd name="connsiteY18800" fmla="*/ 1452507 h 5339960"/>
              <a:gd name="connsiteX18801" fmla="*/ 1336880 w 6294865"/>
              <a:gd name="connsiteY18801" fmla="*/ 1450583 h 5339960"/>
              <a:gd name="connsiteX18802" fmla="*/ 1335489 w 6294865"/>
              <a:gd name="connsiteY18802" fmla="*/ 1450209 h 5339960"/>
              <a:gd name="connsiteX18803" fmla="*/ 970630 w 6294865"/>
              <a:gd name="connsiteY18803" fmla="*/ 2604664 h 5339960"/>
              <a:gd name="connsiteX18804" fmla="*/ 970231 w 6294865"/>
              <a:gd name="connsiteY18804" fmla="*/ 2608793 h 5339960"/>
              <a:gd name="connsiteX18805" fmla="*/ 964574 w 6294865"/>
              <a:gd name="connsiteY18805" fmla="*/ 2624843 h 5339960"/>
              <a:gd name="connsiteX18806" fmla="*/ 970911 w 6294865"/>
              <a:gd name="connsiteY18806" fmla="*/ 2623095 h 5339960"/>
              <a:gd name="connsiteX18807" fmla="*/ 1607126 w 6294865"/>
              <a:gd name="connsiteY18807" fmla="*/ 580398 h 5339960"/>
              <a:gd name="connsiteX18808" fmla="*/ 1605380 w 6294865"/>
              <a:gd name="connsiteY18808" fmla="*/ 592021 h 5339960"/>
              <a:gd name="connsiteX18809" fmla="*/ 1608176 w 6294865"/>
              <a:gd name="connsiteY18809" fmla="*/ 586360 h 5339960"/>
              <a:gd name="connsiteX18810" fmla="*/ 1611373 w 6294865"/>
              <a:gd name="connsiteY18810" fmla="*/ 580266 h 5339960"/>
              <a:gd name="connsiteX18811" fmla="*/ 1678439 w 6294865"/>
              <a:gd name="connsiteY18811" fmla="*/ 353032 h 5339960"/>
              <a:gd name="connsiteX18812" fmla="*/ 1683493 w 6294865"/>
              <a:gd name="connsiteY18812" fmla="*/ 358183 h 5339960"/>
              <a:gd name="connsiteX18813" fmla="*/ 1683602 w 6294865"/>
              <a:gd name="connsiteY18813" fmla="*/ 353905 h 5339960"/>
              <a:gd name="connsiteX18814" fmla="*/ 1475640 w 6294865"/>
              <a:gd name="connsiteY18814" fmla="*/ 995623 h 5339960"/>
              <a:gd name="connsiteX18815" fmla="*/ 1475798 w 6294865"/>
              <a:gd name="connsiteY18815" fmla="*/ 996152 h 5339960"/>
              <a:gd name="connsiteX18816" fmla="*/ 1477275 w 6294865"/>
              <a:gd name="connsiteY18816" fmla="*/ 997197 h 5339960"/>
              <a:gd name="connsiteX18817" fmla="*/ 1479449 w 6294865"/>
              <a:gd name="connsiteY18817" fmla="*/ 994773 h 5339960"/>
              <a:gd name="connsiteX18818" fmla="*/ 1551689 w 6294865"/>
              <a:gd name="connsiteY18818" fmla="*/ 754177 h 5339960"/>
              <a:gd name="connsiteX18819" fmla="*/ 1554472 w 6294865"/>
              <a:gd name="connsiteY18819" fmla="*/ 777971 h 5339960"/>
              <a:gd name="connsiteX18820" fmla="*/ 1557288 w 6294865"/>
              <a:gd name="connsiteY18820" fmla="*/ 803143 h 5339960"/>
              <a:gd name="connsiteX18821" fmla="*/ 1567034 w 6294865"/>
              <a:gd name="connsiteY18821" fmla="*/ 804849 h 5339960"/>
              <a:gd name="connsiteX18822" fmla="*/ 1580416 w 6294865"/>
              <a:gd name="connsiteY18822" fmla="*/ 814187 h 5339960"/>
              <a:gd name="connsiteX18823" fmla="*/ 1582907 w 6294865"/>
              <a:gd name="connsiteY18823" fmla="*/ 817506 h 5339960"/>
              <a:gd name="connsiteX18824" fmla="*/ 1590574 w 6294865"/>
              <a:gd name="connsiteY18824" fmla="*/ 810336 h 5339960"/>
              <a:gd name="connsiteX18825" fmla="*/ 1610039 w 6294865"/>
              <a:gd name="connsiteY18825" fmla="*/ 796066 h 5339960"/>
              <a:gd name="connsiteX18826" fmla="*/ 1601173 w 6294865"/>
              <a:gd name="connsiteY18826" fmla="*/ 795660 h 5339960"/>
              <a:gd name="connsiteX18827" fmla="*/ 1617346 w 6294865"/>
              <a:gd name="connsiteY18827" fmla="*/ 779881 h 5339960"/>
              <a:gd name="connsiteX18828" fmla="*/ 1627863 w 6294865"/>
              <a:gd name="connsiteY18828" fmla="*/ 770608 h 5339960"/>
              <a:gd name="connsiteX18829" fmla="*/ 1627929 w 6294865"/>
              <a:gd name="connsiteY18829" fmla="*/ 766721 h 5339960"/>
              <a:gd name="connsiteX18830" fmla="*/ 1626020 w 6294865"/>
              <a:gd name="connsiteY18830" fmla="*/ 764430 h 5339960"/>
              <a:gd name="connsiteX18831" fmla="*/ 1616397 w 6294865"/>
              <a:gd name="connsiteY18831" fmla="*/ 762200 h 5339960"/>
              <a:gd name="connsiteX18832" fmla="*/ 1596647 w 6294865"/>
              <a:gd name="connsiteY18832" fmla="*/ 773342 h 5339960"/>
              <a:gd name="connsiteX18833" fmla="*/ 1578202 w 6294865"/>
              <a:gd name="connsiteY18833" fmla="*/ 763053 h 5339960"/>
              <a:gd name="connsiteX18834" fmla="*/ 1588863 w 6294865"/>
              <a:gd name="connsiteY18834" fmla="*/ 756837 h 5339960"/>
              <a:gd name="connsiteX18835" fmla="*/ 1562685 w 6294865"/>
              <a:gd name="connsiteY18835" fmla="*/ 754926 h 5339960"/>
              <a:gd name="connsiteX18836" fmla="*/ 1637972 w 6294865"/>
              <a:gd name="connsiteY18836" fmla="*/ 478749 h 5339960"/>
              <a:gd name="connsiteX18837" fmla="*/ 1642411 w 6294865"/>
              <a:gd name="connsiteY18837" fmla="*/ 516717 h 5339960"/>
              <a:gd name="connsiteX18838" fmla="*/ 1642451 w 6294865"/>
              <a:gd name="connsiteY18838" fmla="*/ 517070 h 5339960"/>
              <a:gd name="connsiteX18839" fmla="*/ 1651637 w 6294865"/>
              <a:gd name="connsiteY18839" fmla="*/ 506836 h 5339960"/>
              <a:gd name="connsiteX18840" fmla="*/ 1653377 w 6294865"/>
              <a:gd name="connsiteY18840" fmla="*/ 503770 h 5339960"/>
              <a:gd name="connsiteX18841" fmla="*/ 1664565 w 6294865"/>
              <a:gd name="connsiteY18841" fmla="*/ 486881 h 5339960"/>
              <a:gd name="connsiteX18842" fmla="*/ 1663256 w 6294865"/>
              <a:gd name="connsiteY18842" fmla="*/ 483494 h 5339960"/>
              <a:gd name="connsiteX18843" fmla="*/ 1657166 w 6294865"/>
              <a:gd name="connsiteY18843" fmla="*/ 493806 h 5339960"/>
              <a:gd name="connsiteX18844" fmla="*/ 1648295 w 6294865"/>
              <a:gd name="connsiteY18844" fmla="*/ 491856 h 5339960"/>
              <a:gd name="connsiteX18845" fmla="*/ 1646826 w 6294865"/>
              <a:gd name="connsiteY18845" fmla="*/ 478661 h 5339960"/>
              <a:gd name="connsiteX18846" fmla="*/ 1579601 w 6294865"/>
              <a:gd name="connsiteY18846" fmla="*/ 663893 h 5339960"/>
              <a:gd name="connsiteX18847" fmla="*/ 1580647 w 6294865"/>
              <a:gd name="connsiteY18847" fmla="*/ 666557 h 5339960"/>
              <a:gd name="connsiteX18848" fmla="*/ 1581274 w 6294865"/>
              <a:gd name="connsiteY18848" fmla="*/ 666539 h 5339960"/>
              <a:gd name="connsiteX18849" fmla="*/ 1580071 w 6294865"/>
              <a:gd name="connsiteY18849" fmla="*/ 663419 h 5339960"/>
              <a:gd name="connsiteX18850" fmla="*/ 1191949 w 6294865"/>
              <a:gd name="connsiteY18850" fmla="*/ 1887406 h 5339960"/>
              <a:gd name="connsiteX18851" fmla="*/ 1191581 w 6294865"/>
              <a:gd name="connsiteY18851" fmla="*/ 1889580 h 5339960"/>
              <a:gd name="connsiteX18852" fmla="*/ 1192727 w 6294865"/>
              <a:gd name="connsiteY18852" fmla="*/ 1888382 h 5339960"/>
              <a:gd name="connsiteX18853" fmla="*/ 991349 w 6294865"/>
              <a:gd name="connsiteY18853" fmla="*/ 2524013 h 5339960"/>
              <a:gd name="connsiteX18854" fmla="*/ 1000805 w 6294865"/>
              <a:gd name="connsiteY18854" fmla="*/ 2538709 h 5339960"/>
              <a:gd name="connsiteX18855" fmla="*/ 1006481 w 6294865"/>
              <a:gd name="connsiteY18855" fmla="*/ 2543398 h 5339960"/>
              <a:gd name="connsiteX18856" fmla="*/ 1008121 w 6294865"/>
              <a:gd name="connsiteY18856" fmla="*/ 2543490 h 5339960"/>
              <a:gd name="connsiteX18857" fmla="*/ 1011416 w 6294865"/>
              <a:gd name="connsiteY18857" fmla="*/ 2542123 h 5339960"/>
              <a:gd name="connsiteX18858" fmla="*/ 1018474 w 6294865"/>
              <a:gd name="connsiteY18858" fmla="*/ 2533983 h 5339960"/>
              <a:gd name="connsiteX18859" fmla="*/ 1017196 w 6294865"/>
              <a:gd name="connsiteY18859" fmla="*/ 2530666 h 5339960"/>
              <a:gd name="connsiteX18860" fmla="*/ 1017441 w 6294865"/>
              <a:gd name="connsiteY18860" fmla="*/ 2525404 h 5339960"/>
              <a:gd name="connsiteX18861" fmla="*/ 1002895 w 6294865"/>
              <a:gd name="connsiteY18861" fmla="*/ 2515030 h 5339960"/>
              <a:gd name="connsiteX18862" fmla="*/ 993931 w 6294865"/>
              <a:gd name="connsiteY18862" fmla="*/ 2518257 h 5339960"/>
              <a:gd name="connsiteX18863" fmla="*/ 993887 w 6294865"/>
              <a:gd name="connsiteY18863" fmla="*/ 2518351 h 5339960"/>
              <a:gd name="connsiteX18864" fmla="*/ 1037331 w 6294865"/>
              <a:gd name="connsiteY18864" fmla="*/ 2377599 h 5339960"/>
              <a:gd name="connsiteX18865" fmla="*/ 1037434 w 6294865"/>
              <a:gd name="connsiteY18865" fmla="*/ 2379083 h 5339960"/>
              <a:gd name="connsiteX18866" fmla="*/ 1043916 w 6294865"/>
              <a:gd name="connsiteY18866" fmla="*/ 2377251 h 5339960"/>
              <a:gd name="connsiteX18867" fmla="*/ 1069560 w 6294865"/>
              <a:gd name="connsiteY18867" fmla="*/ 2275278 h 5339960"/>
              <a:gd name="connsiteX18868" fmla="*/ 1069976 w 6294865"/>
              <a:gd name="connsiteY18868" fmla="*/ 2281280 h 5339960"/>
              <a:gd name="connsiteX18869" fmla="*/ 1070251 w 6294865"/>
              <a:gd name="connsiteY18869" fmla="*/ 2293504 h 5339960"/>
              <a:gd name="connsiteX18870" fmla="*/ 1082345 w 6294865"/>
              <a:gd name="connsiteY18870" fmla="*/ 2280881 h 5339960"/>
              <a:gd name="connsiteX18871" fmla="*/ 1083629 w 6294865"/>
              <a:gd name="connsiteY18871" fmla="*/ 2279682 h 5339960"/>
              <a:gd name="connsiteX18872" fmla="*/ 1080294 w 6294865"/>
              <a:gd name="connsiteY18872" fmla="*/ 2275904 h 5339960"/>
              <a:gd name="connsiteX18873" fmla="*/ 1077598 w 6294865"/>
              <a:gd name="connsiteY18873" fmla="*/ 2274854 h 5339960"/>
              <a:gd name="connsiteX18874" fmla="*/ 827709 w 6294865"/>
              <a:gd name="connsiteY18874" fmla="*/ 3042589 h 5339960"/>
              <a:gd name="connsiteX18875" fmla="*/ 831571 w 6294865"/>
              <a:gd name="connsiteY18875" fmla="*/ 3045283 h 5339960"/>
              <a:gd name="connsiteX18876" fmla="*/ 833870 w 6294865"/>
              <a:gd name="connsiteY18876" fmla="*/ 3048342 h 5339960"/>
              <a:gd name="connsiteX18877" fmla="*/ 834548 w 6294865"/>
              <a:gd name="connsiteY18877" fmla="*/ 3048150 h 5339960"/>
              <a:gd name="connsiteX18878" fmla="*/ 835741 w 6294865"/>
              <a:gd name="connsiteY18878" fmla="*/ 3047034 h 5339960"/>
              <a:gd name="connsiteX18879" fmla="*/ 840359 w 6294865"/>
              <a:gd name="connsiteY18879" fmla="*/ 3029840 h 5339960"/>
              <a:gd name="connsiteX18880" fmla="*/ 837835 w 6294865"/>
              <a:gd name="connsiteY18880" fmla="*/ 3020339 h 5339960"/>
              <a:gd name="connsiteX18881" fmla="*/ 835549 w 6294865"/>
              <a:gd name="connsiteY18881" fmla="*/ 3025099 h 5339960"/>
              <a:gd name="connsiteX18882" fmla="*/ 355678 w 6294865"/>
              <a:gd name="connsiteY18882" fmla="*/ 4540735 h 5339960"/>
              <a:gd name="connsiteX18883" fmla="*/ 362938 w 6294865"/>
              <a:gd name="connsiteY18883" fmla="*/ 4547283 h 5339960"/>
              <a:gd name="connsiteX18884" fmla="*/ 366331 w 6294865"/>
              <a:gd name="connsiteY18884" fmla="*/ 4551183 h 5339960"/>
              <a:gd name="connsiteX18885" fmla="*/ 379171 w 6294865"/>
              <a:gd name="connsiteY18885" fmla="*/ 4548281 h 5339960"/>
              <a:gd name="connsiteX18886" fmla="*/ 378772 w 6294865"/>
              <a:gd name="connsiteY18886" fmla="*/ 4543170 h 5339960"/>
              <a:gd name="connsiteX18887" fmla="*/ 378574 w 6294865"/>
              <a:gd name="connsiteY18887" fmla="*/ 4520814 h 5339960"/>
              <a:gd name="connsiteX18888" fmla="*/ 377585 w 6294865"/>
              <a:gd name="connsiteY18888" fmla="*/ 4519223 h 5339960"/>
              <a:gd name="connsiteX18889" fmla="*/ 356701 w 6294865"/>
              <a:gd name="connsiteY18889" fmla="*/ 4539413 h 5339960"/>
              <a:gd name="connsiteX18890" fmla="*/ 813638 w 6294865"/>
              <a:gd name="connsiteY18890" fmla="*/ 3084542 h 5339960"/>
              <a:gd name="connsiteX18891" fmla="*/ 813883 w 6294865"/>
              <a:gd name="connsiteY18891" fmla="*/ 3084728 h 5339960"/>
              <a:gd name="connsiteX18892" fmla="*/ 824085 w 6294865"/>
              <a:gd name="connsiteY18892" fmla="*/ 3090428 h 5339960"/>
              <a:gd name="connsiteX18893" fmla="*/ 829806 w 6294865"/>
              <a:gd name="connsiteY18893" fmla="*/ 3069130 h 5339960"/>
              <a:gd name="connsiteX18894" fmla="*/ 823728 w 6294865"/>
              <a:gd name="connsiteY18894" fmla="*/ 3074452 h 5339960"/>
              <a:gd name="connsiteX18895" fmla="*/ 1585425 w 6294865"/>
              <a:gd name="connsiteY18895" fmla="*/ 634042 h 5339960"/>
              <a:gd name="connsiteX18896" fmla="*/ 1583014 w 6294865"/>
              <a:gd name="connsiteY18896" fmla="*/ 641970 h 5339960"/>
              <a:gd name="connsiteX18897" fmla="*/ 1582874 w 6294865"/>
              <a:gd name="connsiteY18897" fmla="*/ 650145 h 5339960"/>
              <a:gd name="connsiteX18898" fmla="*/ 1590311 w 6294865"/>
              <a:gd name="connsiteY18898" fmla="*/ 641567 h 5339960"/>
              <a:gd name="connsiteX18899" fmla="*/ 1592170 w 6294865"/>
              <a:gd name="connsiteY18899" fmla="*/ 639496 h 5339960"/>
              <a:gd name="connsiteX18900" fmla="*/ 312774 w 6294865"/>
              <a:gd name="connsiteY18900" fmla="*/ 4673968 h 5339960"/>
              <a:gd name="connsiteX18901" fmla="*/ 321347 w 6294865"/>
              <a:gd name="connsiteY18901" fmla="*/ 4678166 h 5339960"/>
              <a:gd name="connsiteX18902" fmla="*/ 363670 w 6294865"/>
              <a:gd name="connsiteY18902" fmla="*/ 4690816 h 5339960"/>
              <a:gd name="connsiteX18903" fmla="*/ 375314 w 6294865"/>
              <a:gd name="connsiteY18903" fmla="*/ 4693857 h 5339960"/>
              <a:gd name="connsiteX18904" fmla="*/ 347890 w 6294865"/>
              <a:gd name="connsiteY18904" fmla="*/ 4641604 h 5339960"/>
              <a:gd name="connsiteX18905" fmla="*/ 344781 w 6294865"/>
              <a:gd name="connsiteY18905" fmla="*/ 4643748 h 5339960"/>
              <a:gd name="connsiteX18906" fmla="*/ 318828 w 6294865"/>
              <a:gd name="connsiteY18906" fmla="*/ 4664704 h 5339960"/>
              <a:gd name="connsiteX18907" fmla="*/ 1623967 w 6294865"/>
              <a:gd name="connsiteY18907" fmla="*/ 510624 h 5339960"/>
              <a:gd name="connsiteX18908" fmla="*/ 1622273 w 6294865"/>
              <a:gd name="connsiteY18908" fmla="*/ 516553 h 5339960"/>
              <a:gd name="connsiteX18909" fmla="*/ 1615243 w 6294865"/>
              <a:gd name="connsiteY18909" fmla="*/ 539649 h 5339960"/>
              <a:gd name="connsiteX18910" fmla="*/ 1615105 w 6294865"/>
              <a:gd name="connsiteY18910" fmla="*/ 547826 h 5339960"/>
              <a:gd name="connsiteX18911" fmla="*/ 1622541 w 6294865"/>
              <a:gd name="connsiteY18911" fmla="*/ 539246 h 5339960"/>
              <a:gd name="connsiteX18912" fmla="*/ 1629400 w 6294865"/>
              <a:gd name="connsiteY18912" fmla="*/ 531607 h 5339960"/>
              <a:gd name="connsiteX18913" fmla="*/ 1629262 w 6294865"/>
              <a:gd name="connsiteY18913" fmla="*/ 522479 h 5339960"/>
              <a:gd name="connsiteX18914" fmla="*/ 1628049 w 6294865"/>
              <a:gd name="connsiteY18914" fmla="*/ 525169 h 5339960"/>
              <a:gd name="connsiteX18915" fmla="*/ 843674 w 6294865"/>
              <a:gd name="connsiteY18915" fmla="*/ 2984414 h 5339960"/>
              <a:gd name="connsiteX18916" fmla="*/ 843865 w 6294865"/>
              <a:gd name="connsiteY18916" fmla="*/ 2986849 h 5339960"/>
              <a:gd name="connsiteX18917" fmla="*/ 845986 w 6294865"/>
              <a:gd name="connsiteY18917" fmla="*/ 2988399 h 5339960"/>
              <a:gd name="connsiteX18918" fmla="*/ 851944 w 6294865"/>
              <a:gd name="connsiteY18918" fmla="*/ 2986715 h 5339960"/>
              <a:gd name="connsiteX18919" fmla="*/ 855826 w 6294865"/>
              <a:gd name="connsiteY18919" fmla="*/ 2972262 h 5339960"/>
              <a:gd name="connsiteX18920" fmla="*/ 1153491 w 6294865"/>
              <a:gd name="connsiteY18920" fmla="*/ 2000592 h 5339960"/>
              <a:gd name="connsiteX18921" fmla="*/ 1154068 w 6294865"/>
              <a:gd name="connsiteY18921" fmla="*/ 2001028 h 5339960"/>
              <a:gd name="connsiteX18922" fmla="*/ 1154235 w 6294865"/>
              <a:gd name="connsiteY18922" fmla="*/ 2000111 h 5339960"/>
              <a:gd name="connsiteX18923" fmla="*/ 1160612 w 6294865"/>
              <a:gd name="connsiteY18923" fmla="*/ 2004413 h 5339960"/>
              <a:gd name="connsiteX18924" fmla="*/ 1164996 w 6294865"/>
              <a:gd name="connsiteY18924" fmla="*/ 2008532 h 5339960"/>
              <a:gd name="connsiteX18925" fmla="*/ 1178400 w 6294865"/>
              <a:gd name="connsiteY18925" fmla="*/ 2016022 h 5339960"/>
              <a:gd name="connsiteX18926" fmla="*/ 1200218 w 6294865"/>
              <a:gd name="connsiteY18926" fmla="*/ 2026879 h 5339960"/>
              <a:gd name="connsiteX18927" fmla="*/ 1209753 w 6294865"/>
              <a:gd name="connsiteY18927" fmla="*/ 2031464 h 5339960"/>
              <a:gd name="connsiteX18928" fmla="*/ 1208891 w 6294865"/>
              <a:gd name="connsiteY18928" fmla="*/ 2024823 h 5339960"/>
              <a:gd name="connsiteX18929" fmla="*/ 1201817 w 6294865"/>
              <a:gd name="connsiteY18929" fmla="*/ 2001171 h 5339960"/>
              <a:gd name="connsiteX18930" fmla="*/ 1192751 w 6294865"/>
              <a:gd name="connsiteY18930" fmla="*/ 1993736 h 5339960"/>
              <a:gd name="connsiteX18931" fmla="*/ 1180822 w 6294865"/>
              <a:gd name="connsiteY18931" fmla="*/ 1983675 h 5339960"/>
              <a:gd name="connsiteX18932" fmla="*/ 1179932 w 6294865"/>
              <a:gd name="connsiteY18932" fmla="*/ 1982757 h 5339960"/>
              <a:gd name="connsiteX18933" fmla="*/ 1168086 w 6294865"/>
              <a:gd name="connsiteY18933" fmla="*/ 1989022 h 5339960"/>
              <a:gd name="connsiteX18934" fmla="*/ 1169016 w 6294865"/>
              <a:gd name="connsiteY18934" fmla="*/ 2004477 h 5339960"/>
              <a:gd name="connsiteX18935" fmla="*/ 1155615 w 6294865"/>
              <a:gd name="connsiteY18935" fmla="*/ 1999397 h 5339960"/>
              <a:gd name="connsiteX18936" fmla="*/ 1155308 w 6294865"/>
              <a:gd name="connsiteY18936" fmla="*/ 1998726 h 5339960"/>
              <a:gd name="connsiteX18937" fmla="*/ 752562 w 6294865"/>
              <a:gd name="connsiteY18937" fmla="*/ 3273269 h 5339960"/>
              <a:gd name="connsiteX18938" fmla="*/ 752164 w 6294865"/>
              <a:gd name="connsiteY18938" fmla="*/ 3292265 h 5339960"/>
              <a:gd name="connsiteX18939" fmla="*/ 753609 w 6294865"/>
              <a:gd name="connsiteY18939" fmla="*/ 3292011 h 5339960"/>
              <a:gd name="connsiteX18940" fmla="*/ 371194 w 6294865"/>
              <a:gd name="connsiteY18940" fmla="*/ 4481171 h 5339960"/>
              <a:gd name="connsiteX18941" fmla="*/ 373512 w 6294865"/>
              <a:gd name="connsiteY18941" fmla="*/ 4484161 h 5339960"/>
              <a:gd name="connsiteX18942" fmla="*/ 376394 w 6294865"/>
              <a:gd name="connsiteY18942" fmla="*/ 4478927 h 5339960"/>
              <a:gd name="connsiteX18943" fmla="*/ 791044 w 6294865"/>
              <a:gd name="connsiteY18943" fmla="*/ 3146501 h 5339960"/>
              <a:gd name="connsiteX18944" fmla="*/ 793066 w 6294865"/>
              <a:gd name="connsiteY18944" fmla="*/ 3144133 h 5339960"/>
              <a:gd name="connsiteX18945" fmla="*/ 791700 w 6294865"/>
              <a:gd name="connsiteY18945" fmla="*/ 3144992 h 5339960"/>
              <a:gd name="connsiteX18946" fmla="*/ 1291137 w 6294865"/>
              <a:gd name="connsiteY18946" fmla="*/ 1557792 h 5339960"/>
              <a:gd name="connsiteX18947" fmla="*/ 1292572 w 6294865"/>
              <a:gd name="connsiteY18947" fmla="*/ 1570070 h 5339960"/>
              <a:gd name="connsiteX18948" fmla="*/ 1296886 w 6294865"/>
              <a:gd name="connsiteY18948" fmla="*/ 1565620 h 5339960"/>
              <a:gd name="connsiteX18949" fmla="*/ 1323272 w 6294865"/>
              <a:gd name="connsiteY18949" fmla="*/ 1544288 h 5339960"/>
              <a:gd name="connsiteX18950" fmla="*/ 1313478 w 6294865"/>
              <a:gd name="connsiteY18950" fmla="*/ 1541060 h 5339960"/>
              <a:gd name="connsiteX18951" fmla="*/ 1303366 w 6294865"/>
              <a:gd name="connsiteY18951" fmla="*/ 1548811 h 5339960"/>
              <a:gd name="connsiteX18952" fmla="*/ 1598499 w 6294865"/>
              <a:gd name="connsiteY18952" fmla="*/ 581001 h 5339960"/>
              <a:gd name="connsiteX18953" fmla="*/ 1596703 w 6294865"/>
              <a:gd name="connsiteY18953" fmla="*/ 595562 h 5339960"/>
              <a:gd name="connsiteX18954" fmla="*/ 1590043 w 6294865"/>
              <a:gd name="connsiteY18954" fmla="*/ 618874 h 5339960"/>
              <a:gd name="connsiteX18955" fmla="*/ 1589051 w 6294865"/>
              <a:gd name="connsiteY18955" fmla="*/ 622133 h 5339960"/>
              <a:gd name="connsiteX18956" fmla="*/ 1592753 w 6294865"/>
              <a:gd name="connsiteY18956" fmla="*/ 621941 h 5339960"/>
              <a:gd name="connsiteX18957" fmla="*/ 1598451 w 6294865"/>
              <a:gd name="connsiteY18957" fmla="*/ 616958 h 5339960"/>
              <a:gd name="connsiteX18958" fmla="*/ 1598726 w 6294865"/>
              <a:gd name="connsiteY18958" fmla="*/ 612366 h 5339960"/>
              <a:gd name="connsiteX18959" fmla="*/ 1601480 w 6294865"/>
              <a:gd name="connsiteY18959" fmla="*/ 580761 h 5339960"/>
              <a:gd name="connsiteX18960" fmla="*/ 1146809 w 6294865"/>
              <a:gd name="connsiteY18960" fmla="*/ 2011899 h 5339960"/>
              <a:gd name="connsiteX18961" fmla="*/ 1146469 w 6294865"/>
              <a:gd name="connsiteY18961" fmla="*/ 2014273 h 5339960"/>
              <a:gd name="connsiteX18962" fmla="*/ 1151570 w 6294865"/>
              <a:gd name="connsiteY18962" fmla="*/ 2075850 h 5339960"/>
              <a:gd name="connsiteX18963" fmla="*/ 1165457 w 6294865"/>
              <a:gd name="connsiteY18963" fmla="*/ 2121890 h 5339960"/>
              <a:gd name="connsiteX18964" fmla="*/ 1170128 w 6294865"/>
              <a:gd name="connsiteY18964" fmla="*/ 2119846 h 5339960"/>
              <a:gd name="connsiteX18965" fmla="*/ 1172069 w 6294865"/>
              <a:gd name="connsiteY18965" fmla="*/ 2119052 h 5339960"/>
              <a:gd name="connsiteX18966" fmla="*/ 1174763 w 6294865"/>
              <a:gd name="connsiteY18966" fmla="*/ 2107020 h 5339960"/>
              <a:gd name="connsiteX18967" fmla="*/ 1185875 w 6294865"/>
              <a:gd name="connsiteY18967" fmla="*/ 2075485 h 5339960"/>
              <a:gd name="connsiteX18968" fmla="*/ 1199329 w 6294865"/>
              <a:gd name="connsiteY18968" fmla="*/ 2052062 h 5339960"/>
              <a:gd name="connsiteX18969" fmla="*/ 1191763 w 6294865"/>
              <a:gd name="connsiteY18969" fmla="*/ 2049305 h 5339960"/>
              <a:gd name="connsiteX18970" fmla="*/ 1172977 w 6294865"/>
              <a:gd name="connsiteY18970" fmla="*/ 2043013 h 5339960"/>
              <a:gd name="connsiteX18971" fmla="*/ 1157469 w 6294865"/>
              <a:gd name="connsiteY18971" fmla="*/ 2018504 h 5339960"/>
              <a:gd name="connsiteX18972" fmla="*/ 1154717 w 6294865"/>
              <a:gd name="connsiteY18972" fmla="*/ 2010136 h 5339960"/>
              <a:gd name="connsiteX18973" fmla="*/ 1149458 w 6294865"/>
              <a:gd name="connsiteY18973" fmla="*/ 2006385 h 5339960"/>
              <a:gd name="connsiteX18974" fmla="*/ 1517093 w 6294865"/>
              <a:gd name="connsiteY18974" fmla="*/ 836260 h 5339960"/>
              <a:gd name="connsiteX18975" fmla="*/ 1522241 w 6294865"/>
              <a:gd name="connsiteY18975" fmla="*/ 880291 h 5339960"/>
              <a:gd name="connsiteX18976" fmla="*/ 1522281 w 6294865"/>
              <a:gd name="connsiteY18976" fmla="*/ 880645 h 5339960"/>
              <a:gd name="connsiteX18977" fmla="*/ 1537677 w 6294865"/>
              <a:gd name="connsiteY18977" fmla="*/ 863494 h 5339960"/>
              <a:gd name="connsiteX18978" fmla="*/ 1546567 w 6294865"/>
              <a:gd name="connsiteY18978" fmla="*/ 854214 h 5339960"/>
              <a:gd name="connsiteX18979" fmla="*/ 1543099 w 6294865"/>
              <a:gd name="connsiteY18979" fmla="*/ 823499 h 5339960"/>
              <a:gd name="connsiteX18980" fmla="*/ 1012438 w 6294865"/>
              <a:gd name="connsiteY18980" fmla="*/ 2437793 h 5339960"/>
              <a:gd name="connsiteX18981" fmla="*/ 1031268 w 6294865"/>
              <a:gd name="connsiteY18981" fmla="*/ 2439936 h 5339960"/>
              <a:gd name="connsiteX18982" fmla="*/ 1027357 w 6294865"/>
              <a:gd name="connsiteY18982" fmla="*/ 2422312 h 5339960"/>
              <a:gd name="connsiteX18983" fmla="*/ 1019941 w 6294865"/>
              <a:gd name="connsiteY18983" fmla="*/ 2429811 h 5339960"/>
              <a:gd name="connsiteX18984" fmla="*/ 1018014 w 6294865"/>
              <a:gd name="connsiteY18984" fmla="*/ 2434108 h 5339960"/>
              <a:gd name="connsiteX18985" fmla="*/ 1667283 w 6294865"/>
              <a:gd name="connsiteY18985" fmla="*/ 357478 h 5339960"/>
              <a:gd name="connsiteX18986" fmla="*/ 1668889 w 6294865"/>
              <a:gd name="connsiteY18986" fmla="*/ 365197 h 5339960"/>
              <a:gd name="connsiteX18987" fmla="*/ 1669634 w 6294865"/>
              <a:gd name="connsiteY18987" fmla="*/ 371568 h 5339960"/>
              <a:gd name="connsiteX18988" fmla="*/ 1676373 w 6294865"/>
              <a:gd name="connsiteY18988" fmla="*/ 373302 h 5339960"/>
              <a:gd name="connsiteX18989" fmla="*/ 1683191 w 6294865"/>
              <a:gd name="connsiteY18989" fmla="*/ 369907 h 5339960"/>
              <a:gd name="connsiteX18990" fmla="*/ 1683229 w 6294865"/>
              <a:gd name="connsiteY18990" fmla="*/ 368455 h 5339960"/>
              <a:gd name="connsiteX18991" fmla="*/ 1672389 w 6294865"/>
              <a:gd name="connsiteY18991" fmla="*/ 361873 h 5339960"/>
              <a:gd name="connsiteX18992" fmla="*/ 1199843 w 6294865"/>
              <a:gd name="connsiteY18992" fmla="*/ 1840523 h 5339960"/>
              <a:gd name="connsiteX18993" fmla="*/ 1199356 w 6294865"/>
              <a:gd name="connsiteY18993" fmla="*/ 1843344 h 5339960"/>
              <a:gd name="connsiteX18994" fmla="*/ 1198477 w 6294865"/>
              <a:gd name="connsiteY18994" fmla="*/ 1848585 h 5339960"/>
              <a:gd name="connsiteX18995" fmla="*/ 1200703 w 6294865"/>
              <a:gd name="connsiteY18995" fmla="*/ 1857393 h 5339960"/>
              <a:gd name="connsiteX18996" fmla="*/ 1206948 w 6294865"/>
              <a:gd name="connsiteY18996" fmla="*/ 1861749 h 5339960"/>
              <a:gd name="connsiteX18997" fmla="*/ 1208242 w 6294865"/>
              <a:gd name="connsiteY18997" fmla="*/ 1861087 h 5339960"/>
              <a:gd name="connsiteX18998" fmla="*/ 1208829 w 6294865"/>
              <a:gd name="connsiteY18998" fmla="*/ 1848420 h 5339960"/>
              <a:gd name="connsiteX18999" fmla="*/ 1212412 w 6294865"/>
              <a:gd name="connsiteY18999" fmla="*/ 1831731 h 5339960"/>
              <a:gd name="connsiteX19000" fmla="*/ 1211019 w 6294865"/>
              <a:gd name="connsiteY19000" fmla="*/ 1830506 h 5339960"/>
              <a:gd name="connsiteX19001" fmla="*/ 1204241 w 6294865"/>
              <a:gd name="connsiteY19001" fmla="*/ 1831947 h 5339960"/>
              <a:gd name="connsiteX19002" fmla="*/ 1385300 w 6294865"/>
              <a:gd name="connsiteY19002" fmla="*/ 1251434 h 5339960"/>
              <a:gd name="connsiteX19003" fmla="*/ 1387326 w 6294865"/>
              <a:gd name="connsiteY19003" fmla="*/ 1269553 h 5339960"/>
              <a:gd name="connsiteX19004" fmla="*/ 1390382 w 6294865"/>
              <a:gd name="connsiteY19004" fmla="*/ 1271259 h 5339960"/>
              <a:gd name="connsiteX19005" fmla="*/ 1397207 w 6294865"/>
              <a:gd name="connsiteY19005" fmla="*/ 1272454 h 5339960"/>
              <a:gd name="connsiteX19006" fmla="*/ 1399730 w 6294865"/>
              <a:gd name="connsiteY19006" fmla="*/ 1274215 h 5339960"/>
              <a:gd name="connsiteX19007" fmla="*/ 1402374 w 6294865"/>
              <a:gd name="connsiteY19007" fmla="*/ 1270271 h 5339960"/>
              <a:gd name="connsiteX19008" fmla="*/ 1410283 w 6294865"/>
              <a:gd name="connsiteY19008" fmla="*/ 1260277 h 5339960"/>
              <a:gd name="connsiteX19009" fmla="*/ 1409791 w 6294865"/>
              <a:gd name="connsiteY19009" fmla="*/ 1265363 h 5339960"/>
              <a:gd name="connsiteX19010" fmla="*/ 1405301 w 6294865"/>
              <a:gd name="connsiteY19010" fmla="*/ 1278101 h 5339960"/>
              <a:gd name="connsiteX19011" fmla="*/ 1410588 w 6294865"/>
              <a:gd name="connsiteY19011" fmla="*/ 1281792 h 5339960"/>
              <a:gd name="connsiteX19012" fmla="*/ 1410599 w 6294865"/>
              <a:gd name="connsiteY19012" fmla="*/ 1281806 h 5339960"/>
              <a:gd name="connsiteX19013" fmla="*/ 1414526 w 6294865"/>
              <a:gd name="connsiteY19013" fmla="*/ 1283760 h 5339960"/>
              <a:gd name="connsiteX19014" fmla="*/ 1420747 w 6294865"/>
              <a:gd name="connsiteY19014" fmla="*/ 1277941 h 5339960"/>
              <a:gd name="connsiteX19015" fmla="*/ 1425761 w 6294865"/>
              <a:gd name="connsiteY19015" fmla="*/ 1274263 h 5339960"/>
              <a:gd name="connsiteX19016" fmla="*/ 1414091 w 6294865"/>
              <a:gd name="connsiteY19016" fmla="*/ 1235235 h 5339960"/>
              <a:gd name="connsiteX19017" fmla="*/ 1410629 w 6294865"/>
              <a:gd name="connsiteY19017" fmla="*/ 1236745 h 5339960"/>
              <a:gd name="connsiteX19018" fmla="*/ 1391690 w 6294865"/>
              <a:gd name="connsiteY19018" fmla="*/ 1246761 h 5339960"/>
              <a:gd name="connsiteX19019" fmla="*/ 1314421 w 6294865"/>
              <a:gd name="connsiteY19019" fmla="*/ 1476010 h 5339960"/>
              <a:gd name="connsiteX19020" fmla="*/ 1319438 w 6294865"/>
              <a:gd name="connsiteY19020" fmla="*/ 1495466 h 5339960"/>
              <a:gd name="connsiteX19021" fmla="*/ 1326752 w 6294865"/>
              <a:gd name="connsiteY19021" fmla="*/ 1501833 h 5339960"/>
              <a:gd name="connsiteX19022" fmla="*/ 1344289 w 6294865"/>
              <a:gd name="connsiteY19022" fmla="*/ 1520538 h 5339960"/>
              <a:gd name="connsiteX19023" fmla="*/ 1348312 w 6294865"/>
              <a:gd name="connsiteY19023" fmla="*/ 1521224 h 5339960"/>
              <a:gd name="connsiteX19024" fmla="*/ 1348883 w 6294865"/>
              <a:gd name="connsiteY19024" fmla="*/ 1520583 h 5339960"/>
              <a:gd name="connsiteX19025" fmla="*/ 1349083 w 6294865"/>
              <a:gd name="connsiteY19025" fmla="*/ 1518852 h 5339960"/>
              <a:gd name="connsiteX19026" fmla="*/ 1346283 w 6294865"/>
              <a:gd name="connsiteY19026" fmla="*/ 1510726 h 5339960"/>
              <a:gd name="connsiteX19027" fmla="*/ 1332445 w 6294865"/>
              <a:gd name="connsiteY19027" fmla="*/ 1468151 h 5339960"/>
              <a:gd name="connsiteX19028" fmla="*/ 977395 w 6294865"/>
              <a:gd name="connsiteY19028" fmla="*/ 2541973 h 5339960"/>
              <a:gd name="connsiteX19029" fmla="*/ 977968 w 6294865"/>
              <a:gd name="connsiteY19029" fmla="*/ 2545758 h 5339960"/>
              <a:gd name="connsiteX19030" fmla="*/ 979294 w 6294865"/>
              <a:gd name="connsiteY19030" fmla="*/ 2557098 h 5339960"/>
              <a:gd name="connsiteX19031" fmla="*/ 981200 w 6294865"/>
              <a:gd name="connsiteY19031" fmla="*/ 2556164 h 5339960"/>
              <a:gd name="connsiteX19032" fmla="*/ 980193 w 6294865"/>
              <a:gd name="connsiteY19032" fmla="*/ 2552697 h 5339960"/>
              <a:gd name="connsiteX19033" fmla="*/ 991074 w 6294865"/>
              <a:gd name="connsiteY19033" fmla="*/ 2545091 h 5339960"/>
              <a:gd name="connsiteX19034" fmla="*/ 985986 w 6294865"/>
              <a:gd name="connsiteY19034" fmla="*/ 2535980 h 5339960"/>
              <a:gd name="connsiteX19035" fmla="*/ 985784 w 6294865"/>
              <a:gd name="connsiteY19035" fmla="*/ 2536428 h 5339960"/>
              <a:gd name="connsiteX19036" fmla="*/ 980842 w 6294865"/>
              <a:gd name="connsiteY19036" fmla="*/ 2539696 h 5339960"/>
              <a:gd name="connsiteX19037" fmla="*/ 982032 w 6294865"/>
              <a:gd name="connsiteY19037" fmla="*/ 2544651 h 5339960"/>
              <a:gd name="connsiteX19038" fmla="*/ 982720 w 6294865"/>
              <a:gd name="connsiteY19038" fmla="*/ 2549269 h 5339960"/>
              <a:gd name="connsiteX19039" fmla="*/ 979437 w 6294865"/>
              <a:gd name="connsiteY19039" fmla="*/ 2540624 h 5339960"/>
              <a:gd name="connsiteX19040" fmla="*/ 1410825 w 6294865"/>
              <a:gd name="connsiteY19040" fmla="*/ 1165722 h 5339960"/>
              <a:gd name="connsiteX19041" fmla="*/ 1411848 w 6294865"/>
              <a:gd name="connsiteY19041" fmla="*/ 1178735 h 5339960"/>
              <a:gd name="connsiteX19042" fmla="*/ 1416962 w 6294865"/>
              <a:gd name="connsiteY19042" fmla="*/ 1205423 h 5339960"/>
              <a:gd name="connsiteX19043" fmla="*/ 1419066 w 6294865"/>
              <a:gd name="connsiteY19043" fmla="*/ 1213752 h 5339960"/>
              <a:gd name="connsiteX19044" fmla="*/ 1426296 w 6294865"/>
              <a:gd name="connsiteY19044" fmla="*/ 1209726 h 5339960"/>
              <a:gd name="connsiteX19045" fmla="*/ 1446660 w 6294865"/>
              <a:gd name="connsiteY19045" fmla="*/ 1200318 h 5339960"/>
              <a:gd name="connsiteX19046" fmla="*/ 1454542 w 6294865"/>
              <a:gd name="connsiteY19046" fmla="*/ 1197171 h 5339960"/>
              <a:gd name="connsiteX19047" fmla="*/ 1456532 w 6294865"/>
              <a:gd name="connsiteY19047" fmla="*/ 1195197 h 5339960"/>
              <a:gd name="connsiteX19048" fmla="*/ 1453801 w 6294865"/>
              <a:gd name="connsiteY19048" fmla="*/ 1188032 h 5339960"/>
              <a:gd name="connsiteX19049" fmla="*/ 1437533 w 6294865"/>
              <a:gd name="connsiteY19049" fmla="*/ 1152959 h 5339960"/>
              <a:gd name="connsiteX19050" fmla="*/ 1431483 w 6294865"/>
              <a:gd name="connsiteY19050" fmla="*/ 1146109 h 5339960"/>
              <a:gd name="connsiteX19051" fmla="*/ 1423110 w 6294865"/>
              <a:gd name="connsiteY19051" fmla="*/ 1153440 h 5339960"/>
              <a:gd name="connsiteX19052" fmla="*/ 594589 w 6294865"/>
              <a:gd name="connsiteY19052" fmla="*/ 3756892 h 5339960"/>
              <a:gd name="connsiteX19053" fmla="*/ 596926 w 6294865"/>
              <a:gd name="connsiteY19053" fmla="*/ 3764332 h 5339960"/>
              <a:gd name="connsiteX19054" fmla="*/ 619142 w 6294865"/>
              <a:gd name="connsiteY19054" fmla="*/ 3825728 h 5339960"/>
              <a:gd name="connsiteX19055" fmla="*/ 630467 w 6294865"/>
              <a:gd name="connsiteY19055" fmla="*/ 3855875 h 5339960"/>
              <a:gd name="connsiteX19056" fmla="*/ 687326 w 6294865"/>
              <a:gd name="connsiteY19056" fmla="*/ 3708739 h 5339960"/>
              <a:gd name="connsiteX19057" fmla="*/ 678827 w 6294865"/>
              <a:gd name="connsiteY19057" fmla="*/ 3705684 h 5339960"/>
              <a:gd name="connsiteX19058" fmla="*/ 645060 w 6294865"/>
              <a:gd name="connsiteY19058" fmla="*/ 3696709 h 5339960"/>
              <a:gd name="connsiteX19059" fmla="*/ 644198 w 6294865"/>
              <a:gd name="connsiteY19059" fmla="*/ 3697725 h 5339960"/>
              <a:gd name="connsiteX19060" fmla="*/ 623360 w 6294865"/>
              <a:gd name="connsiteY19060" fmla="*/ 3724743 h 5339960"/>
              <a:gd name="connsiteX19061" fmla="*/ 622410 w 6294865"/>
              <a:gd name="connsiteY19061" fmla="*/ 3769968 h 5339960"/>
              <a:gd name="connsiteX19062" fmla="*/ 619592 w 6294865"/>
              <a:gd name="connsiteY19062" fmla="*/ 3824483 h 5339960"/>
              <a:gd name="connsiteX19063" fmla="*/ 614090 w 6294865"/>
              <a:gd name="connsiteY19063" fmla="*/ 3747944 h 5339960"/>
              <a:gd name="connsiteX19064" fmla="*/ 613558 w 6294865"/>
              <a:gd name="connsiteY19064" fmla="*/ 3737341 h 5339960"/>
              <a:gd name="connsiteX19065" fmla="*/ 863775 w 6294865"/>
              <a:gd name="connsiteY19065" fmla="*/ 2900656 h 5339960"/>
              <a:gd name="connsiteX19066" fmla="*/ 865463 w 6294865"/>
              <a:gd name="connsiteY19066" fmla="*/ 2907161 h 5339960"/>
              <a:gd name="connsiteX19067" fmla="*/ 865722 w 6294865"/>
              <a:gd name="connsiteY19067" fmla="*/ 2906980 h 5339960"/>
              <a:gd name="connsiteX19068" fmla="*/ 864939 w 6294865"/>
              <a:gd name="connsiteY19068" fmla="*/ 2900041 h 5339960"/>
              <a:gd name="connsiteX19069" fmla="*/ 1509660 w 6294865"/>
              <a:gd name="connsiteY19069" fmla="*/ 849549 h 5339960"/>
              <a:gd name="connsiteX19070" fmla="*/ 1508762 w 6294865"/>
              <a:gd name="connsiteY19070" fmla="*/ 856815 h 5339960"/>
              <a:gd name="connsiteX19071" fmla="*/ 1495073 w 6294865"/>
              <a:gd name="connsiteY19071" fmla="*/ 903224 h 5339960"/>
              <a:gd name="connsiteX19072" fmla="*/ 1494935 w 6294865"/>
              <a:gd name="connsiteY19072" fmla="*/ 911400 h 5339960"/>
              <a:gd name="connsiteX19073" fmla="*/ 1502371 w 6294865"/>
              <a:gd name="connsiteY19073" fmla="*/ 902821 h 5339960"/>
              <a:gd name="connsiteX19074" fmla="*/ 1509230 w 6294865"/>
              <a:gd name="connsiteY19074" fmla="*/ 895182 h 5339960"/>
              <a:gd name="connsiteX19075" fmla="*/ 1508806 w 6294865"/>
              <a:gd name="connsiteY19075" fmla="*/ 867206 h 5339960"/>
              <a:gd name="connsiteX19076" fmla="*/ 1358628 w 6294865"/>
              <a:gd name="connsiteY19076" fmla="*/ 1327111 h 5339960"/>
              <a:gd name="connsiteX19077" fmla="*/ 1360331 w 6294865"/>
              <a:gd name="connsiteY19077" fmla="*/ 1330491 h 5339960"/>
              <a:gd name="connsiteX19078" fmla="*/ 1364163 w 6294865"/>
              <a:gd name="connsiteY19078" fmla="*/ 1325905 h 5339960"/>
              <a:gd name="connsiteX19079" fmla="*/ 842772 w 6294865"/>
              <a:gd name="connsiteY19079" fmla="*/ 2964395 h 5339960"/>
              <a:gd name="connsiteX19080" fmla="*/ 842887 w 6294865"/>
              <a:gd name="connsiteY19080" fmla="*/ 2969491 h 5339960"/>
              <a:gd name="connsiteX19081" fmla="*/ 845790 w 6294865"/>
              <a:gd name="connsiteY19081" fmla="*/ 2966459 h 5339960"/>
              <a:gd name="connsiteX19082" fmla="*/ 1158511 w 6294865"/>
              <a:gd name="connsiteY19082" fmla="*/ 1961303 h 5339960"/>
              <a:gd name="connsiteX19083" fmla="*/ 1164415 w 6294865"/>
              <a:gd name="connsiteY19083" fmla="*/ 1974682 h 5339960"/>
              <a:gd name="connsiteX19084" fmla="*/ 1188245 w 6294865"/>
              <a:gd name="connsiteY19084" fmla="*/ 1967947 h 5339960"/>
              <a:gd name="connsiteX19085" fmla="*/ 1191511 w 6294865"/>
              <a:gd name="connsiteY19085" fmla="*/ 1966273 h 5339960"/>
              <a:gd name="connsiteX19086" fmla="*/ 1189798 w 6294865"/>
              <a:gd name="connsiteY19086" fmla="*/ 1959824 h 5339960"/>
              <a:gd name="connsiteX19087" fmla="*/ 1187427 w 6294865"/>
              <a:gd name="connsiteY19087" fmla="*/ 1960352 h 5339960"/>
              <a:gd name="connsiteX19088" fmla="*/ 1182039 w 6294865"/>
              <a:gd name="connsiteY19088" fmla="*/ 1958817 h 5339960"/>
              <a:gd name="connsiteX19089" fmla="*/ 1186945 w 6294865"/>
              <a:gd name="connsiteY19089" fmla="*/ 1952891 h 5339960"/>
              <a:gd name="connsiteX19090" fmla="*/ 1187468 w 6294865"/>
              <a:gd name="connsiteY19090" fmla="*/ 1952433 h 5339960"/>
              <a:gd name="connsiteX19091" fmla="*/ 1184916 w 6294865"/>
              <a:gd name="connsiteY19091" fmla="*/ 1945024 h 5339960"/>
              <a:gd name="connsiteX19092" fmla="*/ 1182559 w 6294865"/>
              <a:gd name="connsiteY19092" fmla="*/ 1937770 h 5339960"/>
              <a:gd name="connsiteX19093" fmla="*/ 1170672 w 6294865"/>
              <a:gd name="connsiteY19093" fmla="*/ 1945837 h 5339960"/>
              <a:gd name="connsiteX19094" fmla="*/ 1170924 w 6294865"/>
              <a:gd name="connsiteY19094" fmla="*/ 1948047 h 5339960"/>
              <a:gd name="connsiteX19095" fmla="*/ 1160359 w 6294865"/>
              <a:gd name="connsiteY19095" fmla="*/ 1955834 h 5339960"/>
              <a:gd name="connsiteX19096" fmla="*/ 1478330 w 6294865"/>
              <a:gd name="connsiteY19096" fmla="*/ 944575 h 5339960"/>
              <a:gd name="connsiteX19097" fmla="*/ 1477545 w 6294865"/>
              <a:gd name="connsiteY19097" fmla="*/ 950937 h 5339960"/>
              <a:gd name="connsiteX19098" fmla="*/ 1478424 w 6294865"/>
              <a:gd name="connsiteY19098" fmla="*/ 952862 h 5339960"/>
              <a:gd name="connsiteX19099" fmla="*/ 1479984 w 6294865"/>
              <a:gd name="connsiteY19099" fmla="*/ 957263 h 5339960"/>
              <a:gd name="connsiteX19100" fmla="*/ 1477297 w 6294865"/>
              <a:gd name="connsiteY19100" fmla="*/ 952937 h 5339960"/>
              <a:gd name="connsiteX19101" fmla="*/ 1476533 w 6294865"/>
              <a:gd name="connsiteY19101" fmla="*/ 959136 h 5339960"/>
              <a:gd name="connsiteX19102" fmla="*/ 1470769 w 6294865"/>
              <a:gd name="connsiteY19102" fmla="*/ 979310 h 5339960"/>
              <a:gd name="connsiteX19103" fmla="*/ 1472614 w 6294865"/>
              <a:gd name="connsiteY19103" fmla="*/ 985488 h 5339960"/>
              <a:gd name="connsiteX19104" fmla="*/ 1478906 w 6294865"/>
              <a:gd name="connsiteY19104" fmla="*/ 979986 h 5339960"/>
              <a:gd name="connsiteX19105" fmla="*/ 1504694 w 6294865"/>
              <a:gd name="connsiteY19105" fmla="*/ 957242 h 5339960"/>
              <a:gd name="connsiteX19106" fmla="*/ 1509813 w 6294865"/>
              <a:gd name="connsiteY19106" fmla="*/ 949532 h 5339960"/>
              <a:gd name="connsiteX19107" fmla="*/ 1508816 w 6294865"/>
              <a:gd name="connsiteY19107" fmla="*/ 948820 h 5339960"/>
              <a:gd name="connsiteX19108" fmla="*/ 1504734 w 6294865"/>
              <a:gd name="connsiteY19108" fmla="*/ 944141 h 5339960"/>
              <a:gd name="connsiteX19109" fmla="*/ 1503040 w 6294865"/>
              <a:gd name="connsiteY19109" fmla="*/ 943474 h 5339960"/>
              <a:gd name="connsiteX19110" fmla="*/ 1485090 w 6294865"/>
              <a:gd name="connsiteY19110" fmla="*/ 944031 h 5339960"/>
              <a:gd name="connsiteX19111" fmla="*/ 1633546 w 6294865"/>
              <a:gd name="connsiteY19111" fmla="*/ 450272 h 5339960"/>
              <a:gd name="connsiteX19112" fmla="*/ 1634269 w 6294865"/>
              <a:gd name="connsiteY19112" fmla="*/ 451733 h 5339960"/>
              <a:gd name="connsiteX19113" fmla="*/ 1634690 w 6294865"/>
              <a:gd name="connsiteY19113" fmla="*/ 454515 h 5339960"/>
              <a:gd name="connsiteX19114" fmla="*/ 1645338 w 6294865"/>
              <a:gd name="connsiteY19114" fmla="*/ 448009 h 5339960"/>
              <a:gd name="connsiteX19115" fmla="*/ 1642170 w 6294865"/>
              <a:gd name="connsiteY19115" fmla="*/ 446086 h 5339960"/>
              <a:gd name="connsiteX19116" fmla="*/ 1574950 w 6294865"/>
              <a:gd name="connsiteY19116" fmla="*/ 636135 h 5339960"/>
              <a:gd name="connsiteX19117" fmla="*/ 1576386 w 6294865"/>
              <a:gd name="connsiteY19117" fmla="*/ 647305 h 5339960"/>
              <a:gd name="connsiteX19118" fmla="*/ 1576969 w 6294865"/>
              <a:gd name="connsiteY19118" fmla="*/ 634739 h 5339960"/>
              <a:gd name="connsiteX19119" fmla="*/ 1327171 w 6294865"/>
              <a:gd name="connsiteY19119" fmla="*/ 1422546 h 5339960"/>
              <a:gd name="connsiteX19120" fmla="*/ 1329090 w 6294865"/>
              <a:gd name="connsiteY19120" fmla="*/ 1429942 h 5339960"/>
              <a:gd name="connsiteX19121" fmla="*/ 1331715 w 6294865"/>
              <a:gd name="connsiteY19121" fmla="*/ 1427626 h 5339960"/>
              <a:gd name="connsiteX19122" fmla="*/ 1547381 w 6294865"/>
              <a:gd name="connsiteY19122" fmla="*/ 722338 h 5339960"/>
              <a:gd name="connsiteX19123" fmla="*/ 1548719 w 6294865"/>
              <a:gd name="connsiteY19123" fmla="*/ 728772 h 5339960"/>
              <a:gd name="connsiteX19124" fmla="*/ 1550732 w 6294865"/>
              <a:gd name="connsiteY19124" fmla="*/ 745986 h 5339960"/>
              <a:gd name="connsiteX19125" fmla="*/ 1581585 w 6294865"/>
              <a:gd name="connsiteY19125" fmla="*/ 746499 h 5339960"/>
              <a:gd name="connsiteX19126" fmla="*/ 1601770 w 6294865"/>
              <a:gd name="connsiteY19126" fmla="*/ 748233 h 5339960"/>
              <a:gd name="connsiteX19127" fmla="*/ 1604116 w 6294865"/>
              <a:gd name="connsiteY19127" fmla="*/ 745463 h 5339960"/>
              <a:gd name="connsiteX19128" fmla="*/ 1592147 w 6294865"/>
              <a:gd name="connsiteY19128" fmla="*/ 745054 h 5339960"/>
              <a:gd name="connsiteX19129" fmla="*/ 1589611 w 6294865"/>
              <a:gd name="connsiteY19129" fmla="*/ 736333 h 5339960"/>
              <a:gd name="connsiteX19130" fmla="*/ 1600492 w 6294865"/>
              <a:gd name="connsiteY19130" fmla="*/ 728724 h 5339960"/>
              <a:gd name="connsiteX19131" fmla="*/ 1595404 w 6294865"/>
              <a:gd name="connsiteY19131" fmla="*/ 719615 h 5339960"/>
              <a:gd name="connsiteX19132" fmla="*/ 1595203 w 6294865"/>
              <a:gd name="connsiteY19132" fmla="*/ 720063 h 5339960"/>
              <a:gd name="connsiteX19133" fmla="*/ 1550671 w 6294865"/>
              <a:gd name="connsiteY19133" fmla="*/ 734510 h 5339960"/>
              <a:gd name="connsiteX19134" fmla="*/ 1566846 w 6294865"/>
              <a:gd name="connsiteY19134" fmla="*/ 718734 h 5339960"/>
              <a:gd name="connsiteX19135" fmla="*/ 1573710 w 6294865"/>
              <a:gd name="connsiteY19135" fmla="*/ 712678 h 5339960"/>
              <a:gd name="connsiteX19136" fmla="*/ 1567633 w 6294865"/>
              <a:gd name="connsiteY19136" fmla="*/ 714900 h 5339960"/>
              <a:gd name="connsiteX19137" fmla="*/ 1645435 w 6294865"/>
              <a:gd name="connsiteY19137" fmla="*/ 409981 h 5339960"/>
              <a:gd name="connsiteX19138" fmla="*/ 1649366 w 6294865"/>
              <a:gd name="connsiteY19138" fmla="*/ 423002 h 5339960"/>
              <a:gd name="connsiteX19139" fmla="*/ 1655574 w 6294865"/>
              <a:gd name="connsiteY19139" fmla="*/ 426794 h 5339960"/>
              <a:gd name="connsiteX19140" fmla="*/ 1659348 w 6294865"/>
              <a:gd name="connsiteY19140" fmla="*/ 424159 h 5339960"/>
              <a:gd name="connsiteX19141" fmla="*/ 1658764 w 6294865"/>
              <a:gd name="connsiteY19141" fmla="*/ 412257 h 5339960"/>
              <a:gd name="connsiteX19142" fmla="*/ 1646326 w 6294865"/>
              <a:gd name="connsiteY19142" fmla="*/ 409623 h 5339960"/>
              <a:gd name="connsiteX19143" fmla="*/ 1693176 w 6294865"/>
              <a:gd name="connsiteY19143" fmla="*/ 256698 h 5339960"/>
              <a:gd name="connsiteX19144" fmla="*/ 1696009 w 6294865"/>
              <a:gd name="connsiteY19144" fmla="*/ 277698 h 5339960"/>
              <a:gd name="connsiteX19145" fmla="*/ 1698008 w 6294865"/>
              <a:gd name="connsiteY19145" fmla="*/ 292740 h 5339960"/>
              <a:gd name="connsiteX19146" fmla="*/ 1717965 w 6294865"/>
              <a:gd name="connsiteY19146" fmla="*/ 299135 h 5339960"/>
              <a:gd name="connsiteX19147" fmla="*/ 1726076 w 6294865"/>
              <a:gd name="connsiteY19147" fmla="*/ 301222 h 5339960"/>
              <a:gd name="connsiteX19148" fmla="*/ 1724148 w 6294865"/>
              <a:gd name="connsiteY19148" fmla="*/ 297527 h 5339960"/>
              <a:gd name="connsiteX19149" fmla="*/ 1719164 w 6294865"/>
              <a:gd name="connsiteY19149" fmla="*/ 285800 h 5339960"/>
              <a:gd name="connsiteX19150" fmla="*/ 1723393 w 6294865"/>
              <a:gd name="connsiteY19150" fmla="*/ 288666 h 5339960"/>
              <a:gd name="connsiteX19151" fmla="*/ 1733700 w 6294865"/>
              <a:gd name="connsiteY19151" fmla="*/ 300126 h 5339960"/>
              <a:gd name="connsiteX19152" fmla="*/ 1734191 w 6294865"/>
              <a:gd name="connsiteY19152" fmla="*/ 281036 h 5339960"/>
              <a:gd name="connsiteX19153" fmla="*/ 1727934 w 6294865"/>
              <a:gd name="connsiteY19153" fmla="*/ 259500 h 5339960"/>
              <a:gd name="connsiteX19154" fmla="*/ 1720337 w 6294865"/>
              <a:gd name="connsiteY19154" fmla="*/ 258466 h 5339960"/>
              <a:gd name="connsiteX19155" fmla="*/ 789122 w 6294865"/>
              <a:gd name="connsiteY19155" fmla="*/ 3125581 h 5339960"/>
              <a:gd name="connsiteX19156" fmla="*/ 791781 w 6294865"/>
              <a:gd name="connsiteY19156" fmla="*/ 3130431 h 5339960"/>
              <a:gd name="connsiteX19157" fmla="*/ 792083 w 6294865"/>
              <a:gd name="connsiteY19157" fmla="*/ 3130104 h 5339960"/>
              <a:gd name="connsiteX19158" fmla="*/ 795831 w 6294865"/>
              <a:gd name="connsiteY19158" fmla="*/ 3126862 h 5339960"/>
              <a:gd name="connsiteX19159" fmla="*/ 331964 w 6294865"/>
              <a:gd name="connsiteY19159" fmla="*/ 4576144 h 5339960"/>
              <a:gd name="connsiteX19160" fmla="*/ 334866 w 6294865"/>
              <a:gd name="connsiteY19160" fmla="*/ 4586579 h 5339960"/>
              <a:gd name="connsiteX19161" fmla="*/ 337242 w 6294865"/>
              <a:gd name="connsiteY19161" fmla="*/ 4592493 h 5339960"/>
              <a:gd name="connsiteX19162" fmla="*/ 346403 w 6294865"/>
              <a:gd name="connsiteY19162" fmla="*/ 4595018 h 5339960"/>
              <a:gd name="connsiteX19163" fmla="*/ 354662 w 6294865"/>
              <a:gd name="connsiteY19163" fmla="*/ 4597174 h 5339960"/>
              <a:gd name="connsiteX19164" fmla="*/ 356398 w 6294865"/>
              <a:gd name="connsiteY19164" fmla="*/ 4594914 h 5339960"/>
              <a:gd name="connsiteX19165" fmla="*/ 344629 w 6294865"/>
              <a:gd name="connsiteY19165" fmla="*/ 4572492 h 5339960"/>
              <a:gd name="connsiteX19166" fmla="*/ 332048 w 6294865"/>
              <a:gd name="connsiteY19166" fmla="*/ 4576016 h 5339960"/>
              <a:gd name="connsiteX19167" fmla="*/ 624762 w 6294865"/>
              <a:gd name="connsiteY19167" fmla="*/ 3646156 h 5339960"/>
              <a:gd name="connsiteX19168" fmla="*/ 624732 w 6294865"/>
              <a:gd name="connsiteY19168" fmla="*/ 3647976 h 5339960"/>
              <a:gd name="connsiteX19169" fmla="*/ 630844 w 6294865"/>
              <a:gd name="connsiteY19169" fmla="*/ 3651279 h 5339960"/>
              <a:gd name="connsiteX19170" fmla="*/ 631883 w 6294865"/>
              <a:gd name="connsiteY19170" fmla="*/ 3650063 h 5339960"/>
              <a:gd name="connsiteX19171" fmla="*/ 1034385 w 6294865"/>
              <a:gd name="connsiteY19171" fmla="*/ 2345530 h 5339960"/>
              <a:gd name="connsiteX19172" fmla="*/ 1035808 w 6294865"/>
              <a:gd name="connsiteY19172" fmla="*/ 2358255 h 5339960"/>
              <a:gd name="connsiteX19173" fmla="*/ 1045554 w 6294865"/>
              <a:gd name="connsiteY19173" fmla="*/ 2359961 h 5339960"/>
              <a:gd name="connsiteX19174" fmla="*/ 1058935 w 6294865"/>
              <a:gd name="connsiteY19174" fmla="*/ 2369298 h 5339960"/>
              <a:gd name="connsiteX19175" fmla="*/ 1061234 w 6294865"/>
              <a:gd name="connsiteY19175" fmla="*/ 2372357 h 5339960"/>
              <a:gd name="connsiteX19176" fmla="*/ 1061913 w 6294865"/>
              <a:gd name="connsiteY19176" fmla="*/ 2372164 h 5339960"/>
              <a:gd name="connsiteX19177" fmla="*/ 1069094 w 6294865"/>
              <a:gd name="connsiteY19177" fmla="*/ 2365446 h 5339960"/>
              <a:gd name="connsiteX19178" fmla="*/ 1070525 w 6294865"/>
              <a:gd name="connsiteY19178" fmla="*/ 2364397 h 5339960"/>
              <a:gd name="connsiteX19179" fmla="*/ 1063959 w 6294865"/>
              <a:gd name="connsiteY19179" fmla="*/ 2339683 h 5339960"/>
              <a:gd name="connsiteX19180" fmla="*/ 1059587 w 6294865"/>
              <a:gd name="connsiteY19180" fmla="*/ 2319991 h 5339960"/>
              <a:gd name="connsiteX19181" fmla="*/ 1051175 w 6294865"/>
              <a:gd name="connsiteY19181" fmla="*/ 2328497 h 5339960"/>
              <a:gd name="connsiteX19182" fmla="*/ 1601596 w 6294865"/>
              <a:gd name="connsiteY19182" fmla="*/ 543344 h 5339960"/>
              <a:gd name="connsiteX19183" fmla="*/ 1601017 w 6294865"/>
              <a:gd name="connsiteY19183" fmla="*/ 555165 h 5339960"/>
              <a:gd name="connsiteX19184" fmla="*/ 1600767 w 6294865"/>
              <a:gd name="connsiteY19184" fmla="*/ 557870 h 5339960"/>
              <a:gd name="connsiteX19185" fmla="*/ 1603628 w 6294865"/>
              <a:gd name="connsiteY19185" fmla="*/ 556122 h 5339960"/>
              <a:gd name="connsiteX19186" fmla="*/ 1604334 w 6294865"/>
              <a:gd name="connsiteY19186" fmla="*/ 548032 h 5339960"/>
              <a:gd name="connsiteX19187" fmla="*/ 1604566 w 6294865"/>
              <a:gd name="connsiteY19187" fmla="*/ 545947 h 5339960"/>
              <a:gd name="connsiteX19188" fmla="*/ 1633827 w 6294865"/>
              <a:gd name="connsiteY19188" fmla="*/ 441020 h 5339960"/>
              <a:gd name="connsiteX19189" fmla="*/ 1633808 w 6294865"/>
              <a:gd name="connsiteY19189" fmla="*/ 441411 h 5339960"/>
              <a:gd name="connsiteX19190" fmla="*/ 1634134 w 6294865"/>
              <a:gd name="connsiteY19190" fmla="*/ 441206 h 5339960"/>
              <a:gd name="connsiteX19191" fmla="*/ 1420542 w 6294865"/>
              <a:gd name="connsiteY19191" fmla="*/ 1117007 h 5339960"/>
              <a:gd name="connsiteX19192" fmla="*/ 1430953 w 6294865"/>
              <a:gd name="connsiteY19192" fmla="*/ 1124271 h 5339960"/>
              <a:gd name="connsiteX19193" fmla="*/ 1433446 w 6294865"/>
              <a:gd name="connsiteY19193" fmla="*/ 1127591 h 5339960"/>
              <a:gd name="connsiteX19194" fmla="*/ 1441110 w 6294865"/>
              <a:gd name="connsiteY19194" fmla="*/ 1120420 h 5339960"/>
              <a:gd name="connsiteX19195" fmla="*/ 1443620 w 6294865"/>
              <a:gd name="connsiteY19195" fmla="*/ 1118581 h 5339960"/>
              <a:gd name="connsiteX19196" fmla="*/ 1442515 w 6294865"/>
              <a:gd name="connsiteY19196" fmla="*/ 1118501 h 5339960"/>
              <a:gd name="connsiteX19197" fmla="*/ 809966 w 6294865"/>
              <a:gd name="connsiteY19197" fmla="*/ 3053585 h 5339960"/>
              <a:gd name="connsiteX19198" fmla="*/ 810069 w 6294865"/>
              <a:gd name="connsiteY19198" fmla="*/ 3055068 h 5339960"/>
              <a:gd name="connsiteX19199" fmla="*/ 816551 w 6294865"/>
              <a:gd name="connsiteY19199" fmla="*/ 3053236 h 5339960"/>
              <a:gd name="connsiteX19200" fmla="*/ 1175217 w 6294865"/>
              <a:gd name="connsiteY19200" fmla="*/ 1893133 h 5339960"/>
              <a:gd name="connsiteX19201" fmla="*/ 1175348 w 6294865"/>
              <a:gd name="connsiteY19201" fmla="*/ 1893634 h 5339960"/>
              <a:gd name="connsiteX19202" fmla="*/ 1175847 w 6294865"/>
              <a:gd name="connsiteY19202" fmla="*/ 1892889 h 5339960"/>
              <a:gd name="connsiteX19203" fmla="*/ 1175736 w 6294865"/>
              <a:gd name="connsiteY19203" fmla="*/ 1891910 h 5339960"/>
              <a:gd name="connsiteX19204" fmla="*/ 1310875 w 6294865"/>
              <a:gd name="connsiteY19204" fmla="*/ 1462098 h 5339960"/>
              <a:gd name="connsiteX19205" fmla="*/ 1311855 w 6294865"/>
              <a:gd name="connsiteY19205" fmla="*/ 1465970 h 5339960"/>
              <a:gd name="connsiteX19206" fmla="*/ 1328899 w 6294865"/>
              <a:gd name="connsiteY19206" fmla="*/ 1457235 h 5339960"/>
              <a:gd name="connsiteX19207" fmla="*/ 1328184 w 6294865"/>
              <a:gd name="connsiteY19207" fmla="*/ 1455037 h 5339960"/>
              <a:gd name="connsiteX19208" fmla="*/ 1326580 w 6294865"/>
              <a:gd name="connsiteY19208" fmla="*/ 1456099 h 5339960"/>
              <a:gd name="connsiteX19209" fmla="*/ 1311525 w 6294865"/>
              <a:gd name="connsiteY19209" fmla="*/ 1461954 h 5339960"/>
              <a:gd name="connsiteX19210" fmla="*/ 1573580 w 6294865"/>
              <a:gd name="connsiteY19210" fmla="*/ 624432 h 5339960"/>
              <a:gd name="connsiteX19211" fmla="*/ 1573647 w 6294865"/>
              <a:gd name="connsiteY19211" fmla="*/ 625991 h 5339960"/>
              <a:gd name="connsiteX19212" fmla="*/ 1573995 w 6294865"/>
              <a:gd name="connsiteY19212" fmla="*/ 628694 h 5339960"/>
              <a:gd name="connsiteX19213" fmla="*/ 1576982 w 6294865"/>
              <a:gd name="connsiteY19213" fmla="*/ 627192 h 5339960"/>
              <a:gd name="connsiteX19214" fmla="*/ 881875 w 6294865"/>
              <a:gd name="connsiteY19214" fmla="*/ 2820165 h 5339960"/>
              <a:gd name="connsiteX19215" fmla="*/ 882514 w 6294865"/>
              <a:gd name="connsiteY19215" fmla="*/ 2828292 h 5339960"/>
              <a:gd name="connsiteX19216" fmla="*/ 882977 w 6294865"/>
              <a:gd name="connsiteY19216" fmla="*/ 2829493 h 5339960"/>
              <a:gd name="connsiteX19217" fmla="*/ 883466 w 6294865"/>
              <a:gd name="connsiteY19217" fmla="*/ 2829439 h 5339960"/>
              <a:gd name="connsiteX19218" fmla="*/ 883515 w 6294865"/>
              <a:gd name="connsiteY19218" fmla="*/ 2829171 h 5339960"/>
              <a:gd name="connsiteX19219" fmla="*/ 882953 w 6294865"/>
              <a:gd name="connsiteY19219" fmla="*/ 2819087 h 5339960"/>
              <a:gd name="connsiteX19220" fmla="*/ 348603 w 6294865"/>
              <a:gd name="connsiteY19220" fmla="*/ 4513029 h 5339960"/>
              <a:gd name="connsiteX19221" fmla="*/ 347863 w 6294865"/>
              <a:gd name="connsiteY19221" fmla="*/ 4520207 h 5339960"/>
              <a:gd name="connsiteX19222" fmla="*/ 351226 w 6294865"/>
              <a:gd name="connsiteY19222" fmla="*/ 4517562 h 5339960"/>
              <a:gd name="connsiteX19223" fmla="*/ 860200 w 6294865"/>
              <a:gd name="connsiteY19223" fmla="*/ 2886870 h 5339960"/>
              <a:gd name="connsiteX19224" fmla="*/ 860339 w 6294865"/>
              <a:gd name="connsiteY19224" fmla="*/ 2887409 h 5339960"/>
              <a:gd name="connsiteX19225" fmla="*/ 863413 w 6294865"/>
              <a:gd name="connsiteY19225" fmla="*/ 2886539 h 5339960"/>
              <a:gd name="connsiteX19226" fmla="*/ 863282 w 6294865"/>
              <a:gd name="connsiteY19226" fmla="*/ 2885357 h 5339960"/>
              <a:gd name="connsiteX19227" fmla="*/ 382874 w 6294865"/>
              <a:gd name="connsiteY19227" fmla="*/ 4401787 h 5339960"/>
              <a:gd name="connsiteX19228" fmla="*/ 388334 w 6294865"/>
              <a:gd name="connsiteY19228" fmla="*/ 4419180 h 5339960"/>
              <a:gd name="connsiteX19229" fmla="*/ 391660 w 6294865"/>
              <a:gd name="connsiteY19229" fmla="*/ 4420270 h 5339960"/>
              <a:gd name="connsiteX19230" fmla="*/ 398588 w 6294865"/>
              <a:gd name="connsiteY19230" fmla="*/ 4420135 h 5339960"/>
              <a:gd name="connsiteX19231" fmla="*/ 401402 w 6294865"/>
              <a:gd name="connsiteY19231" fmla="*/ 4421381 h 5339960"/>
              <a:gd name="connsiteX19232" fmla="*/ 403241 w 6294865"/>
              <a:gd name="connsiteY19232" fmla="*/ 4417003 h 5339960"/>
              <a:gd name="connsiteX19233" fmla="*/ 409088 w 6294865"/>
              <a:gd name="connsiteY19233" fmla="*/ 4405680 h 5339960"/>
              <a:gd name="connsiteX19234" fmla="*/ 409580 w 6294865"/>
              <a:gd name="connsiteY19234" fmla="*/ 4410765 h 5339960"/>
              <a:gd name="connsiteX19235" fmla="*/ 407612 w 6294865"/>
              <a:gd name="connsiteY19235" fmla="*/ 4424128 h 5339960"/>
              <a:gd name="connsiteX19236" fmla="*/ 413510 w 6294865"/>
              <a:gd name="connsiteY19236" fmla="*/ 4426737 h 5339960"/>
              <a:gd name="connsiteX19237" fmla="*/ 413523 w 6294865"/>
              <a:gd name="connsiteY19237" fmla="*/ 4426749 h 5339960"/>
              <a:gd name="connsiteX19238" fmla="*/ 417751 w 6294865"/>
              <a:gd name="connsiteY19238" fmla="*/ 4427915 h 5339960"/>
              <a:gd name="connsiteX19239" fmla="*/ 422742 w 6294865"/>
              <a:gd name="connsiteY19239" fmla="*/ 4421011 h 5339960"/>
              <a:gd name="connsiteX19240" fmla="*/ 426959 w 6294865"/>
              <a:gd name="connsiteY19240" fmla="*/ 4416442 h 5339960"/>
              <a:gd name="connsiteX19241" fmla="*/ 408028 w 6294865"/>
              <a:gd name="connsiteY19241" fmla="*/ 4380373 h 5339960"/>
              <a:gd name="connsiteX19242" fmla="*/ 404920 w 6294865"/>
              <a:gd name="connsiteY19242" fmla="*/ 4382517 h 5339960"/>
              <a:gd name="connsiteX19243" fmla="*/ 388251 w 6294865"/>
              <a:gd name="connsiteY19243" fmla="*/ 4395975 h 5339960"/>
              <a:gd name="connsiteX19244" fmla="*/ 1626097 w 6294865"/>
              <a:gd name="connsiteY19244" fmla="*/ 453888 h 5339960"/>
              <a:gd name="connsiteX19245" fmla="*/ 1625631 w 6294865"/>
              <a:gd name="connsiteY19245" fmla="*/ 456895 h 5339960"/>
              <a:gd name="connsiteX19246" fmla="*/ 1626551 w 6294865"/>
              <a:gd name="connsiteY19246" fmla="*/ 453668 h 5339960"/>
              <a:gd name="connsiteX19247" fmla="*/ 1287275 w 6294865"/>
              <a:gd name="connsiteY19247" fmla="*/ 1528940 h 5339960"/>
              <a:gd name="connsiteX19248" fmla="*/ 1288390 w 6294865"/>
              <a:gd name="connsiteY19248" fmla="*/ 1534303 h 5339960"/>
              <a:gd name="connsiteX19249" fmla="*/ 1289716 w 6294865"/>
              <a:gd name="connsiteY19249" fmla="*/ 1545644 h 5339960"/>
              <a:gd name="connsiteX19250" fmla="*/ 1305974 w 6294865"/>
              <a:gd name="connsiteY19250" fmla="*/ 1537675 h 5339960"/>
              <a:gd name="connsiteX19251" fmla="*/ 1657710 w 6294865"/>
              <a:gd name="connsiteY19251" fmla="*/ 351373 h 5339960"/>
              <a:gd name="connsiteX19252" fmla="*/ 1654846 w 6294865"/>
              <a:gd name="connsiteY19252" fmla="*/ 360979 h 5339960"/>
              <a:gd name="connsiteX19253" fmla="*/ 1662850 w 6294865"/>
              <a:gd name="connsiteY19253" fmla="*/ 367326 h 5339960"/>
              <a:gd name="connsiteX19254" fmla="*/ 1662977 w 6294865"/>
              <a:gd name="connsiteY19254" fmla="*/ 364689 h 5339960"/>
              <a:gd name="connsiteX19255" fmla="*/ 1664052 w 6294865"/>
              <a:gd name="connsiteY19255" fmla="*/ 354695 h 5339960"/>
              <a:gd name="connsiteX19256" fmla="*/ 1659452 w 6294865"/>
              <a:gd name="connsiteY19256" fmla="*/ 350737 h 5339960"/>
              <a:gd name="connsiteX19257" fmla="*/ 995032 w 6294865"/>
              <a:gd name="connsiteY19257" fmla="*/ 2455073 h 5339960"/>
              <a:gd name="connsiteX19258" fmla="*/ 1009052 w 6294865"/>
              <a:gd name="connsiteY19258" fmla="*/ 2465367 h 5339960"/>
              <a:gd name="connsiteX19259" fmla="*/ 1019447 w 6294865"/>
              <a:gd name="connsiteY19259" fmla="*/ 2454119 h 5339960"/>
              <a:gd name="connsiteX19260" fmla="*/ 1023196 w 6294865"/>
              <a:gd name="connsiteY19260" fmla="*/ 2450876 h 5339960"/>
              <a:gd name="connsiteX19261" fmla="*/ 1002976 w 6294865"/>
              <a:gd name="connsiteY19261" fmla="*/ 2447016 h 5339960"/>
              <a:gd name="connsiteX19262" fmla="*/ 1018466 w 6294865"/>
              <a:gd name="connsiteY19262" fmla="*/ 2380156 h 5339960"/>
              <a:gd name="connsiteX19263" fmla="*/ 1021783 w 6294865"/>
              <a:gd name="connsiteY19263" fmla="*/ 2380060 h 5339960"/>
              <a:gd name="connsiteX19264" fmla="*/ 1021620 w 6294865"/>
              <a:gd name="connsiteY19264" fmla="*/ 2378611 h 5339960"/>
              <a:gd name="connsiteX19265" fmla="*/ 1313537 w 6294865"/>
              <a:gd name="connsiteY19265" fmla="*/ 1443219 h 5339960"/>
              <a:gd name="connsiteX19266" fmla="*/ 1313826 w 6294865"/>
              <a:gd name="connsiteY19266" fmla="*/ 1443404 h 5339960"/>
              <a:gd name="connsiteX19267" fmla="*/ 1313864 w 6294865"/>
              <a:gd name="connsiteY19267" fmla="*/ 1443371 h 5339960"/>
              <a:gd name="connsiteX19268" fmla="*/ 1664042 w 6294865"/>
              <a:gd name="connsiteY19268" fmla="*/ 329953 h 5339960"/>
              <a:gd name="connsiteX19269" fmla="*/ 1662054 w 6294865"/>
              <a:gd name="connsiteY19269" fmla="*/ 336742 h 5339960"/>
              <a:gd name="connsiteX19270" fmla="*/ 1673812 w 6294865"/>
              <a:gd name="connsiteY19270" fmla="*/ 348319 h 5339960"/>
              <a:gd name="connsiteX19271" fmla="*/ 1674532 w 6294865"/>
              <a:gd name="connsiteY19271" fmla="*/ 349053 h 5339960"/>
              <a:gd name="connsiteX19272" fmla="*/ 1680670 w 6294865"/>
              <a:gd name="connsiteY19272" fmla="*/ 350630 h 5339960"/>
              <a:gd name="connsiteX19273" fmla="*/ 1683166 w 6294865"/>
              <a:gd name="connsiteY19273" fmla="*/ 351303 h 5339960"/>
              <a:gd name="connsiteX19274" fmla="*/ 1677373 w 6294865"/>
              <a:gd name="connsiteY19274" fmla="*/ 331361 h 5339960"/>
              <a:gd name="connsiteX19275" fmla="*/ 1669775 w 6294865"/>
              <a:gd name="connsiteY19275" fmla="*/ 330326 h 5339960"/>
              <a:gd name="connsiteX19276" fmla="*/ 1669920 w 6294865"/>
              <a:gd name="connsiteY19276" fmla="*/ 309873 h 5339960"/>
              <a:gd name="connsiteX19277" fmla="*/ 1668327 w 6294865"/>
              <a:gd name="connsiteY19277" fmla="*/ 315309 h 5339960"/>
              <a:gd name="connsiteX19278" fmla="*/ 1672109 w 6294865"/>
              <a:gd name="connsiteY19278" fmla="*/ 315432 h 5339960"/>
              <a:gd name="connsiteX19279" fmla="*/ 1331991 w 6294865"/>
              <a:gd name="connsiteY19279" fmla="*/ 1382601 h 5339960"/>
              <a:gd name="connsiteX19280" fmla="*/ 1337861 w 6294865"/>
              <a:gd name="connsiteY19280" fmla="*/ 1390418 h 5339960"/>
              <a:gd name="connsiteX19281" fmla="*/ 1340444 w 6294865"/>
              <a:gd name="connsiteY19281" fmla="*/ 1394896 h 5339960"/>
              <a:gd name="connsiteX19282" fmla="*/ 1353602 w 6294865"/>
              <a:gd name="connsiteY19282" fmla="*/ 1394506 h 5339960"/>
              <a:gd name="connsiteX19283" fmla="*/ 1354189 w 6294865"/>
              <a:gd name="connsiteY19283" fmla="*/ 1389413 h 5339960"/>
              <a:gd name="connsiteX19284" fmla="*/ 1358278 w 6294865"/>
              <a:gd name="connsiteY19284" fmla="*/ 1367434 h 5339960"/>
              <a:gd name="connsiteX19285" fmla="*/ 1357611 w 6294865"/>
              <a:gd name="connsiteY19285" fmla="*/ 1365683 h 5339960"/>
              <a:gd name="connsiteX19286" fmla="*/ 1333248 w 6294865"/>
              <a:gd name="connsiteY19286" fmla="*/ 1381499 h 5339960"/>
              <a:gd name="connsiteX19287" fmla="*/ 1629373 w 6294865"/>
              <a:gd name="connsiteY19287" fmla="*/ 438316 h 5339960"/>
              <a:gd name="connsiteX19288" fmla="*/ 1627909 w 6294865"/>
              <a:gd name="connsiteY19288" fmla="*/ 445126 h 5339960"/>
              <a:gd name="connsiteX19289" fmla="*/ 1629655 w 6294865"/>
              <a:gd name="connsiteY19289" fmla="*/ 444026 h 5339960"/>
              <a:gd name="connsiteX19290" fmla="*/ 1631164 w 6294865"/>
              <a:gd name="connsiteY19290" fmla="*/ 439403 h 5339960"/>
              <a:gd name="connsiteX19291" fmla="*/ 1641860 w 6294865"/>
              <a:gd name="connsiteY19291" fmla="*/ 398136 h 5339960"/>
              <a:gd name="connsiteX19292" fmla="*/ 1642205 w 6294865"/>
              <a:gd name="connsiteY19292" fmla="*/ 399281 h 5339960"/>
              <a:gd name="connsiteX19293" fmla="*/ 1654593 w 6294865"/>
              <a:gd name="connsiteY19293" fmla="*/ 393961 h 5339960"/>
              <a:gd name="connsiteX19294" fmla="*/ 1645436 w 6294865"/>
              <a:gd name="connsiteY19294" fmla="*/ 389143 h 5339960"/>
              <a:gd name="connsiteX19295" fmla="*/ 1364868 w 6294865"/>
              <a:gd name="connsiteY19295" fmla="*/ 1275637 h 5339960"/>
              <a:gd name="connsiteX19296" fmla="*/ 1371835 w 6294865"/>
              <a:gd name="connsiteY19296" fmla="*/ 1273714 h 5339960"/>
              <a:gd name="connsiteX19297" fmla="*/ 1371743 w 6294865"/>
              <a:gd name="connsiteY19297" fmla="*/ 1267743 h 5339960"/>
              <a:gd name="connsiteX19298" fmla="*/ 1369391 w 6294865"/>
              <a:gd name="connsiteY19298" fmla="*/ 1266065 h 5339960"/>
              <a:gd name="connsiteX19299" fmla="*/ 1365904 w 6294865"/>
              <a:gd name="connsiteY19299" fmla="*/ 1273324 h 5339960"/>
              <a:gd name="connsiteX19300" fmla="*/ 1631997 w 6294865"/>
              <a:gd name="connsiteY19300" fmla="*/ 426121 h 5339960"/>
              <a:gd name="connsiteX19301" fmla="*/ 1631473 w 6294865"/>
              <a:gd name="connsiteY19301" fmla="*/ 428559 h 5339960"/>
              <a:gd name="connsiteX19302" fmla="*/ 1640160 w 6294865"/>
              <a:gd name="connsiteY19302" fmla="*/ 437409 h 5339960"/>
              <a:gd name="connsiteX19303" fmla="*/ 1640162 w 6294865"/>
              <a:gd name="connsiteY19303" fmla="*/ 437411 h 5339960"/>
              <a:gd name="connsiteX19304" fmla="*/ 1642316 w 6294865"/>
              <a:gd name="connsiteY19304" fmla="*/ 436055 h 5339960"/>
              <a:gd name="connsiteX19305" fmla="*/ 1644650 w 6294865"/>
              <a:gd name="connsiteY19305" fmla="*/ 434425 h 5339960"/>
              <a:gd name="connsiteX19306" fmla="*/ 1643301 w 6294865"/>
              <a:gd name="connsiteY19306" fmla="*/ 430810 h 5339960"/>
              <a:gd name="connsiteX19307" fmla="*/ 1637125 w 6294865"/>
              <a:gd name="connsiteY19307" fmla="*/ 413342 h 5339960"/>
              <a:gd name="connsiteX19308" fmla="*/ 1636136 w 6294865"/>
              <a:gd name="connsiteY19308" fmla="*/ 413741 h 5339960"/>
              <a:gd name="connsiteX19309" fmla="*/ 1409348 w 6294865"/>
              <a:gd name="connsiteY19309" fmla="*/ 1132572 h 5339960"/>
              <a:gd name="connsiteX19310" fmla="*/ 1409762 w 6294865"/>
              <a:gd name="connsiteY19310" fmla="*/ 1138575 h 5339960"/>
              <a:gd name="connsiteX19311" fmla="*/ 1410039 w 6294865"/>
              <a:gd name="connsiteY19311" fmla="*/ 1150798 h 5339960"/>
              <a:gd name="connsiteX19312" fmla="*/ 1422132 w 6294865"/>
              <a:gd name="connsiteY19312" fmla="*/ 1138174 h 5339960"/>
              <a:gd name="connsiteX19313" fmla="*/ 1423415 w 6294865"/>
              <a:gd name="connsiteY19313" fmla="*/ 1136974 h 5339960"/>
              <a:gd name="connsiteX19314" fmla="*/ 1419073 w 6294865"/>
              <a:gd name="connsiteY19314" fmla="*/ 1132059 h 5339960"/>
              <a:gd name="connsiteX19315" fmla="*/ 785074 w 6294865"/>
              <a:gd name="connsiteY19315" fmla="*/ 3113779 h 5339960"/>
              <a:gd name="connsiteX19316" fmla="*/ 796433 w 6294865"/>
              <a:gd name="connsiteY19316" fmla="*/ 3115071 h 5339960"/>
              <a:gd name="connsiteX19317" fmla="*/ 791430 w 6294865"/>
              <a:gd name="connsiteY19317" fmla="*/ 3108356 h 5339960"/>
              <a:gd name="connsiteX19318" fmla="*/ 790650 w 6294865"/>
              <a:gd name="connsiteY19318" fmla="*/ 3110094 h 5339960"/>
              <a:gd name="connsiteX19319" fmla="*/ 1690589 w 6294865"/>
              <a:gd name="connsiteY19319" fmla="*/ 238598 h 5339960"/>
              <a:gd name="connsiteX19320" fmla="*/ 1691414 w 6294865"/>
              <a:gd name="connsiteY19320" fmla="*/ 243878 h 5339960"/>
              <a:gd name="connsiteX19321" fmla="*/ 1714980 w 6294865"/>
              <a:gd name="connsiteY19321" fmla="*/ 243321 h 5339960"/>
              <a:gd name="connsiteX19322" fmla="*/ 1715996 w 6294865"/>
              <a:gd name="connsiteY19322" fmla="*/ 243354 h 5339960"/>
              <a:gd name="connsiteX19323" fmla="*/ 350688 w 6294865"/>
              <a:gd name="connsiteY19323" fmla="*/ 4490019 h 5339960"/>
              <a:gd name="connsiteX19324" fmla="*/ 349280 w 6294865"/>
              <a:gd name="connsiteY19324" fmla="*/ 4506460 h 5339960"/>
              <a:gd name="connsiteX19325" fmla="*/ 349174 w 6294865"/>
              <a:gd name="connsiteY19325" fmla="*/ 4507481 h 5339960"/>
              <a:gd name="connsiteX19326" fmla="*/ 351877 w 6294865"/>
              <a:gd name="connsiteY19326" fmla="*/ 4513213 h 5339960"/>
              <a:gd name="connsiteX19327" fmla="*/ 352952 w 6294865"/>
              <a:gd name="connsiteY19327" fmla="*/ 4515565 h 5339960"/>
              <a:gd name="connsiteX19328" fmla="*/ 364609 w 6294865"/>
              <a:gd name="connsiteY19328" fmla="*/ 4498378 h 5339960"/>
              <a:gd name="connsiteX19329" fmla="*/ 360556 w 6294865"/>
              <a:gd name="connsiteY19329" fmla="*/ 4491869 h 5339960"/>
              <a:gd name="connsiteX19330" fmla="*/ 357185 w 6294865"/>
              <a:gd name="connsiteY19330" fmla="*/ 4487216 h 5339960"/>
              <a:gd name="connsiteX19331" fmla="*/ 977418 w 6294865"/>
              <a:gd name="connsiteY19331" fmla="*/ 2498712 h 5339960"/>
              <a:gd name="connsiteX19332" fmla="*/ 981081 w 6294865"/>
              <a:gd name="connsiteY19332" fmla="*/ 2508054 h 5339960"/>
              <a:gd name="connsiteX19333" fmla="*/ 983067 w 6294865"/>
              <a:gd name="connsiteY19333" fmla="*/ 2511140 h 5339960"/>
              <a:gd name="connsiteX19334" fmla="*/ 984336 w 6294865"/>
              <a:gd name="connsiteY19334" fmla="*/ 2510664 h 5339960"/>
              <a:gd name="connsiteX19335" fmla="*/ 988334 w 6294865"/>
              <a:gd name="connsiteY19335" fmla="*/ 2504643 h 5339960"/>
              <a:gd name="connsiteX19336" fmla="*/ 987335 w 6294865"/>
              <a:gd name="connsiteY19336" fmla="*/ 2503932 h 5339960"/>
              <a:gd name="connsiteX19337" fmla="*/ 983254 w 6294865"/>
              <a:gd name="connsiteY19337" fmla="*/ 2499253 h 5339960"/>
              <a:gd name="connsiteX19338" fmla="*/ 981560 w 6294865"/>
              <a:gd name="connsiteY19338" fmla="*/ 2498584 h 5339960"/>
              <a:gd name="connsiteX19339" fmla="*/ 328836 w 6294865"/>
              <a:gd name="connsiteY19339" fmla="*/ 4555511 h 5339960"/>
              <a:gd name="connsiteX19340" fmla="*/ 328891 w 6294865"/>
              <a:gd name="connsiteY19340" fmla="*/ 4557714 h 5339960"/>
              <a:gd name="connsiteX19341" fmla="*/ 329788 w 6294865"/>
              <a:gd name="connsiteY19341" fmla="*/ 4556319 h 5339960"/>
              <a:gd name="connsiteX19342" fmla="*/ 1463155 w 6294865"/>
              <a:gd name="connsiteY19342" fmla="*/ 953813 h 5339960"/>
              <a:gd name="connsiteX19343" fmla="*/ 1463976 w 6294865"/>
              <a:gd name="connsiteY19343" fmla="*/ 956559 h 5339960"/>
              <a:gd name="connsiteX19344" fmla="*/ 1464950 w 6294865"/>
              <a:gd name="connsiteY19344" fmla="*/ 952017 h 5339960"/>
              <a:gd name="connsiteX19345" fmla="*/ 728549 w 6294865"/>
              <a:gd name="connsiteY19345" fmla="*/ 3283460 h 5339960"/>
              <a:gd name="connsiteX19346" fmla="*/ 743191 w 6294865"/>
              <a:gd name="connsiteY19346" fmla="*/ 3294014 h 5339960"/>
              <a:gd name="connsiteX19347" fmla="*/ 743455 w 6294865"/>
              <a:gd name="connsiteY19347" fmla="*/ 3293809 h 5339960"/>
              <a:gd name="connsiteX19348" fmla="*/ 744567 w 6294865"/>
              <a:gd name="connsiteY19348" fmla="*/ 3293612 h 5339960"/>
              <a:gd name="connsiteX19349" fmla="*/ 743660 w 6294865"/>
              <a:gd name="connsiteY19349" fmla="*/ 3279039 h 5339960"/>
              <a:gd name="connsiteX19350" fmla="*/ 743127 w 6294865"/>
              <a:gd name="connsiteY19350" fmla="*/ 3268433 h 5339960"/>
              <a:gd name="connsiteX19351" fmla="*/ 844476 w 6294865"/>
              <a:gd name="connsiteY19351" fmla="*/ 2914715 h 5339960"/>
              <a:gd name="connsiteX19352" fmla="*/ 852085 w 6294865"/>
              <a:gd name="connsiteY19352" fmla="*/ 2920480 h 5339960"/>
              <a:gd name="connsiteX19353" fmla="*/ 858888 w 6294865"/>
              <a:gd name="connsiteY19353" fmla="*/ 2924279 h 5339960"/>
              <a:gd name="connsiteX19354" fmla="*/ 862727 w 6294865"/>
              <a:gd name="connsiteY19354" fmla="*/ 2920271 h 5339960"/>
              <a:gd name="connsiteX19355" fmla="*/ 857441 w 6294865"/>
              <a:gd name="connsiteY19355" fmla="*/ 2904006 h 5339960"/>
              <a:gd name="connsiteX19356" fmla="*/ 852191 w 6294865"/>
              <a:gd name="connsiteY19356" fmla="*/ 2906783 h 5339960"/>
              <a:gd name="connsiteX19357" fmla="*/ 1018443 w 6294865"/>
              <a:gd name="connsiteY19357" fmla="*/ 2361700 h 5339960"/>
              <a:gd name="connsiteX19358" fmla="*/ 1020181 w 6294865"/>
              <a:gd name="connsiteY19358" fmla="*/ 2361220 h 5339960"/>
              <a:gd name="connsiteX19359" fmla="*/ 1020162 w 6294865"/>
              <a:gd name="connsiteY19359" fmla="*/ 2359956 h 5339960"/>
              <a:gd name="connsiteX19360" fmla="*/ 1306965 w 6294865"/>
              <a:gd name="connsiteY19360" fmla="*/ 1445450 h 5339960"/>
              <a:gd name="connsiteX19361" fmla="*/ 1307620 w 6294865"/>
              <a:gd name="connsiteY19361" fmla="*/ 1448866 h 5339960"/>
              <a:gd name="connsiteX19362" fmla="*/ 1309078 w 6294865"/>
              <a:gd name="connsiteY19362" fmla="*/ 1447591 h 5339960"/>
              <a:gd name="connsiteX19363" fmla="*/ 1310518 w 6294865"/>
              <a:gd name="connsiteY19363" fmla="*/ 1446322 h 5339960"/>
              <a:gd name="connsiteX19364" fmla="*/ 825789 w 6294865"/>
              <a:gd name="connsiteY19364" fmla="*/ 2972883 h 5339960"/>
              <a:gd name="connsiteX19365" fmla="*/ 829124 w 6294865"/>
              <a:gd name="connsiteY19365" fmla="*/ 2975647 h 5339960"/>
              <a:gd name="connsiteX19366" fmla="*/ 828501 w 6294865"/>
              <a:gd name="connsiteY19366" fmla="*/ 2970132 h 5339960"/>
              <a:gd name="connsiteX19367" fmla="*/ 1284618 w 6294865"/>
              <a:gd name="connsiteY19367" fmla="*/ 1516171 h 5339960"/>
              <a:gd name="connsiteX19368" fmla="*/ 1285043 w 6294865"/>
              <a:gd name="connsiteY19368" fmla="*/ 1518217 h 5339960"/>
              <a:gd name="connsiteX19369" fmla="*/ 1289267 w 6294865"/>
              <a:gd name="connsiteY19369" fmla="*/ 1520576 h 5339960"/>
              <a:gd name="connsiteX19370" fmla="*/ 1311083 w 6294865"/>
              <a:gd name="connsiteY19370" fmla="*/ 1531432 h 5339960"/>
              <a:gd name="connsiteX19371" fmla="*/ 1315210 w 6294865"/>
              <a:gd name="connsiteY19371" fmla="*/ 1533416 h 5339960"/>
              <a:gd name="connsiteX19372" fmla="*/ 1318787 w 6294865"/>
              <a:gd name="connsiteY19372" fmla="*/ 1531934 h 5339960"/>
              <a:gd name="connsiteX19373" fmla="*/ 1307355 w 6294865"/>
              <a:gd name="connsiteY19373" fmla="*/ 1525092 h 5339960"/>
              <a:gd name="connsiteX19374" fmla="*/ 1306363 w 6294865"/>
              <a:gd name="connsiteY19374" fmla="*/ 1524267 h 5339960"/>
              <a:gd name="connsiteX19375" fmla="*/ 1287119 w 6294865"/>
              <a:gd name="connsiteY19375" fmla="*/ 1517329 h 5339960"/>
              <a:gd name="connsiteX19376" fmla="*/ 370063 w 6294865"/>
              <a:gd name="connsiteY19376" fmla="*/ 4419193 h 5339960"/>
              <a:gd name="connsiteX19377" fmla="*/ 368031 w 6294865"/>
              <a:gd name="connsiteY19377" fmla="*/ 4426987 h 5339960"/>
              <a:gd name="connsiteX19378" fmla="*/ 367457 w 6294865"/>
              <a:gd name="connsiteY19378" fmla="*/ 4429454 h 5339960"/>
              <a:gd name="connsiteX19379" fmla="*/ 373927 w 6294865"/>
              <a:gd name="connsiteY19379" fmla="*/ 4426232 h 5339960"/>
              <a:gd name="connsiteX19380" fmla="*/ 372693 w 6294865"/>
              <a:gd name="connsiteY19380" fmla="*/ 4420390 h 5339960"/>
              <a:gd name="connsiteX19381" fmla="*/ 1571528 w 6294865"/>
              <a:gd name="connsiteY19381" fmla="*/ 601805 h 5339960"/>
              <a:gd name="connsiteX19382" fmla="*/ 1572992 w 6294865"/>
              <a:gd name="connsiteY19382" fmla="*/ 610461 h 5339960"/>
              <a:gd name="connsiteX19383" fmla="*/ 1573246 w 6294865"/>
              <a:gd name="connsiteY19383" fmla="*/ 616490 h 5339960"/>
              <a:gd name="connsiteX19384" fmla="*/ 1578327 w 6294865"/>
              <a:gd name="connsiteY19384" fmla="*/ 620086 h 5339960"/>
              <a:gd name="connsiteX19385" fmla="*/ 1585120 w 6294865"/>
              <a:gd name="connsiteY19385" fmla="*/ 588442 h 5339960"/>
              <a:gd name="connsiteX19386" fmla="*/ 1580332 w 6294865"/>
              <a:gd name="connsiteY19386" fmla="*/ 593233 h 5339960"/>
              <a:gd name="connsiteX19387" fmla="*/ 1688901 w 6294865"/>
              <a:gd name="connsiteY19387" fmla="*/ 227766 h 5339960"/>
              <a:gd name="connsiteX19388" fmla="*/ 1689415 w 6294865"/>
              <a:gd name="connsiteY19388" fmla="*/ 231061 h 5339960"/>
              <a:gd name="connsiteX19389" fmla="*/ 1700281 w 6294865"/>
              <a:gd name="connsiteY19389" fmla="*/ 233784 h 5339960"/>
              <a:gd name="connsiteX19390" fmla="*/ 1720862 w 6294865"/>
              <a:gd name="connsiteY19390" fmla="*/ 238981 h 5339960"/>
              <a:gd name="connsiteX19391" fmla="*/ 1719846 w 6294865"/>
              <a:gd name="connsiteY19391" fmla="*/ 236400 h 5339960"/>
              <a:gd name="connsiteX19392" fmla="*/ 1695503 w 6294865"/>
              <a:gd name="connsiteY19392" fmla="*/ 220405 h 5339960"/>
              <a:gd name="connsiteX19393" fmla="*/ 1693066 w 6294865"/>
              <a:gd name="connsiteY19393" fmla="*/ 223395 h 5339960"/>
              <a:gd name="connsiteX19394" fmla="*/ 1550261 w 6294865"/>
              <a:gd name="connsiteY19394" fmla="*/ 667388 h 5339960"/>
              <a:gd name="connsiteX19395" fmla="*/ 1551453 w 6294865"/>
              <a:gd name="connsiteY19395" fmla="*/ 666554 h 5339960"/>
              <a:gd name="connsiteX19396" fmla="*/ 1561561 w 6294865"/>
              <a:gd name="connsiteY19396" fmla="*/ 665851 h 5339960"/>
              <a:gd name="connsiteX19397" fmla="*/ 1554604 w 6294865"/>
              <a:gd name="connsiteY19397" fmla="*/ 660302 h 5339960"/>
              <a:gd name="connsiteX19398" fmla="*/ 839652 w 6294865"/>
              <a:gd name="connsiteY19398" fmla="*/ 2922149 h 5339960"/>
              <a:gd name="connsiteX19399" fmla="*/ 846303 w 6294865"/>
              <a:gd name="connsiteY19399" fmla="*/ 2926681 h 5339960"/>
              <a:gd name="connsiteX19400" fmla="*/ 847245 w 6294865"/>
              <a:gd name="connsiteY19400" fmla="*/ 2927563 h 5339960"/>
              <a:gd name="connsiteX19401" fmla="*/ 853477 w 6294865"/>
              <a:gd name="connsiteY19401" fmla="*/ 2930234 h 5339960"/>
              <a:gd name="connsiteX19402" fmla="*/ 853711 w 6294865"/>
              <a:gd name="connsiteY19402" fmla="*/ 2929973 h 5339960"/>
              <a:gd name="connsiteX19403" fmla="*/ 840439 w 6294865"/>
              <a:gd name="connsiteY19403" fmla="*/ 2920508 h 5339960"/>
              <a:gd name="connsiteX19404" fmla="*/ 918814 w 6294865"/>
              <a:gd name="connsiteY19404" fmla="*/ 2670034 h 5339960"/>
              <a:gd name="connsiteX19405" fmla="*/ 920772 w 6294865"/>
              <a:gd name="connsiteY19405" fmla="*/ 2673921 h 5339960"/>
              <a:gd name="connsiteX19406" fmla="*/ 926294 w 6294865"/>
              <a:gd name="connsiteY19406" fmla="*/ 2667315 h 5339960"/>
              <a:gd name="connsiteX19407" fmla="*/ 926583 w 6294865"/>
              <a:gd name="connsiteY19407" fmla="*/ 2665966 h 5339960"/>
              <a:gd name="connsiteX19408" fmla="*/ 926870 w 6294865"/>
              <a:gd name="connsiteY19408" fmla="*/ 2664962 h 5339960"/>
              <a:gd name="connsiteX19409" fmla="*/ 354353 w 6294865"/>
              <a:gd name="connsiteY19409" fmla="*/ 4461466 h 5339960"/>
              <a:gd name="connsiteX19410" fmla="*/ 364183 w 6294865"/>
              <a:gd name="connsiteY19410" fmla="*/ 4472771 h 5339960"/>
              <a:gd name="connsiteX19411" fmla="*/ 382249 w 6294865"/>
              <a:gd name="connsiteY19411" fmla="*/ 4468300 h 5339960"/>
              <a:gd name="connsiteX19412" fmla="*/ 385036 w 6294865"/>
              <a:gd name="connsiteY19412" fmla="*/ 4463241 h 5339960"/>
              <a:gd name="connsiteX19413" fmla="*/ 378668 w 6294865"/>
              <a:gd name="connsiteY19413" fmla="*/ 4443025 h 5339960"/>
              <a:gd name="connsiteX19414" fmla="*/ 807020 w 6294865"/>
              <a:gd name="connsiteY19414" fmla="*/ 3021516 h 5339960"/>
              <a:gd name="connsiteX19415" fmla="*/ 808378 w 6294865"/>
              <a:gd name="connsiteY19415" fmla="*/ 3033652 h 5339960"/>
              <a:gd name="connsiteX19416" fmla="*/ 824877 w 6294865"/>
              <a:gd name="connsiteY19416" fmla="*/ 3019100 h 5339960"/>
              <a:gd name="connsiteX19417" fmla="*/ 829995 w 6294865"/>
              <a:gd name="connsiteY19417" fmla="*/ 3011390 h 5339960"/>
              <a:gd name="connsiteX19418" fmla="*/ 828997 w 6294865"/>
              <a:gd name="connsiteY19418" fmla="*/ 3010679 h 5339960"/>
              <a:gd name="connsiteX19419" fmla="*/ 827571 w 6294865"/>
              <a:gd name="connsiteY19419" fmla="*/ 3009044 h 5339960"/>
              <a:gd name="connsiteX19420" fmla="*/ 822717 w 6294865"/>
              <a:gd name="connsiteY19420" fmla="*/ 3005592 h 5339960"/>
              <a:gd name="connsiteX19421" fmla="*/ 985944 w 6294865"/>
              <a:gd name="connsiteY19421" fmla="*/ 2448514 h 5339960"/>
              <a:gd name="connsiteX19422" fmla="*/ 988024 w 6294865"/>
              <a:gd name="connsiteY19422" fmla="*/ 2449988 h 5339960"/>
              <a:gd name="connsiteX19423" fmla="*/ 990200 w 6294865"/>
              <a:gd name="connsiteY19423" fmla="*/ 2447564 h 5339960"/>
              <a:gd name="connsiteX19424" fmla="*/ 1330353 w 6294865"/>
              <a:gd name="connsiteY19424" fmla="*/ 1354053 h 5339960"/>
              <a:gd name="connsiteX19425" fmla="*/ 1328251 w 6294865"/>
              <a:gd name="connsiteY19425" fmla="*/ 1360956 h 5339960"/>
              <a:gd name="connsiteX19426" fmla="*/ 1332060 w 6294865"/>
              <a:gd name="connsiteY19426" fmla="*/ 1359004 h 5339960"/>
              <a:gd name="connsiteX19427" fmla="*/ 978112 w 6294865"/>
              <a:gd name="connsiteY19427" fmla="*/ 2472239 h 5339960"/>
              <a:gd name="connsiteX19428" fmla="*/ 977051 w 6294865"/>
              <a:gd name="connsiteY19428" fmla="*/ 2478538 h 5339960"/>
              <a:gd name="connsiteX19429" fmla="*/ 979350 w 6294865"/>
              <a:gd name="connsiteY19429" fmla="*/ 2482683 h 5339960"/>
              <a:gd name="connsiteX19430" fmla="*/ 1003176 w 6294865"/>
              <a:gd name="connsiteY19430" fmla="*/ 2481978 h 5339960"/>
              <a:gd name="connsiteX19431" fmla="*/ 1011968 w 6294865"/>
              <a:gd name="connsiteY19431" fmla="*/ 2479493 h 5339960"/>
              <a:gd name="connsiteX19432" fmla="*/ 1007043 w 6294865"/>
              <a:gd name="connsiteY19432" fmla="*/ 2475508 h 5339960"/>
              <a:gd name="connsiteX19433" fmla="*/ 1001228 w 6294865"/>
              <a:gd name="connsiteY19433" fmla="*/ 2478433 h 5339960"/>
              <a:gd name="connsiteX19434" fmla="*/ 1003517 w 6294865"/>
              <a:gd name="connsiteY19434" fmla="*/ 2472656 h 5339960"/>
              <a:gd name="connsiteX19435" fmla="*/ 989152 w 6294865"/>
              <a:gd name="connsiteY19435" fmla="*/ 2461039 h 5339960"/>
              <a:gd name="connsiteX19436" fmla="*/ 1345875 w 6294865"/>
              <a:gd name="connsiteY19436" fmla="*/ 1304546 h 5339960"/>
              <a:gd name="connsiteX19437" fmla="*/ 1353356 w 6294865"/>
              <a:gd name="connsiteY19437" fmla="*/ 1317524 h 5339960"/>
              <a:gd name="connsiteX19438" fmla="*/ 1371944 w 6294865"/>
              <a:gd name="connsiteY19438" fmla="*/ 1316597 h 5339960"/>
              <a:gd name="connsiteX19439" fmla="*/ 1375649 w 6294865"/>
              <a:gd name="connsiteY19439" fmla="*/ 1312164 h 5339960"/>
              <a:gd name="connsiteX19440" fmla="*/ 1373272 w 6294865"/>
              <a:gd name="connsiteY19440" fmla="*/ 1291103 h 5339960"/>
              <a:gd name="connsiteX19441" fmla="*/ 1568908 w 6294865"/>
              <a:gd name="connsiteY19441" fmla="*/ 596510 h 5339960"/>
              <a:gd name="connsiteX19442" fmla="*/ 1571058 w 6294865"/>
              <a:gd name="connsiteY19442" fmla="*/ 599020 h 5339960"/>
              <a:gd name="connsiteX19443" fmla="*/ 1571177 w 6294865"/>
              <a:gd name="connsiteY19443" fmla="*/ 599727 h 5339960"/>
              <a:gd name="connsiteX19444" fmla="*/ 1577925 w 6294865"/>
              <a:gd name="connsiteY19444" fmla="*/ 591529 h 5339960"/>
              <a:gd name="connsiteX19445" fmla="*/ 1574415 w 6294865"/>
              <a:gd name="connsiteY19445" fmla="*/ 593738 h 5339960"/>
              <a:gd name="connsiteX19446" fmla="*/ 1379065 w 6294865"/>
              <a:gd name="connsiteY19446" fmla="*/ 1197860 h 5339960"/>
              <a:gd name="connsiteX19447" fmla="*/ 1383256 w 6294865"/>
              <a:gd name="connsiteY19447" fmla="*/ 1233693 h 5339960"/>
              <a:gd name="connsiteX19448" fmla="*/ 1409603 w 6294865"/>
              <a:gd name="connsiteY19448" fmla="*/ 1219021 h 5339960"/>
              <a:gd name="connsiteX19449" fmla="*/ 1403745 w 6294865"/>
              <a:gd name="connsiteY19449" fmla="*/ 1196977 h 5339960"/>
              <a:gd name="connsiteX19450" fmla="*/ 1399374 w 6294865"/>
              <a:gd name="connsiteY19450" fmla="*/ 1177286 h 5339960"/>
              <a:gd name="connsiteX19451" fmla="*/ 1390961 w 6294865"/>
              <a:gd name="connsiteY19451" fmla="*/ 1185790 h 5339960"/>
              <a:gd name="connsiteX19452" fmla="*/ 1336808 w 6294865"/>
              <a:gd name="connsiteY19452" fmla="*/ 1331867 h 5339960"/>
              <a:gd name="connsiteX19453" fmla="*/ 1332276 w 6294865"/>
              <a:gd name="connsiteY19453" fmla="*/ 1347733 h 5339960"/>
              <a:gd name="connsiteX19454" fmla="*/ 1331977 w 6294865"/>
              <a:gd name="connsiteY19454" fmla="*/ 1348716 h 5339960"/>
              <a:gd name="connsiteX19455" fmla="*/ 1333531 w 6294865"/>
              <a:gd name="connsiteY19455" fmla="*/ 1354860 h 5339960"/>
              <a:gd name="connsiteX19456" fmla="*/ 1334135 w 6294865"/>
              <a:gd name="connsiteY19456" fmla="*/ 1357373 h 5339960"/>
              <a:gd name="connsiteX19457" fmla="*/ 1348869 w 6294865"/>
              <a:gd name="connsiteY19457" fmla="*/ 1342738 h 5339960"/>
              <a:gd name="connsiteX19458" fmla="*/ 1346139 w 6294865"/>
              <a:gd name="connsiteY19458" fmla="*/ 1335573 h 5339960"/>
              <a:gd name="connsiteX19459" fmla="*/ 1343721 w 6294865"/>
              <a:gd name="connsiteY19459" fmla="*/ 1330361 h 5339960"/>
              <a:gd name="connsiteX19460" fmla="*/ 1528898 w 6294865"/>
              <a:gd name="connsiteY19460" fmla="*/ 720685 h 5339960"/>
              <a:gd name="connsiteX19461" fmla="*/ 1544301 w 6294865"/>
              <a:gd name="connsiteY19461" fmla="*/ 714376 h 5339960"/>
              <a:gd name="connsiteX19462" fmla="*/ 1544785 w 6294865"/>
              <a:gd name="connsiteY19462" fmla="*/ 709867 h 5339960"/>
              <a:gd name="connsiteX19463" fmla="*/ 1545613 w 6294865"/>
              <a:gd name="connsiteY19463" fmla="*/ 713839 h 5339960"/>
              <a:gd name="connsiteX19464" fmla="*/ 1583507 w 6294865"/>
              <a:gd name="connsiteY19464" fmla="*/ 698316 h 5339960"/>
              <a:gd name="connsiteX19465" fmla="*/ 1581666 w 6294865"/>
              <a:gd name="connsiteY19465" fmla="*/ 695020 h 5339960"/>
              <a:gd name="connsiteX19466" fmla="*/ 1573552 w 6294865"/>
              <a:gd name="connsiteY19466" fmla="*/ 682760 h 5339960"/>
              <a:gd name="connsiteX19467" fmla="*/ 1573030 w 6294865"/>
              <a:gd name="connsiteY19467" fmla="*/ 682777 h 5339960"/>
              <a:gd name="connsiteX19468" fmla="*/ 1559807 w 6294865"/>
              <a:gd name="connsiteY19468" fmla="*/ 683843 h 5339960"/>
              <a:gd name="connsiteX19469" fmla="*/ 1548102 w 6294865"/>
              <a:gd name="connsiteY19469" fmla="*/ 695554 h 5339960"/>
              <a:gd name="connsiteX19470" fmla="*/ 1533477 w 6294865"/>
              <a:gd name="connsiteY19470" fmla="*/ 709182 h 5339960"/>
              <a:gd name="connsiteX19471" fmla="*/ 1551103 w 6294865"/>
              <a:gd name="connsiteY19471" fmla="*/ 687281 h 5339960"/>
              <a:gd name="connsiteX19472" fmla="*/ 1553614 w 6294865"/>
              <a:gd name="connsiteY19472" fmla="*/ 684314 h 5339960"/>
              <a:gd name="connsiteX19473" fmla="*/ 1542850 w 6294865"/>
              <a:gd name="connsiteY19473" fmla="*/ 683947 h 5339960"/>
              <a:gd name="connsiteX19474" fmla="*/ 1541692 w 6294865"/>
              <a:gd name="connsiteY19474" fmla="*/ 686602 h 5339960"/>
              <a:gd name="connsiteX19475" fmla="*/ 1533024 w 6294865"/>
              <a:gd name="connsiteY19475" fmla="*/ 709380 h 5339960"/>
              <a:gd name="connsiteX19476" fmla="*/ 1430090 w 6294865"/>
              <a:gd name="connsiteY19476" fmla="*/ 1030962 h 5339960"/>
              <a:gd name="connsiteX19477" fmla="*/ 1431283 w 6294865"/>
              <a:gd name="connsiteY19477" fmla="*/ 1030129 h 5339960"/>
              <a:gd name="connsiteX19478" fmla="*/ 1441389 w 6294865"/>
              <a:gd name="connsiteY19478" fmla="*/ 1029427 h 5339960"/>
              <a:gd name="connsiteX19479" fmla="*/ 1434434 w 6294865"/>
              <a:gd name="connsiteY19479" fmla="*/ 1023878 h 5339960"/>
              <a:gd name="connsiteX19480" fmla="*/ 1519467 w 6294865"/>
              <a:gd name="connsiteY19480" fmla="*/ 745847 h 5339960"/>
              <a:gd name="connsiteX19481" fmla="*/ 1531056 w 6294865"/>
              <a:gd name="connsiteY19481" fmla="*/ 745659 h 5339960"/>
              <a:gd name="connsiteX19482" fmla="*/ 1541957 w 6294865"/>
              <a:gd name="connsiteY19482" fmla="*/ 745839 h 5339960"/>
              <a:gd name="connsiteX19483" fmla="*/ 1542808 w 6294865"/>
              <a:gd name="connsiteY19483" fmla="*/ 728265 h 5339960"/>
              <a:gd name="connsiteX19484" fmla="*/ 1543283 w 6294865"/>
              <a:gd name="connsiteY19484" fmla="*/ 723843 h 5339960"/>
              <a:gd name="connsiteX19485" fmla="*/ 1525339 w 6294865"/>
              <a:gd name="connsiteY19485" fmla="*/ 730433 h 5339960"/>
              <a:gd name="connsiteX19486" fmla="*/ 1525122 w 6294865"/>
              <a:gd name="connsiteY19486" fmla="*/ 731028 h 5339960"/>
              <a:gd name="connsiteX19487" fmla="*/ 1519486 w 6294865"/>
              <a:gd name="connsiteY19487" fmla="*/ 745811 h 5339960"/>
              <a:gd name="connsiteX19488" fmla="*/ 981098 w 6294865"/>
              <a:gd name="connsiteY19488" fmla="*/ 2454524 h 5339960"/>
              <a:gd name="connsiteX19489" fmla="*/ 980435 w 6294865"/>
              <a:gd name="connsiteY19489" fmla="*/ 2458461 h 5339960"/>
              <a:gd name="connsiteX19490" fmla="*/ 980892 w 6294865"/>
              <a:gd name="connsiteY19490" fmla="*/ 2457933 h 5339960"/>
              <a:gd name="connsiteX19491" fmla="*/ 982752 w 6294865"/>
              <a:gd name="connsiteY19491" fmla="*/ 2455863 h 5339960"/>
              <a:gd name="connsiteX19492" fmla="*/ 805256 w 6294865"/>
              <a:gd name="connsiteY19492" fmla="*/ 3005891 h 5339960"/>
              <a:gd name="connsiteX19493" fmla="*/ 805628 w 6294865"/>
              <a:gd name="connsiteY19493" fmla="*/ 3009069 h 5339960"/>
              <a:gd name="connsiteX19494" fmla="*/ 805668 w 6294865"/>
              <a:gd name="connsiteY19494" fmla="*/ 3009421 h 5339960"/>
              <a:gd name="connsiteX19495" fmla="*/ 808939 w 6294865"/>
              <a:gd name="connsiteY19495" fmla="*/ 3005775 h 5339960"/>
              <a:gd name="connsiteX19496" fmla="*/ 805272 w 6294865"/>
              <a:gd name="connsiteY19496" fmla="*/ 3005890 h 5339960"/>
              <a:gd name="connsiteX19497" fmla="*/ 1028686 w 6294865"/>
              <a:gd name="connsiteY19497" fmla="*/ 2296261 h 5339960"/>
              <a:gd name="connsiteX19498" fmla="*/ 1030185 w 6294865"/>
              <a:gd name="connsiteY19498" fmla="*/ 2309081 h 5339960"/>
              <a:gd name="connsiteX19499" fmla="*/ 1038052 w 6294865"/>
              <a:gd name="connsiteY19499" fmla="*/ 2308960 h 5339960"/>
              <a:gd name="connsiteX19500" fmla="*/ 1045070 w 6294865"/>
              <a:gd name="connsiteY19500" fmla="*/ 2314618 h 5339960"/>
              <a:gd name="connsiteX19501" fmla="*/ 1045482 w 6294865"/>
              <a:gd name="connsiteY19501" fmla="*/ 2319568 h 5339960"/>
              <a:gd name="connsiteX19502" fmla="*/ 1048428 w 6294865"/>
              <a:gd name="connsiteY19502" fmla="*/ 2316285 h 5339960"/>
              <a:gd name="connsiteX19503" fmla="*/ 1057318 w 6294865"/>
              <a:gd name="connsiteY19503" fmla="*/ 2307006 h 5339960"/>
              <a:gd name="connsiteX19504" fmla="*/ 1053851 w 6294865"/>
              <a:gd name="connsiteY19504" fmla="*/ 2276289 h 5339960"/>
              <a:gd name="connsiteX19505" fmla="*/ 1032074 w 6294865"/>
              <a:gd name="connsiteY19505" fmla="*/ 2286974 h 5339960"/>
              <a:gd name="connsiteX19506" fmla="*/ 1030150 w 6294865"/>
              <a:gd name="connsiteY19506" fmla="*/ 2292434 h 5339960"/>
              <a:gd name="connsiteX19507" fmla="*/ 625879 w 6294865"/>
              <a:gd name="connsiteY19507" fmla="*/ 3574208 h 5339960"/>
              <a:gd name="connsiteX19508" fmla="*/ 625104 w 6294865"/>
              <a:gd name="connsiteY19508" fmla="*/ 3625802 h 5339960"/>
              <a:gd name="connsiteX19509" fmla="*/ 625059 w 6294865"/>
              <a:gd name="connsiteY19509" fmla="*/ 3628512 h 5339960"/>
              <a:gd name="connsiteX19510" fmla="*/ 644317 w 6294865"/>
              <a:gd name="connsiteY19510" fmla="*/ 3635501 h 5339960"/>
              <a:gd name="connsiteX19511" fmla="*/ 683832 w 6294865"/>
              <a:gd name="connsiteY19511" fmla="*/ 3589224 h 5339960"/>
              <a:gd name="connsiteX19512" fmla="*/ 694801 w 6294865"/>
              <a:gd name="connsiteY19512" fmla="*/ 3567744 h 5339960"/>
              <a:gd name="connsiteX19513" fmla="*/ 679920 w 6294865"/>
              <a:gd name="connsiteY19513" fmla="*/ 3569137 h 5339960"/>
              <a:gd name="connsiteX19514" fmla="*/ 674750 w 6294865"/>
              <a:gd name="connsiteY19514" fmla="*/ 3585880 h 5339960"/>
              <a:gd name="connsiteX19515" fmla="*/ 669269 w 6294865"/>
              <a:gd name="connsiteY19515" fmla="*/ 3570137 h 5339960"/>
              <a:gd name="connsiteX19516" fmla="*/ 1229237 w 6294865"/>
              <a:gd name="connsiteY19516" fmla="*/ 1658579 h 5339960"/>
              <a:gd name="connsiteX19517" fmla="*/ 1229335 w 6294865"/>
              <a:gd name="connsiteY19517" fmla="*/ 1658773 h 5339960"/>
              <a:gd name="connsiteX19518" fmla="*/ 1233632 w 6294865"/>
              <a:gd name="connsiteY19518" fmla="*/ 1656667 h 5339960"/>
              <a:gd name="connsiteX19519" fmla="*/ 1233172 w 6294865"/>
              <a:gd name="connsiteY19519" fmla="*/ 1656101 h 5339960"/>
              <a:gd name="connsiteX19520" fmla="*/ 970183 w 6294865"/>
              <a:gd name="connsiteY19520" fmla="*/ 2480259 h 5339960"/>
              <a:gd name="connsiteX19521" fmla="*/ 971228 w 6294865"/>
              <a:gd name="connsiteY19521" fmla="*/ 2482923 h 5339960"/>
              <a:gd name="connsiteX19522" fmla="*/ 971855 w 6294865"/>
              <a:gd name="connsiteY19522" fmla="*/ 2482904 h 5339960"/>
              <a:gd name="connsiteX19523" fmla="*/ 970651 w 6294865"/>
              <a:gd name="connsiteY19523" fmla="*/ 2479786 h 5339960"/>
              <a:gd name="connsiteX19524" fmla="*/ 1408728 w 6294865"/>
              <a:gd name="connsiteY19524" fmla="*/ 1084259 h 5339960"/>
              <a:gd name="connsiteX19525" fmla="*/ 1453879 w 6294865"/>
              <a:gd name="connsiteY19525" fmla="*/ 1065765 h 5339960"/>
              <a:gd name="connsiteX19526" fmla="*/ 1447478 w 6294865"/>
              <a:gd name="connsiteY19526" fmla="*/ 1046785 h 5339960"/>
              <a:gd name="connsiteX19527" fmla="*/ 1439637 w 6294865"/>
              <a:gd name="connsiteY19527" fmla="*/ 1047418 h 5339960"/>
              <a:gd name="connsiteX19528" fmla="*/ 1427933 w 6294865"/>
              <a:gd name="connsiteY19528" fmla="*/ 1059128 h 5339960"/>
              <a:gd name="connsiteX19529" fmla="*/ 1413308 w 6294865"/>
              <a:gd name="connsiteY19529" fmla="*/ 1072756 h 5339960"/>
              <a:gd name="connsiteX19530" fmla="*/ 1430932 w 6294865"/>
              <a:gd name="connsiteY19530" fmla="*/ 1050856 h 5339960"/>
              <a:gd name="connsiteX19531" fmla="*/ 1433444 w 6294865"/>
              <a:gd name="connsiteY19531" fmla="*/ 1047889 h 5339960"/>
              <a:gd name="connsiteX19532" fmla="*/ 1422680 w 6294865"/>
              <a:gd name="connsiteY19532" fmla="*/ 1047521 h 5339960"/>
              <a:gd name="connsiteX19533" fmla="*/ 1421521 w 6294865"/>
              <a:gd name="connsiteY19533" fmla="*/ 1050177 h 5339960"/>
              <a:gd name="connsiteX19534" fmla="*/ 1412855 w 6294865"/>
              <a:gd name="connsiteY19534" fmla="*/ 1072955 h 5339960"/>
              <a:gd name="connsiteX19535" fmla="*/ 1405656 w 6294865"/>
              <a:gd name="connsiteY19535" fmla="*/ 1093829 h 5339960"/>
              <a:gd name="connsiteX19536" fmla="*/ 1407385 w 6294865"/>
              <a:gd name="connsiteY19536" fmla="*/ 1109291 h 5339960"/>
              <a:gd name="connsiteX19537" fmla="*/ 1410885 w 6294865"/>
              <a:gd name="connsiteY19537" fmla="*/ 1109234 h 5339960"/>
              <a:gd name="connsiteX19538" fmla="*/ 1455364 w 6294865"/>
              <a:gd name="connsiteY19538" fmla="*/ 1109973 h 5339960"/>
              <a:gd name="connsiteX19539" fmla="*/ 1469537 w 6294865"/>
              <a:gd name="connsiteY19539" fmla="*/ 1099583 h 5339960"/>
              <a:gd name="connsiteX19540" fmla="*/ 1465106 w 6294865"/>
              <a:gd name="connsiteY19540" fmla="*/ 1090200 h 5339960"/>
              <a:gd name="connsiteX19541" fmla="*/ 1464177 w 6294865"/>
              <a:gd name="connsiteY19541" fmla="*/ 1090814 h 5339960"/>
              <a:gd name="connsiteX19542" fmla="*/ 1430502 w 6294865"/>
              <a:gd name="connsiteY19542" fmla="*/ 1098086 h 5339960"/>
              <a:gd name="connsiteX19543" fmla="*/ 1446675 w 6294865"/>
              <a:gd name="connsiteY19543" fmla="*/ 1082307 h 5339960"/>
              <a:gd name="connsiteX19544" fmla="*/ 1453539 w 6294865"/>
              <a:gd name="connsiteY19544" fmla="*/ 1076254 h 5339960"/>
              <a:gd name="connsiteX19545" fmla="*/ 1447463 w 6294865"/>
              <a:gd name="connsiteY19545" fmla="*/ 1078475 h 5339960"/>
              <a:gd name="connsiteX19546" fmla="*/ 391507 w 6294865"/>
              <a:gd name="connsiteY19546" fmla="*/ 4312773 h 5339960"/>
              <a:gd name="connsiteX19547" fmla="*/ 395003 w 6294865"/>
              <a:gd name="connsiteY19547" fmla="*/ 4325347 h 5339960"/>
              <a:gd name="connsiteX19548" fmla="*/ 405135 w 6294865"/>
              <a:gd name="connsiteY19548" fmla="*/ 4350563 h 5339960"/>
              <a:gd name="connsiteX19549" fmla="*/ 408795 w 6294865"/>
              <a:gd name="connsiteY19549" fmla="*/ 4358335 h 5339960"/>
              <a:gd name="connsiteX19550" fmla="*/ 415121 w 6294865"/>
              <a:gd name="connsiteY19550" fmla="*/ 4352999 h 5339960"/>
              <a:gd name="connsiteX19551" fmla="*/ 433305 w 6294865"/>
              <a:gd name="connsiteY19551" fmla="*/ 4339863 h 5339960"/>
              <a:gd name="connsiteX19552" fmla="*/ 440439 w 6294865"/>
              <a:gd name="connsiteY19552" fmla="*/ 4335264 h 5339960"/>
              <a:gd name="connsiteX19553" fmla="*/ 442012 w 6294865"/>
              <a:gd name="connsiteY19553" fmla="*/ 4332945 h 5339960"/>
              <a:gd name="connsiteX19554" fmla="*/ 437960 w 6294865"/>
              <a:gd name="connsiteY19554" fmla="*/ 4326436 h 5339960"/>
              <a:gd name="connsiteX19555" fmla="*/ 415274 w 6294865"/>
              <a:gd name="connsiteY19555" fmla="*/ 4295129 h 5339960"/>
              <a:gd name="connsiteX19556" fmla="*/ 408025 w 6294865"/>
              <a:gd name="connsiteY19556" fmla="*/ 4289565 h 5339960"/>
              <a:gd name="connsiteX19557" fmla="*/ 401211 w 6294865"/>
              <a:gd name="connsiteY19557" fmla="*/ 4298364 h 5339960"/>
              <a:gd name="connsiteX19558" fmla="*/ 973512 w 6294865"/>
              <a:gd name="connsiteY19558" fmla="*/ 2463158 h 5339960"/>
              <a:gd name="connsiteX19559" fmla="*/ 973480 w 6294865"/>
              <a:gd name="connsiteY19559" fmla="*/ 2465023 h 5339960"/>
              <a:gd name="connsiteX19560" fmla="*/ 973632 w 6294865"/>
              <a:gd name="connsiteY19560" fmla="*/ 2463181 h 5339960"/>
              <a:gd name="connsiteX19561" fmla="*/ 817867 w 6294865"/>
              <a:gd name="connsiteY19561" fmla="*/ 2956504 h 5339960"/>
              <a:gd name="connsiteX19562" fmla="*/ 815483 w 6294865"/>
              <a:gd name="connsiteY19562" fmla="*/ 2964339 h 5339960"/>
              <a:gd name="connsiteX19563" fmla="*/ 819768 w 6294865"/>
              <a:gd name="connsiteY19563" fmla="*/ 2967892 h 5339960"/>
              <a:gd name="connsiteX19564" fmla="*/ 822554 w 6294865"/>
              <a:gd name="connsiteY19564" fmla="*/ 2964679 h 5339960"/>
              <a:gd name="connsiteX19565" fmla="*/ 827290 w 6294865"/>
              <a:gd name="connsiteY19565" fmla="*/ 2959404 h 5339960"/>
              <a:gd name="connsiteX19566" fmla="*/ 826486 w 6294865"/>
              <a:gd name="connsiteY19566" fmla="*/ 2952274 h 5339960"/>
              <a:gd name="connsiteX19567" fmla="*/ 757042 w 6294865"/>
              <a:gd name="connsiteY19567" fmla="*/ 3148689 h 5339960"/>
              <a:gd name="connsiteX19568" fmla="*/ 760546 w 6294865"/>
              <a:gd name="connsiteY19568" fmla="*/ 3158415 h 5339960"/>
              <a:gd name="connsiteX19569" fmla="*/ 775812 w 6294865"/>
              <a:gd name="connsiteY19569" fmla="*/ 3157963 h 5339960"/>
              <a:gd name="connsiteX19570" fmla="*/ 782986 w 6294865"/>
              <a:gd name="connsiteY19570" fmla="*/ 3155935 h 5339960"/>
              <a:gd name="connsiteX19571" fmla="*/ 783878 w 6294865"/>
              <a:gd name="connsiteY19571" fmla="*/ 3154891 h 5339960"/>
              <a:gd name="connsiteX19572" fmla="*/ 779678 w 6294865"/>
              <a:gd name="connsiteY19572" fmla="*/ 3151493 h 5339960"/>
              <a:gd name="connsiteX19573" fmla="*/ 773864 w 6294865"/>
              <a:gd name="connsiteY19573" fmla="*/ 3154419 h 5339960"/>
              <a:gd name="connsiteX19574" fmla="*/ 775025 w 6294865"/>
              <a:gd name="connsiteY19574" fmla="*/ 3151486 h 5339960"/>
              <a:gd name="connsiteX19575" fmla="*/ 764146 w 6294865"/>
              <a:gd name="connsiteY19575" fmla="*/ 3151984 h 5339960"/>
              <a:gd name="connsiteX19576" fmla="*/ 311758 w 6294865"/>
              <a:gd name="connsiteY19576" fmla="*/ 4560673 h 5339960"/>
              <a:gd name="connsiteX19577" fmla="*/ 314660 w 6294865"/>
              <a:gd name="connsiteY19577" fmla="*/ 4566734 h 5339960"/>
              <a:gd name="connsiteX19578" fmla="*/ 314880 w 6294865"/>
              <a:gd name="connsiteY19578" fmla="*/ 4566508 h 5339960"/>
              <a:gd name="connsiteX19579" fmla="*/ 312782 w 6294865"/>
              <a:gd name="connsiteY19579" fmla="*/ 4559847 h 5339960"/>
              <a:gd name="connsiteX19580" fmla="*/ 1613744 w 6294865"/>
              <a:gd name="connsiteY19580" fmla="*/ 426774 h 5339960"/>
              <a:gd name="connsiteX19581" fmla="*/ 1613574 w 6294865"/>
              <a:gd name="connsiteY19581" fmla="*/ 439961 h 5339960"/>
              <a:gd name="connsiteX19582" fmla="*/ 1616183 w 6294865"/>
              <a:gd name="connsiteY19582" fmla="*/ 448395 h 5339960"/>
              <a:gd name="connsiteX19583" fmla="*/ 1617414 w 6294865"/>
              <a:gd name="connsiteY19583" fmla="*/ 439749 h 5339960"/>
              <a:gd name="connsiteX19584" fmla="*/ 1618978 w 6294865"/>
              <a:gd name="connsiteY19584" fmla="*/ 431281 h 5339960"/>
              <a:gd name="connsiteX19585" fmla="*/ 1006229 w 6294865"/>
              <a:gd name="connsiteY19585" fmla="*/ 2354685 h 5339960"/>
              <a:gd name="connsiteX19586" fmla="*/ 1005824 w 6294865"/>
              <a:gd name="connsiteY19586" fmla="*/ 2356015 h 5339960"/>
              <a:gd name="connsiteX19587" fmla="*/ 1005686 w 6294865"/>
              <a:gd name="connsiteY19587" fmla="*/ 2364191 h 5339960"/>
              <a:gd name="connsiteX19588" fmla="*/ 1013122 w 6294865"/>
              <a:gd name="connsiteY19588" fmla="*/ 2355612 h 5339960"/>
              <a:gd name="connsiteX19589" fmla="*/ 1019981 w 6294865"/>
              <a:gd name="connsiteY19589" fmla="*/ 2347973 h 5339960"/>
              <a:gd name="connsiteX19590" fmla="*/ 1019942 w 6294865"/>
              <a:gd name="connsiteY19590" fmla="*/ 2345380 h 5339960"/>
              <a:gd name="connsiteX19591" fmla="*/ 791079 w 6294865"/>
              <a:gd name="connsiteY19591" fmla="*/ 3037685 h 5339960"/>
              <a:gd name="connsiteX19592" fmla="*/ 792817 w 6294865"/>
              <a:gd name="connsiteY19592" fmla="*/ 3037206 h 5339960"/>
              <a:gd name="connsiteX19593" fmla="*/ 792797 w 6294865"/>
              <a:gd name="connsiteY19593" fmla="*/ 3035941 h 5339960"/>
              <a:gd name="connsiteX19594" fmla="*/ 974192 w 6294865"/>
              <a:gd name="connsiteY19594" fmla="*/ 2456374 h 5339960"/>
              <a:gd name="connsiteX19595" fmla="*/ 973595 w 6294865"/>
              <a:gd name="connsiteY19595" fmla="*/ 2458336 h 5339960"/>
              <a:gd name="connsiteX19596" fmla="*/ 973546 w 6294865"/>
              <a:gd name="connsiteY19596" fmla="*/ 2461157 h 5339960"/>
              <a:gd name="connsiteX19597" fmla="*/ 973755 w 6294865"/>
              <a:gd name="connsiteY19597" fmla="*/ 2461260 h 5339960"/>
              <a:gd name="connsiteX19598" fmla="*/ 973787 w 6294865"/>
              <a:gd name="connsiteY19598" fmla="*/ 2461282 h 5339960"/>
              <a:gd name="connsiteX19599" fmla="*/ 1670443 w 6294865"/>
              <a:gd name="connsiteY19599" fmla="*/ 245511 h 5339960"/>
              <a:gd name="connsiteX19600" fmla="*/ 1679746 w 6294865"/>
              <a:gd name="connsiteY19600" fmla="*/ 244154 h 5339960"/>
              <a:gd name="connsiteX19601" fmla="*/ 1682866 w 6294865"/>
              <a:gd name="connsiteY19601" fmla="*/ 244081 h 5339960"/>
              <a:gd name="connsiteX19602" fmla="*/ 1683164 w 6294865"/>
              <a:gd name="connsiteY19602" fmla="*/ 237206 h 5339960"/>
              <a:gd name="connsiteX19603" fmla="*/ 1682164 w 6294865"/>
              <a:gd name="connsiteY19603" fmla="*/ 237019 h 5339960"/>
              <a:gd name="connsiteX19604" fmla="*/ 1680112 w 6294865"/>
              <a:gd name="connsiteY19604" fmla="*/ 236583 h 5339960"/>
              <a:gd name="connsiteX19605" fmla="*/ 1671116 w 6294865"/>
              <a:gd name="connsiteY19605" fmla="*/ 245015 h 5339960"/>
              <a:gd name="connsiteX19606" fmla="*/ 1389872 w 6294865"/>
              <a:gd name="connsiteY19606" fmla="*/ 1135431 h 5339960"/>
              <a:gd name="connsiteX19607" fmla="*/ 1393445 w 6294865"/>
              <a:gd name="connsiteY19607" fmla="*/ 1135376 h 5339960"/>
              <a:gd name="connsiteX19608" fmla="*/ 1393879 w 6294865"/>
              <a:gd name="connsiteY19608" fmla="*/ 1135726 h 5339960"/>
              <a:gd name="connsiteX19609" fmla="*/ 1393636 w 6294865"/>
              <a:gd name="connsiteY19609" fmla="*/ 1133584 h 5339960"/>
              <a:gd name="connsiteX19610" fmla="*/ 1599573 w 6294865"/>
              <a:gd name="connsiteY19610" fmla="*/ 468440 h 5339960"/>
              <a:gd name="connsiteX19611" fmla="*/ 1609528 w 6294865"/>
              <a:gd name="connsiteY19611" fmla="*/ 469698 h 5339960"/>
              <a:gd name="connsiteX19612" fmla="*/ 1613187 w 6294865"/>
              <a:gd name="connsiteY19612" fmla="*/ 469432 h 5339960"/>
              <a:gd name="connsiteX19613" fmla="*/ 1613379 w 6294865"/>
              <a:gd name="connsiteY19613" fmla="*/ 468090 h 5339960"/>
              <a:gd name="connsiteX19614" fmla="*/ 1610005 w 6294865"/>
              <a:gd name="connsiteY19614" fmla="*/ 461698 h 5339960"/>
              <a:gd name="connsiteX19615" fmla="*/ 1608903 w 6294865"/>
              <a:gd name="connsiteY19615" fmla="*/ 462233 h 5339960"/>
              <a:gd name="connsiteX19616" fmla="*/ 1602842 w 6294865"/>
              <a:gd name="connsiteY19616" fmla="*/ 463575 h 5339960"/>
              <a:gd name="connsiteX19617" fmla="*/ 1601443 w 6294865"/>
              <a:gd name="connsiteY19617" fmla="*/ 464742 h 5339960"/>
              <a:gd name="connsiteX19618" fmla="*/ 1301932 w 6294865"/>
              <a:gd name="connsiteY19618" fmla="*/ 1412809 h 5339960"/>
              <a:gd name="connsiteX19619" fmla="*/ 1302781 w 6294865"/>
              <a:gd name="connsiteY19619" fmla="*/ 1423607 h 5339960"/>
              <a:gd name="connsiteX19620" fmla="*/ 1303980 w 6294865"/>
              <a:gd name="connsiteY19620" fmla="*/ 1429868 h 5339960"/>
              <a:gd name="connsiteX19621" fmla="*/ 1312488 w 6294865"/>
              <a:gd name="connsiteY19621" fmla="*/ 1434101 h 5339960"/>
              <a:gd name="connsiteX19622" fmla="*/ 1320181 w 6294865"/>
              <a:gd name="connsiteY19622" fmla="*/ 1437800 h 5339960"/>
              <a:gd name="connsiteX19623" fmla="*/ 1322319 w 6294865"/>
              <a:gd name="connsiteY19623" fmla="*/ 1435915 h 5339960"/>
              <a:gd name="connsiteX19624" fmla="*/ 1315063 w 6294865"/>
              <a:gd name="connsiteY19624" fmla="*/ 1411652 h 5339960"/>
              <a:gd name="connsiteX19625" fmla="*/ 1302039 w 6294865"/>
              <a:gd name="connsiteY19625" fmla="*/ 1412701 h 5339960"/>
              <a:gd name="connsiteX19626" fmla="*/ 1363941 w 6294865"/>
              <a:gd name="connsiteY19626" fmla="*/ 1213201 h 5339960"/>
              <a:gd name="connsiteX19627" fmla="*/ 1364111 w 6294865"/>
              <a:gd name="connsiteY19627" fmla="*/ 1213585 h 5339960"/>
              <a:gd name="connsiteX19628" fmla="*/ 1365462 w 6294865"/>
              <a:gd name="connsiteY19628" fmla="*/ 1236011 h 5339960"/>
              <a:gd name="connsiteX19629" fmla="*/ 1361714 w 6294865"/>
              <a:gd name="connsiteY19629" fmla="*/ 1237350 h 5339960"/>
              <a:gd name="connsiteX19630" fmla="*/ 1371278 w 6294865"/>
              <a:gd name="connsiteY19630" fmla="*/ 1237067 h 5339960"/>
              <a:gd name="connsiteX19631" fmla="*/ 1371210 w 6294865"/>
              <a:gd name="connsiteY19631" fmla="*/ 1232492 h 5339960"/>
              <a:gd name="connsiteX19632" fmla="*/ 1372566 w 6294865"/>
              <a:gd name="connsiteY19632" fmla="*/ 1204452 h 5339960"/>
              <a:gd name="connsiteX19633" fmla="*/ 774158 w 6294865"/>
              <a:gd name="connsiteY19633" fmla="*/ 3085174 h 5339960"/>
              <a:gd name="connsiteX19634" fmla="*/ 776072 w 6294865"/>
              <a:gd name="connsiteY19634" fmla="*/ 3092738 h 5339960"/>
              <a:gd name="connsiteX19635" fmla="*/ 776839 w 6294865"/>
              <a:gd name="connsiteY19635" fmla="*/ 3095932 h 5339960"/>
              <a:gd name="connsiteX19636" fmla="*/ 780059 w 6294865"/>
              <a:gd name="connsiteY19636" fmla="*/ 3093093 h 5339960"/>
              <a:gd name="connsiteX19637" fmla="*/ 990850 w 6294865"/>
              <a:gd name="connsiteY19637" fmla="*/ 2397224 h 5339960"/>
              <a:gd name="connsiteX19638" fmla="*/ 987058 w 6294865"/>
              <a:gd name="connsiteY19638" fmla="*/ 2419162 h 5339960"/>
              <a:gd name="connsiteX19639" fmla="*/ 983918 w 6294865"/>
              <a:gd name="connsiteY19639" fmla="*/ 2437796 h 5339960"/>
              <a:gd name="connsiteX19640" fmla="*/ 989657 w 6294865"/>
              <a:gd name="connsiteY19640" fmla="*/ 2432778 h 5339960"/>
              <a:gd name="connsiteX19641" fmla="*/ 1015445 w 6294865"/>
              <a:gd name="connsiteY19641" fmla="*/ 2410033 h 5339960"/>
              <a:gd name="connsiteX19642" fmla="*/ 1020563 w 6294865"/>
              <a:gd name="connsiteY19642" fmla="*/ 2402324 h 5339960"/>
              <a:gd name="connsiteX19643" fmla="*/ 1019566 w 6294865"/>
              <a:gd name="connsiteY19643" fmla="*/ 2401611 h 5339960"/>
              <a:gd name="connsiteX19644" fmla="*/ 1015485 w 6294865"/>
              <a:gd name="connsiteY19644" fmla="*/ 2396932 h 5339960"/>
              <a:gd name="connsiteX19645" fmla="*/ 1013792 w 6294865"/>
              <a:gd name="connsiteY19645" fmla="*/ 2396263 h 5339960"/>
              <a:gd name="connsiteX19646" fmla="*/ 1009274 w 6294865"/>
              <a:gd name="connsiteY19646" fmla="*/ 2396405 h 5339960"/>
              <a:gd name="connsiteX19647" fmla="*/ 1010068 w 6294865"/>
              <a:gd name="connsiteY19647" fmla="*/ 2409597 h 5339960"/>
              <a:gd name="connsiteX19648" fmla="*/ 996668 w 6294865"/>
              <a:gd name="connsiteY19648" fmla="*/ 2404517 h 5339960"/>
              <a:gd name="connsiteX19649" fmla="*/ 993238 w 6294865"/>
              <a:gd name="connsiteY19649" fmla="*/ 2397032 h 5339960"/>
              <a:gd name="connsiteX19650" fmla="*/ 281280 w 6294865"/>
              <a:gd name="connsiteY19650" fmla="*/ 4649441 h 5339960"/>
              <a:gd name="connsiteX19651" fmla="*/ 286794 w 6294865"/>
              <a:gd name="connsiteY19651" fmla="*/ 4655995 h 5339960"/>
              <a:gd name="connsiteX19652" fmla="*/ 310041 w 6294865"/>
              <a:gd name="connsiteY19652" fmla="*/ 4650739 h 5339960"/>
              <a:gd name="connsiteX19653" fmla="*/ 340630 w 6294865"/>
              <a:gd name="connsiteY19653" fmla="*/ 4635268 h 5339960"/>
              <a:gd name="connsiteX19654" fmla="*/ 343515 w 6294865"/>
              <a:gd name="connsiteY19654" fmla="*/ 4633000 h 5339960"/>
              <a:gd name="connsiteX19655" fmla="*/ 340597 w 6294865"/>
              <a:gd name="connsiteY19655" fmla="*/ 4626999 h 5339960"/>
              <a:gd name="connsiteX19656" fmla="*/ 338372 w 6294865"/>
              <a:gd name="connsiteY19656" fmla="*/ 4627972 h 5339960"/>
              <a:gd name="connsiteX19657" fmla="*/ 332789 w 6294865"/>
              <a:gd name="connsiteY19657" fmla="*/ 4627497 h 5339960"/>
              <a:gd name="connsiteX19658" fmla="*/ 336470 w 6294865"/>
              <a:gd name="connsiteY19658" fmla="*/ 4620742 h 5339960"/>
              <a:gd name="connsiteX19659" fmla="*/ 336896 w 6294865"/>
              <a:gd name="connsiteY19659" fmla="*/ 4620192 h 5339960"/>
              <a:gd name="connsiteX19660" fmla="*/ 332970 w 6294865"/>
              <a:gd name="connsiteY19660" fmla="*/ 4613409 h 5339960"/>
              <a:gd name="connsiteX19661" fmla="*/ 329093 w 6294865"/>
              <a:gd name="connsiteY19661" fmla="*/ 4606425 h 5339960"/>
              <a:gd name="connsiteX19662" fmla="*/ 315504 w 6294865"/>
              <a:gd name="connsiteY19662" fmla="*/ 4605417 h 5339960"/>
              <a:gd name="connsiteX19663" fmla="*/ 319817 w 6294865"/>
              <a:gd name="connsiteY19663" fmla="*/ 4619055 h 5339960"/>
              <a:gd name="connsiteX19664" fmla="*/ 309755 w 6294865"/>
              <a:gd name="connsiteY19664" fmla="*/ 4630014 h 5339960"/>
              <a:gd name="connsiteX19665" fmla="*/ 298797 w 6294865"/>
              <a:gd name="connsiteY19665" fmla="*/ 4625292 h 5339960"/>
              <a:gd name="connsiteX19666" fmla="*/ 297751 w 6294865"/>
              <a:gd name="connsiteY19666" fmla="*/ 4624604 h 5339960"/>
              <a:gd name="connsiteX19667" fmla="*/ 281830 w 6294865"/>
              <a:gd name="connsiteY19667" fmla="*/ 4648615 h 5339960"/>
              <a:gd name="connsiteX19668" fmla="*/ 1269947 w 6294865"/>
              <a:gd name="connsiteY19668" fmla="*/ 1509379 h 5339960"/>
              <a:gd name="connsiteX19669" fmla="*/ 1271967 w 6294865"/>
              <a:gd name="connsiteY19669" fmla="*/ 1510910 h 5339960"/>
              <a:gd name="connsiteX19670" fmla="*/ 1284204 w 6294865"/>
              <a:gd name="connsiteY19670" fmla="*/ 1517746 h 5339960"/>
              <a:gd name="connsiteX19671" fmla="*/ 1284384 w 6294865"/>
              <a:gd name="connsiteY19671" fmla="*/ 1516064 h 5339960"/>
              <a:gd name="connsiteX19672" fmla="*/ 327429 w 6294865"/>
              <a:gd name="connsiteY19672" fmla="*/ 4499935 h 5339960"/>
              <a:gd name="connsiteX19673" fmla="*/ 327665 w 6294865"/>
              <a:gd name="connsiteY19673" fmla="*/ 4510846 h 5339960"/>
              <a:gd name="connsiteX19674" fmla="*/ 327807 w 6294865"/>
              <a:gd name="connsiteY19674" fmla="*/ 4516159 h 5339960"/>
              <a:gd name="connsiteX19675" fmla="*/ 331679 w 6294865"/>
              <a:gd name="connsiteY19675" fmla="*/ 4524375 h 5339960"/>
              <a:gd name="connsiteX19676" fmla="*/ 338643 w 6294865"/>
              <a:gd name="connsiteY19676" fmla="*/ 4527455 h 5339960"/>
              <a:gd name="connsiteX19677" fmla="*/ 339785 w 6294865"/>
              <a:gd name="connsiteY19677" fmla="*/ 4526558 h 5339960"/>
              <a:gd name="connsiteX19678" fmla="*/ 337935 w 6294865"/>
              <a:gd name="connsiteY19678" fmla="*/ 4514012 h 5339960"/>
              <a:gd name="connsiteX19679" fmla="*/ 338256 w 6294865"/>
              <a:gd name="connsiteY19679" fmla="*/ 4496946 h 5339960"/>
              <a:gd name="connsiteX19680" fmla="*/ 336653 w 6294865"/>
              <a:gd name="connsiteY19680" fmla="*/ 4496010 h 5339960"/>
              <a:gd name="connsiteX19681" fmla="*/ 1230703 w 6294865"/>
              <a:gd name="connsiteY19681" fmla="*/ 1631881 h 5339960"/>
              <a:gd name="connsiteX19682" fmla="*/ 1234040 w 6294865"/>
              <a:gd name="connsiteY19682" fmla="*/ 1635185 h 5339960"/>
              <a:gd name="connsiteX19683" fmla="*/ 1236617 w 6294865"/>
              <a:gd name="connsiteY19683" fmla="*/ 1637747 h 5339960"/>
              <a:gd name="connsiteX19684" fmla="*/ 1243475 w 6294865"/>
              <a:gd name="connsiteY19684" fmla="*/ 1631813 h 5339960"/>
              <a:gd name="connsiteX19685" fmla="*/ 1244021 w 6294865"/>
              <a:gd name="connsiteY19685" fmla="*/ 1629899 h 5339960"/>
              <a:gd name="connsiteX19686" fmla="*/ 1235829 w 6294865"/>
              <a:gd name="connsiteY19686" fmla="*/ 1631321 h 5339960"/>
              <a:gd name="connsiteX19687" fmla="*/ 1668964 w 6294865"/>
              <a:gd name="connsiteY19687" fmla="*/ 234222 h 5339960"/>
              <a:gd name="connsiteX19688" fmla="*/ 1669166 w 6294865"/>
              <a:gd name="connsiteY19688" fmla="*/ 236864 h 5339960"/>
              <a:gd name="connsiteX19689" fmla="*/ 1671958 w 6294865"/>
              <a:gd name="connsiteY19689" fmla="*/ 234855 h 5339960"/>
              <a:gd name="connsiteX19690" fmla="*/ 275272 w 6294865"/>
              <a:gd name="connsiteY19690" fmla="*/ 4658463 h 5339960"/>
              <a:gd name="connsiteX19691" fmla="*/ 276817 w 6294865"/>
              <a:gd name="connsiteY19691" fmla="*/ 4658250 h 5339960"/>
              <a:gd name="connsiteX19692" fmla="*/ 279477 w 6294865"/>
              <a:gd name="connsiteY19692" fmla="*/ 4657649 h 5339960"/>
              <a:gd name="connsiteX19693" fmla="*/ 277699 w 6294865"/>
              <a:gd name="connsiteY19693" fmla="*/ 4654817 h 5339960"/>
              <a:gd name="connsiteX19694" fmla="*/ 966705 w 6294865"/>
              <a:gd name="connsiteY19694" fmla="*/ 2461632 h 5339960"/>
              <a:gd name="connsiteX19695" fmla="*/ 966967 w 6294865"/>
              <a:gd name="connsiteY19695" fmla="*/ 2463670 h 5339960"/>
              <a:gd name="connsiteX19696" fmla="*/ 967058 w 6294865"/>
              <a:gd name="connsiteY19696" fmla="*/ 2461728 h 5339960"/>
              <a:gd name="connsiteX19697" fmla="*/ 1408740 w 6294865"/>
              <a:gd name="connsiteY19697" fmla="*/ 1057399 h 5339960"/>
              <a:gd name="connsiteX19698" fmla="*/ 1409394 w 6294865"/>
              <a:gd name="connsiteY19698" fmla="*/ 1059250 h 5339960"/>
              <a:gd name="connsiteX19699" fmla="*/ 1410503 w 6294865"/>
              <a:gd name="connsiteY19699" fmla="*/ 1056103 h 5339960"/>
              <a:gd name="connsiteX19700" fmla="*/ 1302815 w 6294865"/>
              <a:gd name="connsiteY19700" fmla="*/ 1391960 h 5339960"/>
              <a:gd name="connsiteX19701" fmla="*/ 1302447 w 6294865"/>
              <a:gd name="connsiteY19701" fmla="*/ 1394133 h 5339960"/>
              <a:gd name="connsiteX19702" fmla="*/ 1303594 w 6294865"/>
              <a:gd name="connsiteY19702" fmla="*/ 1392935 h 5339960"/>
              <a:gd name="connsiteX19703" fmla="*/ 1614335 w 6294865"/>
              <a:gd name="connsiteY19703" fmla="*/ 402845 h 5339960"/>
              <a:gd name="connsiteX19704" fmla="*/ 1614003 w 6294865"/>
              <a:gd name="connsiteY19704" fmla="*/ 406606 h 5339960"/>
              <a:gd name="connsiteX19705" fmla="*/ 1613945 w 6294865"/>
              <a:gd name="connsiteY19705" fmla="*/ 411018 h 5339960"/>
              <a:gd name="connsiteX19706" fmla="*/ 1614228 w 6294865"/>
              <a:gd name="connsiteY19706" fmla="*/ 411296 h 5339960"/>
              <a:gd name="connsiteX19707" fmla="*/ 1624061 w 6294865"/>
              <a:gd name="connsiteY19707" fmla="*/ 407073 h 5339960"/>
              <a:gd name="connsiteX19708" fmla="*/ 1624666 w 6294865"/>
              <a:gd name="connsiteY19708" fmla="*/ 405034 h 5339960"/>
              <a:gd name="connsiteX19709" fmla="*/ 1267470 w 6294865"/>
              <a:gd name="connsiteY19709" fmla="*/ 1501947 h 5339960"/>
              <a:gd name="connsiteX19710" fmla="*/ 1276167 w 6294865"/>
              <a:gd name="connsiteY19710" fmla="*/ 1503548 h 5339960"/>
              <a:gd name="connsiteX19711" fmla="*/ 1293707 w 6294865"/>
              <a:gd name="connsiteY19711" fmla="*/ 1507254 h 5339960"/>
              <a:gd name="connsiteX19712" fmla="*/ 1291256 w 6294865"/>
              <a:gd name="connsiteY19712" fmla="*/ 1493162 h 5339960"/>
              <a:gd name="connsiteX19713" fmla="*/ 1302693 w 6294865"/>
              <a:gd name="connsiteY19713" fmla="*/ 1483647 h 5339960"/>
              <a:gd name="connsiteX19714" fmla="*/ 1306823 w 6294865"/>
              <a:gd name="connsiteY19714" fmla="*/ 1486127 h 5339960"/>
              <a:gd name="connsiteX19715" fmla="*/ 1305023 w 6294865"/>
              <a:gd name="connsiteY19715" fmla="*/ 1480109 h 5339960"/>
              <a:gd name="connsiteX19716" fmla="*/ 1301561 w 6294865"/>
              <a:gd name="connsiteY19716" fmla="*/ 1481619 h 5339960"/>
              <a:gd name="connsiteX19717" fmla="*/ 1272074 w 6294865"/>
              <a:gd name="connsiteY19717" fmla="*/ 1497214 h 5339960"/>
              <a:gd name="connsiteX19718" fmla="*/ 1336107 w 6294865"/>
              <a:gd name="connsiteY19718" fmla="*/ 1283223 h 5339960"/>
              <a:gd name="connsiteX19719" fmla="*/ 1335915 w 6294865"/>
              <a:gd name="connsiteY19719" fmla="*/ 1284365 h 5339960"/>
              <a:gd name="connsiteX19720" fmla="*/ 1336974 w 6294865"/>
              <a:gd name="connsiteY19720" fmla="*/ 1283430 h 5339960"/>
              <a:gd name="connsiteX19721" fmla="*/ 1337293 w 6294865"/>
              <a:gd name="connsiteY19721" fmla="*/ 1282454 h 5339960"/>
              <a:gd name="connsiteX19722" fmla="*/ 340682 w 6294865"/>
              <a:gd name="connsiteY19722" fmla="*/ 4442410 h 5339960"/>
              <a:gd name="connsiteX19723" fmla="*/ 340712 w 6294865"/>
              <a:gd name="connsiteY19723" fmla="*/ 4443567 h 5339960"/>
              <a:gd name="connsiteX19724" fmla="*/ 341572 w 6294865"/>
              <a:gd name="connsiteY19724" fmla="*/ 4442447 h 5339960"/>
              <a:gd name="connsiteX19725" fmla="*/ 341698 w 6294865"/>
              <a:gd name="connsiteY19725" fmla="*/ 4441427 h 5339960"/>
              <a:gd name="connsiteX19726" fmla="*/ 1579913 w 6294865"/>
              <a:gd name="connsiteY19726" fmla="*/ 507822 h 5339960"/>
              <a:gd name="connsiteX19727" fmla="*/ 1581691 w 6294865"/>
              <a:gd name="connsiteY19727" fmla="*/ 510112 h 5339960"/>
              <a:gd name="connsiteX19728" fmla="*/ 1597537 w 6294865"/>
              <a:gd name="connsiteY19728" fmla="*/ 528627 h 5339960"/>
              <a:gd name="connsiteX19729" fmla="*/ 1605486 w 6294865"/>
              <a:gd name="connsiteY19729" fmla="*/ 537663 h 5339960"/>
              <a:gd name="connsiteX19730" fmla="*/ 1610920 w 6294865"/>
              <a:gd name="connsiteY19730" fmla="*/ 488727 h 5339960"/>
              <a:gd name="connsiteX19731" fmla="*/ 1606645 w 6294865"/>
              <a:gd name="connsiteY19731" fmla="*/ 491417 h 5339960"/>
              <a:gd name="connsiteX19732" fmla="*/ 1592377 w 6294865"/>
              <a:gd name="connsiteY19732" fmla="*/ 498597 h 5339960"/>
              <a:gd name="connsiteX19733" fmla="*/ 1595565 w 6294865"/>
              <a:gd name="connsiteY19733" fmla="*/ 490547 h 5339960"/>
              <a:gd name="connsiteX19734" fmla="*/ 1606017 w 6294865"/>
              <a:gd name="connsiteY19734" fmla="*/ 479237 h 5339960"/>
              <a:gd name="connsiteX19735" fmla="*/ 1593574 w 6294865"/>
              <a:gd name="connsiteY19735" fmla="*/ 480302 h 5339960"/>
              <a:gd name="connsiteX19736" fmla="*/ 1593339 w 6294865"/>
              <a:gd name="connsiteY19736" fmla="*/ 480767 h 5339960"/>
              <a:gd name="connsiteX19737" fmla="*/ 1587942 w 6294865"/>
              <a:gd name="connsiteY19737" fmla="*/ 492886 h 5339960"/>
              <a:gd name="connsiteX19738" fmla="*/ 1592619 w 6294865"/>
              <a:gd name="connsiteY19738" fmla="*/ 508770 h 5339960"/>
              <a:gd name="connsiteX19739" fmla="*/ 1597579 w 6294865"/>
              <a:gd name="connsiteY19739" fmla="*/ 528134 h 5339960"/>
              <a:gd name="connsiteX19740" fmla="*/ 1586793 w 6294865"/>
              <a:gd name="connsiteY19740" fmla="*/ 502174 h 5339960"/>
              <a:gd name="connsiteX19741" fmla="*/ 1585392 w 6294865"/>
              <a:gd name="connsiteY19741" fmla="*/ 498549 h 5339960"/>
              <a:gd name="connsiteX19742" fmla="*/ 1656963 w 6294865"/>
              <a:gd name="connsiteY19742" fmla="*/ 261604 h 5339960"/>
              <a:gd name="connsiteX19743" fmla="*/ 1662278 w 6294865"/>
              <a:gd name="connsiteY19743" fmla="*/ 267831 h 5339960"/>
              <a:gd name="connsiteX19744" fmla="*/ 1662811 w 6294865"/>
              <a:gd name="connsiteY19744" fmla="*/ 266819 h 5339960"/>
              <a:gd name="connsiteX19745" fmla="*/ 1661404 w 6294865"/>
              <a:gd name="connsiteY19745" fmla="*/ 262395 h 5339960"/>
              <a:gd name="connsiteX19746" fmla="*/ 1660965 w 6294865"/>
              <a:gd name="connsiteY19746" fmla="*/ 260693 h 5339960"/>
              <a:gd name="connsiteX19747" fmla="*/ 1627987 w 6294865"/>
              <a:gd name="connsiteY19747" fmla="*/ 351845 h 5339960"/>
              <a:gd name="connsiteX19748" fmla="*/ 1629611 w 6294865"/>
              <a:gd name="connsiteY19748" fmla="*/ 357372 h 5339960"/>
              <a:gd name="connsiteX19749" fmla="*/ 1637053 w 6294865"/>
              <a:gd name="connsiteY19749" fmla="*/ 360703 h 5339960"/>
              <a:gd name="connsiteX19750" fmla="*/ 1638329 w 6294865"/>
              <a:gd name="connsiteY19750" fmla="*/ 360871 h 5339960"/>
              <a:gd name="connsiteX19751" fmla="*/ 1638514 w 6294865"/>
              <a:gd name="connsiteY19751" fmla="*/ 360415 h 5339960"/>
              <a:gd name="connsiteX19752" fmla="*/ 305608 w 6294865"/>
              <a:gd name="connsiteY19752" fmla="*/ 4547827 h 5339960"/>
              <a:gd name="connsiteX19753" fmla="*/ 305847 w 6294865"/>
              <a:gd name="connsiteY19753" fmla="*/ 4548329 h 5339960"/>
              <a:gd name="connsiteX19754" fmla="*/ 308699 w 6294865"/>
              <a:gd name="connsiteY19754" fmla="*/ 4546886 h 5339960"/>
              <a:gd name="connsiteX19755" fmla="*/ 308342 w 6294865"/>
              <a:gd name="connsiteY19755" fmla="*/ 4545753 h 5339960"/>
              <a:gd name="connsiteX19756" fmla="*/ 965531 w 6294865"/>
              <a:gd name="connsiteY19756" fmla="*/ 2452501 h 5339960"/>
              <a:gd name="connsiteX19757" fmla="*/ 966171 w 6294865"/>
              <a:gd name="connsiteY19757" fmla="*/ 2457481 h 5339960"/>
              <a:gd name="connsiteX19758" fmla="*/ 967229 w 6294865"/>
              <a:gd name="connsiteY19758" fmla="*/ 2458007 h 5339960"/>
              <a:gd name="connsiteX19759" fmla="*/ 967549 w 6294865"/>
              <a:gd name="connsiteY19759" fmla="*/ 2451105 h 5339960"/>
              <a:gd name="connsiteX19760" fmla="*/ 1385862 w 6294865"/>
              <a:gd name="connsiteY19760" fmla="*/ 1117942 h 5339960"/>
              <a:gd name="connsiteX19761" fmla="*/ 1392198 w 6294865"/>
              <a:gd name="connsiteY19761" fmla="*/ 1116194 h 5339960"/>
              <a:gd name="connsiteX19762" fmla="*/ 1392181 w 6294865"/>
              <a:gd name="connsiteY19762" fmla="*/ 1115046 h 5339960"/>
              <a:gd name="connsiteX19763" fmla="*/ 1387011 w 6294865"/>
              <a:gd name="connsiteY19763" fmla="*/ 1114684 h 5339960"/>
              <a:gd name="connsiteX19764" fmla="*/ 1391809 w 6294865"/>
              <a:gd name="connsiteY19764" fmla="*/ 1098915 h 5339960"/>
              <a:gd name="connsiteX19765" fmla="*/ 1391520 w 6294865"/>
              <a:gd name="connsiteY19765" fmla="*/ 1101894 h 5339960"/>
              <a:gd name="connsiteX19766" fmla="*/ 1388806 w 6294865"/>
              <a:gd name="connsiteY19766" fmla="*/ 1109591 h 5339960"/>
              <a:gd name="connsiteX19767" fmla="*/ 1392098 w 6294865"/>
              <a:gd name="connsiteY19767" fmla="*/ 1109539 h 5339960"/>
              <a:gd name="connsiteX19768" fmla="*/ 1391937 w 6294865"/>
              <a:gd name="connsiteY19768" fmla="*/ 1098868 h 5339960"/>
              <a:gd name="connsiteX19769" fmla="*/ 576235 w 6294865"/>
              <a:gd name="connsiteY19769" fmla="*/ 3687961 h 5339960"/>
              <a:gd name="connsiteX19770" fmla="*/ 580333 w 6294865"/>
              <a:gd name="connsiteY19770" fmla="*/ 3710165 h 5339960"/>
              <a:gd name="connsiteX19771" fmla="*/ 581014 w 6294865"/>
              <a:gd name="connsiteY19771" fmla="*/ 3706269 h 5339960"/>
              <a:gd name="connsiteX19772" fmla="*/ 597122 w 6294865"/>
              <a:gd name="connsiteY19772" fmla="*/ 3685840 h 5339960"/>
              <a:gd name="connsiteX19773" fmla="*/ 295509 w 6294865"/>
              <a:gd name="connsiteY19773" fmla="*/ 4578170 h 5339960"/>
              <a:gd name="connsiteX19774" fmla="*/ 304081 w 6294865"/>
              <a:gd name="connsiteY19774" fmla="*/ 4582368 h 5339960"/>
              <a:gd name="connsiteX19775" fmla="*/ 311487 w 6294865"/>
              <a:gd name="connsiteY19775" fmla="*/ 4584795 h 5339960"/>
              <a:gd name="connsiteX19776" fmla="*/ 314486 w 6294865"/>
              <a:gd name="connsiteY19776" fmla="*/ 4580126 h 5339960"/>
              <a:gd name="connsiteX19777" fmla="*/ 306181 w 6294865"/>
              <a:gd name="connsiteY19777" fmla="*/ 4565175 h 5339960"/>
              <a:gd name="connsiteX19778" fmla="*/ 301562 w 6294865"/>
              <a:gd name="connsiteY19778" fmla="*/ 4568905 h 5339960"/>
              <a:gd name="connsiteX19779" fmla="*/ 833718 w 6294865"/>
              <a:gd name="connsiteY19779" fmla="*/ 2868935 h 5339960"/>
              <a:gd name="connsiteX19780" fmla="*/ 833635 w 6294865"/>
              <a:gd name="connsiteY19780" fmla="*/ 2870626 h 5339960"/>
              <a:gd name="connsiteX19781" fmla="*/ 833946 w 6294865"/>
              <a:gd name="connsiteY19781" fmla="*/ 2873286 h 5339960"/>
              <a:gd name="connsiteX19782" fmla="*/ 835985 w 6294865"/>
              <a:gd name="connsiteY19782" fmla="*/ 2873254 h 5339960"/>
              <a:gd name="connsiteX19783" fmla="*/ 840157 w 6294865"/>
              <a:gd name="connsiteY19783" fmla="*/ 2876616 h 5339960"/>
              <a:gd name="connsiteX19784" fmla="*/ 847651 w 6294865"/>
              <a:gd name="connsiteY19784" fmla="*/ 2872039 h 5339960"/>
              <a:gd name="connsiteX19785" fmla="*/ 845589 w 6294865"/>
              <a:gd name="connsiteY19785" fmla="*/ 2865147 h 5339960"/>
              <a:gd name="connsiteX19786" fmla="*/ 839980 w 6294865"/>
              <a:gd name="connsiteY19786" fmla="*/ 2862581 h 5339960"/>
              <a:gd name="connsiteX19787" fmla="*/ 1348789 w 6294865"/>
              <a:gd name="connsiteY19787" fmla="*/ 1233006 h 5339960"/>
              <a:gd name="connsiteX19788" fmla="*/ 1351369 w 6294865"/>
              <a:gd name="connsiteY19788" fmla="*/ 1237656 h 5339960"/>
              <a:gd name="connsiteX19789" fmla="*/ 1359434 w 6294865"/>
              <a:gd name="connsiteY19789" fmla="*/ 1237417 h 5339960"/>
              <a:gd name="connsiteX19790" fmla="*/ 1352062 w 6294865"/>
              <a:gd name="connsiteY19790" fmla="*/ 1230932 h 5339960"/>
              <a:gd name="connsiteX19791" fmla="*/ 1350709 w 6294865"/>
              <a:gd name="connsiteY19791" fmla="*/ 1227980 h 5339960"/>
              <a:gd name="connsiteX19792" fmla="*/ 1024113 w 6294865"/>
              <a:gd name="connsiteY19792" fmla="*/ 2263389 h 5339960"/>
              <a:gd name="connsiteX19793" fmla="*/ 1023970 w 6294865"/>
              <a:gd name="connsiteY19793" fmla="*/ 2266320 h 5339960"/>
              <a:gd name="connsiteX19794" fmla="*/ 1024850 w 6294865"/>
              <a:gd name="connsiteY19794" fmla="*/ 2268098 h 5339960"/>
              <a:gd name="connsiteX19795" fmla="*/ 1025271 w 6294865"/>
              <a:gd name="connsiteY19795" fmla="*/ 2270880 h 5339960"/>
              <a:gd name="connsiteX19796" fmla="*/ 1038296 w 6294865"/>
              <a:gd name="connsiteY19796" fmla="*/ 2262924 h 5339960"/>
              <a:gd name="connsiteX19797" fmla="*/ 366491 w 6294865"/>
              <a:gd name="connsiteY19797" fmla="*/ 4350399 h 5339960"/>
              <a:gd name="connsiteX19798" fmla="*/ 377468 w 6294865"/>
              <a:gd name="connsiteY19798" fmla="*/ 4384764 h 5339960"/>
              <a:gd name="connsiteX19799" fmla="*/ 400517 w 6294865"/>
              <a:gd name="connsiteY19799" fmla="*/ 4365319 h 5339960"/>
              <a:gd name="connsiteX19800" fmla="*/ 390544 w 6294865"/>
              <a:gd name="connsiteY19800" fmla="*/ 4344805 h 5339960"/>
              <a:gd name="connsiteX19801" fmla="*/ 382483 w 6294865"/>
              <a:gd name="connsiteY19801" fmla="*/ 4326316 h 5339960"/>
              <a:gd name="connsiteX19802" fmla="*/ 375856 w 6294865"/>
              <a:gd name="connsiteY19802" fmla="*/ 4336275 h 5339960"/>
              <a:gd name="connsiteX19803" fmla="*/ 292658 w 6294865"/>
              <a:gd name="connsiteY19803" fmla="*/ 4584627 h 5339960"/>
              <a:gd name="connsiteX19804" fmla="*/ 292198 w 6294865"/>
              <a:gd name="connsiteY19804" fmla="*/ 4586390 h 5339960"/>
              <a:gd name="connsiteX19805" fmla="*/ 299595 w 6294865"/>
              <a:gd name="connsiteY19805" fmla="*/ 4589563 h 5339960"/>
              <a:gd name="connsiteX19806" fmla="*/ 300688 w 6294865"/>
              <a:gd name="connsiteY19806" fmla="*/ 4590249 h 5339960"/>
              <a:gd name="connsiteX19807" fmla="*/ 307317 w 6294865"/>
              <a:gd name="connsiteY19807" fmla="*/ 4591676 h 5339960"/>
              <a:gd name="connsiteX19808" fmla="*/ 307495 w 6294865"/>
              <a:gd name="connsiteY19808" fmla="*/ 4591375 h 5339960"/>
              <a:gd name="connsiteX19809" fmla="*/ 1402003 w 6294865"/>
              <a:gd name="connsiteY19809" fmla="*/ 1062346 h 5339960"/>
              <a:gd name="connsiteX19810" fmla="*/ 1403590 w 6294865"/>
              <a:gd name="connsiteY19810" fmla="*/ 1075917 h 5339960"/>
              <a:gd name="connsiteX19811" fmla="*/ 1403709 w 6294865"/>
              <a:gd name="connsiteY19811" fmla="*/ 1075387 h 5339960"/>
              <a:gd name="connsiteX19812" fmla="*/ 1409323 w 6294865"/>
              <a:gd name="connsiteY19812" fmla="*/ 1059453 h 5339960"/>
              <a:gd name="connsiteX19813" fmla="*/ 1408265 w 6294865"/>
              <a:gd name="connsiteY19813" fmla="*/ 1057748 h 5339960"/>
              <a:gd name="connsiteX19814" fmla="*/ 857055 w 6294865"/>
              <a:gd name="connsiteY19814" fmla="*/ 2791771 h 5339960"/>
              <a:gd name="connsiteX19815" fmla="*/ 859188 w 6294865"/>
              <a:gd name="connsiteY19815" fmla="*/ 2793796 h 5339960"/>
              <a:gd name="connsiteX19816" fmla="*/ 862781 w 6294865"/>
              <a:gd name="connsiteY19816" fmla="*/ 2794447 h 5339960"/>
              <a:gd name="connsiteX19817" fmla="*/ 862989 w 6294865"/>
              <a:gd name="connsiteY19817" fmla="*/ 2790124 h 5339960"/>
              <a:gd name="connsiteX19818" fmla="*/ 863133 w 6294865"/>
              <a:gd name="connsiteY19818" fmla="*/ 2788788 h 5339960"/>
              <a:gd name="connsiteX19819" fmla="*/ 1650363 w 6294865"/>
              <a:gd name="connsiteY19819" fmla="*/ 270935 h 5339960"/>
              <a:gd name="connsiteX19820" fmla="*/ 1650496 w 6294865"/>
              <a:gd name="connsiteY19820" fmla="*/ 270996 h 5339960"/>
              <a:gd name="connsiteX19821" fmla="*/ 1650411 w 6294865"/>
              <a:gd name="connsiteY19821" fmla="*/ 270835 h 5339960"/>
              <a:gd name="connsiteX19822" fmla="*/ 1616500 w 6294865"/>
              <a:gd name="connsiteY19822" fmla="*/ 378343 h 5339960"/>
              <a:gd name="connsiteX19823" fmla="*/ 1615237 w 6294865"/>
              <a:gd name="connsiteY19823" fmla="*/ 392632 h 5339960"/>
              <a:gd name="connsiteX19824" fmla="*/ 1627437 w 6294865"/>
              <a:gd name="connsiteY19824" fmla="*/ 395707 h 5339960"/>
              <a:gd name="connsiteX19825" fmla="*/ 1629011 w 6294865"/>
              <a:gd name="connsiteY19825" fmla="*/ 390403 h 5339960"/>
              <a:gd name="connsiteX19826" fmla="*/ 1625682 w 6294865"/>
              <a:gd name="connsiteY19826" fmla="*/ 380983 h 5339960"/>
              <a:gd name="connsiteX19827" fmla="*/ 1624809 w 6294865"/>
              <a:gd name="connsiteY19827" fmla="*/ 378238 h 5339960"/>
              <a:gd name="connsiteX19828" fmla="*/ 1624281 w 6294865"/>
              <a:gd name="connsiteY19828" fmla="*/ 377914 h 5339960"/>
              <a:gd name="connsiteX19829" fmla="*/ 626690 w 6294865"/>
              <a:gd name="connsiteY19829" fmla="*/ 3520415 h 5339960"/>
              <a:gd name="connsiteX19830" fmla="*/ 626223 w 6294865"/>
              <a:gd name="connsiteY19830" fmla="*/ 3551326 h 5339960"/>
              <a:gd name="connsiteX19831" fmla="*/ 666873 w 6294865"/>
              <a:gd name="connsiteY19831" fmla="*/ 3545286 h 5339960"/>
              <a:gd name="connsiteX19832" fmla="*/ 666338 w 6294865"/>
              <a:gd name="connsiteY19832" fmla="*/ 3503443 h 5339960"/>
              <a:gd name="connsiteX19833" fmla="*/ 667467 w 6294865"/>
              <a:gd name="connsiteY19833" fmla="*/ 3489965 h 5339960"/>
              <a:gd name="connsiteX19834" fmla="*/ 1450213 w 6294865"/>
              <a:gd name="connsiteY19834" fmla="*/ 905350 h 5339960"/>
              <a:gd name="connsiteX19835" fmla="*/ 1457129 w 6294865"/>
              <a:gd name="connsiteY19835" fmla="*/ 932271 h 5339960"/>
              <a:gd name="connsiteX19836" fmla="*/ 1462917 w 6294865"/>
              <a:gd name="connsiteY19836" fmla="*/ 928224 h 5339960"/>
              <a:gd name="connsiteX19837" fmla="*/ 844959 w 6294865"/>
              <a:gd name="connsiteY19837" fmla="*/ 2824027 h 5339960"/>
              <a:gd name="connsiteX19838" fmla="*/ 858644 w 6294865"/>
              <a:gd name="connsiteY19838" fmla="*/ 2828710 h 5339960"/>
              <a:gd name="connsiteX19839" fmla="*/ 859264 w 6294865"/>
              <a:gd name="connsiteY19839" fmla="*/ 2828021 h 5339960"/>
              <a:gd name="connsiteX19840" fmla="*/ 861258 w 6294865"/>
              <a:gd name="connsiteY19840" fmla="*/ 2825940 h 5339960"/>
              <a:gd name="connsiteX19841" fmla="*/ 861288 w 6294865"/>
              <a:gd name="connsiteY19841" fmla="*/ 2825322 h 5339960"/>
              <a:gd name="connsiteX19842" fmla="*/ 857186 w 6294865"/>
              <a:gd name="connsiteY19842" fmla="*/ 2818696 h 5339960"/>
              <a:gd name="connsiteX19843" fmla="*/ 1643728 w 6294865"/>
              <a:gd name="connsiteY19843" fmla="*/ 285211 h 5339960"/>
              <a:gd name="connsiteX19844" fmla="*/ 1642409 w 6294865"/>
              <a:gd name="connsiteY19844" fmla="*/ 315701 h 5339960"/>
              <a:gd name="connsiteX19845" fmla="*/ 1657386 w 6294865"/>
              <a:gd name="connsiteY19845" fmla="*/ 315347 h 5339960"/>
              <a:gd name="connsiteX19846" fmla="*/ 1665474 w 6294865"/>
              <a:gd name="connsiteY19846" fmla="*/ 298584 h 5339960"/>
              <a:gd name="connsiteX19847" fmla="*/ 1663357 w 6294865"/>
              <a:gd name="connsiteY19847" fmla="*/ 293209 h 5339960"/>
              <a:gd name="connsiteX19848" fmla="*/ 329946 w 6294865"/>
              <a:gd name="connsiteY19848" fmla="*/ 4455870 h 5339960"/>
              <a:gd name="connsiteX19849" fmla="*/ 329836 w 6294865"/>
              <a:gd name="connsiteY19849" fmla="*/ 4456689 h 5339960"/>
              <a:gd name="connsiteX19850" fmla="*/ 330190 w 6294865"/>
              <a:gd name="connsiteY19850" fmla="*/ 4457197 h 5339960"/>
              <a:gd name="connsiteX19851" fmla="*/ 331420 w 6294865"/>
              <a:gd name="connsiteY19851" fmla="*/ 4455612 h 5339960"/>
              <a:gd name="connsiteX19852" fmla="*/ 330621 w 6294865"/>
              <a:gd name="connsiteY19852" fmla="*/ 4454998 h 5339960"/>
              <a:gd name="connsiteX19853" fmla="*/ 1251593 w 6294865"/>
              <a:gd name="connsiteY19853" fmla="*/ 1529897 h 5339960"/>
              <a:gd name="connsiteX19854" fmla="*/ 1269312 w 6294865"/>
              <a:gd name="connsiteY19854" fmla="*/ 1549914 h 5339960"/>
              <a:gd name="connsiteX19855" fmla="*/ 1273261 w 6294865"/>
              <a:gd name="connsiteY19855" fmla="*/ 1554304 h 5339960"/>
              <a:gd name="connsiteX19856" fmla="*/ 1279940 w 6294865"/>
              <a:gd name="connsiteY19856" fmla="*/ 1550437 h 5339960"/>
              <a:gd name="connsiteX19857" fmla="*/ 1281718 w 6294865"/>
              <a:gd name="connsiteY19857" fmla="*/ 1549565 h 5339960"/>
              <a:gd name="connsiteX19858" fmla="*/ 1282479 w 6294865"/>
              <a:gd name="connsiteY19858" fmla="*/ 1533797 h 5339960"/>
              <a:gd name="connsiteX19859" fmla="*/ 1283205 w 6294865"/>
              <a:gd name="connsiteY19859" fmla="*/ 1527040 h 5339960"/>
              <a:gd name="connsiteX19860" fmla="*/ 1282313 w 6294865"/>
              <a:gd name="connsiteY19860" fmla="*/ 1526623 h 5339960"/>
              <a:gd name="connsiteX19861" fmla="*/ 1260323 w 6294865"/>
              <a:gd name="connsiteY19861" fmla="*/ 1510939 h 5339960"/>
              <a:gd name="connsiteX19862" fmla="*/ 1256837 w 6294865"/>
              <a:gd name="connsiteY19862" fmla="*/ 1518199 h 5339960"/>
              <a:gd name="connsiteX19863" fmla="*/ 783470 w 6294865"/>
              <a:gd name="connsiteY19863" fmla="*/ 3015538 h 5339960"/>
              <a:gd name="connsiteX19864" fmla="*/ 778459 w 6294865"/>
              <a:gd name="connsiteY19864" fmla="*/ 3032001 h 5339960"/>
              <a:gd name="connsiteX19865" fmla="*/ 778322 w 6294865"/>
              <a:gd name="connsiteY19865" fmla="*/ 3040177 h 5339960"/>
              <a:gd name="connsiteX19866" fmla="*/ 785758 w 6294865"/>
              <a:gd name="connsiteY19866" fmla="*/ 3031598 h 5339960"/>
              <a:gd name="connsiteX19867" fmla="*/ 792617 w 6294865"/>
              <a:gd name="connsiteY19867" fmla="*/ 3023958 h 5339960"/>
              <a:gd name="connsiteX19868" fmla="*/ 792358 w 6294865"/>
              <a:gd name="connsiteY19868" fmla="*/ 3006930 h 5339960"/>
              <a:gd name="connsiteX19869" fmla="*/ 792050 w 6294865"/>
              <a:gd name="connsiteY19869" fmla="*/ 3006954 h 5339960"/>
              <a:gd name="connsiteX19870" fmla="*/ 1312080 w 6294865"/>
              <a:gd name="connsiteY19870" fmla="*/ 1337145 h 5339960"/>
              <a:gd name="connsiteX19871" fmla="*/ 1310221 w 6294865"/>
              <a:gd name="connsiteY19871" fmla="*/ 1347898 h 5339960"/>
              <a:gd name="connsiteX19872" fmla="*/ 1309344 w 6294865"/>
              <a:gd name="connsiteY19872" fmla="*/ 1353139 h 5339960"/>
              <a:gd name="connsiteX19873" fmla="*/ 1311569 w 6294865"/>
              <a:gd name="connsiteY19873" fmla="*/ 1361946 h 5339960"/>
              <a:gd name="connsiteX19874" fmla="*/ 1317815 w 6294865"/>
              <a:gd name="connsiteY19874" fmla="*/ 1366304 h 5339960"/>
              <a:gd name="connsiteX19875" fmla="*/ 1319107 w 6294865"/>
              <a:gd name="connsiteY19875" fmla="*/ 1365641 h 5339960"/>
              <a:gd name="connsiteX19876" fmla="*/ 1319694 w 6294865"/>
              <a:gd name="connsiteY19876" fmla="*/ 1352973 h 5339960"/>
              <a:gd name="connsiteX19877" fmla="*/ 1323278 w 6294865"/>
              <a:gd name="connsiteY19877" fmla="*/ 1336284 h 5339960"/>
              <a:gd name="connsiteX19878" fmla="*/ 1321884 w 6294865"/>
              <a:gd name="connsiteY19878" fmla="*/ 1335060 h 5339960"/>
              <a:gd name="connsiteX19879" fmla="*/ 277853 w 6294865"/>
              <a:gd name="connsiteY19879" fmla="*/ 4619857 h 5339960"/>
              <a:gd name="connsiteX19880" fmla="*/ 276479 w 6294865"/>
              <a:gd name="connsiteY19880" fmla="*/ 4633203 h 5339960"/>
              <a:gd name="connsiteX19881" fmla="*/ 277908 w 6294865"/>
              <a:gd name="connsiteY19881" fmla="*/ 4641253 h 5339960"/>
              <a:gd name="connsiteX19882" fmla="*/ 283564 w 6294865"/>
              <a:gd name="connsiteY19882" fmla="*/ 4631408 h 5339960"/>
              <a:gd name="connsiteX19883" fmla="*/ 290491 w 6294865"/>
              <a:gd name="connsiteY19883" fmla="*/ 4619822 h 5339960"/>
              <a:gd name="connsiteX19884" fmla="*/ 283480 w 6294865"/>
              <a:gd name="connsiteY19884" fmla="*/ 4615207 h 5339960"/>
              <a:gd name="connsiteX19885" fmla="*/ 282991 w 6294865"/>
              <a:gd name="connsiteY19885" fmla="*/ 4614808 h 5339960"/>
              <a:gd name="connsiteX19886" fmla="*/ 964162 w 6294865"/>
              <a:gd name="connsiteY19886" fmla="*/ 2440796 h 5339960"/>
              <a:gd name="connsiteX19887" fmla="*/ 964228 w 6294865"/>
              <a:gd name="connsiteY19887" fmla="*/ 2442356 h 5339960"/>
              <a:gd name="connsiteX19888" fmla="*/ 964575 w 6294865"/>
              <a:gd name="connsiteY19888" fmla="*/ 2445060 h 5339960"/>
              <a:gd name="connsiteX19889" fmla="*/ 967563 w 6294865"/>
              <a:gd name="connsiteY19889" fmla="*/ 2443558 h 5339960"/>
              <a:gd name="connsiteX19890" fmla="*/ 792384 w 6294865"/>
              <a:gd name="connsiteY19890" fmla="*/ 2983692 h 5339960"/>
              <a:gd name="connsiteX19891" fmla="*/ 792149 w 6294865"/>
              <a:gd name="connsiteY19891" fmla="*/ 2985592 h 5339960"/>
              <a:gd name="connsiteX19892" fmla="*/ 791133 w 6294865"/>
              <a:gd name="connsiteY19892" fmla="*/ 2989150 h 5339960"/>
              <a:gd name="connsiteX19893" fmla="*/ 792527 w 6294865"/>
              <a:gd name="connsiteY19893" fmla="*/ 2989054 h 5339960"/>
              <a:gd name="connsiteX19894" fmla="*/ 792772 w 6294865"/>
              <a:gd name="connsiteY19894" fmla="*/ 2983994 h 5339960"/>
              <a:gd name="connsiteX19895" fmla="*/ 383706 w 6294865"/>
              <a:gd name="connsiteY19895" fmla="*/ 4280519 h 5339960"/>
              <a:gd name="connsiteX19896" fmla="*/ 385263 w 6294865"/>
              <a:gd name="connsiteY19896" fmla="*/ 4286332 h 5339960"/>
              <a:gd name="connsiteX19897" fmla="*/ 387876 w 6294865"/>
              <a:gd name="connsiteY19897" fmla="*/ 4298277 h 5339960"/>
              <a:gd name="connsiteX19898" fmla="*/ 397328 w 6294865"/>
              <a:gd name="connsiteY19898" fmla="*/ 4283570 h 5339960"/>
              <a:gd name="connsiteX19899" fmla="*/ 398357 w 6294865"/>
              <a:gd name="connsiteY19899" fmla="*/ 4282145 h 5339960"/>
              <a:gd name="connsiteX19900" fmla="*/ 393153 w 6294865"/>
              <a:gd name="connsiteY19900" fmla="*/ 4278153 h 5339960"/>
              <a:gd name="connsiteX19901" fmla="*/ 1322726 w 6294865"/>
              <a:gd name="connsiteY19901" fmla="*/ 1295160 h 5339960"/>
              <a:gd name="connsiteX19902" fmla="*/ 1322977 w 6294865"/>
              <a:gd name="connsiteY19902" fmla="*/ 1295726 h 5339960"/>
              <a:gd name="connsiteX19903" fmla="*/ 1324487 w 6294865"/>
              <a:gd name="connsiteY19903" fmla="*/ 1294406 h 5339960"/>
              <a:gd name="connsiteX19904" fmla="*/ 1323820 w 6294865"/>
              <a:gd name="connsiteY19904" fmla="*/ 1293651 h 5339960"/>
              <a:gd name="connsiteX19905" fmla="*/ 1322992 w 6294865"/>
              <a:gd name="connsiteY19905" fmla="*/ 1294377 h 5339960"/>
              <a:gd name="connsiteX19906" fmla="*/ 1354957 w 6294865"/>
              <a:gd name="connsiteY19906" fmla="*/ 1192838 h 5339960"/>
              <a:gd name="connsiteX19907" fmla="*/ 1358465 w 6294865"/>
              <a:gd name="connsiteY19907" fmla="*/ 1200791 h 5339960"/>
              <a:gd name="connsiteX19908" fmla="*/ 1359781 w 6294865"/>
              <a:gd name="connsiteY19908" fmla="*/ 1199128 h 5339960"/>
              <a:gd name="connsiteX19909" fmla="*/ 1359413 w 6294865"/>
              <a:gd name="connsiteY19909" fmla="*/ 1202939 h 5339960"/>
              <a:gd name="connsiteX19910" fmla="*/ 1360219 w 6294865"/>
              <a:gd name="connsiteY19910" fmla="*/ 1204765 h 5339960"/>
              <a:gd name="connsiteX19911" fmla="*/ 1373629 w 6294865"/>
              <a:gd name="connsiteY19911" fmla="*/ 1189824 h 5339960"/>
              <a:gd name="connsiteX19912" fmla="*/ 1374958 w 6294865"/>
              <a:gd name="connsiteY19912" fmla="*/ 1177471 h 5339960"/>
              <a:gd name="connsiteX19913" fmla="*/ 1376501 w 6294865"/>
              <a:gd name="connsiteY19913" fmla="*/ 1180594 h 5339960"/>
              <a:gd name="connsiteX19914" fmla="*/ 1377284 w 6294865"/>
              <a:gd name="connsiteY19914" fmla="*/ 1185754 h 5339960"/>
              <a:gd name="connsiteX19915" fmla="*/ 1388215 w 6294865"/>
              <a:gd name="connsiteY19915" fmla="*/ 1173579 h 5339960"/>
              <a:gd name="connsiteX19916" fmla="*/ 1397105 w 6294865"/>
              <a:gd name="connsiteY19916" fmla="*/ 1164300 h 5339960"/>
              <a:gd name="connsiteX19917" fmla="*/ 1395848 w 6294865"/>
              <a:gd name="connsiteY19917" fmla="*/ 1153174 h 5339960"/>
              <a:gd name="connsiteX19918" fmla="*/ 1379334 w 6294865"/>
              <a:gd name="connsiteY19918" fmla="*/ 1169082 h 5339960"/>
              <a:gd name="connsiteX19919" fmla="*/ 1358119 w 6294865"/>
              <a:gd name="connsiteY19919" fmla="*/ 1183480 h 5339960"/>
              <a:gd name="connsiteX19920" fmla="*/ 354587 w 6294865"/>
              <a:gd name="connsiteY19920" fmla="*/ 4368353 h 5339960"/>
              <a:gd name="connsiteX19921" fmla="*/ 354826 w 6294865"/>
              <a:gd name="connsiteY19921" fmla="*/ 4368697 h 5339960"/>
              <a:gd name="connsiteX19922" fmla="*/ 360449 w 6294865"/>
              <a:gd name="connsiteY19922" fmla="*/ 4390450 h 5339960"/>
              <a:gd name="connsiteX19923" fmla="*/ 357026 w 6294865"/>
              <a:gd name="connsiteY19923" fmla="*/ 4392481 h 5339960"/>
              <a:gd name="connsiteX19924" fmla="*/ 366360 w 6294865"/>
              <a:gd name="connsiteY19924" fmla="*/ 4390370 h 5339960"/>
              <a:gd name="connsiteX19925" fmla="*/ 365416 w 6294865"/>
              <a:gd name="connsiteY19925" fmla="*/ 4385893 h 5339960"/>
              <a:gd name="connsiteX19926" fmla="*/ 361376 w 6294865"/>
              <a:gd name="connsiteY19926" fmla="*/ 4358113 h 5339960"/>
              <a:gd name="connsiteX19927" fmla="*/ 761717 w 6294865"/>
              <a:gd name="connsiteY19927" fmla="*/ 3073353 h 5339960"/>
              <a:gd name="connsiteX19928" fmla="*/ 759919 w 6294865"/>
              <a:gd name="connsiteY19928" fmla="*/ 3087913 h 5339960"/>
              <a:gd name="connsiteX19929" fmla="*/ 757657 w 6294865"/>
              <a:gd name="connsiteY19929" fmla="*/ 3095831 h 5339960"/>
              <a:gd name="connsiteX19930" fmla="*/ 767953 w 6294865"/>
              <a:gd name="connsiteY19930" fmla="*/ 3103771 h 5339960"/>
              <a:gd name="connsiteX19931" fmla="*/ 774872 w 6294865"/>
              <a:gd name="connsiteY19931" fmla="*/ 3097669 h 5339960"/>
              <a:gd name="connsiteX19932" fmla="*/ 770553 w 6294865"/>
              <a:gd name="connsiteY19932" fmla="*/ 3085136 h 5339960"/>
              <a:gd name="connsiteX19933" fmla="*/ 767785 w 6294865"/>
              <a:gd name="connsiteY19933" fmla="*/ 3076620 h 5339960"/>
              <a:gd name="connsiteX19934" fmla="*/ 765145 w 6294865"/>
              <a:gd name="connsiteY19934" fmla="*/ 3073076 h 5339960"/>
              <a:gd name="connsiteX19935" fmla="*/ 1666498 w 6294865"/>
              <a:gd name="connsiteY19935" fmla="*/ 200496 h 5339960"/>
              <a:gd name="connsiteX19936" fmla="*/ 1667482 w 6294865"/>
              <a:gd name="connsiteY19936" fmla="*/ 214885 h 5339960"/>
              <a:gd name="connsiteX19937" fmla="*/ 1668317 w 6294865"/>
              <a:gd name="connsiteY19937" fmla="*/ 225775 h 5339960"/>
              <a:gd name="connsiteX19938" fmla="*/ 1680385 w 6294865"/>
              <a:gd name="connsiteY19938" fmla="*/ 228799 h 5339960"/>
              <a:gd name="connsiteX19939" fmla="*/ 1680900 w 6294865"/>
              <a:gd name="connsiteY19939" fmla="*/ 228428 h 5339960"/>
              <a:gd name="connsiteX19940" fmla="*/ 1683975 w 6294865"/>
              <a:gd name="connsiteY19940" fmla="*/ 226284 h 5339960"/>
              <a:gd name="connsiteX19941" fmla="*/ 1685318 w 6294865"/>
              <a:gd name="connsiteY19941" fmla="*/ 213715 h 5339960"/>
              <a:gd name="connsiteX19942" fmla="*/ 1687744 w 6294865"/>
              <a:gd name="connsiteY19942" fmla="*/ 220352 h 5339960"/>
              <a:gd name="connsiteX19943" fmla="*/ 1688208 w 6294865"/>
              <a:gd name="connsiteY19943" fmla="*/ 223330 h 5339960"/>
              <a:gd name="connsiteX19944" fmla="*/ 1693876 w 6294865"/>
              <a:gd name="connsiteY19944" fmla="*/ 219378 h 5339960"/>
              <a:gd name="connsiteX19945" fmla="*/ 1693911 w 6294865"/>
              <a:gd name="connsiteY19945" fmla="*/ 219359 h 5339960"/>
              <a:gd name="connsiteX19946" fmla="*/ 1684227 w 6294865"/>
              <a:gd name="connsiteY19946" fmla="*/ 212995 h 5339960"/>
              <a:gd name="connsiteX19947" fmla="*/ 1215046 w 6294865"/>
              <a:gd name="connsiteY19947" fmla="*/ 1633587 h 5339960"/>
              <a:gd name="connsiteX19948" fmla="*/ 1224309 w 6294865"/>
              <a:gd name="connsiteY19948" fmla="*/ 1649653 h 5339960"/>
              <a:gd name="connsiteX19949" fmla="*/ 1226242 w 6294865"/>
              <a:gd name="connsiteY19949" fmla="*/ 1647560 h 5339960"/>
              <a:gd name="connsiteX19950" fmla="*/ 1216214 w 6294865"/>
              <a:gd name="connsiteY19950" fmla="*/ 1635202 h 5339960"/>
              <a:gd name="connsiteX19951" fmla="*/ 1215075 w 6294865"/>
              <a:gd name="connsiteY19951" fmla="*/ 1633583 h 5339960"/>
              <a:gd name="connsiteX19952" fmla="*/ 1399803 w 6294865"/>
              <a:gd name="connsiteY19952" fmla="*/ 1043540 h 5339960"/>
              <a:gd name="connsiteX19953" fmla="*/ 1400582 w 6294865"/>
              <a:gd name="connsiteY19953" fmla="*/ 1050198 h 5339960"/>
              <a:gd name="connsiteX19954" fmla="*/ 1402977 w 6294865"/>
              <a:gd name="connsiteY19954" fmla="*/ 1049024 h 5339960"/>
              <a:gd name="connsiteX19955" fmla="*/ 1601345 w 6294865"/>
              <a:gd name="connsiteY19955" fmla="*/ 399850 h 5339960"/>
              <a:gd name="connsiteX19956" fmla="*/ 1604877 w 6294865"/>
              <a:gd name="connsiteY19956" fmla="*/ 402382 h 5339960"/>
              <a:gd name="connsiteX19957" fmla="*/ 1604919 w 6294865"/>
              <a:gd name="connsiteY19957" fmla="*/ 400723 h 5339960"/>
              <a:gd name="connsiteX19958" fmla="*/ 824073 w 6294865"/>
              <a:gd name="connsiteY19958" fmla="*/ 2867222 h 5339960"/>
              <a:gd name="connsiteX19959" fmla="*/ 825794 w 6294865"/>
              <a:gd name="connsiteY19959" fmla="*/ 2865304 h 5339960"/>
              <a:gd name="connsiteX19960" fmla="*/ 825938 w 6294865"/>
              <a:gd name="connsiteY19960" fmla="*/ 2862343 h 5339960"/>
              <a:gd name="connsiteX19961" fmla="*/ 999933 w 6294865"/>
              <a:gd name="connsiteY19961" fmla="*/ 2306078 h 5339960"/>
              <a:gd name="connsiteX19962" fmla="*/ 996669 w 6294865"/>
              <a:gd name="connsiteY19962" fmla="*/ 2325449 h 5339960"/>
              <a:gd name="connsiteX19963" fmla="*/ 995939 w 6294865"/>
              <a:gd name="connsiteY19963" fmla="*/ 2329511 h 5339960"/>
              <a:gd name="connsiteX19964" fmla="*/ 1003998 w 6294865"/>
              <a:gd name="connsiteY19964" fmla="*/ 2319872 h 5339960"/>
              <a:gd name="connsiteX19965" fmla="*/ 1004245 w 6294865"/>
              <a:gd name="connsiteY19965" fmla="*/ 2319656 h 5339960"/>
              <a:gd name="connsiteX19966" fmla="*/ 1008084 w 6294865"/>
              <a:gd name="connsiteY19966" fmla="*/ 2301773 h 5339960"/>
              <a:gd name="connsiteX19967" fmla="*/ 1008371 w 6294865"/>
              <a:gd name="connsiteY19967" fmla="*/ 2300767 h 5339960"/>
              <a:gd name="connsiteX19968" fmla="*/ 1579716 w 6294865"/>
              <a:gd name="connsiteY19968" fmla="*/ 465318 h 5339960"/>
              <a:gd name="connsiteX19969" fmla="*/ 1579908 w 6294865"/>
              <a:gd name="connsiteY19969" fmla="*/ 465956 h 5339960"/>
              <a:gd name="connsiteX19970" fmla="*/ 1582747 w 6294865"/>
              <a:gd name="connsiteY19970" fmla="*/ 466314 h 5339960"/>
              <a:gd name="connsiteX19971" fmla="*/ 1583031 w 6294865"/>
              <a:gd name="connsiteY19971" fmla="*/ 465755 h 5339960"/>
              <a:gd name="connsiteX19972" fmla="*/ 1622285 w 6294865"/>
              <a:gd name="connsiteY19972" fmla="*/ 329845 h 5339960"/>
              <a:gd name="connsiteX19973" fmla="*/ 1622525 w 6294865"/>
              <a:gd name="connsiteY19973" fmla="*/ 330920 h 5339960"/>
              <a:gd name="connsiteX19974" fmla="*/ 1623086 w 6294865"/>
              <a:gd name="connsiteY19974" fmla="*/ 331528 h 5339960"/>
              <a:gd name="connsiteX19975" fmla="*/ 1623702 w 6294865"/>
              <a:gd name="connsiteY19975" fmla="*/ 331580 h 5339960"/>
              <a:gd name="connsiteX19976" fmla="*/ 1623267 w 6294865"/>
              <a:gd name="connsiteY19976" fmla="*/ 329620 h 5339960"/>
              <a:gd name="connsiteX19977" fmla="*/ 344431 w 6294865"/>
              <a:gd name="connsiteY19977" fmla="*/ 4385392 h 5339960"/>
              <a:gd name="connsiteX19978" fmla="*/ 343509 w 6294865"/>
              <a:gd name="connsiteY19978" fmla="*/ 4390694 h 5339960"/>
              <a:gd name="connsiteX19979" fmla="*/ 346932 w 6294865"/>
              <a:gd name="connsiteY19979" fmla="*/ 4394763 h 5339960"/>
              <a:gd name="connsiteX19980" fmla="*/ 354802 w 6294865"/>
              <a:gd name="connsiteY19980" fmla="*/ 4392983 h 5339960"/>
              <a:gd name="connsiteX19981" fmla="*/ 346324 w 6294865"/>
              <a:gd name="connsiteY19981" fmla="*/ 4388031 h 5339960"/>
              <a:gd name="connsiteX19982" fmla="*/ 1154459 w 6294865"/>
              <a:gd name="connsiteY19982" fmla="*/ 1812976 h 5339960"/>
              <a:gd name="connsiteX19983" fmla="*/ 1157600 w 6294865"/>
              <a:gd name="connsiteY19983" fmla="*/ 1825158 h 5339960"/>
              <a:gd name="connsiteX19984" fmla="*/ 1162204 w 6294865"/>
              <a:gd name="connsiteY19984" fmla="*/ 1824174 h 5339960"/>
              <a:gd name="connsiteX19985" fmla="*/ 1163927 w 6294865"/>
              <a:gd name="connsiteY19985" fmla="*/ 1814909 h 5339960"/>
              <a:gd name="connsiteX19986" fmla="*/ 1161946 w 6294865"/>
              <a:gd name="connsiteY19986" fmla="*/ 1809710 h 5339960"/>
              <a:gd name="connsiteX19987" fmla="*/ 1186690 w 6294865"/>
              <a:gd name="connsiteY19987" fmla="*/ 1710655 h 5339960"/>
              <a:gd name="connsiteX19988" fmla="*/ 1192239 w 6294865"/>
              <a:gd name="connsiteY19988" fmla="*/ 1732177 h 5339960"/>
              <a:gd name="connsiteX19989" fmla="*/ 1193955 w 6294865"/>
              <a:gd name="connsiteY19989" fmla="*/ 1738795 h 5339960"/>
              <a:gd name="connsiteX19990" fmla="*/ 1194139 w 6294865"/>
              <a:gd name="connsiteY19990" fmla="*/ 1738459 h 5339960"/>
              <a:gd name="connsiteX19991" fmla="*/ 1215932 w 6294865"/>
              <a:gd name="connsiteY19991" fmla="*/ 1707752 h 5339960"/>
              <a:gd name="connsiteX19992" fmla="*/ 1215440 w 6294865"/>
              <a:gd name="connsiteY19992" fmla="*/ 1712838 h 5339960"/>
              <a:gd name="connsiteX19993" fmla="*/ 1212689 w 6294865"/>
              <a:gd name="connsiteY19993" fmla="*/ 1720639 h 5339960"/>
              <a:gd name="connsiteX19994" fmla="*/ 1223460 w 6294865"/>
              <a:gd name="connsiteY19994" fmla="*/ 1697376 h 5339960"/>
              <a:gd name="connsiteX19995" fmla="*/ 1226397 w 6294865"/>
              <a:gd name="connsiteY19995" fmla="*/ 1692207 h 5339960"/>
              <a:gd name="connsiteX19996" fmla="*/ 1226375 w 6294865"/>
              <a:gd name="connsiteY19996" fmla="*/ 1692148 h 5339960"/>
              <a:gd name="connsiteX19997" fmla="*/ 1210720 w 6294865"/>
              <a:gd name="connsiteY19997" fmla="*/ 1700176 h 5339960"/>
              <a:gd name="connsiteX19998" fmla="*/ 314103 w 6294865"/>
              <a:gd name="connsiteY19998" fmla="*/ 4478206 h 5339960"/>
              <a:gd name="connsiteX19999" fmla="*/ 316287 w 6294865"/>
              <a:gd name="connsiteY19999" fmla="*/ 4486061 h 5339960"/>
              <a:gd name="connsiteX20000" fmla="*/ 316971 w 6294865"/>
              <a:gd name="connsiteY20000" fmla="*/ 4487151 h 5339960"/>
              <a:gd name="connsiteX20001" fmla="*/ 317442 w 6294865"/>
              <a:gd name="connsiteY20001" fmla="*/ 4487002 h 5339960"/>
              <a:gd name="connsiteX20002" fmla="*/ 317321 w 6294865"/>
              <a:gd name="connsiteY20002" fmla="*/ 4473428 h 5339960"/>
              <a:gd name="connsiteX20003" fmla="*/ 1285062 w 6294865"/>
              <a:gd name="connsiteY20003" fmla="*/ 1393754 h 5339960"/>
              <a:gd name="connsiteX20004" fmla="*/ 1286751 w 6294865"/>
              <a:gd name="connsiteY20004" fmla="*/ 1400260 h 5339960"/>
              <a:gd name="connsiteX20005" fmla="*/ 1287010 w 6294865"/>
              <a:gd name="connsiteY20005" fmla="*/ 1400080 h 5339960"/>
              <a:gd name="connsiteX20006" fmla="*/ 1286228 w 6294865"/>
              <a:gd name="connsiteY20006" fmla="*/ 1393140 h 5339960"/>
              <a:gd name="connsiteX20007" fmla="*/ 962108 w 6294865"/>
              <a:gd name="connsiteY20007" fmla="*/ 2418170 h 5339960"/>
              <a:gd name="connsiteX20008" fmla="*/ 963573 w 6294865"/>
              <a:gd name="connsiteY20008" fmla="*/ 2426826 h 5339960"/>
              <a:gd name="connsiteX20009" fmla="*/ 963827 w 6294865"/>
              <a:gd name="connsiteY20009" fmla="*/ 2432855 h 5339960"/>
              <a:gd name="connsiteX20010" fmla="*/ 968908 w 6294865"/>
              <a:gd name="connsiteY20010" fmla="*/ 2436453 h 5339960"/>
              <a:gd name="connsiteX20011" fmla="*/ 975700 w 6294865"/>
              <a:gd name="connsiteY20011" fmla="*/ 2404808 h 5339960"/>
              <a:gd name="connsiteX20012" fmla="*/ 970912 w 6294865"/>
              <a:gd name="connsiteY20012" fmla="*/ 2409598 h 5339960"/>
              <a:gd name="connsiteX20013" fmla="*/ 1083635 w 6294865"/>
              <a:gd name="connsiteY20013" fmla="*/ 2032062 h 5339960"/>
              <a:gd name="connsiteX20014" fmla="*/ 1097772 w 6294865"/>
              <a:gd name="connsiteY20014" fmla="*/ 2039096 h 5339960"/>
              <a:gd name="connsiteX20015" fmla="*/ 1098924 w 6294865"/>
              <a:gd name="connsiteY20015" fmla="*/ 2039649 h 5339960"/>
              <a:gd name="connsiteX20016" fmla="*/ 1101781 w 6294865"/>
              <a:gd name="connsiteY20016" fmla="*/ 2037150 h 5339960"/>
              <a:gd name="connsiteX20017" fmla="*/ 1103394 w 6294865"/>
              <a:gd name="connsiteY20017" fmla="*/ 2026839 h 5339960"/>
              <a:gd name="connsiteX20018" fmla="*/ 1100885 w 6294865"/>
              <a:gd name="connsiteY20018" fmla="*/ 2018448 h 5339960"/>
              <a:gd name="connsiteX20019" fmla="*/ 1094185 w 6294865"/>
              <a:gd name="connsiteY20019" fmla="*/ 2024900 h 5339960"/>
              <a:gd name="connsiteX20020" fmla="*/ 940842 w 6294865"/>
              <a:gd name="connsiteY20020" fmla="*/ 2483753 h 5339960"/>
              <a:gd name="connsiteX20021" fmla="*/ 942034 w 6294865"/>
              <a:gd name="connsiteY20021" fmla="*/ 2482920 h 5339960"/>
              <a:gd name="connsiteX20022" fmla="*/ 952141 w 6294865"/>
              <a:gd name="connsiteY20022" fmla="*/ 2482218 h 5339960"/>
              <a:gd name="connsiteX20023" fmla="*/ 945185 w 6294865"/>
              <a:gd name="connsiteY20023" fmla="*/ 2476667 h 5339960"/>
              <a:gd name="connsiteX20024" fmla="*/ 280593 w 6294865"/>
              <a:gd name="connsiteY20024" fmla="*/ 4578868 h 5339960"/>
              <a:gd name="connsiteX20025" fmla="*/ 280776 w 6294865"/>
              <a:gd name="connsiteY20025" fmla="*/ 4581489 h 5339960"/>
              <a:gd name="connsiteX20026" fmla="*/ 281768 w 6294865"/>
              <a:gd name="connsiteY20026" fmla="*/ 4581914 h 5339960"/>
              <a:gd name="connsiteX20027" fmla="*/ 282549 w 6294865"/>
              <a:gd name="connsiteY20027" fmla="*/ 4580030 h 5339960"/>
              <a:gd name="connsiteX20028" fmla="*/ 281434 w 6294865"/>
              <a:gd name="connsiteY20028" fmla="*/ 4579522 h 5339960"/>
              <a:gd name="connsiteX20029" fmla="*/ 838923 w 6294865"/>
              <a:gd name="connsiteY20029" fmla="*/ 2804307 h 5339960"/>
              <a:gd name="connsiteX20030" fmla="*/ 841470 w 6294865"/>
              <a:gd name="connsiteY20030" fmla="*/ 2814390 h 5339960"/>
              <a:gd name="connsiteX20031" fmla="*/ 851377 w 6294865"/>
              <a:gd name="connsiteY20031" fmla="*/ 2809312 h 5339960"/>
              <a:gd name="connsiteX20032" fmla="*/ 848285 w 6294865"/>
              <a:gd name="connsiteY20032" fmla="*/ 2804318 h 5339960"/>
              <a:gd name="connsiteX20033" fmla="*/ 846603 w 6294865"/>
              <a:gd name="connsiteY20033" fmla="*/ 2802151 h 5339960"/>
              <a:gd name="connsiteX20034" fmla="*/ 841990 w 6294865"/>
              <a:gd name="connsiteY20034" fmla="*/ 2802037 h 5339960"/>
              <a:gd name="connsiteX20035" fmla="*/ 893837 w 6294865"/>
              <a:gd name="connsiteY20035" fmla="*/ 2628699 h 5339960"/>
              <a:gd name="connsiteX20036" fmla="*/ 899707 w 6294865"/>
              <a:gd name="connsiteY20036" fmla="*/ 2636515 h 5339960"/>
              <a:gd name="connsiteX20037" fmla="*/ 913885 w 6294865"/>
              <a:gd name="connsiteY20037" fmla="*/ 2661108 h 5339960"/>
              <a:gd name="connsiteX20038" fmla="*/ 919675 w 6294865"/>
              <a:gd name="connsiteY20038" fmla="*/ 2654842 h 5339960"/>
              <a:gd name="connsiteX20039" fmla="*/ 933053 w 6294865"/>
              <a:gd name="connsiteY20039" fmla="*/ 2643268 h 5339960"/>
              <a:gd name="connsiteX20040" fmla="*/ 935921 w 6294865"/>
              <a:gd name="connsiteY20040" fmla="*/ 2633205 h 5339960"/>
              <a:gd name="connsiteX20041" fmla="*/ 941846 w 6294865"/>
              <a:gd name="connsiteY20041" fmla="*/ 2615047 h 5339960"/>
              <a:gd name="connsiteX20042" fmla="*/ 942326 w 6294865"/>
              <a:gd name="connsiteY20042" fmla="*/ 2633404 h 5339960"/>
              <a:gd name="connsiteX20043" fmla="*/ 942076 w 6294865"/>
              <a:gd name="connsiteY20043" fmla="*/ 2636110 h 5339960"/>
              <a:gd name="connsiteX20044" fmla="*/ 951762 w 6294865"/>
              <a:gd name="connsiteY20044" fmla="*/ 2630192 h 5339960"/>
              <a:gd name="connsiteX20045" fmla="*/ 962815 w 6294865"/>
              <a:gd name="connsiteY20045" fmla="*/ 2613701 h 5339960"/>
              <a:gd name="connsiteX20046" fmla="*/ 970619 w 6294865"/>
              <a:gd name="connsiteY20046" fmla="*/ 2603841 h 5339960"/>
              <a:gd name="connsiteX20047" fmla="*/ 970446 w 6294865"/>
              <a:gd name="connsiteY20047" fmla="*/ 2592390 h 5339960"/>
              <a:gd name="connsiteX20048" fmla="*/ 965042 w 6294865"/>
              <a:gd name="connsiteY20048" fmla="*/ 2593253 h 5339960"/>
              <a:gd name="connsiteX20049" fmla="*/ 968783 w 6294865"/>
              <a:gd name="connsiteY20049" fmla="*/ 2579419 h 5339960"/>
              <a:gd name="connsiteX20050" fmla="*/ 970452 w 6294865"/>
              <a:gd name="connsiteY20050" fmla="*/ 2578445 h 5339960"/>
              <a:gd name="connsiteX20051" fmla="*/ 970534 w 6294865"/>
              <a:gd name="connsiteY20051" fmla="*/ 2576721 h 5339960"/>
              <a:gd name="connsiteX20052" fmla="*/ 966748 w 6294865"/>
              <a:gd name="connsiteY20052" fmla="*/ 2579501 h 5339960"/>
              <a:gd name="connsiteX20053" fmla="*/ 944075 w 6294865"/>
              <a:gd name="connsiteY20053" fmla="*/ 2596083 h 5339960"/>
              <a:gd name="connsiteX20054" fmla="*/ 895094 w 6294865"/>
              <a:gd name="connsiteY20054" fmla="*/ 2627599 h 5339960"/>
              <a:gd name="connsiteX20055" fmla="*/ 861606 w 6294865"/>
              <a:gd name="connsiteY20055" fmla="*/ 2731020 h 5339960"/>
              <a:gd name="connsiteX20056" fmla="*/ 862669 w 6294865"/>
              <a:gd name="connsiteY20056" fmla="*/ 2732434 h 5339960"/>
              <a:gd name="connsiteX20057" fmla="*/ 862634 w 6294865"/>
              <a:gd name="connsiteY20057" fmla="*/ 2730119 h 5339960"/>
              <a:gd name="connsiteX20058" fmla="*/ 1592878 w 6294865"/>
              <a:gd name="connsiteY20058" fmla="*/ 408717 h 5339960"/>
              <a:gd name="connsiteX20059" fmla="*/ 1593637 w 6294865"/>
              <a:gd name="connsiteY20059" fmla="*/ 420866 h 5339960"/>
              <a:gd name="connsiteX20060" fmla="*/ 1601961 w 6294865"/>
              <a:gd name="connsiteY20060" fmla="*/ 416967 h 5339960"/>
              <a:gd name="connsiteX20061" fmla="*/ 1602026 w 6294865"/>
              <a:gd name="connsiteY20061" fmla="*/ 416686 h 5339960"/>
              <a:gd name="connsiteX20062" fmla="*/ 1593623 w 6294865"/>
              <a:gd name="connsiteY20062" fmla="*/ 409451 h 5339960"/>
              <a:gd name="connsiteX20063" fmla="*/ 797497 w 6294865"/>
              <a:gd name="connsiteY20063" fmla="*/ 2930717 h 5339960"/>
              <a:gd name="connsiteX20064" fmla="*/ 802719 w 6294865"/>
              <a:gd name="connsiteY20064" fmla="*/ 2942550 h 5339960"/>
              <a:gd name="connsiteX20065" fmla="*/ 812574 w 6294865"/>
              <a:gd name="connsiteY20065" fmla="*/ 2933859 h 5339960"/>
              <a:gd name="connsiteX20066" fmla="*/ 812694 w 6294865"/>
              <a:gd name="connsiteY20066" fmla="*/ 2933298 h 5339960"/>
              <a:gd name="connsiteX20067" fmla="*/ 809167 w 6294865"/>
              <a:gd name="connsiteY20067" fmla="*/ 2929060 h 5339960"/>
              <a:gd name="connsiteX20068" fmla="*/ 799544 w 6294865"/>
              <a:gd name="connsiteY20068" fmla="*/ 2926832 h 5339960"/>
              <a:gd name="connsiteX20069" fmla="*/ 798637 w 6294865"/>
              <a:gd name="connsiteY20069" fmla="*/ 2927343 h 5339960"/>
              <a:gd name="connsiteX20070" fmla="*/ 1006905 w 6294865"/>
              <a:gd name="connsiteY20070" fmla="*/ 2264723 h 5339960"/>
              <a:gd name="connsiteX20071" fmla="*/ 1002766 w 6294865"/>
              <a:gd name="connsiteY20071" fmla="*/ 2289273 h 5339960"/>
              <a:gd name="connsiteX20072" fmla="*/ 1014555 w 6294865"/>
              <a:gd name="connsiteY20072" fmla="*/ 2279074 h 5339960"/>
              <a:gd name="connsiteX20073" fmla="*/ 1017423 w 6294865"/>
              <a:gd name="connsiteY20073" fmla="*/ 2269012 h 5339960"/>
              <a:gd name="connsiteX20074" fmla="*/ 1019205 w 6294865"/>
              <a:gd name="connsiteY20074" fmla="*/ 2263550 h 5339960"/>
              <a:gd name="connsiteX20075" fmla="*/ 1008175 w 6294865"/>
              <a:gd name="connsiteY20075" fmla="*/ 2263912 h 5339960"/>
              <a:gd name="connsiteX20076" fmla="*/ 600053 w 6294865"/>
              <a:gd name="connsiteY20076" fmla="*/ 3555468 h 5339960"/>
              <a:gd name="connsiteX20077" fmla="*/ 606001 w 6294865"/>
              <a:gd name="connsiteY20077" fmla="*/ 3554463 h 5339960"/>
              <a:gd name="connsiteX20078" fmla="*/ 605774 w 6294865"/>
              <a:gd name="connsiteY20078" fmla="*/ 3545570 h 5339960"/>
              <a:gd name="connsiteX20079" fmla="*/ 959488 w 6294865"/>
              <a:gd name="connsiteY20079" fmla="*/ 2412876 h 5339960"/>
              <a:gd name="connsiteX20080" fmla="*/ 961638 w 6294865"/>
              <a:gd name="connsiteY20080" fmla="*/ 2415386 h 5339960"/>
              <a:gd name="connsiteX20081" fmla="*/ 961758 w 6294865"/>
              <a:gd name="connsiteY20081" fmla="*/ 2416092 h 5339960"/>
              <a:gd name="connsiteX20082" fmla="*/ 968505 w 6294865"/>
              <a:gd name="connsiteY20082" fmla="*/ 2407895 h 5339960"/>
              <a:gd name="connsiteX20083" fmla="*/ 964996 w 6294865"/>
              <a:gd name="connsiteY20083" fmla="*/ 2410104 h 5339960"/>
              <a:gd name="connsiteX20084" fmla="*/ 1211150 w 6294865"/>
              <a:gd name="connsiteY20084" fmla="*/ 1612519 h 5339960"/>
              <a:gd name="connsiteX20085" fmla="*/ 1221729 w 6294865"/>
              <a:gd name="connsiteY20085" fmla="*/ 1622994 h 5339960"/>
              <a:gd name="connsiteX20086" fmla="*/ 1246654 w 6294865"/>
              <a:gd name="connsiteY20086" fmla="*/ 1616006 h 5339960"/>
              <a:gd name="connsiteX20087" fmla="*/ 1248371 w 6294865"/>
              <a:gd name="connsiteY20087" fmla="*/ 1615534 h 5339960"/>
              <a:gd name="connsiteX20088" fmla="*/ 1252268 w 6294865"/>
              <a:gd name="connsiteY20088" fmla="*/ 1603592 h 5339960"/>
              <a:gd name="connsiteX20089" fmla="*/ 1253533 w 6294865"/>
              <a:gd name="connsiteY20089" fmla="*/ 1605941 h 5339960"/>
              <a:gd name="connsiteX20090" fmla="*/ 1253127 w 6294865"/>
              <a:gd name="connsiteY20090" fmla="*/ 1614227 h 5339960"/>
              <a:gd name="connsiteX20091" fmla="*/ 1267936 w 6294865"/>
              <a:gd name="connsiteY20091" fmla="*/ 1610156 h 5339960"/>
              <a:gd name="connsiteX20092" fmla="*/ 1271141 w 6294865"/>
              <a:gd name="connsiteY20092" fmla="*/ 1605374 h 5339960"/>
              <a:gd name="connsiteX20093" fmla="*/ 1271240 w 6294865"/>
              <a:gd name="connsiteY20093" fmla="*/ 1599400 h 5339960"/>
              <a:gd name="connsiteX20094" fmla="*/ 1278370 w 6294865"/>
              <a:gd name="connsiteY20094" fmla="*/ 1584724 h 5339960"/>
              <a:gd name="connsiteX20095" fmla="*/ 1280886 w 6294865"/>
              <a:gd name="connsiteY20095" fmla="*/ 1582128 h 5339960"/>
              <a:gd name="connsiteX20096" fmla="*/ 1280876 w 6294865"/>
              <a:gd name="connsiteY20096" fmla="*/ 1581444 h 5339960"/>
              <a:gd name="connsiteX20097" fmla="*/ 1272979 w 6294865"/>
              <a:gd name="connsiteY20097" fmla="*/ 1575292 h 5339960"/>
              <a:gd name="connsiteX20098" fmla="*/ 1270555 w 6294865"/>
              <a:gd name="connsiteY20098" fmla="*/ 1572886 h 5339960"/>
              <a:gd name="connsiteX20099" fmla="*/ 1254498 w 6294865"/>
              <a:gd name="connsiteY20099" fmla="*/ 1584628 h 5339960"/>
              <a:gd name="connsiteX20100" fmla="*/ 919479 w 6294865"/>
              <a:gd name="connsiteY20100" fmla="*/ 2537051 h 5339960"/>
              <a:gd name="connsiteX20101" fmla="*/ 971025 w 6294865"/>
              <a:gd name="connsiteY20101" fmla="*/ 2515937 h 5339960"/>
              <a:gd name="connsiteX20102" fmla="*/ 966940 w 6294865"/>
              <a:gd name="connsiteY20102" fmla="*/ 2503367 h 5339960"/>
              <a:gd name="connsiteX20103" fmla="*/ 964133 w 6294865"/>
              <a:gd name="connsiteY20103" fmla="*/ 2499126 h 5339960"/>
              <a:gd name="connsiteX20104" fmla="*/ 963611 w 6294865"/>
              <a:gd name="connsiteY20104" fmla="*/ 2499143 h 5339960"/>
              <a:gd name="connsiteX20105" fmla="*/ 950388 w 6294865"/>
              <a:gd name="connsiteY20105" fmla="*/ 2500208 h 5339960"/>
              <a:gd name="connsiteX20106" fmla="*/ 938682 w 6294865"/>
              <a:gd name="connsiteY20106" fmla="*/ 2511919 h 5339960"/>
              <a:gd name="connsiteX20107" fmla="*/ 924059 w 6294865"/>
              <a:gd name="connsiteY20107" fmla="*/ 2525546 h 5339960"/>
              <a:gd name="connsiteX20108" fmla="*/ 941683 w 6294865"/>
              <a:gd name="connsiteY20108" fmla="*/ 2503647 h 5339960"/>
              <a:gd name="connsiteX20109" fmla="*/ 944196 w 6294865"/>
              <a:gd name="connsiteY20109" fmla="*/ 2500680 h 5339960"/>
              <a:gd name="connsiteX20110" fmla="*/ 933431 w 6294865"/>
              <a:gd name="connsiteY20110" fmla="*/ 2500312 h 5339960"/>
              <a:gd name="connsiteX20111" fmla="*/ 932272 w 6294865"/>
              <a:gd name="connsiteY20111" fmla="*/ 2502968 h 5339960"/>
              <a:gd name="connsiteX20112" fmla="*/ 923606 w 6294865"/>
              <a:gd name="connsiteY20112" fmla="*/ 2525744 h 5339960"/>
              <a:gd name="connsiteX20113" fmla="*/ 831048 w 6294865"/>
              <a:gd name="connsiteY20113" fmla="*/ 2815689 h 5339960"/>
              <a:gd name="connsiteX20114" fmla="*/ 830625 w 6294865"/>
              <a:gd name="connsiteY20114" fmla="*/ 2819121 h 5339960"/>
              <a:gd name="connsiteX20115" fmla="*/ 831592 w 6294865"/>
              <a:gd name="connsiteY20115" fmla="*/ 2819452 h 5339960"/>
              <a:gd name="connsiteX20116" fmla="*/ 831994 w 6294865"/>
              <a:gd name="connsiteY20116" fmla="*/ 2819246 h 5339960"/>
              <a:gd name="connsiteX20117" fmla="*/ 1564785 w 6294865"/>
              <a:gd name="connsiteY20117" fmla="*/ 486181 h 5339960"/>
              <a:gd name="connsiteX20118" fmla="*/ 1568925 w 6294865"/>
              <a:gd name="connsiteY20118" fmla="*/ 493388 h 5339960"/>
              <a:gd name="connsiteX20119" fmla="*/ 1568764 w 6294865"/>
              <a:gd name="connsiteY20119" fmla="*/ 491942 h 5339960"/>
              <a:gd name="connsiteX20120" fmla="*/ 1572988 w 6294865"/>
              <a:gd name="connsiteY20120" fmla="*/ 482733 h 5339960"/>
              <a:gd name="connsiteX20121" fmla="*/ 1442146 w 6294865"/>
              <a:gd name="connsiteY20121" fmla="*/ 873948 h 5339960"/>
              <a:gd name="connsiteX20122" fmla="*/ 1443238 w 6294865"/>
              <a:gd name="connsiteY20122" fmla="*/ 878201 h 5339960"/>
              <a:gd name="connsiteX20123" fmla="*/ 1447320 w 6294865"/>
              <a:gd name="connsiteY20123" fmla="*/ 886727 h 5339960"/>
              <a:gd name="connsiteX20124" fmla="*/ 1458754 w 6294865"/>
              <a:gd name="connsiteY20124" fmla="*/ 910713 h 5339960"/>
              <a:gd name="connsiteX20125" fmla="*/ 1457903 w 6294865"/>
              <a:gd name="connsiteY20125" fmla="*/ 904457 h 5339960"/>
              <a:gd name="connsiteX20126" fmla="*/ 1454572 w 6294865"/>
              <a:gd name="connsiteY20126" fmla="*/ 874510 h 5339960"/>
              <a:gd name="connsiteX20127" fmla="*/ 1450717 w 6294865"/>
              <a:gd name="connsiteY20127" fmla="*/ 874541 h 5339960"/>
              <a:gd name="connsiteX20128" fmla="*/ 1618905 w 6294865"/>
              <a:gd name="connsiteY20128" fmla="*/ 312656 h 5339960"/>
              <a:gd name="connsiteX20129" fmla="*/ 1619013 w 6294865"/>
              <a:gd name="connsiteY20129" fmla="*/ 314065 h 5339960"/>
              <a:gd name="connsiteX20130" fmla="*/ 1619923 w 6294865"/>
              <a:gd name="connsiteY20130" fmla="*/ 314780 h 5339960"/>
              <a:gd name="connsiteX20131" fmla="*/ 1619610 w 6294865"/>
              <a:gd name="connsiteY20131" fmla="*/ 313403 h 5339960"/>
              <a:gd name="connsiteX20132" fmla="*/ 910048 w 6294865"/>
              <a:gd name="connsiteY20132" fmla="*/ 2562213 h 5339960"/>
              <a:gd name="connsiteX20133" fmla="*/ 921636 w 6294865"/>
              <a:gd name="connsiteY20133" fmla="*/ 2562025 h 5339960"/>
              <a:gd name="connsiteX20134" fmla="*/ 967958 w 6294865"/>
              <a:gd name="connsiteY20134" fmla="*/ 2562795 h 5339960"/>
              <a:gd name="connsiteX20135" fmla="*/ 969517 w 6294865"/>
              <a:gd name="connsiteY20135" fmla="*/ 2561891 h 5339960"/>
              <a:gd name="connsiteX20136" fmla="*/ 971294 w 6294865"/>
              <a:gd name="connsiteY20136" fmla="*/ 2561020 h 5339960"/>
              <a:gd name="connsiteX20137" fmla="*/ 972057 w 6294865"/>
              <a:gd name="connsiteY20137" fmla="*/ 2545250 h 5339960"/>
              <a:gd name="connsiteX20138" fmla="*/ 972116 w 6294865"/>
              <a:gd name="connsiteY20138" fmla="*/ 2544698 h 5339960"/>
              <a:gd name="connsiteX20139" fmla="*/ 959873 w 6294865"/>
              <a:gd name="connsiteY20139" fmla="*/ 2549461 h 5339960"/>
              <a:gd name="connsiteX20140" fmla="*/ 941252 w 6294865"/>
              <a:gd name="connsiteY20140" fmla="*/ 2550876 h 5339960"/>
              <a:gd name="connsiteX20141" fmla="*/ 957426 w 6294865"/>
              <a:gd name="connsiteY20141" fmla="*/ 2535099 h 5339960"/>
              <a:gd name="connsiteX20142" fmla="*/ 964292 w 6294865"/>
              <a:gd name="connsiteY20142" fmla="*/ 2529044 h 5339960"/>
              <a:gd name="connsiteX20143" fmla="*/ 958214 w 6294865"/>
              <a:gd name="connsiteY20143" fmla="*/ 2531266 h 5339960"/>
              <a:gd name="connsiteX20144" fmla="*/ 915919 w 6294865"/>
              <a:gd name="connsiteY20144" fmla="*/ 2546799 h 5339960"/>
              <a:gd name="connsiteX20145" fmla="*/ 915702 w 6294865"/>
              <a:gd name="connsiteY20145" fmla="*/ 2547395 h 5339960"/>
              <a:gd name="connsiteX20146" fmla="*/ 910066 w 6294865"/>
              <a:gd name="connsiteY20146" fmla="*/ 2562178 h 5339960"/>
              <a:gd name="connsiteX20147" fmla="*/ 1303163 w 6294865"/>
              <a:gd name="connsiteY20147" fmla="*/ 1313265 h 5339960"/>
              <a:gd name="connsiteX20148" fmla="*/ 1303802 w 6294865"/>
              <a:gd name="connsiteY20148" fmla="*/ 1321392 h 5339960"/>
              <a:gd name="connsiteX20149" fmla="*/ 1304265 w 6294865"/>
              <a:gd name="connsiteY20149" fmla="*/ 1322593 h 5339960"/>
              <a:gd name="connsiteX20150" fmla="*/ 1304754 w 6294865"/>
              <a:gd name="connsiteY20150" fmla="*/ 1322537 h 5339960"/>
              <a:gd name="connsiteX20151" fmla="*/ 1307237 w 6294865"/>
              <a:gd name="connsiteY20151" fmla="*/ 1309192 h 5339960"/>
              <a:gd name="connsiteX20152" fmla="*/ 1060448 w 6294865"/>
              <a:gd name="connsiteY20152" fmla="*/ 2083203 h 5339960"/>
              <a:gd name="connsiteX20153" fmla="*/ 1057305 w 6294865"/>
              <a:gd name="connsiteY20153" fmla="*/ 2101396 h 5339960"/>
              <a:gd name="connsiteX20154" fmla="*/ 1054933 w 6294865"/>
              <a:gd name="connsiteY20154" fmla="*/ 2115462 h 5339960"/>
              <a:gd name="connsiteX20155" fmla="*/ 1056984 w 6294865"/>
              <a:gd name="connsiteY20155" fmla="*/ 2112872 h 5339960"/>
              <a:gd name="connsiteX20156" fmla="*/ 1056491 w 6294865"/>
              <a:gd name="connsiteY20156" fmla="*/ 2117957 h 5339960"/>
              <a:gd name="connsiteX20157" fmla="*/ 1053165 w 6294865"/>
              <a:gd name="connsiteY20157" fmla="*/ 2127396 h 5339960"/>
              <a:gd name="connsiteX20158" fmla="*/ 1053683 w 6294865"/>
              <a:gd name="connsiteY20158" fmla="*/ 2129553 h 5339960"/>
              <a:gd name="connsiteX20159" fmla="*/ 1054371 w 6294865"/>
              <a:gd name="connsiteY20159" fmla="*/ 2134171 h 5339960"/>
              <a:gd name="connsiteX20160" fmla="*/ 1052576 w 6294865"/>
              <a:gd name="connsiteY20160" fmla="*/ 2129447 h 5339960"/>
              <a:gd name="connsiteX20161" fmla="*/ 1048844 w 6294865"/>
              <a:gd name="connsiteY20161" fmla="*/ 2151587 h 5339960"/>
              <a:gd name="connsiteX20162" fmla="*/ 1058415 w 6294865"/>
              <a:gd name="connsiteY20162" fmla="*/ 2151440 h 5339960"/>
              <a:gd name="connsiteX20163" fmla="*/ 1066026 w 6294865"/>
              <a:gd name="connsiteY20163" fmla="*/ 2164223 h 5339960"/>
              <a:gd name="connsiteX20164" fmla="*/ 1060073 w 6294865"/>
              <a:gd name="connsiteY20164" fmla="*/ 2169959 h 5339960"/>
              <a:gd name="connsiteX20165" fmla="*/ 1069411 w 6294865"/>
              <a:gd name="connsiteY20165" fmla="*/ 2169079 h 5339960"/>
              <a:gd name="connsiteX20166" fmla="*/ 1095480 w 6294865"/>
              <a:gd name="connsiteY20166" fmla="*/ 2160126 h 5339960"/>
              <a:gd name="connsiteX20167" fmla="*/ 1099737 w 6294865"/>
              <a:gd name="connsiteY20167" fmla="*/ 2153425 h 5339960"/>
              <a:gd name="connsiteX20168" fmla="*/ 1088192 w 6294865"/>
              <a:gd name="connsiteY20168" fmla="*/ 2157431 h 5339960"/>
              <a:gd name="connsiteX20169" fmla="*/ 1083665 w 6294865"/>
              <a:gd name="connsiteY20169" fmla="*/ 2158570 h 5339960"/>
              <a:gd name="connsiteX20170" fmla="*/ 1091984 w 6294865"/>
              <a:gd name="connsiteY20170" fmla="*/ 2154434 h 5339960"/>
              <a:gd name="connsiteX20171" fmla="*/ 1102020 w 6294865"/>
              <a:gd name="connsiteY20171" fmla="*/ 2149831 h 5339960"/>
              <a:gd name="connsiteX20172" fmla="*/ 1104869 w 6294865"/>
              <a:gd name="connsiteY20172" fmla="*/ 2145348 h 5339960"/>
              <a:gd name="connsiteX20173" fmla="*/ 1096056 w 6294865"/>
              <a:gd name="connsiteY20173" fmla="*/ 2073759 h 5339960"/>
              <a:gd name="connsiteX20174" fmla="*/ 1099121 w 6294865"/>
              <a:gd name="connsiteY20174" fmla="*/ 2054160 h 5339960"/>
              <a:gd name="connsiteX20175" fmla="*/ 1079280 w 6294865"/>
              <a:gd name="connsiteY20175" fmla="*/ 2069370 h 5339960"/>
              <a:gd name="connsiteX20176" fmla="*/ 1081256 w 6294865"/>
              <a:gd name="connsiteY20176" fmla="*/ 2072734 h 5339960"/>
              <a:gd name="connsiteX20177" fmla="*/ 1086555 w 6294865"/>
              <a:gd name="connsiteY20177" fmla="*/ 2082965 h 5339960"/>
              <a:gd name="connsiteX20178" fmla="*/ 1080814 w 6294865"/>
              <a:gd name="connsiteY20178" fmla="*/ 2078843 h 5339960"/>
              <a:gd name="connsiteX20179" fmla="*/ 1079443 w 6294865"/>
              <a:gd name="connsiteY20179" fmla="*/ 2077377 h 5339960"/>
              <a:gd name="connsiteX20180" fmla="*/ 1080314 w 6294865"/>
              <a:gd name="connsiteY20180" fmla="*/ 2091829 h 5339960"/>
              <a:gd name="connsiteX20181" fmla="*/ 1066914 w 6294865"/>
              <a:gd name="connsiteY20181" fmla="*/ 2086751 h 5339960"/>
              <a:gd name="connsiteX20182" fmla="*/ 1064069 w 6294865"/>
              <a:gd name="connsiteY20182" fmla="*/ 2080543 h 5339960"/>
              <a:gd name="connsiteX20183" fmla="*/ 1481128 w 6294865"/>
              <a:gd name="connsiteY20183" fmla="*/ 746621 h 5339960"/>
              <a:gd name="connsiteX20184" fmla="*/ 1487435 w 6294865"/>
              <a:gd name="connsiteY20184" fmla="*/ 746365 h 5339960"/>
              <a:gd name="connsiteX20185" fmla="*/ 1517563 w 6294865"/>
              <a:gd name="connsiteY20185" fmla="*/ 745879 h 5339960"/>
              <a:gd name="connsiteX20186" fmla="*/ 1517894 w 6294865"/>
              <a:gd name="connsiteY20186" fmla="*/ 742036 h 5339960"/>
              <a:gd name="connsiteX20187" fmla="*/ 1519456 w 6294865"/>
              <a:gd name="connsiteY20187" fmla="*/ 732595 h 5339960"/>
              <a:gd name="connsiteX20188" fmla="*/ 1506086 w 6294865"/>
              <a:gd name="connsiteY20188" fmla="*/ 737505 h 5339960"/>
              <a:gd name="connsiteX20189" fmla="*/ 1281488 w 6294865"/>
              <a:gd name="connsiteY20189" fmla="*/ 1379969 h 5339960"/>
              <a:gd name="connsiteX20190" fmla="*/ 1281628 w 6294865"/>
              <a:gd name="connsiteY20190" fmla="*/ 1380507 h 5339960"/>
              <a:gd name="connsiteX20191" fmla="*/ 1284703 w 6294865"/>
              <a:gd name="connsiteY20191" fmla="*/ 1379638 h 5339960"/>
              <a:gd name="connsiteX20192" fmla="*/ 1284570 w 6294865"/>
              <a:gd name="connsiteY20192" fmla="*/ 1378457 h 5339960"/>
              <a:gd name="connsiteX20193" fmla="*/ 365139 w 6294865"/>
              <a:gd name="connsiteY20193" fmla="*/ 4287056 h 5339960"/>
              <a:gd name="connsiteX20194" fmla="*/ 368634 w 6294865"/>
              <a:gd name="connsiteY20194" fmla="*/ 4286318 h 5339960"/>
              <a:gd name="connsiteX20195" fmla="*/ 369128 w 6294865"/>
              <a:gd name="connsiteY20195" fmla="*/ 4286578 h 5339960"/>
              <a:gd name="connsiteX20196" fmla="*/ 368480 w 6294865"/>
              <a:gd name="connsiteY20196" fmla="*/ 4284523 h 5339960"/>
              <a:gd name="connsiteX20197" fmla="*/ 647836 w 6294865"/>
              <a:gd name="connsiteY20197" fmla="*/ 3388338 h 5339960"/>
              <a:gd name="connsiteX20198" fmla="*/ 658013 w 6294865"/>
              <a:gd name="connsiteY20198" fmla="*/ 3402015 h 5339960"/>
              <a:gd name="connsiteX20199" fmla="*/ 679918 w 6294865"/>
              <a:gd name="connsiteY20199" fmla="*/ 3399133 h 5339960"/>
              <a:gd name="connsiteX20200" fmla="*/ 684390 w 6294865"/>
              <a:gd name="connsiteY20200" fmla="*/ 3379759 h 5339960"/>
              <a:gd name="connsiteX20201" fmla="*/ 673011 w 6294865"/>
              <a:gd name="connsiteY20201" fmla="*/ 3384188 h 5339960"/>
              <a:gd name="connsiteX20202" fmla="*/ 1069809 w 6294865"/>
              <a:gd name="connsiteY20202" fmla="*/ 2048656 h 5339960"/>
              <a:gd name="connsiteX20203" fmla="*/ 1075438 w 6294865"/>
              <a:gd name="connsiteY20203" fmla="*/ 2061417 h 5339960"/>
              <a:gd name="connsiteX20204" fmla="*/ 1087474 w 6294865"/>
              <a:gd name="connsiteY20204" fmla="*/ 2055517 h 5339960"/>
              <a:gd name="connsiteX20205" fmla="*/ 1099702 w 6294865"/>
              <a:gd name="connsiteY20205" fmla="*/ 2050448 h 5339960"/>
              <a:gd name="connsiteX20206" fmla="*/ 1099981 w 6294865"/>
              <a:gd name="connsiteY20206" fmla="*/ 2048662 h 5339960"/>
              <a:gd name="connsiteX20207" fmla="*/ 1099298 w 6294865"/>
              <a:gd name="connsiteY20207" fmla="*/ 2048436 h 5339960"/>
              <a:gd name="connsiteX20208" fmla="*/ 1096179 w 6294865"/>
              <a:gd name="connsiteY20208" fmla="*/ 2046980 h 5339960"/>
              <a:gd name="connsiteX20209" fmla="*/ 1093336 w 6294865"/>
              <a:gd name="connsiteY20209" fmla="*/ 2046169 h 5339960"/>
              <a:gd name="connsiteX20210" fmla="*/ 1093645 w 6294865"/>
              <a:gd name="connsiteY20210" fmla="*/ 2045797 h 5339960"/>
              <a:gd name="connsiteX20211" fmla="*/ 1075728 w 6294865"/>
              <a:gd name="connsiteY20211" fmla="*/ 2037427 h 5339960"/>
              <a:gd name="connsiteX20212" fmla="*/ 1072971 w 6294865"/>
              <a:gd name="connsiteY20212" fmla="*/ 2039297 h 5339960"/>
              <a:gd name="connsiteX20213" fmla="*/ 1364279 w 6294865"/>
              <a:gd name="connsiteY20213" fmla="*/ 1112965 h 5339960"/>
              <a:gd name="connsiteX20214" fmla="*/ 1363614 w 6294865"/>
              <a:gd name="connsiteY20214" fmla="*/ 1126504 h 5339960"/>
              <a:gd name="connsiteX20215" fmla="*/ 1363365 w 6294865"/>
              <a:gd name="connsiteY20215" fmla="*/ 1129209 h 5339960"/>
              <a:gd name="connsiteX20216" fmla="*/ 1373050 w 6294865"/>
              <a:gd name="connsiteY20216" fmla="*/ 1123291 h 5339960"/>
              <a:gd name="connsiteX20217" fmla="*/ 1379186 w 6294865"/>
              <a:gd name="connsiteY20217" fmla="*/ 1114138 h 5339960"/>
              <a:gd name="connsiteX20218" fmla="*/ 1377960 w 6294865"/>
              <a:gd name="connsiteY20218" fmla="*/ 1114051 h 5339960"/>
              <a:gd name="connsiteX20219" fmla="*/ 1592765 w 6294865"/>
              <a:gd name="connsiteY20219" fmla="*/ 386880 h 5339960"/>
              <a:gd name="connsiteX20220" fmla="*/ 1605194 w 6294865"/>
              <a:gd name="connsiteY20220" fmla="*/ 390077 h 5339960"/>
              <a:gd name="connsiteX20221" fmla="*/ 1605481 w 6294865"/>
              <a:gd name="connsiteY20221" fmla="*/ 378948 h 5339960"/>
              <a:gd name="connsiteX20222" fmla="*/ 1599615 w 6294865"/>
              <a:gd name="connsiteY20222" fmla="*/ 379273 h 5339960"/>
              <a:gd name="connsiteX20223" fmla="*/ 1596907 w 6294865"/>
              <a:gd name="connsiteY20223" fmla="*/ 379711 h 5339960"/>
              <a:gd name="connsiteX20224" fmla="*/ 1172028 w 6294865"/>
              <a:gd name="connsiteY20224" fmla="*/ 1719565 h 5339960"/>
              <a:gd name="connsiteX20225" fmla="*/ 1173091 w 6294865"/>
              <a:gd name="connsiteY20225" fmla="*/ 1720980 h 5339960"/>
              <a:gd name="connsiteX20226" fmla="*/ 1173057 w 6294865"/>
              <a:gd name="connsiteY20226" fmla="*/ 1718664 h 5339960"/>
              <a:gd name="connsiteX20227" fmla="*/ 586172 w 6294865"/>
              <a:gd name="connsiteY20227" fmla="*/ 3577935 h 5339960"/>
              <a:gd name="connsiteX20228" fmla="*/ 594935 w 6294865"/>
              <a:gd name="connsiteY20228" fmla="*/ 3598169 h 5339960"/>
              <a:gd name="connsiteX20229" fmla="*/ 607980 w 6294865"/>
              <a:gd name="connsiteY20229" fmla="*/ 3614608 h 5339960"/>
              <a:gd name="connsiteX20230" fmla="*/ 606736 w 6294865"/>
              <a:gd name="connsiteY20230" fmla="*/ 3583623 h 5339960"/>
              <a:gd name="connsiteX20231" fmla="*/ 606545 w 6294865"/>
              <a:gd name="connsiteY20231" fmla="*/ 3576022 h 5339960"/>
              <a:gd name="connsiteX20232" fmla="*/ 984059 w 6294865"/>
              <a:gd name="connsiteY20232" fmla="*/ 2314409 h 5339960"/>
              <a:gd name="connsiteX20233" fmla="*/ 984538 w 6294865"/>
              <a:gd name="connsiteY20233" fmla="*/ 2316262 h 5339960"/>
              <a:gd name="connsiteX20234" fmla="*/ 989833 w 6294865"/>
              <a:gd name="connsiteY20234" fmla="*/ 2336818 h 5339960"/>
              <a:gd name="connsiteX20235" fmla="*/ 991611 w 6294865"/>
              <a:gd name="connsiteY20235" fmla="*/ 2334690 h 5339960"/>
              <a:gd name="connsiteX20236" fmla="*/ 993675 w 6294865"/>
              <a:gd name="connsiteY20236" fmla="*/ 2309569 h 5339960"/>
              <a:gd name="connsiteX20237" fmla="*/ 1363700 w 6294865"/>
              <a:gd name="connsiteY20237" fmla="*/ 1109194 h 5339960"/>
              <a:gd name="connsiteX20238" fmla="*/ 1364169 w 6294865"/>
              <a:gd name="connsiteY20238" fmla="*/ 1110066 h 5339960"/>
              <a:gd name="connsiteX20239" fmla="*/ 1367264 w 6294865"/>
              <a:gd name="connsiteY20239" fmla="*/ 1109940 h 5339960"/>
              <a:gd name="connsiteX20240" fmla="*/ 1382160 w 6294865"/>
              <a:gd name="connsiteY20240" fmla="*/ 1109699 h 5339960"/>
              <a:gd name="connsiteX20241" fmla="*/ 1384102 w 6294865"/>
              <a:gd name="connsiteY20241" fmla="*/ 1106801 h 5339960"/>
              <a:gd name="connsiteX20242" fmla="*/ 1389744 w 6294865"/>
              <a:gd name="connsiteY20242" fmla="*/ 1099674 h 5339960"/>
              <a:gd name="connsiteX20243" fmla="*/ 1385915 w 6294865"/>
              <a:gd name="connsiteY20243" fmla="*/ 1101079 h 5339960"/>
              <a:gd name="connsiteX20244" fmla="*/ 1157691 w 6294865"/>
              <a:gd name="connsiteY20244" fmla="*/ 1762721 h 5339960"/>
              <a:gd name="connsiteX20245" fmla="*/ 1158384 w 6294865"/>
              <a:gd name="connsiteY20245" fmla="*/ 1763920 h 5339960"/>
              <a:gd name="connsiteX20246" fmla="*/ 1159197 w 6294865"/>
              <a:gd name="connsiteY20246" fmla="*/ 1763424 h 5339960"/>
              <a:gd name="connsiteX20247" fmla="*/ 1148748 w 6294865"/>
              <a:gd name="connsiteY20247" fmla="*/ 1790493 h 5339960"/>
              <a:gd name="connsiteX20248" fmla="*/ 1149484 w 6294865"/>
              <a:gd name="connsiteY20248" fmla="*/ 1793403 h 5339960"/>
              <a:gd name="connsiteX20249" fmla="*/ 1152530 w 6294865"/>
              <a:gd name="connsiteY20249" fmla="*/ 1792187 h 5339960"/>
              <a:gd name="connsiteX20250" fmla="*/ 1154103 w 6294865"/>
              <a:gd name="connsiteY20250" fmla="*/ 1790625 h 5339960"/>
              <a:gd name="connsiteX20251" fmla="*/ 289872 w 6294865"/>
              <a:gd name="connsiteY20251" fmla="*/ 4514646 h 5339960"/>
              <a:gd name="connsiteX20252" fmla="*/ 301875 w 6294865"/>
              <a:gd name="connsiteY20252" fmla="*/ 4520789 h 5339960"/>
              <a:gd name="connsiteX20253" fmla="*/ 299741 w 6294865"/>
              <a:gd name="connsiteY20253" fmla="*/ 4510664 h 5339960"/>
              <a:gd name="connsiteX20254" fmla="*/ 290533 w 6294865"/>
              <a:gd name="connsiteY20254" fmla="*/ 4513649 h 5339960"/>
              <a:gd name="connsiteX20255" fmla="*/ 1130694 w 6294865"/>
              <a:gd name="connsiteY20255" fmla="*/ 1844432 h 5339960"/>
              <a:gd name="connsiteX20256" fmla="*/ 1128260 w 6294865"/>
              <a:gd name="connsiteY20256" fmla="*/ 1852434 h 5339960"/>
              <a:gd name="connsiteX20257" fmla="*/ 1129625 w 6294865"/>
              <a:gd name="connsiteY20257" fmla="*/ 1857701 h 5339960"/>
              <a:gd name="connsiteX20258" fmla="*/ 1131854 w 6294865"/>
              <a:gd name="connsiteY20258" fmla="*/ 1858810 h 5339960"/>
              <a:gd name="connsiteX20259" fmla="*/ 1134381 w 6294865"/>
              <a:gd name="connsiteY20259" fmla="*/ 1855895 h 5339960"/>
              <a:gd name="connsiteX20260" fmla="*/ 1146758 w 6294865"/>
              <a:gd name="connsiteY20260" fmla="*/ 1842107 h 5339960"/>
              <a:gd name="connsiteX20261" fmla="*/ 1145935 w 6294865"/>
              <a:gd name="connsiteY20261" fmla="*/ 1841431 h 5339960"/>
              <a:gd name="connsiteX20262" fmla="*/ 1133085 w 6294865"/>
              <a:gd name="connsiteY20262" fmla="*/ 1843724 h 5339960"/>
              <a:gd name="connsiteX20263" fmla="*/ 1312976 w 6294865"/>
              <a:gd name="connsiteY20263" fmla="*/ 1264614 h 5339960"/>
              <a:gd name="connsiteX20264" fmla="*/ 1313484 w 6294865"/>
              <a:gd name="connsiteY20264" fmla="*/ 1264969 h 5339960"/>
              <a:gd name="connsiteX20265" fmla="*/ 1317892 w 6294865"/>
              <a:gd name="connsiteY20265" fmla="*/ 1259695 h 5339960"/>
              <a:gd name="connsiteX20266" fmla="*/ 1137699 w 6294865"/>
              <a:gd name="connsiteY20266" fmla="*/ 1820645 h 5339960"/>
              <a:gd name="connsiteX20267" fmla="*/ 1137590 w 6294865"/>
              <a:gd name="connsiteY20267" fmla="*/ 1821027 h 5339960"/>
              <a:gd name="connsiteX20268" fmla="*/ 1146006 w 6294865"/>
              <a:gd name="connsiteY20268" fmla="*/ 1827637 h 5339960"/>
              <a:gd name="connsiteX20269" fmla="*/ 1148087 w 6294865"/>
              <a:gd name="connsiteY20269" fmla="*/ 1827192 h 5339960"/>
              <a:gd name="connsiteX20270" fmla="*/ 1145061 w 6294865"/>
              <a:gd name="connsiteY20270" fmla="*/ 1817073 h 5339960"/>
              <a:gd name="connsiteX20271" fmla="*/ 1141599 w 6294865"/>
              <a:gd name="connsiteY20271" fmla="*/ 1818583 h 5339960"/>
              <a:gd name="connsiteX20272" fmla="*/ 758532 w 6294865"/>
              <a:gd name="connsiteY20272" fmla="*/ 3024289 h 5339960"/>
              <a:gd name="connsiteX20273" fmla="*/ 761549 w 6294865"/>
              <a:gd name="connsiteY20273" fmla="*/ 3035916 h 5339960"/>
              <a:gd name="connsiteX20274" fmla="*/ 763754 w 6294865"/>
              <a:gd name="connsiteY20274" fmla="*/ 3029158 h 5339960"/>
              <a:gd name="connsiteX20275" fmla="*/ 765019 w 6294865"/>
              <a:gd name="connsiteY20275" fmla="*/ 3031507 h 5339960"/>
              <a:gd name="connsiteX20276" fmla="*/ 764439 w 6294865"/>
              <a:gd name="connsiteY20276" fmla="*/ 3043323 h 5339960"/>
              <a:gd name="connsiteX20277" fmla="*/ 768642 w 6294865"/>
              <a:gd name="connsiteY20277" fmla="*/ 3047376 h 5339960"/>
              <a:gd name="connsiteX20278" fmla="*/ 769998 w 6294865"/>
              <a:gd name="connsiteY20278" fmla="*/ 3046547 h 5339960"/>
              <a:gd name="connsiteX20279" fmla="*/ 771566 w 6294865"/>
              <a:gd name="connsiteY20279" fmla="*/ 3027475 h 5339960"/>
              <a:gd name="connsiteX20280" fmla="*/ 771003 w 6294865"/>
              <a:gd name="connsiteY20280" fmla="*/ 3027370 h 5339960"/>
              <a:gd name="connsiteX20281" fmla="*/ 765720 w 6294865"/>
              <a:gd name="connsiteY20281" fmla="*/ 3032293 h 5339960"/>
              <a:gd name="connsiteX20282" fmla="*/ 769854 w 6294865"/>
              <a:gd name="connsiteY20282" fmla="*/ 3027155 h 5339960"/>
              <a:gd name="connsiteX20283" fmla="*/ 767775 w 6294865"/>
              <a:gd name="connsiteY20283" fmla="*/ 3026768 h 5339960"/>
              <a:gd name="connsiteX20284" fmla="*/ 1572117 w 6294865"/>
              <a:gd name="connsiteY20284" fmla="*/ 440100 h 5339960"/>
              <a:gd name="connsiteX20285" fmla="*/ 1577577 w 6294865"/>
              <a:gd name="connsiteY20285" fmla="*/ 458181 h 5339960"/>
              <a:gd name="connsiteX20286" fmla="*/ 1577862 w 6294865"/>
              <a:gd name="connsiteY20286" fmla="*/ 459131 h 5339960"/>
              <a:gd name="connsiteX20287" fmla="*/ 1586427 w 6294865"/>
              <a:gd name="connsiteY20287" fmla="*/ 459067 h 5339960"/>
              <a:gd name="connsiteX20288" fmla="*/ 1597214 w 6294865"/>
              <a:gd name="connsiteY20288" fmla="*/ 437815 h 5339960"/>
              <a:gd name="connsiteX20289" fmla="*/ 1599244 w 6294865"/>
              <a:gd name="connsiteY20289" fmla="*/ 428905 h 5339960"/>
              <a:gd name="connsiteX20290" fmla="*/ 1593387 w 6294865"/>
              <a:gd name="connsiteY20290" fmla="*/ 431322 h 5339960"/>
              <a:gd name="connsiteX20291" fmla="*/ 1593172 w 6294865"/>
              <a:gd name="connsiteY20291" fmla="*/ 437828 h 5339960"/>
              <a:gd name="connsiteX20292" fmla="*/ 1589195 w 6294865"/>
              <a:gd name="connsiteY20292" fmla="*/ 433052 h 5339960"/>
              <a:gd name="connsiteX20293" fmla="*/ 1360957 w 6294865"/>
              <a:gd name="connsiteY20293" fmla="*/ 1110196 h 5339960"/>
              <a:gd name="connsiteX20294" fmla="*/ 1362486 w 6294865"/>
              <a:gd name="connsiteY20294" fmla="*/ 1110133 h 5339960"/>
              <a:gd name="connsiteX20295" fmla="*/ 1362670 w 6294865"/>
              <a:gd name="connsiteY20295" fmla="*/ 1109571 h 5339960"/>
              <a:gd name="connsiteX20296" fmla="*/ 343178 w 6294865"/>
              <a:gd name="connsiteY20296" fmla="*/ 4340298 h 5339960"/>
              <a:gd name="connsiteX20297" fmla="*/ 341868 w 6294865"/>
              <a:gd name="connsiteY20297" fmla="*/ 4350089 h 5339960"/>
              <a:gd name="connsiteX20298" fmla="*/ 346835 w 6294865"/>
              <a:gd name="connsiteY20298" fmla="*/ 4357221 h 5339960"/>
              <a:gd name="connsiteX20299" fmla="*/ 347808 w 6294865"/>
              <a:gd name="connsiteY20299" fmla="*/ 4355337 h 5339960"/>
              <a:gd name="connsiteX20300" fmla="*/ 348177 w 6294865"/>
              <a:gd name="connsiteY20300" fmla="*/ 4359149 h 5339960"/>
              <a:gd name="connsiteX20301" fmla="*/ 349317 w 6294865"/>
              <a:gd name="connsiteY20301" fmla="*/ 4360786 h 5339960"/>
              <a:gd name="connsiteX20302" fmla="*/ 359617 w 6294865"/>
              <a:gd name="connsiteY20302" fmla="*/ 4343554 h 5339960"/>
              <a:gd name="connsiteX20303" fmla="*/ 358555 w 6294865"/>
              <a:gd name="connsiteY20303" fmla="*/ 4331174 h 5339960"/>
              <a:gd name="connsiteX20304" fmla="*/ 360668 w 6294865"/>
              <a:gd name="connsiteY20304" fmla="*/ 4333943 h 5339960"/>
              <a:gd name="connsiteX20305" fmla="*/ 362423 w 6294865"/>
              <a:gd name="connsiteY20305" fmla="*/ 4338859 h 5339960"/>
              <a:gd name="connsiteX20306" fmla="*/ 370820 w 6294865"/>
              <a:gd name="connsiteY20306" fmla="*/ 4324815 h 5339960"/>
              <a:gd name="connsiteX20307" fmla="*/ 377768 w 6294865"/>
              <a:gd name="connsiteY20307" fmla="*/ 4314004 h 5339960"/>
              <a:gd name="connsiteX20308" fmla="*/ 374404 w 6294865"/>
              <a:gd name="connsiteY20308" fmla="*/ 4303326 h 5339960"/>
              <a:gd name="connsiteX20309" fmla="*/ 361241 w 6294865"/>
              <a:gd name="connsiteY20309" fmla="*/ 4322103 h 5339960"/>
              <a:gd name="connsiteX20310" fmla="*/ 314414 w 6294865"/>
              <a:gd name="connsiteY20310" fmla="*/ 4428577 h 5339960"/>
              <a:gd name="connsiteX20311" fmla="*/ 314981 w 6294865"/>
              <a:gd name="connsiteY20311" fmla="*/ 4428828 h 5339960"/>
              <a:gd name="connsiteX20312" fmla="*/ 318297 w 6294865"/>
              <a:gd name="connsiteY20312" fmla="*/ 4422807 h 5339960"/>
              <a:gd name="connsiteX20313" fmla="*/ 1265763 w 6294865"/>
              <a:gd name="connsiteY20313" fmla="*/ 1407815 h 5339960"/>
              <a:gd name="connsiteX20314" fmla="*/ 1273373 w 6294865"/>
              <a:gd name="connsiteY20314" fmla="*/ 1413578 h 5339960"/>
              <a:gd name="connsiteX20315" fmla="*/ 1280176 w 6294865"/>
              <a:gd name="connsiteY20315" fmla="*/ 1417379 h 5339960"/>
              <a:gd name="connsiteX20316" fmla="*/ 1284015 w 6294865"/>
              <a:gd name="connsiteY20316" fmla="*/ 1413371 h 5339960"/>
              <a:gd name="connsiteX20317" fmla="*/ 1278729 w 6294865"/>
              <a:gd name="connsiteY20317" fmla="*/ 1397105 h 5339960"/>
              <a:gd name="connsiteX20318" fmla="*/ 1273480 w 6294865"/>
              <a:gd name="connsiteY20318" fmla="*/ 1399882 h 5339960"/>
              <a:gd name="connsiteX20319" fmla="*/ 713477 w 6294865"/>
              <a:gd name="connsiteY20319" fmla="*/ 3159738 h 5339960"/>
              <a:gd name="connsiteX20320" fmla="*/ 714670 w 6294865"/>
              <a:gd name="connsiteY20320" fmla="*/ 3158905 h 5339960"/>
              <a:gd name="connsiteX20321" fmla="*/ 720616 w 6294865"/>
              <a:gd name="connsiteY20321" fmla="*/ 3158492 h 5339960"/>
              <a:gd name="connsiteX20322" fmla="*/ 717570 w 6294865"/>
              <a:gd name="connsiteY20322" fmla="*/ 3153063 h 5339960"/>
              <a:gd name="connsiteX20323" fmla="*/ 981726 w 6294865"/>
              <a:gd name="connsiteY20323" fmla="*/ 2305418 h 5339960"/>
              <a:gd name="connsiteX20324" fmla="*/ 983709 w 6294865"/>
              <a:gd name="connsiteY20324" fmla="*/ 2313066 h 5339960"/>
              <a:gd name="connsiteX20325" fmla="*/ 986146 w 6294865"/>
              <a:gd name="connsiteY20325" fmla="*/ 2306913 h 5339960"/>
              <a:gd name="connsiteX20326" fmla="*/ 988403 w 6294865"/>
              <a:gd name="connsiteY20326" fmla="*/ 2304470 h 5339960"/>
              <a:gd name="connsiteX20327" fmla="*/ 984374 w 6294865"/>
              <a:gd name="connsiteY20327" fmla="*/ 2303389 h 5339960"/>
              <a:gd name="connsiteX20328" fmla="*/ 874102 w 6294865"/>
              <a:gd name="connsiteY20328" fmla="*/ 2646197 h 5339960"/>
              <a:gd name="connsiteX20329" fmla="*/ 879988 w 6294865"/>
              <a:gd name="connsiteY20329" fmla="*/ 2661405 h 5339960"/>
              <a:gd name="connsiteX20330" fmla="*/ 891068 w 6294865"/>
              <a:gd name="connsiteY20330" fmla="*/ 2692155 h 5339960"/>
              <a:gd name="connsiteX20331" fmla="*/ 898755 w 6294865"/>
              <a:gd name="connsiteY20331" fmla="*/ 2686521 h 5339960"/>
              <a:gd name="connsiteX20332" fmla="*/ 907573 w 6294865"/>
              <a:gd name="connsiteY20332" fmla="*/ 2681611 h 5339960"/>
              <a:gd name="connsiteX20333" fmla="*/ 906580 w 6294865"/>
              <a:gd name="connsiteY20333" fmla="*/ 2679004 h 5339960"/>
              <a:gd name="connsiteX20334" fmla="*/ 905668 w 6294865"/>
              <a:gd name="connsiteY20334" fmla="*/ 2677038 h 5339960"/>
              <a:gd name="connsiteX20335" fmla="*/ 901456 w 6294865"/>
              <a:gd name="connsiteY20335" fmla="*/ 2679157 h 5339960"/>
              <a:gd name="connsiteX20336" fmla="*/ 903849 w 6294865"/>
              <a:gd name="connsiteY20336" fmla="*/ 2673116 h 5339960"/>
              <a:gd name="connsiteX20337" fmla="*/ 890310 w 6294865"/>
              <a:gd name="connsiteY20337" fmla="*/ 2643930 h 5339960"/>
              <a:gd name="connsiteX20338" fmla="*/ 884262 w 6294865"/>
              <a:gd name="connsiteY20338" fmla="*/ 2637080 h 5339960"/>
              <a:gd name="connsiteX20339" fmla="*/ 875888 w 6294865"/>
              <a:gd name="connsiteY20339" fmla="*/ 2644411 h 5339960"/>
              <a:gd name="connsiteX20340" fmla="*/ 628162 w 6294865"/>
              <a:gd name="connsiteY20340" fmla="*/ 3425602 h 5339960"/>
              <a:gd name="connsiteX20341" fmla="*/ 627689 w 6294865"/>
              <a:gd name="connsiteY20341" fmla="*/ 3454412 h 5339960"/>
              <a:gd name="connsiteX20342" fmla="*/ 631384 w 6294865"/>
              <a:gd name="connsiteY20342" fmla="*/ 3466545 h 5339960"/>
              <a:gd name="connsiteX20343" fmla="*/ 627854 w 6294865"/>
              <a:gd name="connsiteY20343" fmla="*/ 3484343 h 5339960"/>
              <a:gd name="connsiteX20344" fmla="*/ 663470 w 6294865"/>
              <a:gd name="connsiteY20344" fmla="*/ 3453109 h 5339960"/>
              <a:gd name="connsiteX20345" fmla="*/ 1619888 w 6294865"/>
              <a:gd name="connsiteY20345" fmla="*/ 276629 h 5339960"/>
              <a:gd name="connsiteX20346" fmla="*/ 1624592 w 6294865"/>
              <a:gd name="connsiteY20346" fmla="*/ 283166 h 5339960"/>
              <a:gd name="connsiteX20347" fmla="*/ 1626125 w 6294865"/>
              <a:gd name="connsiteY20347" fmla="*/ 285183 h 5339960"/>
              <a:gd name="connsiteX20348" fmla="*/ 1627774 w 6294865"/>
              <a:gd name="connsiteY20348" fmla="*/ 278146 h 5339960"/>
              <a:gd name="connsiteX20349" fmla="*/ 1622488 w 6294865"/>
              <a:gd name="connsiteY20349" fmla="*/ 275368 h 5339960"/>
              <a:gd name="connsiteX20350" fmla="*/ 835374 w 6294865"/>
              <a:gd name="connsiteY20350" fmla="*/ 2766457 h 5339960"/>
              <a:gd name="connsiteX20351" fmla="*/ 835050 w 6294865"/>
              <a:gd name="connsiteY20351" fmla="*/ 2773060 h 5339960"/>
              <a:gd name="connsiteX20352" fmla="*/ 842511 w 6294865"/>
              <a:gd name="connsiteY20352" fmla="*/ 2778706 h 5339960"/>
              <a:gd name="connsiteX20353" fmla="*/ 848776 w 6294865"/>
              <a:gd name="connsiteY20353" fmla="*/ 2774878 h 5339960"/>
              <a:gd name="connsiteX20354" fmla="*/ 844160 w 6294865"/>
              <a:gd name="connsiteY20354" fmla="*/ 2772723 h 5339960"/>
              <a:gd name="connsiteX20355" fmla="*/ 1260940 w 6294865"/>
              <a:gd name="connsiteY20355" fmla="*/ 1415249 h 5339960"/>
              <a:gd name="connsiteX20356" fmla="*/ 1267592 w 6294865"/>
              <a:gd name="connsiteY20356" fmla="*/ 1419780 h 5339960"/>
              <a:gd name="connsiteX20357" fmla="*/ 1268533 w 6294865"/>
              <a:gd name="connsiteY20357" fmla="*/ 1420662 h 5339960"/>
              <a:gd name="connsiteX20358" fmla="*/ 1274766 w 6294865"/>
              <a:gd name="connsiteY20358" fmla="*/ 1423333 h 5339960"/>
              <a:gd name="connsiteX20359" fmla="*/ 1274999 w 6294865"/>
              <a:gd name="connsiteY20359" fmla="*/ 1423071 h 5339960"/>
              <a:gd name="connsiteX20360" fmla="*/ 1261728 w 6294865"/>
              <a:gd name="connsiteY20360" fmla="*/ 1413607 h 5339960"/>
              <a:gd name="connsiteX20361" fmla="*/ 1340103 w 6294865"/>
              <a:gd name="connsiteY20361" fmla="*/ 1163133 h 5339960"/>
              <a:gd name="connsiteX20362" fmla="*/ 1342060 w 6294865"/>
              <a:gd name="connsiteY20362" fmla="*/ 1167020 h 5339960"/>
              <a:gd name="connsiteX20363" fmla="*/ 1347582 w 6294865"/>
              <a:gd name="connsiteY20363" fmla="*/ 1160414 h 5339960"/>
              <a:gd name="connsiteX20364" fmla="*/ 1347871 w 6294865"/>
              <a:gd name="connsiteY20364" fmla="*/ 1159067 h 5339960"/>
              <a:gd name="connsiteX20365" fmla="*/ 1348159 w 6294865"/>
              <a:gd name="connsiteY20365" fmla="*/ 1158061 h 5339960"/>
              <a:gd name="connsiteX20366" fmla="*/ 1593092 w 6294865"/>
              <a:gd name="connsiteY20366" fmla="*/ 358800 h 5339960"/>
              <a:gd name="connsiteX20367" fmla="*/ 1592800 w 6294865"/>
              <a:gd name="connsiteY20367" fmla="*/ 365565 h 5339960"/>
              <a:gd name="connsiteX20368" fmla="*/ 1595599 w 6294865"/>
              <a:gd name="connsiteY20368" fmla="*/ 364661 h 5339960"/>
              <a:gd name="connsiteX20369" fmla="*/ 1597891 w 6294865"/>
              <a:gd name="connsiteY20369" fmla="*/ 361820 h 5339960"/>
              <a:gd name="connsiteX20370" fmla="*/ 1594195 w 6294865"/>
              <a:gd name="connsiteY20370" fmla="*/ 359566 h 5339960"/>
              <a:gd name="connsiteX20371" fmla="*/ 1030843 w 6294865"/>
              <a:gd name="connsiteY20371" fmla="*/ 2142227 h 5339960"/>
              <a:gd name="connsiteX20372" fmla="*/ 1032475 w 6294865"/>
              <a:gd name="connsiteY20372" fmla="*/ 2148518 h 5339960"/>
              <a:gd name="connsiteX20373" fmla="*/ 1035192 w 6294865"/>
              <a:gd name="connsiteY20373" fmla="*/ 2143578 h 5339960"/>
              <a:gd name="connsiteX20374" fmla="*/ 1035297 w 6294865"/>
              <a:gd name="connsiteY20374" fmla="*/ 2143423 h 5339960"/>
              <a:gd name="connsiteX20375" fmla="*/ 572870 w 6294865"/>
              <a:gd name="connsiteY20375" fmla="*/ 3595246 h 5339960"/>
              <a:gd name="connsiteX20376" fmla="*/ 571694 w 6294865"/>
              <a:gd name="connsiteY20376" fmla="*/ 3601811 h 5339960"/>
              <a:gd name="connsiteX20377" fmla="*/ 592291 w 6294865"/>
              <a:gd name="connsiteY20377" fmla="*/ 3621209 h 5339960"/>
              <a:gd name="connsiteX20378" fmla="*/ 637465 w 6294865"/>
              <a:gd name="connsiteY20378" fmla="*/ 3390046 h 5339960"/>
              <a:gd name="connsiteX20379" fmla="*/ 646191 w 6294865"/>
              <a:gd name="connsiteY20379" fmla="*/ 3399127 h 5339960"/>
              <a:gd name="connsiteX20380" fmla="*/ 642136 w 6294865"/>
              <a:gd name="connsiteY20380" fmla="*/ 3389278 h 5339960"/>
              <a:gd name="connsiteX20381" fmla="*/ 804021 w 6294865"/>
              <a:gd name="connsiteY20381" fmla="*/ 2860690 h 5339960"/>
              <a:gd name="connsiteX20382" fmla="*/ 810442 w 6294865"/>
              <a:gd name="connsiteY20382" fmla="*/ 2864278 h 5339960"/>
              <a:gd name="connsiteX20383" fmla="*/ 810699 w 6294865"/>
              <a:gd name="connsiteY20383" fmla="*/ 2858716 h 5339960"/>
              <a:gd name="connsiteX20384" fmla="*/ 276180 w 6294865"/>
              <a:gd name="connsiteY20384" fmla="*/ 4535297 h 5339960"/>
              <a:gd name="connsiteX20385" fmla="*/ 277222 w 6294865"/>
              <a:gd name="connsiteY20385" fmla="*/ 4542497 h 5339960"/>
              <a:gd name="connsiteX20386" fmla="*/ 281660 w 6294865"/>
              <a:gd name="connsiteY20386" fmla="*/ 4543720 h 5339960"/>
              <a:gd name="connsiteX20387" fmla="*/ 290449 w 6294865"/>
              <a:gd name="connsiteY20387" fmla="*/ 4535676 h 5339960"/>
              <a:gd name="connsiteX20388" fmla="*/ 284541 w 6294865"/>
              <a:gd name="connsiteY20388" fmla="*/ 4524418 h 5339960"/>
              <a:gd name="connsiteX20389" fmla="*/ 283696 w 6294865"/>
              <a:gd name="connsiteY20389" fmla="*/ 4523962 h 5339960"/>
              <a:gd name="connsiteX20390" fmla="*/ 1045023 w 6294865"/>
              <a:gd name="connsiteY20390" fmla="*/ 2094505 h 5339960"/>
              <a:gd name="connsiteX20391" fmla="*/ 1047963 w 6294865"/>
              <a:gd name="connsiteY20391" fmla="*/ 2106126 h 5339960"/>
              <a:gd name="connsiteX20392" fmla="*/ 1049696 w 6294865"/>
              <a:gd name="connsiteY20392" fmla="*/ 2091088 h 5339960"/>
              <a:gd name="connsiteX20393" fmla="*/ 692114 w 6294865"/>
              <a:gd name="connsiteY20393" fmla="*/ 3213036 h 5339960"/>
              <a:gd name="connsiteX20394" fmla="*/ 739474 w 6294865"/>
              <a:gd name="connsiteY20394" fmla="*/ 3193637 h 5339960"/>
              <a:gd name="connsiteX20395" fmla="*/ 739294 w 6294865"/>
              <a:gd name="connsiteY20395" fmla="*/ 3189136 h 5339960"/>
              <a:gd name="connsiteX20396" fmla="*/ 730487 w 6294865"/>
              <a:gd name="connsiteY20396" fmla="*/ 3175592 h 5339960"/>
              <a:gd name="connsiteX20397" fmla="*/ 723023 w 6294865"/>
              <a:gd name="connsiteY20397" fmla="*/ 3176194 h 5339960"/>
              <a:gd name="connsiteX20398" fmla="*/ 711318 w 6294865"/>
              <a:gd name="connsiteY20398" fmla="*/ 3187905 h 5339960"/>
              <a:gd name="connsiteX20399" fmla="*/ 696694 w 6294865"/>
              <a:gd name="connsiteY20399" fmla="*/ 3201532 h 5339960"/>
              <a:gd name="connsiteX20400" fmla="*/ 714318 w 6294865"/>
              <a:gd name="connsiteY20400" fmla="*/ 3179632 h 5339960"/>
              <a:gd name="connsiteX20401" fmla="*/ 716831 w 6294865"/>
              <a:gd name="connsiteY20401" fmla="*/ 3176665 h 5339960"/>
              <a:gd name="connsiteX20402" fmla="*/ 706067 w 6294865"/>
              <a:gd name="connsiteY20402" fmla="*/ 3176298 h 5339960"/>
              <a:gd name="connsiteX20403" fmla="*/ 704907 w 6294865"/>
              <a:gd name="connsiteY20403" fmla="*/ 3178953 h 5339960"/>
              <a:gd name="connsiteX20404" fmla="*/ 696242 w 6294865"/>
              <a:gd name="connsiteY20404" fmla="*/ 3201730 h 5339960"/>
              <a:gd name="connsiteX20405" fmla="*/ 1462800 w 6294865"/>
              <a:gd name="connsiteY20405" fmla="*/ 764785 h 5339960"/>
              <a:gd name="connsiteX20406" fmla="*/ 1461489 w 6294865"/>
              <a:gd name="connsiteY20406" fmla="*/ 774576 h 5339960"/>
              <a:gd name="connsiteX20407" fmla="*/ 1474447 w 6294865"/>
              <a:gd name="connsiteY20407" fmla="*/ 793186 h 5339960"/>
              <a:gd name="connsiteX20408" fmla="*/ 1465944 w 6294865"/>
              <a:gd name="connsiteY20408" fmla="*/ 812520 h 5339960"/>
              <a:gd name="connsiteX20409" fmla="*/ 1458750 w 6294865"/>
              <a:gd name="connsiteY20409" fmla="*/ 802493 h 5339960"/>
              <a:gd name="connsiteX20410" fmla="*/ 1459318 w 6294865"/>
              <a:gd name="connsiteY20410" fmla="*/ 828735 h 5339960"/>
              <a:gd name="connsiteX20411" fmla="*/ 1460985 w 6294865"/>
              <a:gd name="connsiteY20411" fmla="*/ 893422 h 5339960"/>
              <a:gd name="connsiteX20412" fmla="*/ 1461333 w 6294865"/>
              <a:gd name="connsiteY20412" fmla="*/ 916141 h 5339960"/>
              <a:gd name="connsiteX20413" fmla="*/ 1466728 w 6294865"/>
              <a:gd name="connsiteY20413" fmla="*/ 927585 h 5339960"/>
              <a:gd name="connsiteX20414" fmla="*/ 1471968 w 6294865"/>
              <a:gd name="connsiteY20414" fmla="*/ 927220 h 5339960"/>
              <a:gd name="connsiteX20415" fmla="*/ 1474442 w 6294865"/>
              <a:gd name="connsiteY20415" fmla="*/ 918541 h 5339960"/>
              <a:gd name="connsiteX20416" fmla="*/ 1480367 w 6294865"/>
              <a:gd name="connsiteY20416" fmla="*/ 900381 h 5339960"/>
              <a:gd name="connsiteX20417" fmla="*/ 1480847 w 6294865"/>
              <a:gd name="connsiteY20417" fmla="*/ 918740 h 5339960"/>
              <a:gd name="connsiteX20418" fmla="*/ 1480598 w 6294865"/>
              <a:gd name="connsiteY20418" fmla="*/ 921445 h 5339960"/>
              <a:gd name="connsiteX20419" fmla="*/ 1488926 w 6294865"/>
              <a:gd name="connsiteY20419" fmla="*/ 916357 h 5339960"/>
              <a:gd name="connsiteX20420" fmla="*/ 1488175 w 6294865"/>
              <a:gd name="connsiteY20420" fmla="*/ 914404 h 5339960"/>
              <a:gd name="connsiteX20421" fmla="*/ 1497333 w 6294865"/>
              <a:gd name="connsiteY20421" fmla="*/ 848982 h 5339960"/>
              <a:gd name="connsiteX20422" fmla="*/ 1497620 w 6294865"/>
              <a:gd name="connsiteY20422" fmla="*/ 847977 h 5339960"/>
              <a:gd name="connsiteX20423" fmla="*/ 1486475 w 6294865"/>
              <a:gd name="connsiteY20423" fmla="*/ 854993 h 5339960"/>
              <a:gd name="connsiteX20424" fmla="*/ 1472206 w 6294865"/>
              <a:gd name="connsiteY20424" fmla="*/ 862173 h 5339960"/>
              <a:gd name="connsiteX20425" fmla="*/ 1490426 w 6294865"/>
              <a:gd name="connsiteY20425" fmla="*/ 837858 h 5339960"/>
              <a:gd name="connsiteX20426" fmla="*/ 1503803 w 6294865"/>
              <a:gd name="connsiteY20426" fmla="*/ 826283 h 5339960"/>
              <a:gd name="connsiteX20427" fmla="*/ 1506672 w 6294865"/>
              <a:gd name="connsiteY20427" fmla="*/ 816220 h 5339960"/>
              <a:gd name="connsiteX20428" fmla="*/ 1512598 w 6294865"/>
              <a:gd name="connsiteY20428" fmla="*/ 798062 h 5339960"/>
              <a:gd name="connsiteX20429" fmla="*/ 1513862 w 6294865"/>
              <a:gd name="connsiteY20429" fmla="*/ 800409 h 5339960"/>
              <a:gd name="connsiteX20430" fmla="*/ 1513219 w 6294865"/>
              <a:gd name="connsiteY20430" fmla="*/ 813529 h 5339960"/>
              <a:gd name="connsiteX20431" fmla="*/ 1514098 w 6294865"/>
              <a:gd name="connsiteY20431" fmla="*/ 815308 h 5339960"/>
              <a:gd name="connsiteX20432" fmla="*/ 1514519 w 6294865"/>
              <a:gd name="connsiteY20432" fmla="*/ 818089 h 5339960"/>
              <a:gd name="connsiteX20433" fmla="*/ 1527930 w 6294865"/>
              <a:gd name="connsiteY20433" fmla="*/ 809899 h 5339960"/>
              <a:gd name="connsiteX20434" fmla="*/ 1541661 w 6294865"/>
              <a:gd name="connsiteY20434" fmla="*/ 806108 h 5339960"/>
              <a:gd name="connsiteX20435" fmla="*/ 1541036 w 6294865"/>
              <a:gd name="connsiteY20435" fmla="*/ 764886 h 5339960"/>
              <a:gd name="connsiteX20436" fmla="*/ 1541587 w 6294865"/>
              <a:gd name="connsiteY20436" fmla="*/ 753491 h 5339960"/>
              <a:gd name="connsiteX20437" fmla="*/ 1529903 w 6294865"/>
              <a:gd name="connsiteY20437" fmla="*/ 752696 h 5339960"/>
              <a:gd name="connsiteX20438" fmla="*/ 1498129 w 6294865"/>
              <a:gd name="connsiteY20438" fmla="*/ 750476 h 5339960"/>
              <a:gd name="connsiteX20439" fmla="*/ 1478550 w 6294865"/>
              <a:gd name="connsiteY20439" fmla="*/ 748921 h 5339960"/>
              <a:gd name="connsiteX20440" fmla="*/ 1390591 w 6294865"/>
              <a:gd name="connsiteY20440" fmla="*/ 993471 h 5339960"/>
              <a:gd name="connsiteX20441" fmla="*/ 1390659 w 6294865"/>
              <a:gd name="connsiteY20441" fmla="*/ 996150 h 5339960"/>
              <a:gd name="connsiteX20442" fmla="*/ 1391008 w 6294865"/>
              <a:gd name="connsiteY20442" fmla="*/ 1018869 h 5339960"/>
              <a:gd name="connsiteX20443" fmla="*/ 1394616 w 6294865"/>
              <a:gd name="connsiteY20443" fmla="*/ 1026524 h 5339960"/>
              <a:gd name="connsiteX20444" fmla="*/ 1395322 w 6294865"/>
              <a:gd name="connsiteY20444" fmla="*/ 1019950 h 5339960"/>
              <a:gd name="connsiteX20445" fmla="*/ 1398329 w 6294865"/>
              <a:gd name="connsiteY20445" fmla="*/ 1034399 h 5339960"/>
              <a:gd name="connsiteX20446" fmla="*/ 1401171 w 6294865"/>
              <a:gd name="connsiteY20446" fmla="*/ 1040430 h 5339960"/>
              <a:gd name="connsiteX20447" fmla="*/ 1404709 w 6294865"/>
              <a:gd name="connsiteY20447" fmla="*/ 1048174 h 5339960"/>
              <a:gd name="connsiteX20448" fmla="*/ 1415327 w 6294865"/>
              <a:gd name="connsiteY20448" fmla="*/ 1042969 h 5339960"/>
              <a:gd name="connsiteX20449" fmla="*/ 1428275 w 6294865"/>
              <a:gd name="connsiteY20449" fmla="*/ 1020429 h 5339960"/>
              <a:gd name="connsiteX20450" fmla="*/ 1420710 w 6294865"/>
              <a:gd name="connsiteY20450" fmla="*/ 1017672 h 5339960"/>
              <a:gd name="connsiteX20451" fmla="*/ 1401923 w 6294865"/>
              <a:gd name="connsiteY20451" fmla="*/ 1011379 h 5339960"/>
              <a:gd name="connsiteX20452" fmla="*/ 1307940 w 6294865"/>
              <a:gd name="connsiteY20452" fmla="*/ 1255370 h 5339960"/>
              <a:gd name="connsiteX20453" fmla="*/ 1309777 w 6294865"/>
              <a:gd name="connsiteY20453" fmla="*/ 1262453 h 5339960"/>
              <a:gd name="connsiteX20454" fmla="*/ 1309910 w 6294865"/>
              <a:gd name="connsiteY20454" fmla="*/ 1262476 h 5339960"/>
              <a:gd name="connsiteX20455" fmla="*/ 1310301 w 6294865"/>
              <a:gd name="connsiteY20455" fmla="*/ 1262749 h 5339960"/>
              <a:gd name="connsiteX20456" fmla="*/ 1313701 w 6294865"/>
              <a:gd name="connsiteY20456" fmla="*/ 1258620 h 5339960"/>
              <a:gd name="connsiteX20457" fmla="*/ 1316213 w 6294865"/>
              <a:gd name="connsiteY20457" fmla="*/ 1255653 h 5339960"/>
              <a:gd name="connsiteX20458" fmla="*/ 1238146 w 6294865"/>
              <a:gd name="connsiteY20458" fmla="*/ 1475041 h 5339960"/>
              <a:gd name="connsiteX20459" fmla="*/ 1242301 w 6294865"/>
              <a:gd name="connsiteY20459" fmla="*/ 1482529 h 5339960"/>
              <a:gd name="connsiteX20460" fmla="*/ 1266125 w 6294865"/>
              <a:gd name="connsiteY20460" fmla="*/ 1481824 h 5339960"/>
              <a:gd name="connsiteX20461" fmla="*/ 1299112 w 6294865"/>
              <a:gd name="connsiteY20461" fmla="*/ 1472501 h 5339960"/>
              <a:gd name="connsiteX20462" fmla="*/ 1302377 w 6294865"/>
              <a:gd name="connsiteY20462" fmla="*/ 1470826 h 5339960"/>
              <a:gd name="connsiteX20463" fmla="*/ 1300663 w 6294865"/>
              <a:gd name="connsiteY20463" fmla="*/ 1464377 h 5339960"/>
              <a:gd name="connsiteX20464" fmla="*/ 1298293 w 6294865"/>
              <a:gd name="connsiteY20464" fmla="*/ 1464906 h 5339960"/>
              <a:gd name="connsiteX20465" fmla="*/ 1292904 w 6294865"/>
              <a:gd name="connsiteY20465" fmla="*/ 1463370 h 5339960"/>
              <a:gd name="connsiteX20466" fmla="*/ 1297811 w 6294865"/>
              <a:gd name="connsiteY20466" fmla="*/ 1457445 h 5339960"/>
              <a:gd name="connsiteX20467" fmla="*/ 1298335 w 6294865"/>
              <a:gd name="connsiteY20467" fmla="*/ 1456988 h 5339960"/>
              <a:gd name="connsiteX20468" fmla="*/ 1295781 w 6294865"/>
              <a:gd name="connsiteY20468" fmla="*/ 1449578 h 5339960"/>
              <a:gd name="connsiteX20469" fmla="*/ 1293313 w 6294865"/>
              <a:gd name="connsiteY20469" fmla="*/ 1441981 h 5339960"/>
              <a:gd name="connsiteX20470" fmla="*/ 1280169 w 6294865"/>
              <a:gd name="connsiteY20470" fmla="*/ 1438387 h 5339960"/>
              <a:gd name="connsiteX20471" fmla="*/ 1281790 w 6294865"/>
              <a:gd name="connsiteY20471" fmla="*/ 1452601 h 5339960"/>
              <a:gd name="connsiteX20472" fmla="*/ 1269814 w 6294865"/>
              <a:gd name="connsiteY20472" fmla="*/ 1461427 h 5339960"/>
              <a:gd name="connsiteX20473" fmla="*/ 1259964 w 6294865"/>
              <a:gd name="connsiteY20473" fmla="*/ 1454694 h 5339960"/>
              <a:gd name="connsiteX20474" fmla="*/ 1259069 w 6294865"/>
              <a:gd name="connsiteY20474" fmla="*/ 1453819 h 5339960"/>
              <a:gd name="connsiteX20475" fmla="*/ 1238843 w 6294865"/>
              <a:gd name="connsiteY20475" fmla="*/ 1474335 h 5339960"/>
              <a:gd name="connsiteX20476" fmla="*/ 682683 w 6294865"/>
              <a:gd name="connsiteY20476" fmla="*/ 3238198 h 5339960"/>
              <a:gd name="connsiteX20477" fmla="*/ 694271 w 6294865"/>
              <a:gd name="connsiteY20477" fmla="*/ 3238010 h 5339960"/>
              <a:gd name="connsiteX20478" fmla="*/ 710421 w 6294865"/>
              <a:gd name="connsiteY20478" fmla="*/ 3238279 h 5339960"/>
              <a:gd name="connsiteX20479" fmla="*/ 710581 w 6294865"/>
              <a:gd name="connsiteY20479" fmla="*/ 3237360 h 5339960"/>
              <a:gd name="connsiteX20480" fmla="*/ 717948 w 6294865"/>
              <a:gd name="connsiteY20480" fmla="*/ 3228019 h 5339960"/>
              <a:gd name="connsiteX20481" fmla="*/ 713888 w 6294865"/>
              <a:gd name="connsiteY20481" fmla="*/ 3226862 h 5339960"/>
              <a:gd name="connsiteX20482" fmla="*/ 730062 w 6294865"/>
              <a:gd name="connsiteY20482" fmla="*/ 3211084 h 5339960"/>
              <a:gd name="connsiteX20483" fmla="*/ 736927 w 6294865"/>
              <a:gd name="connsiteY20483" fmla="*/ 3205029 h 5339960"/>
              <a:gd name="connsiteX20484" fmla="*/ 730850 w 6294865"/>
              <a:gd name="connsiteY20484" fmla="*/ 3207251 h 5339960"/>
              <a:gd name="connsiteX20485" fmla="*/ 688555 w 6294865"/>
              <a:gd name="connsiteY20485" fmla="*/ 3222784 h 5339960"/>
              <a:gd name="connsiteX20486" fmla="*/ 688338 w 6294865"/>
              <a:gd name="connsiteY20486" fmla="*/ 3223380 h 5339960"/>
              <a:gd name="connsiteX20487" fmla="*/ 682702 w 6294865"/>
              <a:gd name="connsiteY20487" fmla="*/ 3238162 h 5339960"/>
              <a:gd name="connsiteX20488" fmla="*/ 831755 w 6294865"/>
              <a:gd name="connsiteY20488" fmla="*/ 2763874 h 5339960"/>
              <a:gd name="connsiteX20489" fmla="*/ 832146 w 6294865"/>
              <a:gd name="connsiteY20489" fmla="*/ 2768835 h 5339960"/>
              <a:gd name="connsiteX20490" fmla="*/ 833385 w 6294865"/>
              <a:gd name="connsiteY20490" fmla="*/ 2765037 h 5339960"/>
              <a:gd name="connsiteX20491" fmla="*/ 833568 w 6294865"/>
              <a:gd name="connsiteY20491" fmla="*/ 2756823 h 5339960"/>
              <a:gd name="connsiteX20492" fmla="*/ 833814 w 6294865"/>
              <a:gd name="connsiteY20492" fmla="*/ 2757008 h 5339960"/>
              <a:gd name="connsiteX20493" fmla="*/ 851112 w 6294865"/>
              <a:gd name="connsiteY20493" fmla="*/ 2766674 h 5339960"/>
              <a:gd name="connsiteX20494" fmla="*/ 860562 w 6294865"/>
              <a:gd name="connsiteY20494" fmla="*/ 2771377 h 5339960"/>
              <a:gd name="connsiteX20495" fmla="*/ 863249 w 6294865"/>
              <a:gd name="connsiteY20495" fmla="*/ 2770636 h 5339960"/>
              <a:gd name="connsiteX20496" fmla="*/ 863041 w 6294865"/>
              <a:gd name="connsiteY20496" fmla="*/ 2756945 h 5339960"/>
              <a:gd name="connsiteX20497" fmla="*/ 858081 w 6294865"/>
              <a:gd name="connsiteY20497" fmla="*/ 2746250 h 5339960"/>
              <a:gd name="connsiteX20498" fmla="*/ 852320 w 6294865"/>
              <a:gd name="connsiteY20498" fmla="*/ 2739730 h 5339960"/>
              <a:gd name="connsiteX20499" fmla="*/ 842238 w 6294865"/>
              <a:gd name="connsiteY20499" fmla="*/ 2749440 h 5339960"/>
              <a:gd name="connsiteX20500" fmla="*/ 838228 w 6294865"/>
              <a:gd name="connsiteY20500" fmla="*/ 2752162 h 5339960"/>
              <a:gd name="connsiteX20501" fmla="*/ 798674 w 6294865"/>
              <a:gd name="connsiteY20501" fmla="*/ 2865588 h 5339960"/>
              <a:gd name="connsiteX20502" fmla="*/ 794861 w 6294865"/>
              <a:gd name="connsiteY20502" fmla="*/ 2888207 h 5339960"/>
              <a:gd name="connsiteX20503" fmla="*/ 797047 w 6294865"/>
              <a:gd name="connsiteY20503" fmla="*/ 2890012 h 5339960"/>
              <a:gd name="connsiteX20504" fmla="*/ 801932 w 6294865"/>
              <a:gd name="connsiteY20504" fmla="*/ 2884166 h 5339960"/>
              <a:gd name="connsiteX20505" fmla="*/ 802902 w 6294865"/>
              <a:gd name="connsiteY20505" fmla="*/ 2883318 h 5339960"/>
              <a:gd name="connsiteX20506" fmla="*/ 808714 w 6294865"/>
              <a:gd name="connsiteY20506" fmla="*/ 2872750 h 5339960"/>
              <a:gd name="connsiteX20507" fmla="*/ 1090639 w 6294865"/>
              <a:gd name="connsiteY20507" fmla="*/ 1937377 h 5339960"/>
              <a:gd name="connsiteX20508" fmla="*/ 1094583 w 6294865"/>
              <a:gd name="connsiteY20508" fmla="*/ 1957960 h 5339960"/>
              <a:gd name="connsiteX20509" fmla="*/ 1096635 w 6294865"/>
              <a:gd name="connsiteY20509" fmla="*/ 1966080 h 5339960"/>
              <a:gd name="connsiteX20510" fmla="*/ 1098955 w 6294865"/>
              <a:gd name="connsiteY20510" fmla="*/ 1962619 h 5339960"/>
              <a:gd name="connsiteX20511" fmla="*/ 1106864 w 6294865"/>
              <a:gd name="connsiteY20511" fmla="*/ 1952626 h 5339960"/>
              <a:gd name="connsiteX20512" fmla="*/ 1106373 w 6294865"/>
              <a:gd name="connsiteY20512" fmla="*/ 1957711 h 5339960"/>
              <a:gd name="connsiteX20513" fmla="*/ 1101248 w 6294865"/>
              <a:gd name="connsiteY20513" fmla="*/ 1972247 h 5339960"/>
              <a:gd name="connsiteX20514" fmla="*/ 1116546 w 6294865"/>
              <a:gd name="connsiteY20514" fmla="*/ 1964408 h 5339960"/>
              <a:gd name="connsiteX20515" fmla="*/ 1116817 w 6294865"/>
              <a:gd name="connsiteY20515" fmla="*/ 1963271 h 5339960"/>
              <a:gd name="connsiteX20516" fmla="*/ 1119184 w 6294865"/>
              <a:gd name="connsiteY20516" fmla="*/ 1956083 h 5339960"/>
              <a:gd name="connsiteX20517" fmla="*/ 1119716 w 6294865"/>
              <a:gd name="connsiteY20517" fmla="*/ 1944610 h 5339960"/>
              <a:gd name="connsiteX20518" fmla="*/ 1106141 w 6294865"/>
              <a:gd name="connsiteY20518" fmla="*/ 1949360 h 5339960"/>
              <a:gd name="connsiteX20519" fmla="*/ 1094741 w 6294865"/>
              <a:gd name="connsiteY20519" fmla="*/ 1948838 h 5339960"/>
              <a:gd name="connsiteX20520" fmla="*/ 1110915 w 6294865"/>
              <a:gd name="connsiteY20520" fmla="*/ 1933059 h 5339960"/>
              <a:gd name="connsiteX20521" fmla="*/ 1122997 w 6294865"/>
              <a:gd name="connsiteY20521" fmla="*/ 1922405 h 5339960"/>
              <a:gd name="connsiteX20522" fmla="*/ 1122997 w 6294865"/>
              <a:gd name="connsiteY20522" fmla="*/ 1922404 h 5339960"/>
              <a:gd name="connsiteX20523" fmla="*/ 1122260 w 6294865"/>
              <a:gd name="connsiteY20523" fmla="*/ 1920813 h 5339960"/>
              <a:gd name="connsiteX20524" fmla="*/ 1119590 w 6294865"/>
              <a:gd name="connsiteY20524" fmla="*/ 1917607 h 5339960"/>
              <a:gd name="connsiteX20525" fmla="*/ 1118088 w 6294865"/>
              <a:gd name="connsiteY20525" fmla="*/ 1917259 h 5339960"/>
              <a:gd name="connsiteX20526" fmla="*/ 1102890 w 6294865"/>
              <a:gd name="connsiteY20526" fmla="*/ 1928419 h 5339960"/>
              <a:gd name="connsiteX20527" fmla="*/ 1185680 w 6294865"/>
              <a:gd name="connsiteY20527" fmla="*/ 1633588 h 5339960"/>
              <a:gd name="connsiteX20528" fmla="*/ 1198206 w 6294865"/>
              <a:gd name="connsiteY20528" fmla="*/ 1629615 h 5339960"/>
              <a:gd name="connsiteX20529" fmla="*/ 1194684 w 6294865"/>
              <a:gd name="connsiteY20529" fmla="*/ 1625627 h 5339960"/>
              <a:gd name="connsiteX20530" fmla="*/ 1186310 w 6294865"/>
              <a:gd name="connsiteY20530" fmla="*/ 1632957 h 5339960"/>
              <a:gd name="connsiteX20531" fmla="*/ 307700 w 6294865"/>
              <a:gd name="connsiteY20531" fmla="*/ 4420468 h 5339960"/>
              <a:gd name="connsiteX20532" fmla="*/ 310861 w 6294865"/>
              <a:gd name="connsiteY20532" fmla="*/ 4427068 h 5339960"/>
              <a:gd name="connsiteX20533" fmla="*/ 310995 w 6294865"/>
              <a:gd name="connsiteY20533" fmla="*/ 4427065 h 5339960"/>
              <a:gd name="connsiteX20534" fmla="*/ 311432 w 6294865"/>
              <a:gd name="connsiteY20534" fmla="*/ 4427258 h 5339960"/>
              <a:gd name="connsiteX20535" fmla="*/ 313977 w 6294865"/>
              <a:gd name="connsiteY20535" fmla="*/ 4422555 h 5339960"/>
              <a:gd name="connsiteX20536" fmla="*/ 315875 w 6294865"/>
              <a:gd name="connsiteY20536" fmla="*/ 4419161 h 5339960"/>
              <a:gd name="connsiteX20537" fmla="*/ 971432 w 6294865"/>
              <a:gd name="connsiteY20537" fmla="*/ 2313310 h 5339960"/>
              <a:gd name="connsiteX20538" fmla="*/ 983205 w 6294865"/>
              <a:gd name="connsiteY20538" fmla="*/ 2333734 h 5339960"/>
              <a:gd name="connsiteX20539" fmla="*/ 983662 w 6294865"/>
              <a:gd name="connsiteY20539" fmla="*/ 2334640 h 5339960"/>
              <a:gd name="connsiteX20540" fmla="*/ 975674 w 6294865"/>
              <a:gd name="connsiteY20540" fmla="*/ 2310058 h 5339960"/>
              <a:gd name="connsiteX20541" fmla="*/ 1566428 w 6294865"/>
              <a:gd name="connsiteY20541" fmla="*/ 421247 h 5339960"/>
              <a:gd name="connsiteX20542" fmla="*/ 1569697 w 6294865"/>
              <a:gd name="connsiteY20542" fmla="*/ 432080 h 5339960"/>
              <a:gd name="connsiteX20543" fmla="*/ 1585446 w 6294865"/>
              <a:gd name="connsiteY20543" fmla="*/ 424702 h 5339960"/>
              <a:gd name="connsiteX20544" fmla="*/ 1580549 w 6294865"/>
              <a:gd name="connsiteY20544" fmla="*/ 410189 h 5339960"/>
              <a:gd name="connsiteX20545" fmla="*/ 1579498 w 6294865"/>
              <a:gd name="connsiteY20545" fmla="*/ 405346 h 5339960"/>
              <a:gd name="connsiteX20546" fmla="*/ 757181 w 6294865"/>
              <a:gd name="connsiteY20546" fmla="*/ 2990150 h 5339960"/>
              <a:gd name="connsiteX20547" fmla="*/ 756770 w 6294865"/>
              <a:gd name="connsiteY20547" fmla="*/ 3017498 h 5339960"/>
              <a:gd name="connsiteX20548" fmla="*/ 756958 w 6294865"/>
              <a:gd name="connsiteY20548" fmla="*/ 3018222 h 5339960"/>
              <a:gd name="connsiteX20549" fmla="*/ 757530 w 6294865"/>
              <a:gd name="connsiteY20549" fmla="*/ 3018497 h 5339960"/>
              <a:gd name="connsiteX20550" fmla="*/ 771299 w 6294865"/>
              <a:gd name="connsiteY20550" fmla="*/ 3025360 h 5339960"/>
              <a:gd name="connsiteX20551" fmla="*/ 771790 w 6294865"/>
              <a:gd name="connsiteY20551" fmla="*/ 3024750 h 5339960"/>
              <a:gd name="connsiteX20552" fmla="*/ 772672 w 6294865"/>
              <a:gd name="connsiteY20552" fmla="*/ 3014026 h 5339960"/>
              <a:gd name="connsiteX20553" fmla="*/ 773595 w 6294865"/>
              <a:gd name="connsiteY20553" fmla="*/ 3006012 h 5339960"/>
              <a:gd name="connsiteX20554" fmla="*/ 771353 w 6294865"/>
              <a:gd name="connsiteY20554" fmla="*/ 2998295 h 5339960"/>
              <a:gd name="connsiteX20555" fmla="*/ 774759 w 6294865"/>
              <a:gd name="connsiteY20555" fmla="*/ 2995912 h 5339960"/>
              <a:gd name="connsiteX20556" fmla="*/ 776653 w 6294865"/>
              <a:gd name="connsiteY20556" fmla="*/ 2979494 h 5339960"/>
              <a:gd name="connsiteX20557" fmla="*/ 769862 w 6294865"/>
              <a:gd name="connsiteY20557" fmla="*/ 2983769 h 5339960"/>
              <a:gd name="connsiteX20558" fmla="*/ 359933 w 6294865"/>
              <a:gd name="connsiteY20558" fmla="*/ 4249694 h 5339960"/>
              <a:gd name="connsiteX20559" fmla="*/ 360332 w 6294865"/>
              <a:gd name="connsiteY20559" fmla="*/ 4253824 h 5339960"/>
              <a:gd name="connsiteX20560" fmla="*/ 357853 w 6294865"/>
              <a:gd name="connsiteY20560" fmla="*/ 4270660 h 5339960"/>
              <a:gd name="connsiteX20561" fmla="*/ 363738 w 6294865"/>
              <a:gd name="connsiteY20561" fmla="*/ 4267730 h 5339960"/>
              <a:gd name="connsiteX20562" fmla="*/ 264014 w 6294865"/>
              <a:gd name="connsiteY20562" fmla="*/ 4553644 h 5339960"/>
              <a:gd name="connsiteX20563" fmla="*/ 268234 w 6294865"/>
              <a:gd name="connsiteY20563" fmla="*/ 4558659 h 5339960"/>
              <a:gd name="connsiteX20564" fmla="*/ 270307 w 6294865"/>
              <a:gd name="connsiteY20564" fmla="*/ 4556014 h 5339960"/>
              <a:gd name="connsiteX20565" fmla="*/ 270889 w 6294865"/>
              <a:gd name="connsiteY20565" fmla="*/ 4549185 h 5339960"/>
              <a:gd name="connsiteX20566" fmla="*/ 267528 w 6294865"/>
              <a:gd name="connsiteY20566" fmla="*/ 4548347 h 5339960"/>
              <a:gd name="connsiteX20567" fmla="*/ 264563 w 6294865"/>
              <a:gd name="connsiteY20567" fmla="*/ 4552818 h 5339960"/>
              <a:gd name="connsiteX20568" fmla="*/ 802072 w 6294865"/>
              <a:gd name="connsiteY20568" fmla="*/ 2845432 h 5339960"/>
              <a:gd name="connsiteX20569" fmla="*/ 801337 w 6294865"/>
              <a:gd name="connsiteY20569" fmla="*/ 2849791 h 5339960"/>
              <a:gd name="connsiteX20570" fmla="*/ 803714 w 6294865"/>
              <a:gd name="connsiteY20570" fmla="*/ 2848903 h 5339960"/>
              <a:gd name="connsiteX20571" fmla="*/ 807417 w 6294865"/>
              <a:gd name="connsiteY20571" fmla="*/ 2847690 h 5339960"/>
              <a:gd name="connsiteX20572" fmla="*/ 802261 w 6294865"/>
              <a:gd name="connsiteY20572" fmla="*/ 2845332 h 5339960"/>
              <a:gd name="connsiteX20573" fmla="*/ 1122173 w 6294865"/>
              <a:gd name="connsiteY20573" fmla="*/ 1828858 h 5339960"/>
              <a:gd name="connsiteX20574" fmla="*/ 1122946 w 6294865"/>
              <a:gd name="connsiteY20574" fmla="*/ 1831857 h 5339960"/>
              <a:gd name="connsiteX20575" fmla="*/ 1123770 w 6294865"/>
              <a:gd name="connsiteY20575" fmla="*/ 1828014 h 5339960"/>
              <a:gd name="connsiteX20576" fmla="*/ 843553 w 6294865"/>
              <a:gd name="connsiteY20576" fmla="*/ 2712018 h 5339960"/>
              <a:gd name="connsiteX20577" fmla="*/ 849041 w 6294865"/>
              <a:gd name="connsiteY20577" fmla="*/ 2715847 h 5339960"/>
              <a:gd name="connsiteX20578" fmla="*/ 856350 w 6294865"/>
              <a:gd name="connsiteY20578" fmla="*/ 2715734 h 5339960"/>
              <a:gd name="connsiteX20579" fmla="*/ 858041 w 6294865"/>
              <a:gd name="connsiteY20579" fmla="*/ 2717098 h 5339960"/>
              <a:gd name="connsiteX20580" fmla="*/ 861660 w 6294865"/>
              <a:gd name="connsiteY20580" fmla="*/ 2713712 h 5339960"/>
              <a:gd name="connsiteX20581" fmla="*/ 863090 w 6294865"/>
              <a:gd name="connsiteY20581" fmla="*/ 2712664 h 5339960"/>
              <a:gd name="connsiteX20582" fmla="*/ 856524 w 6294865"/>
              <a:gd name="connsiteY20582" fmla="*/ 2687949 h 5339960"/>
              <a:gd name="connsiteX20583" fmla="*/ 854679 w 6294865"/>
              <a:gd name="connsiteY20583" fmla="*/ 2679636 h 5339960"/>
              <a:gd name="connsiteX20584" fmla="*/ 854426 w 6294865"/>
              <a:gd name="connsiteY20584" fmla="*/ 2682251 h 5339960"/>
              <a:gd name="connsiteX20585" fmla="*/ 848447 w 6294865"/>
              <a:gd name="connsiteY20585" fmla="*/ 2699208 h 5339960"/>
              <a:gd name="connsiteX20586" fmla="*/ 1230520 w 6294865"/>
              <a:gd name="connsiteY20586" fmla="*/ 1482743 h 5339960"/>
              <a:gd name="connsiteX20587" fmla="*/ 1232077 w 6294865"/>
              <a:gd name="connsiteY20587" fmla="*/ 1482831 h 5339960"/>
              <a:gd name="connsiteX20588" fmla="*/ 1234804 w 6294865"/>
              <a:gd name="connsiteY20588" fmla="*/ 1482751 h 5339960"/>
              <a:gd name="connsiteX20589" fmla="*/ 1233601 w 6294865"/>
              <a:gd name="connsiteY20589" fmla="*/ 1479631 h 5339960"/>
              <a:gd name="connsiteX20590" fmla="*/ 1050395 w 6294865"/>
              <a:gd name="connsiteY20590" fmla="*/ 2053392 h 5339960"/>
              <a:gd name="connsiteX20591" fmla="*/ 1047954 w 6294865"/>
              <a:gd name="connsiteY20591" fmla="*/ 2067872 h 5339960"/>
              <a:gd name="connsiteX20592" fmla="*/ 1046411 w 6294865"/>
              <a:gd name="connsiteY20592" fmla="*/ 2076478 h 5339960"/>
              <a:gd name="connsiteX20593" fmla="*/ 1052398 w 6294865"/>
              <a:gd name="connsiteY20593" fmla="*/ 2073011 h 5339960"/>
              <a:gd name="connsiteX20594" fmla="*/ 1054860 w 6294865"/>
              <a:gd name="connsiteY20594" fmla="*/ 2059782 h 5339960"/>
              <a:gd name="connsiteX20595" fmla="*/ 1052092 w 6294865"/>
              <a:gd name="connsiteY20595" fmla="*/ 2052521 h 5339960"/>
              <a:gd name="connsiteX20596" fmla="*/ 1556491 w 6294865"/>
              <a:gd name="connsiteY20596" fmla="*/ 446549 h 5339960"/>
              <a:gd name="connsiteX20597" fmla="*/ 1562295 w 6294865"/>
              <a:gd name="connsiteY20597" fmla="*/ 452464 h 5339960"/>
              <a:gd name="connsiteX20598" fmla="*/ 1569406 w 6294865"/>
              <a:gd name="connsiteY20598" fmla="*/ 456501 h 5339960"/>
              <a:gd name="connsiteX20599" fmla="*/ 1565437 w 6294865"/>
              <a:gd name="connsiteY20599" fmla="*/ 445863 h 5339960"/>
              <a:gd name="connsiteX20600" fmla="*/ 1564509 w 6294865"/>
              <a:gd name="connsiteY20600" fmla="*/ 443239 h 5339960"/>
              <a:gd name="connsiteX20601" fmla="*/ 1560790 w 6294865"/>
              <a:gd name="connsiteY20601" fmla="*/ 432727 h 5339960"/>
              <a:gd name="connsiteX20602" fmla="*/ 1559586 w 6294865"/>
              <a:gd name="connsiteY20602" fmla="*/ 436918 h 5339960"/>
              <a:gd name="connsiteX20603" fmla="*/ 1561877 w 6294865"/>
              <a:gd name="connsiteY20603" fmla="*/ 435797 h 5339960"/>
              <a:gd name="connsiteX20604" fmla="*/ 1114443 w 6294865"/>
              <a:gd name="connsiteY20604" fmla="*/ 1849236 h 5339960"/>
              <a:gd name="connsiteX20605" fmla="*/ 1118418 w 6294865"/>
              <a:gd name="connsiteY20605" fmla="*/ 1851457 h 5339960"/>
              <a:gd name="connsiteX20606" fmla="*/ 1117486 w 6294865"/>
              <a:gd name="connsiteY20606" fmla="*/ 1848337 h 5339960"/>
              <a:gd name="connsiteX20607" fmla="*/ 888195 w 6294865"/>
              <a:gd name="connsiteY20607" fmla="*/ 2566801 h 5339960"/>
              <a:gd name="connsiteX20608" fmla="*/ 887601 w 6294865"/>
              <a:gd name="connsiteY20608" fmla="*/ 2570323 h 5339960"/>
              <a:gd name="connsiteX20609" fmla="*/ 883590 w 6294865"/>
              <a:gd name="connsiteY20609" fmla="*/ 2592689 h 5339960"/>
              <a:gd name="connsiteX20610" fmla="*/ 889387 w 6294865"/>
              <a:gd name="connsiteY20610" fmla="*/ 2615604 h 5339960"/>
              <a:gd name="connsiteX20611" fmla="*/ 893890 w 6294865"/>
              <a:gd name="connsiteY20611" fmla="*/ 2611391 h 5339960"/>
              <a:gd name="connsiteX20612" fmla="*/ 930985 w 6294865"/>
              <a:gd name="connsiteY20612" fmla="*/ 2584201 h 5339960"/>
              <a:gd name="connsiteX20613" fmla="*/ 953279 w 6294865"/>
              <a:gd name="connsiteY20613" fmla="*/ 2571292 h 5339960"/>
              <a:gd name="connsiteX20614" fmla="*/ 953266 w 6294865"/>
              <a:gd name="connsiteY20614" fmla="*/ 2571290 h 5339960"/>
              <a:gd name="connsiteX20615" fmla="*/ 888711 w 6294865"/>
              <a:gd name="connsiteY20615" fmla="*/ 2566842 h 5339960"/>
              <a:gd name="connsiteX20616" fmla="*/ 1642723 w 6294865"/>
              <a:gd name="connsiteY20616" fmla="*/ 171231 h 5339960"/>
              <a:gd name="connsiteX20617" fmla="*/ 1648390 w 6294865"/>
              <a:gd name="connsiteY20617" fmla="*/ 175726 h 5339960"/>
              <a:gd name="connsiteX20618" fmla="*/ 1648286 w 6294865"/>
              <a:gd name="connsiteY20618" fmla="*/ 171619 h 5339960"/>
              <a:gd name="connsiteX20619" fmla="*/ 1553053 w 6294865"/>
              <a:gd name="connsiteY20619" fmla="*/ 454307 h 5339960"/>
              <a:gd name="connsiteX20620" fmla="*/ 1553312 w 6294865"/>
              <a:gd name="connsiteY20620" fmla="*/ 456748 h 5339960"/>
              <a:gd name="connsiteX20621" fmla="*/ 1563805 w 6294865"/>
              <a:gd name="connsiteY20621" fmla="*/ 460836 h 5339960"/>
              <a:gd name="connsiteX20622" fmla="*/ 1272401 w 6294865"/>
              <a:gd name="connsiteY20622" fmla="*/ 1344388 h 5339960"/>
              <a:gd name="connsiteX20623" fmla="*/ 1283005 w 6294865"/>
              <a:gd name="connsiteY20623" fmla="*/ 1352717 h 5339960"/>
              <a:gd name="connsiteX20624" fmla="*/ 1282848 w 6294865"/>
              <a:gd name="connsiteY20624" fmla="*/ 1342371 h 5339960"/>
              <a:gd name="connsiteX20625" fmla="*/ 1273241 w 6294865"/>
              <a:gd name="connsiteY20625" fmla="*/ 1343537 h 5339960"/>
              <a:gd name="connsiteX20626" fmla="*/ 976266 w 6294865"/>
              <a:gd name="connsiteY20626" fmla="*/ 2284365 h 5339960"/>
              <a:gd name="connsiteX20627" fmla="*/ 979388 w 6294865"/>
              <a:gd name="connsiteY20627" fmla="*/ 2296408 h 5339960"/>
              <a:gd name="connsiteX20628" fmla="*/ 979961 w 6294865"/>
              <a:gd name="connsiteY20628" fmla="*/ 2296682 h 5339960"/>
              <a:gd name="connsiteX20629" fmla="*/ 983316 w 6294865"/>
              <a:gd name="connsiteY20629" fmla="*/ 2298354 h 5339960"/>
              <a:gd name="connsiteX20630" fmla="*/ 994992 w 6294865"/>
              <a:gd name="connsiteY20630" fmla="*/ 2293516 h 5339960"/>
              <a:gd name="connsiteX20631" fmla="*/ 990328 w 6294865"/>
              <a:gd name="connsiteY20631" fmla="*/ 2298824 h 5339960"/>
              <a:gd name="connsiteX20632" fmla="*/ 987936 w 6294865"/>
              <a:gd name="connsiteY20632" fmla="*/ 2300658 h 5339960"/>
              <a:gd name="connsiteX20633" fmla="*/ 990668 w 6294865"/>
              <a:gd name="connsiteY20633" fmla="*/ 2302019 h 5339960"/>
              <a:gd name="connsiteX20634" fmla="*/ 994650 w 6294865"/>
              <a:gd name="connsiteY20634" fmla="*/ 2297710 h 5339960"/>
              <a:gd name="connsiteX20635" fmla="*/ 995101 w 6294865"/>
              <a:gd name="connsiteY20635" fmla="*/ 2292211 h 5339960"/>
              <a:gd name="connsiteX20636" fmla="*/ 997586 w 6294865"/>
              <a:gd name="connsiteY20636" fmla="*/ 2270663 h 5339960"/>
              <a:gd name="connsiteX20637" fmla="*/ 985424 w 6294865"/>
              <a:gd name="connsiteY20637" fmla="*/ 2278419 h 5339960"/>
              <a:gd name="connsiteX20638" fmla="*/ 1240450 w 6294865"/>
              <a:gd name="connsiteY20638" fmla="*/ 1445348 h 5339960"/>
              <a:gd name="connsiteX20639" fmla="*/ 1236544 w 6294865"/>
              <a:gd name="connsiteY20639" fmla="*/ 1458183 h 5339960"/>
              <a:gd name="connsiteX20640" fmla="*/ 1236405 w 6294865"/>
              <a:gd name="connsiteY20640" fmla="*/ 1466359 h 5339960"/>
              <a:gd name="connsiteX20641" fmla="*/ 1243842 w 6294865"/>
              <a:gd name="connsiteY20641" fmla="*/ 1457780 h 5339960"/>
              <a:gd name="connsiteX20642" fmla="*/ 1252859 w 6294865"/>
              <a:gd name="connsiteY20642" fmla="*/ 1447735 h 5339960"/>
              <a:gd name="connsiteX20643" fmla="*/ 1246863 w 6294865"/>
              <a:gd name="connsiteY20643" fmla="*/ 1441862 h 5339960"/>
              <a:gd name="connsiteX20644" fmla="*/ 1246460 w 6294865"/>
              <a:gd name="connsiteY20644" fmla="*/ 1441376 h 5339960"/>
              <a:gd name="connsiteX20645" fmla="*/ 1146335 w 6294865"/>
              <a:gd name="connsiteY20645" fmla="*/ 1743023 h 5339960"/>
              <a:gd name="connsiteX20646" fmla="*/ 1149485 w 6294865"/>
              <a:gd name="connsiteY20646" fmla="*/ 1748487 h 5339960"/>
              <a:gd name="connsiteX20647" fmla="*/ 1161535 w 6294865"/>
              <a:gd name="connsiteY20647" fmla="*/ 1755220 h 5339960"/>
              <a:gd name="connsiteX20648" fmla="*/ 1170985 w 6294865"/>
              <a:gd name="connsiteY20648" fmla="*/ 1759922 h 5339960"/>
              <a:gd name="connsiteX20649" fmla="*/ 1173671 w 6294865"/>
              <a:gd name="connsiteY20649" fmla="*/ 1759181 h 5339960"/>
              <a:gd name="connsiteX20650" fmla="*/ 1173462 w 6294865"/>
              <a:gd name="connsiteY20650" fmla="*/ 1745490 h 5339960"/>
              <a:gd name="connsiteX20651" fmla="*/ 1168503 w 6294865"/>
              <a:gd name="connsiteY20651" fmla="*/ 1734797 h 5339960"/>
              <a:gd name="connsiteX20652" fmla="*/ 1162453 w 6294865"/>
              <a:gd name="connsiteY20652" fmla="*/ 1727948 h 5339960"/>
              <a:gd name="connsiteX20653" fmla="*/ 1154081 w 6294865"/>
              <a:gd name="connsiteY20653" fmla="*/ 1735278 h 5339960"/>
              <a:gd name="connsiteX20654" fmla="*/ 258006 w 6294865"/>
              <a:gd name="connsiteY20654" fmla="*/ 4562664 h 5339960"/>
              <a:gd name="connsiteX20655" fmla="*/ 259552 w 6294865"/>
              <a:gd name="connsiteY20655" fmla="*/ 4562451 h 5339960"/>
              <a:gd name="connsiteX20656" fmla="*/ 262211 w 6294865"/>
              <a:gd name="connsiteY20656" fmla="*/ 4561850 h 5339960"/>
              <a:gd name="connsiteX20657" fmla="*/ 260433 w 6294865"/>
              <a:gd name="connsiteY20657" fmla="*/ 4559018 h 5339960"/>
              <a:gd name="connsiteX20658" fmla="*/ 889962 w 6294865"/>
              <a:gd name="connsiteY20658" fmla="*/ 2556320 h 5339960"/>
              <a:gd name="connsiteX20659" fmla="*/ 888910 w 6294865"/>
              <a:gd name="connsiteY20659" fmla="*/ 2562555 h 5339960"/>
              <a:gd name="connsiteX20660" fmla="*/ 908143 w 6294865"/>
              <a:gd name="connsiteY20660" fmla="*/ 2562244 h 5339960"/>
              <a:gd name="connsiteX20661" fmla="*/ 908475 w 6294865"/>
              <a:gd name="connsiteY20661" fmla="*/ 2558401 h 5339960"/>
              <a:gd name="connsiteX20662" fmla="*/ 910037 w 6294865"/>
              <a:gd name="connsiteY20662" fmla="*/ 2548959 h 5339960"/>
              <a:gd name="connsiteX20663" fmla="*/ 896667 w 6294865"/>
              <a:gd name="connsiteY20663" fmla="*/ 2553870 h 5339960"/>
              <a:gd name="connsiteX20664" fmla="*/ 673384 w 6294865"/>
              <a:gd name="connsiteY20664" fmla="*/ 3243657 h 5339960"/>
              <a:gd name="connsiteX20665" fmla="*/ 690013 w 6294865"/>
              <a:gd name="connsiteY20665" fmla="*/ 3255682 h 5339960"/>
              <a:gd name="connsiteX20666" fmla="*/ 705437 w 6294865"/>
              <a:gd name="connsiteY20666" fmla="*/ 3266802 h 5339960"/>
              <a:gd name="connsiteX20667" fmla="*/ 709052 w 6294865"/>
              <a:gd name="connsiteY20667" fmla="*/ 3246114 h 5339960"/>
              <a:gd name="connsiteX20668" fmla="*/ 942161 w 6294865"/>
              <a:gd name="connsiteY20668" fmla="*/ 2388794 h 5339960"/>
              <a:gd name="connsiteX20669" fmla="*/ 944122 w 6294865"/>
              <a:gd name="connsiteY20669" fmla="*/ 2396394 h 5339960"/>
              <a:gd name="connsiteX20670" fmla="*/ 949349 w 6294865"/>
              <a:gd name="connsiteY20670" fmla="*/ 2396314 h 5339960"/>
              <a:gd name="connsiteX20671" fmla="*/ 956367 w 6294865"/>
              <a:gd name="connsiteY20671" fmla="*/ 2401970 h 5339960"/>
              <a:gd name="connsiteX20672" fmla="*/ 956718 w 6294865"/>
              <a:gd name="connsiteY20672" fmla="*/ 2406200 h 5339960"/>
              <a:gd name="connsiteX20673" fmla="*/ 964429 w 6294865"/>
              <a:gd name="connsiteY20673" fmla="*/ 2397856 h 5339960"/>
              <a:gd name="connsiteX20674" fmla="*/ 961922 w 6294865"/>
              <a:gd name="connsiteY20674" fmla="*/ 2389227 h 5339960"/>
              <a:gd name="connsiteX20675" fmla="*/ 974265 w 6294865"/>
              <a:gd name="connsiteY20675" fmla="*/ 2380598 h 5339960"/>
              <a:gd name="connsiteX20676" fmla="*/ 982718 w 6294865"/>
              <a:gd name="connsiteY20676" fmla="*/ 2380010 h 5339960"/>
              <a:gd name="connsiteX20677" fmla="*/ 983932 w 6294865"/>
              <a:gd name="connsiteY20677" fmla="*/ 2375755 h 5339960"/>
              <a:gd name="connsiteX20678" fmla="*/ 981847 w 6294865"/>
              <a:gd name="connsiteY20678" fmla="*/ 2370287 h 5339960"/>
              <a:gd name="connsiteX20679" fmla="*/ 966193 w 6294865"/>
              <a:gd name="connsiteY20679" fmla="*/ 2378315 h 5339960"/>
              <a:gd name="connsiteX20680" fmla="*/ 1250991 w 6294865"/>
              <a:gd name="connsiteY20680" fmla="*/ 1405645 h 5339960"/>
              <a:gd name="connsiteX20681" fmla="*/ 1250669 w 6294865"/>
              <a:gd name="connsiteY20681" fmla="*/ 1408251 h 5339960"/>
              <a:gd name="connsiteX20682" fmla="*/ 1251560 w 6294865"/>
              <a:gd name="connsiteY20682" fmla="*/ 1408857 h 5339960"/>
              <a:gd name="connsiteX20683" fmla="*/ 1252688 w 6294865"/>
              <a:gd name="connsiteY20683" fmla="*/ 1407158 h 5339960"/>
              <a:gd name="connsiteX20684" fmla="*/ 1251690 w 6294865"/>
              <a:gd name="connsiteY20684" fmla="*/ 1406447 h 5339960"/>
              <a:gd name="connsiteX20685" fmla="*/ 1221125 w 6294865"/>
              <a:gd name="connsiteY20685" fmla="*/ 1499427 h 5339960"/>
              <a:gd name="connsiteX20686" fmla="*/ 1230096 w 6294865"/>
              <a:gd name="connsiteY20686" fmla="*/ 1508311 h 5339960"/>
              <a:gd name="connsiteX20687" fmla="*/ 1239724 w 6294865"/>
              <a:gd name="connsiteY20687" fmla="*/ 1517881 h 5339960"/>
              <a:gd name="connsiteX20688" fmla="*/ 1246164 w 6294865"/>
              <a:gd name="connsiteY20688" fmla="*/ 1512201 h 5339960"/>
              <a:gd name="connsiteX20689" fmla="*/ 1251283 w 6294865"/>
              <a:gd name="connsiteY20689" fmla="*/ 1504491 h 5339960"/>
              <a:gd name="connsiteX20690" fmla="*/ 1250286 w 6294865"/>
              <a:gd name="connsiteY20690" fmla="*/ 1503779 h 5339960"/>
              <a:gd name="connsiteX20691" fmla="*/ 1246204 w 6294865"/>
              <a:gd name="connsiteY20691" fmla="*/ 1499099 h 5339960"/>
              <a:gd name="connsiteX20692" fmla="*/ 1244511 w 6294865"/>
              <a:gd name="connsiteY20692" fmla="*/ 1498431 h 5339960"/>
              <a:gd name="connsiteX20693" fmla="*/ 1226561 w 6294865"/>
              <a:gd name="connsiteY20693" fmla="*/ 1498989 h 5339960"/>
              <a:gd name="connsiteX20694" fmla="*/ 924687 w 6294865"/>
              <a:gd name="connsiteY20694" fmla="*/ 2437180 h 5339960"/>
              <a:gd name="connsiteX20695" fmla="*/ 938825 w 6294865"/>
              <a:gd name="connsiteY20695" fmla="*/ 2444215 h 5339960"/>
              <a:gd name="connsiteX20696" fmla="*/ 948993 w 6294865"/>
              <a:gd name="connsiteY20696" fmla="*/ 2449104 h 5339960"/>
              <a:gd name="connsiteX20697" fmla="*/ 948546 w 6294865"/>
              <a:gd name="connsiteY20697" fmla="*/ 2445669 h 5339960"/>
              <a:gd name="connsiteX20698" fmla="*/ 941936 w 6294865"/>
              <a:gd name="connsiteY20698" fmla="*/ 2423567 h 5339960"/>
              <a:gd name="connsiteX20699" fmla="*/ 935237 w 6294865"/>
              <a:gd name="connsiteY20699" fmla="*/ 2430019 h 5339960"/>
              <a:gd name="connsiteX20700" fmla="*/ 1174026 w 6294865"/>
              <a:gd name="connsiteY20700" fmla="*/ 1645240 h 5339960"/>
              <a:gd name="connsiteX20701" fmla="*/ 1175050 w 6294865"/>
              <a:gd name="connsiteY20701" fmla="*/ 1658252 h 5339960"/>
              <a:gd name="connsiteX20702" fmla="*/ 1176490 w 6294865"/>
              <a:gd name="connsiteY20702" fmla="*/ 1665770 h 5339960"/>
              <a:gd name="connsiteX20703" fmla="*/ 1176795 w 6294865"/>
              <a:gd name="connsiteY20703" fmla="*/ 1662938 h 5339960"/>
              <a:gd name="connsiteX20704" fmla="*/ 1180729 w 6294865"/>
              <a:gd name="connsiteY20704" fmla="*/ 1681844 h 5339960"/>
              <a:gd name="connsiteX20705" fmla="*/ 1181141 w 6294865"/>
              <a:gd name="connsiteY20705" fmla="*/ 1685379 h 5339960"/>
              <a:gd name="connsiteX20706" fmla="*/ 1211940 w 6294865"/>
              <a:gd name="connsiteY20706" fmla="*/ 1667547 h 5339960"/>
              <a:gd name="connsiteX20707" fmla="*/ 1214271 w 6294865"/>
              <a:gd name="connsiteY20707" fmla="*/ 1661662 h 5339960"/>
              <a:gd name="connsiteX20708" fmla="*/ 1201912 w 6294865"/>
              <a:gd name="connsiteY20708" fmla="*/ 1635019 h 5339960"/>
              <a:gd name="connsiteX20709" fmla="*/ 1199380 w 6294865"/>
              <a:gd name="connsiteY20709" fmla="*/ 1635295 h 5339960"/>
              <a:gd name="connsiteX20710" fmla="*/ 1183163 w 6294865"/>
              <a:gd name="connsiteY20710" fmla="*/ 1636104 h 5339960"/>
              <a:gd name="connsiteX20711" fmla="*/ 277782 w 6294865"/>
              <a:gd name="connsiteY20711" fmla="*/ 4489640 h 5339960"/>
              <a:gd name="connsiteX20712" fmla="*/ 283200 w 6294865"/>
              <a:gd name="connsiteY20712" fmla="*/ 4500995 h 5339960"/>
              <a:gd name="connsiteX20713" fmla="*/ 288289 w 6294865"/>
              <a:gd name="connsiteY20713" fmla="*/ 4498823 h 5339960"/>
              <a:gd name="connsiteX20714" fmla="*/ 293417 w 6294865"/>
              <a:gd name="connsiteY20714" fmla="*/ 4490247 h 5339960"/>
              <a:gd name="connsiteX20715" fmla="*/ 294974 w 6294865"/>
              <a:gd name="connsiteY20715" fmla="*/ 4487824 h 5339960"/>
              <a:gd name="connsiteX20716" fmla="*/ 294885 w 6294865"/>
              <a:gd name="connsiteY20716" fmla="*/ 4487211 h 5339960"/>
              <a:gd name="connsiteX20717" fmla="*/ 289590 w 6294865"/>
              <a:gd name="connsiteY20717" fmla="*/ 4481493 h 5339960"/>
              <a:gd name="connsiteX20718" fmla="*/ 809827 w 6294865"/>
              <a:gd name="connsiteY20718" fmla="*/ 2800072 h 5339960"/>
              <a:gd name="connsiteX20719" fmla="*/ 808833 w 6294865"/>
              <a:gd name="connsiteY20719" fmla="*/ 2805825 h 5339960"/>
              <a:gd name="connsiteX20720" fmla="*/ 811259 w 6294865"/>
              <a:gd name="connsiteY20720" fmla="*/ 2803199 h 5339960"/>
              <a:gd name="connsiteX20721" fmla="*/ 865269 w 6294865"/>
              <a:gd name="connsiteY20721" fmla="*/ 2623378 h 5339960"/>
              <a:gd name="connsiteX20722" fmla="*/ 867320 w 6294865"/>
              <a:gd name="connsiteY20722" fmla="*/ 2628677 h 5339960"/>
              <a:gd name="connsiteX20723" fmla="*/ 873964 w 6294865"/>
              <a:gd name="connsiteY20723" fmla="*/ 2625422 h 5339960"/>
              <a:gd name="connsiteX20724" fmla="*/ 871853 w 6294865"/>
              <a:gd name="connsiteY20724" fmla="*/ 2623030 h 5339960"/>
              <a:gd name="connsiteX20725" fmla="*/ 817863 w 6294865"/>
              <a:gd name="connsiteY20725" fmla="*/ 2773197 h 5339960"/>
              <a:gd name="connsiteX20726" fmla="*/ 823178 w 6294865"/>
              <a:gd name="connsiteY20726" fmla="*/ 2785245 h 5339960"/>
              <a:gd name="connsiteX20727" fmla="*/ 819923 w 6294865"/>
              <a:gd name="connsiteY20727" fmla="*/ 2770578 h 5339960"/>
              <a:gd name="connsiteX20728" fmla="*/ 818137 w 6294865"/>
              <a:gd name="connsiteY20728" fmla="*/ 2772383 h 5339960"/>
              <a:gd name="connsiteX20729" fmla="*/ 787963 w 6294865"/>
              <a:gd name="connsiteY20729" fmla="*/ 2865996 h 5339960"/>
              <a:gd name="connsiteX20730" fmla="*/ 792053 w 6294865"/>
              <a:gd name="connsiteY20730" fmla="*/ 2868035 h 5339960"/>
              <a:gd name="connsiteX20731" fmla="*/ 792088 w 6294865"/>
              <a:gd name="connsiteY20731" fmla="*/ 2868055 h 5339960"/>
              <a:gd name="connsiteX20732" fmla="*/ 792387 w 6294865"/>
              <a:gd name="connsiteY20732" fmla="*/ 2864401 h 5339960"/>
              <a:gd name="connsiteX20733" fmla="*/ 1058532 w 6294865"/>
              <a:gd name="connsiteY20733" fmla="*/ 2005114 h 5339960"/>
              <a:gd name="connsiteX20734" fmla="*/ 1056535 w 6294865"/>
              <a:gd name="connsiteY20734" fmla="*/ 2016965 h 5339960"/>
              <a:gd name="connsiteX20735" fmla="*/ 1058658 w 6294865"/>
              <a:gd name="connsiteY20735" fmla="*/ 2018572 h 5339960"/>
              <a:gd name="connsiteX20736" fmla="*/ 1059899 w 6294865"/>
              <a:gd name="connsiteY20736" fmla="*/ 2019266 h 5339960"/>
              <a:gd name="connsiteX20737" fmla="*/ 1074243 w 6294865"/>
              <a:gd name="connsiteY20737" fmla="*/ 2002107 h 5339960"/>
              <a:gd name="connsiteX20738" fmla="*/ 1075213 w 6294865"/>
              <a:gd name="connsiteY20738" fmla="*/ 2001257 h 5339960"/>
              <a:gd name="connsiteX20739" fmla="*/ 1078250 w 6294865"/>
              <a:gd name="connsiteY20739" fmla="*/ 1995736 h 5339960"/>
              <a:gd name="connsiteX20740" fmla="*/ 1076294 w 6294865"/>
              <a:gd name="connsiteY20740" fmla="*/ 1996433 h 5339960"/>
              <a:gd name="connsiteX20741" fmla="*/ 1075706 w 6294865"/>
              <a:gd name="connsiteY20741" fmla="*/ 1995917 h 5339960"/>
              <a:gd name="connsiteX20742" fmla="*/ 1058763 w 6294865"/>
              <a:gd name="connsiteY20742" fmla="*/ 2004877 h 5339960"/>
              <a:gd name="connsiteX20743" fmla="*/ 1589637 w 6294865"/>
              <a:gd name="connsiteY20743" fmla="*/ 318789 h 5339960"/>
              <a:gd name="connsiteX20744" fmla="*/ 1591601 w 6294865"/>
              <a:gd name="connsiteY20744" fmla="*/ 325462 h 5339960"/>
              <a:gd name="connsiteX20745" fmla="*/ 1592156 w 6294865"/>
              <a:gd name="connsiteY20745" fmla="*/ 325185 h 5339960"/>
              <a:gd name="connsiteX20746" fmla="*/ 920117 w 6294865"/>
              <a:gd name="connsiteY20746" fmla="*/ 2444105 h 5339960"/>
              <a:gd name="connsiteX20747" fmla="*/ 936382 w 6294865"/>
              <a:gd name="connsiteY20747" fmla="*/ 2459255 h 5339960"/>
              <a:gd name="connsiteX20748" fmla="*/ 944556 w 6294865"/>
              <a:gd name="connsiteY20748" fmla="*/ 2463591 h 5339960"/>
              <a:gd name="connsiteX20749" fmla="*/ 945167 w 6294865"/>
              <a:gd name="connsiteY20749" fmla="*/ 2462529 h 5339960"/>
              <a:gd name="connsiteX20750" fmla="*/ 949423 w 6294865"/>
              <a:gd name="connsiteY20750" fmla="*/ 2458009 h 5339960"/>
              <a:gd name="connsiteX20751" fmla="*/ 949805 w 6294865"/>
              <a:gd name="connsiteY20751" fmla="*/ 2456673 h 5339960"/>
              <a:gd name="connsiteX20752" fmla="*/ 940349 w 6294865"/>
              <a:gd name="connsiteY20752" fmla="*/ 2453557 h 5339960"/>
              <a:gd name="connsiteX20753" fmla="*/ 757732 w 6294865"/>
              <a:gd name="connsiteY20753" fmla="*/ 2956696 h 5339960"/>
              <a:gd name="connsiteX20754" fmla="*/ 757235 w 6294865"/>
              <a:gd name="connsiteY20754" fmla="*/ 2986801 h 5339960"/>
              <a:gd name="connsiteX20755" fmla="*/ 758781 w 6294865"/>
              <a:gd name="connsiteY20755" fmla="*/ 2982898 h 5339960"/>
              <a:gd name="connsiteX20756" fmla="*/ 772421 w 6294865"/>
              <a:gd name="connsiteY20756" fmla="*/ 2968140 h 5339960"/>
              <a:gd name="connsiteX20757" fmla="*/ 1119774 w 6294865"/>
              <a:gd name="connsiteY20757" fmla="*/ 1807252 h 5339960"/>
              <a:gd name="connsiteX20758" fmla="*/ 1124283 w 6294865"/>
              <a:gd name="connsiteY20758" fmla="*/ 1804743 h 5339960"/>
              <a:gd name="connsiteX20759" fmla="*/ 1129260 w 6294865"/>
              <a:gd name="connsiteY20759" fmla="*/ 1802443 h 5339960"/>
              <a:gd name="connsiteX20760" fmla="*/ 1129343 w 6294865"/>
              <a:gd name="connsiteY20760" fmla="*/ 1802054 h 5339960"/>
              <a:gd name="connsiteX20761" fmla="*/ 1129630 w 6294865"/>
              <a:gd name="connsiteY20761" fmla="*/ 1801050 h 5339960"/>
              <a:gd name="connsiteX20762" fmla="*/ 783915 w 6294865"/>
              <a:gd name="connsiteY20762" fmla="*/ 2872279 h 5339960"/>
              <a:gd name="connsiteX20763" fmla="*/ 790854 w 6294865"/>
              <a:gd name="connsiteY20763" fmla="*/ 2883063 h 5339960"/>
              <a:gd name="connsiteX20764" fmla="*/ 791931 w 6294865"/>
              <a:gd name="connsiteY20764" fmla="*/ 2869954 h 5339960"/>
              <a:gd name="connsiteX20765" fmla="*/ 788140 w 6294865"/>
              <a:gd name="connsiteY20765" fmla="*/ 2869248 h 5339960"/>
              <a:gd name="connsiteX20766" fmla="*/ 785581 w 6294865"/>
              <a:gd name="connsiteY20766" fmla="*/ 2868562 h 5339960"/>
              <a:gd name="connsiteX20767" fmla="*/ 966936 w 6294865"/>
              <a:gd name="connsiteY20767" fmla="*/ 2290419 h 5339960"/>
              <a:gd name="connsiteX20768" fmla="*/ 970037 w 6294865"/>
              <a:gd name="connsiteY20768" fmla="*/ 2291911 h 5339960"/>
              <a:gd name="connsiteX20769" fmla="*/ 969159 w 6294865"/>
              <a:gd name="connsiteY20769" fmla="*/ 2288978 h 5339960"/>
              <a:gd name="connsiteX20770" fmla="*/ 244129 w 6294865"/>
              <a:gd name="connsiteY20770" fmla="*/ 4583434 h 5339960"/>
              <a:gd name="connsiteX20771" fmla="*/ 244940 w 6294865"/>
              <a:gd name="connsiteY20771" fmla="*/ 4582811 h 5339960"/>
              <a:gd name="connsiteX20772" fmla="*/ 244456 w 6294865"/>
              <a:gd name="connsiteY20772" fmla="*/ 4582946 h 5339960"/>
              <a:gd name="connsiteX20773" fmla="*/ 284303 w 6294865"/>
              <a:gd name="connsiteY20773" fmla="*/ 4455091 h 5339960"/>
              <a:gd name="connsiteX20774" fmla="*/ 286784 w 6294865"/>
              <a:gd name="connsiteY20774" fmla="*/ 4456672 h 5339960"/>
              <a:gd name="connsiteX20775" fmla="*/ 290435 w 6294865"/>
              <a:gd name="connsiteY20775" fmla="*/ 4456623 h 5339960"/>
              <a:gd name="connsiteX20776" fmla="*/ 289813 w 6294865"/>
              <a:gd name="connsiteY20776" fmla="*/ 4452339 h 5339960"/>
              <a:gd name="connsiteX20777" fmla="*/ 289698 w 6294865"/>
              <a:gd name="connsiteY20777" fmla="*/ 4451000 h 5339960"/>
              <a:gd name="connsiteX20778" fmla="*/ 1022550 w 6294865"/>
              <a:gd name="connsiteY20778" fmla="*/ 2110256 h 5339960"/>
              <a:gd name="connsiteX20779" fmla="*/ 1029269 w 6294865"/>
              <a:gd name="connsiteY20779" fmla="*/ 2136162 h 5339960"/>
              <a:gd name="connsiteX20780" fmla="*/ 1029842 w 6294865"/>
              <a:gd name="connsiteY20780" fmla="*/ 2136436 h 5339960"/>
              <a:gd name="connsiteX20781" fmla="*/ 1037441 w 6294865"/>
              <a:gd name="connsiteY20781" fmla="*/ 2140224 h 5339960"/>
              <a:gd name="connsiteX20782" fmla="*/ 1045400 w 6294865"/>
              <a:gd name="connsiteY20782" fmla="*/ 2128348 h 5339960"/>
              <a:gd name="connsiteX20783" fmla="*/ 1047070 w 6294865"/>
              <a:gd name="connsiteY20783" fmla="*/ 2113868 h 5339960"/>
              <a:gd name="connsiteX20784" fmla="*/ 1044270 w 6294865"/>
              <a:gd name="connsiteY20784" fmla="*/ 2105743 h 5339960"/>
              <a:gd name="connsiteX20785" fmla="*/ 1041464 w 6294865"/>
              <a:gd name="connsiteY20785" fmla="*/ 2097109 h 5339960"/>
              <a:gd name="connsiteX20786" fmla="*/ 1030335 w 6294865"/>
              <a:gd name="connsiteY20786" fmla="*/ 2105247 h 5339960"/>
              <a:gd name="connsiteX20787" fmla="*/ 767000 w 6294865"/>
              <a:gd name="connsiteY20787" fmla="*/ 2921103 h 5339960"/>
              <a:gd name="connsiteX20788" fmla="*/ 768053 w 6294865"/>
              <a:gd name="connsiteY20788" fmla="*/ 2922200 h 5339960"/>
              <a:gd name="connsiteX20789" fmla="*/ 769009 w 6294865"/>
              <a:gd name="connsiteY20789" fmla="*/ 2921250 h 5339960"/>
              <a:gd name="connsiteX20790" fmla="*/ 1063180 w 6294865"/>
              <a:gd name="connsiteY20790" fmla="*/ 1978199 h 5339960"/>
              <a:gd name="connsiteX20791" fmla="*/ 1061660 w 6294865"/>
              <a:gd name="connsiteY20791" fmla="*/ 1986987 h 5339960"/>
              <a:gd name="connsiteX20792" fmla="*/ 1066569 w 6294865"/>
              <a:gd name="connsiteY20792" fmla="*/ 1985600 h 5339960"/>
              <a:gd name="connsiteX20793" fmla="*/ 260484 w 6294865"/>
              <a:gd name="connsiteY20793" fmla="*/ 4525067 h 5339960"/>
              <a:gd name="connsiteX20794" fmla="*/ 259213 w 6294865"/>
              <a:gd name="connsiteY20794" fmla="*/ 4537404 h 5339960"/>
              <a:gd name="connsiteX20795" fmla="*/ 259212 w 6294865"/>
              <a:gd name="connsiteY20795" fmla="*/ 4537406 h 5339960"/>
              <a:gd name="connsiteX20796" fmla="*/ 261631 w 6294865"/>
              <a:gd name="connsiteY20796" fmla="*/ 4538199 h 5339960"/>
              <a:gd name="connsiteX20797" fmla="*/ 264375 w 6294865"/>
              <a:gd name="connsiteY20797" fmla="*/ 4538956 h 5339960"/>
              <a:gd name="connsiteX20798" fmla="*/ 266298 w 6294865"/>
              <a:gd name="connsiteY20798" fmla="*/ 4535611 h 5339960"/>
              <a:gd name="connsiteX20799" fmla="*/ 275806 w 6294865"/>
              <a:gd name="connsiteY20799" fmla="*/ 4519708 h 5339960"/>
              <a:gd name="connsiteX20800" fmla="*/ 274867 w 6294865"/>
              <a:gd name="connsiteY20800" fmla="*/ 4519201 h 5339960"/>
              <a:gd name="connsiteX20801" fmla="*/ 262695 w 6294865"/>
              <a:gd name="connsiteY20801" fmla="*/ 4523914 h 5339960"/>
              <a:gd name="connsiteX20802" fmla="*/ 1071214 w 6294865"/>
              <a:gd name="connsiteY20802" fmla="*/ 1951325 h 5339960"/>
              <a:gd name="connsiteX20803" fmla="*/ 1080368 w 6294865"/>
              <a:gd name="connsiteY20803" fmla="*/ 1972072 h 5339960"/>
              <a:gd name="connsiteX20804" fmla="*/ 1080938 w 6294865"/>
              <a:gd name="connsiteY20804" fmla="*/ 1981538 h 5339960"/>
              <a:gd name="connsiteX20805" fmla="*/ 1085801 w 6294865"/>
              <a:gd name="connsiteY20805" fmla="*/ 1980163 h 5339960"/>
              <a:gd name="connsiteX20806" fmla="*/ 1087927 w 6294865"/>
              <a:gd name="connsiteY20806" fmla="*/ 1979074 h 5339960"/>
              <a:gd name="connsiteX20807" fmla="*/ 1088854 w 6294865"/>
              <a:gd name="connsiteY20807" fmla="*/ 1977691 h 5339960"/>
              <a:gd name="connsiteX20808" fmla="*/ 1081365 w 6294865"/>
              <a:gd name="connsiteY20808" fmla="*/ 1949514 h 5339960"/>
              <a:gd name="connsiteX20809" fmla="*/ 1080345 w 6294865"/>
              <a:gd name="connsiteY20809" fmla="*/ 1944908 h 5339960"/>
              <a:gd name="connsiteX20810" fmla="*/ 1080215 w 6294865"/>
              <a:gd name="connsiteY20810" fmla="*/ 1945000 h 5339960"/>
              <a:gd name="connsiteX20811" fmla="*/ 1071467 w 6294865"/>
              <a:gd name="connsiteY20811" fmla="*/ 1950579 h 5339960"/>
              <a:gd name="connsiteX20812" fmla="*/ 1105958 w 6294865"/>
              <a:gd name="connsiteY20812" fmla="*/ 1840507 h 5339960"/>
              <a:gd name="connsiteX20813" fmla="*/ 1114136 w 6294865"/>
              <a:gd name="connsiteY20813" fmla="*/ 1837448 h 5339960"/>
              <a:gd name="connsiteX20814" fmla="*/ 1114221 w 6294865"/>
              <a:gd name="connsiteY20814" fmla="*/ 1837420 h 5339960"/>
              <a:gd name="connsiteX20815" fmla="*/ 1113096 w 6294865"/>
              <a:gd name="connsiteY20815" fmla="*/ 1833659 h 5339960"/>
              <a:gd name="connsiteX20816" fmla="*/ 1112112 w 6294865"/>
              <a:gd name="connsiteY20816" fmla="*/ 1834179 h 5339960"/>
              <a:gd name="connsiteX20817" fmla="*/ 1036318 w 6294865"/>
              <a:gd name="connsiteY20817" fmla="*/ 2060600 h 5339960"/>
              <a:gd name="connsiteX20818" fmla="*/ 1041186 w 6294865"/>
              <a:gd name="connsiteY20818" fmla="*/ 2079504 h 5339960"/>
              <a:gd name="connsiteX20819" fmla="*/ 1042788 w 6294865"/>
              <a:gd name="connsiteY20819" fmla="*/ 2078575 h 5339960"/>
              <a:gd name="connsiteX20820" fmla="*/ 1042815 w 6294865"/>
              <a:gd name="connsiteY20820" fmla="*/ 2078113 h 5339960"/>
              <a:gd name="connsiteX20821" fmla="*/ 1044602 w 6294865"/>
              <a:gd name="connsiteY20821" fmla="*/ 2056362 h 5339960"/>
              <a:gd name="connsiteX20822" fmla="*/ 1036438 w 6294865"/>
              <a:gd name="connsiteY20822" fmla="*/ 2060548 h 5339960"/>
              <a:gd name="connsiteX20823" fmla="*/ 876695 w 6294865"/>
              <a:gd name="connsiteY20823" fmla="*/ 2565888 h 5339960"/>
              <a:gd name="connsiteX20824" fmla="*/ 882098 w 6294865"/>
              <a:gd name="connsiteY20824" fmla="*/ 2586867 h 5339960"/>
              <a:gd name="connsiteX20825" fmla="*/ 882462 w 6294865"/>
              <a:gd name="connsiteY20825" fmla="*/ 2580564 h 5339960"/>
              <a:gd name="connsiteX20826" fmla="*/ 883623 w 6294865"/>
              <a:gd name="connsiteY20826" fmla="*/ 2566438 h 5339960"/>
              <a:gd name="connsiteX20827" fmla="*/ 1542381 w 6294865"/>
              <a:gd name="connsiteY20827" fmla="*/ 452345 h 5339960"/>
              <a:gd name="connsiteX20828" fmla="*/ 1543782 w 6294865"/>
              <a:gd name="connsiteY20828" fmla="*/ 453034 h 5339960"/>
              <a:gd name="connsiteX20829" fmla="*/ 1546322 w 6294865"/>
              <a:gd name="connsiteY20829" fmla="*/ 454025 h 5339960"/>
              <a:gd name="connsiteX20830" fmla="*/ 1546434 w 6294865"/>
              <a:gd name="connsiteY20830" fmla="*/ 450682 h 5339960"/>
              <a:gd name="connsiteX20831" fmla="*/ 1614226 w 6294865"/>
              <a:gd name="connsiteY20831" fmla="*/ 222624 h 5339960"/>
              <a:gd name="connsiteX20832" fmla="*/ 1613895 w 6294865"/>
              <a:gd name="connsiteY20832" fmla="*/ 226386 h 5339960"/>
              <a:gd name="connsiteX20833" fmla="*/ 1613620 w 6294865"/>
              <a:gd name="connsiteY20833" fmla="*/ 247809 h 5339960"/>
              <a:gd name="connsiteX20834" fmla="*/ 1614662 w 6294865"/>
              <a:gd name="connsiteY20834" fmla="*/ 255657 h 5339960"/>
              <a:gd name="connsiteX20835" fmla="*/ 1631538 w 6294865"/>
              <a:gd name="connsiteY20835" fmla="*/ 262554 h 5339960"/>
              <a:gd name="connsiteX20836" fmla="*/ 1634500 w 6294865"/>
              <a:gd name="connsiteY20836" fmla="*/ 260688 h 5339960"/>
              <a:gd name="connsiteX20837" fmla="*/ 1638817 w 6294865"/>
              <a:gd name="connsiteY20837" fmla="*/ 255268 h 5339960"/>
              <a:gd name="connsiteX20838" fmla="*/ 1641571 w 6294865"/>
              <a:gd name="connsiteY20838" fmla="*/ 253897 h 5339960"/>
              <a:gd name="connsiteX20839" fmla="*/ 1639375 w 6294865"/>
              <a:gd name="connsiteY20839" fmla="*/ 249687 h 5339960"/>
              <a:gd name="connsiteX20840" fmla="*/ 1634389 w 6294865"/>
              <a:gd name="connsiteY20840" fmla="*/ 237959 h 5339960"/>
              <a:gd name="connsiteX20841" fmla="*/ 1638618 w 6294865"/>
              <a:gd name="connsiteY20841" fmla="*/ 240825 h 5339960"/>
              <a:gd name="connsiteX20842" fmla="*/ 1647648 w 6294865"/>
              <a:gd name="connsiteY20842" fmla="*/ 250868 h 5339960"/>
              <a:gd name="connsiteX20843" fmla="*/ 1653422 w 6294865"/>
              <a:gd name="connsiteY20843" fmla="*/ 247993 h 5339960"/>
              <a:gd name="connsiteX20844" fmla="*/ 1653440 w 6294865"/>
              <a:gd name="connsiteY20844" fmla="*/ 247990 h 5339960"/>
              <a:gd name="connsiteX20845" fmla="*/ 1657035 w 6294865"/>
              <a:gd name="connsiteY20845" fmla="*/ 245479 h 5339960"/>
              <a:gd name="connsiteX20846" fmla="*/ 1654905 w 6294865"/>
              <a:gd name="connsiteY20846" fmla="*/ 237230 h 5339960"/>
              <a:gd name="connsiteX20847" fmla="*/ 1654079 w 6294865"/>
              <a:gd name="connsiteY20847" fmla="*/ 231067 h 5339960"/>
              <a:gd name="connsiteX20848" fmla="*/ 902825 w 6294865"/>
              <a:gd name="connsiteY20848" fmla="*/ 2480651 h 5339960"/>
              <a:gd name="connsiteX20849" fmla="*/ 898356 w 6294865"/>
              <a:gd name="connsiteY20849" fmla="*/ 2506516 h 5339960"/>
              <a:gd name="connsiteX20850" fmla="*/ 894073 w 6294865"/>
              <a:gd name="connsiteY20850" fmla="*/ 2531923 h 5339960"/>
              <a:gd name="connsiteX20851" fmla="*/ 894735 w 6294865"/>
              <a:gd name="connsiteY20851" fmla="*/ 2534673 h 5339960"/>
              <a:gd name="connsiteX20852" fmla="*/ 895423 w 6294865"/>
              <a:gd name="connsiteY20852" fmla="*/ 2539291 h 5339960"/>
              <a:gd name="connsiteX20853" fmla="*/ 893629 w 6294865"/>
              <a:gd name="connsiteY20853" fmla="*/ 2534566 h 5339960"/>
              <a:gd name="connsiteX20854" fmla="*/ 891167 w 6294865"/>
              <a:gd name="connsiteY20854" fmla="*/ 2549166 h 5339960"/>
              <a:gd name="connsiteX20855" fmla="*/ 909825 w 6294865"/>
              <a:gd name="connsiteY20855" fmla="*/ 2541004 h 5339960"/>
              <a:gd name="connsiteX20856" fmla="*/ 911766 w 6294865"/>
              <a:gd name="connsiteY20856" fmla="*/ 2540209 h 5339960"/>
              <a:gd name="connsiteX20857" fmla="*/ 914460 w 6294865"/>
              <a:gd name="connsiteY20857" fmla="*/ 2528178 h 5339960"/>
              <a:gd name="connsiteX20858" fmla="*/ 925571 w 6294865"/>
              <a:gd name="connsiteY20858" fmla="*/ 2496642 h 5339960"/>
              <a:gd name="connsiteX20859" fmla="*/ 939026 w 6294865"/>
              <a:gd name="connsiteY20859" fmla="*/ 2473219 h 5339960"/>
              <a:gd name="connsiteX20860" fmla="*/ 931460 w 6294865"/>
              <a:gd name="connsiteY20860" fmla="*/ 2470463 h 5339960"/>
              <a:gd name="connsiteX20861" fmla="*/ 915928 w 6294865"/>
              <a:gd name="connsiteY20861" fmla="*/ 2465260 h 5339960"/>
              <a:gd name="connsiteX20862" fmla="*/ 918996 w 6294865"/>
              <a:gd name="connsiteY20862" fmla="*/ 2472215 h 5339960"/>
              <a:gd name="connsiteX20863" fmla="*/ 922308 w 6294865"/>
              <a:gd name="connsiteY20863" fmla="*/ 2477853 h 5339960"/>
              <a:gd name="connsiteX20864" fmla="*/ 927607 w 6294865"/>
              <a:gd name="connsiteY20864" fmla="*/ 2488084 h 5339960"/>
              <a:gd name="connsiteX20865" fmla="*/ 921866 w 6294865"/>
              <a:gd name="connsiteY20865" fmla="*/ 2483962 h 5339960"/>
              <a:gd name="connsiteX20866" fmla="*/ 920496 w 6294865"/>
              <a:gd name="connsiteY20866" fmla="*/ 2482498 h 5339960"/>
              <a:gd name="connsiteX20867" fmla="*/ 921366 w 6294865"/>
              <a:gd name="connsiteY20867" fmla="*/ 2496949 h 5339960"/>
              <a:gd name="connsiteX20868" fmla="*/ 907966 w 6294865"/>
              <a:gd name="connsiteY20868" fmla="*/ 2491870 h 5339960"/>
              <a:gd name="connsiteX20869" fmla="*/ 774803 w 6294865"/>
              <a:gd name="connsiteY20869" fmla="*/ 2887038 h 5339960"/>
              <a:gd name="connsiteX20870" fmla="*/ 779938 w 6294865"/>
              <a:gd name="connsiteY20870" fmla="*/ 2895944 h 5339960"/>
              <a:gd name="connsiteX20871" fmla="*/ 780497 w 6294865"/>
              <a:gd name="connsiteY20871" fmla="*/ 2895552 h 5339960"/>
              <a:gd name="connsiteX20872" fmla="*/ 777212 w 6294865"/>
              <a:gd name="connsiteY20872" fmla="*/ 2885445 h 5339960"/>
              <a:gd name="connsiteX20873" fmla="*/ 1255006 w 6294865"/>
              <a:gd name="connsiteY20873" fmla="*/ 1362034 h 5339960"/>
              <a:gd name="connsiteX20874" fmla="*/ 1254649 w 6294865"/>
              <a:gd name="connsiteY20874" fmla="*/ 1369300 h 5339960"/>
              <a:gd name="connsiteX20875" fmla="*/ 1258770 w 6294865"/>
              <a:gd name="connsiteY20875" fmla="*/ 1371350 h 5339960"/>
              <a:gd name="connsiteX20876" fmla="*/ 1268939 w 6294865"/>
              <a:gd name="connsiteY20876" fmla="*/ 1365139 h 5339960"/>
              <a:gd name="connsiteX20877" fmla="*/ 1265296 w 6294865"/>
              <a:gd name="connsiteY20877" fmla="*/ 1352957 h 5339960"/>
              <a:gd name="connsiteX20878" fmla="*/ 1264553 w 6294865"/>
              <a:gd name="connsiteY20878" fmla="*/ 1352348 h 5339960"/>
              <a:gd name="connsiteX20879" fmla="*/ 321598 w 6294865"/>
              <a:gd name="connsiteY20879" fmla="*/ 4323780 h 5339960"/>
              <a:gd name="connsiteX20880" fmla="*/ 324264 w 6294865"/>
              <a:gd name="connsiteY20880" fmla="*/ 4327220 h 5339960"/>
              <a:gd name="connsiteX20881" fmla="*/ 328418 w 6294865"/>
              <a:gd name="connsiteY20881" fmla="*/ 4319678 h 5339960"/>
              <a:gd name="connsiteX20882" fmla="*/ 328443 w 6294865"/>
              <a:gd name="connsiteY20882" fmla="*/ 4318300 h 5339960"/>
              <a:gd name="connsiteX20883" fmla="*/ 328533 w 6294865"/>
              <a:gd name="connsiteY20883" fmla="*/ 4317259 h 5339960"/>
              <a:gd name="connsiteX20884" fmla="*/ 1581074 w 6294865"/>
              <a:gd name="connsiteY20884" fmla="*/ 325456 h 5339960"/>
              <a:gd name="connsiteX20885" fmla="*/ 1588170 w 6294865"/>
              <a:gd name="connsiteY20885" fmla="*/ 327234 h 5339960"/>
              <a:gd name="connsiteX20886" fmla="*/ 1588255 w 6294865"/>
              <a:gd name="connsiteY20886" fmla="*/ 327130 h 5339960"/>
              <a:gd name="connsiteX20887" fmla="*/ 1588682 w 6294865"/>
              <a:gd name="connsiteY20887" fmla="*/ 326916 h 5339960"/>
              <a:gd name="connsiteX20888" fmla="*/ 1586685 w 6294865"/>
              <a:gd name="connsiteY20888" fmla="*/ 321955 h 5339960"/>
              <a:gd name="connsiteX20889" fmla="*/ 1585284 w 6294865"/>
              <a:gd name="connsiteY20889" fmla="*/ 318328 h 5339960"/>
              <a:gd name="connsiteX20890" fmla="*/ 959956 w 6294865"/>
              <a:gd name="connsiteY20890" fmla="*/ 2295684 h 5339960"/>
              <a:gd name="connsiteX20891" fmla="*/ 965603 w 6294865"/>
              <a:gd name="connsiteY20891" fmla="*/ 2303199 h 5339960"/>
              <a:gd name="connsiteX20892" fmla="*/ 967161 w 6294865"/>
              <a:gd name="connsiteY20892" fmla="*/ 2305903 h 5339960"/>
              <a:gd name="connsiteX20893" fmla="*/ 973339 w 6294865"/>
              <a:gd name="connsiteY20893" fmla="*/ 2302874 h 5339960"/>
              <a:gd name="connsiteX20894" fmla="*/ 973025 w 6294865"/>
              <a:gd name="connsiteY20894" fmla="*/ 2301905 h 5339960"/>
              <a:gd name="connsiteX20895" fmla="*/ 972424 w 6294865"/>
              <a:gd name="connsiteY20895" fmla="*/ 2299896 h 5339960"/>
              <a:gd name="connsiteX20896" fmla="*/ 960713 w 6294865"/>
              <a:gd name="connsiteY20896" fmla="*/ 2296036 h 5339960"/>
              <a:gd name="connsiteX20897" fmla="*/ 1278343 w 6294865"/>
              <a:gd name="connsiteY20897" fmla="*/ 1284870 h 5339960"/>
              <a:gd name="connsiteX20898" fmla="*/ 1280475 w 6294865"/>
              <a:gd name="connsiteY20898" fmla="*/ 1286895 h 5339960"/>
              <a:gd name="connsiteX20899" fmla="*/ 1284069 w 6294865"/>
              <a:gd name="connsiteY20899" fmla="*/ 1287548 h 5339960"/>
              <a:gd name="connsiteX20900" fmla="*/ 1284278 w 6294865"/>
              <a:gd name="connsiteY20900" fmla="*/ 1283223 h 5339960"/>
              <a:gd name="connsiteX20901" fmla="*/ 1284421 w 6294865"/>
              <a:gd name="connsiteY20901" fmla="*/ 1281888 h 5339960"/>
              <a:gd name="connsiteX20902" fmla="*/ 875584 w 6294865"/>
              <a:gd name="connsiteY20902" fmla="*/ 2561570 h 5339960"/>
              <a:gd name="connsiteX20903" fmla="*/ 875905 w 6294865"/>
              <a:gd name="connsiteY20903" fmla="*/ 2562817 h 5339960"/>
              <a:gd name="connsiteX20904" fmla="*/ 878015 w 6294865"/>
              <a:gd name="connsiteY20904" fmla="*/ 2562731 h 5339960"/>
              <a:gd name="connsiteX20905" fmla="*/ 883934 w 6294865"/>
              <a:gd name="connsiteY20905" fmla="*/ 2562636 h 5339960"/>
              <a:gd name="connsiteX20906" fmla="*/ 884284 w 6294865"/>
              <a:gd name="connsiteY20906" fmla="*/ 2558394 h 5339960"/>
              <a:gd name="connsiteX20907" fmla="*/ 1086969 w 6294865"/>
              <a:gd name="connsiteY20907" fmla="*/ 1885109 h 5339960"/>
              <a:gd name="connsiteX20908" fmla="*/ 1086980 w 6294865"/>
              <a:gd name="connsiteY20908" fmla="*/ 1885254 h 5339960"/>
              <a:gd name="connsiteX20909" fmla="*/ 1087080 w 6294865"/>
              <a:gd name="connsiteY20909" fmla="*/ 1885102 h 5339960"/>
              <a:gd name="connsiteX20910" fmla="*/ 1094337 w 6294865"/>
              <a:gd name="connsiteY20910" fmla="*/ 1860825 h 5339960"/>
              <a:gd name="connsiteX20911" fmla="*/ 1098752 w 6294865"/>
              <a:gd name="connsiteY20911" fmla="*/ 1867687 h 5339960"/>
              <a:gd name="connsiteX20912" fmla="*/ 1100361 w 6294865"/>
              <a:gd name="connsiteY20912" fmla="*/ 1865288 h 5339960"/>
              <a:gd name="connsiteX20913" fmla="*/ 1108270 w 6294865"/>
              <a:gd name="connsiteY20913" fmla="*/ 1855293 h 5339960"/>
              <a:gd name="connsiteX20914" fmla="*/ 1107778 w 6294865"/>
              <a:gd name="connsiteY20914" fmla="*/ 1860379 h 5339960"/>
              <a:gd name="connsiteX20915" fmla="*/ 1103286 w 6294865"/>
              <a:gd name="connsiteY20915" fmla="*/ 1873117 h 5339960"/>
              <a:gd name="connsiteX20916" fmla="*/ 1108575 w 6294865"/>
              <a:gd name="connsiteY20916" fmla="*/ 1876808 h 5339960"/>
              <a:gd name="connsiteX20917" fmla="*/ 1108586 w 6294865"/>
              <a:gd name="connsiteY20917" fmla="*/ 1876823 h 5339960"/>
              <a:gd name="connsiteX20918" fmla="*/ 1112513 w 6294865"/>
              <a:gd name="connsiteY20918" fmla="*/ 1878776 h 5339960"/>
              <a:gd name="connsiteX20919" fmla="*/ 1118733 w 6294865"/>
              <a:gd name="connsiteY20919" fmla="*/ 1872957 h 5339960"/>
              <a:gd name="connsiteX20920" fmla="*/ 1121081 w 6294865"/>
              <a:gd name="connsiteY20920" fmla="*/ 1871237 h 5339960"/>
              <a:gd name="connsiteX20921" fmla="*/ 1121463 w 6294865"/>
              <a:gd name="connsiteY20921" fmla="*/ 1870796 h 5339960"/>
              <a:gd name="connsiteX20922" fmla="*/ 1120185 w 6294865"/>
              <a:gd name="connsiteY20922" fmla="*/ 1867477 h 5339960"/>
              <a:gd name="connsiteX20923" fmla="*/ 1120429 w 6294865"/>
              <a:gd name="connsiteY20923" fmla="*/ 1862216 h 5339960"/>
              <a:gd name="connsiteX20924" fmla="*/ 1105883 w 6294865"/>
              <a:gd name="connsiteY20924" fmla="*/ 1851841 h 5339960"/>
              <a:gd name="connsiteX20925" fmla="*/ 1096920 w 6294865"/>
              <a:gd name="connsiteY20925" fmla="*/ 1855070 h 5339960"/>
              <a:gd name="connsiteX20926" fmla="*/ 1096876 w 6294865"/>
              <a:gd name="connsiteY20926" fmla="*/ 1855162 h 5339960"/>
              <a:gd name="connsiteX20927" fmla="*/ 262802 w 6294865"/>
              <a:gd name="connsiteY20927" fmla="*/ 4500380 h 5339960"/>
              <a:gd name="connsiteX20928" fmla="*/ 262769 w 6294865"/>
              <a:gd name="connsiteY20928" fmla="*/ 4500774 h 5339960"/>
              <a:gd name="connsiteX20929" fmla="*/ 272295 w 6294865"/>
              <a:gd name="connsiteY20929" fmla="*/ 4505649 h 5339960"/>
              <a:gd name="connsiteX20930" fmla="*/ 274252 w 6294865"/>
              <a:gd name="connsiteY20930" fmla="*/ 4504814 h 5339960"/>
              <a:gd name="connsiteX20931" fmla="*/ 269343 w 6294865"/>
              <a:gd name="connsiteY20931" fmla="*/ 4495463 h 5339960"/>
              <a:gd name="connsiteX20932" fmla="*/ 266235 w 6294865"/>
              <a:gd name="connsiteY20932" fmla="*/ 4497607 h 5339960"/>
              <a:gd name="connsiteX20933" fmla="*/ 1140318 w 6294865"/>
              <a:gd name="connsiteY20933" fmla="*/ 1714411 h 5339960"/>
              <a:gd name="connsiteX20934" fmla="*/ 1140326 w 6294865"/>
              <a:gd name="connsiteY20934" fmla="*/ 1714536 h 5339960"/>
              <a:gd name="connsiteX20935" fmla="*/ 1140512 w 6294865"/>
              <a:gd name="connsiteY20935" fmla="*/ 1714401 h 5339960"/>
              <a:gd name="connsiteX20936" fmla="*/ 1172548 w 6294865"/>
              <a:gd name="connsiteY20936" fmla="*/ 1612090 h 5339960"/>
              <a:gd name="connsiteX20937" fmla="*/ 1172963 w 6294865"/>
              <a:gd name="connsiteY20937" fmla="*/ 1618092 h 5339960"/>
              <a:gd name="connsiteX20938" fmla="*/ 1173240 w 6294865"/>
              <a:gd name="connsiteY20938" fmla="*/ 1630317 h 5339960"/>
              <a:gd name="connsiteX20939" fmla="*/ 1185334 w 6294865"/>
              <a:gd name="connsiteY20939" fmla="*/ 1617692 h 5339960"/>
              <a:gd name="connsiteX20940" fmla="*/ 1186617 w 6294865"/>
              <a:gd name="connsiteY20940" fmla="*/ 1616493 h 5339960"/>
              <a:gd name="connsiteX20941" fmla="*/ 1182274 w 6294865"/>
              <a:gd name="connsiteY20941" fmla="*/ 1611575 h 5339960"/>
              <a:gd name="connsiteX20942" fmla="*/ 1297557 w 6294865"/>
              <a:gd name="connsiteY20942" fmla="*/ 1215209 h 5339960"/>
              <a:gd name="connsiteX20943" fmla="*/ 1303105 w 6294865"/>
              <a:gd name="connsiteY20943" fmla="*/ 1236730 h 5339960"/>
              <a:gd name="connsiteX20944" fmla="*/ 1305040 w 6294865"/>
              <a:gd name="connsiteY20944" fmla="*/ 1244191 h 5339960"/>
              <a:gd name="connsiteX20945" fmla="*/ 1314051 w 6294865"/>
              <a:gd name="connsiteY20945" fmla="*/ 1237892 h 5339960"/>
              <a:gd name="connsiteX20946" fmla="*/ 1325626 w 6294865"/>
              <a:gd name="connsiteY20946" fmla="*/ 1237088 h 5339960"/>
              <a:gd name="connsiteX20947" fmla="*/ 1331651 w 6294865"/>
              <a:gd name="connsiteY20947" fmla="*/ 1237426 h 5339960"/>
              <a:gd name="connsiteX20948" fmla="*/ 1335047 w 6294865"/>
              <a:gd name="connsiteY20948" fmla="*/ 1233510 h 5339960"/>
              <a:gd name="connsiteX20949" fmla="*/ 1335919 w 6294865"/>
              <a:gd name="connsiteY20949" fmla="*/ 1225944 h 5339960"/>
              <a:gd name="connsiteX20950" fmla="*/ 1339551 w 6294865"/>
              <a:gd name="connsiteY20950" fmla="*/ 1206421 h 5339960"/>
              <a:gd name="connsiteX20951" fmla="*/ 1339701 w 6294865"/>
              <a:gd name="connsiteY20951" fmla="*/ 1203162 h 5339960"/>
              <a:gd name="connsiteX20952" fmla="*/ 1337241 w 6294865"/>
              <a:gd name="connsiteY20952" fmla="*/ 1196702 h 5339960"/>
              <a:gd name="connsiteX20953" fmla="*/ 1321587 w 6294865"/>
              <a:gd name="connsiteY20953" fmla="*/ 1204729 h 5339960"/>
              <a:gd name="connsiteX20954" fmla="*/ 1265324 w 6294865"/>
              <a:gd name="connsiteY20954" fmla="*/ 1317529 h 5339960"/>
              <a:gd name="connsiteX20955" fmla="*/ 1268466 w 6294865"/>
              <a:gd name="connsiteY20955" fmla="*/ 1329712 h 5339960"/>
              <a:gd name="connsiteX20956" fmla="*/ 1273878 w 6294865"/>
              <a:gd name="connsiteY20956" fmla="*/ 1328555 h 5339960"/>
              <a:gd name="connsiteX20957" fmla="*/ 1280552 w 6294865"/>
              <a:gd name="connsiteY20957" fmla="*/ 1321120 h 5339960"/>
              <a:gd name="connsiteX20958" fmla="*/ 1282545 w 6294865"/>
              <a:gd name="connsiteY20958" fmla="*/ 1319039 h 5339960"/>
              <a:gd name="connsiteX20959" fmla="*/ 1282577 w 6294865"/>
              <a:gd name="connsiteY20959" fmla="*/ 1318421 h 5339960"/>
              <a:gd name="connsiteX20960" fmla="*/ 1278475 w 6294865"/>
              <a:gd name="connsiteY20960" fmla="*/ 1311795 h 5339960"/>
              <a:gd name="connsiteX20961" fmla="*/ 1036432 w 6294865"/>
              <a:gd name="connsiteY20961" fmla="*/ 2041689 h 5339960"/>
              <a:gd name="connsiteX20962" fmla="*/ 1038010 w 6294865"/>
              <a:gd name="connsiteY20962" fmla="*/ 2042477 h 5339960"/>
              <a:gd name="connsiteX20963" fmla="*/ 1043005 w 6294865"/>
              <a:gd name="connsiteY20963" fmla="*/ 2037515 h 5339960"/>
              <a:gd name="connsiteX20964" fmla="*/ 1041718 w 6294865"/>
              <a:gd name="connsiteY20964" fmla="*/ 2036083 h 5339960"/>
              <a:gd name="connsiteX20965" fmla="*/ 1039870 w 6294865"/>
              <a:gd name="connsiteY20965" fmla="*/ 2034015 h 5339960"/>
              <a:gd name="connsiteX20966" fmla="*/ 1556415 w 6294865"/>
              <a:gd name="connsiteY20966" fmla="*/ 388014 h 5339960"/>
              <a:gd name="connsiteX20967" fmla="*/ 1559446 w 6294865"/>
              <a:gd name="connsiteY20967" fmla="*/ 398116 h 5339960"/>
              <a:gd name="connsiteX20968" fmla="*/ 1562297 w 6294865"/>
              <a:gd name="connsiteY20968" fmla="*/ 401866 h 5339960"/>
              <a:gd name="connsiteX20969" fmla="*/ 1562861 w 6294865"/>
              <a:gd name="connsiteY20969" fmla="*/ 408525 h 5339960"/>
              <a:gd name="connsiteX20970" fmla="*/ 1573758 w 6294865"/>
              <a:gd name="connsiteY20970" fmla="*/ 393021 h 5339960"/>
              <a:gd name="connsiteX20971" fmla="*/ 1370844 w 6294865"/>
              <a:gd name="connsiteY20971" fmla="*/ 976607 h 5339960"/>
              <a:gd name="connsiteX20972" fmla="*/ 1376995 w 6294865"/>
              <a:gd name="connsiteY20972" fmla="*/ 989454 h 5339960"/>
              <a:gd name="connsiteX20973" fmla="*/ 1388428 w 6294865"/>
              <a:gd name="connsiteY20973" fmla="*/ 1013440 h 5339960"/>
              <a:gd name="connsiteX20974" fmla="*/ 1387577 w 6294865"/>
              <a:gd name="connsiteY20974" fmla="*/ 1007185 h 5339960"/>
              <a:gd name="connsiteX20975" fmla="*/ 1384758 w 6294865"/>
              <a:gd name="connsiteY20975" fmla="*/ 981833 h 5339960"/>
              <a:gd name="connsiteX20976" fmla="*/ 1383250 w 6294865"/>
              <a:gd name="connsiteY20976" fmla="*/ 977246 h 5339960"/>
              <a:gd name="connsiteX20977" fmla="*/ 1380390 w 6294865"/>
              <a:gd name="connsiteY20977" fmla="*/ 977271 h 5339960"/>
              <a:gd name="connsiteX20978" fmla="*/ 550341 w 6294865"/>
              <a:gd name="connsiteY20978" fmla="*/ 3581230 h 5339960"/>
              <a:gd name="connsiteX20979" fmla="*/ 552987 w 6294865"/>
              <a:gd name="connsiteY20979" fmla="*/ 3584191 h 5339960"/>
              <a:gd name="connsiteX20980" fmla="*/ 557973 w 6294865"/>
              <a:gd name="connsiteY20980" fmla="*/ 3588888 h 5339960"/>
              <a:gd name="connsiteX20981" fmla="*/ 560631 w 6294865"/>
              <a:gd name="connsiteY20981" fmla="*/ 3580287 h 5339960"/>
              <a:gd name="connsiteX20982" fmla="*/ 659335 w 6294865"/>
              <a:gd name="connsiteY20982" fmla="*/ 3233497 h 5339960"/>
              <a:gd name="connsiteX20983" fmla="*/ 666205 w 6294865"/>
              <a:gd name="connsiteY20983" fmla="*/ 3238465 h 5339960"/>
              <a:gd name="connsiteX20984" fmla="*/ 680779 w 6294865"/>
              <a:gd name="connsiteY20984" fmla="*/ 3238230 h 5339960"/>
              <a:gd name="connsiteX20985" fmla="*/ 681111 w 6294865"/>
              <a:gd name="connsiteY20985" fmla="*/ 3234387 h 5339960"/>
              <a:gd name="connsiteX20986" fmla="*/ 682673 w 6294865"/>
              <a:gd name="connsiteY20986" fmla="*/ 3224945 h 5339960"/>
              <a:gd name="connsiteX20987" fmla="*/ 669303 w 6294865"/>
              <a:gd name="connsiteY20987" fmla="*/ 3229856 h 5339960"/>
              <a:gd name="connsiteX20988" fmla="*/ 1560195 w 6294865"/>
              <a:gd name="connsiteY20988" fmla="*/ 372477 h 5339960"/>
              <a:gd name="connsiteX20989" fmla="*/ 1565837 w 6294865"/>
              <a:gd name="connsiteY20989" fmla="*/ 375923 h 5339960"/>
              <a:gd name="connsiteX20990" fmla="*/ 1574366 w 6294865"/>
              <a:gd name="connsiteY20990" fmla="*/ 372076 h 5339960"/>
              <a:gd name="connsiteX20991" fmla="*/ 1574005 w 6294865"/>
              <a:gd name="connsiteY20991" fmla="*/ 364744 h 5339960"/>
              <a:gd name="connsiteX20992" fmla="*/ 1569902 w 6294865"/>
              <a:gd name="connsiteY20992" fmla="*/ 367763 h 5339960"/>
              <a:gd name="connsiteX20993" fmla="*/ 1032500 w 6294865"/>
              <a:gd name="connsiteY20993" fmla="*/ 2045870 h 5339960"/>
              <a:gd name="connsiteX20994" fmla="*/ 1032929 w 6294865"/>
              <a:gd name="connsiteY20994" fmla="*/ 2047524 h 5339960"/>
              <a:gd name="connsiteX20995" fmla="*/ 1034867 w 6294865"/>
              <a:gd name="connsiteY20995" fmla="*/ 2045599 h 5339960"/>
              <a:gd name="connsiteX20996" fmla="*/ 1033476 w 6294865"/>
              <a:gd name="connsiteY20996" fmla="*/ 2045226 h 5339960"/>
              <a:gd name="connsiteX20997" fmla="*/ 1425135 w 6294865"/>
              <a:gd name="connsiteY20997" fmla="*/ 796697 h 5339960"/>
              <a:gd name="connsiteX20998" fmla="*/ 1431034 w 6294865"/>
              <a:gd name="connsiteY20998" fmla="*/ 830699 h 5339960"/>
              <a:gd name="connsiteX20999" fmla="*/ 1440842 w 6294865"/>
              <a:gd name="connsiteY20999" fmla="*/ 868876 h 5339960"/>
              <a:gd name="connsiteX21000" fmla="*/ 1454326 w 6294865"/>
              <a:gd name="connsiteY21000" fmla="*/ 872601 h 5339960"/>
              <a:gd name="connsiteX21001" fmla="*/ 1454362 w 6294865"/>
              <a:gd name="connsiteY21001" fmla="*/ 872617 h 5339960"/>
              <a:gd name="connsiteX21002" fmla="*/ 1453082 w 6294865"/>
              <a:gd name="connsiteY21002" fmla="*/ 861099 h 5339960"/>
              <a:gd name="connsiteX21003" fmla="*/ 1449145 w 6294865"/>
              <a:gd name="connsiteY21003" fmla="*/ 810716 h 5339960"/>
              <a:gd name="connsiteX21004" fmla="*/ 1448948 w 6294865"/>
              <a:gd name="connsiteY21004" fmla="*/ 788360 h 5339960"/>
              <a:gd name="connsiteX21005" fmla="*/ 1444841 w 6294865"/>
              <a:gd name="connsiteY21005" fmla="*/ 781763 h 5339960"/>
              <a:gd name="connsiteX21006" fmla="*/ 1431015 w 6294865"/>
              <a:gd name="connsiteY21006" fmla="*/ 792641 h 5339960"/>
              <a:gd name="connsiteX21007" fmla="*/ 263360 w 6294865"/>
              <a:gd name="connsiteY21007" fmla="*/ 4483551 h 5339960"/>
              <a:gd name="connsiteX21008" fmla="*/ 263665 w 6294865"/>
              <a:gd name="connsiteY21008" fmla="*/ 4487886 h 5339960"/>
              <a:gd name="connsiteX21009" fmla="*/ 264969 w 6294865"/>
              <a:gd name="connsiteY21009" fmla="*/ 4486859 h 5339960"/>
              <a:gd name="connsiteX21010" fmla="*/ 267871 w 6294865"/>
              <a:gd name="connsiteY21010" fmla="*/ 4468668 h 5339960"/>
              <a:gd name="connsiteX21011" fmla="*/ 273340 w 6294865"/>
              <a:gd name="connsiteY21011" fmla="*/ 4480277 h 5339960"/>
              <a:gd name="connsiteX21012" fmla="*/ 282091 w 6294865"/>
              <a:gd name="connsiteY21012" fmla="*/ 4473397 h 5339960"/>
              <a:gd name="connsiteX21013" fmla="*/ 278099 w 6294865"/>
              <a:gd name="connsiteY21013" fmla="*/ 4469087 h 5339960"/>
              <a:gd name="connsiteX21014" fmla="*/ 276033 w 6294865"/>
              <a:gd name="connsiteY21014" fmla="*/ 4467282 h 5339960"/>
              <a:gd name="connsiteX21015" fmla="*/ 826950 w 6294865"/>
              <a:gd name="connsiteY21015" fmla="*/ 2693797 h 5339960"/>
              <a:gd name="connsiteX21016" fmla="*/ 828374 w 6294865"/>
              <a:gd name="connsiteY21016" fmla="*/ 2706521 h 5339960"/>
              <a:gd name="connsiteX21017" fmla="*/ 833438 w 6294865"/>
              <a:gd name="connsiteY21017" fmla="*/ 2707408 h 5339960"/>
              <a:gd name="connsiteX21018" fmla="*/ 847009 w 6294865"/>
              <a:gd name="connsiteY21018" fmla="*/ 2687160 h 5339960"/>
              <a:gd name="connsiteX21019" fmla="*/ 854303 w 6294865"/>
              <a:gd name="connsiteY21019" fmla="*/ 2677943 h 5339960"/>
              <a:gd name="connsiteX21020" fmla="*/ 852153 w 6294865"/>
              <a:gd name="connsiteY21020" fmla="*/ 2668257 h 5339960"/>
              <a:gd name="connsiteX21021" fmla="*/ 843740 w 6294865"/>
              <a:gd name="connsiteY21021" fmla="*/ 2676764 h 5339960"/>
              <a:gd name="connsiteX21022" fmla="*/ 1115426 w 6294865"/>
              <a:gd name="connsiteY21022" fmla="*/ 1774606 h 5339960"/>
              <a:gd name="connsiteX21023" fmla="*/ 1134257 w 6294865"/>
              <a:gd name="connsiteY21023" fmla="*/ 1776747 h 5339960"/>
              <a:gd name="connsiteX21024" fmla="*/ 1130345 w 6294865"/>
              <a:gd name="connsiteY21024" fmla="*/ 1759123 h 5339960"/>
              <a:gd name="connsiteX21025" fmla="*/ 1122929 w 6294865"/>
              <a:gd name="connsiteY21025" fmla="*/ 1766623 h 5339960"/>
              <a:gd name="connsiteX21026" fmla="*/ 1121003 w 6294865"/>
              <a:gd name="connsiteY21026" fmla="*/ 1770921 h 5339960"/>
              <a:gd name="connsiteX21027" fmla="*/ 871895 w 6294865"/>
              <a:gd name="connsiteY21027" fmla="*/ 2547348 h 5339960"/>
              <a:gd name="connsiteX21028" fmla="*/ 874283 w 6294865"/>
              <a:gd name="connsiteY21028" fmla="*/ 2556553 h 5339960"/>
              <a:gd name="connsiteX21029" fmla="*/ 884813 w 6294865"/>
              <a:gd name="connsiteY21029" fmla="*/ 2551947 h 5339960"/>
              <a:gd name="connsiteX21030" fmla="*/ 884929 w 6294865"/>
              <a:gd name="connsiteY21030" fmla="*/ 2550534 h 5339960"/>
              <a:gd name="connsiteX21031" fmla="*/ 881138 w 6294865"/>
              <a:gd name="connsiteY21031" fmla="*/ 2549828 h 5339960"/>
              <a:gd name="connsiteX21032" fmla="*/ 1111986 w 6294865"/>
              <a:gd name="connsiteY21032" fmla="*/ 1784977 h 5339960"/>
              <a:gd name="connsiteX21033" fmla="*/ 1114725 w 6294865"/>
              <a:gd name="connsiteY21033" fmla="*/ 1799272 h 5339960"/>
              <a:gd name="connsiteX21034" fmla="*/ 1122436 w 6294865"/>
              <a:gd name="connsiteY21034" fmla="*/ 1790929 h 5339960"/>
              <a:gd name="connsiteX21035" fmla="*/ 1126183 w 6294865"/>
              <a:gd name="connsiteY21035" fmla="*/ 1787688 h 5339960"/>
              <a:gd name="connsiteX21036" fmla="*/ 1556195 w 6294865"/>
              <a:gd name="connsiteY21036" fmla="*/ 374416 h 5339960"/>
              <a:gd name="connsiteX21037" fmla="*/ 1560737 w 6294865"/>
              <a:gd name="connsiteY21037" fmla="*/ 376450 h 5339960"/>
              <a:gd name="connsiteX21038" fmla="*/ 1557997 w 6294865"/>
              <a:gd name="connsiteY21038" fmla="*/ 373543 h 5339960"/>
              <a:gd name="connsiteX21039" fmla="*/ 684711 w 6294865"/>
              <a:gd name="connsiteY21039" fmla="*/ 3139210 h 5339960"/>
              <a:gd name="connsiteX21040" fmla="*/ 681524 w 6294865"/>
              <a:gd name="connsiteY21040" fmla="*/ 3156983 h 5339960"/>
              <a:gd name="connsiteX21041" fmla="*/ 687369 w 6294865"/>
              <a:gd name="connsiteY21041" fmla="*/ 3180091 h 5339960"/>
              <a:gd name="connsiteX21042" fmla="*/ 690697 w 6294865"/>
              <a:gd name="connsiteY21042" fmla="*/ 3193941 h 5339960"/>
              <a:gd name="connsiteX21043" fmla="*/ 698206 w 6294865"/>
              <a:gd name="connsiteY21043" fmla="*/ 3172628 h 5339960"/>
              <a:gd name="connsiteX21044" fmla="*/ 711661 w 6294865"/>
              <a:gd name="connsiteY21044" fmla="*/ 3149205 h 5339960"/>
              <a:gd name="connsiteX21045" fmla="*/ 704095 w 6294865"/>
              <a:gd name="connsiteY21045" fmla="*/ 3146448 h 5339960"/>
              <a:gd name="connsiteX21046" fmla="*/ 685310 w 6294865"/>
              <a:gd name="connsiteY21046" fmla="*/ 3140156 h 5339960"/>
              <a:gd name="connsiteX21047" fmla="*/ 1388423 w 6294865"/>
              <a:gd name="connsiteY21047" fmla="*/ 905222 h 5339960"/>
              <a:gd name="connsiteX21048" fmla="*/ 1388993 w 6294865"/>
              <a:gd name="connsiteY21048" fmla="*/ 931462 h 5339960"/>
              <a:gd name="connsiteX21049" fmla="*/ 1389657 w 6294865"/>
              <a:gd name="connsiteY21049" fmla="*/ 957220 h 5339960"/>
              <a:gd name="connsiteX21050" fmla="*/ 1390832 w 6294865"/>
              <a:gd name="connsiteY21050" fmla="*/ 959792 h 5339960"/>
              <a:gd name="connsiteX21051" fmla="*/ 1392392 w 6294865"/>
              <a:gd name="connsiteY21051" fmla="*/ 964192 h 5339960"/>
              <a:gd name="connsiteX21052" fmla="*/ 1389725 w 6294865"/>
              <a:gd name="connsiteY21052" fmla="*/ 959900 h 5339960"/>
              <a:gd name="connsiteX21053" fmla="*/ 1390070 w 6294865"/>
              <a:gd name="connsiteY21053" fmla="*/ 973262 h 5339960"/>
              <a:gd name="connsiteX21054" fmla="*/ 1400468 w 6294865"/>
              <a:gd name="connsiteY21054" fmla="*/ 983027 h 5339960"/>
              <a:gd name="connsiteX21055" fmla="*/ 1425631 w 6294865"/>
              <a:gd name="connsiteY21055" fmla="*/ 1006463 h 5339960"/>
              <a:gd name="connsiteX21056" fmla="*/ 1433805 w 6294865"/>
              <a:gd name="connsiteY21056" fmla="*/ 1010801 h 5339960"/>
              <a:gd name="connsiteX21057" fmla="*/ 1434416 w 6294865"/>
              <a:gd name="connsiteY21057" fmla="*/ 1009738 h 5339960"/>
              <a:gd name="connsiteX21058" fmla="*/ 1434834 w 6294865"/>
              <a:gd name="connsiteY21058" fmla="*/ 1009296 h 5339960"/>
              <a:gd name="connsiteX21059" fmla="*/ 1429597 w 6294865"/>
              <a:gd name="connsiteY21059" fmla="*/ 993774 h 5339960"/>
              <a:gd name="connsiteX21060" fmla="*/ 1422281 w 6294865"/>
              <a:gd name="connsiteY21060" fmla="*/ 962581 h 5339960"/>
              <a:gd name="connsiteX21061" fmla="*/ 1421698 w 6294865"/>
              <a:gd name="connsiteY21061" fmla="*/ 962103 h 5339960"/>
              <a:gd name="connsiteX21062" fmla="*/ 1406704 w 6294865"/>
              <a:gd name="connsiteY21062" fmla="*/ 948884 h 5339960"/>
              <a:gd name="connsiteX21063" fmla="*/ 1414058 w 6294865"/>
              <a:gd name="connsiteY21063" fmla="*/ 953441 h 5339960"/>
              <a:gd name="connsiteX21064" fmla="*/ 1421272 w 6294865"/>
              <a:gd name="connsiteY21064" fmla="*/ 958276 h 5339960"/>
              <a:gd name="connsiteX21065" fmla="*/ 1408853 w 6294865"/>
              <a:gd name="connsiteY21065" fmla="*/ 905331 h 5339960"/>
              <a:gd name="connsiteX21066" fmla="*/ 1407747 w 6294865"/>
              <a:gd name="connsiteY21066" fmla="*/ 904824 h 5339960"/>
              <a:gd name="connsiteX21067" fmla="*/ 1406120 w 6294865"/>
              <a:gd name="connsiteY21067" fmla="*/ 903648 h 5339960"/>
              <a:gd name="connsiteX21068" fmla="*/ 1409743 w 6294865"/>
              <a:gd name="connsiteY21068" fmla="*/ 917666 h 5339960"/>
              <a:gd name="connsiteX21069" fmla="*/ 1395619 w 6294865"/>
              <a:gd name="connsiteY21069" fmla="*/ 915247 h 5339960"/>
              <a:gd name="connsiteX21070" fmla="*/ 1239550 w 6294865"/>
              <a:gd name="connsiteY21070" fmla="*/ 1377710 h 5339960"/>
              <a:gd name="connsiteX21071" fmla="*/ 1242731 w 6294865"/>
              <a:gd name="connsiteY21071" fmla="*/ 1383440 h 5339960"/>
              <a:gd name="connsiteX21072" fmla="*/ 1245274 w 6294865"/>
              <a:gd name="connsiteY21072" fmla="*/ 1381242 h 5339960"/>
              <a:gd name="connsiteX21073" fmla="*/ 1247152 w 6294865"/>
              <a:gd name="connsiteY21073" fmla="*/ 1374650 h 5339960"/>
              <a:gd name="connsiteX21074" fmla="*/ 1244014 w 6294865"/>
              <a:gd name="connsiteY21074" fmla="*/ 1373184 h 5339960"/>
              <a:gd name="connsiteX21075" fmla="*/ 1240248 w 6294865"/>
              <a:gd name="connsiteY21075" fmla="*/ 1377004 h 5339960"/>
              <a:gd name="connsiteX21076" fmla="*/ 245454 w 6294865"/>
              <a:gd name="connsiteY21076" fmla="*/ 4532895 h 5339960"/>
              <a:gd name="connsiteX21077" fmla="*/ 252444 w 6294865"/>
              <a:gd name="connsiteY21077" fmla="*/ 4535187 h 5339960"/>
              <a:gd name="connsiteX21078" fmla="*/ 251631 w 6294865"/>
              <a:gd name="connsiteY21078" fmla="*/ 4529677 h 5339960"/>
              <a:gd name="connsiteX21079" fmla="*/ 632307 w 6294865"/>
              <a:gd name="connsiteY21079" fmla="*/ 3303423 h 5339960"/>
              <a:gd name="connsiteX21080" fmla="*/ 629927 w 6294865"/>
              <a:gd name="connsiteY21080" fmla="*/ 3333704 h 5339960"/>
              <a:gd name="connsiteX21081" fmla="*/ 629100 w 6294865"/>
              <a:gd name="connsiteY21081" fmla="*/ 3372678 h 5339960"/>
              <a:gd name="connsiteX21082" fmla="*/ 629821 w 6294865"/>
              <a:gd name="connsiteY21082" fmla="*/ 3372582 h 5339960"/>
              <a:gd name="connsiteX21083" fmla="*/ 675050 w 6294865"/>
              <a:gd name="connsiteY21083" fmla="*/ 3359123 h 5339960"/>
              <a:gd name="connsiteX21084" fmla="*/ 698818 w 6294865"/>
              <a:gd name="connsiteY21084" fmla="*/ 3350626 h 5339960"/>
              <a:gd name="connsiteX21085" fmla="*/ 702200 w 6294865"/>
              <a:gd name="connsiteY21085" fmla="*/ 3344100 h 5339960"/>
              <a:gd name="connsiteX21086" fmla="*/ 679600 w 6294865"/>
              <a:gd name="connsiteY21086" fmla="*/ 3317398 h 5339960"/>
              <a:gd name="connsiteX21087" fmla="*/ 653760 w 6294865"/>
              <a:gd name="connsiteY21087" fmla="*/ 3305582 h 5339960"/>
              <a:gd name="connsiteX21088" fmla="*/ 1317925 w 6294865"/>
              <a:gd name="connsiteY21088" fmla="*/ 1125525 h 5339960"/>
              <a:gd name="connsiteX21089" fmla="*/ 1320995 w 6294865"/>
              <a:gd name="connsiteY21089" fmla="*/ 1129614 h 5339960"/>
              <a:gd name="connsiteX21090" fmla="*/ 1335174 w 6294865"/>
              <a:gd name="connsiteY21090" fmla="*/ 1154207 h 5339960"/>
              <a:gd name="connsiteX21091" fmla="*/ 1340963 w 6294865"/>
              <a:gd name="connsiteY21091" fmla="*/ 1147943 h 5339960"/>
              <a:gd name="connsiteX21092" fmla="*/ 1354341 w 6294865"/>
              <a:gd name="connsiteY21092" fmla="*/ 1136367 h 5339960"/>
              <a:gd name="connsiteX21093" fmla="*/ 1357209 w 6294865"/>
              <a:gd name="connsiteY21093" fmla="*/ 1126305 h 5339960"/>
              <a:gd name="connsiteX21094" fmla="*/ 1361630 w 6294865"/>
              <a:gd name="connsiteY21094" fmla="*/ 1112754 h 5339960"/>
              <a:gd name="connsiteX21095" fmla="*/ 1355311 w 6294865"/>
              <a:gd name="connsiteY21095" fmla="*/ 1112251 h 5339960"/>
              <a:gd name="connsiteX21096" fmla="*/ 1332885 w 6294865"/>
              <a:gd name="connsiteY21096" fmla="*/ 1120335 h 5339960"/>
              <a:gd name="connsiteX21097" fmla="*/ 774200 w 6294865"/>
              <a:gd name="connsiteY21097" fmla="*/ 2848659 h 5339960"/>
              <a:gd name="connsiteX21098" fmla="*/ 776867 w 6294865"/>
              <a:gd name="connsiteY21098" fmla="*/ 2858944 h 5339960"/>
              <a:gd name="connsiteX21099" fmla="*/ 776901 w 6294865"/>
              <a:gd name="connsiteY21099" fmla="*/ 2858931 h 5339960"/>
              <a:gd name="connsiteX21100" fmla="*/ 780899 w 6294865"/>
              <a:gd name="connsiteY21100" fmla="*/ 2852910 h 5339960"/>
              <a:gd name="connsiteX21101" fmla="*/ 779901 w 6294865"/>
              <a:gd name="connsiteY21101" fmla="*/ 2852198 h 5339960"/>
              <a:gd name="connsiteX21102" fmla="*/ 775870 w 6294865"/>
              <a:gd name="connsiteY21102" fmla="*/ 2847574 h 5339960"/>
              <a:gd name="connsiteX21103" fmla="*/ 1002479 w 6294865"/>
              <a:gd name="connsiteY21103" fmla="*/ 2123169 h 5339960"/>
              <a:gd name="connsiteX21104" fmla="*/ 1009070 w 6294865"/>
              <a:gd name="connsiteY21104" fmla="*/ 2126449 h 5339960"/>
              <a:gd name="connsiteX21105" fmla="*/ 1019916 w 6294865"/>
              <a:gd name="connsiteY21105" fmla="*/ 2131664 h 5339960"/>
              <a:gd name="connsiteX21106" fmla="*/ 1014973 w 6294865"/>
              <a:gd name="connsiteY21106" fmla="*/ 2115131 h 5339960"/>
              <a:gd name="connsiteX21107" fmla="*/ 1617886 w 6294865"/>
              <a:gd name="connsiteY21107" fmla="*/ 168711 h 5339960"/>
              <a:gd name="connsiteX21108" fmla="*/ 1617437 w 6294865"/>
              <a:gd name="connsiteY21108" fmla="*/ 186298 h 5339960"/>
              <a:gd name="connsiteX21109" fmla="*/ 1615129 w 6294865"/>
              <a:gd name="connsiteY21109" fmla="*/ 212413 h 5339960"/>
              <a:gd name="connsiteX21110" fmla="*/ 1636679 w 6294865"/>
              <a:gd name="connsiteY21110" fmla="*/ 217846 h 5339960"/>
              <a:gd name="connsiteX21111" fmla="*/ 1652849 w 6294865"/>
              <a:gd name="connsiteY21111" fmla="*/ 221898 h 5339960"/>
              <a:gd name="connsiteX21112" fmla="*/ 1648795 w 6294865"/>
              <a:gd name="connsiteY21112" fmla="*/ 191644 h 5339960"/>
              <a:gd name="connsiteX21113" fmla="*/ 1648702 w 6294865"/>
              <a:gd name="connsiteY21113" fmla="*/ 187947 h 5339960"/>
              <a:gd name="connsiteX21114" fmla="*/ 1642923 w 6294865"/>
              <a:gd name="connsiteY21114" fmla="*/ 183873 h 5339960"/>
              <a:gd name="connsiteX21115" fmla="*/ 1625585 w 6294865"/>
              <a:gd name="connsiteY21115" fmla="*/ 169759 h 5339960"/>
              <a:gd name="connsiteX21116" fmla="*/ 758850 w 6294865"/>
              <a:gd name="connsiteY21116" fmla="*/ 2895232 h 5339960"/>
              <a:gd name="connsiteX21117" fmla="*/ 758514 w 6294865"/>
              <a:gd name="connsiteY21117" fmla="*/ 2911028 h 5339960"/>
              <a:gd name="connsiteX21118" fmla="*/ 764731 w 6294865"/>
              <a:gd name="connsiteY21118" fmla="*/ 2911131 h 5339960"/>
              <a:gd name="connsiteX21119" fmla="*/ 771054 w 6294865"/>
              <a:gd name="connsiteY21119" fmla="*/ 2911674 h 5339960"/>
              <a:gd name="connsiteX21120" fmla="*/ 770409 w 6294865"/>
              <a:gd name="connsiteY21120" fmla="*/ 2909981 h 5339960"/>
              <a:gd name="connsiteX21121" fmla="*/ 762847 w 6294865"/>
              <a:gd name="connsiteY21121" fmla="*/ 2893678 h 5339960"/>
              <a:gd name="connsiteX21122" fmla="*/ 787598 w 6294865"/>
              <a:gd name="connsiteY21122" fmla="*/ 2803339 h 5339960"/>
              <a:gd name="connsiteX21123" fmla="*/ 790294 w 6294865"/>
              <a:gd name="connsiteY21123" fmla="*/ 2805319 h 5339960"/>
              <a:gd name="connsiteX21124" fmla="*/ 798610 w 6294865"/>
              <a:gd name="connsiteY21124" fmla="*/ 2808165 h 5339960"/>
              <a:gd name="connsiteX21125" fmla="*/ 798825 w 6294865"/>
              <a:gd name="connsiteY21125" fmla="*/ 2806301 h 5339960"/>
              <a:gd name="connsiteX21126" fmla="*/ 800692 w 6294865"/>
              <a:gd name="connsiteY21126" fmla="*/ 2796264 h 5339960"/>
              <a:gd name="connsiteX21127" fmla="*/ 795543 w 6294865"/>
              <a:gd name="connsiteY21127" fmla="*/ 2795282 h 5339960"/>
              <a:gd name="connsiteX21128" fmla="*/ 811031 w 6294865"/>
              <a:gd name="connsiteY21128" fmla="*/ 2728423 h 5339960"/>
              <a:gd name="connsiteX21129" fmla="*/ 814349 w 6294865"/>
              <a:gd name="connsiteY21129" fmla="*/ 2728326 h 5339960"/>
              <a:gd name="connsiteX21130" fmla="*/ 814185 w 6294865"/>
              <a:gd name="connsiteY21130" fmla="*/ 2726877 h 5339960"/>
              <a:gd name="connsiteX21131" fmla="*/ 289816 w 6294865"/>
              <a:gd name="connsiteY21131" fmla="*/ 4383040 h 5339960"/>
              <a:gd name="connsiteX21132" fmla="*/ 299385 w 6294865"/>
              <a:gd name="connsiteY21132" fmla="*/ 4403100 h 5339960"/>
              <a:gd name="connsiteX21133" fmla="*/ 302713 w 6294865"/>
              <a:gd name="connsiteY21133" fmla="*/ 4410052 h 5339960"/>
              <a:gd name="connsiteX21134" fmla="*/ 310351 w 6294865"/>
              <a:gd name="connsiteY21134" fmla="*/ 4402143 h 5339960"/>
              <a:gd name="connsiteX21135" fmla="*/ 321558 w 6294865"/>
              <a:gd name="connsiteY21135" fmla="*/ 4399137 h 5339960"/>
              <a:gd name="connsiteX21136" fmla="*/ 327535 w 6294865"/>
              <a:gd name="connsiteY21136" fmla="*/ 4398315 h 5339960"/>
              <a:gd name="connsiteX21137" fmla="*/ 330118 w 6294865"/>
              <a:gd name="connsiteY21137" fmla="*/ 4393820 h 5339960"/>
              <a:gd name="connsiteX21138" fmla="*/ 329525 w 6294865"/>
              <a:gd name="connsiteY21138" fmla="*/ 4386227 h 5339960"/>
              <a:gd name="connsiteX21139" fmla="*/ 329349 w 6294865"/>
              <a:gd name="connsiteY21139" fmla="*/ 4366370 h 5339960"/>
              <a:gd name="connsiteX21140" fmla="*/ 328873 w 6294865"/>
              <a:gd name="connsiteY21140" fmla="*/ 4363142 h 5339960"/>
              <a:gd name="connsiteX21141" fmla="*/ 325221 w 6294865"/>
              <a:gd name="connsiteY21141" fmla="*/ 4357275 h 5339960"/>
              <a:gd name="connsiteX21142" fmla="*/ 311394 w 6294865"/>
              <a:gd name="connsiteY21142" fmla="*/ 4368152 h 5339960"/>
              <a:gd name="connsiteX21143" fmla="*/ 688800 w 6294865"/>
              <a:gd name="connsiteY21143" fmla="*/ 3115251 h 5339960"/>
              <a:gd name="connsiteX21144" fmla="*/ 688631 w 6294865"/>
              <a:gd name="connsiteY21144" fmla="*/ 3116253 h 5339960"/>
              <a:gd name="connsiteX21145" fmla="*/ 705980 w 6294865"/>
              <a:gd name="connsiteY21145" fmla="*/ 3132412 h 5339960"/>
              <a:gd name="connsiteX21146" fmla="*/ 702970 w 6294865"/>
              <a:gd name="connsiteY21146" fmla="*/ 3127048 h 5339960"/>
              <a:gd name="connsiteX21147" fmla="*/ 697932 w 6294865"/>
              <a:gd name="connsiteY21147" fmla="*/ 3120313 h 5339960"/>
              <a:gd name="connsiteX21148" fmla="*/ 931693 w 6294865"/>
              <a:gd name="connsiteY21148" fmla="*/ 2342497 h 5339960"/>
              <a:gd name="connsiteX21149" fmla="*/ 935636 w 6294865"/>
              <a:gd name="connsiteY21149" fmla="*/ 2363079 h 5339960"/>
              <a:gd name="connsiteX21150" fmla="*/ 937688 w 6294865"/>
              <a:gd name="connsiteY21150" fmla="*/ 2371200 h 5339960"/>
              <a:gd name="connsiteX21151" fmla="*/ 940008 w 6294865"/>
              <a:gd name="connsiteY21151" fmla="*/ 2367739 h 5339960"/>
              <a:gd name="connsiteX21152" fmla="*/ 947916 w 6294865"/>
              <a:gd name="connsiteY21152" fmla="*/ 2357745 h 5339960"/>
              <a:gd name="connsiteX21153" fmla="*/ 947425 w 6294865"/>
              <a:gd name="connsiteY21153" fmla="*/ 2362831 h 5339960"/>
              <a:gd name="connsiteX21154" fmla="*/ 942300 w 6294865"/>
              <a:gd name="connsiteY21154" fmla="*/ 2377368 h 5339960"/>
              <a:gd name="connsiteX21155" fmla="*/ 959295 w 6294865"/>
              <a:gd name="connsiteY21155" fmla="*/ 2368657 h 5339960"/>
              <a:gd name="connsiteX21156" fmla="*/ 975206 w 6294865"/>
              <a:gd name="connsiteY21156" fmla="*/ 2352852 h 5339960"/>
              <a:gd name="connsiteX21157" fmla="*/ 972475 w 6294865"/>
              <a:gd name="connsiteY21157" fmla="*/ 2345687 h 5339960"/>
              <a:gd name="connsiteX21158" fmla="*/ 961021 w 6294865"/>
              <a:gd name="connsiteY21158" fmla="*/ 2320996 h 5339960"/>
              <a:gd name="connsiteX21159" fmla="*/ 943943 w 6294865"/>
              <a:gd name="connsiteY21159" fmla="*/ 2333539 h 5339960"/>
              <a:gd name="connsiteX21160" fmla="*/ 1315125 w 6294865"/>
              <a:gd name="connsiteY21160" fmla="*/ 1121799 h 5339960"/>
              <a:gd name="connsiteX21161" fmla="*/ 1317251 w 6294865"/>
              <a:gd name="connsiteY21161" fmla="*/ 1124629 h 5339960"/>
              <a:gd name="connsiteX21162" fmla="*/ 1320929 w 6294865"/>
              <a:gd name="connsiteY21162" fmla="*/ 1122801 h 5339960"/>
              <a:gd name="connsiteX21163" fmla="*/ 1339911 w 6294865"/>
              <a:gd name="connsiteY21163" fmla="*/ 1114097 h 5339960"/>
              <a:gd name="connsiteX21164" fmla="*/ 1391824 w 6294865"/>
              <a:gd name="connsiteY21164" fmla="*/ 1091386 h 5339960"/>
              <a:gd name="connsiteX21165" fmla="*/ 1391574 w 6294865"/>
              <a:gd name="connsiteY21165" fmla="*/ 1074971 h 5339960"/>
              <a:gd name="connsiteX21166" fmla="*/ 1391823 w 6294865"/>
              <a:gd name="connsiteY21166" fmla="*/ 1069820 h 5339960"/>
              <a:gd name="connsiteX21167" fmla="*/ 1388037 w 6294865"/>
              <a:gd name="connsiteY21167" fmla="*/ 1072601 h 5339960"/>
              <a:gd name="connsiteX21168" fmla="*/ 1365363 w 6294865"/>
              <a:gd name="connsiteY21168" fmla="*/ 1089182 h 5339960"/>
              <a:gd name="connsiteX21169" fmla="*/ 1316382 w 6294865"/>
              <a:gd name="connsiteY21169" fmla="*/ 1120698 h 5339960"/>
              <a:gd name="connsiteX21170" fmla="*/ 1282894 w 6294865"/>
              <a:gd name="connsiteY21170" fmla="*/ 1224119 h 5339960"/>
              <a:gd name="connsiteX21171" fmla="*/ 1283957 w 6294865"/>
              <a:gd name="connsiteY21171" fmla="*/ 1225534 h 5339960"/>
              <a:gd name="connsiteX21172" fmla="*/ 1283922 w 6294865"/>
              <a:gd name="connsiteY21172" fmla="*/ 1223218 h 5339960"/>
              <a:gd name="connsiteX21173" fmla="*/ 1231926 w 6294865"/>
              <a:gd name="connsiteY21173" fmla="*/ 1385412 h 5339960"/>
              <a:gd name="connsiteX21174" fmla="*/ 1233484 w 6294865"/>
              <a:gd name="connsiteY21174" fmla="*/ 1385499 h 5339960"/>
              <a:gd name="connsiteX21175" fmla="*/ 1236208 w 6294865"/>
              <a:gd name="connsiteY21175" fmla="*/ 1385420 h 5339960"/>
              <a:gd name="connsiteX21176" fmla="*/ 1235007 w 6294865"/>
              <a:gd name="connsiteY21176" fmla="*/ 1382299 h 5339960"/>
              <a:gd name="connsiteX21177" fmla="*/ 803574 w 6294865"/>
              <a:gd name="connsiteY21177" fmla="*/ 2744616 h 5339960"/>
              <a:gd name="connsiteX21178" fmla="*/ 804966 w 6294865"/>
              <a:gd name="connsiteY21178" fmla="*/ 2747379 h 5339960"/>
              <a:gd name="connsiteX21179" fmla="*/ 807102 w 6294865"/>
              <a:gd name="connsiteY21179" fmla="*/ 2744824 h 5339960"/>
              <a:gd name="connsiteX21180" fmla="*/ 806357 w 6294865"/>
              <a:gd name="connsiteY21180" fmla="*/ 2744529 h 5339960"/>
              <a:gd name="connsiteX21181" fmla="*/ 722621 w 6294865"/>
              <a:gd name="connsiteY21181" fmla="*/ 3001474 h 5339960"/>
              <a:gd name="connsiteX21182" fmla="*/ 733584 w 6294865"/>
              <a:gd name="connsiteY21182" fmla="*/ 3006929 h 5339960"/>
              <a:gd name="connsiteX21183" fmla="*/ 733264 w 6294865"/>
              <a:gd name="connsiteY21183" fmla="*/ 2994224 h 5339960"/>
              <a:gd name="connsiteX21184" fmla="*/ 733171 w 6294865"/>
              <a:gd name="connsiteY21184" fmla="*/ 2994313 h 5339960"/>
              <a:gd name="connsiteX21185" fmla="*/ 1259614 w 6294865"/>
              <a:gd name="connsiteY21185" fmla="*/ 1295047 h 5339960"/>
              <a:gd name="connsiteX21186" fmla="*/ 1262759 w 6294865"/>
              <a:gd name="connsiteY21186" fmla="*/ 1307488 h 5339960"/>
              <a:gd name="connsiteX21187" fmla="*/ 1272665 w 6294865"/>
              <a:gd name="connsiteY21187" fmla="*/ 1302411 h 5339960"/>
              <a:gd name="connsiteX21188" fmla="*/ 1269573 w 6294865"/>
              <a:gd name="connsiteY21188" fmla="*/ 1297417 h 5339960"/>
              <a:gd name="connsiteX21189" fmla="*/ 1267891 w 6294865"/>
              <a:gd name="connsiteY21189" fmla="*/ 1295251 h 5339960"/>
              <a:gd name="connsiteX21190" fmla="*/ 1137373 w 6294865"/>
              <a:gd name="connsiteY21190" fmla="*/ 1682341 h 5339960"/>
              <a:gd name="connsiteX21191" fmla="*/ 1138797 w 6294865"/>
              <a:gd name="connsiteY21191" fmla="*/ 1695066 h 5339960"/>
              <a:gd name="connsiteX21192" fmla="*/ 1148542 w 6294865"/>
              <a:gd name="connsiteY21192" fmla="*/ 1696772 h 5339960"/>
              <a:gd name="connsiteX21193" fmla="*/ 1156748 w 6294865"/>
              <a:gd name="connsiteY21193" fmla="*/ 1702498 h 5339960"/>
              <a:gd name="connsiteX21194" fmla="*/ 1171067 w 6294865"/>
              <a:gd name="connsiteY21194" fmla="*/ 1692002 h 5339960"/>
              <a:gd name="connsiteX21195" fmla="*/ 1166946 w 6294865"/>
              <a:gd name="connsiteY21195" fmla="*/ 1676494 h 5339960"/>
              <a:gd name="connsiteX21196" fmla="*/ 1162575 w 6294865"/>
              <a:gd name="connsiteY21196" fmla="*/ 1656804 h 5339960"/>
              <a:gd name="connsiteX21197" fmla="*/ 1154163 w 6294865"/>
              <a:gd name="connsiteY21197" fmla="*/ 1665309 h 5339960"/>
              <a:gd name="connsiteX21198" fmla="*/ 1241560 w 6294865"/>
              <a:gd name="connsiteY21198" fmla="*/ 1348986 h 5339960"/>
              <a:gd name="connsiteX21199" fmla="*/ 1237949 w 6294865"/>
              <a:gd name="connsiteY21199" fmla="*/ 1360852 h 5339960"/>
              <a:gd name="connsiteX21200" fmla="*/ 1237950 w 6294865"/>
              <a:gd name="connsiteY21200" fmla="*/ 1360853 h 5339960"/>
              <a:gd name="connsiteX21201" fmla="*/ 1240170 w 6294865"/>
              <a:gd name="connsiteY21201" fmla="*/ 1362095 h 5339960"/>
              <a:gd name="connsiteX21202" fmla="*/ 1242719 w 6294865"/>
              <a:gd name="connsiteY21202" fmla="*/ 1363363 h 5339960"/>
              <a:gd name="connsiteX21203" fmla="*/ 1245247 w 6294865"/>
              <a:gd name="connsiteY21203" fmla="*/ 1360449 h 5339960"/>
              <a:gd name="connsiteX21204" fmla="*/ 1257625 w 6294865"/>
              <a:gd name="connsiteY21204" fmla="*/ 1346662 h 5339960"/>
              <a:gd name="connsiteX21205" fmla="*/ 1256800 w 6294865"/>
              <a:gd name="connsiteY21205" fmla="*/ 1345985 h 5339960"/>
              <a:gd name="connsiteX21206" fmla="*/ 1243951 w 6294865"/>
              <a:gd name="connsiteY21206" fmla="*/ 1348278 h 5339960"/>
              <a:gd name="connsiteX21207" fmla="*/ 824461 w 6294865"/>
              <a:gd name="connsiteY21207" fmla="*/ 2671969 h 5339960"/>
              <a:gd name="connsiteX21208" fmla="*/ 825558 w 6294865"/>
              <a:gd name="connsiteY21208" fmla="*/ 2681349 h 5339960"/>
              <a:gd name="connsiteX21209" fmla="*/ 825598 w 6294865"/>
              <a:gd name="connsiteY21209" fmla="*/ 2681701 h 5339960"/>
              <a:gd name="connsiteX21210" fmla="*/ 840995 w 6294865"/>
              <a:gd name="connsiteY21210" fmla="*/ 2664551 h 5339960"/>
              <a:gd name="connsiteX21211" fmla="*/ 849883 w 6294865"/>
              <a:gd name="connsiteY21211" fmla="*/ 2655272 h 5339960"/>
              <a:gd name="connsiteX21212" fmla="*/ 849724 w 6294865"/>
              <a:gd name="connsiteY21212" fmla="*/ 2653851 h 5339960"/>
              <a:gd name="connsiteX21213" fmla="*/ 828270 w 6294865"/>
              <a:gd name="connsiteY21213" fmla="*/ 2669541 h 5339960"/>
              <a:gd name="connsiteX21214" fmla="*/ 1248565 w 6294865"/>
              <a:gd name="connsiteY21214" fmla="*/ 1325199 h 5339960"/>
              <a:gd name="connsiteX21215" fmla="*/ 1248457 w 6294865"/>
              <a:gd name="connsiteY21215" fmla="*/ 1325581 h 5339960"/>
              <a:gd name="connsiteX21216" fmla="*/ 1256873 w 6294865"/>
              <a:gd name="connsiteY21216" fmla="*/ 1332191 h 5339960"/>
              <a:gd name="connsiteX21217" fmla="*/ 1258953 w 6294865"/>
              <a:gd name="connsiteY21217" fmla="*/ 1331746 h 5339960"/>
              <a:gd name="connsiteX21218" fmla="*/ 1255927 w 6294865"/>
              <a:gd name="connsiteY21218" fmla="*/ 1321627 h 5339960"/>
              <a:gd name="connsiteX21219" fmla="*/ 1252466 w 6294865"/>
              <a:gd name="connsiteY21219" fmla="*/ 1323138 h 5339960"/>
              <a:gd name="connsiteX21220" fmla="*/ 1291760 w 6294865"/>
              <a:gd name="connsiteY21220" fmla="*/ 1187817 h 5339960"/>
              <a:gd name="connsiteX21221" fmla="*/ 1292754 w 6294865"/>
              <a:gd name="connsiteY21221" fmla="*/ 1196325 h 5339960"/>
              <a:gd name="connsiteX21222" fmla="*/ 1293458 w 6294865"/>
              <a:gd name="connsiteY21222" fmla="*/ 1199108 h 5339960"/>
              <a:gd name="connsiteX21223" fmla="*/ 1305471 w 6294865"/>
              <a:gd name="connsiteY21223" fmla="*/ 1190302 h 5339960"/>
              <a:gd name="connsiteX21224" fmla="*/ 1305205 w 6294865"/>
              <a:gd name="connsiteY21224" fmla="*/ 1190258 h 5339960"/>
              <a:gd name="connsiteX21225" fmla="*/ 891448 w 6294865"/>
              <a:gd name="connsiteY21225" fmla="*/ 2458511 h 5339960"/>
              <a:gd name="connsiteX21226" fmla="*/ 889006 w 6294865"/>
              <a:gd name="connsiteY21226" fmla="*/ 2472992 h 5339960"/>
              <a:gd name="connsiteX21227" fmla="*/ 884995 w 6294865"/>
              <a:gd name="connsiteY21227" fmla="*/ 2495357 h 5339960"/>
              <a:gd name="connsiteX21228" fmla="*/ 889014 w 6294865"/>
              <a:gd name="connsiteY21228" fmla="*/ 2511245 h 5339960"/>
              <a:gd name="connsiteX21229" fmla="*/ 891823 w 6294865"/>
              <a:gd name="connsiteY21229" fmla="*/ 2486882 h 5339960"/>
              <a:gd name="connsiteX21230" fmla="*/ 895912 w 6294865"/>
              <a:gd name="connsiteY21230" fmla="*/ 2464903 h 5339960"/>
              <a:gd name="connsiteX21231" fmla="*/ 893145 w 6294865"/>
              <a:gd name="connsiteY21231" fmla="*/ 2457641 h 5339960"/>
              <a:gd name="connsiteX21232" fmla="*/ 1084512 w 6294865"/>
              <a:gd name="connsiteY21232" fmla="*/ 1845555 h 5339960"/>
              <a:gd name="connsiteX21233" fmla="*/ 1086054 w 6294865"/>
              <a:gd name="connsiteY21233" fmla="*/ 1847951 h 5339960"/>
              <a:gd name="connsiteX21234" fmla="*/ 1087325 w 6294865"/>
              <a:gd name="connsiteY21234" fmla="*/ 1847477 h 5339960"/>
              <a:gd name="connsiteX21235" fmla="*/ 1091320 w 6294865"/>
              <a:gd name="connsiteY21235" fmla="*/ 1841455 h 5339960"/>
              <a:gd name="connsiteX21236" fmla="*/ 1090881 w 6294865"/>
              <a:gd name="connsiteY21236" fmla="*/ 1841141 h 5339960"/>
              <a:gd name="connsiteX21237" fmla="*/ 1089677 w 6294865"/>
              <a:gd name="connsiteY21237" fmla="*/ 1841777 h 5339960"/>
              <a:gd name="connsiteX21238" fmla="*/ 1392473 w 6294865"/>
              <a:gd name="connsiteY21238" fmla="*/ 867513 h 5339960"/>
              <a:gd name="connsiteX21239" fmla="*/ 1391163 w 6294865"/>
              <a:gd name="connsiteY21239" fmla="*/ 877305 h 5339960"/>
              <a:gd name="connsiteX21240" fmla="*/ 1402679 w 6294865"/>
              <a:gd name="connsiteY21240" fmla="*/ 893844 h 5339960"/>
              <a:gd name="connsiteX21241" fmla="*/ 1407010 w 6294865"/>
              <a:gd name="connsiteY21241" fmla="*/ 898743 h 5339960"/>
              <a:gd name="connsiteX21242" fmla="*/ 1407590 w 6294865"/>
              <a:gd name="connsiteY21242" fmla="*/ 899474 h 5339960"/>
              <a:gd name="connsiteX21243" fmla="*/ 1401503 w 6294865"/>
              <a:gd name="connsiteY21243" fmla="*/ 866815 h 5339960"/>
              <a:gd name="connsiteX21244" fmla="*/ 1394820 w 6294865"/>
              <a:gd name="connsiteY21244" fmla="*/ 865150 h 5339960"/>
              <a:gd name="connsiteX21245" fmla="*/ 856553 w 6294865"/>
              <a:gd name="connsiteY21245" fmla="*/ 2568468 h 5339960"/>
              <a:gd name="connsiteX21246" fmla="*/ 857788 w 6294865"/>
              <a:gd name="connsiteY21246" fmla="*/ 2579028 h 5339960"/>
              <a:gd name="connsiteX21247" fmla="*/ 860605 w 6294865"/>
              <a:gd name="connsiteY21247" fmla="*/ 2604198 h 5339960"/>
              <a:gd name="connsiteX21248" fmla="*/ 870350 w 6294865"/>
              <a:gd name="connsiteY21248" fmla="*/ 2605905 h 5339960"/>
              <a:gd name="connsiteX21249" fmla="*/ 883732 w 6294865"/>
              <a:gd name="connsiteY21249" fmla="*/ 2615242 h 5339960"/>
              <a:gd name="connsiteX21250" fmla="*/ 886225 w 6294865"/>
              <a:gd name="connsiteY21250" fmla="*/ 2618563 h 5339960"/>
              <a:gd name="connsiteX21251" fmla="*/ 887180 w 6294865"/>
              <a:gd name="connsiteY21251" fmla="*/ 2617669 h 5339960"/>
              <a:gd name="connsiteX21252" fmla="*/ 883916 w 6294865"/>
              <a:gd name="connsiteY21252" fmla="*/ 2608195 h 5339960"/>
              <a:gd name="connsiteX21253" fmla="*/ 869994 w 6294865"/>
              <a:gd name="connsiteY21253" fmla="*/ 2565355 h 5339960"/>
              <a:gd name="connsiteX21254" fmla="*/ 866060 w 6294865"/>
              <a:gd name="connsiteY21254" fmla="*/ 2565042 h 5339960"/>
              <a:gd name="connsiteX21255" fmla="*/ 1012408 w 6294865"/>
              <a:gd name="connsiteY21255" fmla="*/ 2071027 h 5339960"/>
              <a:gd name="connsiteX21256" fmla="*/ 1017957 w 6294865"/>
              <a:gd name="connsiteY21256" fmla="*/ 2092548 h 5339960"/>
              <a:gd name="connsiteX21257" fmla="*/ 1018048 w 6294865"/>
              <a:gd name="connsiteY21257" fmla="*/ 2092900 h 5339960"/>
              <a:gd name="connsiteX21258" fmla="*/ 1036604 w 6294865"/>
              <a:gd name="connsiteY21258" fmla="*/ 2082156 h 5339960"/>
              <a:gd name="connsiteX21259" fmla="*/ 1030432 w 6294865"/>
              <a:gd name="connsiteY21259" fmla="*/ 2063167 h 5339960"/>
              <a:gd name="connsiteX21260" fmla="*/ 811009 w 6294865"/>
              <a:gd name="connsiteY21260" fmla="*/ 2709966 h 5339960"/>
              <a:gd name="connsiteX21261" fmla="*/ 812747 w 6294865"/>
              <a:gd name="connsiteY21261" fmla="*/ 2709486 h 5339960"/>
              <a:gd name="connsiteX21262" fmla="*/ 812728 w 6294865"/>
              <a:gd name="connsiteY21262" fmla="*/ 2708222 h 5339960"/>
              <a:gd name="connsiteX21263" fmla="*/ 1252336 w 6294865"/>
              <a:gd name="connsiteY21263" fmla="*/ 1308790 h 5339960"/>
              <a:gd name="connsiteX21264" fmla="*/ 1251805 w 6294865"/>
              <a:gd name="connsiteY21264" fmla="*/ 1313103 h 5339960"/>
              <a:gd name="connsiteX21265" fmla="*/ 1253282 w 6294865"/>
              <a:gd name="connsiteY21265" fmla="*/ 1312346 h 5339960"/>
              <a:gd name="connsiteX21266" fmla="*/ 1123899 w 6294865"/>
              <a:gd name="connsiteY21266" fmla="*/ 1715771 h 5339960"/>
              <a:gd name="connsiteX21267" fmla="*/ 1124711 w 6294865"/>
              <a:gd name="connsiteY21267" fmla="*/ 1716336 h 5339960"/>
              <a:gd name="connsiteX21268" fmla="*/ 1124609 w 6294865"/>
              <a:gd name="connsiteY21268" fmla="*/ 1715423 h 5339960"/>
              <a:gd name="connsiteX21269" fmla="*/ 1577507 w 6294865"/>
              <a:gd name="connsiteY21269" fmla="*/ 274794 h 5339960"/>
              <a:gd name="connsiteX21270" fmla="*/ 1581000 w 6294865"/>
              <a:gd name="connsiteY21270" fmla="*/ 278886 h 5339960"/>
              <a:gd name="connsiteX21271" fmla="*/ 1586318 w 6294865"/>
              <a:gd name="connsiteY21271" fmla="*/ 278847 h 5339960"/>
              <a:gd name="connsiteX21272" fmla="*/ 1589970 w 6294865"/>
              <a:gd name="connsiteY21272" fmla="*/ 271653 h 5339960"/>
              <a:gd name="connsiteX21273" fmla="*/ 1580748 w 6294865"/>
              <a:gd name="connsiteY21273" fmla="*/ 275019 h 5339960"/>
              <a:gd name="connsiteX21274" fmla="*/ 635321 w 6294865"/>
              <a:gd name="connsiteY21274" fmla="*/ 3265081 h 5339960"/>
              <a:gd name="connsiteX21275" fmla="*/ 635029 w 6294865"/>
              <a:gd name="connsiteY21275" fmla="*/ 3268799 h 5339960"/>
              <a:gd name="connsiteX21276" fmla="*/ 639143 w 6294865"/>
              <a:gd name="connsiteY21276" fmla="*/ 3269597 h 5339960"/>
              <a:gd name="connsiteX21277" fmla="*/ 678192 w 6294865"/>
              <a:gd name="connsiteY21277" fmla="*/ 3128908 h 5339960"/>
              <a:gd name="connsiteX21278" fmla="*/ 676094 w 6294865"/>
              <a:gd name="connsiteY21278" fmla="*/ 3135869 h 5339960"/>
              <a:gd name="connsiteX21279" fmla="*/ 680032 w 6294865"/>
              <a:gd name="connsiteY21279" fmla="*/ 3151161 h 5339960"/>
              <a:gd name="connsiteX21280" fmla="*/ 680396 w 6294865"/>
              <a:gd name="connsiteY21280" fmla="*/ 3144858 h 5339960"/>
              <a:gd name="connsiteX21281" fmla="*/ 681302 w 6294865"/>
              <a:gd name="connsiteY21281" fmla="*/ 3133823 h 5339960"/>
              <a:gd name="connsiteX21282" fmla="*/ 1604981 w 6294865"/>
              <a:gd name="connsiteY21282" fmla="*/ 185407 h 5339960"/>
              <a:gd name="connsiteX21283" fmla="*/ 1605612 w 6294865"/>
              <a:gd name="connsiteY21283" fmla="*/ 189451 h 5339960"/>
              <a:gd name="connsiteX21284" fmla="*/ 1605656 w 6294865"/>
              <a:gd name="connsiteY21284" fmla="*/ 187729 h 5339960"/>
              <a:gd name="connsiteX21285" fmla="*/ 1098020 w 6294865"/>
              <a:gd name="connsiteY21285" fmla="*/ 1791885 h 5339960"/>
              <a:gd name="connsiteX21286" fmla="*/ 1102596 w 6294865"/>
              <a:gd name="connsiteY21286" fmla="*/ 1795244 h 5339960"/>
              <a:gd name="connsiteX21287" fmla="*/ 1101731 w 6294865"/>
              <a:gd name="connsiteY21287" fmla="*/ 1791993 h 5339960"/>
              <a:gd name="connsiteX21288" fmla="*/ 1101029 w 6294865"/>
              <a:gd name="connsiteY21288" fmla="*/ 1788833 h 5339960"/>
              <a:gd name="connsiteX21289" fmla="*/ 1056615 w 6294865"/>
              <a:gd name="connsiteY21289" fmla="*/ 1922127 h 5339960"/>
              <a:gd name="connsiteX21290" fmla="*/ 1058317 w 6294865"/>
              <a:gd name="connsiteY21290" fmla="*/ 1925507 h 5339960"/>
              <a:gd name="connsiteX21291" fmla="*/ 1062150 w 6294865"/>
              <a:gd name="connsiteY21291" fmla="*/ 1920922 h 5339960"/>
              <a:gd name="connsiteX21292" fmla="*/ 277132 w 6294865"/>
              <a:gd name="connsiteY21292" fmla="*/ 4394594 h 5339960"/>
              <a:gd name="connsiteX21293" fmla="*/ 278447 w 6294865"/>
              <a:gd name="connsiteY21293" fmla="*/ 4395779 h 5339960"/>
              <a:gd name="connsiteX21294" fmla="*/ 277969 w 6294865"/>
              <a:gd name="connsiteY21294" fmla="*/ 4393513 h 5339960"/>
              <a:gd name="connsiteX21295" fmla="*/ 1449212 w 6294865"/>
              <a:gd name="connsiteY21295" fmla="*/ 673353 h 5339960"/>
              <a:gd name="connsiteX21296" fmla="*/ 1450798 w 6294865"/>
              <a:gd name="connsiteY21296" fmla="*/ 734917 h 5339960"/>
              <a:gd name="connsiteX21297" fmla="*/ 1450861 w 6294865"/>
              <a:gd name="connsiteY21297" fmla="*/ 739043 h 5339960"/>
              <a:gd name="connsiteX21298" fmla="*/ 1456924 w 6294865"/>
              <a:gd name="connsiteY21298" fmla="*/ 728038 h 5339960"/>
              <a:gd name="connsiteX21299" fmla="*/ 1457712 w 6294865"/>
              <a:gd name="connsiteY21299" fmla="*/ 727020 h 5339960"/>
              <a:gd name="connsiteX21300" fmla="*/ 1463956 w 6294865"/>
              <a:gd name="connsiteY21300" fmla="*/ 707538 h 5339960"/>
              <a:gd name="connsiteX21301" fmla="*/ 1479462 w 6294865"/>
              <a:gd name="connsiteY21301" fmla="*/ 673225 h 5339960"/>
              <a:gd name="connsiteX21302" fmla="*/ 1477334 w 6294865"/>
              <a:gd name="connsiteY21302" fmla="*/ 696098 h 5339960"/>
              <a:gd name="connsiteX21303" fmla="*/ 1474260 w 6294865"/>
              <a:gd name="connsiteY21303" fmla="*/ 713762 h 5339960"/>
              <a:gd name="connsiteX21304" fmla="*/ 1488256 w 6294865"/>
              <a:gd name="connsiteY21304" fmla="*/ 710805 h 5339960"/>
              <a:gd name="connsiteX21305" fmla="*/ 1498175 w 6294865"/>
              <a:gd name="connsiteY21305" fmla="*/ 721894 h 5339960"/>
              <a:gd name="connsiteX21306" fmla="*/ 1486080 w 6294865"/>
              <a:gd name="connsiteY21306" fmla="*/ 739148 h 5339960"/>
              <a:gd name="connsiteX21307" fmla="*/ 1519244 w 6294865"/>
              <a:gd name="connsiteY21307" fmla="*/ 724638 h 5339960"/>
              <a:gd name="connsiteX21308" fmla="*/ 1521185 w 6294865"/>
              <a:gd name="connsiteY21308" fmla="*/ 723844 h 5339960"/>
              <a:gd name="connsiteX21309" fmla="*/ 1523878 w 6294865"/>
              <a:gd name="connsiteY21309" fmla="*/ 711812 h 5339960"/>
              <a:gd name="connsiteX21310" fmla="*/ 1534990 w 6294865"/>
              <a:gd name="connsiteY21310" fmla="*/ 680277 h 5339960"/>
              <a:gd name="connsiteX21311" fmla="*/ 1548444 w 6294865"/>
              <a:gd name="connsiteY21311" fmla="*/ 656855 h 5339960"/>
              <a:gd name="connsiteX21312" fmla="*/ 1540878 w 6294865"/>
              <a:gd name="connsiteY21312" fmla="*/ 654097 h 5339960"/>
              <a:gd name="connsiteX21313" fmla="*/ 1522093 w 6294865"/>
              <a:gd name="connsiteY21313" fmla="*/ 647804 h 5339960"/>
              <a:gd name="connsiteX21314" fmla="*/ 1506584 w 6294865"/>
              <a:gd name="connsiteY21314" fmla="*/ 623295 h 5339960"/>
              <a:gd name="connsiteX21315" fmla="*/ 1503648 w 6294865"/>
              <a:gd name="connsiteY21315" fmla="*/ 614367 h 5339960"/>
              <a:gd name="connsiteX21316" fmla="*/ 1502528 w 6294865"/>
              <a:gd name="connsiteY21316" fmla="*/ 615689 h 5339960"/>
              <a:gd name="connsiteX21317" fmla="*/ 1470923 w 6294865"/>
              <a:gd name="connsiteY21317" fmla="*/ 650230 h 5339960"/>
              <a:gd name="connsiteX21318" fmla="*/ 1468855 w 6294865"/>
              <a:gd name="connsiteY21318" fmla="*/ 652465 h 5339960"/>
              <a:gd name="connsiteX21319" fmla="*/ 1469882 w 6294865"/>
              <a:gd name="connsiteY21319" fmla="*/ 656434 h 5339960"/>
              <a:gd name="connsiteX21320" fmla="*/ 1464928 w 6294865"/>
              <a:gd name="connsiteY21320" fmla="*/ 659373 h 5339960"/>
              <a:gd name="connsiteX21321" fmla="*/ 1463327 w 6294865"/>
              <a:gd name="connsiteY21321" fmla="*/ 658439 h 5339960"/>
              <a:gd name="connsiteX21322" fmla="*/ 1451846 w 6294865"/>
              <a:gd name="connsiteY21322" fmla="*/ 670846 h 5339960"/>
              <a:gd name="connsiteX21323" fmla="*/ 235452 w 6294865"/>
              <a:gd name="connsiteY21323" fmla="*/ 4525954 h 5339960"/>
              <a:gd name="connsiteX21324" fmla="*/ 242894 w 6294865"/>
              <a:gd name="connsiteY21324" fmla="*/ 4521384 h 5339960"/>
              <a:gd name="connsiteX21325" fmla="*/ 250415 w 6294865"/>
              <a:gd name="connsiteY21325" fmla="*/ 4517184 h 5339960"/>
              <a:gd name="connsiteX21326" fmla="*/ 250543 w 6294865"/>
              <a:gd name="connsiteY21326" fmla="*/ 4510278 h 5339960"/>
              <a:gd name="connsiteX21327" fmla="*/ 240282 w 6294865"/>
              <a:gd name="connsiteY21327" fmla="*/ 4518563 h 5339960"/>
              <a:gd name="connsiteX21328" fmla="*/ 645576 w 6294865"/>
              <a:gd name="connsiteY21328" fmla="*/ 3223547 h 5339960"/>
              <a:gd name="connsiteX21329" fmla="*/ 653829 w 6294865"/>
              <a:gd name="connsiteY21329" fmla="*/ 3229515 h 5339960"/>
              <a:gd name="connsiteX21330" fmla="*/ 682460 w 6294865"/>
              <a:gd name="connsiteY21330" fmla="*/ 3216989 h 5339960"/>
              <a:gd name="connsiteX21331" fmla="*/ 684402 w 6294865"/>
              <a:gd name="connsiteY21331" fmla="*/ 3216195 h 5339960"/>
              <a:gd name="connsiteX21332" fmla="*/ 687095 w 6294865"/>
              <a:gd name="connsiteY21332" fmla="*/ 3204162 h 5339960"/>
              <a:gd name="connsiteX21333" fmla="*/ 690026 w 6294865"/>
              <a:gd name="connsiteY21333" fmla="*/ 3195848 h 5339960"/>
              <a:gd name="connsiteX21334" fmla="*/ 688653 w 6294865"/>
              <a:gd name="connsiteY21334" fmla="*/ 3192232 h 5339960"/>
              <a:gd name="connsiteX21335" fmla="*/ 677459 w 6294865"/>
              <a:gd name="connsiteY21335" fmla="*/ 3159349 h 5339960"/>
              <a:gd name="connsiteX21336" fmla="*/ 673095 w 6294865"/>
              <a:gd name="connsiteY21336" fmla="*/ 3145817 h 5339960"/>
              <a:gd name="connsiteX21337" fmla="*/ 669561 w 6294865"/>
              <a:gd name="connsiteY21337" fmla="*/ 3157541 h 5339960"/>
              <a:gd name="connsiteX21338" fmla="*/ 759818 w 6294865"/>
              <a:gd name="connsiteY21338" fmla="*/ 2860716 h 5339960"/>
              <a:gd name="connsiteX21339" fmla="*/ 759688 w 6294865"/>
              <a:gd name="connsiteY21339" fmla="*/ 2862369 h 5339960"/>
              <a:gd name="connsiteX21340" fmla="*/ 761660 w 6294865"/>
              <a:gd name="connsiteY21340" fmla="*/ 2864994 h 5339960"/>
              <a:gd name="connsiteX21341" fmla="*/ 766627 w 6294865"/>
              <a:gd name="connsiteY21341" fmla="*/ 2862959 h 5339960"/>
              <a:gd name="connsiteX21342" fmla="*/ 1025158 w 6294865"/>
              <a:gd name="connsiteY21342" fmla="*/ 2017563 h 5339960"/>
              <a:gd name="connsiteX21343" fmla="*/ 1027077 w 6294865"/>
              <a:gd name="connsiteY21343" fmla="*/ 2024959 h 5339960"/>
              <a:gd name="connsiteX21344" fmla="*/ 1029703 w 6294865"/>
              <a:gd name="connsiteY21344" fmla="*/ 2022644 h 5339960"/>
              <a:gd name="connsiteX21345" fmla="*/ 229373 w 6294865"/>
              <a:gd name="connsiteY21345" fmla="*/ 4541977 h 5339960"/>
              <a:gd name="connsiteX21346" fmla="*/ 229346 w 6294865"/>
              <a:gd name="connsiteY21346" fmla="*/ 4542076 h 5339960"/>
              <a:gd name="connsiteX21347" fmla="*/ 227940 w 6294865"/>
              <a:gd name="connsiteY21347" fmla="*/ 4548120 h 5339960"/>
              <a:gd name="connsiteX21348" fmla="*/ 240037 w 6294865"/>
              <a:gd name="connsiteY21348" fmla="*/ 4560733 h 5339960"/>
              <a:gd name="connsiteX21349" fmla="*/ 246505 w 6294865"/>
              <a:gd name="connsiteY21349" fmla="*/ 4564247 h 5339960"/>
              <a:gd name="connsiteX21350" fmla="*/ 250130 w 6294865"/>
              <a:gd name="connsiteY21350" fmla="*/ 4563749 h 5339960"/>
              <a:gd name="connsiteX21351" fmla="*/ 256473 w 6294865"/>
              <a:gd name="connsiteY21351" fmla="*/ 4552710 h 5339960"/>
              <a:gd name="connsiteX21352" fmla="*/ 254583 w 6294865"/>
              <a:gd name="connsiteY21352" fmla="*/ 4549698 h 5339960"/>
              <a:gd name="connsiteX21353" fmla="*/ 253815 w 6294865"/>
              <a:gd name="connsiteY21353" fmla="*/ 4544488 h 5339960"/>
              <a:gd name="connsiteX21354" fmla="*/ 237551 w 6294865"/>
              <a:gd name="connsiteY21354" fmla="*/ 4537091 h 5339960"/>
              <a:gd name="connsiteX21355" fmla="*/ 778510 w 6294865"/>
              <a:gd name="connsiteY21355" fmla="*/ 2796780 h 5339960"/>
              <a:gd name="connsiteX21356" fmla="*/ 780590 w 6294865"/>
              <a:gd name="connsiteY21356" fmla="*/ 2798254 h 5339960"/>
              <a:gd name="connsiteX21357" fmla="*/ 782766 w 6294865"/>
              <a:gd name="connsiteY21357" fmla="*/ 2795831 h 5339960"/>
              <a:gd name="connsiteX21358" fmla="*/ 708795 w 6294865"/>
              <a:gd name="connsiteY21358" fmla="*/ 3018071 h 5339960"/>
              <a:gd name="connsiteX21359" fmla="*/ 716930 w 6294865"/>
              <a:gd name="connsiteY21359" fmla="*/ 3036510 h 5339960"/>
              <a:gd name="connsiteX21360" fmla="*/ 720242 w 6294865"/>
              <a:gd name="connsiteY21360" fmla="*/ 3042147 h 5339960"/>
              <a:gd name="connsiteX21361" fmla="*/ 725541 w 6294865"/>
              <a:gd name="connsiteY21361" fmla="*/ 3052378 h 5339960"/>
              <a:gd name="connsiteX21362" fmla="*/ 719800 w 6294865"/>
              <a:gd name="connsiteY21362" fmla="*/ 3048257 h 5339960"/>
              <a:gd name="connsiteX21363" fmla="*/ 718429 w 6294865"/>
              <a:gd name="connsiteY21363" fmla="*/ 3046791 h 5339960"/>
              <a:gd name="connsiteX21364" fmla="*/ 719301 w 6294865"/>
              <a:gd name="connsiteY21364" fmla="*/ 3061243 h 5339960"/>
              <a:gd name="connsiteX21365" fmla="*/ 705900 w 6294865"/>
              <a:gd name="connsiteY21365" fmla="*/ 3056164 h 5339960"/>
              <a:gd name="connsiteX21366" fmla="*/ 700759 w 6294865"/>
              <a:gd name="connsiteY21366" fmla="*/ 3044946 h 5339960"/>
              <a:gd name="connsiteX21367" fmla="*/ 699535 w 6294865"/>
              <a:gd name="connsiteY21367" fmla="*/ 3052034 h 5339960"/>
              <a:gd name="connsiteX21368" fmla="*/ 707195 w 6294865"/>
              <a:gd name="connsiteY21368" fmla="*/ 3071148 h 5339960"/>
              <a:gd name="connsiteX21369" fmla="*/ 726103 w 6294865"/>
              <a:gd name="connsiteY21369" fmla="*/ 3080274 h 5339960"/>
              <a:gd name="connsiteX21370" fmla="*/ 725648 w 6294865"/>
              <a:gd name="connsiteY21370" fmla="*/ 3074506 h 5339960"/>
              <a:gd name="connsiteX21371" fmla="*/ 730210 w 6294865"/>
              <a:gd name="connsiteY21371" fmla="*/ 3081259 h 5339960"/>
              <a:gd name="connsiteX21372" fmla="*/ 735322 w 6294865"/>
              <a:gd name="connsiteY21372" fmla="*/ 3075728 h 5339960"/>
              <a:gd name="connsiteX21373" fmla="*/ 735103 w 6294865"/>
              <a:gd name="connsiteY21373" fmla="*/ 3067090 h 5339960"/>
              <a:gd name="connsiteX21374" fmla="*/ 734558 w 6294865"/>
              <a:gd name="connsiteY21374" fmla="*/ 3065213 h 5339960"/>
              <a:gd name="connsiteX21375" fmla="*/ 735047 w 6294865"/>
              <a:gd name="connsiteY21375" fmla="*/ 3064870 h 5339960"/>
              <a:gd name="connsiteX21376" fmla="*/ 734166 w 6294865"/>
              <a:gd name="connsiteY21376" fmla="*/ 3030008 h 5339960"/>
              <a:gd name="connsiteX21377" fmla="*/ 720711 w 6294865"/>
              <a:gd name="connsiteY21377" fmla="*/ 3009642 h 5339960"/>
              <a:gd name="connsiteX21378" fmla="*/ 714714 w 6294865"/>
              <a:gd name="connsiteY21378" fmla="*/ 3006841 h 5339960"/>
              <a:gd name="connsiteX21379" fmla="*/ 711957 w 6294865"/>
              <a:gd name="connsiteY21379" fmla="*/ 3008711 h 5339960"/>
              <a:gd name="connsiteX21380" fmla="*/ 899585 w 6294865"/>
              <a:gd name="connsiteY21380" fmla="*/ 2410233 h 5339960"/>
              <a:gd name="connsiteX21381" fmla="*/ 897587 w 6294865"/>
              <a:gd name="connsiteY21381" fmla="*/ 2422086 h 5339960"/>
              <a:gd name="connsiteX21382" fmla="*/ 899710 w 6294865"/>
              <a:gd name="connsiteY21382" fmla="*/ 2423693 h 5339960"/>
              <a:gd name="connsiteX21383" fmla="*/ 900951 w 6294865"/>
              <a:gd name="connsiteY21383" fmla="*/ 2424386 h 5339960"/>
              <a:gd name="connsiteX21384" fmla="*/ 915295 w 6294865"/>
              <a:gd name="connsiteY21384" fmla="*/ 2407227 h 5339960"/>
              <a:gd name="connsiteX21385" fmla="*/ 916265 w 6294865"/>
              <a:gd name="connsiteY21385" fmla="*/ 2406377 h 5339960"/>
              <a:gd name="connsiteX21386" fmla="*/ 918347 w 6294865"/>
              <a:gd name="connsiteY21386" fmla="*/ 2402593 h 5339960"/>
              <a:gd name="connsiteX21387" fmla="*/ 917454 w 6294865"/>
              <a:gd name="connsiteY21387" fmla="*/ 2401676 h 5339960"/>
              <a:gd name="connsiteX21388" fmla="*/ 918497 w 6294865"/>
              <a:gd name="connsiteY21388" fmla="*/ 2402321 h 5339960"/>
              <a:gd name="connsiteX21389" fmla="*/ 919302 w 6294865"/>
              <a:gd name="connsiteY21389" fmla="*/ 2400857 h 5339960"/>
              <a:gd name="connsiteX21390" fmla="*/ 917346 w 6294865"/>
              <a:gd name="connsiteY21390" fmla="*/ 2401553 h 5339960"/>
              <a:gd name="connsiteX21391" fmla="*/ 916759 w 6294865"/>
              <a:gd name="connsiteY21391" fmla="*/ 2401035 h 5339960"/>
              <a:gd name="connsiteX21392" fmla="*/ 899816 w 6294865"/>
              <a:gd name="connsiteY21392" fmla="*/ 2409997 h 5339960"/>
              <a:gd name="connsiteX21393" fmla="*/ 1432296 w 6294865"/>
              <a:gd name="connsiteY21393" fmla="*/ 718118 h 5339960"/>
              <a:gd name="connsiteX21394" fmla="*/ 1437132 w 6294865"/>
              <a:gd name="connsiteY21394" fmla="*/ 728223 h 5339960"/>
              <a:gd name="connsiteX21395" fmla="*/ 1446266 w 6294865"/>
              <a:gd name="connsiteY21395" fmla="*/ 747383 h 5339960"/>
              <a:gd name="connsiteX21396" fmla="*/ 1447606 w 6294865"/>
              <a:gd name="connsiteY21396" fmla="*/ 744955 h 5339960"/>
              <a:gd name="connsiteX21397" fmla="*/ 1444385 w 6294865"/>
              <a:gd name="connsiteY21397" fmla="*/ 716005 h 5339960"/>
              <a:gd name="connsiteX21398" fmla="*/ 1440529 w 6294865"/>
              <a:gd name="connsiteY21398" fmla="*/ 716038 h 5339960"/>
              <a:gd name="connsiteX21399" fmla="*/ 1434505 w 6294865"/>
              <a:gd name="connsiteY21399" fmla="*/ 715620 h 5339960"/>
              <a:gd name="connsiteX21400" fmla="*/ 242262 w 6294865"/>
              <a:gd name="connsiteY21400" fmla="*/ 4491027 h 5339960"/>
              <a:gd name="connsiteX21401" fmla="*/ 250576 w 6294865"/>
              <a:gd name="connsiteY21401" fmla="*/ 4494948 h 5339960"/>
              <a:gd name="connsiteX21402" fmla="*/ 250833 w 6294865"/>
              <a:gd name="connsiteY21402" fmla="*/ 4494819 h 5339960"/>
              <a:gd name="connsiteX21403" fmla="*/ 251040 w 6294865"/>
              <a:gd name="connsiteY21403" fmla="*/ 4483733 h 5339960"/>
              <a:gd name="connsiteX21404" fmla="*/ 251129 w 6294865"/>
              <a:gd name="connsiteY21404" fmla="*/ 4482691 h 5339960"/>
              <a:gd name="connsiteX21405" fmla="*/ 1008863 w 6294865"/>
              <a:gd name="connsiteY21405" fmla="*/ 2057116 h 5339960"/>
              <a:gd name="connsiteX21406" fmla="*/ 1009841 w 6294865"/>
              <a:gd name="connsiteY21406" fmla="*/ 2060986 h 5339960"/>
              <a:gd name="connsiteX21407" fmla="*/ 1026885 w 6294865"/>
              <a:gd name="connsiteY21407" fmla="*/ 2052251 h 5339960"/>
              <a:gd name="connsiteX21408" fmla="*/ 1026171 w 6294865"/>
              <a:gd name="connsiteY21408" fmla="*/ 2050053 h 5339960"/>
              <a:gd name="connsiteX21409" fmla="*/ 1024566 w 6294865"/>
              <a:gd name="connsiteY21409" fmla="*/ 2051115 h 5339960"/>
              <a:gd name="connsiteX21410" fmla="*/ 1009512 w 6294865"/>
              <a:gd name="connsiteY21410" fmla="*/ 2056970 h 5339960"/>
              <a:gd name="connsiteX21411" fmla="*/ 1121431 w 6294865"/>
              <a:gd name="connsiteY21411" fmla="*/ 1698512 h 5339960"/>
              <a:gd name="connsiteX21412" fmla="*/ 1123171 w 6294865"/>
              <a:gd name="connsiteY21412" fmla="*/ 1698031 h 5339960"/>
              <a:gd name="connsiteX21413" fmla="*/ 1123150 w 6294865"/>
              <a:gd name="connsiteY21413" fmla="*/ 1696768 h 5339960"/>
              <a:gd name="connsiteX21414" fmla="*/ 1214327 w 6294865"/>
              <a:gd name="connsiteY21414" fmla="*/ 1403139 h 5339960"/>
              <a:gd name="connsiteX21415" fmla="*/ 1215242 w 6294865"/>
              <a:gd name="connsiteY21415" fmla="*/ 1402683 h 5339960"/>
              <a:gd name="connsiteX21416" fmla="*/ 1214742 w 6294865"/>
              <a:gd name="connsiteY21416" fmla="*/ 1402724 h 5339960"/>
              <a:gd name="connsiteX21417" fmla="*/ 258175 w 6294865"/>
              <a:gd name="connsiteY21417" fmla="*/ 4434399 h 5339960"/>
              <a:gd name="connsiteX21418" fmla="*/ 259123 w 6294865"/>
              <a:gd name="connsiteY21418" fmla="*/ 4440943 h 5339960"/>
              <a:gd name="connsiteX21419" fmla="*/ 267526 w 6294865"/>
              <a:gd name="connsiteY21419" fmla="*/ 4445055 h 5339960"/>
              <a:gd name="connsiteX21420" fmla="*/ 272941 w 6294865"/>
              <a:gd name="connsiteY21420" fmla="*/ 4440098 h 5339960"/>
              <a:gd name="connsiteX21421" fmla="*/ 267998 w 6294865"/>
              <a:gd name="connsiteY21421" fmla="*/ 4438867 h 5339960"/>
              <a:gd name="connsiteX21422" fmla="*/ 904230 w 6294865"/>
              <a:gd name="connsiteY21422" fmla="*/ 2383320 h 5339960"/>
              <a:gd name="connsiteX21423" fmla="*/ 902712 w 6294865"/>
              <a:gd name="connsiteY21423" fmla="*/ 2392107 h 5339960"/>
              <a:gd name="connsiteX21424" fmla="*/ 907621 w 6294865"/>
              <a:gd name="connsiteY21424" fmla="*/ 2390719 h 5339960"/>
              <a:gd name="connsiteX21425" fmla="*/ 912497 w 6294865"/>
              <a:gd name="connsiteY21425" fmla="*/ 2355763 h 5339960"/>
              <a:gd name="connsiteX21426" fmla="*/ 912621 w 6294865"/>
              <a:gd name="connsiteY21426" fmla="*/ 2357248 h 5339960"/>
              <a:gd name="connsiteX21427" fmla="*/ 921420 w 6294865"/>
              <a:gd name="connsiteY21427" fmla="*/ 2377192 h 5339960"/>
              <a:gd name="connsiteX21428" fmla="*/ 921990 w 6294865"/>
              <a:gd name="connsiteY21428" fmla="*/ 2386658 h 5339960"/>
              <a:gd name="connsiteX21429" fmla="*/ 926853 w 6294865"/>
              <a:gd name="connsiteY21429" fmla="*/ 2385283 h 5339960"/>
              <a:gd name="connsiteX21430" fmla="*/ 928980 w 6294865"/>
              <a:gd name="connsiteY21430" fmla="*/ 2384193 h 5339960"/>
              <a:gd name="connsiteX21431" fmla="*/ 929907 w 6294865"/>
              <a:gd name="connsiteY21431" fmla="*/ 2382811 h 5339960"/>
              <a:gd name="connsiteX21432" fmla="*/ 922417 w 6294865"/>
              <a:gd name="connsiteY21432" fmla="*/ 2354634 h 5339960"/>
              <a:gd name="connsiteX21433" fmla="*/ 921396 w 6294865"/>
              <a:gd name="connsiteY21433" fmla="*/ 2350027 h 5339960"/>
              <a:gd name="connsiteX21434" fmla="*/ 921268 w 6294865"/>
              <a:gd name="connsiteY21434" fmla="*/ 2350121 h 5339960"/>
              <a:gd name="connsiteX21435" fmla="*/ 912519 w 6294865"/>
              <a:gd name="connsiteY21435" fmla="*/ 2355700 h 5339960"/>
              <a:gd name="connsiteX21436" fmla="*/ 877370 w 6294865"/>
              <a:gd name="connsiteY21436" fmla="*/ 2465721 h 5339960"/>
              <a:gd name="connsiteX21437" fmla="*/ 883502 w 6294865"/>
              <a:gd name="connsiteY21437" fmla="*/ 2489535 h 5339960"/>
              <a:gd name="connsiteX21438" fmla="*/ 883867 w 6294865"/>
              <a:gd name="connsiteY21438" fmla="*/ 2483232 h 5339960"/>
              <a:gd name="connsiteX21439" fmla="*/ 885654 w 6294865"/>
              <a:gd name="connsiteY21439" fmla="*/ 2461482 h 5339960"/>
              <a:gd name="connsiteX21440" fmla="*/ 877489 w 6294865"/>
              <a:gd name="connsiteY21440" fmla="*/ 2465668 h 5339960"/>
              <a:gd name="connsiteX21441" fmla="*/ 853398 w 6294865"/>
              <a:gd name="connsiteY21441" fmla="*/ 2541487 h 5339960"/>
              <a:gd name="connsiteX21442" fmla="*/ 856090 w 6294865"/>
              <a:gd name="connsiteY21442" fmla="*/ 2564511 h 5339960"/>
              <a:gd name="connsiteX21443" fmla="*/ 868024 w 6294865"/>
              <a:gd name="connsiteY21443" fmla="*/ 2559292 h 5339960"/>
              <a:gd name="connsiteX21444" fmla="*/ 863956 w 6294865"/>
              <a:gd name="connsiteY21444" fmla="*/ 2546779 h 5339960"/>
              <a:gd name="connsiteX21445" fmla="*/ 863356 w 6294865"/>
              <a:gd name="connsiteY21445" fmla="*/ 2544769 h 5339960"/>
              <a:gd name="connsiteX21446" fmla="*/ 1107733 w 6294865"/>
              <a:gd name="connsiteY21446" fmla="*/ 1733357 h 5339960"/>
              <a:gd name="connsiteX21447" fmla="*/ 1107749 w 6294865"/>
              <a:gd name="connsiteY21447" fmla="*/ 1733592 h 5339960"/>
              <a:gd name="connsiteX21448" fmla="*/ 1108025 w 6294865"/>
              <a:gd name="connsiteY21448" fmla="*/ 1745815 h 5339960"/>
              <a:gd name="connsiteX21449" fmla="*/ 1119005 w 6294865"/>
              <a:gd name="connsiteY21449" fmla="*/ 1734354 h 5339960"/>
              <a:gd name="connsiteX21450" fmla="*/ 1118472 w 6294865"/>
              <a:gd name="connsiteY21450" fmla="*/ 1733743 h 5339960"/>
              <a:gd name="connsiteX21451" fmla="*/ 1116779 w 6294865"/>
              <a:gd name="connsiteY21451" fmla="*/ 1733076 h 5339960"/>
              <a:gd name="connsiteX21452" fmla="*/ 1011524 w 6294865"/>
              <a:gd name="connsiteY21452" fmla="*/ 2038235 h 5339960"/>
              <a:gd name="connsiteX21453" fmla="*/ 1011813 w 6294865"/>
              <a:gd name="connsiteY21453" fmla="*/ 2038421 h 5339960"/>
              <a:gd name="connsiteX21454" fmla="*/ 1011851 w 6294865"/>
              <a:gd name="connsiteY21454" fmla="*/ 2038387 h 5339960"/>
              <a:gd name="connsiteX21455" fmla="*/ 980096 w 6294865"/>
              <a:gd name="connsiteY21455" fmla="*/ 2137862 h 5339960"/>
              <a:gd name="connsiteX21456" fmla="*/ 985968 w 6294865"/>
              <a:gd name="connsiteY21456" fmla="*/ 2145680 h 5339960"/>
              <a:gd name="connsiteX21457" fmla="*/ 1001862 w 6294865"/>
              <a:gd name="connsiteY21457" fmla="*/ 2173249 h 5339960"/>
              <a:gd name="connsiteX21458" fmla="*/ 1015499 w 6294865"/>
              <a:gd name="connsiteY21458" fmla="*/ 2172956 h 5339960"/>
              <a:gd name="connsiteX21459" fmla="*/ 1024362 w 6294865"/>
              <a:gd name="connsiteY21459" fmla="*/ 2162352 h 5339960"/>
              <a:gd name="connsiteX21460" fmla="*/ 1025333 w 6294865"/>
              <a:gd name="connsiteY21460" fmla="*/ 2161504 h 5339960"/>
              <a:gd name="connsiteX21461" fmla="*/ 1027860 w 6294865"/>
              <a:gd name="connsiteY21461" fmla="*/ 2156908 h 5339960"/>
              <a:gd name="connsiteX21462" fmla="*/ 1022904 w 6294865"/>
              <a:gd name="connsiteY21462" fmla="*/ 2141659 h 5339960"/>
              <a:gd name="connsiteX21463" fmla="*/ 1022304 w 6294865"/>
              <a:gd name="connsiteY21463" fmla="*/ 2139650 h 5339960"/>
              <a:gd name="connsiteX21464" fmla="*/ 1010595 w 6294865"/>
              <a:gd name="connsiteY21464" fmla="*/ 2135789 h 5339960"/>
              <a:gd name="connsiteX21465" fmla="*/ 994528 w 6294865"/>
              <a:gd name="connsiteY21465" fmla="*/ 2128284 h 5339960"/>
              <a:gd name="connsiteX21466" fmla="*/ 981353 w 6294865"/>
              <a:gd name="connsiteY21466" fmla="*/ 2136761 h 5339960"/>
              <a:gd name="connsiteX21467" fmla="*/ 1256663 w 6294865"/>
              <a:gd name="connsiteY21467" fmla="*/ 1259555 h 5339960"/>
              <a:gd name="connsiteX21468" fmla="*/ 1256340 w 6294865"/>
              <a:gd name="connsiteY21468" fmla="*/ 1266160 h 5339960"/>
              <a:gd name="connsiteX21469" fmla="*/ 1263799 w 6294865"/>
              <a:gd name="connsiteY21469" fmla="*/ 1271804 h 5339960"/>
              <a:gd name="connsiteX21470" fmla="*/ 1270064 w 6294865"/>
              <a:gd name="connsiteY21470" fmla="*/ 1267979 h 5339960"/>
              <a:gd name="connsiteX21471" fmla="*/ 1265448 w 6294865"/>
              <a:gd name="connsiteY21471" fmla="*/ 1265821 h 5339960"/>
              <a:gd name="connsiteX21472" fmla="*/ 1544419 w 6294865"/>
              <a:gd name="connsiteY21472" fmla="*/ 344897 h 5339960"/>
              <a:gd name="connsiteX21473" fmla="*/ 1546846 w 6294865"/>
              <a:gd name="connsiteY21473" fmla="*/ 355759 h 5339960"/>
              <a:gd name="connsiteX21474" fmla="*/ 1550872 w 6294865"/>
              <a:gd name="connsiteY21474" fmla="*/ 369449 h 5339960"/>
              <a:gd name="connsiteX21475" fmla="*/ 1551153 w 6294865"/>
              <a:gd name="connsiteY21475" fmla="*/ 369322 h 5339960"/>
              <a:gd name="connsiteX21476" fmla="*/ 1567922 w 6294865"/>
              <a:gd name="connsiteY21476" fmla="*/ 358764 h 5339960"/>
              <a:gd name="connsiteX21477" fmla="*/ 1576575 w 6294865"/>
              <a:gd name="connsiteY21477" fmla="*/ 352720 h 5339960"/>
              <a:gd name="connsiteX21478" fmla="*/ 1577211 w 6294865"/>
              <a:gd name="connsiteY21478" fmla="*/ 350007 h 5339960"/>
              <a:gd name="connsiteX21479" fmla="*/ 1565092 w 6294865"/>
              <a:gd name="connsiteY21479" fmla="*/ 343633 h 5339960"/>
              <a:gd name="connsiteX21480" fmla="*/ 1553329 w 6294865"/>
              <a:gd name="connsiteY21480" fmla="*/ 342867 h 5339960"/>
              <a:gd name="connsiteX21481" fmla="*/ 1423704 w 6294865"/>
              <a:gd name="connsiteY21481" fmla="*/ 727836 h 5339960"/>
              <a:gd name="connsiteX21482" fmla="*/ 1439171 w 6294865"/>
              <a:gd name="connsiteY21482" fmla="*/ 745626 h 5339960"/>
              <a:gd name="connsiteX21483" fmla="*/ 1439794 w 6294865"/>
              <a:gd name="connsiteY21483" fmla="*/ 746428 h 5339960"/>
              <a:gd name="connsiteX21484" fmla="*/ 1427243 w 6294865"/>
              <a:gd name="connsiteY21484" fmla="*/ 723832 h 5339960"/>
              <a:gd name="connsiteX21485" fmla="*/ 1029978 w 6294865"/>
              <a:gd name="connsiteY21485" fmla="*/ 1977617 h 5339960"/>
              <a:gd name="connsiteX21486" fmla="*/ 1035848 w 6294865"/>
              <a:gd name="connsiteY21486" fmla="*/ 1985434 h 5339960"/>
              <a:gd name="connsiteX21487" fmla="*/ 1038431 w 6294865"/>
              <a:gd name="connsiteY21487" fmla="*/ 1989913 h 5339960"/>
              <a:gd name="connsiteX21488" fmla="*/ 1051589 w 6294865"/>
              <a:gd name="connsiteY21488" fmla="*/ 1989522 h 5339960"/>
              <a:gd name="connsiteX21489" fmla="*/ 1052176 w 6294865"/>
              <a:gd name="connsiteY21489" fmla="*/ 1984429 h 5339960"/>
              <a:gd name="connsiteX21490" fmla="*/ 1056265 w 6294865"/>
              <a:gd name="connsiteY21490" fmla="*/ 1962450 h 5339960"/>
              <a:gd name="connsiteX21491" fmla="*/ 1055597 w 6294865"/>
              <a:gd name="connsiteY21491" fmla="*/ 1960699 h 5339960"/>
              <a:gd name="connsiteX21492" fmla="*/ 1031234 w 6294865"/>
              <a:gd name="connsiteY21492" fmla="*/ 1976516 h 5339960"/>
              <a:gd name="connsiteX21493" fmla="*/ 1063518 w 6294865"/>
              <a:gd name="connsiteY21493" fmla="*/ 1869173 h 5339960"/>
              <a:gd name="connsiteX21494" fmla="*/ 1067279 w 6294865"/>
              <a:gd name="connsiteY21494" fmla="*/ 1865855 h 5339960"/>
              <a:gd name="connsiteX21495" fmla="*/ 1064617 w 6294865"/>
              <a:gd name="connsiteY21495" fmla="*/ 1866829 h 5339960"/>
              <a:gd name="connsiteX21496" fmla="*/ 1063891 w 6294865"/>
              <a:gd name="connsiteY21496" fmla="*/ 1868340 h 5339960"/>
              <a:gd name="connsiteX21497" fmla="*/ 1373017 w 6294865"/>
              <a:gd name="connsiteY21497" fmla="*/ 885670 h 5339960"/>
              <a:gd name="connsiteX21498" fmla="*/ 1373394 w 6294865"/>
              <a:gd name="connsiteY21498" fmla="*/ 900350 h 5339960"/>
              <a:gd name="connsiteX21499" fmla="*/ 1373742 w 6294865"/>
              <a:gd name="connsiteY21499" fmla="*/ 923070 h 5339960"/>
              <a:gd name="connsiteX21500" fmla="*/ 1380729 w 6294865"/>
              <a:gd name="connsiteY21500" fmla="*/ 937895 h 5339960"/>
              <a:gd name="connsiteX21501" fmla="*/ 1378819 w 6294865"/>
              <a:gd name="connsiteY21501" fmla="*/ 913443 h 5339960"/>
              <a:gd name="connsiteX21502" fmla="*/ 1378622 w 6294865"/>
              <a:gd name="connsiteY21502" fmla="*/ 891089 h 5339960"/>
              <a:gd name="connsiteX21503" fmla="*/ 1374515 w 6294865"/>
              <a:gd name="connsiteY21503" fmla="*/ 884491 h 5339960"/>
              <a:gd name="connsiteX21504" fmla="*/ 1515576 w 6294865"/>
              <a:gd name="connsiteY21504" fmla="*/ 432777 h 5339960"/>
              <a:gd name="connsiteX21505" fmla="*/ 1515836 w 6294865"/>
              <a:gd name="connsiteY21505" fmla="*/ 436916 h 5339960"/>
              <a:gd name="connsiteX21506" fmla="*/ 1515630 w 6294865"/>
              <a:gd name="connsiteY21506" fmla="*/ 443079 h 5339960"/>
              <a:gd name="connsiteX21507" fmla="*/ 1518865 w 6294865"/>
              <a:gd name="connsiteY21507" fmla="*/ 442393 h 5339960"/>
              <a:gd name="connsiteX21508" fmla="*/ 1519542 w 6294865"/>
              <a:gd name="connsiteY21508" fmla="*/ 442626 h 5339960"/>
              <a:gd name="connsiteX21509" fmla="*/ 1225309 w 6294865"/>
              <a:gd name="connsiteY21509" fmla="*/ 1353791 h 5339960"/>
              <a:gd name="connsiteX21510" fmla="*/ 1231730 w 6294865"/>
              <a:gd name="connsiteY21510" fmla="*/ 1357379 h 5339960"/>
              <a:gd name="connsiteX21511" fmla="*/ 1231989 w 6294865"/>
              <a:gd name="connsiteY21511" fmla="*/ 1351815 h 5339960"/>
              <a:gd name="connsiteX21512" fmla="*/ 1448563 w 6294865"/>
              <a:gd name="connsiteY21512" fmla="*/ 643990 h 5339960"/>
              <a:gd name="connsiteX21513" fmla="*/ 1448718 w 6294865"/>
              <a:gd name="connsiteY21513" fmla="*/ 651222 h 5339960"/>
              <a:gd name="connsiteX21514" fmla="*/ 1451814 w 6294865"/>
              <a:gd name="connsiteY21514" fmla="*/ 648520 h 5339960"/>
              <a:gd name="connsiteX21515" fmla="*/ 1088931 w 6294865"/>
              <a:gd name="connsiteY21515" fmla="*/ 1785325 h 5339960"/>
              <a:gd name="connsiteX21516" fmla="*/ 1091014 w 6294865"/>
              <a:gd name="connsiteY21516" fmla="*/ 1786799 h 5339960"/>
              <a:gd name="connsiteX21517" fmla="*/ 1093188 w 6294865"/>
              <a:gd name="connsiteY21517" fmla="*/ 1784375 h 5339960"/>
              <a:gd name="connsiteX21518" fmla="*/ 820409 w 6294865"/>
              <a:gd name="connsiteY21518" fmla="*/ 2637316 h 5339960"/>
              <a:gd name="connsiteX21519" fmla="*/ 822305 w 6294865"/>
              <a:gd name="connsiteY21519" fmla="*/ 2653533 h 5339960"/>
              <a:gd name="connsiteX21520" fmla="*/ 848007 w 6294865"/>
              <a:gd name="connsiteY21520" fmla="*/ 2638652 h 5339960"/>
              <a:gd name="connsiteX21521" fmla="*/ 846416 w 6294865"/>
              <a:gd name="connsiteY21521" fmla="*/ 2624555 h 5339960"/>
              <a:gd name="connsiteX21522" fmla="*/ 1550780 w 6294865"/>
              <a:gd name="connsiteY21522" fmla="*/ 317845 h 5339960"/>
              <a:gd name="connsiteX21523" fmla="*/ 1562395 w 6294865"/>
              <a:gd name="connsiteY21523" fmla="*/ 320775 h 5339960"/>
              <a:gd name="connsiteX21524" fmla="*/ 1569872 w 6294865"/>
              <a:gd name="connsiteY21524" fmla="*/ 322649 h 5339960"/>
              <a:gd name="connsiteX21525" fmla="*/ 1568656 w 6294865"/>
              <a:gd name="connsiteY21525" fmla="*/ 311721 h 5339960"/>
              <a:gd name="connsiteX21526" fmla="*/ 1573494 w 6294865"/>
              <a:gd name="connsiteY21526" fmla="*/ 301175 h 5339960"/>
              <a:gd name="connsiteX21527" fmla="*/ 1576675 w 6294865"/>
              <a:gd name="connsiteY21527" fmla="*/ 296049 h 5339960"/>
              <a:gd name="connsiteX21528" fmla="*/ 1574862 w 6294865"/>
              <a:gd name="connsiteY21528" fmla="*/ 291190 h 5339960"/>
              <a:gd name="connsiteX21529" fmla="*/ 1568637 w 6294865"/>
              <a:gd name="connsiteY21529" fmla="*/ 286803 h 5339960"/>
              <a:gd name="connsiteX21530" fmla="*/ 1565604 w 6294865"/>
              <a:gd name="connsiteY21530" fmla="*/ 284332 h 5339960"/>
              <a:gd name="connsiteX21531" fmla="*/ 1564541 w 6294865"/>
              <a:gd name="connsiteY21531" fmla="*/ 290631 h 5339960"/>
              <a:gd name="connsiteX21532" fmla="*/ 1554554 w 6294865"/>
              <a:gd name="connsiteY21532" fmla="*/ 311605 h 5339960"/>
              <a:gd name="connsiteX21533" fmla="*/ 776062 w 6294865"/>
              <a:gd name="connsiteY21533" fmla="*/ 2776217 h 5339960"/>
              <a:gd name="connsiteX21534" fmla="*/ 777592 w 6294865"/>
              <a:gd name="connsiteY21534" fmla="*/ 2775432 h 5339960"/>
              <a:gd name="connsiteX21535" fmla="*/ 779309 w 6294865"/>
              <a:gd name="connsiteY21535" fmla="*/ 2773727 h 5339960"/>
              <a:gd name="connsiteX21536" fmla="*/ 254129 w 6294865"/>
              <a:gd name="connsiteY21536" fmla="*/ 4432558 h 5339960"/>
              <a:gd name="connsiteX21537" fmla="*/ 255462 w 6294865"/>
              <a:gd name="connsiteY21537" fmla="*/ 4437353 h 5339960"/>
              <a:gd name="connsiteX21538" fmla="*/ 255951 w 6294865"/>
              <a:gd name="connsiteY21538" fmla="*/ 4433388 h 5339960"/>
              <a:gd name="connsiteX21539" fmla="*/ 1516312 w 6294865"/>
              <a:gd name="connsiteY21539" fmla="*/ 424983 h 5339960"/>
              <a:gd name="connsiteX21540" fmla="*/ 1518224 w 6294865"/>
              <a:gd name="connsiteY21540" fmla="*/ 431479 h 5339960"/>
              <a:gd name="connsiteX21541" fmla="*/ 1521534 w 6294865"/>
              <a:gd name="connsiteY21541" fmla="*/ 443313 h 5339960"/>
              <a:gd name="connsiteX21542" fmla="*/ 1529834 w 6294865"/>
              <a:gd name="connsiteY21542" fmla="*/ 446173 h 5339960"/>
              <a:gd name="connsiteX21543" fmla="*/ 1535248 w 6294865"/>
              <a:gd name="connsiteY21543" fmla="*/ 448837 h 5339960"/>
              <a:gd name="connsiteX21544" fmla="*/ 1540840 w 6294865"/>
              <a:gd name="connsiteY21544" fmla="*/ 446099 h 5339960"/>
              <a:gd name="connsiteX21545" fmla="*/ 768572 w 6294865"/>
              <a:gd name="connsiteY21545" fmla="*/ 2798675 h 5339960"/>
              <a:gd name="connsiteX21546" fmla="*/ 768001 w 6294865"/>
              <a:gd name="connsiteY21546" fmla="*/ 2800551 h 5339960"/>
              <a:gd name="connsiteX21547" fmla="*/ 771807 w 6294865"/>
              <a:gd name="connsiteY21547" fmla="*/ 2801290 h 5339960"/>
              <a:gd name="connsiteX21548" fmla="*/ 804315 w 6294865"/>
              <a:gd name="connsiteY21548" fmla="*/ 2684815 h 5339960"/>
              <a:gd name="connsiteX21549" fmla="*/ 798389 w 6294865"/>
              <a:gd name="connsiteY21549" fmla="*/ 2704282 h 5339960"/>
              <a:gd name="connsiteX21550" fmla="*/ 798252 w 6294865"/>
              <a:gd name="connsiteY21550" fmla="*/ 2712457 h 5339960"/>
              <a:gd name="connsiteX21551" fmla="*/ 805688 w 6294865"/>
              <a:gd name="connsiteY21551" fmla="*/ 2703878 h 5339960"/>
              <a:gd name="connsiteX21552" fmla="*/ 812546 w 6294865"/>
              <a:gd name="connsiteY21552" fmla="*/ 2696239 h 5339960"/>
              <a:gd name="connsiteX21553" fmla="*/ 812297 w 6294865"/>
              <a:gd name="connsiteY21553" fmla="*/ 2679726 h 5339960"/>
              <a:gd name="connsiteX21554" fmla="*/ 1079171 w 6294865"/>
              <a:gd name="connsiteY21554" fmla="*/ 1811006 h 5339960"/>
              <a:gd name="connsiteX21555" fmla="*/ 1079584 w 6294865"/>
              <a:gd name="connsiteY21555" fmla="*/ 1814529 h 5339960"/>
              <a:gd name="connsiteX21556" fmla="*/ 1082340 w 6294865"/>
              <a:gd name="connsiteY21556" fmla="*/ 1819494 h 5339960"/>
              <a:gd name="connsiteX21557" fmla="*/ 1098658 w 6294865"/>
              <a:gd name="connsiteY21557" fmla="*/ 1819011 h 5339960"/>
              <a:gd name="connsiteX21558" fmla="*/ 1107590 w 6294865"/>
              <a:gd name="connsiteY21558" fmla="*/ 1814038 h 5339960"/>
              <a:gd name="connsiteX21559" fmla="*/ 1107474 w 6294865"/>
              <a:gd name="connsiteY21559" fmla="*/ 1813606 h 5339960"/>
              <a:gd name="connsiteX21560" fmla="*/ 1104216 w 6294865"/>
              <a:gd name="connsiteY21560" fmla="*/ 1815246 h 5339960"/>
              <a:gd name="connsiteX21561" fmla="*/ 1106427 w 6294865"/>
              <a:gd name="connsiteY21561" fmla="*/ 1809663 h 5339960"/>
              <a:gd name="connsiteX21562" fmla="*/ 1106340 w 6294865"/>
              <a:gd name="connsiteY21562" fmla="*/ 1809335 h 5339960"/>
              <a:gd name="connsiteX21563" fmla="*/ 1092140 w 6294865"/>
              <a:gd name="connsiteY21563" fmla="*/ 1797851 h 5339960"/>
              <a:gd name="connsiteX21564" fmla="*/ 1048480 w 6294865"/>
              <a:gd name="connsiteY21564" fmla="*/ 1907574 h 5339960"/>
              <a:gd name="connsiteX21565" fmla="*/ 1051343 w 6294865"/>
              <a:gd name="connsiteY21565" fmla="*/ 1912540 h 5339960"/>
              <a:gd name="connsiteX21566" fmla="*/ 1069931 w 6294865"/>
              <a:gd name="connsiteY21566" fmla="*/ 1911613 h 5339960"/>
              <a:gd name="connsiteX21567" fmla="*/ 1071910 w 6294865"/>
              <a:gd name="connsiteY21567" fmla="*/ 1909247 h 5339960"/>
              <a:gd name="connsiteX21568" fmla="*/ 1056255 w 6294865"/>
              <a:gd name="connsiteY21568" fmla="*/ 1908103 h 5339960"/>
              <a:gd name="connsiteX21569" fmla="*/ 1253044 w 6294865"/>
              <a:gd name="connsiteY21569" fmla="*/ 1256974 h 5339960"/>
              <a:gd name="connsiteX21570" fmla="*/ 1253434 w 6294865"/>
              <a:gd name="connsiteY21570" fmla="*/ 1261935 h 5339960"/>
              <a:gd name="connsiteX21571" fmla="*/ 1254673 w 6294865"/>
              <a:gd name="connsiteY21571" fmla="*/ 1258137 h 5339960"/>
              <a:gd name="connsiteX21572" fmla="*/ 1254856 w 6294865"/>
              <a:gd name="connsiteY21572" fmla="*/ 1249921 h 5339960"/>
              <a:gd name="connsiteX21573" fmla="*/ 1255102 w 6294865"/>
              <a:gd name="connsiteY21573" fmla="*/ 1250108 h 5339960"/>
              <a:gd name="connsiteX21574" fmla="*/ 1272401 w 6294865"/>
              <a:gd name="connsiteY21574" fmla="*/ 1259774 h 5339960"/>
              <a:gd name="connsiteX21575" fmla="*/ 1281851 w 6294865"/>
              <a:gd name="connsiteY21575" fmla="*/ 1264476 h 5339960"/>
              <a:gd name="connsiteX21576" fmla="*/ 1284537 w 6294865"/>
              <a:gd name="connsiteY21576" fmla="*/ 1263735 h 5339960"/>
              <a:gd name="connsiteX21577" fmla="*/ 1284329 w 6294865"/>
              <a:gd name="connsiteY21577" fmla="*/ 1250044 h 5339960"/>
              <a:gd name="connsiteX21578" fmla="*/ 1279368 w 6294865"/>
              <a:gd name="connsiteY21578" fmla="*/ 1239351 h 5339960"/>
              <a:gd name="connsiteX21579" fmla="*/ 1273319 w 6294865"/>
              <a:gd name="connsiteY21579" fmla="*/ 1232501 h 5339960"/>
              <a:gd name="connsiteX21580" fmla="*/ 1264946 w 6294865"/>
              <a:gd name="connsiteY21580" fmla="*/ 1239832 h 5339960"/>
              <a:gd name="connsiteX21581" fmla="*/ 254557 w 6294865"/>
              <a:gd name="connsiteY21581" fmla="*/ 4425290 h 5339960"/>
              <a:gd name="connsiteX21582" fmla="*/ 254834 w 6294865"/>
              <a:gd name="connsiteY21582" fmla="*/ 4425426 h 5339960"/>
              <a:gd name="connsiteX21583" fmla="*/ 273663 w 6294865"/>
              <a:gd name="connsiteY21583" fmla="*/ 4431599 h 5339960"/>
              <a:gd name="connsiteX21584" fmla="*/ 283839 w 6294865"/>
              <a:gd name="connsiteY21584" fmla="*/ 4434404 h 5339960"/>
              <a:gd name="connsiteX21585" fmla="*/ 286334 w 6294865"/>
              <a:gd name="connsiteY21585" fmla="*/ 4433162 h 5339960"/>
              <a:gd name="connsiteX21586" fmla="*/ 283507 w 6294865"/>
              <a:gd name="connsiteY21586" fmla="*/ 4419764 h 5339960"/>
              <a:gd name="connsiteX21587" fmla="*/ 276590 w 6294865"/>
              <a:gd name="connsiteY21587" fmla="*/ 4410219 h 5339960"/>
              <a:gd name="connsiteX21588" fmla="*/ 269341 w 6294865"/>
              <a:gd name="connsiteY21588" fmla="*/ 4404655 h 5339960"/>
              <a:gd name="connsiteX21589" fmla="*/ 262527 w 6294865"/>
              <a:gd name="connsiteY21589" fmla="*/ 4413454 h 5339960"/>
              <a:gd name="connsiteX21590" fmla="*/ 877483 w 6294865"/>
              <a:gd name="connsiteY21590" fmla="*/ 2446809 h 5339960"/>
              <a:gd name="connsiteX21591" fmla="*/ 879063 w 6294865"/>
              <a:gd name="connsiteY21591" fmla="*/ 2447596 h 5339960"/>
              <a:gd name="connsiteX21592" fmla="*/ 884057 w 6294865"/>
              <a:gd name="connsiteY21592" fmla="*/ 2442634 h 5339960"/>
              <a:gd name="connsiteX21593" fmla="*/ 882771 w 6294865"/>
              <a:gd name="connsiteY21593" fmla="*/ 2441203 h 5339960"/>
              <a:gd name="connsiteX21594" fmla="*/ 880923 w 6294865"/>
              <a:gd name="connsiteY21594" fmla="*/ 2439135 h 5339960"/>
              <a:gd name="connsiteX21595" fmla="*/ 812976 w 6294865"/>
              <a:gd name="connsiteY21595" fmla="*/ 2650606 h 5339960"/>
              <a:gd name="connsiteX21596" fmla="*/ 812079 w 6294865"/>
              <a:gd name="connsiteY21596" fmla="*/ 2657873 h 5339960"/>
              <a:gd name="connsiteX21597" fmla="*/ 811336 w 6294865"/>
              <a:gd name="connsiteY21597" fmla="*/ 2660476 h 5339960"/>
              <a:gd name="connsiteX21598" fmla="*/ 812542 w 6294865"/>
              <a:gd name="connsiteY21598" fmla="*/ 2659592 h 5339960"/>
              <a:gd name="connsiteX21599" fmla="*/ 1004951 w 6294865"/>
              <a:gd name="connsiteY21599" fmla="*/ 2040467 h 5339960"/>
              <a:gd name="connsiteX21600" fmla="*/ 1005607 w 6294865"/>
              <a:gd name="connsiteY21600" fmla="*/ 2043882 h 5339960"/>
              <a:gd name="connsiteX21601" fmla="*/ 1007065 w 6294865"/>
              <a:gd name="connsiteY21601" fmla="*/ 2042607 h 5339960"/>
              <a:gd name="connsiteX21602" fmla="*/ 1008504 w 6294865"/>
              <a:gd name="connsiteY21602" fmla="*/ 2041338 h 5339960"/>
              <a:gd name="connsiteX21603" fmla="*/ 1414861 w 6294865"/>
              <a:gd name="connsiteY21603" fmla="*/ 737481 h 5339960"/>
              <a:gd name="connsiteX21604" fmla="*/ 1422889 w 6294865"/>
              <a:gd name="connsiteY21604" fmla="*/ 783754 h 5339960"/>
              <a:gd name="connsiteX21605" fmla="*/ 1434983 w 6294865"/>
              <a:gd name="connsiteY21605" fmla="*/ 765924 h 5339960"/>
              <a:gd name="connsiteX21606" fmla="*/ 1433304 w 6294865"/>
              <a:gd name="connsiteY21606" fmla="*/ 763229 h 5339960"/>
              <a:gd name="connsiteX21607" fmla="*/ 1432780 w 6294865"/>
              <a:gd name="connsiteY21607" fmla="*/ 763361 h 5339960"/>
              <a:gd name="connsiteX21608" fmla="*/ 1433243 w 6294865"/>
              <a:gd name="connsiteY21608" fmla="*/ 763131 h 5339960"/>
              <a:gd name="connsiteX21609" fmla="*/ 1430929 w 6294865"/>
              <a:gd name="connsiteY21609" fmla="*/ 759415 h 5339960"/>
              <a:gd name="connsiteX21610" fmla="*/ 1414958 w 6294865"/>
              <a:gd name="connsiteY21610" fmla="*/ 737375 h 5339960"/>
              <a:gd name="connsiteX21611" fmla="*/ 1284892 w 6294865"/>
              <a:gd name="connsiteY21611" fmla="*/ 1149794 h 5339960"/>
              <a:gd name="connsiteX21612" fmla="*/ 1285915 w 6294865"/>
              <a:gd name="connsiteY21612" fmla="*/ 1162805 h 5339960"/>
              <a:gd name="connsiteX21613" fmla="*/ 1287356 w 6294865"/>
              <a:gd name="connsiteY21613" fmla="*/ 1170324 h 5339960"/>
              <a:gd name="connsiteX21614" fmla="*/ 1287660 w 6294865"/>
              <a:gd name="connsiteY21614" fmla="*/ 1167492 h 5339960"/>
              <a:gd name="connsiteX21615" fmla="*/ 1290807 w 6294865"/>
              <a:gd name="connsiteY21615" fmla="*/ 1182613 h 5339960"/>
              <a:gd name="connsiteX21616" fmla="*/ 1291436 w 6294865"/>
              <a:gd name="connsiteY21616" fmla="*/ 1183118 h 5339960"/>
              <a:gd name="connsiteX21617" fmla="*/ 1309084 w 6294865"/>
              <a:gd name="connsiteY21617" fmla="*/ 1187655 h 5339960"/>
              <a:gd name="connsiteX21618" fmla="*/ 1320043 w 6294865"/>
              <a:gd name="connsiteY21618" fmla="*/ 1179622 h 5339960"/>
              <a:gd name="connsiteX21619" fmla="*/ 1328862 w 6294865"/>
              <a:gd name="connsiteY21619" fmla="*/ 1174710 h 5339960"/>
              <a:gd name="connsiteX21620" fmla="*/ 1327868 w 6294865"/>
              <a:gd name="connsiteY21620" fmla="*/ 1172102 h 5339960"/>
              <a:gd name="connsiteX21621" fmla="*/ 1326958 w 6294865"/>
              <a:gd name="connsiteY21621" fmla="*/ 1170138 h 5339960"/>
              <a:gd name="connsiteX21622" fmla="*/ 1322745 w 6294865"/>
              <a:gd name="connsiteY21622" fmla="*/ 1172257 h 5339960"/>
              <a:gd name="connsiteX21623" fmla="*/ 1325137 w 6294865"/>
              <a:gd name="connsiteY21623" fmla="*/ 1166216 h 5339960"/>
              <a:gd name="connsiteX21624" fmla="*/ 1311598 w 6294865"/>
              <a:gd name="connsiteY21624" fmla="*/ 1137030 h 5339960"/>
              <a:gd name="connsiteX21625" fmla="*/ 1305550 w 6294865"/>
              <a:gd name="connsiteY21625" fmla="*/ 1130180 h 5339960"/>
              <a:gd name="connsiteX21626" fmla="*/ 1297176 w 6294865"/>
              <a:gd name="connsiteY21626" fmla="*/ 1137511 h 5339960"/>
              <a:gd name="connsiteX21627" fmla="*/ 1541958 w 6294865"/>
              <a:gd name="connsiteY21627" fmla="*/ 332433 h 5339960"/>
              <a:gd name="connsiteX21628" fmla="*/ 1543396 w 6294865"/>
              <a:gd name="connsiteY21628" fmla="*/ 332223 h 5339960"/>
              <a:gd name="connsiteX21629" fmla="*/ 1542402 w 6294865"/>
              <a:gd name="connsiteY21629" fmla="*/ 331700 h 5339960"/>
              <a:gd name="connsiteX21630" fmla="*/ 781646 w 6294865"/>
              <a:gd name="connsiteY21630" fmla="*/ 2745633 h 5339960"/>
              <a:gd name="connsiteX21631" fmla="*/ 779849 w 6294865"/>
              <a:gd name="connsiteY21631" fmla="*/ 2760194 h 5339960"/>
              <a:gd name="connsiteX21632" fmla="*/ 777775 w 6294865"/>
              <a:gd name="connsiteY21632" fmla="*/ 2767454 h 5339960"/>
              <a:gd name="connsiteX21633" fmla="*/ 783632 w 6294865"/>
              <a:gd name="connsiteY21633" fmla="*/ 2764748 h 5339960"/>
              <a:gd name="connsiteX21634" fmla="*/ 791515 w 6294865"/>
              <a:gd name="connsiteY21634" fmla="*/ 2761601 h 5339960"/>
              <a:gd name="connsiteX21635" fmla="*/ 793504 w 6294865"/>
              <a:gd name="connsiteY21635" fmla="*/ 2759626 h 5339960"/>
              <a:gd name="connsiteX21636" fmla="*/ 790774 w 6294865"/>
              <a:gd name="connsiteY21636" fmla="*/ 2752462 h 5339960"/>
              <a:gd name="connsiteX21637" fmla="*/ 787391 w 6294865"/>
              <a:gd name="connsiteY21637" fmla="*/ 2745170 h 5339960"/>
              <a:gd name="connsiteX21638" fmla="*/ 873553 w 6294865"/>
              <a:gd name="connsiteY21638" fmla="*/ 2450990 h 5339960"/>
              <a:gd name="connsiteX21639" fmla="*/ 873981 w 6294865"/>
              <a:gd name="connsiteY21639" fmla="*/ 2452644 h 5339960"/>
              <a:gd name="connsiteX21640" fmla="*/ 875919 w 6294865"/>
              <a:gd name="connsiteY21640" fmla="*/ 2450720 h 5339960"/>
              <a:gd name="connsiteX21641" fmla="*/ 874528 w 6294865"/>
              <a:gd name="connsiteY21641" fmla="*/ 2450346 h 5339960"/>
              <a:gd name="connsiteX21642" fmla="*/ 710600 w 6294865"/>
              <a:gd name="connsiteY21642" fmla="*/ 2967493 h 5339960"/>
              <a:gd name="connsiteX21643" fmla="*/ 710320 w 6294865"/>
              <a:gd name="connsiteY21643" fmla="*/ 2975001 h 5339960"/>
              <a:gd name="connsiteX21644" fmla="*/ 713229 w 6294865"/>
              <a:gd name="connsiteY21644" fmla="*/ 2971522 h 5339960"/>
              <a:gd name="connsiteX21645" fmla="*/ 714199 w 6294865"/>
              <a:gd name="connsiteY21645" fmla="*/ 2970671 h 5339960"/>
              <a:gd name="connsiteX21646" fmla="*/ 717236 w 6294865"/>
              <a:gd name="connsiteY21646" fmla="*/ 2965151 h 5339960"/>
              <a:gd name="connsiteX21647" fmla="*/ 715280 w 6294865"/>
              <a:gd name="connsiteY21647" fmla="*/ 2965847 h 5339960"/>
              <a:gd name="connsiteX21648" fmla="*/ 714692 w 6294865"/>
              <a:gd name="connsiteY21648" fmla="*/ 2965329 h 5339960"/>
              <a:gd name="connsiteX21649" fmla="*/ 1516186 w 6294865"/>
              <a:gd name="connsiteY21649" fmla="*/ 409673 h 5339960"/>
              <a:gd name="connsiteX21650" fmla="*/ 1528109 w 6294865"/>
              <a:gd name="connsiteY21650" fmla="*/ 418223 h 5339960"/>
              <a:gd name="connsiteX21651" fmla="*/ 1545384 w 6294865"/>
              <a:gd name="connsiteY21651" fmla="*/ 435233 h 5339960"/>
              <a:gd name="connsiteX21652" fmla="*/ 1547771 w 6294865"/>
              <a:gd name="connsiteY21652" fmla="*/ 437662 h 5339960"/>
              <a:gd name="connsiteX21653" fmla="*/ 1549375 w 6294865"/>
              <a:gd name="connsiteY21653" fmla="*/ 434322 h 5339960"/>
              <a:gd name="connsiteX21654" fmla="*/ 1547549 w 6294865"/>
              <a:gd name="connsiteY21654" fmla="*/ 426124 h 5339960"/>
              <a:gd name="connsiteX21655" fmla="*/ 1539930 w 6294865"/>
              <a:gd name="connsiteY21655" fmla="*/ 392592 h 5339960"/>
              <a:gd name="connsiteX21656" fmla="*/ 1535613 w 6294865"/>
              <a:gd name="connsiteY21656" fmla="*/ 384407 h 5339960"/>
              <a:gd name="connsiteX21657" fmla="*/ 1534509 w 6294865"/>
              <a:gd name="connsiteY21657" fmla="*/ 384942 h 5339960"/>
              <a:gd name="connsiteX21658" fmla="*/ 1528448 w 6294865"/>
              <a:gd name="connsiteY21658" fmla="*/ 386285 h 5339960"/>
              <a:gd name="connsiteX21659" fmla="*/ 1527050 w 6294865"/>
              <a:gd name="connsiteY21659" fmla="*/ 387451 h 5339960"/>
              <a:gd name="connsiteX21660" fmla="*/ 1518945 w 6294865"/>
              <a:gd name="connsiteY21660" fmla="*/ 403477 h 5339960"/>
              <a:gd name="connsiteX21661" fmla="*/ 1567319 w 6294865"/>
              <a:gd name="connsiteY21661" fmla="*/ 244339 h 5339960"/>
              <a:gd name="connsiteX21662" fmla="*/ 1570870 w 6294865"/>
              <a:gd name="connsiteY21662" fmla="*/ 256101 h 5339960"/>
              <a:gd name="connsiteX21663" fmla="*/ 1571288 w 6294865"/>
              <a:gd name="connsiteY21663" fmla="*/ 256135 h 5339960"/>
              <a:gd name="connsiteX21664" fmla="*/ 1591622 w 6294865"/>
              <a:gd name="connsiteY21664" fmla="*/ 265688 h 5339960"/>
              <a:gd name="connsiteX21665" fmla="*/ 1591002 w 6294865"/>
              <a:gd name="connsiteY21665" fmla="*/ 269620 h 5339960"/>
              <a:gd name="connsiteX21666" fmla="*/ 1595333 w 6294865"/>
              <a:gd name="connsiteY21666" fmla="*/ 261086 h 5339960"/>
              <a:gd name="connsiteX21667" fmla="*/ 1591284 w 6294865"/>
              <a:gd name="connsiteY21667" fmla="*/ 258956 h 5339960"/>
              <a:gd name="connsiteX21668" fmla="*/ 1230196 w 6294865"/>
              <a:gd name="connsiteY21668" fmla="*/ 1312086 h 5339960"/>
              <a:gd name="connsiteX21669" fmla="*/ 1237605 w 6294865"/>
              <a:gd name="connsiteY21669" fmla="*/ 1317528 h 5339960"/>
              <a:gd name="connsiteX21670" fmla="*/ 1237881 w 6294865"/>
              <a:gd name="connsiteY21670" fmla="*/ 1317449 h 5339960"/>
              <a:gd name="connsiteX21671" fmla="*/ 1240210 w 6294865"/>
              <a:gd name="connsiteY21671" fmla="*/ 1306608 h 5339960"/>
              <a:gd name="connsiteX21672" fmla="*/ 1240496 w 6294865"/>
              <a:gd name="connsiteY21672" fmla="*/ 1305604 h 5339960"/>
              <a:gd name="connsiteX21673" fmla="*/ 1130831 w 6294865"/>
              <a:gd name="connsiteY21673" fmla="*/ 1625861 h 5339960"/>
              <a:gd name="connsiteX21674" fmla="*/ 1131313 w 6294865"/>
              <a:gd name="connsiteY21674" fmla="*/ 1629983 h 5339960"/>
              <a:gd name="connsiteX21675" fmla="*/ 1137075 w 6294865"/>
              <a:gd name="connsiteY21675" fmla="*/ 1627593 h 5339960"/>
              <a:gd name="connsiteX21676" fmla="*/ 1132411 w 6294865"/>
              <a:gd name="connsiteY21676" fmla="*/ 1632902 h 5339960"/>
              <a:gd name="connsiteX21677" fmla="*/ 1131718 w 6294865"/>
              <a:gd name="connsiteY21677" fmla="*/ 1633435 h 5339960"/>
              <a:gd name="connsiteX21678" fmla="*/ 1135980 w 6294865"/>
              <a:gd name="connsiteY21678" fmla="*/ 1669894 h 5339960"/>
              <a:gd name="connsiteX21679" fmla="*/ 1136020 w 6294865"/>
              <a:gd name="connsiteY21679" fmla="*/ 1670247 h 5339960"/>
              <a:gd name="connsiteX21680" fmla="*/ 1151416 w 6294865"/>
              <a:gd name="connsiteY21680" fmla="*/ 1653097 h 5339960"/>
              <a:gd name="connsiteX21681" fmla="*/ 1160305 w 6294865"/>
              <a:gd name="connsiteY21681" fmla="*/ 1643816 h 5339960"/>
              <a:gd name="connsiteX21682" fmla="*/ 1156838 w 6294865"/>
              <a:gd name="connsiteY21682" fmla="*/ 1613102 h 5339960"/>
              <a:gd name="connsiteX21683" fmla="*/ 1422902 w 6294865"/>
              <a:gd name="connsiteY21683" fmla="*/ 698502 h 5339960"/>
              <a:gd name="connsiteX21684" fmla="*/ 1428275 w 6294865"/>
              <a:gd name="connsiteY21684" fmla="*/ 709724 h 5339960"/>
              <a:gd name="connsiteX21685" fmla="*/ 1428890 w 6294865"/>
              <a:gd name="connsiteY21685" fmla="*/ 709883 h 5339960"/>
              <a:gd name="connsiteX21686" fmla="*/ 1432503 w 6294865"/>
              <a:gd name="connsiteY21686" fmla="*/ 710882 h 5339960"/>
              <a:gd name="connsiteX21687" fmla="*/ 1443036 w 6294865"/>
              <a:gd name="connsiteY21687" fmla="*/ 703894 h 5339960"/>
              <a:gd name="connsiteX21688" fmla="*/ 1439475 w 6294865"/>
              <a:gd name="connsiteY21688" fmla="*/ 709999 h 5339960"/>
              <a:gd name="connsiteX21689" fmla="*/ 1437478 w 6294865"/>
              <a:gd name="connsiteY21689" fmla="*/ 712258 h 5339960"/>
              <a:gd name="connsiteX21690" fmla="*/ 1444137 w 6294865"/>
              <a:gd name="connsiteY21690" fmla="*/ 714099 h 5339960"/>
              <a:gd name="connsiteX21691" fmla="*/ 1444175 w 6294865"/>
              <a:gd name="connsiteY21691" fmla="*/ 714112 h 5339960"/>
              <a:gd name="connsiteX21692" fmla="*/ 1442893 w 6294865"/>
              <a:gd name="connsiteY21692" fmla="*/ 702595 h 5339960"/>
              <a:gd name="connsiteX21693" fmla="*/ 1441204 w 6294865"/>
              <a:gd name="connsiteY21693" fmla="*/ 680969 h 5339960"/>
              <a:gd name="connsiteX21694" fmla="*/ 1430753 w 6294865"/>
              <a:gd name="connsiteY21694" fmla="*/ 690910 h 5339960"/>
              <a:gd name="connsiteX21695" fmla="*/ 1044662 w 6294865"/>
              <a:gd name="connsiteY21695" fmla="*/ 1899169 h 5339960"/>
              <a:gd name="connsiteX21696" fmla="*/ 1072784 w 6294865"/>
              <a:gd name="connsiteY21696" fmla="*/ 1899637 h 5339960"/>
              <a:gd name="connsiteX21697" fmla="*/ 1071259 w 6294865"/>
              <a:gd name="connsiteY21697" fmla="*/ 1886120 h 5339960"/>
              <a:gd name="connsiteX21698" fmla="*/ 1360580 w 6294865"/>
              <a:gd name="connsiteY21698" fmla="*/ 895443 h 5339960"/>
              <a:gd name="connsiteX21699" fmla="*/ 1371161 w 6294865"/>
              <a:gd name="connsiteY21699" fmla="*/ 917641 h 5339960"/>
              <a:gd name="connsiteX21700" fmla="*/ 1370311 w 6294865"/>
              <a:gd name="connsiteY21700" fmla="*/ 911387 h 5339960"/>
              <a:gd name="connsiteX21701" fmla="*/ 1367899 w 6294865"/>
              <a:gd name="connsiteY21701" fmla="*/ 889696 h 5339960"/>
              <a:gd name="connsiteX21702" fmla="*/ 1360688 w 6294865"/>
              <a:gd name="connsiteY21702" fmla="*/ 895367 h 5339960"/>
              <a:gd name="connsiteX21703" fmla="*/ 1028339 w 6294865"/>
              <a:gd name="connsiteY21703" fmla="*/ 1949069 h 5339960"/>
              <a:gd name="connsiteX21704" fmla="*/ 1026238 w 6294865"/>
              <a:gd name="connsiteY21704" fmla="*/ 1955971 h 5339960"/>
              <a:gd name="connsiteX21705" fmla="*/ 1030046 w 6294865"/>
              <a:gd name="connsiteY21705" fmla="*/ 1954020 h 5339960"/>
              <a:gd name="connsiteX21706" fmla="*/ 1077372 w 6294865"/>
              <a:gd name="connsiteY21706" fmla="*/ 1792551 h 5339960"/>
              <a:gd name="connsiteX21707" fmla="*/ 1077112 w 6294865"/>
              <a:gd name="connsiteY21707" fmla="*/ 1793402 h 5339960"/>
              <a:gd name="connsiteX21708" fmla="*/ 1078055 w 6294865"/>
              <a:gd name="connsiteY21708" fmla="*/ 1801463 h 5339960"/>
              <a:gd name="connsiteX21709" fmla="*/ 1083881 w 6294865"/>
              <a:gd name="connsiteY21709" fmla="*/ 1794746 h 5339960"/>
              <a:gd name="connsiteX21710" fmla="*/ 1085740 w 6294865"/>
              <a:gd name="connsiteY21710" fmla="*/ 1792674 h 5339960"/>
              <a:gd name="connsiteX21711" fmla="*/ 1081017 w 6294865"/>
              <a:gd name="connsiteY21711" fmla="*/ 1788853 h 5339960"/>
              <a:gd name="connsiteX21712" fmla="*/ 1034795 w 6294865"/>
              <a:gd name="connsiteY21712" fmla="*/ 1926883 h 5339960"/>
              <a:gd name="connsiteX21713" fmla="*/ 1030262 w 6294865"/>
              <a:gd name="connsiteY21713" fmla="*/ 1942750 h 5339960"/>
              <a:gd name="connsiteX21714" fmla="*/ 1029964 w 6294865"/>
              <a:gd name="connsiteY21714" fmla="*/ 1943732 h 5339960"/>
              <a:gd name="connsiteX21715" fmla="*/ 1031517 w 6294865"/>
              <a:gd name="connsiteY21715" fmla="*/ 1949876 h 5339960"/>
              <a:gd name="connsiteX21716" fmla="*/ 1032122 w 6294865"/>
              <a:gd name="connsiteY21716" fmla="*/ 1952390 h 5339960"/>
              <a:gd name="connsiteX21717" fmla="*/ 1046856 w 6294865"/>
              <a:gd name="connsiteY21717" fmla="*/ 1937754 h 5339960"/>
              <a:gd name="connsiteX21718" fmla="*/ 1044125 w 6294865"/>
              <a:gd name="connsiteY21718" fmla="*/ 1930590 h 5339960"/>
              <a:gd name="connsiteX21719" fmla="*/ 1041708 w 6294865"/>
              <a:gd name="connsiteY21719" fmla="*/ 1925378 h 5339960"/>
              <a:gd name="connsiteX21720" fmla="*/ 1089135 w 6294865"/>
              <a:gd name="connsiteY21720" fmla="*/ 1752717 h 5339960"/>
              <a:gd name="connsiteX21721" fmla="*/ 1083851 w 6294865"/>
              <a:gd name="connsiteY21721" fmla="*/ 1771213 h 5339960"/>
              <a:gd name="connsiteX21722" fmla="*/ 1086201 w 6294865"/>
              <a:gd name="connsiteY21722" fmla="*/ 1768595 h 5339960"/>
              <a:gd name="connsiteX21723" fmla="*/ 1095091 w 6294865"/>
              <a:gd name="connsiteY21723" fmla="*/ 1759316 h 5339960"/>
              <a:gd name="connsiteX21724" fmla="*/ 1093835 w 6294865"/>
              <a:gd name="connsiteY21724" fmla="*/ 1748191 h 5339960"/>
              <a:gd name="connsiteX21725" fmla="*/ 1216823 w 6294865"/>
              <a:gd name="connsiteY21725" fmla="*/ 1345061 h 5339960"/>
              <a:gd name="connsiteX21726" fmla="*/ 1225002 w 6294865"/>
              <a:gd name="connsiteY21726" fmla="*/ 1342002 h 5339960"/>
              <a:gd name="connsiteX21727" fmla="*/ 1233187 w 6294865"/>
              <a:gd name="connsiteY21727" fmla="*/ 1339320 h 5339960"/>
              <a:gd name="connsiteX21728" fmla="*/ 1234635 w 6294865"/>
              <a:gd name="connsiteY21728" fmla="*/ 1332567 h 5339960"/>
              <a:gd name="connsiteX21729" fmla="*/ 1222978 w 6294865"/>
              <a:gd name="connsiteY21729" fmla="*/ 1338733 h 5339960"/>
              <a:gd name="connsiteX21730" fmla="*/ 289165 w 6294865"/>
              <a:gd name="connsiteY21730" fmla="*/ 4287995 h 5339960"/>
              <a:gd name="connsiteX21731" fmla="*/ 296424 w 6294865"/>
              <a:gd name="connsiteY21731" fmla="*/ 4294541 h 5339960"/>
              <a:gd name="connsiteX21732" fmla="*/ 315051 w 6294865"/>
              <a:gd name="connsiteY21732" fmla="*/ 4315962 h 5339960"/>
              <a:gd name="connsiteX21733" fmla="*/ 319533 w 6294865"/>
              <a:gd name="connsiteY21733" fmla="*/ 4308705 h 5339960"/>
              <a:gd name="connsiteX21734" fmla="*/ 330446 w 6294865"/>
              <a:gd name="connsiteY21734" fmla="*/ 4294782 h 5339960"/>
              <a:gd name="connsiteX21735" fmla="*/ 331332 w 6294865"/>
              <a:gd name="connsiteY21735" fmla="*/ 4284356 h 5339960"/>
              <a:gd name="connsiteX21736" fmla="*/ 333670 w 6294865"/>
              <a:gd name="connsiteY21736" fmla="*/ 4265398 h 5339960"/>
              <a:gd name="connsiteX21737" fmla="*/ 337658 w 6294865"/>
              <a:gd name="connsiteY21737" fmla="*/ 4283324 h 5339960"/>
              <a:gd name="connsiteX21738" fmla="*/ 337931 w 6294865"/>
              <a:gd name="connsiteY21738" fmla="*/ 4286028 h 5339960"/>
              <a:gd name="connsiteX21739" fmla="*/ 346303 w 6294865"/>
              <a:gd name="connsiteY21739" fmla="*/ 4278364 h 5339960"/>
              <a:gd name="connsiteX21740" fmla="*/ 353992 w 6294865"/>
              <a:gd name="connsiteY21740" fmla="*/ 4260061 h 5339960"/>
              <a:gd name="connsiteX21741" fmla="*/ 359763 w 6294865"/>
              <a:gd name="connsiteY21741" fmla="*/ 4248888 h 5339960"/>
              <a:gd name="connsiteX21742" fmla="*/ 355228 w 6294865"/>
              <a:gd name="connsiteY21742" fmla="*/ 4227390 h 5339960"/>
              <a:gd name="connsiteX21743" fmla="*/ 354486 w 6294865"/>
              <a:gd name="connsiteY21743" fmla="*/ 4222288 h 5339960"/>
              <a:gd name="connsiteX21744" fmla="*/ 351302 w 6294865"/>
              <a:gd name="connsiteY21744" fmla="*/ 4225742 h 5339960"/>
              <a:gd name="connsiteX21745" fmla="*/ 332225 w 6294865"/>
              <a:gd name="connsiteY21745" fmla="*/ 4246359 h 5339960"/>
              <a:gd name="connsiteX21746" fmla="*/ 290187 w 6294865"/>
              <a:gd name="connsiteY21746" fmla="*/ 4286674 h 5339960"/>
              <a:gd name="connsiteX21747" fmla="*/ 1123310 w 6294865"/>
              <a:gd name="connsiteY21747" fmla="*/ 1639879 h 5339960"/>
              <a:gd name="connsiteX21748" fmla="*/ 1122502 w 6294865"/>
              <a:gd name="connsiteY21748" fmla="*/ 1646418 h 5339960"/>
              <a:gd name="connsiteX21749" fmla="*/ 1108813 w 6294865"/>
              <a:gd name="connsiteY21749" fmla="*/ 1692827 h 5339960"/>
              <a:gd name="connsiteX21750" fmla="*/ 1108673 w 6294865"/>
              <a:gd name="connsiteY21750" fmla="*/ 1701003 h 5339960"/>
              <a:gd name="connsiteX21751" fmla="*/ 1116111 w 6294865"/>
              <a:gd name="connsiteY21751" fmla="*/ 1692424 h 5339960"/>
              <a:gd name="connsiteX21752" fmla="*/ 1122968 w 6294865"/>
              <a:gd name="connsiteY21752" fmla="*/ 1684784 h 5339960"/>
              <a:gd name="connsiteX21753" fmla="*/ 1122546 w 6294865"/>
              <a:gd name="connsiteY21753" fmla="*/ 1656810 h 5339960"/>
              <a:gd name="connsiteX21754" fmla="*/ 1123365 w 6294865"/>
              <a:gd name="connsiteY21754" fmla="*/ 1639836 h 5339960"/>
              <a:gd name="connsiteX21755" fmla="*/ 840813 w 6294865"/>
              <a:gd name="connsiteY21755" fmla="*/ 2535848 h 5339960"/>
              <a:gd name="connsiteX21756" fmla="*/ 839462 w 6294865"/>
              <a:gd name="connsiteY21756" fmla="*/ 2543378 h 5339960"/>
              <a:gd name="connsiteX21757" fmla="*/ 844484 w 6294865"/>
              <a:gd name="connsiteY21757" fmla="*/ 2563232 h 5339960"/>
              <a:gd name="connsiteX21758" fmla="*/ 845698 w 6294865"/>
              <a:gd name="connsiteY21758" fmla="*/ 2538130 h 5339960"/>
              <a:gd name="connsiteX21759" fmla="*/ 1414906 w 6294865"/>
              <a:gd name="connsiteY21759" fmla="*/ 706233 h 5339960"/>
              <a:gd name="connsiteX21760" fmla="*/ 1418234 w 6294865"/>
              <a:gd name="connsiteY21760" fmla="*/ 707100 h 5339960"/>
              <a:gd name="connsiteX21761" fmla="*/ 1416811 w 6294865"/>
              <a:gd name="connsiteY21761" fmla="*/ 704391 h 5339960"/>
              <a:gd name="connsiteX21762" fmla="*/ 950925 w 6294865"/>
              <a:gd name="connsiteY21762" fmla="*/ 2179065 h 5339960"/>
              <a:gd name="connsiteX21763" fmla="*/ 956001 w 6294865"/>
              <a:gd name="connsiteY21763" fmla="*/ 2205559 h 5339960"/>
              <a:gd name="connsiteX21764" fmla="*/ 958104 w 6294865"/>
              <a:gd name="connsiteY21764" fmla="*/ 2213888 h 5339960"/>
              <a:gd name="connsiteX21765" fmla="*/ 965335 w 6294865"/>
              <a:gd name="connsiteY21765" fmla="*/ 2209862 h 5339960"/>
              <a:gd name="connsiteX21766" fmla="*/ 979601 w 6294865"/>
              <a:gd name="connsiteY21766" fmla="*/ 2203271 h 5339960"/>
              <a:gd name="connsiteX21767" fmla="*/ 983644 w 6294865"/>
              <a:gd name="connsiteY21767" fmla="*/ 2198131 h 5339960"/>
              <a:gd name="connsiteX21768" fmla="*/ 952318 w 6294865"/>
              <a:gd name="connsiteY21768" fmla="*/ 2178693 h 5339960"/>
              <a:gd name="connsiteX21769" fmla="*/ 1069909 w 6294865"/>
              <a:gd name="connsiteY21769" fmla="*/ 1800122 h 5339960"/>
              <a:gd name="connsiteX21770" fmla="*/ 1069956 w 6294865"/>
              <a:gd name="connsiteY21770" fmla="*/ 1800482 h 5339960"/>
              <a:gd name="connsiteX21771" fmla="*/ 1069974 w 6294865"/>
              <a:gd name="connsiteY21771" fmla="*/ 1800054 h 5339960"/>
              <a:gd name="connsiteX21772" fmla="*/ 232122 w 6294865"/>
              <a:gd name="connsiteY21772" fmla="*/ 4459457 h 5339960"/>
              <a:gd name="connsiteX21773" fmla="*/ 251014 w 6294865"/>
              <a:gd name="connsiteY21773" fmla="*/ 4457953 h 5339960"/>
              <a:gd name="connsiteX21774" fmla="*/ 243800 w 6294865"/>
              <a:gd name="connsiteY21774" fmla="*/ 4441405 h 5339960"/>
              <a:gd name="connsiteX21775" fmla="*/ 237957 w 6294865"/>
              <a:gd name="connsiteY21775" fmla="*/ 4450186 h 5339960"/>
              <a:gd name="connsiteX21776" fmla="*/ 236890 w 6294865"/>
              <a:gd name="connsiteY21776" fmla="*/ 4454772 h 5339960"/>
              <a:gd name="connsiteX21777" fmla="*/ 1269374 w 6294865"/>
              <a:gd name="connsiteY21777" fmla="*/ 1165468 h 5339960"/>
              <a:gd name="connsiteX21778" fmla="*/ 1273722 w 6294865"/>
              <a:gd name="connsiteY21778" fmla="*/ 1168889 h 5339960"/>
              <a:gd name="connsiteX21779" fmla="*/ 1275416 w 6294865"/>
              <a:gd name="connsiteY21779" fmla="*/ 1170249 h 5339960"/>
              <a:gd name="connsiteX21780" fmla="*/ 1273441 w 6294865"/>
              <a:gd name="connsiteY21780" fmla="*/ 1161356 h 5339960"/>
              <a:gd name="connsiteX21781" fmla="*/ 1411289 w 6294865"/>
              <a:gd name="connsiteY21781" fmla="*/ 713115 h 5339960"/>
              <a:gd name="connsiteX21782" fmla="*/ 1411324 w 6294865"/>
              <a:gd name="connsiteY21782" fmla="*/ 714772 h 5339960"/>
              <a:gd name="connsiteX21783" fmla="*/ 1416046 w 6294865"/>
              <a:gd name="connsiteY21783" fmla="*/ 719030 h 5339960"/>
              <a:gd name="connsiteX21784" fmla="*/ 1418093 w 6294865"/>
              <a:gd name="connsiteY21784" fmla="*/ 721385 h 5339960"/>
              <a:gd name="connsiteX21785" fmla="*/ 1423577 w 6294865"/>
              <a:gd name="connsiteY21785" fmla="*/ 717228 h 5339960"/>
              <a:gd name="connsiteX21786" fmla="*/ 1423082 w 6294865"/>
              <a:gd name="connsiteY21786" fmla="*/ 716339 h 5339960"/>
              <a:gd name="connsiteX21787" fmla="*/ 1422108 w 6294865"/>
              <a:gd name="connsiteY21787" fmla="*/ 714481 h 5339960"/>
              <a:gd name="connsiteX21788" fmla="*/ 786007 w 6294865"/>
              <a:gd name="connsiteY21788" fmla="*/ 2696692 h 5339960"/>
              <a:gd name="connsiteX21789" fmla="*/ 784497 w 6294865"/>
              <a:gd name="connsiteY21789" fmla="*/ 2702950 h 5339960"/>
              <a:gd name="connsiteX21790" fmla="*/ 784949 w 6294865"/>
              <a:gd name="connsiteY21790" fmla="*/ 2703788 h 5339960"/>
              <a:gd name="connsiteX21791" fmla="*/ 784587 w 6294865"/>
              <a:gd name="connsiteY21791" fmla="*/ 2711162 h 5339960"/>
              <a:gd name="connsiteX21792" fmla="*/ 789246 w 6294865"/>
              <a:gd name="connsiteY21792" fmla="*/ 2719244 h 5339960"/>
              <a:gd name="connsiteX21793" fmla="*/ 792244 w 6294865"/>
              <a:gd name="connsiteY21793" fmla="*/ 2717414 h 5339960"/>
              <a:gd name="connsiteX21794" fmla="*/ 791491 w 6294865"/>
              <a:gd name="connsiteY21794" fmla="*/ 2715461 h 5339960"/>
              <a:gd name="connsiteX21795" fmla="*/ 792559 w 6294865"/>
              <a:gd name="connsiteY21795" fmla="*/ 2692439 h 5339960"/>
              <a:gd name="connsiteX21796" fmla="*/ 837082 w 6294865"/>
              <a:gd name="connsiteY21796" fmla="*/ 2534106 h 5339960"/>
              <a:gd name="connsiteX21797" fmla="*/ 837970 w 6294865"/>
              <a:gd name="connsiteY21797" fmla="*/ 2537556 h 5339960"/>
              <a:gd name="connsiteX21798" fmla="*/ 838141 w 6294865"/>
              <a:gd name="connsiteY21798" fmla="*/ 2534601 h 5339960"/>
              <a:gd name="connsiteX21799" fmla="*/ 1371754 w 6294865"/>
              <a:gd name="connsiteY21799" fmla="*/ 836729 h 5339960"/>
              <a:gd name="connsiteX21800" fmla="*/ 1372064 w 6294865"/>
              <a:gd name="connsiteY21800" fmla="*/ 848743 h 5339960"/>
              <a:gd name="connsiteX21801" fmla="*/ 1374454 w 6294865"/>
              <a:gd name="connsiteY21801" fmla="*/ 849914 h 5339960"/>
              <a:gd name="connsiteX21802" fmla="*/ 1375806 w 6294865"/>
              <a:gd name="connsiteY21802" fmla="*/ 850357 h 5339960"/>
              <a:gd name="connsiteX21803" fmla="*/ 1386597 w 6294865"/>
              <a:gd name="connsiteY21803" fmla="*/ 830768 h 5339960"/>
              <a:gd name="connsiteX21804" fmla="*/ 1387387 w 6294865"/>
              <a:gd name="connsiteY21804" fmla="*/ 829748 h 5339960"/>
              <a:gd name="connsiteX21805" fmla="*/ 1389310 w 6294865"/>
              <a:gd name="connsiteY21805" fmla="*/ 823747 h 5339960"/>
              <a:gd name="connsiteX21806" fmla="*/ 1387524 w 6294865"/>
              <a:gd name="connsiteY21806" fmla="*/ 824806 h 5339960"/>
              <a:gd name="connsiteX21807" fmla="*/ 1386847 w 6294865"/>
              <a:gd name="connsiteY21807" fmla="*/ 824411 h 5339960"/>
              <a:gd name="connsiteX21808" fmla="*/ 1371936 w 6294865"/>
              <a:gd name="connsiteY21808" fmla="*/ 836452 h 5339960"/>
              <a:gd name="connsiteX21809" fmla="*/ 1205203 w 6294865"/>
              <a:gd name="connsiteY21809" fmla="*/ 1365379 h 5339960"/>
              <a:gd name="connsiteX21810" fmla="*/ 1214659 w 6294865"/>
              <a:gd name="connsiteY21810" fmla="*/ 1380074 h 5339960"/>
              <a:gd name="connsiteX21811" fmla="*/ 1220334 w 6294865"/>
              <a:gd name="connsiteY21811" fmla="*/ 1384763 h 5339960"/>
              <a:gd name="connsiteX21812" fmla="*/ 1223988 w 6294865"/>
              <a:gd name="connsiteY21812" fmla="*/ 1384969 h 5339960"/>
              <a:gd name="connsiteX21813" fmla="*/ 1232327 w 6294865"/>
              <a:gd name="connsiteY21813" fmla="*/ 1375350 h 5339960"/>
              <a:gd name="connsiteX21814" fmla="*/ 1231051 w 6294865"/>
              <a:gd name="connsiteY21814" fmla="*/ 1372031 h 5339960"/>
              <a:gd name="connsiteX21815" fmla="*/ 1231295 w 6294865"/>
              <a:gd name="connsiteY21815" fmla="*/ 1366770 h 5339960"/>
              <a:gd name="connsiteX21816" fmla="*/ 1216748 w 6294865"/>
              <a:gd name="connsiteY21816" fmla="*/ 1356395 h 5339960"/>
              <a:gd name="connsiteX21817" fmla="*/ 1207785 w 6294865"/>
              <a:gd name="connsiteY21817" fmla="*/ 1359622 h 5339960"/>
              <a:gd name="connsiteX21818" fmla="*/ 1207741 w 6294865"/>
              <a:gd name="connsiteY21818" fmla="*/ 1359715 h 5339960"/>
              <a:gd name="connsiteX21819" fmla="*/ 1251185 w 6294865"/>
              <a:gd name="connsiteY21819" fmla="*/ 1218965 h 5339960"/>
              <a:gd name="connsiteX21820" fmla="*/ 1251288 w 6294865"/>
              <a:gd name="connsiteY21820" fmla="*/ 1220449 h 5339960"/>
              <a:gd name="connsiteX21821" fmla="*/ 1257770 w 6294865"/>
              <a:gd name="connsiteY21821" fmla="*/ 1218616 h 5339960"/>
              <a:gd name="connsiteX21822" fmla="*/ 1283415 w 6294865"/>
              <a:gd name="connsiteY21822" fmla="*/ 1116643 h 5339960"/>
              <a:gd name="connsiteX21823" fmla="*/ 1283830 w 6294865"/>
              <a:gd name="connsiteY21823" fmla="*/ 1122646 h 5339960"/>
              <a:gd name="connsiteX21824" fmla="*/ 1284105 w 6294865"/>
              <a:gd name="connsiteY21824" fmla="*/ 1134871 h 5339960"/>
              <a:gd name="connsiteX21825" fmla="*/ 1296201 w 6294865"/>
              <a:gd name="connsiteY21825" fmla="*/ 1122246 h 5339960"/>
              <a:gd name="connsiteX21826" fmla="*/ 1297483 w 6294865"/>
              <a:gd name="connsiteY21826" fmla="*/ 1121047 h 5339960"/>
              <a:gd name="connsiteX21827" fmla="*/ 1293140 w 6294865"/>
              <a:gd name="connsiteY21827" fmla="*/ 1116130 h 5339960"/>
              <a:gd name="connsiteX21828" fmla="*/ 209420 w 6294865"/>
              <a:gd name="connsiteY21828" fmla="*/ 4525958 h 5339960"/>
              <a:gd name="connsiteX21829" fmla="*/ 214804 w 6294865"/>
              <a:gd name="connsiteY21829" fmla="*/ 4534425 h 5339960"/>
              <a:gd name="connsiteX21830" fmla="*/ 217346 w 6294865"/>
              <a:gd name="connsiteY21830" fmla="*/ 4537072 h 5339960"/>
              <a:gd name="connsiteX21831" fmla="*/ 218500 w 6294865"/>
              <a:gd name="connsiteY21831" fmla="*/ 4536363 h 5339960"/>
              <a:gd name="connsiteX21832" fmla="*/ 221269 w 6294865"/>
              <a:gd name="connsiteY21832" fmla="*/ 4529687 h 5339960"/>
              <a:gd name="connsiteX21833" fmla="*/ 220154 w 6294865"/>
              <a:gd name="connsiteY21833" fmla="*/ 4529180 h 5339960"/>
              <a:gd name="connsiteX21834" fmla="*/ 215253 w 6294865"/>
              <a:gd name="connsiteY21834" fmla="*/ 4525369 h 5339960"/>
              <a:gd name="connsiteX21835" fmla="*/ 213462 w 6294865"/>
              <a:gd name="connsiteY21835" fmla="*/ 4525038 h 5339960"/>
              <a:gd name="connsiteX21836" fmla="*/ 848097 w 6294865"/>
              <a:gd name="connsiteY21836" fmla="*/ 2493741 h 5339960"/>
              <a:gd name="connsiteX21837" fmla="*/ 843473 w 6294865"/>
              <a:gd name="connsiteY21837" fmla="*/ 2521012 h 5339960"/>
              <a:gd name="connsiteX21838" fmla="*/ 842280 w 6294865"/>
              <a:gd name="connsiteY21838" fmla="*/ 2527666 h 5339960"/>
              <a:gd name="connsiteX21839" fmla="*/ 846111 w 6294865"/>
              <a:gd name="connsiteY21839" fmla="*/ 2529573 h 5339960"/>
              <a:gd name="connsiteX21840" fmla="*/ 846124 w 6294865"/>
              <a:gd name="connsiteY21840" fmla="*/ 2529321 h 5339960"/>
              <a:gd name="connsiteX21841" fmla="*/ 848102 w 6294865"/>
              <a:gd name="connsiteY21841" fmla="*/ 2510922 h 5339960"/>
              <a:gd name="connsiteX21842" fmla="*/ 852035 w 6294865"/>
              <a:gd name="connsiteY21842" fmla="*/ 2529829 h 5339960"/>
              <a:gd name="connsiteX21843" fmla="*/ 852365 w 6294865"/>
              <a:gd name="connsiteY21843" fmla="*/ 2532647 h 5339960"/>
              <a:gd name="connsiteX21844" fmla="*/ 860968 w 6294865"/>
              <a:gd name="connsiteY21844" fmla="*/ 2536784 h 5339960"/>
              <a:gd name="connsiteX21845" fmla="*/ 924340 w 6294865"/>
              <a:gd name="connsiteY21845" fmla="*/ 2251570 h 5339960"/>
              <a:gd name="connsiteX21846" fmla="*/ 924804 w 6294865"/>
              <a:gd name="connsiteY21846" fmla="*/ 2255724 h 5339960"/>
              <a:gd name="connsiteX21847" fmla="*/ 934041 w 6294865"/>
              <a:gd name="connsiteY21847" fmla="*/ 2251195 h 5339960"/>
              <a:gd name="connsiteX21848" fmla="*/ 937390 w 6294865"/>
              <a:gd name="connsiteY21848" fmla="*/ 2248212 h 5339960"/>
              <a:gd name="connsiteX21849" fmla="*/ 948360 w 6294865"/>
              <a:gd name="connsiteY21849" fmla="*/ 2237573 h 5339960"/>
              <a:gd name="connsiteX21850" fmla="*/ 930729 w 6294865"/>
              <a:gd name="connsiteY21850" fmla="*/ 2246896 h 5339960"/>
              <a:gd name="connsiteX21851" fmla="*/ 853460 w 6294865"/>
              <a:gd name="connsiteY21851" fmla="*/ 2476146 h 5339960"/>
              <a:gd name="connsiteX21852" fmla="*/ 859008 w 6294865"/>
              <a:gd name="connsiteY21852" fmla="*/ 2497668 h 5339960"/>
              <a:gd name="connsiteX21853" fmla="*/ 870321 w 6294865"/>
              <a:gd name="connsiteY21853" fmla="*/ 2541282 h 5339960"/>
              <a:gd name="connsiteX21854" fmla="*/ 870894 w 6294865"/>
              <a:gd name="connsiteY21854" fmla="*/ 2541557 h 5339960"/>
              <a:gd name="connsiteX21855" fmla="*/ 885053 w 6294865"/>
              <a:gd name="connsiteY21855" fmla="*/ 2548614 h 5339960"/>
              <a:gd name="connsiteX21856" fmla="*/ 885085 w 6294865"/>
              <a:gd name="connsiteY21856" fmla="*/ 2548634 h 5339960"/>
              <a:gd name="connsiteX21857" fmla="*/ 886035 w 6294865"/>
              <a:gd name="connsiteY21857" fmla="*/ 2537085 h 5339960"/>
              <a:gd name="connsiteX21858" fmla="*/ 888122 w 6294865"/>
              <a:gd name="connsiteY21858" fmla="*/ 2518988 h 5339960"/>
              <a:gd name="connsiteX21859" fmla="*/ 885322 w 6294865"/>
              <a:gd name="connsiteY21859" fmla="*/ 2510864 h 5339960"/>
              <a:gd name="connsiteX21860" fmla="*/ 871485 w 6294865"/>
              <a:gd name="connsiteY21860" fmla="*/ 2468287 h 5339960"/>
              <a:gd name="connsiteX21861" fmla="*/ 1515166 w 6294865"/>
              <a:gd name="connsiteY21861" fmla="*/ 375234 h 5339960"/>
              <a:gd name="connsiteX21862" fmla="*/ 1515149 w 6294865"/>
              <a:gd name="connsiteY21862" fmla="*/ 375635 h 5339960"/>
              <a:gd name="connsiteX21863" fmla="*/ 1516112 w 6294865"/>
              <a:gd name="connsiteY21863" fmla="*/ 373737 h 5339960"/>
              <a:gd name="connsiteX21864" fmla="*/ 1358974 w 6294865"/>
              <a:gd name="connsiteY21864" fmla="*/ 868670 h 5339960"/>
              <a:gd name="connsiteX21865" fmla="*/ 1357068 w 6294865"/>
              <a:gd name="connsiteY21865" fmla="*/ 876860 h 5339960"/>
              <a:gd name="connsiteX21866" fmla="*/ 1358771 w 6294865"/>
              <a:gd name="connsiteY21866" fmla="*/ 877330 h 5339960"/>
              <a:gd name="connsiteX21867" fmla="*/ 1362720 w 6294865"/>
              <a:gd name="connsiteY21867" fmla="*/ 871504 h 5339960"/>
              <a:gd name="connsiteX21868" fmla="*/ 1361184 w 6294865"/>
              <a:gd name="connsiteY21868" fmla="*/ 870344 h 5339960"/>
              <a:gd name="connsiteX21869" fmla="*/ 999919 w 6294865"/>
              <a:gd name="connsiteY21869" fmla="*/ 2007825 h 5339960"/>
              <a:gd name="connsiteX21870" fmla="*/ 1000768 w 6294865"/>
              <a:gd name="connsiteY21870" fmla="*/ 2018623 h 5339960"/>
              <a:gd name="connsiteX21871" fmla="*/ 1001967 w 6294865"/>
              <a:gd name="connsiteY21871" fmla="*/ 2024884 h 5339960"/>
              <a:gd name="connsiteX21872" fmla="*/ 1010475 w 6294865"/>
              <a:gd name="connsiteY21872" fmla="*/ 2029118 h 5339960"/>
              <a:gd name="connsiteX21873" fmla="*/ 1018168 w 6294865"/>
              <a:gd name="connsiteY21873" fmla="*/ 2032816 h 5339960"/>
              <a:gd name="connsiteX21874" fmla="*/ 1020304 w 6294865"/>
              <a:gd name="connsiteY21874" fmla="*/ 2030931 h 5339960"/>
              <a:gd name="connsiteX21875" fmla="*/ 1013050 w 6294865"/>
              <a:gd name="connsiteY21875" fmla="*/ 2006668 h 5339960"/>
              <a:gd name="connsiteX21876" fmla="*/ 1000026 w 6294865"/>
              <a:gd name="connsiteY21876" fmla="*/ 2007718 h 5339960"/>
              <a:gd name="connsiteX21877" fmla="*/ 949865 w 6294865"/>
              <a:gd name="connsiteY21877" fmla="*/ 2165859 h 5339960"/>
              <a:gd name="connsiteX21878" fmla="*/ 950549 w 6294865"/>
              <a:gd name="connsiteY21878" fmla="*/ 2174567 h 5339960"/>
              <a:gd name="connsiteX21879" fmla="*/ 951120 w 6294865"/>
              <a:gd name="connsiteY21879" fmla="*/ 2174571 h 5339960"/>
              <a:gd name="connsiteX21880" fmla="*/ 986089 w 6294865"/>
              <a:gd name="connsiteY21880" fmla="*/ 2173613 h 5339960"/>
              <a:gd name="connsiteX21881" fmla="*/ 976571 w 6294865"/>
              <a:gd name="connsiteY21881" fmla="*/ 2153094 h 5339960"/>
              <a:gd name="connsiteX21882" fmla="*/ 970522 w 6294865"/>
              <a:gd name="connsiteY21882" fmla="*/ 2146245 h 5339960"/>
              <a:gd name="connsiteX21883" fmla="*/ 962149 w 6294865"/>
              <a:gd name="connsiteY21883" fmla="*/ 2153576 h 5339960"/>
              <a:gd name="connsiteX21884" fmla="*/ 712423 w 6294865"/>
              <a:gd name="connsiteY21884" fmla="*/ 2918737 h 5339960"/>
              <a:gd name="connsiteX21885" fmla="*/ 712181 w 6294865"/>
              <a:gd name="connsiteY21885" fmla="*/ 2925226 h 5339960"/>
              <a:gd name="connsiteX21886" fmla="*/ 719354 w 6294865"/>
              <a:gd name="connsiteY21886" fmla="*/ 2941485 h 5339960"/>
              <a:gd name="connsiteX21887" fmla="*/ 719924 w 6294865"/>
              <a:gd name="connsiteY21887" fmla="*/ 2950952 h 5339960"/>
              <a:gd name="connsiteX21888" fmla="*/ 724787 w 6294865"/>
              <a:gd name="connsiteY21888" fmla="*/ 2949577 h 5339960"/>
              <a:gd name="connsiteX21889" fmla="*/ 726913 w 6294865"/>
              <a:gd name="connsiteY21889" fmla="*/ 2948488 h 5339960"/>
              <a:gd name="connsiteX21890" fmla="*/ 727841 w 6294865"/>
              <a:gd name="connsiteY21890" fmla="*/ 2947105 h 5339960"/>
              <a:gd name="connsiteX21891" fmla="*/ 721890 w 6294865"/>
              <a:gd name="connsiteY21891" fmla="*/ 2924712 h 5339960"/>
              <a:gd name="connsiteX21892" fmla="*/ 714426 w 6294865"/>
              <a:gd name="connsiteY21892" fmla="*/ 2917460 h 5339960"/>
              <a:gd name="connsiteX21893" fmla="*/ 1354012 w 6294865"/>
              <a:gd name="connsiteY21893" fmla="*/ 881716 h 5339960"/>
              <a:gd name="connsiteX21894" fmla="*/ 1354750 w 6294865"/>
              <a:gd name="connsiteY21894" fmla="*/ 883258 h 5339960"/>
              <a:gd name="connsiteX21895" fmla="*/ 1356283 w 6294865"/>
              <a:gd name="connsiteY21895" fmla="*/ 880998 h 5339960"/>
              <a:gd name="connsiteX21896" fmla="*/ 1354845 w 6294865"/>
              <a:gd name="connsiteY21896" fmla="*/ 880897 h 5339960"/>
              <a:gd name="connsiteX21897" fmla="*/ 795089 w 6294865"/>
              <a:gd name="connsiteY21897" fmla="*/ 2652714 h 5339960"/>
              <a:gd name="connsiteX21898" fmla="*/ 790794 w 6294865"/>
              <a:gd name="connsiteY21898" fmla="*/ 2675533 h 5339960"/>
              <a:gd name="connsiteX21899" fmla="*/ 795995 w 6294865"/>
              <a:gd name="connsiteY21899" fmla="*/ 2671721 h 5339960"/>
              <a:gd name="connsiteX21900" fmla="*/ 800651 w 6294865"/>
              <a:gd name="connsiteY21900" fmla="*/ 2650039 h 5339960"/>
              <a:gd name="connsiteX21901" fmla="*/ 800936 w 6294865"/>
              <a:gd name="connsiteY21901" fmla="*/ 2649034 h 5339960"/>
              <a:gd name="connsiteX21902" fmla="*/ 1259833 w 6294865"/>
              <a:gd name="connsiteY21902" fmla="*/ 1175133 h 5339960"/>
              <a:gd name="connsiteX21903" fmla="*/ 1259848 w 6294865"/>
              <a:gd name="connsiteY21903" fmla="*/ 1175137 h 5339960"/>
              <a:gd name="connsiteX21904" fmla="*/ 1277488 w 6294865"/>
              <a:gd name="connsiteY21904" fmla="*/ 1179591 h 5339960"/>
              <a:gd name="connsiteX21905" fmla="*/ 1276683 w 6294865"/>
              <a:gd name="connsiteY21905" fmla="*/ 1175959 h 5339960"/>
              <a:gd name="connsiteX21906" fmla="*/ 1265965 w 6294865"/>
              <a:gd name="connsiteY21906" fmla="*/ 1168916 h 5339960"/>
              <a:gd name="connsiteX21907" fmla="*/ 1265029 w 6294865"/>
              <a:gd name="connsiteY21907" fmla="*/ 1169863 h 5339960"/>
              <a:gd name="connsiteX21908" fmla="*/ 876801 w 6294865"/>
              <a:gd name="connsiteY21908" fmla="*/ 2390419 h 5339960"/>
              <a:gd name="connsiteX21909" fmla="*/ 876901 w 6294865"/>
              <a:gd name="connsiteY21909" fmla="*/ 2390553 h 5339960"/>
              <a:gd name="connsiteX21910" fmla="*/ 879483 w 6294865"/>
              <a:gd name="connsiteY21910" fmla="*/ 2395031 h 5339960"/>
              <a:gd name="connsiteX21911" fmla="*/ 892641 w 6294865"/>
              <a:gd name="connsiteY21911" fmla="*/ 2394643 h 5339960"/>
              <a:gd name="connsiteX21912" fmla="*/ 893228 w 6294865"/>
              <a:gd name="connsiteY21912" fmla="*/ 2389550 h 5339960"/>
              <a:gd name="connsiteX21913" fmla="*/ 895694 w 6294865"/>
              <a:gd name="connsiteY21913" fmla="*/ 2376292 h 5339960"/>
              <a:gd name="connsiteX21914" fmla="*/ 891109 w 6294865"/>
              <a:gd name="connsiteY21914" fmla="*/ 2380709 h 5339960"/>
              <a:gd name="connsiteX21915" fmla="*/ 245023 w 6294865"/>
              <a:gd name="connsiteY21915" fmla="*/ 4395609 h 5339960"/>
              <a:gd name="connsiteX21916" fmla="*/ 245408 w 6294865"/>
              <a:gd name="connsiteY21916" fmla="*/ 4397046 h 5339960"/>
              <a:gd name="connsiteX21917" fmla="*/ 251419 w 6294865"/>
              <a:gd name="connsiteY21917" fmla="*/ 4394006 h 5339960"/>
              <a:gd name="connsiteX21918" fmla="*/ 218349 w 6294865"/>
              <a:gd name="connsiteY21918" fmla="*/ 4479752 h 5339960"/>
              <a:gd name="connsiteX21919" fmla="*/ 234081 w 6294865"/>
              <a:gd name="connsiteY21919" fmla="*/ 4487169 h 5339960"/>
              <a:gd name="connsiteX21920" fmla="*/ 242128 w 6294865"/>
              <a:gd name="connsiteY21920" fmla="*/ 4474138 h 5339960"/>
              <a:gd name="connsiteX21921" fmla="*/ 245187 w 6294865"/>
              <a:gd name="connsiteY21921" fmla="*/ 4470236 h 5339960"/>
              <a:gd name="connsiteX21922" fmla="*/ 224603 w 6294865"/>
              <a:gd name="connsiteY21922" fmla="*/ 4470321 h 5339960"/>
              <a:gd name="connsiteX21923" fmla="*/ 1226292 w 6294865"/>
              <a:gd name="connsiteY21923" fmla="*/ 1279160 h 5339960"/>
              <a:gd name="connsiteX21924" fmla="*/ 1245123 w 6294865"/>
              <a:gd name="connsiteY21924" fmla="*/ 1281301 h 5339960"/>
              <a:gd name="connsiteX21925" fmla="*/ 1241211 w 6294865"/>
              <a:gd name="connsiteY21925" fmla="*/ 1263677 h 5339960"/>
              <a:gd name="connsiteX21926" fmla="*/ 1233795 w 6294865"/>
              <a:gd name="connsiteY21926" fmla="*/ 1271177 h 5339960"/>
              <a:gd name="connsiteX21927" fmla="*/ 1231868 w 6294865"/>
              <a:gd name="connsiteY21927" fmla="*/ 1275474 h 5339960"/>
              <a:gd name="connsiteX21928" fmla="*/ 1543601 w 6294865"/>
              <a:gd name="connsiteY21928" fmla="*/ 271640 h 5339960"/>
              <a:gd name="connsiteX21929" fmla="*/ 1543151 w 6294865"/>
              <a:gd name="connsiteY21929" fmla="*/ 289226 h 5339960"/>
              <a:gd name="connsiteX21930" fmla="*/ 1542964 w 6294865"/>
              <a:gd name="connsiteY21930" fmla="*/ 291332 h 5339960"/>
              <a:gd name="connsiteX21931" fmla="*/ 1543826 w 6294865"/>
              <a:gd name="connsiteY21931" fmla="*/ 290347 h 5339960"/>
              <a:gd name="connsiteX21932" fmla="*/ 1554966 w 6294865"/>
              <a:gd name="connsiteY21932" fmla="*/ 280534 h 5339960"/>
              <a:gd name="connsiteX21933" fmla="*/ 1558612 w 6294865"/>
              <a:gd name="connsiteY21933" fmla="*/ 278641 h 5339960"/>
              <a:gd name="connsiteX21934" fmla="*/ 1553238 w 6294865"/>
              <a:gd name="connsiteY21934" fmla="*/ 274266 h 5339960"/>
              <a:gd name="connsiteX21935" fmla="*/ 1550450 w 6294865"/>
              <a:gd name="connsiteY21935" fmla="*/ 272573 h 5339960"/>
              <a:gd name="connsiteX21936" fmla="*/ 853608 w 6294865"/>
              <a:gd name="connsiteY21936" fmla="*/ 2460906 h 5339960"/>
              <a:gd name="connsiteX21937" fmla="*/ 852910 w 6294865"/>
              <a:gd name="connsiteY21937" fmla="*/ 2465072 h 5339960"/>
              <a:gd name="connsiteX21938" fmla="*/ 867937 w 6294865"/>
              <a:gd name="connsiteY21938" fmla="*/ 2457372 h 5339960"/>
              <a:gd name="connsiteX21939" fmla="*/ 867223 w 6294865"/>
              <a:gd name="connsiteY21939" fmla="*/ 2455174 h 5339960"/>
              <a:gd name="connsiteX21940" fmla="*/ 865619 w 6294865"/>
              <a:gd name="connsiteY21940" fmla="*/ 2456235 h 5339960"/>
              <a:gd name="connsiteX21941" fmla="*/ 1067150 w 6294865"/>
              <a:gd name="connsiteY21941" fmla="*/ 1777609 h 5339960"/>
              <a:gd name="connsiteX21942" fmla="*/ 1067216 w 6294865"/>
              <a:gd name="connsiteY21942" fmla="*/ 1779167 h 5339960"/>
              <a:gd name="connsiteX21943" fmla="*/ 1067564 w 6294865"/>
              <a:gd name="connsiteY21943" fmla="*/ 1781872 h 5339960"/>
              <a:gd name="connsiteX21944" fmla="*/ 1070551 w 6294865"/>
              <a:gd name="connsiteY21944" fmla="*/ 1780370 h 5339960"/>
              <a:gd name="connsiteX21945" fmla="*/ 1000801 w 6294865"/>
              <a:gd name="connsiteY21945" fmla="*/ 1986976 h 5339960"/>
              <a:gd name="connsiteX21946" fmla="*/ 1000433 w 6294865"/>
              <a:gd name="connsiteY21946" fmla="*/ 1989149 h 5339960"/>
              <a:gd name="connsiteX21947" fmla="*/ 1001581 w 6294865"/>
              <a:gd name="connsiteY21947" fmla="*/ 1987952 h 5339960"/>
              <a:gd name="connsiteX21948" fmla="*/ 1371158 w 6294865"/>
              <a:gd name="connsiteY21948" fmla="*/ 809423 h 5339960"/>
              <a:gd name="connsiteX21949" fmla="*/ 1371351 w 6294865"/>
              <a:gd name="connsiteY21949" fmla="*/ 818337 h 5339960"/>
              <a:gd name="connsiteX21950" fmla="*/ 1375903 w 6294865"/>
              <a:gd name="connsiteY21950" fmla="*/ 816036 h 5339960"/>
              <a:gd name="connsiteX21951" fmla="*/ 264855 w 6294865"/>
              <a:gd name="connsiteY21951" fmla="*/ 4321263 h 5339960"/>
              <a:gd name="connsiteX21952" fmla="*/ 268353 w 6294865"/>
              <a:gd name="connsiteY21952" fmla="*/ 4333838 h 5339960"/>
              <a:gd name="connsiteX21953" fmla="*/ 271207 w 6294865"/>
              <a:gd name="connsiteY21953" fmla="*/ 4340940 h 5339960"/>
              <a:gd name="connsiteX21954" fmla="*/ 270963 w 6294865"/>
              <a:gd name="connsiteY21954" fmla="*/ 4338103 h 5339960"/>
              <a:gd name="connsiteX21955" fmla="*/ 278446 w 6294865"/>
              <a:gd name="connsiteY21955" fmla="*/ 4355906 h 5339960"/>
              <a:gd name="connsiteX21956" fmla="*/ 281486 w 6294865"/>
              <a:gd name="connsiteY21956" fmla="*/ 4365426 h 5339960"/>
              <a:gd name="connsiteX21957" fmla="*/ 282709 w 6294865"/>
              <a:gd name="connsiteY21957" fmla="*/ 4368023 h 5339960"/>
              <a:gd name="connsiteX21958" fmla="*/ 305069 w 6294865"/>
              <a:gd name="connsiteY21958" fmla="*/ 4343804 h 5339960"/>
              <a:gd name="connsiteX21959" fmla="*/ 312783 w 6294865"/>
              <a:gd name="connsiteY21959" fmla="*/ 4337296 h 5339960"/>
              <a:gd name="connsiteX21960" fmla="*/ 311309 w 6294865"/>
              <a:gd name="connsiteY21960" fmla="*/ 4334927 h 5339960"/>
              <a:gd name="connsiteX21961" fmla="*/ 310038 w 6294865"/>
              <a:gd name="connsiteY21961" fmla="*/ 4333172 h 5339960"/>
              <a:gd name="connsiteX21962" fmla="*/ 306309 w 6294865"/>
              <a:gd name="connsiteY21962" fmla="*/ 4336059 h 5339960"/>
              <a:gd name="connsiteX21963" fmla="*/ 307500 w 6294865"/>
              <a:gd name="connsiteY21963" fmla="*/ 4329671 h 5339960"/>
              <a:gd name="connsiteX21964" fmla="*/ 288621 w 6294865"/>
              <a:gd name="connsiteY21964" fmla="*/ 4303619 h 5339960"/>
              <a:gd name="connsiteX21965" fmla="*/ 281373 w 6294865"/>
              <a:gd name="connsiteY21965" fmla="*/ 4298057 h 5339960"/>
              <a:gd name="connsiteX21966" fmla="*/ 274559 w 6294865"/>
              <a:gd name="connsiteY21966" fmla="*/ 4306855 h 5339960"/>
              <a:gd name="connsiteX21967" fmla="*/ 1339110 w 6294865"/>
              <a:gd name="connsiteY21967" fmla="*/ 910257 h 5339960"/>
              <a:gd name="connsiteX21968" fmla="*/ 1348679 w 6294865"/>
              <a:gd name="connsiteY21968" fmla="*/ 930317 h 5339960"/>
              <a:gd name="connsiteX21969" fmla="*/ 1368137 w 6294865"/>
              <a:gd name="connsiteY21969" fmla="*/ 970955 h 5339960"/>
              <a:gd name="connsiteX21970" fmla="*/ 1368751 w 6294865"/>
              <a:gd name="connsiteY21970" fmla="*/ 971116 h 5339960"/>
              <a:gd name="connsiteX21971" fmla="*/ 1382481 w 6294865"/>
              <a:gd name="connsiteY21971" fmla="*/ 974910 h 5339960"/>
              <a:gd name="connsiteX21972" fmla="*/ 1382179 w 6294865"/>
              <a:gd name="connsiteY21972" fmla="*/ 973991 h 5339960"/>
              <a:gd name="connsiteX21973" fmla="*/ 1383181 w 6294865"/>
              <a:gd name="connsiteY21973" fmla="*/ 968479 h 5339960"/>
              <a:gd name="connsiteX21974" fmla="*/ 1383281 w 6294865"/>
              <a:gd name="connsiteY21974" fmla="*/ 968546 h 5339960"/>
              <a:gd name="connsiteX21975" fmla="*/ 1382755 w 6294865"/>
              <a:gd name="connsiteY21975" fmla="*/ 963827 h 5339960"/>
              <a:gd name="connsiteX21976" fmla="*/ 1381336 w 6294865"/>
              <a:gd name="connsiteY21976" fmla="*/ 945665 h 5339960"/>
              <a:gd name="connsiteX21977" fmla="*/ 1377033 w 6294865"/>
              <a:gd name="connsiteY21977" fmla="*/ 938226 h 5339960"/>
              <a:gd name="connsiteX21978" fmla="*/ 1355295 w 6294865"/>
              <a:gd name="connsiteY21978" fmla="*/ 899089 h 5339960"/>
              <a:gd name="connsiteX21979" fmla="*/ 1034094 w 6294865"/>
              <a:gd name="connsiteY21979" fmla="*/ 1878239 h 5339960"/>
              <a:gd name="connsiteX21980" fmla="*/ 1033901 w 6294865"/>
              <a:gd name="connsiteY21980" fmla="*/ 1879381 h 5339960"/>
              <a:gd name="connsiteX21981" fmla="*/ 1034961 w 6294865"/>
              <a:gd name="connsiteY21981" fmla="*/ 1878446 h 5339960"/>
              <a:gd name="connsiteX21982" fmla="*/ 1035231 w 6294865"/>
              <a:gd name="connsiteY21982" fmla="*/ 1877616 h 5339960"/>
              <a:gd name="connsiteX21983" fmla="*/ 1034825 w 6294865"/>
              <a:gd name="connsiteY21983" fmla="*/ 1877764 h 5339960"/>
              <a:gd name="connsiteX21984" fmla="*/ 1067941 w 6294865"/>
              <a:gd name="connsiteY21984" fmla="*/ 1770464 h 5339960"/>
              <a:gd name="connsiteX21985" fmla="*/ 1071896 w 6294865"/>
              <a:gd name="connsiteY21985" fmla="*/ 1773264 h 5339960"/>
              <a:gd name="connsiteX21986" fmla="*/ 1073274 w 6294865"/>
              <a:gd name="connsiteY21986" fmla="*/ 1766845 h 5339960"/>
              <a:gd name="connsiteX21987" fmla="*/ 725955 w 6294865"/>
              <a:gd name="connsiteY21987" fmla="*/ 2854523 h 5339960"/>
              <a:gd name="connsiteX21988" fmla="*/ 725965 w 6294865"/>
              <a:gd name="connsiteY21988" fmla="*/ 2854666 h 5339960"/>
              <a:gd name="connsiteX21989" fmla="*/ 726066 w 6294865"/>
              <a:gd name="connsiteY21989" fmla="*/ 2854517 h 5339960"/>
              <a:gd name="connsiteX21990" fmla="*/ 858698 w 6294865"/>
              <a:gd name="connsiteY21990" fmla="*/ 2431341 h 5339960"/>
              <a:gd name="connsiteX21991" fmla="*/ 857686 w 6294865"/>
              <a:gd name="connsiteY21991" fmla="*/ 2437198 h 5339960"/>
              <a:gd name="connsiteX21992" fmla="*/ 859220 w 6294865"/>
              <a:gd name="connsiteY21992" fmla="*/ 2437936 h 5339960"/>
              <a:gd name="connsiteX21993" fmla="*/ 861000 w 6294865"/>
              <a:gd name="connsiteY21993" fmla="*/ 2436366 h 5339960"/>
              <a:gd name="connsiteX21994" fmla="*/ 962345 w 6294865"/>
              <a:gd name="connsiteY21994" fmla="*/ 2100163 h 5339960"/>
              <a:gd name="connsiteX21995" fmla="*/ 969954 w 6294865"/>
              <a:gd name="connsiteY21995" fmla="*/ 2105926 h 5339960"/>
              <a:gd name="connsiteX21996" fmla="*/ 987066 w 6294865"/>
              <a:gd name="connsiteY21996" fmla="*/ 2115487 h 5339960"/>
              <a:gd name="connsiteX21997" fmla="*/ 1010043 w 6294865"/>
              <a:gd name="connsiteY21997" fmla="*/ 2098644 h 5339960"/>
              <a:gd name="connsiteX21998" fmla="*/ 1003010 w 6294865"/>
              <a:gd name="connsiteY21998" fmla="*/ 2075126 h 5339960"/>
              <a:gd name="connsiteX21999" fmla="*/ 999548 w 6294865"/>
              <a:gd name="connsiteY21999" fmla="*/ 2076635 h 5339960"/>
              <a:gd name="connsiteX22000" fmla="*/ 970061 w 6294865"/>
              <a:gd name="connsiteY22000" fmla="*/ 2092230 h 5339960"/>
              <a:gd name="connsiteX22001" fmla="*/ 1089906 w 6294865"/>
              <a:gd name="connsiteY22001" fmla="*/ 1692780 h 5339960"/>
              <a:gd name="connsiteX22002" fmla="*/ 1089507 w 6294865"/>
              <a:gd name="connsiteY22002" fmla="*/ 1696910 h 5339960"/>
              <a:gd name="connsiteX22003" fmla="*/ 1083849 w 6294865"/>
              <a:gd name="connsiteY22003" fmla="*/ 1712959 h 5339960"/>
              <a:gd name="connsiteX22004" fmla="*/ 1087060 w 6294865"/>
              <a:gd name="connsiteY22004" fmla="*/ 1712073 h 5339960"/>
              <a:gd name="connsiteX22005" fmla="*/ 1088182 w 6294865"/>
              <a:gd name="connsiteY22005" fmla="*/ 1708144 h 5339960"/>
              <a:gd name="connsiteX22006" fmla="*/ 1090052 w 6294865"/>
              <a:gd name="connsiteY22006" fmla="*/ 1702407 h 5339960"/>
              <a:gd name="connsiteX22007" fmla="*/ 1248239 w 6294865"/>
              <a:gd name="connsiteY22007" fmla="*/ 1186895 h 5339960"/>
              <a:gd name="connsiteX22008" fmla="*/ 1249662 w 6294865"/>
              <a:gd name="connsiteY22008" fmla="*/ 1199620 h 5339960"/>
              <a:gd name="connsiteX22009" fmla="*/ 1259408 w 6294865"/>
              <a:gd name="connsiteY22009" fmla="*/ 1201326 h 5339960"/>
              <a:gd name="connsiteX22010" fmla="*/ 1272789 w 6294865"/>
              <a:gd name="connsiteY22010" fmla="*/ 1210663 h 5339960"/>
              <a:gd name="connsiteX22011" fmla="*/ 1275087 w 6294865"/>
              <a:gd name="connsiteY22011" fmla="*/ 1213722 h 5339960"/>
              <a:gd name="connsiteX22012" fmla="*/ 1275767 w 6294865"/>
              <a:gd name="connsiteY22012" fmla="*/ 1213530 h 5339960"/>
              <a:gd name="connsiteX22013" fmla="*/ 1282948 w 6294865"/>
              <a:gd name="connsiteY22013" fmla="*/ 1206812 h 5339960"/>
              <a:gd name="connsiteX22014" fmla="*/ 1284379 w 6294865"/>
              <a:gd name="connsiteY22014" fmla="*/ 1205762 h 5339960"/>
              <a:gd name="connsiteX22015" fmla="*/ 1278995 w 6294865"/>
              <a:gd name="connsiteY22015" fmla="*/ 1185500 h 5339960"/>
              <a:gd name="connsiteX22016" fmla="*/ 1276196 w 6294865"/>
              <a:gd name="connsiteY22016" fmla="*/ 1184991 h 5339960"/>
              <a:gd name="connsiteX22017" fmla="*/ 1254268 w 6294865"/>
              <a:gd name="connsiteY22017" fmla="*/ 1180779 h 5339960"/>
              <a:gd name="connsiteX22018" fmla="*/ 1099990 w 6294865"/>
              <a:gd name="connsiteY22018" fmla="*/ 1657363 h 5339960"/>
              <a:gd name="connsiteX22019" fmla="*/ 1102916 w 6294865"/>
              <a:gd name="connsiteY22019" fmla="*/ 1682390 h 5339960"/>
              <a:gd name="connsiteX22020" fmla="*/ 1103261 w 6294865"/>
              <a:gd name="connsiteY22020" fmla="*/ 1674972 h 5339960"/>
              <a:gd name="connsiteX22021" fmla="*/ 1108362 w 6294865"/>
              <a:gd name="connsiteY22021" fmla="*/ 1651214 h 5339960"/>
              <a:gd name="connsiteX22022" fmla="*/ 1556307 w 6294865"/>
              <a:gd name="connsiteY22022" fmla="*/ 207795 h 5339960"/>
              <a:gd name="connsiteX22023" fmla="*/ 1559745 w 6294865"/>
              <a:gd name="connsiteY22023" fmla="*/ 219254 h 5339960"/>
              <a:gd name="connsiteX22024" fmla="*/ 1564643 w 6294865"/>
              <a:gd name="connsiteY22024" fmla="*/ 235477 h 5339960"/>
              <a:gd name="connsiteX22025" fmla="*/ 1598108 w 6294865"/>
              <a:gd name="connsiteY22025" fmla="*/ 248956 h 5339960"/>
              <a:gd name="connsiteX22026" fmla="*/ 1597844 w 6294865"/>
              <a:gd name="connsiteY22026" fmla="*/ 218801 h 5339960"/>
              <a:gd name="connsiteX22027" fmla="*/ 1575687 w 6294865"/>
              <a:gd name="connsiteY22027" fmla="*/ 213388 h 5339960"/>
              <a:gd name="connsiteX22028" fmla="*/ 202734 w 6294865"/>
              <a:gd name="connsiteY22028" fmla="*/ 4503300 h 5339960"/>
              <a:gd name="connsiteX22029" fmla="*/ 208248 w 6294865"/>
              <a:gd name="connsiteY22029" fmla="*/ 4509854 h 5339960"/>
              <a:gd name="connsiteX22030" fmla="*/ 231495 w 6294865"/>
              <a:gd name="connsiteY22030" fmla="*/ 4504597 h 5339960"/>
              <a:gd name="connsiteX22031" fmla="*/ 239649 w 6294865"/>
              <a:gd name="connsiteY22031" fmla="*/ 4500475 h 5339960"/>
              <a:gd name="connsiteX22032" fmla="*/ 234052 w 6294865"/>
              <a:gd name="connsiteY22032" fmla="*/ 4497507 h 5339960"/>
              <a:gd name="connsiteX22033" fmla="*/ 228905 w 6294865"/>
              <a:gd name="connsiteY22033" fmla="*/ 4501493 h 5339960"/>
              <a:gd name="connsiteX22034" fmla="*/ 230044 w 6294865"/>
              <a:gd name="connsiteY22034" fmla="*/ 4495384 h 5339960"/>
              <a:gd name="connsiteX22035" fmla="*/ 213720 w 6294865"/>
              <a:gd name="connsiteY22035" fmla="*/ 4486734 h 5339960"/>
              <a:gd name="connsiteX22036" fmla="*/ 203284 w 6294865"/>
              <a:gd name="connsiteY22036" fmla="*/ 4502474 h 5339960"/>
              <a:gd name="connsiteX22037" fmla="*/ 954182 w 6294865"/>
              <a:gd name="connsiteY22037" fmla="*/ 2114645 h 5339960"/>
              <a:gd name="connsiteX22038" fmla="*/ 956610 w 6294865"/>
              <a:gd name="connsiteY22038" fmla="*/ 2115069 h 5339960"/>
              <a:gd name="connsiteX22039" fmla="*/ 969992 w 6294865"/>
              <a:gd name="connsiteY22039" fmla="*/ 2124406 h 5339960"/>
              <a:gd name="connsiteX22040" fmla="*/ 972485 w 6294865"/>
              <a:gd name="connsiteY22040" fmla="*/ 2127726 h 5339960"/>
              <a:gd name="connsiteX22041" fmla="*/ 979559 w 6294865"/>
              <a:gd name="connsiteY22041" fmla="*/ 2121110 h 5339960"/>
              <a:gd name="connsiteX22042" fmla="*/ 958310 w 6294865"/>
              <a:gd name="connsiteY22042" fmla="*/ 2105955 h 5339960"/>
              <a:gd name="connsiteX22043" fmla="*/ 954824 w 6294865"/>
              <a:gd name="connsiteY22043" fmla="*/ 2113214 h 5339960"/>
              <a:gd name="connsiteX22044" fmla="*/ 948387 w 6294865"/>
              <a:gd name="connsiteY22044" fmla="*/ 2132708 h 5339960"/>
              <a:gd name="connsiteX22045" fmla="*/ 948801 w 6294865"/>
              <a:gd name="connsiteY22045" fmla="*/ 2138710 h 5339960"/>
              <a:gd name="connsiteX22046" fmla="*/ 949077 w 6294865"/>
              <a:gd name="connsiteY22046" fmla="*/ 2150935 h 5339960"/>
              <a:gd name="connsiteX22047" fmla="*/ 961171 w 6294865"/>
              <a:gd name="connsiteY22047" fmla="*/ 2138310 h 5339960"/>
              <a:gd name="connsiteX22048" fmla="*/ 962455 w 6294865"/>
              <a:gd name="connsiteY22048" fmla="*/ 2137111 h 5339960"/>
              <a:gd name="connsiteX22049" fmla="*/ 958111 w 6294865"/>
              <a:gd name="connsiteY22049" fmla="*/ 2132195 h 5339960"/>
              <a:gd name="connsiteX22050" fmla="*/ 1374002 w 6294865"/>
              <a:gd name="connsiteY22050" fmla="*/ 780726 h 5339960"/>
              <a:gd name="connsiteX22051" fmla="*/ 1373897 w 6294865"/>
              <a:gd name="connsiteY22051" fmla="*/ 781506 h 5339960"/>
              <a:gd name="connsiteX22052" fmla="*/ 1386855 w 6294865"/>
              <a:gd name="connsiteY22052" fmla="*/ 800115 h 5339960"/>
              <a:gd name="connsiteX22053" fmla="*/ 1389228 w 6294865"/>
              <a:gd name="connsiteY22053" fmla="*/ 809297 h 5339960"/>
              <a:gd name="connsiteX22054" fmla="*/ 1390650 w 6294865"/>
              <a:gd name="connsiteY22054" fmla="*/ 808578 h 5339960"/>
              <a:gd name="connsiteX22055" fmla="*/ 1388145 w 6294865"/>
              <a:gd name="connsiteY22055" fmla="*/ 795136 h 5339960"/>
              <a:gd name="connsiteX22056" fmla="*/ 1386889 w 6294865"/>
              <a:gd name="connsiteY22056" fmla="*/ 784730 h 5339960"/>
              <a:gd name="connsiteX22057" fmla="*/ 1383513 w 6294865"/>
              <a:gd name="connsiteY22057" fmla="*/ 777784 h 5339960"/>
              <a:gd name="connsiteX22058" fmla="*/ 1381629 w 6294865"/>
              <a:gd name="connsiteY22058" fmla="*/ 773458 h 5339960"/>
              <a:gd name="connsiteX22059" fmla="*/ 1381520 w 6294865"/>
              <a:gd name="connsiteY22059" fmla="*/ 773574 h 5339960"/>
              <a:gd name="connsiteX22060" fmla="*/ 1101556 w 6294865"/>
              <a:gd name="connsiteY22060" fmla="*/ 1643749 h 5339960"/>
              <a:gd name="connsiteX22061" fmla="*/ 1110953 w 6294865"/>
              <a:gd name="connsiteY22061" fmla="*/ 1639144 h 5339960"/>
              <a:gd name="connsiteX22062" fmla="*/ 1111072 w 6294865"/>
              <a:gd name="connsiteY22062" fmla="*/ 1638585 h 5339960"/>
              <a:gd name="connsiteX22063" fmla="*/ 1111359 w 6294865"/>
              <a:gd name="connsiteY22063" fmla="*/ 1637579 h 5339960"/>
              <a:gd name="connsiteX22064" fmla="*/ 198785 w 6294865"/>
              <a:gd name="connsiteY22064" fmla="*/ 4509231 h 5339960"/>
              <a:gd name="connsiteX22065" fmla="*/ 200320 w 6294865"/>
              <a:gd name="connsiteY22065" fmla="*/ 4511646 h 5339960"/>
              <a:gd name="connsiteX22066" fmla="*/ 200932 w 6294865"/>
              <a:gd name="connsiteY22066" fmla="*/ 4511508 h 5339960"/>
              <a:gd name="connsiteX22067" fmla="*/ 199153 w 6294865"/>
              <a:gd name="connsiteY22067" fmla="*/ 4508677 h 5339960"/>
              <a:gd name="connsiteX22068" fmla="*/ 1010067 w 6294865"/>
              <a:gd name="connsiteY22068" fmla="*/ 1932162 h 5339960"/>
              <a:gd name="connsiteX22069" fmla="*/ 1008208 w 6294865"/>
              <a:gd name="connsiteY22069" fmla="*/ 1942914 h 5339960"/>
              <a:gd name="connsiteX22070" fmla="*/ 1007331 w 6294865"/>
              <a:gd name="connsiteY22070" fmla="*/ 1948156 h 5339960"/>
              <a:gd name="connsiteX22071" fmla="*/ 1009556 w 6294865"/>
              <a:gd name="connsiteY22071" fmla="*/ 1956963 h 5339960"/>
              <a:gd name="connsiteX22072" fmla="*/ 1015802 w 6294865"/>
              <a:gd name="connsiteY22072" fmla="*/ 1961320 h 5339960"/>
              <a:gd name="connsiteX22073" fmla="*/ 1017094 w 6294865"/>
              <a:gd name="connsiteY22073" fmla="*/ 1960657 h 5339960"/>
              <a:gd name="connsiteX22074" fmla="*/ 1017681 w 6294865"/>
              <a:gd name="connsiteY22074" fmla="*/ 1947990 h 5339960"/>
              <a:gd name="connsiteX22075" fmla="*/ 1021265 w 6294865"/>
              <a:gd name="connsiteY22075" fmla="*/ 1931300 h 5339960"/>
              <a:gd name="connsiteX22076" fmla="*/ 1019871 w 6294865"/>
              <a:gd name="connsiteY22076" fmla="*/ 1930076 h 5339960"/>
              <a:gd name="connsiteX22077" fmla="*/ 208172 w 6294865"/>
              <a:gd name="connsiteY22077" fmla="*/ 4475055 h 5339960"/>
              <a:gd name="connsiteX22078" fmla="*/ 210497 w 6294865"/>
              <a:gd name="connsiteY22078" fmla="*/ 4476104 h 5339960"/>
              <a:gd name="connsiteX22079" fmla="*/ 212168 w 6294865"/>
              <a:gd name="connsiteY22079" fmla="*/ 4473307 h 5339960"/>
              <a:gd name="connsiteX22080" fmla="*/ 572536 w 6294865"/>
              <a:gd name="connsiteY22080" fmla="*/ 3318335 h 5339960"/>
              <a:gd name="connsiteX22081" fmla="*/ 575123 w 6294865"/>
              <a:gd name="connsiteY22081" fmla="*/ 3321079 h 5339960"/>
              <a:gd name="connsiteX22082" fmla="*/ 583210 w 6294865"/>
              <a:gd name="connsiteY22082" fmla="*/ 3305240 h 5339960"/>
              <a:gd name="connsiteX22083" fmla="*/ 1208886 w 6294865"/>
              <a:gd name="connsiteY22083" fmla="*/ 1296439 h 5339960"/>
              <a:gd name="connsiteX22084" fmla="*/ 1222906 w 6294865"/>
              <a:gd name="connsiteY22084" fmla="*/ 1306732 h 5339960"/>
              <a:gd name="connsiteX22085" fmla="*/ 1233300 w 6294865"/>
              <a:gd name="connsiteY22085" fmla="*/ 1295483 h 5339960"/>
              <a:gd name="connsiteX22086" fmla="*/ 1237049 w 6294865"/>
              <a:gd name="connsiteY22086" fmla="*/ 1292242 h 5339960"/>
              <a:gd name="connsiteX22087" fmla="*/ 1216831 w 6294865"/>
              <a:gd name="connsiteY22087" fmla="*/ 1288381 h 5339960"/>
              <a:gd name="connsiteX22088" fmla="*/ 1232319 w 6294865"/>
              <a:gd name="connsiteY22088" fmla="*/ 1221523 h 5339960"/>
              <a:gd name="connsiteX22089" fmla="*/ 1235637 w 6294865"/>
              <a:gd name="connsiteY22089" fmla="*/ 1221425 h 5339960"/>
              <a:gd name="connsiteX22090" fmla="*/ 1235474 w 6294865"/>
              <a:gd name="connsiteY22090" fmla="*/ 1219975 h 5339960"/>
              <a:gd name="connsiteX22091" fmla="*/ 846003 w 6294865"/>
              <a:gd name="connsiteY22091" fmla="*/ 2445586 h 5339960"/>
              <a:gd name="connsiteX22092" fmla="*/ 846483 w 6294865"/>
              <a:gd name="connsiteY22092" fmla="*/ 2448088 h 5339960"/>
              <a:gd name="connsiteX22093" fmla="*/ 846750 w 6294865"/>
              <a:gd name="connsiteY22093" fmla="*/ 2445769 h 5339960"/>
              <a:gd name="connsiteX22094" fmla="*/ 1020713 w 6294865"/>
              <a:gd name="connsiteY22094" fmla="*/ 1890176 h 5339960"/>
              <a:gd name="connsiteX22095" fmla="*/ 1020963 w 6294865"/>
              <a:gd name="connsiteY22095" fmla="*/ 1890743 h 5339960"/>
              <a:gd name="connsiteX22096" fmla="*/ 1022474 w 6294865"/>
              <a:gd name="connsiteY22096" fmla="*/ 1889422 h 5339960"/>
              <a:gd name="connsiteX22097" fmla="*/ 1021807 w 6294865"/>
              <a:gd name="connsiteY22097" fmla="*/ 1888667 h 5339960"/>
              <a:gd name="connsiteX22098" fmla="*/ 1020979 w 6294865"/>
              <a:gd name="connsiteY22098" fmla="*/ 1889393 h 5339960"/>
              <a:gd name="connsiteX22099" fmla="*/ 926093 w 6294865"/>
              <a:gd name="connsiteY22099" fmla="*/ 2189891 h 5339960"/>
              <a:gd name="connsiteX22100" fmla="*/ 932604 w 6294865"/>
              <a:gd name="connsiteY22100" fmla="*/ 2195139 h 5339960"/>
              <a:gd name="connsiteX22101" fmla="*/ 933197 w 6294865"/>
              <a:gd name="connsiteY22101" fmla="*/ 2202266 h 5339960"/>
              <a:gd name="connsiteX22102" fmla="*/ 920080 w 6294865"/>
              <a:gd name="connsiteY22102" fmla="*/ 2214899 h 5339960"/>
              <a:gd name="connsiteX22103" fmla="*/ 922293 w 6294865"/>
              <a:gd name="connsiteY22103" fmla="*/ 2233829 h 5339960"/>
              <a:gd name="connsiteX22104" fmla="*/ 948642 w 6294865"/>
              <a:gd name="connsiteY22104" fmla="*/ 2219157 h 5339960"/>
              <a:gd name="connsiteX22105" fmla="*/ 942784 w 6294865"/>
              <a:gd name="connsiteY22105" fmla="*/ 2197113 h 5339960"/>
              <a:gd name="connsiteX22106" fmla="*/ 939458 w 6294865"/>
              <a:gd name="connsiteY22106" fmla="*/ 2182128 h 5339960"/>
              <a:gd name="connsiteX22107" fmla="*/ 931713 w 6294865"/>
              <a:gd name="connsiteY22107" fmla="*/ 2184197 h 5339960"/>
              <a:gd name="connsiteX22108" fmla="*/ 930001 w 6294865"/>
              <a:gd name="connsiteY22108" fmla="*/ 2185927 h 5339960"/>
              <a:gd name="connsiteX22109" fmla="*/ 723933 w 6294865"/>
              <a:gd name="connsiteY22109" fmla="*/ 2830701 h 5339960"/>
              <a:gd name="connsiteX22110" fmla="*/ 724300 w 6294865"/>
              <a:gd name="connsiteY22110" fmla="*/ 2833982 h 5339960"/>
              <a:gd name="connsiteX22111" fmla="*/ 724385 w 6294865"/>
              <a:gd name="connsiteY22111" fmla="*/ 2834031 h 5339960"/>
              <a:gd name="connsiteX22112" fmla="*/ 726169 w 6294865"/>
              <a:gd name="connsiteY22112" fmla="*/ 2830925 h 5339960"/>
              <a:gd name="connsiteX22113" fmla="*/ 1332966 w 6294865"/>
              <a:gd name="connsiteY22113" fmla="*/ 897281 h 5339960"/>
              <a:gd name="connsiteX22114" fmla="*/ 1334667 w 6294865"/>
              <a:gd name="connsiteY22114" fmla="*/ 900894 h 5339960"/>
              <a:gd name="connsiteX22115" fmla="*/ 1349722 w 6294865"/>
              <a:gd name="connsiteY22115" fmla="*/ 889056 h 5339960"/>
              <a:gd name="connsiteX22116" fmla="*/ 1348601 w 6294865"/>
              <a:gd name="connsiteY22116" fmla="*/ 887035 h 5339960"/>
              <a:gd name="connsiteX22117" fmla="*/ 1347230 w 6294865"/>
              <a:gd name="connsiteY22117" fmla="*/ 888383 h 5339960"/>
              <a:gd name="connsiteX22118" fmla="*/ 1333575 w 6294865"/>
              <a:gd name="connsiteY22118" fmla="*/ 897014 h 5339960"/>
              <a:gd name="connsiteX22119" fmla="*/ 1246469 w 6294865"/>
              <a:gd name="connsiteY22119" fmla="*/ 1171216 h 5339960"/>
              <a:gd name="connsiteX22120" fmla="*/ 1246537 w 6294865"/>
              <a:gd name="connsiteY22120" fmla="*/ 1171801 h 5339960"/>
              <a:gd name="connsiteX22121" fmla="*/ 1249020 w 6294865"/>
              <a:gd name="connsiteY22121" fmla="*/ 1172423 h 5339960"/>
              <a:gd name="connsiteX22122" fmla="*/ 1257288 w 6294865"/>
              <a:gd name="connsiteY22122" fmla="*/ 1163215 h 5339960"/>
              <a:gd name="connsiteX22123" fmla="*/ 1255070 w 6294865"/>
              <a:gd name="connsiteY22123" fmla="*/ 1161758 h 5339960"/>
              <a:gd name="connsiteX22124" fmla="*/ 1252634 w 6294865"/>
              <a:gd name="connsiteY22124" fmla="*/ 1164748 h 5339960"/>
              <a:gd name="connsiteX22125" fmla="*/ 827768 w 6294865"/>
              <a:gd name="connsiteY22125" fmla="*/ 2498037 h 5339960"/>
              <a:gd name="connsiteX22126" fmla="*/ 831343 w 6294865"/>
              <a:gd name="connsiteY22126" fmla="*/ 2511823 h 5339960"/>
              <a:gd name="connsiteX22127" fmla="*/ 834416 w 6294865"/>
              <a:gd name="connsiteY22127" fmla="*/ 2523753 h 5339960"/>
              <a:gd name="connsiteX22128" fmla="*/ 838772 w 6294865"/>
              <a:gd name="connsiteY22128" fmla="*/ 2525921 h 5339960"/>
              <a:gd name="connsiteX22129" fmla="*/ 840801 w 6294865"/>
              <a:gd name="connsiteY22129" fmla="*/ 2501223 h 5339960"/>
              <a:gd name="connsiteX22130" fmla="*/ 837011 w 6294865"/>
              <a:gd name="connsiteY22130" fmla="*/ 2500516 h 5339960"/>
              <a:gd name="connsiteX22131" fmla="*/ 226997 w 6294865"/>
              <a:gd name="connsiteY22131" fmla="*/ 4401735 h 5339960"/>
              <a:gd name="connsiteX22132" fmla="*/ 230234 w 6294865"/>
              <a:gd name="connsiteY22132" fmla="*/ 4401002 h 5339960"/>
              <a:gd name="connsiteX22133" fmla="*/ 229797 w 6294865"/>
              <a:gd name="connsiteY22133" fmla="*/ 4399612 h 5339960"/>
              <a:gd name="connsiteX22134" fmla="*/ 1191273 w 6294865"/>
              <a:gd name="connsiteY22134" fmla="*/ 1340078 h 5339960"/>
              <a:gd name="connsiteX22135" fmla="*/ 1194934 w 6294865"/>
              <a:gd name="connsiteY22135" fmla="*/ 1349420 h 5339960"/>
              <a:gd name="connsiteX22136" fmla="*/ 1196921 w 6294865"/>
              <a:gd name="connsiteY22136" fmla="*/ 1352506 h 5339960"/>
              <a:gd name="connsiteX22137" fmla="*/ 1198190 w 6294865"/>
              <a:gd name="connsiteY22137" fmla="*/ 1352031 h 5339960"/>
              <a:gd name="connsiteX22138" fmla="*/ 1202186 w 6294865"/>
              <a:gd name="connsiteY22138" fmla="*/ 1346009 h 5339960"/>
              <a:gd name="connsiteX22139" fmla="*/ 1201189 w 6294865"/>
              <a:gd name="connsiteY22139" fmla="*/ 1345297 h 5339960"/>
              <a:gd name="connsiteX22140" fmla="*/ 1197108 w 6294865"/>
              <a:gd name="connsiteY22140" fmla="*/ 1340619 h 5339960"/>
              <a:gd name="connsiteX22141" fmla="*/ 1195414 w 6294865"/>
              <a:gd name="connsiteY22141" fmla="*/ 1339950 h 5339960"/>
              <a:gd name="connsiteX22142" fmla="*/ 1409812 w 6294865"/>
              <a:gd name="connsiteY22142" fmla="*/ 641736 h 5339960"/>
              <a:gd name="connsiteX22143" fmla="*/ 1410449 w 6294865"/>
              <a:gd name="connsiteY22143" fmla="*/ 672492 h 5339960"/>
              <a:gd name="connsiteX22144" fmla="*/ 1416016 w 6294865"/>
              <a:gd name="connsiteY22144" fmla="*/ 684120 h 5339960"/>
              <a:gd name="connsiteX22145" fmla="*/ 1436721 w 6294865"/>
              <a:gd name="connsiteY22145" fmla="*/ 661692 h 5339960"/>
              <a:gd name="connsiteX22146" fmla="*/ 1439509 w 6294865"/>
              <a:gd name="connsiteY22146" fmla="*/ 659260 h 5339960"/>
              <a:gd name="connsiteX22147" fmla="*/ 1438957 w 6294865"/>
              <a:gd name="connsiteY22147" fmla="*/ 652212 h 5339960"/>
              <a:gd name="connsiteX22148" fmla="*/ 1438761 w 6294865"/>
              <a:gd name="connsiteY22148" fmla="*/ 629856 h 5339960"/>
              <a:gd name="connsiteX22149" fmla="*/ 1434653 w 6294865"/>
              <a:gd name="connsiteY22149" fmla="*/ 623259 h 5339960"/>
              <a:gd name="connsiteX22150" fmla="*/ 1420827 w 6294865"/>
              <a:gd name="connsiteY22150" fmla="*/ 634137 h 5339960"/>
              <a:gd name="connsiteX22151" fmla="*/ 1232297 w 6294865"/>
              <a:gd name="connsiteY22151" fmla="*/ 1203066 h 5339960"/>
              <a:gd name="connsiteX22152" fmla="*/ 1234037 w 6294865"/>
              <a:gd name="connsiteY22152" fmla="*/ 1202585 h 5339960"/>
              <a:gd name="connsiteX22153" fmla="*/ 1234016 w 6294865"/>
              <a:gd name="connsiteY22153" fmla="*/ 1201322 h 5339960"/>
              <a:gd name="connsiteX22154" fmla="*/ 235988 w 6294865"/>
              <a:gd name="connsiteY22154" fmla="*/ 4364699 h 5339960"/>
              <a:gd name="connsiteX22155" fmla="*/ 239823 w 6294865"/>
              <a:gd name="connsiteY22155" fmla="*/ 4376915 h 5339960"/>
              <a:gd name="connsiteX22156" fmla="*/ 249715 w 6294865"/>
              <a:gd name="connsiteY22156" fmla="*/ 4376723 h 5339960"/>
              <a:gd name="connsiteX22157" fmla="*/ 264637 w 6294865"/>
              <a:gd name="connsiteY22157" fmla="*/ 4383324 h 5339960"/>
              <a:gd name="connsiteX22158" fmla="*/ 267479 w 6294865"/>
              <a:gd name="connsiteY22158" fmla="*/ 4385886 h 5339960"/>
              <a:gd name="connsiteX22159" fmla="*/ 268109 w 6294865"/>
              <a:gd name="connsiteY22159" fmla="*/ 4385567 h 5339960"/>
              <a:gd name="connsiteX22160" fmla="*/ 273870 w 6294865"/>
              <a:gd name="connsiteY22160" fmla="*/ 4377597 h 5339960"/>
              <a:gd name="connsiteX22161" fmla="*/ 275074 w 6294865"/>
              <a:gd name="connsiteY22161" fmla="*/ 4376293 h 5339960"/>
              <a:gd name="connsiteX22162" fmla="*/ 263894 w 6294865"/>
              <a:gd name="connsiteY22162" fmla="*/ 4353295 h 5339960"/>
              <a:gd name="connsiteX22163" fmla="*/ 255832 w 6294865"/>
              <a:gd name="connsiteY22163" fmla="*/ 4334805 h 5339960"/>
              <a:gd name="connsiteX22164" fmla="*/ 249205 w 6294865"/>
              <a:gd name="connsiteY22164" fmla="*/ 4344766 h 5339960"/>
              <a:gd name="connsiteX22165" fmla="*/ 1341383 w 6294865"/>
              <a:gd name="connsiteY22165" fmla="*/ 855341 h 5339960"/>
              <a:gd name="connsiteX22166" fmla="*/ 1344682 w 6294865"/>
              <a:gd name="connsiteY22166" fmla="*/ 862231 h 5339960"/>
              <a:gd name="connsiteX22167" fmla="*/ 1346815 w 6294865"/>
              <a:gd name="connsiteY22167" fmla="*/ 859456 h 5339960"/>
              <a:gd name="connsiteX22168" fmla="*/ 511562 w 6294865"/>
              <a:gd name="connsiteY22168" fmla="*/ 3488277 h 5339960"/>
              <a:gd name="connsiteX22169" fmla="*/ 511173 w 6294865"/>
              <a:gd name="connsiteY22169" fmla="*/ 3506776 h 5339960"/>
              <a:gd name="connsiteX22170" fmla="*/ 510073 w 6294865"/>
              <a:gd name="connsiteY22170" fmla="*/ 3540324 h 5339960"/>
              <a:gd name="connsiteX22171" fmla="*/ 526636 w 6294865"/>
              <a:gd name="connsiteY22171" fmla="*/ 3554695 h 5339960"/>
              <a:gd name="connsiteX22172" fmla="*/ 536865 w 6294865"/>
              <a:gd name="connsiteY22172" fmla="*/ 3566146 h 5339960"/>
              <a:gd name="connsiteX22173" fmla="*/ 551382 w 6294865"/>
              <a:gd name="connsiteY22173" fmla="*/ 3563692 h 5339960"/>
              <a:gd name="connsiteX22174" fmla="*/ 815644 w 6294865"/>
              <a:gd name="connsiteY22174" fmla="*/ 2522689 h 5339960"/>
              <a:gd name="connsiteX22175" fmla="*/ 809104 w 6294865"/>
              <a:gd name="connsiteY22175" fmla="*/ 2565186 h 5339960"/>
              <a:gd name="connsiteX22176" fmla="*/ 802649 w 6294865"/>
              <a:gd name="connsiteY22176" fmla="*/ 2606349 h 5339960"/>
              <a:gd name="connsiteX22177" fmla="*/ 798223 w 6294865"/>
              <a:gd name="connsiteY22177" fmla="*/ 2635038 h 5339960"/>
              <a:gd name="connsiteX22178" fmla="*/ 807121 w 6294865"/>
              <a:gd name="connsiteY22178" fmla="*/ 2627340 h 5339960"/>
              <a:gd name="connsiteX22179" fmla="*/ 809989 w 6294865"/>
              <a:gd name="connsiteY22179" fmla="*/ 2617277 h 5339960"/>
              <a:gd name="connsiteX22180" fmla="*/ 815914 w 6294865"/>
              <a:gd name="connsiteY22180" fmla="*/ 2599117 h 5339960"/>
              <a:gd name="connsiteX22181" fmla="*/ 817179 w 6294865"/>
              <a:gd name="connsiteY22181" fmla="*/ 2601466 h 5339960"/>
              <a:gd name="connsiteX22182" fmla="*/ 816535 w 6294865"/>
              <a:gd name="connsiteY22182" fmla="*/ 2614586 h 5339960"/>
              <a:gd name="connsiteX22183" fmla="*/ 817415 w 6294865"/>
              <a:gd name="connsiteY22183" fmla="*/ 2616365 h 5339960"/>
              <a:gd name="connsiteX22184" fmla="*/ 817837 w 6294865"/>
              <a:gd name="connsiteY22184" fmla="*/ 2619146 h 5339960"/>
              <a:gd name="connsiteX22185" fmla="*/ 831245 w 6294865"/>
              <a:gd name="connsiteY22185" fmla="*/ 2610955 h 5339960"/>
              <a:gd name="connsiteX22186" fmla="*/ 844977 w 6294865"/>
              <a:gd name="connsiteY22186" fmla="*/ 2607165 h 5339960"/>
              <a:gd name="connsiteX22187" fmla="*/ 844457 w 6294865"/>
              <a:gd name="connsiteY22187" fmla="*/ 2572830 h 5339960"/>
              <a:gd name="connsiteX22188" fmla="*/ 843637 w 6294865"/>
              <a:gd name="connsiteY22188" fmla="*/ 2573125 h 5339960"/>
              <a:gd name="connsiteX22189" fmla="*/ 823361 w 6294865"/>
              <a:gd name="connsiteY22189" fmla="*/ 2579727 h 5339960"/>
              <a:gd name="connsiteX22190" fmla="*/ 831681 w 6294865"/>
              <a:gd name="connsiteY22190" fmla="*/ 2575592 h 5339960"/>
              <a:gd name="connsiteX22191" fmla="*/ 843654 w 6294865"/>
              <a:gd name="connsiteY22191" fmla="*/ 2570101 h 5339960"/>
              <a:gd name="connsiteX22192" fmla="*/ 839789 w 6294865"/>
              <a:gd name="connsiteY22192" fmla="*/ 2558883 h 5339960"/>
              <a:gd name="connsiteX22193" fmla="*/ 830780 w 6294865"/>
              <a:gd name="connsiteY22193" fmla="*/ 2531163 h 5339960"/>
              <a:gd name="connsiteX22194" fmla="*/ 821352 w 6294865"/>
              <a:gd name="connsiteY22194" fmla="*/ 2526760 h 5339960"/>
              <a:gd name="connsiteX22195" fmla="*/ 825602 w 6294865"/>
              <a:gd name="connsiteY22195" fmla="*/ 2489687 h 5339960"/>
              <a:gd name="connsiteX22196" fmla="*/ 826194 w 6294865"/>
              <a:gd name="connsiteY22196" fmla="*/ 2491970 h 5339960"/>
              <a:gd name="connsiteX22197" fmla="*/ 826766 w 6294865"/>
              <a:gd name="connsiteY22197" fmla="*/ 2492245 h 5339960"/>
              <a:gd name="connsiteX22198" fmla="*/ 840925 w 6294865"/>
              <a:gd name="connsiteY22198" fmla="*/ 2499302 h 5339960"/>
              <a:gd name="connsiteX22199" fmla="*/ 840958 w 6294865"/>
              <a:gd name="connsiteY22199" fmla="*/ 2499324 h 5339960"/>
              <a:gd name="connsiteX22200" fmla="*/ 841907 w 6294865"/>
              <a:gd name="connsiteY22200" fmla="*/ 2487774 h 5339960"/>
              <a:gd name="connsiteX22201" fmla="*/ 842707 w 6294865"/>
              <a:gd name="connsiteY22201" fmla="*/ 2480835 h 5339960"/>
              <a:gd name="connsiteX22202" fmla="*/ 840600 w 6294865"/>
              <a:gd name="connsiteY22202" fmla="*/ 2481754 h 5339960"/>
              <a:gd name="connsiteX22203" fmla="*/ 198782 w 6294865"/>
              <a:gd name="connsiteY22203" fmla="*/ 4478818 h 5339960"/>
              <a:gd name="connsiteX22204" fmla="*/ 197933 w 6294865"/>
              <a:gd name="connsiteY22204" fmla="*/ 4487062 h 5339960"/>
              <a:gd name="connsiteX22205" fmla="*/ 199363 w 6294865"/>
              <a:gd name="connsiteY22205" fmla="*/ 4495112 h 5339960"/>
              <a:gd name="connsiteX22206" fmla="*/ 205019 w 6294865"/>
              <a:gd name="connsiteY22206" fmla="*/ 4485267 h 5339960"/>
              <a:gd name="connsiteX22207" fmla="*/ 206447 w 6294865"/>
              <a:gd name="connsiteY22207" fmla="*/ 4482879 h 5339960"/>
              <a:gd name="connsiteX22208" fmla="*/ 983050 w 6294865"/>
              <a:gd name="connsiteY22208" fmla="*/ 1988772 h 5339960"/>
              <a:gd name="connsiteX22209" fmla="*/ 984738 w 6294865"/>
              <a:gd name="connsiteY22209" fmla="*/ 1995276 h 5339960"/>
              <a:gd name="connsiteX22210" fmla="*/ 984997 w 6294865"/>
              <a:gd name="connsiteY22210" fmla="*/ 1995096 h 5339960"/>
              <a:gd name="connsiteX22211" fmla="*/ 984215 w 6294865"/>
              <a:gd name="connsiteY22211" fmla="*/ 1988156 h 5339960"/>
              <a:gd name="connsiteX22212" fmla="*/ 504297 w 6294865"/>
              <a:gd name="connsiteY22212" fmla="*/ 3507940 h 5339960"/>
              <a:gd name="connsiteX22213" fmla="*/ 501896 w 6294865"/>
              <a:gd name="connsiteY22213" fmla="*/ 3518923 h 5339960"/>
              <a:gd name="connsiteX22214" fmla="*/ 497000 w 6294865"/>
              <a:gd name="connsiteY22214" fmla="*/ 3534783 h 5339960"/>
              <a:gd name="connsiteX22215" fmla="*/ 504747 w 6294865"/>
              <a:gd name="connsiteY22215" fmla="*/ 3535701 h 5339960"/>
              <a:gd name="connsiteX22216" fmla="*/ 506100 w 6294865"/>
              <a:gd name="connsiteY22216" fmla="*/ 3536873 h 5339960"/>
              <a:gd name="connsiteX22217" fmla="*/ 1331961 w 6294865"/>
              <a:gd name="connsiteY22217" fmla="*/ 878241 h 5339960"/>
              <a:gd name="connsiteX22218" fmla="*/ 1332279 w 6294865"/>
              <a:gd name="connsiteY22218" fmla="*/ 878369 h 5339960"/>
              <a:gd name="connsiteX22219" fmla="*/ 1332311 w 6294865"/>
              <a:gd name="connsiteY22219" fmla="*/ 878328 h 5339960"/>
              <a:gd name="connsiteX22220" fmla="*/ 522307 w 6294865"/>
              <a:gd name="connsiteY22220" fmla="*/ 3448347 h 5339960"/>
              <a:gd name="connsiteX22221" fmla="*/ 542897 w 6294865"/>
              <a:gd name="connsiteY22221" fmla="*/ 3480545 h 5339960"/>
              <a:gd name="connsiteX22222" fmla="*/ 569406 w 6294865"/>
              <a:gd name="connsiteY22222" fmla="*/ 3539223 h 5339960"/>
              <a:gd name="connsiteX22223" fmla="*/ 573009 w 6294865"/>
              <a:gd name="connsiteY22223" fmla="*/ 3547537 h 5339960"/>
              <a:gd name="connsiteX22224" fmla="*/ 579015 w 6294865"/>
              <a:gd name="connsiteY22224" fmla="*/ 3540185 h 5339960"/>
              <a:gd name="connsiteX22225" fmla="*/ 580823 w 6294865"/>
              <a:gd name="connsiteY22225" fmla="*/ 3517333 h 5339960"/>
              <a:gd name="connsiteX22226" fmla="*/ 587882 w 6294865"/>
              <a:gd name="connsiteY22226" fmla="*/ 3423744 h 5339960"/>
              <a:gd name="connsiteX22227" fmla="*/ 584091 w 6294865"/>
              <a:gd name="connsiteY22227" fmla="*/ 3398846 h 5339960"/>
              <a:gd name="connsiteX22228" fmla="*/ 581231 w 6294865"/>
              <a:gd name="connsiteY22228" fmla="*/ 3399316 h 5339960"/>
              <a:gd name="connsiteX22229" fmla="*/ 566663 w 6294865"/>
              <a:gd name="connsiteY22229" fmla="*/ 3397745 h 5339960"/>
              <a:gd name="connsiteX22230" fmla="*/ 562688 w 6294865"/>
              <a:gd name="connsiteY22230" fmla="*/ 3399614 h 5339960"/>
              <a:gd name="connsiteX22231" fmla="*/ 532960 w 6294865"/>
              <a:gd name="connsiteY22231" fmla="*/ 3434533 h 5339960"/>
              <a:gd name="connsiteX22232" fmla="*/ 1410853 w 6294865"/>
              <a:gd name="connsiteY22232" fmla="*/ 627044 h 5339960"/>
              <a:gd name="connsiteX22233" fmla="*/ 1412206 w 6294865"/>
              <a:gd name="connsiteY22233" fmla="*/ 625981 h 5339960"/>
              <a:gd name="connsiteX22234" fmla="*/ 1413563 w 6294865"/>
              <a:gd name="connsiteY22234" fmla="*/ 623979 h 5339960"/>
              <a:gd name="connsiteX22235" fmla="*/ 708614 w 6294865"/>
              <a:gd name="connsiteY22235" fmla="*/ 2856333 h 5339960"/>
              <a:gd name="connsiteX22236" fmla="*/ 710570 w 6294865"/>
              <a:gd name="connsiteY22236" fmla="*/ 2858408 h 5339960"/>
              <a:gd name="connsiteX22237" fmla="*/ 710245 w 6294865"/>
              <a:gd name="connsiteY22237" fmla="*/ 2855533 h 5339960"/>
              <a:gd name="connsiteX22238" fmla="*/ 1244554 w 6294865"/>
              <a:gd name="connsiteY22238" fmla="*/ 1154848 h 5339960"/>
              <a:gd name="connsiteX22239" fmla="*/ 1245860 w 6294865"/>
              <a:gd name="connsiteY22239" fmla="*/ 1166019 h 5339960"/>
              <a:gd name="connsiteX22240" fmla="*/ 1253443 w 6294865"/>
              <a:gd name="connsiteY22240" fmla="*/ 1160730 h 5339960"/>
              <a:gd name="connsiteX22241" fmla="*/ 1253478 w 6294865"/>
              <a:gd name="connsiteY22241" fmla="*/ 1160712 h 5339960"/>
              <a:gd name="connsiteX22242" fmla="*/ 257054 w 6294865"/>
              <a:gd name="connsiteY22242" fmla="*/ 4289010 h 5339960"/>
              <a:gd name="connsiteX22243" fmla="*/ 258611 w 6294865"/>
              <a:gd name="connsiteY22243" fmla="*/ 4294821 h 5339960"/>
              <a:gd name="connsiteX22244" fmla="*/ 261224 w 6294865"/>
              <a:gd name="connsiteY22244" fmla="*/ 4306767 h 5339960"/>
              <a:gd name="connsiteX22245" fmla="*/ 270676 w 6294865"/>
              <a:gd name="connsiteY22245" fmla="*/ 4292061 h 5339960"/>
              <a:gd name="connsiteX22246" fmla="*/ 271705 w 6294865"/>
              <a:gd name="connsiteY22246" fmla="*/ 4290637 h 5339960"/>
              <a:gd name="connsiteX22247" fmla="*/ 266501 w 6294865"/>
              <a:gd name="connsiteY22247" fmla="*/ 4286643 h 5339960"/>
              <a:gd name="connsiteX22248" fmla="*/ 819629 w 6294865"/>
              <a:gd name="connsiteY22248" fmla="*/ 2496798 h 5339960"/>
              <a:gd name="connsiteX22249" fmla="*/ 816927 w 6294865"/>
              <a:gd name="connsiteY22249" fmla="*/ 2514353 h 5339960"/>
              <a:gd name="connsiteX22250" fmla="*/ 827178 w 6294865"/>
              <a:gd name="connsiteY22250" fmla="*/ 2520082 h 5339960"/>
              <a:gd name="connsiteX22251" fmla="*/ 819829 w 6294865"/>
              <a:gd name="connsiteY22251" fmla="*/ 2497468 h 5339960"/>
              <a:gd name="connsiteX22252" fmla="*/ 1199798 w 6294865"/>
              <a:gd name="connsiteY22252" fmla="*/ 1289879 h 5339960"/>
              <a:gd name="connsiteX22253" fmla="*/ 1201879 w 6294865"/>
              <a:gd name="connsiteY22253" fmla="*/ 1291353 h 5339960"/>
              <a:gd name="connsiteX22254" fmla="*/ 1204054 w 6294865"/>
              <a:gd name="connsiteY22254" fmla="*/ 1288929 h 5339960"/>
              <a:gd name="connsiteX22255" fmla="*/ 900752 w 6294865"/>
              <a:gd name="connsiteY22255" fmla="*/ 2237486 h 5339960"/>
              <a:gd name="connsiteX22256" fmla="*/ 910318 w 6294865"/>
              <a:gd name="connsiteY22256" fmla="*/ 2237202 h 5339960"/>
              <a:gd name="connsiteX22257" fmla="*/ 910249 w 6294865"/>
              <a:gd name="connsiteY22257" fmla="*/ 2232628 h 5339960"/>
              <a:gd name="connsiteX22258" fmla="*/ 910679 w 6294865"/>
              <a:gd name="connsiteY22258" fmla="*/ 2223728 h 5339960"/>
              <a:gd name="connsiteX22259" fmla="*/ 904024 w 6294865"/>
              <a:gd name="connsiteY22259" fmla="*/ 2228245 h 5339960"/>
              <a:gd name="connsiteX22260" fmla="*/ 904500 w 6294865"/>
              <a:gd name="connsiteY22260" fmla="*/ 2236147 h 5339960"/>
              <a:gd name="connsiteX22261" fmla="*/ 944788 w 6294865"/>
              <a:gd name="connsiteY22261" fmla="*/ 2094799 h 5339960"/>
              <a:gd name="connsiteX22262" fmla="*/ 945169 w 6294865"/>
              <a:gd name="connsiteY22262" fmla="*/ 2098203 h 5339960"/>
              <a:gd name="connsiteX22263" fmla="*/ 946982 w 6294865"/>
              <a:gd name="connsiteY22263" fmla="*/ 2097315 h 5339960"/>
              <a:gd name="connsiteX22264" fmla="*/ 223438 w 6294865"/>
              <a:gd name="connsiteY22264" fmla="*/ 4383624 h 5339960"/>
              <a:gd name="connsiteX22265" fmla="*/ 225054 w 6294865"/>
              <a:gd name="connsiteY22265" fmla="*/ 4382819 h 5339960"/>
              <a:gd name="connsiteX22266" fmla="*/ 224792 w 6294865"/>
              <a:gd name="connsiteY22266" fmla="*/ 4381582 h 5339960"/>
              <a:gd name="connsiteX22267" fmla="*/ 1189050 w 6294865"/>
              <a:gd name="connsiteY22267" fmla="*/ 1316561 h 5339960"/>
              <a:gd name="connsiteX22268" fmla="*/ 1193206 w 6294865"/>
              <a:gd name="connsiteY22268" fmla="*/ 1324048 h 5339960"/>
              <a:gd name="connsiteX22269" fmla="*/ 1217030 w 6294865"/>
              <a:gd name="connsiteY22269" fmla="*/ 1323343 h 5339960"/>
              <a:gd name="connsiteX22270" fmla="*/ 1225822 w 6294865"/>
              <a:gd name="connsiteY22270" fmla="*/ 1320859 h 5339960"/>
              <a:gd name="connsiteX22271" fmla="*/ 1220897 w 6294865"/>
              <a:gd name="connsiteY22271" fmla="*/ 1316873 h 5339960"/>
              <a:gd name="connsiteX22272" fmla="*/ 1215082 w 6294865"/>
              <a:gd name="connsiteY22272" fmla="*/ 1319799 h 5339960"/>
              <a:gd name="connsiteX22273" fmla="*/ 1217371 w 6294865"/>
              <a:gd name="connsiteY22273" fmla="*/ 1314021 h 5339960"/>
              <a:gd name="connsiteX22274" fmla="*/ 1203006 w 6294865"/>
              <a:gd name="connsiteY22274" fmla="*/ 1302405 h 5339960"/>
              <a:gd name="connsiteX22275" fmla="*/ 1189747 w 6294865"/>
              <a:gd name="connsiteY22275" fmla="*/ 1315855 h 5339960"/>
              <a:gd name="connsiteX22276" fmla="*/ 1325939 w 6294865"/>
              <a:gd name="connsiteY22276" fmla="*/ 881690 h 5339960"/>
              <a:gd name="connsiteX22277" fmla="*/ 1327234 w 6294865"/>
              <a:gd name="connsiteY22277" fmla="*/ 884918 h 5339960"/>
              <a:gd name="connsiteX22278" fmla="*/ 1328422 w 6294865"/>
              <a:gd name="connsiteY22278" fmla="*/ 883388 h 5339960"/>
              <a:gd name="connsiteX22279" fmla="*/ 1329592 w 6294865"/>
              <a:gd name="connsiteY22279" fmla="*/ 881866 h 5339960"/>
              <a:gd name="connsiteX22280" fmla="*/ 544497 w 6294865"/>
              <a:gd name="connsiteY22280" fmla="*/ 3358935 h 5339960"/>
              <a:gd name="connsiteX22281" fmla="*/ 549999 w 6294865"/>
              <a:gd name="connsiteY22281" fmla="*/ 3352492 h 5339960"/>
              <a:gd name="connsiteX22282" fmla="*/ 547367 w 6294865"/>
              <a:gd name="connsiteY22282" fmla="*/ 3349933 h 5339960"/>
              <a:gd name="connsiteX22283" fmla="*/ 158273 w 6294865"/>
              <a:gd name="connsiteY22283" fmla="*/ 4584935 h 5339960"/>
              <a:gd name="connsiteX22284" fmla="*/ 158173 w 6294865"/>
              <a:gd name="connsiteY22284" fmla="*/ 4585561 h 5339960"/>
              <a:gd name="connsiteX22285" fmla="*/ 155474 w 6294865"/>
              <a:gd name="connsiteY22285" fmla="*/ 4601150 h 5339960"/>
              <a:gd name="connsiteX22286" fmla="*/ 155463 w 6294865"/>
              <a:gd name="connsiteY22286" fmla="*/ 4601187 h 5339960"/>
              <a:gd name="connsiteX22287" fmla="*/ 166799 w 6294865"/>
              <a:gd name="connsiteY22287" fmla="*/ 4598782 h 5339960"/>
              <a:gd name="connsiteX22288" fmla="*/ 216555 w 6294865"/>
              <a:gd name="connsiteY22288" fmla="*/ 4589927 h 5339960"/>
              <a:gd name="connsiteX22289" fmla="*/ 236698 w 6294865"/>
              <a:gd name="connsiteY22289" fmla="*/ 4587763 h 5339960"/>
              <a:gd name="connsiteX22290" fmla="*/ 238470 w 6294865"/>
              <a:gd name="connsiteY22290" fmla="*/ 4584594 h 5339960"/>
              <a:gd name="connsiteX22291" fmla="*/ 226644 w 6294865"/>
              <a:gd name="connsiteY22291" fmla="*/ 4586487 h 5339960"/>
              <a:gd name="connsiteX22292" fmla="*/ 222485 w 6294865"/>
              <a:gd name="connsiteY22292" fmla="*/ 4578411 h 5339960"/>
              <a:gd name="connsiteX22293" fmla="*/ 231707 w 6294865"/>
              <a:gd name="connsiteY22293" fmla="*/ 4568860 h 5339960"/>
              <a:gd name="connsiteX22294" fmla="*/ 224968 w 6294865"/>
              <a:gd name="connsiteY22294" fmla="*/ 4560895 h 5339960"/>
              <a:gd name="connsiteX22295" fmla="*/ 224857 w 6294865"/>
              <a:gd name="connsiteY22295" fmla="*/ 4561372 h 5339960"/>
              <a:gd name="connsiteX22296" fmla="*/ 183918 w 6294865"/>
              <a:gd name="connsiteY22296" fmla="*/ 4584083 h 5339960"/>
              <a:gd name="connsiteX22297" fmla="*/ 196770 w 6294865"/>
              <a:gd name="connsiteY22297" fmla="*/ 4565499 h 5339960"/>
              <a:gd name="connsiteX22298" fmla="*/ 202347 w 6294865"/>
              <a:gd name="connsiteY22298" fmla="*/ 4558241 h 5339960"/>
              <a:gd name="connsiteX22299" fmla="*/ 196808 w 6294865"/>
              <a:gd name="connsiteY22299" fmla="*/ 4561586 h 5339960"/>
              <a:gd name="connsiteX22300" fmla="*/ 1001150 w 6294865"/>
              <a:gd name="connsiteY22300" fmla="*/ 1908281 h 5339960"/>
              <a:gd name="connsiteX22301" fmla="*/ 1001790 w 6294865"/>
              <a:gd name="connsiteY22301" fmla="*/ 1916409 h 5339960"/>
              <a:gd name="connsiteX22302" fmla="*/ 1002251 w 6294865"/>
              <a:gd name="connsiteY22302" fmla="*/ 1917609 h 5339960"/>
              <a:gd name="connsiteX22303" fmla="*/ 1002741 w 6294865"/>
              <a:gd name="connsiteY22303" fmla="*/ 1917554 h 5339960"/>
              <a:gd name="connsiteX22304" fmla="*/ 1005152 w 6294865"/>
              <a:gd name="connsiteY22304" fmla="*/ 1904594 h 5339960"/>
              <a:gd name="connsiteX22305" fmla="*/ 1004858 w 6294865"/>
              <a:gd name="connsiteY22305" fmla="*/ 1904574 h 5339960"/>
              <a:gd name="connsiteX22306" fmla="*/ 917142 w 6294865"/>
              <a:gd name="connsiteY22306" fmla="*/ 2174372 h 5339960"/>
              <a:gd name="connsiteX22307" fmla="*/ 926613 w 6294865"/>
              <a:gd name="connsiteY22307" fmla="*/ 2174427 h 5339960"/>
              <a:gd name="connsiteX22308" fmla="*/ 927254 w 6294865"/>
              <a:gd name="connsiteY22308" fmla="*/ 2173715 h 5339960"/>
              <a:gd name="connsiteX22309" fmla="*/ 936144 w 6294865"/>
              <a:gd name="connsiteY22309" fmla="*/ 2164435 h 5339960"/>
              <a:gd name="connsiteX22310" fmla="*/ 934887 w 6294865"/>
              <a:gd name="connsiteY22310" fmla="*/ 2153310 h 5339960"/>
              <a:gd name="connsiteX22311" fmla="*/ 919325 w 6294865"/>
              <a:gd name="connsiteY22311" fmla="*/ 2168299 h 5339960"/>
              <a:gd name="connsiteX22312" fmla="*/ 917683 w 6294865"/>
              <a:gd name="connsiteY22312" fmla="*/ 2172956 h 5339960"/>
              <a:gd name="connsiteX22313" fmla="*/ 979475 w 6294865"/>
              <a:gd name="connsiteY22313" fmla="*/ 1974986 h 5339960"/>
              <a:gd name="connsiteX22314" fmla="*/ 979615 w 6294865"/>
              <a:gd name="connsiteY22314" fmla="*/ 1975524 h 5339960"/>
              <a:gd name="connsiteX22315" fmla="*/ 982690 w 6294865"/>
              <a:gd name="connsiteY22315" fmla="*/ 1974654 h 5339960"/>
              <a:gd name="connsiteX22316" fmla="*/ 982557 w 6294865"/>
              <a:gd name="connsiteY22316" fmla="*/ 1973473 h 5339960"/>
              <a:gd name="connsiteX22317" fmla="*/ 1376676 w 6294865"/>
              <a:gd name="connsiteY22317" fmla="*/ 713499 h 5339960"/>
              <a:gd name="connsiteX22318" fmla="*/ 1376712 w 6294865"/>
              <a:gd name="connsiteY22318" fmla="*/ 713639 h 5339960"/>
              <a:gd name="connsiteX22319" fmla="*/ 1376783 w 6294865"/>
              <a:gd name="connsiteY22319" fmla="*/ 713471 h 5339960"/>
              <a:gd name="connsiteX22320" fmla="*/ 840970 w 6294865"/>
              <a:gd name="connsiteY22320" fmla="*/ 2412946 h 5339960"/>
              <a:gd name="connsiteX22321" fmla="*/ 841819 w 6294865"/>
              <a:gd name="connsiteY22321" fmla="*/ 2423744 h 5339960"/>
              <a:gd name="connsiteX22322" fmla="*/ 843019 w 6294865"/>
              <a:gd name="connsiteY22322" fmla="*/ 2430003 h 5339960"/>
              <a:gd name="connsiteX22323" fmla="*/ 848588 w 6294865"/>
              <a:gd name="connsiteY22323" fmla="*/ 2432774 h 5339960"/>
              <a:gd name="connsiteX22324" fmla="*/ 851785 w 6294865"/>
              <a:gd name="connsiteY22324" fmla="*/ 2415591 h 5339960"/>
              <a:gd name="connsiteX22325" fmla="*/ 850448 w 6294865"/>
              <a:gd name="connsiteY22325" fmla="*/ 2412083 h 5339960"/>
              <a:gd name="connsiteX22326" fmla="*/ 841079 w 6294865"/>
              <a:gd name="connsiteY22326" fmla="*/ 2412838 h 5339960"/>
              <a:gd name="connsiteX22327" fmla="*/ 911283 w 6294865"/>
              <a:gd name="connsiteY22327" fmla="*/ 2189703 h 5339960"/>
              <a:gd name="connsiteX22328" fmla="*/ 912699 w 6294865"/>
              <a:gd name="connsiteY22328" fmla="*/ 2189681 h 5339960"/>
              <a:gd name="connsiteX22329" fmla="*/ 912744 w 6294865"/>
              <a:gd name="connsiteY22329" fmla="*/ 2189264 h 5339960"/>
              <a:gd name="connsiteX22330" fmla="*/ 911304 w 6294865"/>
              <a:gd name="connsiteY22330" fmla="*/ 2189648 h 5339960"/>
              <a:gd name="connsiteX22331" fmla="*/ 188902 w 6294865"/>
              <a:gd name="connsiteY22331" fmla="*/ 4482879 h 5339960"/>
              <a:gd name="connsiteX22332" fmla="*/ 192451 w 6294865"/>
              <a:gd name="connsiteY22332" fmla="*/ 4493566 h 5339960"/>
              <a:gd name="connsiteX22333" fmla="*/ 190615 w 6294865"/>
              <a:gd name="connsiteY22333" fmla="*/ 4481121 h 5339960"/>
              <a:gd name="connsiteX22334" fmla="*/ 1184037 w 6294865"/>
              <a:gd name="connsiteY22334" fmla="*/ 1321625 h 5339960"/>
              <a:gd name="connsiteX22335" fmla="*/ 1185082 w 6294865"/>
              <a:gd name="connsiteY22335" fmla="*/ 1324289 h 5339960"/>
              <a:gd name="connsiteX22336" fmla="*/ 1185708 w 6294865"/>
              <a:gd name="connsiteY22336" fmla="*/ 1324270 h 5339960"/>
              <a:gd name="connsiteX22337" fmla="*/ 1184506 w 6294865"/>
              <a:gd name="connsiteY22337" fmla="*/ 1321151 h 5339960"/>
              <a:gd name="connsiteX22338" fmla="*/ 1413931 w 6294865"/>
              <a:gd name="connsiteY22338" fmla="*/ 591511 h 5339960"/>
              <a:gd name="connsiteX22339" fmla="*/ 1409248 w 6294865"/>
              <a:gd name="connsiteY22339" fmla="*/ 614538 h 5339960"/>
              <a:gd name="connsiteX22340" fmla="*/ 1409345 w 6294865"/>
              <a:gd name="connsiteY22340" fmla="*/ 619207 h 5339960"/>
              <a:gd name="connsiteX22341" fmla="*/ 1416085 w 6294865"/>
              <a:gd name="connsiteY22341" fmla="*/ 614338 h 5339960"/>
              <a:gd name="connsiteX22342" fmla="*/ 1423221 w 6294865"/>
              <a:gd name="connsiteY22342" fmla="*/ 609740 h 5339960"/>
              <a:gd name="connsiteX22343" fmla="*/ 1424795 w 6294865"/>
              <a:gd name="connsiteY22343" fmla="*/ 607419 h 5339960"/>
              <a:gd name="connsiteX22344" fmla="*/ 1420742 w 6294865"/>
              <a:gd name="connsiteY22344" fmla="*/ 600910 h 5339960"/>
              <a:gd name="connsiteX22345" fmla="*/ 1034889 w 6294865"/>
              <a:gd name="connsiteY22345" fmla="*/ 1791893 h 5339960"/>
              <a:gd name="connsiteX22346" fmla="*/ 1035516 w 6294865"/>
              <a:gd name="connsiteY22346" fmla="*/ 1792477 h 5339960"/>
              <a:gd name="connsiteX22347" fmla="*/ 1035228 w 6294865"/>
              <a:gd name="connsiteY22347" fmla="*/ 1791719 h 5339960"/>
              <a:gd name="connsiteX22348" fmla="*/ 1241697 w 6294865"/>
              <a:gd name="connsiteY22348" fmla="*/ 1130415 h 5339960"/>
              <a:gd name="connsiteX22349" fmla="*/ 1243390 w 6294865"/>
              <a:gd name="connsiteY22349" fmla="*/ 1144893 h 5339960"/>
              <a:gd name="connsiteX22350" fmla="*/ 1245840 w 6294865"/>
              <a:gd name="connsiteY22350" fmla="*/ 1145556 h 5339960"/>
              <a:gd name="connsiteX22351" fmla="*/ 1250224 w 6294865"/>
              <a:gd name="connsiteY22351" fmla="*/ 1147162 h 5339960"/>
              <a:gd name="connsiteX22352" fmla="*/ 1245217 w 6294865"/>
              <a:gd name="connsiteY22352" fmla="*/ 1146475 h 5339960"/>
              <a:gd name="connsiteX22353" fmla="*/ 1261102 w 6294865"/>
              <a:gd name="connsiteY22353" fmla="*/ 1158964 h 5339960"/>
              <a:gd name="connsiteX22354" fmla="*/ 1262282 w 6294865"/>
              <a:gd name="connsiteY22354" fmla="*/ 1157650 h 5339960"/>
              <a:gd name="connsiteX22355" fmla="*/ 1271171 w 6294865"/>
              <a:gd name="connsiteY22355" fmla="*/ 1148370 h 5339960"/>
              <a:gd name="connsiteX22356" fmla="*/ 1267704 w 6294865"/>
              <a:gd name="connsiteY22356" fmla="*/ 1117656 h 5339960"/>
              <a:gd name="connsiteX22357" fmla="*/ 1419008 w 6294865"/>
              <a:gd name="connsiteY22357" fmla="*/ 566549 h 5339960"/>
              <a:gd name="connsiteX22358" fmla="*/ 1417509 w 6294865"/>
              <a:gd name="connsiteY22358" fmla="*/ 573924 h 5339960"/>
              <a:gd name="connsiteX22359" fmla="*/ 1428984 w 6294865"/>
              <a:gd name="connsiteY22359" fmla="*/ 587121 h 5339960"/>
              <a:gd name="connsiteX22360" fmla="*/ 1433698 w 6294865"/>
              <a:gd name="connsiteY22360" fmla="*/ 593203 h 5339960"/>
              <a:gd name="connsiteX22361" fmla="*/ 1446735 w 6294865"/>
              <a:gd name="connsiteY22361" fmla="*/ 569536 h 5339960"/>
              <a:gd name="connsiteX22362" fmla="*/ 1447525 w 6294865"/>
              <a:gd name="connsiteY22362" fmla="*/ 568515 h 5339960"/>
              <a:gd name="connsiteX22363" fmla="*/ 1453768 w 6294865"/>
              <a:gd name="connsiteY22363" fmla="*/ 549035 h 5339960"/>
              <a:gd name="connsiteX22364" fmla="*/ 1469274 w 6294865"/>
              <a:gd name="connsiteY22364" fmla="*/ 514722 h 5339960"/>
              <a:gd name="connsiteX22365" fmla="*/ 1467147 w 6294865"/>
              <a:gd name="connsiteY22365" fmla="*/ 537596 h 5339960"/>
              <a:gd name="connsiteX22366" fmla="*/ 1464072 w 6294865"/>
              <a:gd name="connsiteY22366" fmla="*/ 555257 h 5339960"/>
              <a:gd name="connsiteX22367" fmla="*/ 1478068 w 6294865"/>
              <a:gd name="connsiteY22367" fmla="*/ 552301 h 5339960"/>
              <a:gd name="connsiteX22368" fmla="*/ 1487986 w 6294865"/>
              <a:gd name="connsiteY22368" fmla="*/ 563391 h 5339960"/>
              <a:gd name="connsiteX22369" fmla="*/ 1470675 w 6294865"/>
              <a:gd name="connsiteY22369" fmla="*/ 588086 h 5339960"/>
              <a:gd name="connsiteX22370" fmla="*/ 1452612 w 6294865"/>
              <a:gd name="connsiteY22370" fmla="*/ 606281 h 5339960"/>
              <a:gd name="connsiteX22371" fmla="*/ 1451301 w 6294865"/>
              <a:gd name="connsiteY22371" fmla="*/ 616073 h 5339960"/>
              <a:gd name="connsiteX22372" fmla="*/ 1464260 w 6294865"/>
              <a:gd name="connsiteY22372" fmla="*/ 634682 h 5339960"/>
              <a:gd name="connsiteX22373" fmla="*/ 1464887 w 6294865"/>
              <a:gd name="connsiteY22373" fmla="*/ 637110 h 5339960"/>
              <a:gd name="connsiteX22374" fmla="*/ 1470267 w 6294865"/>
              <a:gd name="connsiteY22374" fmla="*/ 632414 h 5339960"/>
              <a:gd name="connsiteX22375" fmla="*/ 1498400 w 6294865"/>
              <a:gd name="connsiteY22375" fmla="*/ 611093 h 5339960"/>
              <a:gd name="connsiteX22376" fmla="*/ 1502751 w 6294865"/>
              <a:gd name="connsiteY22376" fmla="*/ 608206 h 5339960"/>
              <a:gd name="connsiteX22377" fmla="*/ 1503350 w 6294865"/>
              <a:gd name="connsiteY22377" fmla="*/ 604903 h 5339960"/>
              <a:gd name="connsiteX22378" fmla="*/ 1505521 w 6294865"/>
              <a:gd name="connsiteY22378" fmla="*/ 606368 h 5339960"/>
              <a:gd name="connsiteX22379" fmla="*/ 1513361 w 6294865"/>
              <a:gd name="connsiteY22379" fmla="*/ 601167 h 5339960"/>
              <a:gd name="connsiteX22380" fmla="*/ 1512255 w 6294865"/>
              <a:gd name="connsiteY22380" fmla="*/ 604213 h 5339960"/>
              <a:gd name="connsiteX22381" fmla="*/ 1508644 w 6294865"/>
              <a:gd name="connsiteY22381" fmla="*/ 608474 h 5339960"/>
              <a:gd name="connsiteX22382" fmla="*/ 1509727 w 6294865"/>
              <a:gd name="connsiteY22382" fmla="*/ 609205 h 5339960"/>
              <a:gd name="connsiteX22383" fmla="*/ 1545802 w 6294865"/>
              <a:gd name="connsiteY22383" fmla="*/ 642889 h 5339960"/>
              <a:gd name="connsiteX22384" fmla="*/ 1553976 w 6294865"/>
              <a:gd name="connsiteY22384" fmla="*/ 647226 h 5339960"/>
              <a:gd name="connsiteX22385" fmla="*/ 1554587 w 6294865"/>
              <a:gd name="connsiteY22385" fmla="*/ 646163 h 5339960"/>
              <a:gd name="connsiteX22386" fmla="*/ 1558843 w 6294865"/>
              <a:gd name="connsiteY22386" fmla="*/ 641642 h 5339960"/>
              <a:gd name="connsiteX22387" fmla="*/ 1559342 w 6294865"/>
              <a:gd name="connsiteY22387" fmla="*/ 639892 h 5339960"/>
              <a:gd name="connsiteX22388" fmla="*/ 1557026 w 6294865"/>
              <a:gd name="connsiteY22388" fmla="*/ 622084 h 5339960"/>
              <a:gd name="connsiteX22389" fmla="*/ 1554670 w 6294865"/>
              <a:gd name="connsiteY22389" fmla="*/ 609028 h 5339960"/>
              <a:gd name="connsiteX22390" fmla="*/ 1541867 w 6294865"/>
              <a:gd name="connsiteY22390" fmla="*/ 598528 h 5339960"/>
              <a:gd name="connsiteX22391" fmla="*/ 1526874 w 6294865"/>
              <a:gd name="connsiteY22391" fmla="*/ 585309 h 5339960"/>
              <a:gd name="connsiteX22392" fmla="*/ 1550394 w 6294865"/>
              <a:gd name="connsiteY22392" fmla="*/ 600703 h 5339960"/>
              <a:gd name="connsiteX22393" fmla="*/ 1553594 w 6294865"/>
              <a:gd name="connsiteY22393" fmla="*/ 602913 h 5339960"/>
              <a:gd name="connsiteX22394" fmla="*/ 1552827 w 6294865"/>
              <a:gd name="connsiteY22394" fmla="*/ 590960 h 5339960"/>
              <a:gd name="connsiteX22395" fmla="*/ 1561259 w 6294865"/>
              <a:gd name="connsiteY22395" fmla="*/ 587583 h 5339960"/>
              <a:gd name="connsiteX22396" fmla="*/ 1564607 w 6294865"/>
              <a:gd name="connsiteY22396" fmla="*/ 591491 h 5339960"/>
              <a:gd name="connsiteX22397" fmla="*/ 1573849 w 6294865"/>
              <a:gd name="connsiteY22397" fmla="*/ 581490 h 5339960"/>
              <a:gd name="connsiteX22398" fmla="*/ 1571341 w 6294865"/>
              <a:gd name="connsiteY22398" fmla="*/ 572861 h 5339960"/>
              <a:gd name="connsiteX22399" fmla="*/ 1583684 w 6294865"/>
              <a:gd name="connsiteY22399" fmla="*/ 564233 h 5339960"/>
              <a:gd name="connsiteX22400" fmla="*/ 1592137 w 6294865"/>
              <a:gd name="connsiteY22400" fmla="*/ 563646 h 5339960"/>
              <a:gd name="connsiteX22401" fmla="*/ 1594612 w 6294865"/>
              <a:gd name="connsiteY22401" fmla="*/ 554966 h 5339960"/>
              <a:gd name="connsiteX22402" fmla="*/ 1599114 w 6294865"/>
              <a:gd name="connsiteY22402" fmla="*/ 541169 h 5339960"/>
              <a:gd name="connsiteX22403" fmla="*/ 1595293 w 6294865"/>
              <a:gd name="connsiteY22403" fmla="*/ 537820 h 5339960"/>
              <a:gd name="connsiteX22404" fmla="*/ 1572928 w 6294865"/>
              <a:gd name="connsiteY22404" fmla="*/ 512965 h 5339960"/>
              <a:gd name="connsiteX22405" fmla="*/ 1558808 w 6294865"/>
              <a:gd name="connsiteY22405" fmla="*/ 489939 h 5339960"/>
              <a:gd name="connsiteX22406" fmla="*/ 1552765 w 6294865"/>
              <a:gd name="connsiteY22406" fmla="*/ 495260 h 5339960"/>
              <a:gd name="connsiteX22407" fmla="*/ 1538246 w 6294865"/>
              <a:gd name="connsiteY22407" fmla="*/ 508739 h 5339960"/>
              <a:gd name="connsiteX22408" fmla="*/ 1491608 w 6294865"/>
              <a:gd name="connsiteY22408" fmla="*/ 504650 h 5339960"/>
              <a:gd name="connsiteX22409" fmla="*/ 1545282 w 6294865"/>
              <a:gd name="connsiteY22409" fmla="*/ 485572 h 5339960"/>
              <a:gd name="connsiteX22410" fmla="*/ 1553005 w 6294865"/>
              <a:gd name="connsiteY22410" fmla="*/ 480472 h 5339960"/>
              <a:gd name="connsiteX22411" fmla="*/ 1552365 w 6294865"/>
              <a:gd name="connsiteY22411" fmla="*/ 479427 h 5339960"/>
              <a:gd name="connsiteX22412" fmla="*/ 1550434 w 6294865"/>
              <a:gd name="connsiteY22412" fmla="*/ 473525 h 5339960"/>
              <a:gd name="connsiteX22413" fmla="*/ 1549135 w 6294865"/>
              <a:gd name="connsiteY22413" fmla="*/ 472249 h 5339960"/>
              <a:gd name="connsiteX22414" fmla="*/ 1532393 w 6294865"/>
              <a:gd name="connsiteY22414" fmla="*/ 465755 h 5339960"/>
              <a:gd name="connsiteX22415" fmla="*/ 1519803 w 6294865"/>
              <a:gd name="connsiteY22415" fmla="*/ 461572 h 5339960"/>
              <a:gd name="connsiteX22416" fmla="*/ 1504454 w 6294865"/>
              <a:gd name="connsiteY22416" fmla="*/ 467784 h 5339960"/>
              <a:gd name="connsiteX22417" fmla="*/ 1485671 w 6294865"/>
              <a:gd name="connsiteY22417" fmla="*/ 474617 h 5339960"/>
              <a:gd name="connsiteX22418" fmla="*/ 1510447 w 6294865"/>
              <a:gd name="connsiteY22418" fmla="*/ 461339 h 5339960"/>
              <a:gd name="connsiteX22419" fmla="*/ 1513918 w 6294865"/>
              <a:gd name="connsiteY22419" fmla="*/ 459587 h 5339960"/>
              <a:gd name="connsiteX22420" fmla="*/ 1503060 w 6294865"/>
              <a:gd name="connsiteY22420" fmla="*/ 454538 h 5339960"/>
              <a:gd name="connsiteX22421" fmla="*/ 1504131 w 6294865"/>
              <a:gd name="connsiteY22421" fmla="*/ 445518 h 5339960"/>
              <a:gd name="connsiteX22422" fmla="*/ 1509166 w 6294865"/>
              <a:gd name="connsiteY22422" fmla="*/ 444449 h 5339960"/>
              <a:gd name="connsiteX22423" fmla="*/ 1504811 w 6294865"/>
              <a:gd name="connsiteY22423" fmla="*/ 431547 h 5339960"/>
              <a:gd name="connsiteX22424" fmla="*/ 1496035 w 6294865"/>
              <a:gd name="connsiteY22424" fmla="*/ 429618 h 5339960"/>
              <a:gd name="connsiteX22425" fmla="*/ 1494369 w 6294865"/>
              <a:gd name="connsiteY22425" fmla="*/ 414651 h 5339960"/>
              <a:gd name="connsiteX22426" fmla="*/ 1497903 w 6294865"/>
              <a:gd name="connsiteY22426" fmla="*/ 406947 h 5339960"/>
              <a:gd name="connsiteX22427" fmla="*/ 1496513 w 6294865"/>
              <a:gd name="connsiteY22427" fmla="*/ 405579 h 5339960"/>
              <a:gd name="connsiteX22428" fmla="*/ 1486634 w 6294865"/>
              <a:gd name="connsiteY22428" fmla="*/ 421711 h 5339960"/>
              <a:gd name="connsiteX22429" fmla="*/ 1459034 w 6294865"/>
              <a:gd name="connsiteY22429" fmla="*/ 474823 h 5339960"/>
              <a:gd name="connsiteX22430" fmla="*/ 1460080 w 6294865"/>
              <a:gd name="connsiteY22430" fmla="*/ 473910 h 5339960"/>
              <a:gd name="connsiteX22431" fmla="*/ 1503174 w 6294865"/>
              <a:gd name="connsiteY22431" fmla="*/ 442663 h 5339960"/>
              <a:gd name="connsiteX22432" fmla="*/ 1441658 w 6294865"/>
              <a:gd name="connsiteY22432" fmla="*/ 512342 h 5339960"/>
              <a:gd name="connsiteX22433" fmla="*/ 1437463 w 6294865"/>
              <a:gd name="connsiteY22433" fmla="*/ 516333 h 5339960"/>
              <a:gd name="connsiteX22434" fmla="*/ 1436975 w 6294865"/>
              <a:gd name="connsiteY22434" fmla="*/ 517271 h 5339960"/>
              <a:gd name="connsiteX22435" fmla="*/ 1419008 w 6294865"/>
              <a:gd name="connsiteY22435" fmla="*/ 566549 h 5339960"/>
              <a:gd name="connsiteX22436" fmla="*/ 1044396 w 6294865"/>
              <a:gd name="connsiteY22436" fmla="*/ 1754178 h 5339960"/>
              <a:gd name="connsiteX22437" fmla="*/ 1045652 w 6294865"/>
              <a:gd name="connsiteY22437" fmla="*/ 1755045 h 5339960"/>
              <a:gd name="connsiteX22438" fmla="*/ 1045858 w 6294865"/>
              <a:gd name="connsiteY22438" fmla="*/ 1754083 h 5339960"/>
              <a:gd name="connsiteX22439" fmla="*/ 1046145 w 6294865"/>
              <a:gd name="connsiteY22439" fmla="*/ 1753077 h 5339960"/>
              <a:gd name="connsiteX22440" fmla="*/ 1220821 w 6294865"/>
              <a:gd name="connsiteY22440" fmla="*/ 1193626 h 5339960"/>
              <a:gd name="connsiteX22441" fmla="*/ 1219678 w 6294865"/>
              <a:gd name="connsiteY22441" fmla="*/ 1197381 h 5339960"/>
              <a:gd name="connsiteX22442" fmla="*/ 1219540 w 6294865"/>
              <a:gd name="connsiteY22442" fmla="*/ 1205557 h 5339960"/>
              <a:gd name="connsiteX22443" fmla="*/ 1226976 w 6294865"/>
              <a:gd name="connsiteY22443" fmla="*/ 1196978 h 5339960"/>
              <a:gd name="connsiteX22444" fmla="*/ 1233835 w 6294865"/>
              <a:gd name="connsiteY22444" fmla="*/ 1189339 h 5339960"/>
              <a:gd name="connsiteX22445" fmla="*/ 1233747 w 6294865"/>
              <a:gd name="connsiteY22445" fmla="*/ 1183496 h 5339960"/>
              <a:gd name="connsiteX22446" fmla="*/ 1230683 w 6294865"/>
              <a:gd name="connsiteY22446" fmla="*/ 1186367 h 5339960"/>
              <a:gd name="connsiteX22447" fmla="*/ 1189861 w 6294865"/>
              <a:gd name="connsiteY22447" fmla="*/ 1291773 h 5339960"/>
              <a:gd name="connsiteX22448" fmla="*/ 1187448 w 6294865"/>
              <a:gd name="connsiteY22448" fmla="*/ 1299702 h 5339960"/>
              <a:gd name="connsiteX22449" fmla="*/ 1187309 w 6294865"/>
              <a:gd name="connsiteY22449" fmla="*/ 1307877 h 5339960"/>
              <a:gd name="connsiteX22450" fmla="*/ 1194745 w 6294865"/>
              <a:gd name="connsiteY22450" fmla="*/ 1299300 h 5339960"/>
              <a:gd name="connsiteX22451" fmla="*/ 1196606 w 6294865"/>
              <a:gd name="connsiteY22451" fmla="*/ 1297228 h 5339960"/>
              <a:gd name="connsiteX22452" fmla="*/ 1010963 w 6294865"/>
              <a:gd name="connsiteY22452" fmla="*/ 1859631 h 5339960"/>
              <a:gd name="connsiteX22453" fmla="*/ 1011471 w 6294865"/>
              <a:gd name="connsiteY22453" fmla="*/ 1859986 h 5339960"/>
              <a:gd name="connsiteX22454" fmla="*/ 1015880 w 6294865"/>
              <a:gd name="connsiteY22454" fmla="*/ 1854712 h 5339960"/>
              <a:gd name="connsiteX22455" fmla="*/ 1226450 w 6294865"/>
              <a:gd name="connsiteY22455" fmla="*/ 1175133 h 5339960"/>
              <a:gd name="connsiteX22456" fmla="*/ 1224609 w 6294865"/>
              <a:gd name="connsiteY22456" fmla="*/ 1181180 h 5339960"/>
              <a:gd name="connsiteX22457" fmla="*/ 1231525 w 6294865"/>
              <a:gd name="connsiteY22457" fmla="*/ 1176209 h 5339960"/>
              <a:gd name="connsiteX22458" fmla="*/ 827569 w 6294865"/>
              <a:gd name="connsiteY22458" fmla="*/ 2440810 h 5339960"/>
              <a:gd name="connsiteX22459" fmla="*/ 822659 w 6294865"/>
              <a:gd name="connsiteY22459" fmla="*/ 2477015 h 5339960"/>
              <a:gd name="connsiteX22460" fmla="*/ 838150 w 6294865"/>
              <a:gd name="connsiteY22460" fmla="*/ 2472637 h 5339960"/>
              <a:gd name="connsiteX22461" fmla="*/ 841416 w 6294865"/>
              <a:gd name="connsiteY22461" fmla="*/ 2470962 h 5339960"/>
              <a:gd name="connsiteX22462" fmla="*/ 839702 w 6294865"/>
              <a:gd name="connsiteY22462" fmla="*/ 2464514 h 5339960"/>
              <a:gd name="connsiteX22463" fmla="*/ 837332 w 6294865"/>
              <a:gd name="connsiteY22463" fmla="*/ 2465042 h 5339960"/>
              <a:gd name="connsiteX22464" fmla="*/ 831943 w 6294865"/>
              <a:gd name="connsiteY22464" fmla="*/ 2463506 h 5339960"/>
              <a:gd name="connsiteX22465" fmla="*/ 836850 w 6294865"/>
              <a:gd name="connsiteY22465" fmla="*/ 2457580 h 5339960"/>
              <a:gd name="connsiteX22466" fmla="*/ 837374 w 6294865"/>
              <a:gd name="connsiteY22466" fmla="*/ 2457122 h 5339960"/>
              <a:gd name="connsiteX22467" fmla="*/ 834820 w 6294865"/>
              <a:gd name="connsiteY22467" fmla="*/ 2449714 h 5339960"/>
              <a:gd name="connsiteX22468" fmla="*/ 832353 w 6294865"/>
              <a:gd name="connsiteY22468" fmla="*/ 2442118 h 5339960"/>
              <a:gd name="connsiteX22469" fmla="*/ 1533451 w 6294865"/>
              <a:gd name="connsiteY22469" fmla="*/ 199345 h 5339960"/>
              <a:gd name="connsiteX22470" fmla="*/ 1539508 w 6294865"/>
              <a:gd name="connsiteY22470" fmla="*/ 221462 h 5339960"/>
              <a:gd name="connsiteX22471" fmla="*/ 1541989 w 6294865"/>
              <a:gd name="connsiteY22471" fmla="*/ 246979 h 5339960"/>
              <a:gd name="connsiteX22472" fmla="*/ 1548691 w 6294865"/>
              <a:gd name="connsiteY22472" fmla="*/ 254237 h 5339960"/>
              <a:gd name="connsiteX22473" fmla="*/ 1557352 w 6294865"/>
              <a:gd name="connsiteY22473" fmla="*/ 254964 h 5339960"/>
              <a:gd name="connsiteX22474" fmla="*/ 1556523 w 6294865"/>
              <a:gd name="connsiteY22474" fmla="*/ 253014 h 5339960"/>
              <a:gd name="connsiteX22475" fmla="*/ 1559693 w 6294865"/>
              <a:gd name="connsiteY22475" fmla="*/ 255162 h 5339960"/>
              <a:gd name="connsiteX22476" fmla="*/ 1561681 w 6294865"/>
              <a:gd name="connsiteY22476" fmla="*/ 255329 h 5339960"/>
              <a:gd name="connsiteX22477" fmla="*/ 1554987 w 6294865"/>
              <a:gd name="connsiteY22477" fmla="*/ 236401 h 5339960"/>
              <a:gd name="connsiteX22478" fmla="*/ 1544776 w 6294865"/>
              <a:gd name="connsiteY22478" fmla="*/ 229319 h 5339960"/>
              <a:gd name="connsiteX22479" fmla="*/ 1548258 w 6294865"/>
              <a:gd name="connsiteY22479" fmla="*/ 229458 h 5339960"/>
              <a:gd name="connsiteX22480" fmla="*/ 1553163 w 6294865"/>
              <a:gd name="connsiteY22480" fmla="*/ 231244 h 5339960"/>
              <a:gd name="connsiteX22481" fmla="*/ 1547708 w 6294865"/>
              <a:gd name="connsiteY22481" fmla="*/ 215818 h 5339960"/>
              <a:gd name="connsiteX22482" fmla="*/ 1543820 w 6294865"/>
              <a:gd name="connsiteY22482" fmla="*/ 203568 h 5339960"/>
              <a:gd name="connsiteX22483" fmla="*/ 1544311 w 6294865"/>
              <a:gd name="connsiteY22483" fmla="*/ 164677 h 5339960"/>
              <a:gd name="connsiteX22484" fmla="*/ 1546738 w 6294865"/>
              <a:gd name="connsiteY22484" fmla="*/ 175540 h 5339960"/>
              <a:gd name="connsiteX22485" fmla="*/ 1551639 w 6294865"/>
              <a:gd name="connsiteY22485" fmla="*/ 192205 h 5339960"/>
              <a:gd name="connsiteX22486" fmla="*/ 1563550 w 6294865"/>
              <a:gd name="connsiteY22486" fmla="*/ 197538 h 5339960"/>
              <a:gd name="connsiteX22487" fmla="*/ 1589431 w 6294865"/>
              <a:gd name="connsiteY22487" fmla="*/ 205829 h 5339960"/>
              <a:gd name="connsiteX22488" fmla="*/ 1597750 w 6294865"/>
              <a:gd name="connsiteY22488" fmla="*/ 207970 h 5339960"/>
              <a:gd name="connsiteX22489" fmla="*/ 1597678 w 6294865"/>
              <a:gd name="connsiteY22489" fmla="*/ 199694 h 5339960"/>
              <a:gd name="connsiteX22490" fmla="*/ 1599168 w 6294865"/>
              <a:gd name="connsiteY22490" fmla="*/ 177314 h 5339960"/>
              <a:gd name="connsiteX22491" fmla="*/ 1600181 w 6294865"/>
              <a:gd name="connsiteY22491" fmla="*/ 168886 h 5339960"/>
              <a:gd name="connsiteX22492" fmla="*/ 1599400 w 6294865"/>
              <a:gd name="connsiteY22492" fmla="*/ 166194 h 5339960"/>
              <a:gd name="connsiteX22493" fmla="*/ 1591802 w 6294865"/>
              <a:gd name="connsiteY22493" fmla="*/ 165160 h 5339960"/>
              <a:gd name="connsiteX22494" fmla="*/ 1553221 w 6294865"/>
              <a:gd name="connsiteY22494" fmla="*/ 162647 h 5339960"/>
              <a:gd name="connsiteX22495" fmla="*/ 746321 w 6294865"/>
              <a:gd name="connsiteY22495" fmla="*/ 2697002 h 5339960"/>
              <a:gd name="connsiteX22496" fmla="*/ 746584 w 6294865"/>
              <a:gd name="connsiteY22496" fmla="*/ 2700812 h 5339960"/>
              <a:gd name="connsiteX22497" fmla="*/ 747181 w 6294865"/>
              <a:gd name="connsiteY22497" fmla="*/ 2696956 h 5339960"/>
              <a:gd name="connsiteX22498" fmla="*/ 166555 w 6294865"/>
              <a:gd name="connsiteY22498" fmla="*/ 4535954 h 5339960"/>
              <a:gd name="connsiteX22499" fmla="*/ 165925 w 6294865"/>
              <a:gd name="connsiteY22499" fmla="*/ 4538784 h 5339960"/>
              <a:gd name="connsiteX22500" fmla="*/ 161783 w 6294865"/>
              <a:gd name="connsiteY22500" fmla="*/ 4562798 h 5339960"/>
              <a:gd name="connsiteX22501" fmla="*/ 159899 w 6294865"/>
              <a:gd name="connsiteY22501" fmla="*/ 4574684 h 5339960"/>
              <a:gd name="connsiteX22502" fmla="*/ 209212 w 6294865"/>
              <a:gd name="connsiteY22502" fmla="*/ 4542270 h 5339960"/>
              <a:gd name="connsiteX22503" fmla="*/ 206772 w 6294865"/>
              <a:gd name="connsiteY22503" fmla="*/ 4539387 h 5339960"/>
              <a:gd name="connsiteX22504" fmla="*/ 196460 w 6294865"/>
              <a:gd name="connsiteY22504" fmla="*/ 4528908 h 5339960"/>
              <a:gd name="connsiteX22505" fmla="*/ 195952 w 6294865"/>
              <a:gd name="connsiteY22505" fmla="*/ 4529025 h 5339960"/>
              <a:gd name="connsiteX22506" fmla="*/ 183177 w 6294865"/>
              <a:gd name="connsiteY22506" fmla="*/ 4532603 h 5339960"/>
              <a:gd name="connsiteX22507" fmla="*/ 173932 w 6294865"/>
              <a:gd name="connsiteY22507" fmla="*/ 4546340 h 5339960"/>
              <a:gd name="connsiteX22508" fmla="*/ 162190 w 6294865"/>
              <a:gd name="connsiteY22508" fmla="*/ 4562516 h 5339960"/>
              <a:gd name="connsiteX22509" fmla="*/ 175292 w 6294865"/>
              <a:gd name="connsiteY22509" fmla="*/ 4537645 h 5339960"/>
              <a:gd name="connsiteX22510" fmla="*/ 177191 w 6294865"/>
              <a:gd name="connsiteY22510" fmla="*/ 4534252 h 5339960"/>
              <a:gd name="connsiteX22511" fmla="*/ 1338460 w 6294865"/>
              <a:gd name="connsiteY22511" fmla="*/ 815209 h 5339960"/>
              <a:gd name="connsiteX22512" fmla="*/ 1345719 w 6294865"/>
              <a:gd name="connsiteY22512" fmla="*/ 821758 h 5339960"/>
              <a:gd name="connsiteX22513" fmla="*/ 1349113 w 6294865"/>
              <a:gd name="connsiteY22513" fmla="*/ 825659 h 5339960"/>
              <a:gd name="connsiteX22514" fmla="*/ 1361953 w 6294865"/>
              <a:gd name="connsiteY22514" fmla="*/ 822757 h 5339960"/>
              <a:gd name="connsiteX22515" fmla="*/ 1361552 w 6294865"/>
              <a:gd name="connsiteY22515" fmla="*/ 817645 h 5339960"/>
              <a:gd name="connsiteX22516" fmla="*/ 1361356 w 6294865"/>
              <a:gd name="connsiteY22516" fmla="*/ 795289 h 5339960"/>
              <a:gd name="connsiteX22517" fmla="*/ 1360365 w 6294865"/>
              <a:gd name="connsiteY22517" fmla="*/ 793698 h 5339960"/>
              <a:gd name="connsiteX22518" fmla="*/ 1339482 w 6294865"/>
              <a:gd name="connsiteY22518" fmla="*/ 813889 h 5339960"/>
              <a:gd name="connsiteX22519" fmla="*/ 1233818 w 6294865"/>
              <a:gd name="connsiteY22519" fmla="*/ 1147315 h 5339960"/>
              <a:gd name="connsiteX22520" fmla="*/ 1233368 w 6294865"/>
              <a:gd name="connsiteY22520" fmla="*/ 1150972 h 5339960"/>
              <a:gd name="connsiteX22521" fmla="*/ 1228695 w 6294865"/>
              <a:gd name="connsiteY22521" fmla="*/ 1167331 h 5339960"/>
              <a:gd name="connsiteX22522" fmla="*/ 1233520 w 6294865"/>
              <a:gd name="connsiteY22522" fmla="*/ 1168540 h 5339960"/>
              <a:gd name="connsiteX22523" fmla="*/ 1233411 w 6294865"/>
              <a:gd name="connsiteY22523" fmla="*/ 1161363 h 5339960"/>
              <a:gd name="connsiteX22524" fmla="*/ 1234081 w 6294865"/>
              <a:gd name="connsiteY22524" fmla="*/ 1147500 h 5339960"/>
              <a:gd name="connsiteX22525" fmla="*/ 890284 w 6294865"/>
              <a:gd name="connsiteY22525" fmla="*/ 2237569 h 5339960"/>
              <a:gd name="connsiteX22526" fmla="*/ 890408 w 6294865"/>
              <a:gd name="connsiteY22526" fmla="*/ 2237792 h 5339960"/>
              <a:gd name="connsiteX22527" fmla="*/ 898472 w 6294865"/>
              <a:gd name="connsiteY22527" fmla="*/ 2237552 h 5339960"/>
              <a:gd name="connsiteX22528" fmla="*/ 894917 w 6294865"/>
              <a:gd name="connsiteY22528" fmla="*/ 2234425 h 5339960"/>
              <a:gd name="connsiteX22529" fmla="*/ 201453 w 6294865"/>
              <a:gd name="connsiteY22529" fmla="*/ 4424254 h 5339960"/>
              <a:gd name="connsiteX22530" fmla="*/ 202478 w 6294865"/>
              <a:gd name="connsiteY22530" fmla="*/ 4438889 h 5339960"/>
              <a:gd name="connsiteX22531" fmla="*/ 200407 w 6294865"/>
              <a:gd name="connsiteY22531" fmla="*/ 4463046 h 5339960"/>
              <a:gd name="connsiteX22532" fmla="*/ 200059 w 6294865"/>
              <a:gd name="connsiteY22532" fmla="*/ 4466433 h 5339960"/>
              <a:gd name="connsiteX22533" fmla="*/ 203656 w 6294865"/>
              <a:gd name="connsiteY22533" fmla="*/ 4465536 h 5339960"/>
              <a:gd name="connsiteX22534" fmla="*/ 208802 w 6294865"/>
              <a:gd name="connsiteY22534" fmla="*/ 4458899 h 5339960"/>
              <a:gd name="connsiteX22535" fmla="*/ 229756 w 6294865"/>
              <a:gd name="connsiteY22535" fmla="*/ 4431635 h 5339960"/>
              <a:gd name="connsiteX22536" fmla="*/ 233302 w 6294865"/>
              <a:gd name="connsiteY22536" fmla="*/ 4423087 h 5339960"/>
              <a:gd name="connsiteX22537" fmla="*/ 232186 w 6294865"/>
              <a:gd name="connsiteY22537" fmla="*/ 4422580 h 5339960"/>
              <a:gd name="connsiteX22538" fmla="*/ 227285 w 6294865"/>
              <a:gd name="connsiteY22538" fmla="*/ 4418769 h 5339960"/>
              <a:gd name="connsiteX22539" fmla="*/ 225495 w 6294865"/>
              <a:gd name="connsiteY22539" fmla="*/ 4418438 h 5339960"/>
              <a:gd name="connsiteX22540" fmla="*/ 207983 w 6294865"/>
              <a:gd name="connsiteY22540" fmla="*/ 4422425 h 5339960"/>
              <a:gd name="connsiteX22541" fmla="*/ 963750 w 6294865"/>
              <a:gd name="connsiteY22541" fmla="*/ 2002831 h 5339960"/>
              <a:gd name="connsiteX22542" fmla="*/ 971360 w 6294865"/>
              <a:gd name="connsiteY22542" fmla="*/ 2008595 h 5339960"/>
              <a:gd name="connsiteX22543" fmla="*/ 978162 w 6294865"/>
              <a:gd name="connsiteY22543" fmla="*/ 2012395 h 5339960"/>
              <a:gd name="connsiteX22544" fmla="*/ 982002 w 6294865"/>
              <a:gd name="connsiteY22544" fmla="*/ 2008387 h 5339960"/>
              <a:gd name="connsiteX22545" fmla="*/ 976716 w 6294865"/>
              <a:gd name="connsiteY22545" fmla="*/ 1992122 h 5339960"/>
              <a:gd name="connsiteX22546" fmla="*/ 971467 w 6294865"/>
              <a:gd name="connsiteY22546" fmla="*/ 1994898 h 5339960"/>
              <a:gd name="connsiteX22547" fmla="*/ 1295555 w 6294865"/>
              <a:gd name="connsiteY22547" fmla="*/ 948443 h 5339960"/>
              <a:gd name="connsiteX22548" fmla="*/ 1304127 w 6294865"/>
              <a:gd name="connsiteY22548" fmla="*/ 952642 h 5339960"/>
              <a:gd name="connsiteX22549" fmla="*/ 1346452 w 6294865"/>
              <a:gd name="connsiteY22549" fmla="*/ 965291 h 5339960"/>
              <a:gd name="connsiteX22550" fmla="*/ 1358096 w 6294865"/>
              <a:gd name="connsiteY22550" fmla="*/ 968333 h 5339960"/>
              <a:gd name="connsiteX22551" fmla="*/ 1330671 w 6294865"/>
              <a:gd name="connsiteY22551" fmla="*/ 916080 h 5339960"/>
              <a:gd name="connsiteX22552" fmla="*/ 1327563 w 6294865"/>
              <a:gd name="connsiteY22552" fmla="*/ 918223 h 5339960"/>
              <a:gd name="connsiteX22553" fmla="*/ 1301610 w 6294865"/>
              <a:gd name="connsiteY22553" fmla="*/ 939179 h 5339960"/>
              <a:gd name="connsiteX22554" fmla="*/ 170656 w 6294865"/>
              <a:gd name="connsiteY22554" fmla="*/ 4518282 h 5339960"/>
              <a:gd name="connsiteX22555" fmla="*/ 171667 w 6294865"/>
              <a:gd name="connsiteY22555" fmla="*/ 4517235 h 5339960"/>
              <a:gd name="connsiteX22556" fmla="*/ 181452 w 6294865"/>
              <a:gd name="connsiteY22556" fmla="*/ 4514610 h 5339960"/>
              <a:gd name="connsiteX22557" fmla="*/ 173562 w 6294865"/>
              <a:gd name="connsiteY22557" fmla="*/ 4510495 h 5339960"/>
              <a:gd name="connsiteX22558" fmla="*/ 185316 w 6294865"/>
              <a:gd name="connsiteY22558" fmla="*/ 4471654 h 5339960"/>
              <a:gd name="connsiteX22559" fmla="*/ 185679 w 6294865"/>
              <a:gd name="connsiteY22559" fmla="*/ 4473171 h 5339960"/>
              <a:gd name="connsiteX22560" fmla="*/ 186538 w 6294865"/>
              <a:gd name="connsiteY22560" fmla="*/ 4475759 h 5339960"/>
              <a:gd name="connsiteX22561" fmla="*/ 189183 w 6294865"/>
              <a:gd name="connsiteY22561" fmla="*/ 4473712 h 5339960"/>
              <a:gd name="connsiteX22562" fmla="*/ 1202934 w 6294865"/>
              <a:gd name="connsiteY22562" fmla="*/ 1238732 h 5339960"/>
              <a:gd name="connsiteX22563" fmla="*/ 1201138 w 6294865"/>
              <a:gd name="connsiteY22563" fmla="*/ 1253292 h 5339960"/>
              <a:gd name="connsiteX22564" fmla="*/ 1194478 w 6294865"/>
              <a:gd name="connsiteY22564" fmla="*/ 1276606 h 5339960"/>
              <a:gd name="connsiteX22565" fmla="*/ 1193486 w 6294865"/>
              <a:gd name="connsiteY22565" fmla="*/ 1279863 h 5339960"/>
              <a:gd name="connsiteX22566" fmla="*/ 1197188 w 6294865"/>
              <a:gd name="connsiteY22566" fmla="*/ 1279673 h 5339960"/>
              <a:gd name="connsiteX22567" fmla="*/ 1203511 w 6294865"/>
              <a:gd name="connsiteY22567" fmla="*/ 1274143 h 5339960"/>
              <a:gd name="connsiteX22568" fmla="*/ 1229300 w 6294865"/>
              <a:gd name="connsiteY22568" fmla="*/ 1251398 h 5339960"/>
              <a:gd name="connsiteX22569" fmla="*/ 1234418 w 6294865"/>
              <a:gd name="connsiteY22569" fmla="*/ 1243689 h 5339960"/>
              <a:gd name="connsiteX22570" fmla="*/ 1233420 w 6294865"/>
              <a:gd name="connsiteY22570" fmla="*/ 1242976 h 5339960"/>
              <a:gd name="connsiteX22571" fmla="*/ 1229339 w 6294865"/>
              <a:gd name="connsiteY22571" fmla="*/ 1238298 h 5339960"/>
              <a:gd name="connsiteX22572" fmla="*/ 1227645 w 6294865"/>
              <a:gd name="connsiteY22572" fmla="*/ 1237630 h 5339960"/>
              <a:gd name="connsiteX22573" fmla="*/ 1209695 w 6294865"/>
              <a:gd name="connsiteY22573" fmla="*/ 1238188 h 5339960"/>
              <a:gd name="connsiteX22574" fmla="*/ 622526 w 6294865"/>
              <a:gd name="connsiteY22574" fmla="*/ 3078973 h 5339960"/>
              <a:gd name="connsiteX22575" fmla="*/ 621483 w 6294865"/>
              <a:gd name="connsiteY22575" fmla="*/ 3082348 h 5339960"/>
              <a:gd name="connsiteX22576" fmla="*/ 626239 w 6294865"/>
              <a:gd name="connsiteY22576" fmla="*/ 3085006 h 5339960"/>
              <a:gd name="connsiteX22577" fmla="*/ 632248 w 6294865"/>
              <a:gd name="connsiteY22577" fmla="*/ 3087996 h 5339960"/>
              <a:gd name="connsiteX22578" fmla="*/ 633205 w 6294865"/>
              <a:gd name="connsiteY22578" fmla="*/ 3084435 h 5339960"/>
              <a:gd name="connsiteX22579" fmla="*/ 627274 w 6294865"/>
              <a:gd name="connsiteY22579" fmla="*/ 3081145 h 5339960"/>
              <a:gd name="connsiteX22580" fmla="*/ 958927 w 6294865"/>
              <a:gd name="connsiteY22580" fmla="*/ 2010265 h 5339960"/>
              <a:gd name="connsiteX22581" fmla="*/ 965579 w 6294865"/>
              <a:gd name="connsiteY22581" fmla="*/ 2014796 h 5339960"/>
              <a:gd name="connsiteX22582" fmla="*/ 966520 w 6294865"/>
              <a:gd name="connsiteY22582" fmla="*/ 2015679 h 5339960"/>
              <a:gd name="connsiteX22583" fmla="*/ 972752 w 6294865"/>
              <a:gd name="connsiteY22583" fmla="*/ 2018350 h 5339960"/>
              <a:gd name="connsiteX22584" fmla="*/ 972986 w 6294865"/>
              <a:gd name="connsiteY22584" fmla="*/ 2018088 h 5339960"/>
              <a:gd name="connsiteX22585" fmla="*/ 959714 w 6294865"/>
              <a:gd name="connsiteY22585" fmla="*/ 2008623 h 5339960"/>
              <a:gd name="connsiteX22586" fmla="*/ 1353976 w 6294865"/>
              <a:gd name="connsiteY22586" fmla="*/ 755645 h 5339960"/>
              <a:gd name="connsiteX22587" fmla="*/ 1356293 w 6294865"/>
              <a:gd name="connsiteY22587" fmla="*/ 758637 h 5339960"/>
              <a:gd name="connsiteX22588" fmla="*/ 1359176 w 6294865"/>
              <a:gd name="connsiteY22588" fmla="*/ 753403 h 5339960"/>
              <a:gd name="connsiteX22589" fmla="*/ 1038089 w 6294865"/>
              <a:gd name="connsiteY22589" fmla="*/ 1758149 h 5339960"/>
              <a:gd name="connsiteX22590" fmla="*/ 1040047 w 6294865"/>
              <a:gd name="connsiteY22590" fmla="*/ 1762036 h 5339960"/>
              <a:gd name="connsiteX22591" fmla="*/ 1043296 w 6294865"/>
              <a:gd name="connsiteY22591" fmla="*/ 1758150 h 5339960"/>
              <a:gd name="connsiteX22592" fmla="*/ 1041034 w 6294865"/>
              <a:gd name="connsiteY22592" fmla="*/ 1756296 h 5339960"/>
              <a:gd name="connsiteX22593" fmla="*/ 930959 w 6294865"/>
              <a:gd name="connsiteY22593" fmla="*/ 2097900 h 5339960"/>
              <a:gd name="connsiteX22594" fmla="*/ 930560 w 6294865"/>
              <a:gd name="connsiteY22594" fmla="*/ 2102029 h 5339960"/>
              <a:gd name="connsiteX22595" fmla="*/ 929138 w 6294865"/>
              <a:gd name="connsiteY22595" fmla="*/ 2106062 h 5339960"/>
              <a:gd name="connsiteX22596" fmla="*/ 931068 w 6294865"/>
              <a:gd name="connsiteY22596" fmla="*/ 2105116 h 5339960"/>
              <a:gd name="connsiteX22597" fmla="*/ 941313 w 6294865"/>
              <a:gd name="connsiteY22597" fmla="*/ 2064804 h 5339960"/>
              <a:gd name="connsiteX22598" fmla="*/ 942795 w 6294865"/>
              <a:gd name="connsiteY22598" fmla="*/ 2077472 h 5339960"/>
              <a:gd name="connsiteX22599" fmla="*/ 964112 w 6294865"/>
              <a:gd name="connsiteY22599" fmla="*/ 2076840 h 5339960"/>
              <a:gd name="connsiteX22600" fmla="*/ 997099 w 6294865"/>
              <a:gd name="connsiteY22600" fmla="*/ 2067517 h 5339960"/>
              <a:gd name="connsiteX22601" fmla="*/ 1000364 w 6294865"/>
              <a:gd name="connsiteY22601" fmla="*/ 2065843 h 5339960"/>
              <a:gd name="connsiteX22602" fmla="*/ 998649 w 6294865"/>
              <a:gd name="connsiteY22602" fmla="*/ 2059394 h 5339960"/>
              <a:gd name="connsiteX22603" fmla="*/ 996280 w 6294865"/>
              <a:gd name="connsiteY22603" fmla="*/ 2059922 h 5339960"/>
              <a:gd name="connsiteX22604" fmla="*/ 990890 w 6294865"/>
              <a:gd name="connsiteY22604" fmla="*/ 2058386 h 5339960"/>
              <a:gd name="connsiteX22605" fmla="*/ 995797 w 6294865"/>
              <a:gd name="connsiteY22605" fmla="*/ 2052461 h 5339960"/>
              <a:gd name="connsiteX22606" fmla="*/ 996321 w 6294865"/>
              <a:gd name="connsiteY22606" fmla="*/ 2052004 h 5339960"/>
              <a:gd name="connsiteX22607" fmla="*/ 993768 w 6294865"/>
              <a:gd name="connsiteY22607" fmla="*/ 2044594 h 5339960"/>
              <a:gd name="connsiteX22608" fmla="*/ 991300 w 6294865"/>
              <a:gd name="connsiteY22608" fmla="*/ 2036998 h 5339960"/>
              <a:gd name="connsiteX22609" fmla="*/ 978156 w 6294865"/>
              <a:gd name="connsiteY22609" fmla="*/ 2033404 h 5339960"/>
              <a:gd name="connsiteX22610" fmla="*/ 979777 w 6294865"/>
              <a:gd name="connsiteY22610" fmla="*/ 2047616 h 5339960"/>
              <a:gd name="connsiteX22611" fmla="*/ 967800 w 6294865"/>
              <a:gd name="connsiteY22611" fmla="*/ 2056444 h 5339960"/>
              <a:gd name="connsiteX22612" fmla="*/ 958091 w 6294865"/>
              <a:gd name="connsiteY22612" fmla="*/ 2049806 h 5339960"/>
              <a:gd name="connsiteX22613" fmla="*/ 953271 w 6294865"/>
              <a:gd name="connsiteY22613" fmla="*/ 2053501 h 5339960"/>
              <a:gd name="connsiteX22614" fmla="*/ 950319 w 6294865"/>
              <a:gd name="connsiteY22614" fmla="*/ 2055669 h 5339960"/>
              <a:gd name="connsiteX22615" fmla="*/ 1514905 w 6294865"/>
              <a:gd name="connsiteY22615" fmla="*/ 243552 h 5339960"/>
              <a:gd name="connsiteX22616" fmla="*/ 1515500 w 6294865"/>
              <a:gd name="connsiteY22616" fmla="*/ 253053 h 5339960"/>
              <a:gd name="connsiteX22617" fmla="*/ 1519849 w 6294865"/>
              <a:gd name="connsiteY22617" fmla="*/ 253194 h 5339960"/>
              <a:gd name="connsiteX22618" fmla="*/ 1516695 w 6294865"/>
              <a:gd name="connsiteY22618" fmla="*/ 245185 h 5339960"/>
              <a:gd name="connsiteX22619" fmla="*/ 1515650 w 6294865"/>
              <a:gd name="connsiteY22619" fmla="*/ 244285 h 5339960"/>
              <a:gd name="connsiteX22620" fmla="*/ 636023 w 6294865"/>
              <a:gd name="connsiteY22620" fmla="*/ 3029167 h 5339960"/>
              <a:gd name="connsiteX22621" fmla="*/ 634211 w 6294865"/>
              <a:gd name="connsiteY22621" fmla="*/ 3037459 h 5339960"/>
              <a:gd name="connsiteX22622" fmla="*/ 636085 w 6294865"/>
              <a:gd name="connsiteY22622" fmla="*/ 3036930 h 5339960"/>
              <a:gd name="connsiteX22623" fmla="*/ 639350 w 6294865"/>
              <a:gd name="connsiteY22623" fmla="*/ 3035256 h 5339960"/>
              <a:gd name="connsiteX22624" fmla="*/ 637636 w 6294865"/>
              <a:gd name="connsiteY22624" fmla="*/ 3028806 h 5339960"/>
              <a:gd name="connsiteX22625" fmla="*/ 721195 w 6294865"/>
              <a:gd name="connsiteY22625" fmla="*/ 2757058 h 5339960"/>
              <a:gd name="connsiteX22626" fmla="*/ 733541 w 6294865"/>
              <a:gd name="connsiteY22626" fmla="*/ 2765334 h 5339960"/>
              <a:gd name="connsiteX22627" fmla="*/ 736481 w 6294865"/>
              <a:gd name="connsiteY22627" fmla="*/ 2767364 h 5339960"/>
              <a:gd name="connsiteX22628" fmla="*/ 736572 w 6294865"/>
              <a:gd name="connsiteY22628" fmla="*/ 2765545 h 5339960"/>
              <a:gd name="connsiteX22629" fmla="*/ 736601 w 6294865"/>
              <a:gd name="connsiteY22629" fmla="*/ 2765359 h 5339960"/>
              <a:gd name="connsiteX22630" fmla="*/ 735973 w 6294865"/>
              <a:gd name="connsiteY22630" fmla="*/ 2755593 h 5339960"/>
              <a:gd name="connsiteX22631" fmla="*/ 738253 w 6294865"/>
              <a:gd name="connsiteY22631" fmla="*/ 2754679 h 5339960"/>
              <a:gd name="connsiteX22632" fmla="*/ 738652 w 6294865"/>
              <a:gd name="connsiteY22632" fmla="*/ 2752099 h 5339960"/>
              <a:gd name="connsiteX22633" fmla="*/ 736347 w 6294865"/>
              <a:gd name="connsiteY22633" fmla="*/ 2741715 h 5339960"/>
              <a:gd name="connsiteX22634" fmla="*/ 727934 w 6294865"/>
              <a:gd name="connsiteY22634" fmla="*/ 2750221 h 5339960"/>
              <a:gd name="connsiteX22635" fmla="*/ 1005927 w 6294865"/>
              <a:gd name="connsiteY22635" fmla="*/ 1850387 h 5339960"/>
              <a:gd name="connsiteX22636" fmla="*/ 1007763 w 6294865"/>
              <a:gd name="connsiteY22636" fmla="*/ 1857470 h 5339960"/>
              <a:gd name="connsiteX22637" fmla="*/ 1007896 w 6294865"/>
              <a:gd name="connsiteY22637" fmla="*/ 1857492 h 5339960"/>
              <a:gd name="connsiteX22638" fmla="*/ 1008288 w 6294865"/>
              <a:gd name="connsiteY22638" fmla="*/ 1857766 h 5339960"/>
              <a:gd name="connsiteX22639" fmla="*/ 1011687 w 6294865"/>
              <a:gd name="connsiteY22639" fmla="*/ 1853636 h 5339960"/>
              <a:gd name="connsiteX22640" fmla="*/ 1014200 w 6294865"/>
              <a:gd name="connsiteY22640" fmla="*/ 1850669 h 5339960"/>
              <a:gd name="connsiteX22641" fmla="*/ 1179385 w 6294865"/>
              <a:gd name="connsiteY22641" fmla="*/ 1293866 h 5339960"/>
              <a:gd name="connsiteX22642" fmla="*/ 1180821 w 6294865"/>
              <a:gd name="connsiteY22642" fmla="*/ 1305036 h 5339960"/>
              <a:gd name="connsiteX22643" fmla="*/ 1181404 w 6294865"/>
              <a:gd name="connsiteY22643" fmla="*/ 1292470 h 5339960"/>
              <a:gd name="connsiteX22644" fmla="*/ 716038 w 6294865"/>
              <a:gd name="connsiteY22644" fmla="*/ 2762291 h 5339960"/>
              <a:gd name="connsiteX22645" fmla="*/ 719668 w 6294865"/>
              <a:gd name="connsiteY22645" fmla="*/ 2793333 h 5339960"/>
              <a:gd name="connsiteX22646" fmla="*/ 725492 w 6294865"/>
              <a:gd name="connsiteY22646" fmla="*/ 2792301 h 5339960"/>
              <a:gd name="connsiteX22647" fmla="*/ 729342 w 6294865"/>
              <a:gd name="connsiteY22647" fmla="*/ 2793048 h 5339960"/>
              <a:gd name="connsiteX22648" fmla="*/ 735363 w 6294865"/>
              <a:gd name="connsiteY22648" fmla="*/ 2789694 h 5339960"/>
              <a:gd name="connsiteX22649" fmla="*/ 736231 w 6294865"/>
              <a:gd name="connsiteY22649" fmla="*/ 2772359 h 5339960"/>
              <a:gd name="connsiteX22650" fmla="*/ 725014 w 6294865"/>
              <a:gd name="connsiteY22650" fmla="*/ 2763158 h 5339960"/>
              <a:gd name="connsiteX22651" fmla="*/ 719645 w 6294865"/>
              <a:gd name="connsiteY22651" fmla="*/ 2758631 h 5339960"/>
              <a:gd name="connsiteX22652" fmla="*/ 1205857 w 6294865"/>
              <a:gd name="connsiteY22652" fmla="*/ 1204641 h 5339960"/>
              <a:gd name="connsiteX22653" fmla="*/ 1205452 w 6294865"/>
              <a:gd name="connsiteY22653" fmla="*/ 1212896 h 5339960"/>
              <a:gd name="connsiteX22654" fmla="*/ 1205203 w 6294865"/>
              <a:gd name="connsiteY22654" fmla="*/ 1215601 h 5339960"/>
              <a:gd name="connsiteX22655" fmla="*/ 1213531 w 6294865"/>
              <a:gd name="connsiteY22655" fmla="*/ 1210514 h 5339960"/>
              <a:gd name="connsiteX22656" fmla="*/ 1212779 w 6294865"/>
              <a:gd name="connsiteY22656" fmla="*/ 1208560 h 5339960"/>
              <a:gd name="connsiteX22657" fmla="*/ 1214187 w 6294865"/>
              <a:gd name="connsiteY22657" fmla="*/ 1198509 h 5339960"/>
              <a:gd name="connsiteX22658" fmla="*/ 894240 w 6294865"/>
              <a:gd name="connsiteY22658" fmla="*/ 2193528 h 5339960"/>
              <a:gd name="connsiteX22659" fmla="*/ 894940 w 6294865"/>
              <a:gd name="connsiteY22659" fmla="*/ 2195114 h 5339960"/>
              <a:gd name="connsiteX22660" fmla="*/ 896020 w 6294865"/>
              <a:gd name="connsiteY22660" fmla="*/ 2193150 h 5339960"/>
              <a:gd name="connsiteX22661" fmla="*/ 928507 w 6294865"/>
              <a:gd name="connsiteY22661" fmla="*/ 2077761 h 5339960"/>
              <a:gd name="connsiteX22662" fmla="*/ 930064 w 6294865"/>
              <a:gd name="connsiteY22662" fmla="*/ 2077848 h 5339960"/>
              <a:gd name="connsiteX22663" fmla="*/ 930654 w 6294865"/>
              <a:gd name="connsiteY22663" fmla="*/ 2077830 h 5339960"/>
              <a:gd name="connsiteX22664" fmla="*/ 930620 w 6294865"/>
              <a:gd name="connsiteY22664" fmla="*/ 2075625 h 5339960"/>
              <a:gd name="connsiteX22665" fmla="*/ 1314745 w 6294865"/>
              <a:gd name="connsiteY22665" fmla="*/ 850619 h 5339960"/>
              <a:gd name="connsiteX22666" fmla="*/ 1317646 w 6294865"/>
              <a:gd name="connsiteY22666" fmla="*/ 861054 h 5339960"/>
              <a:gd name="connsiteX22667" fmla="*/ 1320023 w 6294865"/>
              <a:gd name="connsiteY22667" fmla="*/ 866969 h 5339960"/>
              <a:gd name="connsiteX22668" fmla="*/ 1329185 w 6294865"/>
              <a:gd name="connsiteY22668" fmla="*/ 869494 h 5339960"/>
              <a:gd name="connsiteX22669" fmla="*/ 1337444 w 6294865"/>
              <a:gd name="connsiteY22669" fmla="*/ 871650 h 5339960"/>
              <a:gd name="connsiteX22670" fmla="*/ 1339180 w 6294865"/>
              <a:gd name="connsiteY22670" fmla="*/ 869390 h 5339960"/>
              <a:gd name="connsiteX22671" fmla="*/ 1327411 w 6294865"/>
              <a:gd name="connsiteY22671" fmla="*/ 846967 h 5339960"/>
              <a:gd name="connsiteX22672" fmla="*/ 1314830 w 6294865"/>
              <a:gd name="connsiteY22672" fmla="*/ 850492 h 5339960"/>
              <a:gd name="connsiteX22673" fmla="*/ 1178015 w 6294865"/>
              <a:gd name="connsiteY22673" fmla="*/ 1282162 h 5339960"/>
              <a:gd name="connsiteX22674" fmla="*/ 1178082 w 6294865"/>
              <a:gd name="connsiteY22674" fmla="*/ 1283722 h 5339960"/>
              <a:gd name="connsiteX22675" fmla="*/ 1178430 w 6294865"/>
              <a:gd name="connsiteY22675" fmla="*/ 1286426 h 5339960"/>
              <a:gd name="connsiteX22676" fmla="*/ 1181416 w 6294865"/>
              <a:gd name="connsiteY22676" fmla="*/ 1284923 h 5339960"/>
              <a:gd name="connsiteX22677" fmla="*/ 970387 w 6294865"/>
              <a:gd name="connsiteY22677" fmla="*/ 1939405 h 5339960"/>
              <a:gd name="connsiteX22678" fmla="*/ 980992 w 6294865"/>
              <a:gd name="connsiteY22678" fmla="*/ 1947733 h 5339960"/>
              <a:gd name="connsiteX22679" fmla="*/ 980835 w 6294865"/>
              <a:gd name="connsiteY22679" fmla="*/ 1937386 h 5339960"/>
              <a:gd name="connsiteX22680" fmla="*/ 971228 w 6294865"/>
              <a:gd name="connsiteY22680" fmla="*/ 1938554 h 5339960"/>
              <a:gd name="connsiteX22681" fmla="*/ 938455 w 6294865"/>
              <a:gd name="connsiteY22681" fmla="*/ 2040354 h 5339960"/>
              <a:gd name="connsiteX22682" fmla="*/ 939621 w 6294865"/>
              <a:gd name="connsiteY22682" fmla="*/ 2050333 h 5339960"/>
              <a:gd name="connsiteX22683" fmla="*/ 947513 w 6294865"/>
              <a:gd name="connsiteY22683" fmla="*/ 2046465 h 5339960"/>
              <a:gd name="connsiteX22684" fmla="*/ 950846 w 6294865"/>
              <a:gd name="connsiteY22684" fmla="*/ 2042751 h 5339960"/>
              <a:gd name="connsiteX22685" fmla="*/ 944849 w 6294865"/>
              <a:gd name="connsiteY22685" fmla="*/ 2036878 h 5339960"/>
              <a:gd name="connsiteX22686" fmla="*/ 944446 w 6294865"/>
              <a:gd name="connsiteY22686" fmla="*/ 2036392 h 5339960"/>
              <a:gd name="connsiteX22687" fmla="*/ 178965 w 6294865"/>
              <a:gd name="connsiteY22687" fmla="*/ 4449839 h 5339960"/>
              <a:gd name="connsiteX22688" fmla="*/ 182060 w 6294865"/>
              <a:gd name="connsiteY22688" fmla="*/ 4458054 h 5339960"/>
              <a:gd name="connsiteX22689" fmla="*/ 183465 w 6294865"/>
              <a:gd name="connsiteY22689" fmla="*/ 4463922 h 5339960"/>
              <a:gd name="connsiteX22690" fmla="*/ 189142 w 6294865"/>
              <a:gd name="connsiteY22690" fmla="*/ 4466480 h 5339960"/>
              <a:gd name="connsiteX22691" fmla="*/ 189747 w 6294865"/>
              <a:gd name="connsiteY22691" fmla="*/ 4434121 h 5339960"/>
              <a:gd name="connsiteX22692" fmla="*/ 185965 w 6294865"/>
              <a:gd name="connsiteY22692" fmla="*/ 4439739 h 5339960"/>
              <a:gd name="connsiteX22693" fmla="*/ 1482020 w 6294865"/>
              <a:gd name="connsiteY22693" fmla="*/ 310723 h 5339960"/>
              <a:gd name="connsiteX22694" fmla="*/ 1485459 w 6294865"/>
              <a:gd name="connsiteY22694" fmla="*/ 322182 h 5339960"/>
              <a:gd name="connsiteX22695" fmla="*/ 1492372 w 6294865"/>
              <a:gd name="connsiteY22695" fmla="*/ 345078 h 5339960"/>
              <a:gd name="connsiteX22696" fmla="*/ 1498280 w 6294865"/>
              <a:gd name="connsiteY22696" fmla="*/ 347493 h 5339960"/>
              <a:gd name="connsiteX22697" fmla="*/ 1516341 w 6294865"/>
              <a:gd name="connsiteY22697" fmla="*/ 321791 h 5339960"/>
              <a:gd name="connsiteX22698" fmla="*/ 1517654 w 6294865"/>
              <a:gd name="connsiteY22698" fmla="*/ 320288 h 5339960"/>
              <a:gd name="connsiteX22699" fmla="*/ 1501401 w 6294865"/>
              <a:gd name="connsiteY22699" fmla="*/ 316317 h 5339960"/>
              <a:gd name="connsiteX22700" fmla="*/ 1331384 w 6294865"/>
              <a:gd name="connsiteY22700" fmla="*/ 787504 h 5339960"/>
              <a:gd name="connsiteX22701" fmla="*/ 1330645 w 6294865"/>
              <a:gd name="connsiteY22701" fmla="*/ 794682 h 5339960"/>
              <a:gd name="connsiteX22702" fmla="*/ 1334007 w 6294865"/>
              <a:gd name="connsiteY22702" fmla="*/ 792038 h 5339960"/>
              <a:gd name="connsiteX22703" fmla="*/ 948976 w 6294865"/>
              <a:gd name="connsiteY22703" fmla="*/ 2000661 h 5339960"/>
              <a:gd name="connsiteX22704" fmla="*/ 948656 w 6294865"/>
              <a:gd name="connsiteY22704" fmla="*/ 2003267 h 5339960"/>
              <a:gd name="connsiteX22705" fmla="*/ 949547 w 6294865"/>
              <a:gd name="connsiteY22705" fmla="*/ 2003874 h 5339960"/>
              <a:gd name="connsiteX22706" fmla="*/ 950675 w 6294865"/>
              <a:gd name="connsiteY22706" fmla="*/ 2002174 h 5339960"/>
              <a:gd name="connsiteX22707" fmla="*/ 949677 w 6294865"/>
              <a:gd name="connsiteY22707" fmla="*/ 2001463 h 5339960"/>
              <a:gd name="connsiteX22708" fmla="*/ 1365656 w 6294865"/>
              <a:gd name="connsiteY22708" fmla="*/ 676262 h 5339960"/>
              <a:gd name="connsiteX22709" fmla="*/ 1371116 w 6294865"/>
              <a:gd name="connsiteY22709" fmla="*/ 693656 h 5339960"/>
              <a:gd name="connsiteX22710" fmla="*/ 1374442 w 6294865"/>
              <a:gd name="connsiteY22710" fmla="*/ 694745 h 5339960"/>
              <a:gd name="connsiteX22711" fmla="*/ 1376035 w 6294865"/>
              <a:gd name="connsiteY22711" fmla="*/ 694714 h 5339960"/>
              <a:gd name="connsiteX22712" fmla="*/ 1375301 w 6294865"/>
              <a:gd name="connsiteY22712" fmla="*/ 688625 h 5339960"/>
              <a:gd name="connsiteX22713" fmla="*/ 1375187 w 6294865"/>
              <a:gd name="connsiteY22713" fmla="*/ 667096 h 5339960"/>
              <a:gd name="connsiteX22714" fmla="*/ 1371032 w 6294865"/>
              <a:gd name="connsiteY22714" fmla="*/ 670450 h 5339960"/>
              <a:gd name="connsiteX22715" fmla="*/ 1521828 w 6294865"/>
              <a:gd name="connsiteY22715" fmla="*/ 177628 h 5339960"/>
              <a:gd name="connsiteX22716" fmla="*/ 1527297 w 6294865"/>
              <a:gd name="connsiteY22716" fmla="*/ 180139 h 5339960"/>
              <a:gd name="connsiteX22717" fmla="*/ 1538160 w 6294865"/>
              <a:gd name="connsiteY22717" fmla="*/ 185750 h 5339960"/>
              <a:gd name="connsiteX22718" fmla="*/ 1532868 w 6294865"/>
              <a:gd name="connsiteY22718" fmla="*/ 169088 h 5339960"/>
              <a:gd name="connsiteX22719" fmla="*/ 1532430 w 6294865"/>
              <a:gd name="connsiteY22719" fmla="*/ 167386 h 5339960"/>
              <a:gd name="connsiteX22720" fmla="*/ 1526033 w 6294865"/>
              <a:gd name="connsiteY22720" fmla="*/ 168845 h 5339960"/>
              <a:gd name="connsiteX22721" fmla="*/ 753378 w 6294865"/>
              <a:gd name="connsiteY22721" fmla="*/ 2616129 h 5339960"/>
              <a:gd name="connsiteX22722" fmla="*/ 750760 w 6294865"/>
              <a:gd name="connsiteY22722" fmla="*/ 2630731 h 5339960"/>
              <a:gd name="connsiteX22723" fmla="*/ 754895 w 6294865"/>
              <a:gd name="connsiteY22723" fmla="*/ 2647078 h 5339960"/>
              <a:gd name="connsiteX22724" fmla="*/ 755702 w 6294865"/>
              <a:gd name="connsiteY22724" fmla="*/ 2641858 h 5339960"/>
              <a:gd name="connsiteX22725" fmla="*/ 764330 w 6294865"/>
              <a:gd name="connsiteY22725" fmla="*/ 2607734 h 5339960"/>
              <a:gd name="connsiteX22726" fmla="*/ 726845 w 6294865"/>
              <a:gd name="connsiteY22726" fmla="*/ 2699860 h 5339960"/>
              <a:gd name="connsiteX22727" fmla="*/ 730418 w 6294865"/>
              <a:gd name="connsiteY22727" fmla="*/ 2699806 h 5339960"/>
              <a:gd name="connsiteX22728" fmla="*/ 730852 w 6294865"/>
              <a:gd name="connsiteY22728" fmla="*/ 2700156 h 5339960"/>
              <a:gd name="connsiteX22729" fmla="*/ 730609 w 6294865"/>
              <a:gd name="connsiteY22729" fmla="*/ 2698014 h 5339960"/>
              <a:gd name="connsiteX22730" fmla="*/ 218747 w 6294865"/>
              <a:gd name="connsiteY22730" fmla="*/ 4310519 h 5339960"/>
              <a:gd name="connsiteX22731" fmla="*/ 232236 w 6294865"/>
              <a:gd name="connsiteY22731" fmla="*/ 4352748 h 5339960"/>
              <a:gd name="connsiteX22732" fmla="*/ 232344 w 6294865"/>
              <a:gd name="connsiteY22732" fmla="*/ 4353087 h 5339960"/>
              <a:gd name="connsiteX22733" fmla="*/ 244170 w 6294865"/>
              <a:gd name="connsiteY22733" fmla="*/ 4333304 h 5339960"/>
              <a:gd name="connsiteX22734" fmla="*/ 251117 w 6294865"/>
              <a:gd name="connsiteY22734" fmla="*/ 4322494 h 5339960"/>
              <a:gd name="connsiteX22735" fmla="*/ 241828 w 6294865"/>
              <a:gd name="connsiteY22735" fmla="*/ 4293012 h 5339960"/>
              <a:gd name="connsiteX22736" fmla="*/ 213999 w 6294865"/>
              <a:gd name="connsiteY22736" fmla="*/ 4324985 h 5339960"/>
              <a:gd name="connsiteX22737" fmla="*/ 214510 w 6294865"/>
              <a:gd name="connsiteY22737" fmla="*/ 4332289 h 5339960"/>
              <a:gd name="connsiteX22738" fmla="*/ 209965 w 6294865"/>
              <a:gd name="connsiteY22738" fmla="*/ 4380461 h 5339960"/>
              <a:gd name="connsiteX22739" fmla="*/ 211395 w 6294865"/>
              <a:gd name="connsiteY22739" fmla="*/ 4388512 h 5339960"/>
              <a:gd name="connsiteX22740" fmla="*/ 217050 w 6294865"/>
              <a:gd name="connsiteY22740" fmla="*/ 4378667 h 5339960"/>
              <a:gd name="connsiteX22741" fmla="*/ 222319 w 6294865"/>
              <a:gd name="connsiteY22741" fmla="*/ 4369856 h 5339960"/>
              <a:gd name="connsiteX22742" fmla="*/ 216544 w 6294865"/>
              <a:gd name="connsiteY22742" fmla="*/ 4342479 h 5339960"/>
              <a:gd name="connsiteX22743" fmla="*/ 700913 w 6294865"/>
              <a:gd name="connsiteY22743" fmla="*/ 2777632 h 5339960"/>
              <a:gd name="connsiteX22744" fmla="*/ 701084 w 6294865"/>
              <a:gd name="connsiteY22744" fmla="*/ 2778016 h 5339960"/>
              <a:gd name="connsiteX22745" fmla="*/ 701309 w 6294865"/>
              <a:gd name="connsiteY22745" fmla="*/ 2781760 h 5339960"/>
              <a:gd name="connsiteX22746" fmla="*/ 703785 w 6294865"/>
              <a:gd name="connsiteY22746" fmla="*/ 2784085 h 5339960"/>
              <a:gd name="connsiteX22747" fmla="*/ 708588 w 6294865"/>
              <a:gd name="connsiteY22747" fmla="*/ 2788558 h 5339960"/>
              <a:gd name="connsiteX22748" fmla="*/ 709539 w 6294865"/>
              <a:gd name="connsiteY22748" fmla="*/ 2768883 h 5339960"/>
              <a:gd name="connsiteX22749" fmla="*/ 1515193 w 6294865"/>
              <a:gd name="connsiteY22749" fmla="*/ 191907 h 5339960"/>
              <a:gd name="connsiteX22750" fmla="*/ 1515012 w 6294865"/>
              <a:gd name="connsiteY22750" fmla="*/ 196095 h 5339960"/>
              <a:gd name="connsiteX22751" fmla="*/ 1516674 w 6294865"/>
              <a:gd name="connsiteY22751" fmla="*/ 192932 h 5339960"/>
              <a:gd name="connsiteX22752" fmla="*/ 1517189 w 6294865"/>
              <a:gd name="connsiteY22752" fmla="*/ 192718 h 5339960"/>
              <a:gd name="connsiteX22753" fmla="*/ 175379 w 6294865"/>
              <a:gd name="connsiteY22753" fmla="*/ 4445146 h 5339960"/>
              <a:gd name="connsiteX22754" fmla="*/ 177970 w 6294865"/>
              <a:gd name="connsiteY22754" fmla="*/ 4447197 h 5339960"/>
              <a:gd name="connsiteX22755" fmla="*/ 178223 w 6294865"/>
              <a:gd name="connsiteY22755" fmla="*/ 4447868 h 5339960"/>
              <a:gd name="connsiteX22756" fmla="*/ 183275 w 6294865"/>
              <a:gd name="connsiteY22756" fmla="*/ 4438529 h 5339960"/>
              <a:gd name="connsiteX22757" fmla="*/ 180254 w 6294865"/>
              <a:gd name="connsiteY22757" fmla="*/ 4441370 h 5339960"/>
              <a:gd name="connsiteX22758" fmla="*/ 843435 w 6294865"/>
              <a:gd name="connsiteY22758" fmla="*/ 2322407 h 5339960"/>
              <a:gd name="connsiteX22759" fmla="*/ 843512 w 6294865"/>
              <a:gd name="connsiteY22759" fmla="*/ 2322705 h 5339960"/>
              <a:gd name="connsiteX22760" fmla="*/ 843793 w 6294865"/>
              <a:gd name="connsiteY22760" fmla="*/ 2322673 h 5339960"/>
              <a:gd name="connsiteX22761" fmla="*/ 843899 w 6294865"/>
              <a:gd name="connsiteY22761" fmla="*/ 2322106 h 5339960"/>
              <a:gd name="connsiteX22762" fmla="*/ 1333470 w 6294865"/>
              <a:gd name="connsiteY22762" fmla="*/ 764493 h 5339960"/>
              <a:gd name="connsiteX22763" fmla="*/ 1332060 w 6294865"/>
              <a:gd name="connsiteY22763" fmla="*/ 780935 h 5339960"/>
              <a:gd name="connsiteX22764" fmla="*/ 1331955 w 6294865"/>
              <a:gd name="connsiteY22764" fmla="*/ 781957 h 5339960"/>
              <a:gd name="connsiteX22765" fmla="*/ 1334658 w 6294865"/>
              <a:gd name="connsiteY22765" fmla="*/ 787689 h 5339960"/>
              <a:gd name="connsiteX22766" fmla="*/ 1335732 w 6294865"/>
              <a:gd name="connsiteY22766" fmla="*/ 790040 h 5339960"/>
              <a:gd name="connsiteX22767" fmla="*/ 1347389 w 6294865"/>
              <a:gd name="connsiteY22767" fmla="*/ 772853 h 5339960"/>
              <a:gd name="connsiteX22768" fmla="*/ 1343337 w 6294865"/>
              <a:gd name="connsiteY22768" fmla="*/ 766343 h 5339960"/>
              <a:gd name="connsiteX22769" fmla="*/ 1339966 w 6294865"/>
              <a:gd name="connsiteY22769" fmla="*/ 761692 h 5339960"/>
              <a:gd name="connsiteX22770" fmla="*/ 748036 w 6294865"/>
              <a:gd name="connsiteY22770" fmla="*/ 2620123 h 5339960"/>
              <a:gd name="connsiteX22771" fmla="*/ 749268 w 6294865"/>
              <a:gd name="connsiteY22771" fmla="*/ 2624909 h 5339960"/>
              <a:gd name="connsiteX22772" fmla="*/ 749611 w 6294865"/>
              <a:gd name="connsiteY22772" fmla="*/ 2618966 h 5339960"/>
              <a:gd name="connsiteX22773" fmla="*/ 1311617 w 6294865"/>
              <a:gd name="connsiteY22773" fmla="*/ 829986 h 5339960"/>
              <a:gd name="connsiteX22774" fmla="*/ 1311673 w 6294865"/>
              <a:gd name="connsiteY22774" fmla="*/ 832189 h 5339960"/>
              <a:gd name="connsiteX22775" fmla="*/ 1312568 w 6294865"/>
              <a:gd name="connsiteY22775" fmla="*/ 830794 h 5339960"/>
              <a:gd name="connsiteX22776" fmla="*/ 1175962 w 6294865"/>
              <a:gd name="connsiteY22776" fmla="*/ 1259536 h 5339960"/>
              <a:gd name="connsiteX22777" fmla="*/ 1177427 w 6294865"/>
              <a:gd name="connsiteY22777" fmla="*/ 1268192 h 5339960"/>
              <a:gd name="connsiteX22778" fmla="*/ 1177681 w 6294865"/>
              <a:gd name="connsiteY22778" fmla="*/ 1274221 h 5339960"/>
              <a:gd name="connsiteX22779" fmla="*/ 1182763 w 6294865"/>
              <a:gd name="connsiteY22779" fmla="*/ 1277818 h 5339960"/>
              <a:gd name="connsiteX22780" fmla="*/ 1183787 w 6294865"/>
              <a:gd name="connsiteY22780" fmla="*/ 1273044 h 5339960"/>
              <a:gd name="connsiteX22781" fmla="*/ 1181401 w 6294865"/>
              <a:gd name="connsiteY22781" fmla="*/ 1264547 h 5339960"/>
              <a:gd name="connsiteX22782" fmla="*/ 1179483 w 6294865"/>
              <a:gd name="connsiteY22782" fmla="*/ 1256107 h 5339960"/>
              <a:gd name="connsiteX22783" fmla="*/ 1154696 w 6294865"/>
              <a:gd name="connsiteY22783" fmla="*/ 1325119 h 5339960"/>
              <a:gd name="connsiteX22784" fmla="*/ 1155888 w 6294865"/>
              <a:gd name="connsiteY22784" fmla="*/ 1324285 h 5339960"/>
              <a:gd name="connsiteX22785" fmla="*/ 1165995 w 6294865"/>
              <a:gd name="connsiteY22785" fmla="*/ 1323583 h 5339960"/>
              <a:gd name="connsiteX22786" fmla="*/ 1159039 w 6294865"/>
              <a:gd name="connsiteY22786" fmla="*/ 1318033 h 5339960"/>
              <a:gd name="connsiteX22787" fmla="*/ 791857 w 6294865"/>
              <a:gd name="connsiteY22787" fmla="*/ 2475223 h 5339960"/>
              <a:gd name="connsiteX22788" fmla="*/ 799861 w 6294865"/>
              <a:gd name="connsiteY22788" fmla="*/ 2479206 h 5339960"/>
              <a:gd name="connsiteX22789" fmla="*/ 803862 w 6294865"/>
              <a:gd name="connsiteY22789" fmla="*/ 2466660 h 5339960"/>
              <a:gd name="connsiteX22790" fmla="*/ 802407 w 6294865"/>
              <a:gd name="connsiteY22790" fmla="*/ 2468062 h 5339960"/>
              <a:gd name="connsiteX22791" fmla="*/ 1352843 w 6294865"/>
              <a:gd name="connsiteY22791" fmla="*/ 693669 h 5339960"/>
              <a:gd name="connsiteX22792" fmla="*/ 1350812 w 6294865"/>
              <a:gd name="connsiteY22792" fmla="*/ 701462 h 5339960"/>
              <a:gd name="connsiteX22793" fmla="*/ 1350238 w 6294865"/>
              <a:gd name="connsiteY22793" fmla="*/ 703930 h 5339960"/>
              <a:gd name="connsiteX22794" fmla="*/ 1356708 w 6294865"/>
              <a:gd name="connsiteY22794" fmla="*/ 700708 h 5339960"/>
              <a:gd name="connsiteX22795" fmla="*/ 1355475 w 6294865"/>
              <a:gd name="connsiteY22795" fmla="*/ 694865 h 5339960"/>
              <a:gd name="connsiteX22796" fmla="*/ 117981 w 6294865"/>
              <a:gd name="connsiteY22796" fmla="*/ 4609291 h 5339960"/>
              <a:gd name="connsiteX22797" fmla="*/ 124123 w 6294865"/>
              <a:gd name="connsiteY22797" fmla="*/ 4607832 h 5339960"/>
              <a:gd name="connsiteX22798" fmla="*/ 153599 w 6294865"/>
              <a:gd name="connsiteY22798" fmla="*/ 4601582 h 5339960"/>
              <a:gd name="connsiteX22799" fmla="*/ 153188 w 6294865"/>
              <a:gd name="connsiteY22799" fmla="*/ 4597748 h 5339960"/>
              <a:gd name="connsiteX22800" fmla="*/ 152912 w 6294865"/>
              <a:gd name="connsiteY22800" fmla="*/ 4588182 h 5339960"/>
              <a:gd name="connsiteX22801" fmla="*/ 140731 w 6294865"/>
              <a:gd name="connsiteY22801" fmla="*/ 4595562 h 5339960"/>
              <a:gd name="connsiteX22802" fmla="*/ 952993 w 6294865"/>
              <a:gd name="connsiteY22802" fmla="*/ 1957051 h 5339960"/>
              <a:gd name="connsiteX22803" fmla="*/ 952636 w 6294865"/>
              <a:gd name="connsiteY22803" fmla="*/ 1964316 h 5339960"/>
              <a:gd name="connsiteX22804" fmla="*/ 956757 w 6294865"/>
              <a:gd name="connsiteY22804" fmla="*/ 1966366 h 5339960"/>
              <a:gd name="connsiteX22805" fmla="*/ 966926 w 6294865"/>
              <a:gd name="connsiteY22805" fmla="*/ 1960155 h 5339960"/>
              <a:gd name="connsiteX22806" fmla="*/ 963282 w 6294865"/>
              <a:gd name="connsiteY22806" fmla="*/ 1947974 h 5339960"/>
              <a:gd name="connsiteX22807" fmla="*/ 962541 w 6294865"/>
              <a:gd name="connsiteY22807" fmla="*/ 1947365 h 5339960"/>
              <a:gd name="connsiteX22808" fmla="*/ 1337135 w 6294865"/>
              <a:gd name="connsiteY22808" fmla="*/ 735942 h 5339960"/>
              <a:gd name="connsiteX22809" fmla="*/ 1346964 w 6294865"/>
              <a:gd name="connsiteY22809" fmla="*/ 747247 h 5339960"/>
              <a:gd name="connsiteX22810" fmla="*/ 1365030 w 6294865"/>
              <a:gd name="connsiteY22810" fmla="*/ 742776 h 5339960"/>
              <a:gd name="connsiteX22811" fmla="*/ 1367817 w 6294865"/>
              <a:gd name="connsiteY22811" fmla="*/ 737716 h 5339960"/>
              <a:gd name="connsiteX22812" fmla="*/ 1361449 w 6294865"/>
              <a:gd name="connsiteY22812" fmla="*/ 717500 h 5339960"/>
              <a:gd name="connsiteX22813" fmla="*/ 976330 w 6294865"/>
              <a:gd name="connsiteY22813" fmla="*/ 1879886 h 5339960"/>
              <a:gd name="connsiteX22814" fmla="*/ 978462 w 6294865"/>
              <a:gd name="connsiteY22814" fmla="*/ 1881911 h 5339960"/>
              <a:gd name="connsiteX22815" fmla="*/ 982056 w 6294865"/>
              <a:gd name="connsiteY22815" fmla="*/ 1882564 h 5339960"/>
              <a:gd name="connsiteX22816" fmla="*/ 982265 w 6294865"/>
              <a:gd name="connsiteY22816" fmla="*/ 1878239 h 5339960"/>
              <a:gd name="connsiteX22817" fmla="*/ 982408 w 6294865"/>
              <a:gd name="connsiteY22817" fmla="*/ 1876904 h 5339960"/>
              <a:gd name="connsiteX22818" fmla="*/ 1173342 w 6294865"/>
              <a:gd name="connsiteY22818" fmla="*/ 1254241 h 5339960"/>
              <a:gd name="connsiteX22819" fmla="*/ 1175492 w 6294865"/>
              <a:gd name="connsiteY22819" fmla="*/ 1256752 h 5339960"/>
              <a:gd name="connsiteX22820" fmla="*/ 1175612 w 6294865"/>
              <a:gd name="connsiteY22820" fmla="*/ 1257459 h 5339960"/>
              <a:gd name="connsiteX22821" fmla="*/ 1178887 w 6294865"/>
              <a:gd name="connsiteY22821" fmla="*/ 1253479 h 5339960"/>
              <a:gd name="connsiteX22822" fmla="*/ 1178473 w 6294865"/>
              <a:gd name="connsiteY22822" fmla="*/ 1251658 h 5339960"/>
              <a:gd name="connsiteX22823" fmla="*/ 601331 w 6294865"/>
              <a:gd name="connsiteY22823" fmla="*/ 3069577 h 5339960"/>
              <a:gd name="connsiteX22824" fmla="*/ 608940 w 6294865"/>
              <a:gd name="connsiteY22824" fmla="*/ 3075339 h 5339960"/>
              <a:gd name="connsiteX22825" fmla="*/ 614340 w 6294865"/>
              <a:gd name="connsiteY22825" fmla="*/ 3078356 h 5339960"/>
              <a:gd name="connsiteX22826" fmla="*/ 613046 w 6294865"/>
              <a:gd name="connsiteY22826" fmla="*/ 3074640 h 5339960"/>
              <a:gd name="connsiteX22827" fmla="*/ 601529 w 6294865"/>
              <a:gd name="connsiteY22827" fmla="*/ 3069373 h 5339960"/>
              <a:gd name="connsiteX22828" fmla="*/ 781043 w 6294865"/>
              <a:gd name="connsiteY22828" fmla="*/ 2498645 h 5339960"/>
              <a:gd name="connsiteX22829" fmla="*/ 786166 w 6294865"/>
              <a:gd name="connsiteY22829" fmla="*/ 2510258 h 5339960"/>
              <a:gd name="connsiteX22830" fmla="*/ 786362 w 6294865"/>
              <a:gd name="connsiteY22830" fmla="*/ 2510591 h 5339960"/>
              <a:gd name="connsiteX22831" fmla="*/ 790322 w 6294865"/>
              <a:gd name="connsiteY22831" fmla="*/ 2504626 h 5339960"/>
              <a:gd name="connsiteX22832" fmla="*/ 789325 w 6294865"/>
              <a:gd name="connsiteY22832" fmla="*/ 2503914 h 5339960"/>
              <a:gd name="connsiteX22833" fmla="*/ 785243 w 6294865"/>
              <a:gd name="connsiteY22833" fmla="*/ 2499235 h 5339960"/>
              <a:gd name="connsiteX22834" fmla="*/ 783550 w 6294865"/>
              <a:gd name="connsiteY22834" fmla="*/ 2498567 h 5339960"/>
              <a:gd name="connsiteX22835" fmla="*/ 764902 w 6294865"/>
              <a:gd name="connsiteY22835" fmla="*/ 2548260 h 5339960"/>
              <a:gd name="connsiteX22836" fmla="*/ 761244 w 6294865"/>
              <a:gd name="connsiteY22836" fmla="*/ 2569965 h 5339960"/>
              <a:gd name="connsiteX22837" fmla="*/ 761904 w 6294865"/>
              <a:gd name="connsiteY22837" fmla="*/ 2572714 h 5339960"/>
              <a:gd name="connsiteX22838" fmla="*/ 762593 w 6294865"/>
              <a:gd name="connsiteY22838" fmla="*/ 2577333 h 5339960"/>
              <a:gd name="connsiteX22839" fmla="*/ 760798 w 6294865"/>
              <a:gd name="connsiteY22839" fmla="*/ 2572609 h 5339960"/>
              <a:gd name="connsiteX22840" fmla="*/ 755171 w 6294865"/>
              <a:gd name="connsiteY22840" fmla="*/ 2605993 h 5339960"/>
              <a:gd name="connsiteX22841" fmla="*/ 759475 w 6294865"/>
              <a:gd name="connsiteY22841" fmla="*/ 2603883 h 5339960"/>
              <a:gd name="connsiteX22842" fmla="*/ 765986 w 6294865"/>
              <a:gd name="connsiteY22842" fmla="*/ 2601184 h 5339960"/>
              <a:gd name="connsiteX22843" fmla="*/ 781277 w 6294865"/>
              <a:gd name="connsiteY22843" fmla="*/ 2540704 h 5339960"/>
              <a:gd name="connsiteX22844" fmla="*/ 776916 w 6294865"/>
              <a:gd name="connsiteY22844" fmla="*/ 2543587 h 5339960"/>
              <a:gd name="connsiteX22845" fmla="*/ 1133334 w 6294865"/>
              <a:gd name="connsiteY22845" fmla="*/ 1378416 h 5339960"/>
              <a:gd name="connsiteX22846" fmla="*/ 1187942 w 6294865"/>
              <a:gd name="connsiteY22846" fmla="*/ 1356048 h 5339960"/>
              <a:gd name="connsiteX22847" fmla="*/ 1186100 w 6294865"/>
              <a:gd name="connsiteY22847" fmla="*/ 1352752 h 5339960"/>
              <a:gd name="connsiteX22848" fmla="*/ 1177987 w 6294865"/>
              <a:gd name="connsiteY22848" fmla="*/ 1340493 h 5339960"/>
              <a:gd name="connsiteX22849" fmla="*/ 1177465 w 6294865"/>
              <a:gd name="connsiteY22849" fmla="*/ 1340509 h 5339960"/>
              <a:gd name="connsiteX22850" fmla="*/ 1164241 w 6294865"/>
              <a:gd name="connsiteY22850" fmla="*/ 1341575 h 5339960"/>
              <a:gd name="connsiteX22851" fmla="*/ 1152537 w 6294865"/>
              <a:gd name="connsiteY22851" fmla="*/ 1353284 h 5339960"/>
              <a:gd name="connsiteX22852" fmla="*/ 1137913 w 6294865"/>
              <a:gd name="connsiteY22852" fmla="*/ 1366912 h 5339960"/>
              <a:gd name="connsiteX22853" fmla="*/ 1155536 w 6294865"/>
              <a:gd name="connsiteY22853" fmla="*/ 1345012 h 5339960"/>
              <a:gd name="connsiteX22854" fmla="*/ 1158050 w 6294865"/>
              <a:gd name="connsiteY22854" fmla="*/ 1342045 h 5339960"/>
              <a:gd name="connsiteX22855" fmla="*/ 1147285 w 6294865"/>
              <a:gd name="connsiteY22855" fmla="*/ 1341677 h 5339960"/>
              <a:gd name="connsiteX22856" fmla="*/ 1146126 w 6294865"/>
              <a:gd name="connsiteY22856" fmla="*/ 1344333 h 5339960"/>
              <a:gd name="connsiteX22857" fmla="*/ 1137460 w 6294865"/>
              <a:gd name="connsiteY22857" fmla="*/ 1367110 h 5339960"/>
              <a:gd name="connsiteX22858" fmla="*/ 728893 w 6294865"/>
              <a:gd name="connsiteY22858" fmla="*/ 2662194 h 5339960"/>
              <a:gd name="connsiteX22859" fmla="*/ 728494 w 6294865"/>
              <a:gd name="connsiteY22859" fmla="*/ 2666323 h 5339960"/>
              <a:gd name="connsiteX22860" fmla="*/ 722835 w 6294865"/>
              <a:gd name="connsiteY22860" fmla="*/ 2682373 h 5339960"/>
              <a:gd name="connsiteX22861" fmla="*/ 729172 w 6294865"/>
              <a:gd name="connsiteY22861" fmla="*/ 2680624 h 5339960"/>
              <a:gd name="connsiteX22862" fmla="*/ 685761 w 6294865"/>
              <a:gd name="connsiteY22862" fmla="*/ 2797437 h 5339960"/>
              <a:gd name="connsiteX22863" fmla="*/ 686899 w 6294865"/>
              <a:gd name="connsiteY22863" fmla="*/ 2799485 h 5339960"/>
              <a:gd name="connsiteX22864" fmla="*/ 687484 w 6294865"/>
              <a:gd name="connsiteY22864" fmla="*/ 2799033 h 5339960"/>
              <a:gd name="connsiteX22865" fmla="*/ 692249 w 6294865"/>
              <a:gd name="connsiteY22865" fmla="*/ 2798189 h 5339960"/>
              <a:gd name="connsiteX22866" fmla="*/ 689034 w 6294865"/>
              <a:gd name="connsiteY22866" fmla="*/ 2795362 h 5339960"/>
              <a:gd name="connsiteX22867" fmla="*/ 687682 w 6294865"/>
              <a:gd name="connsiteY22867" fmla="*/ 2792411 h 5339960"/>
              <a:gd name="connsiteX22868" fmla="*/ 738976 w 6294865"/>
              <a:gd name="connsiteY22868" fmla="*/ 2626775 h 5339960"/>
              <a:gd name="connsiteX22869" fmla="*/ 741982 w 6294865"/>
              <a:gd name="connsiteY22869" fmla="*/ 2652485 h 5339960"/>
              <a:gd name="connsiteX22870" fmla="*/ 744798 w 6294865"/>
              <a:gd name="connsiteY22870" fmla="*/ 2677657 h 5339960"/>
              <a:gd name="connsiteX22871" fmla="*/ 750024 w 6294865"/>
              <a:gd name="connsiteY22871" fmla="*/ 2678572 h 5339960"/>
              <a:gd name="connsiteX22872" fmla="*/ 753805 w 6294865"/>
              <a:gd name="connsiteY22872" fmla="*/ 2654128 h 5339960"/>
              <a:gd name="connsiteX22873" fmla="*/ 751086 w 6294865"/>
              <a:gd name="connsiteY22873" fmla="*/ 2646237 h 5339960"/>
              <a:gd name="connsiteX22874" fmla="*/ 743646 w 6294865"/>
              <a:gd name="connsiteY22874" fmla="*/ 2623346 h 5339960"/>
              <a:gd name="connsiteX22875" fmla="*/ 1123902 w 6294865"/>
              <a:gd name="connsiteY22875" fmla="*/ 1403578 h 5339960"/>
              <a:gd name="connsiteX22876" fmla="*/ 1135490 w 6294865"/>
              <a:gd name="connsiteY22876" fmla="*/ 1403390 h 5339960"/>
              <a:gd name="connsiteX22877" fmla="*/ 1186020 w 6294865"/>
              <a:gd name="connsiteY22877" fmla="*/ 1404230 h 5339960"/>
              <a:gd name="connsiteX22878" fmla="*/ 1206204 w 6294865"/>
              <a:gd name="connsiteY22878" fmla="*/ 1405966 h 5339960"/>
              <a:gd name="connsiteX22879" fmla="*/ 1208551 w 6294865"/>
              <a:gd name="connsiteY22879" fmla="*/ 1403195 h 5339960"/>
              <a:gd name="connsiteX22880" fmla="*/ 1196582 w 6294865"/>
              <a:gd name="connsiteY22880" fmla="*/ 1402787 h 5339960"/>
              <a:gd name="connsiteX22881" fmla="*/ 1194047 w 6294865"/>
              <a:gd name="connsiteY22881" fmla="*/ 1394063 h 5339960"/>
              <a:gd name="connsiteX22882" fmla="*/ 1204926 w 6294865"/>
              <a:gd name="connsiteY22882" fmla="*/ 1386456 h 5339960"/>
              <a:gd name="connsiteX22883" fmla="*/ 1199839 w 6294865"/>
              <a:gd name="connsiteY22883" fmla="*/ 1377347 h 5339960"/>
              <a:gd name="connsiteX22884" fmla="*/ 1199638 w 6294865"/>
              <a:gd name="connsiteY22884" fmla="*/ 1377794 h 5339960"/>
              <a:gd name="connsiteX22885" fmla="*/ 1155106 w 6294865"/>
              <a:gd name="connsiteY22885" fmla="*/ 1392242 h 5339960"/>
              <a:gd name="connsiteX22886" fmla="*/ 1171281 w 6294865"/>
              <a:gd name="connsiteY22886" fmla="*/ 1376464 h 5339960"/>
              <a:gd name="connsiteX22887" fmla="*/ 1178145 w 6294865"/>
              <a:gd name="connsiteY22887" fmla="*/ 1370409 h 5339960"/>
              <a:gd name="connsiteX22888" fmla="*/ 1172068 w 6294865"/>
              <a:gd name="connsiteY22888" fmla="*/ 1372631 h 5339960"/>
              <a:gd name="connsiteX22889" fmla="*/ 1129773 w 6294865"/>
              <a:gd name="connsiteY22889" fmla="*/ 1388164 h 5339960"/>
              <a:gd name="connsiteX22890" fmla="*/ 1129556 w 6294865"/>
              <a:gd name="connsiteY22890" fmla="*/ 1388760 h 5339960"/>
              <a:gd name="connsiteX22891" fmla="*/ 1123920 w 6294865"/>
              <a:gd name="connsiteY22891" fmla="*/ 1403543 h 5339960"/>
              <a:gd name="connsiteX22892" fmla="*/ 995543 w 6294865"/>
              <a:gd name="connsiteY22892" fmla="*/ 1810225 h 5339960"/>
              <a:gd name="connsiteX22893" fmla="*/ 1001091 w 6294865"/>
              <a:gd name="connsiteY22893" fmla="*/ 1831746 h 5339960"/>
              <a:gd name="connsiteX22894" fmla="*/ 1003026 w 6294865"/>
              <a:gd name="connsiteY22894" fmla="*/ 1839208 h 5339960"/>
              <a:gd name="connsiteX22895" fmla="*/ 1012037 w 6294865"/>
              <a:gd name="connsiteY22895" fmla="*/ 1832908 h 5339960"/>
              <a:gd name="connsiteX22896" fmla="*/ 1023614 w 6294865"/>
              <a:gd name="connsiteY22896" fmla="*/ 1832105 h 5339960"/>
              <a:gd name="connsiteX22897" fmla="*/ 1029155 w 6294865"/>
              <a:gd name="connsiteY22897" fmla="*/ 1832416 h 5339960"/>
              <a:gd name="connsiteX22898" fmla="*/ 1033446 w 6294865"/>
              <a:gd name="connsiteY22898" fmla="*/ 1824946 h 5339960"/>
              <a:gd name="connsiteX22899" fmla="*/ 1033906 w 6294865"/>
              <a:gd name="connsiteY22899" fmla="*/ 1820960 h 5339960"/>
              <a:gd name="connsiteX22900" fmla="*/ 1036325 w 6294865"/>
              <a:gd name="connsiteY22900" fmla="*/ 1807958 h 5339960"/>
              <a:gd name="connsiteX22901" fmla="*/ 1034448 w 6294865"/>
              <a:gd name="connsiteY22901" fmla="*/ 1807274 h 5339960"/>
              <a:gd name="connsiteX22902" fmla="*/ 1016271 w 6294865"/>
              <a:gd name="connsiteY22902" fmla="*/ 1801185 h 5339960"/>
              <a:gd name="connsiteX22903" fmla="*/ 963312 w 6294865"/>
              <a:gd name="connsiteY22903" fmla="*/ 1912547 h 5339960"/>
              <a:gd name="connsiteX22904" fmla="*/ 966453 w 6294865"/>
              <a:gd name="connsiteY22904" fmla="*/ 1924728 h 5339960"/>
              <a:gd name="connsiteX22905" fmla="*/ 971865 w 6294865"/>
              <a:gd name="connsiteY22905" fmla="*/ 1923571 h 5339960"/>
              <a:gd name="connsiteX22906" fmla="*/ 978540 w 6294865"/>
              <a:gd name="connsiteY22906" fmla="*/ 1916137 h 5339960"/>
              <a:gd name="connsiteX22907" fmla="*/ 980532 w 6294865"/>
              <a:gd name="connsiteY22907" fmla="*/ 1914055 h 5339960"/>
              <a:gd name="connsiteX22908" fmla="*/ 980563 w 6294865"/>
              <a:gd name="connsiteY22908" fmla="*/ 1913437 h 5339960"/>
              <a:gd name="connsiteX22909" fmla="*/ 976461 w 6294865"/>
              <a:gd name="connsiteY22909" fmla="*/ 1906812 h 5339960"/>
              <a:gd name="connsiteX22910" fmla="*/ 852015 w 6294865"/>
              <a:gd name="connsiteY22910" fmla="*/ 2264751 h 5339960"/>
              <a:gd name="connsiteX22911" fmla="*/ 852524 w 6294865"/>
              <a:gd name="connsiteY22911" fmla="*/ 2265107 h 5339960"/>
              <a:gd name="connsiteX22912" fmla="*/ 856932 w 6294865"/>
              <a:gd name="connsiteY22912" fmla="*/ 2259831 h 5339960"/>
              <a:gd name="connsiteX22913" fmla="*/ 769995 w 6294865"/>
              <a:gd name="connsiteY22913" fmla="*/ 2518693 h 5339960"/>
              <a:gd name="connsiteX22914" fmla="*/ 768556 w 6294865"/>
              <a:gd name="connsiteY22914" fmla="*/ 2527018 h 5339960"/>
              <a:gd name="connsiteX22915" fmla="*/ 772297 w 6294865"/>
              <a:gd name="connsiteY22915" fmla="*/ 2523719 h 5339960"/>
              <a:gd name="connsiteX22916" fmla="*/ 781216 w 6294865"/>
              <a:gd name="connsiteY22916" fmla="*/ 2482443 h 5339960"/>
              <a:gd name="connsiteX22917" fmla="*/ 781340 w 6294865"/>
              <a:gd name="connsiteY22917" fmla="*/ 2482666 h 5339960"/>
              <a:gd name="connsiteX22918" fmla="*/ 787975 w 6294865"/>
              <a:gd name="connsiteY22918" fmla="*/ 2482469 h 5339960"/>
              <a:gd name="connsiteX22919" fmla="*/ 783949 w 6294865"/>
              <a:gd name="connsiteY22919" fmla="*/ 2480589 h 5339960"/>
              <a:gd name="connsiteX22920" fmla="*/ 1179455 w 6294865"/>
              <a:gd name="connsiteY22920" fmla="*/ 1217981 h 5339960"/>
              <a:gd name="connsiteX22921" fmla="*/ 1184159 w 6294865"/>
              <a:gd name="connsiteY22921" fmla="*/ 1224519 h 5339960"/>
              <a:gd name="connsiteX22922" fmla="*/ 1184265 w 6294865"/>
              <a:gd name="connsiteY22922" fmla="*/ 1224658 h 5339960"/>
              <a:gd name="connsiteX22923" fmla="*/ 1188119 w 6294865"/>
              <a:gd name="connsiteY22923" fmla="*/ 1221963 h 5339960"/>
              <a:gd name="connsiteX22924" fmla="*/ 1196572 w 6294865"/>
              <a:gd name="connsiteY22924" fmla="*/ 1221376 h 5339960"/>
              <a:gd name="connsiteX22925" fmla="*/ 1199047 w 6294865"/>
              <a:gd name="connsiteY22925" fmla="*/ 1212698 h 5339960"/>
              <a:gd name="connsiteX22926" fmla="*/ 1200684 w 6294865"/>
              <a:gd name="connsiteY22926" fmla="*/ 1207678 h 5339960"/>
              <a:gd name="connsiteX22927" fmla="*/ 848440 w 6294865"/>
              <a:gd name="connsiteY22927" fmla="*/ 2261142 h 5339960"/>
              <a:gd name="connsiteX22928" fmla="*/ 848816 w 6294865"/>
              <a:gd name="connsiteY22928" fmla="*/ 2262589 h 5339960"/>
              <a:gd name="connsiteX22929" fmla="*/ 848948 w 6294865"/>
              <a:gd name="connsiteY22929" fmla="*/ 2262612 h 5339960"/>
              <a:gd name="connsiteX22930" fmla="*/ 849340 w 6294865"/>
              <a:gd name="connsiteY22930" fmla="*/ 2262884 h 5339960"/>
              <a:gd name="connsiteX22931" fmla="*/ 852081 w 6294865"/>
              <a:gd name="connsiteY22931" fmla="*/ 2259554 h 5339960"/>
              <a:gd name="connsiteX22932" fmla="*/ 879142 w 6294865"/>
              <a:gd name="connsiteY22932" fmla="*/ 2163269 h 5339960"/>
              <a:gd name="connsiteX22933" fmla="*/ 881099 w 6294865"/>
              <a:gd name="connsiteY22933" fmla="*/ 2167156 h 5339960"/>
              <a:gd name="connsiteX22934" fmla="*/ 886621 w 6294865"/>
              <a:gd name="connsiteY22934" fmla="*/ 2160551 h 5339960"/>
              <a:gd name="connsiteX22935" fmla="*/ 886910 w 6294865"/>
              <a:gd name="connsiteY22935" fmla="*/ 2159203 h 5339960"/>
              <a:gd name="connsiteX22936" fmla="*/ 887197 w 6294865"/>
              <a:gd name="connsiteY22936" fmla="*/ 2158198 h 5339960"/>
              <a:gd name="connsiteX22937" fmla="*/ 691930 w 6294865"/>
              <a:gd name="connsiteY22937" fmla="*/ 2757269 h 5339960"/>
              <a:gd name="connsiteX22938" fmla="*/ 695438 w 6294865"/>
              <a:gd name="connsiteY22938" fmla="*/ 2765220 h 5339960"/>
              <a:gd name="connsiteX22939" fmla="*/ 696754 w 6294865"/>
              <a:gd name="connsiteY22939" fmla="*/ 2763558 h 5339960"/>
              <a:gd name="connsiteX22940" fmla="*/ 696386 w 6294865"/>
              <a:gd name="connsiteY22940" fmla="*/ 2767370 h 5339960"/>
              <a:gd name="connsiteX22941" fmla="*/ 697191 w 6294865"/>
              <a:gd name="connsiteY22941" fmla="*/ 2769195 h 5339960"/>
              <a:gd name="connsiteX22942" fmla="*/ 710602 w 6294865"/>
              <a:gd name="connsiteY22942" fmla="*/ 2754255 h 5339960"/>
              <a:gd name="connsiteX22943" fmla="*/ 710962 w 6294865"/>
              <a:gd name="connsiteY22943" fmla="*/ 2750912 h 5339960"/>
              <a:gd name="connsiteX22944" fmla="*/ 710020 w 6294865"/>
              <a:gd name="connsiteY22944" fmla="*/ 2749942 h 5339960"/>
              <a:gd name="connsiteX22945" fmla="*/ 711002 w 6294865"/>
              <a:gd name="connsiteY22945" fmla="*/ 2750549 h 5339960"/>
              <a:gd name="connsiteX22946" fmla="*/ 711931 w 6294865"/>
              <a:gd name="connsiteY22946" fmla="*/ 2741901 h 5339960"/>
              <a:gd name="connsiteX22947" fmla="*/ 713475 w 6294865"/>
              <a:gd name="connsiteY22947" fmla="*/ 2745023 h 5339960"/>
              <a:gd name="connsiteX22948" fmla="*/ 714257 w 6294865"/>
              <a:gd name="connsiteY22948" fmla="*/ 2750185 h 5339960"/>
              <a:gd name="connsiteX22949" fmla="*/ 725188 w 6294865"/>
              <a:gd name="connsiteY22949" fmla="*/ 2738010 h 5339960"/>
              <a:gd name="connsiteX22950" fmla="*/ 734079 w 6294865"/>
              <a:gd name="connsiteY22950" fmla="*/ 2728729 h 5339960"/>
              <a:gd name="connsiteX22951" fmla="*/ 732821 w 6294865"/>
              <a:gd name="connsiteY22951" fmla="*/ 2717605 h 5339960"/>
              <a:gd name="connsiteX22952" fmla="*/ 716306 w 6294865"/>
              <a:gd name="connsiteY22952" fmla="*/ 2733512 h 5339960"/>
              <a:gd name="connsiteX22953" fmla="*/ 695092 w 6294865"/>
              <a:gd name="connsiteY22953" fmla="*/ 2747909 h 5339960"/>
              <a:gd name="connsiteX22954" fmla="*/ 1374289 w 6294865"/>
              <a:gd name="connsiteY22954" fmla="*/ 587248 h 5339960"/>
              <a:gd name="connsiteX22955" fmla="*/ 1375827 w 6294865"/>
              <a:gd name="connsiteY22955" fmla="*/ 592778 h 5339960"/>
              <a:gd name="connsiteX22956" fmla="*/ 1378692 w 6294865"/>
              <a:gd name="connsiteY22956" fmla="*/ 580710 h 5339960"/>
              <a:gd name="connsiteX22957" fmla="*/ 514571 w 6294865"/>
              <a:gd name="connsiteY22957" fmla="*/ 3315765 h 5339960"/>
              <a:gd name="connsiteX22958" fmla="*/ 514470 w 6294865"/>
              <a:gd name="connsiteY22958" fmla="*/ 3322455 h 5339960"/>
              <a:gd name="connsiteX22959" fmla="*/ 516659 w 6294865"/>
              <a:gd name="connsiteY22959" fmla="*/ 3318229 h 5339960"/>
              <a:gd name="connsiteX22960" fmla="*/ 937537 w 6294865"/>
              <a:gd name="connsiteY22960" fmla="*/ 1972726 h 5339960"/>
              <a:gd name="connsiteX22961" fmla="*/ 940718 w 6294865"/>
              <a:gd name="connsiteY22961" fmla="*/ 1978457 h 5339960"/>
              <a:gd name="connsiteX22962" fmla="*/ 943260 w 6294865"/>
              <a:gd name="connsiteY22962" fmla="*/ 1976258 h 5339960"/>
              <a:gd name="connsiteX22963" fmla="*/ 945138 w 6294865"/>
              <a:gd name="connsiteY22963" fmla="*/ 1969667 h 5339960"/>
              <a:gd name="connsiteX22964" fmla="*/ 942001 w 6294865"/>
              <a:gd name="connsiteY22964" fmla="*/ 1968200 h 5339960"/>
              <a:gd name="connsiteX22965" fmla="*/ 938234 w 6294865"/>
              <a:gd name="connsiteY22965" fmla="*/ 1972020 h 5339960"/>
              <a:gd name="connsiteX22966" fmla="*/ 864254 w 6294865"/>
              <a:gd name="connsiteY22966" fmla="*/ 2203005 h 5339960"/>
              <a:gd name="connsiteX22967" fmla="*/ 870740 w 6294865"/>
              <a:gd name="connsiteY22967" fmla="*/ 2214254 h 5339960"/>
              <a:gd name="connsiteX22968" fmla="*/ 874202 w 6294865"/>
              <a:gd name="connsiteY22968" fmla="*/ 2221127 h 5339960"/>
              <a:gd name="connsiteX22969" fmla="*/ 876359 w 6294865"/>
              <a:gd name="connsiteY22969" fmla="*/ 2218546 h 5339960"/>
              <a:gd name="connsiteX22970" fmla="*/ 878590 w 6294865"/>
              <a:gd name="connsiteY22970" fmla="*/ 2206558 h 5339960"/>
              <a:gd name="connsiteX22971" fmla="*/ 878742 w 6294865"/>
              <a:gd name="connsiteY22971" fmla="*/ 2203297 h 5339960"/>
              <a:gd name="connsiteX22972" fmla="*/ 876458 w 6294865"/>
              <a:gd name="connsiteY22972" fmla="*/ 2197307 h 5339960"/>
              <a:gd name="connsiteX22973" fmla="*/ 874594 w 6294865"/>
              <a:gd name="connsiteY22973" fmla="*/ 2197703 h 5339960"/>
              <a:gd name="connsiteX22974" fmla="*/ 1294539 w 6294865"/>
              <a:gd name="connsiteY22974" fmla="*/ 835148 h 5339960"/>
              <a:gd name="connsiteX22975" fmla="*/ 1297442 w 6294865"/>
              <a:gd name="connsiteY22975" fmla="*/ 841210 h 5339960"/>
              <a:gd name="connsiteX22976" fmla="*/ 1297662 w 6294865"/>
              <a:gd name="connsiteY22976" fmla="*/ 840982 h 5339960"/>
              <a:gd name="connsiteX22977" fmla="*/ 1295563 w 6294865"/>
              <a:gd name="connsiteY22977" fmla="*/ 834322 h 5339960"/>
              <a:gd name="connsiteX22978" fmla="*/ 1264061 w 6294865"/>
              <a:gd name="connsiteY22978" fmla="*/ 923916 h 5339960"/>
              <a:gd name="connsiteX22979" fmla="*/ 1269575 w 6294865"/>
              <a:gd name="connsiteY22979" fmla="*/ 930470 h 5339960"/>
              <a:gd name="connsiteX22980" fmla="*/ 1292822 w 6294865"/>
              <a:gd name="connsiteY22980" fmla="*/ 925213 h 5339960"/>
              <a:gd name="connsiteX22981" fmla="*/ 1323412 w 6294865"/>
              <a:gd name="connsiteY22981" fmla="*/ 909743 h 5339960"/>
              <a:gd name="connsiteX22982" fmla="*/ 1326296 w 6294865"/>
              <a:gd name="connsiteY22982" fmla="*/ 907476 h 5339960"/>
              <a:gd name="connsiteX22983" fmla="*/ 1323379 w 6294865"/>
              <a:gd name="connsiteY22983" fmla="*/ 901474 h 5339960"/>
              <a:gd name="connsiteX22984" fmla="*/ 1321154 w 6294865"/>
              <a:gd name="connsiteY22984" fmla="*/ 902447 h 5339960"/>
              <a:gd name="connsiteX22985" fmla="*/ 1315571 w 6294865"/>
              <a:gd name="connsiteY22985" fmla="*/ 901971 h 5339960"/>
              <a:gd name="connsiteX22986" fmla="*/ 1319250 w 6294865"/>
              <a:gd name="connsiteY22986" fmla="*/ 895217 h 5339960"/>
              <a:gd name="connsiteX22987" fmla="*/ 1319677 w 6294865"/>
              <a:gd name="connsiteY22987" fmla="*/ 894667 h 5339960"/>
              <a:gd name="connsiteX22988" fmla="*/ 1315752 w 6294865"/>
              <a:gd name="connsiteY22988" fmla="*/ 887884 h 5339960"/>
              <a:gd name="connsiteX22989" fmla="*/ 1311875 w 6294865"/>
              <a:gd name="connsiteY22989" fmla="*/ 880901 h 5339960"/>
              <a:gd name="connsiteX22990" fmla="*/ 1298285 w 6294865"/>
              <a:gd name="connsiteY22990" fmla="*/ 879892 h 5339960"/>
              <a:gd name="connsiteX22991" fmla="*/ 1302599 w 6294865"/>
              <a:gd name="connsiteY22991" fmla="*/ 893530 h 5339960"/>
              <a:gd name="connsiteX22992" fmla="*/ 1292535 w 6294865"/>
              <a:gd name="connsiteY22992" fmla="*/ 904490 h 5339960"/>
              <a:gd name="connsiteX22993" fmla="*/ 1281579 w 6294865"/>
              <a:gd name="connsiteY22993" fmla="*/ 899766 h 5339960"/>
              <a:gd name="connsiteX22994" fmla="*/ 1280532 w 6294865"/>
              <a:gd name="connsiteY22994" fmla="*/ 899079 h 5339960"/>
              <a:gd name="connsiteX22995" fmla="*/ 1264612 w 6294865"/>
              <a:gd name="connsiteY22995" fmla="*/ 923090 h 5339960"/>
              <a:gd name="connsiteX22996" fmla="*/ 1470025 w 6294865"/>
              <a:gd name="connsiteY22996" fmla="*/ 267607 h 5339960"/>
              <a:gd name="connsiteX22997" fmla="*/ 1472452 w 6294865"/>
              <a:gd name="connsiteY22997" fmla="*/ 278468 h 5339960"/>
              <a:gd name="connsiteX22998" fmla="*/ 1477352 w 6294865"/>
              <a:gd name="connsiteY22998" fmla="*/ 295135 h 5339960"/>
              <a:gd name="connsiteX22999" fmla="*/ 1489265 w 6294865"/>
              <a:gd name="connsiteY22999" fmla="*/ 300466 h 5339960"/>
              <a:gd name="connsiteX23000" fmla="*/ 1496555 w 6294865"/>
              <a:gd name="connsiteY23000" fmla="*/ 302803 h 5339960"/>
              <a:gd name="connsiteX23001" fmla="*/ 1494215 w 6294865"/>
              <a:gd name="connsiteY23001" fmla="*/ 301179 h 5339960"/>
              <a:gd name="connsiteX23002" fmla="*/ 1512696 w 6294865"/>
              <a:gd name="connsiteY23002" fmla="*/ 306779 h 5339960"/>
              <a:gd name="connsiteX23003" fmla="*/ 1521967 w 6294865"/>
              <a:gd name="connsiteY23003" fmla="*/ 310514 h 5339960"/>
              <a:gd name="connsiteX23004" fmla="*/ 1524746 w 6294865"/>
              <a:gd name="connsiteY23004" fmla="*/ 311228 h 5339960"/>
              <a:gd name="connsiteX23005" fmla="*/ 1520370 w 6294865"/>
              <a:gd name="connsiteY23005" fmla="*/ 278558 h 5339960"/>
              <a:gd name="connsiteX23006" fmla="*/ 1520281 w 6294865"/>
              <a:gd name="connsiteY23006" fmla="*/ 268466 h 5339960"/>
              <a:gd name="connsiteX23007" fmla="*/ 1517516 w 6294865"/>
              <a:gd name="connsiteY23007" fmla="*/ 268089 h 5339960"/>
              <a:gd name="connsiteX23008" fmla="*/ 1515355 w 6294865"/>
              <a:gd name="connsiteY23008" fmla="*/ 267948 h 5339960"/>
              <a:gd name="connsiteX23009" fmla="*/ 1515199 w 6294865"/>
              <a:gd name="connsiteY23009" fmla="*/ 272660 h 5339960"/>
              <a:gd name="connsiteX23010" fmla="*/ 1511039 w 6294865"/>
              <a:gd name="connsiteY23010" fmla="*/ 267667 h 5339960"/>
              <a:gd name="connsiteX23011" fmla="*/ 1478934 w 6294865"/>
              <a:gd name="connsiteY23011" fmla="*/ 265577 h 5339960"/>
              <a:gd name="connsiteX23012" fmla="*/ 1310211 w 6294865"/>
              <a:gd name="connsiteY23012" fmla="*/ 774412 h 5339960"/>
              <a:gd name="connsiteX23013" fmla="*/ 1310446 w 6294865"/>
              <a:gd name="connsiteY23013" fmla="*/ 785322 h 5339960"/>
              <a:gd name="connsiteX23014" fmla="*/ 1310589 w 6294865"/>
              <a:gd name="connsiteY23014" fmla="*/ 790633 h 5339960"/>
              <a:gd name="connsiteX23015" fmla="*/ 1314460 w 6294865"/>
              <a:gd name="connsiteY23015" fmla="*/ 798851 h 5339960"/>
              <a:gd name="connsiteX23016" fmla="*/ 1321425 w 6294865"/>
              <a:gd name="connsiteY23016" fmla="*/ 801931 h 5339960"/>
              <a:gd name="connsiteX23017" fmla="*/ 1322567 w 6294865"/>
              <a:gd name="connsiteY23017" fmla="*/ 801034 h 5339960"/>
              <a:gd name="connsiteX23018" fmla="*/ 1320717 w 6294865"/>
              <a:gd name="connsiteY23018" fmla="*/ 788488 h 5339960"/>
              <a:gd name="connsiteX23019" fmla="*/ 1321036 w 6294865"/>
              <a:gd name="connsiteY23019" fmla="*/ 771422 h 5339960"/>
              <a:gd name="connsiteX23020" fmla="*/ 1319434 w 6294865"/>
              <a:gd name="connsiteY23020" fmla="*/ 770486 h 5339960"/>
              <a:gd name="connsiteX23021" fmla="*/ 1013112 w 6294865"/>
              <a:gd name="connsiteY23021" fmla="*/ 1716815 h 5339960"/>
              <a:gd name="connsiteX23022" fmla="*/ 1018982 w 6294865"/>
              <a:gd name="connsiteY23022" fmla="*/ 1724631 h 5339960"/>
              <a:gd name="connsiteX23023" fmla="*/ 1030732 w 6294865"/>
              <a:gd name="connsiteY23023" fmla="*/ 1745011 h 5339960"/>
              <a:gd name="connsiteX23024" fmla="*/ 1034636 w 6294865"/>
              <a:gd name="connsiteY23024" fmla="*/ 1747627 h 5339960"/>
              <a:gd name="connsiteX23025" fmla="*/ 1038950 w 6294865"/>
              <a:gd name="connsiteY23025" fmla="*/ 1742959 h 5339960"/>
              <a:gd name="connsiteX23026" fmla="*/ 1052328 w 6294865"/>
              <a:gd name="connsiteY23026" fmla="*/ 1731384 h 5339960"/>
              <a:gd name="connsiteX23027" fmla="*/ 1055196 w 6294865"/>
              <a:gd name="connsiteY23027" fmla="*/ 1721321 h 5339960"/>
              <a:gd name="connsiteX23028" fmla="*/ 1061121 w 6294865"/>
              <a:gd name="connsiteY23028" fmla="*/ 1703163 h 5339960"/>
              <a:gd name="connsiteX23029" fmla="*/ 1061601 w 6294865"/>
              <a:gd name="connsiteY23029" fmla="*/ 1721520 h 5339960"/>
              <a:gd name="connsiteX23030" fmla="*/ 1061352 w 6294865"/>
              <a:gd name="connsiteY23030" fmla="*/ 1724226 h 5339960"/>
              <a:gd name="connsiteX23031" fmla="*/ 1071038 w 6294865"/>
              <a:gd name="connsiteY23031" fmla="*/ 1718308 h 5339960"/>
              <a:gd name="connsiteX23032" fmla="*/ 1082089 w 6294865"/>
              <a:gd name="connsiteY23032" fmla="*/ 1701817 h 5339960"/>
              <a:gd name="connsiteX23033" fmla="*/ 1089893 w 6294865"/>
              <a:gd name="connsiteY23033" fmla="*/ 1691956 h 5339960"/>
              <a:gd name="connsiteX23034" fmla="*/ 1089561 w 6294865"/>
              <a:gd name="connsiteY23034" fmla="*/ 1669987 h 5339960"/>
              <a:gd name="connsiteX23035" fmla="*/ 1089810 w 6294865"/>
              <a:gd name="connsiteY23035" fmla="*/ 1664836 h 5339960"/>
              <a:gd name="connsiteX23036" fmla="*/ 1086024 w 6294865"/>
              <a:gd name="connsiteY23036" fmla="*/ 1667617 h 5339960"/>
              <a:gd name="connsiteX23037" fmla="*/ 1063351 w 6294865"/>
              <a:gd name="connsiteY23037" fmla="*/ 1684199 h 5339960"/>
              <a:gd name="connsiteX23038" fmla="*/ 1014369 w 6294865"/>
              <a:gd name="connsiteY23038" fmla="*/ 1715715 h 5339960"/>
              <a:gd name="connsiteX23039" fmla="*/ 980881 w 6294865"/>
              <a:gd name="connsiteY23039" fmla="*/ 1819136 h 5339960"/>
              <a:gd name="connsiteX23040" fmla="*/ 981945 w 6294865"/>
              <a:gd name="connsiteY23040" fmla="*/ 1820551 h 5339960"/>
              <a:gd name="connsiteX23041" fmla="*/ 981909 w 6294865"/>
              <a:gd name="connsiteY23041" fmla="*/ 1818234 h 5339960"/>
              <a:gd name="connsiteX23042" fmla="*/ 735446 w 6294865"/>
              <a:gd name="connsiteY23042" fmla="*/ 2598113 h 5339960"/>
              <a:gd name="connsiteX23043" fmla="*/ 736229 w 6294865"/>
              <a:gd name="connsiteY23043" fmla="*/ 2603287 h 5339960"/>
              <a:gd name="connsiteX23044" fmla="*/ 737555 w 6294865"/>
              <a:gd name="connsiteY23044" fmla="*/ 2614628 h 5339960"/>
              <a:gd name="connsiteX23045" fmla="*/ 740366 w 6294865"/>
              <a:gd name="connsiteY23045" fmla="*/ 2613250 h 5339960"/>
              <a:gd name="connsiteX23046" fmla="*/ 1447764 w 6294865"/>
              <a:gd name="connsiteY23046" fmla="*/ 336665 h 5339960"/>
              <a:gd name="connsiteX23047" fmla="*/ 1453715 w 6294865"/>
              <a:gd name="connsiteY23047" fmla="*/ 340932 h 5339960"/>
              <a:gd name="connsiteX23048" fmla="*/ 1470991 w 6294865"/>
              <a:gd name="connsiteY23048" fmla="*/ 357942 h 5339960"/>
              <a:gd name="connsiteX23049" fmla="*/ 1482728 w 6294865"/>
              <a:gd name="connsiteY23049" fmla="*/ 369902 h 5339960"/>
              <a:gd name="connsiteX23050" fmla="*/ 1488514 w 6294865"/>
              <a:gd name="connsiteY23050" fmla="*/ 361425 h 5339960"/>
              <a:gd name="connsiteX23051" fmla="*/ 1487620 w 6294865"/>
              <a:gd name="connsiteY23051" fmla="*/ 358894 h 5339960"/>
              <a:gd name="connsiteX23052" fmla="*/ 1462857 w 6294865"/>
              <a:gd name="connsiteY23052" fmla="*/ 345870 h 5339960"/>
              <a:gd name="connsiteX23053" fmla="*/ 929913 w 6294865"/>
              <a:gd name="connsiteY23053" fmla="*/ 1980428 h 5339960"/>
              <a:gd name="connsiteX23054" fmla="*/ 931470 w 6294865"/>
              <a:gd name="connsiteY23054" fmla="*/ 1980515 h 5339960"/>
              <a:gd name="connsiteX23055" fmla="*/ 934195 w 6294865"/>
              <a:gd name="connsiteY23055" fmla="*/ 1980436 h 5339960"/>
              <a:gd name="connsiteX23056" fmla="*/ 932993 w 6294865"/>
              <a:gd name="connsiteY23056" fmla="*/ 1977315 h 5339960"/>
              <a:gd name="connsiteX23057" fmla="*/ 739065 w 6294865"/>
              <a:gd name="connsiteY23057" fmla="*/ 2585390 h 5339960"/>
              <a:gd name="connsiteX23058" fmla="*/ 742641 w 6294865"/>
              <a:gd name="connsiteY23058" fmla="*/ 2599177 h 5339960"/>
              <a:gd name="connsiteX23059" fmla="*/ 745604 w 6294865"/>
              <a:gd name="connsiteY23059" fmla="*/ 2610682 h 5339960"/>
              <a:gd name="connsiteX23060" fmla="*/ 750479 w 6294865"/>
              <a:gd name="connsiteY23060" fmla="*/ 2608293 h 5339960"/>
              <a:gd name="connsiteX23061" fmla="*/ 752099 w 6294865"/>
              <a:gd name="connsiteY23061" fmla="*/ 2588576 h 5339960"/>
              <a:gd name="connsiteX23062" fmla="*/ 748308 w 6294865"/>
              <a:gd name="connsiteY23062" fmla="*/ 2587869 h 5339960"/>
              <a:gd name="connsiteX23063" fmla="*/ 957602 w 6294865"/>
              <a:gd name="connsiteY23063" fmla="*/ 1890064 h 5339960"/>
              <a:gd name="connsiteX23064" fmla="*/ 960311 w 6294865"/>
              <a:gd name="connsiteY23064" fmla="*/ 1900785 h 5339960"/>
              <a:gd name="connsiteX23065" fmla="*/ 970083 w 6294865"/>
              <a:gd name="connsiteY23065" fmla="*/ 1896509 h 5339960"/>
              <a:gd name="connsiteX23066" fmla="*/ 967560 w 6294865"/>
              <a:gd name="connsiteY23066" fmla="*/ 1892433 h 5339960"/>
              <a:gd name="connsiteX23067" fmla="*/ 965878 w 6294865"/>
              <a:gd name="connsiteY23067" fmla="*/ 1890268 h 5339960"/>
              <a:gd name="connsiteX23068" fmla="*/ 1258053 w 6294865"/>
              <a:gd name="connsiteY23068" fmla="*/ 932938 h 5339960"/>
              <a:gd name="connsiteX23069" fmla="*/ 1259598 w 6294865"/>
              <a:gd name="connsiteY23069" fmla="*/ 932725 h 5339960"/>
              <a:gd name="connsiteX23070" fmla="*/ 1262259 w 6294865"/>
              <a:gd name="connsiteY23070" fmla="*/ 932123 h 5339960"/>
              <a:gd name="connsiteX23071" fmla="*/ 1260480 w 6294865"/>
              <a:gd name="connsiteY23071" fmla="*/ 929293 h 5339960"/>
              <a:gd name="connsiteX23072" fmla="*/ 939547 w 6294865"/>
              <a:gd name="connsiteY23072" fmla="*/ 1944002 h 5339960"/>
              <a:gd name="connsiteX23073" fmla="*/ 935936 w 6294865"/>
              <a:gd name="connsiteY23073" fmla="*/ 1955868 h 5339960"/>
              <a:gd name="connsiteX23074" fmla="*/ 935937 w 6294865"/>
              <a:gd name="connsiteY23074" fmla="*/ 1955870 h 5339960"/>
              <a:gd name="connsiteX23075" fmla="*/ 938157 w 6294865"/>
              <a:gd name="connsiteY23075" fmla="*/ 1957111 h 5339960"/>
              <a:gd name="connsiteX23076" fmla="*/ 940706 w 6294865"/>
              <a:gd name="connsiteY23076" fmla="*/ 1958379 h 5339960"/>
              <a:gd name="connsiteX23077" fmla="*/ 943234 w 6294865"/>
              <a:gd name="connsiteY23077" fmla="*/ 1955465 h 5339960"/>
              <a:gd name="connsiteX23078" fmla="*/ 955612 w 6294865"/>
              <a:gd name="connsiteY23078" fmla="*/ 1941677 h 5339960"/>
              <a:gd name="connsiteX23079" fmla="*/ 954788 w 6294865"/>
              <a:gd name="connsiteY23079" fmla="*/ 1941001 h 5339960"/>
              <a:gd name="connsiteX23080" fmla="*/ 941938 w 6294865"/>
              <a:gd name="connsiteY23080" fmla="*/ 1943295 h 5339960"/>
              <a:gd name="connsiteX23081" fmla="*/ 946553 w 6294865"/>
              <a:gd name="connsiteY23081" fmla="*/ 1920216 h 5339960"/>
              <a:gd name="connsiteX23082" fmla="*/ 946443 w 6294865"/>
              <a:gd name="connsiteY23082" fmla="*/ 1920598 h 5339960"/>
              <a:gd name="connsiteX23083" fmla="*/ 954858 w 6294865"/>
              <a:gd name="connsiteY23083" fmla="*/ 1927207 h 5339960"/>
              <a:gd name="connsiteX23084" fmla="*/ 956939 w 6294865"/>
              <a:gd name="connsiteY23084" fmla="*/ 1926762 h 5339960"/>
              <a:gd name="connsiteX23085" fmla="*/ 953914 w 6294865"/>
              <a:gd name="connsiteY23085" fmla="*/ 1916643 h 5339960"/>
              <a:gd name="connsiteX23086" fmla="*/ 950453 w 6294865"/>
              <a:gd name="connsiteY23086" fmla="*/ 1918154 h 5339960"/>
              <a:gd name="connsiteX23087" fmla="*/ 950323 w 6294865"/>
              <a:gd name="connsiteY23087" fmla="*/ 1903805 h 5339960"/>
              <a:gd name="connsiteX23088" fmla="*/ 950138 w 6294865"/>
              <a:gd name="connsiteY23088" fmla="*/ 1905309 h 5339960"/>
              <a:gd name="connsiteX23089" fmla="*/ 950658 w 6294865"/>
              <a:gd name="connsiteY23089" fmla="*/ 1905070 h 5339960"/>
              <a:gd name="connsiteX23090" fmla="*/ 1323464 w 6294865"/>
              <a:gd name="connsiteY23090" fmla="*/ 716886 h 5339960"/>
              <a:gd name="connsiteX23091" fmla="*/ 1323493 w 6294865"/>
              <a:gd name="connsiteY23091" fmla="*/ 718041 h 5339960"/>
              <a:gd name="connsiteX23092" fmla="*/ 1324353 w 6294865"/>
              <a:gd name="connsiteY23092" fmla="*/ 716923 h 5339960"/>
              <a:gd name="connsiteX23093" fmla="*/ 1324480 w 6294865"/>
              <a:gd name="connsiteY23093" fmla="*/ 715904 h 5339960"/>
              <a:gd name="connsiteX23094" fmla="*/ 1288389 w 6294865"/>
              <a:gd name="connsiteY23094" fmla="*/ 822302 h 5339960"/>
              <a:gd name="connsiteX23095" fmla="*/ 1288629 w 6294865"/>
              <a:gd name="connsiteY23095" fmla="*/ 822805 h 5339960"/>
              <a:gd name="connsiteX23096" fmla="*/ 1291480 w 6294865"/>
              <a:gd name="connsiteY23096" fmla="*/ 821363 h 5339960"/>
              <a:gd name="connsiteX23097" fmla="*/ 1291123 w 6294865"/>
              <a:gd name="connsiteY23097" fmla="*/ 820228 h 5339960"/>
              <a:gd name="connsiteX23098" fmla="*/ 1278290 w 6294865"/>
              <a:gd name="connsiteY23098" fmla="*/ 852645 h 5339960"/>
              <a:gd name="connsiteX23099" fmla="*/ 1286862 w 6294865"/>
              <a:gd name="connsiteY23099" fmla="*/ 856844 h 5339960"/>
              <a:gd name="connsiteX23100" fmla="*/ 1294267 w 6294865"/>
              <a:gd name="connsiteY23100" fmla="*/ 859270 h 5339960"/>
              <a:gd name="connsiteX23101" fmla="*/ 1297268 w 6294865"/>
              <a:gd name="connsiteY23101" fmla="*/ 854601 h 5339960"/>
              <a:gd name="connsiteX23102" fmla="*/ 1288963 w 6294865"/>
              <a:gd name="connsiteY23102" fmla="*/ 839650 h 5339960"/>
              <a:gd name="connsiteX23103" fmla="*/ 1284344 w 6294865"/>
              <a:gd name="connsiteY23103" fmla="*/ 843381 h 5339960"/>
              <a:gd name="connsiteX23104" fmla="*/ 566468 w 6294865"/>
              <a:gd name="connsiteY23104" fmla="*/ 3111142 h 5339960"/>
              <a:gd name="connsiteX23105" fmla="*/ 567663 w 6294865"/>
              <a:gd name="connsiteY23105" fmla="*/ 3143546 h 5339960"/>
              <a:gd name="connsiteX23106" fmla="*/ 569879 w 6294865"/>
              <a:gd name="connsiteY23106" fmla="*/ 3160936 h 5339960"/>
              <a:gd name="connsiteX23107" fmla="*/ 588592 w 6294865"/>
              <a:gd name="connsiteY23107" fmla="*/ 3177767 h 5339960"/>
              <a:gd name="connsiteX23108" fmla="*/ 606700 w 6294865"/>
              <a:gd name="connsiteY23108" fmla="*/ 3195226 h 5339960"/>
              <a:gd name="connsiteX23109" fmla="*/ 612422 w 6294865"/>
              <a:gd name="connsiteY23109" fmla="*/ 3199406 h 5339960"/>
              <a:gd name="connsiteX23110" fmla="*/ 626134 w 6294865"/>
              <a:gd name="connsiteY23110" fmla="*/ 3110764 h 5339960"/>
              <a:gd name="connsiteX23111" fmla="*/ 630074 w 6294865"/>
              <a:gd name="connsiteY23111" fmla="*/ 3096092 h 5339960"/>
              <a:gd name="connsiteX23112" fmla="*/ 619287 w 6294865"/>
              <a:gd name="connsiteY23112" fmla="*/ 3091054 h 5339960"/>
              <a:gd name="connsiteX23113" fmla="*/ 618883 w 6294865"/>
              <a:gd name="connsiteY23113" fmla="*/ 3090767 h 5339960"/>
              <a:gd name="connsiteX23114" fmla="*/ 618779 w 6294865"/>
              <a:gd name="connsiteY23114" fmla="*/ 3091104 h 5339960"/>
              <a:gd name="connsiteX23115" fmla="*/ 618589 w 6294865"/>
              <a:gd name="connsiteY23115" fmla="*/ 3090556 h 5339960"/>
              <a:gd name="connsiteX23116" fmla="*/ 597296 w 6294865"/>
              <a:gd name="connsiteY23116" fmla="*/ 3075369 h 5339960"/>
              <a:gd name="connsiteX23117" fmla="*/ 593810 w 6294865"/>
              <a:gd name="connsiteY23117" fmla="*/ 3082629 h 5339960"/>
              <a:gd name="connsiteX23118" fmla="*/ 585706 w 6294865"/>
              <a:gd name="connsiteY23118" fmla="*/ 3100706 h 5339960"/>
              <a:gd name="connsiteX23119" fmla="*/ 574851 w 6294865"/>
              <a:gd name="connsiteY23119" fmla="*/ 3107881 h 5339960"/>
              <a:gd name="connsiteX23120" fmla="*/ 1349273 w 6294865"/>
              <a:gd name="connsiteY23120" fmla="*/ 624873 h 5339960"/>
              <a:gd name="connsiteX23121" fmla="*/ 1360250 w 6294865"/>
              <a:gd name="connsiteY23121" fmla="*/ 659241 h 5339960"/>
              <a:gd name="connsiteX23122" fmla="*/ 1375079 w 6294865"/>
              <a:gd name="connsiteY23122" fmla="*/ 646728 h 5339960"/>
              <a:gd name="connsiteX23123" fmla="*/ 1374952 w 6294865"/>
              <a:gd name="connsiteY23123" fmla="*/ 622622 h 5339960"/>
              <a:gd name="connsiteX23124" fmla="*/ 1373326 w 6294865"/>
              <a:gd name="connsiteY23124" fmla="*/ 619279 h 5339960"/>
              <a:gd name="connsiteX23125" fmla="*/ 1365265 w 6294865"/>
              <a:gd name="connsiteY23125" fmla="*/ 600790 h 5339960"/>
              <a:gd name="connsiteX23126" fmla="*/ 1358637 w 6294865"/>
              <a:gd name="connsiteY23126" fmla="*/ 610750 h 5339960"/>
              <a:gd name="connsiteX23127" fmla="*/ 1275438 w 6294865"/>
              <a:gd name="connsiteY23127" fmla="*/ 859104 h 5339960"/>
              <a:gd name="connsiteX23128" fmla="*/ 1274980 w 6294865"/>
              <a:gd name="connsiteY23128" fmla="*/ 860865 h 5339960"/>
              <a:gd name="connsiteX23129" fmla="*/ 1282376 w 6294865"/>
              <a:gd name="connsiteY23129" fmla="*/ 864038 h 5339960"/>
              <a:gd name="connsiteX23130" fmla="*/ 1283469 w 6294865"/>
              <a:gd name="connsiteY23130" fmla="*/ 864724 h 5339960"/>
              <a:gd name="connsiteX23131" fmla="*/ 1290098 w 6294865"/>
              <a:gd name="connsiteY23131" fmla="*/ 866152 h 5339960"/>
              <a:gd name="connsiteX23132" fmla="*/ 1290277 w 6294865"/>
              <a:gd name="connsiteY23132" fmla="*/ 865850 h 5339960"/>
              <a:gd name="connsiteX23133" fmla="*/ 758082 w 6294865"/>
              <a:gd name="connsiteY23133" fmla="*/ 2499731 h 5339960"/>
              <a:gd name="connsiteX23134" fmla="*/ 756176 w 6294865"/>
              <a:gd name="connsiteY23134" fmla="*/ 2511033 h 5339960"/>
              <a:gd name="connsiteX23135" fmla="*/ 752165 w 6294865"/>
              <a:gd name="connsiteY23135" fmla="*/ 2533399 h 5339960"/>
              <a:gd name="connsiteX23136" fmla="*/ 753827 w 6294865"/>
              <a:gd name="connsiteY23136" fmla="*/ 2539968 h 5339960"/>
              <a:gd name="connsiteX23137" fmla="*/ 757643 w 6294865"/>
              <a:gd name="connsiteY23137" fmla="*/ 2536630 h 5339960"/>
              <a:gd name="connsiteX23138" fmla="*/ 758993 w 6294865"/>
              <a:gd name="connsiteY23138" fmla="*/ 2524923 h 5339960"/>
              <a:gd name="connsiteX23139" fmla="*/ 763082 w 6294865"/>
              <a:gd name="connsiteY23139" fmla="*/ 2502944 h 5339960"/>
              <a:gd name="connsiteX23140" fmla="*/ 761745 w 6294865"/>
              <a:gd name="connsiteY23140" fmla="*/ 2499436 h 5339960"/>
              <a:gd name="connsiteX23141" fmla="*/ 1211819 w 6294865"/>
              <a:gd name="connsiteY23141" fmla="*/ 1051973 h 5339960"/>
              <a:gd name="connsiteX23142" fmla="*/ 1225635 w 6294865"/>
              <a:gd name="connsiteY23142" fmla="*/ 1055436 h 5339960"/>
              <a:gd name="connsiteX23143" fmla="*/ 1251398 w 6294865"/>
              <a:gd name="connsiteY23143" fmla="*/ 1061941 h 5339960"/>
              <a:gd name="connsiteX23144" fmla="*/ 1246039 w 6294865"/>
              <a:gd name="connsiteY23144" fmla="*/ 1058604 h 5339960"/>
              <a:gd name="connsiteX23145" fmla="*/ 1220857 w 6294865"/>
              <a:gd name="connsiteY23145" fmla="*/ 1042058 h 5339960"/>
              <a:gd name="connsiteX23146" fmla="*/ 1218421 w 6294865"/>
              <a:gd name="connsiteY23146" fmla="*/ 1045046 h 5339960"/>
              <a:gd name="connsiteX23147" fmla="*/ 1312728 w 6294865"/>
              <a:gd name="connsiteY23147" fmla="*/ 730345 h 5339960"/>
              <a:gd name="connsiteX23148" fmla="*/ 1312618 w 6294865"/>
              <a:gd name="connsiteY23148" fmla="*/ 731164 h 5339960"/>
              <a:gd name="connsiteX23149" fmla="*/ 1312971 w 6294865"/>
              <a:gd name="connsiteY23149" fmla="*/ 731673 h 5339960"/>
              <a:gd name="connsiteX23150" fmla="*/ 1314200 w 6294865"/>
              <a:gd name="connsiteY23150" fmla="*/ 730087 h 5339960"/>
              <a:gd name="connsiteX23151" fmla="*/ 1313402 w 6294865"/>
              <a:gd name="connsiteY23151" fmla="*/ 729473 h 5339960"/>
              <a:gd name="connsiteX23152" fmla="*/ 1147595 w 6294865"/>
              <a:gd name="connsiteY23152" fmla="*/ 1253584 h 5339960"/>
              <a:gd name="connsiteX23153" fmla="*/ 1154829 w 6294865"/>
              <a:gd name="connsiteY23153" fmla="*/ 1258434 h 5339960"/>
              <a:gd name="connsiteX23154" fmla="*/ 1158029 w 6294865"/>
              <a:gd name="connsiteY23154" fmla="*/ 1260643 h 5339960"/>
              <a:gd name="connsiteX23155" fmla="*/ 1157262 w 6294865"/>
              <a:gd name="connsiteY23155" fmla="*/ 1248692 h 5339960"/>
              <a:gd name="connsiteX23156" fmla="*/ 1165694 w 6294865"/>
              <a:gd name="connsiteY23156" fmla="*/ 1245314 h 5339960"/>
              <a:gd name="connsiteX23157" fmla="*/ 1169042 w 6294865"/>
              <a:gd name="connsiteY23157" fmla="*/ 1249221 h 5339960"/>
              <a:gd name="connsiteX23158" fmla="*/ 1176168 w 6294865"/>
              <a:gd name="connsiteY23158" fmla="*/ 1241511 h 5339960"/>
              <a:gd name="connsiteX23159" fmla="*/ 1173784 w 6294865"/>
              <a:gd name="connsiteY23159" fmla="*/ 1231016 h 5339960"/>
              <a:gd name="connsiteX23160" fmla="*/ 1169466 w 6294865"/>
              <a:gd name="connsiteY23160" fmla="*/ 1222830 h 5339960"/>
              <a:gd name="connsiteX23161" fmla="*/ 1168363 w 6294865"/>
              <a:gd name="connsiteY23161" fmla="*/ 1223366 h 5339960"/>
              <a:gd name="connsiteX23162" fmla="*/ 1162301 w 6294865"/>
              <a:gd name="connsiteY23162" fmla="*/ 1224707 h 5339960"/>
              <a:gd name="connsiteX23163" fmla="*/ 1160903 w 6294865"/>
              <a:gd name="connsiteY23163" fmla="*/ 1225875 h 5339960"/>
              <a:gd name="connsiteX23164" fmla="*/ 1152798 w 6294865"/>
              <a:gd name="connsiteY23164" fmla="*/ 1241900 h 5339960"/>
              <a:gd name="connsiteX23165" fmla="*/ 589617 w 6294865"/>
              <a:gd name="connsiteY23165" fmla="*/ 3024766 h 5339960"/>
              <a:gd name="connsiteX23166" fmla="*/ 610666 w 6294865"/>
              <a:gd name="connsiteY23166" fmla="*/ 3031970 h 5339960"/>
              <a:gd name="connsiteX23167" fmla="*/ 610579 w 6294865"/>
              <a:gd name="connsiteY23167" fmla="*/ 3025164 h 5339960"/>
              <a:gd name="connsiteX23168" fmla="*/ 606786 w 6294865"/>
              <a:gd name="connsiteY23168" fmla="*/ 3025858 h 5339960"/>
              <a:gd name="connsiteX23169" fmla="*/ 596937 w 6294865"/>
              <a:gd name="connsiteY23169" fmla="*/ 3019125 h 5339960"/>
              <a:gd name="connsiteX23170" fmla="*/ 596042 w 6294865"/>
              <a:gd name="connsiteY23170" fmla="*/ 3018248 h 5339960"/>
              <a:gd name="connsiteX23171" fmla="*/ 1260635 w 6294865"/>
              <a:gd name="connsiteY23171" fmla="*/ 894333 h 5339960"/>
              <a:gd name="connsiteX23172" fmla="*/ 1259260 w 6294865"/>
              <a:gd name="connsiteY23172" fmla="*/ 907678 h 5339960"/>
              <a:gd name="connsiteX23173" fmla="*/ 1260690 w 6294865"/>
              <a:gd name="connsiteY23173" fmla="*/ 915728 h 5339960"/>
              <a:gd name="connsiteX23174" fmla="*/ 1266345 w 6294865"/>
              <a:gd name="connsiteY23174" fmla="*/ 905884 h 5339960"/>
              <a:gd name="connsiteX23175" fmla="*/ 1273272 w 6294865"/>
              <a:gd name="connsiteY23175" fmla="*/ 894298 h 5339960"/>
              <a:gd name="connsiteX23176" fmla="*/ 1266261 w 6294865"/>
              <a:gd name="connsiteY23176" fmla="*/ 889682 h 5339960"/>
              <a:gd name="connsiteX23177" fmla="*/ 1265772 w 6294865"/>
              <a:gd name="connsiteY23177" fmla="*/ 889283 h 5339960"/>
              <a:gd name="connsiteX23178" fmla="*/ 912313 w 6294865"/>
              <a:gd name="connsiteY23178" fmla="*/ 1998156 h 5339960"/>
              <a:gd name="connsiteX23179" fmla="*/ 913229 w 6294865"/>
              <a:gd name="connsiteY23179" fmla="*/ 1997700 h 5339960"/>
              <a:gd name="connsiteX23180" fmla="*/ 912728 w 6294865"/>
              <a:gd name="connsiteY23180" fmla="*/ 1997740 h 5339960"/>
              <a:gd name="connsiteX23181" fmla="*/ 1366488 w 6294865"/>
              <a:gd name="connsiteY23181" fmla="*/ 554993 h 5339960"/>
              <a:gd name="connsiteX23182" fmla="*/ 1368045 w 6294865"/>
              <a:gd name="connsiteY23182" fmla="*/ 560805 h 5339960"/>
              <a:gd name="connsiteX23183" fmla="*/ 1370657 w 6294865"/>
              <a:gd name="connsiteY23183" fmla="*/ 572751 h 5339960"/>
              <a:gd name="connsiteX23184" fmla="*/ 1380110 w 6294865"/>
              <a:gd name="connsiteY23184" fmla="*/ 558044 h 5339960"/>
              <a:gd name="connsiteX23185" fmla="*/ 1381139 w 6294865"/>
              <a:gd name="connsiteY23185" fmla="*/ 556621 h 5339960"/>
              <a:gd name="connsiteX23186" fmla="*/ 1375934 w 6294865"/>
              <a:gd name="connsiteY23186" fmla="*/ 552628 h 5339960"/>
              <a:gd name="connsiteX23187" fmla="*/ 811508 w 6294865"/>
              <a:gd name="connsiteY23187" fmla="*/ 2316279 h 5339960"/>
              <a:gd name="connsiteX23188" fmla="*/ 816797 w 6294865"/>
              <a:gd name="connsiteY23188" fmla="*/ 2319970 h 5339960"/>
              <a:gd name="connsiteX23189" fmla="*/ 816808 w 6294865"/>
              <a:gd name="connsiteY23189" fmla="*/ 2319984 h 5339960"/>
              <a:gd name="connsiteX23190" fmla="*/ 819521 w 6294865"/>
              <a:gd name="connsiteY23190" fmla="*/ 2321335 h 5339960"/>
              <a:gd name="connsiteX23191" fmla="*/ 819592 w 6294865"/>
              <a:gd name="connsiteY23191" fmla="*/ 2321257 h 5339960"/>
              <a:gd name="connsiteX23192" fmla="*/ 821585 w 6294865"/>
              <a:gd name="connsiteY23192" fmla="*/ 2319176 h 5339960"/>
              <a:gd name="connsiteX23193" fmla="*/ 821614 w 6294865"/>
              <a:gd name="connsiteY23193" fmla="*/ 2318557 h 5339960"/>
              <a:gd name="connsiteX23194" fmla="*/ 817513 w 6294865"/>
              <a:gd name="connsiteY23194" fmla="*/ 2311931 h 5339960"/>
              <a:gd name="connsiteX23195" fmla="*/ 812229 w 6294865"/>
              <a:gd name="connsiteY23195" fmla="*/ 2314235 h 5339960"/>
              <a:gd name="connsiteX23196" fmla="*/ 995318 w 6294865"/>
              <a:gd name="connsiteY23196" fmla="*/ 1732392 h 5339960"/>
              <a:gd name="connsiteX23197" fmla="*/ 994705 w 6294865"/>
              <a:gd name="connsiteY23197" fmla="*/ 1736024 h 5339960"/>
              <a:gd name="connsiteX23198" fmla="*/ 990694 w 6294865"/>
              <a:gd name="connsiteY23198" fmla="*/ 1758390 h 5339960"/>
              <a:gd name="connsiteX23199" fmla="*/ 996539 w 6294865"/>
              <a:gd name="connsiteY23199" fmla="*/ 1781498 h 5339960"/>
              <a:gd name="connsiteX23200" fmla="*/ 998357 w 6294865"/>
              <a:gd name="connsiteY23200" fmla="*/ 1789059 h 5339960"/>
              <a:gd name="connsiteX23201" fmla="*/ 1005024 w 6294865"/>
              <a:gd name="connsiteY23201" fmla="*/ 1784171 h 5339960"/>
              <a:gd name="connsiteX23202" fmla="*/ 1000153 w 6294865"/>
              <a:gd name="connsiteY23202" fmla="*/ 1776473 h 5339960"/>
              <a:gd name="connsiteX23203" fmla="*/ 996919 w 6294865"/>
              <a:gd name="connsiteY23203" fmla="*/ 1758081 h 5339960"/>
              <a:gd name="connsiteX23204" fmla="*/ 1014207 w 6294865"/>
              <a:gd name="connsiteY23204" fmla="*/ 1772630 h 5339960"/>
              <a:gd name="connsiteX23205" fmla="*/ 1017097 w 6294865"/>
              <a:gd name="connsiteY23205" fmla="*/ 1775321 h 5339960"/>
              <a:gd name="connsiteX23206" fmla="*/ 1018029 w 6294865"/>
              <a:gd name="connsiteY23206" fmla="*/ 1774638 h 5339960"/>
              <a:gd name="connsiteX23207" fmla="*/ 1026849 w 6294865"/>
              <a:gd name="connsiteY23207" fmla="*/ 1769727 h 5339960"/>
              <a:gd name="connsiteX23208" fmla="*/ 1025855 w 6294865"/>
              <a:gd name="connsiteY23208" fmla="*/ 1767119 h 5339960"/>
              <a:gd name="connsiteX23209" fmla="*/ 1024944 w 6294865"/>
              <a:gd name="connsiteY23209" fmla="*/ 1765154 h 5339960"/>
              <a:gd name="connsiteX23210" fmla="*/ 1020731 w 6294865"/>
              <a:gd name="connsiteY23210" fmla="*/ 1767273 h 5339960"/>
              <a:gd name="connsiteX23211" fmla="*/ 1023124 w 6294865"/>
              <a:gd name="connsiteY23211" fmla="*/ 1761232 h 5339960"/>
              <a:gd name="connsiteX23212" fmla="*/ 1009586 w 6294865"/>
              <a:gd name="connsiteY23212" fmla="*/ 1732046 h 5339960"/>
              <a:gd name="connsiteX23213" fmla="*/ 1003537 w 6294865"/>
              <a:gd name="connsiteY23213" fmla="*/ 1725196 h 5339960"/>
              <a:gd name="connsiteX23214" fmla="*/ 1173794 w 6294865"/>
              <a:gd name="connsiteY23214" fmla="*/ 1163977 h 5339960"/>
              <a:gd name="connsiteX23215" fmla="*/ 1173461 w 6294865"/>
              <a:gd name="connsiteY23215" fmla="*/ 1167739 h 5339960"/>
              <a:gd name="connsiteX23216" fmla="*/ 1173034 w 6294865"/>
              <a:gd name="connsiteY23216" fmla="*/ 1201093 h 5339960"/>
              <a:gd name="connsiteX23217" fmla="*/ 1176302 w 6294865"/>
              <a:gd name="connsiteY23217" fmla="*/ 1211666 h 5339960"/>
              <a:gd name="connsiteX23218" fmla="*/ 1185005 w 6294865"/>
              <a:gd name="connsiteY23218" fmla="*/ 1207745 h 5339960"/>
              <a:gd name="connsiteX23219" fmla="*/ 1215767 w 6294865"/>
              <a:gd name="connsiteY23219" fmla="*/ 1187226 h 5339960"/>
              <a:gd name="connsiteX23220" fmla="*/ 1217718 w 6294865"/>
              <a:gd name="connsiteY23220" fmla="*/ 1173284 h 5339960"/>
              <a:gd name="connsiteX23221" fmla="*/ 1337367 w 6294865"/>
              <a:gd name="connsiteY23221" fmla="*/ 642829 h 5339960"/>
              <a:gd name="connsiteX23222" fmla="*/ 1337608 w 6294865"/>
              <a:gd name="connsiteY23222" fmla="*/ 643173 h 5339960"/>
              <a:gd name="connsiteX23223" fmla="*/ 1343231 w 6294865"/>
              <a:gd name="connsiteY23223" fmla="*/ 664924 h 5339960"/>
              <a:gd name="connsiteX23224" fmla="*/ 1339807 w 6294865"/>
              <a:gd name="connsiteY23224" fmla="*/ 666956 h 5339960"/>
              <a:gd name="connsiteX23225" fmla="*/ 1349141 w 6294865"/>
              <a:gd name="connsiteY23225" fmla="*/ 664845 h 5339960"/>
              <a:gd name="connsiteX23226" fmla="*/ 1348198 w 6294865"/>
              <a:gd name="connsiteY23226" fmla="*/ 660368 h 5339960"/>
              <a:gd name="connsiteX23227" fmla="*/ 1344157 w 6294865"/>
              <a:gd name="connsiteY23227" fmla="*/ 632589 h 5339960"/>
              <a:gd name="connsiteX23228" fmla="*/ 602737 w 6294865"/>
              <a:gd name="connsiteY23228" fmla="*/ 2972245 h 5339960"/>
              <a:gd name="connsiteX23229" fmla="*/ 610346 w 6294865"/>
              <a:gd name="connsiteY23229" fmla="*/ 2978008 h 5339960"/>
              <a:gd name="connsiteX23230" fmla="*/ 612818 w 6294865"/>
              <a:gd name="connsiteY23230" fmla="*/ 2979389 h 5339960"/>
              <a:gd name="connsiteX23231" fmla="*/ 614248 w 6294865"/>
              <a:gd name="connsiteY23231" fmla="*/ 2962304 h 5339960"/>
              <a:gd name="connsiteX23232" fmla="*/ 610453 w 6294865"/>
              <a:gd name="connsiteY23232" fmla="*/ 2964313 h 5339960"/>
              <a:gd name="connsiteX23233" fmla="*/ 954650 w 6294865"/>
              <a:gd name="connsiteY23233" fmla="*/ 1854572 h 5339960"/>
              <a:gd name="connsiteX23234" fmla="*/ 954326 w 6294865"/>
              <a:gd name="connsiteY23234" fmla="*/ 1861176 h 5339960"/>
              <a:gd name="connsiteX23235" fmla="*/ 961786 w 6294865"/>
              <a:gd name="connsiteY23235" fmla="*/ 1866821 h 5339960"/>
              <a:gd name="connsiteX23236" fmla="*/ 968050 w 6294865"/>
              <a:gd name="connsiteY23236" fmla="*/ 1862995 h 5339960"/>
              <a:gd name="connsiteX23237" fmla="*/ 963435 w 6294865"/>
              <a:gd name="connsiteY23237" fmla="*/ 1860838 h 5339960"/>
              <a:gd name="connsiteX23238" fmla="*/ 1482924 w 6294865"/>
              <a:gd name="connsiteY23238" fmla="*/ 176262 h 5339960"/>
              <a:gd name="connsiteX23239" fmla="*/ 1486359 w 6294865"/>
              <a:gd name="connsiteY23239" fmla="*/ 178588 h 5339960"/>
              <a:gd name="connsiteX23240" fmla="*/ 1497739 w 6294865"/>
              <a:gd name="connsiteY23240" fmla="*/ 191242 h 5339960"/>
              <a:gd name="connsiteX23241" fmla="*/ 1499238 w 6294865"/>
              <a:gd name="connsiteY23241" fmla="*/ 184841 h 5339960"/>
              <a:gd name="connsiteX23242" fmla="*/ 923295 w 6294865"/>
              <a:gd name="connsiteY23242" fmla="*/ 1948807 h 5339960"/>
              <a:gd name="connsiteX23243" fmla="*/ 929717 w 6294865"/>
              <a:gd name="connsiteY23243" fmla="*/ 1952395 h 5339960"/>
              <a:gd name="connsiteX23244" fmla="*/ 929976 w 6294865"/>
              <a:gd name="connsiteY23244" fmla="*/ 1946831 h 5339960"/>
              <a:gd name="connsiteX23245" fmla="*/ 817382 w 6294865"/>
              <a:gd name="connsiteY23245" fmla="*/ 2285006 h 5339960"/>
              <a:gd name="connsiteX23246" fmla="*/ 819515 w 6294865"/>
              <a:gd name="connsiteY23246" fmla="*/ 2287030 h 5339960"/>
              <a:gd name="connsiteX23247" fmla="*/ 823108 w 6294865"/>
              <a:gd name="connsiteY23247" fmla="*/ 2287683 h 5339960"/>
              <a:gd name="connsiteX23248" fmla="*/ 823311 w 6294865"/>
              <a:gd name="connsiteY23248" fmla="*/ 2283486 h 5339960"/>
              <a:gd name="connsiteX23249" fmla="*/ 822949 w 6294865"/>
              <a:gd name="connsiteY23249" fmla="*/ 2282274 h 5339960"/>
              <a:gd name="connsiteX23250" fmla="*/ 597913 w 6294865"/>
              <a:gd name="connsiteY23250" fmla="*/ 2979679 h 5339960"/>
              <a:gd name="connsiteX23251" fmla="*/ 604565 w 6294865"/>
              <a:gd name="connsiteY23251" fmla="*/ 2984210 h 5339960"/>
              <a:gd name="connsiteX23252" fmla="*/ 605506 w 6294865"/>
              <a:gd name="connsiteY23252" fmla="*/ 2985092 h 5339960"/>
              <a:gd name="connsiteX23253" fmla="*/ 611739 w 6294865"/>
              <a:gd name="connsiteY23253" fmla="*/ 2987763 h 5339960"/>
              <a:gd name="connsiteX23254" fmla="*/ 611972 w 6294865"/>
              <a:gd name="connsiteY23254" fmla="*/ 2987502 h 5339960"/>
              <a:gd name="connsiteX23255" fmla="*/ 598701 w 6294865"/>
              <a:gd name="connsiteY23255" fmla="*/ 2978037 h 5339960"/>
              <a:gd name="connsiteX23256" fmla="*/ 677076 w 6294865"/>
              <a:gd name="connsiteY23256" fmla="*/ 2727563 h 5339960"/>
              <a:gd name="connsiteX23257" fmla="*/ 679033 w 6294865"/>
              <a:gd name="connsiteY23257" fmla="*/ 2731450 h 5339960"/>
              <a:gd name="connsiteX23258" fmla="*/ 684555 w 6294865"/>
              <a:gd name="connsiteY23258" fmla="*/ 2724845 h 5339960"/>
              <a:gd name="connsiteX23259" fmla="*/ 684844 w 6294865"/>
              <a:gd name="connsiteY23259" fmla="*/ 2723497 h 5339960"/>
              <a:gd name="connsiteX23260" fmla="*/ 685131 w 6294865"/>
              <a:gd name="connsiteY23260" fmla="*/ 2722492 h 5339960"/>
              <a:gd name="connsiteX23261" fmla="*/ 1447542 w 6294865"/>
              <a:gd name="connsiteY23261" fmla="*/ 280559 h 5339960"/>
              <a:gd name="connsiteX23262" fmla="*/ 1453009 w 6294865"/>
              <a:gd name="connsiteY23262" fmla="*/ 283068 h 5339960"/>
              <a:gd name="connsiteX23263" fmla="*/ 1463874 w 6294865"/>
              <a:gd name="connsiteY23263" fmla="*/ 288679 h 5339960"/>
              <a:gd name="connsiteX23264" fmla="*/ 1458584 w 6294865"/>
              <a:gd name="connsiteY23264" fmla="*/ 272017 h 5339960"/>
              <a:gd name="connsiteX23265" fmla="*/ 1458144 w 6294865"/>
              <a:gd name="connsiteY23265" fmla="*/ 270316 h 5339960"/>
              <a:gd name="connsiteX23266" fmla="*/ 1451748 w 6294865"/>
              <a:gd name="connsiteY23266" fmla="*/ 271774 h 5339960"/>
              <a:gd name="connsiteX23267" fmla="*/ 745414 w 6294865"/>
              <a:gd name="connsiteY23267" fmla="*/ 2507156 h 5339960"/>
              <a:gd name="connsiteX23268" fmla="*/ 750673 w 6294865"/>
              <a:gd name="connsiteY23268" fmla="*/ 2527577 h 5339960"/>
              <a:gd name="connsiteX23269" fmla="*/ 751037 w 6294865"/>
              <a:gd name="connsiteY23269" fmla="*/ 2521275 h 5339960"/>
              <a:gd name="connsiteX23270" fmla="*/ 752772 w 6294865"/>
              <a:gd name="connsiteY23270" fmla="*/ 2500159 h 5339960"/>
              <a:gd name="connsiteX23271" fmla="*/ 752376 w 6294865"/>
              <a:gd name="connsiteY23271" fmla="*/ 2500191 h 5339960"/>
              <a:gd name="connsiteX23272" fmla="*/ 619485 w 6294865"/>
              <a:gd name="connsiteY23272" fmla="*/ 2906841 h 5339960"/>
              <a:gd name="connsiteX23273" fmla="*/ 619826 w 6294865"/>
              <a:gd name="connsiteY23273" fmla="*/ 2907117 h 5339960"/>
              <a:gd name="connsiteX23274" fmla="*/ 619821 w 6294865"/>
              <a:gd name="connsiteY23274" fmla="*/ 2906801 h 5339960"/>
              <a:gd name="connsiteX23275" fmla="*/ 1327212 w 6294865"/>
              <a:gd name="connsiteY23275" fmla="*/ 659869 h 5339960"/>
              <a:gd name="connsiteX23276" fmla="*/ 1326289 w 6294865"/>
              <a:gd name="connsiteY23276" fmla="*/ 665170 h 5339960"/>
              <a:gd name="connsiteX23277" fmla="*/ 1329714 w 6294865"/>
              <a:gd name="connsiteY23277" fmla="*/ 669238 h 5339960"/>
              <a:gd name="connsiteX23278" fmla="*/ 1337584 w 6294865"/>
              <a:gd name="connsiteY23278" fmla="*/ 667458 h 5339960"/>
              <a:gd name="connsiteX23279" fmla="*/ 1329105 w 6294865"/>
              <a:gd name="connsiteY23279" fmla="*/ 662507 h 5339960"/>
              <a:gd name="connsiteX23280" fmla="*/ 986320 w 6294865"/>
              <a:gd name="connsiteY23280" fmla="*/ 1741371 h 5339960"/>
              <a:gd name="connsiteX23281" fmla="*/ 989203 w 6294865"/>
              <a:gd name="connsiteY23281" fmla="*/ 1752567 h 5339960"/>
              <a:gd name="connsiteX23282" fmla="*/ 989566 w 6294865"/>
              <a:gd name="connsiteY23282" fmla="*/ 1746266 h 5339960"/>
              <a:gd name="connsiteX23283" fmla="*/ 990295 w 6294865"/>
              <a:gd name="connsiteY23283" fmla="*/ 1737394 h 5339960"/>
              <a:gd name="connsiteX23284" fmla="*/ 983298 w 6294865"/>
              <a:gd name="connsiteY23284" fmla="*/ 1750132 h 5339960"/>
              <a:gd name="connsiteX23285" fmla="*/ 983902 w 6294865"/>
              <a:gd name="connsiteY23285" fmla="*/ 1757822 h 5339960"/>
              <a:gd name="connsiteX23286" fmla="*/ 985343 w 6294865"/>
              <a:gd name="connsiteY23286" fmla="*/ 1765341 h 5339960"/>
              <a:gd name="connsiteX23287" fmla="*/ 985647 w 6294865"/>
              <a:gd name="connsiteY23287" fmla="*/ 1762508 h 5339960"/>
              <a:gd name="connsiteX23288" fmla="*/ 989581 w 6294865"/>
              <a:gd name="connsiteY23288" fmla="*/ 1781414 h 5339960"/>
              <a:gd name="connsiteX23289" fmla="*/ 990741 w 6294865"/>
              <a:gd name="connsiteY23289" fmla="*/ 1791341 h 5339960"/>
              <a:gd name="connsiteX23290" fmla="*/ 991445 w 6294865"/>
              <a:gd name="connsiteY23290" fmla="*/ 1794124 h 5339960"/>
              <a:gd name="connsiteX23291" fmla="*/ 996671 w 6294865"/>
              <a:gd name="connsiteY23291" fmla="*/ 1790294 h 5339960"/>
              <a:gd name="connsiteX23292" fmla="*/ 991021 w 6294865"/>
              <a:gd name="connsiteY23292" fmla="*/ 1773896 h 5339960"/>
              <a:gd name="connsiteX23293" fmla="*/ 569608 w 6294865"/>
              <a:gd name="connsiteY23293" fmla="*/ 3063230 h 5339960"/>
              <a:gd name="connsiteX23294" fmla="*/ 566877 w 6294865"/>
              <a:gd name="connsiteY23294" fmla="*/ 3090971 h 5339960"/>
              <a:gd name="connsiteX23295" fmla="*/ 583138 w 6294865"/>
              <a:gd name="connsiteY23295" fmla="*/ 3076630 h 5339960"/>
              <a:gd name="connsiteX23296" fmla="*/ 588256 w 6294865"/>
              <a:gd name="connsiteY23296" fmla="*/ 3068921 h 5339960"/>
              <a:gd name="connsiteX23297" fmla="*/ 587259 w 6294865"/>
              <a:gd name="connsiteY23297" fmla="*/ 3068208 h 5339960"/>
              <a:gd name="connsiteX23298" fmla="*/ 583177 w 6294865"/>
              <a:gd name="connsiteY23298" fmla="*/ 3063529 h 5339960"/>
              <a:gd name="connsiteX23299" fmla="*/ 581484 w 6294865"/>
              <a:gd name="connsiteY23299" fmla="*/ 3062861 h 5339960"/>
              <a:gd name="connsiteX23300" fmla="*/ 836596 w 6294865"/>
              <a:gd name="connsiteY23300" fmla="*/ 2215344 h 5339960"/>
              <a:gd name="connsiteX23301" fmla="*/ 842145 w 6294865"/>
              <a:gd name="connsiteY23301" fmla="*/ 2236867 h 5339960"/>
              <a:gd name="connsiteX23302" fmla="*/ 843669 w 6294865"/>
              <a:gd name="connsiteY23302" fmla="*/ 2242746 h 5339960"/>
              <a:gd name="connsiteX23303" fmla="*/ 851547 w 6294865"/>
              <a:gd name="connsiteY23303" fmla="*/ 2239106 h 5339960"/>
              <a:gd name="connsiteX23304" fmla="*/ 853090 w 6294865"/>
              <a:gd name="connsiteY23304" fmla="*/ 2238028 h 5339960"/>
              <a:gd name="connsiteX23305" fmla="*/ 854241 w 6294865"/>
              <a:gd name="connsiteY23305" fmla="*/ 2237948 h 5339960"/>
              <a:gd name="connsiteX23306" fmla="*/ 860751 w 6294865"/>
              <a:gd name="connsiteY23306" fmla="*/ 2235349 h 5339960"/>
              <a:gd name="connsiteX23307" fmla="*/ 862740 w 6294865"/>
              <a:gd name="connsiteY23307" fmla="*/ 2233374 h 5339960"/>
              <a:gd name="connsiteX23308" fmla="*/ 860009 w 6294865"/>
              <a:gd name="connsiteY23308" fmla="*/ 2226210 h 5339960"/>
              <a:gd name="connsiteX23309" fmla="*/ 851878 w 6294865"/>
              <a:gd name="connsiteY23309" fmla="*/ 2208680 h 5339960"/>
              <a:gd name="connsiteX23310" fmla="*/ 951031 w 6294865"/>
              <a:gd name="connsiteY23310" fmla="*/ 1851990 h 5339960"/>
              <a:gd name="connsiteX23311" fmla="*/ 951421 w 6294865"/>
              <a:gd name="connsiteY23311" fmla="*/ 1856952 h 5339960"/>
              <a:gd name="connsiteX23312" fmla="*/ 952660 w 6294865"/>
              <a:gd name="connsiteY23312" fmla="*/ 1853153 h 5339960"/>
              <a:gd name="connsiteX23313" fmla="*/ 952843 w 6294865"/>
              <a:gd name="connsiteY23313" fmla="*/ 1844938 h 5339960"/>
              <a:gd name="connsiteX23314" fmla="*/ 953088 w 6294865"/>
              <a:gd name="connsiteY23314" fmla="*/ 1845124 h 5339960"/>
              <a:gd name="connsiteX23315" fmla="*/ 970387 w 6294865"/>
              <a:gd name="connsiteY23315" fmla="*/ 1854790 h 5339960"/>
              <a:gd name="connsiteX23316" fmla="*/ 979837 w 6294865"/>
              <a:gd name="connsiteY23316" fmla="*/ 1859493 h 5339960"/>
              <a:gd name="connsiteX23317" fmla="*/ 982524 w 6294865"/>
              <a:gd name="connsiteY23317" fmla="*/ 1858752 h 5339960"/>
              <a:gd name="connsiteX23318" fmla="*/ 982316 w 6294865"/>
              <a:gd name="connsiteY23318" fmla="*/ 1845061 h 5339960"/>
              <a:gd name="connsiteX23319" fmla="*/ 977356 w 6294865"/>
              <a:gd name="connsiteY23319" fmla="*/ 1834367 h 5339960"/>
              <a:gd name="connsiteX23320" fmla="*/ 971306 w 6294865"/>
              <a:gd name="connsiteY23320" fmla="*/ 1827517 h 5339960"/>
              <a:gd name="connsiteX23321" fmla="*/ 962933 w 6294865"/>
              <a:gd name="connsiteY23321" fmla="*/ 1834848 h 5339960"/>
              <a:gd name="connsiteX23322" fmla="*/ 1296885 w 6294865"/>
              <a:gd name="connsiteY23322" fmla="*/ 752681 h 5339960"/>
              <a:gd name="connsiteX23323" fmla="*/ 1299069 w 6294865"/>
              <a:gd name="connsiteY23323" fmla="*/ 760536 h 5339960"/>
              <a:gd name="connsiteX23324" fmla="*/ 1299753 w 6294865"/>
              <a:gd name="connsiteY23324" fmla="*/ 761625 h 5339960"/>
              <a:gd name="connsiteX23325" fmla="*/ 1300222 w 6294865"/>
              <a:gd name="connsiteY23325" fmla="*/ 761476 h 5339960"/>
              <a:gd name="connsiteX23326" fmla="*/ 1300102 w 6294865"/>
              <a:gd name="connsiteY23326" fmla="*/ 747903 h 5339960"/>
              <a:gd name="connsiteX23327" fmla="*/ 1440907 w 6294865"/>
              <a:gd name="connsiteY23327" fmla="*/ 294834 h 5339960"/>
              <a:gd name="connsiteX23328" fmla="*/ 1439657 w 6294865"/>
              <a:gd name="connsiteY23328" fmla="*/ 323777 h 5339960"/>
              <a:gd name="connsiteX23329" fmla="*/ 1480778 w 6294865"/>
              <a:gd name="connsiteY23329" fmla="*/ 340341 h 5339960"/>
              <a:gd name="connsiteX23330" fmla="*/ 1481107 w 6294865"/>
              <a:gd name="connsiteY23330" fmla="*/ 340475 h 5339960"/>
              <a:gd name="connsiteX23331" fmla="*/ 1473423 w 6294865"/>
              <a:gd name="connsiteY23331" fmla="*/ 318745 h 5339960"/>
              <a:gd name="connsiteX23332" fmla="*/ 1469532 w 6294865"/>
              <a:gd name="connsiteY23332" fmla="*/ 306498 h 5339960"/>
              <a:gd name="connsiteX23333" fmla="*/ 1176427 w 6294865"/>
              <a:gd name="connsiteY23333" fmla="*/ 1134178 h 5339960"/>
              <a:gd name="connsiteX23334" fmla="*/ 1174697 w 6294865"/>
              <a:gd name="connsiteY23334" fmla="*/ 1153765 h 5339960"/>
              <a:gd name="connsiteX23335" fmla="*/ 1196247 w 6294865"/>
              <a:gd name="connsiteY23335" fmla="*/ 1159199 h 5339960"/>
              <a:gd name="connsiteX23336" fmla="*/ 1218895 w 6294865"/>
              <a:gd name="connsiteY23336" fmla="*/ 1164875 h 5339960"/>
              <a:gd name="connsiteX23337" fmla="*/ 1221938 w 6294865"/>
              <a:gd name="connsiteY23337" fmla="*/ 1143139 h 5339960"/>
              <a:gd name="connsiteX23338" fmla="*/ 1222065 w 6294865"/>
              <a:gd name="connsiteY23338" fmla="*/ 1142693 h 5339960"/>
              <a:gd name="connsiteX23339" fmla="*/ 1221491 w 6294865"/>
              <a:gd name="connsiteY23339" fmla="*/ 1142596 h 5339960"/>
              <a:gd name="connsiteX23340" fmla="*/ 1211080 w 6294865"/>
              <a:gd name="connsiteY23340" fmla="*/ 1149149 h 5339960"/>
              <a:gd name="connsiteX23341" fmla="*/ 1196811 w 6294865"/>
              <a:gd name="connsiteY23341" fmla="*/ 1156330 h 5339960"/>
              <a:gd name="connsiteX23342" fmla="*/ 1199999 w 6294865"/>
              <a:gd name="connsiteY23342" fmla="*/ 1148279 h 5339960"/>
              <a:gd name="connsiteX23343" fmla="*/ 1207631 w 6294865"/>
              <a:gd name="connsiteY23343" fmla="*/ 1140020 h 5339960"/>
              <a:gd name="connsiteX23344" fmla="*/ 847856 w 6294865"/>
              <a:gd name="connsiteY23344" fmla="*/ 2175388 h 5339960"/>
              <a:gd name="connsiteX23345" fmla="*/ 867798 w 6294865"/>
              <a:gd name="connsiteY23345" fmla="*/ 2174577 h 5339960"/>
              <a:gd name="connsiteX23346" fmla="*/ 866907 w 6294865"/>
              <a:gd name="connsiteY23346" fmla="*/ 2172239 h 5339960"/>
              <a:gd name="connsiteX23347" fmla="*/ 865997 w 6294865"/>
              <a:gd name="connsiteY23347" fmla="*/ 2170273 h 5339960"/>
              <a:gd name="connsiteX23348" fmla="*/ 861783 w 6294865"/>
              <a:gd name="connsiteY23348" fmla="*/ 2172394 h 5339960"/>
              <a:gd name="connsiteX23349" fmla="*/ 864176 w 6294865"/>
              <a:gd name="connsiteY23349" fmla="*/ 2166352 h 5339960"/>
              <a:gd name="connsiteX23350" fmla="*/ 863566 w 6294865"/>
              <a:gd name="connsiteY23350" fmla="*/ 2165037 h 5339960"/>
              <a:gd name="connsiteX23351" fmla="*/ 848523 w 6294865"/>
              <a:gd name="connsiteY23351" fmla="*/ 2174803 h 5339960"/>
              <a:gd name="connsiteX23352" fmla="*/ 1263374 w 6294865"/>
              <a:gd name="connsiteY23352" fmla="*/ 853344 h 5339960"/>
              <a:gd name="connsiteX23353" fmla="*/ 1263558 w 6294865"/>
              <a:gd name="connsiteY23353" fmla="*/ 855964 h 5339960"/>
              <a:gd name="connsiteX23354" fmla="*/ 1264550 w 6294865"/>
              <a:gd name="connsiteY23354" fmla="*/ 856390 h 5339960"/>
              <a:gd name="connsiteX23355" fmla="*/ 1265331 w 6294865"/>
              <a:gd name="connsiteY23355" fmla="*/ 854505 h 5339960"/>
              <a:gd name="connsiteX23356" fmla="*/ 1264216 w 6294865"/>
              <a:gd name="connsiteY23356" fmla="*/ 853998 h 5339960"/>
              <a:gd name="connsiteX23357" fmla="*/ 1177238 w 6294865"/>
              <a:gd name="connsiteY23357" fmla="*/ 1118479 h 5339960"/>
              <a:gd name="connsiteX23358" fmla="*/ 1177003 w 6294865"/>
              <a:gd name="connsiteY23358" fmla="*/ 1127651 h 5339960"/>
              <a:gd name="connsiteX23359" fmla="*/ 1176992 w 6294865"/>
              <a:gd name="connsiteY23359" fmla="*/ 1127781 h 5339960"/>
              <a:gd name="connsiteX23360" fmla="*/ 1200837 w 6294865"/>
              <a:gd name="connsiteY23360" fmla="*/ 1133801 h 5339960"/>
              <a:gd name="connsiteX23361" fmla="*/ 1195477 w 6294865"/>
              <a:gd name="connsiteY23361" fmla="*/ 1130463 h 5339960"/>
              <a:gd name="connsiteX23362" fmla="*/ 928183 w 6294865"/>
              <a:gd name="connsiteY23362" fmla="*/ 1907103 h 5339960"/>
              <a:gd name="connsiteX23363" fmla="*/ 935119 w 6294865"/>
              <a:gd name="connsiteY23363" fmla="*/ 1912197 h 5339960"/>
              <a:gd name="connsiteX23364" fmla="*/ 936015 w 6294865"/>
              <a:gd name="connsiteY23364" fmla="*/ 1911786 h 5339960"/>
              <a:gd name="connsiteX23365" fmla="*/ 938196 w 6294865"/>
              <a:gd name="connsiteY23365" fmla="*/ 1901624 h 5339960"/>
              <a:gd name="connsiteX23366" fmla="*/ 938483 w 6294865"/>
              <a:gd name="connsiteY23366" fmla="*/ 1900620 h 5339960"/>
              <a:gd name="connsiteX23367" fmla="*/ 795191 w 6294865"/>
              <a:gd name="connsiteY23367" fmla="*/ 2328270 h 5339960"/>
              <a:gd name="connsiteX23368" fmla="*/ 795201 w 6294865"/>
              <a:gd name="connsiteY23368" fmla="*/ 2328415 h 5339960"/>
              <a:gd name="connsiteX23369" fmla="*/ 795302 w 6294865"/>
              <a:gd name="connsiteY23369" fmla="*/ 2328264 h 5339960"/>
              <a:gd name="connsiteX23370" fmla="*/ 1085563 w 6294865"/>
              <a:gd name="connsiteY23370" fmla="*/ 1404352 h 5339960"/>
              <a:gd name="connsiteX23371" fmla="*/ 1091869 w 6294865"/>
              <a:gd name="connsiteY23371" fmla="*/ 1404096 h 5339960"/>
              <a:gd name="connsiteX23372" fmla="*/ 1121998 w 6294865"/>
              <a:gd name="connsiteY23372" fmla="*/ 1403609 h 5339960"/>
              <a:gd name="connsiteX23373" fmla="*/ 1122329 w 6294865"/>
              <a:gd name="connsiteY23373" fmla="*/ 1399767 h 5339960"/>
              <a:gd name="connsiteX23374" fmla="*/ 1123891 w 6294865"/>
              <a:gd name="connsiteY23374" fmla="*/ 1390326 h 5339960"/>
              <a:gd name="connsiteX23375" fmla="*/ 1110521 w 6294865"/>
              <a:gd name="connsiteY23375" fmla="*/ 1395236 h 5339960"/>
              <a:gd name="connsiteX23376" fmla="*/ 1177452 w 6294865"/>
              <a:gd name="connsiteY23376" fmla="*/ 1110064 h 5339960"/>
              <a:gd name="connsiteX23377" fmla="*/ 1177405 w 6294865"/>
              <a:gd name="connsiteY23377" fmla="*/ 1111971 h 5339960"/>
              <a:gd name="connsiteX23378" fmla="*/ 1188947 w 6294865"/>
              <a:gd name="connsiteY23378" fmla="*/ 1121048 h 5339960"/>
              <a:gd name="connsiteX23379" fmla="*/ 1206662 w 6294865"/>
              <a:gd name="connsiteY23379" fmla="*/ 1135279 h 5339960"/>
              <a:gd name="connsiteX23380" fmla="*/ 1210986 w 6294865"/>
              <a:gd name="connsiteY23380" fmla="*/ 1136391 h 5339960"/>
              <a:gd name="connsiteX23381" fmla="*/ 1213882 w 6294865"/>
              <a:gd name="connsiteY23381" fmla="*/ 1133258 h 5339960"/>
              <a:gd name="connsiteX23382" fmla="*/ 1202491 w 6294865"/>
              <a:gd name="connsiteY23382" fmla="*/ 1125226 h 5339960"/>
              <a:gd name="connsiteX23383" fmla="*/ 1185153 w 6294865"/>
              <a:gd name="connsiteY23383" fmla="*/ 1111112 h 5339960"/>
              <a:gd name="connsiteX23384" fmla="*/ 914809 w 6294865"/>
              <a:gd name="connsiteY23384" fmla="*/ 1940077 h 5339960"/>
              <a:gd name="connsiteX23385" fmla="*/ 922989 w 6294865"/>
              <a:gd name="connsiteY23385" fmla="*/ 1937019 h 5339960"/>
              <a:gd name="connsiteX23386" fmla="*/ 931174 w 6294865"/>
              <a:gd name="connsiteY23386" fmla="*/ 1934337 h 5339960"/>
              <a:gd name="connsiteX23387" fmla="*/ 932622 w 6294865"/>
              <a:gd name="connsiteY23387" fmla="*/ 1927583 h 5339960"/>
              <a:gd name="connsiteX23388" fmla="*/ 920965 w 6294865"/>
              <a:gd name="connsiteY23388" fmla="*/ 1933749 h 5339960"/>
              <a:gd name="connsiteX23389" fmla="*/ 577423 w 6294865"/>
              <a:gd name="connsiteY23389" fmla="*/ 3009778 h 5339960"/>
              <a:gd name="connsiteX23390" fmla="*/ 577058 w 6294865"/>
              <a:gd name="connsiteY23390" fmla="*/ 3010977 h 5339960"/>
              <a:gd name="connsiteX23391" fmla="*/ 575476 w 6294865"/>
              <a:gd name="connsiteY23391" fmla="*/ 3019926 h 5339960"/>
              <a:gd name="connsiteX23392" fmla="*/ 581128 w 6294865"/>
              <a:gd name="connsiteY23392" fmla="*/ 3021861 h 5339960"/>
              <a:gd name="connsiteX23393" fmla="*/ 589833 w 6294865"/>
              <a:gd name="connsiteY23393" fmla="*/ 3012165 h 5339960"/>
              <a:gd name="connsiteX23394" fmla="*/ 583836 w 6294865"/>
              <a:gd name="connsiteY23394" fmla="*/ 3006292 h 5339960"/>
              <a:gd name="connsiteX23395" fmla="*/ 583433 w 6294865"/>
              <a:gd name="connsiteY23395" fmla="*/ 3005807 h 5339960"/>
              <a:gd name="connsiteX23396" fmla="*/ 1139176 w 6294865"/>
              <a:gd name="connsiteY23396" fmla="*/ 1226450 h 5339960"/>
              <a:gd name="connsiteX23397" fmla="*/ 1140433 w 6294865"/>
              <a:gd name="connsiteY23397" fmla="*/ 1230645 h 5339960"/>
              <a:gd name="connsiteX23398" fmla="*/ 1141255 w 6294865"/>
              <a:gd name="connsiteY23398" fmla="*/ 1229319 h 5339960"/>
              <a:gd name="connsiteX23399" fmla="*/ 1142489 w 6294865"/>
              <a:gd name="connsiteY23399" fmla="*/ 1226888 h 5339960"/>
              <a:gd name="connsiteX23400" fmla="*/ 986311 w 6294865"/>
              <a:gd name="connsiteY23400" fmla="*/ 1711400 h 5339960"/>
              <a:gd name="connsiteX23401" fmla="*/ 992157 w 6294865"/>
              <a:gd name="connsiteY23401" fmla="*/ 1714315 h 5339960"/>
              <a:gd name="connsiteX23402" fmla="*/ 992190 w 6294865"/>
              <a:gd name="connsiteY23402" fmla="*/ 1714337 h 5339960"/>
              <a:gd name="connsiteX23403" fmla="*/ 992339 w 6294865"/>
              <a:gd name="connsiteY23403" fmla="*/ 1712519 h 5339960"/>
              <a:gd name="connsiteX23404" fmla="*/ 991126 w 6294865"/>
              <a:gd name="connsiteY23404" fmla="*/ 1711147 h 5339960"/>
              <a:gd name="connsiteX23405" fmla="*/ 1347921 w 6294865"/>
              <a:gd name="connsiteY23405" fmla="*/ 561529 h 5339960"/>
              <a:gd name="connsiteX23406" fmla="*/ 1351416 w 6294865"/>
              <a:gd name="connsiteY23406" fmla="*/ 560792 h 5339960"/>
              <a:gd name="connsiteX23407" fmla="*/ 1351910 w 6294865"/>
              <a:gd name="connsiteY23407" fmla="*/ 561053 h 5339960"/>
              <a:gd name="connsiteX23408" fmla="*/ 1351262 w 6294865"/>
              <a:gd name="connsiteY23408" fmla="*/ 558997 h 5339960"/>
              <a:gd name="connsiteX23409" fmla="*/ 587964 w 6294865"/>
              <a:gd name="connsiteY23409" fmla="*/ 2970074 h 5339960"/>
              <a:gd name="connsiteX23410" fmla="*/ 587641 w 6294865"/>
              <a:gd name="connsiteY23410" fmla="*/ 2972680 h 5339960"/>
              <a:gd name="connsiteX23411" fmla="*/ 588533 w 6294865"/>
              <a:gd name="connsiteY23411" fmla="*/ 2973288 h 5339960"/>
              <a:gd name="connsiteX23412" fmla="*/ 589662 w 6294865"/>
              <a:gd name="connsiteY23412" fmla="*/ 2971588 h 5339960"/>
              <a:gd name="connsiteX23413" fmla="*/ 588663 w 6294865"/>
              <a:gd name="connsiteY23413" fmla="*/ 2970877 h 5339960"/>
              <a:gd name="connsiteX23414" fmla="*/ 854164 w 6294865"/>
              <a:gd name="connsiteY23414" fmla="*/ 2121935 h 5339960"/>
              <a:gd name="connsiteX23415" fmla="*/ 860035 w 6294865"/>
              <a:gd name="connsiteY23415" fmla="*/ 2129749 h 5339960"/>
              <a:gd name="connsiteX23416" fmla="*/ 867949 w 6294865"/>
              <a:gd name="connsiteY23416" fmla="*/ 2143477 h 5339960"/>
              <a:gd name="connsiteX23417" fmla="*/ 884415 w 6294865"/>
              <a:gd name="connsiteY23417" fmla="*/ 2131407 h 5339960"/>
              <a:gd name="connsiteX23418" fmla="*/ 897006 w 6294865"/>
              <a:gd name="connsiteY23418" fmla="*/ 2124117 h 5339960"/>
              <a:gd name="connsiteX23419" fmla="*/ 902174 w 6294865"/>
              <a:gd name="connsiteY23419" fmla="*/ 2108281 h 5339960"/>
              <a:gd name="connsiteX23420" fmla="*/ 903439 w 6294865"/>
              <a:gd name="connsiteY23420" fmla="*/ 2110631 h 5339960"/>
              <a:gd name="connsiteX23421" fmla="*/ 902946 w 6294865"/>
              <a:gd name="connsiteY23421" fmla="*/ 2120678 h 5339960"/>
              <a:gd name="connsiteX23422" fmla="*/ 920899 w 6294865"/>
              <a:gd name="connsiteY23422" fmla="*/ 2110283 h 5339960"/>
              <a:gd name="connsiteX23423" fmla="*/ 923141 w 6294865"/>
              <a:gd name="connsiteY23423" fmla="*/ 2106937 h 5339960"/>
              <a:gd name="connsiteX23424" fmla="*/ 930946 w 6294865"/>
              <a:gd name="connsiteY23424" fmla="*/ 2097076 h 5339960"/>
              <a:gd name="connsiteX23425" fmla="*/ 930896 w 6294865"/>
              <a:gd name="connsiteY23425" fmla="*/ 2093808 h 5339960"/>
              <a:gd name="connsiteX23426" fmla="*/ 924547 w 6294865"/>
              <a:gd name="connsiteY23426" fmla="*/ 2094005 h 5339960"/>
              <a:gd name="connsiteX23427" fmla="*/ 911324 w 6294865"/>
              <a:gd name="connsiteY23427" fmla="*/ 2095071 h 5339960"/>
              <a:gd name="connsiteX23428" fmla="*/ 899619 w 6294865"/>
              <a:gd name="connsiteY23428" fmla="*/ 2106782 h 5339960"/>
              <a:gd name="connsiteX23429" fmla="*/ 884994 w 6294865"/>
              <a:gd name="connsiteY23429" fmla="*/ 2120409 h 5339960"/>
              <a:gd name="connsiteX23430" fmla="*/ 902619 w 6294865"/>
              <a:gd name="connsiteY23430" fmla="*/ 2098510 h 5339960"/>
              <a:gd name="connsiteX23431" fmla="*/ 905132 w 6294865"/>
              <a:gd name="connsiteY23431" fmla="*/ 2095542 h 5339960"/>
              <a:gd name="connsiteX23432" fmla="*/ 895252 w 6294865"/>
              <a:gd name="connsiteY23432" fmla="*/ 2095206 h 5339960"/>
              <a:gd name="connsiteX23433" fmla="*/ 855421 w 6294865"/>
              <a:gd name="connsiteY23433" fmla="*/ 2120833 h 5339960"/>
              <a:gd name="connsiteX23434" fmla="*/ 821933 w 6294865"/>
              <a:gd name="connsiteY23434" fmla="*/ 2224254 h 5339960"/>
              <a:gd name="connsiteX23435" fmla="*/ 822996 w 6294865"/>
              <a:gd name="connsiteY23435" fmla="*/ 2225671 h 5339960"/>
              <a:gd name="connsiteX23436" fmla="*/ 822961 w 6294865"/>
              <a:gd name="connsiteY23436" fmla="*/ 2223355 h 5339960"/>
              <a:gd name="connsiteX23437" fmla="*/ 798654 w 6294865"/>
              <a:gd name="connsiteY23437" fmla="*/ 2295182 h 5339960"/>
              <a:gd name="connsiteX23438" fmla="*/ 801797 w 6294865"/>
              <a:gd name="connsiteY23438" fmla="*/ 2307625 h 5339960"/>
              <a:gd name="connsiteX23439" fmla="*/ 811703 w 6294865"/>
              <a:gd name="connsiteY23439" fmla="*/ 2302548 h 5339960"/>
              <a:gd name="connsiteX23440" fmla="*/ 808611 w 6294865"/>
              <a:gd name="connsiteY23440" fmla="*/ 2297553 h 5339960"/>
              <a:gd name="connsiteX23441" fmla="*/ 806931 w 6294865"/>
              <a:gd name="connsiteY23441" fmla="*/ 2295386 h 5339960"/>
              <a:gd name="connsiteX23442" fmla="*/ 610058 w 6294865"/>
              <a:gd name="connsiteY23442" fmla="*/ 2893154 h 5339960"/>
              <a:gd name="connsiteX23443" fmla="*/ 610851 w 6294865"/>
              <a:gd name="connsiteY23443" fmla="*/ 2892986 h 5339960"/>
              <a:gd name="connsiteX23444" fmla="*/ 617525 w 6294865"/>
              <a:gd name="connsiteY23444" fmla="*/ 2885550 h 5339960"/>
              <a:gd name="connsiteX23445" fmla="*/ 619518 w 6294865"/>
              <a:gd name="connsiteY23445" fmla="*/ 2883470 h 5339960"/>
              <a:gd name="connsiteX23446" fmla="*/ 619549 w 6294865"/>
              <a:gd name="connsiteY23446" fmla="*/ 2882852 h 5339960"/>
              <a:gd name="connsiteX23447" fmla="*/ 615876 w 6294865"/>
              <a:gd name="connsiteY23447" fmla="*/ 2876917 h 5339960"/>
              <a:gd name="connsiteX23448" fmla="*/ 611247 w 6294865"/>
              <a:gd name="connsiteY23448" fmla="*/ 2890045 h 5339960"/>
              <a:gd name="connsiteX23449" fmla="*/ 981544 w 6294865"/>
              <a:gd name="connsiteY23449" fmla="*/ 1713731 h 5339960"/>
              <a:gd name="connsiteX23450" fmla="*/ 981817 w 6294865"/>
              <a:gd name="connsiteY23450" fmla="*/ 1717662 h 5339960"/>
              <a:gd name="connsiteX23451" fmla="*/ 981971 w 6294865"/>
              <a:gd name="connsiteY23451" fmla="*/ 1724503 h 5339960"/>
              <a:gd name="connsiteX23452" fmla="*/ 982576 w 6294865"/>
              <a:gd name="connsiteY23452" fmla="*/ 1726835 h 5339960"/>
              <a:gd name="connsiteX23453" fmla="*/ 983092 w 6294865"/>
              <a:gd name="connsiteY23453" fmla="*/ 1728843 h 5339960"/>
              <a:gd name="connsiteX23454" fmla="*/ 991740 w 6294865"/>
              <a:gd name="connsiteY23454" fmla="*/ 1719817 h 5339960"/>
              <a:gd name="connsiteX23455" fmla="*/ 992034 w 6294865"/>
              <a:gd name="connsiteY23455" fmla="*/ 1716235 h 5339960"/>
              <a:gd name="connsiteX23456" fmla="*/ 988243 w 6294865"/>
              <a:gd name="connsiteY23456" fmla="*/ 1715527 h 5339960"/>
              <a:gd name="connsiteX23457" fmla="*/ 1272654 w 6294865"/>
              <a:gd name="connsiteY23457" fmla="*/ 789122 h 5339960"/>
              <a:gd name="connsiteX23458" fmla="*/ 1284657 w 6294865"/>
              <a:gd name="connsiteY23458" fmla="*/ 795265 h 5339960"/>
              <a:gd name="connsiteX23459" fmla="*/ 1282521 w 6294865"/>
              <a:gd name="connsiteY23459" fmla="*/ 785139 h 5339960"/>
              <a:gd name="connsiteX23460" fmla="*/ 1273315 w 6294865"/>
              <a:gd name="connsiteY23460" fmla="*/ 788124 h 5339960"/>
              <a:gd name="connsiteX23461" fmla="*/ 903190 w 6294865"/>
              <a:gd name="connsiteY23461" fmla="*/ 1960395 h 5339960"/>
              <a:gd name="connsiteX23462" fmla="*/ 912647 w 6294865"/>
              <a:gd name="connsiteY23462" fmla="*/ 1975090 h 5339960"/>
              <a:gd name="connsiteX23463" fmla="*/ 918321 w 6294865"/>
              <a:gd name="connsiteY23463" fmla="*/ 1979780 h 5339960"/>
              <a:gd name="connsiteX23464" fmla="*/ 921975 w 6294865"/>
              <a:gd name="connsiteY23464" fmla="*/ 1979985 h 5339960"/>
              <a:gd name="connsiteX23465" fmla="*/ 930314 w 6294865"/>
              <a:gd name="connsiteY23465" fmla="*/ 1970366 h 5339960"/>
              <a:gd name="connsiteX23466" fmla="*/ 929038 w 6294865"/>
              <a:gd name="connsiteY23466" fmla="*/ 1967047 h 5339960"/>
              <a:gd name="connsiteX23467" fmla="*/ 929280 w 6294865"/>
              <a:gd name="connsiteY23467" fmla="*/ 1961786 h 5339960"/>
              <a:gd name="connsiteX23468" fmla="*/ 914734 w 6294865"/>
              <a:gd name="connsiteY23468" fmla="*/ 1951411 h 5339960"/>
              <a:gd name="connsiteX23469" fmla="*/ 905772 w 6294865"/>
              <a:gd name="connsiteY23469" fmla="*/ 1954640 h 5339960"/>
              <a:gd name="connsiteX23470" fmla="*/ 905728 w 6294865"/>
              <a:gd name="connsiteY23470" fmla="*/ 1954732 h 5339960"/>
              <a:gd name="connsiteX23471" fmla="*/ 724237 w 6294865"/>
              <a:gd name="connsiteY23471" fmla="*/ 2528177 h 5339960"/>
              <a:gd name="connsiteX23472" fmla="*/ 726179 w 6294865"/>
              <a:gd name="connsiteY23472" fmla="*/ 2535710 h 5339960"/>
              <a:gd name="connsiteX23473" fmla="*/ 737491 w 6294865"/>
              <a:gd name="connsiteY23473" fmla="*/ 2579324 h 5339960"/>
              <a:gd name="connsiteX23474" fmla="*/ 738063 w 6294865"/>
              <a:gd name="connsiteY23474" fmla="*/ 2579598 h 5339960"/>
              <a:gd name="connsiteX23475" fmla="*/ 752222 w 6294865"/>
              <a:gd name="connsiteY23475" fmla="*/ 2586656 h 5339960"/>
              <a:gd name="connsiteX23476" fmla="*/ 752255 w 6294865"/>
              <a:gd name="connsiteY23476" fmla="*/ 2586677 h 5339960"/>
              <a:gd name="connsiteX23477" fmla="*/ 753205 w 6294865"/>
              <a:gd name="connsiteY23477" fmla="*/ 2575128 h 5339960"/>
              <a:gd name="connsiteX23478" fmla="*/ 755291 w 6294865"/>
              <a:gd name="connsiteY23478" fmla="*/ 2557030 h 5339960"/>
              <a:gd name="connsiteX23479" fmla="*/ 753333 w 6294865"/>
              <a:gd name="connsiteY23479" fmla="*/ 2551346 h 5339960"/>
              <a:gd name="connsiteX23480" fmla="*/ 748629 w 6294865"/>
              <a:gd name="connsiteY23480" fmla="*/ 2552396 h 5339960"/>
              <a:gd name="connsiteX23481" fmla="*/ 743241 w 6294865"/>
              <a:gd name="connsiteY23481" fmla="*/ 2550860 h 5339960"/>
              <a:gd name="connsiteX23482" fmla="*/ 748147 w 6294865"/>
              <a:gd name="connsiteY23482" fmla="*/ 2544934 h 5339960"/>
              <a:gd name="connsiteX23483" fmla="*/ 750525 w 6294865"/>
              <a:gd name="connsiteY23483" fmla="*/ 2542855 h 5339960"/>
              <a:gd name="connsiteX23484" fmla="*/ 740515 w 6294865"/>
              <a:gd name="connsiteY23484" fmla="*/ 2512054 h 5339960"/>
              <a:gd name="connsiteX23485" fmla="*/ 729489 w 6294865"/>
              <a:gd name="connsiteY23485" fmla="*/ 2522788 h 5339960"/>
              <a:gd name="connsiteX23486" fmla="*/ 726047 w 6294865"/>
              <a:gd name="connsiteY23486" fmla="*/ 2525528 h 5339960"/>
              <a:gd name="connsiteX23487" fmla="*/ 731302 w 6294865"/>
              <a:gd name="connsiteY23487" fmla="*/ 2518655 h 5339960"/>
              <a:gd name="connsiteX23488" fmla="*/ 739445 w 6294865"/>
              <a:gd name="connsiteY23488" fmla="*/ 2508763 h 5339960"/>
              <a:gd name="connsiteX23489" fmla="*/ 739381 w 6294865"/>
              <a:gd name="connsiteY23489" fmla="*/ 2508566 h 5339960"/>
              <a:gd name="connsiteX23490" fmla="*/ 726470 w 6294865"/>
              <a:gd name="connsiteY23490" fmla="*/ 2524483 h 5339960"/>
              <a:gd name="connsiteX23491" fmla="*/ 949170 w 6294865"/>
              <a:gd name="connsiteY23491" fmla="*/ 1813981 h 5339960"/>
              <a:gd name="connsiteX23492" fmla="*/ 949273 w 6294865"/>
              <a:gd name="connsiteY23492" fmla="*/ 1815465 h 5339960"/>
              <a:gd name="connsiteX23493" fmla="*/ 955756 w 6294865"/>
              <a:gd name="connsiteY23493" fmla="*/ 1813633 h 5339960"/>
              <a:gd name="connsiteX23494" fmla="*/ 780599 w 6294865"/>
              <a:gd name="connsiteY23494" fmla="*/ 2349122 h 5339960"/>
              <a:gd name="connsiteX23495" fmla="*/ 779294 w 6294865"/>
              <a:gd name="connsiteY23495" fmla="*/ 2353411 h 5339960"/>
              <a:gd name="connsiteX23496" fmla="*/ 781858 w 6294865"/>
              <a:gd name="connsiteY23496" fmla="*/ 2350343 h 5339960"/>
              <a:gd name="connsiteX23497" fmla="*/ 781684 w 6294865"/>
              <a:gd name="connsiteY23497" fmla="*/ 2348801 h 5339960"/>
              <a:gd name="connsiteX23498" fmla="*/ 1325960 w 6294865"/>
              <a:gd name="connsiteY23498" fmla="*/ 614772 h 5339960"/>
              <a:gd name="connsiteX23499" fmla="*/ 1324649 w 6294865"/>
              <a:gd name="connsiteY23499" fmla="*/ 624564 h 5339960"/>
              <a:gd name="connsiteX23500" fmla="*/ 1329616 w 6294865"/>
              <a:gd name="connsiteY23500" fmla="*/ 631696 h 5339960"/>
              <a:gd name="connsiteX23501" fmla="*/ 1330590 w 6294865"/>
              <a:gd name="connsiteY23501" fmla="*/ 629812 h 5339960"/>
              <a:gd name="connsiteX23502" fmla="*/ 1330958 w 6294865"/>
              <a:gd name="connsiteY23502" fmla="*/ 633623 h 5339960"/>
              <a:gd name="connsiteX23503" fmla="*/ 1332098 w 6294865"/>
              <a:gd name="connsiteY23503" fmla="*/ 635262 h 5339960"/>
              <a:gd name="connsiteX23504" fmla="*/ 1342399 w 6294865"/>
              <a:gd name="connsiteY23504" fmla="*/ 618028 h 5339960"/>
              <a:gd name="connsiteX23505" fmla="*/ 1341336 w 6294865"/>
              <a:gd name="connsiteY23505" fmla="*/ 605649 h 5339960"/>
              <a:gd name="connsiteX23506" fmla="*/ 1343449 w 6294865"/>
              <a:gd name="connsiteY23506" fmla="*/ 608417 h 5339960"/>
              <a:gd name="connsiteX23507" fmla="*/ 1345205 w 6294865"/>
              <a:gd name="connsiteY23507" fmla="*/ 613334 h 5339960"/>
              <a:gd name="connsiteX23508" fmla="*/ 1353602 w 6294865"/>
              <a:gd name="connsiteY23508" fmla="*/ 599289 h 5339960"/>
              <a:gd name="connsiteX23509" fmla="*/ 1360550 w 6294865"/>
              <a:gd name="connsiteY23509" fmla="*/ 588478 h 5339960"/>
              <a:gd name="connsiteX23510" fmla="*/ 1357186 w 6294865"/>
              <a:gd name="connsiteY23510" fmla="*/ 577801 h 5339960"/>
              <a:gd name="connsiteX23511" fmla="*/ 1344023 w 6294865"/>
              <a:gd name="connsiteY23511" fmla="*/ 596578 h 5339960"/>
              <a:gd name="connsiteX23512" fmla="*/ 1162874 w 6294865"/>
              <a:gd name="connsiteY23512" fmla="*/ 1131638 h 5339960"/>
              <a:gd name="connsiteX23513" fmla="*/ 1163038 w 6294865"/>
              <a:gd name="connsiteY23513" fmla="*/ 1133555 h 5339960"/>
              <a:gd name="connsiteX23514" fmla="*/ 1160968 w 6294865"/>
              <a:gd name="connsiteY23514" fmla="*/ 1149576 h 5339960"/>
              <a:gd name="connsiteX23515" fmla="*/ 1160786 w 6294865"/>
              <a:gd name="connsiteY23515" fmla="*/ 1150214 h 5339960"/>
              <a:gd name="connsiteX23516" fmla="*/ 1164654 w 6294865"/>
              <a:gd name="connsiteY23516" fmla="*/ 1151209 h 5339960"/>
              <a:gd name="connsiteX23517" fmla="*/ 1165147 w 6294865"/>
              <a:gd name="connsiteY23517" fmla="*/ 1132064 h 5339960"/>
              <a:gd name="connsiteX23518" fmla="*/ 1297196 w 6294865"/>
              <a:gd name="connsiteY23518" fmla="*/ 703052 h 5339960"/>
              <a:gd name="connsiteX23519" fmla="*/ 1297763 w 6294865"/>
              <a:gd name="connsiteY23519" fmla="*/ 703304 h 5339960"/>
              <a:gd name="connsiteX23520" fmla="*/ 1301079 w 6294865"/>
              <a:gd name="connsiteY23520" fmla="*/ 697283 h 5339960"/>
              <a:gd name="connsiteX23521" fmla="*/ 1175520 w 6294865"/>
              <a:gd name="connsiteY23521" fmla="*/ 1082087 h 5339960"/>
              <a:gd name="connsiteX23522" fmla="*/ 1175841 w 6294865"/>
              <a:gd name="connsiteY23522" fmla="*/ 1085403 h 5339960"/>
              <a:gd name="connsiteX23523" fmla="*/ 1182543 w 6294865"/>
              <a:gd name="connsiteY23523" fmla="*/ 1092660 h 5339960"/>
              <a:gd name="connsiteX23524" fmla="*/ 1202627 w 6294865"/>
              <a:gd name="connsiteY23524" fmla="*/ 1094348 h 5339960"/>
              <a:gd name="connsiteX23525" fmla="*/ 1209163 w 6294865"/>
              <a:gd name="connsiteY23525" fmla="*/ 1094140 h 5339960"/>
              <a:gd name="connsiteX23526" fmla="*/ 1220682 w 6294865"/>
              <a:gd name="connsiteY23526" fmla="*/ 1094388 h 5339960"/>
              <a:gd name="connsiteX23527" fmla="*/ 1214313 w 6294865"/>
              <a:gd name="connsiteY23527" fmla="*/ 1097453 h 5339960"/>
              <a:gd name="connsiteX23528" fmla="*/ 1212372 w 6294865"/>
              <a:gd name="connsiteY23528" fmla="*/ 1097955 h 5339960"/>
              <a:gd name="connsiteX23529" fmla="*/ 1225476 w 6294865"/>
              <a:gd name="connsiteY23529" fmla="*/ 1104110 h 5339960"/>
              <a:gd name="connsiteX23530" fmla="*/ 1214600 w 6294865"/>
              <a:gd name="connsiteY23530" fmla="*/ 1113443 h 5339960"/>
              <a:gd name="connsiteX23531" fmla="*/ 1202289 w 6294865"/>
              <a:gd name="connsiteY23531" fmla="*/ 1112584 h 5339960"/>
              <a:gd name="connsiteX23532" fmla="*/ 1220656 w 6294865"/>
              <a:gd name="connsiteY23532" fmla="*/ 1127147 h 5339960"/>
              <a:gd name="connsiteX23533" fmla="*/ 1228409 w 6294865"/>
              <a:gd name="connsiteY23533" fmla="*/ 1120440 h 5339960"/>
              <a:gd name="connsiteX23534" fmla="*/ 1231277 w 6294865"/>
              <a:gd name="connsiteY23534" fmla="*/ 1110377 h 5339960"/>
              <a:gd name="connsiteX23535" fmla="*/ 1237203 w 6294865"/>
              <a:gd name="connsiteY23535" fmla="*/ 1092218 h 5339960"/>
              <a:gd name="connsiteX23536" fmla="*/ 1238468 w 6294865"/>
              <a:gd name="connsiteY23536" fmla="*/ 1094566 h 5339960"/>
              <a:gd name="connsiteX23537" fmla="*/ 1237824 w 6294865"/>
              <a:gd name="connsiteY23537" fmla="*/ 1107686 h 5339960"/>
              <a:gd name="connsiteX23538" fmla="*/ 1238703 w 6294865"/>
              <a:gd name="connsiteY23538" fmla="*/ 1109465 h 5339960"/>
              <a:gd name="connsiteX23539" fmla="*/ 1239125 w 6294865"/>
              <a:gd name="connsiteY23539" fmla="*/ 1112246 h 5339960"/>
              <a:gd name="connsiteX23540" fmla="*/ 1252534 w 6294865"/>
              <a:gd name="connsiteY23540" fmla="*/ 1104055 h 5339960"/>
              <a:gd name="connsiteX23541" fmla="*/ 1266266 w 6294865"/>
              <a:gd name="connsiteY23541" fmla="*/ 1100264 h 5339960"/>
              <a:gd name="connsiteX23542" fmla="*/ 1265801 w 6294865"/>
              <a:gd name="connsiteY23542" fmla="*/ 1069615 h 5339960"/>
              <a:gd name="connsiteX23543" fmla="*/ 1241984 w 6294865"/>
              <a:gd name="connsiteY23543" fmla="*/ 1065290 h 5339960"/>
              <a:gd name="connsiteX23544" fmla="*/ 1207518 w 6294865"/>
              <a:gd name="connsiteY23544" fmla="*/ 1058672 h 5339960"/>
              <a:gd name="connsiteX23545" fmla="*/ 1205468 w 6294865"/>
              <a:gd name="connsiteY23545" fmla="*/ 1058235 h 5339960"/>
              <a:gd name="connsiteX23546" fmla="*/ 1196472 w 6294865"/>
              <a:gd name="connsiteY23546" fmla="*/ 1066667 h 5339960"/>
              <a:gd name="connsiteX23547" fmla="*/ 1162133 w 6294865"/>
              <a:gd name="connsiteY23547" fmla="*/ 1122915 h 5339960"/>
              <a:gd name="connsiteX23548" fmla="*/ 1162232 w 6294865"/>
              <a:gd name="connsiteY23548" fmla="*/ 1124078 h 5339960"/>
              <a:gd name="connsiteX23549" fmla="*/ 1163890 w 6294865"/>
              <a:gd name="connsiteY23549" fmla="*/ 1124495 h 5339960"/>
              <a:gd name="connsiteX23550" fmla="*/ 1163128 w 6294865"/>
              <a:gd name="connsiteY23550" fmla="*/ 1121871 h 5339960"/>
              <a:gd name="connsiteX23551" fmla="*/ 924279 w 6294865"/>
              <a:gd name="connsiteY23551" fmla="*/ 1874176 h 5339960"/>
              <a:gd name="connsiteX23552" fmla="*/ 943109 w 6294865"/>
              <a:gd name="connsiteY23552" fmla="*/ 1876317 h 5339960"/>
              <a:gd name="connsiteX23553" fmla="*/ 939198 w 6294865"/>
              <a:gd name="connsiteY23553" fmla="*/ 1858695 h 5339960"/>
              <a:gd name="connsiteX23554" fmla="*/ 931782 w 6294865"/>
              <a:gd name="connsiteY23554" fmla="*/ 1866193 h 5339960"/>
              <a:gd name="connsiteX23555" fmla="*/ 929855 w 6294865"/>
              <a:gd name="connsiteY23555" fmla="*/ 1870491 h 5339960"/>
              <a:gd name="connsiteX23556" fmla="*/ 1258961 w 6294865"/>
              <a:gd name="connsiteY23556" fmla="*/ 809773 h 5339960"/>
              <a:gd name="connsiteX23557" fmla="*/ 1260004 w 6294865"/>
              <a:gd name="connsiteY23557" fmla="*/ 816973 h 5339960"/>
              <a:gd name="connsiteX23558" fmla="*/ 1264440 w 6294865"/>
              <a:gd name="connsiteY23558" fmla="*/ 818196 h 5339960"/>
              <a:gd name="connsiteX23559" fmla="*/ 1273230 w 6294865"/>
              <a:gd name="connsiteY23559" fmla="*/ 810151 h 5339960"/>
              <a:gd name="connsiteX23560" fmla="*/ 1267322 w 6294865"/>
              <a:gd name="connsiteY23560" fmla="*/ 798894 h 5339960"/>
              <a:gd name="connsiteX23561" fmla="*/ 1266477 w 6294865"/>
              <a:gd name="connsiteY23561" fmla="*/ 798436 h 5339960"/>
              <a:gd name="connsiteX23562" fmla="*/ 828762 w 6294865"/>
              <a:gd name="connsiteY23562" fmla="*/ 2174177 h 5339960"/>
              <a:gd name="connsiteX23563" fmla="*/ 828999 w 6294865"/>
              <a:gd name="connsiteY23563" fmla="*/ 2175738 h 5339960"/>
              <a:gd name="connsiteX23564" fmla="*/ 829624 w 6294865"/>
              <a:gd name="connsiteY23564" fmla="*/ 2175153 h 5339960"/>
              <a:gd name="connsiteX23565" fmla="*/ 516925 w 6294865"/>
              <a:gd name="connsiteY23565" fmla="*/ 3162410 h 5339960"/>
              <a:gd name="connsiteX23566" fmla="*/ 516388 w 6294865"/>
              <a:gd name="connsiteY23566" fmla="*/ 3195092 h 5339960"/>
              <a:gd name="connsiteX23567" fmla="*/ 515405 w 6294865"/>
              <a:gd name="connsiteY23567" fmla="*/ 3260425 h 5339960"/>
              <a:gd name="connsiteX23568" fmla="*/ 538509 w 6294865"/>
              <a:gd name="connsiteY23568" fmla="*/ 3282924 h 5339960"/>
              <a:gd name="connsiteX23569" fmla="*/ 557914 w 6294865"/>
              <a:gd name="connsiteY23569" fmla="*/ 3267941 h 5339960"/>
              <a:gd name="connsiteX23570" fmla="*/ 595922 w 6294865"/>
              <a:gd name="connsiteY23570" fmla="*/ 3261209 h 5339960"/>
              <a:gd name="connsiteX23571" fmla="*/ 604813 w 6294865"/>
              <a:gd name="connsiteY23571" fmla="*/ 3262933 h 5339960"/>
              <a:gd name="connsiteX23572" fmla="*/ 605661 w 6294865"/>
              <a:gd name="connsiteY23572" fmla="*/ 3261272 h 5339960"/>
              <a:gd name="connsiteX23573" fmla="*/ 606093 w 6294865"/>
              <a:gd name="connsiteY23573" fmla="*/ 3252642 h 5339960"/>
              <a:gd name="connsiteX23574" fmla="*/ 600525 w 6294865"/>
              <a:gd name="connsiteY23574" fmla="*/ 3254575 h 5339960"/>
              <a:gd name="connsiteX23575" fmla="*/ 595996 w 6294865"/>
              <a:gd name="connsiteY23575" fmla="*/ 3255712 h 5339960"/>
              <a:gd name="connsiteX23576" fmla="*/ 604316 w 6294865"/>
              <a:gd name="connsiteY23576" fmla="*/ 3251577 h 5339960"/>
              <a:gd name="connsiteX23577" fmla="*/ 606189 w 6294865"/>
              <a:gd name="connsiteY23577" fmla="*/ 3250718 h 5339960"/>
              <a:gd name="connsiteX23578" fmla="*/ 607002 w 6294865"/>
              <a:gd name="connsiteY23578" fmla="*/ 3234451 h 5339960"/>
              <a:gd name="connsiteX23579" fmla="*/ 607740 w 6294865"/>
              <a:gd name="connsiteY23579" fmla="*/ 3229678 h 5339960"/>
              <a:gd name="connsiteX23580" fmla="*/ 556378 w 6294865"/>
              <a:gd name="connsiteY23580" fmla="*/ 3193144 h 5339960"/>
              <a:gd name="connsiteX23581" fmla="*/ 615316 w 6294865"/>
              <a:gd name="connsiteY23581" fmla="*/ 2849300 h 5339960"/>
              <a:gd name="connsiteX23582" fmla="*/ 617448 w 6294865"/>
              <a:gd name="connsiteY23582" fmla="*/ 2851325 h 5339960"/>
              <a:gd name="connsiteX23583" fmla="*/ 617954 w 6294865"/>
              <a:gd name="connsiteY23583" fmla="*/ 2851417 h 5339960"/>
              <a:gd name="connsiteX23584" fmla="*/ 617482 w 6294865"/>
              <a:gd name="connsiteY23584" fmla="*/ 2848237 h 5339960"/>
              <a:gd name="connsiteX23585" fmla="*/ 817305 w 6294865"/>
              <a:gd name="connsiteY23585" fmla="*/ 2207344 h 5339960"/>
              <a:gd name="connsiteX23586" fmla="*/ 817597 w 6294865"/>
              <a:gd name="connsiteY23586" fmla="*/ 2211055 h 5339960"/>
              <a:gd name="connsiteX23587" fmla="*/ 821987 w 6294865"/>
              <a:gd name="connsiteY23587" fmla="*/ 2206949 h 5339960"/>
              <a:gd name="connsiteX23588" fmla="*/ 822938 w 6294865"/>
              <a:gd name="connsiteY23588" fmla="*/ 2206250 h 5339960"/>
              <a:gd name="connsiteX23589" fmla="*/ 822425 w 6294865"/>
              <a:gd name="connsiteY23589" fmla="*/ 2206329 h 5339960"/>
              <a:gd name="connsiteX23590" fmla="*/ 703376 w 6294865"/>
              <a:gd name="connsiteY23590" fmla="*/ 2562686 h 5339960"/>
              <a:gd name="connsiteX23591" fmla="*/ 717292 w 6294865"/>
              <a:gd name="connsiteY23591" fmla="*/ 2569610 h 5339960"/>
              <a:gd name="connsiteX23592" fmla="*/ 728138 w 6294865"/>
              <a:gd name="connsiteY23592" fmla="*/ 2574826 h 5339960"/>
              <a:gd name="connsiteX23593" fmla="*/ 717514 w 6294865"/>
              <a:gd name="connsiteY23593" fmla="*/ 2539297 h 5339960"/>
              <a:gd name="connsiteX23594" fmla="*/ 634530 w 6294865"/>
              <a:gd name="connsiteY23594" fmla="*/ 2779639 h 5339960"/>
              <a:gd name="connsiteX23595" fmla="*/ 635117 w 6294865"/>
              <a:gd name="connsiteY23595" fmla="*/ 2781918 h 5339960"/>
              <a:gd name="connsiteX23596" fmla="*/ 655734 w 6294865"/>
              <a:gd name="connsiteY23596" fmla="*/ 2801996 h 5339960"/>
              <a:gd name="connsiteX23597" fmla="*/ 662600 w 6294865"/>
              <a:gd name="connsiteY23597" fmla="*/ 2801520 h 5339960"/>
              <a:gd name="connsiteX23598" fmla="*/ 668623 w 6294865"/>
              <a:gd name="connsiteY23598" fmla="*/ 2801857 h 5339960"/>
              <a:gd name="connsiteX23599" fmla="*/ 672019 w 6294865"/>
              <a:gd name="connsiteY23599" fmla="*/ 2797939 h 5339960"/>
              <a:gd name="connsiteX23600" fmla="*/ 672892 w 6294865"/>
              <a:gd name="connsiteY23600" fmla="*/ 2790374 h 5339960"/>
              <a:gd name="connsiteX23601" fmla="*/ 676524 w 6294865"/>
              <a:gd name="connsiteY23601" fmla="*/ 2770852 h 5339960"/>
              <a:gd name="connsiteX23602" fmla="*/ 676674 w 6294865"/>
              <a:gd name="connsiteY23602" fmla="*/ 2767592 h 5339960"/>
              <a:gd name="connsiteX23603" fmla="*/ 674214 w 6294865"/>
              <a:gd name="connsiteY23603" fmla="*/ 2761133 h 5339960"/>
              <a:gd name="connsiteX23604" fmla="*/ 658559 w 6294865"/>
              <a:gd name="connsiteY23604" fmla="*/ 2769160 h 5339960"/>
              <a:gd name="connsiteX23605" fmla="*/ 602297 w 6294865"/>
              <a:gd name="connsiteY23605" fmla="*/ 2881959 h 5339960"/>
              <a:gd name="connsiteX23606" fmla="*/ 603646 w 6294865"/>
              <a:gd name="connsiteY23606" fmla="*/ 2887189 h 5339960"/>
              <a:gd name="connsiteX23607" fmla="*/ 609156 w 6294865"/>
              <a:gd name="connsiteY23607" fmla="*/ 2878970 h 5339960"/>
              <a:gd name="connsiteX23608" fmla="*/ 764838 w 6294865"/>
              <a:gd name="connsiteY23608" fmla="*/ 2365289 h 5339960"/>
              <a:gd name="connsiteX23609" fmla="*/ 766540 w 6294865"/>
              <a:gd name="connsiteY23609" fmla="*/ 2368669 h 5339960"/>
              <a:gd name="connsiteX23610" fmla="*/ 768879 w 6294865"/>
              <a:gd name="connsiteY23610" fmla="*/ 2365870 h 5339960"/>
              <a:gd name="connsiteX23611" fmla="*/ 767310 w 6294865"/>
              <a:gd name="connsiteY23611" fmla="*/ 2364751 h 5339960"/>
              <a:gd name="connsiteX23612" fmla="*/ 1458347 w 6294865"/>
              <a:gd name="connsiteY23612" fmla="*/ 162965 h 5339960"/>
              <a:gd name="connsiteX23613" fmla="*/ 1458975 w 6294865"/>
              <a:gd name="connsiteY23613" fmla="*/ 167620 h 5339960"/>
              <a:gd name="connsiteX23614" fmla="*/ 1462675 w 6294865"/>
              <a:gd name="connsiteY23614" fmla="*/ 195465 h 5339960"/>
              <a:gd name="connsiteX23615" fmla="*/ 1466887 w 6294865"/>
              <a:gd name="connsiteY23615" fmla="*/ 253558 h 5339960"/>
              <a:gd name="connsiteX23616" fmla="*/ 1467252 w 6294865"/>
              <a:gd name="connsiteY23616" fmla="*/ 255188 h 5339960"/>
              <a:gd name="connsiteX23617" fmla="*/ 1476924 w 6294865"/>
              <a:gd name="connsiteY23617" fmla="*/ 253775 h 5339960"/>
              <a:gd name="connsiteX23618" fmla="*/ 1505304 w 6294865"/>
              <a:gd name="connsiteY23618" fmla="*/ 253105 h 5339960"/>
              <a:gd name="connsiteX23619" fmla="*/ 1502576 w 6294865"/>
              <a:gd name="connsiteY23619" fmla="*/ 245023 h 5339960"/>
              <a:gd name="connsiteX23620" fmla="*/ 1498821 w 6294865"/>
              <a:gd name="connsiteY23620" fmla="*/ 227736 h 5339960"/>
              <a:gd name="connsiteX23621" fmla="*/ 1491361 w 6294865"/>
              <a:gd name="connsiteY23621" fmla="*/ 220401 h 5339960"/>
              <a:gd name="connsiteX23622" fmla="*/ 1478255 w 6294865"/>
              <a:gd name="connsiteY23622" fmla="*/ 206502 h 5339960"/>
              <a:gd name="connsiteX23623" fmla="*/ 1494601 w 6294865"/>
              <a:gd name="connsiteY23623" fmla="*/ 214872 h 5339960"/>
              <a:gd name="connsiteX23624" fmla="*/ 1496857 w 6294865"/>
              <a:gd name="connsiteY23624" fmla="*/ 216387 h 5339960"/>
              <a:gd name="connsiteX23625" fmla="*/ 1496300 w 6294865"/>
              <a:gd name="connsiteY23625" fmla="*/ 205051 h 5339960"/>
              <a:gd name="connsiteX23626" fmla="*/ 1487116 w 6294865"/>
              <a:gd name="connsiteY23626" fmla="*/ 187450 h 5339960"/>
              <a:gd name="connsiteX23627" fmla="*/ 1482196 w 6294865"/>
              <a:gd name="connsiteY23627" fmla="*/ 175877 h 5339960"/>
              <a:gd name="connsiteX23628" fmla="*/ 1462750 w 6294865"/>
              <a:gd name="connsiteY23628" fmla="*/ 165650 h 5339960"/>
              <a:gd name="connsiteX23629" fmla="*/ 1290482 w 6294865"/>
              <a:gd name="connsiteY23629" fmla="*/ 694945 h 5339960"/>
              <a:gd name="connsiteX23630" fmla="*/ 1293642 w 6294865"/>
              <a:gd name="connsiteY23630" fmla="*/ 701543 h 5339960"/>
              <a:gd name="connsiteX23631" fmla="*/ 1293776 w 6294865"/>
              <a:gd name="connsiteY23631" fmla="*/ 701541 h 5339960"/>
              <a:gd name="connsiteX23632" fmla="*/ 1294213 w 6294865"/>
              <a:gd name="connsiteY23632" fmla="*/ 701733 h 5339960"/>
              <a:gd name="connsiteX23633" fmla="*/ 1296758 w 6294865"/>
              <a:gd name="connsiteY23633" fmla="*/ 697030 h 5339960"/>
              <a:gd name="connsiteX23634" fmla="*/ 1298656 w 6294865"/>
              <a:gd name="connsiteY23634" fmla="*/ 693636 h 5339960"/>
              <a:gd name="connsiteX23635" fmla="*/ 744238 w 6294865"/>
              <a:gd name="connsiteY23635" fmla="*/ 2428887 h 5339960"/>
              <a:gd name="connsiteX23636" fmla="*/ 745795 w 6294865"/>
              <a:gd name="connsiteY23636" fmla="*/ 2431587 h 5339960"/>
              <a:gd name="connsiteX23637" fmla="*/ 751731 w 6294865"/>
              <a:gd name="connsiteY23637" fmla="*/ 2424659 h 5339960"/>
              <a:gd name="connsiteX23638" fmla="*/ 1342715 w 6294865"/>
              <a:gd name="connsiteY23638" fmla="*/ 524169 h 5339960"/>
              <a:gd name="connsiteX23639" fmla="*/ 1343113 w 6294865"/>
              <a:gd name="connsiteY23639" fmla="*/ 528299 h 5339960"/>
              <a:gd name="connsiteX23640" fmla="*/ 1340636 w 6294865"/>
              <a:gd name="connsiteY23640" fmla="*/ 545134 h 5339960"/>
              <a:gd name="connsiteX23641" fmla="*/ 1346520 w 6294865"/>
              <a:gd name="connsiteY23641" fmla="*/ 542204 h 5339960"/>
              <a:gd name="connsiteX23642" fmla="*/ 1246794 w 6294865"/>
              <a:gd name="connsiteY23642" fmla="*/ 828119 h 5339960"/>
              <a:gd name="connsiteX23643" fmla="*/ 1251015 w 6294865"/>
              <a:gd name="connsiteY23643" fmla="*/ 833134 h 5339960"/>
              <a:gd name="connsiteX23644" fmla="*/ 1253089 w 6294865"/>
              <a:gd name="connsiteY23644" fmla="*/ 830490 h 5339960"/>
              <a:gd name="connsiteX23645" fmla="*/ 1253669 w 6294865"/>
              <a:gd name="connsiteY23645" fmla="*/ 823661 h 5339960"/>
              <a:gd name="connsiteX23646" fmla="*/ 1250309 w 6294865"/>
              <a:gd name="connsiteY23646" fmla="*/ 822822 h 5339960"/>
              <a:gd name="connsiteX23647" fmla="*/ 1247344 w 6294865"/>
              <a:gd name="connsiteY23647" fmla="*/ 827293 h 5339960"/>
              <a:gd name="connsiteX23648" fmla="*/ 946226 w 6294865"/>
              <a:gd name="connsiteY23648" fmla="*/ 1781912 h 5339960"/>
              <a:gd name="connsiteX23649" fmla="*/ 947649 w 6294865"/>
              <a:gd name="connsiteY23649" fmla="*/ 1794636 h 5339960"/>
              <a:gd name="connsiteX23650" fmla="*/ 957395 w 6294865"/>
              <a:gd name="connsiteY23650" fmla="*/ 1796342 h 5339960"/>
              <a:gd name="connsiteX23651" fmla="*/ 970776 w 6294865"/>
              <a:gd name="connsiteY23651" fmla="*/ 1805680 h 5339960"/>
              <a:gd name="connsiteX23652" fmla="*/ 973074 w 6294865"/>
              <a:gd name="connsiteY23652" fmla="*/ 1808739 h 5339960"/>
              <a:gd name="connsiteX23653" fmla="*/ 973753 w 6294865"/>
              <a:gd name="connsiteY23653" fmla="*/ 1808546 h 5339960"/>
              <a:gd name="connsiteX23654" fmla="*/ 980934 w 6294865"/>
              <a:gd name="connsiteY23654" fmla="*/ 1801828 h 5339960"/>
              <a:gd name="connsiteX23655" fmla="*/ 982366 w 6294865"/>
              <a:gd name="connsiteY23655" fmla="*/ 1800779 h 5339960"/>
              <a:gd name="connsiteX23656" fmla="*/ 975799 w 6294865"/>
              <a:gd name="connsiteY23656" fmla="*/ 1776066 h 5339960"/>
              <a:gd name="connsiteX23657" fmla="*/ 971429 w 6294865"/>
              <a:gd name="connsiteY23657" fmla="*/ 1756374 h 5339960"/>
              <a:gd name="connsiteX23658" fmla="*/ 963016 w 6294865"/>
              <a:gd name="connsiteY23658" fmla="*/ 1764879 h 5339960"/>
              <a:gd name="connsiteX23659" fmla="*/ 795702 w 6294865"/>
              <a:gd name="connsiteY23659" fmla="*/ 2259691 h 5339960"/>
              <a:gd name="connsiteX23660" fmla="*/ 795378 w 6294865"/>
              <a:gd name="connsiteY23660" fmla="*/ 2266295 h 5339960"/>
              <a:gd name="connsiteX23661" fmla="*/ 797116 w 6294865"/>
              <a:gd name="connsiteY23661" fmla="*/ 2267610 h 5339960"/>
              <a:gd name="connsiteX23662" fmla="*/ 802556 w 6294865"/>
              <a:gd name="connsiteY23662" fmla="*/ 2264581 h 5339960"/>
              <a:gd name="connsiteX23663" fmla="*/ 605890 w 6294865"/>
              <a:gd name="connsiteY23663" fmla="*/ 2861001 h 5339960"/>
              <a:gd name="connsiteX23664" fmla="*/ 604177 w 6294865"/>
              <a:gd name="connsiteY23664" fmla="*/ 2869640 h 5339960"/>
              <a:gd name="connsiteX23665" fmla="*/ 609638 w 6294865"/>
              <a:gd name="connsiteY23665" fmla="*/ 2866842 h 5339960"/>
              <a:gd name="connsiteX23666" fmla="*/ 606545 w 6294865"/>
              <a:gd name="connsiteY23666" fmla="*/ 2861847 h 5339960"/>
              <a:gd name="connsiteX23667" fmla="*/ 662293 w 6294865"/>
              <a:gd name="connsiteY23667" fmla="*/ 2679325 h 5339960"/>
              <a:gd name="connsiteX23668" fmla="*/ 659328 w 6294865"/>
              <a:gd name="connsiteY23668" fmla="*/ 2695855 h 5339960"/>
              <a:gd name="connsiteX23669" fmla="*/ 659575 w 6294865"/>
              <a:gd name="connsiteY23669" fmla="*/ 2696831 h 5339960"/>
              <a:gd name="connsiteX23670" fmla="*/ 672147 w 6294865"/>
              <a:gd name="connsiteY23670" fmla="*/ 2718637 h 5339960"/>
              <a:gd name="connsiteX23671" fmla="*/ 677936 w 6294865"/>
              <a:gd name="connsiteY23671" fmla="*/ 2712373 h 5339960"/>
              <a:gd name="connsiteX23672" fmla="*/ 691314 w 6294865"/>
              <a:gd name="connsiteY23672" fmla="*/ 2700798 h 5339960"/>
              <a:gd name="connsiteX23673" fmla="*/ 694182 w 6294865"/>
              <a:gd name="connsiteY23673" fmla="*/ 2690736 h 5339960"/>
              <a:gd name="connsiteX23674" fmla="*/ 700108 w 6294865"/>
              <a:gd name="connsiteY23674" fmla="*/ 2672577 h 5339960"/>
              <a:gd name="connsiteX23675" fmla="*/ 700587 w 6294865"/>
              <a:gd name="connsiteY23675" fmla="*/ 2690934 h 5339960"/>
              <a:gd name="connsiteX23676" fmla="*/ 700338 w 6294865"/>
              <a:gd name="connsiteY23676" fmla="*/ 2693640 h 5339960"/>
              <a:gd name="connsiteX23677" fmla="*/ 710023 w 6294865"/>
              <a:gd name="connsiteY23677" fmla="*/ 2687722 h 5339960"/>
              <a:gd name="connsiteX23678" fmla="*/ 721075 w 6294865"/>
              <a:gd name="connsiteY23678" fmla="*/ 2671231 h 5339960"/>
              <a:gd name="connsiteX23679" fmla="*/ 728881 w 6294865"/>
              <a:gd name="connsiteY23679" fmla="*/ 2661370 h 5339960"/>
              <a:gd name="connsiteX23680" fmla="*/ 728547 w 6294865"/>
              <a:gd name="connsiteY23680" fmla="*/ 2639402 h 5339960"/>
              <a:gd name="connsiteX23681" fmla="*/ 728796 w 6294865"/>
              <a:gd name="connsiteY23681" fmla="*/ 2634251 h 5339960"/>
              <a:gd name="connsiteX23682" fmla="*/ 725009 w 6294865"/>
              <a:gd name="connsiteY23682" fmla="*/ 2637032 h 5339960"/>
              <a:gd name="connsiteX23683" fmla="*/ 702336 w 6294865"/>
              <a:gd name="connsiteY23683" fmla="*/ 2653613 h 5339960"/>
              <a:gd name="connsiteX23684" fmla="*/ 677791 w 6294865"/>
              <a:gd name="connsiteY23684" fmla="*/ 2669263 h 5339960"/>
              <a:gd name="connsiteX23685" fmla="*/ 764348 w 6294865"/>
              <a:gd name="connsiteY23685" fmla="*/ 2353926 h 5339960"/>
              <a:gd name="connsiteX23686" fmla="*/ 766875 w 6294865"/>
              <a:gd name="connsiteY23686" fmla="*/ 2355338 h 5339960"/>
              <a:gd name="connsiteX23687" fmla="*/ 770880 w 6294865"/>
              <a:gd name="connsiteY23687" fmla="*/ 2355138 h 5339960"/>
              <a:gd name="connsiteX23688" fmla="*/ 771028 w 6294865"/>
              <a:gd name="connsiteY23688" fmla="*/ 2351952 h 5339960"/>
              <a:gd name="connsiteX23689" fmla="*/ 1155355 w 6294865"/>
              <a:gd name="connsiteY23689" fmla="*/ 1111932 h 5339960"/>
              <a:gd name="connsiteX23690" fmla="*/ 1160444 w 6294865"/>
              <a:gd name="connsiteY23690" fmla="*/ 1118625 h 5339960"/>
              <a:gd name="connsiteX23691" fmla="*/ 1161892 w 6294865"/>
              <a:gd name="connsiteY23691" fmla="*/ 1117617 h 5339960"/>
              <a:gd name="connsiteX23692" fmla="*/ 1159927 w 6294865"/>
              <a:gd name="connsiteY23692" fmla="*/ 1110857 h 5339960"/>
              <a:gd name="connsiteX23693" fmla="*/ 1158054 w 6294865"/>
              <a:gd name="connsiteY23693" fmla="*/ 1111299 h 5339960"/>
              <a:gd name="connsiteX23694" fmla="*/ 1144297 w 6294865"/>
              <a:gd name="connsiteY23694" fmla="*/ 1145676 h 5339960"/>
              <a:gd name="connsiteX23695" fmla="*/ 1147610 w 6294865"/>
              <a:gd name="connsiteY23695" fmla="*/ 1146737 h 5339960"/>
              <a:gd name="connsiteX23696" fmla="*/ 1147188 w 6294865"/>
              <a:gd name="connsiteY23696" fmla="*/ 1144847 h 5339960"/>
              <a:gd name="connsiteX23697" fmla="*/ 1146764 w 6294865"/>
              <a:gd name="connsiteY23697" fmla="*/ 1142975 h 5339960"/>
              <a:gd name="connsiteX23698" fmla="*/ 1240786 w 6294865"/>
              <a:gd name="connsiteY23698" fmla="*/ 837140 h 5339960"/>
              <a:gd name="connsiteX23699" fmla="*/ 1242333 w 6294865"/>
              <a:gd name="connsiteY23699" fmla="*/ 836927 h 5339960"/>
              <a:gd name="connsiteX23700" fmla="*/ 1244992 w 6294865"/>
              <a:gd name="connsiteY23700" fmla="*/ 836327 h 5339960"/>
              <a:gd name="connsiteX23701" fmla="*/ 1243214 w 6294865"/>
              <a:gd name="connsiteY23701" fmla="*/ 833494 h 5339960"/>
              <a:gd name="connsiteX23702" fmla="*/ 1145485 w 6294865"/>
              <a:gd name="connsiteY23702" fmla="*/ 1138839 h 5339960"/>
              <a:gd name="connsiteX23703" fmla="*/ 1145786 w 6294865"/>
              <a:gd name="connsiteY23703" fmla="*/ 1138674 h 5339960"/>
              <a:gd name="connsiteX23704" fmla="*/ 1145776 w 6294865"/>
              <a:gd name="connsiteY23704" fmla="*/ 1138624 h 5339960"/>
              <a:gd name="connsiteX23705" fmla="*/ 615096 w 6294865"/>
              <a:gd name="connsiteY23705" fmla="*/ 2819980 h 5339960"/>
              <a:gd name="connsiteX23706" fmla="*/ 613617 w 6294865"/>
              <a:gd name="connsiteY23706" fmla="*/ 2826315 h 5339960"/>
              <a:gd name="connsiteX23707" fmla="*/ 615052 w 6294865"/>
              <a:gd name="connsiteY23707" fmla="*/ 2827030 h 5339960"/>
              <a:gd name="connsiteX23708" fmla="*/ 615626 w 6294865"/>
              <a:gd name="connsiteY23708" fmla="*/ 2826697 h 5339960"/>
              <a:gd name="connsiteX23709" fmla="*/ 792083 w 6294865"/>
              <a:gd name="connsiteY23709" fmla="*/ 2257111 h 5339960"/>
              <a:gd name="connsiteX23710" fmla="*/ 792473 w 6294865"/>
              <a:gd name="connsiteY23710" fmla="*/ 2262070 h 5339960"/>
              <a:gd name="connsiteX23711" fmla="*/ 793712 w 6294865"/>
              <a:gd name="connsiteY23711" fmla="*/ 2258273 h 5339960"/>
              <a:gd name="connsiteX23712" fmla="*/ 616458 w 6294865"/>
              <a:gd name="connsiteY23712" fmla="*/ 2814148 h 5339960"/>
              <a:gd name="connsiteX23713" fmla="*/ 616425 w 6294865"/>
              <a:gd name="connsiteY23713" fmla="*/ 2814292 h 5339960"/>
              <a:gd name="connsiteX23714" fmla="*/ 621412 w 6294865"/>
              <a:gd name="connsiteY23714" fmla="*/ 2821675 h 5339960"/>
              <a:gd name="connsiteX23715" fmla="*/ 621386 w 6294865"/>
              <a:gd name="connsiteY23715" fmla="*/ 2819970 h 5339960"/>
              <a:gd name="connsiteX23716" fmla="*/ 906874 w 6294865"/>
              <a:gd name="connsiteY23716" fmla="*/ 1891457 h 5339960"/>
              <a:gd name="connsiteX23717" fmla="*/ 920893 w 6294865"/>
              <a:gd name="connsiteY23717" fmla="*/ 1901749 h 5339960"/>
              <a:gd name="connsiteX23718" fmla="*/ 931288 w 6294865"/>
              <a:gd name="connsiteY23718" fmla="*/ 1890500 h 5339960"/>
              <a:gd name="connsiteX23719" fmla="*/ 935036 w 6294865"/>
              <a:gd name="connsiteY23719" fmla="*/ 1887258 h 5339960"/>
              <a:gd name="connsiteX23720" fmla="*/ 914818 w 6294865"/>
              <a:gd name="connsiteY23720" fmla="*/ 1883397 h 5339960"/>
              <a:gd name="connsiteX23721" fmla="*/ 911922 w 6294865"/>
              <a:gd name="connsiteY23721" fmla="*/ 1886336 h 5339960"/>
              <a:gd name="connsiteX23722" fmla="*/ 912420 w 6294865"/>
              <a:gd name="connsiteY23722" fmla="*/ 1889677 h 5339960"/>
              <a:gd name="connsiteX23723" fmla="*/ 911365 w 6294865"/>
              <a:gd name="connsiteY23723" fmla="*/ 1886901 h 5339960"/>
              <a:gd name="connsiteX23724" fmla="*/ 793895 w 6294865"/>
              <a:gd name="connsiteY23724" fmla="*/ 2250057 h 5339960"/>
              <a:gd name="connsiteX23725" fmla="*/ 794141 w 6294865"/>
              <a:gd name="connsiteY23725" fmla="*/ 2250243 h 5339960"/>
              <a:gd name="connsiteX23726" fmla="*/ 811192 w 6294865"/>
              <a:gd name="connsiteY23726" fmla="*/ 2259772 h 5339960"/>
              <a:gd name="connsiteX23727" fmla="*/ 815811 w 6294865"/>
              <a:gd name="connsiteY23727" fmla="*/ 2257200 h 5339960"/>
              <a:gd name="connsiteX23728" fmla="*/ 809953 w 6294865"/>
              <a:gd name="connsiteY23728" fmla="*/ 2235155 h 5339960"/>
              <a:gd name="connsiteX23729" fmla="*/ 809876 w 6294865"/>
              <a:gd name="connsiteY23729" fmla="*/ 2234811 h 5339960"/>
              <a:gd name="connsiteX23730" fmla="*/ 803985 w 6294865"/>
              <a:gd name="connsiteY23730" fmla="*/ 2239968 h 5339960"/>
              <a:gd name="connsiteX23731" fmla="*/ 930307 w 6294865"/>
              <a:gd name="connsiteY23731" fmla="*/ 1816540 h 5339960"/>
              <a:gd name="connsiteX23732" fmla="*/ 933624 w 6294865"/>
              <a:gd name="connsiteY23732" fmla="*/ 1816442 h 5339960"/>
              <a:gd name="connsiteX23733" fmla="*/ 933461 w 6294865"/>
              <a:gd name="connsiteY23733" fmla="*/ 1814992 h 5339960"/>
              <a:gd name="connsiteX23734" fmla="*/ 1170902 w 6294865"/>
              <a:gd name="connsiteY23734" fmla="*/ 1050914 h 5339960"/>
              <a:gd name="connsiteX23735" fmla="*/ 1173360 w 6294865"/>
              <a:gd name="connsiteY23735" fmla="*/ 1059885 h 5339960"/>
              <a:gd name="connsiteX23736" fmla="*/ 1174594 w 6294865"/>
              <a:gd name="connsiteY23736" fmla="*/ 1072576 h 5339960"/>
              <a:gd name="connsiteX23737" fmla="*/ 1187541 w 6294865"/>
              <a:gd name="connsiteY23737" fmla="*/ 1063533 h 5339960"/>
              <a:gd name="connsiteX23738" fmla="*/ 1197313 w 6294865"/>
              <a:gd name="connsiteY23738" fmla="*/ 1056508 h 5339960"/>
              <a:gd name="connsiteX23739" fmla="*/ 656112 w 6294865"/>
              <a:gd name="connsiteY23739" fmla="*/ 2683338 h 5339960"/>
              <a:gd name="connsiteX23740" fmla="*/ 657837 w 6294865"/>
              <a:gd name="connsiteY23740" fmla="*/ 2690033 h 5339960"/>
              <a:gd name="connsiteX23741" fmla="*/ 658201 w 6294865"/>
              <a:gd name="connsiteY23741" fmla="*/ 2683731 h 5339960"/>
              <a:gd name="connsiteX23742" fmla="*/ 658352 w 6294865"/>
              <a:gd name="connsiteY23742" fmla="*/ 2681884 h 5339960"/>
              <a:gd name="connsiteX23743" fmla="*/ 1260564 w 6294865"/>
              <a:gd name="connsiteY23743" fmla="*/ 764115 h 5339960"/>
              <a:gd name="connsiteX23744" fmla="*/ 1265981 w 6294865"/>
              <a:gd name="connsiteY23744" fmla="*/ 775471 h 5339960"/>
              <a:gd name="connsiteX23745" fmla="*/ 1271071 w 6294865"/>
              <a:gd name="connsiteY23745" fmla="*/ 773299 h 5339960"/>
              <a:gd name="connsiteX23746" fmla="*/ 1276197 w 6294865"/>
              <a:gd name="connsiteY23746" fmla="*/ 764723 h 5339960"/>
              <a:gd name="connsiteX23747" fmla="*/ 1277755 w 6294865"/>
              <a:gd name="connsiteY23747" fmla="*/ 762299 h 5339960"/>
              <a:gd name="connsiteX23748" fmla="*/ 1277665 w 6294865"/>
              <a:gd name="connsiteY23748" fmla="*/ 761686 h 5339960"/>
              <a:gd name="connsiteX23749" fmla="*/ 1272371 w 6294865"/>
              <a:gd name="connsiteY23749" fmla="*/ 755969 h 5339960"/>
              <a:gd name="connsiteX23750" fmla="*/ 823931 w 6294865"/>
              <a:gd name="connsiteY23750" fmla="*/ 2149930 h 5339960"/>
              <a:gd name="connsiteX23751" fmla="*/ 824205 w 6294865"/>
              <a:gd name="connsiteY23751" fmla="*/ 2153409 h 5339960"/>
              <a:gd name="connsiteX23752" fmla="*/ 837162 w 6294865"/>
              <a:gd name="connsiteY23752" fmla="*/ 2162449 h 5339960"/>
              <a:gd name="connsiteX23753" fmla="*/ 839655 w 6294865"/>
              <a:gd name="connsiteY23753" fmla="*/ 2165768 h 5339960"/>
              <a:gd name="connsiteX23754" fmla="*/ 847320 w 6294865"/>
              <a:gd name="connsiteY23754" fmla="*/ 2158599 h 5339960"/>
              <a:gd name="connsiteX23755" fmla="*/ 857215 w 6294865"/>
              <a:gd name="connsiteY23755" fmla="*/ 2151345 h 5339960"/>
              <a:gd name="connsiteX23756" fmla="*/ 850638 w 6294865"/>
              <a:gd name="connsiteY23756" fmla="*/ 2137165 h 5339960"/>
              <a:gd name="connsiteX23757" fmla="*/ 844589 w 6294865"/>
              <a:gd name="connsiteY23757" fmla="*/ 2130316 h 5339960"/>
              <a:gd name="connsiteX23758" fmla="*/ 836215 w 6294865"/>
              <a:gd name="connsiteY23758" fmla="*/ 2137647 h 5339960"/>
              <a:gd name="connsiteX23759" fmla="*/ 771158 w 6294865"/>
              <a:gd name="connsiteY23759" fmla="*/ 2313634 h 5339960"/>
              <a:gd name="connsiteX23760" fmla="*/ 771314 w 6294865"/>
              <a:gd name="connsiteY23760" fmla="*/ 2313749 h 5339960"/>
              <a:gd name="connsiteX23761" fmla="*/ 778043 w 6294865"/>
              <a:gd name="connsiteY23761" fmla="*/ 2311892 h 5339960"/>
              <a:gd name="connsiteX23762" fmla="*/ 777965 w 6294865"/>
              <a:gd name="connsiteY23762" fmla="*/ 2306729 h 5339960"/>
              <a:gd name="connsiteX23763" fmla="*/ 772864 w 6294865"/>
              <a:gd name="connsiteY23763" fmla="*/ 2309939 h 5339960"/>
              <a:gd name="connsiteX23764" fmla="*/ 772113 w 6294865"/>
              <a:gd name="connsiteY23764" fmla="*/ 2311503 h 5339960"/>
              <a:gd name="connsiteX23765" fmla="*/ 1030294 w 6294865"/>
              <a:gd name="connsiteY23765" fmla="*/ 1488832 h 5339960"/>
              <a:gd name="connsiteX23766" fmla="*/ 1029062 w 6294865"/>
              <a:gd name="connsiteY23766" fmla="*/ 1495959 h 5339960"/>
              <a:gd name="connsiteX23767" fmla="*/ 1032619 w 6294865"/>
              <a:gd name="connsiteY23767" fmla="*/ 1493902 h 5339960"/>
              <a:gd name="connsiteX23768" fmla="*/ 670824 w 6294865"/>
              <a:gd name="connsiteY23768" fmla="*/ 2629079 h 5339960"/>
              <a:gd name="connsiteX23769" fmla="*/ 666609 w 6294865"/>
              <a:gd name="connsiteY23769" fmla="*/ 2654090 h 5339960"/>
              <a:gd name="connsiteX23770" fmla="*/ 668572 w 6294865"/>
              <a:gd name="connsiteY23770" fmla="*/ 2653128 h 5339960"/>
              <a:gd name="connsiteX23771" fmla="*/ 680369 w 6294865"/>
              <a:gd name="connsiteY23771" fmla="*/ 2648237 h 5339960"/>
              <a:gd name="connsiteX23772" fmla="*/ 689246 w 6294865"/>
              <a:gd name="connsiteY23772" fmla="*/ 2641730 h 5339960"/>
              <a:gd name="connsiteX23773" fmla="*/ 727779 w 6294865"/>
              <a:gd name="connsiteY23773" fmla="*/ 2619420 h 5339960"/>
              <a:gd name="connsiteX23774" fmla="*/ 729555 w 6294865"/>
              <a:gd name="connsiteY23774" fmla="*/ 2618550 h 5339960"/>
              <a:gd name="connsiteX23775" fmla="*/ 730319 w 6294865"/>
              <a:gd name="connsiteY23775" fmla="*/ 2602779 h 5339960"/>
              <a:gd name="connsiteX23776" fmla="*/ 731969 w 6294865"/>
              <a:gd name="connsiteY23776" fmla="*/ 2587414 h 5339960"/>
              <a:gd name="connsiteX23777" fmla="*/ 731126 w 6294865"/>
              <a:gd name="connsiteY23777" fmla="*/ 2584821 h 5339960"/>
              <a:gd name="connsiteX23778" fmla="*/ 730526 w 6294865"/>
              <a:gd name="connsiteY23778" fmla="*/ 2582811 h 5339960"/>
              <a:gd name="connsiteX23779" fmla="*/ 718817 w 6294865"/>
              <a:gd name="connsiteY23779" fmla="*/ 2578951 h 5339960"/>
              <a:gd name="connsiteX23780" fmla="*/ 699108 w 6294865"/>
              <a:gd name="connsiteY23780" fmla="*/ 2569746 h 5339960"/>
              <a:gd name="connsiteX23781" fmla="*/ 695143 w 6294865"/>
              <a:gd name="connsiteY23781" fmla="*/ 2576305 h 5339960"/>
              <a:gd name="connsiteX23782" fmla="*/ 695753 w 6294865"/>
              <a:gd name="connsiteY23782" fmla="*/ 2577689 h 5339960"/>
              <a:gd name="connsiteX23783" fmla="*/ 691679 w 6294865"/>
              <a:gd name="connsiteY23783" fmla="*/ 2602052 h 5339960"/>
              <a:gd name="connsiteX23784" fmla="*/ 685398 w 6294865"/>
              <a:gd name="connsiteY23784" fmla="*/ 2596526 h 5339960"/>
              <a:gd name="connsiteX23785" fmla="*/ 1038330 w 6294865"/>
              <a:gd name="connsiteY23785" fmla="*/ 1461957 h 5339960"/>
              <a:gd name="connsiteX23786" fmla="*/ 1047484 w 6294865"/>
              <a:gd name="connsiteY23786" fmla="*/ 1482705 h 5339960"/>
              <a:gd name="connsiteX23787" fmla="*/ 1047635 w 6294865"/>
              <a:gd name="connsiteY23787" fmla="*/ 1485207 h 5339960"/>
              <a:gd name="connsiteX23788" fmla="*/ 1053814 w 6294865"/>
              <a:gd name="connsiteY23788" fmla="*/ 1481629 h 5339960"/>
              <a:gd name="connsiteX23789" fmla="*/ 1102097 w 6294865"/>
              <a:gd name="connsiteY23789" fmla="*/ 1459216 h 5339960"/>
              <a:gd name="connsiteX23790" fmla="*/ 1051046 w 6294865"/>
              <a:gd name="connsiteY23790" fmla="*/ 1499240 h 5339960"/>
              <a:gd name="connsiteX23791" fmla="*/ 1048589 w 6294865"/>
              <a:gd name="connsiteY23791" fmla="*/ 1501037 h 5339960"/>
              <a:gd name="connsiteX23792" fmla="*/ 1048835 w 6294865"/>
              <a:gd name="connsiteY23792" fmla="*/ 1505131 h 5339960"/>
              <a:gd name="connsiteX23793" fmla="*/ 1043410 w 6294865"/>
              <a:gd name="connsiteY23793" fmla="*/ 1507065 h 5339960"/>
              <a:gd name="connsiteX23794" fmla="*/ 1042019 w 6294865"/>
              <a:gd name="connsiteY23794" fmla="*/ 1505842 h 5339960"/>
              <a:gd name="connsiteX23795" fmla="*/ 1028372 w 6294865"/>
              <a:gd name="connsiteY23795" fmla="*/ 1515820 h 5339960"/>
              <a:gd name="connsiteX23796" fmla="*/ 1025307 w 6294865"/>
              <a:gd name="connsiteY23796" fmla="*/ 1517776 h 5339960"/>
              <a:gd name="connsiteX23797" fmla="*/ 1015070 w 6294865"/>
              <a:gd name="connsiteY23797" fmla="*/ 1578503 h 5339960"/>
              <a:gd name="connsiteX23798" fmla="*/ 1014342 w 6294865"/>
              <a:gd name="connsiteY23798" fmla="*/ 1582565 h 5339960"/>
              <a:gd name="connsiteX23799" fmla="*/ 1022400 w 6294865"/>
              <a:gd name="connsiteY23799" fmla="*/ 1572926 h 5339960"/>
              <a:gd name="connsiteX23800" fmla="*/ 1023371 w 6294865"/>
              <a:gd name="connsiteY23800" fmla="*/ 1572077 h 5339960"/>
              <a:gd name="connsiteX23801" fmla="*/ 1033229 w 6294865"/>
              <a:gd name="connsiteY23801" fmla="*/ 1554153 h 5339960"/>
              <a:gd name="connsiteX23802" fmla="*/ 1055021 w 6294865"/>
              <a:gd name="connsiteY23802" fmla="*/ 1523446 h 5339960"/>
              <a:gd name="connsiteX23803" fmla="*/ 1048551 w 6294865"/>
              <a:gd name="connsiteY23803" fmla="*/ 1545489 h 5339960"/>
              <a:gd name="connsiteX23804" fmla="*/ 1042151 w 6294865"/>
              <a:gd name="connsiteY23804" fmla="*/ 1562235 h 5339960"/>
              <a:gd name="connsiteX23805" fmla="*/ 1056453 w 6294865"/>
              <a:gd name="connsiteY23805" fmla="*/ 1562014 h 5339960"/>
              <a:gd name="connsiteX23806" fmla="*/ 1064065 w 6294865"/>
              <a:gd name="connsiteY23806" fmla="*/ 1574797 h 5339960"/>
              <a:gd name="connsiteX23807" fmla="*/ 1042341 w 6294865"/>
              <a:gd name="connsiteY23807" fmla="*/ 1595721 h 5339960"/>
              <a:gd name="connsiteX23808" fmla="*/ 1021128 w 6294865"/>
              <a:gd name="connsiteY23808" fmla="*/ 1610118 h 5339960"/>
              <a:gd name="connsiteX23809" fmla="*/ 1017965 w 6294865"/>
              <a:gd name="connsiteY23809" fmla="*/ 1619477 h 5339960"/>
              <a:gd name="connsiteX23810" fmla="*/ 1027119 w 6294865"/>
              <a:gd name="connsiteY23810" fmla="*/ 1640224 h 5339960"/>
              <a:gd name="connsiteX23811" fmla="*/ 1015069 w 6294865"/>
              <a:gd name="connsiteY23811" fmla="*/ 1657571 h 5339960"/>
              <a:gd name="connsiteX23812" fmla="*/ 1009929 w 6294865"/>
              <a:gd name="connsiteY23812" fmla="*/ 1646353 h 5339960"/>
              <a:gd name="connsiteX23813" fmla="*/ 1005460 w 6294865"/>
              <a:gd name="connsiteY23813" fmla="*/ 1672216 h 5339960"/>
              <a:gd name="connsiteX23814" fmla="*/ 1000505 w 6294865"/>
              <a:gd name="connsiteY23814" fmla="*/ 1701614 h 5339960"/>
              <a:gd name="connsiteX23815" fmla="*/ 1003008 w 6294865"/>
              <a:gd name="connsiteY23815" fmla="*/ 1703360 h 5339960"/>
              <a:gd name="connsiteX23816" fmla="*/ 1005500 w 6294865"/>
              <a:gd name="connsiteY23816" fmla="*/ 1706679 h 5339960"/>
              <a:gd name="connsiteX23817" fmla="*/ 1013165 w 6294865"/>
              <a:gd name="connsiteY23817" fmla="*/ 1699507 h 5339960"/>
              <a:gd name="connsiteX23818" fmla="*/ 1050260 w 6294865"/>
              <a:gd name="connsiteY23818" fmla="*/ 1672316 h 5339960"/>
              <a:gd name="connsiteX23819" fmla="*/ 1086007 w 6294865"/>
              <a:gd name="connsiteY23819" fmla="*/ 1651620 h 5339960"/>
              <a:gd name="connsiteX23820" fmla="*/ 1089133 w 6294865"/>
              <a:gd name="connsiteY23820" fmla="*/ 1643726 h 5339960"/>
              <a:gd name="connsiteX23821" fmla="*/ 1090925 w 6294865"/>
              <a:gd name="connsiteY23821" fmla="*/ 1641786 h 5339960"/>
              <a:gd name="connsiteX23822" fmla="*/ 1091331 w 6294865"/>
              <a:gd name="connsiteY23822" fmla="*/ 1633365 h 5339960"/>
              <a:gd name="connsiteX23823" fmla="*/ 1093309 w 6294865"/>
              <a:gd name="connsiteY23823" fmla="*/ 1614966 h 5339960"/>
              <a:gd name="connsiteX23824" fmla="*/ 1097243 w 6294865"/>
              <a:gd name="connsiteY23824" fmla="*/ 1633873 h 5339960"/>
              <a:gd name="connsiteX23825" fmla="*/ 1097354 w 6294865"/>
              <a:gd name="connsiteY23825" fmla="*/ 1634829 h 5339960"/>
              <a:gd name="connsiteX23826" fmla="*/ 1104165 w 6294865"/>
              <a:gd name="connsiteY23826" fmla="*/ 1627460 h 5339960"/>
              <a:gd name="connsiteX23827" fmla="*/ 1117543 w 6294865"/>
              <a:gd name="connsiteY23827" fmla="*/ 1615886 h 5339960"/>
              <a:gd name="connsiteX23828" fmla="*/ 1120411 w 6294865"/>
              <a:gd name="connsiteY23828" fmla="*/ 1605823 h 5339960"/>
              <a:gd name="connsiteX23829" fmla="*/ 1126337 w 6294865"/>
              <a:gd name="connsiteY23829" fmla="*/ 1587664 h 5339960"/>
              <a:gd name="connsiteX23830" fmla="*/ 1127601 w 6294865"/>
              <a:gd name="connsiteY23830" fmla="*/ 1590012 h 5339960"/>
              <a:gd name="connsiteX23831" fmla="*/ 1126957 w 6294865"/>
              <a:gd name="connsiteY23831" fmla="*/ 1603132 h 5339960"/>
              <a:gd name="connsiteX23832" fmla="*/ 1127837 w 6294865"/>
              <a:gd name="connsiteY23832" fmla="*/ 1604911 h 5339960"/>
              <a:gd name="connsiteX23833" fmla="*/ 1128259 w 6294865"/>
              <a:gd name="connsiteY23833" fmla="*/ 1607692 h 5339960"/>
              <a:gd name="connsiteX23834" fmla="*/ 1141668 w 6294865"/>
              <a:gd name="connsiteY23834" fmla="*/ 1599500 h 5339960"/>
              <a:gd name="connsiteX23835" fmla="*/ 1155401 w 6294865"/>
              <a:gd name="connsiteY23835" fmla="*/ 1595710 h 5339960"/>
              <a:gd name="connsiteX23836" fmla="*/ 1154775 w 6294865"/>
              <a:gd name="connsiteY23836" fmla="*/ 1554489 h 5339960"/>
              <a:gd name="connsiteX23837" fmla="*/ 1158524 w 6294865"/>
              <a:gd name="connsiteY23837" fmla="*/ 1499468 h 5339960"/>
              <a:gd name="connsiteX23838" fmla="*/ 1168210 w 6294865"/>
              <a:gd name="connsiteY23838" fmla="*/ 1567573 h 5339960"/>
              <a:gd name="connsiteX23839" fmla="*/ 1171027 w 6294865"/>
              <a:gd name="connsiteY23839" fmla="*/ 1592745 h 5339960"/>
              <a:gd name="connsiteX23840" fmla="*/ 1180772 w 6294865"/>
              <a:gd name="connsiteY23840" fmla="*/ 1594452 h 5339960"/>
              <a:gd name="connsiteX23841" fmla="*/ 1194156 w 6294865"/>
              <a:gd name="connsiteY23841" fmla="*/ 1603788 h 5339960"/>
              <a:gd name="connsiteX23842" fmla="*/ 1195272 w 6294865"/>
              <a:gd name="connsiteY23842" fmla="*/ 1605277 h 5339960"/>
              <a:gd name="connsiteX23843" fmla="*/ 1186531 w 6294865"/>
              <a:gd name="connsiteY23843" fmla="*/ 1591015 h 5339960"/>
              <a:gd name="connsiteX23844" fmla="*/ 1192505 w 6294865"/>
              <a:gd name="connsiteY23844" fmla="*/ 1594792 h 5339960"/>
              <a:gd name="connsiteX23845" fmla="*/ 1201091 w 6294865"/>
              <a:gd name="connsiteY23845" fmla="*/ 1602951 h 5339960"/>
              <a:gd name="connsiteX23846" fmla="*/ 1204312 w 6294865"/>
              <a:gd name="connsiteY23846" fmla="*/ 1599937 h 5339960"/>
              <a:gd name="connsiteX23847" fmla="*/ 1241407 w 6294865"/>
              <a:gd name="connsiteY23847" fmla="*/ 1572746 h 5339960"/>
              <a:gd name="connsiteX23848" fmla="*/ 1259723 w 6294865"/>
              <a:gd name="connsiteY23848" fmla="*/ 1562142 h 5339960"/>
              <a:gd name="connsiteX23849" fmla="*/ 1240326 w 6294865"/>
              <a:gd name="connsiteY23849" fmla="*/ 1542901 h 5339960"/>
              <a:gd name="connsiteX23850" fmla="*/ 1239761 w 6294865"/>
              <a:gd name="connsiteY23850" fmla="*/ 1542206 h 5339960"/>
              <a:gd name="connsiteX23851" fmla="*/ 1237878 w 6294865"/>
              <a:gd name="connsiteY23851" fmla="*/ 1543451 h 5339960"/>
              <a:gd name="connsiteX23852" fmla="*/ 1204202 w 6294865"/>
              <a:gd name="connsiteY23852" fmla="*/ 1550723 h 5339960"/>
              <a:gd name="connsiteX23853" fmla="*/ 1220376 w 6294865"/>
              <a:gd name="connsiteY23853" fmla="*/ 1534945 h 5339960"/>
              <a:gd name="connsiteX23854" fmla="*/ 1228242 w 6294865"/>
              <a:gd name="connsiteY23854" fmla="*/ 1528008 h 5339960"/>
              <a:gd name="connsiteX23855" fmla="*/ 1212270 w 6294865"/>
              <a:gd name="connsiteY23855" fmla="*/ 1508328 h 5339960"/>
              <a:gd name="connsiteX23856" fmla="*/ 1209296 w 6294865"/>
              <a:gd name="connsiteY23856" fmla="*/ 1504098 h 5339960"/>
              <a:gd name="connsiteX23857" fmla="*/ 1201632 w 6294865"/>
              <a:gd name="connsiteY23857" fmla="*/ 1511766 h 5339960"/>
              <a:gd name="connsiteX23858" fmla="*/ 1187008 w 6294865"/>
              <a:gd name="connsiteY23858" fmla="*/ 1525393 h 5339960"/>
              <a:gd name="connsiteX23859" fmla="*/ 1204632 w 6294865"/>
              <a:gd name="connsiteY23859" fmla="*/ 1503493 h 5339960"/>
              <a:gd name="connsiteX23860" fmla="*/ 1206949 w 6294865"/>
              <a:gd name="connsiteY23860" fmla="*/ 1500759 h 5339960"/>
              <a:gd name="connsiteX23861" fmla="*/ 1206776 w 6294865"/>
              <a:gd name="connsiteY23861" fmla="*/ 1500514 h 5339960"/>
              <a:gd name="connsiteX23862" fmla="*/ 1195176 w 6294865"/>
              <a:gd name="connsiteY23862" fmla="*/ 1500118 h 5339960"/>
              <a:gd name="connsiteX23863" fmla="*/ 1192641 w 6294865"/>
              <a:gd name="connsiteY23863" fmla="*/ 1491395 h 5339960"/>
              <a:gd name="connsiteX23864" fmla="*/ 1197821 w 6294865"/>
              <a:gd name="connsiteY23864" fmla="*/ 1487772 h 5339960"/>
              <a:gd name="connsiteX23865" fmla="*/ 1191969 w 6294865"/>
              <a:gd name="connsiteY23865" fmla="*/ 1479449 h 5339960"/>
              <a:gd name="connsiteX23866" fmla="*/ 1182588 w 6294865"/>
              <a:gd name="connsiteY23866" fmla="*/ 1464140 h 5339960"/>
              <a:gd name="connsiteX23867" fmla="*/ 1188560 w 6294865"/>
              <a:gd name="connsiteY23867" fmla="*/ 1467919 h 5339960"/>
              <a:gd name="connsiteX23868" fmla="*/ 1204523 w 6294865"/>
              <a:gd name="connsiteY23868" fmla="*/ 1483087 h 5339960"/>
              <a:gd name="connsiteX23869" fmla="*/ 1204984 w 6294865"/>
              <a:gd name="connsiteY23869" fmla="*/ 1482766 h 5339960"/>
              <a:gd name="connsiteX23870" fmla="*/ 1216559 w 6294865"/>
              <a:gd name="connsiteY23870" fmla="*/ 1481962 h 5339960"/>
              <a:gd name="connsiteX23871" fmla="*/ 1222583 w 6294865"/>
              <a:gd name="connsiteY23871" fmla="*/ 1482299 h 5339960"/>
              <a:gd name="connsiteX23872" fmla="*/ 1230924 w 6294865"/>
              <a:gd name="connsiteY23872" fmla="*/ 1472681 h 5339960"/>
              <a:gd name="connsiteX23873" fmla="*/ 1229645 w 6294865"/>
              <a:gd name="connsiteY23873" fmla="*/ 1469364 h 5339960"/>
              <a:gd name="connsiteX23874" fmla="*/ 1230583 w 6294865"/>
              <a:gd name="connsiteY23874" fmla="*/ 1449164 h 5339960"/>
              <a:gd name="connsiteX23875" fmla="*/ 1217007 w 6294865"/>
              <a:gd name="connsiteY23875" fmla="*/ 1453914 h 5339960"/>
              <a:gd name="connsiteX23876" fmla="*/ 1205607 w 6294865"/>
              <a:gd name="connsiteY23876" fmla="*/ 1453391 h 5339960"/>
              <a:gd name="connsiteX23877" fmla="*/ 1221780 w 6294865"/>
              <a:gd name="connsiteY23877" fmla="*/ 1437613 h 5339960"/>
              <a:gd name="connsiteX23878" fmla="*/ 1233863 w 6294865"/>
              <a:gd name="connsiteY23878" fmla="*/ 1426958 h 5339960"/>
              <a:gd name="connsiteX23879" fmla="*/ 1233983 w 6294865"/>
              <a:gd name="connsiteY23879" fmla="*/ 1426397 h 5339960"/>
              <a:gd name="connsiteX23880" fmla="*/ 1230455 w 6294865"/>
              <a:gd name="connsiteY23880" fmla="*/ 1422160 h 5339960"/>
              <a:gd name="connsiteX23881" fmla="*/ 1220832 w 6294865"/>
              <a:gd name="connsiteY23881" fmla="*/ 1419931 h 5339960"/>
              <a:gd name="connsiteX23882" fmla="*/ 1201082 w 6294865"/>
              <a:gd name="connsiteY23882" fmla="*/ 1431074 h 5339960"/>
              <a:gd name="connsiteX23883" fmla="*/ 1182637 w 6294865"/>
              <a:gd name="connsiteY23883" fmla="*/ 1420783 h 5339960"/>
              <a:gd name="connsiteX23884" fmla="*/ 1193298 w 6294865"/>
              <a:gd name="connsiteY23884" fmla="*/ 1414568 h 5339960"/>
              <a:gd name="connsiteX23885" fmla="*/ 1167120 w 6294865"/>
              <a:gd name="connsiteY23885" fmla="*/ 1412657 h 5339960"/>
              <a:gd name="connsiteX23886" fmla="*/ 1102565 w 6294865"/>
              <a:gd name="connsiteY23886" fmla="*/ 1408208 h 5339960"/>
              <a:gd name="connsiteX23887" fmla="*/ 1079915 w 6294865"/>
              <a:gd name="connsiteY23887" fmla="*/ 1406407 h 5339960"/>
              <a:gd name="connsiteX23888" fmla="*/ 1079415 w 6294865"/>
              <a:gd name="connsiteY23888" fmla="*/ 1406589 h 5339960"/>
              <a:gd name="connsiteX23889" fmla="*/ 1083837 w 6294865"/>
              <a:gd name="connsiteY23889" fmla="*/ 1410152 h 5339960"/>
              <a:gd name="connsiteX23890" fmla="*/ 1084429 w 6294865"/>
              <a:gd name="connsiteY23890" fmla="*/ 1417278 h 5339960"/>
              <a:gd name="connsiteX23891" fmla="*/ 1062706 w 6294865"/>
              <a:gd name="connsiteY23891" fmla="*/ 1438200 h 5339960"/>
              <a:gd name="connsiteX23892" fmla="*/ 1041492 w 6294865"/>
              <a:gd name="connsiteY23892" fmla="*/ 1452597 h 5339960"/>
              <a:gd name="connsiteX23893" fmla="*/ 889259 w 6294865"/>
              <a:gd name="connsiteY23893" fmla="*/ 1935094 h 5339960"/>
              <a:gd name="connsiteX23894" fmla="*/ 892920 w 6294865"/>
              <a:gd name="connsiteY23894" fmla="*/ 1944436 h 5339960"/>
              <a:gd name="connsiteX23895" fmla="*/ 894908 w 6294865"/>
              <a:gd name="connsiteY23895" fmla="*/ 1947522 h 5339960"/>
              <a:gd name="connsiteX23896" fmla="*/ 896176 w 6294865"/>
              <a:gd name="connsiteY23896" fmla="*/ 1947047 h 5339960"/>
              <a:gd name="connsiteX23897" fmla="*/ 900173 w 6294865"/>
              <a:gd name="connsiteY23897" fmla="*/ 1941026 h 5339960"/>
              <a:gd name="connsiteX23898" fmla="*/ 899176 w 6294865"/>
              <a:gd name="connsiteY23898" fmla="*/ 1940313 h 5339960"/>
              <a:gd name="connsiteX23899" fmla="*/ 895095 w 6294865"/>
              <a:gd name="connsiteY23899" fmla="*/ 1935635 h 5339960"/>
              <a:gd name="connsiteX23900" fmla="*/ 893401 w 6294865"/>
              <a:gd name="connsiteY23900" fmla="*/ 1934966 h 5339960"/>
              <a:gd name="connsiteX23901" fmla="*/ 1226910 w 6294865"/>
              <a:gd name="connsiteY23901" fmla="*/ 857909 h 5339960"/>
              <a:gd name="connsiteX23902" fmla="*/ 1227721 w 6294865"/>
              <a:gd name="connsiteY23902" fmla="*/ 857286 h 5339960"/>
              <a:gd name="connsiteX23903" fmla="*/ 1227238 w 6294865"/>
              <a:gd name="connsiteY23903" fmla="*/ 857421 h 5339960"/>
              <a:gd name="connsiteX23904" fmla="*/ 1267085 w 6294865"/>
              <a:gd name="connsiteY23904" fmla="*/ 729567 h 5339960"/>
              <a:gd name="connsiteX23905" fmla="*/ 1269566 w 6294865"/>
              <a:gd name="connsiteY23905" fmla="*/ 731146 h 5339960"/>
              <a:gd name="connsiteX23906" fmla="*/ 1273217 w 6294865"/>
              <a:gd name="connsiteY23906" fmla="*/ 731098 h 5339960"/>
              <a:gd name="connsiteX23907" fmla="*/ 1272595 w 6294865"/>
              <a:gd name="connsiteY23907" fmla="*/ 726813 h 5339960"/>
              <a:gd name="connsiteX23908" fmla="*/ 1272479 w 6294865"/>
              <a:gd name="connsiteY23908" fmla="*/ 725476 h 5339960"/>
              <a:gd name="connsiteX23909" fmla="*/ 930284 w 6294865"/>
              <a:gd name="connsiteY23909" fmla="*/ 1798082 h 5339960"/>
              <a:gd name="connsiteX23910" fmla="*/ 932022 w 6294865"/>
              <a:gd name="connsiteY23910" fmla="*/ 1797601 h 5339960"/>
              <a:gd name="connsiteX23911" fmla="*/ 932003 w 6294865"/>
              <a:gd name="connsiteY23911" fmla="*/ 1796339 h 5339960"/>
              <a:gd name="connsiteX23912" fmla="*/ 658868 w 6294865"/>
              <a:gd name="connsiteY23912" fmla="*/ 2657884 h 5339960"/>
              <a:gd name="connsiteX23913" fmla="*/ 660385 w 6294865"/>
              <a:gd name="connsiteY23913" fmla="*/ 2657141 h 5339960"/>
              <a:gd name="connsiteX23914" fmla="*/ 660666 w 6294865"/>
              <a:gd name="connsiteY23914" fmla="*/ 2653700 h 5339960"/>
              <a:gd name="connsiteX23915" fmla="*/ 660305 w 6294865"/>
              <a:gd name="connsiteY23915" fmla="*/ 2653633 h 5339960"/>
              <a:gd name="connsiteX23916" fmla="*/ 645621 w 6294865"/>
              <a:gd name="connsiteY23916" fmla="*/ 2698118 h 5339960"/>
              <a:gd name="connsiteX23917" fmla="*/ 633493 w 6294865"/>
              <a:gd name="connsiteY23917" fmla="*/ 2741213 h 5339960"/>
              <a:gd name="connsiteX23918" fmla="*/ 631633 w 6294865"/>
              <a:gd name="connsiteY23918" fmla="*/ 2749172 h 5339960"/>
              <a:gd name="connsiteX23919" fmla="*/ 639513 w 6294865"/>
              <a:gd name="connsiteY23919" fmla="*/ 2749051 h 5339960"/>
              <a:gd name="connsiteX23920" fmla="*/ 644601 w 6294865"/>
              <a:gd name="connsiteY23920" fmla="*/ 2753152 h 5339960"/>
              <a:gd name="connsiteX23921" fmla="*/ 657016 w 6294865"/>
              <a:gd name="connsiteY23921" fmla="*/ 2744051 h 5339960"/>
              <a:gd name="connsiteX23922" fmla="*/ 665834 w 6294865"/>
              <a:gd name="connsiteY23922" fmla="*/ 2739141 h 5339960"/>
              <a:gd name="connsiteX23923" fmla="*/ 664841 w 6294865"/>
              <a:gd name="connsiteY23923" fmla="*/ 2736534 h 5339960"/>
              <a:gd name="connsiteX23924" fmla="*/ 663930 w 6294865"/>
              <a:gd name="connsiteY23924" fmla="*/ 2734568 h 5339960"/>
              <a:gd name="connsiteX23925" fmla="*/ 659718 w 6294865"/>
              <a:gd name="connsiteY23925" fmla="*/ 2736688 h 5339960"/>
              <a:gd name="connsiteX23926" fmla="*/ 662110 w 6294865"/>
              <a:gd name="connsiteY23926" fmla="*/ 2730645 h 5339960"/>
              <a:gd name="connsiteX23927" fmla="*/ 648572 w 6294865"/>
              <a:gd name="connsiteY23927" fmla="*/ 2701460 h 5339960"/>
              <a:gd name="connsiteX23928" fmla="*/ 1243265 w 6294865"/>
              <a:gd name="connsiteY23928" fmla="*/ 799542 h 5339960"/>
              <a:gd name="connsiteX23929" fmla="*/ 1241993 w 6294865"/>
              <a:gd name="connsiteY23929" fmla="*/ 811880 h 5339960"/>
              <a:gd name="connsiteX23930" fmla="*/ 1241994 w 6294865"/>
              <a:gd name="connsiteY23930" fmla="*/ 811882 h 5339960"/>
              <a:gd name="connsiteX23931" fmla="*/ 1244412 w 6294865"/>
              <a:gd name="connsiteY23931" fmla="*/ 812675 h 5339960"/>
              <a:gd name="connsiteX23932" fmla="*/ 1247157 w 6294865"/>
              <a:gd name="connsiteY23932" fmla="*/ 813431 h 5339960"/>
              <a:gd name="connsiteX23933" fmla="*/ 1249080 w 6294865"/>
              <a:gd name="connsiteY23933" fmla="*/ 810086 h 5339960"/>
              <a:gd name="connsiteX23934" fmla="*/ 1258586 w 6294865"/>
              <a:gd name="connsiteY23934" fmla="*/ 794183 h 5339960"/>
              <a:gd name="connsiteX23935" fmla="*/ 1257648 w 6294865"/>
              <a:gd name="connsiteY23935" fmla="*/ 793677 h 5339960"/>
              <a:gd name="connsiteX23936" fmla="*/ 1245477 w 6294865"/>
              <a:gd name="connsiteY23936" fmla="*/ 798389 h 5339960"/>
              <a:gd name="connsiteX23937" fmla="*/ 755862 w 6294865"/>
              <a:gd name="connsiteY23937" fmla="*/ 2345198 h 5339960"/>
              <a:gd name="connsiteX23938" fmla="*/ 764041 w 6294865"/>
              <a:gd name="connsiteY23938" fmla="*/ 2342138 h 5339960"/>
              <a:gd name="connsiteX23939" fmla="*/ 772225 w 6294865"/>
              <a:gd name="connsiteY23939" fmla="*/ 2339456 h 5339960"/>
              <a:gd name="connsiteX23940" fmla="*/ 773675 w 6294865"/>
              <a:gd name="connsiteY23940" fmla="*/ 2332703 h 5339960"/>
              <a:gd name="connsiteX23941" fmla="*/ 762017 w 6294865"/>
              <a:gd name="connsiteY23941" fmla="*/ 2338868 h 5339960"/>
              <a:gd name="connsiteX23942" fmla="*/ 746648 w 6294865"/>
              <a:gd name="connsiteY23942" fmla="*/ 2369254 h 5339960"/>
              <a:gd name="connsiteX23943" fmla="*/ 753699 w 6294865"/>
              <a:gd name="connsiteY23943" fmla="*/ 2380211 h 5339960"/>
              <a:gd name="connsiteX23944" fmla="*/ 754839 w 6294865"/>
              <a:gd name="connsiteY23944" fmla="*/ 2381153 h 5339960"/>
              <a:gd name="connsiteX23945" fmla="*/ 755078 w 6294865"/>
              <a:gd name="connsiteY23945" fmla="*/ 2380916 h 5339960"/>
              <a:gd name="connsiteX23946" fmla="*/ 752347 w 6294865"/>
              <a:gd name="connsiteY23946" fmla="*/ 2373751 h 5339960"/>
              <a:gd name="connsiteX23947" fmla="*/ 749929 w 6294865"/>
              <a:gd name="connsiteY23947" fmla="*/ 2368539 h 5339960"/>
              <a:gd name="connsiteX23948" fmla="*/ 1304380 w 6294865"/>
              <a:gd name="connsiteY23948" fmla="*/ 598253 h 5339960"/>
              <a:gd name="connsiteX23949" fmla="*/ 1307047 w 6294865"/>
              <a:gd name="connsiteY23949" fmla="*/ 601693 h 5339960"/>
              <a:gd name="connsiteX23950" fmla="*/ 1311200 w 6294865"/>
              <a:gd name="connsiteY23950" fmla="*/ 594153 h 5339960"/>
              <a:gd name="connsiteX23951" fmla="*/ 1311225 w 6294865"/>
              <a:gd name="connsiteY23951" fmla="*/ 592775 h 5339960"/>
              <a:gd name="connsiteX23952" fmla="*/ 1311316 w 6294865"/>
              <a:gd name="connsiteY23952" fmla="*/ 591733 h 5339960"/>
              <a:gd name="connsiteX23953" fmla="*/ 1125267 w 6294865"/>
              <a:gd name="connsiteY23953" fmla="*/ 1165819 h 5339960"/>
              <a:gd name="connsiteX23954" fmla="*/ 1138519 w 6294865"/>
              <a:gd name="connsiteY23954" fmla="*/ 1171201 h 5339960"/>
              <a:gd name="connsiteX23955" fmla="*/ 1140535 w 6294865"/>
              <a:gd name="connsiteY23955" fmla="*/ 1185943 h 5339960"/>
              <a:gd name="connsiteX23956" fmla="*/ 1129907 w 6294865"/>
              <a:gd name="connsiteY23956" fmla="*/ 1191365 h 5339960"/>
              <a:gd name="connsiteX23957" fmla="*/ 1128708 w 6294865"/>
              <a:gd name="connsiteY23957" fmla="*/ 1191731 h 5339960"/>
              <a:gd name="connsiteX23958" fmla="*/ 1137035 w 6294865"/>
              <a:gd name="connsiteY23958" fmla="*/ 1219313 h 5339960"/>
              <a:gd name="connsiteX23959" fmla="*/ 1137321 w 6294865"/>
              <a:gd name="connsiteY23959" fmla="*/ 1220263 h 5339960"/>
              <a:gd name="connsiteX23960" fmla="*/ 1145885 w 6294865"/>
              <a:gd name="connsiteY23960" fmla="*/ 1220200 h 5339960"/>
              <a:gd name="connsiteX23961" fmla="*/ 1156674 w 6294865"/>
              <a:gd name="connsiteY23961" fmla="*/ 1198946 h 5339960"/>
              <a:gd name="connsiteX23962" fmla="*/ 1164283 w 6294865"/>
              <a:gd name="connsiteY23962" fmla="*/ 1165523 h 5339960"/>
              <a:gd name="connsiteX23963" fmla="*/ 1164378 w 6294865"/>
              <a:gd name="connsiteY23963" fmla="*/ 1161855 h 5339960"/>
              <a:gd name="connsiteX23964" fmla="*/ 1157896 w 6294865"/>
              <a:gd name="connsiteY23964" fmla="*/ 1160272 h 5339960"/>
              <a:gd name="connsiteX23965" fmla="*/ 1157225 w 6294865"/>
              <a:gd name="connsiteY23965" fmla="*/ 1162606 h 5339960"/>
              <a:gd name="connsiteX23966" fmla="*/ 1153297 w 6294865"/>
              <a:gd name="connsiteY23966" fmla="*/ 1166601 h 5339960"/>
              <a:gd name="connsiteX23967" fmla="*/ 1150445 w 6294865"/>
              <a:gd name="connsiteY23967" fmla="*/ 1159456 h 5339960"/>
              <a:gd name="connsiteX23968" fmla="*/ 1150293 w 6294865"/>
              <a:gd name="connsiteY23968" fmla="*/ 1158777 h 5339960"/>
              <a:gd name="connsiteX23969" fmla="*/ 1142566 w 6294865"/>
              <a:gd name="connsiteY23969" fmla="*/ 1157471 h 5339960"/>
              <a:gd name="connsiteX23970" fmla="*/ 1134715 w 6294865"/>
              <a:gd name="connsiteY23970" fmla="*/ 1156001 h 5339960"/>
              <a:gd name="connsiteX23971" fmla="*/ 897784 w 6294865"/>
              <a:gd name="connsiteY23971" fmla="*/ 1884895 h 5339960"/>
              <a:gd name="connsiteX23972" fmla="*/ 899866 w 6294865"/>
              <a:gd name="connsiteY23972" fmla="*/ 1886369 h 5339960"/>
              <a:gd name="connsiteX23973" fmla="*/ 902041 w 6294865"/>
              <a:gd name="connsiteY23973" fmla="*/ 1883946 h 5339960"/>
              <a:gd name="connsiteX23974" fmla="*/ 1000128 w 6294865"/>
              <a:gd name="connsiteY23974" fmla="*/ 1558473 h 5339960"/>
              <a:gd name="connsiteX23975" fmla="*/ 1002940 w 6294865"/>
              <a:gd name="connsiteY23975" fmla="*/ 1569315 h 5339960"/>
              <a:gd name="connsiteX23976" fmla="*/ 1008234 w 6294865"/>
              <a:gd name="connsiteY23976" fmla="*/ 1589871 h 5339960"/>
              <a:gd name="connsiteX23977" fmla="*/ 1010014 w 6294865"/>
              <a:gd name="connsiteY23977" fmla="*/ 1587744 h 5339960"/>
              <a:gd name="connsiteX23978" fmla="*/ 1012398 w 6294865"/>
              <a:gd name="connsiteY23978" fmla="*/ 1558715 h 5339960"/>
              <a:gd name="connsiteX23979" fmla="*/ 1008608 w 6294865"/>
              <a:gd name="connsiteY23979" fmla="*/ 1558007 h 5339960"/>
              <a:gd name="connsiteX23980" fmla="*/ 1002775 w 6294865"/>
              <a:gd name="connsiteY23980" fmla="*/ 1556443 h 5339960"/>
              <a:gd name="connsiteX23981" fmla="*/ 734490 w 6294865"/>
              <a:gd name="connsiteY23981" fmla="*/ 2399035 h 5339960"/>
              <a:gd name="connsiteX23982" fmla="*/ 734460 w 6294865"/>
              <a:gd name="connsiteY23982" fmla="*/ 2399133 h 5339960"/>
              <a:gd name="connsiteX23983" fmla="*/ 734511 w 6294865"/>
              <a:gd name="connsiteY23983" fmla="*/ 2399107 h 5339960"/>
              <a:gd name="connsiteX23984" fmla="*/ 740211 w 6294865"/>
              <a:gd name="connsiteY23984" fmla="*/ 2379870 h 5339960"/>
              <a:gd name="connsiteX23985" fmla="*/ 738484 w 6294865"/>
              <a:gd name="connsiteY23985" fmla="*/ 2385912 h 5339960"/>
              <a:gd name="connsiteX23986" fmla="*/ 738185 w 6294865"/>
              <a:gd name="connsiteY23986" fmla="*/ 2386894 h 5339960"/>
              <a:gd name="connsiteX23987" fmla="*/ 738989 w 6294865"/>
              <a:gd name="connsiteY23987" fmla="*/ 2390071 h 5339960"/>
              <a:gd name="connsiteX23988" fmla="*/ 743966 w 6294865"/>
              <a:gd name="connsiteY23988" fmla="*/ 2386592 h 5339960"/>
              <a:gd name="connsiteX23989" fmla="*/ 1245584 w 6294865"/>
              <a:gd name="connsiteY23989" fmla="*/ 774853 h 5339960"/>
              <a:gd name="connsiteX23990" fmla="*/ 1245550 w 6294865"/>
              <a:gd name="connsiteY23990" fmla="*/ 775250 h 5339960"/>
              <a:gd name="connsiteX23991" fmla="*/ 1255077 w 6294865"/>
              <a:gd name="connsiteY23991" fmla="*/ 780124 h 5339960"/>
              <a:gd name="connsiteX23992" fmla="*/ 1257033 w 6294865"/>
              <a:gd name="connsiteY23992" fmla="*/ 779289 h 5339960"/>
              <a:gd name="connsiteX23993" fmla="*/ 1252125 w 6294865"/>
              <a:gd name="connsiteY23993" fmla="*/ 769938 h 5339960"/>
              <a:gd name="connsiteX23994" fmla="*/ 1249017 w 6294865"/>
              <a:gd name="connsiteY23994" fmla="*/ 772084 h 5339960"/>
              <a:gd name="connsiteX23995" fmla="*/ 822453 w 6294865"/>
              <a:gd name="connsiteY23995" fmla="*/ 2116780 h 5339960"/>
              <a:gd name="connsiteX23996" fmla="*/ 822868 w 6294865"/>
              <a:gd name="connsiteY23996" fmla="*/ 2122781 h 5339960"/>
              <a:gd name="connsiteX23997" fmla="*/ 823144 w 6294865"/>
              <a:gd name="connsiteY23997" fmla="*/ 2135007 h 5339960"/>
              <a:gd name="connsiteX23998" fmla="*/ 835238 w 6294865"/>
              <a:gd name="connsiteY23998" fmla="*/ 2122383 h 5339960"/>
              <a:gd name="connsiteX23999" fmla="*/ 836522 w 6294865"/>
              <a:gd name="connsiteY23999" fmla="*/ 2121182 h 5339960"/>
              <a:gd name="connsiteX24000" fmla="*/ 832179 w 6294865"/>
              <a:gd name="connsiteY24000" fmla="*/ 2116266 h 5339960"/>
              <a:gd name="connsiteX24001" fmla="*/ 887036 w 6294865"/>
              <a:gd name="connsiteY24001" fmla="*/ 1911577 h 5339960"/>
              <a:gd name="connsiteX24002" fmla="*/ 891191 w 6294865"/>
              <a:gd name="connsiteY24002" fmla="*/ 1919064 h 5339960"/>
              <a:gd name="connsiteX24003" fmla="*/ 915017 w 6294865"/>
              <a:gd name="connsiteY24003" fmla="*/ 1918359 h 5339960"/>
              <a:gd name="connsiteX24004" fmla="*/ 923809 w 6294865"/>
              <a:gd name="connsiteY24004" fmla="*/ 1915875 h 5339960"/>
              <a:gd name="connsiteX24005" fmla="*/ 918884 w 6294865"/>
              <a:gd name="connsiteY24005" fmla="*/ 1911889 h 5339960"/>
              <a:gd name="connsiteX24006" fmla="*/ 913069 w 6294865"/>
              <a:gd name="connsiteY24006" fmla="*/ 1914815 h 5339960"/>
              <a:gd name="connsiteX24007" fmla="*/ 915357 w 6294865"/>
              <a:gd name="connsiteY24007" fmla="*/ 1909038 h 5339960"/>
              <a:gd name="connsiteX24008" fmla="*/ 900993 w 6294865"/>
              <a:gd name="connsiteY24008" fmla="*/ 1897421 h 5339960"/>
              <a:gd name="connsiteX24009" fmla="*/ 887734 w 6294865"/>
              <a:gd name="connsiteY24009" fmla="*/ 1910871 h 5339960"/>
              <a:gd name="connsiteX24010" fmla="*/ 973447 w 6294865"/>
              <a:gd name="connsiteY24010" fmla="*/ 1636230 h 5339960"/>
              <a:gd name="connsiteX24011" fmla="*/ 977064 w 6294865"/>
              <a:gd name="connsiteY24011" fmla="*/ 1667143 h 5339960"/>
              <a:gd name="connsiteX24012" fmla="*/ 979880 w 6294865"/>
              <a:gd name="connsiteY24012" fmla="*/ 1692315 h 5339960"/>
              <a:gd name="connsiteX24013" fmla="*/ 989625 w 6294865"/>
              <a:gd name="connsiteY24013" fmla="*/ 1694021 h 5339960"/>
              <a:gd name="connsiteX24014" fmla="*/ 993813 w 6294865"/>
              <a:gd name="connsiteY24014" fmla="*/ 1696943 h 5339960"/>
              <a:gd name="connsiteX24015" fmla="*/ 998926 w 6294865"/>
              <a:gd name="connsiteY24015" fmla="*/ 1652582 h 5339960"/>
              <a:gd name="connsiteX24016" fmla="*/ 1003017 w 6294865"/>
              <a:gd name="connsiteY24016" fmla="*/ 1630603 h 5339960"/>
              <a:gd name="connsiteX24017" fmla="*/ 1000250 w 6294865"/>
              <a:gd name="connsiteY24017" fmla="*/ 1623342 h 5339960"/>
              <a:gd name="connsiteX24018" fmla="*/ 984595 w 6294865"/>
              <a:gd name="connsiteY24018" fmla="*/ 1631369 h 5339960"/>
              <a:gd name="connsiteX24019" fmla="*/ 1111747 w 6294865"/>
              <a:gd name="connsiteY24019" fmla="*/ 1196844 h 5339960"/>
              <a:gd name="connsiteX24020" fmla="*/ 1112357 w 6294865"/>
              <a:gd name="connsiteY24020" fmla="*/ 1204021 h 5339960"/>
              <a:gd name="connsiteX24021" fmla="*/ 1121755 w 6294865"/>
              <a:gd name="connsiteY24021" fmla="*/ 1213597 h 5339960"/>
              <a:gd name="connsiteX24022" fmla="*/ 1128865 w 6294865"/>
              <a:gd name="connsiteY24022" fmla="*/ 1217633 h 5339960"/>
              <a:gd name="connsiteX24023" fmla="*/ 1124895 w 6294865"/>
              <a:gd name="connsiteY24023" fmla="*/ 1206996 h 5339960"/>
              <a:gd name="connsiteX24024" fmla="*/ 1120395 w 6294865"/>
              <a:gd name="connsiteY24024" fmla="*/ 1194269 h 5339960"/>
              <a:gd name="connsiteX24025" fmla="*/ 1112368 w 6294865"/>
              <a:gd name="connsiteY24025" fmla="*/ 1196722 h 5339960"/>
              <a:gd name="connsiteX24026" fmla="*/ 770985 w 6294865"/>
              <a:gd name="connsiteY24026" fmla="*/ 2275437 h 5339960"/>
              <a:gd name="connsiteX24027" fmla="*/ 777487 w 6294865"/>
              <a:gd name="connsiteY24027" fmla="*/ 2275244 h 5339960"/>
              <a:gd name="connsiteX24028" fmla="*/ 777418 w 6294865"/>
              <a:gd name="connsiteY24028" fmla="*/ 2270669 h 5339960"/>
              <a:gd name="connsiteX24029" fmla="*/ 777621 w 6294865"/>
              <a:gd name="connsiteY24029" fmla="*/ 2266472 h 5339960"/>
              <a:gd name="connsiteX24030" fmla="*/ 772834 w 6294865"/>
              <a:gd name="connsiteY24030" fmla="*/ 2271312 h 5339960"/>
              <a:gd name="connsiteX24031" fmla="*/ 771655 w 6294865"/>
              <a:gd name="connsiteY24031" fmla="*/ 2273942 h 5339960"/>
              <a:gd name="connsiteX24032" fmla="*/ 771670 w 6294865"/>
              <a:gd name="connsiteY24032" fmla="*/ 2274189 h 5339960"/>
              <a:gd name="connsiteX24033" fmla="*/ 771521 w 6294865"/>
              <a:gd name="connsiteY24033" fmla="*/ 2274243 h 5339960"/>
              <a:gd name="connsiteX24034" fmla="*/ 882024 w 6294865"/>
              <a:gd name="connsiteY24034" fmla="*/ 1916640 h 5339960"/>
              <a:gd name="connsiteX24035" fmla="*/ 883069 w 6294865"/>
              <a:gd name="connsiteY24035" fmla="*/ 1919305 h 5339960"/>
              <a:gd name="connsiteX24036" fmla="*/ 883695 w 6294865"/>
              <a:gd name="connsiteY24036" fmla="*/ 1919286 h 5339960"/>
              <a:gd name="connsiteX24037" fmla="*/ 882492 w 6294865"/>
              <a:gd name="connsiteY24037" fmla="*/ 1916167 h 5339960"/>
              <a:gd name="connsiteX24038" fmla="*/ 1133866 w 6294865"/>
              <a:gd name="connsiteY24038" fmla="*/ 1116970 h 5339960"/>
              <a:gd name="connsiteX24039" fmla="*/ 1141277 w 6294865"/>
              <a:gd name="connsiteY24039" fmla="*/ 1118827 h 5339960"/>
              <a:gd name="connsiteX24040" fmla="*/ 1140502 w 6294865"/>
              <a:gd name="connsiteY24040" fmla="*/ 1115414 h 5339960"/>
              <a:gd name="connsiteX24041" fmla="*/ 1246142 w 6294865"/>
              <a:gd name="connsiteY24041" fmla="*/ 758024 h 5339960"/>
              <a:gd name="connsiteX24042" fmla="*/ 1246445 w 6294865"/>
              <a:gd name="connsiteY24042" fmla="*/ 762361 h 5339960"/>
              <a:gd name="connsiteX24043" fmla="*/ 1247751 w 6294865"/>
              <a:gd name="connsiteY24043" fmla="*/ 761335 h 5339960"/>
              <a:gd name="connsiteX24044" fmla="*/ 1250653 w 6294865"/>
              <a:gd name="connsiteY24044" fmla="*/ 743142 h 5339960"/>
              <a:gd name="connsiteX24045" fmla="*/ 1256121 w 6294865"/>
              <a:gd name="connsiteY24045" fmla="*/ 754752 h 5339960"/>
              <a:gd name="connsiteX24046" fmla="*/ 1264873 w 6294865"/>
              <a:gd name="connsiteY24046" fmla="*/ 747871 h 5339960"/>
              <a:gd name="connsiteX24047" fmla="*/ 1260880 w 6294865"/>
              <a:gd name="connsiteY24047" fmla="*/ 743562 h 5339960"/>
              <a:gd name="connsiteX24048" fmla="*/ 1258814 w 6294865"/>
              <a:gd name="connsiteY24048" fmla="*/ 741757 h 5339960"/>
              <a:gd name="connsiteX24049" fmla="*/ 989834 w 6294865"/>
              <a:gd name="connsiteY24049" fmla="*/ 1566364 h 5339960"/>
              <a:gd name="connsiteX24050" fmla="*/ 1001607 w 6294865"/>
              <a:gd name="connsiteY24050" fmla="*/ 1586787 h 5339960"/>
              <a:gd name="connsiteX24051" fmla="*/ 1002064 w 6294865"/>
              <a:gd name="connsiteY24051" fmla="*/ 1587695 h 5339960"/>
              <a:gd name="connsiteX24052" fmla="*/ 994076 w 6294865"/>
              <a:gd name="connsiteY24052" fmla="*/ 1563112 h 5339960"/>
              <a:gd name="connsiteX24053" fmla="*/ 939684 w 6294865"/>
              <a:gd name="connsiteY24053" fmla="*/ 1725432 h 5339960"/>
              <a:gd name="connsiteX24054" fmla="*/ 940229 w 6294865"/>
              <a:gd name="connsiteY24054" fmla="*/ 1730089 h 5339960"/>
              <a:gd name="connsiteX24055" fmla="*/ 940710 w 6294865"/>
              <a:gd name="connsiteY24055" fmla="*/ 1730908 h 5339960"/>
              <a:gd name="connsiteX24056" fmla="*/ 946009 w 6294865"/>
              <a:gd name="connsiteY24056" fmla="*/ 1741138 h 5339960"/>
              <a:gd name="connsiteX24057" fmla="*/ 941110 w 6294865"/>
              <a:gd name="connsiteY24057" fmla="*/ 1737620 h 5339960"/>
              <a:gd name="connsiteX24058" fmla="*/ 944833 w 6294865"/>
              <a:gd name="connsiteY24058" fmla="*/ 1769464 h 5339960"/>
              <a:gd name="connsiteX24059" fmla="*/ 944873 w 6294865"/>
              <a:gd name="connsiteY24059" fmla="*/ 1769817 h 5339960"/>
              <a:gd name="connsiteX24060" fmla="*/ 960269 w 6294865"/>
              <a:gd name="connsiteY24060" fmla="*/ 1752667 h 5339960"/>
              <a:gd name="connsiteX24061" fmla="*/ 969159 w 6294865"/>
              <a:gd name="connsiteY24061" fmla="*/ 1743387 h 5339960"/>
              <a:gd name="connsiteX24062" fmla="*/ 965691 w 6294865"/>
              <a:gd name="connsiteY24062" fmla="*/ 1712672 h 5339960"/>
              <a:gd name="connsiteX24063" fmla="*/ 1228234 w 6294865"/>
              <a:gd name="connsiteY24063" fmla="*/ 807371 h 5339960"/>
              <a:gd name="connsiteX24064" fmla="*/ 1235225 w 6294865"/>
              <a:gd name="connsiteY24064" fmla="*/ 809662 h 5339960"/>
              <a:gd name="connsiteX24065" fmla="*/ 1234413 w 6294865"/>
              <a:gd name="connsiteY24065" fmla="*/ 804152 h 5339960"/>
              <a:gd name="connsiteX24066" fmla="*/ 887848 w 6294865"/>
              <a:gd name="connsiteY24066" fmla="*/ 1886790 h 5339960"/>
              <a:gd name="connsiteX24067" fmla="*/ 885435 w 6294865"/>
              <a:gd name="connsiteY24067" fmla="*/ 1894718 h 5339960"/>
              <a:gd name="connsiteX24068" fmla="*/ 885295 w 6294865"/>
              <a:gd name="connsiteY24068" fmla="*/ 1902894 h 5339960"/>
              <a:gd name="connsiteX24069" fmla="*/ 892732 w 6294865"/>
              <a:gd name="connsiteY24069" fmla="*/ 1894316 h 5339960"/>
              <a:gd name="connsiteX24070" fmla="*/ 894593 w 6294865"/>
              <a:gd name="connsiteY24070" fmla="*/ 1892244 h 5339960"/>
              <a:gd name="connsiteX24071" fmla="*/ 904191 w 6294865"/>
              <a:gd name="connsiteY24071" fmla="*/ 1833486 h 5339960"/>
              <a:gd name="connsiteX24072" fmla="*/ 901992 w 6294865"/>
              <a:gd name="connsiteY24072" fmla="*/ 1845743 h 5339960"/>
              <a:gd name="connsiteX24073" fmla="*/ 906745 w 6294865"/>
              <a:gd name="connsiteY24073" fmla="*/ 1864531 h 5339960"/>
              <a:gd name="connsiteX24074" fmla="*/ 927287 w 6294865"/>
              <a:gd name="connsiteY24074" fmla="*/ 1846415 h 5339960"/>
              <a:gd name="connsiteX24075" fmla="*/ 932404 w 6294865"/>
              <a:gd name="connsiteY24075" fmla="*/ 1838705 h 5339960"/>
              <a:gd name="connsiteX24076" fmla="*/ 931406 w 6294865"/>
              <a:gd name="connsiteY24076" fmla="*/ 1837992 h 5339960"/>
              <a:gd name="connsiteX24077" fmla="*/ 927326 w 6294865"/>
              <a:gd name="connsiteY24077" fmla="*/ 1833314 h 5339960"/>
              <a:gd name="connsiteX24078" fmla="*/ 925632 w 6294865"/>
              <a:gd name="connsiteY24078" fmla="*/ 1832646 h 5339960"/>
              <a:gd name="connsiteX24079" fmla="*/ 907682 w 6294865"/>
              <a:gd name="connsiteY24079" fmla="*/ 1833204 h 5339960"/>
              <a:gd name="connsiteX24080" fmla="*/ 898652 w 6294865"/>
              <a:gd name="connsiteY24080" fmla="*/ 1849966 h 5339960"/>
              <a:gd name="connsiteX24081" fmla="*/ 892464 w 6294865"/>
              <a:gd name="connsiteY24081" fmla="*/ 1871622 h 5339960"/>
              <a:gd name="connsiteX24082" fmla="*/ 891473 w 6294865"/>
              <a:gd name="connsiteY24082" fmla="*/ 1874879 h 5339960"/>
              <a:gd name="connsiteX24083" fmla="*/ 895175 w 6294865"/>
              <a:gd name="connsiteY24083" fmla="*/ 1874689 h 5339960"/>
              <a:gd name="connsiteX24084" fmla="*/ 901498 w 6294865"/>
              <a:gd name="connsiteY24084" fmla="*/ 1869159 h 5339960"/>
              <a:gd name="connsiteX24085" fmla="*/ 904217 w 6294865"/>
              <a:gd name="connsiteY24085" fmla="*/ 1866760 h 5339960"/>
              <a:gd name="connsiteX24086" fmla="*/ 902318 w 6294865"/>
              <a:gd name="connsiteY24086" fmla="*/ 1861249 h 5339960"/>
              <a:gd name="connsiteX24087" fmla="*/ 931142 w 6294865"/>
              <a:gd name="connsiteY24087" fmla="*/ 1746733 h 5339960"/>
              <a:gd name="connsiteX24088" fmla="*/ 924694 w 6294865"/>
              <a:gd name="connsiteY24088" fmla="*/ 1769301 h 5339960"/>
              <a:gd name="connsiteX24089" fmla="*/ 917665 w 6294865"/>
              <a:gd name="connsiteY24089" fmla="*/ 1792397 h 5339960"/>
              <a:gd name="connsiteX24090" fmla="*/ 917527 w 6294865"/>
              <a:gd name="connsiteY24090" fmla="*/ 1800572 h 5339960"/>
              <a:gd name="connsiteX24091" fmla="*/ 924963 w 6294865"/>
              <a:gd name="connsiteY24091" fmla="*/ 1791994 h 5339960"/>
              <a:gd name="connsiteX24092" fmla="*/ 931822 w 6294865"/>
              <a:gd name="connsiteY24092" fmla="*/ 1784355 h 5339960"/>
              <a:gd name="connsiteX24093" fmla="*/ 931398 w 6294865"/>
              <a:gd name="connsiteY24093" fmla="*/ 1756379 h 5339960"/>
              <a:gd name="connsiteX24094" fmla="*/ 931852 w 6294865"/>
              <a:gd name="connsiteY24094" fmla="*/ 1747003 h 5339960"/>
              <a:gd name="connsiteX24095" fmla="*/ 520254 w 6294865"/>
              <a:gd name="connsiteY24095" fmla="*/ 3050610 h 5339960"/>
              <a:gd name="connsiteX24096" fmla="*/ 518690 w 6294865"/>
              <a:gd name="connsiteY24096" fmla="*/ 3070512 h 5339960"/>
              <a:gd name="connsiteX24097" fmla="*/ 517682 w 6294865"/>
              <a:gd name="connsiteY24097" fmla="*/ 3117958 h 5339960"/>
              <a:gd name="connsiteX24098" fmla="*/ 540569 w 6294865"/>
              <a:gd name="connsiteY24098" fmla="*/ 3141780 h 5339960"/>
              <a:gd name="connsiteX24099" fmla="*/ 555242 w 6294865"/>
              <a:gd name="connsiteY24099" fmla="*/ 3153943 h 5339960"/>
              <a:gd name="connsiteX24100" fmla="*/ 551161 w 6294865"/>
              <a:gd name="connsiteY24100" fmla="*/ 3147766 h 5339960"/>
              <a:gd name="connsiteX24101" fmla="*/ 551704 w 6294865"/>
              <a:gd name="connsiteY24101" fmla="*/ 3145883 h 5339960"/>
              <a:gd name="connsiteX24102" fmla="*/ 557014 w 6294865"/>
              <a:gd name="connsiteY24102" fmla="*/ 3149700 h 5339960"/>
              <a:gd name="connsiteX24103" fmla="*/ 542593 w 6294865"/>
              <a:gd name="connsiteY24103" fmla="*/ 3115558 h 5339960"/>
              <a:gd name="connsiteX24104" fmla="*/ 541174 w 6294865"/>
              <a:gd name="connsiteY24104" fmla="*/ 3115153 h 5339960"/>
              <a:gd name="connsiteX24105" fmla="*/ 542001 w 6294865"/>
              <a:gd name="connsiteY24105" fmla="*/ 3114155 h 5339960"/>
              <a:gd name="connsiteX24106" fmla="*/ 541030 w 6294865"/>
              <a:gd name="connsiteY24106" fmla="*/ 3111854 h 5339960"/>
              <a:gd name="connsiteX24107" fmla="*/ 534554 w 6294865"/>
              <a:gd name="connsiteY24107" fmla="*/ 3080139 h 5339960"/>
              <a:gd name="connsiteX24108" fmla="*/ 527424 w 6294865"/>
              <a:gd name="connsiteY24108" fmla="*/ 3087083 h 5339960"/>
              <a:gd name="connsiteX24109" fmla="*/ 523982 w 6294865"/>
              <a:gd name="connsiteY24109" fmla="*/ 3089822 h 5339960"/>
              <a:gd name="connsiteX24110" fmla="*/ 529236 w 6294865"/>
              <a:gd name="connsiteY24110" fmla="*/ 3082949 h 5339960"/>
              <a:gd name="connsiteX24111" fmla="*/ 533958 w 6294865"/>
              <a:gd name="connsiteY24111" fmla="*/ 3077214 h 5339960"/>
              <a:gd name="connsiteX24112" fmla="*/ 529159 w 6294865"/>
              <a:gd name="connsiteY24112" fmla="*/ 3053709 h 5339960"/>
              <a:gd name="connsiteX24113" fmla="*/ 521447 w 6294865"/>
              <a:gd name="connsiteY24113" fmla="*/ 3051168 h 5339960"/>
              <a:gd name="connsiteX24114" fmla="*/ 708141 w 6294865"/>
              <a:gd name="connsiteY24114" fmla="*/ 2450988 h 5339960"/>
              <a:gd name="connsiteX24115" fmla="*/ 708990 w 6294865"/>
              <a:gd name="connsiteY24115" fmla="*/ 2461786 h 5339960"/>
              <a:gd name="connsiteX24116" fmla="*/ 710189 w 6294865"/>
              <a:gd name="connsiteY24116" fmla="*/ 2468046 h 5339960"/>
              <a:gd name="connsiteX24117" fmla="*/ 715531 w 6294865"/>
              <a:gd name="connsiteY24117" fmla="*/ 2470704 h 5339960"/>
              <a:gd name="connsiteX24118" fmla="*/ 723862 w 6294865"/>
              <a:gd name="connsiteY24118" fmla="*/ 2458496 h 5339960"/>
              <a:gd name="connsiteX24119" fmla="*/ 721271 w 6294865"/>
              <a:gd name="connsiteY24119" fmla="*/ 2449830 h 5339960"/>
              <a:gd name="connsiteX24120" fmla="*/ 708248 w 6294865"/>
              <a:gd name="connsiteY24120" fmla="*/ 2450879 h 5339960"/>
              <a:gd name="connsiteX24121" fmla="*/ 1272597 w 6294865"/>
              <a:gd name="connsiteY24121" fmla="*/ 657516 h 5339960"/>
              <a:gd name="connsiteX24122" fmla="*/ 1282165 w 6294865"/>
              <a:gd name="connsiteY24122" fmla="*/ 677576 h 5339960"/>
              <a:gd name="connsiteX24123" fmla="*/ 1285494 w 6294865"/>
              <a:gd name="connsiteY24123" fmla="*/ 684527 h 5339960"/>
              <a:gd name="connsiteX24124" fmla="*/ 1293133 w 6294865"/>
              <a:gd name="connsiteY24124" fmla="*/ 676619 h 5339960"/>
              <a:gd name="connsiteX24125" fmla="*/ 1304339 w 6294865"/>
              <a:gd name="connsiteY24125" fmla="*/ 673613 h 5339960"/>
              <a:gd name="connsiteX24126" fmla="*/ 1310317 w 6294865"/>
              <a:gd name="connsiteY24126" fmla="*/ 672791 h 5339960"/>
              <a:gd name="connsiteX24127" fmla="*/ 1312900 w 6294865"/>
              <a:gd name="connsiteY24127" fmla="*/ 668295 h 5339960"/>
              <a:gd name="connsiteX24128" fmla="*/ 1312305 w 6294865"/>
              <a:gd name="connsiteY24128" fmla="*/ 660703 h 5339960"/>
              <a:gd name="connsiteX24129" fmla="*/ 1312131 w 6294865"/>
              <a:gd name="connsiteY24129" fmla="*/ 640847 h 5339960"/>
              <a:gd name="connsiteX24130" fmla="*/ 1311655 w 6294865"/>
              <a:gd name="connsiteY24130" fmla="*/ 637618 h 5339960"/>
              <a:gd name="connsiteX24131" fmla="*/ 1308002 w 6294865"/>
              <a:gd name="connsiteY24131" fmla="*/ 631751 h 5339960"/>
              <a:gd name="connsiteX24132" fmla="*/ 1294176 w 6294865"/>
              <a:gd name="connsiteY24132" fmla="*/ 642626 h 5339960"/>
              <a:gd name="connsiteX24133" fmla="*/ 994667 w 6294865"/>
              <a:gd name="connsiteY24133" fmla="*/ 1537420 h 5339960"/>
              <a:gd name="connsiteX24134" fmla="*/ 997791 w 6294865"/>
              <a:gd name="connsiteY24134" fmla="*/ 1549462 h 5339960"/>
              <a:gd name="connsiteX24135" fmla="*/ 998363 w 6294865"/>
              <a:gd name="connsiteY24135" fmla="*/ 1549736 h 5339960"/>
              <a:gd name="connsiteX24136" fmla="*/ 1001718 w 6294865"/>
              <a:gd name="connsiteY24136" fmla="*/ 1551409 h 5339960"/>
              <a:gd name="connsiteX24137" fmla="*/ 1013395 w 6294865"/>
              <a:gd name="connsiteY24137" fmla="*/ 1546569 h 5339960"/>
              <a:gd name="connsiteX24138" fmla="*/ 1008730 w 6294865"/>
              <a:gd name="connsiteY24138" fmla="*/ 1551878 h 5339960"/>
              <a:gd name="connsiteX24139" fmla="*/ 1006337 w 6294865"/>
              <a:gd name="connsiteY24139" fmla="*/ 1553712 h 5339960"/>
              <a:gd name="connsiteX24140" fmla="*/ 1012521 w 6294865"/>
              <a:gd name="connsiteY24140" fmla="*/ 1556794 h 5339960"/>
              <a:gd name="connsiteX24141" fmla="*/ 1012555 w 6294865"/>
              <a:gd name="connsiteY24141" fmla="*/ 1556816 h 5339960"/>
              <a:gd name="connsiteX24142" fmla="*/ 1013504 w 6294865"/>
              <a:gd name="connsiteY24142" fmla="*/ 1545267 h 5339960"/>
              <a:gd name="connsiteX24143" fmla="*/ 1015988 w 6294865"/>
              <a:gd name="connsiteY24143" fmla="*/ 1523717 h 5339960"/>
              <a:gd name="connsiteX24144" fmla="*/ 1003827 w 6294865"/>
              <a:gd name="connsiteY24144" fmla="*/ 1531472 h 5339960"/>
              <a:gd name="connsiteX24145" fmla="*/ 521070 w 6294865"/>
              <a:gd name="connsiteY24145" fmla="*/ 3040232 h 5339960"/>
              <a:gd name="connsiteX24146" fmla="*/ 520907 w 6294865"/>
              <a:gd name="connsiteY24146" fmla="*/ 3042300 h 5339960"/>
              <a:gd name="connsiteX24147" fmla="*/ 528988 w 6294865"/>
              <a:gd name="connsiteY24147" fmla="*/ 3046185 h 5339960"/>
              <a:gd name="connsiteX24148" fmla="*/ 529209 w 6294865"/>
              <a:gd name="connsiteY24148" fmla="*/ 3041824 h 5339960"/>
              <a:gd name="connsiteX24149" fmla="*/ 528971 w 6294865"/>
              <a:gd name="connsiteY24149" fmla="*/ 3041026 h 5339960"/>
              <a:gd name="connsiteX24150" fmla="*/ 900799 w 6294865"/>
              <a:gd name="connsiteY24150" fmla="*/ 1834742 h 5339960"/>
              <a:gd name="connsiteX24151" fmla="*/ 900270 w 6294865"/>
              <a:gd name="connsiteY24151" fmla="*/ 1839026 h 5339960"/>
              <a:gd name="connsiteX24152" fmla="*/ 900500 w 6294865"/>
              <a:gd name="connsiteY24152" fmla="*/ 1839921 h 5339960"/>
              <a:gd name="connsiteX24153" fmla="*/ 960564 w 6294865"/>
              <a:gd name="connsiteY24153" fmla="*/ 1641847 h 5339960"/>
              <a:gd name="connsiteX24154" fmla="*/ 962524 w 6294865"/>
              <a:gd name="connsiteY24154" fmla="*/ 1649447 h 5339960"/>
              <a:gd name="connsiteX24155" fmla="*/ 963852 w 6294865"/>
              <a:gd name="connsiteY24155" fmla="*/ 1649429 h 5339960"/>
              <a:gd name="connsiteX24156" fmla="*/ 964297 w 6294865"/>
              <a:gd name="connsiteY24156" fmla="*/ 1640221 h 5339960"/>
              <a:gd name="connsiteX24157" fmla="*/ 911308 w 6294865"/>
              <a:gd name="connsiteY24157" fmla="*/ 1791905 h 5339960"/>
              <a:gd name="connsiteX24158" fmla="*/ 908724 w 6294865"/>
              <a:gd name="connsiteY24158" fmla="*/ 1807237 h 5339960"/>
              <a:gd name="connsiteX24159" fmla="*/ 911518 w 6294865"/>
              <a:gd name="connsiteY24159" fmla="*/ 1805530 h 5339960"/>
              <a:gd name="connsiteX24160" fmla="*/ 910767 w 6294865"/>
              <a:gd name="connsiteY24160" fmla="*/ 1803577 h 5339960"/>
              <a:gd name="connsiteX24161" fmla="*/ 943089 w 6294865"/>
              <a:gd name="connsiteY24161" fmla="*/ 1690235 h 5339960"/>
              <a:gd name="connsiteX24162" fmla="*/ 957163 w 6294865"/>
              <a:gd name="connsiteY24162" fmla="*/ 1697238 h 5339960"/>
              <a:gd name="connsiteX24163" fmla="*/ 964253 w 6294865"/>
              <a:gd name="connsiteY24163" fmla="*/ 1695280 h 5339960"/>
              <a:gd name="connsiteX24164" fmla="*/ 964164 w 6294865"/>
              <a:gd name="connsiteY24164" fmla="*/ 1689414 h 5339960"/>
              <a:gd name="connsiteX24165" fmla="*/ 960339 w 6294865"/>
              <a:gd name="connsiteY24165" fmla="*/ 1676620 h 5339960"/>
              <a:gd name="connsiteX24166" fmla="*/ 953639 w 6294865"/>
              <a:gd name="connsiteY24166" fmla="*/ 1683073 h 5339960"/>
              <a:gd name="connsiteX24167" fmla="*/ 960702 w 6294865"/>
              <a:gd name="connsiteY24167" fmla="*/ 1630421 h 5339960"/>
              <a:gd name="connsiteX24168" fmla="*/ 964875 w 6294865"/>
              <a:gd name="connsiteY24168" fmla="*/ 1628284 h 5339960"/>
              <a:gd name="connsiteX24169" fmla="*/ 965400 w 6294865"/>
              <a:gd name="connsiteY24169" fmla="*/ 1617437 h 5339960"/>
              <a:gd name="connsiteX24170" fmla="*/ 965451 w 6294865"/>
              <a:gd name="connsiteY24170" fmla="*/ 1616947 h 5339960"/>
              <a:gd name="connsiteX24171" fmla="*/ 1139067 w 6294865"/>
              <a:gd name="connsiteY24171" fmla="*/ 1062229 h 5339960"/>
              <a:gd name="connsiteX24172" fmla="*/ 1138821 w 6294865"/>
              <a:gd name="connsiteY24172" fmla="*/ 1081392 h 5339960"/>
              <a:gd name="connsiteX24173" fmla="*/ 1138919 w 6294865"/>
              <a:gd name="connsiteY24173" fmla="*/ 1081710 h 5339960"/>
              <a:gd name="connsiteX24174" fmla="*/ 1148367 w 6294865"/>
              <a:gd name="connsiteY24174" fmla="*/ 1089138 h 5339960"/>
              <a:gd name="connsiteX24175" fmla="*/ 1150793 w 6294865"/>
              <a:gd name="connsiteY24175" fmla="*/ 1088046 h 5339960"/>
              <a:gd name="connsiteX24176" fmla="*/ 1151997 w 6294865"/>
              <a:gd name="connsiteY24176" fmla="*/ 1087286 h 5339960"/>
              <a:gd name="connsiteX24177" fmla="*/ 1143801 w 6294865"/>
              <a:gd name="connsiteY24177" fmla="*/ 1066478 h 5339960"/>
              <a:gd name="connsiteX24178" fmla="*/ 1143519 w 6294865"/>
              <a:gd name="connsiteY24178" fmla="*/ 1065219 h 5339960"/>
              <a:gd name="connsiteX24179" fmla="*/ 1140127 w 6294865"/>
              <a:gd name="connsiteY24179" fmla="*/ 1059909 h 5339960"/>
              <a:gd name="connsiteX24180" fmla="*/ 1139802 w 6294865"/>
              <a:gd name="connsiteY24180" fmla="*/ 1061960 h 5339960"/>
              <a:gd name="connsiteX24181" fmla="*/ 742316 w 6294865"/>
              <a:gd name="connsiteY24181" fmla="*/ 2321402 h 5339960"/>
              <a:gd name="connsiteX24182" fmla="*/ 742123 w 6294865"/>
              <a:gd name="connsiteY24182" fmla="*/ 2322542 h 5339960"/>
              <a:gd name="connsiteX24183" fmla="*/ 743182 w 6294865"/>
              <a:gd name="connsiteY24183" fmla="*/ 2321608 h 5339960"/>
              <a:gd name="connsiteX24184" fmla="*/ 743501 w 6294865"/>
              <a:gd name="connsiteY24184" fmla="*/ 2320632 h 5339960"/>
              <a:gd name="connsiteX24185" fmla="*/ 877372 w 6294865"/>
              <a:gd name="connsiteY24185" fmla="*/ 1888883 h 5339960"/>
              <a:gd name="connsiteX24186" fmla="*/ 878808 w 6294865"/>
              <a:gd name="connsiteY24186" fmla="*/ 1900053 h 5339960"/>
              <a:gd name="connsiteX24187" fmla="*/ 879390 w 6294865"/>
              <a:gd name="connsiteY24187" fmla="*/ 1887486 h 5339960"/>
              <a:gd name="connsiteX24188" fmla="*/ 985338 w 6294865"/>
              <a:gd name="connsiteY24188" fmla="*/ 1543475 h 5339960"/>
              <a:gd name="connsiteX24189" fmla="*/ 988438 w 6294865"/>
              <a:gd name="connsiteY24189" fmla="*/ 1544964 h 5339960"/>
              <a:gd name="connsiteX24190" fmla="*/ 987560 w 6294865"/>
              <a:gd name="connsiteY24190" fmla="*/ 1542032 h 5339960"/>
              <a:gd name="connsiteX24191" fmla="*/ 771359 w 6294865"/>
              <a:gd name="connsiteY24191" fmla="*/ 2221659 h 5339960"/>
              <a:gd name="connsiteX24192" fmla="*/ 774675 w 6294865"/>
              <a:gd name="connsiteY24192" fmla="*/ 2221561 h 5339960"/>
              <a:gd name="connsiteX24193" fmla="*/ 774513 w 6294865"/>
              <a:gd name="connsiteY24193" fmla="*/ 2220112 h 5339960"/>
              <a:gd name="connsiteX24194" fmla="*/ 798128 w 6294865"/>
              <a:gd name="connsiteY24194" fmla="*/ 2135942 h 5339960"/>
              <a:gd name="connsiteX24195" fmla="*/ 797729 w 6294865"/>
              <a:gd name="connsiteY24195" fmla="*/ 2140071 h 5339960"/>
              <a:gd name="connsiteX24196" fmla="*/ 792071 w 6294865"/>
              <a:gd name="connsiteY24196" fmla="*/ 2156121 h 5339960"/>
              <a:gd name="connsiteX24197" fmla="*/ 798408 w 6294865"/>
              <a:gd name="connsiteY24197" fmla="*/ 2154372 h 5339960"/>
              <a:gd name="connsiteX24198" fmla="*/ 765943 w 6294865"/>
              <a:gd name="connsiteY24198" fmla="*/ 2237789 h 5339960"/>
              <a:gd name="connsiteX24199" fmla="*/ 765622 w 6294865"/>
              <a:gd name="connsiteY24199" fmla="*/ 2241118 h 5339960"/>
              <a:gd name="connsiteX24200" fmla="*/ 766427 w 6294865"/>
              <a:gd name="connsiteY24200" fmla="*/ 2242943 h 5339960"/>
              <a:gd name="connsiteX24201" fmla="*/ 769412 w 6294865"/>
              <a:gd name="connsiteY24201" fmla="*/ 2239618 h 5339960"/>
              <a:gd name="connsiteX24202" fmla="*/ 768378 w 6294865"/>
              <a:gd name="connsiteY24202" fmla="*/ 2238433 h 5339960"/>
              <a:gd name="connsiteX24203" fmla="*/ 766684 w 6294865"/>
              <a:gd name="connsiteY24203" fmla="*/ 2237766 h 5339960"/>
              <a:gd name="connsiteX24204" fmla="*/ 1259914 w 6294865"/>
              <a:gd name="connsiteY24204" fmla="*/ 669069 h 5339960"/>
              <a:gd name="connsiteX24205" fmla="*/ 1261228 w 6294865"/>
              <a:gd name="connsiteY24205" fmla="*/ 670255 h 5339960"/>
              <a:gd name="connsiteX24206" fmla="*/ 1260750 w 6294865"/>
              <a:gd name="connsiteY24206" fmla="*/ 667989 h 5339960"/>
              <a:gd name="connsiteX24207" fmla="*/ 690172 w 6294865"/>
              <a:gd name="connsiteY24207" fmla="*/ 2477603 h 5339960"/>
              <a:gd name="connsiteX24208" fmla="*/ 687980 w 6294865"/>
              <a:gd name="connsiteY24208" fmla="*/ 2490609 h 5339960"/>
              <a:gd name="connsiteX24209" fmla="*/ 687999 w 6294865"/>
              <a:gd name="connsiteY24209" fmla="*/ 2490778 h 5339960"/>
              <a:gd name="connsiteX24210" fmla="*/ 687934 w 6294865"/>
              <a:gd name="connsiteY24210" fmla="*/ 2490876 h 5339960"/>
              <a:gd name="connsiteX24211" fmla="*/ 683705 w 6294865"/>
              <a:gd name="connsiteY24211" fmla="*/ 2515970 h 5339960"/>
              <a:gd name="connsiteX24212" fmla="*/ 683550 w 6294865"/>
              <a:gd name="connsiteY24212" fmla="*/ 2516831 h 5339960"/>
              <a:gd name="connsiteX24213" fmla="*/ 686301 w 6294865"/>
              <a:gd name="connsiteY24213" fmla="*/ 2516054 h 5339960"/>
              <a:gd name="connsiteX24214" fmla="*/ 688468 w 6294865"/>
              <a:gd name="connsiteY24214" fmla="*/ 2513462 h 5339960"/>
              <a:gd name="connsiteX24215" fmla="*/ 695439 w 6294865"/>
              <a:gd name="connsiteY24215" fmla="*/ 2500144 h 5339960"/>
              <a:gd name="connsiteX24216" fmla="*/ 702629 w 6294865"/>
              <a:gd name="connsiteY24216" fmla="*/ 2489609 h 5339960"/>
              <a:gd name="connsiteX24217" fmla="*/ 701990 w 6294865"/>
              <a:gd name="connsiteY24217" fmla="*/ 2487756 h 5339960"/>
              <a:gd name="connsiteX24218" fmla="*/ 699522 w 6294865"/>
              <a:gd name="connsiteY24218" fmla="*/ 2480160 h 5339960"/>
              <a:gd name="connsiteX24219" fmla="*/ 1113188 w 6294865"/>
              <a:gd name="connsiteY24219" fmla="*/ 1134318 h 5339960"/>
              <a:gd name="connsiteX24220" fmla="*/ 1113232 w 6294865"/>
              <a:gd name="connsiteY24220" fmla="*/ 1134465 h 5339960"/>
              <a:gd name="connsiteX24221" fmla="*/ 1123118 w 6294865"/>
              <a:gd name="connsiteY24221" fmla="*/ 1138891 h 5339960"/>
              <a:gd name="connsiteX24222" fmla="*/ 1129188 w 6294865"/>
              <a:gd name="connsiteY24222" fmla="*/ 1140835 h 5339960"/>
              <a:gd name="connsiteX24223" fmla="*/ 1136978 w 6294865"/>
              <a:gd name="connsiteY24223" fmla="*/ 1135393 h 5339960"/>
              <a:gd name="connsiteX24224" fmla="*/ 1143909 w 6294865"/>
              <a:gd name="connsiteY24224" fmla="*/ 1130411 h 5339960"/>
              <a:gd name="connsiteX24225" fmla="*/ 1143278 w 6294865"/>
              <a:gd name="connsiteY24225" fmla="*/ 1127632 h 5339960"/>
              <a:gd name="connsiteX24226" fmla="*/ 1118503 w 6294865"/>
              <a:gd name="connsiteY24226" fmla="*/ 1122384 h 5339960"/>
              <a:gd name="connsiteX24227" fmla="*/ 936136 w 6294865"/>
              <a:gd name="connsiteY24227" fmla="*/ 1696048 h 5339960"/>
              <a:gd name="connsiteX24228" fmla="*/ 935811 w 6294865"/>
              <a:gd name="connsiteY24228" fmla="*/ 1702702 h 5339960"/>
              <a:gd name="connsiteX24229" fmla="*/ 936690 w 6294865"/>
              <a:gd name="connsiteY24229" fmla="*/ 1704481 h 5339960"/>
              <a:gd name="connsiteX24230" fmla="*/ 937112 w 6294865"/>
              <a:gd name="connsiteY24230" fmla="*/ 1707262 h 5339960"/>
              <a:gd name="connsiteX24231" fmla="*/ 947093 w 6294865"/>
              <a:gd name="connsiteY24231" fmla="*/ 1701165 h 5339960"/>
              <a:gd name="connsiteX24232" fmla="*/ 1218234 w 6294865"/>
              <a:gd name="connsiteY24232" fmla="*/ 800429 h 5339960"/>
              <a:gd name="connsiteX24233" fmla="*/ 1225676 w 6294865"/>
              <a:gd name="connsiteY24233" fmla="*/ 795859 h 5339960"/>
              <a:gd name="connsiteX24234" fmla="*/ 1233195 w 6294865"/>
              <a:gd name="connsiteY24234" fmla="*/ 791659 h 5339960"/>
              <a:gd name="connsiteX24235" fmla="*/ 1233324 w 6294865"/>
              <a:gd name="connsiteY24235" fmla="*/ 784753 h 5339960"/>
              <a:gd name="connsiteX24236" fmla="*/ 1223063 w 6294865"/>
              <a:gd name="connsiteY24236" fmla="*/ 793038 h 5339960"/>
              <a:gd name="connsiteX24237" fmla="*/ 1212154 w 6294865"/>
              <a:gd name="connsiteY24237" fmla="*/ 816451 h 5339960"/>
              <a:gd name="connsiteX24238" fmla="*/ 1212128 w 6294865"/>
              <a:gd name="connsiteY24238" fmla="*/ 816551 h 5339960"/>
              <a:gd name="connsiteX24239" fmla="*/ 1210721 w 6294865"/>
              <a:gd name="connsiteY24239" fmla="*/ 822596 h 5339960"/>
              <a:gd name="connsiteX24240" fmla="*/ 1222818 w 6294865"/>
              <a:gd name="connsiteY24240" fmla="*/ 835208 h 5339960"/>
              <a:gd name="connsiteX24241" fmla="*/ 1229286 w 6294865"/>
              <a:gd name="connsiteY24241" fmla="*/ 838722 h 5339960"/>
              <a:gd name="connsiteX24242" fmla="*/ 1232912 w 6294865"/>
              <a:gd name="connsiteY24242" fmla="*/ 838224 h 5339960"/>
              <a:gd name="connsiteX24243" fmla="*/ 1239254 w 6294865"/>
              <a:gd name="connsiteY24243" fmla="*/ 827185 h 5339960"/>
              <a:gd name="connsiteX24244" fmla="*/ 1237365 w 6294865"/>
              <a:gd name="connsiteY24244" fmla="*/ 824174 h 5339960"/>
              <a:gd name="connsiteX24245" fmla="*/ 1236597 w 6294865"/>
              <a:gd name="connsiteY24245" fmla="*/ 818963 h 5339960"/>
              <a:gd name="connsiteX24246" fmla="*/ 1220332 w 6294865"/>
              <a:gd name="connsiteY24246" fmla="*/ 811567 h 5339960"/>
              <a:gd name="connsiteX24247" fmla="*/ 764178 w 6294865"/>
              <a:gd name="connsiteY24247" fmla="*/ 2237844 h 5339960"/>
              <a:gd name="connsiteX24248" fmla="*/ 764674 w 6294865"/>
              <a:gd name="connsiteY24248" fmla="*/ 2238969 h 5339960"/>
              <a:gd name="connsiteX24249" fmla="*/ 765600 w 6294865"/>
              <a:gd name="connsiteY24249" fmla="*/ 2237800 h 5339960"/>
              <a:gd name="connsiteX24250" fmla="*/ 715810 w 6294865"/>
              <a:gd name="connsiteY24250" fmla="*/ 2389778 h 5339960"/>
              <a:gd name="connsiteX24251" fmla="*/ 715552 w 6294865"/>
              <a:gd name="connsiteY24251" fmla="*/ 2391317 h 5339960"/>
              <a:gd name="connsiteX24252" fmla="*/ 717778 w 6294865"/>
              <a:gd name="connsiteY24252" fmla="*/ 2400124 h 5339960"/>
              <a:gd name="connsiteX24253" fmla="*/ 723828 w 6294865"/>
              <a:gd name="connsiteY24253" fmla="*/ 2404345 h 5339960"/>
              <a:gd name="connsiteX24254" fmla="*/ 724275 w 6294865"/>
              <a:gd name="connsiteY24254" fmla="*/ 2404353 h 5339960"/>
              <a:gd name="connsiteX24255" fmla="*/ 725316 w 6294865"/>
              <a:gd name="connsiteY24255" fmla="*/ 2403820 h 5339960"/>
              <a:gd name="connsiteX24256" fmla="*/ 725903 w 6294865"/>
              <a:gd name="connsiteY24256" fmla="*/ 2391152 h 5339960"/>
              <a:gd name="connsiteX24257" fmla="*/ 727145 w 6294865"/>
              <a:gd name="connsiteY24257" fmla="*/ 2385369 h 5339960"/>
              <a:gd name="connsiteX24258" fmla="*/ 876002 w 6294865"/>
              <a:gd name="connsiteY24258" fmla="*/ 1877179 h 5339960"/>
              <a:gd name="connsiteX24259" fmla="*/ 876068 w 6294865"/>
              <a:gd name="connsiteY24259" fmla="*/ 1878739 h 5339960"/>
              <a:gd name="connsiteX24260" fmla="*/ 876416 w 6294865"/>
              <a:gd name="connsiteY24260" fmla="*/ 1881442 h 5339960"/>
              <a:gd name="connsiteX24261" fmla="*/ 879403 w 6294865"/>
              <a:gd name="connsiteY24261" fmla="*/ 1879940 h 5339960"/>
              <a:gd name="connsiteX24262" fmla="*/ 978359 w 6294865"/>
              <a:gd name="connsiteY24262" fmla="*/ 1548737 h 5339960"/>
              <a:gd name="connsiteX24263" fmla="*/ 984005 w 6294865"/>
              <a:gd name="connsiteY24263" fmla="*/ 1556253 h 5339960"/>
              <a:gd name="connsiteX24264" fmla="*/ 985563 w 6294865"/>
              <a:gd name="connsiteY24264" fmla="*/ 1558956 h 5339960"/>
              <a:gd name="connsiteX24265" fmla="*/ 991741 w 6294865"/>
              <a:gd name="connsiteY24265" fmla="*/ 1555928 h 5339960"/>
              <a:gd name="connsiteX24266" fmla="*/ 991427 w 6294865"/>
              <a:gd name="connsiteY24266" fmla="*/ 1554960 h 5339960"/>
              <a:gd name="connsiteX24267" fmla="*/ 990827 w 6294865"/>
              <a:gd name="connsiteY24267" fmla="*/ 1552950 h 5339960"/>
              <a:gd name="connsiteX24268" fmla="*/ 979116 w 6294865"/>
              <a:gd name="connsiteY24268" fmla="*/ 1549090 h 5339960"/>
              <a:gd name="connsiteX24269" fmla="*/ 1225043 w 6294865"/>
              <a:gd name="connsiteY24269" fmla="*/ 765503 h 5339960"/>
              <a:gd name="connsiteX24270" fmla="*/ 1233357 w 6294865"/>
              <a:gd name="connsiteY24270" fmla="*/ 769424 h 5339960"/>
              <a:gd name="connsiteX24271" fmla="*/ 1233613 w 6294865"/>
              <a:gd name="connsiteY24271" fmla="*/ 769294 h 5339960"/>
              <a:gd name="connsiteX24272" fmla="*/ 1233821 w 6294865"/>
              <a:gd name="connsiteY24272" fmla="*/ 758208 h 5339960"/>
              <a:gd name="connsiteX24273" fmla="*/ 1233911 w 6294865"/>
              <a:gd name="connsiteY24273" fmla="*/ 757166 h 5339960"/>
              <a:gd name="connsiteX24274" fmla="*/ 1240956 w 6294865"/>
              <a:gd name="connsiteY24274" fmla="*/ 708876 h 5339960"/>
              <a:gd name="connsiteX24275" fmla="*/ 1241904 w 6294865"/>
              <a:gd name="connsiteY24275" fmla="*/ 715419 h 5339960"/>
              <a:gd name="connsiteX24276" fmla="*/ 1250307 w 6294865"/>
              <a:gd name="connsiteY24276" fmla="*/ 719530 h 5339960"/>
              <a:gd name="connsiteX24277" fmla="*/ 1255723 w 6294865"/>
              <a:gd name="connsiteY24277" fmla="*/ 714573 h 5339960"/>
              <a:gd name="connsiteX24278" fmla="*/ 1250780 w 6294865"/>
              <a:gd name="connsiteY24278" fmla="*/ 713342 h 5339960"/>
              <a:gd name="connsiteX24279" fmla="*/ 531453 w 6294865"/>
              <a:gd name="connsiteY24279" fmla="*/ 2959989 h 5339960"/>
              <a:gd name="connsiteX24280" fmla="*/ 531432 w 6294865"/>
              <a:gd name="connsiteY24280" fmla="*/ 2960080 h 5339960"/>
              <a:gd name="connsiteX24281" fmla="*/ 529803 w 6294865"/>
              <a:gd name="connsiteY24281" fmla="*/ 2969246 h 5339960"/>
              <a:gd name="connsiteX24282" fmla="*/ 533700 w 6294865"/>
              <a:gd name="connsiteY24282" fmla="*/ 2969581 h 5339960"/>
              <a:gd name="connsiteX24283" fmla="*/ 534191 w 6294865"/>
              <a:gd name="connsiteY24283" fmla="*/ 2967238 h 5339960"/>
              <a:gd name="connsiteX24284" fmla="*/ 533555 w 6294865"/>
              <a:gd name="connsiteY24284" fmla="*/ 2967216 h 5339960"/>
              <a:gd name="connsiteX24285" fmla="*/ 1094681 w 6294865"/>
              <a:gd name="connsiteY24285" fmla="*/ 1170142 h 5339960"/>
              <a:gd name="connsiteX24286" fmla="*/ 1095744 w 6294865"/>
              <a:gd name="connsiteY24286" fmla="*/ 1171619 h 5339960"/>
              <a:gd name="connsiteX24287" fmla="*/ 1102908 w 6294865"/>
              <a:gd name="connsiteY24287" fmla="*/ 1167950 h 5339960"/>
              <a:gd name="connsiteX24288" fmla="*/ 1104133 w 6294865"/>
              <a:gd name="connsiteY24288" fmla="*/ 1167546 h 5339960"/>
              <a:gd name="connsiteX24289" fmla="*/ 1109462 w 6294865"/>
              <a:gd name="connsiteY24289" fmla="*/ 1163353 h 5339960"/>
              <a:gd name="connsiteX24290" fmla="*/ 1109345 w 6294865"/>
              <a:gd name="connsiteY24290" fmla="*/ 1163024 h 5339960"/>
              <a:gd name="connsiteX24291" fmla="*/ 535493 w 6294865"/>
              <a:gd name="connsiteY24291" fmla="*/ 2942963 h 5339960"/>
              <a:gd name="connsiteX24292" fmla="*/ 531966 w 6294865"/>
              <a:gd name="connsiteY24292" fmla="*/ 2957831 h 5339960"/>
              <a:gd name="connsiteX24293" fmla="*/ 536884 w 6294865"/>
              <a:gd name="connsiteY24293" fmla="*/ 2954393 h 5339960"/>
              <a:gd name="connsiteX24294" fmla="*/ 538788 w 6294865"/>
              <a:gd name="connsiteY24294" fmla="*/ 2945315 h 5339960"/>
              <a:gd name="connsiteX24295" fmla="*/ 536812 w 6294865"/>
              <a:gd name="connsiteY24295" fmla="*/ 2941777 h 5339960"/>
              <a:gd name="connsiteX24296" fmla="*/ 536611 w 6294865"/>
              <a:gd name="connsiteY24296" fmla="*/ 2942224 h 5339960"/>
              <a:gd name="connsiteX24297" fmla="*/ 475874 w 6294865"/>
              <a:gd name="connsiteY24297" fmla="*/ 3125364 h 5339960"/>
              <a:gd name="connsiteX24298" fmla="*/ 475171 w 6294865"/>
              <a:gd name="connsiteY24298" fmla="*/ 3129534 h 5339960"/>
              <a:gd name="connsiteX24299" fmla="*/ 475832 w 6294865"/>
              <a:gd name="connsiteY24299" fmla="*/ 3132283 h 5339960"/>
              <a:gd name="connsiteX24300" fmla="*/ 476521 w 6294865"/>
              <a:gd name="connsiteY24300" fmla="*/ 3136902 h 5339960"/>
              <a:gd name="connsiteX24301" fmla="*/ 474726 w 6294865"/>
              <a:gd name="connsiteY24301" fmla="*/ 3132177 h 5339960"/>
              <a:gd name="connsiteX24302" fmla="*/ 468699 w 6294865"/>
              <a:gd name="connsiteY24302" fmla="*/ 3167934 h 5339960"/>
              <a:gd name="connsiteX24303" fmla="*/ 464688 w 6294865"/>
              <a:gd name="connsiteY24303" fmla="*/ 3190299 h 5339960"/>
              <a:gd name="connsiteX24304" fmla="*/ 470534 w 6294865"/>
              <a:gd name="connsiteY24304" fmla="*/ 3213409 h 5339960"/>
              <a:gd name="connsiteX24305" fmla="*/ 471641 w 6294865"/>
              <a:gd name="connsiteY24305" fmla="*/ 3218016 h 5339960"/>
              <a:gd name="connsiteX24306" fmla="*/ 492805 w 6294865"/>
              <a:gd name="connsiteY24306" fmla="*/ 3238418 h 5339960"/>
              <a:gd name="connsiteX24307" fmla="*/ 493446 w 6294865"/>
              <a:gd name="connsiteY24307" fmla="*/ 3239041 h 5339960"/>
              <a:gd name="connsiteX24308" fmla="*/ 491858 w 6294865"/>
              <a:gd name="connsiteY24308" fmla="*/ 3176098 h 5339960"/>
              <a:gd name="connsiteX24309" fmla="*/ 491952 w 6294865"/>
              <a:gd name="connsiteY24309" fmla="*/ 3140990 h 5339960"/>
              <a:gd name="connsiteX24310" fmla="*/ 1236911 w 6294865"/>
              <a:gd name="connsiteY24310" fmla="*/ 707034 h 5339960"/>
              <a:gd name="connsiteX24311" fmla="*/ 1238244 w 6294865"/>
              <a:gd name="connsiteY24311" fmla="*/ 711828 h 5339960"/>
              <a:gd name="connsiteX24312" fmla="*/ 1238732 w 6294865"/>
              <a:gd name="connsiteY24312" fmla="*/ 707864 h 5339960"/>
              <a:gd name="connsiteX24313" fmla="*/ 563265 w 6294865"/>
              <a:gd name="connsiteY24313" fmla="*/ 2843589 h 5339960"/>
              <a:gd name="connsiteX24314" fmla="*/ 564441 w 6294865"/>
              <a:gd name="connsiteY24314" fmla="*/ 2843723 h 5339960"/>
              <a:gd name="connsiteX24315" fmla="*/ 564772 w 6294865"/>
              <a:gd name="connsiteY24315" fmla="*/ 2842593 h 5339960"/>
              <a:gd name="connsiteX24316" fmla="*/ 548789 w 6294865"/>
              <a:gd name="connsiteY24316" fmla="*/ 2887542 h 5339960"/>
              <a:gd name="connsiteX24317" fmla="*/ 548695 w 6294865"/>
              <a:gd name="connsiteY24317" fmla="*/ 2887931 h 5339960"/>
              <a:gd name="connsiteX24318" fmla="*/ 550640 w 6294865"/>
              <a:gd name="connsiteY24318" fmla="*/ 2887873 h 5339960"/>
              <a:gd name="connsiteX24319" fmla="*/ 550257 w 6294865"/>
              <a:gd name="connsiteY24319" fmla="*/ 2886589 h 5339960"/>
              <a:gd name="connsiteX24320" fmla="*/ 873948 w 6294865"/>
              <a:gd name="connsiteY24320" fmla="*/ 1854552 h 5339960"/>
              <a:gd name="connsiteX24321" fmla="*/ 875412 w 6294865"/>
              <a:gd name="connsiteY24321" fmla="*/ 1863208 h 5339960"/>
              <a:gd name="connsiteX24322" fmla="*/ 875667 w 6294865"/>
              <a:gd name="connsiteY24322" fmla="*/ 1869237 h 5339960"/>
              <a:gd name="connsiteX24323" fmla="*/ 880749 w 6294865"/>
              <a:gd name="connsiteY24323" fmla="*/ 1872834 h 5339960"/>
              <a:gd name="connsiteX24324" fmla="*/ 887541 w 6294865"/>
              <a:gd name="connsiteY24324" fmla="*/ 1841190 h 5339960"/>
              <a:gd name="connsiteX24325" fmla="*/ 882754 w 6294865"/>
              <a:gd name="connsiteY24325" fmla="*/ 1845980 h 5339960"/>
              <a:gd name="connsiteX24326" fmla="*/ 996530 w 6294865"/>
              <a:gd name="connsiteY24326" fmla="*/ 1464976 h 5339960"/>
              <a:gd name="connsiteX24327" fmla="*/ 998061 w 6294865"/>
              <a:gd name="connsiteY24327" fmla="*/ 1464192 h 5339960"/>
              <a:gd name="connsiteX24328" fmla="*/ 999777 w 6294865"/>
              <a:gd name="connsiteY24328" fmla="*/ 1462488 h 5339960"/>
              <a:gd name="connsiteX24329" fmla="*/ 594127 w 6294865"/>
              <a:gd name="connsiteY24329" fmla="*/ 2742281 h 5339960"/>
              <a:gd name="connsiteX24330" fmla="*/ 594241 w 6294865"/>
              <a:gd name="connsiteY24330" fmla="*/ 2742391 h 5339960"/>
              <a:gd name="connsiteX24331" fmla="*/ 594370 w 6294865"/>
              <a:gd name="connsiteY24331" fmla="*/ 2742035 h 5339960"/>
              <a:gd name="connsiteX24332" fmla="*/ 1237338 w 6294865"/>
              <a:gd name="connsiteY24332" fmla="*/ 699765 h 5339960"/>
              <a:gd name="connsiteX24333" fmla="*/ 1237614 w 6294865"/>
              <a:gd name="connsiteY24333" fmla="*/ 699901 h 5339960"/>
              <a:gd name="connsiteX24334" fmla="*/ 1256444 w 6294865"/>
              <a:gd name="connsiteY24334" fmla="*/ 706075 h 5339960"/>
              <a:gd name="connsiteX24335" fmla="*/ 1266621 w 6294865"/>
              <a:gd name="connsiteY24335" fmla="*/ 708879 h 5339960"/>
              <a:gd name="connsiteX24336" fmla="*/ 1269115 w 6294865"/>
              <a:gd name="connsiteY24336" fmla="*/ 707637 h 5339960"/>
              <a:gd name="connsiteX24337" fmla="*/ 1266288 w 6294865"/>
              <a:gd name="connsiteY24337" fmla="*/ 694240 h 5339960"/>
              <a:gd name="connsiteX24338" fmla="*/ 1259371 w 6294865"/>
              <a:gd name="connsiteY24338" fmla="*/ 684694 h 5339960"/>
              <a:gd name="connsiteX24339" fmla="*/ 1252122 w 6294865"/>
              <a:gd name="connsiteY24339" fmla="*/ 679130 h 5339960"/>
              <a:gd name="connsiteX24340" fmla="*/ 1245308 w 6294865"/>
              <a:gd name="connsiteY24340" fmla="*/ 687930 h 5339960"/>
              <a:gd name="connsiteX24341" fmla="*/ 852683 w 6294865"/>
              <a:gd name="connsiteY24341" fmla="*/ 1920135 h 5339960"/>
              <a:gd name="connsiteX24342" fmla="*/ 853875 w 6294865"/>
              <a:gd name="connsiteY24342" fmla="*/ 1919302 h 5339960"/>
              <a:gd name="connsiteX24343" fmla="*/ 863982 w 6294865"/>
              <a:gd name="connsiteY24343" fmla="*/ 1918600 h 5339960"/>
              <a:gd name="connsiteX24344" fmla="*/ 857026 w 6294865"/>
              <a:gd name="connsiteY24344" fmla="*/ 1913050 h 5339960"/>
              <a:gd name="connsiteX24345" fmla="*/ 890297 w 6294865"/>
              <a:gd name="connsiteY24345" fmla="*/ 1800401 h 5339960"/>
              <a:gd name="connsiteX24346" fmla="*/ 893874 w 6294865"/>
              <a:gd name="connsiteY24346" fmla="*/ 1814189 h 5339960"/>
              <a:gd name="connsiteX24347" fmla="*/ 894444 w 6294865"/>
              <a:gd name="connsiteY24347" fmla="*/ 1816400 h 5339960"/>
              <a:gd name="connsiteX24348" fmla="*/ 894560 w 6294865"/>
              <a:gd name="connsiteY24348" fmla="*/ 1816393 h 5339960"/>
              <a:gd name="connsiteX24349" fmla="*/ 897033 w 6294865"/>
              <a:gd name="connsiteY24349" fmla="*/ 1807714 h 5339960"/>
              <a:gd name="connsiteX24350" fmla="*/ 898685 w 6294865"/>
              <a:gd name="connsiteY24350" fmla="*/ 1802652 h 5339960"/>
              <a:gd name="connsiteX24351" fmla="*/ 1143240 w 6294865"/>
              <a:gd name="connsiteY24351" fmla="*/ 990363 h 5339960"/>
              <a:gd name="connsiteX24352" fmla="*/ 1142792 w 6294865"/>
              <a:gd name="connsiteY24352" fmla="*/ 1007950 h 5339960"/>
              <a:gd name="connsiteX24353" fmla="*/ 1140484 w 6294865"/>
              <a:gd name="connsiteY24353" fmla="*/ 1034064 h 5339960"/>
              <a:gd name="connsiteX24354" fmla="*/ 1148095 w 6294865"/>
              <a:gd name="connsiteY24354" fmla="*/ 1035982 h 5339960"/>
              <a:gd name="connsiteX24355" fmla="*/ 1150527 w 6294865"/>
              <a:gd name="connsiteY24355" fmla="*/ 1031356 h 5339960"/>
              <a:gd name="connsiteX24356" fmla="*/ 1165394 w 6294865"/>
              <a:gd name="connsiteY24356" fmla="*/ 1030795 h 5339960"/>
              <a:gd name="connsiteX24357" fmla="*/ 1168201 w 6294865"/>
              <a:gd name="connsiteY24357" fmla="*/ 1041043 h 5339960"/>
              <a:gd name="connsiteX24358" fmla="*/ 1205740 w 6294865"/>
              <a:gd name="connsiteY24358" fmla="*/ 1050450 h 5339960"/>
              <a:gd name="connsiteX24359" fmla="*/ 1206255 w 6294865"/>
              <a:gd name="connsiteY24359" fmla="*/ 1050081 h 5339960"/>
              <a:gd name="connsiteX24360" fmla="*/ 1219230 w 6294865"/>
              <a:gd name="connsiteY24360" fmla="*/ 1041029 h 5339960"/>
              <a:gd name="connsiteX24361" fmla="*/ 1219266 w 6294865"/>
              <a:gd name="connsiteY24361" fmla="*/ 1041011 h 5339960"/>
              <a:gd name="connsiteX24362" fmla="*/ 1209581 w 6294865"/>
              <a:gd name="connsiteY24362" fmla="*/ 1034647 h 5339960"/>
              <a:gd name="connsiteX24363" fmla="*/ 1168278 w 6294865"/>
              <a:gd name="connsiteY24363" fmla="*/ 1005525 h 5339960"/>
              <a:gd name="connsiteX24364" fmla="*/ 1150941 w 6294865"/>
              <a:gd name="connsiteY24364" fmla="*/ 991411 h 5339960"/>
              <a:gd name="connsiteX24365" fmla="*/ 668762 w 6294865"/>
              <a:gd name="connsiteY24365" fmla="*/ 2495937 h 5339960"/>
              <a:gd name="connsiteX24366" fmla="*/ 671573 w 6294865"/>
              <a:gd name="connsiteY24366" fmla="*/ 2506781 h 5339960"/>
              <a:gd name="connsiteX24367" fmla="*/ 674800 w 6294865"/>
              <a:gd name="connsiteY24367" fmla="*/ 2519305 h 5339960"/>
              <a:gd name="connsiteX24368" fmla="*/ 679236 w 6294865"/>
              <a:gd name="connsiteY24368" fmla="*/ 2518051 h 5339960"/>
              <a:gd name="connsiteX24369" fmla="*/ 680823 w 6294865"/>
              <a:gd name="connsiteY24369" fmla="*/ 2498727 h 5339960"/>
              <a:gd name="connsiteX24370" fmla="*/ 676022 w 6294865"/>
              <a:gd name="connsiteY24370" fmla="*/ 2499606 h 5339960"/>
              <a:gd name="connsiteX24371" fmla="*/ 669655 w 6294865"/>
              <a:gd name="connsiteY24371" fmla="*/ 2495253 h 5339960"/>
              <a:gd name="connsiteX24372" fmla="*/ 555288 w 6294865"/>
              <a:gd name="connsiteY24372" fmla="*/ 2853095 h 5339960"/>
              <a:gd name="connsiteX24373" fmla="*/ 553011 w 6294865"/>
              <a:gd name="connsiteY24373" fmla="*/ 2865193 h 5339960"/>
              <a:gd name="connsiteX24374" fmla="*/ 553307 w 6294865"/>
              <a:gd name="connsiteY24374" fmla="*/ 2866337 h 5339960"/>
              <a:gd name="connsiteX24375" fmla="*/ 553472 w 6294865"/>
              <a:gd name="connsiteY24375" fmla="*/ 2866458 h 5339960"/>
              <a:gd name="connsiteX24376" fmla="*/ 558958 w 6294865"/>
              <a:gd name="connsiteY24376" fmla="*/ 2862437 h 5339960"/>
              <a:gd name="connsiteX24377" fmla="*/ 561356 w 6294865"/>
              <a:gd name="connsiteY24377" fmla="*/ 2854253 h 5339960"/>
              <a:gd name="connsiteX24378" fmla="*/ 903671 w 6294865"/>
              <a:gd name="connsiteY24378" fmla="*/ 1746881 h 5339960"/>
              <a:gd name="connsiteX24379" fmla="*/ 903397 w 6294865"/>
              <a:gd name="connsiteY24379" fmla="*/ 1748411 h 5339960"/>
              <a:gd name="connsiteX24380" fmla="*/ 907416 w 6294865"/>
              <a:gd name="connsiteY24380" fmla="*/ 1764300 h 5339960"/>
              <a:gd name="connsiteX24381" fmla="*/ 909789 w 6294865"/>
              <a:gd name="connsiteY24381" fmla="*/ 1743709 h 5339960"/>
              <a:gd name="connsiteX24382" fmla="*/ 909067 w 6294865"/>
              <a:gd name="connsiteY24382" fmla="*/ 1744165 h 5339960"/>
              <a:gd name="connsiteX24383" fmla="*/ 871329 w 6294865"/>
              <a:gd name="connsiteY24383" fmla="*/ 1849258 h 5339960"/>
              <a:gd name="connsiteX24384" fmla="*/ 873478 w 6294865"/>
              <a:gd name="connsiteY24384" fmla="*/ 1851768 h 5339960"/>
              <a:gd name="connsiteX24385" fmla="*/ 873598 w 6294865"/>
              <a:gd name="connsiteY24385" fmla="*/ 1852475 h 5339960"/>
              <a:gd name="connsiteX24386" fmla="*/ 880346 w 6294865"/>
              <a:gd name="connsiteY24386" fmla="*/ 1844278 h 5339960"/>
              <a:gd name="connsiteX24387" fmla="*/ 876836 w 6294865"/>
              <a:gd name="connsiteY24387" fmla="*/ 1846486 h 5339960"/>
              <a:gd name="connsiteX24388" fmla="*/ 483922 w 6294865"/>
              <a:gd name="connsiteY24388" fmla="*/ 3078261 h 5339960"/>
              <a:gd name="connsiteX24389" fmla="*/ 483615 w 6294865"/>
              <a:gd name="connsiteY24389" fmla="*/ 3080042 h 5339960"/>
              <a:gd name="connsiteX24390" fmla="*/ 486023 w 6294865"/>
              <a:gd name="connsiteY24390" fmla="*/ 3082845 h 5339960"/>
              <a:gd name="connsiteX24391" fmla="*/ 491959 w 6294865"/>
              <a:gd name="connsiteY24391" fmla="*/ 3051387 h 5339960"/>
              <a:gd name="connsiteX24392" fmla="*/ 492196 w 6294865"/>
              <a:gd name="connsiteY24392" fmla="*/ 3051925 h 5339960"/>
              <a:gd name="connsiteX24393" fmla="*/ 492200 w 6294865"/>
              <a:gd name="connsiteY24393" fmla="*/ 3050674 h 5339960"/>
              <a:gd name="connsiteX24394" fmla="*/ 831319 w 6294865"/>
              <a:gd name="connsiteY24394" fmla="*/ 1973432 h 5339960"/>
              <a:gd name="connsiteX24395" fmla="*/ 885929 w 6294865"/>
              <a:gd name="connsiteY24395" fmla="*/ 1951065 h 5339960"/>
              <a:gd name="connsiteX24396" fmla="*/ 884087 w 6294865"/>
              <a:gd name="connsiteY24396" fmla="*/ 1947768 h 5339960"/>
              <a:gd name="connsiteX24397" fmla="*/ 875973 w 6294865"/>
              <a:gd name="connsiteY24397" fmla="*/ 1935509 h 5339960"/>
              <a:gd name="connsiteX24398" fmla="*/ 875452 w 6294865"/>
              <a:gd name="connsiteY24398" fmla="*/ 1935526 h 5339960"/>
              <a:gd name="connsiteX24399" fmla="*/ 862228 w 6294865"/>
              <a:gd name="connsiteY24399" fmla="*/ 1936591 h 5339960"/>
              <a:gd name="connsiteX24400" fmla="*/ 850523 w 6294865"/>
              <a:gd name="connsiteY24400" fmla="*/ 1948300 h 5339960"/>
              <a:gd name="connsiteX24401" fmla="*/ 835899 w 6294865"/>
              <a:gd name="connsiteY24401" fmla="*/ 1961928 h 5339960"/>
              <a:gd name="connsiteX24402" fmla="*/ 853523 w 6294865"/>
              <a:gd name="connsiteY24402" fmla="*/ 1940029 h 5339960"/>
              <a:gd name="connsiteX24403" fmla="*/ 856037 w 6294865"/>
              <a:gd name="connsiteY24403" fmla="*/ 1937062 h 5339960"/>
              <a:gd name="connsiteX24404" fmla="*/ 845272 w 6294865"/>
              <a:gd name="connsiteY24404" fmla="*/ 1936693 h 5339960"/>
              <a:gd name="connsiteX24405" fmla="*/ 844112 w 6294865"/>
              <a:gd name="connsiteY24405" fmla="*/ 1939350 h 5339960"/>
              <a:gd name="connsiteX24406" fmla="*/ 835447 w 6294865"/>
              <a:gd name="connsiteY24406" fmla="*/ 1962127 h 5339960"/>
              <a:gd name="connsiteX24407" fmla="*/ 1082548 w 6294865"/>
              <a:gd name="connsiteY24407" fmla="*/ 1175756 h 5339960"/>
              <a:gd name="connsiteX24408" fmla="*/ 1084682 w 6294865"/>
              <a:gd name="connsiteY24408" fmla="*/ 1177287 h 5339960"/>
              <a:gd name="connsiteX24409" fmla="*/ 1085643 w 6294865"/>
              <a:gd name="connsiteY24409" fmla="*/ 1176794 h 5339960"/>
              <a:gd name="connsiteX24410" fmla="*/ 1084690 w 6294865"/>
              <a:gd name="connsiteY24410" fmla="*/ 1174990 h 5339960"/>
              <a:gd name="connsiteX24411" fmla="*/ 1083588 w 6294865"/>
              <a:gd name="connsiteY24411" fmla="*/ 1175526 h 5339960"/>
              <a:gd name="connsiteX24412" fmla="*/ 1117516 w 6294865"/>
              <a:gd name="connsiteY24412" fmla="*/ 1064743 h 5339960"/>
              <a:gd name="connsiteX24413" fmla="*/ 1124502 w 6294865"/>
              <a:gd name="connsiteY24413" fmla="*/ 1070284 h 5339960"/>
              <a:gd name="connsiteX24414" fmla="*/ 1125635 w 6294865"/>
              <a:gd name="connsiteY24414" fmla="*/ 1065309 h 5339960"/>
              <a:gd name="connsiteX24415" fmla="*/ 950093 w 6294865"/>
              <a:gd name="connsiteY24415" fmla="*/ 1595550 h 5339960"/>
              <a:gd name="connsiteX24416" fmla="*/ 954037 w 6294865"/>
              <a:gd name="connsiteY24416" fmla="*/ 1616134 h 5339960"/>
              <a:gd name="connsiteX24417" fmla="*/ 956090 w 6294865"/>
              <a:gd name="connsiteY24417" fmla="*/ 1624253 h 5339960"/>
              <a:gd name="connsiteX24418" fmla="*/ 958409 w 6294865"/>
              <a:gd name="connsiteY24418" fmla="*/ 1620793 h 5339960"/>
              <a:gd name="connsiteX24419" fmla="*/ 966081 w 6294865"/>
              <a:gd name="connsiteY24419" fmla="*/ 1611101 h 5339960"/>
              <a:gd name="connsiteX24420" fmla="*/ 967378 w 6294865"/>
              <a:gd name="connsiteY24420" fmla="*/ 1599040 h 5339960"/>
              <a:gd name="connsiteX24421" fmla="*/ 971310 w 6294865"/>
              <a:gd name="connsiteY24421" fmla="*/ 1617945 h 5339960"/>
              <a:gd name="connsiteX24422" fmla="*/ 972087 w 6294865"/>
              <a:gd name="connsiteY24422" fmla="*/ 1624587 h 5339960"/>
              <a:gd name="connsiteX24423" fmla="*/ 977696 w 6294865"/>
              <a:gd name="connsiteY24423" fmla="*/ 1621712 h 5339960"/>
              <a:gd name="connsiteX24424" fmla="*/ 993607 w 6294865"/>
              <a:gd name="connsiteY24424" fmla="*/ 1605907 h 5339960"/>
              <a:gd name="connsiteX24425" fmla="*/ 990877 w 6294865"/>
              <a:gd name="connsiteY24425" fmla="*/ 1598742 h 5339960"/>
              <a:gd name="connsiteX24426" fmla="*/ 979424 w 6294865"/>
              <a:gd name="connsiteY24426" fmla="*/ 1574050 h 5339960"/>
              <a:gd name="connsiteX24427" fmla="*/ 962344 w 6294865"/>
              <a:gd name="connsiteY24427" fmla="*/ 1586593 h 5339960"/>
              <a:gd name="connsiteX24428" fmla="*/ 780737 w 6294865"/>
              <a:gd name="connsiteY24428" fmla="*/ 2130552 h 5339960"/>
              <a:gd name="connsiteX24429" fmla="*/ 783595 w 6294865"/>
              <a:gd name="connsiteY24429" fmla="*/ 2155000 h 5339960"/>
              <a:gd name="connsiteX24430" fmla="*/ 790311 w 6294865"/>
              <a:gd name="connsiteY24430" fmla="*/ 2144979 h 5339960"/>
              <a:gd name="connsiteX24431" fmla="*/ 798116 w 6294865"/>
              <a:gd name="connsiteY24431" fmla="*/ 2135119 h 5339960"/>
              <a:gd name="connsiteX24432" fmla="*/ 797919 w 6294865"/>
              <a:gd name="connsiteY24432" fmla="*/ 2122121 h 5339960"/>
              <a:gd name="connsiteX24433" fmla="*/ 821889 w 6294865"/>
              <a:gd name="connsiteY24433" fmla="*/ 1998594 h 5339960"/>
              <a:gd name="connsiteX24434" fmla="*/ 833476 w 6294865"/>
              <a:gd name="connsiteY24434" fmla="*/ 1998407 h 5339960"/>
              <a:gd name="connsiteX24435" fmla="*/ 884007 w 6294865"/>
              <a:gd name="connsiteY24435" fmla="*/ 1999246 h 5339960"/>
              <a:gd name="connsiteX24436" fmla="*/ 904191 w 6294865"/>
              <a:gd name="connsiteY24436" fmla="*/ 2000982 h 5339960"/>
              <a:gd name="connsiteX24437" fmla="*/ 906538 w 6294865"/>
              <a:gd name="connsiteY24437" fmla="*/ 1998211 h 5339960"/>
              <a:gd name="connsiteX24438" fmla="*/ 894567 w 6294865"/>
              <a:gd name="connsiteY24438" fmla="*/ 1997803 h 5339960"/>
              <a:gd name="connsiteX24439" fmla="*/ 892032 w 6294865"/>
              <a:gd name="connsiteY24439" fmla="*/ 1989079 h 5339960"/>
              <a:gd name="connsiteX24440" fmla="*/ 902913 w 6294865"/>
              <a:gd name="connsiteY24440" fmla="*/ 1981473 h 5339960"/>
              <a:gd name="connsiteX24441" fmla="*/ 897825 w 6294865"/>
              <a:gd name="connsiteY24441" fmla="*/ 1972363 h 5339960"/>
              <a:gd name="connsiteX24442" fmla="*/ 897625 w 6294865"/>
              <a:gd name="connsiteY24442" fmla="*/ 1972810 h 5339960"/>
              <a:gd name="connsiteX24443" fmla="*/ 853093 w 6294865"/>
              <a:gd name="connsiteY24443" fmla="*/ 1987259 h 5339960"/>
              <a:gd name="connsiteX24444" fmla="*/ 869267 w 6294865"/>
              <a:gd name="connsiteY24444" fmla="*/ 1971480 h 5339960"/>
              <a:gd name="connsiteX24445" fmla="*/ 876131 w 6294865"/>
              <a:gd name="connsiteY24445" fmla="*/ 1965426 h 5339960"/>
              <a:gd name="connsiteX24446" fmla="*/ 870055 w 6294865"/>
              <a:gd name="connsiteY24446" fmla="*/ 1967648 h 5339960"/>
              <a:gd name="connsiteX24447" fmla="*/ 827760 w 6294865"/>
              <a:gd name="connsiteY24447" fmla="*/ 1983181 h 5339960"/>
              <a:gd name="connsiteX24448" fmla="*/ 827543 w 6294865"/>
              <a:gd name="connsiteY24448" fmla="*/ 1983776 h 5339960"/>
              <a:gd name="connsiteX24449" fmla="*/ 821907 w 6294865"/>
              <a:gd name="connsiteY24449" fmla="*/ 1998560 h 5339960"/>
              <a:gd name="connsiteX24450" fmla="*/ 709372 w 6294865"/>
              <a:gd name="connsiteY24450" fmla="*/ 2351443 h 5339960"/>
              <a:gd name="connsiteX24451" fmla="*/ 709649 w 6294865"/>
              <a:gd name="connsiteY24451" fmla="*/ 2354965 h 5339960"/>
              <a:gd name="connsiteX24452" fmla="*/ 711398 w 6294865"/>
              <a:gd name="connsiteY24452" fmla="*/ 2352872 h 5339960"/>
              <a:gd name="connsiteX24453" fmla="*/ 712368 w 6294865"/>
              <a:gd name="connsiteY24453" fmla="*/ 2352023 h 5339960"/>
              <a:gd name="connsiteX24454" fmla="*/ 712688 w 6294865"/>
              <a:gd name="connsiteY24454" fmla="*/ 2351440 h 5339960"/>
              <a:gd name="connsiteX24455" fmla="*/ 713446 w 6294865"/>
              <a:gd name="connsiteY24455" fmla="*/ 2347369 h 5339960"/>
              <a:gd name="connsiteX24456" fmla="*/ 771813 w 6294865"/>
              <a:gd name="connsiteY24456" fmla="*/ 2153186 h 5339960"/>
              <a:gd name="connsiteX24457" fmla="*/ 770091 w 6294865"/>
              <a:gd name="connsiteY24457" fmla="*/ 2159214 h 5339960"/>
              <a:gd name="connsiteX24458" fmla="*/ 769823 w 6294865"/>
              <a:gd name="connsiteY24458" fmla="*/ 2164681 h 5339960"/>
              <a:gd name="connsiteX24459" fmla="*/ 769574 w 6294865"/>
              <a:gd name="connsiteY24459" fmla="*/ 2167387 h 5339960"/>
              <a:gd name="connsiteX24460" fmla="*/ 772512 w 6294865"/>
              <a:gd name="connsiteY24460" fmla="*/ 2165592 h 5339960"/>
              <a:gd name="connsiteX24461" fmla="*/ 772450 w 6294865"/>
              <a:gd name="connsiteY24461" fmla="*/ 2161499 h 5339960"/>
              <a:gd name="connsiteX24462" fmla="*/ 772724 w 6294865"/>
              <a:gd name="connsiteY24462" fmla="*/ 2155831 h 5339960"/>
              <a:gd name="connsiteX24463" fmla="*/ 1088335 w 6294865"/>
              <a:gd name="connsiteY24463" fmla="*/ 1147315 h 5339960"/>
              <a:gd name="connsiteX24464" fmla="*/ 1088259 w 6294865"/>
              <a:gd name="connsiteY24464" fmla="*/ 1153252 h 5339960"/>
              <a:gd name="connsiteX24465" fmla="*/ 1091528 w 6294865"/>
              <a:gd name="connsiteY24465" fmla="*/ 1163826 h 5339960"/>
              <a:gd name="connsiteX24466" fmla="*/ 1100232 w 6294865"/>
              <a:gd name="connsiteY24466" fmla="*/ 1159906 h 5339960"/>
              <a:gd name="connsiteX24467" fmla="*/ 1106825 w 6294865"/>
              <a:gd name="connsiteY24467" fmla="*/ 1155753 h 5339960"/>
              <a:gd name="connsiteX24468" fmla="*/ 1105146 w 6294865"/>
              <a:gd name="connsiteY24468" fmla="*/ 1150463 h 5339960"/>
              <a:gd name="connsiteX24469" fmla="*/ 687697 w 6294865"/>
              <a:gd name="connsiteY24469" fmla="*/ 2418147 h 5339960"/>
              <a:gd name="connsiteX24470" fmla="*/ 687836 w 6294865"/>
              <a:gd name="connsiteY24470" fmla="*/ 2418685 h 5339960"/>
              <a:gd name="connsiteX24471" fmla="*/ 690649 w 6294865"/>
              <a:gd name="connsiteY24471" fmla="*/ 2417890 h 5339960"/>
              <a:gd name="connsiteX24472" fmla="*/ 690818 w 6294865"/>
              <a:gd name="connsiteY24472" fmla="*/ 2416985 h 5339960"/>
              <a:gd name="connsiteX24473" fmla="*/ 690778 w 6294865"/>
              <a:gd name="connsiteY24473" fmla="*/ 2416635 h 5339960"/>
              <a:gd name="connsiteX24474" fmla="*/ 1095351 w 6294865"/>
              <a:gd name="connsiteY24474" fmla="*/ 1123707 h 5339960"/>
              <a:gd name="connsiteX24475" fmla="*/ 1097082 w 6294865"/>
              <a:gd name="connsiteY24475" fmla="*/ 1125070 h 5339960"/>
              <a:gd name="connsiteX24476" fmla="*/ 1096580 w 6294865"/>
              <a:gd name="connsiteY24476" fmla="*/ 1123490 h 5339960"/>
              <a:gd name="connsiteX24477" fmla="*/ 1271946 w 6294865"/>
              <a:gd name="connsiteY24477" fmla="*/ 562470 h 5339960"/>
              <a:gd name="connsiteX24478" fmla="*/ 1279205 w 6294865"/>
              <a:gd name="connsiteY24478" fmla="*/ 569017 h 5339960"/>
              <a:gd name="connsiteX24479" fmla="*/ 1297833 w 6294865"/>
              <a:gd name="connsiteY24479" fmla="*/ 590438 h 5339960"/>
              <a:gd name="connsiteX24480" fmla="*/ 1302314 w 6294865"/>
              <a:gd name="connsiteY24480" fmla="*/ 583180 h 5339960"/>
              <a:gd name="connsiteX24481" fmla="*/ 1313228 w 6294865"/>
              <a:gd name="connsiteY24481" fmla="*/ 569257 h 5339960"/>
              <a:gd name="connsiteX24482" fmla="*/ 1314115 w 6294865"/>
              <a:gd name="connsiteY24482" fmla="*/ 558831 h 5339960"/>
              <a:gd name="connsiteX24483" fmla="*/ 1316452 w 6294865"/>
              <a:gd name="connsiteY24483" fmla="*/ 539874 h 5339960"/>
              <a:gd name="connsiteX24484" fmla="*/ 1320440 w 6294865"/>
              <a:gd name="connsiteY24484" fmla="*/ 557798 h 5339960"/>
              <a:gd name="connsiteX24485" fmla="*/ 1320713 w 6294865"/>
              <a:gd name="connsiteY24485" fmla="*/ 560502 h 5339960"/>
              <a:gd name="connsiteX24486" fmla="*/ 1329085 w 6294865"/>
              <a:gd name="connsiteY24486" fmla="*/ 552839 h 5339960"/>
              <a:gd name="connsiteX24487" fmla="*/ 1336774 w 6294865"/>
              <a:gd name="connsiteY24487" fmla="*/ 534535 h 5339960"/>
              <a:gd name="connsiteX24488" fmla="*/ 1342545 w 6294865"/>
              <a:gd name="connsiteY24488" fmla="*/ 523364 h 5339960"/>
              <a:gd name="connsiteX24489" fmla="*/ 1338010 w 6294865"/>
              <a:gd name="connsiteY24489" fmla="*/ 501864 h 5339960"/>
              <a:gd name="connsiteX24490" fmla="*/ 1337266 w 6294865"/>
              <a:gd name="connsiteY24490" fmla="*/ 496762 h 5339960"/>
              <a:gd name="connsiteX24491" fmla="*/ 1334084 w 6294865"/>
              <a:gd name="connsiteY24491" fmla="*/ 500216 h 5339960"/>
              <a:gd name="connsiteX24492" fmla="*/ 1315007 w 6294865"/>
              <a:gd name="connsiteY24492" fmla="*/ 520834 h 5339960"/>
              <a:gd name="connsiteX24493" fmla="*/ 1272969 w 6294865"/>
              <a:gd name="connsiteY24493" fmla="*/ 561148 h 5339960"/>
              <a:gd name="connsiteX24494" fmla="*/ 909849 w 6294865"/>
              <a:gd name="connsiteY24494" fmla="*/ 1711566 h 5339960"/>
              <a:gd name="connsiteX24495" fmla="*/ 907408 w 6294865"/>
              <a:gd name="connsiteY24495" fmla="*/ 1726046 h 5339960"/>
              <a:gd name="connsiteX24496" fmla="*/ 905838 w 6294865"/>
              <a:gd name="connsiteY24496" fmla="*/ 1734798 h 5339960"/>
              <a:gd name="connsiteX24497" fmla="*/ 912527 w 6294865"/>
              <a:gd name="connsiteY24497" fmla="*/ 1727562 h 5339960"/>
              <a:gd name="connsiteX24498" fmla="*/ 914314 w 6294865"/>
              <a:gd name="connsiteY24498" fmla="*/ 1717956 h 5339960"/>
              <a:gd name="connsiteX24499" fmla="*/ 911548 w 6294865"/>
              <a:gd name="connsiteY24499" fmla="*/ 1710694 h 5339960"/>
              <a:gd name="connsiteX24500" fmla="*/ 773304 w 6294865"/>
              <a:gd name="connsiteY24500" fmla="*/ 2143840 h 5339960"/>
              <a:gd name="connsiteX24501" fmla="*/ 772688 w 6294865"/>
              <a:gd name="connsiteY24501" fmla="*/ 2148830 h 5339960"/>
              <a:gd name="connsiteX24502" fmla="*/ 773000 w 6294865"/>
              <a:gd name="connsiteY24502" fmla="*/ 2150127 h 5339960"/>
              <a:gd name="connsiteX24503" fmla="*/ 980929 w 6294865"/>
              <a:gd name="connsiteY24503" fmla="*/ 1484327 h 5339960"/>
              <a:gd name="connsiteX24504" fmla="*/ 986478 w 6294865"/>
              <a:gd name="connsiteY24504" fmla="*/ 1505849 h 5339960"/>
              <a:gd name="connsiteX24505" fmla="*/ 990663 w 6294865"/>
              <a:gd name="connsiteY24505" fmla="*/ 1521984 h 5339960"/>
              <a:gd name="connsiteX24506" fmla="*/ 1015282 w 6294865"/>
              <a:gd name="connsiteY24506" fmla="*/ 1503939 h 5339960"/>
              <a:gd name="connsiteX24507" fmla="*/ 1018484 w 6294865"/>
              <a:gd name="connsiteY24507" fmla="*/ 1502086 h 5339960"/>
              <a:gd name="connsiteX24508" fmla="*/ 1019293 w 6294865"/>
              <a:gd name="connsiteY24508" fmla="*/ 1495061 h 5339960"/>
              <a:gd name="connsiteX24509" fmla="*/ 1023381 w 6294865"/>
              <a:gd name="connsiteY24509" fmla="*/ 1473083 h 5339960"/>
              <a:gd name="connsiteX24510" fmla="*/ 1020614 w 6294865"/>
              <a:gd name="connsiteY24510" fmla="*/ 1465820 h 5339960"/>
              <a:gd name="connsiteX24511" fmla="*/ 1004960 w 6294865"/>
              <a:gd name="connsiteY24511" fmla="*/ 1473848 h 5339960"/>
              <a:gd name="connsiteX24512" fmla="*/ 571097 w 6294865"/>
              <a:gd name="connsiteY24512" fmla="*/ 2785068 h 5339960"/>
              <a:gd name="connsiteX24513" fmla="*/ 571305 w 6294865"/>
              <a:gd name="connsiteY24513" fmla="*/ 2785894 h 5339960"/>
              <a:gd name="connsiteX24514" fmla="*/ 572610 w 6294865"/>
              <a:gd name="connsiteY24514" fmla="*/ 2785855 h 5339960"/>
              <a:gd name="connsiteX24515" fmla="*/ 572447 w 6294865"/>
              <a:gd name="connsiteY24515" fmla="*/ 2784406 h 5339960"/>
              <a:gd name="connsiteX24516" fmla="*/ 616312 w 6294865"/>
              <a:gd name="connsiteY24516" fmla="*/ 2638903 h 5339960"/>
              <a:gd name="connsiteX24517" fmla="*/ 618866 w 6294865"/>
              <a:gd name="connsiteY24517" fmla="*/ 2661729 h 5339960"/>
              <a:gd name="connsiteX24518" fmla="*/ 623282 w 6294865"/>
              <a:gd name="connsiteY24518" fmla="*/ 2662502 h 5339960"/>
              <a:gd name="connsiteX24519" fmla="*/ 629702 w 6294865"/>
              <a:gd name="connsiteY24519" fmla="*/ 2644839 h 5339960"/>
              <a:gd name="connsiteX24520" fmla="*/ 627386 w 6294865"/>
              <a:gd name="connsiteY24520" fmla="*/ 2644075 h 5339960"/>
              <a:gd name="connsiteX24521" fmla="*/ 741974 w 6294865"/>
              <a:gd name="connsiteY24521" fmla="*/ 2238869 h 5339960"/>
              <a:gd name="connsiteX24522" fmla="*/ 740177 w 6294865"/>
              <a:gd name="connsiteY24522" fmla="*/ 2253430 h 5339960"/>
              <a:gd name="connsiteX24523" fmla="*/ 736865 w 6294865"/>
              <a:gd name="connsiteY24523" fmla="*/ 2265018 h 5339960"/>
              <a:gd name="connsiteX24524" fmla="*/ 742576 w 6294865"/>
              <a:gd name="connsiteY24524" fmla="*/ 2261711 h 5339960"/>
              <a:gd name="connsiteX24525" fmla="*/ 745760 w 6294865"/>
              <a:gd name="connsiteY24525" fmla="*/ 2244599 h 5339960"/>
              <a:gd name="connsiteX24526" fmla="*/ 745911 w 6294865"/>
              <a:gd name="connsiteY24526" fmla="*/ 2241340 h 5339960"/>
              <a:gd name="connsiteX24527" fmla="*/ 744880 w 6294865"/>
              <a:gd name="connsiteY24527" fmla="*/ 2238635 h 5339960"/>
              <a:gd name="connsiteX24528" fmla="*/ 658468 w 6294865"/>
              <a:gd name="connsiteY24528" fmla="*/ 2503829 h 5339960"/>
              <a:gd name="connsiteX24529" fmla="*/ 667867 w 6294865"/>
              <a:gd name="connsiteY24529" fmla="*/ 2520134 h 5339960"/>
              <a:gd name="connsiteX24530" fmla="*/ 669054 w 6294865"/>
              <a:gd name="connsiteY24530" fmla="*/ 2520099 h 5339960"/>
              <a:gd name="connsiteX24531" fmla="*/ 662709 w 6294865"/>
              <a:gd name="connsiteY24531" fmla="*/ 2500577 h 5339960"/>
              <a:gd name="connsiteX24532" fmla="*/ 1088444 w 6294865"/>
              <a:gd name="connsiteY24532" fmla="*/ 1138833 h 5339960"/>
              <a:gd name="connsiteX24533" fmla="*/ 1088427 w 6294865"/>
              <a:gd name="connsiteY24533" fmla="*/ 1140150 h 5339960"/>
              <a:gd name="connsiteX24534" fmla="*/ 1094946 w 6294865"/>
              <a:gd name="connsiteY24534" fmla="*/ 1141783 h 5339960"/>
              <a:gd name="connsiteX24535" fmla="*/ 1094911 w 6294865"/>
              <a:gd name="connsiteY24535" fmla="*/ 1141468 h 5339960"/>
              <a:gd name="connsiteX24536" fmla="*/ 1214904 w 6294865"/>
              <a:gd name="connsiteY24536" fmla="*/ 733933 h 5339960"/>
              <a:gd name="connsiteX24537" fmla="*/ 1233795 w 6294865"/>
              <a:gd name="connsiteY24537" fmla="*/ 732427 h 5339960"/>
              <a:gd name="connsiteX24538" fmla="*/ 1226581 w 6294865"/>
              <a:gd name="connsiteY24538" fmla="*/ 715880 h 5339960"/>
              <a:gd name="connsiteX24539" fmla="*/ 1220738 w 6294865"/>
              <a:gd name="connsiteY24539" fmla="*/ 724661 h 5339960"/>
              <a:gd name="connsiteX24540" fmla="*/ 1219671 w 6294865"/>
              <a:gd name="connsiteY24540" fmla="*/ 729248 h 5339960"/>
              <a:gd name="connsiteX24541" fmla="*/ 631098 w 6294865"/>
              <a:gd name="connsiteY24541" fmla="*/ 2586681 h 5339960"/>
              <a:gd name="connsiteX24542" fmla="*/ 631158 w 6294865"/>
              <a:gd name="connsiteY24542" fmla="*/ 2586914 h 5339960"/>
              <a:gd name="connsiteX24543" fmla="*/ 636384 w 6294865"/>
              <a:gd name="connsiteY24543" fmla="*/ 2586833 h 5339960"/>
              <a:gd name="connsiteX24544" fmla="*/ 643997 w 6294865"/>
              <a:gd name="connsiteY24544" fmla="*/ 2599617 h 5339960"/>
              <a:gd name="connsiteX24545" fmla="*/ 636343 w 6294865"/>
              <a:gd name="connsiteY24545" fmla="*/ 2606988 h 5339960"/>
              <a:gd name="connsiteX24546" fmla="*/ 639308 w 6294865"/>
              <a:gd name="connsiteY24546" fmla="*/ 2618415 h 5339960"/>
              <a:gd name="connsiteX24547" fmla="*/ 641222 w 6294865"/>
              <a:gd name="connsiteY24547" fmla="*/ 2613148 h 5339960"/>
              <a:gd name="connsiteX24548" fmla="*/ 662983 w 6294865"/>
              <a:gd name="connsiteY24548" fmla="*/ 2563832 h 5339960"/>
              <a:gd name="connsiteX24549" fmla="*/ 658725 w 6294865"/>
              <a:gd name="connsiteY24549" fmla="*/ 2566016 h 5339960"/>
              <a:gd name="connsiteX24550" fmla="*/ 654943 w 6294865"/>
              <a:gd name="connsiteY24550" fmla="*/ 2574454 h 5339960"/>
              <a:gd name="connsiteX24551" fmla="*/ 644086 w 6294865"/>
              <a:gd name="connsiteY24551" fmla="*/ 2581629 h 5339960"/>
              <a:gd name="connsiteX24552" fmla="*/ 719512 w 6294865"/>
              <a:gd name="connsiteY24552" fmla="*/ 2302465 h 5339960"/>
              <a:gd name="connsiteX24553" fmla="*/ 719591 w 6294865"/>
              <a:gd name="connsiteY24553" fmla="*/ 2303077 h 5339960"/>
              <a:gd name="connsiteX24554" fmla="*/ 719693 w 6294865"/>
              <a:gd name="connsiteY24554" fmla="*/ 2303148 h 5339960"/>
              <a:gd name="connsiteX24555" fmla="*/ 719970 w 6294865"/>
              <a:gd name="connsiteY24555" fmla="*/ 2302817 h 5339960"/>
              <a:gd name="connsiteX24556" fmla="*/ 720009 w 6294865"/>
              <a:gd name="connsiteY24556" fmla="*/ 2301968 h 5339960"/>
              <a:gd name="connsiteX24557" fmla="*/ 1192202 w 6294865"/>
              <a:gd name="connsiteY24557" fmla="*/ 800433 h 5339960"/>
              <a:gd name="connsiteX24558" fmla="*/ 1197586 w 6294865"/>
              <a:gd name="connsiteY24558" fmla="*/ 808899 h 5339960"/>
              <a:gd name="connsiteX24559" fmla="*/ 1200127 w 6294865"/>
              <a:gd name="connsiteY24559" fmla="*/ 811547 h 5339960"/>
              <a:gd name="connsiteX24560" fmla="*/ 1201282 w 6294865"/>
              <a:gd name="connsiteY24560" fmla="*/ 810838 h 5339960"/>
              <a:gd name="connsiteX24561" fmla="*/ 1204051 w 6294865"/>
              <a:gd name="connsiteY24561" fmla="*/ 804162 h 5339960"/>
              <a:gd name="connsiteX24562" fmla="*/ 1202935 w 6294865"/>
              <a:gd name="connsiteY24562" fmla="*/ 803655 h 5339960"/>
              <a:gd name="connsiteX24563" fmla="*/ 1198033 w 6294865"/>
              <a:gd name="connsiteY24563" fmla="*/ 799844 h 5339960"/>
              <a:gd name="connsiteX24564" fmla="*/ 1196244 w 6294865"/>
              <a:gd name="connsiteY24564" fmla="*/ 799512 h 5339960"/>
              <a:gd name="connsiteX24565" fmla="*/ 954853 w 6294865"/>
              <a:gd name="connsiteY24565" fmla="*/ 1552256 h 5339960"/>
              <a:gd name="connsiteX24566" fmla="*/ 955996 w 6294865"/>
              <a:gd name="connsiteY24566" fmla="*/ 1552238 h 5339960"/>
              <a:gd name="connsiteX24567" fmla="*/ 959208 w 6294865"/>
              <a:gd name="connsiteY24567" fmla="*/ 1548886 h 5339960"/>
              <a:gd name="connsiteX24568" fmla="*/ 960492 w 6294865"/>
              <a:gd name="connsiteY24568" fmla="*/ 1547686 h 5339960"/>
              <a:gd name="connsiteX24569" fmla="*/ 957775 w 6294865"/>
              <a:gd name="connsiteY24569" fmla="*/ 1544609 h 5339960"/>
              <a:gd name="connsiteX24570" fmla="*/ 452993 w 6294865"/>
              <a:gd name="connsiteY24570" fmla="*/ 3144959 h 5339960"/>
              <a:gd name="connsiteX24571" fmla="*/ 456569 w 6294865"/>
              <a:gd name="connsiteY24571" fmla="*/ 3158745 h 5339960"/>
              <a:gd name="connsiteX24572" fmla="*/ 463196 w 6294865"/>
              <a:gd name="connsiteY24572" fmla="*/ 3184478 h 5339960"/>
              <a:gd name="connsiteX24573" fmla="*/ 463559 w 6294865"/>
              <a:gd name="connsiteY24573" fmla="*/ 3178175 h 5339960"/>
              <a:gd name="connsiteX24574" fmla="*/ 466027 w 6294865"/>
              <a:gd name="connsiteY24574" fmla="*/ 3148145 h 5339960"/>
              <a:gd name="connsiteX24575" fmla="*/ 462236 w 6294865"/>
              <a:gd name="connsiteY24575" fmla="*/ 3147439 h 5339960"/>
              <a:gd name="connsiteX24576" fmla="*/ 1062626 w 6294865"/>
              <a:gd name="connsiteY24576" fmla="*/ 1206179 h 5339960"/>
              <a:gd name="connsiteX24577" fmla="*/ 1062793 w 6294865"/>
              <a:gd name="connsiteY24577" fmla="*/ 1206743 h 5339960"/>
              <a:gd name="connsiteX24578" fmla="*/ 1062832 w 6294865"/>
              <a:gd name="connsiteY24578" fmla="*/ 1205720 h 5339960"/>
              <a:gd name="connsiteX24579" fmla="*/ 671973 w 6294865"/>
              <a:gd name="connsiteY24579" fmla="*/ 2445993 h 5339960"/>
              <a:gd name="connsiteX24580" fmla="*/ 674767 w 6294865"/>
              <a:gd name="connsiteY24580" fmla="*/ 2448110 h 5339960"/>
              <a:gd name="connsiteX24581" fmla="*/ 683916 w 6294865"/>
              <a:gd name="connsiteY24581" fmla="*/ 2441404 h 5339960"/>
              <a:gd name="connsiteX24582" fmla="*/ 686450 w 6294865"/>
              <a:gd name="connsiteY24582" fmla="*/ 2439937 h 5339960"/>
              <a:gd name="connsiteX24583" fmla="*/ 684938 w 6294865"/>
              <a:gd name="connsiteY24583" fmla="*/ 2435284 h 5339960"/>
              <a:gd name="connsiteX24584" fmla="*/ 679689 w 6294865"/>
              <a:gd name="connsiteY24584" fmla="*/ 2438060 h 5339960"/>
              <a:gd name="connsiteX24585" fmla="*/ 917986 w 6294865"/>
              <a:gd name="connsiteY24585" fmla="*/ 1663287 h 5339960"/>
              <a:gd name="connsiteX24586" fmla="*/ 915989 w 6294865"/>
              <a:gd name="connsiteY24586" fmla="*/ 1675139 h 5339960"/>
              <a:gd name="connsiteX24587" fmla="*/ 918111 w 6294865"/>
              <a:gd name="connsiteY24587" fmla="*/ 1676747 h 5339960"/>
              <a:gd name="connsiteX24588" fmla="*/ 919353 w 6294865"/>
              <a:gd name="connsiteY24588" fmla="*/ 1677440 h 5339960"/>
              <a:gd name="connsiteX24589" fmla="*/ 933697 w 6294865"/>
              <a:gd name="connsiteY24589" fmla="*/ 1660281 h 5339960"/>
              <a:gd name="connsiteX24590" fmla="*/ 934668 w 6294865"/>
              <a:gd name="connsiteY24590" fmla="*/ 1659431 h 5339960"/>
              <a:gd name="connsiteX24591" fmla="*/ 937704 w 6294865"/>
              <a:gd name="connsiteY24591" fmla="*/ 1653910 h 5339960"/>
              <a:gd name="connsiteX24592" fmla="*/ 935748 w 6294865"/>
              <a:gd name="connsiteY24592" fmla="*/ 1654607 h 5339960"/>
              <a:gd name="connsiteX24593" fmla="*/ 935160 w 6294865"/>
              <a:gd name="connsiteY24593" fmla="*/ 1654090 h 5339960"/>
              <a:gd name="connsiteX24594" fmla="*/ 918217 w 6294865"/>
              <a:gd name="connsiteY24594" fmla="*/ 1663051 h 5339960"/>
              <a:gd name="connsiteX24595" fmla="*/ 614771 w 6294865"/>
              <a:gd name="connsiteY24595" fmla="*/ 2625631 h 5339960"/>
              <a:gd name="connsiteX24596" fmla="*/ 615217 w 6294865"/>
              <a:gd name="connsiteY24596" fmla="*/ 2629439 h 5339960"/>
              <a:gd name="connsiteX24597" fmla="*/ 625860 w 6294865"/>
              <a:gd name="connsiteY24597" fmla="*/ 2634734 h 5339960"/>
              <a:gd name="connsiteX24598" fmla="*/ 632257 w 6294865"/>
              <a:gd name="connsiteY24598" fmla="*/ 2637810 h 5339960"/>
              <a:gd name="connsiteX24599" fmla="*/ 634347 w 6294865"/>
              <a:gd name="connsiteY24599" fmla="*/ 2632060 h 5339960"/>
              <a:gd name="connsiteX24600" fmla="*/ 628972 w 6294865"/>
              <a:gd name="connsiteY24600" fmla="*/ 2614086 h 5339960"/>
              <a:gd name="connsiteX24601" fmla="*/ 622274 w 6294865"/>
              <a:gd name="connsiteY24601" fmla="*/ 2620540 h 5339960"/>
              <a:gd name="connsiteX24602" fmla="*/ 718541 w 6294865"/>
              <a:gd name="connsiteY24602" fmla="*/ 2294910 h 5339960"/>
              <a:gd name="connsiteX24603" fmla="*/ 718935 w 6294865"/>
              <a:gd name="connsiteY24603" fmla="*/ 2297980 h 5339960"/>
              <a:gd name="connsiteX24604" fmla="*/ 719909 w 6294865"/>
              <a:gd name="connsiteY24604" fmla="*/ 2296798 h 5339960"/>
              <a:gd name="connsiteX24605" fmla="*/ 720268 w 6294865"/>
              <a:gd name="connsiteY24605" fmla="*/ 2296374 h 5339960"/>
              <a:gd name="connsiteX24606" fmla="*/ 720389 w 6294865"/>
              <a:gd name="connsiteY24606" fmla="*/ 2293761 h 5339960"/>
              <a:gd name="connsiteX24607" fmla="*/ 720124 w 6294865"/>
              <a:gd name="connsiteY24607" fmla="*/ 2293753 h 5339960"/>
              <a:gd name="connsiteX24608" fmla="*/ 667149 w 6294865"/>
              <a:gd name="connsiteY24608" fmla="*/ 2453427 h 5339960"/>
              <a:gd name="connsiteX24609" fmla="*/ 667338 w 6294865"/>
              <a:gd name="connsiteY24609" fmla="*/ 2453556 h 5339960"/>
              <a:gd name="connsiteX24610" fmla="*/ 668857 w 6294865"/>
              <a:gd name="connsiteY24610" fmla="*/ 2452442 h 5339960"/>
              <a:gd name="connsiteX24611" fmla="*/ 667937 w 6294865"/>
              <a:gd name="connsiteY24611" fmla="*/ 2451785 h 5339960"/>
              <a:gd name="connsiteX24612" fmla="*/ 746311 w 6294865"/>
              <a:gd name="connsiteY24612" fmla="*/ 2201311 h 5339960"/>
              <a:gd name="connsiteX24613" fmla="*/ 748269 w 6294865"/>
              <a:gd name="connsiteY24613" fmla="*/ 2205198 h 5339960"/>
              <a:gd name="connsiteX24614" fmla="*/ 752199 w 6294865"/>
              <a:gd name="connsiteY24614" fmla="*/ 2200497 h 5339960"/>
              <a:gd name="connsiteX24615" fmla="*/ 752338 w 6294865"/>
              <a:gd name="connsiteY24615" fmla="*/ 2197517 h 5339960"/>
              <a:gd name="connsiteX24616" fmla="*/ 581822 w 6294865"/>
              <a:gd name="connsiteY24616" fmla="*/ 2721798 h 5339960"/>
              <a:gd name="connsiteX24617" fmla="*/ 582958 w 6294865"/>
              <a:gd name="connsiteY24617" fmla="*/ 2731515 h 5339960"/>
              <a:gd name="connsiteX24618" fmla="*/ 587155 w 6294865"/>
              <a:gd name="connsiteY24618" fmla="*/ 2735560 h 5339960"/>
              <a:gd name="connsiteX24619" fmla="*/ 599256 w 6294865"/>
              <a:gd name="connsiteY24619" fmla="*/ 2722081 h 5339960"/>
              <a:gd name="connsiteX24620" fmla="*/ 603073 w 6294865"/>
              <a:gd name="connsiteY24620" fmla="*/ 2718096 h 5339960"/>
              <a:gd name="connsiteX24621" fmla="*/ 607398 w 6294865"/>
              <a:gd name="connsiteY24621" fmla="*/ 2706195 h 5339960"/>
              <a:gd name="connsiteX24622" fmla="*/ 607318 w 6294865"/>
              <a:gd name="connsiteY24622" fmla="*/ 2705482 h 5339960"/>
              <a:gd name="connsiteX24623" fmla="*/ 586887 w 6294865"/>
              <a:gd name="connsiteY24623" fmla="*/ 2718508 h 5339960"/>
              <a:gd name="connsiteX24624" fmla="*/ 1227803 w 6294865"/>
              <a:gd name="connsiteY24624" fmla="*/ 670085 h 5339960"/>
              <a:gd name="connsiteX24625" fmla="*/ 1228188 w 6294865"/>
              <a:gd name="connsiteY24625" fmla="*/ 671522 h 5339960"/>
              <a:gd name="connsiteX24626" fmla="*/ 1234200 w 6294865"/>
              <a:gd name="connsiteY24626" fmla="*/ 668482 h 5339960"/>
              <a:gd name="connsiteX24627" fmla="*/ 1201130 w 6294865"/>
              <a:gd name="connsiteY24627" fmla="*/ 754228 h 5339960"/>
              <a:gd name="connsiteX24628" fmla="*/ 1216862 w 6294865"/>
              <a:gd name="connsiteY24628" fmla="*/ 761644 h 5339960"/>
              <a:gd name="connsiteX24629" fmla="*/ 1224910 w 6294865"/>
              <a:gd name="connsiteY24629" fmla="*/ 748613 h 5339960"/>
              <a:gd name="connsiteX24630" fmla="*/ 1227967 w 6294865"/>
              <a:gd name="connsiteY24630" fmla="*/ 744713 h 5339960"/>
              <a:gd name="connsiteX24631" fmla="*/ 1207385 w 6294865"/>
              <a:gd name="connsiteY24631" fmla="*/ 744797 h 5339960"/>
              <a:gd name="connsiteX24632" fmla="*/ 922634 w 6294865"/>
              <a:gd name="connsiteY24632" fmla="*/ 1636373 h 5339960"/>
              <a:gd name="connsiteX24633" fmla="*/ 921114 w 6294865"/>
              <a:gd name="connsiteY24633" fmla="*/ 1645161 h 5339960"/>
              <a:gd name="connsiteX24634" fmla="*/ 926024 w 6294865"/>
              <a:gd name="connsiteY24634" fmla="*/ 1643774 h 5339960"/>
              <a:gd name="connsiteX24635" fmla="*/ 930668 w 6294865"/>
              <a:gd name="connsiteY24635" fmla="*/ 1609499 h 5339960"/>
              <a:gd name="connsiteX24636" fmla="*/ 939822 w 6294865"/>
              <a:gd name="connsiteY24636" fmla="*/ 1630246 h 5339960"/>
              <a:gd name="connsiteX24637" fmla="*/ 940392 w 6294865"/>
              <a:gd name="connsiteY24637" fmla="*/ 1639712 h 5339960"/>
              <a:gd name="connsiteX24638" fmla="*/ 945255 w 6294865"/>
              <a:gd name="connsiteY24638" fmla="*/ 1638336 h 5339960"/>
              <a:gd name="connsiteX24639" fmla="*/ 947381 w 6294865"/>
              <a:gd name="connsiteY24639" fmla="*/ 1637248 h 5339960"/>
              <a:gd name="connsiteX24640" fmla="*/ 948308 w 6294865"/>
              <a:gd name="connsiteY24640" fmla="*/ 1635864 h 5339960"/>
              <a:gd name="connsiteX24641" fmla="*/ 940819 w 6294865"/>
              <a:gd name="connsiteY24641" fmla="*/ 1607688 h 5339960"/>
              <a:gd name="connsiteX24642" fmla="*/ 939799 w 6294865"/>
              <a:gd name="connsiteY24642" fmla="*/ 1603081 h 5339960"/>
              <a:gd name="connsiteX24643" fmla="*/ 939669 w 6294865"/>
              <a:gd name="connsiteY24643" fmla="*/ 1603174 h 5339960"/>
              <a:gd name="connsiteX24644" fmla="*/ 930921 w 6294865"/>
              <a:gd name="connsiteY24644" fmla="*/ 1608754 h 5339960"/>
              <a:gd name="connsiteX24645" fmla="*/ 895772 w 6294865"/>
              <a:gd name="connsiteY24645" fmla="*/ 1718775 h 5339960"/>
              <a:gd name="connsiteX24646" fmla="*/ 901193 w 6294865"/>
              <a:gd name="connsiteY24646" fmla="*/ 1739825 h 5339960"/>
              <a:gd name="connsiteX24647" fmla="*/ 902122 w 6294865"/>
              <a:gd name="connsiteY24647" fmla="*/ 1738819 h 5339960"/>
              <a:gd name="connsiteX24648" fmla="*/ 902269 w 6294865"/>
              <a:gd name="connsiteY24648" fmla="*/ 1736287 h 5339960"/>
              <a:gd name="connsiteX24649" fmla="*/ 904056 w 6294865"/>
              <a:gd name="connsiteY24649" fmla="*/ 1714536 h 5339960"/>
              <a:gd name="connsiteX24650" fmla="*/ 895892 w 6294865"/>
              <a:gd name="connsiteY24650" fmla="*/ 1718722 h 5339960"/>
              <a:gd name="connsiteX24651" fmla="*/ 644755 w 6294865"/>
              <a:gd name="connsiteY24651" fmla="*/ 2513942 h 5339960"/>
              <a:gd name="connsiteX24652" fmla="*/ 648510 w 6294865"/>
              <a:gd name="connsiteY24652" fmla="*/ 2520708 h 5339960"/>
              <a:gd name="connsiteX24653" fmla="*/ 652269 w 6294865"/>
              <a:gd name="connsiteY24653" fmla="*/ 2520596 h 5339960"/>
              <a:gd name="connsiteX24654" fmla="*/ 648057 w 6294865"/>
              <a:gd name="connsiteY24654" fmla="*/ 2511516 h 5339960"/>
              <a:gd name="connsiteX24655" fmla="*/ 653972 w 6294865"/>
              <a:gd name="connsiteY24655" fmla="*/ 2480941 h 5339960"/>
              <a:gd name="connsiteX24656" fmla="*/ 654010 w 6294865"/>
              <a:gd name="connsiteY24656" fmla="*/ 2480960 h 5339960"/>
              <a:gd name="connsiteX24657" fmla="*/ 653984 w 6294865"/>
              <a:gd name="connsiteY24657" fmla="*/ 2480933 h 5339960"/>
              <a:gd name="connsiteX24658" fmla="*/ 1247637 w 6294865"/>
              <a:gd name="connsiteY24658" fmla="*/ 595738 h 5339960"/>
              <a:gd name="connsiteX24659" fmla="*/ 1251134 w 6294865"/>
              <a:gd name="connsiteY24659" fmla="*/ 608312 h 5339960"/>
              <a:gd name="connsiteX24660" fmla="*/ 1253987 w 6294865"/>
              <a:gd name="connsiteY24660" fmla="*/ 615416 h 5339960"/>
              <a:gd name="connsiteX24661" fmla="*/ 1253743 w 6294865"/>
              <a:gd name="connsiteY24661" fmla="*/ 612578 h 5339960"/>
              <a:gd name="connsiteX24662" fmla="*/ 1261226 w 6294865"/>
              <a:gd name="connsiteY24662" fmla="*/ 630381 h 5339960"/>
              <a:gd name="connsiteX24663" fmla="*/ 1264267 w 6294865"/>
              <a:gd name="connsiteY24663" fmla="*/ 639902 h 5339960"/>
              <a:gd name="connsiteX24664" fmla="*/ 1265491 w 6294865"/>
              <a:gd name="connsiteY24664" fmla="*/ 642497 h 5339960"/>
              <a:gd name="connsiteX24665" fmla="*/ 1287850 w 6294865"/>
              <a:gd name="connsiteY24665" fmla="*/ 618280 h 5339960"/>
              <a:gd name="connsiteX24666" fmla="*/ 1295564 w 6294865"/>
              <a:gd name="connsiteY24666" fmla="*/ 611771 h 5339960"/>
              <a:gd name="connsiteX24667" fmla="*/ 1294091 w 6294865"/>
              <a:gd name="connsiteY24667" fmla="*/ 609401 h 5339960"/>
              <a:gd name="connsiteX24668" fmla="*/ 1292820 w 6294865"/>
              <a:gd name="connsiteY24668" fmla="*/ 607647 h 5339960"/>
              <a:gd name="connsiteX24669" fmla="*/ 1289091 w 6294865"/>
              <a:gd name="connsiteY24669" fmla="*/ 610534 h 5339960"/>
              <a:gd name="connsiteX24670" fmla="*/ 1290281 w 6294865"/>
              <a:gd name="connsiteY24670" fmla="*/ 604146 h 5339960"/>
              <a:gd name="connsiteX24671" fmla="*/ 1271403 w 6294865"/>
              <a:gd name="connsiteY24671" fmla="*/ 578094 h 5339960"/>
              <a:gd name="connsiteX24672" fmla="*/ 1264155 w 6294865"/>
              <a:gd name="connsiteY24672" fmla="*/ 572530 h 5339960"/>
              <a:gd name="connsiteX24673" fmla="*/ 1257340 w 6294865"/>
              <a:gd name="connsiteY24673" fmla="*/ 581330 h 5339960"/>
              <a:gd name="connsiteX24674" fmla="*/ 472545 w 6294865"/>
              <a:gd name="connsiteY24674" fmla="*/ 3056122 h 5339960"/>
              <a:gd name="connsiteX24675" fmla="*/ 470979 w 6294865"/>
              <a:gd name="connsiteY24675" fmla="*/ 3065412 h 5339960"/>
              <a:gd name="connsiteX24676" fmla="*/ 471758 w 6294865"/>
              <a:gd name="connsiteY24676" fmla="*/ 3066239 h 5339960"/>
              <a:gd name="connsiteX24677" fmla="*/ 475505 w 6294865"/>
              <a:gd name="connsiteY24677" fmla="*/ 3070600 h 5339960"/>
              <a:gd name="connsiteX24678" fmla="*/ 477009 w 6294865"/>
              <a:gd name="connsiteY24678" fmla="*/ 3062514 h 5339960"/>
              <a:gd name="connsiteX24679" fmla="*/ 474242 w 6294865"/>
              <a:gd name="connsiteY24679" fmla="*/ 3055252 h 5339960"/>
              <a:gd name="connsiteX24680" fmla="*/ 586428 w 6294865"/>
              <a:gd name="connsiteY24680" fmla="*/ 2691039 h 5339960"/>
              <a:gd name="connsiteX24681" fmla="*/ 585393 w 6294865"/>
              <a:gd name="connsiteY24681" fmla="*/ 2697035 h 5339960"/>
              <a:gd name="connsiteX24682" fmla="*/ 584732 w 6294865"/>
              <a:gd name="connsiteY24682" fmla="*/ 2700953 h 5339960"/>
              <a:gd name="connsiteX24683" fmla="*/ 598342 w 6294865"/>
              <a:gd name="connsiteY24683" fmla="*/ 2690976 h 5339960"/>
              <a:gd name="connsiteX24684" fmla="*/ 605231 w 6294865"/>
              <a:gd name="connsiteY24684" fmla="*/ 2686988 h 5339960"/>
              <a:gd name="connsiteX24685" fmla="*/ 605145 w 6294865"/>
              <a:gd name="connsiteY24685" fmla="*/ 2686234 h 5339960"/>
              <a:gd name="connsiteX24686" fmla="*/ 600110 w 6294865"/>
              <a:gd name="connsiteY24686" fmla="*/ 2684326 h 5339960"/>
              <a:gd name="connsiteX24687" fmla="*/ 1098521 w 6294865"/>
              <a:gd name="connsiteY24687" fmla="*/ 1063017 h 5339960"/>
              <a:gd name="connsiteX24688" fmla="*/ 1100739 w 6294865"/>
              <a:gd name="connsiteY24688" fmla="*/ 1091981 h 5339960"/>
              <a:gd name="connsiteX24689" fmla="*/ 1101104 w 6294865"/>
              <a:gd name="connsiteY24689" fmla="*/ 1093612 h 5339960"/>
              <a:gd name="connsiteX24690" fmla="*/ 1110779 w 6294865"/>
              <a:gd name="connsiteY24690" fmla="*/ 1092200 h 5339960"/>
              <a:gd name="connsiteX24691" fmla="*/ 1115948 w 6294865"/>
              <a:gd name="connsiteY24691" fmla="*/ 1092078 h 5339960"/>
              <a:gd name="connsiteX24692" fmla="*/ 1121907 w 6294865"/>
              <a:gd name="connsiteY24692" fmla="*/ 1080340 h 5339960"/>
              <a:gd name="connsiteX24693" fmla="*/ 1117716 w 6294865"/>
              <a:gd name="connsiteY24693" fmla="*/ 1077386 h 5339960"/>
              <a:gd name="connsiteX24694" fmla="*/ 1100378 w 6294865"/>
              <a:gd name="connsiteY24694" fmla="*/ 1063271 h 5339960"/>
              <a:gd name="connsiteX24695" fmla="*/ 946423 w 6294865"/>
              <a:gd name="connsiteY24695" fmla="*/ 1543283 h 5339960"/>
              <a:gd name="connsiteX24696" fmla="*/ 946434 w 6294865"/>
              <a:gd name="connsiteY24696" fmla="*/ 1543427 h 5339960"/>
              <a:gd name="connsiteX24697" fmla="*/ 946534 w 6294865"/>
              <a:gd name="connsiteY24697" fmla="*/ 1543276 h 5339960"/>
              <a:gd name="connsiteX24698" fmla="*/ 1074759 w 6294865"/>
              <a:gd name="connsiteY24698" fmla="*/ 1133257 h 5339960"/>
              <a:gd name="connsiteX24699" fmla="*/ 1074613 w 6294865"/>
              <a:gd name="connsiteY24699" fmla="*/ 1136687 h 5339960"/>
              <a:gd name="connsiteX24700" fmla="*/ 1075151 w 6294865"/>
              <a:gd name="connsiteY24700" fmla="*/ 1136823 h 5339960"/>
              <a:gd name="connsiteX24701" fmla="*/ 1075861 w 6294865"/>
              <a:gd name="connsiteY24701" fmla="*/ 1133708 h 5339960"/>
              <a:gd name="connsiteX24702" fmla="*/ 680464 w 6294865"/>
              <a:gd name="connsiteY24702" fmla="*/ 2384022 h 5339960"/>
              <a:gd name="connsiteX24703" fmla="*/ 682526 w 6294865"/>
              <a:gd name="connsiteY24703" fmla="*/ 2385643 h 5339960"/>
              <a:gd name="connsiteX24704" fmla="*/ 681731 w 6294865"/>
              <a:gd name="connsiteY24704" fmla="*/ 2383557 h 5339960"/>
              <a:gd name="connsiteX24705" fmla="*/ 895886 w 6294865"/>
              <a:gd name="connsiteY24705" fmla="*/ 1699862 h 5339960"/>
              <a:gd name="connsiteX24706" fmla="*/ 897464 w 6294865"/>
              <a:gd name="connsiteY24706" fmla="*/ 1700651 h 5339960"/>
              <a:gd name="connsiteX24707" fmla="*/ 902459 w 6294865"/>
              <a:gd name="connsiteY24707" fmla="*/ 1695689 h 5339960"/>
              <a:gd name="connsiteX24708" fmla="*/ 901172 w 6294865"/>
              <a:gd name="connsiteY24708" fmla="*/ 1694256 h 5339960"/>
              <a:gd name="connsiteX24709" fmla="*/ 899325 w 6294865"/>
              <a:gd name="connsiteY24709" fmla="*/ 1692189 h 5339960"/>
              <a:gd name="connsiteX24710" fmla="*/ 597897 w 6294865"/>
              <a:gd name="connsiteY24710" fmla="*/ 2644296 h 5339960"/>
              <a:gd name="connsiteX24711" fmla="*/ 603109 w 6294865"/>
              <a:gd name="connsiteY24711" fmla="*/ 2656109 h 5339960"/>
              <a:gd name="connsiteX24712" fmla="*/ 602771 w 6294865"/>
              <a:gd name="connsiteY24712" fmla="*/ 2633775 h 5339960"/>
              <a:gd name="connsiteX24713" fmla="*/ 601059 w 6294865"/>
              <a:gd name="connsiteY24713" fmla="*/ 2634936 h 5339960"/>
              <a:gd name="connsiteX24714" fmla="*/ 636729 w 6294865"/>
              <a:gd name="connsiteY24714" fmla="*/ 2520923 h 5339960"/>
              <a:gd name="connsiteX24715" fmla="*/ 638286 w 6294865"/>
              <a:gd name="connsiteY24715" fmla="*/ 2521009 h 5339960"/>
              <a:gd name="connsiteX24716" fmla="*/ 641013 w 6294865"/>
              <a:gd name="connsiteY24716" fmla="*/ 2520929 h 5339960"/>
              <a:gd name="connsiteX24717" fmla="*/ 639810 w 6294865"/>
              <a:gd name="connsiteY24717" fmla="*/ 2517810 h 5339960"/>
              <a:gd name="connsiteX24718" fmla="*/ 1185515 w 6294865"/>
              <a:gd name="connsiteY24718" fmla="*/ 777777 h 5339960"/>
              <a:gd name="connsiteX24719" fmla="*/ 1191028 w 6294865"/>
              <a:gd name="connsiteY24719" fmla="*/ 784330 h 5339960"/>
              <a:gd name="connsiteX24720" fmla="*/ 1214277 w 6294865"/>
              <a:gd name="connsiteY24720" fmla="*/ 779072 h 5339960"/>
              <a:gd name="connsiteX24721" fmla="*/ 1222430 w 6294865"/>
              <a:gd name="connsiteY24721" fmla="*/ 774950 h 5339960"/>
              <a:gd name="connsiteX24722" fmla="*/ 1216832 w 6294865"/>
              <a:gd name="connsiteY24722" fmla="*/ 771982 h 5339960"/>
              <a:gd name="connsiteX24723" fmla="*/ 1211687 w 6294865"/>
              <a:gd name="connsiteY24723" fmla="*/ 775967 h 5339960"/>
              <a:gd name="connsiteX24724" fmla="*/ 1212826 w 6294865"/>
              <a:gd name="connsiteY24724" fmla="*/ 769858 h 5339960"/>
              <a:gd name="connsiteX24725" fmla="*/ 1196502 w 6294865"/>
              <a:gd name="connsiteY24725" fmla="*/ 761209 h 5339960"/>
              <a:gd name="connsiteX24726" fmla="*/ 1186065 w 6294865"/>
              <a:gd name="connsiteY24726" fmla="*/ 776951 h 5339960"/>
              <a:gd name="connsiteX24727" fmla="*/ 646992 w 6294865"/>
              <a:gd name="connsiteY24727" fmla="*/ 2486202 h 5339960"/>
              <a:gd name="connsiteX24728" fmla="*/ 652375 w 6294865"/>
              <a:gd name="connsiteY24728" fmla="*/ 2493368 h 5339960"/>
              <a:gd name="connsiteX24729" fmla="*/ 656039 w 6294865"/>
              <a:gd name="connsiteY24729" fmla="*/ 2489287 h 5339960"/>
              <a:gd name="connsiteX24730" fmla="*/ 647750 w 6294865"/>
              <a:gd name="connsiteY24730" fmla="*/ 2486556 h 5339960"/>
              <a:gd name="connsiteX24731" fmla="*/ 421384 w 6294865"/>
              <a:gd name="connsiteY24731" fmla="*/ 3201283 h 5339960"/>
              <a:gd name="connsiteX24732" fmla="*/ 431660 w 6294865"/>
              <a:gd name="connsiteY24732" fmla="*/ 3217353 h 5339960"/>
              <a:gd name="connsiteX24733" fmla="*/ 483698 w 6294865"/>
              <a:gd name="connsiteY24733" fmla="*/ 3334977 h 5339960"/>
              <a:gd name="connsiteX24734" fmla="*/ 496745 w 6294865"/>
              <a:gd name="connsiteY24734" fmla="*/ 3351416 h 5339960"/>
              <a:gd name="connsiteX24735" fmla="*/ 495499 w 6294865"/>
              <a:gd name="connsiteY24735" fmla="*/ 3320431 h 5339960"/>
              <a:gd name="connsiteX24736" fmla="*/ 494792 w 6294865"/>
              <a:gd name="connsiteY24736" fmla="*/ 3292394 h 5339960"/>
              <a:gd name="connsiteX24737" fmla="*/ 448616 w 6294865"/>
              <a:gd name="connsiteY24737" fmla="*/ 3237833 h 5339960"/>
              <a:gd name="connsiteX24738" fmla="*/ 465585 w 6294865"/>
              <a:gd name="connsiteY24738" fmla="*/ 3059691 h 5339960"/>
              <a:gd name="connsiteX24739" fmla="*/ 466613 w 6294865"/>
              <a:gd name="connsiteY24739" fmla="*/ 3060781 h 5339960"/>
              <a:gd name="connsiteX24740" fmla="*/ 466752 w 6294865"/>
              <a:gd name="connsiteY24740" fmla="*/ 3059093 h 5339960"/>
              <a:gd name="connsiteX24741" fmla="*/ 685953 w 6294865"/>
              <a:gd name="connsiteY24741" fmla="*/ 2358661 h 5339960"/>
              <a:gd name="connsiteX24742" fmla="*/ 686493 w 6294865"/>
              <a:gd name="connsiteY24742" fmla="*/ 2359597 h 5339960"/>
              <a:gd name="connsiteX24743" fmla="*/ 686761 w 6294865"/>
              <a:gd name="connsiteY24743" fmla="*/ 2359298 h 5339960"/>
              <a:gd name="connsiteX24744" fmla="*/ 688754 w 6294865"/>
              <a:gd name="connsiteY24744" fmla="*/ 2357218 h 5339960"/>
              <a:gd name="connsiteX24745" fmla="*/ 688784 w 6294865"/>
              <a:gd name="connsiteY24745" fmla="*/ 2356599 h 5339960"/>
              <a:gd name="connsiteX24746" fmla="*/ 688558 w 6294865"/>
              <a:gd name="connsiteY24746" fmla="*/ 2356233 h 5339960"/>
              <a:gd name="connsiteX24747" fmla="*/ 891955 w 6294865"/>
              <a:gd name="connsiteY24747" fmla="*/ 1704045 h 5339960"/>
              <a:gd name="connsiteX24748" fmla="*/ 892383 w 6294865"/>
              <a:gd name="connsiteY24748" fmla="*/ 1705698 h 5339960"/>
              <a:gd name="connsiteX24749" fmla="*/ 894321 w 6294865"/>
              <a:gd name="connsiteY24749" fmla="*/ 1703773 h 5339960"/>
              <a:gd name="connsiteX24750" fmla="*/ 892930 w 6294865"/>
              <a:gd name="connsiteY24750" fmla="*/ 1703400 h 5339960"/>
              <a:gd name="connsiteX24751" fmla="*/ 1181566 w 6294865"/>
              <a:gd name="connsiteY24751" fmla="*/ 783706 h 5339960"/>
              <a:gd name="connsiteX24752" fmla="*/ 1183102 w 6294865"/>
              <a:gd name="connsiteY24752" fmla="*/ 786120 h 5339960"/>
              <a:gd name="connsiteX24753" fmla="*/ 1183714 w 6294865"/>
              <a:gd name="connsiteY24753" fmla="*/ 785983 h 5339960"/>
              <a:gd name="connsiteX24754" fmla="*/ 1181935 w 6294865"/>
              <a:gd name="connsiteY24754" fmla="*/ 783152 h 5339960"/>
              <a:gd name="connsiteX24755" fmla="*/ 1190953 w 6294865"/>
              <a:gd name="connsiteY24755" fmla="*/ 749531 h 5339960"/>
              <a:gd name="connsiteX24756" fmla="*/ 1193279 w 6294865"/>
              <a:gd name="connsiteY24756" fmla="*/ 750579 h 5339960"/>
              <a:gd name="connsiteX24757" fmla="*/ 1194949 w 6294865"/>
              <a:gd name="connsiteY24757" fmla="*/ 747782 h 5339960"/>
              <a:gd name="connsiteX24758" fmla="*/ 657199 w 6294865"/>
              <a:gd name="connsiteY24758" fmla="*/ 2443822 h 5339960"/>
              <a:gd name="connsiteX24759" fmla="*/ 656877 w 6294865"/>
              <a:gd name="connsiteY24759" fmla="*/ 2446428 h 5339960"/>
              <a:gd name="connsiteX24760" fmla="*/ 657769 w 6294865"/>
              <a:gd name="connsiteY24760" fmla="*/ 2447036 h 5339960"/>
              <a:gd name="connsiteX24761" fmla="*/ 658897 w 6294865"/>
              <a:gd name="connsiteY24761" fmla="*/ 2445336 h 5339960"/>
              <a:gd name="connsiteX24762" fmla="*/ 657899 w 6294865"/>
              <a:gd name="connsiteY24762" fmla="*/ 2444625 h 5339960"/>
              <a:gd name="connsiteX24763" fmla="*/ 715001 w 6294865"/>
              <a:gd name="connsiteY24763" fmla="*/ 2259671 h 5339960"/>
              <a:gd name="connsiteX24764" fmla="*/ 716465 w 6294865"/>
              <a:gd name="connsiteY24764" fmla="*/ 2268328 h 5339960"/>
              <a:gd name="connsiteX24765" fmla="*/ 716719 w 6294865"/>
              <a:gd name="connsiteY24765" fmla="*/ 2274357 h 5339960"/>
              <a:gd name="connsiteX24766" fmla="*/ 718527 w 6294865"/>
              <a:gd name="connsiteY24766" fmla="*/ 2275637 h 5339960"/>
              <a:gd name="connsiteX24767" fmla="*/ 722834 w 6294865"/>
              <a:gd name="connsiteY24767" fmla="*/ 2273142 h 5339960"/>
              <a:gd name="connsiteX24768" fmla="*/ 728594 w 6294865"/>
              <a:gd name="connsiteY24768" fmla="*/ 2246310 h 5339960"/>
              <a:gd name="connsiteX24769" fmla="*/ 723806 w 6294865"/>
              <a:gd name="connsiteY24769" fmla="*/ 2251100 h 5339960"/>
              <a:gd name="connsiteX24770" fmla="*/ 494869 w 6294865"/>
              <a:gd name="connsiteY24770" fmla="*/ 2957467 h 5339960"/>
              <a:gd name="connsiteX24771" fmla="*/ 497112 w 6294865"/>
              <a:gd name="connsiteY24771" fmla="*/ 2962550 h 5339960"/>
              <a:gd name="connsiteX24772" fmla="*/ 497795 w 6294865"/>
              <a:gd name="connsiteY24772" fmla="*/ 2958135 h 5339960"/>
              <a:gd name="connsiteX24773" fmla="*/ 497467 w 6294865"/>
              <a:gd name="connsiteY24773" fmla="*/ 2958208 h 5339960"/>
              <a:gd name="connsiteX24774" fmla="*/ 798288 w 6294865"/>
              <a:gd name="connsiteY24774" fmla="*/ 1993984 h 5339960"/>
              <a:gd name="connsiteX24775" fmla="*/ 800475 w 6294865"/>
              <a:gd name="connsiteY24775" fmla="*/ 1998941 h 5339960"/>
              <a:gd name="connsiteX24776" fmla="*/ 819984 w 6294865"/>
              <a:gd name="connsiteY24776" fmla="*/ 1998625 h 5339960"/>
              <a:gd name="connsiteX24777" fmla="*/ 820316 w 6294865"/>
              <a:gd name="connsiteY24777" fmla="*/ 1994783 h 5339960"/>
              <a:gd name="connsiteX24778" fmla="*/ 821878 w 6294865"/>
              <a:gd name="connsiteY24778" fmla="*/ 1985342 h 5339960"/>
              <a:gd name="connsiteX24779" fmla="*/ 808507 w 6294865"/>
              <a:gd name="connsiteY24779" fmla="*/ 1990252 h 5339960"/>
              <a:gd name="connsiteX24780" fmla="*/ 1054400 w 6294865"/>
              <a:gd name="connsiteY24780" fmla="*/ 1178610 h 5339960"/>
              <a:gd name="connsiteX24781" fmla="*/ 1055658 w 6294865"/>
              <a:gd name="connsiteY24781" fmla="*/ 1182804 h 5339960"/>
              <a:gd name="connsiteX24782" fmla="*/ 1056481 w 6294865"/>
              <a:gd name="connsiteY24782" fmla="*/ 1181478 h 5339960"/>
              <a:gd name="connsiteX24783" fmla="*/ 1057715 w 6294865"/>
              <a:gd name="connsiteY24783" fmla="*/ 1179048 h 5339960"/>
              <a:gd name="connsiteX24784" fmla="*/ 485329 w 6294865"/>
              <a:gd name="connsiteY24784" fmla="*/ 2980931 h 5339960"/>
              <a:gd name="connsiteX24785" fmla="*/ 483810 w 6294865"/>
              <a:gd name="connsiteY24785" fmla="*/ 2989717 h 5339960"/>
              <a:gd name="connsiteX24786" fmla="*/ 488719 w 6294865"/>
              <a:gd name="connsiteY24786" fmla="*/ 2988330 h 5339960"/>
              <a:gd name="connsiteX24787" fmla="*/ 493364 w 6294865"/>
              <a:gd name="connsiteY24787" fmla="*/ 2954054 h 5339960"/>
              <a:gd name="connsiteX24788" fmla="*/ 493671 w 6294865"/>
              <a:gd name="connsiteY24788" fmla="*/ 2954749 h 5339960"/>
              <a:gd name="connsiteX24789" fmla="*/ 496259 w 6294865"/>
              <a:gd name="connsiteY24789" fmla="*/ 2951626 h 5339960"/>
              <a:gd name="connsiteX24790" fmla="*/ 493616 w 6294865"/>
              <a:gd name="connsiteY24790" fmla="*/ 2953311 h 5339960"/>
              <a:gd name="connsiteX24791" fmla="*/ 817094 w 6294865"/>
              <a:gd name="connsiteY24791" fmla="*/ 1924550 h 5339960"/>
              <a:gd name="connsiteX24792" fmla="*/ 831397 w 6294865"/>
              <a:gd name="connsiteY24792" fmla="*/ 1924329 h 5339960"/>
              <a:gd name="connsiteX24793" fmla="*/ 838415 w 6294865"/>
              <a:gd name="connsiteY24793" fmla="*/ 1929987 h 5339960"/>
              <a:gd name="connsiteX24794" fmla="*/ 838509 w 6294865"/>
              <a:gd name="connsiteY24794" fmla="*/ 1931115 h 5339960"/>
              <a:gd name="connsiteX24795" fmla="*/ 850866 w 6294865"/>
              <a:gd name="connsiteY24795" fmla="*/ 1909602 h 5339960"/>
              <a:gd name="connsiteX24796" fmla="*/ 843301 w 6294865"/>
              <a:gd name="connsiteY24796" fmla="*/ 1906844 h 5339960"/>
              <a:gd name="connsiteX24797" fmla="*/ 825889 w 6294865"/>
              <a:gd name="connsiteY24797" fmla="*/ 1901012 h 5339960"/>
              <a:gd name="connsiteX24798" fmla="*/ 823494 w 6294865"/>
              <a:gd name="connsiteY24798" fmla="*/ 1907803 h 5339960"/>
              <a:gd name="connsiteX24799" fmla="*/ 682225 w 6294865"/>
              <a:gd name="connsiteY24799" fmla="*/ 2352195 h 5339960"/>
              <a:gd name="connsiteX24800" fmla="*/ 685014 w 6294865"/>
              <a:gd name="connsiteY24800" fmla="*/ 2357030 h 5339960"/>
              <a:gd name="connsiteX24801" fmla="*/ 687296 w 6294865"/>
              <a:gd name="connsiteY24801" fmla="*/ 2354194 h 5339960"/>
              <a:gd name="connsiteX24802" fmla="*/ 684683 w 6294865"/>
              <a:gd name="connsiteY24802" fmla="*/ 2349973 h 5339960"/>
              <a:gd name="connsiteX24803" fmla="*/ 682749 w 6294865"/>
              <a:gd name="connsiteY24803" fmla="*/ 2350816 h 5339960"/>
              <a:gd name="connsiteX24804" fmla="*/ 1209778 w 6294865"/>
              <a:gd name="connsiteY24804" fmla="*/ 676210 h 5339960"/>
              <a:gd name="connsiteX24805" fmla="*/ 1213015 w 6294865"/>
              <a:gd name="connsiteY24805" fmla="*/ 675479 h 5339960"/>
              <a:gd name="connsiteX24806" fmla="*/ 1212578 w 6294865"/>
              <a:gd name="connsiteY24806" fmla="*/ 674088 h 5339960"/>
              <a:gd name="connsiteX24807" fmla="*/ 712380 w 6294865"/>
              <a:gd name="connsiteY24807" fmla="*/ 2254377 h 5339960"/>
              <a:gd name="connsiteX24808" fmla="*/ 714531 w 6294865"/>
              <a:gd name="connsiteY24808" fmla="*/ 2256887 h 5339960"/>
              <a:gd name="connsiteX24809" fmla="*/ 714650 w 6294865"/>
              <a:gd name="connsiteY24809" fmla="*/ 2257595 h 5339960"/>
              <a:gd name="connsiteX24810" fmla="*/ 721398 w 6294865"/>
              <a:gd name="connsiteY24810" fmla="*/ 2249396 h 5339960"/>
              <a:gd name="connsiteX24811" fmla="*/ 717889 w 6294865"/>
              <a:gd name="connsiteY24811" fmla="*/ 2251605 h 5339960"/>
              <a:gd name="connsiteX24812" fmla="*/ 1096508 w 6294865"/>
              <a:gd name="connsiteY24812" fmla="*/ 1033731 h 5339960"/>
              <a:gd name="connsiteX24813" fmla="*/ 1096527 w 6294865"/>
              <a:gd name="connsiteY24813" fmla="*/ 1033888 h 5339960"/>
              <a:gd name="connsiteX24814" fmla="*/ 1097236 w 6294865"/>
              <a:gd name="connsiteY24814" fmla="*/ 1044242 h 5339960"/>
              <a:gd name="connsiteX24815" fmla="*/ 1097768 w 6294865"/>
              <a:gd name="connsiteY24815" fmla="*/ 1044819 h 5339960"/>
              <a:gd name="connsiteX24816" fmla="*/ 1120366 w 6294865"/>
              <a:gd name="connsiteY24816" fmla="*/ 1046718 h 5339960"/>
              <a:gd name="connsiteX24817" fmla="*/ 1128950 w 6294865"/>
              <a:gd name="connsiteY24817" fmla="*/ 1050751 h 5339960"/>
              <a:gd name="connsiteX24818" fmla="*/ 1130071 w 6294865"/>
              <a:gd name="connsiteY24818" fmla="*/ 1045823 h 5339960"/>
              <a:gd name="connsiteX24819" fmla="*/ 1130134 w 6294865"/>
              <a:gd name="connsiteY24819" fmla="*/ 1043435 h 5339960"/>
              <a:gd name="connsiteX24820" fmla="*/ 1129362 w 6294865"/>
              <a:gd name="connsiteY24820" fmla="*/ 1041959 h 5339960"/>
              <a:gd name="connsiteX24821" fmla="*/ 1101041 w 6294865"/>
              <a:gd name="connsiteY24821" fmla="*/ 1035041 h 5339960"/>
              <a:gd name="connsiteX24822" fmla="*/ 668302 w 6294865"/>
              <a:gd name="connsiteY24822" fmla="*/ 2393022 h 5339960"/>
              <a:gd name="connsiteX24823" fmla="*/ 671611 w 6294865"/>
              <a:gd name="connsiteY24823" fmla="*/ 2391493 h 5339960"/>
              <a:gd name="connsiteX24824" fmla="*/ 671505 w 6294865"/>
              <a:gd name="connsiteY24824" fmla="*/ 2391136 h 5339960"/>
              <a:gd name="connsiteX24825" fmla="*/ 670762 w 6294865"/>
              <a:gd name="connsiteY24825" fmla="*/ 2390526 h 5339960"/>
              <a:gd name="connsiteX24826" fmla="*/ 665164 w 6294865"/>
              <a:gd name="connsiteY24826" fmla="*/ 2402443 h 5339960"/>
              <a:gd name="connsiteX24827" fmla="*/ 666694 w 6294865"/>
              <a:gd name="connsiteY24827" fmla="*/ 2401657 h 5339960"/>
              <a:gd name="connsiteX24828" fmla="*/ 668411 w 6294865"/>
              <a:gd name="connsiteY24828" fmla="*/ 2399952 h 5339960"/>
              <a:gd name="connsiteX24829" fmla="*/ 1218769 w 6294865"/>
              <a:gd name="connsiteY24829" fmla="*/ 639173 h 5339960"/>
              <a:gd name="connsiteX24830" fmla="*/ 1222605 w 6294865"/>
              <a:gd name="connsiteY24830" fmla="*/ 651390 h 5339960"/>
              <a:gd name="connsiteX24831" fmla="*/ 1232497 w 6294865"/>
              <a:gd name="connsiteY24831" fmla="*/ 651198 h 5339960"/>
              <a:gd name="connsiteX24832" fmla="*/ 1247419 w 6294865"/>
              <a:gd name="connsiteY24832" fmla="*/ 657799 h 5339960"/>
              <a:gd name="connsiteX24833" fmla="*/ 1250259 w 6294865"/>
              <a:gd name="connsiteY24833" fmla="*/ 660361 h 5339960"/>
              <a:gd name="connsiteX24834" fmla="*/ 1250890 w 6294865"/>
              <a:gd name="connsiteY24834" fmla="*/ 660041 h 5339960"/>
              <a:gd name="connsiteX24835" fmla="*/ 1256651 w 6294865"/>
              <a:gd name="connsiteY24835" fmla="*/ 652073 h 5339960"/>
              <a:gd name="connsiteX24836" fmla="*/ 1257855 w 6294865"/>
              <a:gd name="connsiteY24836" fmla="*/ 650768 h 5339960"/>
              <a:gd name="connsiteX24837" fmla="*/ 1246674 w 6294865"/>
              <a:gd name="connsiteY24837" fmla="*/ 627770 h 5339960"/>
              <a:gd name="connsiteX24838" fmla="*/ 1238613 w 6294865"/>
              <a:gd name="connsiteY24838" fmla="*/ 609280 h 5339960"/>
              <a:gd name="connsiteX24839" fmla="*/ 1231986 w 6294865"/>
              <a:gd name="connsiteY24839" fmla="*/ 619240 h 5339960"/>
              <a:gd name="connsiteX24840" fmla="*/ 619725 w 6294865"/>
              <a:gd name="connsiteY24840" fmla="*/ 2538218 h 5339960"/>
              <a:gd name="connsiteX24841" fmla="*/ 622671 w 6294865"/>
              <a:gd name="connsiteY24841" fmla="*/ 2553599 h 5339960"/>
              <a:gd name="connsiteX24842" fmla="*/ 624723 w 6294865"/>
              <a:gd name="connsiteY24842" fmla="*/ 2561719 h 5339960"/>
              <a:gd name="connsiteX24843" fmla="*/ 627043 w 6294865"/>
              <a:gd name="connsiteY24843" fmla="*/ 2558258 h 5339960"/>
              <a:gd name="connsiteX24844" fmla="*/ 634952 w 6294865"/>
              <a:gd name="connsiteY24844" fmla="*/ 2548265 h 5339960"/>
              <a:gd name="connsiteX24845" fmla="*/ 634461 w 6294865"/>
              <a:gd name="connsiteY24845" fmla="*/ 2553350 h 5339960"/>
              <a:gd name="connsiteX24846" fmla="*/ 629334 w 6294865"/>
              <a:gd name="connsiteY24846" fmla="*/ 2567887 h 5339960"/>
              <a:gd name="connsiteX24847" fmla="*/ 636942 w 6294865"/>
              <a:gd name="connsiteY24847" fmla="*/ 2563988 h 5339960"/>
              <a:gd name="connsiteX24848" fmla="*/ 652374 w 6294865"/>
              <a:gd name="connsiteY24848" fmla="*/ 2550378 h 5339960"/>
              <a:gd name="connsiteX24849" fmla="*/ 657492 w 6294865"/>
              <a:gd name="connsiteY24849" fmla="*/ 2542668 h 5339960"/>
              <a:gd name="connsiteX24850" fmla="*/ 656495 w 6294865"/>
              <a:gd name="connsiteY24850" fmla="*/ 2541957 h 5339960"/>
              <a:gd name="connsiteX24851" fmla="*/ 652413 w 6294865"/>
              <a:gd name="connsiteY24851" fmla="*/ 2537277 h 5339960"/>
              <a:gd name="connsiteX24852" fmla="*/ 650719 w 6294865"/>
              <a:gd name="connsiteY24852" fmla="*/ 2536609 h 5339960"/>
              <a:gd name="connsiteX24853" fmla="*/ 632769 w 6294865"/>
              <a:gd name="connsiteY24853" fmla="*/ 2537167 h 5339960"/>
              <a:gd name="connsiteX24854" fmla="*/ 1181563 w 6294865"/>
              <a:gd name="connsiteY24854" fmla="*/ 753293 h 5339960"/>
              <a:gd name="connsiteX24855" fmla="*/ 1180714 w 6294865"/>
              <a:gd name="connsiteY24855" fmla="*/ 761537 h 5339960"/>
              <a:gd name="connsiteX24856" fmla="*/ 1182143 w 6294865"/>
              <a:gd name="connsiteY24856" fmla="*/ 769587 h 5339960"/>
              <a:gd name="connsiteX24857" fmla="*/ 1187800 w 6294865"/>
              <a:gd name="connsiteY24857" fmla="*/ 759743 h 5339960"/>
              <a:gd name="connsiteX24858" fmla="*/ 1189228 w 6294865"/>
              <a:gd name="connsiteY24858" fmla="*/ 757355 h 5339960"/>
              <a:gd name="connsiteX24859" fmla="*/ 1050711 w 6294865"/>
              <a:gd name="connsiteY24859" fmla="*/ 1166338 h 5339960"/>
              <a:gd name="connsiteX24860" fmla="*/ 1052261 w 6294865"/>
              <a:gd name="connsiteY24860" fmla="*/ 1171472 h 5339960"/>
              <a:gd name="connsiteX24861" fmla="*/ 1052547 w 6294865"/>
              <a:gd name="connsiteY24861" fmla="*/ 1172423 h 5339960"/>
              <a:gd name="connsiteX24862" fmla="*/ 1059101 w 6294865"/>
              <a:gd name="connsiteY24862" fmla="*/ 1172374 h 5339960"/>
              <a:gd name="connsiteX24863" fmla="*/ 1058388 w 6294865"/>
              <a:gd name="connsiteY24863" fmla="*/ 1169090 h 5339960"/>
              <a:gd name="connsiteX24864" fmla="*/ 1053501 w 6294865"/>
              <a:gd name="connsiteY24864" fmla="*/ 1164285 h 5339960"/>
              <a:gd name="connsiteX24865" fmla="*/ 784873 w 6294865"/>
              <a:gd name="connsiteY24865" fmla="*/ 2008668 h 5339960"/>
              <a:gd name="connsiteX24866" fmla="*/ 780404 w 6294865"/>
              <a:gd name="connsiteY24866" fmla="*/ 2034531 h 5339960"/>
              <a:gd name="connsiteX24867" fmla="*/ 769648 w 6294865"/>
              <a:gd name="connsiteY24867" fmla="*/ 2098341 h 5339960"/>
              <a:gd name="connsiteX24868" fmla="*/ 767513 w 6294865"/>
              <a:gd name="connsiteY24868" fmla="*/ 2110250 h 5339960"/>
              <a:gd name="connsiteX24869" fmla="*/ 771074 w 6294865"/>
              <a:gd name="connsiteY24869" fmla="*/ 2108188 h 5339960"/>
              <a:gd name="connsiteX24870" fmla="*/ 776242 w 6294865"/>
              <a:gd name="connsiteY24870" fmla="*/ 2092354 h 5339960"/>
              <a:gd name="connsiteX24871" fmla="*/ 777506 w 6294865"/>
              <a:gd name="connsiteY24871" fmla="*/ 2094701 h 5339960"/>
              <a:gd name="connsiteX24872" fmla="*/ 777013 w 6294865"/>
              <a:gd name="connsiteY24872" fmla="*/ 2104750 h 5339960"/>
              <a:gd name="connsiteX24873" fmla="*/ 797015 w 6294865"/>
              <a:gd name="connsiteY24873" fmla="*/ 2093169 h 5339960"/>
              <a:gd name="connsiteX24874" fmla="*/ 798791 w 6294865"/>
              <a:gd name="connsiteY24874" fmla="*/ 2092298 h 5339960"/>
              <a:gd name="connsiteX24875" fmla="*/ 799554 w 6294865"/>
              <a:gd name="connsiteY24875" fmla="*/ 2076528 h 5339960"/>
              <a:gd name="connsiteX24876" fmla="*/ 801531 w 6294865"/>
              <a:gd name="connsiteY24876" fmla="*/ 2058129 h 5339960"/>
              <a:gd name="connsiteX24877" fmla="*/ 803076 w 6294865"/>
              <a:gd name="connsiteY24877" fmla="*/ 2061250 h 5339960"/>
              <a:gd name="connsiteX24878" fmla="*/ 804894 w 6294865"/>
              <a:gd name="connsiteY24878" fmla="*/ 2073263 h 5339960"/>
              <a:gd name="connsiteX24879" fmla="*/ 804680 w 6294865"/>
              <a:gd name="connsiteY24879" fmla="*/ 2059178 h 5339960"/>
              <a:gd name="connsiteX24880" fmla="*/ 808430 w 6294865"/>
              <a:gd name="connsiteY24880" fmla="*/ 2004158 h 5339960"/>
              <a:gd name="connsiteX24881" fmla="*/ 818114 w 6294865"/>
              <a:gd name="connsiteY24881" fmla="*/ 2072264 h 5339960"/>
              <a:gd name="connsiteX24882" fmla="*/ 819235 w 6294865"/>
              <a:gd name="connsiteY24882" fmla="*/ 2082275 h 5339960"/>
              <a:gd name="connsiteX24883" fmla="*/ 828711 w 6294865"/>
              <a:gd name="connsiteY24883" fmla="*/ 2077630 h 5339960"/>
              <a:gd name="connsiteX24884" fmla="*/ 845297 w 6294865"/>
              <a:gd name="connsiteY24884" fmla="*/ 2070755 h 5339960"/>
              <a:gd name="connsiteX24885" fmla="*/ 820441 w 6294865"/>
              <a:gd name="connsiteY24885" fmla="*/ 2091543 h 5339960"/>
              <a:gd name="connsiteX24886" fmla="*/ 820285 w 6294865"/>
              <a:gd name="connsiteY24886" fmla="*/ 2091657 h 5339960"/>
              <a:gd name="connsiteX24887" fmla="*/ 820932 w 6294865"/>
              <a:gd name="connsiteY24887" fmla="*/ 2097435 h 5339960"/>
              <a:gd name="connsiteX24888" fmla="*/ 830678 w 6294865"/>
              <a:gd name="connsiteY24888" fmla="*/ 2099141 h 5339960"/>
              <a:gd name="connsiteX24889" fmla="*/ 844060 w 6294865"/>
              <a:gd name="connsiteY24889" fmla="*/ 2108479 h 5339960"/>
              <a:gd name="connsiteX24890" fmla="*/ 846553 w 6294865"/>
              <a:gd name="connsiteY24890" fmla="*/ 2111799 h 5339960"/>
              <a:gd name="connsiteX24891" fmla="*/ 854218 w 6294865"/>
              <a:gd name="connsiteY24891" fmla="*/ 2104627 h 5339960"/>
              <a:gd name="connsiteX24892" fmla="*/ 891312 w 6294865"/>
              <a:gd name="connsiteY24892" fmla="*/ 2077436 h 5339960"/>
              <a:gd name="connsiteX24893" fmla="*/ 928012 w 6294865"/>
              <a:gd name="connsiteY24893" fmla="*/ 2056188 h 5339960"/>
              <a:gd name="connsiteX24894" fmla="*/ 928569 w 6294865"/>
              <a:gd name="connsiteY24894" fmla="*/ 2044180 h 5339960"/>
              <a:gd name="connsiteX24895" fmla="*/ 914995 w 6294865"/>
              <a:gd name="connsiteY24895" fmla="*/ 2048930 h 5339960"/>
              <a:gd name="connsiteX24896" fmla="*/ 903594 w 6294865"/>
              <a:gd name="connsiteY24896" fmla="*/ 2048408 h 5339960"/>
              <a:gd name="connsiteX24897" fmla="*/ 919768 w 6294865"/>
              <a:gd name="connsiteY24897" fmla="*/ 2032629 h 5339960"/>
              <a:gd name="connsiteX24898" fmla="*/ 931849 w 6294865"/>
              <a:gd name="connsiteY24898" fmla="*/ 2021975 h 5339960"/>
              <a:gd name="connsiteX24899" fmla="*/ 931970 w 6294865"/>
              <a:gd name="connsiteY24899" fmla="*/ 2021413 h 5339960"/>
              <a:gd name="connsiteX24900" fmla="*/ 928442 w 6294865"/>
              <a:gd name="connsiteY24900" fmla="*/ 2017176 h 5339960"/>
              <a:gd name="connsiteX24901" fmla="*/ 918819 w 6294865"/>
              <a:gd name="connsiteY24901" fmla="*/ 2014947 h 5339960"/>
              <a:gd name="connsiteX24902" fmla="*/ 899069 w 6294865"/>
              <a:gd name="connsiteY24902" fmla="*/ 2026090 h 5339960"/>
              <a:gd name="connsiteX24903" fmla="*/ 880624 w 6294865"/>
              <a:gd name="connsiteY24903" fmla="*/ 2015800 h 5339960"/>
              <a:gd name="connsiteX24904" fmla="*/ 891285 w 6294865"/>
              <a:gd name="connsiteY24904" fmla="*/ 2009585 h 5339960"/>
              <a:gd name="connsiteX24905" fmla="*/ 865107 w 6294865"/>
              <a:gd name="connsiteY24905" fmla="*/ 2007673 h 5339960"/>
              <a:gd name="connsiteX24906" fmla="*/ 832326 w 6294865"/>
              <a:gd name="connsiteY24906" fmla="*/ 2005445 h 5339960"/>
              <a:gd name="connsiteX24907" fmla="*/ 802110 w 6294865"/>
              <a:gd name="connsiteY24907" fmla="*/ 2003332 h 5339960"/>
              <a:gd name="connsiteX24908" fmla="*/ 803414 w 6294865"/>
              <a:gd name="connsiteY24908" fmla="*/ 2024966 h 5339960"/>
              <a:gd name="connsiteX24909" fmla="*/ 790014 w 6294865"/>
              <a:gd name="connsiteY24909" fmla="*/ 2019887 h 5339960"/>
              <a:gd name="connsiteX24910" fmla="*/ 1239835 w 6294865"/>
              <a:gd name="connsiteY24910" fmla="*/ 563484 h 5339960"/>
              <a:gd name="connsiteX24911" fmla="*/ 1241393 w 6294865"/>
              <a:gd name="connsiteY24911" fmla="*/ 569297 h 5339960"/>
              <a:gd name="connsiteX24912" fmla="*/ 1244006 w 6294865"/>
              <a:gd name="connsiteY24912" fmla="*/ 581241 h 5339960"/>
              <a:gd name="connsiteX24913" fmla="*/ 1253458 w 6294865"/>
              <a:gd name="connsiteY24913" fmla="*/ 566535 h 5339960"/>
              <a:gd name="connsiteX24914" fmla="*/ 1254487 w 6294865"/>
              <a:gd name="connsiteY24914" fmla="*/ 565111 h 5339960"/>
              <a:gd name="connsiteX24915" fmla="*/ 1249283 w 6294865"/>
              <a:gd name="connsiteY24915" fmla="*/ 561117 h 5339960"/>
              <a:gd name="connsiteX24916" fmla="*/ 792909 w 6294865"/>
              <a:gd name="connsiteY24916" fmla="*/ 1981793 h 5339960"/>
              <a:gd name="connsiteX24917" fmla="*/ 795931 w 6294865"/>
              <a:gd name="connsiteY24917" fmla="*/ 1988644 h 5339960"/>
              <a:gd name="connsiteX24918" fmla="*/ 821665 w 6294865"/>
              <a:gd name="connsiteY24918" fmla="*/ 1977386 h 5339960"/>
              <a:gd name="connsiteX24919" fmla="*/ 823607 w 6294865"/>
              <a:gd name="connsiteY24919" fmla="*/ 1976592 h 5339960"/>
              <a:gd name="connsiteX24920" fmla="*/ 826301 w 6294865"/>
              <a:gd name="connsiteY24920" fmla="*/ 1964560 h 5339960"/>
              <a:gd name="connsiteX24921" fmla="*/ 834411 w 6294865"/>
              <a:gd name="connsiteY24921" fmla="*/ 1941540 h 5339960"/>
              <a:gd name="connsiteX24922" fmla="*/ 817285 w 6294865"/>
              <a:gd name="connsiteY24922" fmla="*/ 1958036 h 5339960"/>
              <a:gd name="connsiteX24923" fmla="*/ 796070 w 6294865"/>
              <a:gd name="connsiteY24923" fmla="*/ 1972434 h 5339960"/>
              <a:gd name="connsiteX24924" fmla="*/ 942741 w 6294865"/>
              <a:gd name="connsiteY24924" fmla="*/ 1504624 h 5339960"/>
              <a:gd name="connsiteX24925" fmla="*/ 944768 w 6294865"/>
              <a:gd name="connsiteY24925" fmla="*/ 1522742 h 5339960"/>
              <a:gd name="connsiteX24926" fmla="*/ 947823 w 6294865"/>
              <a:gd name="connsiteY24926" fmla="*/ 1524449 h 5339960"/>
              <a:gd name="connsiteX24927" fmla="*/ 954648 w 6294865"/>
              <a:gd name="connsiteY24927" fmla="*/ 1525644 h 5339960"/>
              <a:gd name="connsiteX24928" fmla="*/ 957172 w 6294865"/>
              <a:gd name="connsiteY24928" fmla="*/ 1527406 h 5339960"/>
              <a:gd name="connsiteX24929" fmla="*/ 959815 w 6294865"/>
              <a:gd name="connsiteY24929" fmla="*/ 1523461 h 5339960"/>
              <a:gd name="connsiteX24930" fmla="*/ 967725 w 6294865"/>
              <a:gd name="connsiteY24930" fmla="*/ 1513468 h 5339960"/>
              <a:gd name="connsiteX24931" fmla="*/ 967232 w 6294865"/>
              <a:gd name="connsiteY24931" fmla="*/ 1518553 h 5339960"/>
              <a:gd name="connsiteX24932" fmla="*/ 962740 w 6294865"/>
              <a:gd name="connsiteY24932" fmla="*/ 1531291 h 5339960"/>
              <a:gd name="connsiteX24933" fmla="*/ 968029 w 6294865"/>
              <a:gd name="connsiteY24933" fmla="*/ 1534982 h 5339960"/>
              <a:gd name="connsiteX24934" fmla="*/ 968040 w 6294865"/>
              <a:gd name="connsiteY24934" fmla="*/ 1534997 h 5339960"/>
              <a:gd name="connsiteX24935" fmla="*/ 971967 w 6294865"/>
              <a:gd name="connsiteY24935" fmla="*/ 1536950 h 5339960"/>
              <a:gd name="connsiteX24936" fmla="*/ 978187 w 6294865"/>
              <a:gd name="connsiteY24936" fmla="*/ 1531131 h 5339960"/>
              <a:gd name="connsiteX24937" fmla="*/ 983202 w 6294865"/>
              <a:gd name="connsiteY24937" fmla="*/ 1527455 h 5339960"/>
              <a:gd name="connsiteX24938" fmla="*/ 971532 w 6294865"/>
              <a:gd name="connsiteY24938" fmla="*/ 1488425 h 5339960"/>
              <a:gd name="connsiteX24939" fmla="*/ 968070 w 6294865"/>
              <a:gd name="connsiteY24939" fmla="*/ 1489935 h 5339960"/>
              <a:gd name="connsiteX24940" fmla="*/ 949131 w 6294865"/>
              <a:gd name="connsiteY24940" fmla="*/ 1499951 h 5339960"/>
              <a:gd name="connsiteX24941" fmla="*/ 871862 w 6294865"/>
              <a:gd name="connsiteY24941" fmla="*/ 1729201 h 5339960"/>
              <a:gd name="connsiteX24942" fmla="*/ 877411 w 6294865"/>
              <a:gd name="connsiteY24942" fmla="*/ 1750721 h 5339960"/>
              <a:gd name="connsiteX24943" fmla="*/ 888723 w 6294865"/>
              <a:gd name="connsiteY24943" fmla="*/ 1794336 h 5339960"/>
              <a:gd name="connsiteX24944" fmla="*/ 889296 w 6294865"/>
              <a:gd name="connsiteY24944" fmla="*/ 1794610 h 5339960"/>
              <a:gd name="connsiteX24945" fmla="*/ 899629 w 6294865"/>
              <a:gd name="connsiteY24945" fmla="*/ 1799761 h 5339960"/>
              <a:gd name="connsiteX24946" fmla="*/ 902958 w 6294865"/>
              <a:gd name="connsiteY24946" fmla="*/ 1789554 h 5339960"/>
              <a:gd name="connsiteX24947" fmla="*/ 904223 w 6294865"/>
              <a:gd name="connsiteY24947" fmla="*/ 1791904 h 5339960"/>
              <a:gd name="connsiteX24948" fmla="*/ 904122 w 6294865"/>
              <a:gd name="connsiteY24948" fmla="*/ 1793976 h 5339960"/>
              <a:gd name="connsiteX24949" fmla="*/ 904437 w 6294865"/>
              <a:gd name="connsiteY24949" fmla="*/ 1790139 h 5339960"/>
              <a:gd name="connsiteX24950" fmla="*/ 906523 w 6294865"/>
              <a:gd name="connsiteY24950" fmla="*/ 1772042 h 5339960"/>
              <a:gd name="connsiteX24951" fmla="*/ 903723 w 6294865"/>
              <a:gd name="connsiteY24951" fmla="*/ 1763916 h 5339960"/>
              <a:gd name="connsiteX24952" fmla="*/ 898957 w 6294865"/>
              <a:gd name="connsiteY24952" fmla="*/ 1749252 h 5339960"/>
              <a:gd name="connsiteX24953" fmla="*/ 894798 w 6294865"/>
              <a:gd name="connsiteY24953" fmla="*/ 1751346 h 5339960"/>
              <a:gd name="connsiteX24954" fmla="*/ 897456 w 6294865"/>
              <a:gd name="connsiteY24954" fmla="*/ 1744632 h 5339960"/>
              <a:gd name="connsiteX24955" fmla="*/ 889886 w 6294865"/>
              <a:gd name="connsiteY24955" fmla="*/ 1721341 h 5339960"/>
              <a:gd name="connsiteX24956" fmla="*/ 684552 w 6294865"/>
              <a:gd name="connsiteY24956" fmla="*/ 2323048 h 5339960"/>
              <a:gd name="connsiteX24957" fmla="*/ 686224 w 6294865"/>
              <a:gd name="connsiteY24957" fmla="*/ 2324636 h 5339960"/>
              <a:gd name="connsiteX24958" fmla="*/ 688150 w 6294865"/>
              <a:gd name="connsiteY24958" fmla="*/ 2321283 h 5339960"/>
              <a:gd name="connsiteX24959" fmla="*/ 1075258 w 6294865"/>
              <a:gd name="connsiteY24959" fmla="*/ 1081378 h 5339960"/>
              <a:gd name="connsiteX24960" fmla="*/ 1080312 w 6294865"/>
              <a:gd name="connsiteY24960" fmla="*/ 1086530 h 5339960"/>
              <a:gd name="connsiteX24961" fmla="*/ 1080422 w 6294865"/>
              <a:gd name="connsiteY24961" fmla="*/ 1082252 h 5339960"/>
              <a:gd name="connsiteX24962" fmla="*/ 968266 w 6294865"/>
              <a:gd name="connsiteY24962" fmla="*/ 1418912 h 5339960"/>
              <a:gd name="connsiteX24963" fmla="*/ 969290 w 6294865"/>
              <a:gd name="connsiteY24963" fmla="*/ 1431924 h 5339960"/>
              <a:gd name="connsiteX24964" fmla="*/ 974402 w 6294865"/>
              <a:gd name="connsiteY24964" fmla="*/ 1458613 h 5339960"/>
              <a:gd name="connsiteX24965" fmla="*/ 976507 w 6294865"/>
              <a:gd name="connsiteY24965" fmla="*/ 1466942 h 5339960"/>
              <a:gd name="connsiteX24966" fmla="*/ 983737 w 6294865"/>
              <a:gd name="connsiteY24966" fmla="*/ 1462917 h 5339960"/>
              <a:gd name="connsiteX24967" fmla="*/ 1004099 w 6294865"/>
              <a:gd name="connsiteY24967" fmla="*/ 1453508 h 5339960"/>
              <a:gd name="connsiteX24968" fmla="*/ 1011984 w 6294865"/>
              <a:gd name="connsiteY24968" fmla="*/ 1450361 h 5339960"/>
              <a:gd name="connsiteX24969" fmla="*/ 1013972 w 6294865"/>
              <a:gd name="connsiteY24969" fmla="*/ 1448386 h 5339960"/>
              <a:gd name="connsiteX24970" fmla="*/ 1011241 w 6294865"/>
              <a:gd name="connsiteY24970" fmla="*/ 1441222 h 5339960"/>
              <a:gd name="connsiteX24971" fmla="*/ 994974 w 6294865"/>
              <a:gd name="connsiteY24971" fmla="*/ 1406149 h 5339960"/>
              <a:gd name="connsiteX24972" fmla="*/ 988924 w 6294865"/>
              <a:gd name="connsiteY24972" fmla="*/ 1399299 h 5339960"/>
              <a:gd name="connsiteX24973" fmla="*/ 980551 w 6294865"/>
              <a:gd name="connsiteY24973" fmla="*/ 1406630 h 5339960"/>
              <a:gd name="connsiteX24974" fmla="*/ 916069 w 6294865"/>
              <a:gd name="connsiteY24974" fmla="*/ 1580301 h 5339960"/>
              <a:gd name="connsiteX24975" fmla="*/ 917771 w 6294865"/>
              <a:gd name="connsiteY24975" fmla="*/ 1583681 h 5339960"/>
              <a:gd name="connsiteX24976" fmla="*/ 921604 w 6294865"/>
              <a:gd name="connsiteY24976" fmla="*/ 1579096 h 5339960"/>
              <a:gd name="connsiteX24977" fmla="*/ 1206220 w 6294865"/>
              <a:gd name="connsiteY24977" fmla="*/ 658099 h 5339960"/>
              <a:gd name="connsiteX24978" fmla="*/ 1207835 w 6294865"/>
              <a:gd name="connsiteY24978" fmla="*/ 657295 h 5339960"/>
              <a:gd name="connsiteX24979" fmla="*/ 1207574 w 6294865"/>
              <a:gd name="connsiteY24979" fmla="*/ 656058 h 5339960"/>
              <a:gd name="connsiteX24980" fmla="*/ 884612 w 6294865"/>
              <a:gd name="connsiteY24980" fmla="*/ 1675736 h 5339960"/>
              <a:gd name="connsiteX24981" fmla="*/ 886531 w 6294865"/>
              <a:gd name="connsiteY24981" fmla="*/ 1683132 h 5339960"/>
              <a:gd name="connsiteX24982" fmla="*/ 889157 w 6294865"/>
              <a:gd name="connsiteY24982" fmla="*/ 1680817 h 5339960"/>
              <a:gd name="connsiteX24983" fmla="*/ 1141054 w 6294865"/>
              <a:gd name="connsiteY24983" fmla="*/ 859410 h 5339960"/>
              <a:gd name="connsiteX24984" fmla="*/ 1140955 w 6294865"/>
              <a:gd name="connsiteY24984" fmla="*/ 860035 h 5339960"/>
              <a:gd name="connsiteX24985" fmla="*/ 1138255 w 6294865"/>
              <a:gd name="connsiteY24985" fmla="*/ 875624 h 5339960"/>
              <a:gd name="connsiteX24986" fmla="*/ 1138244 w 6294865"/>
              <a:gd name="connsiteY24986" fmla="*/ 875663 h 5339960"/>
              <a:gd name="connsiteX24987" fmla="*/ 1149581 w 6294865"/>
              <a:gd name="connsiteY24987" fmla="*/ 873258 h 5339960"/>
              <a:gd name="connsiteX24988" fmla="*/ 1199336 w 6294865"/>
              <a:gd name="connsiteY24988" fmla="*/ 864404 h 5339960"/>
              <a:gd name="connsiteX24989" fmla="*/ 1219479 w 6294865"/>
              <a:gd name="connsiteY24989" fmla="*/ 862239 h 5339960"/>
              <a:gd name="connsiteX24990" fmla="*/ 1221252 w 6294865"/>
              <a:gd name="connsiteY24990" fmla="*/ 859070 h 5339960"/>
              <a:gd name="connsiteX24991" fmla="*/ 1209425 w 6294865"/>
              <a:gd name="connsiteY24991" fmla="*/ 860962 h 5339960"/>
              <a:gd name="connsiteX24992" fmla="*/ 1205266 w 6294865"/>
              <a:gd name="connsiteY24992" fmla="*/ 852886 h 5339960"/>
              <a:gd name="connsiteX24993" fmla="*/ 1214488 w 6294865"/>
              <a:gd name="connsiteY24993" fmla="*/ 843336 h 5339960"/>
              <a:gd name="connsiteX24994" fmla="*/ 1207750 w 6294865"/>
              <a:gd name="connsiteY24994" fmla="*/ 835370 h 5339960"/>
              <a:gd name="connsiteX24995" fmla="*/ 1207638 w 6294865"/>
              <a:gd name="connsiteY24995" fmla="*/ 835848 h 5339960"/>
              <a:gd name="connsiteX24996" fmla="*/ 1166698 w 6294865"/>
              <a:gd name="connsiteY24996" fmla="*/ 858557 h 5339960"/>
              <a:gd name="connsiteX24997" fmla="*/ 1179551 w 6294865"/>
              <a:gd name="connsiteY24997" fmla="*/ 839973 h 5339960"/>
              <a:gd name="connsiteX24998" fmla="*/ 1185128 w 6294865"/>
              <a:gd name="connsiteY24998" fmla="*/ 832717 h 5339960"/>
              <a:gd name="connsiteX24999" fmla="*/ 1179590 w 6294865"/>
              <a:gd name="connsiteY24999" fmla="*/ 836061 h 5339960"/>
              <a:gd name="connsiteX25000" fmla="*/ 514988 w 6294865"/>
              <a:gd name="connsiteY25000" fmla="*/ 2846592 h 5339960"/>
              <a:gd name="connsiteX25001" fmla="*/ 515011 w 6294865"/>
              <a:gd name="connsiteY25001" fmla="*/ 2847119 h 5339960"/>
              <a:gd name="connsiteX25002" fmla="*/ 515117 w 6294865"/>
              <a:gd name="connsiteY25002" fmla="*/ 2846697 h 5339960"/>
              <a:gd name="connsiteX25003" fmla="*/ 438498 w 6294865"/>
              <a:gd name="connsiteY25003" fmla="*/ 3089042 h 5339960"/>
              <a:gd name="connsiteX25004" fmla="*/ 440106 w 6294865"/>
              <a:gd name="connsiteY25004" fmla="*/ 3095279 h 5339960"/>
              <a:gd name="connsiteX25005" fmla="*/ 451419 w 6294865"/>
              <a:gd name="connsiteY25005" fmla="*/ 3138893 h 5339960"/>
              <a:gd name="connsiteX25006" fmla="*/ 451992 w 6294865"/>
              <a:gd name="connsiteY25006" fmla="*/ 3139168 h 5339960"/>
              <a:gd name="connsiteX25007" fmla="*/ 466151 w 6294865"/>
              <a:gd name="connsiteY25007" fmla="*/ 3146225 h 5339960"/>
              <a:gd name="connsiteX25008" fmla="*/ 466183 w 6294865"/>
              <a:gd name="connsiteY25008" fmla="*/ 3146247 h 5339960"/>
              <a:gd name="connsiteX25009" fmla="*/ 467132 w 6294865"/>
              <a:gd name="connsiteY25009" fmla="*/ 3134697 h 5339960"/>
              <a:gd name="connsiteX25010" fmla="*/ 468981 w 6294865"/>
              <a:gd name="connsiteY25010" fmla="*/ 3118666 h 5339960"/>
              <a:gd name="connsiteX25011" fmla="*/ 1008239 w 6294865"/>
              <a:gd name="connsiteY25011" fmla="*/ 1280001 h 5339960"/>
              <a:gd name="connsiteX25012" fmla="*/ 1006147 w 6294865"/>
              <a:gd name="connsiteY25012" fmla="*/ 1294090 h 5339960"/>
              <a:gd name="connsiteX25013" fmla="*/ 1002200 w 6294865"/>
              <a:gd name="connsiteY25013" fmla="*/ 1320367 h 5339960"/>
              <a:gd name="connsiteX25014" fmla="*/ 1004996 w 6294865"/>
              <a:gd name="connsiteY25014" fmla="*/ 1314706 h 5339960"/>
              <a:gd name="connsiteX25015" fmla="*/ 1018994 w 6294865"/>
              <a:gd name="connsiteY25015" fmla="*/ 1288024 h 5339960"/>
              <a:gd name="connsiteX25016" fmla="*/ 1015780 w 6294865"/>
              <a:gd name="connsiteY25016" fmla="*/ 1285892 h 5339960"/>
              <a:gd name="connsiteX25017" fmla="*/ 592304 w 6294865"/>
              <a:gd name="connsiteY25017" fmla="*/ 2597632 h 5339960"/>
              <a:gd name="connsiteX25018" fmla="*/ 591348 w 6294865"/>
              <a:gd name="connsiteY25018" fmla="*/ 2610885 h 5339960"/>
              <a:gd name="connsiteX25019" fmla="*/ 602331 w 6294865"/>
              <a:gd name="connsiteY25019" fmla="*/ 2597746 h 5339960"/>
              <a:gd name="connsiteX25020" fmla="*/ 603302 w 6294865"/>
              <a:gd name="connsiteY25020" fmla="*/ 2596896 h 5339960"/>
              <a:gd name="connsiteX25021" fmla="*/ 603958 w 6294865"/>
              <a:gd name="connsiteY25021" fmla="*/ 2595703 h 5339960"/>
              <a:gd name="connsiteX25022" fmla="*/ 604143 w 6294865"/>
              <a:gd name="connsiteY25022" fmla="*/ 2591862 h 5339960"/>
              <a:gd name="connsiteX25023" fmla="*/ 603793 w 6294865"/>
              <a:gd name="connsiteY25023" fmla="*/ 2591554 h 5339960"/>
              <a:gd name="connsiteX25024" fmla="*/ 1171683 w 6294865"/>
              <a:gd name="connsiteY25024" fmla="*/ 757354 h 5339960"/>
              <a:gd name="connsiteX25025" fmla="*/ 1175231 w 6294865"/>
              <a:gd name="connsiteY25025" fmla="*/ 768041 h 5339960"/>
              <a:gd name="connsiteX25026" fmla="*/ 1173396 w 6294865"/>
              <a:gd name="connsiteY25026" fmla="*/ 755597 h 5339960"/>
              <a:gd name="connsiteX25027" fmla="*/ 631374 w 6294865"/>
              <a:gd name="connsiteY25027" fmla="*/ 2468756 h 5339960"/>
              <a:gd name="connsiteX25028" fmla="*/ 633937 w 6294865"/>
              <a:gd name="connsiteY25028" fmla="*/ 2470546 h 5339960"/>
              <a:gd name="connsiteX25029" fmla="*/ 640072 w 6294865"/>
              <a:gd name="connsiteY25029" fmla="*/ 2465136 h 5339960"/>
              <a:gd name="connsiteX25030" fmla="*/ 640191 w 6294865"/>
              <a:gd name="connsiteY25030" fmla="*/ 2464575 h 5339960"/>
              <a:gd name="connsiteX25031" fmla="*/ 636664 w 6294865"/>
              <a:gd name="connsiteY25031" fmla="*/ 2460339 h 5339960"/>
              <a:gd name="connsiteX25032" fmla="*/ 634518 w 6294865"/>
              <a:gd name="connsiteY25032" fmla="*/ 2459842 h 5339960"/>
              <a:gd name="connsiteX25033" fmla="*/ 868316 w 6294865"/>
              <a:gd name="connsiteY25033" fmla="*/ 1715290 h 5339960"/>
              <a:gd name="connsiteX25034" fmla="*/ 869295 w 6294865"/>
              <a:gd name="connsiteY25034" fmla="*/ 1719160 h 5339960"/>
              <a:gd name="connsiteX25035" fmla="*/ 886339 w 6294865"/>
              <a:gd name="connsiteY25035" fmla="*/ 1710425 h 5339960"/>
              <a:gd name="connsiteX25036" fmla="*/ 885625 w 6294865"/>
              <a:gd name="connsiteY25036" fmla="*/ 1708227 h 5339960"/>
              <a:gd name="connsiteX25037" fmla="*/ 884020 w 6294865"/>
              <a:gd name="connsiteY25037" fmla="*/ 1709289 h 5339960"/>
              <a:gd name="connsiteX25038" fmla="*/ 868967 w 6294865"/>
              <a:gd name="connsiteY25038" fmla="*/ 1715143 h 5339960"/>
              <a:gd name="connsiteX25039" fmla="*/ 423788 w 6294865"/>
              <a:gd name="connsiteY25039" fmla="*/ 3125480 h 5339960"/>
              <a:gd name="connsiteX25040" fmla="*/ 431220 w 6294865"/>
              <a:gd name="connsiteY25040" fmla="*/ 3129178 h 5339960"/>
              <a:gd name="connsiteX25041" fmla="*/ 442066 w 6294865"/>
              <a:gd name="connsiteY25041" fmla="*/ 3134395 h 5339960"/>
              <a:gd name="connsiteX25042" fmla="*/ 439210 w 6294865"/>
              <a:gd name="connsiteY25042" fmla="*/ 3124843 h 5339960"/>
              <a:gd name="connsiteX25043" fmla="*/ 429637 w 6294865"/>
              <a:gd name="connsiteY25043" fmla="*/ 3121214 h 5339960"/>
              <a:gd name="connsiteX25044" fmla="*/ 426989 w 6294865"/>
              <a:gd name="connsiteY25044" fmla="*/ 3115432 h 5339960"/>
              <a:gd name="connsiteX25045" fmla="*/ 819589 w 6294865"/>
              <a:gd name="connsiteY25045" fmla="*/ 1868941 h 5339960"/>
              <a:gd name="connsiteX25046" fmla="*/ 823060 w 6294865"/>
              <a:gd name="connsiteY25046" fmla="*/ 1872200 h 5339960"/>
              <a:gd name="connsiteX25047" fmla="*/ 848223 w 6294865"/>
              <a:gd name="connsiteY25047" fmla="*/ 1895636 h 5339960"/>
              <a:gd name="connsiteX25048" fmla="*/ 856396 w 6294865"/>
              <a:gd name="connsiteY25048" fmla="*/ 1899974 h 5339960"/>
              <a:gd name="connsiteX25049" fmla="*/ 857009 w 6294865"/>
              <a:gd name="connsiteY25049" fmla="*/ 1898911 h 5339960"/>
              <a:gd name="connsiteX25050" fmla="*/ 861265 w 6294865"/>
              <a:gd name="connsiteY25050" fmla="*/ 1894391 h 5339960"/>
              <a:gd name="connsiteX25051" fmla="*/ 861763 w 6294865"/>
              <a:gd name="connsiteY25051" fmla="*/ 1892639 h 5339960"/>
              <a:gd name="connsiteX25052" fmla="*/ 859448 w 6294865"/>
              <a:gd name="connsiteY25052" fmla="*/ 1874832 h 5339960"/>
              <a:gd name="connsiteX25053" fmla="*/ 857091 w 6294865"/>
              <a:gd name="connsiteY25053" fmla="*/ 1861775 h 5339960"/>
              <a:gd name="connsiteX25054" fmla="*/ 844289 w 6294865"/>
              <a:gd name="connsiteY25054" fmla="*/ 1851276 h 5339960"/>
              <a:gd name="connsiteX25055" fmla="*/ 842230 w 6294865"/>
              <a:gd name="connsiteY25055" fmla="*/ 1849539 h 5339960"/>
              <a:gd name="connsiteX25056" fmla="*/ 825990 w 6294865"/>
              <a:gd name="connsiteY25056" fmla="*/ 1861556 h 5339960"/>
              <a:gd name="connsiteX25057" fmla="*/ 823532 w 6294865"/>
              <a:gd name="connsiteY25057" fmla="*/ 1863353 h 5339960"/>
              <a:gd name="connsiteX25058" fmla="*/ 823778 w 6294865"/>
              <a:gd name="connsiteY25058" fmla="*/ 1867446 h 5339960"/>
              <a:gd name="connsiteX25059" fmla="*/ 419527 w 6294865"/>
              <a:gd name="connsiteY25059" fmla="*/ 3138854 h 5339960"/>
              <a:gd name="connsiteX25060" fmla="*/ 415353 w 6294865"/>
              <a:gd name="connsiteY25060" fmla="*/ 3163756 h 5339960"/>
              <a:gd name="connsiteX25061" fmla="*/ 468017 w 6294865"/>
              <a:gd name="connsiteY25061" fmla="*/ 3214523 h 5339960"/>
              <a:gd name="connsiteX25062" fmla="*/ 465014 w 6294865"/>
              <a:gd name="connsiteY25062" fmla="*/ 3205806 h 5339960"/>
              <a:gd name="connsiteX25063" fmla="*/ 445054 w 6294865"/>
              <a:gd name="connsiteY25063" fmla="*/ 3144390 h 5339960"/>
              <a:gd name="connsiteX25064" fmla="*/ 444454 w 6294865"/>
              <a:gd name="connsiteY25064" fmla="*/ 3142379 h 5339960"/>
              <a:gd name="connsiteX25065" fmla="*/ 432745 w 6294865"/>
              <a:gd name="connsiteY25065" fmla="*/ 3138520 h 5339960"/>
              <a:gd name="connsiteX25066" fmla="*/ 421332 w 6294865"/>
              <a:gd name="connsiteY25066" fmla="*/ 3133190 h 5339960"/>
              <a:gd name="connsiteX25067" fmla="*/ 753943 w 6294865"/>
              <a:gd name="connsiteY25067" fmla="*/ 2075365 h 5339960"/>
              <a:gd name="connsiteX25068" fmla="*/ 757519 w 6294865"/>
              <a:gd name="connsiteY25068" fmla="*/ 2089151 h 5339960"/>
              <a:gd name="connsiteX25069" fmla="*/ 763544 w 6294865"/>
              <a:gd name="connsiteY25069" fmla="*/ 2112548 h 5339960"/>
              <a:gd name="connsiteX25070" fmla="*/ 764305 w 6294865"/>
              <a:gd name="connsiteY25070" fmla="*/ 2112107 h 5339960"/>
              <a:gd name="connsiteX25071" fmla="*/ 764509 w 6294865"/>
              <a:gd name="connsiteY25071" fmla="*/ 2108581 h 5339960"/>
              <a:gd name="connsiteX25072" fmla="*/ 766977 w 6294865"/>
              <a:gd name="connsiteY25072" fmla="*/ 2078550 h 5339960"/>
              <a:gd name="connsiteX25073" fmla="*/ 763187 w 6294865"/>
              <a:gd name="connsiteY25073" fmla="*/ 2077844 h 5339960"/>
              <a:gd name="connsiteX25074" fmla="*/ 602788 w 6294865"/>
              <a:gd name="connsiteY25074" fmla="*/ 2554864 h 5339960"/>
              <a:gd name="connsiteX25075" fmla="*/ 608455 w 6294865"/>
              <a:gd name="connsiteY25075" fmla="*/ 2567711 h 5339960"/>
              <a:gd name="connsiteX25076" fmla="*/ 609025 w 6294865"/>
              <a:gd name="connsiteY25076" fmla="*/ 2577177 h 5339960"/>
              <a:gd name="connsiteX25077" fmla="*/ 613889 w 6294865"/>
              <a:gd name="connsiteY25077" fmla="*/ 2575802 h 5339960"/>
              <a:gd name="connsiteX25078" fmla="*/ 616015 w 6294865"/>
              <a:gd name="connsiteY25078" fmla="*/ 2574712 h 5339960"/>
              <a:gd name="connsiteX25079" fmla="*/ 616943 w 6294865"/>
              <a:gd name="connsiteY25079" fmla="*/ 2573330 h 5339960"/>
              <a:gd name="connsiteX25080" fmla="*/ 610122 w 6294865"/>
              <a:gd name="connsiteY25080" fmla="*/ 2547663 h 5339960"/>
              <a:gd name="connsiteX25081" fmla="*/ 607841 w 6294865"/>
              <a:gd name="connsiteY25081" fmla="*/ 2549944 h 5339960"/>
              <a:gd name="connsiteX25082" fmla="*/ 670864 w 6294865"/>
              <a:gd name="connsiteY25082" fmla="*/ 2333349 h 5339960"/>
              <a:gd name="connsiteX25083" fmla="*/ 673004 w 6294865"/>
              <a:gd name="connsiteY25083" fmla="*/ 2336199 h 5339960"/>
              <a:gd name="connsiteX25084" fmla="*/ 676296 w 6294865"/>
              <a:gd name="connsiteY25084" fmla="*/ 2341911 h 5339960"/>
              <a:gd name="connsiteX25085" fmla="*/ 677322 w 6294865"/>
              <a:gd name="connsiteY25085" fmla="*/ 2341385 h 5339960"/>
              <a:gd name="connsiteX25086" fmla="*/ 678064 w 6294865"/>
              <a:gd name="connsiteY25086" fmla="*/ 2339281 h 5339960"/>
              <a:gd name="connsiteX25087" fmla="*/ 675781 w 6294865"/>
              <a:gd name="connsiteY25087" fmla="*/ 2335595 h 5339960"/>
              <a:gd name="connsiteX25088" fmla="*/ 674100 w 6294865"/>
              <a:gd name="connsiteY25088" fmla="*/ 2333428 h 5339960"/>
              <a:gd name="connsiteX25089" fmla="*/ 586621 w 6294865"/>
              <a:gd name="connsiteY25089" fmla="*/ 2600754 h 5339960"/>
              <a:gd name="connsiteX25090" fmla="*/ 585507 w 6294865"/>
              <a:gd name="connsiteY25090" fmla="*/ 2607364 h 5339960"/>
              <a:gd name="connsiteX25091" fmla="*/ 588753 w 6294865"/>
              <a:gd name="connsiteY25091" fmla="*/ 2599511 h 5339960"/>
              <a:gd name="connsiteX25092" fmla="*/ 586852 w 6294865"/>
              <a:gd name="connsiteY25092" fmla="*/ 2600516 h 5339960"/>
              <a:gd name="connsiteX25093" fmla="*/ 470946 w 6294865"/>
              <a:gd name="connsiteY25093" fmla="*/ 2967845 h 5339960"/>
              <a:gd name="connsiteX25094" fmla="*/ 472463 w 6294865"/>
              <a:gd name="connsiteY25094" fmla="*/ 2967819 h 5339960"/>
              <a:gd name="connsiteX25095" fmla="*/ 477907 w 6294865"/>
              <a:gd name="connsiteY25095" fmla="*/ 2967911 h 5339960"/>
              <a:gd name="connsiteX25096" fmla="*/ 478414 w 6294865"/>
              <a:gd name="connsiteY25096" fmla="*/ 2965182 h 5339960"/>
              <a:gd name="connsiteX25097" fmla="*/ 477748 w 6294865"/>
              <a:gd name="connsiteY25097" fmla="*/ 2963430 h 5339960"/>
              <a:gd name="connsiteX25098" fmla="*/ 870978 w 6294865"/>
              <a:gd name="connsiteY25098" fmla="*/ 1696409 h 5339960"/>
              <a:gd name="connsiteX25099" fmla="*/ 871267 w 6294865"/>
              <a:gd name="connsiteY25099" fmla="*/ 1696594 h 5339960"/>
              <a:gd name="connsiteX25100" fmla="*/ 871305 w 6294865"/>
              <a:gd name="connsiteY25100" fmla="*/ 1696561 h 5339960"/>
              <a:gd name="connsiteX25101" fmla="*/ 889432 w 6294865"/>
              <a:gd name="connsiteY25101" fmla="*/ 1635791 h 5339960"/>
              <a:gd name="connsiteX25102" fmla="*/ 895302 w 6294865"/>
              <a:gd name="connsiteY25102" fmla="*/ 1643608 h 5339960"/>
              <a:gd name="connsiteX25103" fmla="*/ 897885 w 6294865"/>
              <a:gd name="connsiteY25103" fmla="*/ 1648087 h 5339960"/>
              <a:gd name="connsiteX25104" fmla="*/ 911043 w 6294865"/>
              <a:gd name="connsiteY25104" fmla="*/ 1647696 h 5339960"/>
              <a:gd name="connsiteX25105" fmla="*/ 911630 w 6294865"/>
              <a:gd name="connsiteY25105" fmla="*/ 1642603 h 5339960"/>
              <a:gd name="connsiteX25106" fmla="*/ 915719 w 6294865"/>
              <a:gd name="connsiteY25106" fmla="*/ 1620624 h 5339960"/>
              <a:gd name="connsiteX25107" fmla="*/ 915051 w 6294865"/>
              <a:gd name="connsiteY25107" fmla="*/ 1618873 h 5339960"/>
              <a:gd name="connsiteX25108" fmla="*/ 890689 w 6294865"/>
              <a:gd name="connsiteY25108" fmla="*/ 1634690 h 5339960"/>
              <a:gd name="connsiteX25109" fmla="*/ 1149335 w 6294865"/>
              <a:gd name="connsiteY25109" fmla="*/ 810429 h 5339960"/>
              <a:gd name="connsiteX25110" fmla="*/ 1148708 w 6294865"/>
              <a:gd name="connsiteY25110" fmla="*/ 813257 h 5339960"/>
              <a:gd name="connsiteX25111" fmla="*/ 1144565 w 6294865"/>
              <a:gd name="connsiteY25111" fmla="*/ 837273 h 5339960"/>
              <a:gd name="connsiteX25112" fmla="*/ 1142679 w 6294865"/>
              <a:gd name="connsiteY25112" fmla="*/ 849160 h 5339960"/>
              <a:gd name="connsiteX25113" fmla="*/ 1191994 w 6294865"/>
              <a:gd name="connsiteY25113" fmla="*/ 816745 h 5339960"/>
              <a:gd name="connsiteX25114" fmla="*/ 1189554 w 6294865"/>
              <a:gd name="connsiteY25114" fmla="*/ 813862 h 5339960"/>
              <a:gd name="connsiteX25115" fmla="*/ 1179242 w 6294865"/>
              <a:gd name="connsiteY25115" fmla="*/ 803383 h 5339960"/>
              <a:gd name="connsiteX25116" fmla="*/ 1178733 w 6294865"/>
              <a:gd name="connsiteY25116" fmla="*/ 803501 h 5339960"/>
              <a:gd name="connsiteX25117" fmla="*/ 1165959 w 6294865"/>
              <a:gd name="connsiteY25117" fmla="*/ 807078 h 5339960"/>
              <a:gd name="connsiteX25118" fmla="*/ 1156714 w 6294865"/>
              <a:gd name="connsiteY25118" fmla="*/ 820815 h 5339960"/>
              <a:gd name="connsiteX25119" fmla="*/ 1144971 w 6294865"/>
              <a:gd name="connsiteY25119" fmla="*/ 836991 h 5339960"/>
              <a:gd name="connsiteX25120" fmla="*/ 1158074 w 6294865"/>
              <a:gd name="connsiteY25120" fmla="*/ 812121 h 5339960"/>
              <a:gd name="connsiteX25121" fmla="*/ 1159971 w 6294865"/>
              <a:gd name="connsiteY25121" fmla="*/ 808727 h 5339960"/>
              <a:gd name="connsiteX25122" fmla="*/ 531574 w 6294865"/>
              <a:gd name="connsiteY25122" fmla="*/ 2771254 h 5339960"/>
              <a:gd name="connsiteX25123" fmla="*/ 531986 w 6294865"/>
              <a:gd name="connsiteY25123" fmla="*/ 2776481 h 5339960"/>
              <a:gd name="connsiteX25124" fmla="*/ 532367 w 6294865"/>
              <a:gd name="connsiteY25124" fmla="*/ 2778474 h 5339960"/>
              <a:gd name="connsiteX25125" fmla="*/ 535147 w 6294865"/>
              <a:gd name="connsiteY25125" fmla="*/ 2767479 h 5339960"/>
              <a:gd name="connsiteX25126" fmla="*/ 532364 w 6294865"/>
              <a:gd name="connsiteY25126" fmla="*/ 2770648 h 5339960"/>
              <a:gd name="connsiteX25127" fmla="*/ 1184234 w 6294865"/>
              <a:gd name="connsiteY25127" fmla="*/ 698730 h 5339960"/>
              <a:gd name="connsiteX25128" fmla="*/ 1185260 w 6294865"/>
              <a:gd name="connsiteY25128" fmla="*/ 713364 h 5339960"/>
              <a:gd name="connsiteX25129" fmla="*/ 1183189 w 6294865"/>
              <a:gd name="connsiteY25129" fmla="*/ 737521 h 5339960"/>
              <a:gd name="connsiteX25130" fmla="*/ 1182840 w 6294865"/>
              <a:gd name="connsiteY25130" fmla="*/ 740910 h 5339960"/>
              <a:gd name="connsiteX25131" fmla="*/ 1186436 w 6294865"/>
              <a:gd name="connsiteY25131" fmla="*/ 740012 h 5339960"/>
              <a:gd name="connsiteX25132" fmla="*/ 1191583 w 6294865"/>
              <a:gd name="connsiteY25132" fmla="*/ 733374 h 5339960"/>
              <a:gd name="connsiteX25133" fmla="*/ 1212537 w 6294865"/>
              <a:gd name="connsiteY25133" fmla="*/ 706111 h 5339960"/>
              <a:gd name="connsiteX25134" fmla="*/ 1216084 w 6294865"/>
              <a:gd name="connsiteY25134" fmla="*/ 697563 h 5339960"/>
              <a:gd name="connsiteX25135" fmla="*/ 1214968 w 6294865"/>
              <a:gd name="connsiteY25135" fmla="*/ 697055 h 5339960"/>
              <a:gd name="connsiteX25136" fmla="*/ 1210066 w 6294865"/>
              <a:gd name="connsiteY25136" fmla="*/ 693245 h 5339960"/>
              <a:gd name="connsiteX25137" fmla="*/ 1208276 w 6294865"/>
              <a:gd name="connsiteY25137" fmla="*/ 692913 h 5339960"/>
              <a:gd name="connsiteX25138" fmla="*/ 1190765 w 6294865"/>
              <a:gd name="connsiteY25138" fmla="*/ 696900 h 5339960"/>
              <a:gd name="connsiteX25139" fmla="*/ 922309 w 6294865"/>
              <a:gd name="connsiteY25139" fmla="*/ 1528827 h 5339960"/>
              <a:gd name="connsiteX25140" fmla="*/ 929275 w 6294865"/>
              <a:gd name="connsiteY25140" fmla="*/ 1526904 h 5339960"/>
              <a:gd name="connsiteX25141" fmla="*/ 929184 w 6294865"/>
              <a:gd name="connsiteY25141" fmla="*/ 1520934 h 5339960"/>
              <a:gd name="connsiteX25142" fmla="*/ 926832 w 6294865"/>
              <a:gd name="connsiteY25142" fmla="*/ 1519255 h 5339960"/>
              <a:gd name="connsiteX25143" fmla="*/ 923345 w 6294865"/>
              <a:gd name="connsiteY25143" fmla="*/ 1526514 h 5339960"/>
              <a:gd name="connsiteX25144" fmla="*/ 966789 w 6294865"/>
              <a:gd name="connsiteY25144" fmla="*/ 1385762 h 5339960"/>
              <a:gd name="connsiteX25145" fmla="*/ 967203 w 6294865"/>
              <a:gd name="connsiteY25145" fmla="*/ 1391765 h 5339960"/>
              <a:gd name="connsiteX25146" fmla="*/ 967479 w 6294865"/>
              <a:gd name="connsiteY25146" fmla="*/ 1403988 h 5339960"/>
              <a:gd name="connsiteX25147" fmla="*/ 979573 w 6294865"/>
              <a:gd name="connsiteY25147" fmla="*/ 1391365 h 5339960"/>
              <a:gd name="connsiteX25148" fmla="*/ 980856 w 6294865"/>
              <a:gd name="connsiteY25148" fmla="*/ 1390166 h 5339960"/>
              <a:gd name="connsiteX25149" fmla="*/ 976514 w 6294865"/>
              <a:gd name="connsiteY25149" fmla="*/ 1385249 h 5339960"/>
              <a:gd name="connsiteX25150" fmla="*/ 1153438 w 6294865"/>
              <a:gd name="connsiteY25150" fmla="*/ 792756 h 5339960"/>
              <a:gd name="connsiteX25151" fmla="*/ 1154448 w 6294865"/>
              <a:gd name="connsiteY25151" fmla="*/ 791710 h 5339960"/>
              <a:gd name="connsiteX25152" fmla="*/ 1164233 w 6294865"/>
              <a:gd name="connsiteY25152" fmla="*/ 789085 h 5339960"/>
              <a:gd name="connsiteX25153" fmla="*/ 1156343 w 6294865"/>
              <a:gd name="connsiteY25153" fmla="*/ 784971 h 5339960"/>
              <a:gd name="connsiteX25154" fmla="*/ 1168096 w 6294865"/>
              <a:gd name="connsiteY25154" fmla="*/ 746129 h 5339960"/>
              <a:gd name="connsiteX25155" fmla="*/ 1168460 w 6294865"/>
              <a:gd name="connsiteY25155" fmla="*/ 747647 h 5339960"/>
              <a:gd name="connsiteX25156" fmla="*/ 1169319 w 6294865"/>
              <a:gd name="connsiteY25156" fmla="*/ 750234 h 5339960"/>
              <a:gd name="connsiteX25157" fmla="*/ 1171964 w 6294865"/>
              <a:gd name="connsiteY25157" fmla="*/ 748187 h 5339960"/>
              <a:gd name="connsiteX25158" fmla="*/ 512936 w 6294865"/>
              <a:gd name="connsiteY25158" fmla="*/ 2823966 h 5339960"/>
              <a:gd name="connsiteX25159" fmla="*/ 513269 w 6294865"/>
              <a:gd name="connsiteY25159" fmla="*/ 2825940 h 5339960"/>
              <a:gd name="connsiteX25160" fmla="*/ 521529 w 6294865"/>
              <a:gd name="connsiteY25160" fmla="*/ 2821340 h 5339960"/>
              <a:gd name="connsiteX25161" fmla="*/ 523470 w 6294865"/>
              <a:gd name="connsiteY25161" fmla="*/ 2813663 h 5339960"/>
              <a:gd name="connsiteX25162" fmla="*/ 521740 w 6294865"/>
              <a:gd name="connsiteY25162" fmla="*/ 2815394 h 5339960"/>
              <a:gd name="connsiteX25163" fmla="*/ 591267 w 6294865"/>
              <a:gd name="connsiteY25163" fmla="*/ 2573839 h 5339960"/>
              <a:gd name="connsiteX25164" fmla="*/ 589748 w 6294865"/>
              <a:gd name="connsiteY25164" fmla="*/ 2582625 h 5339960"/>
              <a:gd name="connsiteX25165" fmla="*/ 594657 w 6294865"/>
              <a:gd name="connsiteY25165" fmla="*/ 2581239 h 5339960"/>
              <a:gd name="connsiteX25166" fmla="*/ 1016735 w 6294865"/>
              <a:gd name="connsiteY25166" fmla="*/ 1222834 h 5339960"/>
              <a:gd name="connsiteX25167" fmla="*/ 1015775 w 6294865"/>
              <a:gd name="connsiteY25167" fmla="*/ 1229234 h 5339960"/>
              <a:gd name="connsiteX25168" fmla="*/ 1009159 w 6294865"/>
              <a:gd name="connsiteY25168" fmla="*/ 1273801 h 5339960"/>
              <a:gd name="connsiteX25169" fmla="*/ 1009578 w 6294865"/>
              <a:gd name="connsiteY25169" fmla="*/ 1274278 h 5339960"/>
              <a:gd name="connsiteX25170" fmla="*/ 1019857 w 6294865"/>
              <a:gd name="connsiteY25170" fmla="*/ 1286304 h 5339960"/>
              <a:gd name="connsiteX25171" fmla="*/ 1019879 w 6294865"/>
              <a:gd name="connsiteY25171" fmla="*/ 1286337 h 5339960"/>
              <a:gd name="connsiteX25172" fmla="*/ 1025263 w 6294865"/>
              <a:gd name="connsiteY25172" fmla="*/ 1276074 h 5339960"/>
              <a:gd name="connsiteX25173" fmla="*/ 1050196 w 6294865"/>
              <a:gd name="connsiteY25173" fmla="*/ 1232117 h 5339960"/>
              <a:gd name="connsiteX25174" fmla="*/ 1061384 w 6294865"/>
              <a:gd name="connsiteY25174" fmla="*/ 1215227 h 5339960"/>
              <a:gd name="connsiteX25175" fmla="*/ 1060076 w 6294865"/>
              <a:gd name="connsiteY25175" fmla="*/ 1211840 h 5339960"/>
              <a:gd name="connsiteX25176" fmla="*/ 1053985 w 6294865"/>
              <a:gd name="connsiteY25176" fmla="*/ 1222152 h 5339960"/>
              <a:gd name="connsiteX25177" fmla="*/ 1045114 w 6294865"/>
              <a:gd name="connsiteY25177" fmla="*/ 1220202 h 5339960"/>
              <a:gd name="connsiteX25178" fmla="*/ 1043646 w 6294865"/>
              <a:gd name="connsiteY25178" fmla="*/ 1207007 h 5339960"/>
              <a:gd name="connsiteX25179" fmla="*/ 1033212 w 6294865"/>
              <a:gd name="connsiteY25179" fmla="*/ 1207112 h 5339960"/>
              <a:gd name="connsiteX25180" fmla="*/ 1033509 w 6294865"/>
              <a:gd name="connsiteY25180" fmla="*/ 1207502 h 5339960"/>
              <a:gd name="connsiteX25181" fmla="*/ 1024869 w 6294865"/>
              <a:gd name="connsiteY25181" fmla="*/ 1253515 h 5339960"/>
              <a:gd name="connsiteX25182" fmla="*/ 1018762 w 6294865"/>
              <a:gd name="connsiteY25182" fmla="*/ 1231760 h 5339960"/>
              <a:gd name="connsiteX25183" fmla="*/ 479887 w 6294865"/>
              <a:gd name="connsiteY25183" fmla="*/ 2927083 h 5339960"/>
              <a:gd name="connsiteX25184" fmla="*/ 480468 w 6294865"/>
              <a:gd name="connsiteY25184" fmla="*/ 2928237 h 5339960"/>
              <a:gd name="connsiteX25185" fmla="*/ 484300 w 6294865"/>
              <a:gd name="connsiteY25185" fmla="*/ 2923652 h 5339960"/>
              <a:gd name="connsiteX25186" fmla="*/ 483155 w 6294865"/>
              <a:gd name="connsiteY25186" fmla="*/ 2923902 h 5339960"/>
              <a:gd name="connsiteX25187" fmla="*/ 689103 w 6294865"/>
              <a:gd name="connsiteY25187" fmla="*/ 2262297 h 5339960"/>
              <a:gd name="connsiteX25188" fmla="*/ 690166 w 6294865"/>
              <a:gd name="connsiteY25188" fmla="*/ 2263712 h 5339960"/>
              <a:gd name="connsiteX25189" fmla="*/ 690131 w 6294865"/>
              <a:gd name="connsiteY25189" fmla="*/ 2261396 h 5339960"/>
              <a:gd name="connsiteX25190" fmla="*/ 721334 w 6294865"/>
              <a:gd name="connsiteY25190" fmla="*/ 2159976 h 5339960"/>
              <a:gd name="connsiteX25191" fmla="*/ 727204 w 6294865"/>
              <a:gd name="connsiteY25191" fmla="*/ 2167792 h 5339960"/>
              <a:gd name="connsiteX25192" fmla="*/ 741383 w 6294865"/>
              <a:gd name="connsiteY25192" fmla="*/ 2192385 h 5339960"/>
              <a:gd name="connsiteX25193" fmla="*/ 747172 w 6294865"/>
              <a:gd name="connsiteY25193" fmla="*/ 2186120 h 5339960"/>
              <a:gd name="connsiteX25194" fmla="*/ 753104 w 6294865"/>
              <a:gd name="connsiteY25194" fmla="*/ 2180988 h 5339960"/>
              <a:gd name="connsiteX25195" fmla="*/ 753166 w 6294865"/>
              <a:gd name="connsiteY25195" fmla="*/ 2179662 h 5339960"/>
              <a:gd name="connsiteX25196" fmla="*/ 760977 w 6294865"/>
              <a:gd name="connsiteY25196" fmla="*/ 2143276 h 5339960"/>
              <a:gd name="connsiteX25197" fmla="*/ 761264 w 6294865"/>
              <a:gd name="connsiteY25197" fmla="*/ 2142268 h 5339960"/>
              <a:gd name="connsiteX25198" fmla="*/ 750119 w 6294865"/>
              <a:gd name="connsiteY25198" fmla="*/ 2149284 h 5339960"/>
              <a:gd name="connsiteX25199" fmla="*/ 735851 w 6294865"/>
              <a:gd name="connsiteY25199" fmla="*/ 2156466 h 5339960"/>
              <a:gd name="connsiteX25200" fmla="*/ 739038 w 6294865"/>
              <a:gd name="connsiteY25200" fmla="*/ 2148415 h 5339960"/>
              <a:gd name="connsiteX25201" fmla="*/ 739541 w 6294865"/>
              <a:gd name="connsiteY25201" fmla="*/ 2147871 h 5339960"/>
              <a:gd name="connsiteX25202" fmla="*/ 722590 w 6294865"/>
              <a:gd name="connsiteY25202" fmla="*/ 2158876 h 5339960"/>
              <a:gd name="connsiteX25203" fmla="*/ 599302 w 6294865"/>
              <a:gd name="connsiteY25203" fmla="*/ 2546964 h 5339960"/>
              <a:gd name="connsiteX25204" fmla="*/ 601808 w 6294865"/>
              <a:gd name="connsiteY25204" fmla="*/ 2552644 h 5339960"/>
              <a:gd name="connsiteX25205" fmla="*/ 609140 w 6294865"/>
              <a:gd name="connsiteY25205" fmla="*/ 2543737 h 5339960"/>
              <a:gd name="connsiteX25206" fmla="*/ 608432 w 6294865"/>
              <a:gd name="connsiteY25206" fmla="*/ 2540546 h 5339960"/>
              <a:gd name="connsiteX25207" fmla="*/ 608304 w 6294865"/>
              <a:gd name="connsiteY25207" fmla="*/ 2540639 h 5339960"/>
              <a:gd name="connsiteX25208" fmla="*/ 599554 w 6294865"/>
              <a:gd name="connsiteY25208" fmla="*/ 2546219 h 5339960"/>
              <a:gd name="connsiteX25209" fmla="*/ 530962 w 6294865"/>
              <a:gd name="connsiteY25209" fmla="*/ 2763470 h 5339960"/>
              <a:gd name="connsiteX25210" fmla="*/ 531295 w 6294865"/>
              <a:gd name="connsiteY25210" fmla="*/ 2767715 h 5339960"/>
              <a:gd name="connsiteX25211" fmla="*/ 535532 w 6294865"/>
              <a:gd name="connsiteY25211" fmla="*/ 2765959 h 5339960"/>
              <a:gd name="connsiteX25212" fmla="*/ 537920 w 6294865"/>
              <a:gd name="connsiteY25212" fmla="*/ 2756513 h 5339960"/>
              <a:gd name="connsiteX25213" fmla="*/ 564405 w 6294865"/>
              <a:gd name="connsiteY25213" fmla="*/ 2656239 h 5339960"/>
              <a:gd name="connsiteX25214" fmla="*/ 566102 w 6294865"/>
              <a:gd name="connsiteY25214" fmla="*/ 2662826 h 5339960"/>
              <a:gd name="connsiteX25215" fmla="*/ 568942 w 6294865"/>
              <a:gd name="connsiteY25215" fmla="*/ 2653923 h 5339960"/>
              <a:gd name="connsiteX25216" fmla="*/ 564525 w 6294865"/>
              <a:gd name="connsiteY25216" fmla="*/ 2656186 h 5339960"/>
              <a:gd name="connsiteX25217" fmla="*/ 869467 w 6294865"/>
              <a:gd name="connsiteY25217" fmla="*/ 1687061 h 5339960"/>
              <a:gd name="connsiteX25218" fmla="*/ 869929 w 6294865"/>
              <a:gd name="connsiteY25218" fmla="*/ 1687292 h 5339960"/>
              <a:gd name="connsiteX25219" fmla="*/ 877621 w 6294865"/>
              <a:gd name="connsiteY25219" fmla="*/ 1690990 h 5339960"/>
              <a:gd name="connsiteX25220" fmla="*/ 879758 w 6294865"/>
              <a:gd name="connsiteY25220" fmla="*/ 1689105 h 5339960"/>
              <a:gd name="connsiteX25221" fmla="*/ 877366 w 6294865"/>
              <a:gd name="connsiteY25221" fmla="*/ 1681105 h 5339960"/>
              <a:gd name="connsiteX25222" fmla="*/ 872548 w 6294865"/>
              <a:gd name="connsiteY25222" fmla="*/ 1684798 h 5339960"/>
              <a:gd name="connsiteX25223" fmla="*/ 1042254 w 6294865"/>
              <a:gd name="connsiteY25223" fmla="*/ 1138327 h 5339960"/>
              <a:gd name="connsiteX25224" fmla="*/ 1046186 w 6294865"/>
              <a:gd name="connsiteY25224" fmla="*/ 1151348 h 5339960"/>
              <a:gd name="connsiteX25225" fmla="*/ 1052393 w 6294865"/>
              <a:gd name="connsiteY25225" fmla="*/ 1155140 h 5339960"/>
              <a:gd name="connsiteX25226" fmla="*/ 1056167 w 6294865"/>
              <a:gd name="connsiteY25226" fmla="*/ 1152504 h 5339960"/>
              <a:gd name="connsiteX25227" fmla="*/ 1055583 w 6294865"/>
              <a:gd name="connsiteY25227" fmla="*/ 1140603 h 5339960"/>
              <a:gd name="connsiteX25228" fmla="*/ 1043145 w 6294865"/>
              <a:gd name="connsiteY25228" fmla="*/ 1137968 h 5339960"/>
              <a:gd name="connsiteX25229" fmla="*/ 1089996 w 6294865"/>
              <a:gd name="connsiteY25229" fmla="*/ 985044 h 5339960"/>
              <a:gd name="connsiteX25230" fmla="*/ 1092830 w 6294865"/>
              <a:gd name="connsiteY25230" fmla="*/ 1006043 h 5339960"/>
              <a:gd name="connsiteX25231" fmla="*/ 1094827 w 6294865"/>
              <a:gd name="connsiteY25231" fmla="*/ 1021086 h 5339960"/>
              <a:gd name="connsiteX25232" fmla="*/ 1114785 w 6294865"/>
              <a:gd name="connsiteY25232" fmla="*/ 1027481 h 5339960"/>
              <a:gd name="connsiteX25233" fmla="*/ 1122895 w 6294865"/>
              <a:gd name="connsiteY25233" fmla="*/ 1029568 h 5339960"/>
              <a:gd name="connsiteX25234" fmla="*/ 1120968 w 6294865"/>
              <a:gd name="connsiteY25234" fmla="*/ 1025874 h 5339960"/>
              <a:gd name="connsiteX25235" fmla="*/ 1115983 w 6294865"/>
              <a:gd name="connsiteY25235" fmla="*/ 1014146 h 5339960"/>
              <a:gd name="connsiteX25236" fmla="*/ 1120211 w 6294865"/>
              <a:gd name="connsiteY25236" fmla="*/ 1017012 h 5339960"/>
              <a:gd name="connsiteX25237" fmla="*/ 1130519 w 6294865"/>
              <a:gd name="connsiteY25237" fmla="*/ 1028472 h 5339960"/>
              <a:gd name="connsiteX25238" fmla="*/ 1131011 w 6294865"/>
              <a:gd name="connsiteY25238" fmla="*/ 1009381 h 5339960"/>
              <a:gd name="connsiteX25239" fmla="*/ 1124754 w 6294865"/>
              <a:gd name="connsiteY25239" fmla="*/ 987846 h 5339960"/>
              <a:gd name="connsiteX25240" fmla="*/ 1117157 w 6294865"/>
              <a:gd name="connsiteY25240" fmla="*/ 986811 h 5339960"/>
              <a:gd name="connsiteX25241" fmla="*/ 478766 w 6294865"/>
              <a:gd name="connsiteY25241" fmla="*/ 2924858 h 5339960"/>
              <a:gd name="connsiteX25242" fmla="*/ 479194 w 6294865"/>
              <a:gd name="connsiteY25242" fmla="*/ 2925707 h 5339960"/>
              <a:gd name="connsiteX25243" fmla="*/ 480057 w 6294865"/>
              <a:gd name="connsiteY25243" fmla="*/ 2924576 h 5339960"/>
              <a:gd name="connsiteX25244" fmla="*/ 644735 w 6294865"/>
              <a:gd name="connsiteY25244" fmla="*/ 2397134 h 5339960"/>
              <a:gd name="connsiteX25245" fmla="*/ 644158 w 6294865"/>
              <a:gd name="connsiteY25245" fmla="*/ 2399030 h 5339960"/>
              <a:gd name="connsiteX25246" fmla="*/ 644158 w 6294865"/>
              <a:gd name="connsiteY25246" fmla="*/ 2399031 h 5339960"/>
              <a:gd name="connsiteX25247" fmla="*/ 646379 w 6294865"/>
              <a:gd name="connsiteY25247" fmla="*/ 2400273 h 5339960"/>
              <a:gd name="connsiteX25248" fmla="*/ 648928 w 6294865"/>
              <a:gd name="connsiteY25248" fmla="*/ 2401542 h 5339960"/>
              <a:gd name="connsiteX25249" fmla="*/ 651456 w 6294865"/>
              <a:gd name="connsiteY25249" fmla="*/ 2398627 h 5339960"/>
              <a:gd name="connsiteX25250" fmla="*/ 656747 w 6294865"/>
              <a:gd name="connsiteY25250" fmla="*/ 2392733 h 5339960"/>
              <a:gd name="connsiteX25251" fmla="*/ 649560 w 6294865"/>
              <a:gd name="connsiteY25251" fmla="*/ 2395373 h 5339960"/>
              <a:gd name="connsiteX25252" fmla="*/ 647769 w 6294865"/>
              <a:gd name="connsiteY25252" fmla="*/ 2387164 h 5339960"/>
              <a:gd name="connsiteX25253" fmla="*/ 647108 w 6294865"/>
              <a:gd name="connsiteY25253" fmla="*/ 2389335 h 5339960"/>
              <a:gd name="connsiteX25254" fmla="*/ 656117 w 6294865"/>
              <a:gd name="connsiteY25254" fmla="*/ 2385393 h 5339960"/>
              <a:gd name="connsiteX25255" fmla="*/ 650160 w 6294865"/>
              <a:gd name="connsiteY25255" fmla="*/ 2386457 h 5339960"/>
              <a:gd name="connsiteX25256" fmla="*/ 864406 w 6294865"/>
              <a:gd name="connsiteY25256" fmla="*/ 1698640 h 5339960"/>
              <a:gd name="connsiteX25257" fmla="*/ 865061 w 6294865"/>
              <a:gd name="connsiteY25257" fmla="*/ 1702056 h 5339960"/>
              <a:gd name="connsiteX25258" fmla="*/ 866518 w 6294865"/>
              <a:gd name="connsiteY25258" fmla="*/ 1700781 h 5339960"/>
              <a:gd name="connsiteX25259" fmla="*/ 867958 w 6294865"/>
              <a:gd name="connsiteY25259" fmla="*/ 1699512 h 5339960"/>
              <a:gd name="connsiteX25260" fmla="*/ 654774 w 6294865"/>
              <a:gd name="connsiteY25260" fmla="*/ 2363378 h 5339960"/>
              <a:gd name="connsiteX25261" fmla="*/ 654665 w 6294865"/>
              <a:gd name="connsiteY25261" fmla="*/ 2363759 h 5339960"/>
              <a:gd name="connsiteX25262" fmla="*/ 663081 w 6294865"/>
              <a:gd name="connsiteY25262" fmla="*/ 2370369 h 5339960"/>
              <a:gd name="connsiteX25263" fmla="*/ 665161 w 6294865"/>
              <a:gd name="connsiteY25263" fmla="*/ 2369924 h 5339960"/>
              <a:gd name="connsiteX25264" fmla="*/ 662136 w 6294865"/>
              <a:gd name="connsiteY25264" fmla="*/ 2359806 h 5339960"/>
              <a:gd name="connsiteX25265" fmla="*/ 658674 w 6294865"/>
              <a:gd name="connsiteY25265" fmla="*/ 2361315 h 5339960"/>
              <a:gd name="connsiteX25266" fmla="*/ 480760 w 6294865"/>
              <a:gd name="connsiteY25266" fmla="*/ 2914910 h 5339960"/>
              <a:gd name="connsiteX25267" fmla="*/ 488320 w 6294865"/>
              <a:gd name="connsiteY25267" fmla="*/ 2914532 h 5339960"/>
              <a:gd name="connsiteX25268" fmla="*/ 492511 w 6294865"/>
              <a:gd name="connsiteY25268" fmla="*/ 2909442 h 5339960"/>
              <a:gd name="connsiteX25269" fmla="*/ 495023 w 6294865"/>
              <a:gd name="connsiteY25269" fmla="*/ 2906475 h 5339960"/>
              <a:gd name="connsiteX25270" fmla="*/ 484258 w 6294865"/>
              <a:gd name="connsiteY25270" fmla="*/ 2906108 h 5339960"/>
              <a:gd name="connsiteX25271" fmla="*/ 483098 w 6294865"/>
              <a:gd name="connsiteY25271" fmla="*/ 2908764 h 5339960"/>
              <a:gd name="connsiteX25272" fmla="*/ 697814 w 6294865"/>
              <a:gd name="connsiteY25272" fmla="*/ 2224670 h 5339960"/>
              <a:gd name="connsiteX25273" fmla="*/ 698963 w 6294865"/>
              <a:gd name="connsiteY25273" fmla="*/ 2234503 h 5339960"/>
              <a:gd name="connsiteX25274" fmla="*/ 699667 w 6294865"/>
              <a:gd name="connsiteY25274" fmla="*/ 2237286 h 5339960"/>
              <a:gd name="connsiteX25275" fmla="*/ 718260 w 6294865"/>
              <a:gd name="connsiteY25275" fmla="*/ 2223657 h 5339960"/>
              <a:gd name="connsiteX25276" fmla="*/ 510315 w 6294865"/>
              <a:gd name="connsiteY25276" fmla="*/ 2818671 h 5339960"/>
              <a:gd name="connsiteX25277" fmla="*/ 512464 w 6294865"/>
              <a:gd name="connsiteY25277" fmla="*/ 2821182 h 5339960"/>
              <a:gd name="connsiteX25278" fmla="*/ 512585 w 6294865"/>
              <a:gd name="connsiteY25278" fmla="*/ 2821889 h 5339960"/>
              <a:gd name="connsiteX25279" fmla="*/ 519333 w 6294865"/>
              <a:gd name="connsiteY25279" fmla="*/ 2813690 h 5339960"/>
              <a:gd name="connsiteX25280" fmla="*/ 515823 w 6294865"/>
              <a:gd name="connsiteY25280" fmla="*/ 2815900 h 5339960"/>
              <a:gd name="connsiteX25281" fmla="*/ 658545 w 6294865"/>
              <a:gd name="connsiteY25281" fmla="*/ 2346967 h 5339960"/>
              <a:gd name="connsiteX25282" fmla="*/ 658013 w 6294865"/>
              <a:gd name="connsiteY25282" fmla="*/ 2351281 h 5339960"/>
              <a:gd name="connsiteX25283" fmla="*/ 659490 w 6294865"/>
              <a:gd name="connsiteY25283" fmla="*/ 2350524 h 5339960"/>
              <a:gd name="connsiteX25284" fmla="*/ 615058 w 6294865"/>
              <a:gd name="connsiteY25284" fmla="*/ 2480747 h 5339960"/>
              <a:gd name="connsiteX25285" fmla="*/ 615067 w 6294865"/>
              <a:gd name="connsiteY25285" fmla="*/ 2480893 h 5339960"/>
              <a:gd name="connsiteX25286" fmla="*/ 615169 w 6294865"/>
              <a:gd name="connsiteY25286" fmla="*/ 2480741 h 5339960"/>
              <a:gd name="connsiteX25287" fmla="*/ 1022916 w 6294865"/>
              <a:gd name="connsiteY25287" fmla="*/ 1182234 h 5339960"/>
              <a:gd name="connsiteX25288" fmla="*/ 1021458 w 6294865"/>
              <a:gd name="connsiteY25288" fmla="*/ 1191648 h 5339960"/>
              <a:gd name="connsiteX25289" fmla="*/ 1021519 w 6294865"/>
              <a:gd name="connsiteY25289" fmla="*/ 1191732 h 5339960"/>
              <a:gd name="connsiteX25290" fmla="*/ 1025274 w 6294865"/>
              <a:gd name="connsiteY25290" fmla="*/ 1196671 h 5339960"/>
              <a:gd name="connsiteX25291" fmla="*/ 1042704 w 6294865"/>
              <a:gd name="connsiteY25291" fmla="*/ 1195407 h 5339960"/>
              <a:gd name="connsiteX25292" fmla="*/ 1049537 w 6294865"/>
              <a:gd name="connsiteY25292" fmla="*/ 1192670 h 5339960"/>
              <a:gd name="connsiteX25293" fmla="*/ 1051467 w 6294865"/>
              <a:gd name="connsiteY25293" fmla="*/ 1189559 h 5339960"/>
              <a:gd name="connsiteX25294" fmla="*/ 1047016 w 6294865"/>
              <a:gd name="connsiteY25294" fmla="*/ 1177633 h 5339960"/>
              <a:gd name="connsiteX25295" fmla="*/ 1043492 w 6294865"/>
              <a:gd name="connsiteY25295" fmla="*/ 1177166 h 5339960"/>
              <a:gd name="connsiteX25296" fmla="*/ 1038989 w 6294865"/>
              <a:gd name="connsiteY25296" fmla="*/ 1174433 h 5339960"/>
              <a:gd name="connsiteX25297" fmla="*/ 564519 w 6294865"/>
              <a:gd name="connsiteY25297" fmla="*/ 2637328 h 5339960"/>
              <a:gd name="connsiteX25298" fmla="*/ 566099 w 6294865"/>
              <a:gd name="connsiteY25298" fmla="*/ 2638115 h 5339960"/>
              <a:gd name="connsiteX25299" fmla="*/ 571093 w 6294865"/>
              <a:gd name="connsiteY25299" fmla="*/ 2633155 h 5339960"/>
              <a:gd name="connsiteX25300" fmla="*/ 569807 w 6294865"/>
              <a:gd name="connsiteY25300" fmla="*/ 2631721 h 5339960"/>
              <a:gd name="connsiteX25301" fmla="*/ 567959 w 6294865"/>
              <a:gd name="connsiteY25301" fmla="*/ 2629654 h 5339960"/>
              <a:gd name="connsiteX25302" fmla="*/ 619387 w 6294865"/>
              <a:gd name="connsiteY25302" fmla="*/ 2462427 h 5339960"/>
              <a:gd name="connsiteX25303" fmla="*/ 623281 w 6294865"/>
              <a:gd name="connsiteY25303" fmla="*/ 2463109 h 5339960"/>
              <a:gd name="connsiteX25304" fmla="*/ 625805 w 6294865"/>
              <a:gd name="connsiteY25304" fmla="*/ 2464871 h 5339960"/>
              <a:gd name="connsiteX25305" fmla="*/ 628449 w 6294865"/>
              <a:gd name="connsiteY25305" fmla="*/ 2460926 h 5339960"/>
              <a:gd name="connsiteX25306" fmla="*/ 630114 w 6294865"/>
              <a:gd name="connsiteY25306" fmla="*/ 2458822 h 5339960"/>
              <a:gd name="connsiteX25307" fmla="*/ 627040 w 6294865"/>
              <a:gd name="connsiteY25307" fmla="*/ 2458110 h 5339960"/>
              <a:gd name="connsiteX25308" fmla="*/ 1054530 w 6294865"/>
              <a:gd name="connsiteY25308" fmla="*/ 1079717 h 5339960"/>
              <a:gd name="connsiteX25309" fmla="*/ 1051665 w 6294865"/>
              <a:gd name="connsiteY25309" fmla="*/ 1089325 h 5339960"/>
              <a:gd name="connsiteX25310" fmla="*/ 1060216 w 6294865"/>
              <a:gd name="connsiteY25310" fmla="*/ 1096105 h 5339960"/>
              <a:gd name="connsiteX25311" fmla="*/ 1064396 w 6294865"/>
              <a:gd name="connsiteY25311" fmla="*/ 1099386 h 5339960"/>
              <a:gd name="connsiteX25312" fmla="*/ 1073193 w 6294865"/>
              <a:gd name="connsiteY25312" fmla="*/ 1101649 h 5339960"/>
              <a:gd name="connsiteX25313" fmla="*/ 1080009 w 6294865"/>
              <a:gd name="connsiteY25313" fmla="*/ 1098252 h 5339960"/>
              <a:gd name="connsiteX25314" fmla="*/ 1080048 w 6294865"/>
              <a:gd name="connsiteY25314" fmla="*/ 1096800 h 5339960"/>
              <a:gd name="connsiteX25315" fmla="*/ 1069209 w 6294865"/>
              <a:gd name="connsiteY25315" fmla="*/ 1090219 h 5339960"/>
              <a:gd name="connsiteX25316" fmla="*/ 1056272 w 6294865"/>
              <a:gd name="connsiteY25316" fmla="*/ 1079082 h 5339960"/>
              <a:gd name="connsiteX25317" fmla="*/ 1060860 w 6294865"/>
              <a:gd name="connsiteY25317" fmla="*/ 1058299 h 5339960"/>
              <a:gd name="connsiteX25318" fmla="*/ 1058874 w 6294865"/>
              <a:gd name="connsiteY25318" fmla="*/ 1065088 h 5339960"/>
              <a:gd name="connsiteX25319" fmla="*/ 1070632 w 6294865"/>
              <a:gd name="connsiteY25319" fmla="*/ 1076665 h 5339960"/>
              <a:gd name="connsiteX25320" fmla="*/ 1071351 w 6294865"/>
              <a:gd name="connsiteY25320" fmla="*/ 1077398 h 5339960"/>
              <a:gd name="connsiteX25321" fmla="*/ 1077489 w 6294865"/>
              <a:gd name="connsiteY25321" fmla="*/ 1078975 h 5339960"/>
              <a:gd name="connsiteX25322" fmla="*/ 1079985 w 6294865"/>
              <a:gd name="connsiteY25322" fmla="*/ 1079648 h 5339960"/>
              <a:gd name="connsiteX25323" fmla="*/ 1074192 w 6294865"/>
              <a:gd name="connsiteY25323" fmla="*/ 1059707 h 5339960"/>
              <a:gd name="connsiteX25324" fmla="*/ 1066595 w 6294865"/>
              <a:gd name="connsiteY25324" fmla="*/ 1058671 h 5339960"/>
              <a:gd name="connsiteX25325" fmla="*/ 887794 w 6294865"/>
              <a:gd name="connsiteY25325" fmla="*/ 1607243 h 5339960"/>
              <a:gd name="connsiteX25326" fmla="*/ 885692 w 6294865"/>
              <a:gd name="connsiteY25326" fmla="*/ 1614145 h 5339960"/>
              <a:gd name="connsiteX25327" fmla="*/ 889500 w 6294865"/>
              <a:gd name="connsiteY25327" fmla="*/ 1612194 h 5339960"/>
              <a:gd name="connsiteX25328" fmla="*/ 837458 w 6294865"/>
              <a:gd name="connsiteY25328" fmla="*/ 1767030 h 5339960"/>
              <a:gd name="connsiteX25329" fmla="*/ 851760 w 6294865"/>
              <a:gd name="connsiteY25329" fmla="*/ 1766810 h 5339960"/>
              <a:gd name="connsiteX25330" fmla="*/ 859372 w 6294865"/>
              <a:gd name="connsiteY25330" fmla="*/ 1779593 h 5339960"/>
              <a:gd name="connsiteX25331" fmla="*/ 859047 w 6294865"/>
              <a:gd name="connsiteY25331" fmla="*/ 1779906 h 5339960"/>
              <a:gd name="connsiteX25332" fmla="*/ 868524 w 6294865"/>
              <a:gd name="connsiteY25332" fmla="*/ 1784622 h 5339960"/>
              <a:gd name="connsiteX25333" fmla="*/ 879370 w 6294865"/>
              <a:gd name="connsiteY25333" fmla="*/ 1789838 h 5339960"/>
              <a:gd name="connsiteX25334" fmla="*/ 862463 w 6294865"/>
              <a:gd name="connsiteY25334" fmla="*/ 1733299 h 5339960"/>
              <a:gd name="connsiteX25335" fmla="*/ 859002 w 6294865"/>
              <a:gd name="connsiteY25335" fmla="*/ 1734809 h 5339960"/>
              <a:gd name="connsiteX25336" fmla="*/ 853970 w 6294865"/>
              <a:gd name="connsiteY25336" fmla="*/ 1737470 h 5339960"/>
              <a:gd name="connsiteX25337" fmla="*/ 854515 w 6294865"/>
              <a:gd name="connsiteY25337" fmla="*/ 1738851 h 5339960"/>
              <a:gd name="connsiteX25338" fmla="*/ 853841 w 6294865"/>
              <a:gd name="connsiteY25338" fmla="*/ 1744413 h 5339960"/>
              <a:gd name="connsiteX25339" fmla="*/ 847708 w 6294865"/>
              <a:gd name="connsiteY25339" fmla="*/ 1740782 h 5339960"/>
              <a:gd name="connsiteX25340" fmla="*/ 847095 w 6294865"/>
              <a:gd name="connsiteY25340" fmla="*/ 1741105 h 5339960"/>
              <a:gd name="connsiteX25341" fmla="*/ 843859 w 6294865"/>
              <a:gd name="connsiteY25341" fmla="*/ 1750284 h 5339960"/>
              <a:gd name="connsiteX25342" fmla="*/ 903316 w 6294865"/>
              <a:gd name="connsiteY25342" fmla="*/ 1557736 h 5339960"/>
              <a:gd name="connsiteX25343" fmla="*/ 910797 w 6294865"/>
              <a:gd name="connsiteY25343" fmla="*/ 1570714 h 5339960"/>
              <a:gd name="connsiteX25344" fmla="*/ 929385 w 6294865"/>
              <a:gd name="connsiteY25344" fmla="*/ 1569787 h 5339960"/>
              <a:gd name="connsiteX25345" fmla="*/ 933090 w 6294865"/>
              <a:gd name="connsiteY25345" fmla="*/ 1565355 h 5339960"/>
              <a:gd name="connsiteX25346" fmla="*/ 930713 w 6294865"/>
              <a:gd name="connsiteY25346" fmla="*/ 1544293 h 5339960"/>
              <a:gd name="connsiteX25347" fmla="*/ 891424 w 6294865"/>
              <a:gd name="connsiteY25347" fmla="*/ 1594948 h 5339960"/>
              <a:gd name="connsiteX25348" fmla="*/ 889717 w 6294865"/>
              <a:gd name="connsiteY25348" fmla="*/ 1600923 h 5339960"/>
              <a:gd name="connsiteX25349" fmla="*/ 889418 w 6294865"/>
              <a:gd name="connsiteY25349" fmla="*/ 1601906 h 5339960"/>
              <a:gd name="connsiteX25350" fmla="*/ 890972 w 6294865"/>
              <a:gd name="connsiteY25350" fmla="*/ 1608050 h 5339960"/>
              <a:gd name="connsiteX25351" fmla="*/ 891576 w 6294865"/>
              <a:gd name="connsiteY25351" fmla="*/ 1610564 h 5339960"/>
              <a:gd name="connsiteX25352" fmla="*/ 906310 w 6294865"/>
              <a:gd name="connsiteY25352" fmla="*/ 1595928 h 5339960"/>
              <a:gd name="connsiteX25353" fmla="*/ 903579 w 6294865"/>
              <a:gd name="connsiteY25353" fmla="*/ 1588764 h 5339960"/>
              <a:gd name="connsiteX25354" fmla="*/ 903475 w 6294865"/>
              <a:gd name="connsiteY25354" fmla="*/ 1588540 h 5339960"/>
              <a:gd name="connsiteX25355" fmla="*/ 1066739 w 6294865"/>
              <a:gd name="connsiteY25355" fmla="*/ 1038218 h 5339960"/>
              <a:gd name="connsiteX25356" fmla="*/ 1065146 w 6294865"/>
              <a:gd name="connsiteY25356" fmla="*/ 1043654 h 5339960"/>
              <a:gd name="connsiteX25357" fmla="*/ 1068929 w 6294865"/>
              <a:gd name="connsiteY25357" fmla="*/ 1043778 h 5339960"/>
              <a:gd name="connsiteX25358" fmla="*/ 1026193 w 6294865"/>
              <a:gd name="connsiteY25358" fmla="*/ 1166663 h 5339960"/>
              <a:gd name="connsiteX25359" fmla="*/ 1024728 w 6294865"/>
              <a:gd name="connsiteY25359" fmla="*/ 1173472 h 5339960"/>
              <a:gd name="connsiteX25360" fmla="*/ 1030952 w 6294865"/>
              <a:gd name="connsiteY25360" fmla="*/ 1169552 h 5339960"/>
              <a:gd name="connsiteX25361" fmla="*/ 936506 w 6294865"/>
              <a:gd name="connsiteY25361" fmla="*/ 1451050 h 5339960"/>
              <a:gd name="connsiteX25362" fmla="*/ 940695 w 6294865"/>
              <a:gd name="connsiteY25362" fmla="*/ 1486883 h 5339960"/>
              <a:gd name="connsiteX25363" fmla="*/ 967044 w 6294865"/>
              <a:gd name="connsiteY25363" fmla="*/ 1472212 h 5339960"/>
              <a:gd name="connsiteX25364" fmla="*/ 961185 w 6294865"/>
              <a:gd name="connsiteY25364" fmla="*/ 1450167 h 5339960"/>
              <a:gd name="connsiteX25365" fmla="*/ 956816 w 6294865"/>
              <a:gd name="connsiteY25365" fmla="*/ 1430475 h 5339960"/>
              <a:gd name="connsiteX25366" fmla="*/ 948402 w 6294865"/>
              <a:gd name="connsiteY25366" fmla="*/ 1438980 h 5339960"/>
              <a:gd name="connsiteX25367" fmla="*/ 894249 w 6294865"/>
              <a:gd name="connsiteY25367" fmla="*/ 1585057 h 5339960"/>
              <a:gd name="connsiteX25368" fmla="*/ 892559 w 6294865"/>
              <a:gd name="connsiteY25368" fmla="*/ 1590972 h 5339960"/>
              <a:gd name="connsiteX25369" fmla="*/ 895138 w 6294865"/>
              <a:gd name="connsiteY25369" fmla="*/ 1589867 h 5339960"/>
              <a:gd name="connsiteX25370" fmla="*/ 902648 w 6294865"/>
              <a:gd name="connsiteY25370" fmla="*/ 1586757 h 5339960"/>
              <a:gd name="connsiteX25371" fmla="*/ 901162 w 6294865"/>
              <a:gd name="connsiteY25371" fmla="*/ 1583551 h 5339960"/>
              <a:gd name="connsiteX25372" fmla="*/ 1038678 w 6294865"/>
              <a:gd name="connsiteY25372" fmla="*/ 1126482 h 5339960"/>
              <a:gd name="connsiteX25373" fmla="*/ 1039024 w 6294865"/>
              <a:gd name="connsiteY25373" fmla="*/ 1127626 h 5339960"/>
              <a:gd name="connsiteX25374" fmla="*/ 1051414 w 6294865"/>
              <a:gd name="connsiteY25374" fmla="*/ 1122306 h 5339960"/>
              <a:gd name="connsiteX25375" fmla="*/ 1042255 w 6294865"/>
              <a:gd name="connsiteY25375" fmla="*/ 1117489 h 5339960"/>
              <a:gd name="connsiteX25376" fmla="*/ 560588 w 6294865"/>
              <a:gd name="connsiteY25376" fmla="*/ 2641509 h 5339960"/>
              <a:gd name="connsiteX25377" fmla="*/ 561017 w 6294865"/>
              <a:gd name="connsiteY25377" fmla="*/ 2643163 h 5339960"/>
              <a:gd name="connsiteX25378" fmla="*/ 562955 w 6294865"/>
              <a:gd name="connsiteY25378" fmla="*/ 2641239 h 5339960"/>
              <a:gd name="connsiteX25379" fmla="*/ 561564 w 6294865"/>
              <a:gd name="connsiteY25379" fmla="*/ 2640865 h 5339960"/>
              <a:gd name="connsiteX25380" fmla="*/ 800250 w 6294865"/>
              <a:gd name="connsiteY25380" fmla="*/ 1880092 h 5339960"/>
              <a:gd name="connsiteX25381" fmla="*/ 790014 w 6294865"/>
              <a:gd name="connsiteY25381" fmla="*/ 1940819 h 5339960"/>
              <a:gd name="connsiteX25382" fmla="*/ 789285 w 6294865"/>
              <a:gd name="connsiteY25382" fmla="*/ 1944882 h 5339960"/>
              <a:gd name="connsiteX25383" fmla="*/ 797343 w 6294865"/>
              <a:gd name="connsiteY25383" fmla="*/ 1935242 h 5339960"/>
              <a:gd name="connsiteX25384" fmla="*/ 798313 w 6294865"/>
              <a:gd name="connsiteY25384" fmla="*/ 1934393 h 5339960"/>
              <a:gd name="connsiteX25385" fmla="*/ 808173 w 6294865"/>
              <a:gd name="connsiteY25385" fmla="*/ 1916469 h 5339960"/>
              <a:gd name="connsiteX25386" fmla="*/ 821759 w 6294865"/>
              <a:gd name="connsiteY25386" fmla="*/ 1896197 h 5339960"/>
              <a:gd name="connsiteX25387" fmla="*/ 809006 w 6294865"/>
              <a:gd name="connsiteY25387" fmla="*/ 1876043 h 5339960"/>
              <a:gd name="connsiteX25388" fmla="*/ 808457 w 6294865"/>
              <a:gd name="connsiteY25388" fmla="*/ 1874376 h 5339960"/>
              <a:gd name="connsiteX25389" fmla="*/ 803315 w 6294865"/>
              <a:gd name="connsiteY25389" fmla="*/ 1878136 h 5339960"/>
              <a:gd name="connsiteX25390" fmla="*/ 1028816 w 6294865"/>
              <a:gd name="connsiteY25390" fmla="*/ 1154466 h 5339960"/>
              <a:gd name="connsiteX25391" fmla="*/ 1028292 w 6294865"/>
              <a:gd name="connsiteY25391" fmla="*/ 1156905 h 5339960"/>
              <a:gd name="connsiteX25392" fmla="*/ 1036980 w 6294865"/>
              <a:gd name="connsiteY25392" fmla="*/ 1165755 h 5339960"/>
              <a:gd name="connsiteX25393" fmla="*/ 1036981 w 6294865"/>
              <a:gd name="connsiteY25393" fmla="*/ 1165756 h 5339960"/>
              <a:gd name="connsiteX25394" fmla="*/ 1039135 w 6294865"/>
              <a:gd name="connsiteY25394" fmla="*/ 1164401 h 5339960"/>
              <a:gd name="connsiteX25395" fmla="*/ 1041470 w 6294865"/>
              <a:gd name="connsiteY25395" fmla="*/ 1162771 h 5339960"/>
              <a:gd name="connsiteX25396" fmla="*/ 1040121 w 6294865"/>
              <a:gd name="connsiteY25396" fmla="*/ 1159156 h 5339960"/>
              <a:gd name="connsiteX25397" fmla="*/ 1033944 w 6294865"/>
              <a:gd name="connsiteY25397" fmla="*/ 1141688 h 5339960"/>
              <a:gd name="connsiteX25398" fmla="*/ 1032955 w 6294865"/>
              <a:gd name="connsiteY25398" fmla="*/ 1142087 h 5339960"/>
              <a:gd name="connsiteX25399" fmla="*/ 1087409 w 6294865"/>
              <a:gd name="connsiteY25399" fmla="*/ 966943 h 5339960"/>
              <a:gd name="connsiteX25400" fmla="*/ 1088233 w 6294865"/>
              <a:gd name="connsiteY25400" fmla="*/ 972224 h 5339960"/>
              <a:gd name="connsiteX25401" fmla="*/ 1111799 w 6294865"/>
              <a:gd name="connsiteY25401" fmla="*/ 971667 h 5339960"/>
              <a:gd name="connsiteX25402" fmla="*/ 1112815 w 6294865"/>
              <a:gd name="connsiteY25402" fmla="*/ 971700 h 5339960"/>
              <a:gd name="connsiteX25403" fmla="*/ 488583 w 6294865"/>
              <a:gd name="connsiteY25403" fmla="*/ 2865779 h 5339960"/>
              <a:gd name="connsiteX25404" fmla="*/ 491912 w 6294865"/>
              <a:gd name="connsiteY25404" fmla="*/ 2867545 h 5339960"/>
              <a:gd name="connsiteX25405" fmla="*/ 491880 w 6294865"/>
              <a:gd name="connsiteY25405" fmla="*/ 2865489 h 5339960"/>
              <a:gd name="connsiteX25406" fmla="*/ 489527 w 6294865"/>
              <a:gd name="connsiteY25406" fmla="*/ 2863812 h 5339960"/>
              <a:gd name="connsiteX25407" fmla="*/ 452128 w 6294865"/>
              <a:gd name="connsiteY25407" fmla="*/ 2980347 h 5339960"/>
              <a:gd name="connsiteX25408" fmla="*/ 457998 w 6294865"/>
              <a:gd name="connsiteY25408" fmla="*/ 2988164 h 5339960"/>
              <a:gd name="connsiteX25409" fmla="*/ 460581 w 6294865"/>
              <a:gd name="connsiteY25409" fmla="*/ 2992642 h 5339960"/>
              <a:gd name="connsiteX25410" fmla="*/ 465303 w 6294865"/>
              <a:gd name="connsiteY25410" fmla="*/ 2992504 h 5339960"/>
              <a:gd name="connsiteX25411" fmla="*/ 469588 w 6294865"/>
              <a:gd name="connsiteY25411" fmla="*/ 2987089 h 5339960"/>
              <a:gd name="connsiteX25412" fmla="*/ 469097 w 6294865"/>
              <a:gd name="connsiteY25412" fmla="*/ 2992174 h 5339960"/>
              <a:gd name="connsiteX25413" fmla="*/ 469020 w 6294865"/>
              <a:gd name="connsiteY25413" fmla="*/ 2992393 h 5339960"/>
              <a:gd name="connsiteX25414" fmla="*/ 473740 w 6294865"/>
              <a:gd name="connsiteY25414" fmla="*/ 2992254 h 5339960"/>
              <a:gd name="connsiteX25415" fmla="*/ 474326 w 6294865"/>
              <a:gd name="connsiteY25415" fmla="*/ 2987161 h 5339960"/>
              <a:gd name="connsiteX25416" fmla="*/ 476548 w 6294865"/>
              <a:gd name="connsiteY25416" fmla="*/ 2975214 h 5339960"/>
              <a:gd name="connsiteX25417" fmla="*/ 471311 w 6294865"/>
              <a:gd name="connsiteY25417" fmla="*/ 2974858 h 5339960"/>
              <a:gd name="connsiteX25418" fmla="*/ 461229 w 6294865"/>
              <a:gd name="connsiteY25418" fmla="*/ 2974154 h 5339960"/>
              <a:gd name="connsiteX25419" fmla="*/ 453383 w 6294865"/>
              <a:gd name="connsiteY25419" fmla="*/ 2979246 h 5339960"/>
              <a:gd name="connsiteX25420" fmla="*/ 1161746 w 6294865"/>
              <a:gd name="connsiteY25420" fmla="*/ 724314 h 5339960"/>
              <a:gd name="connsiteX25421" fmla="*/ 1164842 w 6294865"/>
              <a:gd name="connsiteY25421" fmla="*/ 732530 h 5339960"/>
              <a:gd name="connsiteX25422" fmla="*/ 1166246 w 6294865"/>
              <a:gd name="connsiteY25422" fmla="*/ 738398 h 5339960"/>
              <a:gd name="connsiteX25423" fmla="*/ 1171922 w 6294865"/>
              <a:gd name="connsiteY25423" fmla="*/ 740956 h 5339960"/>
              <a:gd name="connsiteX25424" fmla="*/ 1172528 w 6294865"/>
              <a:gd name="connsiteY25424" fmla="*/ 708595 h 5339960"/>
              <a:gd name="connsiteX25425" fmla="*/ 1168746 w 6294865"/>
              <a:gd name="connsiteY25425" fmla="*/ 714215 h 5339960"/>
              <a:gd name="connsiteX25426" fmla="*/ 620535 w 6294865"/>
              <a:gd name="connsiteY25426" fmla="*/ 2441317 h 5339960"/>
              <a:gd name="connsiteX25427" fmla="*/ 621451 w 6294865"/>
              <a:gd name="connsiteY25427" fmla="*/ 2440861 h 5339960"/>
              <a:gd name="connsiteX25428" fmla="*/ 620951 w 6294865"/>
              <a:gd name="connsiteY25428" fmla="*/ 2440901 h 5339960"/>
              <a:gd name="connsiteX25429" fmla="*/ 529485 w 6294865"/>
              <a:gd name="connsiteY25429" fmla="*/ 2730319 h 5339960"/>
              <a:gd name="connsiteX25430" fmla="*/ 529899 w 6294865"/>
              <a:gd name="connsiteY25430" fmla="*/ 2736321 h 5339960"/>
              <a:gd name="connsiteX25431" fmla="*/ 530176 w 6294865"/>
              <a:gd name="connsiteY25431" fmla="*/ 2748546 h 5339960"/>
              <a:gd name="connsiteX25432" fmla="*/ 542270 w 6294865"/>
              <a:gd name="connsiteY25432" fmla="*/ 2735922 h 5339960"/>
              <a:gd name="connsiteX25433" fmla="*/ 543392 w 6294865"/>
              <a:gd name="connsiteY25433" fmla="*/ 2734872 h 5339960"/>
              <a:gd name="connsiteX25434" fmla="*/ 543457 w 6294865"/>
              <a:gd name="connsiteY25434" fmla="*/ 2734614 h 5339960"/>
              <a:gd name="connsiteX25435" fmla="*/ 541449 w 6294865"/>
              <a:gd name="connsiteY25435" fmla="*/ 2732341 h 5339960"/>
              <a:gd name="connsiteX25436" fmla="*/ 538683 w 6294865"/>
              <a:gd name="connsiteY25436" fmla="*/ 2731428 h 5339960"/>
              <a:gd name="connsiteX25437" fmla="*/ 535615 w 6294865"/>
              <a:gd name="connsiteY25437" fmla="*/ 2729996 h 5339960"/>
              <a:gd name="connsiteX25438" fmla="*/ 805239 w 6294865"/>
              <a:gd name="connsiteY25438" fmla="*/ 1851148 h 5339960"/>
              <a:gd name="connsiteX25439" fmla="*/ 804006 w 6294865"/>
              <a:gd name="connsiteY25439" fmla="*/ 1858276 h 5339960"/>
              <a:gd name="connsiteX25440" fmla="*/ 807562 w 6294865"/>
              <a:gd name="connsiteY25440" fmla="*/ 1856217 h 5339960"/>
              <a:gd name="connsiteX25441" fmla="*/ 813274 w 6294865"/>
              <a:gd name="connsiteY25441" fmla="*/ 1824272 h 5339960"/>
              <a:gd name="connsiteX25442" fmla="*/ 822427 w 6294865"/>
              <a:gd name="connsiteY25442" fmla="*/ 1845020 h 5339960"/>
              <a:gd name="connsiteX25443" fmla="*/ 822578 w 6294865"/>
              <a:gd name="connsiteY25443" fmla="*/ 1847522 h 5339960"/>
              <a:gd name="connsiteX25444" fmla="*/ 828759 w 6294865"/>
              <a:gd name="connsiteY25444" fmla="*/ 1843945 h 5339960"/>
              <a:gd name="connsiteX25445" fmla="*/ 833083 w 6294865"/>
              <a:gd name="connsiteY25445" fmla="*/ 1841824 h 5339960"/>
              <a:gd name="connsiteX25446" fmla="*/ 832360 w 6294865"/>
              <a:gd name="connsiteY25446" fmla="*/ 1841215 h 5339960"/>
              <a:gd name="connsiteX25447" fmla="*/ 829295 w 6294865"/>
              <a:gd name="connsiteY25447" fmla="*/ 1838057 h 5339960"/>
              <a:gd name="connsiteX25448" fmla="*/ 834363 w 6294865"/>
              <a:gd name="connsiteY25448" fmla="*/ 1841198 h 5339960"/>
              <a:gd name="connsiteX25449" fmla="*/ 860454 w 6294865"/>
              <a:gd name="connsiteY25449" fmla="*/ 1828407 h 5339960"/>
              <a:gd name="connsiteX25450" fmla="*/ 877040 w 6294865"/>
              <a:gd name="connsiteY25450" fmla="*/ 1821531 h 5339960"/>
              <a:gd name="connsiteX25451" fmla="*/ 863625 w 6294865"/>
              <a:gd name="connsiteY25451" fmla="*/ 1833711 h 5339960"/>
              <a:gd name="connsiteX25452" fmla="*/ 844488 w 6294865"/>
              <a:gd name="connsiteY25452" fmla="*/ 1847868 h 5339960"/>
              <a:gd name="connsiteX25453" fmla="*/ 852816 w 6294865"/>
              <a:gd name="connsiteY25453" fmla="*/ 1853450 h 5339960"/>
              <a:gd name="connsiteX25454" fmla="*/ 856015 w 6294865"/>
              <a:gd name="connsiteY25454" fmla="*/ 1855659 h 5339960"/>
              <a:gd name="connsiteX25455" fmla="*/ 855248 w 6294865"/>
              <a:gd name="connsiteY25455" fmla="*/ 1843709 h 5339960"/>
              <a:gd name="connsiteX25456" fmla="*/ 863681 w 6294865"/>
              <a:gd name="connsiteY25456" fmla="*/ 1840330 h 5339960"/>
              <a:gd name="connsiteX25457" fmla="*/ 867029 w 6294865"/>
              <a:gd name="connsiteY25457" fmla="*/ 1844238 h 5339960"/>
              <a:gd name="connsiteX25458" fmla="*/ 876270 w 6294865"/>
              <a:gd name="connsiteY25458" fmla="*/ 1834238 h 5339960"/>
              <a:gd name="connsiteX25459" fmla="*/ 873762 w 6294865"/>
              <a:gd name="connsiteY25459" fmla="*/ 1825610 h 5339960"/>
              <a:gd name="connsiteX25460" fmla="*/ 886106 w 6294865"/>
              <a:gd name="connsiteY25460" fmla="*/ 1816980 h 5339960"/>
              <a:gd name="connsiteX25461" fmla="*/ 887891 w 6294865"/>
              <a:gd name="connsiteY25461" fmla="*/ 1816857 h 5339960"/>
              <a:gd name="connsiteX25462" fmla="*/ 882358 w 6294865"/>
              <a:gd name="connsiteY25462" fmla="*/ 1799833 h 5339960"/>
              <a:gd name="connsiteX25463" fmla="*/ 881758 w 6294865"/>
              <a:gd name="connsiteY25463" fmla="*/ 1797824 h 5339960"/>
              <a:gd name="connsiteX25464" fmla="*/ 870049 w 6294865"/>
              <a:gd name="connsiteY25464" fmla="*/ 1793963 h 5339960"/>
              <a:gd name="connsiteX25465" fmla="*/ 852812 w 6294865"/>
              <a:gd name="connsiteY25465" fmla="*/ 1785912 h 5339960"/>
              <a:gd name="connsiteX25466" fmla="*/ 837650 w 6294865"/>
              <a:gd name="connsiteY25466" fmla="*/ 1800516 h 5339960"/>
              <a:gd name="connsiteX25467" fmla="*/ 816435 w 6294865"/>
              <a:gd name="connsiteY25467" fmla="*/ 1814914 h 5339960"/>
              <a:gd name="connsiteX25468" fmla="*/ 662658 w 6294865"/>
              <a:gd name="connsiteY25468" fmla="*/ 2302091 h 5339960"/>
              <a:gd name="connsiteX25469" fmla="*/ 662548 w 6294865"/>
              <a:gd name="connsiteY25469" fmla="*/ 2304338 h 5339960"/>
              <a:gd name="connsiteX25470" fmla="*/ 669353 w 6294865"/>
              <a:gd name="connsiteY25470" fmla="*/ 2309487 h 5339960"/>
              <a:gd name="connsiteX25471" fmla="*/ 671738 w 6294865"/>
              <a:gd name="connsiteY25471" fmla="*/ 2307739 h 5339960"/>
              <a:gd name="connsiteX25472" fmla="*/ 665567 w 6294865"/>
              <a:gd name="connsiteY25472" fmla="*/ 2305672 h 5339960"/>
              <a:gd name="connsiteX25473" fmla="*/ 1085720 w 6294865"/>
              <a:gd name="connsiteY25473" fmla="*/ 956112 h 5339960"/>
              <a:gd name="connsiteX25474" fmla="*/ 1086235 w 6294865"/>
              <a:gd name="connsiteY25474" fmla="*/ 959407 h 5339960"/>
              <a:gd name="connsiteX25475" fmla="*/ 1097100 w 6294865"/>
              <a:gd name="connsiteY25475" fmla="*/ 962130 h 5339960"/>
              <a:gd name="connsiteX25476" fmla="*/ 1117681 w 6294865"/>
              <a:gd name="connsiteY25476" fmla="*/ 967327 h 5339960"/>
              <a:gd name="connsiteX25477" fmla="*/ 1116666 w 6294865"/>
              <a:gd name="connsiteY25477" fmla="*/ 964745 h 5339960"/>
              <a:gd name="connsiteX25478" fmla="*/ 1092323 w 6294865"/>
              <a:gd name="connsiteY25478" fmla="*/ 948750 h 5339960"/>
              <a:gd name="connsiteX25479" fmla="*/ 1089886 w 6294865"/>
              <a:gd name="connsiteY25479" fmla="*/ 951740 h 5339960"/>
              <a:gd name="connsiteX25480" fmla="*/ 668115 w 6294865"/>
              <a:gd name="connsiteY25480" fmla="*/ 2281050 h 5339960"/>
              <a:gd name="connsiteX25481" fmla="*/ 685747 w 6294865"/>
              <a:gd name="connsiteY25481" fmla="*/ 2297471 h 5339960"/>
              <a:gd name="connsiteX25482" fmla="*/ 690624 w 6294865"/>
              <a:gd name="connsiteY25482" fmla="*/ 2293896 h 5339960"/>
              <a:gd name="connsiteX25483" fmla="*/ 690538 w 6294865"/>
              <a:gd name="connsiteY25483" fmla="*/ 2288222 h 5339960"/>
              <a:gd name="connsiteX25484" fmla="*/ 685577 w 6294865"/>
              <a:gd name="connsiteY25484" fmla="*/ 2277529 h 5339960"/>
              <a:gd name="connsiteX25485" fmla="*/ 679528 w 6294865"/>
              <a:gd name="connsiteY25485" fmla="*/ 2270679 h 5339960"/>
              <a:gd name="connsiteX25486" fmla="*/ 671155 w 6294865"/>
              <a:gd name="connsiteY25486" fmla="*/ 2278010 h 5339960"/>
              <a:gd name="connsiteX25487" fmla="*/ 1201529 w 6294865"/>
              <a:gd name="connsiteY25487" fmla="*/ 584993 h 5339960"/>
              <a:gd name="connsiteX25488" fmla="*/ 1215018 w 6294865"/>
              <a:gd name="connsiteY25488" fmla="*/ 627225 h 5339960"/>
              <a:gd name="connsiteX25489" fmla="*/ 1215124 w 6294865"/>
              <a:gd name="connsiteY25489" fmla="*/ 627562 h 5339960"/>
              <a:gd name="connsiteX25490" fmla="*/ 1226950 w 6294865"/>
              <a:gd name="connsiteY25490" fmla="*/ 607780 h 5339960"/>
              <a:gd name="connsiteX25491" fmla="*/ 1233897 w 6294865"/>
              <a:gd name="connsiteY25491" fmla="*/ 596970 h 5339960"/>
              <a:gd name="connsiteX25492" fmla="*/ 1224610 w 6294865"/>
              <a:gd name="connsiteY25492" fmla="*/ 567488 h 5339960"/>
              <a:gd name="connsiteX25493" fmla="*/ 638428 w 6294865"/>
              <a:gd name="connsiteY25493" fmla="*/ 2372023 h 5339960"/>
              <a:gd name="connsiteX25494" fmla="*/ 639438 w 6294865"/>
              <a:gd name="connsiteY25494" fmla="*/ 2377299 h 5339960"/>
              <a:gd name="connsiteX25495" fmla="*/ 640845 w 6294865"/>
              <a:gd name="connsiteY25495" fmla="*/ 2370745 h 5339960"/>
              <a:gd name="connsiteX25496" fmla="*/ 1196780 w 6294865"/>
              <a:gd name="connsiteY25496" fmla="*/ 599461 h 5339960"/>
              <a:gd name="connsiteX25497" fmla="*/ 1197292 w 6294865"/>
              <a:gd name="connsiteY25497" fmla="*/ 606764 h 5339960"/>
              <a:gd name="connsiteX25498" fmla="*/ 1192746 w 6294865"/>
              <a:gd name="connsiteY25498" fmla="*/ 654937 h 5339960"/>
              <a:gd name="connsiteX25499" fmla="*/ 1194177 w 6294865"/>
              <a:gd name="connsiteY25499" fmla="*/ 662987 h 5339960"/>
              <a:gd name="connsiteX25500" fmla="*/ 1199832 w 6294865"/>
              <a:gd name="connsiteY25500" fmla="*/ 653142 h 5339960"/>
              <a:gd name="connsiteX25501" fmla="*/ 1205100 w 6294865"/>
              <a:gd name="connsiteY25501" fmla="*/ 644331 h 5339960"/>
              <a:gd name="connsiteX25502" fmla="*/ 1199325 w 6294865"/>
              <a:gd name="connsiteY25502" fmla="*/ 616956 h 5339960"/>
              <a:gd name="connsiteX25503" fmla="*/ 468992 w 6294865"/>
              <a:gd name="connsiteY25503" fmla="*/ 2907464 h 5339960"/>
              <a:gd name="connsiteX25504" fmla="*/ 472489 w 6294865"/>
              <a:gd name="connsiteY25504" fmla="*/ 2913531 h 5339960"/>
              <a:gd name="connsiteX25505" fmla="*/ 476398 w 6294865"/>
              <a:gd name="connsiteY25505" fmla="*/ 2902438 h 5339960"/>
              <a:gd name="connsiteX25506" fmla="*/ 476399 w 6294865"/>
              <a:gd name="connsiteY25506" fmla="*/ 2902437 h 5339960"/>
              <a:gd name="connsiteX25507" fmla="*/ 476398 w 6294865"/>
              <a:gd name="connsiteY25507" fmla="*/ 2902438 h 5339960"/>
              <a:gd name="connsiteX25508" fmla="*/ 476398 w 6294865"/>
              <a:gd name="connsiteY25508" fmla="*/ 2902438 h 5339960"/>
              <a:gd name="connsiteX25509" fmla="*/ 1158161 w 6294865"/>
              <a:gd name="connsiteY25509" fmla="*/ 719620 h 5339960"/>
              <a:gd name="connsiteX25510" fmla="*/ 1160752 w 6294865"/>
              <a:gd name="connsiteY25510" fmla="*/ 721672 h 5339960"/>
              <a:gd name="connsiteX25511" fmla="*/ 1161005 w 6294865"/>
              <a:gd name="connsiteY25511" fmla="*/ 722343 h 5339960"/>
              <a:gd name="connsiteX25512" fmla="*/ 1166057 w 6294865"/>
              <a:gd name="connsiteY25512" fmla="*/ 713004 h 5339960"/>
              <a:gd name="connsiteX25513" fmla="*/ 1163035 w 6294865"/>
              <a:gd name="connsiteY25513" fmla="*/ 715845 h 5339960"/>
              <a:gd name="connsiteX25514" fmla="*/ 947313 w 6294865"/>
              <a:gd name="connsiteY25514" fmla="*/ 1388621 h 5339960"/>
              <a:gd name="connsiteX25515" fmla="*/ 950885 w 6294865"/>
              <a:gd name="connsiteY25515" fmla="*/ 1388566 h 5339960"/>
              <a:gd name="connsiteX25516" fmla="*/ 951319 w 6294865"/>
              <a:gd name="connsiteY25516" fmla="*/ 1388916 h 5339960"/>
              <a:gd name="connsiteX25517" fmla="*/ 951077 w 6294865"/>
              <a:gd name="connsiteY25517" fmla="*/ 1386774 h 5339960"/>
              <a:gd name="connsiteX25518" fmla="*/ 859372 w 6294865"/>
              <a:gd name="connsiteY25518" fmla="*/ 1666000 h 5339960"/>
              <a:gd name="connsiteX25519" fmla="*/ 860222 w 6294865"/>
              <a:gd name="connsiteY25519" fmla="*/ 1676797 h 5339960"/>
              <a:gd name="connsiteX25520" fmla="*/ 860956 w 6294865"/>
              <a:gd name="connsiteY25520" fmla="*/ 1680625 h 5339960"/>
              <a:gd name="connsiteX25521" fmla="*/ 875142 w 6294865"/>
              <a:gd name="connsiteY25521" fmla="*/ 1673668 h 5339960"/>
              <a:gd name="connsiteX25522" fmla="*/ 872503 w 6294865"/>
              <a:gd name="connsiteY25522" fmla="*/ 1664842 h 5339960"/>
              <a:gd name="connsiteX25523" fmla="*/ 859481 w 6294865"/>
              <a:gd name="connsiteY25523" fmla="*/ 1665892 h 5339960"/>
              <a:gd name="connsiteX25524" fmla="*/ 659492 w 6294865"/>
              <a:gd name="connsiteY25524" fmla="*/ 2298194 h 5339960"/>
              <a:gd name="connsiteX25525" fmla="*/ 659643 w 6294865"/>
              <a:gd name="connsiteY25525" fmla="*/ 2300113 h 5339960"/>
              <a:gd name="connsiteX25526" fmla="*/ 660046 w 6294865"/>
              <a:gd name="connsiteY25526" fmla="*/ 2298876 h 5339960"/>
              <a:gd name="connsiteX25527" fmla="*/ 921382 w 6294865"/>
              <a:gd name="connsiteY25527" fmla="*/ 1466392 h 5339960"/>
              <a:gd name="connsiteX25528" fmla="*/ 921552 w 6294865"/>
              <a:gd name="connsiteY25528" fmla="*/ 1466775 h 5339960"/>
              <a:gd name="connsiteX25529" fmla="*/ 922902 w 6294865"/>
              <a:gd name="connsiteY25529" fmla="*/ 1489201 h 5339960"/>
              <a:gd name="connsiteX25530" fmla="*/ 919154 w 6294865"/>
              <a:gd name="connsiteY25530" fmla="*/ 1490540 h 5339960"/>
              <a:gd name="connsiteX25531" fmla="*/ 928719 w 6294865"/>
              <a:gd name="connsiteY25531" fmla="*/ 1490257 h 5339960"/>
              <a:gd name="connsiteX25532" fmla="*/ 928651 w 6294865"/>
              <a:gd name="connsiteY25532" fmla="*/ 1485681 h 5339960"/>
              <a:gd name="connsiteX25533" fmla="*/ 930006 w 6294865"/>
              <a:gd name="connsiteY25533" fmla="*/ 1457641 h 5339960"/>
              <a:gd name="connsiteX25534" fmla="*/ 435158 w 6294865"/>
              <a:gd name="connsiteY25534" fmla="*/ 3009402 h 5339960"/>
              <a:gd name="connsiteX25535" fmla="*/ 434336 w 6294865"/>
              <a:gd name="connsiteY25535" fmla="*/ 3014275 h 5339960"/>
              <a:gd name="connsiteX25536" fmla="*/ 436221 w 6294865"/>
              <a:gd name="connsiteY25536" fmla="*/ 3012820 h 5339960"/>
              <a:gd name="connsiteX25537" fmla="*/ 435199 w 6294865"/>
              <a:gd name="connsiteY25537" fmla="*/ 3009399 h 5339960"/>
              <a:gd name="connsiteX25538" fmla="*/ 624601 w 6294865"/>
              <a:gd name="connsiteY25538" fmla="*/ 2404488 h 5339960"/>
              <a:gd name="connsiteX25539" fmla="*/ 630909 w 6294865"/>
              <a:gd name="connsiteY25539" fmla="*/ 2404233 h 5339960"/>
              <a:gd name="connsiteX25540" fmla="*/ 634217 w 6294865"/>
              <a:gd name="connsiteY25540" fmla="*/ 2404179 h 5339960"/>
              <a:gd name="connsiteX25541" fmla="*/ 633700 w 6294865"/>
              <a:gd name="connsiteY25541" fmla="*/ 2402236 h 5339960"/>
              <a:gd name="connsiteX25542" fmla="*/ 632707 w 6294865"/>
              <a:gd name="connsiteY25542" fmla="*/ 2401528 h 5339960"/>
              <a:gd name="connsiteX25543" fmla="*/ 680955 w 6294865"/>
              <a:gd name="connsiteY25543" fmla="*/ 2223949 h 5339960"/>
              <a:gd name="connsiteX25544" fmla="*/ 682781 w 6294865"/>
              <a:gd name="connsiteY25544" fmla="*/ 2231167 h 5339960"/>
              <a:gd name="connsiteX25545" fmla="*/ 686663 w 6294865"/>
              <a:gd name="connsiteY25545" fmla="*/ 2247324 h 5339960"/>
              <a:gd name="connsiteX25546" fmla="*/ 689157 w 6294865"/>
              <a:gd name="connsiteY25546" fmla="*/ 2244990 h 5339960"/>
              <a:gd name="connsiteX25547" fmla="*/ 690588 w 6294865"/>
              <a:gd name="connsiteY25547" fmla="*/ 2243941 h 5339960"/>
              <a:gd name="connsiteX25548" fmla="*/ 685451 w 6294865"/>
              <a:gd name="connsiteY25548" fmla="*/ 2224610 h 5339960"/>
              <a:gd name="connsiteX25549" fmla="*/ 640215 w 6294865"/>
              <a:gd name="connsiteY25549" fmla="*/ 2353063 h 5339960"/>
              <a:gd name="connsiteX25550" fmla="*/ 643814 w 6294865"/>
              <a:gd name="connsiteY25550" fmla="*/ 2355706 h 5339960"/>
              <a:gd name="connsiteX25551" fmla="*/ 644090 w 6294865"/>
              <a:gd name="connsiteY25551" fmla="*/ 2355627 h 5339960"/>
              <a:gd name="connsiteX25552" fmla="*/ 645851 w 6294865"/>
              <a:gd name="connsiteY25552" fmla="*/ 2347429 h 5339960"/>
              <a:gd name="connsiteX25553" fmla="*/ 611374 w 6294865"/>
              <a:gd name="connsiteY25553" fmla="*/ 2442090 h 5339960"/>
              <a:gd name="connsiteX25554" fmla="*/ 611596 w 6294865"/>
              <a:gd name="connsiteY25554" fmla="*/ 2444073 h 5339960"/>
              <a:gd name="connsiteX25555" fmla="*/ 612413 w 6294865"/>
              <a:gd name="connsiteY25555" fmla="*/ 2444143 h 5339960"/>
              <a:gd name="connsiteX25556" fmla="*/ 614760 w 6294865"/>
              <a:gd name="connsiteY25556" fmla="*/ 2441372 h 5339960"/>
              <a:gd name="connsiteX25557" fmla="*/ 612463 w 6294865"/>
              <a:gd name="connsiteY25557" fmla="*/ 2441294 h 5339960"/>
              <a:gd name="connsiteX25558" fmla="*/ 540496 w 6294865"/>
              <a:gd name="connsiteY25558" fmla="*/ 2666666 h 5339960"/>
              <a:gd name="connsiteX25559" fmla="*/ 546045 w 6294865"/>
              <a:gd name="connsiteY25559" fmla="*/ 2688188 h 5339960"/>
              <a:gd name="connsiteX25560" fmla="*/ 548724 w 6294865"/>
              <a:gd name="connsiteY25560" fmla="*/ 2698514 h 5339960"/>
              <a:gd name="connsiteX25561" fmla="*/ 549446 w 6294865"/>
              <a:gd name="connsiteY25561" fmla="*/ 2699211 h 5339960"/>
              <a:gd name="connsiteX25562" fmla="*/ 552003 w 6294865"/>
              <a:gd name="connsiteY25562" fmla="*/ 2696445 h 5339960"/>
              <a:gd name="connsiteX25563" fmla="*/ 556667 w 6294865"/>
              <a:gd name="connsiteY25563" fmla="*/ 2692410 h 5339960"/>
              <a:gd name="connsiteX25564" fmla="*/ 562994 w 6294865"/>
              <a:gd name="connsiteY25564" fmla="*/ 2672572 h 5339960"/>
              <a:gd name="connsiteX25565" fmla="*/ 558520 w 6294865"/>
              <a:gd name="connsiteY25565" fmla="*/ 2658806 h 5339960"/>
              <a:gd name="connsiteX25566" fmla="*/ 691101 w 6294865"/>
              <a:gd name="connsiteY25566" fmla="*/ 2187972 h 5339960"/>
              <a:gd name="connsiteX25567" fmla="*/ 692124 w 6294865"/>
              <a:gd name="connsiteY25567" fmla="*/ 2200984 h 5339960"/>
              <a:gd name="connsiteX25568" fmla="*/ 693565 w 6294865"/>
              <a:gd name="connsiteY25568" fmla="*/ 2208502 h 5339960"/>
              <a:gd name="connsiteX25569" fmla="*/ 693869 w 6294865"/>
              <a:gd name="connsiteY25569" fmla="*/ 2205670 h 5339960"/>
              <a:gd name="connsiteX25570" fmla="*/ 695414 w 6294865"/>
              <a:gd name="connsiteY25570" fmla="*/ 2208792 h 5339960"/>
              <a:gd name="connsiteX25571" fmla="*/ 696189 w 6294865"/>
              <a:gd name="connsiteY25571" fmla="*/ 2213917 h 5339960"/>
              <a:gd name="connsiteX25572" fmla="*/ 704797 w 6294865"/>
              <a:gd name="connsiteY25572" fmla="*/ 2216815 h 5339960"/>
              <a:gd name="connsiteX25573" fmla="*/ 729434 w 6294865"/>
              <a:gd name="connsiteY25573" fmla="*/ 2216027 h 5339960"/>
              <a:gd name="connsiteX25574" fmla="*/ 735070 w 6294865"/>
              <a:gd name="connsiteY25574" fmla="*/ 2212889 h 5339960"/>
              <a:gd name="connsiteX25575" fmla="*/ 734077 w 6294865"/>
              <a:gd name="connsiteY25575" fmla="*/ 2210281 h 5339960"/>
              <a:gd name="connsiteX25576" fmla="*/ 733166 w 6294865"/>
              <a:gd name="connsiteY25576" fmla="*/ 2208316 h 5339960"/>
              <a:gd name="connsiteX25577" fmla="*/ 728953 w 6294865"/>
              <a:gd name="connsiteY25577" fmla="*/ 2210435 h 5339960"/>
              <a:gd name="connsiteX25578" fmla="*/ 731346 w 6294865"/>
              <a:gd name="connsiteY25578" fmla="*/ 2204394 h 5339960"/>
              <a:gd name="connsiteX25579" fmla="*/ 717808 w 6294865"/>
              <a:gd name="connsiteY25579" fmla="*/ 2175208 h 5339960"/>
              <a:gd name="connsiteX25580" fmla="*/ 711759 w 6294865"/>
              <a:gd name="connsiteY25580" fmla="*/ 2168358 h 5339960"/>
              <a:gd name="connsiteX25581" fmla="*/ 703385 w 6294865"/>
              <a:gd name="connsiteY25581" fmla="*/ 2175689 h 5339960"/>
              <a:gd name="connsiteX25582" fmla="*/ 775072 w 6294865"/>
              <a:gd name="connsiteY25582" fmla="*/ 1920788 h 5339960"/>
              <a:gd name="connsiteX25583" fmla="*/ 777883 w 6294865"/>
              <a:gd name="connsiteY25583" fmla="*/ 1931632 h 5339960"/>
              <a:gd name="connsiteX25584" fmla="*/ 783177 w 6294865"/>
              <a:gd name="connsiteY25584" fmla="*/ 1952188 h 5339960"/>
              <a:gd name="connsiteX25585" fmla="*/ 784956 w 6294865"/>
              <a:gd name="connsiteY25585" fmla="*/ 1950060 h 5339960"/>
              <a:gd name="connsiteX25586" fmla="*/ 787342 w 6294865"/>
              <a:gd name="connsiteY25586" fmla="*/ 1921030 h 5339960"/>
              <a:gd name="connsiteX25587" fmla="*/ 783551 w 6294865"/>
              <a:gd name="connsiteY25587" fmla="*/ 1920323 h 5339960"/>
              <a:gd name="connsiteX25588" fmla="*/ 777719 w 6294865"/>
              <a:gd name="connsiteY25588" fmla="*/ 1918758 h 5339960"/>
              <a:gd name="connsiteX25589" fmla="*/ 499206 w 6294865"/>
              <a:gd name="connsiteY25589" fmla="*/ 2795649 h 5339960"/>
              <a:gd name="connsiteX25590" fmla="*/ 500936 w 6294865"/>
              <a:gd name="connsiteY25590" fmla="*/ 2810438 h 5339960"/>
              <a:gd name="connsiteX25591" fmla="*/ 502667 w 6294865"/>
              <a:gd name="connsiteY25591" fmla="*/ 2809744 h 5339960"/>
              <a:gd name="connsiteX25592" fmla="*/ 506015 w 6294865"/>
              <a:gd name="connsiteY25592" fmla="*/ 2813652 h 5339960"/>
              <a:gd name="connsiteX25593" fmla="*/ 515256 w 6294865"/>
              <a:gd name="connsiteY25593" fmla="*/ 2803652 h 5339960"/>
              <a:gd name="connsiteX25594" fmla="*/ 512749 w 6294865"/>
              <a:gd name="connsiteY25594" fmla="*/ 2795023 h 5339960"/>
              <a:gd name="connsiteX25595" fmla="*/ 522443 w 6294865"/>
              <a:gd name="connsiteY25595" fmla="*/ 2788246 h 5339960"/>
              <a:gd name="connsiteX25596" fmla="*/ 520548 w 6294865"/>
              <a:gd name="connsiteY25596" fmla="*/ 2779705 h 5339960"/>
              <a:gd name="connsiteX25597" fmla="*/ 512173 w 6294865"/>
              <a:gd name="connsiteY25597" fmla="*/ 2786126 h 5339960"/>
              <a:gd name="connsiteX25598" fmla="*/ 456946 w 6294865"/>
              <a:gd name="connsiteY25598" fmla="*/ 2929614 h 5339960"/>
              <a:gd name="connsiteX25599" fmla="*/ 456051 w 6294865"/>
              <a:gd name="connsiteY25599" fmla="*/ 2932746 h 5339960"/>
              <a:gd name="connsiteX25600" fmla="*/ 462006 w 6294865"/>
              <a:gd name="connsiteY25600" fmla="*/ 2946245 h 5339960"/>
              <a:gd name="connsiteX25601" fmla="*/ 462593 w 6294865"/>
              <a:gd name="connsiteY25601" fmla="*/ 2946005 h 5339960"/>
              <a:gd name="connsiteX25602" fmla="*/ 465286 w 6294865"/>
              <a:gd name="connsiteY25602" fmla="*/ 2933974 h 5339960"/>
              <a:gd name="connsiteX25603" fmla="*/ 465844 w 6294865"/>
              <a:gd name="connsiteY25603" fmla="*/ 2932391 h 5339960"/>
              <a:gd name="connsiteX25604" fmla="*/ 463858 w 6294865"/>
              <a:gd name="connsiteY25604" fmla="*/ 2928107 h 5339960"/>
              <a:gd name="connsiteX25605" fmla="*/ 1100763 w 6294865"/>
              <a:gd name="connsiteY25605" fmla="*/ 883767 h 5339960"/>
              <a:gd name="connsiteX25606" fmla="*/ 1106904 w 6294865"/>
              <a:gd name="connsiteY25606" fmla="*/ 882307 h 5339960"/>
              <a:gd name="connsiteX25607" fmla="*/ 1136381 w 6294865"/>
              <a:gd name="connsiteY25607" fmla="*/ 876057 h 5339960"/>
              <a:gd name="connsiteX25608" fmla="*/ 1135970 w 6294865"/>
              <a:gd name="connsiteY25608" fmla="*/ 872223 h 5339960"/>
              <a:gd name="connsiteX25609" fmla="*/ 1135694 w 6294865"/>
              <a:gd name="connsiteY25609" fmla="*/ 862657 h 5339960"/>
              <a:gd name="connsiteX25610" fmla="*/ 1123513 w 6294865"/>
              <a:gd name="connsiteY25610" fmla="*/ 870037 h 5339960"/>
              <a:gd name="connsiteX25611" fmla="*/ 744652 w 6294865"/>
              <a:gd name="connsiteY25611" fmla="*/ 2013263 h 5339960"/>
              <a:gd name="connsiteX25612" fmla="*/ 749713 w 6294865"/>
              <a:gd name="connsiteY25612" fmla="*/ 2017341 h 5339960"/>
              <a:gd name="connsiteX25613" fmla="*/ 750305 w 6294865"/>
              <a:gd name="connsiteY25613" fmla="*/ 2024466 h 5339960"/>
              <a:gd name="connsiteX25614" fmla="*/ 742654 w 6294865"/>
              <a:gd name="connsiteY25614" fmla="*/ 2031839 h 5339960"/>
              <a:gd name="connsiteX25615" fmla="*/ 752370 w 6294865"/>
              <a:gd name="connsiteY25615" fmla="*/ 2069298 h 5339960"/>
              <a:gd name="connsiteX25616" fmla="*/ 752941 w 6294865"/>
              <a:gd name="connsiteY25616" fmla="*/ 2069573 h 5339960"/>
              <a:gd name="connsiteX25617" fmla="*/ 767099 w 6294865"/>
              <a:gd name="connsiteY25617" fmla="*/ 2076631 h 5339960"/>
              <a:gd name="connsiteX25618" fmla="*/ 767132 w 6294865"/>
              <a:gd name="connsiteY25618" fmla="*/ 2076652 h 5339960"/>
              <a:gd name="connsiteX25619" fmla="*/ 768083 w 6294865"/>
              <a:gd name="connsiteY25619" fmla="*/ 2065102 h 5339960"/>
              <a:gd name="connsiteX25620" fmla="*/ 773871 w 6294865"/>
              <a:gd name="connsiteY25620" fmla="*/ 2014897 h 5339960"/>
              <a:gd name="connsiteX25621" fmla="*/ 776268 w 6294865"/>
              <a:gd name="connsiteY25621" fmla="*/ 2002013 h 5339960"/>
              <a:gd name="connsiteX25622" fmla="*/ 755476 w 6294865"/>
              <a:gd name="connsiteY25622" fmla="*/ 2009508 h 5339960"/>
              <a:gd name="connsiteX25623" fmla="*/ 860254 w 6294865"/>
              <a:gd name="connsiteY25623" fmla="*/ 1645150 h 5339960"/>
              <a:gd name="connsiteX25624" fmla="*/ 859886 w 6294865"/>
              <a:gd name="connsiteY25624" fmla="*/ 1647324 h 5339960"/>
              <a:gd name="connsiteX25625" fmla="*/ 861034 w 6294865"/>
              <a:gd name="connsiteY25625" fmla="*/ 1646125 h 5339960"/>
              <a:gd name="connsiteX25626" fmla="*/ 584704 w 6294865"/>
              <a:gd name="connsiteY25626" fmla="*/ 2517767 h 5339960"/>
              <a:gd name="connsiteX25627" fmla="*/ 586406 w 6294865"/>
              <a:gd name="connsiteY25627" fmla="*/ 2521146 h 5339960"/>
              <a:gd name="connsiteX25628" fmla="*/ 590238 w 6294865"/>
              <a:gd name="connsiteY25628" fmla="*/ 2516561 h 5339960"/>
              <a:gd name="connsiteX25629" fmla="*/ 893548 w 6294865"/>
              <a:gd name="connsiteY25629" fmla="*/ 1536413 h 5339960"/>
              <a:gd name="connsiteX25630" fmla="*/ 893355 w 6294865"/>
              <a:gd name="connsiteY25630" fmla="*/ 1537555 h 5339960"/>
              <a:gd name="connsiteX25631" fmla="*/ 894415 w 6294865"/>
              <a:gd name="connsiteY25631" fmla="*/ 1536620 h 5339960"/>
              <a:gd name="connsiteX25632" fmla="*/ 894734 w 6294865"/>
              <a:gd name="connsiteY25632" fmla="*/ 1535644 h 5339960"/>
              <a:gd name="connsiteX25633" fmla="*/ 838860 w 6294865"/>
              <a:gd name="connsiteY25633" fmla="*/ 1709515 h 5339960"/>
              <a:gd name="connsiteX25634" fmla="*/ 841396 w 6294865"/>
              <a:gd name="connsiteY25634" fmla="*/ 1712287 h 5339960"/>
              <a:gd name="connsiteX25635" fmla="*/ 849532 w 6294865"/>
              <a:gd name="connsiteY25635" fmla="*/ 1726242 h 5339960"/>
              <a:gd name="connsiteX25636" fmla="*/ 850041 w 6294865"/>
              <a:gd name="connsiteY25636" fmla="*/ 1727532 h 5339960"/>
              <a:gd name="connsiteX25637" fmla="*/ 856552 w 6294865"/>
              <a:gd name="connsiteY25637" fmla="*/ 1725691 h 5339960"/>
              <a:gd name="connsiteX25638" fmla="*/ 859818 w 6294865"/>
              <a:gd name="connsiteY25638" fmla="*/ 1724016 h 5339960"/>
              <a:gd name="connsiteX25639" fmla="*/ 858104 w 6294865"/>
              <a:gd name="connsiteY25639" fmla="*/ 1717567 h 5339960"/>
              <a:gd name="connsiteX25640" fmla="*/ 855734 w 6294865"/>
              <a:gd name="connsiteY25640" fmla="*/ 1718096 h 5339960"/>
              <a:gd name="connsiteX25641" fmla="*/ 850345 w 6294865"/>
              <a:gd name="connsiteY25641" fmla="*/ 1716560 h 5339960"/>
              <a:gd name="connsiteX25642" fmla="*/ 855252 w 6294865"/>
              <a:gd name="connsiteY25642" fmla="*/ 1710634 h 5339960"/>
              <a:gd name="connsiteX25643" fmla="*/ 855775 w 6294865"/>
              <a:gd name="connsiteY25643" fmla="*/ 1710177 h 5339960"/>
              <a:gd name="connsiteX25644" fmla="*/ 853223 w 6294865"/>
              <a:gd name="connsiteY25644" fmla="*/ 1702767 h 5339960"/>
              <a:gd name="connsiteX25645" fmla="*/ 852232 w 6294865"/>
              <a:gd name="connsiteY25645" fmla="*/ 1699719 h 5339960"/>
              <a:gd name="connsiteX25646" fmla="*/ 846353 w 6294865"/>
              <a:gd name="connsiteY25646" fmla="*/ 1704035 h 5339960"/>
              <a:gd name="connsiteX25647" fmla="*/ 526717 w 6294865"/>
              <a:gd name="connsiteY25647" fmla="*/ 2699844 h 5339960"/>
              <a:gd name="connsiteX25648" fmla="*/ 527962 w 6294865"/>
              <a:gd name="connsiteY25648" fmla="*/ 2710974 h 5339960"/>
              <a:gd name="connsiteX25649" fmla="*/ 536067 w 6294865"/>
              <a:gd name="connsiteY25649" fmla="*/ 2712394 h 5339960"/>
              <a:gd name="connsiteX25650" fmla="*/ 553246 w 6294865"/>
              <a:gd name="connsiteY25650" fmla="*/ 2613202 h 5339960"/>
              <a:gd name="connsiteX25651" fmla="*/ 555165 w 6294865"/>
              <a:gd name="connsiteY25651" fmla="*/ 2620598 h 5339960"/>
              <a:gd name="connsiteX25652" fmla="*/ 557790 w 6294865"/>
              <a:gd name="connsiteY25652" fmla="*/ 2618282 h 5339960"/>
              <a:gd name="connsiteX25653" fmla="*/ 822241 w 6294865"/>
              <a:gd name="connsiteY25653" fmla="*/ 1757881 h 5339960"/>
              <a:gd name="connsiteX25654" fmla="*/ 827118 w 6294865"/>
              <a:gd name="connsiteY25654" fmla="*/ 1761527 h 5339960"/>
              <a:gd name="connsiteX25655" fmla="*/ 828536 w 6294865"/>
              <a:gd name="connsiteY25655" fmla="*/ 1758948 h 5339960"/>
              <a:gd name="connsiteX25656" fmla="*/ 836871 w 6294865"/>
              <a:gd name="connsiteY25656" fmla="*/ 1746514 h 5339960"/>
              <a:gd name="connsiteX25657" fmla="*/ 829516 w 6294865"/>
              <a:gd name="connsiteY25657" fmla="*/ 1750404 h 5339960"/>
              <a:gd name="connsiteX25658" fmla="*/ 949360 w 6294865"/>
              <a:gd name="connsiteY25658" fmla="*/ 1350954 h 5339960"/>
              <a:gd name="connsiteX25659" fmla="*/ 948961 w 6294865"/>
              <a:gd name="connsiteY25659" fmla="*/ 1355084 h 5339960"/>
              <a:gd name="connsiteX25660" fmla="*/ 943302 w 6294865"/>
              <a:gd name="connsiteY25660" fmla="*/ 1371132 h 5339960"/>
              <a:gd name="connsiteX25661" fmla="*/ 949639 w 6294865"/>
              <a:gd name="connsiteY25661" fmla="*/ 1369384 h 5339960"/>
              <a:gd name="connsiteX25662" fmla="*/ 1010563 w 6294865"/>
              <a:gd name="connsiteY25662" fmla="*/ 1155119 h 5339960"/>
              <a:gd name="connsiteX25663" fmla="*/ 1010394 w 6294865"/>
              <a:gd name="connsiteY25663" fmla="*/ 1168307 h 5339960"/>
              <a:gd name="connsiteX25664" fmla="*/ 1013002 w 6294865"/>
              <a:gd name="connsiteY25664" fmla="*/ 1176741 h 5339960"/>
              <a:gd name="connsiteX25665" fmla="*/ 1014233 w 6294865"/>
              <a:gd name="connsiteY25665" fmla="*/ 1168095 h 5339960"/>
              <a:gd name="connsiteX25666" fmla="*/ 1015797 w 6294865"/>
              <a:gd name="connsiteY25666" fmla="*/ 1159626 h 5339960"/>
              <a:gd name="connsiteX25667" fmla="*/ 906229 w 6294865"/>
              <a:gd name="connsiteY25667" fmla="*/ 1486196 h 5339960"/>
              <a:gd name="connsiteX25668" fmla="*/ 908810 w 6294865"/>
              <a:gd name="connsiteY25668" fmla="*/ 1490846 h 5339960"/>
              <a:gd name="connsiteX25669" fmla="*/ 916874 w 6294865"/>
              <a:gd name="connsiteY25669" fmla="*/ 1490607 h 5339960"/>
              <a:gd name="connsiteX25670" fmla="*/ 909503 w 6294865"/>
              <a:gd name="connsiteY25670" fmla="*/ 1484123 h 5339960"/>
              <a:gd name="connsiteX25671" fmla="*/ 908150 w 6294865"/>
              <a:gd name="connsiteY25671" fmla="*/ 1481171 h 5339960"/>
              <a:gd name="connsiteX25672" fmla="*/ 1067264 w 6294865"/>
              <a:gd name="connsiteY25672" fmla="*/ 973856 h 5339960"/>
              <a:gd name="connsiteX25673" fmla="*/ 1076565 w 6294865"/>
              <a:gd name="connsiteY25673" fmla="*/ 972499 h 5339960"/>
              <a:gd name="connsiteX25674" fmla="*/ 1079685 w 6294865"/>
              <a:gd name="connsiteY25674" fmla="*/ 972426 h 5339960"/>
              <a:gd name="connsiteX25675" fmla="*/ 1079984 w 6294865"/>
              <a:gd name="connsiteY25675" fmla="*/ 965551 h 5339960"/>
              <a:gd name="connsiteX25676" fmla="*/ 1078984 w 6294865"/>
              <a:gd name="connsiteY25676" fmla="*/ 965364 h 5339960"/>
              <a:gd name="connsiteX25677" fmla="*/ 1076932 w 6294865"/>
              <a:gd name="connsiteY25677" fmla="*/ 964929 h 5339960"/>
              <a:gd name="connsiteX25678" fmla="*/ 1067936 w 6294865"/>
              <a:gd name="connsiteY25678" fmla="*/ 973360 h 5339960"/>
              <a:gd name="connsiteX25679" fmla="*/ 484891 w 6294865"/>
              <a:gd name="connsiteY25679" fmla="*/ 2822014 h 5339960"/>
              <a:gd name="connsiteX25680" fmla="*/ 485598 w 6294865"/>
              <a:gd name="connsiteY25680" fmla="*/ 2833759 h 5339960"/>
              <a:gd name="connsiteX25681" fmla="*/ 481850 w 6294865"/>
              <a:gd name="connsiteY25681" fmla="*/ 2835097 h 5339960"/>
              <a:gd name="connsiteX25682" fmla="*/ 485668 w 6294865"/>
              <a:gd name="connsiteY25682" fmla="*/ 2834983 h 5339960"/>
              <a:gd name="connsiteX25683" fmla="*/ 489953 w 6294865"/>
              <a:gd name="connsiteY25683" fmla="*/ 2829569 h 5339960"/>
              <a:gd name="connsiteX25684" fmla="*/ 489461 w 6294865"/>
              <a:gd name="connsiteY25684" fmla="*/ 2834654 h 5339960"/>
              <a:gd name="connsiteX25685" fmla="*/ 489385 w 6294865"/>
              <a:gd name="connsiteY25685" fmla="*/ 2834872 h 5339960"/>
              <a:gd name="connsiteX25686" fmla="*/ 491416 w 6294865"/>
              <a:gd name="connsiteY25686" fmla="*/ 2834813 h 5339960"/>
              <a:gd name="connsiteX25687" fmla="*/ 491347 w 6294865"/>
              <a:gd name="connsiteY25687" fmla="*/ 2830239 h 5339960"/>
              <a:gd name="connsiteX25688" fmla="*/ 491482 w 6294865"/>
              <a:gd name="connsiteY25688" fmla="*/ 2827421 h 5339960"/>
              <a:gd name="connsiteX25689" fmla="*/ 623031 w 6294865"/>
              <a:gd name="connsiteY25689" fmla="*/ 2383239 h 5339960"/>
              <a:gd name="connsiteX25690" fmla="*/ 628398 w 6294865"/>
              <a:gd name="connsiteY25690" fmla="*/ 2381232 h 5339960"/>
              <a:gd name="connsiteX25691" fmla="*/ 627764 w 6294865"/>
              <a:gd name="connsiteY25691" fmla="*/ 2378374 h 5339960"/>
              <a:gd name="connsiteX25692" fmla="*/ 867061 w 6294865"/>
              <a:gd name="connsiteY25692" fmla="*/ 1607423 h 5339960"/>
              <a:gd name="connsiteX25693" fmla="*/ 869010 w 6294865"/>
              <a:gd name="connsiteY25693" fmla="*/ 1615136 h 5339960"/>
              <a:gd name="connsiteX25694" fmla="*/ 875255 w 6294865"/>
              <a:gd name="connsiteY25694" fmla="*/ 1619493 h 5339960"/>
              <a:gd name="connsiteX25695" fmla="*/ 876548 w 6294865"/>
              <a:gd name="connsiteY25695" fmla="*/ 1618831 h 5339960"/>
              <a:gd name="connsiteX25696" fmla="*/ 877135 w 6294865"/>
              <a:gd name="connsiteY25696" fmla="*/ 1606163 h 5339960"/>
              <a:gd name="connsiteX25697" fmla="*/ 878068 w 6294865"/>
              <a:gd name="connsiteY25697" fmla="*/ 1601816 h 5339960"/>
              <a:gd name="connsiteX25698" fmla="*/ 996392 w 6294865"/>
              <a:gd name="connsiteY25698" fmla="*/ 1196786 h 5339960"/>
              <a:gd name="connsiteX25699" fmla="*/ 1006347 w 6294865"/>
              <a:gd name="connsiteY25699" fmla="*/ 1198044 h 5339960"/>
              <a:gd name="connsiteX25700" fmla="*/ 1010006 w 6294865"/>
              <a:gd name="connsiteY25700" fmla="*/ 1197778 h 5339960"/>
              <a:gd name="connsiteX25701" fmla="*/ 1010198 w 6294865"/>
              <a:gd name="connsiteY25701" fmla="*/ 1196436 h 5339960"/>
              <a:gd name="connsiteX25702" fmla="*/ 1006825 w 6294865"/>
              <a:gd name="connsiteY25702" fmla="*/ 1190044 h 5339960"/>
              <a:gd name="connsiteX25703" fmla="*/ 1005722 w 6294865"/>
              <a:gd name="connsiteY25703" fmla="*/ 1190578 h 5339960"/>
              <a:gd name="connsiteX25704" fmla="*/ 999661 w 6294865"/>
              <a:gd name="connsiteY25704" fmla="*/ 1191921 h 5339960"/>
              <a:gd name="connsiteX25705" fmla="*/ 998263 w 6294865"/>
              <a:gd name="connsiteY25705" fmla="*/ 1193088 h 5339960"/>
              <a:gd name="connsiteX25706" fmla="*/ 614392 w 6294865"/>
              <a:gd name="connsiteY25706" fmla="*/ 2408188 h 5339960"/>
              <a:gd name="connsiteX25707" fmla="*/ 620712 w 6294865"/>
              <a:gd name="connsiteY25707" fmla="*/ 2418010 h 5339960"/>
              <a:gd name="connsiteX25708" fmla="*/ 635677 w 6294865"/>
              <a:gd name="connsiteY25708" fmla="*/ 2409676 h 5339960"/>
              <a:gd name="connsiteX25709" fmla="*/ 635188 w 6294865"/>
              <a:gd name="connsiteY25709" fmla="*/ 2407834 h 5339960"/>
              <a:gd name="connsiteX25710" fmla="*/ 618954 w 6294865"/>
              <a:gd name="connsiteY25710" fmla="*/ 2406545 h 5339960"/>
              <a:gd name="connsiteX25711" fmla="*/ 536951 w 6294865"/>
              <a:gd name="connsiteY25711" fmla="*/ 2652754 h 5339960"/>
              <a:gd name="connsiteX25712" fmla="*/ 537930 w 6294865"/>
              <a:gd name="connsiteY25712" fmla="*/ 2656626 h 5339960"/>
              <a:gd name="connsiteX25713" fmla="*/ 554973 w 6294865"/>
              <a:gd name="connsiteY25713" fmla="*/ 2647891 h 5339960"/>
              <a:gd name="connsiteX25714" fmla="*/ 554259 w 6294865"/>
              <a:gd name="connsiteY25714" fmla="*/ 2645692 h 5339960"/>
              <a:gd name="connsiteX25715" fmla="*/ 552655 w 6294865"/>
              <a:gd name="connsiteY25715" fmla="*/ 2646753 h 5339960"/>
              <a:gd name="connsiteX25716" fmla="*/ 537600 w 6294865"/>
              <a:gd name="connsiteY25716" fmla="*/ 2652608 h 5339960"/>
              <a:gd name="connsiteX25717" fmla="*/ 764777 w 6294865"/>
              <a:gd name="connsiteY25717" fmla="*/ 1928679 h 5339960"/>
              <a:gd name="connsiteX25718" fmla="*/ 776551 w 6294865"/>
              <a:gd name="connsiteY25718" fmla="*/ 1949102 h 5339960"/>
              <a:gd name="connsiteX25719" fmla="*/ 777008 w 6294865"/>
              <a:gd name="connsiteY25719" fmla="*/ 1950010 h 5339960"/>
              <a:gd name="connsiteX25720" fmla="*/ 769018 w 6294865"/>
              <a:gd name="connsiteY25720" fmla="*/ 1925427 h 5339960"/>
              <a:gd name="connsiteX25721" fmla="*/ 867568 w 6294865"/>
              <a:gd name="connsiteY25721" fmla="*/ 1601649 h 5339960"/>
              <a:gd name="connsiteX25722" fmla="*/ 867560 w 6294865"/>
              <a:gd name="connsiteY25722" fmla="*/ 1601699 h 5339960"/>
              <a:gd name="connsiteX25723" fmla="*/ 867709 w 6294865"/>
              <a:gd name="connsiteY25723" fmla="*/ 1601634 h 5339960"/>
              <a:gd name="connsiteX25724" fmla="*/ 678202 w 6294865"/>
              <a:gd name="connsiteY25724" fmla="*/ 2201000 h 5339960"/>
              <a:gd name="connsiteX25725" fmla="*/ 677042 w 6294865"/>
              <a:gd name="connsiteY25725" fmla="*/ 2207470 h 5339960"/>
              <a:gd name="connsiteX25726" fmla="*/ 681765 w 6294865"/>
              <a:gd name="connsiteY25726" fmla="*/ 2209060 h 5339960"/>
              <a:gd name="connsiteX25727" fmla="*/ 679650 w 6294865"/>
              <a:gd name="connsiteY25727" fmla="*/ 2199535 h 5339960"/>
              <a:gd name="connsiteX25728" fmla="*/ 608894 w 6294865"/>
              <a:gd name="connsiteY25728" fmla="*/ 2420621 h 5339960"/>
              <a:gd name="connsiteX25729" fmla="*/ 609330 w 6294865"/>
              <a:gd name="connsiteY25729" fmla="*/ 2424349 h 5339960"/>
              <a:gd name="connsiteX25730" fmla="*/ 610585 w 6294865"/>
              <a:gd name="connsiteY25730" fmla="*/ 2423650 h 5339960"/>
              <a:gd name="connsiteX25731" fmla="*/ 510009 w 6294865"/>
              <a:gd name="connsiteY25731" fmla="*/ 2733177 h 5339960"/>
              <a:gd name="connsiteX25732" fmla="*/ 513581 w 6294865"/>
              <a:gd name="connsiteY25732" fmla="*/ 2733122 h 5339960"/>
              <a:gd name="connsiteX25733" fmla="*/ 514016 w 6294865"/>
              <a:gd name="connsiteY25733" fmla="*/ 2733474 h 5339960"/>
              <a:gd name="connsiteX25734" fmla="*/ 513773 w 6294865"/>
              <a:gd name="connsiteY25734" fmla="*/ 2731331 h 5339960"/>
              <a:gd name="connsiteX25735" fmla="*/ 869521 w 6294865"/>
              <a:gd name="connsiteY25735" fmla="*/ 1590335 h 5339960"/>
              <a:gd name="connsiteX25736" fmla="*/ 867998 w 6294865"/>
              <a:gd name="connsiteY25736" fmla="*/ 1599144 h 5339960"/>
              <a:gd name="connsiteX25737" fmla="*/ 873227 w 6294865"/>
              <a:gd name="connsiteY25737" fmla="*/ 1599252 h 5339960"/>
              <a:gd name="connsiteX25738" fmla="*/ 879165 w 6294865"/>
              <a:gd name="connsiteY25738" fmla="*/ 1596709 h 5339960"/>
              <a:gd name="connsiteX25739" fmla="*/ 880718 w 6294865"/>
              <a:gd name="connsiteY25739" fmla="*/ 1589475 h 5339960"/>
              <a:gd name="connsiteX25740" fmla="*/ 879325 w 6294865"/>
              <a:gd name="connsiteY25740" fmla="*/ 1588250 h 5339960"/>
              <a:gd name="connsiteX25741" fmla="*/ 837610 w 6294865"/>
              <a:gd name="connsiteY25741" fmla="*/ 1691577 h 5339960"/>
              <a:gd name="connsiteX25742" fmla="*/ 837772 w 6294865"/>
              <a:gd name="connsiteY25742" fmla="*/ 1692997 h 5339960"/>
              <a:gd name="connsiteX25743" fmla="*/ 839383 w 6294865"/>
              <a:gd name="connsiteY25743" fmla="*/ 1692063 h 5339960"/>
              <a:gd name="connsiteX25744" fmla="*/ 422069 w 6294865"/>
              <a:gd name="connsiteY25744" fmla="*/ 3010557 h 5339960"/>
              <a:gd name="connsiteX25745" fmla="*/ 422228 w 6294865"/>
              <a:gd name="connsiteY25745" fmla="*/ 3012589 h 5339960"/>
              <a:gd name="connsiteX25746" fmla="*/ 427962 w 6294865"/>
              <a:gd name="connsiteY25746" fmla="*/ 3010213 h 5339960"/>
              <a:gd name="connsiteX25747" fmla="*/ 423298 w 6294865"/>
              <a:gd name="connsiteY25747" fmla="*/ 3015521 h 5339960"/>
              <a:gd name="connsiteX25748" fmla="*/ 423103 w 6294865"/>
              <a:gd name="connsiteY25748" fmla="*/ 3015670 h 5339960"/>
              <a:gd name="connsiteX25749" fmla="*/ 427189 w 6294865"/>
              <a:gd name="connsiteY25749" fmla="*/ 3019649 h 5339960"/>
              <a:gd name="connsiteX25750" fmla="*/ 427983 w 6294865"/>
              <a:gd name="connsiteY25750" fmla="*/ 3009980 h 5339960"/>
              <a:gd name="connsiteX25751" fmla="*/ 422177 w 6294865"/>
              <a:gd name="connsiteY25751" fmla="*/ 3010449 h 5339960"/>
              <a:gd name="connsiteX25752" fmla="*/ 643694 w 6294865"/>
              <a:gd name="connsiteY25752" fmla="*/ 2305623 h 5339960"/>
              <a:gd name="connsiteX25753" fmla="*/ 649092 w 6294865"/>
              <a:gd name="connsiteY25753" fmla="*/ 2309390 h 5339960"/>
              <a:gd name="connsiteX25754" fmla="*/ 647420 w 6294865"/>
              <a:gd name="connsiteY25754" fmla="*/ 2301856 h 5339960"/>
              <a:gd name="connsiteX25755" fmla="*/ 484077 w 6294865"/>
              <a:gd name="connsiteY25755" fmla="*/ 2810948 h 5339960"/>
              <a:gd name="connsiteX25756" fmla="*/ 484247 w 6294865"/>
              <a:gd name="connsiteY25756" fmla="*/ 2811333 h 5339960"/>
              <a:gd name="connsiteX25757" fmla="*/ 484654 w 6294865"/>
              <a:gd name="connsiteY25757" fmla="*/ 2818072 h 5339960"/>
              <a:gd name="connsiteX25758" fmla="*/ 491705 w 6294865"/>
              <a:gd name="connsiteY25758" fmla="*/ 2822799 h 5339960"/>
              <a:gd name="connsiteX25759" fmla="*/ 492702 w 6294865"/>
              <a:gd name="connsiteY25759" fmla="*/ 2802199 h 5339960"/>
              <a:gd name="connsiteX25760" fmla="*/ 635820 w 6294865"/>
              <a:gd name="connsiteY25760" fmla="*/ 2328999 h 5339960"/>
              <a:gd name="connsiteX25761" fmla="*/ 635836 w 6294865"/>
              <a:gd name="connsiteY25761" fmla="*/ 2329230 h 5339960"/>
              <a:gd name="connsiteX25762" fmla="*/ 636022 w 6294865"/>
              <a:gd name="connsiteY25762" fmla="*/ 2337436 h 5339960"/>
              <a:gd name="connsiteX25763" fmla="*/ 639510 w 6294865"/>
              <a:gd name="connsiteY25763" fmla="*/ 2333662 h 5339960"/>
              <a:gd name="connsiteX25764" fmla="*/ 643258 w 6294865"/>
              <a:gd name="connsiteY25764" fmla="*/ 2330419 h 5339960"/>
              <a:gd name="connsiteX25765" fmla="*/ 539612 w 6294865"/>
              <a:gd name="connsiteY25765" fmla="*/ 2633875 h 5339960"/>
              <a:gd name="connsiteX25766" fmla="*/ 539900 w 6294865"/>
              <a:gd name="connsiteY25766" fmla="*/ 2634061 h 5339960"/>
              <a:gd name="connsiteX25767" fmla="*/ 539939 w 6294865"/>
              <a:gd name="connsiteY25767" fmla="*/ 2634026 h 5339960"/>
              <a:gd name="connsiteX25768" fmla="*/ 1065783 w 6294865"/>
              <a:gd name="connsiteY25768" fmla="*/ 962568 h 5339960"/>
              <a:gd name="connsiteX25769" fmla="*/ 1065986 w 6294865"/>
              <a:gd name="connsiteY25769" fmla="*/ 965209 h 5339960"/>
              <a:gd name="connsiteX25770" fmla="*/ 1068777 w 6294865"/>
              <a:gd name="connsiteY25770" fmla="*/ 963201 h 5339960"/>
              <a:gd name="connsiteX25771" fmla="*/ 558064 w 6294865"/>
              <a:gd name="connsiteY25771" fmla="*/ 2573256 h 5339960"/>
              <a:gd name="connsiteX25772" fmla="*/ 563935 w 6294865"/>
              <a:gd name="connsiteY25772" fmla="*/ 2581072 h 5339960"/>
              <a:gd name="connsiteX25773" fmla="*/ 566519 w 6294865"/>
              <a:gd name="connsiteY25773" fmla="*/ 2585552 h 5339960"/>
              <a:gd name="connsiteX25774" fmla="*/ 579677 w 6294865"/>
              <a:gd name="connsiteY25774" fmla="*/ 2585162 h 5339960"/>
              <a:gd name="connsiteX25775" fmla="*/ 580263 w 6294865"/>
              <a:gd name="connsiteY25775" fmla="*/ 2580069 h 5339960"/>
              <a:gd name="connsiteX25776" fmla="*/ 584354 w 6294865"/>
              <a:gd name="connsiteY25776" fmla="*/ 2558090 h 5339960"/>
              <a:gd name="connsiteX25777" fmla="*/ 583687 w 6294865"/>
              <a:gd name="connsiteY25777" fmla="*/ 2556337 h 5339960"/>
              <a:gd name="connsiteX25778" fmla="*/ 559321 w 6294865"/>
              <a:gd name="connsiteY25778" fmla="*/ 2572154 h 5339960"/>
              <a:gd name="connsiteX25779" fmla="*/ 611412 w 6294865"/>
              <a:gd name="connsiteY25779" fmla="*/ 2403556 h 5339960"/>
              <a:gd name="connsiteX25780" fmla="*/ 612112 w 6294865"/>
              <a:gd name="connsiteY25780" fmla="*/ 2404645 h 5339960"/>
              <a:gd name="connsiteX25781" fmla="*/ 627587 w 6294865"/>
              <a:gd name="connsiteY25781" fmla="*/ 2397875 h 5339960"/>
              <a:gd name="connsiteX25782" fmla="*/ 622957 w 6294865"/>
              <a:gd name="connsiteY25782" fmla="*/ 2394573 h 5339960"/>
              <a:gd name="connsiteX25783" fmla="*/ 613994 w 6294865"/>
              <a:gd name="connsiteY25783" fmla="*/ 2397801 h 5339960"/>
              <a:gd name="connsiteX25784" fmla="*/ 613950 w 6294865"/>
              <a:gd name="connsiteY25784" fmla="*/ 2397894 h 5339960"/>
              <a:gd name="connsiteX25785" fmla="*/ 657393 w 6294865"/>
              <a:gd name="connsiteY25785" fmla="*/ 2257142 h 5339960"/>
              <a:gd name="connsiteX25786" fmla="*/ 657496 w 6294865"/>
              <a:gd name="connsiteY25786" fmla="*/ 2258627 h 5339960"/>
              <a:gd name="connsiteX25787" fmla="*/ 663979 w 6294865"/>
              <a:gd name="connsiteY25787" fmla="*/ 2256795 h 5339960"/>
              <a:gd name="connsiteX25788" fmla="*/ 689623 w 6294865"/>
              <a:gd name="connsiteY25788" fmla="*/ 2154822 h 5339960"/>
              <a:gd name="connsiteX25789" fmla="*/ 690038 w 6294865"/>
              <a:gd name="connsiteY25789" fmla="*/ 2160824 h 5339960"/>
              <a:gd name="connsiteX25790" fmla="*/ 690314 w 6294865"/>
              <a:gd name="connsiteY25790" fmla="*/ 2173048 h 5339960"/>
              <a:gd name="connsiteX25791" fmla="*/ 702408 w 6294865"/>
              <a:gd name="connsiteY25791" fmla="*/ 2160425 h 5339960"/>
              <a:gd name="connsiteX25792" fmla="*/ 703692 w 6294865"/>
              <a:gd name="connsiteY25792" fmla="*/ 2159225 h 5339960"/>
              <a:gd name="connsiteX25793" fmla="*/ 699349 w 6294865"/>
              <a:gd name="connsiteY25793" fmla="*/ 2154308 h 5339960"/>
              <a:gd name="connsiteX25794" fmla="*/ 769610 w 6294865"/>
              <a:gd name="connsiteY25794" fmla="*/ 1899734 h 5339960"/>
              <a:gd name="connsiteX25795" fmla="*/ 772733 w 6294865"/>
              <a:gd name="connsiteY25795" fmla="*/ 1911778 h 5339960"/>
              <a:gd name="connsiteX25796" fmla="*/ 773307 w 6294865"/>
              <a:gd name="connsiteY25796" fmla="*/ 1912052 h 5339960"/>
              <a:gd name="connsiteX25797" fmla="*/ 776661 w 6294865"/>
              <a:gd name="connsiteY25797" fmla="*/ 1913724 h 5339960"/>
              <a:gd name="connsiteX25798" fmla="*/ 788336 w 6294865"/>
              <a:gd name="connsiteY25798" fmla="*/ 1908885 h 5339960"/>
              <a:gd name="connsiteX25799" fmla="*/ 783672 w 6294865"/>
              <a:gd name="connsiteY25799" fmla="*/ 1914193 h 5339960"/>
              <a:gd name="connsiteX25800" fmla="*/ 781282 w 6294865"/>
              <a:gd name="connsiteY25800" fmla="*/ 1916028 h 5339960"/>
              <a:gd name="connsiteX25801" fmla="*/ 787464 w 6294865"/>
              <a:gd name="connsiteY25801" fmla="*/ 1919111 h 5339960"/>
              <a:gd name="connsiteX25802" fmla="*/ 787497 w 6294865"/>
              <a:gd name="connsiteY25802" fmla="*/ 1919132 h 5339960"/>
              <a:gd name="connsiteX25803" fmla="*/ 788447 w 6294865"/>
              <a:gd name="connsiteY25803" fmla="*/ 1907581 h 5339960"/>
              <a:gd name="connsiteX25804" fmla="*/ 790931 w 6294865"/>
              <a:gd name="connsiteY25804" fmla="*/ 1886033 h 5339960"/>
              <a:gd name="connsiteX25805" fmla="*/ 778770 w 6294865"/>
              <a:gd name="connsiteY25805" fmla="*/ 1893787 h 5339960"/>
              <a:gd name="connsiteX25806" fmla="*/ 880167 w 6294865"/>
              <a:gd name="connsiteY25806" fmla="*/ 1548349 h 5339960"/>
              <a:gd name="connsiteX25807" fmla="*/ 880417 w 6294865"/>
              <a:gd name="connsiteY25807" fmla="*/ 1548917 h 5339960"/>
              <a:gd name="connsiteX25808" fmla="*/ 881928 w 6294865"/>
              <a:gd name="connsiteY25808" fmla="*/ 1547595 h 5339960"/>
              <a:gd name="connsiteX25809" fmla="*/ 881261 w 6294865"/>
              <a:gd name="connsiteY25809" fmla="*/ 1546841 h 5339960"/>
              <a:gd name="connsiteX25810" fmla="*/ 880433 w 6294865"/>
              <a:gd name="connsiteY25810" fmla="*/ 1547567 h 5339960"/>
              <a:gd name="connsiteX25811" fmla="*/ 912398 w 6294865"/>
              <a:gd name="connsiteY25811" fmla="*/ 1446028 h 5339960"/>
              <a:gd name="connsiteX25812" fmla="*/ 915906 w 6294865"/>
              <a:gd name="connsiteY25812" fmla="*/ 1453981 h 5339960"/>
              <a:gd name="connsiteX25813" fmla="*/ 917222 w 6294865"/>
              <a:gd name="connsiteY25813" fmla="*/ 1452320 h 5339960"/>
              <a:gd name="connsiteX25814" fmla="*/ 916854 w 6294865"/>
              <a:gd name="connsiteY25814" fmla="*/ 1456129 h 5339960"/>
              <a:gd name="connsiteX25815" fmla="*/ 917658 w 6294865"/>
              <a:gd name="connsiteY25815" fmla="*/ 1457955 h 5339960"/>
              <a:gd name="connsiteX25816" fmla="*/ 931070 w 6294865"/>
              <a:gd name="connsiteY25816" fmla="*/ 1443015 h 5339960"/>
              <a:gd name="connsiteX25817" fmla="*/ 932399 w 6294865"/>
              <a:gd name="connsiteY25817" fmla="*/ 1430661 h 5339960"/>
              <a:gd name="connsiteX25818" fmla="*/ 933942 w 6294865"/>
              <a:gd name="connsiteY25818" fmla="*/ 1433784 h 5339960"/>
              <a:gd name="connsiteX25819" fmla="*/ 934725 w 6294865"/>
              <a:gd name="connsiteY25819" fmla="*/ 1438944 h 5339960"/>
              <a:gd name="connsiteX25820" fmla="*/ 945656 w 6294865"/>
              <a:gd name="connsiteY25820" fmla="*/ 1426769 h 5339960"/>
              <a:gd name="connsiteX25821" fmla="*/ 954545 w 6294865"/>
              <a:gd name="connsiteY25821" fmla="*/ 1417490 h 5339960"/>
              <a:gd name="connsiteX25822" fmla="*/ 953289 w 6294865"/>
              <a:gd name="connsiteY25822" fmla="*/ 1406365 h 5339960"/>
              <a:gd name="connsiteX25823" fmla="*/ 936774 w 6294865"/>
              <a:gd name="connsiteY25823" fmla="*/ 1422272 h 5339960"/>
              <a:gd name="connsiteX25824" fmla="*/ 915559 w 6294865"/>
              <a:gd name="connsiteY25824" fmla="*/ 1436670 h 5339960"/>
              <a:gd name="connsiteX25825" fmla="*/ 1011154 w 6294865"/>
              <a:gd name="connsiteY25825" fmla="*/ 1131191 h 5339960"/>
              <a:gd name="connsiteX25826" fmla="*/ 1010823 w 6294865"/>
              <a:gd name="connsiteY25826" fmla="*/ 1134953 h 5339960"/>
              <a:gd name="connsiteX25827" fmla="*/ 1010765 w 6294865"/>
              <a:gd name="connsiteY25827" fmla="*/ 1139364 h 5339960"/>
              <a:gd name="connsiteX25828" fmla="*/ 1011047 w 6294865"/>
              <a:gd name="connsiteY25828" fmla="*/ 1139642 h 5339960"/>
              <a:gd name="connsiteX25829" fmla="*/ 1020880 w 6294865"/>
              <a:gd name="connsiteY25829" fmla="*/ 1135419 h 5339960"/>
              <a:gd name="connsiteX25830" fmla="*/ 1021486 w 6294865"/>
              <a:gd name="connsiteY25830" fmla="*/ 1133379 h 5339960"/>
              <a:gd name="connsiteX25831" fmla="*/ 735507 w 6294865"/>
              <a:gd name="connsiteY25831" fmla="*/ 2004164 h 5339960"/>
              <a:gd name="connsiteX25832" fmla="*/ 737467 w 6294865"/>
              <a:gd name="connsiteY25832" fmla="*/ 2011764 h 5339960"/>
              <a:gd name="connsiteX25833" fmla="*/ 742693 w 6294865"/>
              <a:gd name="connsiteY25833" fmla="*/ 2011683 h 5339960"/>
              <a:gd name="connsiteX25834" fmla="*/ 743232 w 6294865"/>
              <a:gd name="connsiteY25834" fmla="*/ 2012117 h 5339960"/>
              <a:gd name="connsiteX25835" fmla="*/ 743521 w 6294865"/>
              <a:gd name="connsiteY25835" fmla="*/ 2011974 h 5339960"/>
              <a:gd name="connsiteX25836" fmla="*/ 762502 w 6294865"/>
              <a:gd name="connsiteY25836" fmla="*/ 2003269 h 5339960"/>
              <a:gd name="connsiteX25837" fmla="*/ 777233 w 6294865"/>
              <a:gd name="connsiteY25837" fmla="*/ 1996825 h 5339960"/>
              <a:gd name="connsiteX25838" fmla="*/ 777960 w 6294865"/>
              <a:gd name="connsiteY25838" fmla="*/ 1992917 h 5339960"/>
              <a:gd name="connsiteX25839" fmla="*/ 775192 w 6294865"/>
              <a:gd name="connsiteY25839" fmla="*/ 1985657 h 5339960"/>
              <a:gd name="connsiteX25840" fmla="*/ 759538 w 6294865"/>
              <a:gd name="connsiteY25840" fmla="*/ 1993684 h 5339960"/>
              <a:gd name="connsiteX25841" fmla="*/ 523801 w 6294865"/>
              <a:gd name="connsiteY25841" fmla="*/ 2674302 h 5339960"/>
              <a:gd name="connsiteX25842" fmla="*/ 523900 w 6294865"/>
              <a:gd name="connsiteY25842" fmla="*/ 2675148 h 5339960"/>
              <a:gd name="connsiteX25843" fmla="*/ 532621 w 6294865"/>
              <a:gd name="connsiteY25843" fmla="*/ 2682991 h 5339960"/>
              <a:gd name="connsiteX25844" fmla="*/ 535618 w 6294865"/>
              <a:gd name="connsiteY25844" fmla="*/ 2685880 h 5339960"/>
              <a:gd name="connsiteX25845" fmla="*/ 531098 w 6294865"/>
              <a:gd name="connsiteY25845" fmla="*/ 2670765 h 5339960"/>
              <a:gd name="connsiteX25846" fmla="*/ 527636 w 6294865"/>
              <a:gd name="connsiteY25846" fmla="*/ 2672273 h 5339960"/>
              <a:gd name="connsiteX25847" fmla="*/ 976733 w 6294865"/>
              <a:gd name="connsiteY25847" fmla="*/ 1236168 h 5339960"/>
              <a:gd name="connsiteX25848" fmla="*/ 978511 w 6294865"/>
              <a:gd name="connsiteY25848" fmla="*/ 1238458 h 5339960"/>
              <a:gd name="connsiteX25849" fmla="*/ 994356 w 6294865"/>
              <a:gd name="connsiteY25849" fmla="*/ 1256973 h 5339960"/>
              <a:gd name="connsiteX25850" fmla="*/ 1002305 w 6294865"/>
              <a:gd name="connsiteY25850" fmla="*/ 1266009 h 5339960"/>
              <a:gd name="connsiteX25851" fmla="*/ 1008818 w 6294865"/>
              <a:gd name="connsiteY25851" fmla="*/ 1207357 h 5339960"/>
              <a:gd name="connsiteX25852" fmla="*/ 1005041 w 6294865"/>
              <a:gd name="connsiteY25852" fmla="*/ 1207395 h 5339960"/>
              <a:gd name="connsiteX25853" fmla="*/ 990393 w 6294865"/>
              <a:gd name="connsiteY25853" fmla="*/ 1208648 h 5339960"/>
              <a:gd name="connsiteX25854" fmla="*/ 990158 w 6294865"/>
              <a:gd name="connsiteY25854" fmla="*/ 1209114 h 5339960"/>
              <a:gd name="connsiteX25855" fmla="*/ 984762 w 6294865"/>
              <a:gd name="connsiteY25855" fmla="*/ 1221232 h 5339960"/>
              <a:gd name="connsiteX25856" fmla="*/ 989439 w 6294865"/>
              <a:gd name="connsiteY25856" fmla="*/ 1237116 h 5339960"/>
              <a:gd name="connsiteX25857" fmla="*/ 994398 w 6294865"/>
              <a:gd name="connsiteY25857" fmla="*/ 1256480 h 5339960"/>
              <a:gd name="connsiteX25858" fmla="*/ 983612 w 6294865"/>
              <a:gd name="connsiteY25858" fmla="*/ 1230520 h 5339960"/>
              <a:gd name="connsiteX25859" fmla="*/ 982210 w 6294865"/>
              <a:gd name="connsiteY25859" fmla="*/ 1226894 h 5339960"/>
              <a:gd name="connsiteX25860" fmla="*/ 1053783 w 6294865"/>
              <a:gd name="connsiteY25860" fmla="*/ 989951 h 5339960"/>
              <a:gd name="connsiteX25861" fmla="*/ 1059097 w 6294865"/>
              <a:gd name="connsiteY25861" fmla="*/ 996177 h 5339960"/>
              <a:gd name="connsiteX25862" fmla="*/ 1059630 w 6294865"/>
              <a:gd name="connsiteY25862" fmla="*/ 995164 h 5339960"/>
              <a:gd name="connsiteX25863" fmla="*/ 1058223 w 6294865"/>
              <a:gd name="connsiteY25863" fmla="*/ 990740 h 5339960"/>
              <a:gd name="connsiteX25864" fmla="*/ 1057784 w 6294865"/>
              <a:gd name="connsiteY25864" fmla="*/ 989039 h 5339960"/>
              <a:gd name="connsiteX25865" fmla="*/ 1024806 w 6294865"/>
              <a:gd name="connsiteY25865" fmla="*/ 1080191 h 5339960"/>
              <a:gd name="connsiteX25866" fmla="*/ 1026431 w 6294865"/>
              <a:gd name="connsiteY25866" fmla="*/ 1085717 h 5339960"/>
              <a:gd name="connsiteX25867" fmla="*/ 1033872 w 6294865"/>
              <a:gd name="connsiteY25867" fmla="*/ 1089049 h 5339960"/>
              <a:gd name="connsiteX25868" fmla="*/ 1035148 w 6294865"/>
              <a:gd name="connsiteY25868" fmla="*/ 1089217 h 5339960"/>
              <a:gd name="connsiteX25869" fmla="*/ 1035333 w 6294865"/>
              <a:gd name="connsiteY25869" fmla="*/ 1088761 h 5339960"/>
              <a:gd name="connsiteX25870" fmla="*/ 718032 w 6294865"/>
              <a:gd name="connsiteY25870" fmla="*/ 2052550 h 5339960"/>
              <a:gd name="connsiteX25871" fmla="*/ 732170 w 6294865"/>
              <a:gd name="connsiteY25871" fmla="*/ 2059585 h 5339960"/>
              <a:gd name="connsiteX25872" fmla="*/ 743016 w 6294865"/>
              <a:gd name="connsiteY25872" fmla="*/ 2064800 h 5339960"/>
              <a:gd name="connsiteX25873" fmla="*/ 735282 w 6294865"/>
              <a:gd name="connsiteY25873" fmla="*/ 2038936 h 5339960"/>
              <a:gd name="connsiteX25874" fmla="*/ 728583 w 6294865"/>
              <a:gd name="connsiteY25874" fmla="*/ 2045390 h 5339960"/>
              <a:gd name="connsiteX25875" fmla="*/ 1082314 w 6294865"/>
              <a:gd name="connsiteY25875" fmla="*/ 894814 h 5339960"/>
              <a:gd name="connsiteX25876" fmla="*/ 1085999 w 6294865"/>
              <a:gd name="connsiteY25876" fmla="*/ 897312 h 5339960"/>
              <a:gd name="connsiteX25877" fmla="*/ 1098023 w 6294865"/>
              <a:gd name="connsiteY25877" fmla="*/ 910679 h 5339960"/>
              <a:gd name="connsiteX25878" fmla="*/ 1109659 w 6294865"/>
              <a:gd name="connsiteY25878" fmla="*/ 924317 h 5339960"/>
              <a:gd name="connsiteX25879" fmla="*/ 1116314 w 6294865"/>
              <a:gd name="connsiteY25879" fmla="*/ 911655 h 5339960"/>
              <a:gd name="connsiteX25880" fmla="*/ 1131182 w 6294865"/>
              <a:gd name="connsiteY25880" fmla="*/ 911095 h 5339960"/>
              <a:gd name="connsiteX25881" fmla="*/ 1139148 w 6294865"/>
              <a:gd name="connsiteY25881" fmla="*/ 940184 h 5339960"/>
              <a:gd name="connsiteX25882" fmla="*/ 1141628 w 6294865"/>
              <a:gd name="connsiteY25882" fmla="*/ 965703 h 5339960"/>
              <a:gd name="connsiteX25883" fmla="*/ 1148332 w 6294865"/>
              <a:gd name="connsiteY25883" fmla="*/ 972960 h 5339960"/>
              <a:gd name="connsiteX25884" fmla="*/ 1170929 w 6294865"/>
              <a:gd name="connsiteY25884" fmla="*/ 974858 h 5339960"/>
              <a:gd name="connsiteX25885" fmla="*/ 1180388 w 6294865"/>
              <a:gd name="connsiteY25885" fmla="*/ 993742 h 5339960"/>
              <a:gd name="connsiteX25886" fmla="*/ 1168078 w 6294865"/>
              <a:gd name="connsiteY25886" fmla="*/ 992883 h 5339960"/>
              <a:gd name="connsiteX25887" fmla="*/ 1188643 w 6294865"/>
              <a:gd name="connsiteY25887" fmla="*/ 1009191 h 5339960"/>
              <a:gd name="connsiteX25888" fmla="*/ 1239510 w 6294865"/>
              <a:gd name="connsiteY25888" fmla="*/ 1049188 h 5339960"/>
              <a:gd name="connsiteX25889" fmla="*/ 1257224 w 6294865"/>
              <a:gd name="connsiteY25889" fmla="*/ 1063418 h 5339960"/>
              <a:gd name="connsiteX25890" fmla="*/ 1265740 w 6294865"/>
              <a:gd name="connsiteY25890" fmla="*/ 1065608 h 5339960"/>
              <a:gd name="connsiteX25891" fmla="*/ 1265641 w 6294865"/>
              <a:gd name="connsiteY25891" fmla="*/ 1059043 h 5339960"/>
              <a:gd name="connsiteX25892" fmla="*/ 1269390 w 6294865"/>
              <a:gd name="connsiteY25892" fmla="*/ 1004022 h 5339960"/>
              <a:gd name="connsiteX25893" fmla="*/ 1273324 w 6294865"/>
              <a:gd name="connsiteY25893" fmla="*/ 1022928 h 5339960"/>
              <a:gd name="connsiteX25894" fmla="*/ 1278704 w 6294865"/>
              <a:gd name="connsiteY25894" fmla="*/ 1068941 h 5339960"/>
              <a:gd name="connsiteX25895" fmla="*/ 1280310 w 6294865"/>
              <a:gd name="connsiteY25895" fmla="*/ 1069352 h 5339960"/>
              <a:gd name="connsiteX25896" fmla="*/ 1300786 w 6294865"/>
              <a:gd name="connsiteY25896" fmla="*/ 1075301 h 5339960"/>
              <a:gd name="connsiteX25897" fmla="*/ 1291582 w 6294865"/>
              <a:gd name="connsiteY25897" fmla="*/ 1074039 h 5339960"/>
              <a:gd name="connsiteX25898" fmla="*/ 1279053 w 6294865"/>
              <a:gd name="connsiteY25898" fmla="*/ 1071920 h 5339960"/>
              <a:gd name="connsiteX25899" fmla="*/ 1279077 w 6294865"/>
              <a:gd name="connsiteY25899" fmla="*/ 1072127 h 5339960"/>
              <a:gd name="connsiteX25900" fmla="*/ 1281893 w 6294865"/>
              <a:gd name="connsiteY25900" fmla="*/ 1097299 h 5339960"/>
              <a:gd name="connsiteX25901" fmla="*/ 1291638 w 6294865"/>
              <a:gd name="connsiteY25901" fmla="*/ 1099005 h 5339960"/>
              <a:gd name="connsiteX25902" fmla="*/ 1305021 w 6294865"/>
              <a:gd name="connsiteY25902" fmla="*/ 1108342 h 5339960"/>
              <a:gd name="connsiteX25903" fmla="*/ 1307513 w 6294865"/>
              <a:gd name="connsiteY25903" fmla="*/ 1111662 h 5339960"/>
              <a:gd name="connsiteX25904" fmla="*/ 1315178 w 6294865"/>
              <a:gd name="connsiteY25904" fmla="*/ 1104491 h 5339960"/>
              <a:gd name="connsiteX25905" fmla="*/ 1390805 w 6294865"/>
              <a:gd name="connsiteY25905" fmla="*/ 1054991 h 5339960"/>
              <a:gd name="connsiteX25906" fmla="*/ 1392583 w 6294865"/>
              <a:gd name="connsiteY25906" fmla="*/ 1054119 h 5339960"/>
              <a:gd name="connsiteX25907" fmla="*/ 1393346 w 6294865"/>
              <a:gd name="connsiteY25907" fmla="*/ 1038349 h 5339960"/>
              <a:gd name="connsiteX25908" fmla="*/ 1393889 w 6294865"/>
              <a:gd name="connsiteY25908" fmla="*/ 1033289 h 5339960"/>
              <a:gd name="connsiteX25909" fmla="*/ 1362943 w 6294865"/>
              <a:gd name="connsiteY25909" fmla="*/ 977570 h 5339960"/>
              <a:gd name="connsiteX25910" fmla="*/ 1361968 w 6294865"/>
              <a:gd name="connsiteY25910" fmla="*/ 975712 h 5339960"/>
              <a:gd name="connsiteX25911" fmla="*/ 1349737 w 6294865"/>
              <a:gd name="connsiteY25911" fmla="*/ 974168 h 5339960"/>
              <a:gd name="connsiteX25912" fmla="*/ 1317293 w 6294865"/>
              <a:gd name="connsiteY25912" fmla="*/ 966083 h 5339960"/>
              <a:gd name="connsiteX25913" fmla="*/ 1292706 w 6294865"/>
              <a:gd name="connsiteY25913" fmla="*/ 954901 h 5339960"/>
              <a:gd name="connsiteX25914" fmla="*/ 1290674 w 6294865"/>
              <a:gd name="connsiteY25914" fmla="*/ 962694 h 5339960"/>
              <a:gd name="connsiteX25915" fmla="*/ 1286184 w 6294865"/>
              <a:gd name="connsiteY25915" fmla="*/ 981989 h 5339960"/>
              <a:gd name="connsiteX25916" fmla="*/ 1245244 w 6294865"/>
              <a:gd name="connsiteY25916" fmla="*/ 1004700 h 5339960"/>
              <a:gd name="connsiteX25917" fmla="*/ 1279050 w 6294865"/>
              <a:gd name="connsiteY25917" fmla="*/ 958851 h 5339960"/>
              <a:gd name="connsiteX25918" fmla="*/ 1282597 w 6294865"/>
              <a:gd name="connsiteY25918" fmla="*/ 950304 h 5339960"/>
              <a:gd name="connsiteX25919" fmla="*/ 1281482 w 6294865"/>
              <a:gd name="connsiteY25919" fmla="*/ 949797 h 5339960"/>
              <a:gd name="connsiteX25920" fmla="*/ 1276579 w 6294865"/>
              <a:gd name="connsiteY25920" fmla="*/ 945986 h 5339960"/>
              <a:gd name="connsiteX25921" fmla="*/ 1274789 w 6294865"/>
              <a:gd name="connsiteY25921" fmla="*/ 945654 h 5339960"/>
              <a:gd name="connsiteX25922" fmla="*/ 1257279 w 6294865"/>
              <a:gd name="connsiteY25922" fmla="*/ 949641 h 5339960"/>
              <a:gd name="connsiteX25923" fmla="*/ 1244504 w 6294865"/>
              <a:gd name="connsiteY25923" fmla="*/ 953219 h 5339960"/>
              <a:gd name="connsiteX25924" fmla="*/ 1235259 w 6294865"/>
              <a:gd name="connsiteY25924" fmla="*/ 966957 h 5339960"/>
              <a:gd name="connsiteX25925" fmla="*/ 1223516 w 6294865"/>
              <a:gd name="connsiteY25925" fmla="*/ 983132 h 5339960"/>
              <a:gd name="connsiteX25926" fmla="*/ 1236618 w 6294865"/>
              <a:gd name="connsiteY25926" fmla="*/ 958263 h 5339960"/>
              <a:gd name="connsiteX25927" fmla="*/ 1238518 w 6294865"/>
              <a:gd name="connsiteY25927" fmla="*/ 954869 h 5339960"/>
              <a:gd name="connsiteX25928" fmla="*/ 1226691 w 6294865"/>
              <a:gd name="connsiteY25928" fmla="*/ 956761 h 5339960"/>
              <a:gd name="connsiteX25929" fmla="*/ 1222532 w 6294865"/>
              <a:gd name="connsiteY25929" fmla="*/ 948685 h 5339960"/>
              <a:gd name="connsiteX25930" fmla="*/ 1232994 w 6294865"/>
              <a:gd name="connsiteY25930" fmla="*/ 937851 h 5339960"/>
              <a:gd name="connsiteX25931" fmla="*/ 1244200 w 6294865"/>
              <a:gd name="connsiteY25931" fmla="*/ 934846 h 5339960"/>
              <a:gd name="connsiteX25932" fmla="*/ 1250178 w 6294865"/>
              <a:gd name="connsiteY25932" fmla="*/ 934023 h 5339960"/>
              <a:gd name="connsiteX25933" fmla="*/ 1256520 w 6294865"/>
              <a:gd name="connsiteY25933" fmla="*/ 922984 h 5339960"/>
              <a:gd name="connsiteX25934" fmla="*/ 1254631 w 6294865"/>
              <a:gd name="connsiteY25934" fmla="*/ 919973 h 5339960"/>
              <a:gd name="connsiteX25935" fmla="*/ 1251681 w 6294865"/>
              <a:gd name="connsiteY25935" fmla="*/ 899968 h 5339960"/>
              <a:gd name="connsiteX25936" fmla="*/ 1239268 w 6294865"/>
              <a:gd name="connsiteY25936" fmla="*/ 907230 h 5339960"/>
              <a:gd name="connsiteX25937" fmla="*/ 1227979 w 6294865"/>
              <a:gd name="connsiteY25937" fmla="*/ 908900 h 5339960"/>
              <a:gd name="connsiteX25938" fmla="*/ 1240830 w 6294865"/>
              <a:gd name="connsiteY25938" fmla="*/ 890317 h 5339960"/>
              <a:gd name="connsiteX25939" fmla="*/ 1250648 w 6294865"/>
              <a:gd name="connsiteY25939" fmla="*/ 877544 h 5339960"/>
              <a:gd name="connsiteX25940" fmla="*/ 1250657 w 6294865"/>
              <a:gd name="connsiteY25940" fmla="*/ 876972 h 5339960"/>
              <a:gd name="connsiteX25941" fmla="*/ 1246383 w 6294865"/>
              <a:gd name="connsiteY25941" fmla="*/ 873489 h 5339960"/>
              <a:gd name="connsiteX25942" fmla="*/ 1236512 w 6294865"/>
              <a:gd name="connsiteY25942" fmla="*/ 873144 h 5339960"/>
              <a:gd name="connsiteX25943" fmla="*/ 1219261 w 6294865"/>
              <a:gd name="connsiteY25943" fmla="*/ 887863 h 5339960"/>
              <a:gd name="connsiteX25944" fmla="*/ 1199187 w 6294865"/>
              <a:gd name="connsiteY25944" fmla="*/ 881298 h 5339960"/>
              <a:gd name="connsiteX25945" fmla="*/ 1208460 w 6294865"/>
              <a:gd name="connsiteY25945" fmla="*/ 873155 h 5339960"/>
              <a:gd name="connsiteX25946" fmla="*/ 1182401 w 6294865"/>
              <a:gd name="connsiteY25946" fmla="*/ 876294 h 5339960"/>
              <a:gd name="connsiteX25947" fmla="*/ 1118189 w 6294865"/>
              <a:gd name="connsiteY25947" fmla="*/ 884294 h 5339960"/>
              <a:gd name="connsiteX25948" fmla="*/ 1095613 w 6294865"/>
              <a:gd name="connsiteY25948" fmla="*/ 886866 h 5339960"/>
              <a:gd name="connsiteX25949" fmla="*/ 798429 w 6294865"/>
              <a:gd name="connsiteY25949" fmla="*/ 1794586 h 5339960"/>
              <a:gd name="connsiteX25950" fmla="*/ 800377 w 6294865"/>
              <a:gd name="connsiteY25950" fmla="*/ 1798455 h 5339960"/>
              <a:gd name="connsiteX25951" fmla="*/ 817708 w 6294865"/>
              <a:gd name="connsiteY25951" fmla="*/ 1777722 h 5339960"/>
              <a:gd name="connsiteX25952" fmla="*/ 818678 w 6294865"/>
              <a:gd name="connsiteY25952" fmla="*/ 1776873 h 5339960"/>
              <a:gd name="connsiteX25953" fmla="*/ 823455 w 6294865"/>
              <a:gd name="connsiteY25953" fmla="*/ 1768188 h 5339960"/>
              <a:gd name="connsiteX25954" fmla="*/ 817764 w 6294865"/>
              <a:gd name="connsiteY25954" fmla="*/ 1764129 h 5339960"/>
              <a:gd name="connsiteX25955" fmla="*/ 814278 w 6294865"/>
              <a:gd name="connsiteY25955" fmla="*/ 1771389 h 5339960"/>
              <a:gd name="connsiteX25956" fmla="*/ 806174 w 6294865"/>
              <a:gd name="connsiteY25956" fmla="*/ 1789466 h 5339960"/>
              <a:gd name="connsiteX25957" fmla="*/ 533040 w 6294865"/>
              <a:gd name="connsiteY25957" fmla="*/ 2636106 h 5339960"/>
              <a:gd name="connsiteX25958" fmla="*/ 533695 w 6294865"/>
              <a:gd name="connsiteY25958" fmla="*/ 2639522 h 5339960"/>
              <a:gd name="connsiteX25959" fmla="*/ 535153 w 6294865"/>
              <a:gd name="connsiteY25959" fmla="*/ 2638247 h 5339960"/>
              <a:gd name="connsiteX25960" fmla="*/ 536592 w 6294865"/>
              <a:gd name="connsiteY25960" fmla="*/ 2636977 h 5339960"/>
              <a:gd name="connsiteX25961" fmla="*/ 1047182 w 6294865"/>
              <a:gd name="connsiteY25961" fmla="*/ 999281 h 5339960"/>
              <a:gd name="connsiteX25962" fmla="*/ 1047315 w 6294865"/>
              <a:gd name="connsiteY25962" fmla="*/ 999341 h 5339960"/>
              <a:gd name="connsiteX25963" fmla="*/ 1047230 w 6294865"/>
              <a:gd name="connsiteY25963" fmla="*/ 999180 h 5339960"/>
              <a:gd name="connsiteX25964" fmla="*/ 1013319 w 6294865"/>
              <a:gd name="connsiteY25964" fmla="*/ 1106689 h 5339960"/>
              <a:gd name="connsiteX25965" fmla="*/ 1012057 w 6294865"/>
              <a:gd name="connsiteY25965" fmla="*/ 1120978 h 5339960"/>
              <a:gd name="connsiteX25966" fmla="*/ 1024256 w 6294865"/>
              <a:gd name="connsiteY25966" fmla="*/ 1124053 h 5339960"/>
              <a:gd name="connsiteX25967" fmla="*/ 1025832 w 6294865"/>
              <a:gd name="connsiteY25967" fmla="*/ 1118749 h 5339960"/>
              <a:gd name="connsiteX25968" fmla="*/ 1022501 w 6294865"/>
              <a:gd name="connsiteY25968" fmla="*/ 1109329 h 5339960"/>
              <a:gd name="connsiteX25969" fmla="*/ 1021628 w 6294865"/>
              <a:gd name="connsiteY25969" fmla="*/ 1106584 h 5339960"/>
              <a:gd name="connsiteX25970" fmla="*/ 1021099 w 6294865"/>
              <a:gd name="connsiteY25970" fmla="*/ 1106260 h 5339960"/>
              <a:gd name="connsiteX25971" fmla="*/ 384494 w 6294865"/>
              <a:gd name="connsiteY25971" fmla="*/ 3102894 h 5339960"/>
              <a:gd name="connsiteX25972" fmla="*/ 384751 w 6294865"/>
              <a:gd name="connsiteY25972" fmla="*/ 3103089 h 5339960"/>
              <a:gd name="connsiteX25973" fmla="*/ 384891 w 6294865"/>
              <a:gd name="connsiteY25973" fmla="*/ 3102485 h 5339960"/>
              <a:gd name="connsiteX25974" fmla="*/ 505999 w 6294865"/>
              <a:gd name="connsiteY25974" fmla="*/ 2715690 h 5339960"/>
              <a:gd name="connsiteX25975" fmla="*/ 506116 w 6294865"/>
              <a:gd name="connsiteY25975" fmla="*/ 2715658 h 5339960"/>
              <a:gd name="connsiteX25976" fmla="*/ 506031 w 6294865"/>
              <a:gd name="connsiteY25976" fmla="*/ 2715599 h 5339960"/>
              <a:gd name="connsiteX25977" fmla="*/ 842504 w 6294865"/>
              <a:gd name="connsiteY25977" fmla="*/ 1646946 h 5339960"/>
              <a:gd name="connsiteX25978" fmla="*/ 844192 w 6294865"/>
              <a:gd name="connsiteY25978" fmla="*/ 1653450 h 5339960"/>
              <a:gd name="connsiteX25979" fmla="*/ 844451 w 6294865"/>
              <a:gd name="connsiteY25979" fmla="*/ 1653270 h 5339960"/>
              <a:gd name="connsiteX25980" fmla="*/ 843669 w 6294865"/>
              <a:gd name="connsiteY25980" fmla="*/ 1646330 h 5339960"/>
              <a:gd name="connsiteX25981" fmla="*/ 512056 w 6294865"/>
              <a:gd name="connsiteY25981" fmla="*/ 2695511 h 5339960"/>
              <a:gd name="connsiteX25982" fmla="*/ 511657 w 6294865"/>
              <a:gd name="connsiteY25982" fmla="*/ 2699640 h 5339960"/>
              <a:gd name="connsiteX25983" fmla="*/ 508850 w 6294865"/>
              <a:gd name="connsiteY25983" fmla="*/ 2707604 h 5339960"/>
              <a:gd name="connsiteX25984" fmla="*/ 512269 w 6294865"/>
              <a:gd name="connsiteY25984" fmla="*/ 2709515 h 5339960"/>
              <a:gd name="connsiteX25985" fmla="*/ 468925 w 6294865"/>
              <a:gd name="connsiteY25985" fmla="*/ 2830754 h 5339960"/>
              <a:gd name="connsiteX25986" fmla="*/ 471505 w 6294865"/>
              <a:gd name="connsiteY25986" fmla="*/ 2835403 h 5339960"/>
              <a:gd name="connsiteX25987" fmla="*/ 479570 w 6294865"/>
              <a:gd name="connsiteY25987" fmla="*/ 2835163 h 5339960"/>
              <a:gd name="connsiteX25988" fmla="*/ 472198 w 6294865"/>
              <a:gd name="connsiteY25988" fmla="*/ 2828680 h 5339960"/>
              <a:gd name="connsiteX25989" fmla="*/ 470847 w 6294865"/>
              <a:gd name="connsiteY25989" fmla="*/ 2825728 h 5339960"/>
              <a:gd name="connsiteX25990" fmla="*/ 760282 w 6294865"/>
              <a:gd name="connsiteY25990" fmla="*/ 1905790 h 5339960"/>
              <a:gd name="connsiteX25991" fmla="*/ 763381 w 6294865"/>
              <a:gd name="connsiteY25991" fmla="*/ 1907280 h 5339960"/>
              <a:gd name="connsiteX25992" fmla="*/ 762504 w 6294865"/>
              <a:gd name="connsiteY25992" fmla="*/ 1904347 h 5339960"/>
              <a:gd name="connsiteX25993" fmla="*/ 522140 w 6294865"/>
              <a:gd name="connsiteY25993" fmla="*/ 2660092 h 5339960"/>
              <a:gd name="connsiteX25994" fmla="*/ 522584 w 6294865"/>
              <a:gd name="connsiteY25994" fmla="*/ 2663891 h 5339960"/>
              <a:gd name="connsiteX25995" fmla="*/ 525186 w 6294865"/>
              <a:gd name="connsiteY25995" fmla="*/ 2663156 h 5339960"/>
              <a:gd name="connsiteX25996" fmla="*/ 528452 w 6294865"/>
              <a:gd name="connsiteY25996" fmla="*/ 2661482 h 5339960"/>
              <a:gd name="connsiteX25997" fmla="*/ 527112 w 6294865"/>
              <a:gd name="connsiteY25997" fmla="*/ 2656441 h 5339960"/>
              <a:gd name="connsiteX25998" fmla="*/ 1040547 w 6294865"/>
              <a:gd name="connsiteY25998" fmla="*/ 1013557 h 5339960"/>
              <a:gd name="connsiteX25999" fmla="*/ 1039229 w 6294865"/>
              <a:gd name="connsiteY25999" fmla="*/ 1044047 h 5339960"/>
              <a:gd name="connsiteX26000" fmla="*/ 1054205 w 6294865"/>
              <a:gd name="connsiteY26000" fmla="*/ 1043693 h 5339960"/>
              <a:gd name="connsiteX26001" fmla="*/ 1062293 w 6294865"/>
              <a:gd name="connsiteY26001" fmla="*/ 1026930 h 5339960"/>
              <a:gd name="connsiteX26002" fmla="*/ 1060176 w 6294865"/>
              <a:gd name="connsiteY26002" fmla="*/ 1021555 h 5339960"/>
              <a:gd name="connsiteX26003" fmla="*/ 378354 w 6294865"/>
              <a:gd name="connsiteY26003" fmla="*/ 3113071 h 5339960"/>
              <a:gd name="connsiteX26004" fmla="*/ 382318 w 6294865"/>
              <a:gd name="connsiteY26004" fmla="*/ 3113011 h 5339960"/>
              <a:gd name="connsiteX26005" fmla="*/ 382438 w 6294865"/>
              <a:gd name="connsiteY26005" fmla="*/ 3113107 h 5339960"/>
              <a:gd name="connsiteX26006" fmla="*/ 383035 w 6294865"/>
              <a:gd name="connsiteY26006" fmla="*/ 3110523 h 5339960"/>
              <a:gd name="connsiteX26007" fmla="*/ 380460 w 6294865"/>
              <a:gd name="connsiteY26007" fmla="*/ 3108687 h 5339960"/>
              <a:gd name="connsiteX26008" fmla="*/ 655283 w 6294865"/>
              <a:gd name="connsiteY26008" fmla="*/ 2232540 h 5339960"/>
              <a:gd name="connsiteX26009" fmla="*/ 655871 w 6294865"/>
              <a:gd name="connsiteY26009" fmla="*/ 2237799 h 5339960"/>
              <a:gd name="connsiteX26010" fmla="*/ 665617 w 6294865"/>
              <a:gd name="connsiteY26010" fmla="*/ 2239505 h 5339960"/>
              <a:gd name="connsiteX26011" fmla="*/ 675085 w 6294865"/>
              <a:gd name="connsiteY26011" fmla="*/ 2246111 h 5339960"/>
              <a:gd name="connsiteX26012" fmla="*/ 677702 w 6294865"/>
              <a:gd name="connsiteY26012" fmla="*/ 2247732 h 5339960"/>
              <a:gd name="connsiteX26013" fmla="*/ 682667 w 6294865"/>
              <a:gd name="connsiteY26013" fmla="*/ 2251061 h 5339960"/>
              <a:gd name="connsiteX26014" fmla="*/ 685871 w 6294865"/>
              <a:gd name="connsiteY26014" fmla="*/ 2248064 h 5339960"/>
              <a:gd name="connsiteX26015" fmla="*/ 684064 w 6294865"/>
              <a:gd name="connsiteY26015" fmla="*/ 2243307 h 5339960"/>
              <a:gd name="connsiteX26016" fmla="*/ 677261 w 6294865"/>
              <a:gd name="connsiteY26016" fmla="*/ 2223565 h 5339960"/>
              <a:gd name="connsiteX26017" fmla="*/ 677208 w 6294865"/>
              <a:gd name="connsiteY26017" fmla="*/ 2223398 h 5339960"/>
              <a:gd name="connsiteX26018" fmla="*/ 669299 w 6294865"/>
              <a:gd name="connsiteY26018" fmla="*/ 2222236 h 5339960"/>
              <a:gd name="connsiteX26019" fmla="*/ 670196 w 6294865"/>
              <a:gd name="connsiteY26019" fmla="*/ 2224509 h 5339960"/>
              <a:gd name="connsiteX26020" fmla="*/ 669522 w 6294865"/>
              <a:gd name="connsiteY26020" fmla="*/ 2230070 h 5339960"/>
              <a:gd name="connsiteX26021" fmla="*/ 662903 w 6294865"/>
              <a:gd name="connsiteY26021" fmla="*/ 2226150 h 5339960"/>
              <a:gd name="connsiteX26022" fmla="*/ 662728 w 6294865"/>
              <a:gd name="connsiteY26022" fmla="*/ 2226005 h 5339960"/>
              <a:gd name="connsiteX26023" fmla="*/ 660498 w 6294865"/>
              <a:gd name="connsiteY26023" fmla="*/ 2228542 h 5339960"/>
              <a:gd name="connsiteX26024" fmla="*/ 556427 w 6294865"/>
              <a:gd name="connsiteY26024" fmla="*/ 2544707 h 5339960"/>
              <a:gd name="connsiteX26025" fmla="*/ 554326 w 6294865"/>
              <a:gd name="connsiteY26025" fmla="*/ 2551610 h 5339960"/>
              <a:gd name="connsiteX26026" fmla="*/ 558134 w 6294865"/>
              <a:gd name="connsiteY26026" fmla="*/ 2549658 h 5339960"/>
              <a:gd name="connsiteX26027" fmla="*/ 571949 w 6294865"/>
              <a:gd name="connsiteY26027" fmla="*/ 2495201 h 5339960"/>
              <a:gd name="connsiteX26028" fmla="*/ 579431 w 6294865"/>
              <a:gd name="connsiteY26028" fmla="*/ 2508181 h 5339960"/>
              <a:gd name="connsiteX26029" fmla="*/ 598019 w 6294865"/>
              <a:gd name="connsiteY26029" fmla="*/ 2507253 h 5339960"/>
              <a:gd name="connsiteX26030" fmla="*/ 601724 w 6294865"/>
              <a:gd name="connsiteY26030" fmla="*/ 2502820 h 5339960"/>
              <a:gd name="connsiteX26031" fmla="*/ 599346 w 6294865"/>
              <a:gd name="connsiteY26031" fmla="*/ 2481758 h 5339960"/>
              <a:gd name="connsiteX26032" fmla="*/ 605140 w 6294865"/>
              <a:gd name="connsiteY26032" fmla="*/ 2388515 h 5339960"/>
              <a:gd name="connsiteX26033" fmla="*/ 605197 w 6294865"/>
              <a:gd name="connsiteY26033" fmla="*/ 2389006 h 5339960"/>
              <a:gd name="connsiteX26034" fmla="*/ 606312 w 6294865"/>
              <a:gd name="connsiteY26034" fmla="*/ 2387325 h 5339960"/>
              <a:gd name="connsiteX26035" fmla="*/ 562883 w 6294865"/>
              <a:gd name="connsiteY26035" fmla="*/ 2522523 h 5339960"/>
              <a:gd name="connsiteX26036" fmla="*/ 558350 w 6294865"/>
              <a:gd name="connsiteY26036" fmla="*/ 2538390 h 5339960"/>
              <a:gd name="connsiteX26037" fmla="*/ 558051 w 6294865"/>
              <a:gd name="connsiteY26037" fmla="*/ 2539372 h 5339960"/>
              <a:gd name="connsiteX26038" fmla="*/ 559605 w 6294865"/>
              <a:gd name="connsiteY26038" fmla="*/ 2545516 h 5339960"/>
              <a:gd name="connsiteX26039" fmla="*/ 560210 w 6294865"/>
              <a:gd name="connsiteY26039" fmla="*/ 2548029 h 5339960"/>
              <a:gd name="connsiteX26040" fmla="*/ 574944 w 6294865"/>
              <a:gd name="connsiteY26040" fmla="*/ 2533393 h 5339960"/>
              <a:gd name="connsiteX26041" fmla="*/ 572213 w 6294865"/>
              <a:gd name="connsiteY26041" fmla="*/ 2526228 h 5339960"/>
              <a:gd name="connsiteX26042" fmla="*/ 569795 w 6294865"/>
              <a:gd name="connsiteY26042" fmla="*/ 2521016 h 5339960"/>
              <a:gd name="connsiteX26043" fmla="*/ 432217 w 6294865"/>
              <a:gd name="connsiteY26043" fmla="*/ 2934891 h 5339960"/>
              <a:gd name="connsiteX26044" fmla="*/ 430358 w 6294865"/>
              <a:gd name="connsiteY26044" fmla="*/ 2945646 h 5339960"/>
              <a:gd name="connsiteX26045" fmla="*/ 429480 w 6294865"/>
              <a:gd name="connsiteY26045" fmla="*/ 2950886 h 5339960"/>
              <a:gd name="connsiteX26046" fmla="*/ 431653 w 6294865"/>
              <a:gd name="connsiteY26046" fmla="*/ 2959486 h 5339960"/>
              <a:gd name="connsiteX26047" fmla="*/ 433897 w 6294865"/>
              <a:gd name="connsiteY26047" fmla="*/ 2958505 h 5339960"/>
              <a:gd name="connsiteX26048" fmla="*/ 437949 w 6294865"/>
              <a:gd name="connsiteY26048" fmla="*/ 2936725 h 5339960"/>
              <a:gd name="connsiteX26049" fmla="*/ 436872 w 6294865"/>
              <a:gd name="connsiteY26049" fmla="*/ 2933901 h 5339960"/>
              <a:gd name="connsiteX26050" fmla="*/ 704206 w 6294865"/>
              <a:gd name="connsiteY26050" fmla="*/ 2069146 h 5339960"/>
              <a:gd name="connsiteX26051" fmla="*/ 707625 w 6294865"/>
              <a:gd name="connsiteY26051" fmla="*/ 2076894 h 5339960"/>
              <a:gd name="connsiteX26052" fmla="*/ 710819 w 6294865"/>
              <a:gd name="connsiteY26052" fmla="*/ 2075526 h 5339960"/>
              <a:gd name="connsiteX26053" fmla="*/ 730674 w 6294865"/>
              <a:gd name="connsiteY26053" fmla="*/ 2067746 h 5339960"/>
              <a:gd name="connsiteX26054" fmla="*/ 722610 w 6294865"/>
              <a:gd name="connsiteY26054" fmla="*/ 2072362 h 5339960"/>
              <a:gd name="connsiteX26055" fmla="*/ 708853 w 6294865"/>
              <a:gd name="connsiteY26055" fmla="*/ 2079678 h 5339960"/>
              <a:gd name="connsiteX26056" fmla="*/ 712342 w 6294865"/>
              <a:gd name="connsiteY26056" fmla="*/ 2087585 h 5339960"/>
              <a:gd name="connsiteX26057" fmla="*/ 715652 w 6294865"/>
              <a:gd name="connsiteY26057" fmla="*/ 2093222 h 5339960"/>
              <a:gd name="connsiteX26058" fmla="*/ 720952 w 6294865"/>
              <a:gd name="connsiteY26058" fmla="*/ 2103453 h 5339960"/>
              <a:gd name="connsiteX26059" fmla="*/ 715211 w 6294865"/>
              <a:gd name="connsiteY26059" fmla="*/ 2099331 h 5339960"/>
              <a:gd name="connsiteX26060" fmla="*/ 713840 w 6294865"/>
              <a:gd name="connsiteY26060" fmla="*/ 2097867 h 5339960"/>
              <a:gd name="connsiteX26061" fmla="*/ 714711 w 6294865"/>
              <a:gd name="connsiteY26061" fmla="*/ 2112319 h 5339960"/>
              <a:gd name="connsiteX26062" fmla="*/ 701311 w 6294865"/>
              <a:gd name="connsiteY26062" fmla="*/ 2107240 h 5339960"/>
              <a:gd name="connsiteX26063" fmla="*/ 696170 w 6294865"/>
              <a:gd name="connsiteY26063" fmla="*/ 2096022 h 5339960"/>
              <a:gd name="connsiteX26064" fmla="*/ 691701 w 6294865"/>
              <a:gd name="connsiteY26064" fmla="*/ 2121885 h 5339960"/>
              <a:gd name="connsiteX26065" fmla="*/ 689373 w 6294865"/>
              <a:gd name="connsiteY26065" fmla="*/ 2135700 h 5339960"/>
              <a:gd name="connsiteX26066" fmla="*/ 697847 w 6294865"/>
              <a:gd name="connsiteY26066" fmla="*/ 2137183 h 5339960"/>
              <a:gd name="connsiteX26067" fmla="*/ 711230 w 6294865"/>
              <a:gd name="connsiteY26067" fmla="*/ 2146521 h 5339960"/>
              <a:gd name="connsiteX26068" fmla="*/ 713722 w 6294865"/>
              <a:gd name="connsiteY26068" fmla="*/ 2149841 h 5339960"/>
              <a:gd name="connsiteX26069" fmla="*/ 721387 w 6294865"/>
              <a:gd name="connsiteY26069" fmla="*/ 2142669 h 5339960"/>
              <a:gd name="connsiteX26070" fmla="*/ 758482 w 6294865"/>
              <a:gd name="connsiteY26070" fmla="*/ 2115478 h 5339960"/>
              <a:gd name="connsiteX26071" fmla="*/ 759108 w 6294865"/>
              <a:gd name="connsiteY26071" fmla="*/ 2115116 h 5339960"/>
              <a:gd name="connsiteX26072" fmla="*/ 746005 w 6294865"/>
              <a:gd name="connsiteY26072" fmla="*/ 2074795 h 5339960"/>
              <a:gd name="connsiteX26073" fmla="*/ 745405 w 6294865"/>
              <a:gd name="connsiteY26073" fmla="*/ 2072786 h 5339960"/>
              <a:gd name="connsiteX26074" fmla="*/ 733695 w 6294865"/>
              <a:gd name="connsiteY26074" fmla="*/ 2068926 h 5339960"/>
              <a:gd name="connsiteX26075" fmla="*/ 710124 w 6294865"/>
              <a:gd name="connsiteY26075" fmla="*/ 2057917 h 5339960"/>
              <a:gd name="connsiteX26076" fmla="*/ 707369 w 6294865"/>
              <a:gd name="connsiteY26076" fmla="*/ 2059787 h 5339960"/>
              <a:gd name="connsiteX26077" fmla="*/ 1063317 w 6294865"/>
              <a:gd name="connsiteY26077" fmla="*/ 928842 h 5339960"/>
              <a:gd name="connsiteX26078" fmla="*/ 1064302 w 6294865"/>
              <a:gd name="connsiteY26078" fmla="*/ 943230 h 5339960"/>
              <a:gd name="connsiteX26079" fmla="*/ 1065136 w 6294865"/>
              <a:gd name="connsiteY26079" fmla="*/ 954120 h 5339960"/>
              <a:gd name="connsiteX26080" fmla="*/ 1077204 w 6294865"/>
              <a:gd name="connsiteY26080" fmla="*/ 957145 h 5339960"/>
              <a:gd name="connsiteX26081" fmla="*/ 1077719 w 6294865"/>
              <a:gd name="connsiteY26081" fmla="*/ 956774 h 5339960"/>
              <a:gd name="connsiteX26082" fmla="*/ 1080795 w 6294865"/>
              <a:gd name="connsiteY26082" fmla="*/ 954630 h 5339960"/>
              <a:gd name="connsiteX26083" fmla="*/ 1082137 w 6294865"/>
              <a:gd name="connsiteY26083" fmla="*/ 942061 h 5339960"/>
              <a:gd name="connsiteX26084" fmla="*/ 1084563 w 6294865"/>
              <a:gd name="connsiteY26084" fmla="*/ 948698 h 5339960"/>
              <a:gd name="connsiteX26085" fmla="*/ 1085029 w 6294865"/>
              <a:gd name="connsiteY26085" fmla="*/ 951676 h 5339960"/>
              <a:gd name="connsiteX26086" fmla="*/ 1090695 w 6294865"/>
              <a:gd name="connsiteY26086" fmla="*/ 947724 h 5339960"/>
              <a:gd name="connsiteX26087" fmla="*/ 1090730 w 6294865"/>
              <a:gd name="connsiteY26087" fmla="*/ 947705 h 5339960"/>
              <a:gd name="connsiteX26088" fmla="*/ 1081046 w 6294865"/>
              <a:gd name="connsiteY26088" fmla="*/ 941341 h 5339960"/>
              <a:gd name="connsiteX26089" fmla="*/ 654447 w 6294865"/>
              <a:gd name="connsiteY26089" fmla="*/ 2225074 h 5339960"/>
              <a:gd name="connsiteX26090" fmla="*/ 654725 w 6294865"/>
              <a:gd name="connsiteY26090" fmla="*/ 2227560 h 5339960"/>
              <a:gd name="connsiteX26091" fmla="*/ 661317 w 6294865"/>
              <a:gd name="connsiteY26091" fmla="*/ 2224828 h 5339960"/>
              <a:gd name="connsiteX26092" fmla="*/ 657681 w 6294865"/>
              <a:gd name="connsiteY26092" fmla="*/ 2221793 h 5339960"/>
              <a:gd name="connsiteX26093" fmla="*/ 753301 w 6294865"/>
              <a:gd name="connsiteY26093" fmla="*/ 1911053 h 5339960"/>
              <a:gd name="connsiteX26094" fmla="*/ 758948 w 6294865"/>
              <a:gd name="connsiteY26094" fmla="*/ 1918569 h 5339960"/>
              <a:gd name="connsiteX26095" fmla="*/ 760507 w 6294865"/>
              <a:gd name="connsiteY26095" fmla="*/ 1921273 h 5339960"/>
              <a:gd name="connsiteX26096" fmla="*/ 766684 w 6294865"/>
              <a:gd name="connsiteY26096" fmla="*/ 1918244 h 5339960"/>
              <a:gd name="connsiteX26097" fmla="*/ 766369 w 6294865"/>
              <a:gd name="connsiteY26097" fmla="*/ 1917275 h 5339960"/>
              <a:gd name="connsiteX26098" fmla="*/ 765769 w 6294865"/>
              <a:gd name="connsiteY26098" fmla="*/ 1915265 h 5339960"/>
              <a:gd name="connsiteX26099" fmla="*/ 754058 w 6294865"/>
              <a:gd name="connsiteY26099" fmla="*/ 1911406 h 5339960"/>
              <a:gd name="connsiteX26100" fmla="*/ 442863 w 6294865"/>
              <a:gd name="connsiteY26100" fmla="*/ 2892907 h 5339960"/>
              <a:gd name="connsiteX26101" fmla="*/ 443113 w 6294865"/>
              <a:gd name="connsiteY26101" fmla="*/ 2893473 h 5339960"/>
              <a:gd name="connsiteX26102" fmla="*/ 444624 w 6294865"/>
              <a:gd name="connsiteY26102" fmla="*/ 2892152 h 5339960"/>
              <a:gd name="connsiteX26103" fmla="*/ 443958 w 6294865"/>
              <a:gd name="connsiteY26103" fmla="*/ 2891398 h 5339960"/>
              <a:gd name="connsiteX26104" fmla="*/ 443127 w 6294865"/>
              <a:gd name="connsiteY26104" fmla="*/ 2892124 h 5339960"/>
              <a:gd name="connsiteX26105" fmla="*/ 475093 w 6294865"/>
              <a:gd name="connsiteY26105" fmla="*/ 2790586 h 5339960"/>
              <a:gd name="connsiteX26106" fmla="*/ 476876 w 6294865"/>
              <a:gd name="connsiteY26106" fmla="*/ 2794625 h 5339960"/>
              <a:gd name="connsiteX26107" fmla="*/ 488746 w 6294865"/>
              <a:gd name="connsiteY26107" fmla="*/ 2787752 h 5339960"/>
              <a:gd name="connsiteX26108" fmla="*/ 494025 w 6294865"/>
              <a:gd name="connsiteY26108" fmla="*/ 2785165 h 5339960"/>
              <a:gd name="connsiteX26109" fmla="*/ 495095 w 6294865"/>
              <a:gd name="connsiteY26109" fmla="*/ 2775218 h 5339960"/>
              <a:gd name="connsiteX26110" fmla="*/ 496638 w 6294865"/>
              <a:gd name="connsiteY26110" fmla="*/ 2778339 h 5339960"/>
              <a:gd name="connsiteX26111" fmla="*/ 497420 w 6294865"/>
              <a:gd name="connsiteY26111" fmla="*/ 2783501 h 5339960"/>
              <a:gd name="connsiteX26112" fmla="*/ 497422 w 6294865"/>
              <a:gd name="connsiteY26112" fmla="*/ 2783498 h 5339960"/>
              <a:gd name="connsiteX26113" fmla="*/ 508350 w 6294865"/>
              <a:gd name="connsiteY26113" fmla="*/ 2771326 h 5339960"/>
              <a:gd name="connsiteX26114" fmla="*/ 517241 w 6294865"/>
              <a:gd name="connsiteY26114" fmla="*/ 2762046 h 5339960"/>
              <a:gd name="connsiteX26115" fmla="*/ 515985 w 6294865"/>
              <a:gd name="connsiteY26115" fmla="*/ 2750921 h 5339960"/>
              <a:gd name="connsiteX26116" fmla="*/ 499469 w 6294865"/>
              <a:gd name="connsiteY26116" fmla="*/ 2766829 h 5339960"/>
              <a:gd name="connsiteX26117" fmla="*/ 478257 w 6294865"/>
              <a:gd name="connsiteY26117" fmla="*/ 2781226 h 5339960"/>
              <a:gd name="connsiteX26118" fmla="*/ 860604 w 6294865"/>
              <a:gd name="connsiteY26118" fmla="*/ 1566455 h 5339960"/>
              <a:gd name="connsiteX26119" fmla="*/ 861244 w 6294865"/>
              <a:gd name="connsiteY26119" fmla="*/ 1574583 h 5339960"/>
              <a:gd name="connsiteX26120" fmla="*/ 861705 w 6294865"/>
              <a:gd name="connsiteY26120" fmla="*/ 1575784 h 5339960"/>
              <a:gd name="connsiteX26121" fmla="*/ 862195 w 6294865"/>
              <a:gd name="connsiteY26121" fmla="*/ 1575727 h 5339960"/>
              <a:gd name="connsiteX26122" fmla="*/ 864678 w 6294865"/>
              <a:gd name="connsiteY26122" fmla="*/ 1562382 h 5339960"/>
              <a:gd name="connsiteX26123" fmla="*/ 998164 w 6294865"/>
              <a:gd name="connsiteY26123" fmla="*/ 1128196 h 5339960"/>
              <a:gd name="connsiteX26124" fmla="*/ 1001697 w 6294865"/>
              <a:gd name="connsiteY26124" fmla="*/ 1130728 h 5339960"/>
              <a:gd name="connsiteX26125" fmla="*/ 1001739 w 6294865"/>
              <a:gd name="connsiteY26125" fmla="*/ 1129069 h 5339960"/>
              <a:gd name="connsiteX26126" fmla="*/ 838929 w 6294865"/>
              <a:gd name="connsiteY26126" fmla="*/ 1633160 h 5339960"/>
              <a:gd name="connsiteX26127" fmla="*/ 839068 w 6294865"/>
              <a:gd name="connsiteY26127" fmla="*/ 1633697 h 5339960"/>
              <a:gd name="connsiteX26128" fmla="*/ 842144 w 6294865"/>
              <a:gd name="connsiteY26128" fmla="*/ 1632828 h 5339960"/>
              <a:gd name="connsiteX26129" fmla="*/ 842011 w 6294865"/>
              <a:gd name="connsiteY26129" fmla="*/ 1631647 h 5339960"/>
              <a:gd name="connsiteX26130" fmla="*/ 587787 w 6294865"/>
              <a:gd name="connsiteY26130" fmla="*/ 2428006 h 5339960"/>
              <a:gd name="connsiteX26131" fmla="*/ 597353 w 6294865"/>
              <a:gd name="connsiteY26131" fmla="*/ 2427721 h 5339960"/>
              <a:gd name="connsiteX26132" fmla="*/ 597284 w 6294865"/>
              <a:gd name="connsiteY26132" fmla="*/ 2423147 h 5339960"/>
              <a:gd name="connsiteX26133" fmla="*/ 597360 w 6294865"/>
              <a:gd name="connsiteY26133" fmla="*/ 2421582 h 5339960"/>
              <a:gd name="connsiteX26134" fmla="*/ 594990 w 6294865"/>
              <a:gd name="connsiteY26134" fmla="*/ 2423148 h 5339960"/>
              <a:gd name="connsiteX26135" fmla="*/ 591408 w 6294865"/>
              <a:gd name="connsiteY26135" fmla="*/ 2424542 h 5339960"/>
              <a:gd name="connsiteX26136" fmla="*/ 591536 w 6294865"/>
              <a:gd name="connsiteY26136" fmla="*/ 2426668 h 5339960"/>
              <a:gd name="connsiteX26137" fmla="*/ 976536 w 6294865"/>
              <a:gd name="connsiteY26137" fmla="*/ 1193664 h 5339960"/>
              <a:gd name="connsiteX26138" fmla="*/ 976727 w 6294865"/>
              <a:gd name="connsiteY26138" fmla="*/ 1194302 h 5339960"/>
              <a:gd name="connsiteX26139" fmla="*/ 979566 w 6294865"/>
              <a:gd name="connsiteY26139" fmla="*/ 1194659 h 5339960"/>
              <a:gd name="connsiteX26140" fmla="*/ 979851 w 6294865"/>
              <a:gd name="connsiteY26140" fmla="*/ 1194101 h 5339960"/>
              <a:gd name="connsiteX26141" fmla="*/ 1019105 w 6294865"/>
              <a:gd name="connsiteY26141" fmla="*/ 1058190 h 5339960"/>
              <a:gd name="connsiteX26142" fmla="*/ 1019344 w 6294865"/>
              <a:gd name="connsiteY26142" fmla="*/ 1059266 h 5339960"/>
              <a:gd name="connsiteX26143" fmla="*/ 1019905 w 6294865"/>
              <a:gd name="connsiteY26143" fmla="*/ 1059874 h 5339960"/>
              <a:gd name="connsiteX26144" fmla="*/ 1020522 w 6294865"/>
              <a:gd name="connsiteY26144" fmla="*/ 1059924 h 5339960"/>
              <a:gd name="connsiteX26145" fmla="*/ 1020086 w 6294865"/>
              <a:gd name="connsiteY26145" fmla="*/ 1057966 h 5339960"/>
              <a:gd name="connsiteX26146" fmla="*/ 357657 w 6294865"/>
              <a:gd name="connsiteY26146" fmla="*/ 3153877 h 5339960"/>
              <a:gd name="connsiteX26147" fmla="*/ 370979 w 6294865"/>
              <a:gd name="connsiteY26147" fmla="*/ 3160506 h 5339960"/>
              <a:gd name="connsiteX26148" fmla="*/ 365554 w 6294865"/>
              <a:gd name="connsiteY26148" fmla="*/ 3148516 h 5339960"/>
              <a:gd name="connsiteX26149" fmla="*/ 638529 w 6294865"/>
              <a:gd name="connsiteY26149" fmla="*/ 2259701 h 5339960"/>
              <a:gd name="connsiteX26150" fmla="*/ 641846 w 6294865"/>
              <a:gd name="connsiteY26150" fmla="*/ 2259603 h 5339960"/>
              <a:gd name="connsiteX26151" fmla="*/ 641683 w 6294865"/>
              <a:gd name="connsiteY26151" fmla="*/ 2258154 h 5339960"/>
              <a:gd name="connsiteX26152" fmla="*/ 870417 w 6294865"/>
              <a:gd name="connsiteY26152" fmla="*/ 1517805 h 5339960"/>
              <a:gd name="connsiteX26153" fmla="*/ 870925 w 6294865"/>
              <a:gd name="connsiteY26153" fmla="*/ 1518160 h 5339960"/>
              <a:gd name="connsiteX26154" fmla="*/ 875334 w 6294865"/>
              <a:gd name="connsiteY26154" fmla="*/ 1512886 h 5339960"/>
              <a:gd name="connsiteX26155" fmla="*/ 528006 w 6294865"/>
              <a:gd name="connsiteY26155" fmla="*/ 2603465 h 5339960"/>
              <a:gd name="connsiteX26156" fmla="*/ 528856 w 6294865"/>
              <a:gd name="connsiteY26156" fmla="*/ 2614264 h 5339960"/>
              <a:gd name="connsiteX26157" fmla="*/ 530055 w 6294865"/>
              <a:gd name="connsiteY26157" fmla="*/ 2620522 h 5339960"/>
              <a:gd name="connsiteX26158" fmla="*/ 538563 w 6294865"/>
              <a:gd name="connsiteY26158" fmla="*/ 2624757 h 5339960"/>
              <a:gd name="connsiteX26159" fmla="*/ 546255 w 6294865"/>
              <a:gd name="connsiteY26159" fmla="*/ 2628455 h 5339960"/>
              <a:gd name="connsiteX26160" fmla="*/ 548392 w 6294865"/>
              <a:gd name="connsiteY26160" fmla="*/ 2626570 h 5339960"/>
              <a:gd name="connsiteX26161" fmla="*/ 541137 w 6294865"/>
              <a:gd name="connsiteY26161" fmla="*/ 2602308 h 5339960"/>
              <a:gd name="connsiteX26162" fmla="*/ 528114 w 6294865"/>
              <a:gd name="connsiteY26162" fmla="*/ 2603357 h 5339960"/>
              <a:gd name="connsiteX26163" fmla="*/ 518767 w 6294865"/>
              <a:gd name="connsiteY26163" fmla="*/ 2632467 h 5339960"/>
              <a:gd name="connsiteX26164" fmla="*/ 519393 w 6294865"/>
              <a:gd name="connsiteY26164" fmla="*/ 2636604 h 5339960"/>
              <a:gd name="connsiteX26165" fmla="*/ 520719 w 6294865"/>
              <a:gd name="connsiteY26165" fmla="*/ 2647945 h 5339960"/>
              <a:gd name="connsiteX26166" fmla="*/ 523965 w 6294865"/>
              <a:gd name="connsiteY26166" fmla="*/ 2646354 h 5339960"/>
              <a:gd name="connsiteX26167" fmla="*/ 521856 w 6294865"/>
              <a:gd name="connsiteY26167" fmla="*/ 2640233 h 5339960"/>
              <a:gd name="connsiteX26168" fmla="*/ 519388 w 6294865"/>
              <a:gd name="connsiteY26168" fmla="*/ 2632637 h 5339960"/>
              <a:gd name="connsiteX26169" fmla="*/ 667933 w 6294865"/>
              <a:gd name="connsiteY26169" fmla="*/ 2158768 h 5339960"/>
              <a:gd name="connsiteX26170" fmla="*/ 674620 w 6294865"/>
              <a:gd name="connsiteY26170" fmla="*/ 2162101 h 5339960"/>
              <a:gd name="connsiteX26171" fmla="*/ 673913 w 6294865"/>
              <a:gd name="connsiteY26171" fmla="*/ 2155833 h 5339960"/>
              <a:gd name="connsiteX26172" fmla="*/ 989697 w 6294865"/>
              <a:gd name="connsiteY26172" fmla="*/ 1137064 h 5339960"/>
              <a:gd name="connsiteX26173" fmla="*/ 990457 w 6294865"/>
              <a:gd name="connsiteY26173" fmla="*/ 1149212 h 5339960"/>
              <a:gd name="connsiteX26174" fmla="*/ 998782 w 6294865"/>
              <a:gd name="connsiteY26174" fmla="*/ 1145312 h 5339960"/>
              <a:gd name="connsiteX26175" fmla="*/ 998845 w 6294865"/>
              <a:gd name="connsiteY26175" fmla="*/ 1145032 h 5339960"/>
              <a:gd name="connsiteX26176" fmla="*/ 990443 w 6294865"/>
              <a:gd name="connsiteY26176" fmla="*/ 1137797 h 5339960"/>
              <a:gd name="connsiteX26177" fmla="*/ 630756 w 6294865"/>
              <a:gd name="connsiteY26177" fmla="*/ 2275904 h 5339960"/>
              <a:gd name="connsiteX26178" fmla="*/ 631085 w 6294865"/>
              <a:gd name="connsiteY26178" fmla="*/ 2278712 h 5339960"/>
              <a:gd name="connsiteX26179" fmla="*/ 632587 w 6294865"/>
              <a:gd name="connsiteY26179" fmla="*/ 2292153 h 5339960"/>
              <a:gd name="connsiteX26180" fmla="*/ 635508 w 6294865"/>
              <a:gd name="connsiteY26180" fmla="*/ 2289577 h 5339960"/>
              <a:gd name="connsiteX26181" fmla="*/ 640626 w 6294865"/>
              <a:gd name="connsiteY26181" fmla="*/ 2281867 h 5339960"/>
              <a:gd name="connsiteX26182" fmla="*/ 639629 w 6294865"/>
              <a:gd name="connsiteY26182" fmla="*/ 2281155 h 5339960"/>
              <a:gd name="connsiteX26183" fmla="*/ 635547 w 6294865"/>
              <a:gd name="connsiteY26183" fmla="*/ 2276475 h 5339960"/>
              <a:gd name="connsiteX26184" fmla="*/ 633854 w 6294865"/>
              <a:gd name="connsiteY26184" fmla="*/ 2275808 h 5339960"/>
              <a:gd name="connsiteX26185" fmla="*/ 800488 w 6294865"/>
              <a:gd name="connsiteY26185" fmla="*/ 1735538 h 5339960"/>
              <a:gd name="connsiteX26186" fmla="*/ 800526 w 6294865"/>
              <a:gd name="connsiteY26186" fmla="*/ 1735697 h 5339960"/>
              <a:gd name="connsiteX26187" fmla="*/ 823566 w 6294865"/>
              <a:gd name="connsiteY26187" fmla="*/ 1735014 h 5339960"/>
              <a:gd name="connsiteX26188" fmla="*/ 836331 w 6294865"/>
              <a:gd name="connsiteY26188" fmla="*/ 1731406 h 5339960"/>
              <a:gd name="connsiteX26189" fmla="*/ 835728 w 6294865"/>
              <a:gd name="connsiteY26189" fmla="*/ 1730903 h 5339960"/>
              <a:gd name="connsiteX26190" fmla="*/ 823463 w 6294865"/>
              <a:gd name="connsiteY26190" fmla="*/ 1720756 h 5339960"/>
              <a:gd name="connsiteX26191" fmla="*/ 1061374 w 6294865"/>
              <a:gd name="connsiteY26191" fmla="*/ 907108 h 5339960"/>
              <a:gd name="connsiteX26192" fmla="*/ 1062316 w 6294865"/>
              <a:gd name="connsiteY26192" fmla="*/ 914188 h 5339960"/>
              <a:gd name="connsiteX26193" fmla="*/ 1062563 w 6294865"/>
              <a:gd name="connsiteY26193" fmla="*/ 917815 h 5339960"/>
              <a:gd name="connsiteX26194" fmla="*/ 1110975 w 6294865"/>
              <a:gd name="connsiteY26194" fmla="*/ 955881 h 5339960"/>
              <a:gd name="connsiteX26195" fmla="*/ 1114191 w 6294865"/>
              <a:gd name="connsiteY26195" fmla="*/ 958466 h 5339960"/>
              <a:gd name="connsiteX26196" fmla="*/ 1109588 w 6294865"/>
              <a:gd name="connsiteY26196" fmla="*/ 946777 h 5339960"/>
              <a:gd name="connsiteX26197" fmla="*/ 1109307 w 6294865"/>
              <a:gd name="connsiteY26197" fmla="*/ 945518 h 5339960"/>
              <a:gd name="connsiteX26198" fmla="*/ 1098292 w 6294865"/>
              <a:gd name="connsiteY26198" fmla="*/ 928279 h 5339960"/>
              <a:gd name="connsiteX26199" fmla="*/ 1086756 w 6294865"/>
              <a:gd name="connsiteY26199" fmla="*/ 906173 h 5339960"/>
              <a:gd name="connsiteX26200" fmla="*/ 1082005 w 6294865"/>
              <a:gd name="connsiteY26200" fmla="*/ 894998 h 5339960"/>
              <a:gd name="connsiteX26201" fmla="*/ 1075152 w 6294865"/>
              <a:gd name="connsiteY26201" fmla="*/ 899095 h 5339960"/>
              <a:gd name="connsiteX26202" fmla="*/ 771473 w 6294865"/>
              <a:gd name="connsiteY26202" fmla="*/ 1827293 h 5339960"/>
              <a:gd name="connsiteX26203" fmla="*/ 773004 w 6294865"/>
              <a:gd name="connsiteY26203" fmla="*/ 1826508 h 5339960"/>
              <a:gd name="connsiteX26204" fmla="*/ 774720 w 6294865"/>
              <a:gd name="connsiteY26204" fmla="*/ 1824802 h 5339960"/>
              <a:gd name="connsiteX26205" fmla="*/ 582069 w 6294865"/>
              <a:gd name="connsiteY26205" fmla="*/ 2428174 h 5339960"/>
              <a:gd name="connsiteX26206" fmla="*/ 585509 w 6294865"/>
              <a:gd name="connsiteY26206" fmla="*/ 2428073 h 5339960"/>
              <a:gd name="connsiteX26207" fmla="*/ 584534 w 6294865"/>
              <a:gd name="connsiteY26207" fmla="*/ 2427216 h 5339960"/>
              <a:gd name="connsiteX26208" fmla="*/ 597481 w 6294865"/>
              <a:gd name="connsiteY26208" fmla="*/ 2378257 h 5339960"/>
              <a:gd name="connsiteX26209" fmla="*/ 598763 w 6294865"/>
              <a:gd name="connsiteY26209" fmla="*/ 2381527 h 5339960"/>
              <a:gd name="connsiteX26210" fmla="*/ 599704 w 6294865"/>
              <a:gd name="connsiteY26210" fmla="*/ 2380480 h 5339960"/>
              <a:gd name="connsiteX26211" fmla="*/ 599951 w 6294865"/>
              <a:gd name="connsiteY26211" fmla="*/ 2378180 h 5339960"/>
              <a:gd name="connsiteX26212" fmla="*/ 665241 w 6294865"/>
              <a:gd name="connsiteY26212" fmla="*/ 2162718 h 5339960"/>
              <a:gd name="connsiteX26213" fmla="*/ 668816 w 6294865"/>
              <a:gd name="connsiteY26213" fmla="*/ 2176504 h 5339960"/>
              <a:gd name="connsiteX26214" fmla="*/ 672669 w 6294865"/>
              <a:gd name="connsiteY26214" fmla="*/ 2191467 h 5339960"/>
              <a:gd name="connsiteX26215" fmla="*/ 676503 w 6294865"/>
              <a:gd name="connsiteY26215" fmla="*/ 2187464 h 5339960"/>
              <a:gd name="connsiteX26216" fmla="*/ 676916 w 6294865"/>
              <a:gd name="connsiteY26216" fmla="*/ 2182437 h 5339960"/>
              <a:gd name="connsiteX26217" fmla="*/ 674980 w 6294865"/>
              <a:gd name="connsiteY26217" fmla="*/ 2165290 h 5339960"/>
              <a:gd name="connsiteX26218" fmla="*/ 674483 w 6294865"/>
              <a:gd name="connsiteY26218" fmla="*/ 2165197 h 5339960"/>
              <a:gd name="connsiteX26219" fmla="*/ 823204 w 6294865"/>
              <a:gd name="connsiteY26219" fmla="*/ 1661006 h 5339960"/>
              <a:gd name="connsiteX26220" fmla="*/ 830814 w 6294865"/>
              <a:gd name="connsiteY26220" fmla="*/ 1666768 h 5339960"/>
              <a:gd name="connsiteX26221" fmla="*/ 837616 w 6294865"/>
              <a:gd name="connsiteY26221" fmla="*/ 1670569 h 5339960"/>
              <a:gd name="connsiteX26222" fmla="*/ 841456 w 6294865"/>
              <a:gd name="connsiteY26222" fmla="*/ 1666561 h 5339960"/>
              <a:gd name="connsiteX26223" fmla="*/ 836169 w 6294865"/>
              <a:gd name="connsiteY26223" fmla="*/ 1650295 h 5339960"/>
              <a:gd name="connsiteX26224" fmla="*/ 830921 w 6294865"/>
              <a:gd name="connsiteY26224" fmla="*/ 1653072 h 5339960"/>
              <a:gd name="connsiteX26225" fmla="*/ 601847 w 6294865"/>
              <a:gd name="connsiteY26225" fmla="*/ 2362155 h 5339960"/>
              <a:gd name="connsiteX26226" fmla="*/ 616703 w 6294865"/>
              <a:gd name="connsiteY26226" fmla="*/ 2361715 h 5339960"/>
              <a:gd name="connsiteX26227" fmla="*/ 622001 w 6294865"/>
              <a:gd name="connsiteY26227" fmla="*/ 2356184 h 5339960"/>
              <a:gd name="connsiteX26228" fmla="*/ 623026 w 6294865"/>
              <a:gd name="connsiteY26228" fmla="*/ 2353596 h 5339960"/>
              <a:gd name="connsiteX26229" fmla="*/ 622797 w 6294865"/>
              <a:gd name="connsiteY26229" fmla="*/ 2351567 h 5339960"/>
              <a:gd name="connsiteX26230" fmla="*/ 617955 w 6294865"/>
              <a:gd name="connsiteY26230" fmla="*/ 2347652 h 5339960"/>
              <a:gd name="connsiteX26231" fmla="*/ 605408 w 6294865"/>
              <a:gd name="connsiteY26231" fmla="*/ 2359738 h 5339960"/>
              <a:gd name="connsiteX26232" fmla="*/ 961605 w 6294865"/>
              <a:gd name="connsiteY26232" fmla="*/ 1214527 h 5339960"/>
              <a:gd name="connsiteX26233" fmla="*/ 965745 w 6294865"/>
              <a:gd name="connsiteY26233" fmla="*/ 1221733 h 5339960"/>
              <a:gd name="connsiteX26234" fmla="*/ 965584 w 6294865"/>
              <a:gd name="connsiteY26234" fmla="*/ 1220287 h 5339960"/>
              <a:gd name="connsiteX26235" fmla="*/ 969807 w 6294865"/>
              <a:gd name="connsiteY26235" fmla="*/ 1211079 h 5339960"/>
              <a:gd name="connsiteX26236" fmla="*/ 818868 w 6294865"/>
              <a:gd name="connsiteY26236" fmla="*/ 1667425 h 5339960"/>
              <a:gd name="connsiteX26237" fmla="*/ 818544 w 6294865"/>
              <a:gd name="connsiteY26237" fmla="*/ 1668550 h 5339960"/>
              <a:gd name="connsiteX26238" fmla="*/ 825033 w 6294865"/>
              <a:gd name="connsiteY26238" fmla="*/ 1672970 h 5339960"/>
              <a:gd name="connsiteX26239" fmla="*/ 825973 w 6294865"/>
              <a:gd name="connsiteY26239" fmla="*/ 1673852 h 5339960"/>
              <a:gd name="connsiteX26240" fmla="*/ 832207 w 6294865"/>
              <a:gd name="connsiteY26240" fmla="*/ 1676523 h 5339960"/>
              <a:gd name="connsiteX26241" fmla="*/ 832440 w 6294865"/>
              <a:gd name="connsiteY26241" fmla="*/ 1676261 h 5339960"/>
              <a:gd name="connsiteX26242" fmla="*/ 819168 w 6294865"/>
              <a:gd name="connsiteY26242" fmla="*/ 1666797 h 5339960"/>
              <a:gd name="connsiteX26243" fmla="*/ 897543 w 6294865"/>
              <a:gd name="connsiteY26243" fmla="*/ 1416323 h 5339960"/>
              <a:gd name="connsiteX26244" fmla="*/ 899501 w 6294865"/>
              <a:gd name="connsiteY26244" fmla="*/ 1420210 h 5339960"/>
              <a:gd name="connsiteX26245" fmla="*/ 905023 w 6294865"/>
              <a:gd name="connsiteY26245" fmla="*/ 1413606 h 5339960"/>
              <a:gd name="connsiteX26246" fmla="*/ 905312 w 6294865"/>
              <a:gd name="connsiteY26246" fmla="*/ 1412257 h 5339960"/>
              <a:gd name="connsiteX26247" fmla="*/ 905600 w 6294865"/>
              <a:gd name="connsiteY26247" fmla="*/ 1411252 h 5339960"/>
              <a:gd name="connsiteX26248" fmla="*/ 1015725 w 6294865"/>
              <a:gd name="connsiteY26248" fmla="*/ 1041002 h 5339960"/>
              <a:gd name="connsiteX26249" fmla="*/ 1015832 w 6294865"/>
              <a:gd name="connsiteY26249" fmla="*/ 1042411 h 5339960"/>
              <a:gd name="connsiteX26250" fmla="*/ 1016743 w 6294865"/>
              <a:gd name="connsiteY26250" fmla="*/ 1043126 h 5339960"/>
              <a:gd name="connsiteX26251" fmla="*/ 1016430 w 6294865"/>
              <a:gd name="connsiteY26251" fmla="*/ 1041749 h 5339960"/>
              <a:gd name="connsiteX26252" fmla="*/ 838038 w 6294865"/>
              <a:gd name="connsiteY26252" fmla="*/ 1604016 h 5339960"/>
              <a:gd name="connsiteX26253" fmla="*/ 840445 w 6294865"/>
              <a:gd name="connsiteY26253" fmla="*/ 1605907 h 5339960"/>
              <a:gd name="connsiteX26254" fmla="*/ 840414 w 6294865"/>
              <a:gd name="connsiteY26254" fmla="*/ 1603838 h 5339960"/>
              <a:gd name="connsiteX26255" fmla="*/ 683241 w 6294865"/>
              <a:gd name="connsiteY26255" fmla="*/ 2092827 h 5339960"/>
              <a:gd name="connsiteX26256" fmla="*/ 684758 w 6294865"/>
              <a:gd name="connsiteY26256" fmla="*/ 2105805 h 5339960"/>
              <a:gd name="connsiteX26257" fmla="*/ 685168 w 6294865"/>
              <a:gd name="connsiteY26257" fmla="*/ 2102251 h 5339960"/>
              <a:gd name="connsiteX26258" fmla="*/ 687306 w 6294865"/>
              <a:gd name="connsiteY26258" fmla="*/ 2090757 h 5339960"/>
              <a:gd name="connsiteX26259" fmla="*/ 528889 w 6294865"/>
              <a:gd name="connsiteY26259" fmla="*/ 2582615 h 5339960"/>
              <a:gd name="connsiteX26260" fmla="*/ 528522 w 6294865"/>
              <a:gd name="connsiteY26260" fmla="*/ 2584788 h 5339960"/>
              <a:gd name="connsiteX26261" fmla="*/ 529667 w 6294865"/>
              <a:gd name="connsiteY26261" fmla="*/ 2583591 h 5339960"/>
              <a:gd name="connsiteX26262" fmla="*/ 725038 w 6294865"/>
              <a:gd name="connsiteY26262" fmla="*/ 1957866 h 5339960"/>
              <a:gd name="connsiteX26263" fmla="*/ 728980 w 6294865"/>
              <a:gd name="connsiteY26263" fmla="*/ 1978450 h 5339960"/>
              <a:gd name="connsiteX26264" fmla="*/ 731033 w 6294865"/>
              <a:gd name="connsiteY26264" fmla="*/ 1986569 h 5339960"/>
              <a:gd name="connsiteX26265" fmla="*/ 733353 w 6294865"/>
              <a:gd name="connsiteY26265" fmla="*/ 1983109 h 5339960"/>
              <a:gd name="connsiteX26266" fmla="*/ 741262 w 6294865"/>
              <a:gd name="connsiteY26266" fmla="*/ 1973115 h 5339960"/>
              <a:gd name="connsiteX26267" fmla="*/ 740770 w 6294865"/>
              <a:gd name="connsiteY26267" fmla="*/ 1978201 h 5339960"/>
              <a:gd name="connsiteX26268" fmla="*/ 735645 w 6294865"/>
              <a:gd name="connsiteY26268" fmla="*/ 1992737 h 5339960"/>
              <a:gd name="connsiteX26269" fmla="*/ 752640 w 6294865"/>
              <a:gd name="connsiteY26269" fmla="*/ 1984027 h 5339960"/>
              <a:gd name="connsiteX26270" fmla="*/ 768551 w 6294865"/>
              <a:gd name="connsiteY26270" fmla="*/ 1968222 h 5339960"/>
              <a:gd name="connsiteX26271" fmla="*/ 765820 w 6294865"/>
              <a:gd name="connsiteY26271" fmla="*/ 1961057 h 5339960"/>
              <a:gd name="connsiteX26272" fmla="*/ 754367 w 6294865"/>
              <a:gd name="connsiteY26272" fmla="*/ 1936366 h 5339960"/>
              <a:gd name="connsiteX26273" fmla="*/ 737288 w 6294865"/>
              <a:gd name="connsiteY26273" fmla="*/ 1948909 h 5339960"/>
              <a:gd name="connsiteX26274" fmla="*/ 449868 w 6294865"/>
              <a:gd name="connsiteY26274" fmla="*/ 2830512 h 5339960"/>
              <a:gd name="connsiteX26275" fmla="*/ 451135 w 6294865"/>
              <a:gd name="connsiteY26275" fmla="*/ 2831366 h 5339960"/>
              <a:gd name="connsiteX26276" fmla="*/ 453314 w 6294865"/>
              <a:gd name="connsiteY26276" fmla="*/ 2833412 h 5339960"/>
              <a:gd name="connsiteX26277" fmla="*/ 455183 w 6294865"/>
              <a:gd name="connsiteY26277" fmla="*/ 2831256 h 5339960"/>
              <a:gd name="connsiteX26278" fmla="*/ 455697 w 6294865"/>
              <a:gd name="connsiteY26278" fmla="*/ 2826794 h 5339960"/>
              <a:gd name="connsiteX26279" fmla="*/ 562181 w 6294865"/>
              <a:gd name="connsiteY26279" fmla="*/ 2473879 h 5339960"/>
              <a:gd name="connsiteX26280" fmla="*/ 561989 w 6294865"/>
              <a:gd name="connsiteY26280" fmla="*/ 2475020 h 5339960"/>
              <a:gd name="connsiteX26281" fmla="*/ 563048 w 6294865"/>
              <a:gd name="connsiteY26281" fmla="*/ 2474086 h 5339960"/>
              <a:gd name="connsiteX26282" fmla="*/ 563368 w 6294865"/>
              <a:gd name="connsiteY26282" fmla="*/ 2473109 h 5339960"/>
              <a:gd name="connsiteX26283" fmla="*/ 989585 w 6294865"/>
              <a:gd name="connsiteY26283" fmla="*/ 1115225 h 5339960"/>
              <a:gd name="connsiteX26284" fmla="*/ 1002013 w 6294865"/>
              <a:gd name="connsiteY26284" fmla="*/ 1118423 h 5339960"/>
              <a:gd name="connsiteX26285" fmla="*/ 1002300 w 6294865"/>
              <a:gd name="connsiteY26285" fmla="*/ 1107294 h 5339960"/>
              <a:gd name="connsiteX26286" fmla="*/ 996434 w 6294865"/>
              <a:gd name="connsiteY26286" fmla="*/ 1107619 h 5339960"/>
              <a:gd name="connsiteX26287" fmla="*/ 993726 w 6294865"/>
              <a:gd name="connsiteY26287" fmla="*/ 1108056 h 5339960"/>
              <a:gd name="connsiteX26288" fmla="*/ 403004 w 6294865"/>
              <a:gd name="connsiteY26288" fmla="*/ 2977038 h 5339960"/>
              <a:gd name="connsiteX26289" fmla="*/ 403212 w 6294865"/>
              <a:gd name="connsiteY26289" fmla="*/ 2977844 h 5339960"/>
              <a:gd name="connsiteX26290" fmla="*/ 404839 w 6294865"/>
              <a:gd name="connsiteY26290" fmla="*/ 2977385 h 5339960"/>
              <a:gd name="connsiteX26291" fmla="*/ 404707 w 6294865"/>
              <a:gd name="connsiteY26291" fmla="*/ 2976203 h 5339960"/>
              <a:gd name="connsiteX26292" fmla="*/ 865381 w 6294865"/>
              <a:gd name="connsiteY26292" fmla="*/ 1508560 h 5339960"/>
              <a:gd name="connsiteX26293" fmla="*/ 867217 w 6294865"/>
              <a:gd name="connsiteY26293" fmla="*/ 1515643 h 5339960"/>
              <a:gd name="connsiteX26294" fmla="*/ 867350 w 6294865"/>
              <a:gd name="connsiteY26294" fmla="*/ 1515666 h 5339960"/>
              <a:gd name="connsiteX26295" fmla="*/ 867742 w 6294865"/>
              <a:gd name="connsiteY26295" fmla="*/ 1515940 h 5339960"/>
              <a:gd name="connsiteX26296" fmla="*/ 871141 w 6294865"/>
              <a:gd name="connsiteY26296" fmla="*/ 1511810 h 5339960"/>
              <a:gd name="connsiteX26297" fmla="*/ 873654 w 6294865"/>
              <a:gd name="connsiteY26297" fmla="*/ 1508843 h 5339960"/>
              <a:gd name="connsiteX26298" fmla="*/ 423300 w 6294865"/>
              <a:gd name="connsiteY26298" fmla="*/ 2911011 h 5339960"/>
              <a:gd name="connsiteX26299" fmla="*/ 423627 w 6294865"/>
              <a:gd name="connsiteY26299" fmla="*/ 2915171 h 5339960"/>
              <a:gd name="connsiteX26300" fmla="*/ 426020 w 6294865"/>
              <a:gd name="connsiteY26300" fmla="*/ 2914216 h 5339960"/>
              <a:gd name="connsiteX26301" fmla="*/ 427120 w 6294865"/>
              <a:gd name="connsiteY26301" fmla="*/ 2908303 h 5339960"/>
              <a:gd name="connsiteX26302" fmla="*/ 426813 w 6294865"/>
              <a:gd name="connsiteY26302" fmla="*/ 2907498 h 5339960"/>
              <a:gd name="connsiteX26303" fmla="*/ 682603 w 6294865"/>
              <a:gd name="connsiteY26303" fmla="*/ 2087371 h 5339960"/>
              <a:gd name="connsiteX26304" fmla="*/ 682633 w 6294865"/>
              <a:gd name="connsiteY26304" fmla="*/ 2087622 h 5339960"/>
              <a:gd name="connsiteX26305" fmla="*/ 683390 w 6294865"/>
              <a:gd name="connsiteY26305" fmla="*/ 2087293 h 5339960"/>
              <a:gd name="connsiteX26306" fmla="*/ 490433 w 6294865"/>
              <a:gd name="connsiteY26306" fmla="*/ 2695802 h 5339960"/>
              <a:gd name="connsiteX26307" fmla="*/ 498042 w 6294865"/>
              <a:gd name="connsiteY26307" fmla="*/ 2701564 h 5339960"/>
              <a:gd name="connsiteX26308" fmla="*/ 504005 w 6294865"/>
              <a:gd name="connsiteY26308" fmla="*/ 2704897 h 5339960"/>
              <a:gd name="connsiteX26309" fmla="*/ 504239 w 6294865"/>
              <a:gd name="connsiteY26309" fmla="*/ 2704548 h 5339960"/>
              <a:gd name="connsiteX26310" fmla="*/ 512043 w 6294865"/>
              <a:gd name="connsiteY26310" fmla="*/ 2694687 h 5339960"/>
              <a:gd name="connsiteX26311" fmla="*/ 511831 w 6294865"/>
              <a:gd name="connsiteY26311" fmla="*/ 2680634 h 5339960"/>
              <a:gd name="connsiteX26312" fmla="*/ 498150 w 6294865"/>
              <a:gd name="connsiteY26312" fmla="*/ 2687870 h 5339960"/>
              <a:gd name="connsiteX26313" fmla="*/ 617994 w 6294865"/>
              <a:gd name="connsiteY26313" fmla="*/ 2288420 h 5339960"/>
              <a:gd name="connsiteX26314" fmla="*/ 617595 w 6294865"/>
              <a:gd name="connsiteY26314" fmla="*/ 2292548 h 5339960"/>
              <a:gd name="connsiteX26315" fmla="*/ 611937 w 6294865"/>
              <a:gd name="connsiteY26315" fmla="*/ 2308598 h 5339960"/>
              <a:gd name="connsiteX26316" fmla="*/ 614853 w 6294865"/>
              <a:gd name="connsiteY26316" fmla="*/ 2307793 h 5339960"/>
              <a:gd name="connsiteX26317" fmla="*/ 618243 w 6294865"/>
              <a:gd name="connsiteY26317" fmla="*/ 2304804 h 5339960"/>
              <a:gd name="connsiteX26318" fmla="*/ 684793 w 6294865"/>
              <a:gd name="connsiteY26318" fmla="*/ 2073881 h 5339960"/>
              <a:gd name="connsiteX26319" fmla="*/ 682954 w 6294865"/>
              <a:gd name="connsiteY26319" fmla="*/ 2084787 h 5339960"/>
              <a:gd name="connsiteX26320" fmla="*/ 688396 w 6294865"/>
              <a:gd name="connsiteY26320" fmla="*/ 2084899 h 5339960"/>
              <a:gd name="connsiteX26321" fmla="*/ 689257 w 6294865"/>
              <a:gd name="connsiteY26321" fmla="*/ 2080272 h 5339960"/>
              <a:gd name="connsiteX26322" fmla="*/ 686490 w 6294865"/>
              <a:gd name="connsiteY26322" fmla="*/ 2073010 h 5339960"/>
              <a:gd name="connsiteX26323" fmla="*/ 755872 w 6294865"/>
              <a:gd name="connsiteY26323" fmla="*/ 1846643 h 5339960"/>
              <a:gd name="connsiteX26324" fmla="*/ 761422 w 6294865"/>
              <a:gd name="connsiteY26324" fmla="*/ 1868163 h 5339960"/>
              <a:gd name="connsiteX26325" fmla="*/ 765607 w 6294865"/>
              <a:gd name="connsiteY26325" fmla="*/ 1884299 h 5339960"/>
              <a:gd name="connsiteX26326" fmla="*/ 790224 w 6294865"/>
              <a:gd name="connsiteY26326" fmla="*/ 1866254 h 5339960"/>
              <a:gd name="connsiteX26327" fmla="*/ 793426 w 6294865"/>
              <a:gd name="connsiteY26327" fmla="*/ 1864402 h 5339960"/>
              <a:gd name="connsiteX26328" fmla="*/ 794235 w 6294865"/>
              <a:gd name="connsiteY26328" fmla="*/ 1857377 h 5339960"/>
              <a:gd name="connsiteX26329" fmla="*/ 798324 w 6294865"/>
              <a:gd name="connsiteY26329" fmla="*/ 1835398 h 5339960"/>
              <a:gd name="connsiteX26330" fmla="*/ 795558 w 6294865"/>
              <a:gd name="connsiteY26330" fmla="*/ 1828136 h 5339960"/>
              <a:gd name="connsiteX26331" fmla="*/ 779904 w 6294865"/>
              <a:gd name="connsiteY26331" fmla="*/ 1836165 h 5339960"/>
              <a:gd name="connsiteX26332" fmla="*/ 968937 w 6294865"/>
              <a:gd name="connsiteY26332" fmla="*/ 1168445 h 5339960"/>
              <a:gd name="connsiteX26333" fmla="*/ 974396 w 6294865"/>
              <a:gd name="connsiteY26333" fmla="*/ 1186526 h 5339960"/>
              <a:gd name="connsiteX26334" fmla="*/ 974681 w 6294865"/>
              <a:gd name="connsiteY26334" fmla="*/ 1187476 h 5339960"/>
              <a:gd name="connsiteX26335" fmla="*/ 983246 w 6294865"/>
              <a:gd name="connsiteY26335" fmla="*/ 1187413 h 5339960"/>
              <a:gd name="connsiteX26336" fmla="*/ 994034 w 6294865"/>
              <a:gd name="connsiteY26336" fmla="*/ 1166160 h 5339960"/>
              <a:gd name="connsiteX26337" fmla="*/ 996063 w 6294865"/>
              <a:gd name="connsiteY26337" fmla="*/ 1157251 h 5339960"/>
              <a:gd name="connsiteX26338" fmla="*/ 990207 w 6294865"/>
              <a:gd name="connsiteY26338" fmla="*/ 1159668 h 5339960"/>
              <a:gd name="connsiteX26339" fmla="*/ 989991 w 6294865"/>
              <a:gd name="connsiteY26339" fmla="*/ 1166173 h 5339960"/>
              <a:gd name="connsiteX26340" fmla="*/ 986014 w 6294865"/>
              <a:gd name="connsiteY26340" fmla="*/ 1161398 h 5339960"/>
              <a:gd name="connsiteX26341" fmla="*/ 483833 w 6294865"/>
              <a:gd name="connsiteY26341" fmla="*/ 2706935 h 5339960"/>
              <a:gd name="connsiteX26342" fmla="*/ 484536 w 6294865"/>
              <a:gd name="connsiteY26342" fmla="*/ 2708242 h 5339960"/>
              <a:gd name="connsiteX26343" fmla="*/ 483751 w 6294865"/>
              <a:gd name="connsiteY26343" fmla="*/ 2724250 h 5339960"/>
              <a:gd name="connsiteX26344" fmla="*/ 483501 w 6294865"/>
              <a:gd name="connsiteY26344" fmla="*/ 2726956 h 5339960"/>
              <a:gd name="connsiteX26345" fmla="*/ 493188 w 6294865"/>
              <a:gd name="connsiteY26345" fmla="*/ 2721039 h 5339960"/>
              <a:gd name="connsiteX26346" fmla="*/ 499808 w 6294865"/>
              <a:gd name="connsiteY26346" fmla="*/ 2711159 h 5339960"/>
              <a:gd name="connsiteX26347" fmla="*/ 486398 w 6294865"/>
              <a:gd name="connsiteY26347" fmla="*/ 2701594 h 5339960"/>
              <a:gd name="connsiteX26348" fmla="*/ 442759 w 6294865"/>
              <a:gd name="connsiteY26348" fmla="*/ 2835044 h 5339960"/>
              <a:gd name="connsiteX26349" fmla="*/ 444527 w 6294865"/>
              <a:gd name="connsiteY26349" fmla="*/ 2834922 h 5339960"/>
              <a:gd name="connsiteX26350" fmla="*/ 444255 w 6294865"/>
              <a:gd name="connsiteY26350" fmla="*/ 2834091 h 5339960"/>
              <a:gd name="connsiteX26351" fmla="*/ 796287 w 6294865"/>
              <a:gd name="connsiteY26351" fmla="*/ 1710992 h 5339960"/>
              <a:gd name="connsiteX26352" fmla="*/ 795892 w 6294865"/>
              <a:gd name="connsiteY26352" fmla="*/ 1712771 h 5339960"/>
              <a:gd name="connsiteX26353" fmla="*/ 796582 w 6294865"/>
              <a:gd name="connsiteY26353" fmla="*/ 1716393 h 5339960"/>
              <a:gd name="connsiteX26354" fmla="*/ 801282 w 6294865"/>
              <a:gd name="connsiteY26354" fmla="*/ 1710970 h 5339960"/>
              <a:gd name="connsiteX26355" fmla="*/ 804861 w 6294865"/>
              <a:gd name="connsiteY26355" fmla="*/ 1706984 h 5339960"/>
              <a:gd name="connsiteX26356" fmla="*/ 800818 w 6294865"/>
              <a:gd name="connsiteY26356" fmla="*/ 1705134 h 5339960"/>
              <a:gd name="connsiteX26357" fmla="*/ 800271 w 6294865"/>
              <a:gd name="connsiteY26357" fmla="*/ 1706230 h 5339960"/>
              <a:gd name="connsiteX26358" fmla="*/ 433112 w 6294865"/>
              <a:gd name="connsiteY26358" fmla="*/ 2862362 h 5339960"/>
              <a:gd name="connsiteX26359" fmla="*/ 433621 w 6294865"/>
              <a:gd name="connsiteY26359" fmla="*/ 2862718 h 5339960"/>
              <a:gd name="connsiteX26360" fmla="*/ 438030 w 6294865"/>
              <a:gd name="connsiteY26360" fmla="*/ 2857442 h 5339960"/>
              <a:gd name="connsiteX26361" fmla="*/ 538156 w 6294865"/>
              <a:gd name="connsiteY26361" fmla="*/ 2527801 h 5339960"/>
              <a:gd name="connsiteX26362" fmla="*/ 536296 w 6294865"/>
              <a:gd name="connsiteY26362" fmla="*/ 2538554 h 5339960"/>
              <a:gd name="connsiteX26363" fmla="*/ 535418 w 6294865"/>
              <a:gd name="connsiteY26363" fmla="*/ 2543794 h 5339960"/>
              <a:gd name="connsiteX26364" fmla="*/ 537644 w 6294865"/>
              <a:gd name="connsiteY26364" fmla="*/ 2552601 h 5339960"/>
              <a:gd name="connsiteX26365" fmla="*/ 543889 w 6294865"/>
              <a:gd name="connsiteY26365" fmla="*/ 2556959 h 5339960"/>
              <a:gd name="connsiteX26366" fmla="*/ 545181 w 6294865"/>
              <a:gd name="connsiteY26366" fmla="*/ 2556297 h 5339960"/>
              <a:gd name="connsiteX26367" fmla="*/ 545770 w 6294865"/>
              <a:gd name="connsiteY26367" fmla="*/ 2543629 h 5339960"/>
              <a:gd name="connsiteX26368" fmla="*/ 549352 w 6294865"/>
              <a:gd name="connsiteY26368" fmla="*/ 2526940 h 5339960"/>
              <a:gd name="connsiteX26369" fmla="*/ 547959 w 6294865"/>
              <a:gd name="connsiteY26369" fmla="*/ 2525714 h 5339960"/>
              <a:gd name="connsiteX26370" fmla="*/ 1016707 w 6294865"/>
              <a:gd name="connsiteY26370" fmla="*/ 1004975 h 5339960"/>
              <a:gd name="connsiteX26371" fmla="*/ 1021411 w 6294865"/>
              <a:gd name="connsiteY26371" fmla="*/ 1011512 h 5339960"/>
              <a:gd name="connsiteX26372" fmla="*/ 1022945 w 6294865"/>
              <a:gd name="connsiteY26372" fmla="*/ 1013529 h 5339960"/>
              <a:gd name="connsiteX26373" fmla="*/ 1024592 w 6294865"/>
              <a:gd name="connsiteY26373" fmla="*/ 1006492 h 5339960"/>
              <a:gd name="connsiteX26374" fmla="*/ 1019308 w 6294865"/>
              <a:gd name="connsiteY26374" fmla="*/ 1003713 h 5339960"/>
              <a:gd name="connsiteX26375" fmla="*/ 829841 w 6294865"/>
              <a:gd name="connsiteY26375" fmla="*/ 1597578 h 5339960"/>
              <a:gd name="connsiteX26376" fmla="*/ 831128 w 6294865"/>
              <a:gd name="connsiteY26376" fmla="*/ 1598589 h 5339960"/>
              <a:gd name="connsiteX26377" fmla="*/ 840337 w 6294865"/>
              <a:gd name="connsiteY26377" fmla="*/ 1598682 h 5339960"/>
              <a:gd name="connsiteX26378" fmla="*/ 840289 w 6294865"/>
              <a:gd name="connsiteY26378" fmla="*/ 1595560 h 5339960"/>
              <a:gd name="connsiteX26379" fmla="*/ 830682 w 6294865"/>
              <a:gd name="connsiteY26379" fmla="*/ 1596728 h 5339960"/>
              <a:gd name="connsiteX26380" fmla="*/ 304865 w 6294865"/>
              <a:gd name="connsiteY26380" fmla="*/ 3264045 h 5339960"/>
              <a:gd name="connsiteX26381" fmla="*/ 308442 w 6294865"/>
              <a:gd name="connsiteY26381" fmla="*/ 3277832 h 5339960"/>
              <a:gd name="connsiteX26382" fmla="*/ 315067 w 6294865"/>
              <a:gd name="connsiteY26382" fmla="*/ 3303564 h 5339960"/>
              <a:gd name="connsiteX26383" fmla="*/ 315431 w 6294865"/>
              <a:gd name="connsiteY26383" fmla="*/ 3297261 h 5339960"/>
              <a:gd name="connsiteX26384" fmla="*/ 317899 w 6294865"/>
              <a:gd name="connsiteY26384" fmla="*/ 3267231 h 5339960"/>
              <a:gd name="connsiteX26385" fmla="*/ 314108 w 6294865"/>
              <a:gd name="connsiteY26385" fmla="*/ 3266525 h 5339960"/>
              <a:gd name="connsiteX26386" fmla="*/ 729797 w 6294865"/>
              <a:gd name="connsiteY26386" fmla="*/ 1914572 h 5339960"/>
              <a:gd name="connsiteX26387" fmla="*/ 730940 w 6294865"/>
              <a:gd name="connsiteY26387" fmla="*/ 1914555 h 5339960"/>
              <a:gd name="connsiteX26388" fmla="*/ 734151 w 6294865"/>
              <a:gd name="connsiteY26388" fmla="*/ 1911201 h 5339960"/>
              <a:gd name="connsiteX26389" fmla="*/ 735434 w 6294865"/>
              <a:gd name="connsiteY26389" fmla="*/ 1910000 h 5339960"/>
              <a:gd name="connsiteX26390" fmla="*/ 732719 w 6294865"/>
              <a:gd name="connsiteY26390" fmla="*/ 1906925 h 5339960"/>
              <a:gd name="connsiteX26391" fmla="*/ 989911 w 6294865"/>
              <a:gd name="connsiteY26391" fmla="*/ 1087146 h 5339960"/>
              <a:gd name="connsiteX26392" fmla="*/ 989618 w 6294865"/>
              <a:gd name="connsiteY26392" fmla="*/ 1093911 h 5339960"/>
              <a:gd name="connsiteX26393" fmla="*/ 992418 w 6294865"/>
              <a:gd name="connsiteY26393" fmla="*/ 1093007 h 5339960"/>
              <a:gd name="connsiteX26394" fmla="*/ 994711 w 6294865"/>
              <a:gd name="connsiteY26394" fmla="*/ 1090166 h 5339960"/>
              <a:gd name="connsiteX26395" fmla="*/ 991014 w 6294865"/>
              <a:gd name="connsiteY26395" fmla="*/ 1087911 h 5339960"/>
              <a:gd name="connsiteX26396" fmla="*/ 496847 w 6294865"/>
              <a:gd name="connsiteY26396" fmla="*/ 2651908 h 5339960"/>
              <a:gd name="connsiteX26397" fmla="*/ 502897 w 6294865"/>
              <a:gd name="connsiteY26397" fmla="*/ 2656257 h 5339960"/>
              <a:gd name="connsiteX26398" fmla="*/ 503667 w 6294865"/>
              <a:gd name="connsiteY26398" fmla="*/ 2656950 h 5339960"/>
              <a:gd name="connsiteX26399" fmla="*/ 510943 w 6294865"/>
              <a:gd name="connsiteY26399" fmla="*/ 2652737 h 5339960"/>
              <a:gd name="connsiteX26400" fmla="*/ 512720 w 6294865"/>
              <a:gd name="connsiteY26400" fmla="*/ 2651867 h 5339960"/>
              <a:gd name="connsiteX26401" fmla="*/ 513482 w 6294865"/>
              <a:gd name="connsiteY26401" fmla="*/ 2636096 h 5339960"/>
              <a:gd name="connsiteX26402" fmla="*/ 514012 w 6294865"/>
              <a:gd name="connsiteY26402" fmla="*/ 2631167 h 5339960"/>
              <a:gd name="connsiteX26403" fmla="*/ 506244 w 6294865"/>
              <a:gd name="connsiteY26403" fmla="*/ 2629044 h 5339960"/>
              <a:gd name="connsiteX26404" fmla="*/ 507865 w 6294865"/>
              <a:gd name="connsiteY26404" fmla="*/ 2643255 h 5339960"/>
              <a:gd name="connsiteX26405" fmla="*/ 502923 w 6294865"/>
              <a:gd name="connsiteY26405" fmla="*/ 2650795 h 5339960"/>
              <a:gd name="connsiteX26406" fmla="*/ 548801 w 6294865"/>
              <a:gd name="connsiteY26406" fmla="*/ 2485816 h 5339960"/>
              <a:gd name="connsiteX26407" fmla="*/ 549051 w 6294865"/>
              <a:gd name="connsiteY26407" fmla="*/ 2486382 h 5339960"/>
              <a:gd name="connsiteX26408" fmla="*/ 550562 w 6294865"/>
              <a:gd name="connsiteY26408" fmla="*/ 2485061 h 5339960"/>
              <a:gd name="connsiteX26409" fmla="*/ 549895 w 6294865"/>
              <a:gd name="connsiteY26409" fmla="*/ 2484306 h 5339960"/>
              <a:gd name="connsiteX26410" fmla="*/ 549065 w 6294865"/>
              <a:gd name="connsiteY26410" fmla="*/ 2485033 h 5339960"/>
              <a:gd name="connsiteX26411" fmla="*/ 581031 w 6294865"/>
              <a:gd name="connsiteY26411" fmla="*/ 2383495 h 5339960"/>
              <a:gd name="connsiteX26412" fmla="*/ 584540 w 6294865"/>
              <a:gd name="connsiteY26412" fmla="*/ 2391446 h 5339960"/>
              <a:gd name="connsiteX26413" fmla="*/ 585856 w 6294865"/>
              <a:gd name="connsiteY26413" fmla="*/ 2389784 h 5339960"/>
              <a:gd name="connsiteX26414" fmla="*/ 585487 w 6294865"/>
              <a:gd name="connsiteY26414" fmla="*/ 2393595 h 5339960"/>
              <a:gd name="connsiteX26415" fmla="*/ 586293 w 6294865"/>
              <a:gd name="connsiteY26415" fmla="*/ 2395421 h 5339960"/>
              <a:gd name="connsiteX26416" fmla="*/ 591467 w 6294865"/>
              <a:gd name="connsiteY26416" fmla="*/ 2389657 h 5339960"/>
              <a:gd name="connsiteX26417" fmla="*/ 584195 w 6294865"/>
              <a:gd name="connsiteY26417" fmla="*/ 2378670 h 5339960"/>
              <a:gd name="connsiteX26418" fmla="*/ 583674 w 6294865"/>
              <a:gd name="connsiteY26418" fmla="*/ 2378687 h 5339960"/>
              <a:gd name="connsiteX26419" fmla="*/ 582627 w 6294865"/>
              <a:gd name="connsiteY26419" fmla="*/ 2378771 h 5339960"/>
              <a:gd name="connsiteX26420" fmla="*/ 626461 w 6294865"/>
              <a:gd name="connsiteY26420" fmla="*/ 2239177 h 5339960"/>
              <a:gd name="connsiteX26421" fmla="*/ 626657 w 6294865"/>
              <a:gd name="connsiteY26421" fmla="*/ 2240853 h 5339960"/>
              <a:gd name="connsiteX26422" fmla="*/ 628103 w 6294865"/>
              <a:gd name="connsiteY26422" fmla="*/ 2240143 h 5339960"/>
              <a:gd name="connsiteX26423" fmla="*/ 365805 w 6294865"/>
              <a:gd name="connsiteY26423" fmla="*/ 3065158 h 5339960"/>
              <a:gd name="connsiteX26424" fmla="*/ 368605 w 6294865"/>
              <a:gd name="connsiteY26424" fmla="*/ 3079777 h 5339960"/>
              <a:gd name="connsiteX26425" fmla="*/ 368684 w 6294865"/>
              <a:gd name="connsiteY26425" fmla="*/ 3080091 h 5339960"/>
              <a:gd name="connsiteX26426" fmla="*/ 376601 w 6294865"/>
              <a:gd name="connsiteY26426" fmla="*/ 3079856 h 5339960"/>
              <a:gd name="connsiteX26427" fmla="*/ 380887 w 6294865"/>
              <a:gd name="connsiteY26427" fmla="*/ 3074443 h 5339960"/>
              <a:gd name="connsiteX26428" fmla="*/ 380394 w 6294865"/>
              <a:gd name="connsiteY26428" fmla="*/ 3079528 h 5339960"/>
              <a:gd name="connsiteX26429" fmla="*/ 380317 w 6294865"/>
              <a:gd name="connsiteY26429" fmla="*/ 3079747 h 5339960"/>
              <a:gd name="connsiteX26430" fmla="*/ 386262 w 6294865"/>
              <a:gd name="connsiteY26430" fmla="*/ 3079570 h 5339960"/>
              <a:gd name="connsiteX26431" fmla="*/ 393824 w 6294865"/>
              <a:gd name="connsiteY26431" fmla="*/ 3077433 h 5339960"/>
              <a:gd name="connsiteX26432" fmla="*/ 403636 w 6294865"/>
              <a:gd name="connsiteY26432" fmla="*/ 3058485 h 5339960"/>
              <a:gd name="connsiteX26433" fmla="*/ 400387 w 6294865"/>
              <a:gd name="connsiteY26433" fmla="*/ 3051482 h 5339960"/>
              <a:gd name="connsiteX26434" fmla="*/ 389951 w 6294865"/>
              <a:gd name="connsiteY26434" fmla="*/ 3059176 h 5339960"/>
              <a:gd name="connsiteX26435" fmla="*/ 380100 w 6294865"/>
              <a:gd name="connsiteY26435" fmla="*/ 3052442 h 5339960"/>
              <a:gd name="connsiteX26436" fmla="*/ 379207 w 6294865"/>
              <a:gd name="connsiteY26436" fmla="*/ 3051565 h 5339960"/>
              <a:gd name="connsiteX26437" fmla="*/ 647906 w 6294865"/>
              <a:gd name="connsiteY26437" fmla="*/ 2168594 h 5339960"/>
              <a:gd name="connsiteX26438" fmla="*/ 650497 w 6294865"/>
              <a:gd name="connsiteY26438" fmla="*/ 2190752 h 5339960"/>
              <a:gd name="connsiteX26439" fmla="*/ 657077 w 6294865"/>
              <a:gd name="connsiteY26439" fmla="*/ 2197946 h 5339960"/>
              <a:gd name="connsiteX26440" fmla="*/ 659110 w 6294865"/>
              <a:gd name="connsiteY26440" fmla="*/ 2201433 h 5339960"/>
              <a:gd name="connsiteX26441" fmla="*/ 662450 w 6294865"/>
              <a:gd name="connsiteY26441" fmla="*/ 2202557 h 5339960"/>
              <a:gd name="connsiteX26442" fmla="*/ 668312 w 6294865"/>
              <a:gd name="connsiteY26442" fmla="*/ 2196028 h 5339960"/>
              <a:gd name="connsiteX26443" fmla="*/ 657816 w 6294865"/>
              <a:gd name="connsiteY26443" fmla="*/ 2163731 h 5339960"/>
              <a:gd name="connsiteX26444" fmla="*/ 692930 w 6294865"/>
              <a:gd name="connsiteY26444" fmla="*/ 2025603 h 5339960"/>
              <a:gd name="connsiteX26445" fmla="*/ 690932 w 6294865"/>
              <a:gd name="connsiteY26445" fmla="*/ 2037456 h 5339960"/>
              <a:gd name="connsiteX26446" fmla="*/ 693055 w 6294865"/>
              <a:gd name="connsiteY26446" fmla="*/ 2039062 h 5339960"/>
              <a:gd name="connsiteX26447" fmla="*/ 694296 w 6294865"/>
              <a:gd name="connsiteY26447" fmla="*/ 2039754 h 5339960"/>
              <a:gd name="connsiteX26448" fmla="*/ 708640 w 6294865"/>
              <a:gd name="connsiteY26448" fmla="*/ 2022596 h 5339960"/>
              <a:gd name="connsiteX26449" fmla="*/ 709610 w 6294865"/>
              <a:gd name="connsiteY26449" fmla="*/ 2021746 h 5339960"/>
              <a:gd name="connsiteX26450" fmla="*/ 712647 w 6294865"/>
              <a:gd name="connsiteY26450" fmla="*/ 2016226 h 5339960"/>
              <a:gd name="connsiteX26451" fmla="*/ 710691 w 6294865"/>
              <a:gd name="connsiteY26451" fmla="*/ 2016923 h 5339960"/>
              <a:gd name="connsiteX26452" fmla="*/ 710102 w 6294865"/>
              <a:gd name="connsiteY26452" fmla="*/ 2016406 h 5339960"/>
              <a:gd name="connsiteX26453" fmla="*/ 693161 w 6294865"/>
              <a:gd name="connsiteY26453" fmla="*/ 2025367 h 5339960"/>
              <a:gd name="connsiteX26454" fmla="*/ 808432 w 6294865"/>
              <a:gd name="connsiteY26454" fmla="*/ 1658834 h 5339960"/>
              <a:gd name="connsiteX26455" fmla="*/ 808110 w 6294865"/>
              <a:gd name="connsiteY26455" fmla="*/ 1661441 h 5339960"/>
              <a:gd name="connsiteX26456" fmla="*/ 809002 w 6294865"/>
              <a:gd name="connsiteY26456" fmla="*/ 1662048 h 5339960"/>
              <a:gd name="connsiteX26457" fmla="*/ 810129 w 6294865"/>
              <a:gd name="connsiteY26457" fmla="*/ 1660348 h 5339960"/>
              <a:gd name="connsiteX26458" fmla="*/ 809131 w 6294865"/>
              <a:gd name="connsiteY26458" fmla="*/ 1659637 h 5339960"/>
              <a:gd name="connsiteX26459" fmla="*/ 354546 w 6294865"/>
              <a:gd name="connsiteY26459" fmla="*/ 3096491 h 5339960"/>
              <a:gd name="connsiteX26460" fmla="*/ 354960 w 6294865"/>
              <a:gd name="connsiteY26460" fmla="*/ 3103355 h 5339960"/>
              <a:gd name="connsiteX26461" fmla="*/ 359822 w 6294865"/>
              <a:gd name="connsiteY26461" fmla="*/ 3101980 h 5339960"/>
              <a:gd name="connsiteX26462" fmla="*/ 361949 w 6294865"/>
              <a:gd name="connsiteY26462" fmla="*/ 3100891 h 5339960"/>
              <a:gd name="connsiteX26463" fmla="*/ 362875 w 6294865"/>
              <a:gd name="connsiteY26463" fmla="*/ 3099507 h 5339960"/>
              <a:gd name="connsiteX26464" fmla="*/ 362013 w 6294865"/>
              <a:gd name="connsiteY26464" fmla="*/ 3096260 h 5339960"/>
              <a:gd name="connsiteX26465" fmla="*/ 460239 w 6294865"/>
              <a:gd name="connsiteY26465" fmla="*/ 2760880 h 5339960"/>
              <a:gd name="connsiteX26466" fmla="*/ 462197 w 6294865"/>
              <a:gd name="connsiteY26466" fmla="*/ 2764767 h 5339960"/>
              <a:gd name="connsiteX26467" fmla="*/ 467718 w 6294865"/>
              <a:gd name="connsiteY26467" fmla="*/ 2758162 h 5339960"/>
              <a:gd name="connsiteX26468" fmla="*/ 468008 w 6294865"/>
              <a:gd name="connsiteY26468" fmla="*/ 2756814 h 5339960"/>
              <a:gd name="connsiteX26469" fmla="*/ 468295 w 6294865"/>
              <a:gd name="connsiteY26469" fmla="*/ 2755809 h 5339960"/>
              <a:gd name="connsiteX26470" fmla="*/ 632480 w 6294865"/>
              <a:gd name="connsiteY26470" fmla="*/ 2213209 h 5339960"/>
              <a:gd name="connsiteX26471" fmla="*/ 626106 w 6294865"/>
              <a:gd name="connsiteY26471" fmla="*/ 2234818 h 5339960"/>
              <a:gd name="connsiteX26472" fmla="*/ 630630 w 6294865"/>
              <a:gd name="connsiteY26472" fmla="*/ 2238104 h 5339960"/>
              <a:gd name="connsiteX26473" fmla="*/ 633185 w 6294865"/>
              <a:gd name="connsiteY26473" fmla="*/ 2235156 h 5339960"/>
              <a:gd name="connsiteX26474" fmla="*/ 640043 w 6294865"/>
              <a:gd name="connsiteY26474" fmla="*/ 2227517 h 5339960"/>
              <a:gd name="connsiteX26475" fmla="*/ 639862 w 6294865"/>
              <a:gd name="connsiteY26475" fmla="*/ 2215559 h 5339960"/>
              <a:gd name="connsiteX26476" fmla="*/ 640473 w 6294865"/>
              <a:gd name="connsiteY26476" fmla="*/ 2181883 h 5339960"/>
              <a:gd name="connsiteX26477" fmla="*/ 639955 w 6294865"/>
              <a:gd name="connsiteY26477" fmla="*/ 2186085 h 5339960"/>
              <a:gd name="connsiteX26478" fmla="*/ 640266 w 6294865"/>
              <a:gd name="connsiteY26478" fmla="*/ 2186169 h 5339960"/>
              <a:gd name="connsiteX26479" fmla="*/ 697577 w 6294865"/>
              <a:gd name="connsiteY26479" fmla="*/ 1998690 h 5339960"/>
              <a:gd name="connsiteX26480" fmla="*/ 696057 w 6294865"/>
              <a:gd name="connsiteY26480" fmla="*/ 2007476 h 5339960"/>
              <a:gd name="connsiteX26481" fmla="*/ 700966 w 6294865"/>
              <a:gd name="connsiteY26481" fmla="*/ 2006089 h 5339960"/>
              <a:gd name="connsiteX26482" fmla="*/ 428076 w 6294865"/>
              <a:gd name="connsiteY26482" fmla="*/ 2853118 h 5339960"/>
              <a:gd name="connsiteX26483" fmla="*/ 429913 w 6294865"/>
              <a:gd name="connsiteY26483" fmla="*/ 2860200 h 5339960"/>
              <a:gd name="connsiteX26484" fmla="*/ 430046 w 6294865"/>
              <a:gd name="connsiteY26484" fmla="*/ 2860222 h 5339960"/>
              <a:gd name="connsiteX26485" fmla="*/ 430438 w 6294865"/>
              <a:gd name="connsiteY26485" fmla="*/ 2860495 h 5339960"/>
              <a:gd name="connsiteX26486" fmla="*/ 433836 w 6294865"/>
              <a:gd name="connsiteY26486" fmla="*/ 2856367 h 5339960"/>
              <a:gd name="connsiteX26487" fmla="*/ 436350 w 6294865"/>
              <a:gd name="connsiteY26487" fmla="*/ 2853400 h 5339960"/>
              <a:gd name="connsiteX26488" fmla="*/ 705612 w 6294865"/>
              <a:gd name="connsiteY26488" fmla="*/ 1971813 h 5339960"/>
              <a:gd name="connsiteX26489" fmla="*/ 714765 w 6294865"/>
              <a:gd name="connsiteY26489" fmla="*/ 1992561 h 5339960"/>
              <a:gd name="connsiteX26490" fmla="*/ 715335 w 6294865"/>
              <a:gd name="connsiteY26490" fmla="*/ 2002028 h 5339960"/>
              <a:gd name="connsiteX26491" fmla="*/ 720198 w 6294865"/>
              <a:gd name="connsiteY26491" fmla="*/ 2000653 h 5339960"/>
              <a:gd name="connsiteX26492" fmla="*/ 722325 w 6294865"/>
              <a:gd name="connsiteY26492" fmla="*/ 1999563 h 5339960"/>
              <a:gd name="connsiteX26493" fmla="*/ 723252 w 6294865"/>
              <a:gd name="connsiteY26493" fmla="*/ 1998180 h 5339960"/>
              <a:gd name="connsiteX26494" fmla="*/ 715763 w 6294865"/>
              <a:gd name="connsiteY26494" fmla="*/ 1970003 h 5339960"/>
              <a:gd name="connsiteX26495" fmla="*/ 714741 w 6294865"/>
              <a:gd name="connsiteY26495" fmla="*/ 1965397 h 5339960"/>
              <a:gd name="connsiteX26496" fmla="*/ 714613 w 6294865"/>
              <a:gd name="connsiteY26496" fmla="*/ 1965491 h 5339960"/>
              <a:gd name="connsiteX26497" fmla="*/ 705864 w 6294865"/>
              <a:gd name="connsiteY26497" fmla="*/ 1971070 h 5339960"/>
              <a:gd name="connsiteX26498" fmla="*/ 398371 w 6294865"/>
              <a:gd name="connsiteY26498" fmla="*/ 2946718 h 5339960"/>
              <a:gd name="connsiteX26499" fmla="*/ 403142 w 6294865"/>
              <a:gd name="connsiteY26499" fmla="*/ 2950464 h 5339960"/>
              <a:gd name="connsiteX26500" fmla="*/ 403054 w 6294865"/>
              <a:gd name="connsiteY26500" fmla="*/ 2944674 h 5339960"/>
              <a:gd name="connsiteX26501" fmla="*/ 609143 w 6294865"/>
              <a:gd name="connsiteY26501" fmla="*/ 2276911 h 5339960"/>
              <a:gd name="connsiteX26502" fmla="*/ 607346 w 6294865"/>
              <a:gd name="connsiteY26502" fmla="*/ 2291471 h 5339960"/>
              <a:gd name="connsiteX26503" fmla="*/ 602262 w 6294865"/>
              <a:gd name="connsiteY26503" fmla="*/ 2309267 h 5339960"/>
              <a:gd name="connsiteX26504" fmla="*/ 610178 w 6294865"/>
              <a:gd name="connsiteY26504" fmla="*/ 2297457 h 5339960"/>
              <a:gd name="connsiteX26505" fmla="*/ 617982 w 6294865"/>
              <a:gd name="connsiteY26505" fmla="*/ 2287596 h 5339960"/>
              <a:gd name="connsiteX26506" fmla="*/ 617811 w 6294865"/>
              <a:gd name="connsiteY26506" fmla="*/ 2276307 h 5339960"/>
              <a:gd name="connsiteX26507" fmla="*/ 615904 w 6294865"/>
              <a:gd name="connsiteY26507" fmla="*/ 2276366 h 5339960"/>
              <a:gd name="connsiteX26508" fmla="*/ 670714 w 6294865"/>
              <a:gd name="connsiteY26508" fmla="*/ 2081090 h 5339960"/>
              <a:gd name="connsiteX26509" fmla="*/ 671607 w 6294865"/>
              <a:gd name="connsiteY26509" fmla="*/ 2084554 h 5339960"/>
              <a:gd name="connsiteX26510" fmla="*/ 672462 w 6294865"/>
              <a:gd name="connsiteY26510" fmla="*/ 2084572 h 5339960"/>
              <a:gd name="connsiteX26511" fmla="*/ 672678 w 6294865"/>
              <a:gd name="connsiteY26511" fmla="*/ 2080092 h 5339960"/>
              <a:gd name="connsiteX26512" fmla="*/ 670835 w 6294865"/>
              <a:gd name="connsiteY26512" fmla="*/ 2081037 h 5339960"/>
              <a:gd name="connsiteX26513" fmla="*/ 773441 w 6294865"/>
              <a:gd name="connsiteY26513" fmla="*/ 1753232 h 5339960"/>
              <a:gd name="connsiteX26514" fmla="*/ 779313 w 6294865"/>
              <a:gd name="connsiteY26514" fmla="*/ 1761050 h 5339960"/>
              <a:gd name="connsiteX26515" fmla="*/ 789161 w 6294865"/>
              <a:gd name="connsiteY26515" fmla="*/ 1778131 h 5339960"/>
              <a:gd name="connsiteX26516" fmla="*/ 803606 w 6294865"/>
              <a:gd name="connsiteY26516" fmla="*/ 1765390 h 5339960"/>
              <a:gd name="connsiteX26517" fmla="*/ 808724 w 6294865"/>
              <a:gd name="connsiteY26517" fmla="*/ 1757681 h 5339960"/>
              <a:gd name="connsiteX26518" fmla="*/ 807726 w 6294865"/>
              <a:gd name="connsiteY26518" fmla="*/ 1756969 h 5339960"/>
              <a:gd name="connsiteX26519" fmla="*/ 804247 w 6294865"/>
              <a:gd name="connsiteY26519" fmla="*/ 1752980 h 5339960"/>
              <a:gd name="connsiteX26520" fmla="*/ 805266 w 6294865"/>
              <a:gd name="connsiteY26520" fmla="*/ 1761234 h 5339960"/>
              <a:gd name="connsiteX26521" fmla="*/ 797047 w 6294865"/>
              <a:gd name="connsiteY26521" fmla="*/ 1765102 h 5339960"/>
              <a:gd name="connsiteX26522" fmla="*/ 786595 w 6294865"/>
              <a:gd name="connsiteY26522" fmla="*/ 1754259 h 5339960"/>
              <a:gd name="connsiteX26523" fmla="*/ 786101 w 6294865"/>
              <a:gd name="connsiteY26523" fmla="*/ 1752114 h 5339960"/>
              <a:gd name="connsiteX26524" fmla="*/ 784002 w 6294865"/>
              <a:gd name="connsiteY26524" fmla="*/ 1752179 h 5339960"/>
              <a:gd name="connsiteX26525" fmla="*/ 773696 w 6294865"/>
              <a:gd name="connsiteY26525" fmla="*/ 1753010 h 5339960"/>
              <a:gd name="connsiteX26526" fmla="*/ 963246 w 6294865"/>
              <a:gd name="connsiteY26526" fmla="*/ 1149593 h 5339960"/>
              <a:gd name="connsiteX26527" fmla="*/ 966516 w 6294865"/>
              <a:gd name="connsiteY26527" fmla="*/ 1160426 h 5339960"/>
              <a:gd name="connsiteX26528" fmla="*/ 982266 w 6294865"/>
              <a:gd name="connsiteY26528" fmla="*/ 1153048 h 5339960"/>
              <a:gd name="connsiteX26529" fmla="*/ 977369 w 6294865"/>
              <a:gd name="connsiteY26529" fmla="*/ 1138535 h 5339960"/>
              <a:gd name="connsiteX26530" fmla="*/ 976317 w 6294865"/>
              <a:gd name="connsiteY26530" fmla="*/ 1133691 h 5339960"/>
              <a:gd name="connsiteX26531" fmla="*/ 511138 w 6294865"/>
              <a:gd name="connsiteY26531" fmla="*/ 2584411 h 5339960"/>
              <a:gd name="connsiteX26532" fmla="*/ 512826 w 6294865"/>
              <a:gd name="connsiteY26532" fmla="*/ 2590916 h 5339960"/>
              <a:gd name="connsiteX26533" fmla="*/ 513085 w 6294865"/>
              <a:gd name="connsiteY26533" fmla="*/ 2590735 h 5339960"/>
              <a:gd name="connsiteX26534" fmla="*/ 512302 w 6294865"/>
              <a:gd name="connsiteY26534" fmla="*/ 2583795 h 5339960"/>
              <a:gd name="connsiteX26535" fmla="*/ 324418 w 6294865"/>
              <a:gd name="connsiteY26535" fmla="*/ 3175208 h 5339960"/>
              <a:gd name="connsiteX26536" fmla="*/ 321976 w 6294865"/>
              <a:gd name="connsiteY26536" fmla="*/ 3189688 h 5339960"/>
              <a:gd name="connsiteX26537" fmla="*/ 317965 w 6294865"/>
              <a:gd name="connsiteY26537" fmla="*/ 3212054 h 5339960"/>
              <a:gd name="connsiteX26538" fmla="*/ 321984 w 6294865"/>
              <a:gd name="connsiteY26538" fmla="*/ 3227942 h 5339960"/>
              <a:gd name="connsiteX26539" fmla="*/ 324792 w 6294865"/>
              <a:gd name="connsiteY26539" fmla="*/ 3203579 h 5339960"/>
              <a:gd name="connsiteX26540" fmla="*/ 328881 w 6294865"/>
              <a:gd name="connsiteY26540" fmla="*/ 3181599 h 5339960"/>
              <a:gd name="connsiteX26541" fmla="*/ 326115 w 6294865"/>
              <a:gd name="connsiteY26541" fmla="*/ 3174338 h 5339960"/>
              <a:gd name="connsiteX26542" fmla="*/ 953310 w 6294865"/>
              <a:gd name="connsiteY26542" fmla="*/ 1174895 h 5339960"/>
              <a:gd name="connsiteX26543" fmla="*/ 959114 w 6294865"/>
              <a:gd name="connsiteY26543" fmla="*/ 1180810 h 5339960"/>
              <a:gd name="connsiteX26544" fmla="*/ 966226 w 6294865"/>
              <a:gd name="connsiteY26544" fmla="*/ 1184847 h 5339960"/>
              <a:gd name="connsiteX26545" fmla="*/ 962255 w 6294865"/>
              <a:gd name="connsiteY26545" fmla="*/ 1174209 h 5339960"/>
              <a:gd name="connsiteX26546" fmla="*/ 961328 w 6294865"/>
              <a:gd name="connsiteY26546" fmla="*/ 1171585 h 5339960"/>
              <a:gd name="connsiteX26547" fmla="*/ 957609 w 6294865"/>
              <a:gd name="connsiteY26547" fmla="*/ 1161073 h 5339960"/>
              <a:gd name="connsiteX26548" fmla="*/ 956406 w 6294865"/>
              <a:gd name="connsiteY26548" fmla="*/ 1165264 h 5339960"/>
              <a:gd name="connsiteX26549" fmla="*/ 958696 w 6294865"/>
              <a:gd name="connsiteY26549" fmla="*/ 1164143 h 5339960"/>
              <a:gd name="connsiteX26550" fmla="*/ 1039542 w 6294865"/>
              <a:gd name="connsiteY26550" fmla="*/ 899577 h 5339960"/>
              <a:gd name="connsiteX26551" fmla="*/ 1045210 w 6294865"/>
              <a:gd name="connsiteY26551" fmla="*/ 904072 h 5339960"/>
              <a:gd name="connsiteX26552" fmla="*/ 1045106 w 6294865"/>
              <a:gd name="connsiteY26552" fmla="*/ 899965 h 5339960"/>
              <a:gd name="connsiteX26553" fmla="*/ 779028 w 6294865"/>
              <a:gd name="connsiteY26553" fmla="*/ 1726482 h 5339960"/>
              <a:gd name="connsiteX26554" fmla="*/ 782584 w 6294865"/>
              <a:gd name="connsiteY26554" fmla="*/ 1729040 h 5339960"/>
              <a:gd name="connsiteX26555" fmla="*/ 782426 w 6294865"/>
              <a:gd name="connsiteY26555" fmla="*/ 1727488 h 5339960"/>
              <a:gd name="connsiteX26556" fmla="*/ 781921 w 6294865"/>
              <a:gd name="connsiteY26556" fmla="*/ 1724807 h 5339960"/>
              <a:gd name="connsiteX26557" fmla="*/ 949872 w 6294865"/>
              <a:gd name="connsiteY26557" fmla="*/ 1182653 h 5339960"/>
              <a:gd name="connsiteX26558" fmla="*/ 950131 w 6294865"/>
              <a:gd name="connsiteY26558" fmla="*/ 1185094 h 5339960"/>
              <a:gd name="connsiteX26559" fmla="*/ 960624 w 6294865"/>
              <a:gd name="connsiteY26559" fmla="*/ 1189182 h 5339960"/>
              <a:gd name="connsiteX26560" fmla="*/ 721367 w 6294865"/>
              <a:gd name="connsiteY26560" fmla="*/ 1905598 h 5339960"/>
              <a:gd name="connsiteX26561" fmla="*/ 721377 w 6294865"/>
              <a:gd name="connsiteY26561" fmla="*/ 1905743 h 5339960"/>
              <a:gd name="connsiteX26562" fmla="*/ 721478 w 6294865"/>
              <a:gd name="connsiteY26562" fmla="*/ 1905592 h 5339960"/>
              <a:gd name="connsiteX26563" fmla="*/ 812446 w 6294865"/>
              <a:gd name="connsiteY26563" fmla="*/ 1615225 h 5339960"/>
              <a:gd name="connsiteX26564" fmla="*/ 812090 w 6294865"/>
              <a:gd name="connsiteY26564" fmla="*/ 1622490 h 5339960"/>
              <a:gd name="connsiteX26565" fmla="*/ 815643 w 6294865"/>
              <a:gd name="connsiteY26565" fmla="*/ 1624258 h 5339960"/>
              <a:gd name="connsiteX26566" fmla="*/ 819229 w 6294865"/>
              <a:gd name="connsiteY26566" fmla="*/ 1622696 h 5339960"/>
              <a:gd name="connsiteX26567" fmla="*/ 824874 w 6294865"/>
              <a:gd name="connsiteY26567" fmla="*/ 1619248 h 5339960"/>
              <a:gd name="connsiteX26568" fmla="*/ 825788 w 6294865"/>
              <a:gd name="connsiteY26568" fmla="*/ 1616351 h 5339960"/>
              <a:gd name="connsiteX26569" fmla="*/ 822736 w 6294865"/>
              <a:gd name="connsiteY26569" fmla="*/ 1606148 h 5339960"/>
              <a:gd name="connsiteX26570" fmla="*/ 821995 w 6294865"/>
              <a:gd name="connsiteY26570" fmla="*/ 1605539 h 5339960"/>
              <a:gd name="connsiteX26571" fmla="*/ 350657 w 6294865"/>
              <a:gd name="connsiteY26571" fmla="*/ 3080492 h 5339960"/>
              <a:gd name="connsiteX26572" fmla="*/ 352214 w 6294865"/>
              <a:gd name="connsiteY26572" fmla="*/ 3080577 h 5339960"/>
              <a:gd name="connsiteX26573" fmla="*/ 354940 w 6294865"/>
              <a:gd name="connsiteY26573" fmla="*/ 3080498 h 5339960"/>
              <a:gd name="connsiteX26574" fmla="*/ 353738 w 6294865"/>
              <a:gd name="connsiteY26574" fmla="*/ 3077378 h 5339960"/>
              <a:gd name="connsiteX26575" fmla="*/ 670829 w 6294865"/>
              <a:gd name="connsiteY26575" fmla="*/ 2062178 h 5339960"/>
              <a:gd name="connsiteX26576" fmla="*/ 672408 w 6294865"/>
              <a:gd name="connsiteY26576" fmla="*/ 2062966 h 5339960"/>
              <a:gd name="connsiteX26577" fmla="*/ 673562 w 6294865"/>
              <a:gd name="connsiteY26577" fmla="*/ 2061819 h 5339960"/>
              <a:gd name="connsiteX26578" fmla="*/ 673621 w 6294865"/>
              <a:gd name="connsiteY26578" fmla="*/ 2060599 h 5339960"/>
              <a:gd name="connsiteX26579" fmla="*/ 674276 w 6294865"/>
              <a:gd name="connsiteY26579" fmla="*/ 2054513 h 5339960"/>
              <a:gd name="connsiteX26580" fmla="*/ 674268 w 6294865"/>
              <a:gd name="connsiteY26580" fmla="*/ 2054504 h 5339960"/>
              <a:gd name="connsiteX26581" fmla="*/ 835784 w 6294865"/>
              <a:gd name="connsiteY26581" fmla="*/ 1538060 h 5339960"/>
              <a:gd name="connsiteX26582" fmla="*/ 837916 w 6294865"/>
              <a:gd name="connsiteY26582" fmla="*/ 1540085 h 5339960"/>
              <a:gd name="connsiteX26583" fmla="*/ 841510 w 6294865"/>
              <a:gd name="connsiteY26583" fmla="*/ 1540738 h 5339960"/>
              <a:gd name="connsiteX26584" fmla="*/ 841719 w 6294865"/>
              <a:gd name="connsiteY26584" fmla="*/ 1536413 h 5339960"/>
              <a:gd name="connsiteX26585" fmla="*/ 841862 w 6294865"/>
              <a:gd name="connsiteY26585" fmla="*/ 1535078 h 5339960"/>
              <a:gd name="connsiteX26586" fmla="*/ 663098 w 6294865"/>
              <a:gd name="connsiteY26586" fmla="*/ 2084411 h 5339960"/>
              <a:gd name="connsiteX26587" fmla="*/ 665082 w 6294865"/>
              <a:gd name="connsiteY26587" fmla="*/ 2084431 h 5339960"/>
              <a:gd name="connsiteX26588" fmla="*/ 664830 w 6294865"/>
              <a:gd name="connsiteY26588" fmla="*/ 2083656 h 5339960"/>
              <a:gd name="connsiteX26589" fmla="*/ 529238 w 6294865"/>
              <a:gd name="connsiteY26589" fmla="*/ 2503920 h 5339960"/>
              <a:gd name="connsiteX26590" fmla="*/ 529877 w 6294865"/>
              <a:gd name="connsiteY26590" fmla="*/ 2512048 h 5339960"/>
              <a:gd name="connsiteX26591" fmla="*/ 530340 w 6294865"/>
              <a:gd name="connsiteY26591" fmla="*/ 2513248 h 5339960"/>
              <a:gd name="connsiteX26592" fmla="*/ 530829 w 6294865"/>
              <a:gd name="connsiteY26592" fmla="*/ 2513193 h 5339960"/>
              <a:gd name="connsiteX26593" fmla="*/ 533311 w 6294865"/>
              <a:gd name="connsiteY26593" fmla="*/ 2499847 h 5339960"/>
              <a:gd name="connsiteX26594" fmla="*/ 666898 w 6294865"/>
              <a:gd name="connsiteY26594" fmla="*/ 2066359 h 5339960"/>
              <a:gd name="connsiteX26595" fmla="*/ 667327 w 6294865"/>
              <a:gd name="connsiteY26595" fmla="*/ 2068013 h 5339960"/>
              <a:gd name="connsiteX26596" fmla="*/ 669265 w 6294865"/>
              <a:gd name="connsiteY26596" fmla="*/ 2066088 h 5339960"/>
              <a:gd name="connsiteX26597" fmla="*/ 667872 w 6294865"/>
              <a:gd name="connsiteY26597" fmla="*/ 2065715 h 5339960"/>
              <a:gd name="connsiteX26598" fmla="*/ 854997 w 6294865"/>
              <a:gd name="connsiteY26598" fmla="*/ 1468399 h 5339960"/>
              <a:gd name="connsiteX26599" fmla="*/ 860546 w 6294865"/>
              <a:gd name="connsiteY26599" fmla="*/ 1489920 h 5339960"/>
              <a:gd name="connsiteX26600" fmla="*/ 862480 w 6294865"/>
              <a:gd name="connsiteY26600" fmla="*/ 1497381 h 5339960"/>
              <a:gd name="connsiteX26601" fmla="*/ 871491 w 6294865"/>
              <a:gd name="connsiteY26601" fmla="*/ 1491082 h 5339960"/>
              <a:gd name="connsiteX26602" fmla="*/ 883068 w 6294865"/>
              <a:gd name="connsiteY26602" fmla="*/ 1490279 h 5339960"/>
              <a:gd name="connsiteX26603" fmla="*/ 889091 w 6294865"/>
              <a:gd name="connsiteY26603" fmla="*/ 1490616 h 5339960"/>
              <a:gd name="connsiteX26604" fmla="*/ 892487 w 6294865"/>
              <a:gd name="connsiteY26604" fmla="*/ 1486699 h 5339960"/>
              <a:gd name="connsiteX26605" fmla="*/ 893359 w 6294865"/>
              <a:gd name="connsiteY26605" fmla="*/ 1479134 h 5339960"/>
              <a:gd name="connsiteX26606" fmla="*/ 896992 w 6294865"/>
              <a:gd name="connsiteY26606" fmla="*/ 1459611 h 5339960"/>
              <a:gd name="connsiteX26607" fmla="*/ 897142 w 6294865"/>
              <a:gd name="connsiteY26607" fmla="*/ 1456352 h 5339960"/>
              <a:gd name="connsiteX26608" fmla="*/ 894682 w 6294865"/>
              <a:gd name="connsiteY26608" fmla="*/ 1449892 h 5339960"/>
              <a:gd name="connsiteX26609" fmla="*/ 879027 w 6294865"/>
              <a:gd name="connsiteY26609" fmla="*/ 1457919 h 5339960"/>
              <a:gd name="connsiteX26610" fmla="*/ 822766 w 6294865"/>
              <a:gd name="connsiteY26610" fmla="*/ 1570721 h 5339960"/>
              <a:gd name="connsiteX26611" fmla="*/ 825908 w 6294865"/>
              <a:gd name="connsiteY26611" fmla="*/ 1582902 h 5339960"/>
              <a:gd name="connsiteX26612" fmla="*/ 831319 w 6294865"/>
              <a:gd name="connsiteY26612" fmla="*/ 1581745 h 5339960"/>
              <a:gd name="connsiteX26613" fmla="*/ 837994 w 6294865"/>
              <a:gd name="connsiteY26613" fmla="*/ 1574311 h 5339960"/>
              <a:gd name="connsiteX26614" fmla="*/ 839986 w 6294865"/>
              <a:gd name="connsiteY26614" fmla="*/ 1572230 h 5339960"/>
              <a:gd name="connsiteX26615" fmla="*/ 840017 w 6294865"/>
              <a:gd name="connsiteY26615" fmla="*/ 1571611 h 5339960"/>
              <a:gd name="connsiteX26616" fmla="*/ 835915 w 6294865"/>
              <a:gd name="connsiteY26616" fmla="*/ 1564985 h 5339960"/>
              <a:gd name="connsiteX26617" fmla="*/ 332554 w 6294865"/>
              <a:gd name="connsiteY26617" fmla="*/ 3126930 h 5339960"/>
              <a:gd name="connsiteX26618" fmla="*/ 330557 w 6294865"/>
              <a:gd name="connsiteY26618" fmla="*/ 3138782 h 5339960"/>
              <a:gd name="connsiteX26619" fmla="*/ 332160 w 6294865"/>
              <a:gd name="connsiteY26619" fmla="*/ 3139997 h 5339960"/>
              <a:gd name="connsiteX26620" fmla="*/ 340513 w 6294865"/>
              <a:gd name="connsiteY26620" fmla="*/ 3132692 h 5339960"/>
              <a:gd name="connsiteX26621" fmla="*/ 342118 w 6294865"/>
              <a:gd name="connsiteY26621" fmla="*/ 3131277 h 5339960"/>
              <a:gd name="connsiteX26622" fmla="*/ 348264 w 6294865"/>
              <a:gd name="connsiteY26622" fmla="*/ 3123924 h 5339960"/>
              <a:gd name="connsiteX26623" fmla="*/ 349234 w 6294865"/>
              <a:gd name="connsiteY26623" fmla="*/ 3123074 h 5339960"/>
              <a:gd name="connsiteX26624" fmla="*/ 352271 w 6294865"/>
              <a:gd name="connsiteY26624" fmla="*/ 3117554 h 5339960"/>
              <a:gd name="connsiteX26625" fmla="*/ 350316 w 6294865"/>
              <a:gd name="connsiteY26625" fmla="*/ 3118250 h 5339960"/>
              <a:gd name="connsiteX26626" fmla="*/ 349728 w 6294865"/>
              <a:gd name="connsiteY26626" fmla="*/ 3117732 h 5339960"/>
              <a:gd name="connsiteX26627" fmla="*/ 332785 w 6294865"/>
              <a:gd name="connsiteY26627" fmla="*/ 3126694 h 5339960"/>
              <a:gd name="connsiteX26628" fmla="*/ 507563 w 6294865"/>
              <a:gd name="connsiteY26628" fmla="*/ 2570625 h 5339960"/>
              <a:gd name="connsiteX26629" fmla="*/ 507702 w 6294865"/>
              <a:gd name="connsiteY26629" fmla="*/ 2571164 h 5339960"/>
              <a:gd name="connsiteX26630" fmla="*/ 510777 w 6294865"/>
              <a:gd name="connsiteY26630" fmla="*/ 2570293 h 5339960"/>
              <a:gd name="connsiteX26631" fmla="*/ 510644 w 6294865"/>
              <a:gd name="connsiteY26631" fmla="*/ 2569112 h 5339960"/>
              <a:gd name="connsiteX26632" fmla="*/ 986456 w 6294865"/>
              <a:gd name="connsiteY26632" fmla="*/ 1047134 h 5339960"/>
              <a:gd name="connsiteX26633" fmla="*/ 988421 w 6294865"/>
              <a:gd name="connsiteY26633" fmla="*/ 1053808 h 5339960"/>
              <a:gd name="connsiteX26634" fmla="*/ 988975 w 6294865"/>
              <a:gd name="connsiteY26634" fmla="*/ 1053531 h 5339960"/>
              <a:gd name="connsiteX26635" fmla="*/ 651333 w 6294865"/>
              <a:gd name="connsiteY26635" fmla="*/ 2109079 h 5339960"/>
              <a:gd name="connsiteX26636" fmla="*/ 652354 w 6294865"/>
              <a:gd name="connsiteY26636" fmla="*/ 2113038 h 5339960"/>
              <a:gd name="connsiteX26637" fmla="*/ 659848 w 6294865"/>
              <a:gd name="connsiteY26637" fmla="*/ 2141928 h 5339960"/>
              <a:gd name="connsiteX26638" fmla="*/ 672475 w 6294865"/>
              <a:gd name="connsiteY26638" fmla="*/ 2138443 h 5339960"/>
              <a:gd name="connsiteX26639" fmla="*/ 671978 w 6294865"/>
              <a:gd name="connsiteY26639" fmla="*/ 2105649 h 5339960"/>
              <a:gd name="connsiteX26640" fmla="*/ 670002 w 6294865"/>
              <a:gd name="connsiteY26640" fmla="*/ 2099570 h 5339960"/>
              <a:gd name="connsiteX26641" fmla="*/ 728339 w 6294865"/>
              <a:gd name="connsiteY26641" fmla="*/ 1860011 h 5339960"/>
              <a:gd name="connsiteX26642" fmla="*/ 728955 w 6294865"/>
              <a:gd name="connsiteY26642" fmla="*/ 1867069 h 5339960"/>
              <a:gd name="connsiteX26643" fmla="*/ 730636 w 6294865"/>
              <a:gd name="connsiteY26643" fmla="*/ 1888690 h 5339960"/>
              <a:gd name="connsiteX26644" fmla="*/ 732115 w 6294865"/>
              <a:gd name="connsiteY26644" fmla="*/ 1889721 h 5339960"/>
              <a:gd name="connsiteX26645" fmla="*/ 734758 w 6294865"/>
              <a:gd name="connsiteY26645" fmla="*/ 1885776 h 5339960"/>
              <a:gd name="connsiteX26646" fmla="*/ 742667 w 6294865"/>
              <a:gd name="connsiteY26646" fmla="*/ 1875784 h 5339960"/>
              <a:gd name="connsiteX26647" fmla="*/ 742175 w 6294865"/>
              <a:gd name="connsiteY26647" fmla="*/ 1880869 h 5339960"/>
              <a:gd name="connsiteX26648" fmla="*/ 737684 w 6294865"/>
              <a:gd name="connsiteY26648" fmla="*/ 1893607 h 5339960"/>
              <a:gd name="connsiteX26649" fmla="*/ 742971 w 6294865"/>
              <a:gd name="connsiteY26649" fmla="*/ 1897297 h 5339960"/>
              <a:gd name="connsiteX26650" fmla="*/ 742983 w 6294865"/>
              <a:gd name="connsiteY26650" fmla="*/ 1897311 h 5339960"/>
              <a:gd name="connsiteX26651" fmla="*/ 746909 w 6294865"/>
              <a:gd name="connsiteY26651" fmla="*/ 1899266 h 5339960"/>
              <a:gd name="connsiteX26652" fmla="*/ 753131 w 6294865"/>
              <a:gd name="connsiteY26652" fmla="*/ 1893445 h 5339960"/>
              <a:gd name="connsiteX26653" fmla="*/ 758145 w 6294865"/>
              <a:gd name="connsiteY26653" fmla="*/ 1889770 h 5339960"/>
              <a:gd name="connsiteX26654" fmla="*/ 746475 w 6294865"/>
              <a:gd name="connsiteY26654" fmla="*/ 1850742 h 5339960"/>
              <a:gd name="connsiteX26655" fmla="*/ 743014 w 6294865"/>
              <a:gd name="connsiteY26655" fmla="*/ 1852251 h 5339960"/>
              <a:gd name="connsiteX26656" fmla="*/ 337200 w 6294865"/>
              <a:gd name="connsiteY26656" fmla="*/ 3100017 h 5339960"/>
              <a:gd name="connsiteX26657" fmla="*/ 335682 w 6294865"/>
              <a:gd name="connsiteY26657" fmla="*/ 3108803 h 5339960"/>
              <a:gd name="connsiteX26658" fmla="*/ 340590 w 6294865"/>
              <a:gd name="connsiteY26658" fmla="*/ 3107416 h 5339960"/>
              <a:gd name="connsiteX26659" fmla="*/ 345236 w 6294865"/>
              <a:gd name="connsiteY26659" fmla="*/ 3073140 h 5339960"/>
              <a:gd name="connsiteX26660" fmla="*/ 346407 w 6294865"/>
              <a:gd name="connsiteY26660" fmla="*/ 3075795 h 5339960"/>
              <a:gd name="connsiteX26661" fmla="*/ 351060 w 6294865"/>
              <a:gd name="connsiteY26661" fmla="*/ 3070428 h 5339960"/>
              <a:gd name="connsiteX26662" fmla="*/ 350570 w 6294865"/>
              <a:gd name="connsiteY26662" fmla="*/ 3069156 h 5339960"/>
              <a:gd name="connsiteX26663" fmla="*/ 345488 w 6294865"/>
              <a:gd name="connsiteY26663" fmla="*/ 3072397 h 5339960"/>
              <a:gd name="connsiteX26664" fmla="*/ 625600 w 6294865"/>
              <a:gd name="connsiteY26664" fmla="*/ 2182095 h 5339960"/>
              <a:gd name="connsiteX26665" fmla="*/ 627836 w 6294865"/>
              <a:gd name="connsiteY26665" fmla="*/ 2182765 h 5339960"/>
              <a:gd name="connsiteX26666" fmla="*/ 628147 w 6294865"/>
              <a:gd name="connsiteY26666" fmla="*/ 2181317 h 5339960"/>
              <a:gd name="connsiteX26667" fmla="*/ 628434 w 6294865"/>
              <a:gd name="connsiteY26667" fmla="*/ 2180311 h 5339960"/>
              <a:gd name="connsiteX26668" fmla="*/ 310340 w 6294865"/>
              <a:gd name="connsiteY26668" fmla="*/ 3182418 h 5339960"/>
              <a:gd name="connsiteX26669" fmla="*/ 316473 w 6294865"/>
              <a:gd name="connsiteY26669" fmla="*/ 3206232 h 5339960"/>
              <a:gd name="connsiteX26670" fmla="*/ 316836 w 6294865"/>
              <a:gd name="connsiteY26670" fmla="*/ 3199929 h 5339960"/>
              <a:gd name="connsiteX26671" fmla="*/ 318624 w 6294865"/>
              <a:gd name="connsiteY26671" fmla="*/ 3178179 h 5339960"/>
              <a:gd name="connsiteX26672" fmla="*/ 310459 w 6294865"/>
              <a:gd name="connsiteY26672" fmla="*/ 3182365 h 5339960"/>
              <a:gd name="connsiteX26673" fmla="*/ 539051 w 6294865"/>
              <a:gd name="connsiteY26673" fmla="*/ 2455271 h 5339960"/>
              <a:gd name="connsiteX26674" fmla="*/ 539558 w 6294865"/>
              <a:gd name="connsiteY26674" fmla="*/ 2455626 h 5339960"/>
              <a:gd name="connsiteX26675" fmla="*/ 543967 w 6294865"/>
              <a:gd name="connsiteY26675" fmla="*/ 2450351 h 5339960"/>
              <a:gd name="connsiteX26676" fmla="*/ 630977 w 6294865"/>
              <a:gd name="connsiteY26676" fmla="*/ 2161768 h 5339960"/>
              <a:gd name="connsiteX26677" fmla="*/ 634617 w 6294865"/>
              <a:gd name="connsiteY26677" fmla="*/ 2158618 h 5339960"/>
              <a:gd name="connsiteX26678" fmla="*/ 636425 w 6294865"/>
              <a:gd name="connsiteY26678" fmla="*/ 2152277 h 5339960"/>
              <a:gd name="connsiteX26679" fmla="*/ 634975 w 6294865"/>
              <a:gd name="connsiteY26679" fmla="*/ 2151600 h 5339960"/>
              <a:gd name="connsiteX26680" fmla="*/ 633512 w 6294865"/>
              <a:gd name="connsiteY26680" fmla="*/ 2156684 h 5339960"/>
              <a:gd name="connsiteX26681" fmla="*/ 448455 w 6294865"/>
              <a:gd name="connsiteY26681" fmla="*/ 2740061 h 5339960"/>
              <a:gd name="connsiteX26682" fmla="*/ 455311 w 6294865"/>
              <a:gd name="connsiteY26682" fmla="*/ 2751954 h 5339960"/>
              <a:gd name="connsiteX26683" fmla="*/ 461099 w 6294865"/>
              <a:gd name="connsiteY26683" fmla="*/ 2745689 h 5339960"/>
              <a:gd name="connsiteX26684" fmla="*/ 474477 w 6294865"/>
              <a:gd name="connsiteY26684" fmla="*/ 2734115 h 5339960"/>
              <a:gd name="connsiteX26685" fmla="*/ 477345 w 6294865"/>
              <a:gd name="connsiteY26685" fmla="*/ 2724053 h 5339960"/>
              <a:gd name="connsiteX26686" fmla="*/ 480683 w 6294865"/>
              <a:gd name="connsiteY26686" fmla="*/ 2713827 h 5339960"/>
              <a:gd name="connsiteX26687" fmla="*/ 474809 w 6294865"/>
              <a:gd name="connsiteY26687" fmla="*/ 2726931 h 5339960"/>
              <a:gd name="connsiteX26688" fmla="*/ 448898 w 6294865"/>
              <a:gd name="connsiteY26688" fmla="*/ 2739963 h 5339960"/>
              <a:gd name="connsiteX26689" fmla="*/ 719138 w 6294865"/>
              <a:gd name="connsiteY26689" fmla="*/ 1879946 h 5339960"/>
              <a:gd name="connsiteX26690" fmla="*/ 719710 w 6294865"/>
              <a:gd name="connsiteY26690" fmla="*/ 1885058 h 5339960"/>
              <a:gd name="connsiteX26691" fmla="*/ 722767 w 6294865"/>
              <a:gd name="connsiteY26691" fmla="*/ 1886765 h 5339960"/>
              <a:gd name="connsiteX26692" fmla="*/ 723596 w 6294865"/>
              <a:gd name="connsiteY26692" fmla="*/ 1886911 h 5339960"/>
              <a:gd name="connsiteX26693" fmla="*/ 939200 w 6294865"/>
              <a:gd name="connsiteY26693" fmla="*/ 1180692 h 5339960"/>
              <a:gd name="connsiteX26694" fmla="*/ 940601 w 6294865"/>
              <a:gd name="connsiteY26694" fmla="*/ 1181381 h 5339960"/>
              <a:gd name="connsiteX26695" fmla="*/ 943141 w 6294865"/>
              <a:gd name="connsiteY26695" fmla="*/ 1182371 h 5339960"/>
              <a:gd name="connsiteX26696" fmla="*/ 943252 w 6294865"/>
              <a:gd name="connsiteY26696" fmla="*/ 1179028 h 5339960"/>
              <a:gd name="connsiteX26697" fmla="*/ 643921 w 6294865"/>
              <a:gd name="connsiteY26697" fmla="*/ 2117397 h 5339960"/>
              <a:gd name="connsiteX26698" fmla="*/ 642756 w 6294865"/>
              <a:gd name="connsiteY26698" fmla="*/ 2124551 h 5339960"/>
              <a:gd name="connsiteX26699" fmla="*/ 637211 w 6294865"/>
              <a:gd name="connsiteY26699" fmla="*/ 2143826 h 5339960"/>
              <a:gd name="connsiteX26700" fmla="*/ 638775 w 6294865"/>
              <a:gd name="connsiteY26700" fmla="*/ 2144604 h 5339960"/>
              <a:gd name="connsiteX26701" fmla="*/ 643411 w 6294865"/>
              <a:gd name="connsiteY26701" fmla="*/ 2130396 h 5339960"/>
              <a:gd name="connsiteX26702" fmla="*/ 644676 w 6294865"/>
              <a:gd name="connsiteY26702" fmla="*/ 2132744 h 5339960"/>
              <a:gd name="connsiteX26703" fmla="*/ 644032 w 6294865"/>
              <a:gd name="connsiteY26703" fmla="*/ 2145864 h 5339960"/>
              <a:gd name="connsiteX26704" fmla="*/ 644906 w 6294865"/>
              <a:gd name="connsiteY26704" fmla="*/ 2147631 h 5339960"/>
              <a:gd name="connsiteX26705" fmla="*/ 647704 w 6294865"/>
              <a:gd name="connsiteY26705" fmla="*/ 2148976 h 5339960"/>
              <a:gd name="connsiteX26706" fmla="*/ 652489 w 6294865"/>
              <a:gd name="connsiteY26706" fmla="*/ 2146053 h 5339960"/>
              <a:gd name="connsiteX26707" fmla="*/ 796991 w 6294865"/>
              <a:gd name="connsiteY26707" fmla="*/ 1630900 h 5339960"/>
              <a:gd name="connsiteX26708" fmla="*/ 797653 w 6294865"/>
              <a:gd name="connsiteY26708" fmla="*/ 1632091 h 5339960"/>
              <a:gd name="connsiteX26709" fmla="*/ 804193 w 6294865"/>
              <a:gd name="connsiteY26709" fmla="*/ 1629243 h 5339960"/>
              <a:gd name="connsiteX26710" fmla="*/ 804592 w 6294865"/>
              <a:gd name="connsiteY26710" fmla="*/ 1627841 h 5339960"/>
              <a:gd name="connsiteX26711" fmla="*/ 801455 w 6294865"/>
              <a:gd name="connsiteY26711" fmla="*/ 1626374 h 5339960"/>
              <a:gd name="connsiteX26712" fmla="*/ 797688 w 6294865"/>
              <a:gd name="connsiteY26712" fmla="*/ 1630194 h 5339960"/>
              <a:gd name="connsiteX26713" fmla="*/ 1011047 w 6294865"/>
              <a:gd name="connsiteY26713" fmla="*/ 950970 h 5339960"/>
              <a:gd name="connsiteX26714" fmla="*/ 1010714 w 6294865"/>
              <a:gd name="connsiteY26714" fmla="*/ 954732 h 5339960"/>
              <a:gd name="connsiteX26715" fmla="*/ 1010439 w 6294865"/>
              <a:gd name="connsiteY26715" fmla="*/ 976155 h 5339960"/>
              <a:gd name="connsiteX26716" fmla="*/ 1011481 w 6294865"/>
              <a:gd name="connsiteY26716" fmla="*/ 984002 h 5339960"/>
              <a:gd name="connsiteX26717" fmla="*/ 1028358 w 6294865"/>
              <a:gd name="connsiteY26717" fmla="*/ 990900 h 5339960"/>
              <a:gd name="connsiteX26718" fmla="*/ 1031319 w 6294865"/>
              <a:gd name="connsiteY26718" fmla="*/ 989034 h 5339960"/>
              <a:gd name="connsiteX26719" fmla="*/ 1035636 w 6294865"/>
              <a:gd name="connsiteY26719" fmla="*/ 983615 h 5339960"/>
              <a:gd name="connsiteX26720" fmla="*/ 1038390 w 6294865"/>
              <a:gd name="connsiteY26720" fmla="*/ 982243 h 5339960"/>
              <a:gd name="connsiteX26721" fmla="*/ 1036194 w 6294865"/>
              <a:gd name="connsiteY26721" fmla="*/ 978034 h 5339960"/>
              <a:gd name="connsiteX26722" fmla="*/ 1031208 w 6294865"/>
              <a:gd name="connsiteY26722" fmla="*/ 966305 h 5339960"/>
              <a:gd name="connsiteX26723" fmla="*/ 1035437 w 6294865"/>
              <a:gd name="connsiteY26723" fmla="*/ 969171 h 5339960"/>
              <a:gd name="connsiteX26724" fmla="*/ 1044468 w 6294865"/>
              <a:gd name="connsiteY26724" fmla="*/ 979214 h 5339960"/>
              <a:gd name="connsiteX26725" fmla="*/ 1050241 w 6294865"/>
              <a:gd name="connsiteY26725" fmla="*/ 976339 h 5339960"/>
              <a:gd name="connsiteX26726" fmla="*/ 1050259 w 6294865"/>
              <a:gd name="connsiteY26726" fmla="*/ 976336 h 5339960"/>
              <a:gd name="connsiteX26727" fmla="*/ 1053855 w 6294865"/>
              <a:gd name="connsiteY26727" fmla="*/ 973825 h 5339960"/>
              <a:gd name="connsiteX26728" fmla="*/ 1051725 w 6294865"/>
              <a:gd name="connsiteY26728" fmla="*/ 965576 h 5339960"/>
              <a:gd name="connsiteX26729" fmla="*/ 1050898 w 6294865"/>
              <a:gd name="connsiteY26729" fmla="*/ 959413 h 5339960"/>
              <a:gd name="connsiteX26730" fmla="*/ 556464 w 6294865"/>
              <a:gd name="connsiteY26730" fmla="*/ 2393684 h 5339960"/>
              <a:gd name="connsiteX26731" fmla="*/ 557885 w 6294865"/>
              <a:gd name="connsiteY26731" fmla="*/ 2396268 h 5339960"/>
              <a:gd name="connsiteX26732" fmla="*/ 563504 w 6294865"/>
              <a:gd name="connsiteY26732" fmla="*/ 2406779 h 5339960"/>
              <a:gd name="connsiteX26733" fmla="*/ 563846 w 6294865"/>
              <a:gd name="connsiteY26733" fmla="*/ 2406639 h 5339960"/>
              <a:gd name="connsiteX26734" fmla="*/ 565626 w 6294865"/>
              <a:gd name="connsiteY26734" fmla="*/ 2397077 h 5339960"/>
              <a:gd name="connsiteX26735" fmla="*/ 565776 w 6294865"/>
              <a:gd name="connsiteY26735" fmla="*/ 2393817 h 5339960"/>
              <a:gd name="connsiteX26736" fmla="*/ 563316 w 6294865"/>
              <a:gd name="connsiteY26736" fmla="*/ 2387359 h 5339960"/>
              <a:gd name="connsiteX26737" fmla="*/ 562355 w 6294865"/>
              <a:gd name="connsiteY26737" fmla="*/ 2387851 h 5339960"/>
              <a:gd name="connsiteX26738" fmla="*/ 558745 w 6294865"/>
              <a:gd name="connsiteY26738" fmla="*/ 2391463 h 5339960"/>
              <a:gd name="connsiteX26739" fmla="*/ 491839 w 6294865"/>
              <a:gd name="connsiteY26739" fmla="*/ 2598470 h 5339960"/>
              <a:gd name="connsiteX26740" fmla="*/ 499447 w 6294865"/>
              <a:gd name="connsiteY26740" fmla="*/ 2604233 h 5339960"/>
              <a:gd name="connsiteX26741" fmla="*/ 506250 w 6294865"/>
              <a:gd name="connsiteY26741" fmla="*/ 2608035 h 5339960"/>
              <a:gd name="connsiteX26742" fmla="*/ 510090 w 6294865"/>
              <a:gd name="connsiteY26742" fmla="*/ 2604026 h 5339960"/>
              <a:gd name="connsiteX26743" fmla="*/ 504803 w 6294865"/>
              <a:gd name="connsiteY26743" fmla="*/ 2587762 h 5339960"/>
              <a:gd name="connsiteX26744" fmla="*/ 499554 w 6294865"/>
              <a:gd name="connsiteY26744" fmla="*/ 2590538 h 5339960"/>
              <a:gd name="connsiteX26745" fmla="*/ 977893 w 6294865"/>
              <a:gd name="connsiteY26745" fmla="*/ 1053802 h 5339960"/>
              <a:gd name="connsiteX26746" fmla="*/ 984990 w 6294865"/>
              <a:gd name="connsiteY26746" fmla="*/ 1055580 h 5339960"/>
              <a:gd name="connsiteX26747" fmla="*/ 985074 w 6294865"/>
              <a:gd name="connsiteY26747" fmla="*/ 1055476 h 5339960"/>
              <a:gd name="connsiteX26748" fmla="*/ 985502 w 6294865"/>
              <a:gd name="connsiteY26748" fmla="*/ 1055262 h 5339960"/>
              <a:gd name="connsiteX26749" fmla="*/ 983505 w 6294865"/>
              <a:gd name="connsiteY26749" fmla="*/ 1050301 h 5339960"/>
              <a:gd name="connsiteX26750" fmla="*/ 982102 w 6294865"/>
              <a:gd name="connsiteY26750" fmla="*/ 1046673 h 5339960"/>
              <a:gd name="connsiteX26751" fmla="*/ 781483 w 6294865"/>
              <a:gd name="connsiteY26751" fmla="*/ 1673865 h 5339960"/>
              <a:gd name="connsiteX26752" fmla="*/ 788229 w 6294865"/>
              <a:gd name="connsiteY26752" fmla="*/ 1682860 h 5339960"/>
              <a:gd name="connsiteX26753" fmla="*/ 791304 w 6294865"/>
              <a:gd name="connsiteY26753" fmla="*/ 1680149 h 5339960"/>
              <a:gd name="connsiteX26754" fmla="*/ 791424 w 6294865"/>
              <a:gd name="connsiteY26754" fmla="*/ 1679587 h 5339960"/>
              <a:gd name="connsiteX26755" fmla="*/ 787896 w 6294865"/>
              <a:gd name="connsiteY26755" fmla="*/ 1675350 h 5339960"/>
              <a:gd name="connsiteX26756" fmla="*/ 613065 w 6294865"/>
              <a:gd name="connsiteY26756" fmla="*/ 2206269 h 5339960"/>
              <a:gd name="connsiteX26757" fmla="*/ 614929 w 6294865"/>
              <a:gd name="connsiteY26757" fmla="*/ 2216071 h 5339960"/>
              <a:gd name="connsiteX26758" fmla="*/ 618047 w 6294865"/>
              <a:gd name="connsiteY26758" fmla="*/ 2228964 h 5339960"/>
              <a:gd name="connsiteX26759" fmla="*/ 619376 w 6294865"/>
              <a:gd name="connsiteY26759" fmla="*/ 2229929 h 5339960"/>
              <a:gd name="connsiteX26760" fmla="*/ 619420 w 6294865"/>
              <a:gd name="connsiteY26760" fmla="*/ 2229005 h 5339960"/>
              <a:gd name="connsiteX26761" fmla="*/ 620108 w 6294865"/>
              <a:gd name="connsiteY26761" fmla="*/ 2222604 h 5339960"/>
              <a:gd name="connsiteX26762" fmla="*/ 620336 w 6294865"/>
              <a:gd name="connsiteY26762" fmla="*/ 2217704 h 5339960"/>
              <a:gd name="connsiteX26763" fmla="*/ 620935 w 6294865"/>
              <a:gd name="connsiteY26763" fmla="*/ 2214913 h 5339960"/>
              <a:gd name="connsiteX26764" fmla="*/ 621398 w 6294865"/>
              <a:gd name="connsiteY26764" fmla="*/ 2210606 h 5339960"/>
              <a:gd name="connsiteX26765" fmla="*/ 621720 w 6294865"/>
              <a:gd name="connsiteY26765" fmla="*/ 2211257 h 5339960"/>
              <a:gd name="connsiteX26766" fmla="*/ 622017 w 6294865"/>
              <a:gd name="connsiteY26766" fmla="*/ 2209873 h 5339960"/>
              <a:gd name="connsiteX26767" fmla="*/ 487015 w 6294865"/>
              <a:gd name="connsiteY26767" fmla="*/ 2605903 h 5339960"/>
              <a:gd name="connsiteX26768" fmla="*/ 493666 w 6294865"/>
              <a:gd name="connsiteY26768" fmla="*/ 2610436 h 5339960"/>
              <a:gd name="connsiteX26769" fmla="*/ 494608 w 6294865"/>
              <a:gd name="connsiteY26769" fmla="*/ 2611318 h 5339960"/>
              <a:gd name="connsiteX26770" fmla="*/ 500841 w 6294865"/>
              <a:gd name="connsiteY26770" fmla="*/ 2613989 h 5339960"/>
              <a:gd name="connsiteX26771" fmla="*/ 501074 w 6294865"/>
              <a:gd name="connsiteY26771" fmla="*/ 2613728 h 5339960"/>
              <a:gd name="connsiteX26772" fmla="*/ 487803 w 6294865"/>
              <a:gd name="connsiteY26772" fmla="*/ 2604263 h 5339960"/>
              <a:gd name="connsiteX26773" fmla="*/ 375142 w 6294865"/>
              <a:gd name="connsiteY26773" fmla="*/ 2959781 h 5339960"/>
              <a:gd name="connsiteX26774" fmla="*/ 374786 w 6294865"/>
              <a:gd name="connsiteY26774" fmla="*/ 2967048 h 5339960"/>
              <a:gd name="connsiteX26775" fmla="*/ 378906 w 6294865"/>
              <a:gd name="connsiteY26775" fmla="*/ 2969098 h 5339960"/>
              <a:gd name="connsiteX26776" fmla="*/ 389074 w 6294865"/>
              <a:gd name="connsiteY26776" fmla="*/ 2962886 h 5339960"/>
              <a:gd name="connsiteX26777" fmla="*/ 385871 w 6294865"/>
              <a:gd name="connsiteY26777" fmla="*/ 2952168 h 5339960"/>
              <a:gd name="connsiteX26778" fmla="*/ 382638 w 6294865"/>
              <a:gd name="connsiteY26778" fmla="*/ 2953579 h 5339960"/>
              <a:gd name="connsiteX26779" fmla="*/ 379752 w 6294865"/>
              <a:gd name="connsiteY26779" fmla="*/ 2955104 h 5339960"/>
              <a:gd name="connsiteX26780" fmla="*/ 310453 w 6294865"/>
              <a:gd name="connsiteY26780" fmla="*/ 3163506 h 5339960"/>
              <a:gd name="connsiteX26781" fmla="*/ 312033 w 6294865"/>
              <a:gd name="connsiteY26781" fmla="*/ 3164293 h 5339960"/>
              <a:gd name="connsiteX26782" fmla="*/ 317027 w 6294865"/>
              <a:gd name="connsiteY26782" fmla="*/ 3159331 h 5339960"/>
              <a:gd name="connsiteX26783" fmla="*/ 315741 w 6294865"/>
              <a:gd name="connsiteY26783" fmla="*/ 3157899 h 5339960"/>
              <a:gd name="connsiteX26784" fmla="*/ 313893 w 6294865"/>
              <a:gd name="connsiteY26784" fmla="*/ 3155832 h 5339960"/>
              <a:gd name="connsiteX26785" fmla="*/ 398480 w 6294865"/>
              <a:gd name="connsiteY26785" fmla="*/ 2882617 h 5339960"/>
              <a:gd name="connsiteX26786" fmla="*/ 400613 w 6294865"/>
              <a:gd name="connsiteY26786" fmla="*/ 2884642 h 5339960"/>
              <a:gd name="connsiteX26787" fmla="*/ 404205 w 6294865"/>
              <a:gd name="connsiteY26787" fmla="*/ 2885295 h 5339960"/>
              <a:gd name="connsiteX26788" fmla="*/ 404415 w 6294865"/>
              <a:gd name="connsiteY26788" fmla="*/ 2880970 h 5339960"/>
              <a:gd name="connsiteX26789" fmla="*/ 404558 w 6294865"/>
              <a:gd name="connsiteY26789" fmla="*/ 2879634 h 5339960"/>
              <a:gd name="connsiteX26790" fmla="*/ 717956 w 6294865"/>
              <a:gd name="connsiteY26790" fmla="*/ 1866740 h 5339960"/>
              <a:gd name="connsiteX26791" fmla="*/ 727804 w 6294865"/>
              <a:gd name="connsiteY26791" fmla="*/ 1884466 h 5339960"/>
              <a:gd name="connsiteX26792" fmla="*/ 726566 w 6294865"/>
              <a:gd name="connsiteY26792" fmla="*/ 1878276 h 5339960"/>
              <a:gd name="connsiteX26793" fmla="*/ 723802 w 6294865"/>
              <a:gd name="connsiteY26793" fmla="*/ 1862465 h 5339960"/>
              <a:gd name="connsiteX26794" fmla="*/ 582171 w 6294865"/>
              <a:gd name="connsiteY26794" fmla="*/ 2297714 h 5339960"/>
              <a:gd name="connsiteX26795" fmla="*/ 583635 w 6294865"/>
              <a:gd name="connsiteY26795" fmla="*/ 2306370 h 5339960"/>
              <a:gd name="connsiteX26796" fmla="*/ 583889 w 6294865"/>
              <a:gd name="connsiteY26796" fmla="*/ 2312399 h 5339960"/>
              <a:gd name="connsiteX26797" fmla="*/ 584607 w 6294865"/>
              <a:gd name="connsiteY26797" fmla="*/ 2312907 h 5339960"/>
              <a:gd name="connsiteX26798" fmla="*/ 589209 w 6294865"/>
              <a:gd name="connsiteY26798" fmla="*/ 2298802 h 5339960"/>
              <a:gd name="connsiteX26799" fmla="*/ 590475 w 6294865"/>
              <a:gd name="connsiteY26799" fmla="*/ 2301150 h 5339960"/>
              <a:gd name="connsiteX26800" fmla="*/ 589977 w 6294865"/>
              <a:gd name="connsiteY26800" fmla="*/ 2311310 h 5339960"/>
              <a:gd name="connsiteX26801" fmla="*/ 595763 w 6294865"/>
              <a:gd name="connsiteY26801" fmla="*/ 2284352 h 5339960"/>
              <a:gd name="connsiteX26802" fmla="*/ 590975 w 6294865"/>
              <a:gd name="connsiteY26802" fmla="*/ 2289142 h 5339960"/>
              <a:gd name="connsiteX26803" fmla="*/ 647027 w 6294865"/>
              <a:gd name="connsiteY26803" fmla="*/ 2091420 h 5339960"/>
              <a:gd name="connsiteX26804" fmla="*/ 647004 w 6294865"/>
              <a:gd name="connsiteY26804" fmla="*/ 2092287 h 5339960"/>
              <a:gd name="connsiteX26805" fmla="*/ 649508 w 6294865"/>
              <a:gd name="connsiteY26805" fmla="*/ 2101997 h 5339960"/>
              <a:gd name="connsiteX26806" fmla="*/ 659010 w 6294865"/>
              <a:gd name="connsiteY26806" fmla="*/ 2097859 h 5339960"/>
              <a:gd name="connsiteX26807" fmla="*/ 668158 w 6294865"/>
              <a:gd name="connsiteY26807" fmla="*/ 2093895 h 5339960"/>
              <a:gd name="connsiteX26808" fmla="*/ 666474 w 6294865"/>
              <a:gd name="connsiteY26808" fmla="*/ 2088716 h 5339960"/>
              <a:gd name="connsiteX26809" fmla="*/ 650473 w 6294865"/>
              <a:gd name="connsiteY26809" fmla="*/ 2089917 h 5339960"/>
              <a:gd name="connsiteX26810" fmla="*/ 534568 w 6294865"/>
              <a:gd name="connsiteY26810" fmla="*/ 2448164 h 5339960"/>
              <a:gd name="connsiteX26811" fmla="*/ 535852 w 6294865"/>
              <a:gd name="connsiteY26811" fmla="*/ 2453108 h 5339960"/>
              <a:gd name="connsiteX26812" fmla="*/ 535985 w 6294865"/>
              <a:gd name="connsiteY26812" fmla="*/ 2453131 h 5339960"/>
              <a:gd name="connsiteX26813" fmla="*/ 536376 w 6294865"/>
              <a:gd name="connsiteY26813" fmla="*/ 2453405 h 5339960"/>
              <a:gd name="connsiteX26814" fmla="*/ 539775 w 6294865"/>
              <a:gd name="connsiteY26814" fmla="*/ 2449276 h 5339960"/>
              <a:gd name="connsiteX26815" fmla="*/ 540378 w 6294865"/>
              <a:gd name="connsiteY26815" fmla="*/ 2448564 h 5339960"/>
              <a:gd name="connsiteX26816" fmla="*/ 872566 w 6294865"/>
              <a:gd name="connsiteY26816" fmla="*/ 1374988 h 5339960"/>
              <a:gd name="connsiteX26817" fmla="*/ 878436 w 6294865"/>
              <a:gd name="connsiteY26817" fmla="*/ 1382805 h 5339960"/>
              <a:gd name="connsiteX26818" fmla="*/ 892616 w 6294865"/>
              <a:gd name="connsiteY26818" fmla="*/ 1407397 h 5339960"/>
              <a:gd name="connsiteX26819" fmla="*/ 898404 w 6294865"/>
              <a:gd name="connsiteY26819" fmla="*/ 1401133 h 5339960"/>
              <a:gd name="connsiteX26820" fmla="*/ 911782 w 6294865"/>
              <a:gd name="connsiteY26820" fmla="*/ 1389557 h 5339960"/>
              <a:gd name="connsiteX26821" fmla="*/ 914650 w 6294865"/>
              <a:gd name="connsiteY26821" fmla="*/ 1379495 h 5339960"/>
              <a:gd name="connsiteX26822" fmla="*/ 920575 w 6294865"/>
              <a:gd name="connsiteY26822" fmla="*/ 1361336 h 5339960"/>
              <a:gd name="connsiteX26823" fmla="*/ 921055 w 6294865"/>
              <a:gd name="connsiteY26823" fmla="*/ 1379694 h 5339960"/>
              <a:gd name="connsiteX26824" fmla="*/ 920806 w 6294865"/>
              <a:gd name="connsiteY26824" fmla="*/ 1382400 h 5339960"/>
              <a:gd name="connsiteX26825" fmla="*/ 930491 w 6294865"/>
              <a:gd name="connsiteY26825" fmla="*/ 1376481 h 5339960"/>
              <a:gd name="connsiteX26826" fmla="*/ 941543 w 6294865"/>
              <a:gd name="connsiteY26826" fmla="*/ 1359991 h 5339960"/>
              <a:gd name="connsiteX26827" fmla="*/ 949347 w 6294865"/>
              <a:gd name="connsiteY26827" fmla="*/ 1350130 h 5339960"/>
              <a:gd name="connsiteX26828" fmla="*/ 949015 w 6294865"/>
              <a:gd name="connsiteY26828" fmla="*/ 1328161 h 5339960"/>
              <a:gd name="connsiteX26829" fmla="*/ 949264 w 6294865"/>
              <a:gd name="connsiteY26829" fmla="*/ 1323010 h 5339960"/>
              <a:gd name="connsiteX26830" fmla="*/ 945478 w 6294865"/>
              <a:gd name="connsiteY26830" fmla="*/ 1325791 h 5339960"/>
              <a:gd name="connsiteX26831" fmla="*/ 922805 w 6294865"/>
              <a:gd name="connsiteY26831" fmla="*/ 1342373 h 5339960"/>
              <a:gd name="connsiteX26832" fmla="*/ 873823 w 6294865"/>
              <a:gd name="connsiteY26832" fmla="*/ 1373888 h 5339960"/>
              <a:gd name="connsiteX26833" fmla="*/ 840335 w 6294865"/>
              <a:gd name="connsiteY26833" fmla="*/ 1477309 h 5339960"/>
              <a:gd name="connsiteX26834" fmla="*/ 841399 w 6294865"/>
              <a:gd name="connsiteY26834" fmla="*/ 1478725 h 5339960"/>
              <a:gd name="connsiteX26835" fmla="*/ 841363 w 6294865"/>
              <a:gd name="connsiteY26835" fmla="*/ 1476408 h 5339960"/>
              <a:gd name="connsiteX26836" fmla="*/ 387466 w 6294865"/>
              <a:gd name="connsiteY26836" fmla="*/ 2914402 h 5339960"/>
              <a:gd name="connsiteX26837" fmla="*/ 388971 w 6294865"/>
              <a:gd name="connsiteY26837" fmla="*/ 2922256 h 5339960"/>
              <a:gd name="connsiteX26838" fmla="*/ 390198 w 6294865"/>
              <a:gd name="connsiteY26838" fmla="*/ 2927117 h 5339960"/>
              <a:gd name="connsiteX26839" fmla="*/ 394014 w 6294865"/>
              <a:gd name="connsiteY26839" fmla="*/ 2926302 h 5339960"/>
              <a:gd name="connsiteX26840" fmla="*/ 400689 w 6294865"/>
              <a:gd name="connsiteY26840" fmla="*/ 2918867 h 5339960"/>
              <a:gd name="connsiteX26841" fmla="*/ 402683 w 6294865"/>
              <a:gd name="connsiteY26841" fmla="*/ 2916787 h 5339960"/>
              <a:gd name="connsiteX26842" fmla="*/ 402712 w 6294865"/>
              <a:gd name="connsiteY26842" fmla="*/ 2916168 h 5339960"/>
              <a:gd name="connsiteX26843" fmla="*/ 398610 w 6294865"/>
              <a:gd name="connsiteY26843" fmla="*/ 2909542 h 5339960"/>
              <a:gd name="connsiteX26844" fmla="*/ 953234 w 6294865"/>
              <a:gd name="connsiteY26844" fmla="*/ 1116360 h 5339960"/>
              <a:gd name="connsiteX26845" fmla="*/ 956265 w 6294865"/>
              <a:gd name="connsiteY26845" fmla="*/ 1126462 h 5339960"/>
              <a:gd name="connsiteX26846" fmla="*/ 959116 w 6294865"/>
              <a:gd name="connsiteY26846" fmla="*/ 1130212 h 5339960"/>
              <a:gd name="connsiteX26847" fmla="*/ 959681 w 6294865"/>
              <a:gd name="connsiteY26847" fmla="*/ 1136871 h 5339960"/>
              <a:gd name="connsiteX26848" fmla="*/ 970577 w 6294865"/>
              <a:gd name="connsiteY26848" fmla="*/ 1121366 h 5339960"/>
              <a:gd name="connsiteX26849" fmla="*/ 817055 w 6294865"/>
              <a:gd name="connsiteY26849" fmla="*/ 1548237 h 5339960"/>
              <a:gd name="connsiteX26850" fmla="*/ 820199 w 6294865"/>
              <a:gd name="connsiteY26850" fmla="*/ 1560679 h 5339960"/>
              <a:gd name="connsiteX26851" fmla="*/ 830106 w 6294865"/>
              <a:gd name="connsiteY26851" fmla="*/ 1555602 h 5339960"/>
              <a:gd name="connsiteX26852" fmla="*/ 827013 w 6294865"/>
              <a:gd name="connsiteY26852" fmla="*/ 1550606 h 5339960"/>
              <a:gd name="connsiteX26853" fmla="*/ 825332 w 6294865"/>
              <a:gd name="connsiteY26853" fmla="*/ 1548441 h 5339960"/>
              <a:gd name="connsiteX26854" fmla="*/ 306523 w 6294865"/>
              <a:gd name="connsiteY26854" fmla="*/ 3167686 h 5339960"/>
              <a:gd name="connsiteX26855" fmla="*/ 306951 w 6294865"/>
              <a:gd name="connsiteY26855" fmla="*/ 3169341 h 5339960"/>
              <a:gd name="connsiteX26856" fmla="*/ 308889 w 6294865"/>
              <a:gd name="connsiteY26856" fmla="*/ 3167416 h 5339960"/>
              <a:gd name="connsiteX26857" fmla="*/ 307497 w 6294865"/>
              <a:gd name="connsiteY26857" fmla="*/ 3167043 h 5339960"/>
              <a:gd name="connsiteX26858" fmla="*/ 743210 w 6294865"/>
              <a:gd name="connsiteY26858" fmla="*/ 1781229 h 5339960"/>
              <a:gd name="connsiteX26859" fmla="*/ 744232 w 6294865"/>
              <a:gd name="connsiteY26859" fmla="*/ 1794239 h 5339960"/>
              <a:gd name="connsiteX26860" fmla="*/ 749346 w 6294865"/>
              <a:gd name="connsiteY26860" fmla="*/ 1820929 h 5339960"/>
              <a:gd name="connsiteX26861" fmla="*/ 751449 w 6294865"/>
              <a:gd name="connsiteY26861" fmla="*/ 1829258 h 5339960"/>
              <a:gd name="connsiteX26862" fmla="*/ 758680 w 6294865"/>
              <a:gd name="connsiteY26862" fmla="*/ 1825232 h 5339960"/>
              <a:gd name="connsiteX26863" fmla="*/ 779043 w 6294865"/>
              <a:gd name="connsiteY26863" fmla="*/ 1815825 h 5339960"/>
              <a:gd name="connsiteX26864" fmla="*/ 786926 w 6294865"/>
              <a:gd name="connsiteY26864" fmla="*/ 1812677 h 5339960"/>
              <a:gd name="connsiteX26865" fmla="*/ 788915 w 6294865"/>
              <a:gd name="connsiteY26865" fmla="*/ 1810702 h 5339960"/>
              <a:gd name="connsiteX26866" fmla="*/ 786185 w 6294865"/>
              <a:gd name="connsiteY26866" fmla="*/ 1803538 h 5339960"/>
              <a:gd name="connsiteX26867" fmla="*/ 784871 w 6294865"/>
              <a:gd name="connsiteY26867" fmla="*/ 1800705 h 5339960"/>
              <a:gd name="connsiteX26868" fmla="*/ 780264 w 6294865"/>
              <a:gd name="connsiteY26868" fmla="*/ 1802497 h 5339960"/>
              <a:gd name="connsiteX26869" fmla="*/ 761643 w 6294865"/>
              <a:gd name="connsiteY26869" fmla="*/ 1803913 h 5339960"/>
              <a:gd name="connsiteX26870" fmla="*/ 777817 w 6294865"/>
              <a:gd name="connsiteY26870" fmla="*/ 1788135 h 5339960"/>
              <a:gd name="connsiteX26871" fmla="*/ 778685 w 6294865"/>
              <a:gd name="connsiteY26871" fmla="*/ 1787368 h 5339960"/>
              <a:gd name="connsiteX26872" fmla="*/ 769916 w 6294865"/>
              <a:gd name="connsiteY26872" fmla="*/ 1768464 h 5339960"/>
              <a:gd name="connsiteX26873" fmla="*/ 763868 w 6294865"/>
              <a:gd name="connsiteY26873" fmla="*/ 1761614 h 5339960"/>
              <a:gd name="connsiteX26874" fmla="*/ 755494 w 6294865"/>
              <a:gd name="connsiteY26874" fmla="*/ 1768945 h 5339960"/>
              <a:gd name="connsiteX26875" fmla="*/ 464220 w 6294865"/>
              <a:gd name="connsiteY26875" fmla="*/ 2665696 h 5339960"/>
              <a:gd name="connsiteX26876" fmla="*/ 468377 w 6294865"/>
              <a:gd name="connsiteY26876" fmla="*/ 2673185 h 5339960"/>
              <a:gd name="connsiteX26877" fmla="*/ 476017 w 6294865"/>
              <a:gd name="connsiteY26877" fmla="*/ 2672959 h 5339960"/>
              <a:gd name="connsiteX26878" fmla="*/ 499250 w 6294865"/>
              <a:gd name="connsiteY26878" fmla="*/ 2659507 h 5339960"/>
              <a:gd name="connsiteX26879" fmla="*/ 495190 w 6294865"/>
              <a:gd name="connsiteY26879" fmla="*/ 2652990 h 5339960"/>
              <a:gd name="connsiteX26880" fmla="*/ 495523 w 6294865"/>
              <a:gd name="connsiteY26880" fmla="*/ 2651834 h 5339960"/>
              <a:gd name="connsiteX26881" fmla="*/ 486038 w 6294865"/>
              <a:gd name="connsiteY26881" fmla="*/ 2645349 h 5339960"/>
              <a:gd name="connsiteX26882" fmla="*/ 485144 w 6294865"/>
              <a:gd name="connsiteY26882" fmla="*/ 2644473 h 5339960"/>
              <a:gd name="connsiteX26883" fmla="*/ 464918 w 6294865"/>
              <a:gd name="connsiteY26883" fmla="*/ 2664991 h 5339960"/>
              <a:gd name="connsiteX26884" fmla="*/ 417692 w 6294865"/>
              <a:gd name="connsiteY26884" fmla="*/ 2812956 h 5339960"/>
              <a:gd name="connsiteX26885" fmla="*/ 422234 w 6294865"/>
              <a:gd name="connsiteY26885" fmla="*/ 2830572 h 5339960"/>
              <a:gd name="connsiteX26886" fmla="*/ 450214 w 6294865"/>
              <a:gd name="connsiteY26886" fmla="*/ 2810062 h 5339960"/>
              <a:gd name="connsiteX26887" fmla="*/ 459603 w 6294865"/>
              <a:gd name="connsiteY26887" fmla="*/ 2804626 h 5339960"/>
              <a:gd name="connsiteX26888" fmla="*/ 459687 w 6294865"/>
              <a:gd name="connsiteY26888" fmla="*/ 2804169 h 5339960"/>
              <a:gd name="connsiteX26889" fmla="*/ 459839 w 6294865"/>
              <a:gd name="connsiteY26889" fmla="*/ 2800909 h 5339960"/>
              <a:gd name="connsiteX26890" fmla="*/ 457377 w 6294865"/>
              <a:gd name="connsiteY26890" fmla="*/ 2794450 h 5339960"/>
              <a:gd name="connsiteX26891" fmla="*/ 441724 w 6294865"/>
              <a:gd name="connsiteY26891" fmla="*/ 2802477 h 5339960"/>
              <a:gd name="connsiteX26892" fmla="*/ 957014 w 6294865"/>
              <a:gd name="connsiteY26892" fmla="*/ 1100822 h 5339960"/>
              <a:gd name="connsiteX26893" fmla="*/ 962655 w 6294865"/>
              <a:gd name="connsiteY26893" fmla="*/ 1104268 h 5339960"/>
              <a:gd name="connsiteX26894" fmla="*/ 971185 w 6294865"/>
              <a:gd name="connsiteY26894" fmla="*/ 1100422 h 5339960"/>
              <a:gd name="connsiteX26895" fmla="*/ 970824 w 6294865"/>
              <a:gd name="connsiteY26895" fmla="*/ 1093090 h 5339960"/>
              <a:gd name="connsiteX26896" fmla="*/ 966722 w 6294865"/>
              <a:gd name="connsiteY26896" fmla="*/ 1096109 h 5339960"/>
              <a:gd name="connsiteX26897" fmla="*/ 797366 w 6294865"/>
              <a:gd name="connsiteY26897" fmla="*/ 1607545 h 5339960"/>
              <a:gd name="connsiteX26898" fmla="*/ 795390 w 6294865"/>
              <a:gd name="connsiteY26898" fmla="*/ 1614042 h 5339960"/>
              <a:gd name="connsiteX26899" fmla="*/ 795391 w 6294865"/>
              <a:gd name="connsiteY26899" fmla="*/ 1614043 h 5339960"/>
              <a:gd name="connsiteX26900" fmla="*/ 797611 w 6294865"/>
              <a:gd name="connsiteY26900" fmla="*/ 1615285 h 5339960"/>
              <a:gd name="connsiteX26901" fmla="*/ 800160 w 6294865"/>
              <a:gd name="connsiteY26901" fmla="*/ 1616553 h 5339960"/>
              <a:gd name="connsiteX26902" fmla="*/ 802687 w 6294865"/>
              <a:gd name="connsiteY26902" fmla="*/ 1613639 h 5339960"/>
              <a:gd name="connsiteX26903" fmla="*/ 809660 w 6294865"/>
              <a:gd name="connsiteY26903" fmla="*/ 1605873 h 5339960"/>
              <a:gd name="connsiteX26904" fmla="*/ 799724 w 6294865"/>
              <a:gd name="connsiteY26904" fmla="*/ 1606291 h 5339960"/>
              <a:gd name="connsiteX26905" fmla="*/ 806007 w 6294865"/>
              <a:gd name="connsiteY26905" fmla="*/ 1578390 h 5339960"/>
              <a:gd name="connsiteX26906" fmla="*/ 805898 w 6294865"/>
              <a:gd name="connsiteY26906" fmla="*/ 1578771 h 5339960"/>
              <a:gd name="connsiteX26907" fmla="*/ 814312 w 6294865"/>
              <a:gd name="connsiteY26907" fmla="*/ 1585381 h 5339960"/>
              <a:gd name="connsiteX26908" fmla="*/ 816393 w 6294865"/>
              <a:gd name="connsiteY26908" fmla="*/ 1584936 h 5339960"/>
              <a:gd name="connsiteX26909" fmla="*/ 813368 w 6294865"/>
              <a:gd name="connsiteY26909" fmla="*/ 1574817 h 5339960"/>
              <a:gd name="connsiteX26910" fmla="*/ 809907 w 6294865"/>
              <a:gd name="connsiteY26910" fmla="*/ 1576328 h 5339960"/>
              <a:gd name="connsiteX26911" fmla="*/ 691014 w 6294865"/>
              <a:gd name="connsiteY26911" fmla="*/ 1942616 h 5339960"/>
              <a:gd name="connsiteX26912" fmla="*/ 692716 w 6294865"/>
              <a:gd name="connsiteY26912" fmla="*/ 1945996 h 5339960"/>
              <a:gd name="connsiteX26913" fmla="*/ 696547 w 6294865"/>
              <a:gd name="connsiteY26913" fmla="*/ 1941411 h 5339960"/>
              <a:gd name="connsiteX26914" fmla="*/ 809777 w 6294865"/>
              <a:gd name="connsiteY26914" fmla="*/ 1561980 h 5339960"/>
              <a:gd name="connsiteX26915" fmla="*/ 809245 w 6294865"/>
              <a:gd name="connsiteY26915" fmla="*/ 1566293 h 5339960"/>
              <a:gd name="connsiteX26916" fmla="*/ 810722 w 6294865"/>
              <a:gd name="connsiteY26916" fmla="*/ 1565536 h 5339960"/>
              <a:gd name="connsiteX26917" fmla="*/ 579551 w 6294865"/>
              <a:gd name="connsiteY26917" fmla="*/ 2292419 h 5339960"/>
              <a:gd name="connsiteX26918" fmla="*/ 581700 w 6294865"/>
              <a:gd name="connsiteY26918" fmla="*/ 2294930 h 5339960"/>
              <a:gd name="connsiteX26919" fmla="*/ 581820 w 6294865"/>
              <a:gd name="connsiteY26919" fmla="*/ 2295636 h 5339960"/>
              <a:gd name="connsiteX26920" fmla="*/ 588568 w 6294865"/>
              <a:gd name="connsiteY26920" fmla="*/ 2287439 h 5339960"/>
              <a:gd name="connsiteX26921" fmla="*/ 585058 w 6294865"/>
              <a:gd name="connsiteY26921" fmla="*/ 2289648 h 5339960"/>
              <a:gd name="connsiteX26922" fmla="*/ 659555 w 6294865"/>
              <a:gd name="connsiteY26922" fmla="*/ 2038053 h 5339960"/>
              <a:gd name="connsiteX26923" fmla="*/ 661474 w 6294865"/>
              <a:gd name="connsiteY26923" fmla="*/ 2045448 h 5339960"/>
              <a:gd name="connsiteX26924" fmla="*/ 664099 w 6294865"/>
              <a:gd name="connsiteY26924" fmla="*/ 2043133 h 5339960"/>
              <a:gd name="connsiteX26925" fmla="*/ 539541 w 6294865"/>
              <a:gd name="connsiteY26925" fmla="*/ 2416594 h 5339960"/>
              <a:gd name="connsiteX26926" fmla="*/ 561994 w 6294865"/>
              <a:gd name="connsiteY26926" fmla="*/ 2407398 h 5339960"/>
              <a:gd name="connsiteX26927" fmla="*/ 554285 w 6294865"/>
              <a:gd name="connsiteY26927" fmla="*/ 2395805 h 5339960"/>
              <a:gd name="connsiteX26928" fmla="*/ 547563 w 6294865"/>
              <a:gd name="connsiteY26928" fmla="*/ 2402350 h 5339960"/>
              <a:gd name="connsiteX26929" fmla="*/ 544121 w 6294865"/>
              <a:gd name="connsiteY26929" fmla="*/ 2405090 h 5339960"/>
              <a:gd name="connsiteX26930" fmla="*/ 549376 w 6294865"/>
              <a:gd name="connsiteY26930" fmla="*/ 2398216 h 5339960"/>
              <a:gd name="connsiteX26931" fmla="*/ 552978 w 6294865"/>
              <a:gd name="connsiteY26931" fmla="*/ 2393840 h 5339960"/>
              <a:gd name="connsiteX26932" fmla="*/ 552392 w 6294865"/>
              <a:gd name="connsiteY26932" fmla="*/ 2392959 h 5339960"/>
              <a:gd name="connsiteX26933" fmla="*/ 547661 w 6294865"/>
              <a:gd name="connsiteY26933" fmla="*/ 2395385 h 5339960"/>
              <a:gd name="connsiteX26934" fmla="*/ 547392 w 6294865"/>
              <a:gd name="connsiteY26934" fmla="*/ 2395502 h 5339960"/>
              <a:gd name="connsiteX26935" fmla="*/ 543669 w 6294865"/>
              <a:gd name="connsiteY26935" fmla="*/ 2405289 h 5339960"/>
              <a:gd name="connsiteX26936" fmla="*/ 754560 w 6294865"/>
              <a:gd name="connsiteY26936" fmla="*/ 1733653 h 5339960"/>
              <a:gd name="connsiteX26937" fmla="*/ 760145 w 6294865"/>
              <a:gd name="connsiteY26937" fmla="*/ 1737549 h 5339960"/>
              <a:gd name="connsiteX26938" fmla="*/ 762424 w 6294865"/>
              <a:gd name="connsiteY26938" fmla="*/ 1735956 h 5339960"/>
              <a:gd name="connsiteX26939" fmla="*/ 773999 w 6294865"/>
              <a:gd name="connsiteY26939" fmla="*/ 1735152 h 5339960"/>
              <a:gd name="connsiteX26940" fmla="*/ 774511 w 6294865"/>
              <a:gd name="connsiteY26940" fmla="*/ 1735181 h 5339960"/>
              <a:gd name="connsiteX26941" fmla="*/ 777287 w 6294865"/>
              <a:gd name="connsiteY26941" fmla="*/ 1733147 h 5339960"/>
              <a:gd name="connsiteX26942" fmla="*/ 772581 w 6294865"/>
              <a:gd name="connsiteY26942" fmla="*/ 1730214 h 5339960"/>
              <a:gd name="connsiteX26943" fmla="*/ 769505 w 6294865"/>
              <a:gd name="connsiteY26943" fmla="*/ 1731996 h 5339960"/>
              <a:gd name="connsiteX26944" fmla="*/ 953015 w 6294865"/>
              <a:gd name="connsiteY26944" fmla="*/ 1102762 h 5339960"/>
              <a:gd name="connsiteX26945" fmla="*/ 957556 w 6294865"/>
              <a:gd name="connsiteY26945" fmla="*/ 1104796 h 5339960"/>
              <a:gd name="connsiteX26946" fmla="*/ 954816 w 6294865"/>
              <a:gd name="connsiteY26946" fmla="*/ 1101889 h 5339960"/>
              <a:gd name="connsiteX26947" fmla="*/ 319714 w 6294865"/>
              <a:gd name="connsiteY26947" fmla="*/ 3111514 h 5339960"/>
              <a:gd name="connsiteX26948" fmla="*/ 325610 w 6294865"/>
              <a:gd name="connsiteY26948" fmla="*/ 3111340 h 5339960"/>
              <a:gd name="connsiteX26949" fmla="*/ 326198 w 6294865"/>
              <a:gd name="connsiteY26949" fmla="*/ 3106247 h 5339960"/>
              <a:gd name="connsiteX26950" fmla="*/ 326464 w 6294865"/>
              <a:gd name="connsiteY26950" fmla="*/ 3104816 h 5339960"/>
              <a:gd name="connsiteX26951" fmla="*/ 321769 w 6294865"/>
              <a:gd name="connsiteY26951" fmla="*/ 3109513 h 5339960"/>
              <a:gd name="connsiteX26952" fmla="*/ 533344 w 6294865"/>
              <a:gd name="connsiteY26952" fmla="*/ 2433289 h 5339960"/>
              <a:gd name="connsiteX26953" fmla="*/ 540126 w 6294865"/>
              <a:gd name="connsiteY26953" fmla="*/ 2428547 h 5339960"/>
              <a:gd name="connsiteX26954" fmla="*/ 551700 w 6294865"/>
              <a:gd name="connsiteY26954" fmla="*/ 2427745 h 5339960"/>
              <a:gd name="connsiteX26955" fmla="*/ 557725 w 6294865"/>
              <a:gd name="connsiteY26955" fmla="*/ 2428082 h 5339960"/>
              <a:gd name="connsiteX26956" fmla="*/ 561122 w 6294865"/>
              <a:gd name="connsiteY26956" fmla="*/ 2424165 h 5339960"/>
              <a:gd name="connsiteX26957" fmla="*/ 561971 w 6294865"/>
              <a:gd name="connsiteY26957" fmla="*/ 2416798 h 5339960"/>
              <a:gd name="connsiteX26958" fmla="*/ 535982 w 6294865"/>
              <a:gd name="connsiteY26958" fmla="*/ 2426343 h 5339960"/>
              <a:gd name="connsiteX26959" fmla="*/ 535765 w 6294865"/>
              <a:gd name="connsiteY26959" fmla="*/ 2426938 h 5339960"/>
              <a:gd name="connsiteX26960" fmla="*/ 456595 w 6294865"/>
              <a:gd name="connsiteY26960" fmla="*/ 2673400 h 5339960"/>
              <a:gd name="connsiteX26961" fmla="*/ 458153 w 6294865"/>
              <a:gd name="connsiteY26961" fmla="*/ 2673487 h 5339960"/>
              <a:gd name="connsiteX26962" fmla="*/ 460879 w 6294865"/>
              <a:gd name="connsiteY26962" fmla="*/ 2673407 h 5339960"/>
              <a:gd name="connsiteX26963" fmla="*/ 459676 w 6294865"/>
              <a:gd name="connsiteY26963" fmla="*/ 2670287 h 5339960"/>
              <a:gd name="connsiteX26964" fmla="*/ 715598 w 6294865"/>
              <a:gd name="connsiteY26964" fmla="*/ 1848854 h 5339960"/>
              <a:gd name="connsiteX26965" fmla="*/ 715639 w 6294865"/>
              <a:gd name="connsiteY26965" fmla="*/ 1849199 h 5339960"/>
              <a:gd name="connsiteX26966" fmla="*/ 716249 w 6294865"/>
              <a:gd name="connsiteY26966" fmla="*/ 1848858 h 5339960"/>
              <a:gd name="connsiteX26967" fmla="*/ 643260 w 6294865"/>
              <a:gd name="connsiteY26967" fmla="*/ 2077604 h 5339960"/>
              <a:gd name="connsiteX26968" fmla="*/ 644239 w 6294865"/>
              <a:gd name="connsiteY26968" fmla="*/ 2081476 h 5339960"/>
              <a:gd name="connsiteX26969" fmla="*/ 661283 w 6294865"/>
              <a:gd name="connsiteY26969" fmla="*/ 2072742 h 5339960"/>
              <a:gd name="connsiteX26970" fmla="*/ 660568 w 6294865"/>
              <a:gd name="connsiteY26970" fmla="*/ 2070543 h 5339960"/>
              <a:gd name="connsiteX26971" fmla="*/ 658965 w 6294865"/>
              <a:gd name="connsiteY26971" fmla="*/ 2071604 h 5339960"/>
              <a:gd name="connsiteX26972" fmla="*/ 643910 w 6294865"/>
              <a:gd name="connsiteY26972" fmla="*/ 2077459 h 5339960"/>
              <a:gd name="connsiteX26973" fmla="*/ 1014706 w 6294865"/>
              <a:gd name="connsiteY26973" fmla="*/ 897056 h 5339960"/>
              <a:gd name="connsiteX26974" fmla="*/ 1014256 w 6294865"/>
              <a:gd name="connsiteY26974" fmla="*/ 914644 h 5339960"/>
              <a:gd name="connsiteX26975" fmla="*/ 1011948 w 6294865"/>
              <a:gd name="connsiteY26975" fmla="*/ 940759 h 5339960"/>
              <a:gd name="connsiteX26976" fmla="*/ 1033499 w 6294865"/>
              <a:gd name="connsiteY26976" fmla="*/ 946192 h 5339960"/>
              <a:gd name="connsiteX26977" fmla="*/ 1049668 w 6294865"/>
              <a:gd name="connsiteY26977" fmla="*/ 950244 h 5339960"/>
              <a:gd name="connsiteX26978" fmla="*/ 1045614 w 6294865"/>
              <a:gd name="connsiteY26978" fmla="*/ 919991 h 5339960"/>
              <a:gd name="connsiteX26979" fmla="*/ 1045521 w 6294865"/>
              <a:gd name="connsiteY26979" fmla="*/ 916292 h 5339960"/>
              <a:gd name="connsiteX26980" fmla="*/ 1039742 w 6294865"/>
              <a:gd name="connsiteY26980" fmla="*/ 912219 h 5339960"/>
              <a:gd name="connsiteX26981" fmla="*/ 1022405 w 6294865"/>
              <a:gd name="connsiteY26981" fmla="*/ 898105 h 5339960"/>
              <a:gd name="connsiteX26982" fmla="*/ 498475 w 6294865"/>
              <a:gd name="connsiteY26982" fmla="*/ 2535044 h 5339960"/>
              <a:gd name="connsiteX26983" fmla="*/ 509080 w 6294865"/>
              <a:gd name="connsiteY26983" fmla="*/ 2543373 h 5339960"/>
              <a:gd name="connsiteX26984" fmla="*/ 508923 w 6294865"/>
              <a:gd name="connsiteY26984" fmla="*/ 2533025 h 5339960"/>
              <a:gd name="connsiteX26985" fmla="*/ 499315 w 6294865"/>
              <a:gd name="connsiteY26985" fmla="*/ 2534192 h 5339960"/>
              <a:gd name="connsiteX26986" fmla="*/ 466524 w 6294865"/>
              <a:gd name="connsiteY26986" fmla="*/ 2636005 h 5339960"/>
              <a:gd name="connsiteX26987" fmla="*/ 462620 w 6294865"/>
              <a:gd name="connsiteY26987" fmla="*/ 2648839 h 5339960"/>
              <a:gd name="connsiteX26988" fmla="*/ 462479 w 6294865"/>
              <a:gd name="connsiteY26988" fmla="*/ 2657014 h 5339960"/>
              <a:gd name="connsiteX26989" fmla="*/ 469916 w 6294865"/>
              <a:gd name="connsiteY26989" fmla="*/ 2648435 h 5339960"/>
              <a:gd name="connsiteX26990" fmla="*/ 478935 w 6294865"/>
              <a:gd name="connsiteY26990" fmla="*/ 2638391 h 5339960"/>
              <a:gd name="connsiteX26991" fmla="*/ 472937 w 6294865"/>
              <a:gd name="connsiteY26991" fmla="*/ 2632517 h 5339960"/>
              <a:gd name="connsiteX26992" fmla="*/ 472534 w 6294865"/>
              <a:gd name="connsiteY26992" fmla="*/ 2632033 h 5339960"/>
              <a:gd name="connsiteX26993" fmla="*/ 383646 w 6294865"/>
              <a:gd name="connsiteY26993" fmla="*/ 2892890 h 5339960"/>
              <a:gd name="connsiteX26994" fmla="*/ 383857 w 6294865"/>
              <a:gd name="connsiteY26994" fmla="*/ 2895567 h 5339960"/>
              <a:gd name="connsiteX26995" fmla="*/ 385457 w 6294865"/>
              <a:gd name="connsiteY26995" fmla="*/ 2903921 h 5339960"/>
              <a:gd name="connsiteX26996" fmla="*/ 392802 w 6294865"/>
              <a:gd name="connsiteY26996" fmla="*/ 2900159 h 5339960"/>
              <a:gd name="connsiteX26997" fmla="*/ 389709 w 6294865"/>
              <a:gd name="connsiteY26997" fmla="*/ 2895164 h 5339960"/>
              <a:gd name="connsiteX26998" fmla="*/ 388028 w 6294865"/>
              <a:gd name="connsiteY26998" fmla="*/ 2892997 h 5339960"/>
              <a:gd name="connsiteX26999" fmla="*/ 477066 w 6294865"/>
              <a:gd name="connsiteY26999" fmla="*/ 2596299 h 5339960"/>
              <a:gd name="connsiteX27000" fmla="*/ 476743 w 6294865"/>
              <a:gd name="connsiteY27000" fmla="*/ 2598906 h 5339960"/>
              <a:gd name="connsiteX27001" fmla="*/ 477635 w 6294865"/>
              <a:gd name="connsiteY27001" fmla="*/ 2599514 h 5339960"/>
              <a:gd name="connsiteX27002" fmla="*/ 478763 w 6294865"/>
              <a:gd name="connsiteY27002" fmla="*/ 2597813 h 5339960"/>
              <a:gd name="connsiteX27003" fmla="*/ 477766 w 6294865"/>
              <a:gd name="connsiteY27003" fmla="*/ 2597103 h 5339960"/>
              <a:gd name="connsiteX27004" fmla="*/ 529524 w 6294865"/>
              <a:gd name="connsiteY27004" fmla="*/ 2428715 h 5339960"/>
              <a:gd name="connsiteX27005" fmla="*/ 529854 w 6294865"/>
              <a:gd name="connsiteY27005" fmla="*/ 2429988 h 5339960"/>
              <a:gd name="connsiteX27006" fmla="*/ 530099 w 6294865"/>
              <a:gd name="connsiteY27006" fmla="*/ 2428504 h 5339960"/>
              <a:gd name="connsiteX27007" fmla="*/ 645921 w 6294865"/>
              <a:gd name="connsiteY27007" fmla="*/ 2058725 h 5339960"/>
              <a:gd name="connsiteX27008" fmla="*/ 646210 w 6294865"/>
              <a:gd name="connsiteY27008" fmla="*/ 2058911 h 5339960"/>
              <a:gd name="connsiteX27009" fmla="*/ 646248 w 6294865"/>
              <a:gd name="connsiteY27009" fmla="*/ 2058877 h 5339960"/>
              <a:gd name="connsiteX27010" fmla="*/ 664374 w 6294865"/>
              <a:gd name="connsiteY27010" fmla="*/ 1998105 h 5339960"/>
              <a:gd name="connsiteX27011" fmla="*/ 670245 w 6294865"/>
              <a:gd name="connsiteY27011" fmla="*/ 2005922 h 5339960"/>
              <a:gd name="connsiteX27012" fmla="*/ 672828 w 6294865"/>
              <a:gd name="connsiteY27012" fmla="*/ 2010401 h 5339960"/>
              <a:gd name="connsiteX27013" fmla="*/ 685987 w 6294865"/>
              <a:gd name="connsiteY27013" fmla="*/ 2010013 h 5339960"/>
              <a:gd name="connsiteX27014" fmla="*/ 686573 w 6294865"/>
              <a:gd name="connsiteY27014" fmla="*/ 2004920 h 5339960"/>
              <a:gd name="connsiteX27015" fmla="*/ 690663 w 6294865"/>
              <a:gd name="connsiteY27015" fmla="*/ 1982940 h 5339960"/>
              <a:gd name="connsiteX27016" fmla="*/ 689996 w 6294865"/>
              <a:gd name="connsiteY27016" fmla="*/ 1981188 h 5339960"/>
              <a:gd name="connsiteX27017" fmla="*/ 665631 w 6294865"/>
              <a:gd name="connsiteY27017" fmla="*/ 1997005 h 5339960"/>
              <a:gd name="connsiteX27018" fmla="*/ 771767 w 6294865"/>
              <a:gd name="connsiteY27018" fmla="*/ 1656330 h 5339960"/>
              <a:gd name="connsiteX27019" fmla="*/ 772683 w 6294865"/>
              <a:gd name="connsiteY27019" fmla="*/ 1655873 h 5339960"/>
              <a:gd name="connsiteX27020" fmla="*/ 772182 w 6294865"/>
              <a:gd name="connsiteY27020" fmla="*/ 1655914 h 5339960"/>
              <a:gd name="connsiteX27021" fmla="*/ 697253 w 6294865"/>
              <a:gd name="connsiteY27021" fmla="*/ 1891143 h 5339960"/>
              <a:gd name="connsiteX27022" fmla="*/ 704219 w 6294865"/>
              <a:gd name="connsiteY27022" fmla="*/ 1889220 h 5339960"/>
              <a:gd name="connsiteX27023" fmla="*/ 704127 w 6294865"/>
              <a:gd name="connsiteY27023" fmla="*/ 1883248 h 5339960"/>
              <a:gd name="connsiteX27024" fmla="*/ 701775 w 6294865"/>
              <a:gd name="connsiteY27024" fmla="*/ 1881571 h 5339960"/>
              <a:gd name="connsiteX27025" fmla="*/ 698288 w 6294865"/>
              <a:gd name="connsiteY27025" fmla="*/ 1888831 h 5339960"/>
              <a:gd name="connsiteX27026" fmla="*/ 403768 w 6294865"/>
              <a:gd name="connsiteY27026" fmla="*/ 2821221 h 5339960"/>
              <a:gd name="connsiteX27027" fmla="*/ 404083 w 6294865"/>
              <a:gd name="connsiteY27027" fmla="*/ 2822533 h 5339960"/>
              <a:gd name="connsiteX27028" fmla="*/ 404060 w 6294865"/>
              <a:gd name="connsiteY27028" fmla="*/ 2820966 h 5339960"/>
              <a:gd name="connsiteX27029" fmla="*/ 741731 w 6294865"/>
              <a:gd name="connsiteY27029" fmla="*/ 1748077 h 5339960"/>
              <a:gd name="connsiteX27030" fmla="*/ 742147 w 6294865"/>
              <a:gd name="connsiteY27030" fmla="*/ 1754080 h 5339960"/>
              <a:gd name="connsiteX27031" fmla="*/ 742422 w 6294865"/>
              <a:gd name="connsiteY27031" fmla="*/ 1766305 h 5339960"/>
              <a:gd name="connsiteX27032" fmla="*/ 752809 w 6294865"/>
              <a:gd name="connsiteY27032" fmla="*/ 1755464 h 5339960"/>
              <a:gd name="connsiteX27033" fmla="*/ 750866 w 6294865"/>
              <a:gd name="connsiteY27033" fmla="*/ 1754313 h 5339960"/>
              <a:gd name="connsiteX27034" fmla="*/ 743294 w 6294865"/>
              <a:gd name="connsiteY27034" fmla="*/ 1747995 h 5339960"/>
              <a:gd name="connsiteX27035" fmla="*/ 286430 w 6294865"/>
              <a:gd name="connsiteY27035" fmla="*/ 3192844 h 5339960"/>
              <a:gd name="connsiteX27036" fmla="*/ 291979 w 6294865"/>
              <a:gd name="connsiteY27036" fmla="*/ 3214365 h 5339960"/>
              <a:gd name="connsiteX27037" fmla="*/ 303290 w 6294865"/>
              <a:gd name="connsiteY27037" fmla="*/ 3257979 h 5339960"/>
              <a:gd name="connsiteX27038" fmla="*/ 303863 w 6294865"/>
              <a:gd name="connsiteY27038" fmla="*/ 3258254 h 5339960"/>
              <a:gd name="connsiteX27039" fmla="*/ 318022 w 6294865"/>
              <a:gd name="connsiteY27039" fmla="*/ 3265311 h 5339960"/>
              <a:gd name="connsiteX27040" fmla="*/ 318055 w 6294865"/>
              <a:gd name="connsiteY27040" fmla="*/ 3265331 h 5339960"/>
              <a:gd name="connsiteX27041" fmla="*/ 319004 w 6294865"/>
              <a:gd name="connsiteY27041" fmla="*/ 3253783 h 5339960"/>
              <a:gd name="connsiteX27042" fmla="*/ 321091 w 6294865"/>
              <a:gd name="connsiteY27042" fmla="*/ 3235685 h 5339960"/>
              <a:gd name="connsiteX27043" fmla="*/ 318292 w 6294865"/>
              <a:gd name="connsiteY27043" fmla="*/ 3227560 h 5339960"/>
              <a:gd name="connsiteX27044" fmla="*/ 304454 w 6294865"/>
              <a:gd name="connsiteY27044" fmla="*/ 3184983 h 5339960"/>
              <a:gd name="connsiteX27045" fmla="*/ 435262 w 6294865"/>
              <a:gd name="connsiteY27045" fmla="*/ 2719546 h 5339960"/>
              <a:gd name="connsiteX27046" fmla="*/ 441133 w 6294865"/>
              <a:gd name="connsiteY27046" fmla="*/ 2727362 h 5339960"/>
              <a:gd name="connsiteX27047" fmla="*/ 442240 w 6294865"/>
              <a:gd name="connsiteY27047" fmla="*/ 2729283 h 5339960"/>
              <a:gd name="connsiteX27048" fmla="*/ 446450 w 6294865"/>
              <a:gd name="connsiteY27048" fmla="*/ 2725600 h 5339960"/>
              <a:gd name="connsiteX27049" fmla="*/ 472240 w 6294865"/>
              <a:gd name="connsiteY27049" fmla="*/ 2702856 h 5339960"/>
              <a:gd name="connsiteX27050" fmla="*/ 477358 w 6294865"/>
              <a:gd name="connsiteY27050" fmla="*/ 2695145 h 5339960"/>
              <a:gd name="connsiteX27051" fmla="*/ 476360 w 6294865"/>
              <a:gd name="connsiteY27051" fmla="*/ 2694434 h 5339960"/>
              <a:gd name="connsiteX27052" fmla="*/ 475421 w 6294865"/>
              <a:gd name="connsiteY27052" fmla="*/ 2693356 h 5339960"/>
              <a:gd name="connsiteX27053" fmla="*/ 460954 w 6294865"/>
              <a:gd name="connsiteY27053" fmla="*/ 2702580 h 5339960"/>
              <a:gd name="connsiteX27054" fmla="*/ 436518 w 6294865"/>
              <a:gd name="connsiteY27054" fmla="*/ 2718444 h 5339960"/>
              <a:gd name="connsiteX27055" fmla="*/ 594709 w 6294865"/>
              <a:gd name="connsiteY27055" fmla="*/ 2212141 h 5339960"/>
              <a:gd name="connsiteX27056" fmla="*/ 598265 w 6294865"/>
              <a:gd name="connsiteY27056" fmla="*/ 2214698 h 5339960"/>
              <a:gd name="connsiteX27057" fmla="*/ 598108 w 6294865"/>
              <a:gd name="connsiteY27057" fmla="*/ 2213146 h 5339960"/>
              <a:gd name="connsiteX27058" fmla="*/ 597603 w 6294865"/>
              <a:gd name="connsiteY27058" fmla="*/ 2210465 h 5339960"/>
              <a:gd name="connsiteX27059" fmla="*/ 723167 w 6294865"/>
              <a:gd name="connsiteY27059" fmla="*/ 1801478 h 5339960"/>
              <a:gd name="connsiteX27060" fmla="*/ 723263 w 6294865"/>
              <a:gd name="connsiteY27060" fmla="*/ 1802612 h 5339960"/>
              <a:gd name="connsiteX27061" fmla="*/ 726184 w 6294865"/>
              <a:gd name="connsiteY27061" fmla="*/ 1835340 h 5339960"/>
              <a:gd name="connsiteX27062" fmla="*/ 726849 w 6294865"/>
              <a:gd name="connsiteY27062" fmla="*/ 1842956 h 5339960"/>
              <a:gd name="connsiteX27063" fmla="*/ 741987 w 6294865"/>
              <a:gd name="connsiteY27063" fmla="*/ 1834527 h 5339960"/>
              <a:gd name="connsiteX27064" fmla="*/ 736129 w 6294865"/>
              <a:gd name="connsiteY27064" fmla="*/ 1812482 h 5339960"/>
              <a:gd name="connsiteX27065" fmla="*/ 731759 w 6294865"/>
              <a:gd name="connsiteY27065" fmla="*/ 1792792 h 5339960"/>
              <a:gd name="connsiteX27066" fmla="*/ 723346 w 6294865"/>
              <a:gd name="connsiteY27066" fmla="*/ 1801297 h 5339960"/>
              <a:gd name="connsiteX27067" fmla="*/ 814104 w 6294865"/>
              <a:gd name="connsiteY27067" fmla="*/ 1512746 h 5339960"/>
              <a:gd name="connsiteX27068" fmla="*/ 813780 w 6294865"/>
              <a:gd name="connsiteY27068" fmla="*/ 1519349 h 5339960"/>
              <a:gd name="connsiteX27069" fmla="*/ 821241 w 6294865"/>
              <a:gd name="connsiteY27069" fmla="*/ 1524995 h 5339960"/>
              <a:gd name="connsiteX27070" fmla="*/ 827505 w 6294865"/>
              <a:gd name="connsiteY27070" fmla="*/ 1521168 h 5339960"/>
              <a:gd name="connsiteX27071" fmla="*/ 822889 w 6294865"/>
              <a:gd name="connsiteY27071" fmla="*/ 1519012 h 5339960"/>
              <a:gd name="connsiteX27072" fmla="*/ 974327 w 6294865"/>
              <a:gd name="connsiteY27072" fmla="*/ 1003139 h 5339960"/>
              <a:gd name="connsiteX27073" fmla="*/ 977820 w 6294865"/>
              <a:gd name="connsiteY27073" fmla="*/ 1007232 h 5339960"/>
              <a:gd name="connsiteX27074" fmla="*/ 983138 w 6294865"/>
              <a:gd name="connsiteY27074" fmla="*/ 1007193 h 5339960"/>
              <a:gd name="connsiteX27075" fmla="*/ 986789 w 6294865"/>
              <a:gd name="connsiteY27075" fmla="*/ 999999 h 5339960"/>
              <a:gd name="connsiteX27076" fmla="*/ 977568 w 6294865"/>
              <a:gd name="connsiteY27076" fmla="*/ 1003365 h 5339960"/>
              <a:gd name="connsiteX27077" fmla="*/ 361697 w 6294865"/>
              <a:gd name="connsiteY27077" fmla="*/ 2946734 h 5339960"/>
              <a:gd name="connsiteX27078" fmla="*/ 361620 w 6294865"/>
              <a:gd name="connsiteY27078" fmla="*/ 2946987 h 5339960"/>
              <a:gd name="connsiteX27079" fmla="*/ 362504 w 6294865"/>
              <a:gd name="connsiteY27079" fmla="*/ 2946494 h 5339960"/>
              <a:gd name="connsiteX27080" fmla="*/ 1001800 w 6294865"/>
              <a:gd name="connsiteY27080" fmla="*/ 913754 h 5339960"/>
              <a:gd name="connsiteX27081" fmla="*/ 1002432 w 6294865"/>
              <a:gd name="connsiteY27081" fmla="*/ 917797 h 5339960"/>
              <a:gd name="connsiteX27082" fmla="*/ 1002476 w 6294865"/>
              <a:gd name="connsiteY27082" fmla="*/ 916075 h 5339960"/>
              <a:gd name="connsiteX27083" fmla="*/ 330637 w 6294865"/>
              <a:gd name="connsiteY27083" fmla="*/ 3043944 h 5339960"/>
              <a:gd name="connsiteX27084" fmla="*/ 331085 w 6294865"/>
              <a:gd name="connsiteY27084" fmla="*/ 3044833 h 5339960"/>
              <a:gd name="connsiteX27085" fmla="*/ 332587 w 6294865"/>
              <a:gd name="connsiteY27085" fmla="*/ 3043519 h 5339960"/>
              <a:gd name="connsiteX27086" fmla="*/ 368702 w 6294865"/>
              <a:gd name="connsiteY27086" fmla="*/ 2922946 h 5339960"/>
              <a:gd name="connsiteX27087" fmla="*/ 368592 w 6294865"/>
              <a:gd name="connsiteY27087" fmla="*/ 2923328 h 5339960"/>
              <a:gd name="connsiteX27088" fmla="*/ 377009 w 6294865"/>
              <a:gd name="connsiteY27088" fmla="*/ 2929937 h 5339960"/>
              <a:gd name="connsiteX27089" fmla="*/ 379089 w 6294865"/>
              <a:gd name="connsiteY27089" fmla="*/ 2929493 h 5339960"/>
              <a:gd name="connsiteX27090" fmla="*/ 376063 w 6294865"/>
              <a:gd name="connsiteY27090" fmla="*/ 2919375 h 5339960"/>
              <a:gd name="connsiteX27091" fmla="*/ 372602 w 6294865"/>
              <a:gd name="connsiteY27091" fmla="*/ 2920884 h 5339960"/>
              <a:gd name="connsiteX27092" fmla="*/ 782792 w 6294865"/>
              <a:gd name="connsiteY27092" fmla="*/ 1607005 h 5339960"/>
              <a:gd name="connsiteX27093" fmla="*/ 786370 w 6294865"/>
              <a:gd name="connsiteY27093" fmla="*/ 1609003 h 5339960"/>
              <a:gd name="connsiteX27094" fmla="*/ 789302 w 6294865"/>
              <a:gd name="connsiteY27094" fmla="*/ 1607747 h 5339960"/>
              <a:gd name="connsiteX27095" fmla="*/ 789349 w 6294865"/>
              <a:gd name="connsiteY27095" fmla="*/ 1606728 h 5339960"/>
              <a:gd name="connsiteX27096" fmla="*/ 639349 w 6294865"/>
              <a:gd name="connsiteY27096" fmla="*/ 2060956 h 5339960"/>
              <a:gd name="connsiteX27097" fmla="*/ 640004 w 6294865"/>
              <a:gd name="connsiteY27097" fmla="*/ 2064372 h 5339960"/>
              <a:gd name="connsiteX27098" fmla="*/ 641463 w 6294865"/>
              <a:gd name="connsiteY27098" fmla="*/ 2063097 h 5339960"/>
              <a:gd name="connsiteX27099" fmla="*/ 642902 w 6294865"/>
              <a:gd name="connsiteY27099" fmla="*/ 2061828 h 5339960"/>
              <a:gd name="connsiteX27100" fmla="*/ 299180 w 6294865"/>
              <a:gd name="connsiteY27100" fmla="*/ 3139379 h 5339960"/>
              <a:gd name="connsiteX27101" fmla="*/ 301098 w 6294865"/>
              <a:gd name="connsiteY27101" fmla="*/ 3146775 h 5339960"/>
              <a:gd name="connsiteX27102" fmla="*/ 303724 w 6294865"/>
              <a:gd name="connsiteY27102" fmla="*/ 3144460 h 5339960"/>
              <a:gd name="connsiteX27103" fmla="*/ 372473 w 6294865"/>
              <a:gd name="connsiteY27103" fmla="*/ 2906536 h 5339960"/>
              <a:gd name="connsiteX27104" fmla="*/ 371941 w 6294865"/>
              <a:gd name="connsiteY27104" fmla="*/ 2910851 h 5339960"/>
              <a:gd name="connsiteX27105" fmla="*/ 373418 w 6294865"/>
              <a:gd name="connsiteY27105" fmla="*/ 2910093 h 5339960"/>
              <a:gd name="connsiteX27106" fmla="*/ 563037 w 6294865"/>
              <a:gd name="connsiteY27106" fmla="*/ 2297992 h 5339960"/>
              <a:gd name="connsiteX27107" fmla="*/ 564238 w 6294865"/>
              <a:gd name="connsiteY27107" fmla="*/ 2298821 h 5339960"/>
              <a:gd name="connsiteX27108" fmla="*/ 564138 w 6294865"/>
              <a:gd name="connsiteY27108" fmla="*/ 2297277 h 5339960"/>
              <a:gd name="connsiteX27109" fmla="*/ 629931 w 6294865"/>
              <a:gd name="connsiteY27109" fmla="*/ 2084076 h 5339960"/>
              <a:gd name="connsiteX27110" fmla="*/ 634173 w 6294865"/>
              <a:gd name="connsiteY27110" fmla="*/ 2084118 h 5339960"/>
              <a:gd name="connsiteX27111" fmla="*/ 633603 w 6294865"/>
              <a:gd name="connsiteY27111" fmla="*/ 2081974 h 5339960"/>
              <a:gd name="connsiteX27112" fmla="*/ 810519 w 6294865"/>
              <a:gd name="connsiteY27112" fmla="*/ 1510604 h 5339960"/>
              <a:gd name="connsiteX27113" fmla="*/ 810875 w 6294865"/>
              <a:gd name="connsiteY27113" fmla="*/ 1515124 h 5339960"/>
              <a:gd name="connsiteX27114" fmla="*/ 812113 w 6294865"/>
              <a:gd name="connsiteY27114" fmla="*/ 1511327 h 5339960"/>
              <a:gd name="connsiteX27115" fmla="*/ 810841 w 6294865"/>
              <a:gd name="connsiteY27115" fmla="*/ 1510419 h 5339960"/>
              <a:gd name="connsiteX27116" fmla="*/ 812297 w 6294865"/>
              <a:gd name="connsiteY27116" fmla="*/ 1503112 h 5339960"/>
              <a:gd name="connsiteX27117" fmla="*/ 812543 w 6294865"/>
              <a:gd name="connsiteY27117" fmla="*/ 1503298 h 5339960"/>
              <a:gd name="connsiteX27118" fmla="*/ 829841 w 6294865"/>
              <a:gd name="connsiteY27118" fmla="*/ 1512964 h 5339960"/>
              <a:gd name="connsiteX27119" fmla="*/ 839291 w 6294865"/>
              <a:gd name="connsiteY27119" fmla="*/ 1517667 h 5339960"/>
              <a:gd name="connsiteX27120" fmla="*/ 841978 w 6294865"/>
              <a:gd name="connsiteY27120" fmla="*/ 1516926 h 5339960"/>
              <a:gd name="connsiteX27121" fmla="*/ 841770 w 6294865"/>
              <a:gd name="connsiteY27121" fmla="*/ 1503234 h 5339960"/>
              <a:gd name="connsiteX27122" fmla="*/ 836809 w 6294865"/>
              <a:gd name="connsiteY27122" fmla="*/ 1492541 h 5339960"/>
              <a:gd name="connsiteX27123" fmla="*/ 830760 w 6294865"/>
              <a:gd name="connsiteY27123" fmla="*/ 1485691 h 5339960"/>
              <a:gd name="connsiteX27124" fmla="*/ 822387 w 6294865"/>
              <a:gd name="connsiteY27124" fmla="*/ 1493022 h 5339960"/>
              <a:gd name="connsiteX27125" fmla="*/ 481080 w 6294865"/>
              <a:gd name="connsiteY27125" fmla="*/ 2552689 h 5339960"/>
              <a:gd name="connsiteX27126" fmla="*/ 480724 w 6294865"/>
              <a:gd name="connsiteY27126" fmla="*/ 2559955 h 5339960"/>
              <a:gd name="connsiteX27127" fmla="*/ 484845 w 6294865"/>
              <a:gd name="connsiteY27127" fmla="*/ 2562006 h 5339960"/>
              <a:gd name="connsiteX27128" fmla="*/ 495013 w 6294865"/>
              <a:gd name="connsiteY27128" fmla="*/ 2555794 h 5339960"/>
              <a:gd name="connsiteX27129" fmla="*/ 491371 w 6294865"/>
              <a:gd name="connsiteY27129" fmla="*/ 2543613 h 5339960"/>
              <a:gd name="connsiteX27130" fmla="*/ 490628 w 6294865"/>
              <a:gd name="connsiteY27130" fmla="*/ 2543003 h 5339960"/>
              <a:gd name="connsiteX27131" fmla="*/ 842333 w 6294865"/>
              <a:gd name="connsiteY27131" fmla="*/ 1402984 h 5339960"/>
              <a:gd name="connsiteX27132" fmla="*/ 843356 w 6294865"/>
              <a:gd name="connsiteY27132" fmla="*/ 1415995 h 5339960"/>
              <a:gd name="connsiteX27133" fmla="*/ 844797 w 6294865"/>
              <a:gd name="connsiteY27133" fmla="*/ 1423515 h 5339960"/>
              <a:gd name="connsiteX27134" fmla="*/ 845101 w 6294865"/>
              <a:gd name="connsiteY27134" fmla="*/ 1420682 h 5339960"/>
              <a:gd name="connsiteX27135" fmla="*/ 849036 w 6294865"/>
              <a:gd name="connsiteY27135" fmla="*/ 1439588 h 5339960"/>
              <a:gd name="connsiteX27136" fmla="*/ 850195 w 6294865"/>
              <a:gd name="connsiteY27136" fmla="*/ 1449515 h 5339960"/>
              <a:gd name="connsiteX27137" fmla="*/ 850899 w 6294865"/>
              <a:gd name="connsiteY27137" fmla="*/ 1452298 h 5339960"/>
              <a:gd name="connsiteX27138" fmla="*/ 877483 w 6294865"/>
              <a:gd name="connsiteY27138" fmla="*/ 1432812 h 5339960"/>
              <a:gd name="connsiteX27139" fmla="*/ 886302 w 6294865"/>
              <a:gd name="connsiteY27139" fmla="*/ 1427901 h 5339960"/>
              <a:gd name="connsiteX27140" fmla="*/ 885309 w 6294865"/>
              <a:gd name="connsiteY27140" fmla="*/ 1425293 h 5339960"/>
              <a:gd name="connsiteX27141" fmla="*/ 884398 w 6294865"/>
              <a:gd name="connsiteY27141" fmla="*/ 1423328 h 5339960"/>
              <a:gd name="connsiteX27142" fmla="*/ 880185 w 6294865"/>
              <a:gd name="connsiteY27142" fmla="*/ 1425447 h 5339960"/>
              <a:gd name="connsiteX27143" fmla="*/ 882578 w 6294865"/>
              <a:gd name="connsiteY27143" fmla="*/ 1419406 h 5339960"/>
              <a:gd name="connsiteX27144" fmla="*/ 869040 w 6294865"/>
              <a:gd name="connsiteY27144" fmla="*/ 1390220 h 5339960"/>
              <a:gd name="connsiteX27145" fmla="*/ 862991 w 6294865"/>
              <a:gd name="connsiteY27145" fmla="*/ 1383370 h 5339960"/>
              <a:gd name="connsiteX27146" fmla="*/ 854617 w 6294865"/>
              <a:gd name="connsiteY27146" fmla="*/ 1390701 h 5339960"/>
              <a:gd name="connsiteX27147" fmla="*/ 282884 w 6294865"/>
              <a:gd name="connsiteY27147" fmla="*/ 3178932 h 5339960"/>
              <a:gd name="connsiteX27148" fmla="*/ 283863 w 6294865"/>
              <a:gd name="connsiteY27148" fmla="*/ 3182802 h 5339960"/>
              <a:gd name="connsiteX27149" fmla="*/ 300906 w 6294865"/>
              <a:gd name="connsiteY27149" fmla="*/ 3174069 h 5339960"/>
              <a:gd name="connsiteX27150" fmla="*/ 300193 w 6294865"/>
              <a:gd name="connsiteY27150" fmla="*/ 3171871 h 5339960"/>
              <a:gd name="connsiteX27151" fmla="*/ 298588 w 6294865"/>
              <a:gd name="connsiteY27151" fmla="*/ 3172931 h 5339960"/>
              <a:gd name="connsiteX27152" fmla="*/ 283534 w 6294865"/>
              <a:gd name="connsiteY27152" fmla="*/ 3178786 h 5339960"/>
              <a:gd name="connsiteX27153" fmla="*/ 504417 w 6294865"/>
              <a:gd name="connsiteY27153" fmla="*/ 2475525 h 5339960"/>
              <a:gd name="connsiteX27154" fmla="*/ 506551 w 6294865"/>
              <a:gd name="connsiteY27154" fmla="*/ 2477551 h 5339960"/>
              <a:gd name="connsiteX27155" fmla="*/ 510143 w 6294865"/>
              <a:gd name="connsiteY27155" fmla="*/ 2478202 h 5339960"/>
              <a:gd name="connsiteX27156" fmla="*/ 510352 w 6294865"/>
              <a:gd name="connsiteY27156" fmla="*/ 2473878 h 5339960"/>
              <a:gd name="connsiteX27157" fmla="*/ 510496 w 6294865"/>
              <a:gd name="connsiteY27157" fmla="*/ 2472543 h 5339960"/>
              <a:gd name="connsiteX27158" fmla="*/ 544184 w 6294865"/>
              <a:gd name="connsiteY27158" fmla="*/ 2347549 h 5339960"/>
              <a:gd name="connsiteX27159" fmla="*/ 544636 w 6294865"/>
              <a:gd name="connsiteY27159" fmla="*/ 2352728 h 5339960"/>
              <a:gd name="connsiteX27160" fmla="*/ 546007 w 6294865"/>
              <a:gd name="connsiteY27160" fmla="*/ 2370358 h 5339960"/>
              <a:gd name="connsiteX27161" fmla="*/ 546118 w 6294865"/>
              <a:gd name="connsiteY27161" fmla="*/ 2370276 h 5339960"/>
              <a:gd name="connsiteX27162" fmla="*/ 550398 w 6294865"/>
              <a:gd name="connsiteY27162" fmla="*/ 2367893 h 5339960"/>
              <a:gd name="connsiteX27163" fmla="*/ 553677 w 6294865"/>
              <a:gd name="connsiteY27163" fmla="*/ 2362185 h 5339960"/>
              <a:gd name="connsiteX27164" fmla="*/ 553032 w 6294865"/>
              <a:gd name="connsiteY27164" fmla="*/ 2360792 h 5339960"/>
              <a:gd name="connsiteX27165" fmla="*/ 548819 w 6294865"/>
              <a:gd name="connsiteY27165" fmla="*/ 2362913 h 5339960"/>
              <a:gd name="connsiteX27166" fmla="*/ 551212 w 6294865"/>
              <a:gd name="connsiteY27166" fmla="*/ 2356870 h 5339960"/>
              <a:gd name="connsiteX27167" fmla="*/ 547385 w 6294865"/>
              <a:gd name="connsiteY27167" fmla="*/ 2348621 h 5339960"/>
              <a:gd name="connsiteX27168" fmla="*/ 662737 w 6294865"/>
              <a:gd name="connsiteY27168" fmla="*/ 1969557 h 5339960"/>
              <a:gd name="connsiteX27169" fmla="*/ 660635 w 6294865"/>
              <a:gd name="connsiteY27169" fmla="*/ 1976461 h 5339960"/>
              <a:gd name="connsiteX27170" fmla="*/ 664444 w 6294865"/>
              <a:gd name="connsiteY27170" fmla="*/ 1974509 h 5339960"/>
              <a:gd name="connsiteX27171" fmla="*/ 381895 w 6294865"/>
              <a:gd name="connsiteY27171" fmla="*/ 2860938 h 5339960"/>
              <a:gd name="connsiteX27172" fmla="*/ 382047 w 6294865"/>
              <a:gd name="connsiteY27172" fmla="*/ 2867632 h 5339960"/>
              <a:gd name="connsiteX27173" fmla="*/ 385830 w 6294865"/>
              <a:gd name="connsiteY27173" fmla="*/ 2863684 h 5339960"/>
              <a:gd name="connsiteX27174" fmla="*/ 385585 w 6294865"/>
              <a:gd name="connsiteY27174" fmla="*/ 2863569 h 5339960"/>
              <a:gd name="connsiteX27175" fmla="*/ 678258 w 6294865"/>
              <a:gd name="connsiteY27175" fmla="*/ 1920051 h 5339960"/>
              <a:gd name="connsiteX27176" fmla="*/ 685741 w 6294865"/>
              <a:gd name="connsiteY27176" fmla="*/ 1933030 h 5339960"/>
              <a:gd name="connsiteX27177" fmla="*/ 704328 w 6294865"/>
              <a:gd name="connsiteY27177" fmla="*/ 1932103 h 5339960"/>
              <a:gd name="connsiteX27178" fmla="*/ 708033 w 6294865"/>
              <a:gd name="connsiteY27178" fmla="*/ 1927671 h 5339960"/>
              <a:gd name="connsiteX27179" fmla="*/ 705656 w 6294865"/>
              <a:gd name="connsiteY27179" fmla="*/ 1906609 h 5339960"/>
              <a:gd name="connsiteX27180" fmla="*/ 390772 w 6294865"/>
              <a:gd name="connsiteY27180" fmla="*/ 2832599 h 5339960"/>
              <a:gd name="connsiteX27181" fmla="*/ 400599 w 6294865"/>
              <a:gd name="connsiteY27181" fmla="*/ 2839456 h 5339960"/>
              <a:gd name="connsiteX27182" fmla="*/ 399505 w 6294865"/>
              <a:gd name="connsiteY27182" fmla="*/ 2837098 h 5339960"/>
              <a:gd name="connsiteX27183" fmla="*/ 393457 w 6294865"/>
              <a:gd name="connsiteY27183" fmla="*/ 2830248 h 5339960"/>
              <a:gd name="connsiteX27184" fmla="*/ 711448 w 6294865"/>
              <a:gd name="connsiteY27184" fmla="*/ 1813365 h 5339960"/>
              <a:gd name="connsiteX27185" fmla="*/ 715204 w 6294865"/>
              <a:gd name="connsiteY27185" fmla="*/ 1845485 h 5339960"/>
              <a:gd name="connsiteX27186" fmla="*/ 720361 w 6294865"/>
              <a:gd name="connsiteY27186" fmla="*/ 1846569 h 5339960"/>
              <a:gd name="connsiteX27187" fmla="*/ 720963 w 6294865"/>
              <a:gd name="connsiteY27187" fmla="*/ 1846234 h 5339960"/>
              <a:gd name="connsiteX27188" fmla="*/ 719053 w 6294865"/>
              <a:gd name="connsiteY27188" fmla="*/ 1835301 h 5339960"/>
              <a:gd name="connsiteX27189" fmla="*/ 715391 w 6294865"/>
              <a:gd name="connsiteY27189" fmla="*/ 1809366 h 5339960"/>
              <a:gd name="connsiteX27190" fmla="*/ 669192 w 6294865"/>
              <a:gd name="connsiteY27190" fmla="*/ 1947373 h 5339960"/>
              <a:gd name="connsiteX27191" fmla="*/ 664660 w 6294865"/>
              <a:gd name="connsiteY27191" fmla="*/ 1963239 h 5339960"/>
              <a:gd name="connsiteX27192" fmla="*/ 664361 w 6294865"/>
              <a:gd name="connsiteY27192" fmla="*/ 1964222 h 5339960"/>
              <a:gd name="connsiteX27193" fmla="*/ 665915 w 6294865"/>
              <a:gd name="connsiteY27193" fmla="*/ 1970365 h 5339960"/>
              <a:gd name="connsiteX27194" fmla="*/ 666520 w 6294865"/>
              <a:gd name="connsiteY27194" fmla="*/ 1972879 h 5339960"/>
              <a:gd name="connsiteX27195" fmla="*/ 681253 w 6294865"/>
              <a:gd name="connsiteY27195" fmla="*/ 1958244 h 5339960"/>
              <a:gd name="connsiteX27196" fmla="*/ 678522 w 6294865"/>
              <a:gd name="connsiteY27196" fmla="*/ 1951078 h 5339960"/>
              <a:gd name="connsiteX27197" fmla="*/ 676105 w 6294865"/>
              <a:gd name="connsiteY27197" fmla="*/ 1945866 h 5339960"/>
              <a:gd name="connsiteX27198" fmla="*/ 523630 w 6294865"/>
              <a:gd name="connsiteY27198" fmla="*/ 2405864 h 5339960"/>
              <a:gd name="connsiteX27199" fmla="*/ 527667 w 6294865"/>
              <a:gd name="connsiteY27199" fmla="*/ 2421519 h 5339960"/>
              <a:gd name="connsiteX27200" fmla="*/ 529888 w 6294865"/>
              <a:gd name="connsiteY27200" fmla="*/ 2420548 h 5339960"/>
              <a:gd name="connsiteX27201" fmla="*/ 531829 w 6294865"/>
              <a:gd name="connsiteY27201" fmla="*/ 2419753 h 5339960"/>
              <a:gd name="connsiteX27202" fmla="*/ 534523 w 6294865"/>
              <a:gd name="connsiteY27202" fmla="*/ 2407721 h 5339960"/>
              <a:gd name="connsiteX27203" fmla="*/ 537273 w 6294865"/>
              <a:gd name="connsiteY27203" fmla="*/ 2399915 h 5339960"/>
              <a:gd name="connsiteX27204" fmla="*/ 491399 w 6294865"/>
              <a:gd name="connsiteY27204" fmla="*/ 2508185 h 5339960"/>
              <a:gd name="connsiteX27205" fmla="*/ 494541 w 6294865"/>
              <a:gd name="connsiteY27205" fmla="*/ 2520367 h 5339960"/>
              <a:gd name="connsiteX27206" fmla="*/ 499952 w 6294865"/>
              <a:gd name="connsiteY27206" fmla="*/ 2519211 h 5339960"/>
              <a:gd name="connsiteX27207" fmla="*/ 506627 w 6294865"/>
              <a:gd name="connsiteY27207" fmla="*/ 2511776 h 5339960"/>
              <a:gd name="connsiteX27208" fmla="*/ 508620 w 6294865"/>
              <a:gd name="connsiteY27208" fmla="*/ 2509695 h 5339960"/>
              <a:gd name="connsiteX27209" fmla="*/ 508650 w 6294865"/>
              <a:gd name="connsiteY27209" fmla="*/ 2509077 h 5339960"/>
              <a:gd name="connsiteX27210" fmla="*/ 504548 w 6294865"/>
              <a:gd name="connsiteY27210" fmla="*/ 2502450 h 5339960"/>
              <a:gd name="connsiteX27211" fmla="*/ 285546 w 6294865"/>
              <a:gd name="connsiteY27211" fmla="*/ 3160052 h 5339960"/>
              <a:gd name="connsiteX27212" fmla="*/ 285834 w 6294865"/>
              <a:gd name="connsiteY27212" fmla="*/ 3160237 h 5339960"/>
              <a:gd name="connsiteX27213" fmla="*/ 285872 w 6294865"/>
              <a:gd name="connsiteY27213" fmla="*/ 3160205 h 5339960"/>
              <a:gd name="connsiteX27214" fmla="*/ 739233 w 6294865"/>
              <a:gd name="connsiteY27214" fmla="*/ 1719760 h 5339960"/>
              <a:gd name="connsiteX27215" fmla="*/ 744095 w 6294865"/>
              <a:gd name="connsiteY27215" fmla="*/ 1725076 h 5339960"/>
              <a:gd name="connsiteX27216" fmla="*/ 757384 w 6294865"/>
              <a:gd name="connsiteY27216" fmla="*/ 1726927 h 5339960"/>
              <a:gd name="connsiteX27217" fmla="*/ 765479 w 6294865"/>
              <a:gd name="connsiteY27217" fmla="*/ 1725787 h 5339960"/>
              <a:gd name="connsiteX27218" fmla="*/ 755844 w 6294865"/>
              <a:gd name="connsiteY27218" fmla="*/ 1719782 h 5339960"/>
              <a:gd name="connsiteX27219" fmla="*/ 744513 w 6294865"/>
              <a:gd name="connsiteY27219" fmla="*/ 1712445 h 5339960"/>
              <a:gd name="connsiteX27220" fmla="*/ 739651 w 6294865"/>
              <a:gd name="connsiteY27220" fmla="*/ 1719285 h 5339960"/>
              <a:gd name="connsiteX27221" fmla="*/ 787637 w 6294865"/>
              <a:gd name="connsiteY27221" fmla="*/ 1565277 h 5339960"/>
              <a:gd name="connsiteX27222" fmla="*/ 795047 w 6294865"/>
              <a:gd name="connsiteY27222" fmla="*/ 1570718 h 5339960"/>
              <a:gd name="connsiteX27223" fmla="*/ 795322 w 6294865"/>
              <a:gd name="connsiteY27223" fmla="*/ 1570639 h 5339960"/>
              <a:gd name="connsiteX27224" fmla="*/ 797650 w 6294865"/>
              <a:gd name="connsiteY27224" fmla="*/ 1559798 h 5339960"/>
              <a:gd name="connsiteX27225" fmla="*/ 797937 w 6294865"/>
              <a:gd name="connsiteY27225" fmla="*/ 1558794 h 5339960"/>
              <a:gd name="connsiteX27226" fmla="*/ 721060 w 6294865"/>
              <a:gd name="connsiteY27226" fmla="*/ 1776457 h 5339960"/>
              <a:gd name="connsiteX27227" fmla="*/ 722000 w 6294865"/>
              <a:gd name="connsiteY27227" fmla="*/ 1787621 h 5339960"/>
              <a:gd name="connsiteX27228" fmla="*/ 726415 w 6294865"/>
              <a:gd name="connsiteY27228" fmla="*/ 1783013 h 5339960"/>
              <a:gd name="connsiteX27229" fmla="*/ 303999 w 6294865"/>
              <a:gd name="connsiteY27229" fmla="*/ 3099433 h 5339960"/>
              <a:gd name="connsiteX27230" fmla="*/ 309870 w 6294865"/>
              <a:gd name="connsiteY27230" fmla="*/ 3107249 h 5339960"/>
              <a:gd name="connsiteX27231" fmla="*/ 312453 w 6294865"/>
              <a:gd name="connsiteY27231" fmla="*/ 3111728 h 5339960"/>
              <a:gd name="connsiteX27232" fmla="*/ 316226 w 6294865"/>
              <a:gd name="connsiteY27232" fmla="*/ 3111617 h 5339960"/>
              <a:gd name="connsiteX27233" fmla="*/ 324769 w 6294865"/>
              <a:gd name="connsiteY27233" fmla="*/ 3101240 h 5339960"/>
              <a:gd name="connsiteX27234" fmla="*/ 327282 w 6294865"/>
              <a:gd name="connsiteY27234" fmla="*/ 3098274 h 5339960"/>
              <a:gd name="connsiteX27235" fmla="*/ 315312 w 6294865"/>
              <a:gd name="connsiteY27235" fmla="*/ 3097865 h 5339960"/>
              <a:gd name="connsiteX27236" fmla="*/ 313831 w 6294865"/>
              <a:gd name="connsiteY27236" fmla="*/ 3092765 h 5339960"/>
              <a:gd name="connsiteX27237" fmla="*/ 305256 w 6294865"/>
              <a:gd name="connsiteY27237" fmla="*/ 3098332 h 5339960"/>
              <a:gd name="connsiteX27238" fmla="*/ 609502 w 6294865"/>
              <a:gd name="connsiteY27238" fmla="*/ 2129293 h 5339960"/>
              <a:gd name="connsiteX27239" fmla="*/ 621650 w 6294865"/>
              <a:gd name="connsiteY27239" fmla="*/ 2136082 h 5339960"/>
              <a:gd name="connsiteX27240" fmla="*/ 629797 w 6294865"/>
              <a:gd name="connsiteY27240" fmla="*/ 2140135 h 5339960"/>
              <a:gd name="connsiteX27241" fmla="*/ 633767 w 6294865"/>
              <a:gd name="connsiteY27241" fmla="*/ 2127517 h 5339960"/>
              <a:gd name="connsiteX27242" fmla="*/ 637224 w 6294865"/>
              <a:gd name="connsiteY27242" fmla="*/ 2115988 h 5339960"/>
              <a:gd name="connsiteX27243" fmla="*/ 941238 w 6294865"/>
              <a:gd name="connsiteY27243" fmla="*/ 1073243 h 5339960"/>
              <a:gd name="connsiteX27244" fmla="*/ 943665 w 6294865"/>
              <a:gd name="connsiteY27244" fmla="*/ 1084105 h 5339960"/>
              <a:gd name="connsiteX27245" fmla="*/ 947691 w 6294865"/>
              <a:gd name="connsiteY27245" fmla="*/ 1097795 h 5339960"/>
              <a:gd name="connsiteX27246" fmla="*/ 947972 w 6294865"/>
              <a:gd name="connsiteY27246" fmla="*/ 1097668 h 5339960"/>
              <a:gd name="connsiteX27247" fmla="*/ 964741 w 6294865"/>
              <a:gd name="connsiteY27247" fmla="*/ 1087110 h 5339960"/>
              <a:gd name="connsiteX27248" fmla="*/ 973395 w 6294865"/>
              <a:gd name="connsiteY27248" fmla="*/ 1081066 h 5339960"/>
              <a:gd name="connsiteX27249" fmla="*/ 974030 w 6294865"/>
              <a:gd name="connsiteY27249" fmla="*/ 1078352 h 5339960"/>
              <a:gd name="connsiteX27250" fmla="*/ 961911 w 6294865"/>
              <a:gd name="connsiteY27250" fmla="*/ 1071979 h 5339960"/>
              <a:gd name="connsiteX27251" fmla="*/ 950148 w 6294865"/>
              <a:gd name="connsiteY27251" fmla="*/ 1071213 h 5339960"/>
              <a:gd name="connsiteX27252" fmla="*/ 381356 w 6294865"/>
              <a:gd name="connsiteY27252" fmla="*/ 2849405 h 5339960"/>
              <a:gd name="connsiteX27253" fmla="*/ 381490 w 6294865"/>
              <a:gd name="connsiteY27253" fmla="*/ 2851349 h 5339960"/>
              <a:gd name="connsiteX27254" fmla="*/ 392014 w 6294865"/>
              <a:gd name="connsiteY27254" fmla="*/ 2857229 h 5339960"/>
              <a:gd name="connsiteX27255" fmla="*/ 394141 w 6294865"/>
              <a:gd name="connsiteY27255" fmla="*/ 2855007 h 5339960"/>
              <a:gd name="connsiteX27256" fmla="*/ 395423 w 6294865"/>
              <a:gd name="connsiteY27256" fmla="*/ 2853807 h 5339960"/>
              <a:gd name="connsiteX27257" fmla="*/ 391082 w 6294865"/>
              <a:gd name="connsiteY27257" fmla="*/ 2848892 h 5339960"/>
              <a:gd name="connsiteX27258" fmla="*/ 747718 w 6294865"/>
              <a:gd name="connsiteY27258" fmla="*/ 1685990 h 5339960"/>
              <a:gd name="connsiteX27259" fmla="*/ 755390 w 6294865"/>
              <a:gd name="connsiteY27259" fmla="*/ 1693560 h 5339960"/>
              <a:gd name="connsiteX27260" fmla="*/ 750278 w 6294865"/>
              <a:gd name="connsiteY27260" fmla="*/ 1704339 h 5339960"/>
              <a:gd name="connsiteX27261" fmla="*/ 749552 w 6294865"/>
              <a:gd name="connsiteY27261" fmla="*/ 1705360 h 5339960"/>
              <a:gd name="connsiteX27262" fmla="*/ 772979 w 6294865"/>
              <a:gd name="connsiteY27262" fmla="*/ 1722133 h 5339960"/>
              <a:gd name="connsiteX27263" fmla="*/ 773784 w 6294865"/>
              <a:gd name="connsiteY27263" fmla="*/ 1722712 h 5339960"/>
              <a:gd name="connsiteX27264" fmla="*/ 780531 w 6294865"/>
              <a:gd name="connsiteY27264" fmla="*/ 1717436 h 5339960"/>
              <a:gd name="connsiteX27265" fmla="*/ 778326 w 6294865"/>
              <a:gd name="connsiteY27265" fmla="*/ 1705748 h 5339960"/>
              <a:gd name="connsiteX27266" fmla="*/ 774449 w 6294865"/>
              <a:gd name="connsiteY27266" fmla="*/ 1707104 h 5339960"/>
              <a:gd name="connsiteX27267" fmla="*/ 763048 w 6294865"/>
              <a:gd name="connsiteY27267" fmla="*/ 1706582 h 5339960"/>
              <a:gd name="connsiteX27268" fmla="*/ 767954 w 6294865"/>
              <a:gd name="connsiteY27268" fmla="*/ 1700657 h 5339960"/>
              <a:gd name="connsiteX27269" fmla="*/ 775949 w 6294865"/>
              <a:gd name="connsiteY27269" fmla="*/ 1693665 h 5339960"/>
              <a:gd name="connsiteX27270" fmla="*/ 768908 w 6294865"/>
              <a:gd name="connsiteY27270" fmla="*/ 1678405 h 5339960"/>
              <a:gd name="connsiteX27271" fmla="*/ 758523 w 6294865"/>
              <a:gd name="connsiteY27271" fmla="*/ 1684264 h 5339960"/>
              <a:gd name="connsiteX27272" fmla="*/ 912396 w 6294865"/>
              <a:gd name="connsiteY27272" fmla="*/ 1161122 h 5339960"/>
              <a:gd name="connsiteX27273" fmla="*/ 912655 w 6294865"/>
              <a:gd name="connsiteY27273" fmla="*/ 1165263 h 5339960"/>
              <a:gd name="connsiteX27274" fmla="*/ 912450 w 6294865"/>
              <a:gd name="connsiteY27274" fmla="*/ 1171424 h 5339960"/>
              <a:gd name="connsiteX27275" fmla="*/ 915683 w 6294865"/>
              <a:gd name="connsiteY27275" fmla="*/ 1170739 h 5339960"/>
              <a:gd name="connsiteX27276" fmla="*/ 916361 w 6294865"/>
              <a:gd name="connsiteY27276" fmla="*/ 1170972 h 5339960"/>
              <a:gd name="connsiteX27277" fmla="*/ 774536 w 6294865"/>
              <a:gd name="connsiteY27277" fmla="*/ 1597972 h 5339960"/>
              <a:gd name="connsiteX27278" fmla="*/ 774994 w 6294865"/>
              <a:gd name="connsiteY27278" fmla="*/ 1597978 h 5339960"/>
              <a:gd name="connsiteX27279" fmla="*/ 782443 w 6294865"/>
              <a:gd name="connsiteY27279" fmla="*/ 1595192 h 5339960"/>
              <a:gd name="connsiteX27280" fmla="*/ 790628 w 6294865"/>
              <a:gd name="connsiteY27280" fmla="*/ 1592511 h 5339960"/>
              <a:gd name="connsiteX27281" fmla="*/ 792077 w 6294865"/>
              <a:gd name="connsiteY27281" fmla="*/ 1585757 h 5339960"/>
              <a:gd name="connsiteX27282" fmla="*/ 780419 w 6294865"/>
              <a:gd name="connsiteY27282" fmla="*/ 1591923 h 5339960"/>
              <a:gd name="connsiteX27283" fmla="*/ 694097 w 6294865"/>
              <a:gd name="connsiteY27283" fmla="*/ 1852855 h 5339960"/>
              <a:gd name="connsiteX27284" fmla="*/ 701658 w 6294865"/>
              <a:gd name="connsiteY27284" fmla="*/ 1852631 h 5339960"/>
              <a:gd name="connsiteX27285" fmla="*/ 700136 w 6294865"/>
              <a:gd name="connsiteY27285" fmla="*/ 1850252 h 5339960"/>
              <a:gd name="connsiteX27286" fmla="*/ 699047 w 6294865"/>
              <a:gd name="connsiteY27286" fmla="*/ 1848459 h 5339960"/>
              <a:gd name="connsiteX27287" fmla="*/ 697656 w 6294865"/>
              <a:gd name="connsiteY27287" fmla="*/ 1848371 h 5339960"/>
              <a:gd name="connsiteX27288" fmla="*/ 697846 w 6294865"/>
              <a:gd name="connsiteY27288" fmla="*/ 1851517 h 5339960"/>
              <a:gd name="connsiteX27289" fmla="*/ 765931 w 6294865"/>
              <a:gd name="connsiteY27289" fmla="*/ 1623675 h 5339960"/>
              <a:gd name="connsiteX27290" fmla="*/ 772100 w 6294865"/>
              <a:gd name="connsiteY27290" fmla="*/ 1633264 h 5339960"/>
              <a:gd name="connsiteX27291" fmla="*/ 777775 w 6294865"/>
              <a:gd name="connsiteY27291" fmla="*/ 1637953 h 5339960"/>
              <a:gd name="connsiteX27292" fmla="*/ 781429 w 6294865"/>
              <a:gd name="connsiteY27292" fmla="*/ 1638159 h 5339960"/>
              <a:gd name="connsiteX27293" fmla="*/ 789768 w 6294865"/>
              <a:gd name="connsiteY27293" fmla="*/ 1628540 h 5339960"/>
              <a:gd name="connsiteX27294" fmla="*/ 788492 w 6294865"/>
              <a:gd name="connsiteY27294" fmla="*/ 1625221 h 5339960"/>
              <a:gd name="connsiteX27295" fmla="*/ 788735 w 6294865"/>
              <a:gd name="connsiteY27295" fmla="*/ 1619960 h 5339960"/>
              <a:gd name="connsiteX27296" fmla="*/ 782273 w 6294865"/>
              <a:gd name="connsiteY27296" fmla="*/ 1615351 h 5339960"/>
              <a:gd name="connsiteX27297" fmla="*/ 424448 w 6294865"/>
              <a:gd name="connsiteY27297" fmla="*/ 2705594 h 5339960"/>
              <a:gd name="connsiteX27298" fmla="*/ 425158 w 6294865"/>
              <a:gd name="connsiteY27298" fmla="*/ 2706090 h 5339960"/>
              <a:gd name="connsiteX27299" fmla="*/ 427651 w 6294865"/>
              <a:gd name="connsiteY27299" fmla="*/ 2709410 h 5339960"/>
              <a:gd name="connsiteX27300" fmla="*/ 435314 w 6294865"/>
              <a:gd name="connsiteY27300" fmla="*/ 2702239 h 5339960"/>
              <a:gd name="connsiteX27301" fmla="*/ 452478 w 6294865"/>
              <a:gd name="connsiteY27301" fmla="*/ 2689657 h 5339960"/>
              <a:gd name="connsiteX27302" fmla="*/ 439411 w 6294865"/>
              <a:gd name="connsiteY27302" fmla="*/ 2690710 h 5339960"/>
              <a:gd name="connsiteX27303" fmla="*/ 427708 w 6294865"/>
              <a:gd name="connsiteY27303" fmla="*/ 2702422 h 5339960"/>
              <a:gd name="connsiteX27304" fmla="*/ 913131 w 6294865"/>
              <a:gd name="connsiteY27304" fmla="*/ 1153328 h 5339960"/>
              <a:gd name="connsiteX27305" fmla="*/ 915044 w 6294865"/>
              <a:gd name="connsiteY27305" fmla="*/ 1159825 h 5339960"/>
              <a:gd name="connsiteX27306" fmla="*/ 918353 w 6294865"/>
              <a:gd name="connsiteY27306" fmla="*/ 1171659 h 5339960"/>
              <a:gd name="connsiteX27307" fmla="*/ 926653 w 6294865"/>
              <a:gd name="connsiteY27307" fmla="*/ 1174519 h 5339960"/>
              <a:gd name="connsiteX27308" fmla="*/ 932067 w 6294865"/>
              <a:gd name="connsiteY27308" fmla="*/ 1177182 h 5339960"/>
              <a:gd name="connsiteX27309" fmla="*/ 937659 w 6294865"/>
              <a:gd name="connsiteY27309" fmla="*/ 1174444 h 5339960"/>
              <a:gd name="connsiteX27310" fmla="*/ 353009 w 6294865"/>
              <a:gd name="connsiteY27310" fmla="*/ 2931247 h 5339960"/>
              <a:gd name="connsiteX27311" fmla="*/ 353561 w 6294865"/>
              <a:gd name="connsiteY27311" fmla="*/ 2935963 h 5339960"/>
              <a:gd name="connsiteX27312" fmla="*/ 354773 w 6294865"/>
              <a:gd name="connsiteY27312" fmla="*/ 2930314 h 5339960"/>
              <a:gd name="connsiteX27313" fmla="*/ 321938 w 6294865"/>
              <a:gd name="connsiteY27313" fmla="*/ 3028415 h 5339960"/>
              <a:gd name="connsiteX27314" fmla="*/ 325364 w 6294865"/>
              <a:gd name="connsiteY27314" fmla="*/ 3034357 h 5339960"/>
              <a:gd name="connsiteX27315" fmla="*/ 343954 w 6294865"/>
              <a:gd name="connsiteY27315" fmla="*/ 3033430 h 5339960"/>
              <a:gd name="connsiteX27316" fmla="*/ 347657 w 6294865"/>
              <a:gd name="connsiteY27316" fmla="*/ 3028998 h 5339960"/>
              <a:gd name="connsiteX27317" fmla="*/ 346526 w 6294865"/>
              <a:gd name="connsiteY27317" fmla="*/ 3018966 h 5339960"/>
              <a:gd name="connsiteX27318" fmla="*/ 340967 w 6294865"/>
              <a:gd name="connsiteY27318" fmla="*/ 3017678 h 5339960"/>
              <a:gd name="connsiteX27319" fmla="*/ 278974 w 6294865"/>
              <a:gd name="connsiteY27319" fmla="*/ 3162282 h 5339960"/>
              <a:gd name="connsiteX27320" fmla="*/ 279628 w 6294865"/>
              <a:gd name="connsiteY27320" fmla="*/ 3165700 h 5339960"/>
              <a:gd name="connsiteX27321" fmla="*/ 281087 w 6294865"/>
              <a:gd name="connsiteY27321" fmla="*/ 3164424 h 5339960"/>
              <a:gd name="connsiteX27322" fmla="*/ 282526 w 6294865"/>
              <a:gd name="connsiteY27322" fmla="*/ 3163155 h 5339960"/>
              <a:gd name="connsiteX27323" fmla="*/ 723547 w 6294865"/>
              <a:gd name="connsiteY27323" fmla="*/ 1750303 h 5339960"/>
              <a:gd name="connsiteX27324" fmla="*/ 724028 w 6294865"/>
              <a:gd name="connsiteY27324" fmla="*/ 1750909 h 5339960"/>
              <a:gd name="connsiteX27325" fmla="*/ 725829 w 6294865"/>
              <a:gd name="connsiteY27325" fmla="*/ 1750881 h 5339960"/>
              <a:gd name="connsiteX27326" fmla="*/ 726264 w 6294865"/>
              <a:gd name="connsiteY27326" fmla="*/ 1751232 h 5339960"/>
              <a:gd name="connsiteX27327" fmla="*/ 726021 w 6294865"/>
              <a:gd name="connsiteY27327" fmla="*/ 1749089 h 5339960"/>
              <a:gd name="connsiteX27328" fmla="*/ 465624 w 6294865"/>
              <a:gd name="connsiteY27328" fmla="*/ 2568364 h 5339960"/>
              <a:gd name="connsiteX27329" fmla="*/ 468807 w 6294865"/>
              <a:gd name="connsiteY27329" fmla="*/ 2574096 h 5339960"/>
              <a:gd name="connsiteX27330" fmla="*/ 471348 w 6294865"/>
              <a:gd name="connsiteY27330" fmla="*/ 2571897 h 5339960"/>
              <a:gd name="connsiteX27331" fmla="*/ 473227 w 6294865"/>
              <a:gd name="connsiteY27331" fmla="*/ 2565306 h 5339960"/>
              <a:gd name="connsiteX27332" fmla="*/ 470089 w 6294865"/>
              <a:gd name="connsiteY27332" fmla="*/ 2563840 h 5339960"/>
              <a:gd name="connsiteX27333" fmla="*/ 466322 w 6294865"/>
              <a:gd name="connsiteY27333" fmla="*/ 2567659 h 5339960"/>
              <a:gd name="connsiteX27334" fmla="*/ 398199 w 6294865"/>
              <a:gd name="connsiteY27334" fmla="*/ 2779735 h 5339960"/>
              <a:gd name="connsiteX27335" fmla="*/ 396193 w 6294865"/>
              <a:gd name="connsiteY27335" fmla="*/ 2790914 h 5339960"/>
              <a:gd name="connsiteX27336" fmla="*/ 400303 w 6294865"/>
              <a:gd name="connsiteY27336" fmla="*/ 2807161 h 5339960"/>
              <a:gd name="connsiteX27337" fmla="*/ 403085 w 6294865"/>
              <a:gd name="connsiteY27337" fmla="*/ 2804560 h 5339960"/>
              <a:gd name="connsiteX27338" fmla="*/ 404517 w 6294865"/>
              <a:gd name="connsiteY27338" fmla="*/ 2803510 h 5339960"/>
              <a:gd name="connsiteX27339" fmla="*/ 765217 w 6294865"/>
              <a:gd name="connsiteY27339" fmla="*/ 1612833 h 5339960"/>
              <a:gd name="connsiteX27340" fmla="*/ 776871 w 6294865"/>
              <a:gd name="connsiteY27340" fmla="*/ 1613072 h 5339960"/>
              <a:gd name="connsiteX27341" fmla="*/ 778250 w 6294865"/>
              <a:gd name="connsiteY27341" fmla="*/ 1612481 h 5339960"/>
              <a:gd name="connsiteX27342" fmla="*/ 774189 w 6294865"/>
              <a:gd name="connsiteY27342" fmla="*/ 1609585 h 5339960"/>
              <a:gd name="connsiteX27343" fmla="*/ 765226 w 6294865"/>
              <a:gd name="connsiteY27343" fmla="*/ 1612814 h 5339960"/>
              <a:gd name="connsiteX27344" fmla="*/ 634316 w 6294865"/>
              <a:gd name="connsiteY27344" fmla="*/ 2028316 h 5339960"/>
              <a:gd name="connsiteX27345" fmla="*/ 635165 w 6294865"/>
              <a:gd name="connsiteY27345" fmla="*/ 2039113 h 5339960"/>
              <a:gd name="connsiteX27346" fmla="*/ 636365 w 6294865"/>
              <a:gd name="connsiteY27346" fmla="*/ 2045372 h 5339960"/>
              <a:gd name="connsiteX27347" fmla="*/ 644872 w 6294865"/>
              <a:gd name="connsiteY27347" fmla="*/ 2049607 h 5339960"/>
              <a:gd name="connsiteX27348" fmla="*/ 652565 w 6294865"/>
              <a:gd name="connsiteY27348" fmla="*/ 2053305 h 5339960"/>
              <a:gd name="connsiteX27349" fmla="*/ 654702 w 6294865"/>
              <a:gd name="connsiteY27349" fmla="*/ 2051420 h 5339960"/>
              <a:gd name="connsiteX27350" fmla="*/ 647446 w 6294865"/>
              <a:gd name="connsiteY27350" fmla="*/ 2027158 h 5339960"/>
              <a:gd name="connsiteX27351" fmla="*/ 634423 w 6294865"/>
              <a:gd name="connsiteY27351" fmla="*/ 2028206 h 5339960"/>
              <a:gd name="connsiteX27352" fmla="*/ 696598 w 6294865"/>
              <a:gd name="connsiteY27352" fmla="*/ 1828430 h 5339960"/>
              <a:gd name="connsiteX27353" fmla="*/ 703906 w 6294865"/>
              <a:gd name="connsiteY27353" fmla="*/ 1841532 h 5339960"/>
              <a:gd name="connsiteX27354" fmla="*/ 704949 w 6294865"/>
              <a:gd name="connsiteY27354" fmla="*/ 1819958 h 5339960"/>
              <a:gd name="connsiteX27355" fmla="*/ 762644 w 6294865"/>
              <a:gd name="connsiteY27355" fmla="*/ 1618568 h 5339960"/>
              <a:gd name="connsiteX27356" fmla="*/ 762977 w 6294865"/>
              <a:gd name="connsiteY27356" fmla="*/ 1619086 h 5339960"/>
              <a:gd name="connsiteX27357" fmla="*/ 771354 w 6294865"/>
              <a:gd name="connsiteY27357" fmla="*/ 1615456 h 5339960"/>
              <a:gd name="connsiteX27358" fmla="*/ 765072 w 6294865"/>
              <a:gd name="connsiteY27358" fmla="*/ 1616081 h 5339960"/>
              <a:gd name="connsiteX27359" fmla="*/ 763713 w 6294865"/>
              <a:gd name="connsiteY27359" fmla="*/ 1616183 h 5339960"/>
              <a:gd name="connsiteX27360" fmla="*/ 808624 w 6294865"/>
              <a:gd name="connsiteY27360" fmla="*/ 1472155 h 5339960"/>
              <a:gd name="connsiteX27361" fmla="*/ 808728 w 6294865"/>
              <a:gd name="connsiteY27361" fmla="*/ 1473639 h 5339960"/>
              <a:gd name="connsiteX27362" fmla="*/ 815210 w 6294865"/>
              <a:gd name="connsiteY27362" fmla="*/ 1471807 h 5339960"/>
              <a:gd name="connsiteX27363" fmla="*/ 612981 w 6294865"/>
              <a:gd name="connsiteY27363" fmla="*/ 2093238 h 5339960"/>
              <a:gd name="connsiteX27364" fmla="*/ 617915 w 6294865"/>
              <a:gd name="connsiteY27364" fmla="*/ 2091844 h 5339960"/>
              <a:gd name="connsiteX27365" fmla="*/ 615405 w 6294865"/>
              <a:gd name="connsiteY27365" fmla="*/ 2091950 h 5339960"/>
              <a:gd name="connsiteX27366" fmla="*/ 840855 w 6294865"/>
              <a:gd name="connsiteY27366" fmla="*/ 1369833 h 5339960"/>
              <a:gd name="connsiteX27367" fmla="*/ 841270 w 6294865"/>
              <a:gd name="connsiteY27367" fmla="*/ 1375836 h 5339960"/>
              <a:gd name="connsiteX27368" fmla="*/ 841545 w 6294865"/>
              <a:gd name="connsiteY27368" fmla="*/ 1388061 h 5339960"/>
              <a:gd name="connsiteX27369" fmla="*/ 853641 w 6294865"/>
              <a:gd name="connsiteY27369" fmla="*/ 1375437 h 5339960"/>
              <a:gd name="connsiteX27370" fmla="*/ 854924 w 6294865"/>
              <a:gd name="connsiteY27370" fmla="*/ 1374237 h 5339960"/>
              <a:gd name="connsiteX27371" fmla="*/ 850581 w 6294865"/>
              <a:gd name="connsiteY27371" fmla="*/ 1369320 h 5339960"/>
              <a:gd name="connsiteX27372" fmla="*/ 938166 w 6294865"/>
              <a:gd name="connsiteY27372" fmla="*/ 1059491 h 5339960"/>
              <a:gd name="connsiteX27373" fmla="*/ 938463 w 6294865"/>
              <a:gd name="connsiteY27373" fmla="*/ 1060825 h 5339960"/>
              <a:gd name="connsiteX27374" fmla="*/ 940216 w 6294865"/>
              <a:gd name="connsiteY27374" fmla="*/ 1060569 h 5339960"/>
              <a:gd name="connsiteX27375" fmla="*/ 913005 w 6294865"/>
              <a:gd name="connsiteY27375" fmla="*/ 1138019 h 5339960"/>
              <a:gd name="connsiteX27376" fmla="*/ 924928 w 6294865"/>
              <a:gd name="connsiteY27376" fmla="*/ 1146569 h 5339960"/>
              <a:gd name="connsiteX27377" fmla="*/ 942205 w 6294865"/>
              <a:gd name="connsiteY27377" fmla="*/ 1163578 h 5339960"/>
              <a:gd name="connsiteX27378" fmla="*/ 944590 w 6294865"/>
              <a:gd name="connsiteY27378" fmla="*/ 1166008 h 5339960"/>
              <a:gd name="connsiteX27379" fmla="*/ 946195 w 6294865"/>
              <a:gd name="connsiteY27379" fmla="*/ 1162668 h 5339960"/>
              <a:gd name="connsiteX27380" fmla="*/ 944369 w 6294865"/>
              <a:gd name="connsiteY27380" fmla="*/ 1154469 h 5339960"/>
              <a:gd name="connsiteX27381" fmla="*/ 936750 w 6294865"/>
              <a:gd name="connsiteY27381" fmla="*/ 1120938 h 5339960"/>
              <a:gd name="connsiteX27382" fmla="*/ 932432 w 6294865"/>
              <a:gd name="connsiteY27382" fmla="*/ 1112753 h 5339960"/>
              <a:gd name="connsiteX27383" fmla="*/ 931328 w 6294865"/>
              <a:gd name="connsiteY27383" fmla="*/ 1113288 h 5339960"/>
              <a:gd name="connsiteX27384" fmla="*/ 925268 w 6294865"/>
              <a:gd name="connsiteY27384" fmla="*/ 1114630 h 5339960"/>
              <a:gd name="connsiteX27385" fmla="*/ 923870 w 6294865"/>
              <a:gd name="connsiteY27385" fmla="*/ 1115797 h 5339960"/>
              <a:gd name="connsiteX27386" fmla="*/ 915764 w 6294865"/>
              <a:gd name="connsiteY27386" fmla="*/ 1131823 h 5339960"/>
              <a:gd name="connsiteX27387" fmla="*/ 353541 w 6294865"/>
              <a:gd name="connsiteY27387" fmla="*/ 2912189 h 5339960"/>
              <a:gd name="connsiteX27388" fmla="*/ 357743 w 6294865"/>
              <a:gd name="connsiteY27388" fmla="*/ 2915274 h 5339960"/>
              <a:gd name="connsiteX27389" fmla="*/ 358018 w 6294865"/>
              <a:gd name="connsiteY27389" fmla="*/ 2915196 h 5339960"/>
              <a:gd name="connsiteX27390" fmla="*/ 360090 w 6294865"/>
              <a:gd name="connsiteY27390" fmla="*/ 2905545 h 5339960"/>
              <a:gd name="connsiteX27391" fmla="*/ 964138 w 6294865"/>
              <a:gd name="connsiteY27391" fmla="*/ 972685 h 5339960"/>
              <a:gd name="connsiteX27392" fmla="*/ 967689 w 6294865"/>
              <a:gd name="connsiteY27392" fmla="*/ 984447 h 5339960"/>
              <a:gd name="connsiteX27393" fmla="*/ 968107 w 6294865"/>
              <a:gd name="connsiteY27393" fmla="*/ 984481 h 5339960"/>
              <a:gd name="connsiteX27394" fmla="*/ 988442 w 6294865"/>
              <a:gd name="connsiteY27394" fmla="*/ 994034 h 5339960"/>
              <a:gd name="connsiteX27395" fmla="*/ 987822 w 6294865"/>
              <a:gd name="connsiteY27395" fmla="*/ 997965 h 5339960"/>
              <a:gd name="connsiteX27396" fmla="*/ 992153 w 6294865"/>
              <a:gd name="connsiteY27396" fmla="*/ 989432 h 5339960"/>
              <a:gd name="connsiteX27397" fmla="*/ 988104 w 6294865"/>
              <a:gd name="connsiteY27397" fmla="*/ 987302 h 5339960"/>
              <a:gd name="connsiteX27398" fmla="*/ 405029 w 6294865"/>
              <a:gd name="connsiteY27398" fmla="*/ 2747541 h 5339960"/>
              <a:gd name="connsiteX27399" fmla="*/ 405363 w 6294865"/>
              <a:gd name="connsiteY27399" fmla="*/ 2751786 h 5339960"/>
              <a:gd name="connsiteX27400" fmla="*/ 411097 w 6294865"/>
              <a:gd name="connsiteY27400" fmla="*/ 2749410 h 5339960"/>
              <a:gd name="connsiteX27401" fmla="*/ 406433 w 6294865"/>
              <a:gd name="connsiteY27401" fmla="*/ 2754720 h 5339960"/>
              <a:gd name="connsiteX27402" fmla="*/ 405641 w 6294865"/>
              <a:gd name="connsiteY27402" fmla="*/ 2755326 h 5339960"/>
              <a:gd name="connsiteX27403" fmla="*/ 406053 w 6294865"/>
              <a:gd name="connsiteY27403" fmla="*/ 2760553 h 5339960"/>
              <a:gd name="connsiteX27404" fmla="*/ 407492 w 6294865"/>
              <a:gd name="connsiteY27404" fmla="*/ 2768071 h 5339960"/>
              <a:gd name="connsiteX27405" fmla="*/ 407796 w 6294865"/>
              <a:gd name="connsiteY27405" fmla="*/ 2765240 h 5339960"/>
              <a:gd name="connsiteX27406" fmla="*/ 411731 w 6294865"/>
              <a:gd name="connsiteY27406" fmla="*/ 2784145 h 5339960"/>
              <a:gd name="connsiteX27407" fmla="*/ 412891 w 6294865"/>
              <a:gd name="connsiteY27407" fmla="*/ 2794073 h 5339960"/>
              <a:gd name="connsiteX27408" fmla="*/ 413594 w 6294865"/>
              <a:gd name="connsiteY27408" fmla="*/ 2796854 h 5339960"/>
              <a:gd name="connsiteX27409" fmla="*/ 440181 w 6294865"/>
              <a:gd name="connsiteY27409" fmla="*/ 2777368 h 5339960"/>
              <a:gd name="connsiteX27410" fmla="*/ 448997 w 6294865"/>
              <a:gd name="connsiteY27410" fmla="*/ 2772457 h 5339960"/>
              <a:gd name="connsiteX27411" fmla="*/ 448006 w 6294865"/>
              <a:gd name="connsiteY27411" fmla="*/ 2769851 h 5339960"/>
              <a:gd name="connsiteX27412" fmla="*/ 447093 w 6294865"/>
              <a:gd name="connsiteY27412" fmla="*/ 2767885 h 5339960"/>
              <a:gd name="connsiteX27413" fmla="*/ 442881 w 6294865"/>
              <a:gd name="connsiteY27413" fmla="*/ 2770005 h 5339960"/>
              <a:gd name="connsiteX27414" fmla="*/ 445274 w 6294865"/>
              <a:gd name="connsiteY27414" fmla="*/ 2763962 h 5339960"/>
              <a:gd name="connsiteX27415" fmla="*/ 435486 w 6294865"/>
              <a:gd name="connsiteY27415" fmla="*/ 2742864 h 5339960"/>
              <a:gd name="connsiteX27416" fmla="*/ 430277 w 6294865"/>
              <a:gd name="connsiteY27416" fmla="*/ 2741379 h 5339960"/>
              <a:gd name="connsiteX27417" fmla="*/ 433174 w 6294865"/>
              <a:gd name="connsiteY27417" fmla="*/ 2737879 h 5339960"/>
              <a:gd name="connsiteX27418" fmla="*/ 431736 w 6294865"/>
              <a:gd name="connsiteY27418" fmla="*/ 2734777 h 5339960"/>
              <a:gd name="connsiteX27419" fmla="*/ 425686 w 6294865"/>
              <a:gd name="connsiteY27419" fmla="*/ 2727927 h 5339960"/>
              <a:gd name="connsiteX27420" fmla="*/ 417313 w 6294865"/>
              <a:gd name="connsiteY27420" fmla="*/ 2735259 h 5339960"/>
              <a:gd name="connsiteX27421" fmla="*/ 302362 w 6294865"/>
              <a:gd name="connsiteY27421" fmla="*/ 3070885 h 5339960"/>
              <a:gd name="connsiteX27422" fmla="*/ 300261 w 6294865"/>
              <a:gd name="connsiteY27422" fmla="*/ 3077788 h 5339960"/>
              <a:gd name="connsiteX27423" fmla="*/ 304067 w 6294865"/>
              <a:gd name="connsiteY27423" fmla="*/ 3075837 h 5339960"/>
              <a:gd name="connsiteX27424" fmla="*/ 541200 w 6294865"/>
              <a:gd name="connsiteY27424" fmla="*/ 2312454 h 5339960"/>
              <a:gd name="connsiteX27425" fmla="*/ 547070 w 6294865"/>
              <a:gd name="connsiteY27425" fmla="*/ 2320270 h 5339960"/>
              <a:gd name="connsiteX27426" fmla="*/ 558329 w 6294865"/>
              <a:gd name="connsiteY27426" fmla="*/ 2339798 h 5339960"/>
              <a:gd name="connsiteX27427" fmla="*/ 563428 w 6294865"/>
              <a:gd name="connsiteY27427" fmla="*/ 2342503 h 5339960"/>
              <a:gd name="connsiteX27428" fmla="*/ 567037 w 6294865"/>
              <a:gd name="connsiteY27428" fmla="*/ 2338598 h 5339960"/>
              <a:gd name="connsiteX27429" fmla="*/ 569893 w 6294865"/>
              <a:gd name="connsiteY27429" fmla="*/ 2336127 h 5339960"/>
              <a:gd name="connsiteX27430" fmla="*/ 569985 w 6294865"/>
              <a:gd name="connsiteY27430" fmla="*/ 2335801 h 5339960"/>
              <a:gd name="connsiteX27431" fmla="*/ 567670 w 6294865"/>
              <a:gd name="connsiteY27431" fmla="*/ 2317993 h 5339960"/>
              <a:gd name="connsiteX27432" fmla="*/ 565313 w 6294865"/>
              <a:gd name="connsiteY27432" fmla="*/ 2304937 h 5339960"/>
              <a:gd name="connsiteX27433" fmla="*/ 559581 w 6294865"/>
              <a:gd name="connsiteY27433" fmla="*/ 2300236 h 5339960"/>
              <a:gd name="connsiteX27434" fmla="*/ 542456 w 6294865"/>
              <a:gd name="connsiteY27434" fmla="*/ 2311353 h 5339960"/>
              <a:gd name="connsiteX27435" fmla="*/ 508969 w 6294865"/>
              <a:gd name="connsiteY27435" fmla="*/ 2414774 h 5339960"/>
              <a:gd name="connsiteX27436" fmla="*/ 510032 w 6294865"/>
              <a:gd name="connsiteY27436" fmla="*/ 2416189 h 5339960"/>
              <a:gd name="connsiteX27437" fmla="*/ 509997 w 6294865"/>
              <a:gd name="connsiteY27437" fmla="*/ 2413874 h 5339960"/>
              <a:gd name="connsiteX27438" fmla="*/ 458001 w 6294865"/>
              <a:gd name="connsiteY27438" fmla="*/ 2576067 h 5339960"/>
              <a:gd name="connsiteX27439" fmla="*/ 459558 w 6294865"/>
              <a:gd name="connsiteY27439" fmla="*/ 2576155 h 5339960"/>
              <a:gd name="connsiteX27440" fmla="*/ 462284 w 6294865"/>
              <a:gd name="connsiteY27440" fmla="*/ 2576075 h 5339960"/>
              <a:gd name="connsiteX27441" fmla="*/ 461081 w 6294865"/>
              <a:gd name="connsiteY27441" fmla="*/ 2572955 h 5339960"/>
              <a:gd name="connsiteX27442" fmla="*/ 308817 w 6294865"/>
              <a:gd name="connsiteY27442" fmla="*/ 3048700 h 5339960"/>
              <a:gd name="connsiteX27443" fmla="*/ 304284 w 6294865"/>
              <a:gd name="connsiteY27443" fmla="*/ 3064566 h 5339960"/>
              <a:gd name="connsiteX27444" fmla="*/ 303985 w 6294865"/>
              <a:gd name="connsiteY27444" fmla="*/ 3065549 h 5339960"/>
              <a:gd name="connsiteX27445" fmla="*/ 305540 w 6294865"/>
              <a:gd name="connsiteY27445" fmla="*/ 3071694 h 5339960"/>
              <a:gd name="connsiteX27446" fmla="*/ 306143 w 6294865"/>
              <a:gd name="connsiteY27446" fmla="*/ 3074207 h 5339960"/>
              <a:gd name="connsiteX27447" fmla="*/ 320877 w 6294865"/>
              <a:gd name="connsiteY27447" fmla="*/ 3059571 h 5339960"/>
              <a:gd name="connsiteX27448" fmla="*/ 318147 w 6294865"/>
              <a:gd name="connsiteY27448" fmla="*/ 3052405 h 5339960"/>
              <a:gd name="connsiteX27449" fmla="*/ 315730 w 6294865"/>
              <a:gd name="connsiteY27449" fmla="*/ 3047193 h 5339960"/>
              <a:gd name="connsiteX27450" fmla="*/ 475987 w 6294865"/>
              <a:gd name="connsiteY27450" fmla="*/ 2517380 h 5339960"/>
              <a:gd name="connsiteX27451" fmla="*/ 482947 w 6294865"/>
              <a:gd name="connsiteY27451" fmla="*/ 2522847 h 5339960"/>
              <a:gd name="connsiteX27452" fmla="*/ 485027 w 6294865"/>
              <a:gd name="connsiteY27452" fmla="*/ 2522401 h 5339960"/>
              <a:gd name="connsiteX27453" fmla="*/ 482159 w 6294865"/>
              <a:gd name="connsiteY27453" fmla="*/ 2512813 h 5339960"/>
              <a:gd name="connsiteX27454" fmla="*/ 485689 w 6294865"/>
              <a:gd name="connsiteY27454" fmla="*/ 2485702 h 5339960"/>
              <a:gd name="connsiteX27455" fmla="*/ 488833 w 6294865"/>
              <a:gd name="connsiteY27455" fmla="*/ 2498145 h 5339960"/>
              <a:gd name="connsiteX27456" fmla="*/ 498740 w 6294865"/>
              <a:gd name="connsiteY27456" fmla="*/ 2493067 h 5339960"/>
              <a:gd name="connsiteX27457" fmla="*/ 495648 w 6294865"/>
              <a:gd name="connsiteY27457" fmla="*/ 2488073 h 5339960"/>
              <a:gd name="connsiteX27458" fmla="*/ 493965 w 6294865"/>
              <a:gd name="connsiteY27458" fmla="*/ 2485905 h 5339960"/>
              <a:gd name="connsiteX27459" fmla="*/ 753830 w 6294865"/>
              <a:gd name="connsiteY27459" fmla="*/ 1633132 h 5339960"/>
              <a:gd name="connsiteX27460" fmla="*/ 759339 w 6294865"/>
              <a:gd name="connsiteY27460" fmla="*/ 1641764 h 5339960"/>
              <a:gd name="connsiteX27461" fmla="*/ 762367 w 6294865"/>
              <a:gd name="connsiteY27461" fmla="*/ 1639646 h 5339960"/>
              <a:gd name="connsiteX27462" fmla="*/ 757279 w 6294865"/>
              <a:gd name="connsiteY27462" fmla="*/ 1630537 h 5339960"/>
              <a:gd name="connsiteX27463" fmla="*/ 757079 w 6294865"/>
              <a:gd name="connsiteY27463" fmla="*/ 1630984 h 5339960"/>
              <a:gd name="connsiteX27464" fmla="*/ 342453 w 6294865"/>
              <a:gd name="connsiteY27464" fmla="*/ 2937160 h 5339960"/>
              <a:gd name="connsiteX27465" fmla="*/ 343746 w 6294865"/>
              <a:gd name="connsiteY27465" fmla="*/ 2938419 h 5339960"/>
              <a:gd name="connsiteX27466" fmla="*/ 343858 w 6294865"/>
              <a:gd name="connsiteY27466" fmla="*/ 2936086 h 5339960"/>
              <a:gd name="connsiteX27467" fmla="*/ 343115 w 6294865"/>
              <a:gd name="connsiteY27467" fmla="*/ 2936479 h 5339960"/>
              <a:gd name="connsiteX27468" fmla="*/ 467635 w 6294865"/>
              <a:gd name="connsiteY27468" fmla="*/ 2539641 h 5339960"/>
              <a:gd name="connsiteX27469" fmla="*/ 464023 w 6294865"/>
              <a:gd name="connsiteY27469" fmla="*/ 2551506 h 5339960"/>
              <a:gd name="connsiteX27470" fmla="*/ 464023 w 6294865"/>
              <a:gd name="connsiteY27470" fmla="*/ 2551509 h 5339960"/>
              <a:gd name="connsiteX27471" fmla="*/ 466245 w 6294865"/>
              <a:gd name="connsiteY27471" fmla="*/ 2552750 h 5339960"/>
              <a:gd name="connsiteX27472" fmla="*/ 468795 w 6294865"/>
              <a:gd name="connsiteY27472" fmla="*/ 2554019 h 5339960"/>
              <a:gd name="connsiteX27473" fmla="*/ 471322 w 6294865"/>
              <a:gd name="connsiteY27473" fmla="*/ 2551104 h 5339960"/>
              <a:gd name="connsiteX27474" fmla="*/ 483699 w 6294865"/>
              <a:gd name="connsiteY27474" fmla="*/ 2537316 h 5339960"/>
              <a:gd name="connsiteX27475" fmla="*/ 482875 w 6294865"/>
              <a:gd name="connsiteY27475" fmla="*/ 2536640 h 5339960"/>
              <a:gd name="connsiteX27476" fmla="*/ 470026 w 6294865"/>
              <a:gd name="connsiteY27476" fmla="*/ 2538935 h 5339960"/>
              <a:gd name="connsiteX27477" fmla="*/ 635199 w 6294865"/>
              <a:gd name="connsiteY27477" fmla="*/ 2007466 h 5339960"/>
              <a:gd name="connsiteX27478" fmla="*/ 634830 w 6294865"/>
              <a:gd name="connsiteY27478" fmla="*/ 2009638 h 5339960"/>
              <a:gd name="connsiteX27479" fmla="*/ 635977 w 6294865"/>
              <a:gd name="connsiteY27479" fmla="*/ 2008442 h 5339960"/>
              <a:gd name="connsiteX27480" fmla="*/ 668491 w 6294865"/>
              <a:gd name="connsiteY27480" fmla="*/ 1898729 h 5339960"/>
              <a:gd name="connsiteX27481" fmla="*/ 668298 w 6294865"/>
              <a:gd name="connsiteY27481" fmla="*/ 1899869 h 5339960"/>
              <a:gd name="connsiteX27482" fmla="*/ 669357 w 6294865"/>
              <a:gd name="connsiteY27482" fmla="*/ 1898935 h 5339960"/>
              <a:gd name="connsiteX27483" fmla="*/ 669677 w 6294865"/>
              <a:gd name="connsiteY27483" fmla="*/ 1897959 h 5339960"/>
              <a:gd name="connsiteX27484" fmla="*/ 458202 w 6294865"/>
              <a:gd name="connsiteY27484" fmla="*/ 2566237 h 5339960"/>
              <a:gd name="connsiteX27485" fmla="*/ 458404 w 6294865"/>
              <a:gd name="connsiteY27485" fmla="*/ 2566005 h 5339960"/>
              <a:gd name="connsiteX27486" fmla="*/ 458341 w 6294865"/>
              <a:gd name="connsiteY27486" fmla="*/ 2565843 h 5339960"/>
              <a:gd name="connsiteX27487" fmla="*/ 783733 w 6294865"/>
              <a:gd name="connsiteY27487" fmla="*/ 1532349 h 5339960"/>
              <a:gd name="connsiteX27488" fmla="*/ 802563 w 6294865"/>
              <a:gd name="connsiteY27488" fmla="*/ 1534491 h 5339960"/>
              <a:gd name="connsiteX27489" fmla="*/ 798691 w 6294865"/>
              <a:gd name="connsiteY27489" fmla="*/ 1517045 h 5339960"/>
              <a:gd name="connsiteX27490" fmla="*/ 798242 w 6294865"/>
              <a:gd name="connsiteY27490" fmla="*/ 1517284 h 5339960"/>
              <a:gd name="connsiteX27491" fmla="*/ 791236 w 6294865"/>
              <a:gd name="connsiteY27491" fmla="*/ 1524367 h 5339960"/>
              <a:gd name="connsiteX27492" fmla="*/ 789309 w 6294865"/>
              <a:gd name="connsiteY27492" fmla="*/ 1528664 h 5339960"/>
              <a:gd name="connsiteX27493" fmla="*/ 735293 w 6294865"/>
              <a:gd name="connsiteY27493" fmla="*/ 1685596 h 5339960"/>
              <a:gd name="connsiteX27494" fmla="*/ 735309 w 6294865"/>
              <a:gd name="connsiteY27494" fmla="*/ 1685741 h 5339960"/>
              <a:gd name="connsiteX27495" fmla="*/ 735355 w 6294865"/>
              <a:gd name="connsiteY27495" fmla="*/ 1685728 h 5339960"/>
              <a:gd name="connsiteX27496" fmla="*/ 359187 w 6294865"/>
              <a:gd name="connsiteY27496" fmla="*/ 2878357 h 5339960"/>
              <a:gd name="connsiteX27497" fmla="*/ 365259 w 6294865"/>
              <a:gd name="connsiteY27497" fmla="*/ 2879048 h 5339960"/>
              <a:gd name="connsiteX27498" fmla="*/ 364064 w 6294865"/>
              <a:gd name="connsiteY27498" fmla="*/ 2873661 h 5339960"/>
              <a:gd name="connsiteX27499" fmla="*/ 478411 w 6294865"/>
              <a:gd name="connsiteY27499" fmla="*/ 2499445 h 5339960"/>
              <a:gd name="connsiteX27500" fmla="*/ 477879 w 6294865"/>
              <a:gd name="connsiteY27500" fmla="*/ 2503758 h 5339960"/>
              <a:gd name="connsiteX27501" fmla="*/ 479357 w 6294865"/>
              <a:gd name="connsiteY27501" fmla="*/ 2503001 h 5339960"/>
              <a:gd name="connsiteX27502" fmla="*/ 596741 w 6294865"/>
              <a:gd name="connsiteY27502" fmla="*/ 2120653 h 5339960"/>
              <a:gd name="connsiteX27503" fmla="*/ 600365 w 6294865"/>
              <a:gd name="connsiteY27503" fmla="*/ 2123396 h 5339960"/>
              <a:gd name="connsiteX27504" fmla="*/ 640206 w 6294865"/>
              <a:gd name="connsiteY27504" fmla="*/ 2106048 h 5339960"/>
              <a:gd name="connsiteX27505" fmla="*/ 640366 w 6294865"/>
              <a:gd name="connsiteY27505" fmla="*/ 2105510 h 5339960"/>
              <a:gd name="connsiteX27506" fmla="*/ 637407 w 6294865"/>
              <a:gd name="connsiteY27506" fmla="*/ 2095615 h 5339960"/>
              <a:gd name="connsiteX27507" fmla="*/ 633945 w 6294865"/>
              <a:gd name="connsiteY27507" fmla="*/ 2097124 h 5339960"/>
              <a:gd name="connsiteX27508" fmla="*/ 604459 w 6294865"/>
              <a:gd name="connsiteY27508" fmla="*/ 2112719 h 5339960"/>
              <a:gd name="connsiteX27509" fmla="*/ 409394 w 6294865"/>
              <a:gd name="connsiteY27509" fmla="*/ 2714082 h 5339960"/>
              <a:gd name="connsiteX27510" fmla="*/ 406722 w 6294865"/>
              <a:gd name="connsiteY27510" fmla="*/ 2730028 h 5339960"/>
              <a:gd name="connsiteX27511" fmla="*/ 416336 w 6294865"/>
              <a:gd name="connsiteY27511" fmla="*/ 2719994 h 5339960"/>
              <a:gd name="connsiteX27512" fmla="*/ 417620 w 6294865"/>
              <a:gd name="connsiteY27512" fmla="*/ 2718794 h 5339960"/>
              <a:gd name="connsiteX27513" fmla="*/ 414323 w 6294865"/>
              <a:gd name="connsiteY27513" fmla="*/ 2715061 h 5339960"/>
              <a:gd name="connsiteX27514" fmla="*/ 413083 w 6294865"/>
              <a:gd name="connsiteY27514" fmla="*/ 2716048 h 5339960"/>
              <a:gd name="connsiteX27515" fmla="*/ 414062 w 6294865"/>
              <a:gd name="connsiteY27515" fmla="*/ 2714766 h 5339960"/>
              <a:gd name="connsiteX27516" fmla="*/ 413276 w 6294865"/>
              <a:gd name="connsiteY27516" fmla="*/ 2713877 h 5339960"/>
              <a:gd name="connsiteX27517" fmla="*/ 681172 w 6294865"/>
              <a:gd name="connsiteY27517" fmla="*/ 1848513 h 5339960"/>
              <a:gd name="connsiteX27518" fmla="*/ 683753 w 6294865"/>
              <a:gd name="connsiteY27518" fmla="*/ 1853162 h 5339960"/>
              <a:gd name="connsiteX27519" fmla="*/ 691817 w 6294865"/>
              <a:gd name="connsiteY27519" fmla="*/ 1852922 h 5339960"/>
              <a:gd name="connsiteX27520" fmla="*/ 685621 w 6294865"/>
              <a:gd name="connsiteY27520" fmla="*/ 1847472 h 5339960"/>
              <a:gd name="connsiteX27521" fmla="*/ 681836 w 6294865"/>
              <a:gd name="connsiteY27521" fmla="*/ 1846776 h 5339960"/>
              <a:gd name="connsiteX27522" fmla="*/ 734387 w 6294865"/>
              <a:gd name="connsiteY27522" fmla="*/ 1677851 h 5339960"/>
              <a:gd name="connsiteX27523" fmla="*/ 734793 w 6294865"/>
              <a:gd name="connsiteY27523" fmla="*/ 1681326 h 5339960"/>
              <a:gd name="connsiteX27524" fmla="*/ 740078 w 6294865"/>
              <a:gd name="connsiteY27524" fmla="*/ 1673974 h 5339960"/>
              <a:gd name="connsiteX27525" fmla="*/ 749943 w 6294865"/>
              <a:gd name="connsiteY27525" fmla="*/ 1668223 h 5339960"/>
              <a:gd name="connsiteX27526" fmla="*/ 748937 w 6294865"/>
              <a:gd name="connsiteY27526" fmla="*/ 1667627 h 5339960"/>
              <a:gd name="connsiteX27527" fmla="*/ 748298 w 6294865"/>
              <a:gd name="connsiteY27527" fmla="*/ 1667581 h 5339960"/>
              <a:gd name="connsiteX27528" fmla="*/ 746616 w 6294865"/>
              <a:gd name="connsiteY27528" fmla="*/ 1668870 h 5339960"/>
              <a:gd name="connsiteX27529" fmla="*/ 697573 w 6294865"/>
              <a:gd name="connsiteY27529" fmla="*/ 1794188 h 5339960"/>
              <a:gd name="connsiteX27530" fmla="*/ 700669 w 6294865"/>
              <a:gd name="connsiteY27530" fmla="*/ 1799498 h 5339960"/>
              <a:gd name="connsiteX27531" fmla="*/ 703903 w 6294865"/>
              <a:gd name="connsiteY27531" fmla="*/ 1807682 h 5339960"/>
              <a:gd name="connsiteX27532" fmla="*/ 706014 w 6294865"/>
              <a:gd name="connsiteY27532" fmla="*/ 1805330 h 5339960"/>
              <a:gd name="connsiteX27533" fmla="*/ 707341 w 6294865"/>
              <a:gd name="connsiteY27533" fmla="*/ 1792976 h 5339960"/>
              <a:gd name="connsiteX27534" fmla="*/ 708886 w 6294865"/>
              <a:gd name="connsiteY27534" fmla="*/ 1796099 h 5339960"/>
              <a:gd name="connsiteX27535" fmla="*/ 709667 w 6294865"/>
              <a:gd name="connsiteY27535" fmla="*/ 1801261 h 5339960"/>
              <a:gd name="connsiteX27536" fmla="*/ 713624 w 6294865"/>
              <a:gd name="connsiteY27536" fmla="*/ 1796853 h 5339960"/>
              <a:gd name="connsiteX27537" fmla="*/ 711988 w 6294865"/>
              <a:gd name="connsiteY27537" fmla="*/ 1785262 h 5339960"/>
              <a:gd name="connsiteX27538" fmla="*/ 711925 w 6294865"/>
              <a:gd name="connsiteY27538" fmla="*/ 1784388 h 5339960"/>
              <a:gd name="connsiteX27539" fmla="*/ 711717 w 6294865"/>
              <a:gd name="connsiteY27539" fmla="*/ 1784588 h 5339960"/>
              <a:gd name="connsiteX27540" fmla="*/ 592540 w 6294865"/>
              <a:gd name="connsiteY27540" fmla="*/ 2126792 h 5339960"/>
              <a:gd name="connsiteX27541" fmla="*/ 592947 w 6294865"/>
              <a:gd name="connsiteY27541" fmla="*/ 2126615 h 5339960"/>
              <a:gd name="connsiteX27542" fmla="*/ 592707 w 6294865"/>
              <a:gd name="connsiteY27542" fmla="*/ 2126444 h 5339960"/>
              <a:gd name="connsiteX27543" fmla="*/ 390103 w 6294865"/>
              <a:gd name="connsiteY27543" fmla="*/ 2767237 h 5339960"/>
              <a:gd name="connsiteX27544" fmla="*/ 394702 w 6294865"/>
              <a:gd name="connsiteY27544" fmla="*/ 2785092 h 5339960"/>
              <a:gd name="connsiteX27545" fmla="*/ 395065 w 6294865"/>
              <a:gd name="connsiteY27545" fmla="*/ 2778791 h 5339960"/>
              <a:gd name="connsiteX27546" fmla="*/ 395844 w 6294865"/>
              <a:gd name="connsiteY27546" fmla="*/ 2769311 h 5339960"/>
              <a:gd name="connsiteX27547" fmla="*/ 394615 w 6294865"/>
              <a:gd name="connsiteY27547" fmla="*/ 2763778 h 5339960"/>
              <a:gd name="connsiteX27548" fmla="*/ 525238 w 6294865"/>
              <a:gd name="connsiteY27548" fmla="*/ 2337319 h 5339960"/>
              <a:gd name="connsiteX27549" fmla="*/ 530581 w 6294865"/>
              <a:gd name="connsiteY27549" fmla="*/ 2346896 h 5339960"/>
              <a:gd name="connsiteX27550" fmla="*/ 543485 w 6294865"/>
              <a:gd name="connsiteY27550" fmla="*/ 2370124 h 5339960"/>
              <a:gd name="connsiteX27551" fmla="*/ 542248 w 6294865"/>
              <a:gd name="connsiteY27551" fmla="*/ 2363933 h 5339960"/>
              <a:gd name="connsiteX27552" fmla="*/ 539084 w 6294865"/>
              <a:gd name="connsiteY27552" fmla="*/ 2345840 h 5339960"/>
              <a:gd name="connsiteX27553" fmla="*/ 532737 w 6294865"/>
              <a:gd name="connsiteY27553" fmla="*/ 2343714 h 5339960"/>
              <a:gd name="connsiteX27554" fmla="*/ 526435 w 6294865"/>
              <a:gd name="connsiteY27554" fmla="*/ 2335957 h 5339960"/>
              <a:gd name="connsiteX27555" fmla="*/ 491771 w 6294865"/>
              <a:gd name="connsiteY27555" fmla="*/ 2442531 h 5339960"/>
              <a:gd name="connsiteX27556" fmla="*/ 498078 w 6294865"/>
              <a:gd name="connsiteY27556" fmla="*/ 2442275 h 5339960"/>
              <a:gd name="connsiteX27557" fmla="*/ 510424 w 6294865"/>
              <a:gd name="connsiteY27557" fmla="*/ 2442075 h 5339960"/>
              <a:gd name="connsiteX27558" fmla="*/ 510403 w 6294865"/>
              <a:gd name="connsiteY27558" fmla="*/ 2440699 h 5339960"/>
              <a:gd name="connsiteX27559" fmla="*/ 508430 w 6294865"/>
              <a:gd name="connsiteY27559" fmla="*/ 2436445 h 5339960"/>
              <a:gd name="connsiteX27560" fmla="*/ 918754 w 6294865"/>
              <a:gd name="connsiteY27560" fmla="*/ 1086194 h 5339960"/>
              <a:gd name="connsiteX27561" fmla="*/ 920108 w 6294865"/>
              <a:gd name="connsiteY27561" fmla="*/ 1086814 h 5339960"/>
              <a:gd name="connsiteX27562" fmla="*/ 921603 w 6294865"/>
              <a:gd name="connsiteY27562" fmla="*/ 1080247 h 5339960"/>
              <a:gd name="connsiteX27563" fmla="*/ 585017 w 6294865"/>
              <a:gd name="connsiteY27563" fmla="*/ 2143083 h 5339960"/>
              <a:gd name="connsiteX27564" fmla="*/ 586053 w 6294865"/>
              <a:gd name="connsiteY27564" fmla="*/ 2144705 h 5339960"/>
              <a:gd name="connsiteX27565" fmla="*/ 606064 w 6294865"/>
              <a:gd name="connsiteY27565" fmla="*/ 2171392 h 5339960"/>
              <a:gd name="connsiteX27566" fmla="*/ 614576 w 6294865"/>
              <a:gd name="connsiteY27566" fmla="*/ 2177402 h 5339960"/>
              <a:gd name="connsiteX27567" fmla="*/ 616307 w 6294865"/>
              <a:gd name="connsiteY27567" fmla="*/ 2175529 h 5339960"/>
              <a:gd name="connsiteX27568" fmla="*/ 619609 w 6294865"/>
              <a:gd name="connsiteY27568" fmla="*/ 2169359 h 5339960"/>
              <a:gd name="connsiteX27569" fmla="*/ 626452 w 6294865"/>
              <a:gd name="connsiteY27569" fmla="*/ 2150762 h 5339960"/>
              <a:gd name="connsiteX27570" fmla="*/ 627315 w 6294865"/>
              <a:gd name="connsiteY27570" fmla="*/ 2148023 h 5339960"/>
              <a:gd name="connsiteX27571" fmla="*/ 614698 w 6294865"/>
              <a:gd name="connsiteY27571" fmla="*/ 2142130 h 5339960"/>
              <a:gd name="connsiteX27572" fmla="*/ 601850 w 6294865"/>
              <a:gd name="connsiteY27572" fmla="*/ 2132965 h 5339960"/>
              <a:gd name="connsiteX27573" fmla="*/ 586181 w 6294865"/>
              <a:gd name="connsiteY27573" fmla="*/ 2140485 h 5339960"/>
              <a:gd name="connsiteX27574" fmla="*/ 273940 w 6294865"/>
              <a:gd name="connsiteY27574" fmla="*/ 3129643 h 5339960"/>
              <a:gd name="connsiteX27575" fmla="*/ 274789 w 6294865"/>
              <a:gd name="connsiteY27575" fmla="*/ 3140440 h 5339960"/>
              <a:gd name="connsiteX27576" fmla="*/ 275989 w 6294865"/>
              <a:gd name="connsiteY27576" fmla="*/ 3146701 h 5339960"/>
              <a:gd name="connsiteX27577" fmla="*/ 284497 w 6294865"/>
              <a:gd name="connsiteY27577" fmla="*/ 3150933 h 5339960"/>
              <a:gd name="connsiteX27578" fmla="*/ 292189 w 6294865"/>
              <a:gd name="connsiteY27578" fmla="*/ 3154633 h 5339960"/>
              <a:gd name="connsiteX27579" fmla="*/ 294326 w 6294865"/>
              <a:gd name="connsiteY27579" fmla="*/ 3152747 h 5339960"/>
              <a:gd name="connsiteX27580" fmla="*/ 287070 w 6294865"/>
              <a:gd name="connsiteY27580" fmla="*/ 3128485 h 5339960"/>
              <a:gd name="connsiteX27581" fmla="*/ 274048 w 6294865"/>
              <a:gd name="connsiteY27581" fmla="*/ 3129535 h 5339960"/>
              <a:gd name="connsiteX27582" fmla="*/ 489516 w 6294865"/>
              <a:gd name="connsiteY27582" fmla="*/ 2444856 h 5339960"/>
              <a:gd name="connsiteX27583" fmla="*/ 489566 w 6294865"/>
              <a:gd name="connsiteY27583" fmla="*/ 2445450 h 5339960"/>
              <a:gd name="connsiteX27584" fmla="*/ 498476 w 6294865"/>
              <a:gd name="connsiteY27584" fmla="*/ 2450429 h 5339960"/>
              <a:gd name="connsiteX27585" fmla="*/ 507925 w 6294865"/>
              <a:gd name="connsiteY27585" fmla="*/ 2455132 h 5339960"/>
              <a:gd name="connsiteX27586" fmla="*/ 510612 w 6294865"/>
              <a:gd name="connsiteY27586" fmla="*/ 2454392 h 5339960"/>
              <a:gd name="connsiteX27587" fmla="*/ 510491 w 6294865"/>
              <a:gd name="connsiteY27587" fmla="*/ 2446504 h 5339960"/>
              <a:gd name="connsiteX27588" fmla="*/ 508774 w 6294865"/>
              <a:gd name="connsiteY27588" fmla="*/ 2446386 h 5339960"/>
              <a:gd name="connsiteX27589" fmla="*/ 644464 w 6294865"/>
              <a:gd name="connsiteY27589" fmla="*/ 1952650 h 5339960"/>
              <a:gd name="connsiteX27590" fmla="*/ 642605 w 6294865"/>
              <a:gd name="connsiteY27590" fmla="*/ 1963404 h 5339960"/>
              <a:gd name="connsiteX27591" fmla="*/ 641727 w 6294865"/>
              <a:gd name="connsiteY27591" fmla="*/ 1968645 h 5339960"/>
              <a:gd name="connsiteX27592" fmla="*/ 643953 w 6294865"/>
              <a:gd name="connsiteY27592" fmla="*/ 1977451 h 5339960"/>
              <a:gd name="connsiteX27593" fmla="*/ 650198 w 6294865"/>
              <a:gd name="connsiteY27593" fmla="*/ 1981810 h 5339960"/>
              <a:gd name="connsiteX27594" fmla="*/ 651492 w 6294865"/>
              <a:gd name="connsiteY27594" fmla="*/ 1981147 h 5339960"/>
              <a:gd name="connsiteX27595" fmla="*/ 652079 w 6294865"/>
              <a:gd name="connsiteY27595" fmla="*/ 1968479 h 5339960"/>
              <a:gd name="connsiteX27596" fmla="*/ 655662 w 6294865"/>
              <a:gd name="connsiteY27596" fmla="*/ 1951791 h 5339960"/>
              <a:gd name="connsiteX27597" fmla="*/ 654268 w 6294865"/>
              <a:gd name="connsiteY27597" fmla="*/ 1950565 h 5339960"/>
              <a:gd name="connsiteX27598" fmla="*/ 805680 w 6294865"/>
              <a:gd name="connsiteY27598" fmla="*/ 1440085 h 5339960"/>
              <a:gd name="connsiteX27599" fmla="*/ 807103 w 6294865"/>
              <a:gd name="connsiteY27599" fmla="*/ 1452810 h 5339960"/>
              <a:gd name="connsiteX27600" fmla="*/ 816849 w 6294865"/>
              <a:gd name="connsiteY27600" fmla="*/ 1454517 h 5339960"/>
              <a:gd name="connsiteX27601" fmla="*/ 830230 w 6294865"/>
              <a:gd name="connsiteY27601" fmla="*/ 1463854 h 5339960"/>
              <a:gd name="connsiteX27602" fmla="*/ 832528 w 6294865"/>
              <a:gd name="connsiteY27602" fmla="*/ 1466912 h 5339960"/>
              <a:gd name="connsiteX27603" fmla="*/ 833207 w 6294865"/>
              <a:gd name="connsiteY27603" fmla="*/ 1466720 h 5339960"/>
              <a:gd name="connsiteX27604" fmla="*/ 840388 w 6294865"/>
              <a:gd name="connsiteY27604" fmla="*/ 1460002 h 5339960"/>
              <a:gd name="connsiteX27605" fmla="*/ 841820 w 6294865"/>
              <a:gd name="connsiteY27605" fmla="*/ 1458952 h 5339960"/>
              <a:gd name="connsiteX27606" fmla="*/ 835253 w 6294865"/>
              <a:gd name="connsiteY27606" fmla="*/ 1434240 h 5339960"/>
              <a:gd name="connsiteX27607" fmla="*/ 830883 w 6294865"/>
              <a:gd name="connsiteY27607" fmla="*/ 1414548 h 5339960"/>
              <a:gd name="connsiteX27608" fmla="*/ 822470 w 6294865"/>
              <a:gd name="connsiteY27608" fmla="*/ 1423053 h 5339960"/>
              <a:gd name="connsiteX27609" fmla="*/ 415430 w 6294865"/>
              <a:gd name="connsiteY27609" fmla="*/ 2678877 h 5339960"/>
              <a:gd name="connsiteX27610" fmla="*/ 412280 w 6294865"/>
              <a:gd name="connsiteY27610" fmla="*/ 2697104 h 5339960"/>
              <a:gd name="connsiteX27611" fmla="*/ 422439 w 6294865"/>
              <a:gd name="connsiteY27611" fmla="*/ 2704193 h 5339960"/>
              <a:gd name="connsiteX27612" fmla="*/ 428384 w 6294865"/>
              <a:gd name="connsiteY27612" fmla="*/ 2696969 h 5339960"/>
              <a:gd name="connsiteX27613" fmla="*/ 421345 w 6294865"/>
              <a:gd name="connsiteY27613" fmla="*/ 2690777 h 5339960"/>
              <a:gd name="connsiteX27614" fmla="*/ 421251 w 6294865"/>
              <a:gd name="connsiteY27614" fmla="*/ 2690774 h 5339960"/>
              <a:gd name="connsiteX27615" fmla="*/ 421221 w 6294865"/>
              <a:gd name="connsiteY27615" fmla="*/ 2690668 h 5339960"/>
              <a:gd name="connsiteX27616" fmla="*/ 420569 w 6294865"/>
              <a:gd name="connsiteY27616" fmla="*/ 2690096 h 5339960"/>
              <a:gd name="connsiteX27617" fmla="*/ 523642 w 6294865"/>
              <a:gd name="connsiteY27617" fmla="*/ 2334458 h 5339960"/>
              <a:gd name="connsiteX27618" fmla="*/ 524346 w 6294865"/>
              <a:gd name="connsiteY27618" fmla="*/ 2335718 h 5339960"/>
              <a:gd name="connsiteX27619" fmla="*/ 525763 w 6294865"/>
              <a:gd name="connsiteY27619" fmla="*/ 2335130 h 5339960"/>
              <a:gd name="connsiteX27620" fmla="*/ 525226 w 6294865"/>
              <a:gd name="connsiteY27620" fmla="*/ 2334469 h 5339960"/>
              <a:gd name="connsiteX27621" fmla="*/ 423465 w 6294865"/>
              <a:gd name="connsiteY27621" fmla="*/ 2652001 h 5339960"/>
              <a:gd name="connsiteX27622" fmla="*/ 432618 w 6294865"/>
              <a:gd name="connsiteY27622" fmla="*/ 2672749 h 5339960"/>
              <a:gd name="connsiteX27623" fmla="*/ 432651 w 6294865"/>
              <a:gd name="connsiteY27623" fmla="*/ 2673311 h 5339960"/>
              <a:gd name="connsiteX27624" fmla="*/ 442634 w 6294865"/>
              <a:gd name="connsiteY27624" fmla="*/ 2672618 h 5339960"/>
              <a:gd name="connsiteX27625" fmla="*/ 448658 w 6294865"/>
              <a:gd name="connsiteY27625" fmla="*/ 2672956 h 5339960"/>
              <a:gd name="connsiteX27626" fmla="*/ 456998 w 6294865"/>
              <a:gd name="connsiteY27626" fmla="*/ 2663336 h 5339960"/>
              <a:gd name="connsiteX27627" fmla="*/ 455720 w 6294865"/>
              <a:gd name="connsiteY27627" fmla="*/ 2660019 h 5339960"/>
              <a:gd name="connsiteX27628" fmla="*/ 456657 w 6294865"/>
              <a:gd name="connsiteY27628" fmla="*/ 2639819 h 5339960"/>
              <a:gd name="connsiteX27629" fmla="*/ 443082 w 6294865"/>
              <a:gd name="connsiteY27629" fmla="*/ 2644569 h 5339960"/>
              <a:gd name="connsiteX27630" fmla="*/ 431682 w 6294865"/>
              <a:gd name="connsiteY27630" fmla="*/ 2644047 h 5339960"/>
              <a:gd name="connsiteX27631" fmla="*/ 447855 w 6294865"/>
              <a:gd name="connsiteY27631" fmla="*/ 2628268 h 5339960"/>
              <a:gd name="connsiteX27632" fmla="*/ 459938 w 6294865"/>
              <a:gd name="connsiteY27632" fmla="*/ 2617613 h 5339960"/>
              <a:gd name="connsiteX27633" fmla="*/ 460057 w 6294865"/>
              <a:gd name="connsiteY27633" fmla="*/ 2617053 h 5339960"/>
              <a:gd name="connsiteX27634" fmla="*/ 459792 w 6294865"/>
              <a:gd name="connsiteY27634" fmla="*/ 2616734 h 5339960"/>
              <a:gd name="connsiteX27635" fmla="*/ 447840 w 6294865"/>
              <a:gd name="connsiteY27635" fmla="*/ 2628245 h 5339960"/>
              <a:gd name="connsiteX27636" fmla="*/ 426626 w 6294865"/>
              <a:gd name="connsiteY27636" fmla="*/ 2642643 h 5339960"/>
              <a:gd name="connsiteX27637" fmla="*/ 912121 w 6294865"/>
              <a:gd name="connsiteY27637" fmla="*/ 1100471 h 5339960"/>
              <a:gd name="connsiteX27638" fmla="*/ 911968 w 6294865"/>
              <a:gd name="connsiteY27638" fmla="*/ 1103981 h 5339960"/>
              <a:gd name="connsiteX27639" fmla="*/ 913471 w 6294865"/>
              <a:gd name="connsiteY27639" fmla="*/ 1101022 h 5339960"/>
              <a:gd name="connsiteX27640" fmla="*/ 742097 w 6294865"/>
              <a:gd name="connsiteY27640" fmla="*/ 1639765 h 5339960"/>
              <a:gd name="connsiteX27641" fmla="*/ 749391 w 6294865"/>
              <a:gd name="connsiteY27641" fmla="*/ 1652277 h 5339960"/>
              <a:gd name="connsiteX27642" fmla="*/ 749636 w 6294865"/>
              <a:gd name="connsiteY27642" fmla="*/ 1652897 h 5339960"/>
              <a:gd name="connsiteX27643" fmla="*/ 752741 w 6294865"/>
              <a:gd name="connsiteY27643" fmla="*/ 1651568 h 5339960"/>
              <a:gd name="connsiteX27644" fmla="*/ 752249 w 6294865"/>
              <a:gd name="connsiteY27644" fmla="*/ 1649875 h 5339960"/>
              <a:gd name="connsiteX27645" fmla="*/ 744257 w 6294865"/>
              <a:gd name="connsiteY27645" fmla="*/ 1638925 h 5339960"/>
              <a:gd name="connsiteX27646" fmla="*/ 538429 w 6294865"/>
              <a:gd name="connsiteY27646" fmla="*/ 2282159 h 5339960"/>
              <a:gd name="connsiteX27647" fmla="*/ 538944 w 6294865"/>
              <a:gd name="connsiteY27647" fmla="*/ 2288270 h 5339960"/>
              <a:gd name="connsiteX27648" fmla="*/ 539689 w 6294865"/>
              <a:gd name="connsiteY27648" fmla="*/ 2296610 h 5339960"/>
              <a:gd name="connsiteX27649" fmla="*/ 541253 w 6294865"/>
              <a:gd name="connsiteY27649" fmla="*/ 2295146 h 5339960"/>
              <a:gd name="connsiteX27650" fmla="*/ 547726 w 6294865"/>
              <a:gd name="connsiteY27650" fmla="*/ 2290401 h 5339960"/>
              <a:gd name="connsiteX27651" fmla="*/ 540582 w 6294865"/>
              <a:gd name="connsiteY27651" fmla="*/ 2284376 h 5339960"/>
              <a:gd name="connsiteX27652" fmla="*/ 655111 w 6294865"/>
              <a:gd name="connsiteY27652" fmla="*/ 1910665 h 5339960"/>
              <a:gd name="connsiteX27653" fmla="*/ 655361 w 6294865"/>
              <a:gd name="connsiteY27653" fmla="*/ 1911232 h 5339960"/>
              <a:gd name="connsiteX27654" fmla="*/ 656870 w 6294865"/>
              <a:gd name="connsiteY27654" fmla="*/ 1909911 h 5339960"/>
              <a:gd name="connsiteX27655" fmla="*/ 656205 w 6294865"/>
              <a:gd name="connsiteY27655" fmla="*/ 1909157 h 5339960"/>
              <a:gd name="connsiteX27656" fmla="*/ 655375 w 6294865"/>
              <a:gd name="connsiteY27656" fmla="*/ 1909883 h 5339960"/>
              <a:gd name="connsiteX27657" fmla="*/ 687341 w 6294865"/>
              <a:gd name="connsiteY27657" fmla="*/ 1808345 h 5339960"/>
              <a:gd name="connsiteX27658" fmla="*/ 690850 w 6294865"/>
              <a:gd name="connsiteY27658" fmla="*/ 1816296 h 5339960"/>
              <a:gd name="connsiteX27659" fmla="*/ 692166 w 6294865"/>
              <a:gd name="connsiteY27659" fmla="*/ 1814634 h 5339960"/>
              <a:gd name="connsiteX27660" fmla="*/ 691797 w 6294865"/>
              <a:gd name="connsiteY27660" fmla="*/ 1818445 h 5339960"/>
              <a:gd name="connsiteX27661" fmla="*/ 692603 w 6294865"/>
              <a:gd name="connsiteY27661" fmla="*/ 1820270 h 5339960"/>
              <a:gd name="connsiteX27662" fmla="*/ 698423 w 6294865"/>
              <a:gd name="connsiteY27662" fmla="*/ 1813786 h 5339960"/>
              <a:gd name="connsiteX27663" fmla="*/ 698357 w 6294865"/>
              <a:gd name="connsiteY27663" fmla="*/ 1813748 h 5339960"/>
              <a:gd name="connsiteX27664" fmla="*/ 688339 w 6294865"/>
              <a:gd name="connsiteY27664" fmla="*/ 1805388 h 5339960"/>
              <a:gd name="connsiteX27665" fmla="*/ 482544 w 6294865"/>
              <a:gd name="connsiteY27665" fmla="*/ 2456914 h 5339960"/>
              <a:gd name="connsiteX27666" fmla="*/ 489874 w 6294865"/>
              <a:gd name="connsiteY27666" fmla="*/ 2462460 h 5339960"/>
              <a:gd name="connsiteX27667" fmla="*/ 496138 w 6294865"/>
              <a:gd name="connsiteY27667" fmla="*/ 2458633 h 5339960"/>
              <a:gd name="connsiteX27668" fmla="*/ 491523 w 6294865"/>
              <a:gd name="connsiteY27668" fmla="*/ 2456478 h 5339960"/>
              <a:gd name="connsiteX27669" fmla="*/ 486625 w 6294865"/>
              <a:gd name="connsiteY27669" fmla="*/ 2452984 h 5339960"/>
              <a:gd name="connsiteX27670" fmla="*/ 522120 w 6294865"/>
              <a:gd name="connsiteY27670" fmla="*/ 2329298 h 5339960"/>
              <a:gd name="connsiteX27671" fmla="*/ 522370 w 6294865"/>
              <a:gd name="connsiteY27671" fmla="*/ 2329350 h 5339960"/>
              <a:gd name="connsiteX27672" fmla="*/ 522268 w 6294865"/>
              <a:gd name="connsiteY27672" fmla="*/ 2329149 h 5339960"/>
              <a:gd name="connsiteX27673" fmla="*/ 458725 w 6294865"/>
              <a:gd name="connsiteY27673" fmla="*/ 2530152 h 5339960"/>
              <a:gd name="connsiteX27674" fmla="*/ 459262 w 6294865"/>
              <a:gd name="connsiteY27674" fmla="*/ 2529977 h 5339960"/>
              <a:gd name="connsiteX27675" fmla="*/ 459318 w 6294865"/>
              <a:gd name="connsiteY27675" fmla="*/ 2529714 h 5339960"/>
              <a:gd name="connsiteX27676" fmla="*/ 734110 w 6294865"/>
              <a:gd name="connsiteY27676" fmla="*/ 1655716 h 5339960"/>
              <a:gd name="connsiteX27677" fmla="*/ 733979 w 6294865"/>
              <a:gd name="connsiteY27677" fmla="*/ 1657262 h 5339960"/>
              <a:gd name="connsiteX27678" fmla="*/ 736016 w 6294865"/>
              <a:gd name="connsiteY27678" fmla="*/ 1657297 h 5339960"/>
              <a:gd name="connsiteX27679" fmla="*/ 735587 w 6294865"/>
              <a:gd name="connsiteY27679" fmla="*/ 1656939 h 5339960"/>
              <a:gd name="connsiteX27680" fmla="*/ 940420 w 6294865"/>
              <a:gd name="connsiteY27680" fmla="*/ 999985 h 5339960"/>
              <a:gd name="connsiteX27681" fmla="*/ 939970 w 6294865"/>
              <a:gd name="connsiteY27681" fmla="*/ 1017572 h 5339960"/>
              <a:gd name="connsiteX27682" fmla="*/ 937664 w 6294865"/>
              <a:gd name="connsiteY27682" fmla="*/ 1043686 h 5339960"/>
              <a:gd name="connsiteX27683" fmla="*/ 959214 w 6294865"/>
              <a:gd name="connsiteY27683" fmla="*/ 1049121 h 5339960"/>
              <a:gd name="connsiteX27684" fmla="*/ 966691 w 6294865"/>
              <a:gd name="connsiteY27684" fmla="*/ 1050994 h 5339960"/>
              <a:gd name="connsiteX27685" fmla="*/ 965475 w 6294865"/>
              <a:gd name="connsiteY27685" fmla="*/ 1040067 h 5339960"/>
              <a:gd name="connsiteX27686" fmla="*/ 970313 w 6294865"/>
              <a:gd name="connsiteY27686" fmla="*/ 1029521 h 5339960"/>
              <a:gd name="connsiteX27687" fmla="*/ 973494 w 6294865"/>
              <a:gd name="connsiteY27687" fmla="*/ 1024394 h 5339960"/>
              <a:gd name="connsiteX27688" fmla="*/ 971681 w 6294865"/>
              <a:gd name="connsiteY27688" fmla="*/ 1019536 h 5339960"/>
              <a:gd name="connsiteX27689" fmla="*/ 965457 w 6294865"/>
              <a:gd name="connsiteY27689" fmla="*/ 1015148 h 5339960"/>
              <a:gd name="connsiteX27690" fmla="*/ 950058 w 6294865"/>
              <a:gd name="connsiteY27690" fmla="*/ 1002611 h 5339960"/>
              <a:gd name="connsiteX27691" fmla="*/ 947268 w 6294865"/>
              <a:gd name="connsiteY27691" fmla="*/ 1000918 h 5339960"/>
              <a:gd name="connsiteX27692" fmla="*/ 565233 w 6294865"/>
              <a:gd name="connsiteY27692" fmla="*/ 2191019 h 5339960"/>
              <a:gd name="connsiteX27693" fmla="*/ 588660 w 6294865"/>
              <a:gd name="connsiteY27693" fmla="*/ 2207791 h 5339960"/>
              <a:gd name="connsiteX27694" fmla="*/ 589465 w 6294865"/>
              <a:gd name="connsiteY27694" fmla="*/ 2208369 h 5339960"/>
              <a:gd name="connsiteX27695" fmla="*/ 596213 w 6294865"/>
              <a:gd name="connsiteY27695" fmla="*/ 2203095 h 5339960"/>
              <a:gd name="connsiteX27696" fmla="*/ 595475 w 6294865"/>
              <a:gd name="connsiteY27696" fmla="*/ 2199186 h 5339960"/>
              <a:gd name="connsiteX27697" fmla="*/ 567033 w 6294865"/>
              <a:gd name="connsiteY27697" fmla="*/ 2187734 h 5339960"/>
              <a:gd name="connsiteX27698" fmla="*/ 565959 w 6294865"/>
              <a:gd name="connsiteY27698" fmla="*/ 2189998 h 5339960"/>
              <a:gd name="connsiteX27699" fmla="*/ 766328 w 6294865"/>
              <a:gd name="connsiteY27699" fmla="*/ 1549630 h 5339960"/>
              <a:gd name="connsiteX27700" fmla="*/ 780347 w 6294865"/>
              <a:gd name="connsiteY27700" fmla="*/ 1559923 h 5339960"/>
              <a:gd name="connsiteX27701" fmla="*/ 790742 w 6294865"/>
              <a:gd name="connsiteY27701" fmla="*/ 1548674 h 5339960"/>
              <a:gd name="connsiteX27702" fmla="*/ 794490 w 6294865"/>
              <a:gd name="connsiteY27702" fmla="*/ 1545432 h 5339960"/>
              <a:gd name="connsiteX27703" fmla="*/ 774272 w 6294865"/>
              <a:gd name="connsiteY27703" fmla="*/ 1541571 h 5339960"/>
              <a:gd name="connsiteX27704" fmla="*/ 789760 w 6294865"/>
              <a:gd name="connsiteY27704" fmla="*/ 1474713 h 5339960"/>
              <a:gd name="connsiteX27705" fmla="*/ 793078 w 6294865"/>
              <a:gd name="connsiteY27705" fmla="*/ 1474616 h 5339960"/>
              <a:gd name="connsiteX27706" fmla="*/ 792915 w 6294865"/>
              <a:gd name="connsiteY27706" fmla="*/ 1473166 h 5339960"/>
              <a:gd name="connsiteX27707" fmla="*/ 274823 w 6294865"/>
              <a:gd name="connsiteY27707" fmla="*/ 3108792 h 5339960"/>
              <a:gd name="connsiteX27708" fmla="*/ 274454 w 6294865"/>
              <a:gd name="connsiteY27708" fmla="*/ 3110966 h 5339960"/>
              <a:gd name="connsiteX27709" fmla="*/ 275602 w 6294865"/>
              <a:gd name="connsiteY27709" fmla="*/ 3109769 h 5339960"/>
              <a:gd name="connsiteX27710" fmla="*/ 308115 w 6294865"/>
              <a:gd name="connsiteY27710" fmla="*/ 3000057 h 5339960"/>
              <a:gd name="connsiteX27711" fmla="*/ 307923 w 6294865"/>
              <a:gd name="connsiteY27711" fmla="*/ 3001198 h 5339960"/>
              <a:gd name="connsiteX27712" fmla="*/ 308982 w 6294865"/>
              <a:gd name="connsiteY27712" fmla="*/ 3000263 h 5339960"/>
              <a:gd name="connsiteX27713" fmla="*/ 309301 w 6294865"/>
              <a:gd name="connsiteY27713" fmla="*/ 2999286 h 5339960"/>
              <a:gd name="connsiteX27714" fmla="*/ 451384 w 6294865"/>
              <a:gd name="connsiteY27714" fmla="*/ 2544445 h 5339960"/>
              <a:gd name="connsiteX27715" fmla="*/ 457805 w 6294865"/>
              <a:gd name="connsiteY27715" fmla="*/ 2548034 h 5339960"/>
              <a:gd name="connsiteX27716" fmla="*/ 458063 w 6294865"/>
              <a:gd name="connsiteY27716" fmla="*/ 2542471 h 5339960"/>
              <a:gd name="connsiteX27717" fmla="*/ 483520 w 6294865"/>
              <a:gd name="connsiteY27717" fmla="*/ 2437988 h 5339960"/>
              <a:gd name="connsiteX27718" fmla="*/ 485807 w 6294865"/>
              <a:gd name="connsiteY27718" fmla="*/ 2439832 h 5339960"/>
              <a:gd name="connsiteX27719" fmla="*/ 505920 w 6294865"/>
              <a:gd name="connsiteY27719" fmla="*/ 2431033 h 5339960"/>
              <a:gd name="connsiteX27720" fmla="*/ 505444 w 6294865"/>
              <a:gd name="connsiteY27720" fmla="*/ 2430006 h 5339960"/>
              <a:gd name="connsiteX27721" fmla="*/ 499394 w 6294865"/>
              <a:gd name="connsiteY27721" fmla="*/ 2423156 h 5339960"/>
              <a:gd name="connsiteX27722" fmla="*/ 491022 w 6294865"/>
              <a:gd name="connsiteY27722" fmla="*/ 2430487 h 5339960"/>
              <a:gd name="connsiteX27723" fmla="*/ 511600 w 6294865"/>
              <a:gd name="connsiteY27723" fmla="*/ 2348495 h 5339960"/>
              <a:gd name="connsiteX27724" fmla="*/ 511991 w 6294865"/>
              <a:gd name="connsiteY27724" fmla="*/ 2353462 h 5339960"/>
              <a:gd name="connsiteX27725" fmla="*/ 513432 w 6294865"/>
              <a:gd name="connsiteY27725" fmla="*/ 2360980 h 5339960"/>
              <a:gd name="connsiteX27726" fmla="*/ 513736 w 6294865"/>
              <a:gd name="connsiteY27726" fmla="*/ 2358148 h 5339960"/>
              <a:gd name="connsiteX27727" fmla="*/ 517669 w 6294865"/>
              <a:gd name="connsiteY27727" fmla="*/ 2377054 h 5339960"/>
              <a:gd name="connsiteX27728" fmla="*/ 518830 w 6294865"/>
              <a:gd name="connsiteY27728" fmla="*/ 2386981 h 5339960"/>
              <a:gd name="connsiteX27729" fmla="*/ 519534 w 6294865"/>
              <a:gd name="connsiteY27729" fmla="*/ 2389763 h 5339960"/>
              <a:gd name="connsiteX27730" fmla="*/ 540463 w 6294865"/>
              <a:gd name="connsiteY27730" fmla="*/ 2374422 h 5339960"/>
              <a:gd name="connsiteX27731" fmla="*/ 519832 w 6294865"/>
              <a:gd name="connsiteY27731" fmla="*/ 2342185 h 5339960"/>
              <a:gd name="connsiteX27732" fmla="*/ 236365 w 6294865"/>
              <a:gd name="connsiteY27732" fmla="*/ 3221980 h 5339960"/>
              <a:gd name="connsiteX27733" fmla="*/ 243976 w 6294865"/>
              <a:gd name="connsiteY27733" fmla="*/ 3227742 h 5339960"/>
              <a:gd name="connsiteX27734" fmla="*/ 283092 w 6294865"/>
              <a:gd name="connsiteY27734" fmla="*/ 3248265 h 5339960"/>
              <a:gd name="connsiteX27735" fmla="*/ 293938 w 6294865"/>
              <a:gd name="connsiteY27735" fmla="*/ 3253481 h 5339960"/>
              <a:gd name="connsiteX27736" fmla="*/ 277031 w 6294865"/>
              <a:gd name="connsiteY27736" fmla="*/ 3196942 h 5339960"/>
              <a:gd name="connsiteX27737" fmla="*/ 273570 w 6294865"/>
              <a:gd name="connsiteY27737" fmla="*/ 3198451 h 5339960"/>
              <a:gd name="connsiteX27738" fmla="*/ 244083 w 6294865"/>
              <a:gd name="connsiteY27738" fmla="*/ 3214048 h 5339960"/>
              <a:gd name="connsiteX27739" fmla="*/ 617447 w 6294865"/>
              <a:gd name="connsiteY27739" fmla="*/ 2009261 h 5339960"/>
              <a:gd name="connsiteX27740" fmla="*/ 619136 w 6294865"/>
              <a:gd name="connsiteY27740" fmla="*/ 2015766 h 5339960"/>
              <a:gd name="connsiteX27741" fmla="*/ 619395 w 6294865"/>
              <a:gd name="connsiteY27741" fmla="*/ 2015585 h 5339960"/>
              <a:gd name="connsiteX27742" fmla="*/ 618611 w 6294865"/>
              <a:gd name="connsiteY27742" fmla="*/ 2008646 h 5339960"/>
              <a:gd name="connsiteX27743" fmla="*/ 554915 w 6294865"/>
              <a:gd name="connsiteY27743" fmla="*/ 2205418 h 5339960"/>
              <a:gd name="connsiteX27744" fmla="*/ 559777 w 6294865"/>
              <a:gd name="connsiteY27744" fmla="*/ 2210733 h 5339960"/>
              <a:gd name="connsiteX27745" fmla="*/ 573064 w 6294865"/>
              <a:gd name="connsiteY27745" fmla="*/ 2212585 h 5339960"/>
              <a:gd name="connsiteX27746" fmla="*/ 581160 w 6294865"/>
              <a:gd name="connsiteY27746" fmla="*/ 2211445 h 5339960"/>
              <a:gd name="connsiteX27747" fmla="*/ 571526 w 6294865"/>
              <a:gd name="connsiteY27747" fmla="*/ 2205440 h 5339960"/>
              <a:gd name="connsiteX27748" fmla="*/ 560196 w 6294865"/>
              <a:gd name="connsiteY27748" fmla="*/ 2198103 h 5339960"/>
              <a:gd name="connsiteX27749" fmla="*/ 555332 w 6294865"/>
              <a:gd name="connsiteY27749" fmla="*/ 2204944 h 5339960"/>
              <a:gd name="connsiteX27750" fmla="*/ 374011 w 6294865"/>
              <a:gd name="connsiteY27750" fmla="*/ 2779179 h 5339960"/>
              <a:gd name="connsiteX27751" fmla="*/ 376271 w 6294865"/>
              <a:gd name="connsiteY27751" fmla="*/ 2798501 h 5339960"/>
              <a:gd name="connsiteX27752" fmla="*/ 379545 w 6294865"/>
              <a:gd name="connsiteY27752" fmla="*/ 2799074 h 5339960"/>
              <a:gd name="connsiteX27753" fmla="*/ 392926 w 6294865"/>
              <a:gd name="connsiteY27753" fmla="*/ 2808411 h 5339960"/>
              <a:gd name="connsiteX27754" fmla="*/ 395224 w 6294865"/>
              <a:gd name="connsiteY27754" fmla="*/ 2811469 h 5339960"/>
              <a:gd name="connsiteX27755" fmla="*/ 395904 w 6294865"/>
              <a:gd name="connsiteY27755" fmla="*/ 2811278 h 5339960"/>
              <a:gd name="connsiteX27756" fmla="*/ 397635 w 6294865"/>
              <a:gd name="connsiteY27756" fmla="*/ 2809658 h 5339960"/>
              <a:gd name="connsiteX27757" fmla="*/ 396520 w 6294865"/>
              <a:gd name="connsiteY27757" fmla="*/ 2806420 h 5339960"/>
              <a:gd name="connsiteX27758" fmla="*/ 385035 w 6294865"/>
              <a:gd name="connsiteY27758" fmla="*/ 2771083 h 5339960"/>
              <a:gd name="connsiteX27759" fmla="*/ 569234 w 6294865"/>
              <a:gd name="connsiteY27759" fmla="*/ 2159357 h 5339960"/>
              <a:gd name="connsiteX27760" fmla="*/ 585937 w 6294865"/>
              <a:gd name="connsiteY27760" fmla="*/ 2166985 h 5339960"/>
              <a:gd name="connsiteX27761" fmla="*/ 579435 w 6294865"/>
              <a:gd name="connsiteY27761" fmla="*/ 2152894 h 5339960"/>
              <a:gd name="connsiteX27762" fmla="*/ 570262 w 6294865"/>
              <a:gd name="connsiteY27762" fmla="*/ 2158957 h 5339960"/>
              <a:gd name="connsiteX27763" fmla="*/ 384500 w 6294865"/>
              <a:gd name="connsiteY27763" fmla="*/ 2745574 h 5339960"/>
              <a:gd name="connsiteX27764" fmla="*/ 386061 w 6294865"/>
              <a:gd name="connsiteY27764" fmla="*/ 2751595 h 5339960"/>
              <a:gd name="connsiteX27765" fmla="*/ 390331 w 6294865"/>
              <a:gd name="connsiteY27765" fmla="*/ 2747137 h 5339960"/>
              <a:gd name="connsiteX27766" fmla="*/ 789738 w 6294865"/>
              <a:gd name="connsiteY27766" fmla="*/ 1456256 h 5339960"/>
              <a:gd name="connsiteX27767" fmla="*/ 791477 w 6294865"/>
              <a:gd name="connsiteY27767" fmla="*/ 1455775 h 5339960"/>
              <a:gd name="connsiteX27768" fmla="*/ 791457 w 6294865"/>
              <a:gd name="connsiteY27768" fmla="*/ 1454513 h 5339960"/>
              <a:gd name="connsiteX27769" fmla="*/ 510967 w 6294865"/>
              <a:gd name="connsiteY27769" fmla="*/ 2340450 h 5339960"/>
              <a:gd name="connsiteX27770" fmla="*/ 511031 w 6294865"/>
              <a:gd name="connsiteY27770" fmla="*/ 2341271 h 5339960"/>
              <a:gd name="connsiteX27771" fmla="*/ 511375 w 6294865"/>
              <a:gd name="connsiteY27771" fmla="*/ 2341095 h 5339960"/>
              <a:gd name="connsiteX27772" fmla="*/ 517508 w 6294865"/>
              <a:gd name="connsiteY27772" fmla="*/ 2338553 h 5339960"/>
              <a:gd name="connsiteX27773" fmla="*/ 515817 w 6294865"/>
              <a:gd name="connsiteY27773" fmla="*/ 2335910 h 5339960"/>
              <a:gd name="connsiteX27774" fmla="*/ 515700 w 6294865"/>
              <a:gd name="connsiteY27774" fmla="*/ 2335717 h 5339960"/>
              <a:gd name="connsiteX27775" fmla="*/ 953126 w 6294865"/>
              <a:gd name="connsiteY27775" fmla="*/ 936141 h 5339960"/>
              <a:gd name="connsiteX27776" fmla="*/ 956564 w 6294865"/>
              <a:gd name="connsiteY27776" fmla="*/ 947600 h 5339960"/>
              <a:gd name="connsiteX27777" fmla="*/ 961462 w 6294865"/>
              <a:gd name="connsiteY27777" fmla="*/ 963823 h 5339960"/>
              <a:gd name="connsiteX27778" fmla="*/ 994927 w 6294865"/>
              <a:gd name="connsiteY27778" fmla="*/ 977302 h 5339960"/>
              <a:gd name="connsiteX27779" fmla="*/ 994663 w 6294865"/>
              <a:gd name="connsiteY27779" fmla="*/ 947147 h 5339960"/>
              <a:gd name="connsiteX27780" fmla="*/ 972505 w 6294865"/>
              <a:gd name="connsiteY27780" fmla="*/ 941733 h 5339960"/>
              <a:gd name="connsiteX27781" fmla="*/ 709420 w 6294865"/>
              <a:gd name="connsiteY27781" fmla="*/ 1709017 h 5339960"/>
              <a:gd name="connsiteX27782" fmla="*/ 711165 w 6294865"/>
              <a:gd name="connsiteY27782" fmla="*/ 1709539 h 5339960"/>
              <a:gd name="connsiteX27783" fmla="*/ 714601 w 6294865"/>
              <a:gd name="connsiteY27783" fmla="*/ 1702261 h 5339960"/>
              <a:gd name="connsiteX27784" fmla="*/ 715325 w 6294865"/>
              <a:gd name="connsiteY27784" fmla="*/ 1701194 h 5339960"/>
              <a:gd name="connsiteX27785" fmla="*/ 716989 w 6294865"/>
              <a:gd name="connsiteY27785" fmla="*/ 1694620 h 5339960"/>
              <a:gd name="connsiteX27786" fmla="*/ 716694 w 6294865"/>
              <a:gd name="connsiteY27786" fmla="*/ 1694431 h 5339960"/>
              <a:gd name="connsiteX27787" fmla="*/ 333889 w 6294865"/>
              <a:gd name="connsiteY27787" fmla="*/ 2897759 h 5339960"/>
              <a:gd name="connsiteX27788" fmla="*/ 343042 w 6294865"/>
              <a:gd name="connsiteY27788" fmla="*/ 2904479 h 5339960"/>
              <a:gd name="connsiteX27789" fmla="*/ 346245 w 6294865"/>
              <a:gd name="connsiteY27789" fmla="*/ 2901015 h 5339960"/>
              <a:gd name="connsiteX27790" fmla="*/ 346967 w 6294865"/>
              <a:gd name="connsiteY27790" fmla="*/ 2894304 h 5339960"/>
              <a:gd name="connsiteX27791" fmla="*/ 348510 w 6294865"/>
              <a:gd name="connsiteY27791" fmla="*/ 2897425 h 5339960"/>
              <a:gd name="connsiteX27792" fmla="*/ 348658 w 6294865"/>
              <a:gd name="connsiteY27792" fmla="*/ 2898402 h 5339960"/>
              <a:gd name="connsiteX27793" fmla="*/ 353438 w 6294865"/>
              <a:gd name="connsiteY27793" fmla="*/ 2893230 h 5339960"/>
              <a:gd name="connsiteX27794" fmla="*/ 357186 w 6294865"/>
              <a:gd name="connsiteY27794" fmla="*/ 2889988 h 5339960"/>
              <a:gd name="connsiteX27795" fmla="*/ 347940 w 6294865"/>
              <a:gd name="connsiteY27795" fmla="*/ 2888223 h 5339960"/>
              <a:gd name="connsiteX27796" fmla="*/ 284089 w 6294865"/>
              <a:gd name="connsiteY27796" fmla="*/ 3053977 h 5339960"/>
              <a:gd name="connsiteX27797" fmla="*/ 282229 w 6294865"/>
              <a:gd name="connsiteY27797" fmla="*/ 3064731 h 5339960"/>
              <a:gd name="connsiteX27798" fmla="*/ 281352 w 6294865"/>
              <a:gd name="connsiteY27798" fmla="*/ 3069972 h 5339960"/>
              <a:gd name="connsiteX27799" fmla="*/ 283577 w 6294865"/>
              <a:gd name="connsiteY27799" fmla="*/ 3078778 h 5339960"/>
              <a:gd name="connsiteX27800" fmla="*/ 289824 w 6294865"/>
              <a:gd name="connsiteY27800" fmla="*/ 3083136 h 5339960"/>
              <a:gd name="connsiteX27801" fmla="*/ 291115 w 6294865"/>
              <a:gd name="connsiteY27801" fmla="*/ 3082474 h 5339960"/>
              <a:gd name="connsiteX27802" fmla="*/ 291703 w 6294865"/>
              <a:gd name="connsiteY27802" fmla="*/ 3069807 h 5339960"/>
              <a:gd name="connsiteX27803" fmla="*/ 295286 w 6294865"/>
              <a:gd name="connsiteY27803" fmla="*/ 3053118 h 5339960"/>
              <a:gd name="connsiteX27804" fmla="*/ 293893 w 6294865"/>
              <a:gd name="connsiteY27804" fmla="*/ 3051892 h 5339960"/>
              <a:gd name="connsiteX27805" fmla="*/ 738344 w 6294865"/>
              <a:gd name="connsiteY27805" fmla="*/ 1610914 h 5339960"/>
              <a:gd name="connsiteX27806" fmla="*/ 739022 w 6294865"/>
              <a:gd name="connsiteY27806" fmla="*/ 1611844 h 5339960"/>
              <a:gd name="connsiteX27807" fmla="*/ 745383 w 6294865"/>
              <a:gd name="connsiteY27807" fmla="*/ 1609239 h 5339960"/>
              <a:gd name="connsiteX27808" fmla="*/ 744383 w 6294865"/>
              <a:gd name="connsiteY27808" fmla="*/ 1607450 h 5339960"/>
              <a:gd name="connsiteX27809" fmla="*/ 467080 w 6294865"/>
              <a:gd name="connsiteY27809" fmla="*/ 2471488 h 5339960"/>
              <a:gd name="connsiteX27810" fmla="*/ 471197 w 6294865"/>
              <a:gd name="connsiteY27810" fmla="*/ 2471957 h 5339960"/>
              <a:gd name="connsiteX27811" fmla="*/ 470445 w 6294865"/>
              <a:gd name="connsiteY27811" fmla="*/ 2468568 h 5339960"/>
              <a:gd name="connsiteX27812" fmla="*/ 468205 w 6294865"/>
              <a:gd name="connsiteY27812" fmla="*/ 2470724 h 5339960"/>
              <a:gd name="connsiteX27813" fmla="*/ 703232 w 6294865"/>
              <a:gd name="connsiteY27813" fmla="*/ 1720868 h 5339960"/>
              <a:gd name="connsiteX27814" fmla="*/ 705856 w 6294865"/>
              <a:gd name="connsiteY27814" fmla="*/ 1720778 h 5339960"/>
              <a:gd name="connsiteX27815" fmla="*/ 706318 w 6294865"/>
              <a:gd name="connsiteY27815" fmla="*/ 1719803 h 5339960"/>
              <a:gd name="connsiteX27816" fmla="*/ 704462 w 6294865"/>
              <a:gd name="connsiteY27816" fmla="*/ 1718954 h 5339960"/>
              <a:gd name="connsiteX27817" fmla="*/ 703916 w 6294865"/>
              <a:gd name="connsiteY27817" fmla="*/ 1720051 h 5339960"/>
              <a:gd name="connsiteX27818" fmla="*/ 456270 w 6294865"/>
              <a:gd name="connsiteY27818" fmla="*/ 2502742 h 5339960"/>
              <a:gd name="connsiteX27819" fmla="*/ 463680 w 6294865"/>
              <a:gd name="connsiteY27819" fmla="*/ 2508183 h 5339960"/>
              <a:gd name="connsiteX27820" fmla="*/ 463956 w 6294865"/>
              <a:gd name="connsiteY27820" fmla="*/ 2508106 h 5339960"/>
              <a:gd name="connsiteX27821" fmla="*/ 466285 w 6294865"/>
              <a:gd name="connsiteY27821" fmla="*/ 2497264 h 5339960"/>
              <a:gd name="connsiteX27822" fmla="*/ 466571 w 6294865"/>
              <a:gd name="connsiteY27822" fmla="*/ 2496259 h 5339960"/>
              <a:gd name="connsiteX27823" fmla="*/ 294735 w 6294865"/>
              <a:gd name="connsiteY27823" fmla="*/ 3011993 h 5339960"/>
              <a:gd name="connsiteX27824" fmla="*/ 294986 w 6294865"/>
              <a:gd name="connsiteY27824" fmla="*/ 3012560 h 5339960"/>
              <a:gd name="connsiteX27825" fmla="*/ 296496 w 6294865"/>
              <a:gd name="connsiteY27825" fmla="*/ 3011238 h 5339960"/>
              <a:gd name="connsiteX27826" fmla="*/ 296344 w 6294865"/>
              <a:gd name="connsiteY27826" fmla="*/ 3011067 h 5339960"/>
              <a:gd name="connsiteX27827" fmla="*/ 295254 w 6294865"/>
              <a:gd name="connsiteY27827" fmla="*/ 3010987 h 5339960"/>
              <a:gd name="connsiteX27828" fmla="*/ 295000 w 6294865"/>
              <a:gd name="connsiteY27828" fmla="*/ 3011211 h 5339960"/>
              <a:gd name="connsiteX27829" fmla="*/ 326965 w 6294865"/>
              <a:gd name="connsiteY27829" fmla="*/ 2909672 h 5339960"/>
              <a:gd name="connsiteX27830" fmla="*/ 330474 w 6294865"/>
              <a:gd name="connsiteY27830" fmla="*/ 2917624 h 5339960"/>
              <a:gd name="connsiteX27831" fmla="*/ 331790 w 6294865"/>
              <a:gd name="connsiteY27831" fmla="*/ 2915961 h 5339960"/>
              <a:gd name="connsiteX27832" fmla="*/ 331421 w 6294865"/>
              <a:gd name="connsiteY27832" fmla="*/ 2919773 h 5339960"/>
              <a:gd name="connsiteX27833" fmla="*/ 332070 w 6294865"/>
              <a:gd name="connsiteY27833" fmla="*/ 2921241 h 5339960"/>
              <a:gd name="connsiteX27834" fmla="*/ 332561 w 6294865"/>
              <a:gd name="connsiteY27834" fmla="*/ 2921227 h 5339960"/>
              <a:gd name="connsiteX27835" fmla="*/ 336396 w 6294865"/>
              <a:gd name="connsiteY27835" fmla="*/ 2916954 h 5339960"/>
              <a:gd name="connsiteX27836" fmla="*/ 335220 w 6294865"/>
              <a:gd name="connsiteY27836" fmla="*/ 2917546 h 5339960"/>
              <a:gd name="connsiteX27837" fmla="*/ 337507 w 6294865"/>
              <a:gd name="connsiteY27837" fmla="*/ 2911768 h 5339960"/>
              <a:gd name="connsiteX27838" fmla="*/ 328671 w 6294865"/>
              <a:gd name="connsiteY27838" fmla="*/ 2904622 h 5339960"/>
              <a:gd name="connsiteX27839" fmla="*/ 757238 w 6294865"/>
              <a:gd name="connsiteY27839" fmla="*/ 1543070 h 5339960"/>
              <a:gd name="connsiteX27840" fmla="*/ 759320 w 6294865"/>
              <a:gd name="connsiteY27840" fmla="*/ 1544543 h 5339960"/>
              <a:gd name="connsiteX27841" fmla="*/ 761495 w 6294865"/>
              <a:gd name="connsiteY27841" fmla="*/ 1542119 h 5339960"/>
              <a:gd name="connsiteX27842" fmla="*/ 635548 w 6294865"/>
              <a:gd name="connsiteY27842" fmla="*/ 1928770 h 5339960"/>
              <a:gd name="connsiteX27843" fmla="*/ 636186 w 6294865"/>
              <a:gd name="connsiteY27843" fmla="*/ 1936898 h 5339960"/>
              <a:gd name="connsiteX27844" fmla="*/ 636649 w 6294865"/>
              <a:gd name="connsiteY27844" fmla="*/ 1938099 h 5339960"/>
              <a:gd name="connsiteX27845" fmla="*/ 637138 w 6294865"/>
              <a:gd name="connsiteY27845" fmla="*/ 1938043 h 5339960"/>
              <a:gd name="connsiteX27846" fmla="*/ 639621 w 6294865"/>
              <a:gd name="connsiteY27846" fmla="*/ 1924696 h 5339960"/>
              <a:gd name="connsiteX27847" fmla="*/ 613872 w 6294865"/>
              <a:gd name="connsiteY27847" fmla="*/ 1995475 h 5339960"/>
              <a:gd name="connsiteX27848" fmla="*/ 614012 w 6294865"/>
              <a:gd name="connsiteY27848" fmla="*/ 1996013 h 5339960"/>
              <a:gd name="connsiteX27849" fmla="*/ 617086 w 6294865"/>
              <a:gd name="connsiteY27849" fmla="*/ 1995144 h 5339960"/>
              <a:gd name="connsiteX27850" fmla="*/ 616953 w 6294865"/>
              <a:gd name="connsiteY27850" fmla="*/ 1993962 h 5339960"/>
              <a:gd name="connsiteX27851" fmla="*/ 451037 w 6294865"/>
              <a:gd name="connsiteY27851" fmla="*/ 2510818 h 5339960"/>
              <a:gd name="connsiteX27852" fmla="*/ 451405 w 6294865"/>
              <a:gd name="connsiteY27852" fmla="*/ 2511653 h 5339960"/>
              <a:gd name="connsiteX27853" fmla="*/ 451897 w 6294865"/>
              <a:gd name="connsiteY27853" fmla="*/ 2511514 h 5339960"/>
              <a:gd name="connsiteX27854" fmla="*/ 746490 w 6294865"/>
              <a:gd name="connsiteY27854" fmla="*/ 1569751 h 5339960"/>
              <a:gd name="connsiteX27855" fmla="*/ 750645 w 6294865"/>
              <a:gd name="connsiteY27855" fmla="*/ 1577238 h 5339960"/>
              <a:gd name="connsiteX27856" fmla="*/ 756308 w 6294865"/>
              <a:gd name="connsiteY27856" fmla="*/ 1577071 h 5339960"/>
              <a:gd name="connsiteX27857" fmla="*/ 763029 w 6294865"/>
              <a:gd name="connsiteY27857" fmla="*/ 1572120 h 5339960"/>
              <a:gd name="connsiteX27858" fmla="*/ 760604 w 6294865"/>
              <a:gd name="connsiteY27858" fmla="*/ 1576944 h 5339960"/>
              <a:gd name="connsiteX27859" fmla="*/ 774471 w 6294865"/>
              <a:gd name="connsiteY27859" fmla="*/ 1576533 h 5339960"/>
              <a:gd name="connsiteX27860" fmla="*/ 783262 w 6294865"/>
              <a:gd name="connsiteY27860" fmla="*/ 1574048 h 5339960"/>
              <a:gd name="connsiteX27861" fmla="*/ 778337 w 6294865"/>
              <a:gd name="connsiteY27861" fmla="*/ 1570064 h 5339960"/>
              <a:gd name="connsiteX27862" fmla="*/ 772523 w 6294865"/>
              <a:gd name="connsiteY27862" fmla="*/ 1572989 h 5339960"/>
              <a:gd name="connsiteX27863" fmla="*/ 774811 w 6294865"/>
              <a:gd name="connsiteY27863" fmla="*/ 1567212 h 5339960"/>
              <a:gd name="connsiteX27864" fmla="*/ 760447 w 6294865"/>
              <a:gd name="connsiteY27864" fmla="*/ 1555595 h 5339960"/>
              <a:gd name="connsiteX27865" fmla="*/ 747187 w 6294865"/>
              <a:gd name="connsiteY27865" fmla="*/ 1569045 h 5339960"/>
              <a:gd name="connsiteX27866" fmla="*/ 352457 w 6294865"/>
              <a:gd name="connsiteY27866" fmla="*/ 2819269 h 5339960"/>
              <a:gd name="connsiteX27867" fmla="*/ 355774 w 6294865"/>
              <a:gd name="connsiteY27867" fmla="*/ 2819171 h 5339960"/>
              <a:gd name="connsiteX27868" fmla="*/ 355610 w 6294865"/>
              <a:gd name="connsiteY27868" fmla="*/ 2817723 h 5339960"/>
              <a:gd name="connsiteX27869" fmla="*/ 423529 w 6294865"/>
              <a:gd name="connsiteY27869" fmla="*/ 2593471 h 5339960"/>
              <a:gd name="connsiteX27870" fmla="*/ 423131 w 6294865"/>
              <a:gd name="connsiteY27870" fmla="*/ 2595834 h 5339960"/>
              <a:gd name="connsiteX27871" fmla="*/ 432279 w 6294865"/>
              <a:gd name="connsiteY27871" fmla="*/ 2596621 h 5339960"/>
              <a:gd name="connsiteX27872" fmla="*/ 434626 w 6294865"/>
              <a:gd name="connsiteY27872" fmla="*/ 2593850 h 5339960"/>
              <a:gd name="connsiteX27873" fmla="*/ 895046 w 6294865"/>
              <a:gd name="connsiteY27873" fmla="*/ 1092818 h 5339960"/>
              <a:gd name="connsiteX27874" fmla="*/ 895754 w 6294865"/>
              <a:gd name="connsiteY27874" fmla="*/ 1095163 h 5339960"/>
              <a:gd name="connsiteX27875" fmla="*/ 896165 w 6294865"/>
              <a:gd name="connsiteY27875" fmla="*/ 1093406 h 5339960"/>
              <a:gd name="connsiteX27876" fmla="*/ 538435 w 6294865"/>
              <a:gd name="connsiteY27876" fmla="*/ 2224228 h 5339960"/>
              <a:gd name="connsiteX27877" fmla="*/ 537737 w 6294865"/>
              <a:gd name="connsiteY27877" fmla="*/ 2234082 h 5339960"/>
              <a:gd name="connsiteX27878" fmla="*/ 551829 w 6294865"/>
              <a:gd name="connsiteY27878" fmla="*/ 2251849 h 5339960"/>
              <a:gd name="connsiteX27879" fmla="*/ 544547 w 6294865"/>
              <a:gd name="connsiteY27879" fmla="*/ 2271675 h 5339960"/>
              <a:gd name="connsiteX27880" fmla="*/ 536742 w 6294865"/>
              <a:gd name="connsiteY27880" fmla="*/ 2262115 h 5339960"/>
              <a:gd name="connsiteX27881" fmla="*/ 538396 w 6294865"/>
              <a:gd name="connsiteY27881" fmla="*/ 2281763 h 5339960"/>
              <a:gd name="connsiteX27882" fmla="*/ 544872 w 6294865"/>
              <a:gd name="connsiteY27882" fmla="*/ 2285775 h 5339960"/>
              <a:gd name="connsiteX27883" fmla="*/ 549659 w 6294865"/>
              <a:gd name="connsiteY27883" fmla="*/ 2288984 h 5339960"/>
              <a:gd name="connsiteX27884" fmla="*/ 578348 w 6294865"/>
              <a:gd name="connsiteY27884" fmla="*/ 2267955 h 5339960"/>
              <a:gd name="connsiteX27885" fmla="*/ 604743 w 6294865"/>
              <a:gd name="connsiteY27885" fmla="*/ 2252674 h 5339960"/>
              <a:gd name="connsiteX27886" fmla="*/ 605256 w 6294865"/>
              <a:gd name="connsiteY27886" fmla="*/ 2250876 h 5339960"/>
              <a:gd name="connsiteX27887" fmla="*/ 607173 w 6294865"/>
              <a:gd name="connsiteY27887" fmla="*/ 2244998 h 5339960"/>
              <a:gd name="connsiteX27888" fmla="*/ 602277 w 6294865"/>
              <a:gd name="connsiteY27888" fmla="*/ 2239917 h 5339960"/>
              <a:gd name="connsiteX27889" fmla="*/ 599675 w 6294865"/>
              <a:gd name="connsiteY27889" fmla="*/ 2228610 h 5339960"/>
              <a:gd name="connsiteX27890" fmla="*/ 599066 w 6294865"/>
              <a:gd name="connsiteY27890" fmla="*/ 2222606 h 5339960"/>
              <a:gd name="connsiteX27891" fmla="*/ 588262 w 6294865"/>
              <a:gd name="connsiteY27891" fmla="*/ 2215873 h 5339960"/>
              <a:gd name="connsiteX27892" fmla="*/ 585186 w 6294865"/>
              <a:gd name="connsiteY27892" fmla="*/ 2217653 h 5339960"/>
              <a:gd name="connsiteX27893" fmla="*/ 565088 w 6294865"/>
              <a:gd name="connsiteY27893" fmla="*/ 2219883 h 5339960"/>
              <a:gd name="connsiteX27894" fmla="*/ 571899 w 6294865"/>
              <a:gd name="connsiteY27894" fmla="*/ 2232549 h 5339960"/>
              <a:gd name="connsiteX27895" fmla="*/ 573165 w 6294865"/>
              <a:gd name="connsiteY27895" fmla="*/ 2243890 h 5339960"/>
              <a:gd name="connsiteX27896" fmla="*/ 555054 w 6294865"/>
              <a:gd name="connsiteY27896" fmla="*/ 2230382 h 5339960"/>
              <a:gd name="connsiteX27897" fmla="*/ 542641 w 6294865"/>
              <a:gd name="connsiteY27897" fmla="*/ 2220113 h 5339960"/>
              <a:gd name="connsiteX27898" fmla="*/ 542068 w 6294865"/>
              <a:gd name="connsiteY27898" fmla="*/ 2220082 h 5339960"/>
              <a:gd name="connsiteX27899" fmla="*/ 726222 w 6294865"/>
              <a:gd name="connsiteY27899" fmla="*/ 1627029 h 5339960"/>
              <a:gd name="connsiteX27900" fmla="*/ 730091 w 6294865"/>
              <a:gd name="connsiteY27900" fmla="*/ 1628077 h 5339960"/>
              <a:gd name="connsiteX27901" fmla="*/ 730624 w 6294865"/>
              <a:gd name="connsiteY27901" fmla="*/ 1626393 h 5339960"/>
              <a:gd name="connsiteX27902" fmla="*/ 729732 w 6294865"/>
              <a:gd name="connsiteY27902" fmla="*/ 1625741 h 5339960"/>
              <a:gd name="connsiteX27903" fmla="*/ 729509 w 6294865"/>
              <a:gd name="connsiteY27903" fmla="*/ 1625821 h 5339960"/>
              <a:gd name="connsiteX27904" fmla="*/ 645360 w 6294865"/>
              <a:gd name="connsiteY27904" fmla="*/ 1880121 h 5339960"/>
              <a:gd name="connsiteX27905" fmla="*/ 645869 w 6294865"/>
              <a:gd name="connsiteY27905" fmla="*/ 1880476 h 5339960"/>
              <a:gd name="connsiteX27906" fmla="*/ 650276 w 6294865"/>
              <a:gd name="connsiteY27906" fmla="*/ 1875201 h 5339960"/>
              <a:gd name="connsiteX27907" fmla="*/ 741478 w 6294865"/>
              <a:gd name="connsiteY27907" fmla="*/ 1574815 h 5339960"/>
              <a:gd name="connsiteX27908" fmla="*/ 742523 w 6294865"/>
              <a:gd name="connsiteY27908" fmla="*/ 1577479 h 5339960"/>
              <a:gd name="connsiteX27909" fmla="*/ 743149 w 6294865"/>
              <a:gd name="connsiteY27909" fmla="*/ 1577460 h 5339960"/>
              <a:gd name="connsiteX27910" fmla="*/ 741946 w 6294865"/>
              <a:gd name="connsiteY27910" fmla="*/ 1574341 h 5339960"/>
              <a:gd name="connsiteX27911" fmla="*/ 477765 w 6294865"/>
              <a:gd name="connsiteY27911" fmla="*/ 2410991 h 5339960"/>
              <a:gd name="connsiteX27912" fmla="*/ 483845 w 6294865"/>
              <a:gd name="connsiteY27912" fmla="*/ 2409272 h 5339960"/>
              <a:gd name="connsiteX27913" fmla="*/ 478267 w 6294865"/>
              <a:gd name="connsiteY27913" fmla="*/ 2409567 h 5339960"/>
              <a:gd name="connsiteX27914" fmla="*/ 427379 w 6294865"/>
              <a:gd name="connsiteY27914" fmla="*/ 2570627 h 5339960"/>
              <a:gd name="connsiteX27915" fmla="*/ 425657 w 6294865"/>
              <a:gd name="connsiteY27915" fmla="*/ 2580848 h 5339960"/>
              <a:gd name="connsiteX27916" fmla="*/ 431001 w 6294865"/>
              <a:gd name="connsiteY27916" fmla="*/ 2577112 h 5339960"/>
              <a:gd name="connsiteX27917" fmla="*/ 257071 w 6294865"/>
              <a:gd name="connsiteY27917" fmla="*/ 3110588 h 5339960"/>
              <a:gd name="connsiteX27918" fmla="*/ 258759 w 6294865"/>
              <a:gd name="connsiteY27918" fmla="*/ 3117094 h 5339960"/>
              <a:gd name="connsiteX27919" fmla="*/ 259019 w 6294865"/>
              <a:gd name="connsiteY27919" fmla="*/ 3116912 h 5339960"/>
              <a:gd name="connsiteX27920" fmla="*/ 258235 w 6294865"/>
              <a:gd name="connsiteY27920" fmla="*/ 3109973 h 5339960"/>
              <a:gd name="connsiteX27921" fmla="*/ 431278 w 6294865"/>
              <a:gd name="connsiteY27921" fmla="*/ 2556034 h 5339960"/>
              <a:gd name="connsiteX27922" fmla="*/ 440734 w 6294865"/>
              <a:gd name="connsiteY27922" fmla="*/ 2570730 h 5339960"/>
              <a:gd name="connsiteX27923" fmla="*/ 446323 w 6294865"/>
              <a:gd name="connsiteY27923" fmla="*/ 2575346 h 5339960"/>
              <a:gd name="connsiteX27924" fmla="*/ 452611 w 6294865"/>
              <a:gd name="connsiteY27924" fmla="*/ 2565964 h 5339960"/>
              <a:gd name="connsiteX27925" fmla="*/ 457244 w 6294865"/>
              <a:gd name="connsiteY27925" fmla="*/ 2560109 h 5339960"/>
              <a:gd name="connsiteX27926" fmla="*/ 457369 w 6294865"/>
              <a:gd name="connsiteY27926" fmla="*/ 2557426 h 5339960"/>
              <a:gd name="connsiteX27927" fmla="*/ 442823 w 6294865"/>
              <a:gd name="connsiteY27927" fmla="*/ 2547051 h 5339960"/>
              <a:gd name="connsiteX27928" fmla="*/ 433861 w 6294865"/>
              <a:gd name="connsiteY27928" fmla="*/ 2550278 h 5339960"/>
              <a:gd name="connsiteX27929" fmla="*/ 433816 w 6294865"/>
              <a:gd name="connsiteY27929" fmla="*/ 2550372 h 5339960"/>
              <a:gd name="connsiteX27930" fmla="*/ 509489 w 6294865"/>
              <a:gd name="connsiteY27930" fmla="*/ 2307299 h 5339960"/>
              <a:gd name="connsiteX27931" fmla="*/ 509630 w 6294865"/>
              <a:gd name="connsiteY27931" fmla="*/ 2309341 h 5339960"/>
              <a:gd name="connsiteX27932" fmla="*/ 515539 w 6294865"/>
              <a:gd name="connsiteY27932" fmla="*/ 2319933 h 5339960"/>
              <a:gd name="connsiteX27933" fmla="*/ 516974 w 6294865"/>
              <a:gd name="connsiteY27933" fmla="*/ 2318434 h 5339960"/>
              <a:gd name="connsiteX27934" fmla="*/ 513248 w 6294865"/>
              <a:gd name="connsiteY27934" fmla="*/ 2307100 h 5339960"/>
              <a:gd name="connsiteX27935" fmla="*/ 699492 w 6294865"/>
              <a:gd name="connsiteY27935" fmla="*/ 1703413 h 5339960"/>
              <a:gd name="connsiteX27936" fmla="*/ 703068 w 6294865"/>
              <a:gd name="connsiteY27936" fmla="*/ 1705937 h 5339960"/>
              <a:gd name="connsiteX27937" fmla="*/ 707573 w 6294865"/>
              <a:gd name="connsiteY27937" fmla="*/ 1697520 h 5339960"/>
              <a:gd name="connsiteX27938" fmla="*/ 707581 w 6294865"/>
              <a:gd name="connsiteY27938" fmla="*/ 1697498 h 5339960"/>
              <a:gd name="connsiteX27939" fmla="*/ 398061 w 6294865"/>
              <a:gd name="connsiteY27939" fmla="*/ 2659808 h 5339960"/>
              <a:gd name="connsiteX27940" fmla="*/ 399212 w 6294865"/>
              <a:gd name="connsiteY27940" fmla="*/ 2669875 h 5339960"/>
              <a:gd name="connsiteX27941" fmla="*/ 402029 w 6294865"/>
              <a:gd name="connsiteY27941" fmla="*/ 2695046 h 5339960"/>
              <a:gd name="connsiteX27942" fmla="*/ 403256 w 6294865"/>
              <a:gd name="connsiteY27942" fmla="*/ 2695260 h 5339960"/>
              <a:gd name="connsiteX27943" fmla="*/ 404425 w 6294865"/>
              <a:gd name="connsiteY27943" fmla="*/ 2685107 h 5339960"/>
              <a:gd name="connsiteX27944" fmla="*/ 408515 w 6294865"/>
              <a:gd name="connsiteY27944" fmla="*/ 2663127 h 5339960"/>
              <a:gd name="connsiteX27945" fmla="*/ 405749 w 6294865"/>
              <a:gd name="connsiteY27945" fmla="*/ 2655866 h 5339960"/>
              <a:gd name="connsiteX27946" fmla="*/ 598147 w 6294865"/>
              <a:gd name="connsiteY27946" fmla="*/ 2023320 h 5339960"/>
              <a:gd name="connsiteX27947" fmla="*/ 605756 w 6294865"/>
              <a:gd name="connsiteY27947" fmla="*/ 2029084 h 5339960"/>
              <a:gd name="connsiteX27948" fmla="*/ 612560 w 6294865"/>
              <a:gd name="connsiteY27948" fmla="*/ 2032886 h 5339960"/>
              <a:gd name="connsiteX27949" fmla="*/ 616399 w 6294865"/>
              <a:gd name="connsiteY27949" fmla="*/ 2028877 h 5339960"/>
              <a:gd name="connsiteX27950" fmla="*/ 611113 w 6294865"/>
              <a:gd name="connsiteY27950" fmla="*/ 2012612 h 5339960"/>
              <a:gd name="connsiteX27951" fmla="*/ 605864 w 6294865"/>
              <a:gd name="connsiteY27951" fmla="*/ 2015387 h 5339960"/>
              <a:gd name="connsiteX27952" fmla="*/ 799138 w 6294865"/>
              <a:gd name="connsiteY27952" fmla="*/ 1383605 h 5339960"/>
              <a:gd name="connsiteX27953" fmla="*/ 804287 w 6294865"/>
              <a:gd name="connsiteY27953" fmla="*/ 1427638 h 5339960"/>
              <a:gd name="connsiteX27954" fmla="*/ 804327 w 6294865"/>
              <a:gd name="connsiteY27954" fmla="*/ 1427991 h 5339960"/>
              <a:gd name="connsiteX27955" fmla="*/ 819723 w 6294865"/>
              <a:gd name="connsiteY27955" fmla="*/ 1410841 h 5339960"/>
              <a:gd name="connsiteX27956" fmla="*/ 828613 w 6294865"/>
              <a:gd name="connsiteY27956" fmla="*/ 1401561 h 5339960"/>
              <a:gd name="connsiteX27957" fmla="*/ 825145 w 6294865"/>
              <a:gd name="connsiteY27957" fmla="*/ 1370846 h 5339960"/>
              <a:gd name="connsiteX27958" fmla="*/ 377934 w 6294865"/>
              <a:gd name="connsiteY27958" fmla="*/ 2720263 h 5339960"/>
              <a:gd name="connsiteX27959" fmla="*/ 382925 w 6294865"/>
              <a:gd name="connsiteY27959" fmla="*/ 2739506 h 5339960"/>
              <a:gd name="connsiteX27960" fmla="*/ 383496 w 6294865"/>
              <a:gd name="connsiteY27960" fmla="*/ 2739782 h 5339960"/>
              <a:gd name="connsiteX27961" fmla="*/ 391016 w 6294865"/>
              <a:gd name="connsiteY27961" fmla="*/ 2743529 h 5339960"/>
              <a:gd name="connsiteX27962" fmla="*/ 387840 w 6294865"/>
              <a:gd name="connsiteY27962" fmla="*/ 2715402 h 5339960"/>
              <a:gd name="connsiteX27963" fmla="*/ 352432 w 6294865"/>
              <a:gd name="connsiteY27963" fmla="*/ 2800813 h 5339960"/>
              <a:gd name="connsiteX27964" fmla="*/ 354173 w 6294865"/>
              <a:gd name="connsiteY27964" fmla="*/ 2800333 h 5339960"/>
              <a:gd name="connsiteX27965" fmla="*/ 354153 w 6294865"/>
              <a:gd name="connsiteY27965" fmla="*/ 2799069 h 5339960"/>
              <a:gd name="connsiteX27966" fmla="*/ 567925 w 6294865"/>
              <a:gd name="connsiteY27966" fmla="*/ 2116304 h 5339960"/>
              <a:gd name="connsiteX27967" fmla="*/ 576408 w 6294865"/>
              <a:gd name="connsiteY27967" fmla="*/ 2129594 h 5339960"/>
              <a:gd name="connsiteX27968" fmla="*/ 578549 w 6294865"/>
              <a:gd name="connsiteY27968" fmla="*/ 2127706 h 5339960"/>
              <a:gd name="connsiteX27969" fmla="*/ 583667 w 6294865"/>
              <a:gd name="connsiteY27969" fmla="*/ 2119995 h 5339960"/>
              <a:gd name="connsiteX27970" fmla="*/ 582670 w 6294865"/>
              <a:gd name="connsiteY27970" fmla="*/ 2119285 h 5339960"/>
              <a:gd name="connsiteX27971" fmla="*/ 578588 w 6294865"/>
              <a:gd name="connsiteY27971" fmla="*/ 2114604 h 5339960"/>
              <a:gd name="connsiteX27972" fmla="*/ 576894 w 6294865"/>
              <a:gd name="connsiteY27972" fmla="*/ 2113936 h 5339960"/>
              <a:gd name="connsiteX27973" fmla="*/ 572293 w 6294865"/>
              <a:gd name="connsiteY27973" fmla="*/ 2114080 h 5339960"/>
              <a:gd name="connsiteX27974" fmla="*/ 747302 w 6294865"/>
              <a:gd name="connsiteY27974" fmla="*/ 1544963 h 5339960"/>
              <a:gd name="connsiteX27975" fmla="*/ 744889 w 6294865"/>
              <a:gd name="connsiteY27975" fmla="*/ 1552892 h 5339960"/>
              <a:gd name="connsiteX27976" fmla="*/ 744749 w 6294865"/>
              <a:gd name="connsiteY27976" fmla="*/ 1561068 h 5339960"/>
              <a:gd name="connsiteX27977" fmla="*/ 752186 w 6294865"/>
              <a:gd name="connsiteY27977" fmla="*/ 1552490 h 5339960"/>
              <a:gd name="connsiteX27978" fmla="*/ 754047 w 6294865"/>
              <a:gd name="connsiteY27978" fmla="*/ 1550418 h 5339960"/>
              <a:gd name="connsiteX27979" fmla="*/ 577528 w 6294865"/>
              <a:gd name="connsiteY27979" fmla="*/ 2083450 h 5339960"/>
              <a:gd name="connsiteX27980" fmla="*/ 601486 w 6294865"/>
              <a:gd name="connsiteY27980" fmla="*/ 2083790 h 5339960"/>
              <a:gd name="connsiteX27981" fmla="*/ 627250 w 6294865"/>
              <a:gd name="connsiteY27981" fmla="*/ 2084049 h 5339960"/>
              <a:gd name="connsiteX27982" fmla="*/ 629863 w 6294865"/>
              <a:gd name="connsiteY27982" fmla="*/ 2082967 h 5339960"/>
              <a:gd name="connsiteX27983" fmla="*/ 633558 w 6294865"/>
              <a:gd name="connsiteY27983" fmla="*/ 2081804 h 5339960"/>
              <a:gd name="connsiteX27984" fmla="*/ 633047 w 6294865"/>
              <a:gd name="connsiteY27984" fmla="*/ 2079883 h 5339960"/>
              <a:gd name="connsiteX27985" fmla="*/ 630677 w 6294865"/>
              <a:gd name="connsiteY27985" fmla="*/ 2080412 h 5339960"/>
              <a:gd name="connsiteX27986" fmla="*/ 625289 w 6294865"/>
              <a:gd name="connsiteY27986" fmla="*/ 2078876 h 5339960"/>
              <a:gd name="connsiteX27987" fmla="*/ 630195 w 6294865"/>
              <a:gd name="connsiteY27987" fmla="*/ 2072951 h 5339960"/>
              <a:gd name="connsiteX27988" fmla="*/ 630719 w 6294865"/>
              <a:gd name="connsiteY27988" fmla="*/ 2072492 h 5339960"/>
              <a:gd name="connsiteX27989" fmla="*/ 628165 w 6294865"/>
              <a:gd name="connsiteY27989" fmla="*/ 2065084 h 5339960"/>
              <a:gd name="connsiteX27990" fmla="*/ 625698 w 6294865"/>
              <a:gd name="connsiteY27990" fmla="*/ 2057487 h 5339960"/>
              <a:gd name="connsiteX27991" fmla="*/ 612553 w 6294865"/>
              <a:gd name="connsiteY27991" fmla="*/ 2053894 h 5339960"/>
              <a:gd name="connsiteX27992" fmla="*/ 614174 w 6294865"/>
              <a:gd name="connsiteY27992" fmla="*/ 2068106 h 5339960"/>
              <a:gd name="connsiteX27993" fmla="*/ 602198 w 6294865"/>
              <a:gd name="connsiteY27993" fmla="*/ 2076934 h 5339960"/>
              <a:gd name="connsiteX27994" fmla="*/ 592347 w 6294865"/>
              <a:gd name="connsiteY27994" fmla="*/ 2070201 h 5339960"/>
              <a:gd name="connsiteX27995" fmla="*/ 591453 w 6294865"/>
              <a:gd name="connsiteY27995" fmla="*/ 2069324 h 5339960"/>
              <a:gd name="connsiteX27996" fmla="*/ 587718 w 6294865"/>
              <a:gd name="connsiteY27996" fmla="*/ 2073114 h 5339960"/>
              <a:gd name="connsiteX27997" fmla="*/ 585518 w 6294865"/>
              <a:gd name="connsiteY27997" fmla="*/ 2076586 h 5339960"/>
              <a:gd name="connsiteX27998" fmla="*/ 581968 w 6294865"/>
              <a:gd name="connsiteY27998" fmla="*/ 2078945 h 5339960"/>
              <a:gd name="connsiteX27999" fmla="*/ 752150 w 6294865"/>
              <a:gd name="connsiteY27999" fmla="*/ 1528983 h 5339960"/>
              <a:gd name="connsiteX28000" fmla="*/ 751918 w 6294865"/>
              <a:gd name="connsiteY28000" fmla="*/ 1529796 h 5339960"/>
              <a:gd name="connsiteX28001" fmla="*/ 750927 w 6294865"/>
              <a:gd name="connsiteY28001" fmla="*/ 1533053 h 5339960"/>
              <a:gd name="connsiteX28002" fmla="*/ 754629 w 6294865"/>
              <a:gd name="connsiteY28002" fmla="*/ 1532862 h 5339960"/>
              <a:gd name="connsiteX28003" fmla="*/ 759715 w 6294865"/>
              <a:gd name="connsiteY28003" fmla="*/ 1528414 h 5339960"/>
              <a:gd name="connsiteX28004" fmla="*/ 731489 w 6294865"/>
              <a:gd name="connsiteY28004" fmla="*/ 1593975 h 5339960"/>
              <a:gd name="connsiteX28005" fmla="*/ 731759 w 6294865"/>
              <a:gd name="connsiteY28005" fmla="*/ 1594021 h 5339960"/>
              <a:gd name="connsiteX28006" fmla="*/ 731880 w 6294865"/>
              <a:gd name="connsiteY28006" fmla="*/ 1593943 h 5339960"/>
              <a:gd name="connsiteX28007" fmla="*/ 593324 w 6294865"/>
              <a:gd name="connsiteY28007" fmla="*/ 2030755 h 5339960"/>
              <a:gd name="connsiteX28008" fmla="*/ 599975 w 6294865"/>
              <a:gd name="connsiteY28008" fmla="*/ 2035285 h 5339960"/>
              <a:gd name="connsiteX28009" fmla="*/ 600917 w 6294865"/>
              <a:gd name="connsiteY28009" fmla="*/ 2036168 h 5339960"/>
              <a:gd name="connsiteX28010" fmla="*/ 607149 w 6294865"/>
              <a:gd name="connsiteY28010" fmla="*/ 2038840 h 5339960"/>
              <a:gd name="connsiteX28011" fmla="*/ 607383 w 6294865"/>
              <a:gd name="connsiteY28011" fmla="*/ 2038578 h 5339960"/>
              <a:gd name="connsiteX28012" fmla="*/ 594113 w 6294865"/>
              <a:gd name="connsiteY28012" fmla="*/ 2029113 h 5339960"/>
              <a:gd name="connsiteX28013" fmla="*/ 368995 w 6294865"/>
              <a:gd name="connsiteY28013" fmla="*/ 2740699 h 5339960"/>
              <a:gd name="connsiteX28014" fmla="*/ 371265 w 6294865"/>
              <a:gd name="connsiteY28014" fmla="*/ 2755690 h 5339960"/>
              <a:gd name="connsiteX28015" fmla="*/ 372519 w 6294865"/>
              <a:gd name="connsiteY28015" fmla="*/ 2766425 h 5339960"/>
              <a:gd name="connsiteX28016" fmla="*/ 380597 w 6294865"/>
              <a:gd name="connsiteY28016" fmla="*/ 2757427 h 5339960"/>
              <a:gd name="connsiteX28017" fmla="*/ 376560 w 6294865"/>
              <a:gd name="connsiteY28017" fmla="*/ 2745005 h 5339960"/>
              <a:gd name="connsiteX28018" fmla="*/ 375960 w 6294865"/>
              <a:gd name="connsiteY28018" fmla="*/ 2742995 h 5339960"/>
              <a:gd name="connsiteX28019" fmla="*/ 791705 w 6294865"/>
              <a:gd name="connsiteY28019" fmla="*/ 1396895 h 5339960"/>
              <a:gd name="connsiteX28020" fmla="*/ 790809 w 6294865"/>
              <a:gd name="connsiteY28020" fmla="*/ 1404162 h 5339960"/>
              <a:gd name="connsiteX28021" fmla="*/ 777119 w 6294865"/>
              <a:gd name="connsiteY28021" fmla="*/ 1450571 h 5339960"/>
              <a:gd name="connsiteX28022" fmla="*/ 776981 w 6294865"/>
              <a:gd name="connsiteY28022" fmla="*/ 1458746 h 5339960"/>
              <a:gd name="connsiteX28023" fmla="*/ 784417 w 6294865"/>
              <a:gd name="connsiteY28023" fmla="*/ 1450168 h 5339960"/>
              <a:gd name="connsiteX28024" fmla="*/ 791276 w 6294865"/>
              <a:gd name="connsiteY28024" fmla="*/ 1442529 h 5339960"/>
              <a:gd name="connsiteX28025" fmla="*/ 790852 w 6294865"/>
              <a:gd name="connsiteY28025" fmla="*/ 1414554 h 5339960"/>
              <a:gd name="connsiteX28026" fmla="*/ 571894 w 6294865"/>
              <a:gd name="connsiteY28026" fmla="*/ 2093006 h 5339960"/>
              <a:gd name="connsiteX28027" fmla="*/ 574686 w 6294865"/>
              <a:gd name="connsiteY28027" fmla="*/ 2098036 h 5339960"/>
              <a:gd name="connsiteX28028" fmla="*/ 595624 w 6294865"/>
              <a:gd name="connsiteY28028" fmla="*/ 2097415 h 5339960"/>
              <a:gd name="connsiteX28029" fmla="*/ 607618 w 6294865"/>
              <a:gd name="connsiteY28029" fmla="*/ 2092277 h 5339960"/>
              <a:gd name="connsiteX28030" fmla="*/ 583113 w 6294865"/>
              <a:gd name="connsiteY28030" fmla="*/ 2093310 h 5339960"/>
              <a:gd name="connsiteX28031" fmla="*/ 682671 w 6294865"/>
              <a:gd name="connsiteY28031" fmla="*/ 1740302 h 5339960"/>
              <a:gd name="connsiteX28032" fmla="*/ 686227 w 6294865"/>
              <a:gd name="connsiteY28032" fmla="*/ 1742860 h 5339960"/>
              <a:gd name="connsiteX28033" fmla="*/ 686071 w 6294865"/>
              <a:gd name="connsiteY28033" fmla="*/ 1741306 h 5339960"/>
              <a:gd name="connsiteX28034" fmla="*/ 685565 w 6294865"/>
              <a:gd name="connsiteY28034" fmla="*/ 1738627 h 5339960"/>
              <a:gd name="connsiteX28035" fmla="*/ 760376 w 6294865"/>
              <a:gd name="connsiteY28035" fmla="*/ 1491922 h 5339960"/>
              <a:gd name="connsiteX28036" fmla="*/ 758578 w 6294865"/>
              <a:gd name="connsiteY28036" fmla="*/ 1506483 h 5339960"/>
              <a:gd name="connsiteX28037" fmla="*/ 753322 w 6294865"/>
              <a:gd name="connsiteY28037" fmla="*/ 1524880 h 5339960"/>
              <a:gd name="connsiteX28038" fmla="*/ 763495 w 6294865"/>
              <a:gd name="connsiteY28038" fmla="*/ 1525090 h 5339960"/>
              <a:gd name="connsiteX28039" fmla="*/ 786741 w 6294865"/>
              <a:gd name="connsiteY28039" fmla="*/ 1504588 h 5339960"/>
              <a:gd name="connsiteX28040" fmla="*/ 791858 w 6294865"/>
              <a:gd name="connsiteY28040" fmla="*/ 1496879 h 5339960"/>
              <a:gd name="connsiteX28041" fmla="*/ 790860 w 6294865"/>
              <a:gd name="connsiteY28041" fmla="*/ 1496166 h 5339960"/>
              <a:gd name="connsiteX28042" fmla="*/ 786780 w 6294865"/>
              <a:gd name="connsiteY28042" fmla="*/ 1491488 h 5339960"/>
              <a:gd name="connsiteX28043" fmla="*/ 785086 w 6294865"/>
              <a:gd name="connsiteY28043" fmla="*/ 1490820 h 5339960"/>
              <a:gd name="connsiteX28044" fmla="*/ 767136 w 6294865"/>
              <a:gd name="connsiteY28044" fmla="*/ 1491378 h 5339960"/>
              <a:gd name="connsiteX28045" fmla="*/ 275171 w 6294865"/>
              <a:gd name="connsiteY28045" fmla="*/ 3030098 h 5339960"/>
              <a:gd name="connsiteX28046" fmla="*/ 275811 w 6294865"/>
              <a:gd name="connsiteY28046" fmla="*/ 3038225 h 5339960"/>
              <a:gd name="connsiteX28047" fmla="*/ 276273 w 6294865"/>
              <a:gd name="connsiteY28047" fmla="*/ 3039427 h 5339960"/>
              <a:gd name="connsiteX28048" fmla="*/ 276763 w 6294865"/>
              <a:gd name="connsiteY28048" fmla="*/ 3039370 h 5339960"/>
              <a:gd name="connsiteX28049" fmla="*/ 279245 w 6294865"/>
              <a:gd name="connsiteY28049" fmla="*/ 3026024 h 5339960"/>
              <a:gd name="connsiteX28050" fmla="*/ 640323 w 6294865"/>
              <a:gd name="connsiteY28050" fmla="*/ 1870876 h 5339960"/>
              <a:gd name="connsiteX28051" fmla="*/ 642161 w 6294865"/>
              <a:gd name="connsiteY28051" fmla="*/ 1877959 h 5339960"/>
              <a:gd name="connsiteX28052" fmla="*/ 642293 w 6294865"/>
              <a:gd name="connsiteY28052" fmla="*/ 1877982 h 5339960"/>
              <a:gd name="connsiteX28053" fmla="*/ 642685 w 6294865"/>
              <a:gd name="connsiteY28053" fmla="*/ 1878254 h 5339960"/>
              <a:gd name="connsiteX28054" fmla="*/ 646084 w 6294865"/>
              <a:gd name="connsiteY28054" fmla="*/ 1874126 h 5339960"/>
              <a:gd name="connsiteX28055" fmla="*/ 648596 w 6294865"/>
              <a:gd name="connsiteY28055" fmla="*/ 1871158 h 5339960"/>
              <a:gd name="connsiteX28056" fmla="*/ 444066 w 6294865"/>
              <a:gd name="connsiteY28056" fmla="*/ 2493780 h 5339960"/>
              <a:gd name="connsiteX28057" fmla="*/ 448980 w 6294865"/>
              <a:gd name="connsiteY28057" fmla="*/ 2497388 h 5339960"/>
              <a:gd name="connsiteX28058" fmla="*/ 459375 w 6294865"/>
              <a:gd name="connsiteY28058" fmla="*/ 2486139 h 5339960"/>
              <a:gd name="connsiteX28059" fmla="*/ 463124 w 6294865"/>
              <a:gd name="connsiteY28059" fmla="*/ 2482896 h 5339960"/>
              <a:gd name="connsiteX28060" fmla="*/ 453092 w 6294865"/>
              <a:gd name="connsiteY28060" fmla="*/ 2480982 h 5339960"/>
              <a:gd name="connsiteX28061" fmla="*/ 446990 w 6294865"/>
              <a:gd name="connsiteY28061" fmla="*/ 2485122 h 5339960"/>
              <a:gd name="connsiteX28062" fmla="*/ 656661 w 6294865"/>
              <a:gd name="connsiteY28062" fmla="*/ 1818856 h 5339960"/>
              <a:gd name="connsiteX28063" fmla="*/ 666899 w 6294865"/>
              <a:gd name="connsiteY28063" fmla="*/ 1826293 h 5339960"/>
              <a:gd name="connsiteX28064" fmla="*/ 670606 w 6294865"/>
              <a:gd name="connsiteY28064" fmla="*/ 1829064 h 5339960"/>
              <a:gd name="connsiteX28065" fmla="*/ 671935 w 6294865"/>
              <a:gd name="connsiteY28065" fmla="*/ 1821928 h 5339960"/>
              <a:gd name="connsiteX28066" fmla="*/ 672087 w 6294865"/>
              <a:gd name="connsiteY28066" fmla="*/ 1818667 h 5339960"/>
              <a:gd name="connsiteX28067" fmla="*/ 669625 w 6294865"/>
              <a:gd name="connsiteY28067" fmla="*/ 1812209 h 5339960"/>
              <a:gd name="connsiteX28068" fmla="*/ 409118 w 6294865"/>
              <a:gd name="connsiteY28068" fmla="*/ 2604475 h 5339960"/>
              <a:gd name="connsiteX28069" fmla="*/ 410624 w 6294865"/>
              <a:gd name="connsiteY28069" fmla="*/ 2610325 h 5339960"/>
              <a:gd name="connsiteX28070" fmla="*/ 416617 w 6294865"/>
              <a:gd name="connsiteY28070" fmla="*/ 2606831 h 5339960"/>
              <a:gd name="connsiteX28071" fmla="*/ 416765 w 6294865"/>
              <a:gd name="connsiteY28071" fmla="*/ 2605033 h 5339960"/>
              <a:gd name="connsiteX28072" fmla="*/ 335995 w 6294865"/>
              <a:gd name="connsiteY28072" fmla="*/ 2835744 h 5339960"/>
              <a:gd name="connsiteX28073" fmla="*/ 335622 w 6294865"/>
              <a:gd name="connsiteY28073" fmla="*/ 2843336 h 5339960"/>
              <a:gd name="connsiteX28074" fmla="*/ 335373 w 6294865"/>
              <a:gd name="connsiteY28074" fmla="*/ 2846042 h 5339960"/>
              <a:gd name="connsiteX28075" fmla="*/ 345059 w 6294865"/>
              <a:gd name="connsiteY28075" fmla="*/ 2840125 h 5339960"/>
              <a:gd name="connsiteX28076" fmla="*/ 348146 w 6294865"/>
              <a:gd name="connsiteY28076" fmla="*/ 2835520 h 5339960"/>
              <a:gd name="connsiteX28077" fmla="*/ 347782 w 6294865"/>
              <a:gd name="connsiteY28077" fmla="*/ 2835377 h 5339960"/>
              <a:gd name="connsiteX28078" fmla="*/ 654936 w 6294865"/>
              <a:gd name="connsiteY28078" fmla="*/ 1822604 h 5339960"/>
              <a:gd name="connsiteX28079" fmla="*/ 656255 w 6294865"/>
              <a:gd name="connsiteY28079" fmla="*/ 1833294 h 5339960"/>
              <a:gd name="connsiteX28080" fmla="*/ 659060 w 6294865"/>
              <a:gd name="connsiteY28080" fmla="*/ 1834023 h 5339960"/>
              <a:gd name="connsiteX28081" fmla="*/ 669285 w 6294865"/>
              <a:gd name="connsiteY28081" fmla="*/ 1836168 h 5339960"/>
              <a:gd name="connsiteX28082" fmla="*/ 670133 w 6294865"/>
              <a:gd name="connsiteY28082" fmla="*/ 1831609 h 5339960"/>
              <a:gd name="connsiteX28083" fmla="*/ 658258 w 6294865"/>
              <a:gd name="connsiteY28083" fmla="*/ 1824622 h 5339960"/>
              <a:gd name="connsiteX28084" fmla="*/ 253497 w 6294865"/>
              <a:gd name="connsiteY28084" fmla="*/ 3096801 h 5339960"/>
              <a:gd name="connsiteX28085" fmla="*/ 253635 w 6294865"/>
              <a:gd name="connsiteY28085" fmla="*/ 3097340 h 5339960"/>
              <a:gd name="connsiteX28086" fmla="*/ 256711 w 6294865"/>
              <a:gd name="connsiteY28086" fmla="*/ 3096471 h 5339960"/>
              <a:gd name="connsiteX28087" fmla="*/ 256577 w 6294865"/>
              <a:gd name="connsiteY28087" fmla="*/ 3095290 h 5339960"/>
              <a:gd name="connsiteX28088" fmla="*/ 521575 w 6294865"/>
              <a:gd name="connsiteY28088" fmla="*/ 2242297 h 5339960"/>
              <a:gd name="connsiteX28089" fmla="*/ 521692 w 6294865"/>
              <a:gd name="connsiteY28089" fmla="*/ 2242786 h 5339960"/>
              <a:gd name="connsiteX28090" fmla="*/ 522168 w 6294865"/>
              <a:gd name="connsiteY28090" fmla="*/ 2243131 h 5339960"/>
              <a:gd name="connsiteX28091" fmla="*/ 363052 w 6294865"/>
              <a:gd name="connsiteY28091" fmla="*/ 2738574 h 5339960"/>
              <a:gd name="connsiteX28092" fmla="*/ 365249 w 6294865"/>
              <a:gd name="connsiteY28092" fmla="*/ 2757364 h 5339960"/>
              <a:gd name="connsiteX28093" fmla="*/ 365354 w 6294865"/>
              <a:gd name="connsiteY28093" fmla="*/ 2755182 h 5339960"/>
              <a:gd name="connsiteX28094" fmla="*/ 366982 w 6294865"/>
              <a:gd name="connsiteY28094" fmla="*/ 2740035 h 5339960"/>
              <a:gd name="connsiteX28095" fmla="*/ 364251 w 6294865"/>
              <a:gd name="connsiteY28095" fmla="*/ 2739134 h 5339960"/>
              <a:gd name="connsiteX28096" fmla="*/ 708024 w 6294865"/>
              <a:gd name="connsiteY28096" fmla="*/ 1642981 h 5339960"/>
              <a:gd name="connsiteX28097" fmla="*/ 715029 w 6294865"/>
              <a:gd name="connsiteY28097" fmla="*/ 1639930 h 5339960"/>
              <a:gd name="connsiteX28098" fmla="*/ 712332 w 6294865"/>
              <a:gd name="connsiteY28098" fmla="*/ 1637699 h 5339960"/>
              <a:gd name="connsiteX28099" fmla="*/ 700988 w 6294865"/>
              <a:gd name="connsiteY28099" fmla="*/ 1664222 h 5339960"/>
              <a:gd name="connsiteX28100" fmla="*/ 702226 w 6294865"/>
              <a:gd name="connsiteY28100" fmla="*/ 1669343 h 5339960"/>
              <a:gd name="connsiteX28101" fmla="*/ 702350 w 6294865"/>
              <a:gd name="connsiteY28101" fmla="*/ 1669433 h 5339960"/>
              <a:gd name="connsiteX28102" fmla="*/ 712883 w 6294865"/>
              <a:gd name="connsiteY28102" fmla="*/ 1666906 h 5339960"/>
              <a:gd name="connsiteX28103" fmla="*/ 717223 w 6294865"/>
              <a:gd name="connsiteY28103" fmla="*/ 1665341 h 5339960"/>
              <a:gd name="connsiteX28104" fmla="*/ 737035 w 6294865"/>
              <a:gd name="connsiteY28104" fmla="*/ 1548683 h 5339960"/>
              <a:gd name="connsiteX28105" fmla="*/ 738261 w 6294865"/>
              <a:gd name="connsiteY28105" fmla="*/ 1558226 h 5339960"/>
              <a:gd name="connsiteX28106" fmla="*/ 738745 w 6294865"/>
              <a:gd name="connsiteY28106" fmla="*/ 1547811 h 5339960"/>
              <a:gd name="connsiteX28107" fmla="*/ 549791 w 6294865"/>
              <a:gd name="connsiteY28107" fmla="*/ 2141374 h 5339960"/>
              <a:gd name="connsiteX28108" fmla="*/ 549484 w 6294865"/>
              <a:gd name="connsiteY28108" fmla="*/ 2145018 h 5339960"/>
              <a:gd name="connsiteX28109" fmla="*/ 552757 w 6294865"/>
              <a:gd name="connsiteY28109" fmla="*/ 2143838 h 5339960"/>
              <a:gd name="connsiteX28110" fmla="*/ 551269 w 6294865"/>
              <a:gd name="connsiteY28110" fmla="*/ 2142597 h 5339960"/>
              <a:gd name="connsiteX28111" fmla="*/ 555638 w 6294865"/>
              <a:gd name="connsiteY28111" fmla="*/ 2122562 h 5339960"/>
              <a:gd name="connsiteX28112" fmla="*/ 556937 w 6294865"/>
              <a:gd name="connsiteY28112" fmla="*/ 2123981 h 5339960"/>
              <a:gd name="connsiteX28113" fmla="*/ 565073 w 6294865"/>
              <a:gd name="connsiteY28113" fmla="*/ 2137937 h 5339960"/>
              <a:gd name="connsiteX28114" fmla="*/ 565317 w 6294865"/>
              <a:gd name="connsiteY28114" fmla="*/ 2138555 h 5339960"/>
              <a:gd name="connsiteX28115" fmla="*/ 567127 w 6294865"/>
              <a:gd name="connsiteY28115" fmla="*/ 2137780 h 5339960"/>
              <a:gd name="connsiteX28116" fmla="*/ 568613 w 6294865"/>
              <a:gd name="connsiteY28116" fmla="*/ 2136469 h 5339960"/>
              <a:gd name="connsiteX28117" fmla="*/ 557699 w 6294865"/>
              <a:gd name="connsiteY28117" fmla="*/ 2121513 h 5339960"/>
              <a:gd name="connsiteX28118" fmla="*/ 562960 w 6294865"/>
              <a:gd name="connsiteY28118" fmla="*/ 2098193 h 5339960"/>
              <a:gd name="connsiteX28119" fmla="*/ 567179 w 6294865"/>
              <a:gd name="connsiteY28119" fmla="*/ 2098235 h 5339960"/>
              <a:gd name="connsiteX28120" fmla="*/ 565985 w 6294865"/>
              <a:gd name="connsiteY28120" fmla="*/ 2095137 h 5339960"/>
              <a:gd name="connsiteX28121" fmla="*/ 474314 w 6294865"/>
              <a:gd name="connsiteY28121" fmla="*/ 2377551 h 5339960"/>
              <a:gd name="connsiteX28122" fmla="*/ 475737 w 6294865"/>
              <a:gd name="connsiteY28122" fmla="*/ 2390276 h 5339960"/>
              <a:gd name="connsiteX28123" fmla="*/ 485483 w 6294865"/>
              <a:gd name="connsiteY28123" fmla="*/ 2391982 h 5339960"/>
              <a:gd name="connsiteX28124" fmla="*/ 498865 w 6294865"/>
              <a:gd name="connsiteY28124" fmla="*/ 2401319 h 5339960"/>
              <a:gd name="connsiteX28125" fmla="*/ 501162 w 6294865"/>
              <a:gd name="connsiteY28125" fmla="*/ 2404378 h 5339960"/>
              <a:gd name="connsiteX28126" fmla="*/ 501842 w 6294865"/>
              <a:gd name="connsiteY28126" fmla="*/ 2404186 h 5339960"/>
              <a:gd name="connsiteX28127" fmla="*/ 509023 w 6294865"/>
              <a:gd name="connsiteY28127" fmla="*/ 2397467 h 5339960"/>
              <a:gd name="connsiteX28128" fmla="*/ 510453 w 6294865"/>
              <a:gd name="connsiteY28128" fmla="*/ 2396419 h 5339960"/>
              <a:gd name="connsiteX28129" fmla="*/ 503887 w 6294865"/>
              <a:gd name="connsiteY28129" fmla="*/ 2371704 h 5339960"/>
              <a:gd name="connsiteX28130" fmla="*/ 500591 w 6294865"/>
              <a:gd name="connsiteY28130" fmla="*/ 2356854 h 5339960"/>
              <a:gd name="connsiteX28131" fmla="*/ 479315 w 6294865"/>
              <a:gd name="connsiteY28131" fmla="*/ 2372478 h 5339960"/>
              <a:gd name="connsiteX28132" fmla="*/ 930271 w 6294865"/>
              <a:gd name="connsiteY28132" fmla="*/ 927691 h 5339960"/>
              <a:gd name="connsiteX28133" fmla="*/ 936328 w 6294865"/>
              <a:gd name="connsiteY28133" fmla="*/ 949808 h 5339960"/>
              <a:gd name="connsiteX28134" fmla="*/ 938808 w 6294865"/>
              <a:gd name="connsiteY28134" fmla="*/ 975326 h 5339960"/>
              <a:gd name="connsiteX28135" fmla="*/ 945511 w 6294865"/>
              <a:gd name="connsiteY28135" fmla="*/ 982583 h 5339960"/>
              <a:gd name="connsiteX28136" fmla="*/ 954171 w 6294865"/>
              <a:gd name="connsiteY28136" fmla="*/ 983310 h 5339960"/>
              <a:gd name="connsiteX28137" fmla="*/ 953343 w 6294865"/>
              <a:gd name="connsiteY28137" fmla="*/ 981360 h 5339960"/>
              <a:gd name="connsiteX28138" fmla="*/ 956512 w 6294865"/>
              <a:gd name="connsiteY28138" fmla="*/ 983507 h 5339960"/>
              <a:gd name="connsiteX28139" fmla="*/ 958500 w 6294865"/>
              <a:gd name="connsiteY28139" fmla="*/ 983675 h 5339960"/>
              <a:gd name="connsiteX28140" fmla="*/ 951807 w 6294865"/>
              <a:gd name="connsiteY28140" fmla="*/ 964746 h 5339960"/>
              <a:gd name="connsiteX28141" fmla="*/ 941596 w 6294865"/>
              <a:gd name="connsiteY28141" fmla="*/ 957665 h 5339960"/>
              <a:gd name="connsiteX28142" fmla="*/ 945077 w 6294865"/>
              <a:gd name="connsiteY28142" fmla="*/ 957804 h 5339960"/>
              <a:gd name="connsiteX28143" fmla="*/ 949982 w 6294865"/>
              <a:gd name="connsiteY28143" fmla="*/ 959590 h 5339960"/>
              <a:gd name="connsiteX28144" fmla="*/ 944527 w 6294865"/>
              <a:gd name="connsiteY28144" fmla="*/ 944163 h 5339960"/>
              <a:gd name="connsiteX28145" fmla="*/ 940639 w 6294865"/>
              <a:gd name="connsiteY28145" fmla="*/ 931914 h 5339960"/>
              <a:gd name="connsiteX28146" fmla="*/ 316052 w 6294865"/>
              <a:gd name="connsiteY28146" fmla="*/ 2877485 h 5339960"/>
              <a:gd name="connsiteX28147" fmla="*/ 317325 w 6294865"/>
              <a:gd name="connsiteY28147" fmla="*/ 2877420 h 5339960"/>
              <a:gd name="connsiteX28148" fmla="*/ 320151 w 6294865"/>
              <a:gd name="connsiteY28148" fmla="*/ 2874947 h 5339960"/>
              <a:gd name="connsiteX28149" fmla="*/ 320167 w 6294865"/>
              <a:gd name="connsiteY28149" fmla="*/ 2874895 h 5339960"/>
              <a:gd name="connsiteX28150" fmla="*/ 941130 w 6294865"/>
              <a:gd name="connsiteY28150" fmla="*/ 893023 h 5339960"/>
              <a:gd name="connsiteX28151" fmla="*/ 943557 w 6294865"/>
              <a:gd name="connsiteY28151" fmla="*/ 903885 h 5339960"/>
              <a:gd name="connsiteX28152" fmla="*/ 948458 w 6294865"/>
              <a:gd name="connsiteY28152" fmla="*/ 920551 h 5339960"/>
              <a:gd name="connsiteX28153" fmla="*/ 960369 w 6294865"/>
              <a:gd name="connsiteY28153" fmla="*/ 925884 h 5339960"/>
              <a:gd name="connsiteX28154" fmla="*/ 986249 w 6294865"/>
              <a:gd name="connsiteY28154" fmla="*/ 934174 h 5339960"/>
              <a:gd name="connsiteX28155" fmla="*/ 994569 w 6294865"/>
              <a:gd name="connsiteY28155" fmla="*/ 936316 h 5339960"/>
              <a:gd name="connsiteX28156" fmla="*/ 994497 w 6294865"/>
              <a:gd name="connsiteY28156" fmla="*/ 928040 h 5339960"/>
              <a:gd name="connsiteX28157" fmla="*/ 995987 w 6294865"/>
              <a:gd name="connsiteY28157" fmla="*/ 905660 h 5339960"/>
              <a:gd name="connsiteX28158" fmla="*/ 997000 w 6294865"/>
              <a:gd name="connsiteY28158" fmla="*/ 897232 h 5339960"/>
              <a:gd name="connsiteX28159" fmla="*/ 996218 w 6294865"/>
              <a:gd name="connsiteY28159" fmla="*/ 894539 h 5339960"/>
              <a:gd name="connsiteX28160" fmla="*/ 988622 w 6294865"/>
              <a:gd name="connsiteY28160" fmla="*/ 893506 h 5339960"/>
              <a:gd name="connsiteX28161" fmla="*/ 950040 w 6294865"/>
              <a:gd name="connsiteY28161" fmla="*/ 890993 h 5339960"/>
              <a:gd name="connsiteX28162" fmla="*/ 604784 w 6294865"/>
              <a:gd name="connsiteY28162" fmla="*/ 1959894 h 5339960"/>
              <a:gd name="connsiteX28163" fmla="*/ 615389 w 6294865"/>
              <a:gd name="connsiteY28163" fmla="*/ 1968223 h 5339960"/>
              <a:gd name="connsiteX28164" fmla="*/ 615233 w 6294865"/>
              <a:gd name="connsiteY28164" fmla="*/ 1957876 h 5339960"/>
              <a:gd name="connsiteX28165" fmla="*/ 605624 w 6294865"/>
              <a:gd name="connsiteY28165" fmla="*/ 1959042 h 5339960"/>
              <a:gd name="connsiteX28166" fmla="*/ 237772 w 6294865"/>
              <a:gd name="connsiteY28166" fmla="*/ 3124647 h 5339960"/>
              <a:gd name="connsiteX28167" fmla="*/ 245382 w 6294865"/>
              <a:gd name="connsiteY28167" fmla="*/ 3130411 h 5339960"/>
              <a:gd name="connsiteX28168" fmla="*/ 252184 w 6294865"/>
              <a:gd name="connsiteY28168" fmla="*/ 3134211 h 5339960"/>
              <a:gd name="connsiteX28169" fmla="*/ 256024 w 6294865"/>
              <a:gd name="connsiteY28169" fmla="*/ 3130204 h 5339960"/>
              <a:gd name="connsiteX28170" fmla="*/ 250736 w 6294865"/>
              <a:gd name="connsiteY28170" fmla="*/ 3113938 h 5339960"/>
              <a:gd name="connsiteX28171" fmla="*/ 245488 w 6294865"/>
              <a:gd name="connsiteY28171" fmla="*/ 3116715 h 5339960"/>
              <a:gd name="connsiteX28172" fmla="*/ 572834 w 6294865"/>
              <a:gd name="connsiteY28172" fmla="*/ 2060854 h 5339960"/>
              <a:gd name="connsiteX28173" fmla="*/ 572343 w 6294865"/>
              <a:gd name="connsiteY28173" fmla="*/ 2062467 h 5339960"/>
              <a:gd name="connsiteX28174" fmla="*/ 578710 w 6294865"/>
              <a:gd name="connsiteY28174" fmla="*/ 2057778 h 5339960"/>
              <a:gd name="connsiteX28175" fmla="*/ 575537 w 6294865"/>
              <a:gd name="connsiteY28175" fmla="*/ 2064093 h 5339960"/>
              <a:gd name="connsiteX28176" fmla="*/ 574303 w 6294865"/>
              <a:gd name="connsiteY28176" fmla="*/ 2065675 h 5339960"/>
              <a:gd name="connsiteX28177" fmla="*/ 585221 w 6294865"/>
              <a:gd name="connsiteY28177" fmla="*/ 2063267 h 5339960"/>
              <a:gd name="connsiteX28178" fmla="*/ 585244 w 6294865"/>
              <a:gd name="connsiteY28178" fmla="*/ 2063241 h 5339960"/>
              <a:gd name="connsiteX28179" fmla="*/ 579248 w 6294865"/>
              <a:gd name="connsiteY28179" fmla="*/ 2057367 h 5339960"/>
              <a:gd name="connsiteX28180" fmla="*/ 578843 w 6294865"/>
              <a:gd name="connsiteY28180" fmla="*/ 2056882 h 5339960"/>
              <a:gd name="connsiteX28181" fmla="*/ 405627 w 6294865"/>
              <a:gd name="connsiteY28181" fmla="*/ 2590998 h 5339960"/>
              <a:gd name="connsiteX28182" fmla="*/ 406612 w 6294865"/>
              <a:gd name="connsiteY28182" fmla="*/ 2594794 h 5339960"/>
              <a:gd name="connsiteX28183" fmla="*/ 412094 w 6294865"/>
              <a:gd name="connsiteY28183" fmla="*/ 2594885 h 5339960"/>
              <a:gd name="connsiteX28184" fmla="*/ 417559 w 6294865"/>
              <a:gd name="connsiteY28184" fmla="*/ 2595355 h 5339960"/>
              <a:gd name="connsiteX28185" fmla="*/ 417897 w 6294865"/>
              <a:gd name="connsiteY28185" fmla="*/ 2591239 h 5339960"/>
              <a:gd name="connsiteX28186" fmla="*/ 414105 w 6294865"/>
              <a:gd name="connsiteY28186" fmla="*/ 2590532 h 5339960"/>
              <a:gd name="connsiteX28187" fmla="*/ 408274 w 6294865"/>
              <a:gd name="connsiteY28187" fmla="*/ 2588968 h 5339960"/>
              <a:gd name="connsiteX28188" fmla="*/ 394092 w 6294865"/>
              <a:gd name="connsiteY28188" fmla="*/ 2626342 h 5339960"/>
              <a:gd name="connsiteX28189" fmla="*/ 394849 w 6294865"/>
              <a:gd name="connsiteY28189" fmla="*/ 2631726 h 5339960"/>
              <a:gd name="connsiteX28190" fmla="*/ 395972 w 6294865"/>
              <a:gd name="connsiteY28190" fmla="*/ 2641543 h 5339960"/>
              <a:gd name="connsiteX28191" fmla="*/ 399105 w 6294865"/>
              <a:gd name="connsiteY28191" fmla="*/ 2638431 h 5339960"/>
              <a:gd name="connsiteX28192" fmla="*/ 396376 w 6294865"/>
              <a:gd name="connsiteY28192" fmla="*/ 2631267 h 5339960"/>
              <a:gd name="connsiteX28193" fmla="*/ 361834 w 6294865"/>
              <a:gd name="connsiteY28193" fmla="*/ 2728162 h 5339960"/>
              <a:gd name="connsiteX28194" fmla="*/ 361981 w 6294865"/>
              <a:gd name="connsiteY28194" fmla="*/ 2729424 h 5339960"/>
              <a:gd name="connsiteX28195" fmla="*/ 362726 w 6294865"/>
              <a:gd name="connsiteY28195" fmla="*/ 2729794 h 5339960"/>
              <a:gd name="connsiteX28196" fmla="*/ 373571 w 6294865"/>
              <a:gd name="connsiteY28196" fmla="*/ 2735010 h 5339960"/>
              <a:gd name="connsiteX28197" fmla="*/ 370285 w 6294865"/>
              <a:gd name="connsiteY28197" fmla="*/ 2724016 h 5339960"/>
              <a:gd name="connsiteX28198" fmla="*/ 699156 w 6294865"/>
              <a:gd name="connsiteY28198" fmla="*/ 1656644 h 5339960"/>
              <a:gd name="connsiteX28199" fmla="*/ 699165 w 6294865"/>
              <a:gd name="connsiteY28199" fmla="*/ 1656685 h 5339960"/>
              <a:gd name="connsiteX28200" fmla="*/ 721299 w 6294865"/>
              <a:gd name="connsiteY28200" fmla="*/ 1657052 h 5339960"/>
              <a:gd name="connsiteX28201" fmla="*/ 721731 w 6294865"/>
              <a:gd name="connsiteY28201" fmla="*/ 1655679 h 5339960"/>
              <a:gd name="connsiteX28202" fmla="*/ 724183 w 6294865"/>
              <a:gd name="connsiteY28202" fmla="*/ 1647503 h 5339960"/>
              <a:gd name="connsiteX28203" fmla="*/ 722347 w 6294865"/>
              <a:gd name="connsiteY28203" fmla="*/ 1645984 h 5339960"/>
              <a:gd name="connsiteX28204" fmla="*/ 720512 w 6294865"/>
              <a:gd name="connsiteY28204" fmla="*/ 1646394 h 5339960"/>
              <a:gd name="connsiteX28205" fmla="*/ 738762 w 6294865"/>
              <a:gd name="connsiteY28205" fmla="*/ 1529988 h 5339960"/>
              <a:gd name="connsiteX28206" fmla="*/ 740203 w 6294865"/>
              <a:gd name="connsiteY28206" fmla="*/ 1531008 h 5339960"/>
              <a:gd name="connsiteX28207" fmla="*/ 740450 w 6294865"/>
              <a:gd name="connsiteY28207" fmla="*/ 1529861 h 5339960"/>
              <a:gd name="connsiteX28208" fmla="*/ 583374 w 6294865"/>
              <a:gd name="connsiteY28208" fmla="*/ 2021149 h 5339960"/>
              <a:gd name="connsiteX28209" fmla="*/ 583052 w 6294865"/>
              <a:gd name="connsiteY28209" fmla="*/ 2023756 h 5339960"/>
              <a:gd name="connsiteX28210" fmla="*/ 583945 w 6294865"/>
              <a:gd name="connsiteY28210" fmla="*/ 2024364 h 5339960"/>
              <a:gd name="connsiteX28211" fmla="*/ 585073 w 6294865"/>
              <a:gd name="connsiteY28211" fmla="*/ 2022664 h 5339960"/>
              <a:gd name="connsiteX28212" fmla="*/ 584075 w 6294865"/>
              <a:gd name="connsiteY28212" fmla="*/ 2021952 h 5339960"/>
              <a:gd name="connsiteX28213" fmla="*/ 546353 w 6294865"/>
              <a:gd name="connsiteY28213" fmla="*/ 2138531 h 5339960"/>
              <a:gd name="connsiteX28214" fmla="*/ 546255 w 6294865"/>
              <a:gd name="connsiteY28214" fmla="*/ 2138876 h 5339960"/>
              <a:gd name="connsiteX28215" fmla="*/ 546392 w 6294865"/>
              <a:gd name="connsiteY28215" fmla="*/ 2138562 h 5339960"/>
              <a:gd name="connsiteX28216" fmla="*/ 232949 w 6294865"/>
              <a:gd name="connsiteY28216" fmla="*/ 3132082 h 5339960"/>
              <a:gd name="connsiteX28217" fmla="*/ 239600 w 6294865"/>
              <a:gd name="connsiteY28217" fmla="*/ 3136613 h 5339960"/>
              <a:gd name="connsiteX28218" fmla="*/ 240542 w 6294865"/>
              <a:gd name="connsiteY28218" fmla="*/ 3137495 h 5339960"/>
              <a:gd name="connsiteX28219" fmla="*/ 246774 w 6294865"/>
              <a:gd name="connsiteY28219" fmla="*/ 3140166 h 5339960"/>
              <a:gd name="connsiteX28220" fmla="*/ 247007 w 6294865"/>
              <a:gd name="connsiteY28220" fmla="*/ 3139905 h 5339960"/>
              <a:gd name="connsiteX28221" fmla="*/ 233737 w 6294865"/>
              <a:gd name="connsiteY28221" fmla="*/ 3130440 h 5339960"/>
              <a:gd name="connsiteX28222" fmla="*/ 735456 w 6294865"/>
              <a:gd name="connsiteY28222" fmla="*/ 1535352 h 5339960"/>
              <a:gd name="connsiteX28223" fmla="*/ 735523 w 6294865"/>
              <a:gd name="connsiteY28223" fmla="*/ 1536912 h 5339960"/>
              <a:gd name="connsiteX28224" fmla="*/ 735870 w 6294865"/>
              <a:gd name="connsiteY28224" fmla="*/ 1539616 h 5339960"/>
              <a:gd name="connsiteX28225" fmla="*/ 738857 w 6294865"/>
              <a:gd name="connsiteY28225" fmla="*/ 1538114 h 5339960"/>
              <a:gd name="connsiteX28226" fmla="*/ 398089 w 6294865"/>
              <a:gd name="connsiteY28226" fmla="*/ 2603670 h 5339960"/>
              <a:gd name="connsiteX28227" fmla="*/ 405302 w 6294865"/>
              <a:gd name="connsiteY28227" fmla="*/ 2616183 h 5339960"/>
              <a:gd name="connsiteX28228" fmla="*/ 405956 w 6294865"/>
              <a:gd name="connsiteY28228" fmla="*/ 2615273 h 5339960"/>
              <a:gd name="connsiteX28229" fmla="*/ 402284 w 6294865"/>
              <a:gd name="connsiteY28229" fmla="*/ 2603976 h 5339960"/>
              <a:gd name="connsiteX28230" fmla="*/ 458394 w 6294865"/>
              <a:gd name="connsiteY28230" fmla="*/ 2412178 h 5339960"/>
              <a:gd name="connsiteX28231" fmla="*/ 461711 w 6294865"/>
              <a:gd name="connsiteY28231" fmla="*/ 2412080 h 5339960"/>
              <a:gd name="connsiteX28232" fmla="*/ 461549 w 6294865"/>
              <a:gd name="connsiteY28232" fmla="*/ 2410632 h 5339960"/>
              <a:gd name="connsiteX28233" fmla="*/ 673220 w 6294865"/>
              <a:gd name="connsiteY28233" fmla="*/ 1729502 h 5339960"/>
              <a:gd name="connsiteX28234" fmla="*/ 672261 w 6294865"/>
              <a:gd name="connsiteY28234" fmla="*/ 1732830 h 5339960"/>
              <a:gd name="connsiteX28235" fmla="*/ 676622 w 6294865"/>
              <a:gd name="connsiteY28235" fmla="*/ 1735954 h 5339960"/>
              <a:gd name="connsiteX28236" fmla="*/ 677428 w 6294865"/>
              <a:gd name="connsiteY28236" fmla="*/ 1736532 h 5339960"/>
              <a:gd name="connsiteX28237" fmla="*/ 682592 w 6294865"/>
              <a:gd name="connsiteY28237" fmla="*/ 1732494 h 5339960"/>
              <a:gd name="connsiteX28238" fmla="*/ 680022 w 6294865"/>
              <a:gd name="connsiteY28238" fmla="*/ 1730327 h 5339960"/>
              <a:gd name="connsiteX28239" fmla="*/ 354402 w 6294865"/>
              <a:gd name="connsiteY28239" fmla="*/ 2741451 h 5339960"/>
              <a:gd name="connsiteX28240" fmla="*/ 353504 w 6294865"/>
              <a:gd name="connsiteY28240" fmla="*/ 2748719 h 5339960"/>
              <a:gd name="connsiteX28241" fmla="*/ 348203 w 6294865"/>
              <a:gd name="connsiteY28241" fmla="*/ 2767280 h 5339960"/>
              <a:gd name="connsiteX28242" fmla="*/ 351508 w 6294865"/>
              <a:gd name="connsiteY28242" fmla="*/ 2773663 h 5339960"/>
              <a:gd name="connsiteX28243" fmla="*/ 347252 w 6294865"/>
              <a:gd name="connsiteY28243" fmla="*/ 2770607 h 5339960"/>
              <a:gd name="connsiteX28244" fmla="*/ 346845 w 6294865"/>
              <a:gd name="connsiteY28244" fmla="*/ 2772032 h 5339960"/>
              <a:gd name="connsiteX28245" fmla="*/ 345000 w 6294865"/>
              <a:gd name="connsiteY28245" fmla="*/ 2778093 h 5339960"/>
              <a:gd name="connsiteX28246" fmla="*/ 345236 w 6294865"/>
              <a:gd name="connsiteY28246" fmla="*/ 2782002 h 5339960"/>
              <a:gd name="connsiteX28247" fmla="*/ 353819 w 6294865"/>
              <a:gd name="connsiteY28247" fmla="*/ 2777032 h 5339960"/>
              <a:gd name="connsiteX28248" fmla="*/ 353547 w 6294865"/>
              <a:gd name="connsiteY28248" fmla="*/ 2759110 h 5339960"/>
              <a:gd name="connsiteX28249" fmla="*/ 911724 w 6294865"/>
              <a:gd name="connsiteY28249" fmla="*/ 971898 h 5339960"/>
              <a:gd name="connsiteX28250" fmla="*/ 912319 w 6294865"/>
              <a:gd name="connsiteY28250" fmla="*/ 981399 h 5339960"/>
              <a:gd name="connsiteX28251" fmla="*/ 916668 w 6294865"/>
              <a:gd name="connsiteY28251" fmla="*/ 981540 h 5339960"/>
              <a:gd name="connsiteX28252" fmla="*/ 913514 w 6294865"/>
              <a:gd name="connsiteY28252" fmla="*/ 973530 h 5339960"/>
              <a:gd name="connsiteX28253" fmla="*/ 912469 w 6294865"/>
              <a:gd name="connsiteY28253" fmla="*/ 972631 h 5339960"/>
              <a:gd name="connsiteX28254" fmla="*/ 280582 w 6294865"/>
              <a:gd name="connsiteY28254" fmla="*/ 2974647 h 5339960"/>
              <a:gd name="connsiteX28255" fmla="*/ 281785 w 6294865"/>
              <a:gd name="connsiteY28255" fmla="*/ 2979286 h 5339960"/>
              <a:gd name="connsiteX28256" fmla="*/ 281918 w 6294865"/>
              <a:gd name="connsiteY28256" fmla="*/ 2979308 h 5339960"/>
              <a:gd name="connsiteX28257" fmla="*/ 282310 w 6294865"/>
              <a:gd name="connsiteY28257" fmla="*/ 2979581 h 5339960"/>
              <a:gd name="connsiteX28258" fmla="*/ 285708 w 6294865"/>
              <a:gd name="connsiteY28258" fmla="*/ 2975453 h 5339960"/>
              <a:gd name="connsiteX28259" fmla="*/ 288222 w 6294865"/>
              <a:gd name="connsiteY28259" fmla="*/ 2972486 h 5339960"/>
              <a:gd name="connsiteX28260" fmla="*/ 286617 w 6294865"/>
              <a:gd name="connsiteY28260" fmla="*/ 2972431 h 5339960"/>
              <a:gd name="connsiteX28261" fmla="*/ 685376 w 6294865"/>
              <a:gd name="connsiteY28261" fmla="*/ 1688017 h 5339960"/>
              <a:gd name="connsiteX28262" fmla="*/ 686166 w 6294865"/>
              <a:gd name="connsiteY28262" fmla="*/ 1689071 h 5339960"/>
              <a:gd name="connsiteX28263" fmla="*/ 692327 w 6294865"/>
              <a:gd name="connsiteY28263" fmla="*/ 1686387 h 5339960"/>
              <a:gd name="connsiteX28264" fmla="*/ 692107 w 6294865"/>
              <a:gd name="connsiteY28264" fmla="*/ 1686160 h 5339960"/>
              <a:gd name="connsiteX28265" fmla="*/ 323071 w 6294865"/>
              <a:gd name="connsiteY28265" fmla="*/ 2836479 h 5339960"/>
              <a:gd name="connsiteX28266" fmla="*/ 321274 w 6294865"/>
              <a:gd name="connsiteY28266" fmla="*/ 2851040 h 5339960"/>
              <a:gd name="connsiteX28267" fmla="*/ 318788 w 6294865"/>
              <a:gd name="connsiteY28267" fmla="*/ 2859744 h 5339960"/>
              <a:gd name="connsiteX28268" fmla="*/ 326349 w 6294865"/>
              <a:gd name="connsiteY28268" fmla="*/ 2853201 h 5339960"/>
              <a:gd name="connsiteX28269" fmla="*/ 329217 w 6294865"/>
              <a:gd name="connsiteY28269" fmla="*/ 2843139 h 5339960"/>
              <a:gd name="connsiteX28270" fmla="*/ 331585 w 6294865"/>
              <a:gd name="connsiteY28270" fmla="*/ 2835881 h 5339960"/>
              <a:gd name="connsiteX28271" fmla="*/ 329832 w 6294865"/>
              <a:gd name="connsiteY28271" fmla="*/ 2835935 h 5339960"/>
              <a:gd name="connsiteX28272" fmla="*/ 525101 w 6294865"/>
              <a:gd name="connsiteY28272" fmla="*/ 2194675 h 5339960"/>
              <a:gd name="connsiteX28273" fmla="*/ 526846 w 6294865"/>
              <a:gd name="connsiteY28273" fmla="*/ 2195197 h 5339960"/>
              <a:gd name="connsiteX28274" fmla="*/ 530282 w 6294865"/>
              <a:gd name="connsiteY28274" fmla="*/ 2187920 h 5339960"/>
              <a:gd name="connsiteX28275" fmla="*/ 531006 w 6294865"/>
              <a:gd name="connsiteY28275" fmla="*/ 2186851 h 5339960"/>
              <a:gd name="connsiteX28276" fmla="*/ 532670 w 6294865"/>
              <a:gd name="connsiteY28276" fmla="*/ 2180278 h 5339960"/>
              <a:gd name="connsiteX28277" fmla="*/ 532376 w 6294865"/>
              <a:gd name="connsiteY28277" fmla="*/ 2180088 h 5339960"/>
              <a:gd name="connsiteX28278" fmla="*/ 549821 w 6294865"/>
              <a:gd name="connsiteY28278" fmla="*/ 2115230 h 5339960"/>
              <a:gd name="connsiteX28279" fmla="*/ 549729 w 6294865"/>
              <a:gd name="connsiteY28279" fmla="*/ 2116102 h 5339960"/>
              <a:gd name="connsiteX28280" fmla="*/ 550518 w 6294865"/>
              <a:gd name="connsiteY28280" fmla="*/ 2116963 h 5339960"/>
              <a:gd name="connsiteX28281" fmla="*/ 552084 w 6294865"/>
              <a:gd name="connsiteY28281" fmla="*/ 2116282 h 5339960"/>
              <a:gd name="connsiteX28282" fmla="*/ 550564 w 6294865"/>
              <a:gd name="connsiteY28282" fmla="*/ 2115170 h 5339960"/>
              <a:gd name="connsiteX28283" fmla="*/ 661513 w 6294865"/>
              <a:gd name="connsiteY28283" fmla="*/ 1759227 h 5339960"/>
              <a:gd name="connsiteX28284" fmla="*/ 667558 w 6294865"/>
              <a:gd name="connsiteY28284" fmla="*/ 1769712 h 5339960"/>
              <a:gd name="connsiteX28285" fmla="*/ 673346 w 6294865"/>
              <a:gd name="connsiteY28285" fmla="*/ 1763448 h 5339960"/>
              <a:gd name="connsiteX28286" fmla="*/ 686724 w 6294865"/>
              <a:gd name="connsiteY28286" fmla="*/ 1751874 h 5339960"/>
              <a:gd name="connsiteX28287" fmla="*/ 687032 w 6294865"/>
              <a:gd name="connsiteY28287" fmla="*/ 1750796 h 5339960"/>
              <a:gd name="connsiteX28288" fmla="*/ 687029 w 6294865"/>
              <a:gd name="connsiteY28288" fmla="*/ 1750768 h 5339960"/>
              <a:gd name="connsiteX28289" fmla="*/ 676225 w 6294865"/>
              <a:gd name="connsiteY28289" fmla="*/ 1744034 h 5339960"/>
              <a:gd name="connsiteX28290" fmla="*/ 673148 w 6294865"/>
              <a:gd name="connsiteY28290" fmla="*/ 1745815 h 5339960"/>
              <a:gd name="connsiteX28291" fmla="*/ 667914 w 6294865"/>
              <a:gd name="connsiteY28291" fmla="*/ 1746396 h 5339960"/>
              <a:gd name="connsiteX28292" fmla="*/ 402851 w 6294865"/>
              <a:gd name="connsiteY28292" fmla="*/ 2580295 h 5339960"/>
              <a:gd name="connsiteX28293" fmla="*/ 403290 w 6294865"/>
              <a:gd name="connsiteY28293" fmla="*/ 2581986 h 5339960"/>
              <a:gd name="connsiteX28294" fmla="*/ 403861 w 6294865"/>
              <a:gd name="connsiteY28294" fmla="*/ 2582261 h 5339960"/>
              <a:gd name="connsiteX28295" fmla="*/ 407217 w 6294865"/>
              <a:gd name="connsiteY28295" fmla="*/ 2583933 h 5339960"/>
              <a:gd name="connsiteX28296" fmla="*/ 418892 w 6294865"/>
              <a:gd name="connsiteY28296" fmla="*/ 2579094 h 5339960"/>
              <a:gd name="connsiteX28297" fmla="*/ 414229 w 6294865"/>
              <a:gd name="connsiteY28297" fmla="*/ 2584402 h 5339960"/>
              <a:gd name="connsiteX28298" fmla="*/ 411837 w 6294865"/>
              <a:gd name="connsiteY28298" fmla="*/ 2586237 h 5339960"/>
              <a:gd name="connsiteX28299" fmla="*/ 418020 w 6294865"/>
              <a:gd name="connsiteY28299" fmla="*/ 2589319 h 5339960"/>
              <a:gd name="connsiteX28300" fmla="*/ 418054 w 6294865"/>
              <a:gd name="connsiteY28300" fmla="*/ 2589341 h 5339960"/>
              <a:gd name="connsiteX28301" fmla="*/ 419002 w 6294865"/>
              <a:gd name="connsiteY28301" fmla="*/ 2577791 h 5339960"/>
              <a:gd name="connsiteX28302" fmla="*/ 419615 w 6294865"/>
              <a:gd name="connsiteY28302" fmla="*/ 2572481 h 5339960"/>
              <a:gd name="connsiteX28303" fmla="*/ 414857 w 6294865"/>
              <a:gd name="connsiteY28303" fmla="*/ 2575626 h 5339960"/>
              <a:gd name="connsiteX28304" fmla="*/ 210154 w 6294865"/>
              <a:gd name="connsiteY28304" fmla="*/ 3191874 h 5339960"/>
              <a:gd name="connsiteX28305" fmla="*/ 214310 w 6294865"/>
              <a:gd name="connsiteY28305" fmla="*/ 3199362 h 5339960"/>
              <a:gd name="connsiteX28306" fmla="*/ 238133 w 6294865"/>
              <a:gd name="connsiteY28306" fmla="*/ 3198656 h 5339960"/>
              <a:gd name="connsiteX28307" fmla="*/ 271121 w 6294865"/>
              <a:gd name="connsiteY28307" fmla="*/ 3189333 h 5339960"/>
              <a:gd name="connsiteX28308" fmla="*/ 274386 w 6294865"/>
              <a:gd name="connsiteY28308" fmla="*/ 3187659 h 5339960"/>
              <a:gd name="connsiteX28309" fmla="*/ 272672 w 6294865"/>
              <a:gd name="connsiteY28309" fmla="*/ 3181210 h 5339960"/>
              <a:gd name="connsiteX28310" fmla="*/ 270302 w 6294865"/>
              <a:gd name="connsiteY28310" fmla="*/ 3181739 h 5339960"/>
              <a:gd name="connsiteX28311" fmla="*/ 264913 w 6294865"/>
              <a:gd name="connsiteY28311" fmla="*/ 3180203 h 5339960"/>
              <a:gd name="connsiteX28312" fmla="*/ 269818 w 6294865"/>
              <a:gd name="connsiteY28312" fmla="*/ 3174278 h 5339960"/>
              <a:gd name="connsiteX28313" fmla="*/ 270343 w 6294865"/>
              <a:gd name="connsiteY28313" fmla="*/ 3173820 h 5339960"/>
              <a:gd name="connsiteX28314" fmla="*/ 267790 w 6294865"/>
              <a:gd name="connsiteY28314" fmla="*/ 3166411 h 5339960"/>
              <a:gd name="connsiteX28315" fmla="*/ 265322 w 6294865"/>
              <a:gd name="connsiteY28315" fmla="*/ 3158815 h 5339960"/>
              <a:gd name="connsiteX28316" fmla="*/ 252177 w 6294865"/>
              <a:gd name="connsiteY28316" fmla="*/ 3155221 h 5339960"/>
              <a:gd name="connsiteX28317" fmla="*/ 253798 w 6294865"/>
              <a:gd name="connsiteY28317" fmla="*/ 3169433 h 5339960"/>
              <a:gd name="connsiteX28318" fmla="*/ 241822 w 6294865"/>
              <a:gd name="connsiteY28318" fmla="*/ 3178261 h 5339960"/>
              <a:gd name="connsiteX28319" fmla="*/ 231973 w 6294865"/>
              <a:gd name="connsiteY28319" fmla="*/ 3171528 h 5339960"/>
              <a:gd name="connsiteX28320" fmla="*/ 231079 w 6294865"/>
              <a:gd name="connsiteY28320" fmla="*/ 3170651 h 5339960"/>
              <a:gd name="connsiteX28321" fmla="*/ 210851 w 6294865"/>
              <a:gd name="connsiteY28321" fmla="*/ 3191168 h 5339960"/>
              <a:gd name="connsiteX28322" fmla="*/ 504489 w 6294865"/>
              <a:gd name="connsiteY28322" fmla="*/ 2257120 h 5339960"/>
              <a:gd name="connsiteX28323" fmla="*/ 505151 w 6294865"/>
              <a:gd name="connsiteY28323" fmla="*/ 2262783 h 5339960"/>
              <a:gd name="connsiteX28324" fmla="*/ 505798 w 6294865"/>
              <a:gd name="connsiteY28324" fmla="*/ 2268559 h 5339960"/>
              <a:gd name="connsiteX28325" fmla="*/ 508213 w 6294865"/>
              <a:gd name="connsiteY28325" fmla="*/ 2271200 h 5339960"/>
              <a:gd name="connsiteX28326" fmla="*/ 516350 w 6294865"/>
              <a:gd name="connsiteY28326" fmla="*/ 2285156 h 5339960"/>
              <a:gd name="connsiteX28327" fmla="*/ 518289 w 6294865"/>
              <a:gd name="connsiteY28327" fmla="*/ 2290063 h 5339960"/>
              <a:gd name="connsiteX28328" fmla="*/ 531095 w 6294865"/>
              <a:gd name="connsiteY28328" fmla="*/ 2298998 h 5339960"/>
              <a:gd name="connsiteX28329" fmla="*/ 531758 w 6294865"/>
              <a:gd name="connsiteY28329" fmla="*/ 2299881 h 5339960"/>
              <a:gd name="connsiteX28330" fmla="*/ 527669 w 6294865"/>
              <a:gd name="connsiteY28330" fmla="*/ 2270920 h 5339960"/>
              <a:gd name="connsiteX28331" fmla="*/ 526228 w 6294865"/>
              <a:gd name="connsiteY28331" fmla="*/ 2250711 h 5339960"/>
              <a:gd name="connsiteX28332" fmla="*/ 523125 w 6294865"/>
              <a:gd name="connsiteY28332" fmla="*/ 2248827 h 5339960"/>
              <a:gd name="connsiteX28333" fmla="*/ 524591 w 6294865"/>
              <a:gd name="connsiteY28333" fmla="*/ 2260713 h 5339960"/>
              <a:gd name="connsiteX28334" fmla="*/ 516372 w 6294865"/>
              <a:gd name="connsiteY28334" fmla="*/ 2264581 h 5339960"/>
              <a:gd name="connsiteX28335" fmla="*/ 507158 w 6294865"/>
              <a:gd name="connsiteY28335" fmla="*/ 2255022 h 5339960"/>
              <a:gd name="connsiteX28336" fmla="*/ 417348 w 6294865"/>
              <a:gd name="connsiteY28336" fmla="*/ 2530734 h 5339960"/>
              <a:gd name="connsiteX28337" fmla="*/ 419858 w 6294865"/>
              <a:gd name="connsiteY28337" fmla="*/ 2537139 h 5339960"/>
              <a:gd name="connsiteX28338" fmla="*/ 420781 w 6294865"/>
              <a:gd name="connsiteY28338" fmla="*/ 2536464 h 5339960"/>
              <a:gd name="connsiteX28339" fmla="*/ 423981 w 6294865"/>
              <a:gd name="connsiteY28339" fmla="*/ 2534611 h 5339960"/>
              <a:gd name="connsiteX28340" fmla="*/ 424229 w 6294865"/>
              <a:gd name="connsiteY28340" fmla="*/ 2532471 h 5339960"/>
              <a:gd name="connsiteX28341" fmla="*/ 423184 w 6294865"/>
              <a:gd name="connsiteY28341" fmla="*/ 2531274 h 5339960"/>
              <a:gd name="connsiteX28342" fmla="*/ 421490 w 6294865"/>
              <a:gd name="connsiteY28342" fmla="*/ 2530605 h 5339960"/>
              <a:gd name="connsiteX28343" fmla="*/ 554025 w 6294865"/>
              <a:gd name="connsiteY28343" fmla="*/ 2096573 h 5339960"/>
              <a:gd name="connsiteX28344" fmla="*/ 554923 w 6294865"/>
              <a:gd name="connsiteY28344" fmla="*/ 2097803 h 5339960"/>
              <a:gd name="connsiteX28345" fmla="*/ 554968 w 6294865"/>
              <a:gd name="connsiteY28345" fmla="*/ 2097806 h 5339960"/>
              <a:gd name="connsiteX28346" fmla="*/ 558027 w 6294865"/>
              <a:gd name="connsiteY28346" fmla="*/ 2094276 h 5339960"/>
              <a:gd name="connsiteX28347" fmla="*/ 518913 w 6294865"/>
              <a:gd name="connsiteY28347" fmla="*/ 2206525 h 5339960"/>
              <a:gd name="connsiteX28348" fmla="*/ 521538 w 6294865"/>
              <a:gd name="connsiteY28348" fmla="*/ 2206436 h 5339960"/>
              <a:gd name="connsiteX28349" fmla="*/ 521999 w 6294865"/>
              <a:gd name="connsiteY28349" fmla="*/ 2205461 h 5339960"/>
              <a:gd name="connsiteX28350" fmla="*/ 520143 w 6294865"/>
              <a:gd name="connsiteY28350" fmla="*/ 2204612 h 5339960"/>
              <a:gd name="connsiteX28351" fmla="*/ 519598 w 6294865"/>
              <a:gd name="connsiteY28351" fmla="*/ 2205709 h 5339960"/>
              <a:gd name="connsiteX28352" fmla="*/ 484078 w 6294865"/>
              <a:gd name="connsiteY28352" fmla="*/ 2313070 h 5339960"/>
              <a:gd name="connsiteX28353" fmla="*/ 495080 w 6294865"/>
              <a:gd name="connsiteY28353" fmla="*/ 2321295 h 5339960"/>
              <a:gd name="connsiteX28354" fmla="*/ 495263 w 6294865"/>
              <a:gd name="connsiteY28354" fmla="*/ 2321463 h 5339960"/>
              <a:gd name="connsiteX28355" fmla="*/ 493779 w 6294865"/>
              <a:gd name="connsiteY28355" fmla="*/ 2308311 h 5339960"/>
              <a:gd name="connsiteX28356" fmla="*/ 636760 w 6294865"/>
              <a:gd name="connsiteY28356" fmla="*/ 1827740 h 5339960"/>
              <a:gd name="connsiteX28357" fmla="*/ 638742 w 6294865"/>
              <a:gd name="connsiteY28357" fmla="*/ 1828563 h 5339960"/>
              <a:gd name="connsiteX28358" fmla="*/ 637732 w 6294865"/>
              <a:gd name="connsiteY28358" fmla="*/ 1827515 h 5339960"/>
              <a:gd name="connsiteX28359" fmla="*/ 637690 w 6294865"/>
              <a:gd name="connsiteY28359" fmla="*/ 1827334 h 5339960"/>
              <a:gd name="connsiteX28360" fmla="*/ 458372 w 6294865"/>
              <a:gd name="connsiteY28360" fmla="*/ 2393721 h 5339960"/>
              <a:gd name="connsiteX28361" fmla="*/ 460111 w 6294865"/>
              <a:gd name="connsiteY28361" fmla="*/ 2393242 h 5339960"/>
              <a:gd name="connsiteX28362" fmla="*/ 460091 w 6294865"/>
              <a:gd name="connsiteY28362" fmla="*/ 2391977 h 5339960"/>
              <a:gd name="connsiteX28363" fmla="*/ 202529 w 6294865"/>
              <a:gd name="connsiteY28363" fmla="*/ 3199578 h 5339960"/>
              <a:gd name="connsiteX28364" fmla="*/ 204086 w 6294865"/>
              <a:gd name="connsiteY28364" fmla="*/ 3199663 h 5339960"/>
              <a:gd name="connsiteX28365" fmla="*/ 206812 w 6294865"/>
              <a:gd name="connsiteY28365" fmla="*/ 3199584 h 5339960"/>
              <a:gd name="connsiteX28366" fmla="*/ 205609 w 6294865"/>
              <a:gd name="connsiteY28366" fmla="*/ 3196464 h 5339960"/>
              <a:gd name="connsiteX28367" fmla="*/ 299523 w 6294865"/>
              <a:gd name="connsiteY28367" fmla="*/ 2891614 h 5339960"/>
              <a:gd name="connsiteX28368" fmla="*/ 299604 w 6294865"/>
              <a:gd name="connsiteY28368" fmla="*/ 2892248 h 5339960"/>
              <a:gd name="connsiteX28369" fmla="*/ 300870 w 6294865"/>
              <a:gd name="connsiteY28369" fmla="*/ 2891543 h 5339960"/>
              <a:gd name="connsiteX28370" fmla="*/ 300610 w 6294865"/>
              <a:gd name="connsiteY28370" fmla="*/ 2890861 h 5339960"/>
              <a:gd name="connsiteX28371" fmla="*/ 587389 w 6294865"/>
              <a:gd name="connsiteY28371" fmla="*/ 1977540 h 5339960"/>
              <a:gd name="connsiteX28372" fmla="*/ 587034 w 6294865"/>
              <a:gd name="connsiteY28372" fmla="*/ 1984806 h 5339960"/>
              <a:gd name="connsiteX28373" fmla="*/ 591153 w 6294865"/>
              <a:gd name="connsiteY28373" fmla="*/ 1986856 h 5339960"/>
              <a:gd name="connsiteX28374" fmla="*/ 601322 w 6294865"/>
              <a:gd name="connsiteY28374" fmla="*/ 1980644 h 5339960"/>
              <a:gd name="connsiteX28375" fmla="*/ 597680 w 6294865"/>
              <a:gd name="connsiteY28375" fmla="*/ 1968463 h 5339960"/>
              <a:gd name="connsiteX28376" fmla="*/ 596938 w 6294865"/>
              <a:gd name="connsiteY28376" fmla="*/ 1967853 h 5339960"/>
              <a:gd name="connsiteX28377" fmla="*/ 733402 w 6294865"/>
              <a:gd name="connsiteY28377" fmla="*/ 1512726 h 5339960"/>
              <a:gd name="connsiteX28378" fmla="*/ 734866 w 6294865"/>
              <a:gd name="connsiteY28378" fmla="*/ 1521382 h 5339960"/>
              <a:gd name="connsiteX28379" fmla="*/ 735005 w 6294865"/>
              <a:gd name="connsiteY28379" fmla="*/ 1524665 h 5339960"/>
              <a:gd name="connsiteX28380" fmla="*/ 741551 w 6294865"/>
              <a:gd name="connsiteY28380" fmla="*/ 1524731 h 5339960"/>
              <a:gd name="connsiteX28381" fmla="*/ 746995 w 6294865"/>
              <a:gd name="connsiteY28381" fmla="*/ 1499364 h 5339960"/>
              <a:gd name="connsiteX28382" fmla="*/ 742207 w 6294865"/>
              <a:gd name="connsiteY28382" fmla="*/ 1504153 h 5339960"/>
              <a:gd name="connsiteX28383" fmla="*/ 647423 w 6294865"/>
              <a:gd name="connsiteY28383" fmla="*/ 1784248 h 5339960"/>
              <a:gd name="connsiteX28384" fmla="*/ 647029 w 6294865"/>
              <a:gd name="connsiteY28384" fmla="*/ 1786026 h 5339960"/>
              <a:gd name="connsiteX28385" fmla="*/ 647802 w 6294865"/>
              <a:gd name="connsiteY28385" fmla="*/ 1790095 h 5339960"/>
              <a:gd name="connsiteX28386" fmla="*/ 656141 w 6294865"/>
              <a:gd name="connsiteY28386" fmla="*/ 1785206 h 5339960"/>
              <a:gd name="connsiteX28387" fmla="*/ 657521 w 6294865"/>
              <a:gd name="connsiteY28387" fmla="*/ 1781721 h 5339960"/>
              <a:gd name="connsiteX28388" fmla="*/ 657059 w 6294865"/>
              <a:gd name="connsiteY28388" fmla="*/ 1780725 h 5339960"/>
              <a:gd name="connsiteX28389" fmla="*/ 651955 w 6294865"/>
              <a:gd name="connsiteY28389" fmla="*/ 1778389 h 5339960"/>
              <a:gd name="connsiteX28390" fmla="*/ 651408 w 6294865"/>
              <a:gd name="connsiteY28390" fmla="*/ 1779484 h 5339960"/>
              <a:gd name="connsiteX28391" fmla="*/ 610727 w 6294865"/>
              <a:gd name="connsiteY28391" fmla="*/ 1900376 h 5339960"/>
              <a:gd name="connsiteX28392" fmla="*/ 612861 w 6294865"/>
              <a:gd name="connsiteY28392" fmla="*/ 1902400 h 5339960"/>
              <a:gd name="connsiteX28393" fmla="*/ 616453 w 6294865"/>
              <a:gd name="connsiteY28393" fmla="*/ 1903052 h 5339960"/>
              <a:gd name="connsiteX28394" fmla="*/ 616662 w 6294865"/>
              <a:gd name="connsiteY28394" fmla="*/ 1898729 h 5339960"/>
              <a:gd name="connsiteX28395" fmla="*/ 616806 w 6294865"/>
              <a:gd name="connsiteY28395" fmla="*/ 1897393 h 5339960"/>
              <a:gd name="connsiteX28396" fmla="*/ 712137 w 6294865"/>
              <a:gd name="connsiteY28396" fmla="*/ 1578309 h 5339960"/>
              <a:gd name="connsiteX28397" fmla="*/ 713329 w 6294865"/>
              <a:gd name="connsiteY28397" fmla="*/ 1577475 h 5339960"/>
              <a:gd name="connsiteX28398" fmla="*/ 714968 w 6294865"/>
              <a:gd name="connsiteY28398" fmla="*/ 1577362 h 5339960"/>
              <a:gd name="connsiteX28399" fmla="*/ 716815 w 6294865"/>
              <a:gd name="connsiteY28399" fmla="*/ 1571491 h 5339960"/>
              <a:gd name="connsiteX28400" fmla="*/ 716480 w 6294865"/>
              <a:gd name="connsiteY28400" fmla="*/ 1571224 h 5339960"/>
              <a:gd name="connsiteX28401" fmla="*/ 244409 w 6294865"/>
              <a:gd name="connsiteY28401" fmla="*/ 3061221 h 5339960"/>
              <a:gd name="connsiteX28402" fmla="*/ 255012 w 6294865"/>
              <a:gd name="connsiteY28402" fmla="*/ 3069550 h 5339960"/>
              <a:gd name="connsiteX28403" fmla="*/ 254857 w 6294865"/>
              <a:gd name="connsiteY28403" fmla="*/ 3059204 h 5339960"/>
              <a:gd name="connsiteX28404" fmla="*/ 245250 w 6294865"/>
              <a:gd name="connsiteY28404" fmla="*/ 3060369 h 5339960"/>
              <a:gd name="connsiteX28405" fmla="*/ 212458 w 6294865"/>
              <a:gd name="connsiteY28405" fmla="*/ 3162181 h 5339960"/>
              <a:gd name="connsiteX28406" fmla="*/ 208553 w 6294865"/>
              <a:gd name="connsiteY28406" fmla="*/ 3175016 h 5339960"/>
              <a:gd name="connsiteX28407" fmla="*/ 208414 w 6294865"/>
              <a:gd name="connsiteY28407" fmla="*/ 3183191 h 5339960"/>
              <a:gd name="connsiteX28408" fmla="*/ 215850 w 6294865"/>
              <a:gd name="connsiteY28408" fmla="*/ 3174612 h 5339960"/>
              <a:gd name="connsiteX28409" fmla="*/ 224868 w 6294865"/>
              <a:gd name="connsiteY28409" fmla="*/ 3164568 h 5339960"/>
              <a:gd name="connsiteX28410" fmla="*/ 218872 w 6294865"/>
              <a:gd name="connsiteY28410" fmla="*/ 3158695 h 5339960"/>
              <a:gd name="connsiteX28411" fmla="*/ 218467 w 6294865"/>
              <a:gd name="connsiteY28411" fmla="*/ 3158209 h 5339960"/>
              <a:gd name="connsiteX28412" fmla="*/ 366063 w 6294865"/>
              <a:gd name="connsiteY28412" fmla="*/ 2674373 h 5339960"/>
              <a:gd name="connsiteX28413" fmla="*/ 368023 w 6294865"/>
              <a:gd name="connsiteY28413" fmla="*/ 2681972 h 5339960"/>
              <a:gd name="connsiteX28414" fmla="*/ 373249 w 6294865"/>
              <a:gd name="connsiteY28414" fmla="*/ 2681893 h 5339960"/>
              <a:gd name="connsiteX28415" fmla="*/ 380861 w 6294865"/>
              <a:gd name="connsiteY28415" fmla="*/ 2694676 h 5339960"/>
              <a:gd name="connsiteX28416" fmla="*/ 373781 w 6294865"/>
              <a:gd name="connsiteY28416" fmla="*/ 2701495 h 5339960"/>
              <a:gd name="connsiteX28417" fmla="*/ 386403 w 6294865"/>
              <a:gd name="connsiteY28417" fmla="*/ 2698012 h 5339960"/>
              <a:gd name="connsiteX28418" fmla="*/ 385913 w 6294865"/>
              <a:gd name="connsiteY28418" fmla="*/ 2665717 h 5339960"/>
              <a:gd name="connsiteX28419" fmla="*/ 681619 w 6294865"/>
              <a:gd name="connsiteY28419" fmla="*/ 1671818 h 5339960"/>
              <a:gd name="connsiteX28420" fmla="*/ 683822 w 6294865"/>
              <a:gd name="connsiteY28420" fmla="*/ 1671842 h 5339960"/>
              <a:gd name="connsiteX28421" fmla="*/ 682461 w 6294865"/>
              <a:gd name="connsiteY28421" fmla="*/ 1670896 h 5339960"/>
              <a:gd name="connsiteX28422" fmla="*/ 630452 w 6294865"/>
              <a:gd name="connsiteY28422" fmla="*/ 1832699 h 5339960"/>
              <a:gd name="connsiteX28423" fmla="*/ 635489 w 6294865"/>
              <a:gd name="connsiteY28423" fmla="*/ 1852236 h 5339960"/>
              <a:gd name="connsiteX28424" fmla="*/ 637423 w 6294865"/>
              <a:gd name="connsiteY28424" fmla="*/ 1859698 h 5339960"/>
              <a:gd name="connsiteX28425" fmla="*/ 646436 w 6294865"/>
              <a:gd name="connsiteY28425" fmla="*/ 1853398 h 5339960"/>
              <a:gd name="connsiteX28426" fmla="*/ 658010 w 6294865"/>
              <a:gd name="connsiteY28426" fmla="*/ 1852594 h 5339960"/>
              <a:gd name="connsiteX28427" fmla="*/ 664034 w 6294865"/>
              <a:gd name="connsiteY28427" fmla="*/ 1852933 h 5339960"/>
              <a:gd name="connsiteX28428" fmla="*/ 667430 w 6294865"/>
              <a:gd name="connsiteY28428" fmla="*/ 1849015 h 5339960"/>
              <a:gd name="connsiteX28429" fmla="*/ 667982 w 6294865"/>
              <a:gd name="connsiteY28429" fmla="*/ 1844229 h 5339960"/>
              <a:gd name="connsiteX28430" fmla="*/ 653858 w 6294865"/>
              <a:gd name="connsiteY28430" fmla="*/ 1841631 h 5339960"/>
              <a:gd name="connsiteX28431" fmla="*/ 597709 w 6294865"/>
              <a:gd name="connsiteY28431" fmla="*/ 1933035 h 5339960"/>
              <a:gd name="connsiteX28432" fmla="*/ 600850 w 6294865"/>
              <a:gd name="connsiteY28432" fmla="*/ 1945217 h 5339960"/>
              <a:gd name="connsiteX28433" fmla="*/ 606263 w 6294865"/>
              <a:gd name="connsiteY28433" fmla="*/ 1944062 h 5339960"/>
              <a:gd name="connsiteX28434" fmla="*/ 612936 w 6294865"/>
              <a:gd name="connsiteY28434" fmla="*/ 1936626 h 5339960"/>
              <a:gd name="connsiteX28435" fmla="*/ 614930 w 6294865"/>
              <a:gd name="connsiteY28435" fmla="*/ 1934546 h 5339960"/>
              <a:gd name="connsiteX28436" fmla="*/ 614960 w 6294865"/>
              <a:gd name="connsiteY28436" fmla="*/ 1933926 h 5339960"/>
              <a:gd name="connsiteX28437" fmla="*/ 610858 w 6294865"/>
              <a:gd name="connsiteY28437" fmla="*/ 1927301 h 5339960"/>
              <a:gd name="connsiteX28438" fmla="*/ 222998 w 6294865"/>
              <a:gd name="connsiteY28438" fmla="*/ 3122476 h 5339960"/>
              <a:gd name="connsiteX28439" fmla="*/ 222677 w 6294865"/>
              <a:gd name="connsiteY28439" fmla="*/ 3125084 h 5339960"/>
              <a:gd name="connsiteX28440" fmla="*/ 223569 w 6294865"/>
              <a:gd name="connsiteY28440" fmla="*/ 3125691 h 5339960"/>
              <a:gd name="connsiteX28441" fmla="*/ 224697 w 6294865"/>
              <a:gd name="connsiteY28441" fmla="*/ 3123991 h 5339960"/>
              <a:gd name="connsiteX28442" fmla="*/ 223698 w 6294865"/>
              <a:gd name="connsiteY28442" fmla="*/ 3123280 h 5339960"/>
              <a:gd name="connsiteX28443" fmla="*/ 502019 w 6294865"/>
              <a:gd name="connsiteY28443" fmla="*/ 2235996 h 5339960"/>
              <a:gd name="connsiteX28444" fmla="*/ 502592 w 6294865"/>
              <a:gd name="connsiteY28444" fmla="*/ 2240893 h 5339960"/>
              <a:gd name="connsiteX28445" fmla="*/ 503079 w 6294865"/>
              <a:gd name="connsiteY28445" fmla="*/ 2240068 h 5339960"/>
              <a:gd name="connsiteX28446" fmla="*/ 502710 w 6294865"/>
              <a:gd name="connsiteY28446" fmla="*/ 2236426 h 5339960"/>
              <a:gd name="connsiteX28447" fmla="*/ 878839 w 6294865"/>
              <a:gd name="connsiteY28447" fmla="*/ 1039069 h 5339960"/>
              <a:gd name="connsiteX28448" fmla="*/ 882278 w 6294865"/>
              <a:gd name="connsiteY28448" fmla="*/ 1050528 h 5339960"/>
              <a:gd name="connsiteX28449" fmla="*/ 889191 w 6294865"/>
              <a:gd name="connsiteY28449" fmla="*/ 1073424 h 5339960"/>
              <a:gd name="connsiteX28450" fmla="*/ 901045 w 6294865"/>
              <a:gd name="connsiteY28450" fmla="*/ 1078268 h 5339960"/>
              <a:gd name="connsiteX28451" fmla="*/ 907210 w 6294865"/>
              <a:gd name="connsiteY28451" fmla="*/ 1070529 h 5339960"/>
              <a:gd name="connsiteX28452" fmla="*/ 921814 w 6294865"/>
              <a:gd name="connsiteY28452" fmla="*/ 1063252 h 5339960"/>
              <a:gd name="connsiteX28453" fmla="*/ 925599 w 6294865"/>
              <a:gd name="connsiteY28453" fmla="*/ 1062700 h 5339960"/>
              <a:gd name="connsiteX28454" fmla="*/ 925756 w 6294865"/>
              <a:gd name="connsiteY28454" fmla="*/ 1062011 h 5339960"/>
              <a:gd name="connsiteX28455" fmla="*/ 923297 w 6294865"/>
              <a:gd name="connsiteY28455" fmla="*/ 1052490 h 5339960"/>
              <a:gd name="connsiteX28456" fmla="*/ 923061 w 6294865"/>
              <a:gd name="connsiteY28456" fmla="*/ 1050731 h 5339960"/>
              <a:gd name="connsiteX28457" fmla="*/ 898220 w 6294865"/>
              <a:gd name="connsiteY28457" fmla="*/ 1044663 h 5339960"/>
              <a:gd name="connsiteX28458" fmla="*/ 698045 w 6294865"/>
              <a:gd name="connsiteY28458" fmla="*/ 1612037 h 5339960"/>
              <a:gd name="connsiteX28459" fmla="*/ 701559 w 6294865"/>
              <a:gd name="connsiteY28459" fmla="*/ 1612073 h 5339960"/>
              <a:gd name="connsiteX28460" fmla="*/ 704032 w 6294865"/>
              <a:gd name="connsiteY28460" fmla="*/ 1609070 h 5339960"/>
              <a:gd name="connsiteX28461" fmla="*/ 704277 w 6294865"/>
              <a:gd name="connsiteY28461" fmla="*/ 1608401 h 5339960"/>
              <a:gd name="connsiteX28462" fmla="*/ 700328 w 6294865"/>
              <a:gd name="connsiteY28462" fmla="*/ 1606037 h 5339960"/>
              <a:gd name="connsiteX28463" fmla="*/ 730783 w 6294865"/>
              <a:gd name="connsiteY28463" fmla="*/ 1507431 h 5339960"/>
              <a:gd name="connsiteX28464" fmla="*/ 732932 w 6294865"/>
              <a:gd name="connsiteY28464" fmla="*/ 1509942 h 5339960"/>
              <a:gd name="connsiteX28465" fmla="*/ 733052 w 6294865"/>
              <a:gd name="connsiteY28465" fmla="*/ 1510649 h 5339960"/>
              <a:gd name="connsiteX28466" fmla="*/ 739800 w 6294865"/>
              <a:gd name="connsiteY28466" fmla="*/ 1502451 h 5339960"/>
              <a:gd name="connsiteX28467" fmla="*/ 736290 w 6294865"/>
              <a:gd name="connsiteY28467" fmla="*/ 1504660 h 5339960"/>
              <a:gd name="connsiteX28468" fmla="*/ 654945 w 6294865"/>
              <a:gd name="connsiteY28468" fmla="*/ 1747835 h 5339960"/>
              <a:gd name="connsiteX28469" fmla="*/ 657067 w 6294865"/>
              <a:gd name="connsiteY28469" fmla="*/ 1751514 h 5339960"/>
              <a:gd name="connsiteX28470" fmla="*/ 658569 w 6294865"/>
              <a:gd name="connsiteY28470" fmla="*/ 1747432 h 5339960"/>
              <a:gd name="connsiteX28471" fmla="*/ 415124 w 6294865"/>
              <a:gd name="connsiteY28471" fmla="*/ 2507215 h 5339960"/>
              <a:gd name="connsiteX28472" fmla="*/ 419280 w 6294865"/>
              <a:gd name="connsiteY28472" fmla="*/ 2514705 h 5339960"/>
              <a:gd name="connsiteX28473" fmla="*/ 427231 w 6294865"/>
              <a:gd name="connsiteY28473" fmla="*/ 2514469 h 5339960"/>
              <a:gd name="connsiteX28474" fmla="*/ 428880 w 6294865"/>
              <a:gd name="connsiteY28474" fmla="*/ 2505607 h 5339960"/>
              <a:gd name="connsiteX28475" fmla="*/ 426113 w 6294865"/>
              <a:gd name="connsiteY28475" fmla="*/ 2498345 h 5339960"/>
              <a:gd name="connsiteX28476" fmla="*/ 421577 w 6294865"/>
              <a:gd name="connsiteY28476" fmla="*/ 2500672 h 5339960"/>
              <a:gd name="connsiteX28477" fmla="*/ 415822 w 6294865"/>
              <a:gd name="connsiteY28477" fmla="*/ 2506510 h 5339960"/>
              <a:gd name="connsiteX28478" fmla="*/ 671132 w 6294865"/>
              <a:gd name="connsiteY28478" fmla="*/ 1691948 h 5339960"/>
              <a:gd name="connsiteX28479" fmla="*/ 673108 w 6294865"/>
              <a:gd name="connsiteY28479" fmla="*/ 1694756 h 5339960"/>
              <a:gd name="connsiteX28480" fmla="*/ 673618 w 6294865"/>
              <a:gd name="connsiteY28480" fmla="*/ 1694535 h 5339960"/>
              <a:gd name="connsiteX28481" fmla="*/ 672279 w 6294865"/>
              <a:gd name="connsiteY28481" fmla="*/ 1691633 h 5339960"/>
              <a:gd name="connsiteX28482" fmla="*/ 918648 w 6294865"/>
              <a:gd name="connsiteY28482" fmla="*/ 905973 h 5339960"/>
              <a:gd name="connsiteX28483" fmla="*/ 924116 w 6294865"/>
              <a:gd name="connsiteY28483" fmla="*/ 908484 h 5339960"/>
              <a:gd name="connsiteX28484" fmla="*/ 934980 w 6294865"/>
              <a:gd name="connsiteY28484" fmla="*/ 914096 h 5339960"/>
              <a:gd name="connsiteX28485" fmla="*/ 929688 w 6294865"/>
              <a:gd name="connsiteY28485" fmla="*/ 897434 h 5339960"/>
              <a:gd name="connsiteX28486" fmla="*/ 929250 w 6294865"/>
              <a:gd name="connsiteY28486" fmla="*/ 895732 h 5339960"/>
              <a:gd name="connsiteX28487" fmla="*/ 922854 w 6294865"/>
              <a:gd name="connsiteY28487" fmla="*/ 897191 h 5339960"/>
              <a:gd name="connsiteX28488" fmla="*/ 274095 w 6294865"/>
              <a:gd name="connsiteY28488" fmla="*/ 2949611 h 5339960"/>
              <a:gd name="connsiteX28489" fmla="*/ 275114 w 6294865"/>
              <a:gd name="connsiteY28489" fmla="*/ 2953563 h 5339960"/>
              <a:gd name="connsiteX28490" fmla="*/ 277049 w 6294865"/>
              <a:gd name="connsiteY28490" fmla="*/ 2961025 h 5339960"/>
              <a:gd name="connsiteX28491" fmla="*/ 286059 w 6294865"/>
              <a:gd name="connsiteY28491" fmla="*/ 2954725 h 5339960"/>
              <a:gd name="connsiteX28492" fmla="*/ 297635 w 6294865"/>
              <a:gd name="connsiteY28492" fmla="*/ 2953921 h 5339960"/>
              <a:gd name="connsiteX28493" fmla="*/ 303659 w 6294865"/>
              <a:gd name="connsiteY28493" fmla="*/ 2954260 h 5339960"/>
              <a:gd name="connsiteX28494" fmla="*/ 306505 w 6294865"/>
              <a:gd name="connsiteY28494" fmla="*/ 2950977 h 5339960"/>
              <a:gd name="connsiteX28495" fmla="*/ 306238 w 6294865"/>
              <a:gd name="connsiteY28495" fmla="*/ 2950498 h 5339960"/>
              <a:gd name="connsiteX28496" fmla="*/ 298123 w 6294865"/>
              <a:gd name="connsiteY28496" fmla="*/ 2938238 h 5339960"/>
              <a:gd name="connsiteX28497" fmla="*/ 297602 w 6294865"/>
              <a:gd name="connsiteY28497" fmla="*/ 2938256 h 5339960"/>
              <a:gd name="connsiteX28498" fmla="*/ 284378 w 6294865"/>
              <a:gd name="connsiteY28498" fmla="*/ 2939321 h 5339960"/>
              <a:gd name="connsiteX28499" fmla="*/ 472036 w 6294865"/>
              <a:gd name="connsiteY28499" fmla="*/ 2318978 h 5339960"/>
              <a:gd name="connsiteX28500" fmla="*/ 474741 w 6294865"/>
              <a:gd name="connsiteY28500" fmla="*/ 2319682 h 5339960"/>
              <a:gd name="connsiteX28501" fmla="*/ 495556 w 6294865"/>
              <a:gd name="connsiteY28501" fmla="*/ 2324046 h 5339960"/>
              <a:gd name="connsiteX28502" fmla="*/ 495401 w 6294865"/>
              <a:gd name="connsiteY28502" fmla="*/ 2322686 h 5339960"/>
              <a:gd name="connsiteX28503" fmla="*/ 490715 w 6294865"/>
              <a:gd name="connsiteY28503" fmla="*/ 2320151 h 5339960"/>
              <a:gd name="connsiteX28504" fmla="*/ 481136 w 6294865"/>
              <a:gd name="connsiteY28504" fmla="*/ 2314514 h 5339960"/>
              <a:gd name="connsiteX28505" fmla="*/ 912012 w 6294865"/>
              <a:gd name="connsiteY28505" fmla="*/ 920253 h 5339960"/>
              <a:gd name="connsiteX28506" fmla="*/ 911831 w 6294865"/>
              <a:gd name="connsiteY28506" fmla="*/ 924441 h 5339960"/>
              <a:gd name="connsiteX28507" fmla="*/ 913493 w 6294865"/>
              <a:gd name="connsiteY28507" fmla="*/ 921278 h 5339960"/>
              <a:gd name="connsiteX28508" fmla="*/ 914009 w 6294865"/>
              <a:gd name="connsiteY28508" fmla="*/ 921064 h 5339960"/>
              <a:gd name="connsiteX28509" fmla="*/ 410111 w 6294865"/>
              <a:gd name="connsiteY28509" fmla="*/ 2512280 h 5339960"/>
              <a:gd name="connsiteX28510" fmla="*/ 411157 w 6294865"/>
              <a:gd name="connsiteY28510" fmla="*/ 2514944 h 5339960"/>
              <a:gd name="connsiteX28511" fmla="*/ 411783 w 6294865"/>
              <a:gd name="connsiteY28511" fmla="*/ 2514926 h 5339960"/>
              <a:gd name="connsiteX28512" fmla="*/ 410581 w 6294865"/>
              <a:gd name="connsiteY28512" fmla="*/ 2511807 h 5339960"/>
              <a:gd name="connsiteX28513" fmla="*/ 500687 w 6294865"/>
              <a:gd name="connsiteY28513" fmla="*/ 2224609 h 5339960"/>
              <a:gd name="connsiteX28514" fmla="*/ 501074 w 6294865"/>
              <a:gd name="connsiteY28514" fmla="*/ 2227918 h 5339960"/>
              <a:gd name="connsiteX28515" fmla="*/ 501909 w 6294865"/>
              <a:gd name="connsiteY28515" fmla="*/ 2228517 h 5339960"/>
              <a:gd name="connsiteX28516" fmla="*/ 501752 w 6294865"/>
              <a:gd name="connsiteY28516" fmla="*/ 2226965 h 5339960"/>
              <a:gd name="connsiteX28517" fmla="*/ 501246 w 6294865"/>
              <a:gd name="connsiteY28517" fmla="*/ 2224286 h 5339960"/>
              <a:gd name="connsiteX28518" fmla="*/ 468451 w 6294865"/>
              <a:gd name="connsiteY28518" fmla="*/ 2326873 h 5339960"/>
              <a:gd name="connsiteX28519" fmla="*/ 472448 w 6294865"/>
              <a:gd name="connsiteY28519" fmla="*/ 2361060 h 5339960"/>
              <a:gd name="connsiteX28520" fmla="*/ 480712 w 6294865"/>
              <a:gd name="connsiteY28520" fmla="*/ 2356822 h 5339960"/>
              <a:gd name="connsiteX28521" fmla="*/ 488357 w 6294865"/>
              <a:gd name="connsiteY28521" fmla="*/ 2348306 h 5339960"/>
              <a:gd name="connsiteX28522" fmla="*/ 497246 w 6294865"/>
              <a:gd name="connsiteY28522" fmla="*/ 2339026 h 5339960"/>
              <a:gd name="connsiteX28523" fmla="*/ 496481 w 6294865"/>
              <a:gd name="connsiteY28523" fmla="*/ 2332242 h 5339960"/>
              <a:gd name="connsiteX28524" fmla="*/ 469539 w 6294865"/>
              <a:gd name="connsiteY28524" fmla="*/ 2327288 h 5339960"/>
              <a:gd name="connsiteX28525" fmla="*/ 336595 w 6294865"/>
              <a:gd name="connsiteY28525" fmla="*/ 2743510 h 5339960"/>
              <a:gd name="connsiteX28526" fmla="*/ 339903 w 6294865"/>
              <a:gd name="connsiteY28526" fmla="*/ 2751007 h 5339960"/>
              <a:gd name="connsiteX28527" fmla="*/ 342075 w 6294865"/>
              <a:gd name="connsiteY28527" fmla="*/ 2740887 h 5339960"/>
              <a:gd name="connsiteX28528" fmla="*/ 342362 w 6294865"/>
              <a:gd name="connsiteY28528" fmla="*/ 2739880 h 5339960"/>
              <a:gd name="connsiteX28529" fmla="*/ 386152 w 6294865"/>
              <a:gd name="connsiteY28529" fmla="*/ 2584315 h 5339960"/>
              <a:gd name="connsiteX28530" fmla="*/ 389504 w 6294865"/>
              <a:gd name="connsiteY28530" fmla="*/ 2588778 h 5339960"/>
              <a:gd name="connsiteX28531" fmla="*/ 391063 w 6294865"/>
              <a:gd name="connsiteY28531" fmla="*/ 2591482 h 5339960"/>
              <a:gd name="connsiteX28532" fmla="*/ 397240 w 6294865"/>
              <a:gd name="connsiteY28532" fmla="*/ 2588452 h 5339960"/>
              <a:gd name="connsiteX28533" fmla="*/ 396925 w 6294865"/>
              <a:gd name="connsiteY28533" fmla="*/ 2587484 h 5339960"/>
              <a:gd name="connsiteX28534" fmla="*/ 396326 w 6294865"/>
              <a:gd name="connsiteY28534" fmla="*/ 2585475 h 5339960"/>
              <a:gd name="connsiteX28535" fmla="*/ 390503 w 6294865"/>
              <a:gd name="connsiteY28535" fmla="*/ 2583556 h 5339960"/>
              <a:gd name="connsiteX28536" fmla="*/ 386569 w 6294865"/>
              <a:gd name="connsiteY28536" fmla="*/ 2584433 h 5339960"/>
              <a:gd name="connsiteX28537" fmla="*/ 571933 w 6294865"/>
              <a:gd name="connsiteY28537" fmla="*/ 1993215 h 5339960"/>
              <a:gd name="connsiteX28538" fmla="*/ 575115 w 6294865"/>
              <a:gd name="connsiteY28538" fmla="*/ 1998946 h 5339960"/>
              <a:gd name="connsiteX28539" fmla="*/ 577658 w 6294865"/>
              <a:gd name="connsiteY28539" fmla="*/ 1996747 h 5339960"/>
              <a:gd name="connsiteX28540" fmla="*/ 579537 w 6294865"/>
              <a:gd name="connsiteY28540" fmla="*/ 1990156 h 5339960"/>
              <a:gd name="connsiteX28541" fmla="*/ 576397 w 6294865"/>
              <a:gd name="connsiteY28541" fmla="*/ 1988690 h 5339960"/>
              <a:gd name="connsiteX28542" fmla="*/ 572631 w 6294865"/>
              <a:gd name="connsiteY28542" fmla="*/ 1992510 h 5339960"/>
              <a:gd name="connsiteX28543" fmla="*/ 300893 w 6294865"/>
              <a:gd name="connsiteY28543" fmla="*/ 2852616 h 5339960"/>
              <a:gd name="connsiteX28544" fmla="*/ 304390 w 6294865"/>
              <a:gd name="connsiteY28544" fmla="*/ 2866195 h 5339960"/>
              <a:gd name="connsiteX28545" fmla="*/ 304769 w 6294865"/>
              <a:gd name="connsiteY28545" fmla="*/ 2866853 h 5339960"/>
              <a:gd name="connsiteX28546" fmla="*/ 307257 w 6294865"/>
              <a:gd name="connsiteY28546" fmla="*/ 2855265 h 5339960"/>
              <a:gd name="connsiteX28547" fmla="*/ 308054 w 6294865"/>
              <a:gd name="connsiteY28547" fmla="*/ 2845559 h 5339960"/>
              <a:gd name="connsiteX28548" fmla="*/ 304903 w 6294865"/>
              <a:gd name="connsiteY28548" fmla="*/ 2848711 h 5339960"/>
              <a:gd name="connsiteX28549" fmla="*/ 326725 w 6294865"/>
              <a:gd name="connsiteY28549" fmla="*/ 2766230 h 5339960"/>
              <a:gd name="connsiteX28550" fmla="*/ 322258 w 6294865"/>
              <a:gd name="connsiteY28550" fmla="*/ 2792094 h 5339960"/>
              <a:gd name="connsiteX28551" fmla="*/ 321580 w 6294865"/>
              <a:gd name="connsiteY28551" fmla="*/ 2796114 h 5339960"/>
              <a:gd name="connsiteX28552" fmla="*/ 324283 w 6294865"/>
              <a:gd name="connsiteY28552" fmla="*/ 2794133 h 5339960"/>
              <a:gd name="connsiteX28553" fmla="*/ 324557 w 6294865"/>
              <a:gd name="connsiteY28553" fmla="*/ 2793973 h 5339960"/>
              <a:gd name="connsiteX28554" fmla="*/ 325108 w 6294865"/>
              <a:gd name="connsiteY28554" fmla="*/ 2792286 h 5339960"/>
              <a:gd name="connsiteX28555" fmla="*/ 325670 w 6294865"/>
              <a:gd name="connsiteY28555" fmla="*/ 2793329 h 5339960"/>
              <a:gd name="connsiteX28556" fmla="*/ 333736 w 6294865"/>
              <a:gd name="connsiteY28556" fmla="*/ 2788659 h 5339960"/>
              <a:gd name="connsiteX28557" fmla="*/ 334162 w 6294865"/>
              <a:gd name="connsiteY28557" fmla="*/ 2779468 h 5339960"/>
              <a:gd name="connsiteX28558" fmla="*/ 331866 w 6294865"/>
              <a:gd name="connsiteY28558" fmla="*/ 2777449 h 5339960"/>
              <a:gd name="connsiteX28559" fmla="*/ 415936 w 6294865"/>
              <a:gd name="connsiteY28559" fmla="*/ 2482430 h 5339960"/>
              <a:gd name="connsiteX28560" fmla="*/ 415563 w 6294865"/>
              <a:gd name="connsiteY28560" fmla="*/ 2483652 h 5339960"/>
              <a:gd name="connsiteX28561" fmla="*/ 416825 w 6294865"/>
              <a:gd name="connsiteY28561" fmla="*/ 2483148 h 5339960"/>
              <a:gd name="connsiteX28562" fmla="*/ 271505 w 6294865"/>
              <a:gd name="connsiteY28562" fmla="*/ 2939564 h 5339960"/>
              <a:gd name="connsiteX28563" fmla="*/ 273126 w 6294865"/>
              <a:gd name="connsiteY28563" fmla="*/ 2945854 h 5339960"/>
              <a:gd name="connsiteX28564" fmla="*/ 275673 w 6294865"/>
              <a:gd name="connsiteY28564" fmla="*/ 2942758 h 5339960"/>
              <a:gd name="connsiteX28565" fmla="*/ 278186 w 6294865"/>
              <a:gd name="connsiteY28565" fmla="*/ 2939792 h 5339960"/>
              <a:gd name="connsiteX28566" fmla="*/ 299874 w 6294865"/>
              <a:gd name="connsiteY28566" fmla="*/ 2848659 h 5339960"/>
              <a:gd name="connsiteX28567" fmla="*/ 300174 w 6294865"/>
              <a:gd name="connsiteY28567" fmla="*/ 2849828 h 5339960"/>
              <a:gd name="connsiteX28568" fmla="*/ 302496 w 6294865"/>
              <a:gd name="connsiteY28568" fmla="*/ 2847007 h 5339960"/>
              <a:gd name="connsiteX28569" fmla="*/ 630165 w 6294865"/>
              <a:gd name="connsiteY28569" fmla="*/ 1799738 h 5339960"/>
              <a:gd name="connsiteX28570" fmla="*/ 630705 w 6294865"/>
              <a:gd name="connsiteY28570" fmla="*/ 1800126 h 5339960"/>
              <a:gd name="connsiteX28571" fmla="*/ 633174 w 6294865"/>
              <a:gd name="connsiteY28571" fmla="*/ 1798678 h 5339960"/>
              <a:gd name="connsiteX28572" fmla="*/ 633058 w 6294865"/>
              <a:gd name="connsiteY28572" fmla="*/ 1798062 h 5339960"/>
              <a:gd name="connsiteX28573" fmla="*/ 227014 w 6294865"/>
              <a:gd name="connsiteY28573" fmla="*/ 3078867 h 5339960"/>
              <a:gd name="connsiteX28574" fmla="*/ 226658 w 6294865"/>
              <a:gd name="connsiteY28574" fmla="*/ 3086134 h 5339960"/>
              <a:gd name="connsiteX28575" fmla="*/ 230778 w 6294865"/>
              <a:gd name="connsiteY28575" fmla="*/ 3088183 h 5339960"/>
              <a:gd name="connsiteX28576" fmla="*/ 240946 w 6294865"/>
              <a:gd name="connsiteY28576" fmla="*/ 3081972 h 5339960"/>
              <a:gd name="connsiteX28577" fmla="*/ 237304 w 6294865"/>
              <a:gd name="connsiteY28577" fmla="*/ 3069790 h 5339960"/>
              <a:gd name="connsiteX28578" fmla="*/ 236563 w 6294865"/>
              <a:gd name="connsiteY28578" fmla="*/ 3069181 h 5339960"/>
              <a:gd name="connsiteX28579" fmla="*/ 251364 w 6294865"/>
              <a:gd name="connsiteY28579" fmla="*/ 3001206 h 5339960"/>
              <a:gd name="connsiteX28580" fmla="*/ 255627 w 6294865"/>
              <a:gd name="connsiteY28580" fmla="*/ 3001136 h 5339960"/>
              <a:gd name="connsiteX28581" fmla="*/ 256233 w 6294865"/>
              <a:gd name="connsiteY28581" fmla="*/ 3001147 h 5339960"/>
              <a:gd name="connsiteX28582" fmla="*/ 256287 w 6294865"/>
              <a:gd name="connsiteY28582" fmla="*/ 3000056 h 5339960"/>
              <a:gd name="connsiteX28583" fmla="*/ 256430 w 6294865"/>
              <a:gd name="connsiteY28583" fmla="*/ 2998720 h 5339960"/>
              <a:gd name="connsiteX28584" fmla="*/ 605422 w 6294865"/>
              <a:gd name="connsiteY28584" fmla="*/ 1875597 h 5339960"/>
              <a:gd name="connsiteX28585" fmla="*/ 614235 w 6294865"/>
              <a:gd name="connsiteY28585" fmla="*/ 1879982 h 5339960"/>
              <a:gd name="connsiteX28586" fmla="*/ 616921 w 6294865"/>
              <a:gd name="connsiteY28586" fmla="*/ 1879241 h 5339960"/>
              <a:gd name="connsiteX28587" fmla="*/ 616715 w 6294865"/>
              <a:gd name="connsiteY28587" fmla="*/ 1865670 h 5339960"/>
              <a:gd name="connsiteX28588" fmla="*/ 522420 w 6294865"/>
              <a:gd name="connsiteY28588" fmla="*/ 2138662 h 5339960"/>
              <a:gd name="connsiteX28589" fmla="*/ 526917 w 6294865"/>
              <a:gd name="connsiteY28589" fmla="*/ 2140028 h 5339960"/>
              <a:gd name="connsiteX28590" fmla="*/ 536453 w 6294865"/>
              <a:gd name="connsiteY28590" fmla="*/ 2144385 h 5339960"/>
              <a:gd name="connsiteX28591" fmla="*/ 537412 w 6294865"/>
              <a:gd name="connsiteY28591" fmla="*/ 2141337 h 5339960"/>
              <a:gd name="connsiteX28592" fmla="*/ 539864 w 6294865"/>
              <a:gd name="connsiteY28592" fmla="*/ 2133161 h 5339960"/>
              <a:gd name="connsiteX28593" fmla="*/ 537667 w 6294865"/>
              <a:gd name="connsiteY28593" fmla="*/ 2131344 h 5339960"/>
              <a:gd name="connsiteX28594" fmla="*/ 460340 w 6294865"/>
              <a:gd name="connsiteY28594" fmla="*/ 2334360 h 5339960"/>
              <a:gd name="connsiteX28595" fmla="*/ 459442 w 6294865"/>
              <a:gd name="connsiteY28595" fmla="*/ 2341628 h 5339960"/>
              <a:gd name="connsiteX28596" fmla="*/ 449692 w 6294865"/>
              <a:gd name="connsiteY28596" fmla="*/ 2374681 h 5339960"/>
              <a:gd name="connsiteX28597" fmla="*/ 459724 w 6294865"/>
              <a:gd name="connsiteY28597" fmla="*/ 2367767 h 5339960"/>
              <a:gd name="connsiteX28598" fmla="*/ 459487 w 6294865"/>
              <a:gd name="connsiteY28598" fmla="*/ 2352018 h 5339960"/>
              <a:gd name="connsiteX28599" fmla="*/ 647798 w 6294865"/>
              <a:gd name="connsiteY28599" fmla="*/ 1737050 h 5339960"/>
              <a:gd name="connsiteX28600" fmla="*/ 648629 w 6294865"/>
              <a:gd name="connsiteY28600" fmla="*/ 1738794 h 5339960"/>
              <a:gd name="connsiteX28601" fmla="*/ 648818 w 6294865"/>
              <a:gd name="connsiteY28601" fmla="*/ 1739045 h 5339960"/>
              <a:gd name="connsiteX28602" fmla="*/ 661028 w 6294865"/>
              <a:gd name="connsiteY28602" fmla="*/ 1740747 h 5339960"/>
              <a:gd name="connsiteX28603" fmla="*/ 661029 w 6294865"/>
              <a:gd name="connsiteY28603" fmla="*/ 1740747 h 5339960"/>
              <a:gd name="connsiteX28604" fmla="*/ 661909 w 6294865"/>
              <a:gd name="connsiteY28604" fmla="*/ 1738359 h 5339960"/>
              <a:gd name="connsiteX28605" fmla="*/ 662763 w 6294865"/>
              <a:gd name="connsiteY28605" fmla="*/ 1735644 h 5339960"/>
              <a:gd name="connsiteX28606" fmla="*/ 659489 w 6294865"/>
              <a:gd name="connsiteY28606" fmla="*/ 1733603 h 5339960"/>
              <a:gd name="connsiteX28607" fmla="*/ 656126 w 6294865"/>
              <a:gd name="connsiteY28607" fmla="*/ 1731425 h 5339960"/>
              <a:gd name="connsiteX28608" fmla="*/ 648765 w 6294865"/>
              <a:gd name="connsiteY28608" fmla="*/ 1736203 h 5339960"/>
              <a:gd name="connsiteX28609" fmla="*/ 564310 w 6294865"/>
              <a:gd name="connsiteY28609" fmla="*/ 2000918 h 5339960"/>
              <a:gd name="connsiteX28610" fmla="*/ 565868 w 6294865"/>
              <a:gd name="connsiteY28610" fmla="*/ 2001006 h 5339960"/>
              <a:gd name="connsiteX28611" fmla="*/ 568593 w 6294865"/>
              <a:gd name="connsiteY28611" fmla="*/ 2000925 h 5339960"/>
              <a:gd name="connsiteX28612" fmla="*/ 567391 w 6294865"/>
              <a:gd name="connsiteY28612" fmla="*/ 1997805 h 5339960"/>
              <a:gd name="connsiteX28613" fmla="*/ 429009 w 6294865"/>
              <a:gd name="connsiteY28613" fmla="*/ 2429388 h 5339960"/>
              <a:gd name="connsiteX28614" fmla="*/ 427212 w 6294865"/>
              <a:gd name="connsiteY28614" fmla="*/ 2443949 h 5339960"/>
              <a:gd name="connsiteX28615" fmla="*/ 423889 w 6294865"/>
              <a:gd name="connsiteY28615" fmla="*/ 2455579 h 5339960"/>
              <a:gd name="connsiteX28616" fmla="*/ 427471 w 6294865"/>
              <a:gd name="connsiteY28616" fmla="*/ 2461791 h 5339960"/>
              <a:gd name="connsiteX28617" fmla="*/ 429169 w 6294865"/>
              <a:gd name="connsiteY28617" fmla="*/ 2465163 h 5339960"/>
              <a:gd name="connsiteX28618" fmla="*/ 429584 w 6294865"/>
              <a:gd name="connsiteY28618" fmla="*/ 2464799 h 5339960"/>
              <a:gd name="connsiteX28619" fmla="*/ 447007 w 6294865"/>
              <a:gd name="connsiteY28619" fmla="*/ 2449433 h 5339960"/>
              <a:gd name="connsiteX28620" fmla="*/ 448262 w 6294865"/>
              <a:gd name="connsiteY28620" fmla="*/ 2447931 h 5339960"/>
              <a:gd name="connsiteX28621" fmla="*/ 449234 w 6294865"/>
              <a:gd name="connsiteY28621" fmla="*/ 2447082 h 5339960"/>
              <a:gd name="connsiteX28622" fmla="*/ 457739 w 6294865"/>
              <a:gd name="connsiteY28622" fmla="*/ 2431619 h 5339960"/>
              <a:gd name="connsiteX28623" fmla="*/ 455413 w 6294865"/>
              <a:gd name="connsiteY28623" fmla="*/ 2428953 h 5339960"/>
              <a:gd name="connsiteX28624" fmla="*/ 453720 w 6294865"/>
              <a:gd name="connsiteY28624" fmla="*/ 2428284 h 5339960"/>
              <a:gd name="connsiteX28625" fmla="*/ 435770 w 6294865"/>
              <a:gd name="connsiteY28625" fmla="*/ 2428843 h 5339960"/>
              <a:gd name="connsiteX28626" fmla="*/ 523705 w 6294865"/>
              <a:gd name="connsiteY28626" fmla="*/ 2128639 h 5339960"/>
              <a:gd name="connsiteX28627" fmla="*/ 530710 w 6294865"/>
              <a:gd name="connsiteY28627" fmla="*/ 2125589 h 5339960"/>
              <a:gd name="connsiteX28628" fmla="*/ 528013 w 6294865"/>
              <a:gd name="connsiteY28628" fmla="*/ 2123356 h 5339960"/>
              <a:gd name="connsiteX28629" fmla="*/ 591999 w 6294865"/>
              <a:gd name="connsiteY28629" fmla="*/ 1910552 h 5339960"/>
              <a:gd name="connsiteX28630" fmla="*/ 595142 w 6294865"/>
              <a:gd name="connsiteY28630" fmla="*/ 1922994 h 5339960"/>
              <a:gd name="connsiteX28631" fmla="*/ 605049 w 6294865"/>
              <a:gd name="connsiteY28631" fmla="*/ 1917918 h 5339960"/>
              <a:gd name="connsiteX28632" fmla="*/ 601956 w 6294865"/>
              <a:gd name="connsiteY28632" fmla="*/ 1912922 h 5339960"/>
              <a:gd name="connsiteX28633" fmla="*/ 600275 w 6294865"/>
              <a:gd name="connsiteY28633" fmla="*/ 1910756 h 5339960"/>
              <a:gd name="connsiteX28634" fmla="*/ 237334 w 6294865"/>
              <a:gd name="connsiteY28634" fmla="*/ 3034362 h 5339960"/>
              <a:gd name="connsiteX28635" fmla="*/ 240475 w 6294865"/>
              <a:gd name="connsiteY28635" fmla="*/ 3046545 h 5339960"/>
              <a:gd name="connsiteX28636" fmla="*/ 245886 w 6294865"/>
              <a:gd name="connsiteY28636" fmla="*/ 3045388 h 5339960"/>
              <a:gd name="connsiteX28637" fmla="*/ 252561 w 6294865"/>
              <a:gd name="connsiteY28637" fmla="*/ 3037953 h 5339960"/>
              <a:gd name="connsiteX28638" fmla="*/ 254554 w 6294865"/>
              <a:gd name="connsiteY28638" fmla="*/ 3035873 h 5339960"/>
              <a:gd name="connsiteX28639" fmla="*/ 254584 w 6294865"/>
              <a:gd name="connsiteY28639" fmla="*/ 3035254 h 5339960"/>
              <a:gd name="connsiteX28640" fmla="*/ 250483 w 6294865"/>
              <a:gd name="connsiteY28640" fmla="*/ 3028628 h 5339960"/>
              <a:gd name="connsiteX28641" fmla="*/ 506146 w 6294865"/>
              <a:gd name="connsiteY28641" fmla="*/ 2180462 h 5339960"/>
              <a:gd name="connsiteX28642" fmla="*/ 509708 w 6294865"/>
              <a:gd name="connsiteY28642" fmla="*/ 2185212 h 5339960"/>
              <a:gd name="connsiteX28643" fmla="*/ 518749 w 6294865"/>
              <a:gd name="connsiteY28643" fmla="*/ 2191595 h 5339960"/>
              <a:gd name="connsiteX28644" fmla="*/ 523253 w 6294865"/>
              <a:gd name="connsiteY28644" fmla="*/ 2183179 h 5339960"/>
              <a:gd name="connsiteX28645" fmla="*/ 525944 w 6294865"/>
              <a:gd name="connsiteY28645" fmla="*/ 2175865 h 5339960"/>
              <a:gd name="connsiteX28646" fmla="*/ 521386 w 6294865"/>
              <a:gd name="connsiteY28646" fmla="*/ 2172699 h 5339960"/>
              <a:gd name="connsiteX28647" fmla="*/ 573944 w 6294865"/>
              <a:gd name="connsiteY28647" fmla="*/ 1964491 h 5339960"/>
              <a:gd name="connsiteX28648" fmla="*/ 570334 w 6294865"/>
              <a:gd name="connsiteY28648" fmla="*/ 1976357 h 5339960"/>
              <a:gd name="connsiteX28649" fmla="*/ 570333 w 6294865"/>
              <a:gd name="connsiteY28649" fmla="*/ 1976359 h 5339960"/>
              <a:gd name="connsiteX28650" fmla="*/ 572554 w 6294865"/>
              <a:gd name="connsiteY28650" fmla="*/ 1977601 h 5339960"/>
              <a:gd name="connsiteX28651" fmla="*/ 575104 w 6294865"/>
              <a:gd name="connsiteY28651" fmla="*/ 1978869 h 5339960"/>
              <a:gd name="connsiteX28652" fmla="*/ 577631 w 6294865"/>
              <a:gd name="connsiteY28652" fmla="*/ 1975955 h 5339960"/>
              <a:gd name="connsiteX28653" fmla="*/ 590008 w 6294865"/>
              <a:gd name="connsiteY28653" fmla="*/ 1962167 h 5339960"/>
              <a:gd name="connsiteX28654" fmla="*/ 589185 w 6294865"/>
              <a:gd name="connsiteY28654" fmla="*/ 1961490 h 5339960"/>
              <a:gd name="connsiteX28655" fmla="*/ 576335 w 6294865"/>
              <a:gd name="connsiteY28655" fmla="*/ 1963784 h 5339960"/>
              <a:gd name="connsiteX28656" fmla="*/ 580949 w 6294865"/>
              <a:gd name="connsiteY28656" fmla="*/ 1940705 h 5339960"/>
              <a:gd name="connsiteX28657" fmla="*/ 580840 w 6294865"/>
              <a:gd name="connsiteY28657" fmla="*/ 1941086 h 5339960"/>
              <a:gd name="connsiteX28658" fmla="*/ 589257 w 6294865"/>
              <a:gd name="connsiteY28658" fmla="*/ 1947696 h 5339960"/>
              <a:gd name="connsiteX28659" fmla="*/ 591337 w 6294865"/>
              <a:gd name="connsiteY28659" fmla="*/ 1947251 h 5339960"/>
              <a:gd name="connsiteX28660" fmla="*/ 588311 w 6294865"/>
              <a:gd name="connsiteY28660" fmla="*/ 1937134 h 5339960"/>
              <a:gd name="connsiteX28661" fmla="*/ 584849 w 6294865"/>
              <a:gd name="connsiteY28661" fmla="*/ 1938644 h 5339960"/>
              <a:gd name="connsiteX28662" fmla="*/ 697066 w 6294865"/>
              <a:gd name="connsiteY28662" fmla="*/ 1568046 h 5339960"/>
              <a:gd name="connsiteX28663" fmla="*/ 704486 w 6294865"/>
              <a:gd name="connsiteY28663" fmla="*/ 1573655 h 5339960"/>
              <a:gd name="connsiteX28664" fmla="*/ 706010 w 6294865"/>
              <a:gd name="connsiteY28664" fmla="*/ 1575280 h 5339960"/>
              <a:gd name="connsiteX28665" fmla="*/ 710320 w 6294865"/>
              <a:gd name="connsiteY28665" fmla="*/ 1567775 h 5339960"/>
              <a:gd name="connsiteX28666" fmla="*/ 703108 w 6294865"/>
              <a:gd name="connsiteY28666" fmla="*/ 1565147 h 5339960"/>
              <a:gd name="connsiteX28667" fmla="*/ 253469 w 6294865"/>
              <a:gd name="connsiteY28667" fmla="*/ 2976163 h 5339960"/>
              <a:gd name="connsiteX28668" fmla="*/ 256461 w 6294865"/>
              <a:gd name="connsiteY28668" fmla="*/ 2974938 h 5339960"/>
              <a:gd name="connsiteX28669" fmla="*/ 256358 w 6294865"/>
              <a:gd name="connsiteY28669" fmla="*/ 2968250 h 5339960"/>
              <a:gd name="connsiteX28670" fmla="*/ 584720 w 6294865"/>
              <a:gd name="connsiteY28670" fmla="*/ 1924295 h 5339960"/>
              <a:gd name="connsiteX28671" fmla="*/ 584187 w 6294865"/>
              <a:gd name="connsiteY28671" fmla="*/ 1928609 h 5339960"/>
              <a:gd name="connsiteX28672" fmla="*/ 585665 w 6294865"/>
              <a:gd name="connsiteY28672" fmla="*/ 1927852 h 5339960"/>
              <a:gd name="connsiteX28673" fmla="*/ 431355 w 6294865"/>
              <a:gd name="connsiteY28673" fmla="*/ 2405416 h 5339960"/>
              <a:gd name="connsiteX28674" fmla="*/ 431277 w 6294865"/>
              <a:gd name="connsiteY28674" fmla="*/ 2406257 h 5339960"/>
              <a:gd name="connsiteX28675" fmla="*/ 439607 w 6294865"/>
              <a:gd name="connsiteY28675" fmla="*/ 2401169 h 5339960"/>
              <a:gd name="connsiteX28676" fmla="*/ 439292 w 6294865"/>
              <a:gd name="connsiteY28676" fmla="*/ 2400354 h 5339960"/>
              <a:gd name="connsiteX28677" fmla="*/ 648471 w 6294865"/>
              <a:gd name="connsiteY28677" fmla="*/ 1715799 h 5339960"/>
              <a:gd name="connsiteX28678" fmla="*/ 650909 w 6294865"/>
              <a:gd name="connsiteY28678" fmla="*/ 1717544 h 5339960"/>
              <a:gd name="connsiteX28679" fmla="*/ 660999 w 6294865"/>
              <a:gd name="connsiteY28679" fmla="*/ 1710148 h 5339960"/>
              <a:gd name="connsiteX28680" fmla="*/ 660420 w 6294865"/>
              <a:gd name="connsiteY28680" fmla="*/ 1709468 h 5339960"/>
              <a:gd name="connsiteX28681" fmla="*/ 648957 w 6294865"/>
              <a:gd name="connsiteY28681" fmla="*/ 1714971 h 5339960"/>
              <a:gd name="connsiteX28682" fmla="*/ 295796 w 6294865"/>
              <a:gd name="connsiteY28682" fmla="*/ 2832927 h 5339960"/>
              <a:gd name="connsiteX28683" fmla="*/ 297190 w 6294865"/>
              <a:gd name="connsiteY28683" fmla="*/ 2838300 h 5339960"/>
              <a:gd name="connsiteX28684" fmla="*/ 298421 w 6294865"/>
              <a:gd name="connsiteY28684" fmla="*/ 2836968 h 5339960"/>
              <a:gd name="connsiteX28685" fmla="*/ 297368 w 6294865"/>
              <a:gd name="connsiteY28685" fmla="*/ 2833348 h 5339960"/>
              <a:gd name="connsiteX28686" fmla="*/ 405460 w 6294865"/>
              <a:gd name="connsiteY28686" fmla="*/ 2484522 h 5339960"/>
              <a:gd name="connsiteX28687" fmla="*/ 405875 w 6294865"/>
              <a:gd name="connsiteY28687" fmla="*/ 2487753 h 5339960"/>
              <a:gd name="connsiteX28688" fmla="*/ 407294 w 6294865"/>
              <a:gd name="connsiteY28688" fmla="*/ 2487098 h 5339960"/>
              <a:gd name="connsiteX28689" fmla="*/ 407479 w 6294865"/>
              <a:gd name="connsiteY28689" fmla="*/ 2483126 h 5339960"/>
              <a:gd name="connsiteX28690" fmla="*/ 390392 w 6294865"/>
              <a:gd name="connsiteY28690" fmla="*/ 2532223 h 5339960"/>
              <a:gd name="connsiteX28691" fmla="*/ 391977 w 6294865"/>
              <a:gd name="connsiteY28691" fmla="*/ 2538373 h 5339960"/>
              <a:gd name="connsiteX28692" fmla="*/ 396047 w 6294865"/>
              <a:gd name="connsiteY28692" fmla="*/ 2554064 h 5339960"/>
              <a:gd name="connsiteX28693" fmla="*/ 397684 w 6294865"/>
              <a:gd name="connsiteY28693" fmla="*/ 2553394 h 5339960"/>
              <a:gd name="connsiteX28694" fmla="*/ 411893 w 6294865"/>
              <a:gd name="connsiteY28694" fmla="*/ 2542979 h 5339960"/>
              <a:gd name="connsiteX28695" fmla="*/ 404062 w 6294865"/>
              <a:gd name="connsiteY28695" fmla="*/ 2531147 h 5339960"/>
              <a:gd name="connsiteX28696" fmla="*/ 403540 w 6294865"/>
              <a:gd name="connsiteY28696" fmla="*/ 2531164 h 5339960"/>
              <a:gd name="connsiteX28697" fmla="*/ 544262 w 6294865"/>
              <a:gd name="connsiteY28697" fmla="*/ 2040488 h 5339960"/>
              <a:gd name="connsiteX28698" fmla="*/ 542616 w 6294865"/>
              <a:gd name="connsiteY28698" fmla="*/ 2050586 h 5339960"/>
              <a:gd name="connsiteX28699" fmla="*/ 535425 w 6294865"/>
              <a:gd name="connsiteY28699" fmla="*/ 2075587 h 5339960"/>
              <a:gd name="connsiteX28700" fmla="*/ 537702 w 6294865"/>
              <a:gd name="connsiteY28700" fmla="*/ 2078018 h 5339960"/>
              <a:gd name="connsiteX28701" fmla="*/ 547441 w 6294865"/>
              <a:gd name="connsiteY28701" fmla="*/ 2079678 h 5339960"/>
              <a:gd name="connsiteX28702" fmla="*/ 562727 w 6294865"/>
              <a:gd name="connsiteY28702" fmla="*/ 2069829 h 5339960"/>
              <a:gd name="connsiteX28703" fmla="*/ 562966 w 6294865"/>
              <a:gd name="connsiteY28703" fmla="*/ 2064668 h 5339960"/>
              <a:gd name="connsiteX28704" fmla="*/ 549393 w 6294865"/>
              <a:gd name="connsiteY28704" fmla="*/ 2069419 h 5339960"/>
              <a:gd name="connsiteX28705" fmla="*/ 537992 w 6294865"/>
              <a:gd name="connsiteY28705" fmla="*/ 2068896 h 5339960"/>
              <a:gd name="connsiteX28706" fmla="*/ 554165 w 6294865"/>
              <a:gd name="connsiteY28706" fmla="*/ 2053119 h 5339960"/>
              <a:gd name="connsiteX28707" fmla="*/ 566246 w 6294865"/>
              <a:gd name="connsiteY28707" fmla="*/ 2042464 h 5339960"/>
              <a:gd name="connsiteX28708" fmla="*/ 566367 w 6294865"/>
              <a:gd name="connsiteY28708" fmla="*/ 2041903 h 5339960"/>
              <a:gd name="connsiteX28709" fmla="*/ 562839 w 6294865"/>
              <a:gd name="connsiteY28709" fmla="*/ 2037667 h 5339960"/>
              <a:gd name="connsiteX28710" fmla="*/ 553215 w 6294865"/>
              <a:gd name="connsiteY28710" fmla="*/ 2035437 h 5339960"/>
              <a:gd name="connsiteX28711" fmla="*/ 465967 w 6294865"/>
              <a:gd name="connsiteY28711" fmla="*/ 2288813 h 5339960"/>
              <a:gd name="connsiteX28712" fmla="*/ 466066 w 6294865"/>
              <a:gd name="connsiteY28712" fmla="*/ 2289324 h 5339960"/>
              <a:gd name="connsiteX28713" fmla="*/ 468815 w 6294865"/>
              <a:gd name="connsiteY28713" fmla="*/ 2300693 h 5339960"/>
              <a:gd name="connsiteX28714" fmla="*/ 478609 w 6294865"/>
              <a:gd name="connsiteY28714" fmla="*/ 2294710 h 5339960"/>
              <a:gd name="connsiteX28715" fmla="*/ 489054 w 6294865"/>
              <a:gd name="connsiteY28715" fmla="*/ 2291828 h 5339960"/>
              <a:gd name="connsiteX28716" fmla="*/ 479778 w 6294865"/>
              <a:gd name="connsiteY28716" fmla="*/ 2276549 h 5339960"/>
              <a:gd name="connsiteX28717" fmla="*/ 476810 w 6294865"/>
              <a:gd name="connsiteY28717" fmla="*/ 2278883 h 5339960"/>
              <a:gd name="connsiteX28718" fmla="*/ 488901 w 6294865"/>
              <a:gd name="connsiteY28718" fmla="*/ 2215160 h 5339960"/>
              <a:gd name="connsiteX28719" fmla="*/ 487942 w 6294865"/>
              <a:gd name="connsiteY28719" fmla="*/ 2218488 h 5339960"/>
              <a:gd name="connsiteX28720" fmla="*/ 492304 w 6294865"/>
              <a:gd name="connsiteY28720" fmla="*/ 2221611 h 5339960"/>
              <a:gd name="connsiteX28721" fmla="*/ 493048 w 6294865"/>
              <a:gd name="connsiteY28721" fmla="*/ 2222146 h 5339960"/>
              <a:gd name="connsiteX28722" fmla="*/ 493360 w 6294865"/>
              <a:gd name="connsiteY28722" fmla="*/ 2215700 h 5339960"/>
              <a:gd name="connsiteX28723" fmla="*/ 211559 w 6294865"/>
              <a:gd name="connsiteY28723" fmla="*/ 3094543 h 5339960"/>
              <a:gd name="connsiteX28724" fmla="*/ 214740 w 6294865"/>
              <a:gd name="connsiteY28724" fmla="*/ 3100273 h 5339960"/>
              <a:gd name="connsiteX28725" fmla="*/ 217282 w 6294865"/>
              <a:gd name="connsiteY28725" fmla="*/ 3098075 h 5339960"/>
              <a:gd name="connsiteX28726" fmla="*/ 219160 w 6294865"/>
              <a:gd name="connsiteY28726" fmla="*/ 3091483 h 5339960"/>
              <a:gd name="connsiteX28727" fmla="*/ 216021 w 6294865"/>
              <a:gd name="connsiteY28727" fmla="*/ 3090018 h 5339960"/>
              <a:gd name="connsiteX28728" fmla="*/ 212256 w 6294865"/>
              <a:gd name="connsiteY28728" fmla="*/ 3093837 h 5339960"/>
              <a:gd name="connsiteX28729" fmla="*/ 501057 w 6294865"/>
              <a:gd name="connsiteY28729" fmla="*/ 2173675 h 5339960"/>
              <a:gd name="connsiteX28730" fmla="*/ 501846 w 6294865"/>
              <a:gd name="connsiteY28730" fmla="*/ 2174729 h 5339960"/>
              <a:gd name="connsiteX28731" fmla="*/ 508008 w 6294865"/>
              <a:gd name="connsiteY28731" fmla="*/ 2172045 h 5339960"/>
              <a:gd name="connsiteX28732" fmla="*/ 507789 w 6294865"/>
              <a:gd name="connsiteY28732" fmla="*/ 2171817 h 5339960"/>
              <a:gd name="connsiteX28733" fmla="*/ 591678 w 6294865"/>
              <a:gd name="connsiteY28733" fmla="*/ 1883901 h 5339960"/>
              <a:gd name="connsiteX28734" fmla="*/ 596184 w 6294865"/>
              <a:gd name="connsiteY28734" fmla="*/ 1887310 h 5339960"/>
              <a:gd name="connsiteX28735" fmla="*/ 602447 w 6294865"/>
              <a:gd name="connsiteY28735" fmla="*/ 1883483 h 5339960"/>
              <a:gd name="connsiteX28736" fmla="*/ 597832 w 6294865"/>
              <a:gd name="connsiteY28736" fmla="*/ 1881328 h 5339960"/>
              <a:gd name="connsiteX28737" fmla="*/ 597353 w 6294865"/>
              <a:gd name="connsiteY28737" fmla="*/ 1880986 h 5339960"/>
              <a:gd name="connsiteX28738" fmla="*/ 634077 w 6294865"/>
              <a:gd name="connsiteY28738" fmla="*/ 1749063 h 5339960"/>
              <a:gd name="connsiteX28739" fmla="*/ 641519 w 6294865"/>
              <a:gd name="connsiteY28739" fmla="*/ 1758990 h 5339960"/>
              <a:gd name="connsiteX28740" fmla="*/ 648732 w 6294865"/>
              <a:gd name="connsiteY28740" fmla="*/ 1764082 h 5339960"/>
              <a:gd name="connsiteX28741" fmla="*/ 644432 w 6294865"/>
              <a:gd name="connsiteY28741" fmla="*/ 1756480 h 5339960"/>
              <a:gd name="connsiteX28742" fmla="*/ 640505 w 6294865"/>
              <a:gd name="connsiteY28742" fmla="*/ 1748816 h 5339960"/>
              <a:gd name="connsiteX28743" fmla="*/ 634721 w 6294865"/>
              <a:gd name="connsiteY28743" fmla="*/ 1748499 h 5339960"/>
              <a:gd name="connsiteX28744" fmla="*/ 475620 w 6294865"/>
              <a:gd name="connsiteY28744" fmla="*/ 2248042 h 5339960"/>
              <a:gd name="connsiteX28745" fmla="*/ 480207 w 6294865"/>
              <a:gd name="connsiteY28745" fmla="*/ 2256391 h 5339960"/>
              <a:gd name="connsiteX28746" fmla="*/ 480307 w 6294865"/>
              <a:gd name="connsiteY28746" fmla="*/ 2256420 h 5339960"/>
              <a:gd name="connsiteX28747" fmla="*/ 486297 w 6294865"/>
              <a:gd name="connsiteY28747" fmla="*/ 2258041 h 5339960"/>
              <a:gd name="connsiteX28748" fmla="*/ 491769 w 6294865"/>
              <a:gd name="connsiteY28748" fmla="*/ 2253158 h 5339960"/>
              <a:gd name="connsiteX28749" fmla="*/ 491716 w 6294865"/>
              <a:gd name="connsiteY28749" fmla="*/ 2249697 h 5339960"/>
              <a:gd name="connsiteX28750" fmla="*/ 492661 w 6294865"/>
              <a:gd name="connsiteY28750" fmla="*/ 2230163 h 5339960"/>
              <a:gd name="connsiteX28751" fmla="*/ 491906 w 6294865"/>
              <a:gd name="connsiteY28751" fmla="*/ 2229692 h 5339960"/>
              <a:gd name="connsiteX28752" fmla="*/ 488829 w 6294865"/>
              <a:gd name="connsiteY28752" fmla="*/ 2231473 h 5339960"/>
              <a:gd name="connsiteX28753" fmla="*/ 483595 w 6294865"/>
              <a:gd name="connsiteY28753" fmla="*/ 2232054 h 5339960"/>
              <a:gd name="connsiteX28754" fmla="*/ 355593 w 6294865"/>
              <a:gd name="connsiteY28754" fmla="*/ 2628075 h 5339960"/>
              <a:gd name="connsiteX28755" fmla="*/ 359536 w 6294865"/>
              <a:gd name="connsiteY28755" fmla="*/ 2648659 h 5339960"/>
              <a:gd name="connsiteX28756" fmla="*/ 361588 w 6294865"/>
              <a:gd name="connsiteY28756" fmla="*/ 2656778 h 5339960"/>
              <a:gd name="connsiteX28757" fmla="*/ 363907 w 6294865"/>
              <a:gd name="connsiteY28757" fmla="*/ 2653317 h 5339960"/>
              <a:gd name="connsiteX28758" fmla="*/ 371817 w 6294865"/>
              <a:gd name="connsiteY28758" fmla="*/ 2643324 h 5339960"/>
              <a:gd name="connsiteX28759" fmla="*/ 371326 w 6294865"/>
              <a:gd name="connsiteY28759" fmla="*/ 2648410 h 5339960"/>
              <a:gd name="connsiteX28760" fmla="*/ 366200 w 6294865"/>
              <a:gd name="connsiteY28760" fmla="*/ 2662946 h 5339960"/>
              <a:gd name="connsiteX28761" fmla="*/ 383195 w 6294865"/>
              <a:gd name="connsiteY28761" fmla="*/ 2654237 h 5339960"/>
              <a:gd name="connsiteX28762" fmla="*/ 386037 w 6294865"/>
              <a:gd name="connsiteY28762" fmla="*/ 2651413 h 5339960"/>
              <a:gd name="connsiteX28763" fmla="*/ 387549 w 6294865"/>
              <a:gd name="connsiteY28763" fmla="*/ 2620169 h 5339960"/>
              <a:gd name="connsiteX28764" fmla="*/ 388241 w 6294865"/>
              <a:gd name="connsiteY28764" fmla="*/ 2613730 h 5339960"/>
              <a:gd name="connsiteX28765" fmla="*/ 384922 w 6294865"/>
              <a:gd name="connsiteY28765" fmla="*/ 2606576 h 5339960"/>
              <a:gd name="connsiteX28766" fmla="*/ 367843 w 6294865"/>
              <a:gd name="connsiteY28766" fmla="*/ 2619118 h 5339960"/>
              <a:gd name="connsiteX28767" fmla="*/ 404091 w 6294865"/>
              <a:gd name="connsiteY28767" fmla="*/ 2472819 h 5339960"/>
              <a:gd name="connsiteX28768" fmla="*/ 404155 w 6294865"/>
              <a:gd name="connsiteY28768" fmla="*/ 2474377 h 5339960"/>
              <a:gd name="connsiteX28769" fmla="*/ 404504 w 6294865"/>
              <a:gd name="connsiteY28769" fmla="*/ 2477081 h 5339960"/>
              <a:gd name="connsiteX28770" fmla="*/ 407492 w 6294865"/>
              <a:gd name="connsiteY28770" fmla="*/ 2475579 h 5339960"/>
              <a:gd name="connsiteX28771" fmla="*/ 546858 w 6294865"/>
              <a:gd name="connsiteY28771" fmla="*/ 2018497 h 5339960"/>
              <a:gd name="connsiteX28772" fmla="*/ 546856 w 6294865"/>
              <a:gd name="connsiteY28772" fmla="*/ 2018572 h 5339960"/>
              <a:gd name="connsiteX28773" fmla="*/ 547627 w 6294865"/>
              <a:gd name="connsiteY28773" fmla="*/ 2018188 h 5339960"/>
              <a:gd name="connsiteX28774" fmla="*/ 547126 w 6294865"/>
              <a:gd name="connsiteY28774" fmla="*/ 2018229 h 5339960"/>
              <a:gd name="connsiteX28775" fmla="*/ 414012 w 6294865"/>
              <a:gd name="connsiteY28775" fmla="*/ 2438447 h 5339960"/>
              <a:gd name="connsiteX28776" fmla="*/ 414938 w 6294865"/>
              <a:gd name="connsiteY28776" fmla="*/ 2440052 h 5339960"/>
              <a:gd name="connsiteX28777" fmla="*/ 415629 w 6294865"/>
              <a:gd name="connsiteY28777" fmla="*/ 2436829 h 5339960"/>
              <a:gd name="connsiteX28778" fmla="*/ 287134 w 6294865"/>
              <a:gd name="connsiteY28778" fmla="*/ 2838632 h 5339960"/>
              <a:gd name="connsiteX28779" fmla="*/ 291505 w 6294865"/>
              <a:gd name="connsiteY28779" fmla="*/ 2844452 h 5339960"/>
              <a:gd name="connsiteX28780" fmla="*/ 291714 w 6294865"/>
              <a:gd name="connsiteY28780" fmla="*/ 2844225 h 5339960"/>
              <a:gd name="connsiteX28781" fmla="*/ 289338 w 6294865"/>
              <a:gd name="connsiteY28781" fmla="*/ 2836915 h 5339960"/>
              <a:gd name="connsiteX28782" fmla="*/ 288391 w 6294865"/>
              <a:gd name="connsiteY28782" fmla="*/ 2837530 h 5339960"/>
              <a:gd name="connsiteX28783" fmla="*/ 254903 w 6294865"/>
              <a:gd name="connsiteY28783" fmla="*/ 2940951 h 5339960"/>
              <a:gd name="connsiteX28784" fmla="*/ 255966 w 6294865"/>
              <a:gd name="connsiteY28784" fmla="*/ 2942367 h 5339960"/>
              <a:gd name="connsiteX28785" fmla="*/ 255931 w 6294865"/>
              <a:gd name="connsiteY28785" fmla="*/ 2940051 h 5339960"/>
              <a:gd name="connsiteX28786" fmla="*/ 203934 w 6294865"/>
              <a:gd name="connsiteY28786" fmla="*/ 3102246 h 5339960"/>
              <a:gd name="connsiteX28787" fmla="*/ 205493 w 6294865"/>
              <a:gd name="connsiteY28787" fmla="*/ 3102333 h 5339960"/>
              <a:gd name="connsiteX28788" fmla="*/ 208217 w 6294865"/>
              <a:gd name="connsiteY28788" fmla="*/ 3102253 h 5339960"/>
              <a:gd name="connsiteX28789" fmla="*/ 207015 w 6294865"/>
              <a:gd name="connsiteY28789" fmla="*/ 3099133 h 5339960"/>
              <a:gd name="connsiteX28790" fmla="*/ 420951 w 6294865"/>
              <a:gd name="connsiteY28790" fmla="*/ 2412150 h 5339960"/>
              <a:gd name="connsiteX28791" fmla="*/ 422647 w 6294865"/>
              <a:gd name="connsiteY28791" fmla="*/ 2412033 h 5339960"/>
              <a:gd name="connsiteX28792" fmla="*/ 422991 w 6294865"/>
              <a:gd name="connsiteY28792" fmla="*/ 2410826 h 5339960"/>
              <a:gd name="connsiteX28793" fmla="*/ 264299 w 6294865"/>
              <a:gd name="connsiteY28793" fmla="*/ 2909190 h 5339960"/>
              <a:gd name="connsiteX28794" fmla="*/ 264763 w 6294865"/>
              <a:gd name="connsiteY28794" fmla="*/ 2913159 h 5339960"/>
              <a:gd name="connsiteX28795" fmla="*/ 265466 w 6294865"/>
              <a:gd name="connsiteY28795" fmla="*/ 2915940 h 5339960"/>
              <a:gd name="connsiteX28796" fmla="*/ 271261 w 6294865"/>
              <a:gd name="connsiteY28796" fmla="*/ 2911693 h 5339960"/>
              <a:gd name="connsiteX28797" fmla="*/ 265450 w 6294865"/>
              <a:gd name="connsiteY28797" fmla="*/ 2909575 h 5339960"/>
              <a:gd name="connsiteX28798" fmla="*/ 866844 w 6294865"/>
              <a:gd name="connsiteY28798" fmla="*/ 995953 h 5339960"/>
              <a:gd name="connsiteX28799" fmla="*/ 869271 w 6294865"/>
              <a:gd name="connsiteY28799" fmla="*/ 1006814 h 5339960"/>
              <a:gd name="connsiteX28800" fmla="*/ 874172 w 6294865"/>
              <a:gd name="connsiteY28800" fmla="*/ 1023481 h 5339960"/>
              <a:gd name="connsiteX28801" fmla="*/ 886084 w 6294865"/>
              <a:gd name="connsiteY28801" fmla="*/ 1028812 h 5339960"/>
              <a:gd name="connsiteX28802" fmla="*/ 893374 w 6294865"/>
              <a:gd name="connsiteY28802" fmla="*/ 1031148 h 5339960"/>
              <a:gd name="connsiteX28803" fmla="*/ 891034 w 6294865"/>
              <a:gd name="connsiteY28803" fmla="*/ 1029524 h 5339960"/>
              <a:gd name="connsiteX28804" fmla="*/ 909515 w 6294865"/>
              <a:gd name="connsiteY28804" fmla="*/ 1035125 h 5339960"/>
              <a:gd name="connsiteX28805" fmla="*/ 918787 w 6294865"/>
              <a:gd name="connsiteY28805" fmla="*/ 1038860 h 5339960"/>
              <a:gd name="connsiteX28806" fmla="*/ 921565 w 6294865"/>
              <a:gd name="connsiteY28806" fmla="*/ 1039574 h 5339960"/>
              <a:gd name="connsiteX28807" fmla="*/ 917188 w 6294865"/>
              <a:gd name="connsiteY28807" fmla="*/ 1006903 h 5339960"/>
              <a:gd name="connsiteX28808" fmla="*/ 917100 w 6294865"/>
              <a:gd name="connsiteY28808" fmla="*/ 996811 h 5339960"/>
              <a:gd name="connsiteX28809" fmla="*/ 914336 w 6294865"/>
              <a:gd name="connsiteY28809" fmla="*/ 996434 h 5339960"/>
              <a:gd name="connsiteX28810" fmla="*/ 912174 w 6294865"/>
              <a:gd name="connsiteY28810" fmla="*/ 996293 h 5339960"/>
              <a:gd name="connsiteX28811" fmla="*/ 912018 w 6294865"/>
              <a:gd name="connsiteY28811" fmla="*/ 1001006 h 5339960"/>
              <a:gd name="connsiteX28812" fmla="*/ 907858 w 6294865"/>
              <a:gd name="connsiteY28812" fmla="*/ 996013 h 5339960"/>
              <a:gd name="connsiteX28813" fmla="*/ 875754 w 6294865"/>
              <a:gd name="connsiteY28813" fmla="*/ 993922 h 5339960"/>
              <a:gd name="connsiteX28814" fmla="*/ 231624 w 6294865"/>
              <a:gd name="connsiteY28814" fmla="*/ 3011880 h 5339960"/>
              <a:gd name="connsiteX28815" fmla="*/ 234768 w 6294865"/>
              <a:gd name="connsiteY28815" fmla="*/ 3024322 h 5339960"/>
              <a:gd name="connsiteX28816" fmla="*/ 244674 w 6294865"/>
              <a:gd name="connsiteY28816" fmla="*/ 3019245 h 5339960"/>
              <a:gd name="connsiteX28817" fmla="*/ 241581 w 6294865"/>
              <a:gd name="connsiteY28817" fmla="*/ 3014250 h 5339960"/>
              <a:gd name="connsiteX28818" fmla="*/ 239900 w 6294865"/>
              <a:gd name="connsiteY28818" fmla="*/ 3012083 h 5339960"/>
              <a:gd name="connsiteX28819" fmla="*/ 678170 w 6294865"/>
              <a:gd name="connsiteY28819" fmla="*/ 1593952 h 5339960"/>
              <a:gd name="connsiteX28820" fmla="*/ 679165 w 6294865"/>
              <a:gd name="connsiteY28820" fmla="*/ 1595774 h 5339960"/>
              <a:gd name="connsiteX28821" fmla="*/ 678744 w 6294865"/>
              <a:gd name="connsiteY28821" fmla="*/ 1596437 h 5339960"/>
              <a:gd name="connsiteX28822" fmla="*/ 689817 w 6294865"/>
              <a:gd name="connsiteY28822" fmla="*/ 1611203 h 5339960"/>
              <a:gd name="connsiteX28823" fmla="*/ 693151 w 6294865"/>
              <a:gd name="connsiteY28823" fmla="*/ 1601741 h 5339960"/>
              <a:gd name="connsiteX28824" fmla="*/ 685089 w 6294865"/>
              <a:gd name="connsiteY28824" fmla="*/ 1596915 h 5339960"/>
              <a:gd name="connsiteX28825" fmla="*/ 684098 w 6294865"/>
              <a:gd name="connsiteY28825" fmla="*/ 1596089 h 5339960"/>
              <a:gd name="connsiteX28826" fmla="*/ 844583 w 6294865"/>
              <a:gd name="connsiteY28826" fmla="*/ 1065011 h 5339960"/>
              <a:gd name="connsiteX28827" fmla="*/ 850534 w 6294865"/>
              <a:gd name="connsiteY28827" fmla="*/ 1069278 h 5339960"/>
              <a:gd name="connsiteX28828" fmla="*/ 884721 w 6294865"/>
              <a:gd name="connsiteY28828" fmla="*/ 1103518 h 5339960"/>
              <a:gd name="connsiteX28829" fmla="*/ 891832 w 6294865"/>
              <a:gd name="connsiteY28829" fmla="*/ 1107555 h 5339960"/>
              <a:gd name="connsiteX28830" fmla="*/ 887862 w 6294865"/>
              <a:gd name="connsiteY28830" fmla="*/ 1096919 h 5339960"/>
              <a:gd name="connsiteX28831" fmla="*/ 884440 w 6294865"/>
              <a:gd name="connsiteY28831" fmla="*/ 1087240 h 5339960"/>
              <a:gd name="connsiteX28832" fmla="*/ 859676 w 6294865"/>
              <a:gd name="connsiteY28832" fmla="*/ 1074216 h 5339960"/>
              <a:gd name="connsiteX28833" fmla="*/ 315348 w 6294865"/>
              <a:gd name="connsiteY28833" fmla="*/ 2744091 h 5339960"/>
              <a:gd name="connsiteX28834" fmla="*/ 312908 w 6294865"/>
              <a:gd name="connsiteY28834" fmla="*/ 2758570 h 5339960"/>
              <a:gd name="connsiteX28835" fmla="*/ 308896 w 6294865"/>
              <a:gd name="connsiteY28835" fmla="*/ 2780936 h 5339960"/>
              <a:gd name="connsiteX28836" fmla="*/ 312916 w 6294865"/>
              <a:gd name="connsiteY28836" fmla="*/ 2796824 h 5339960"/>
              <a:gd name="connsiteX28837" fmla="*/ 315724 w 6294865"/>
              <a:gd name="connsiteY28837" fmla="*/ 2772459 h 5339960"/>
              <a:gd name="connsiteX28838" fmla="*/ 319371 w 6294865"/>
              <a:gd name="connsiteY28838" fmla="*/ 2752858 h 5339960"/>
              <a:gd name="connsiteX28839" fmla="*/ 316949 w 6294865"/>
              <a:gd name="connsiteY28839" fmla="*/ 2754077 h 5339960"/>
              <a:gd name="connsiteX28840" fmla="*/ 319106 w 6294865"/>
              <a:gd name="connsiteY28840" fmla="*/ 2748627 h 5339960"/>
              <a:gd name="connsiteX28841" fmla="*/ 317046 w 6294865"/>
              <a:gd name="connsiteY28841" fmla="*/ 2743220 h 5339960"/>
              <a:gd name="connsiteX28842" fmla="*/ 589046 w 6294865"/>
              <a:gd name="connsiteY28842" fmla="*/ 1875061 h 5339960"/>
              <a:gd name="connsiteX28843" fmla="*/ 589020 w 6294865"/>
              <a:gd name="connsiteY28843" fmla="*/ 1875610 h 5339960"/>
              <a:gd name="connsiteX28844" fmla="*/ 589280 w 6294865"/>
              <a:gd name="connsiteY28844" fmla="*/ 1875228 h 5339960"/>
              <a:gd name="connsiteX28845" fmla="*/ 604354 w 6294865"/>
              <a:gd name="connsiteY28845" fmla="*/ 1825598 h 5339960"/>
              <a:gd name="connsiteX28846" fmla="*/ 605174 w 6294865"/>
              <a:gd name="connsiteY28846" fmla="*/ 1826171 h 5339960"/>
              <a:gd name="connsiteX28847" fmla="*/ 607471 w 6294865"/>
              <a:gd name="connsiteY28847" fmla="*/ 1829227 h 5339960"/>
              <a:gd name="connsiteX28848" fmla="*/ 608151 w 6294865"/>
              <a:gd name="connsiteY28848" fmla="*/ 1829037 h 5339960"/>
              <a:gd name="connsiteX28849" fmla="*/ 612810 w 6294865"/>
              <a:gd name="connsiteY28849" fmla="*/ 1824678 h 5339960"/>
              <a:gd name="connsiteX28850" fmla="*/ 611973 w 6294865"/>
              <a:gd name="connsiteY28850" fmla="*/ 1824107 h 5339960"/>
              <a:gd name="connsiteX28851" fmla="*/ 610165 w 6294865"/>
              <a:gd name="connsiteY28851" fmla="*/ 1823889 h 5339960"/>
              <a:gd name="connsiteX28852" fmla="*/ 213567 w 6294865"/>
              <a:gd name="connsiteY28852" fmla="*/ 3065819 h 5339960"/>
              <a:gd name="connsiteX28853" fmla="*/ 209958 w 6294865"/>
              <a:gd name="connsiteY28853" fmla="*/ 3077685 h 5339960"/>
              <a:gd name="connsiteX28854" fmla="*/ 209957 w 6294865"/>
              <a:gd name="connsiteY28854" fmla="*/ 3077686 h 5339960"/>
              <a:gd name="connsiteX28855" fmla="*/ 212178 w 6294865"/>
              <a:gd name="connsiteY28855" fmla="*/ 3078929 h 5339960"/>
              <a:gd name="connsiteX28856" fmla="*/ 214728 w 6294865"/>
              <a:gd name="connsiteY28856" fmla="*/ 3080197 h 5339960"/>
              <a:gd name="connsiteX28857" fmla="*/ 217255 w 6294865"/>
              <a:gd name="connsiteY28857" fmla="*/ 3077282 h 5339960"/>
              <a:gd name="connsiteX28858" fmla="*/ 229632 w 6294865"/>
              <a:gd name="connsiteY28858" fmla="*/ 3063494 h 5339960"/>
              <a:gd name="connsiteX28859" fmla="*/ 228809 w 6294865"/>
              <a:gd name="connsiteY28859" fmla="*/ 3062818 h 5339960"/>
              <a:gd name="connsiteX28860" fmla="*/ 215960 w 6294865"/>
              <a:gd name="connsiteY28860" fmla="*/ 3065111 h 5339960"/>
              <a:gd name="connsiteX28861" fmla="*/ 220574 w 6294865"/>
              <a:gd name="connsiteY28861" fmla="*/ 3042032 h 5339960"/>
              <a:gd name="connsiteX28862" fmla="*/ 220465 w 6294865"/>
              <a:gd name="connsiteY28862" fmla="*/ 3042414 h 5339960"/>
              <a:gd name="connsiteX28863" fmla="*/ 228880 w 6294865"/>
              <a:gd name="connsiteY28863" fmla="*/ 3049024 h 5339960"/>
              <a:gd name="connsiteX28864" fmla="*/ 230962 w 6294865"/>
              <a:gd name="connsiteY28864" fmla="*/ 3048579 h 5339960"/>
              <a:gd name="connsiteX28865" fmla="*/ 227936 w 6294865"/>
              <a:gd name="connsiteY28865" fmla="*/ 3038461 h 5339960"/>
              <a:gd name="connsiteX28866" fmla="*/ 224473 w 6294865"/>
              <a:gd name="connsiteY28866" fmla="*/ 3039971 h 5339960"/>
              <a:gd name="connsiteX28867" fmla="*/ 463105 w 6294865"/>
              <a:gd name="connsiteY28867" fmla="*/ 2269906 h 5339960"/>
              <a:gd name="connsiteX28868" fmla="*/ 462709 w 6294865"/>
              <a:gd name="connsiteY28868" fmla="*/ 2271683 h 5339960"/>
              <a:gd name="connsiteX28869" fmla="*/ 463484 w 6294865"/>
              <a:gd name="connsiteY28869" fmla="*/ 2275755 h 5339960"/>
              <a:gd name="connsiteX28870" fmla="*/ 472139 w 6294865"/>
              <a:gd name="connsiteY28870" fmla="*/ 2270679 h 5339960"/>
              <a:gd name="connsiteX28871" fmla="*/ 474876 w 6294865"/>
              <a:gd name="connsiteY28871" fmla="*/ 2268234 h 5339960"/>
              <a:gd name="connsiteX28872" fmla="*/ 474208 w 6294865"/>
              <a:gd name="connsiteY28872" fmla="*/ 2267055 h 5339960"/>
              <a:gd name="connsiteX28873" fmla="*/ 467637 w 6294865"/>
              <a:gd name="connsiteY28873" fmla="*/ 2264048 h 5339960"/>
              <a:gd name="connsiteX28874" fmla="*/ 467089 w 6294865"/>
              <a:gd name="connsiteY28874" fmla="*/ 2265144 h 5339960"/>
              <a:gd name="connsiteX28875" fmla="*/ 557693 w 6294865"/>
              <a:gd name="connsiteY28875" fmla="*/ 1969296 h 5339960"/>
              <a:gd name="connsiteX28876" fmla="*/ 564115 w 6294865"/>
              <a:gd name="connsiteY28876" fmla="*/ 1972884 h 5339960"/>
              <a:gd name="connsiteX28877" fmla="*/ 564372 w 6294865"/>
              <a:gd name="connsiteY28877" fmla="*/ 1967321 h 5339960"/>
              <a:gd name="connsiteX28878" fmla="*/ 224345 w 6294865"/>
              <a:gd name="connsiteY28878" fmla="*/ 3025622 h 5339960"/>
              <a:gd name="connsiteX28879" fmla="*/ 223813 w 6294865"/>
              <a:gd name="connsiteY28879" fmla="*/ 3029937 h 5339960"/>
              <a:gd name="connsiteX28880" fmla="*/ 225289 w 6294865"/>
              <a:gd name="connsiteY28880" fmla="*/ 3029179 h 5339960"/>
              <a:gd name="connsiteX28881" fmla="*/ 497300 w 6294865"/>
              <a:gd name="connsiteY28881" fmla="*/ 2157477 h 5339960"/>
              <a:gd name="connsiteX28882" fmla="*/ 499126 w 6294865"/>
              <a:gd name="connsiteY28882" fmla="*/ 2157496 h 5339960"/>
              <a:gd name="connsiteX28883" fmla="*/ 497855 w 6294865"/>
              <a:gd name="connsiteY28883" fmla="*/ 2156869 h 5339960"/>
              <a:gd name="connsiteX28884" fmla="*/ 685344 w 6294865"/>
              <a:gd name="connsiteY28884" fmla="*/ 1559186 h 5339960"/>
              <a:gd name="connsiteX28885" fmla="*/ 688901 w 6294865"/>
              <a:gd name="connsiteY28885" fmla="*/ 1561875 h 5339960"/>
              <a:gd name="connsiteX28886" fmla="*/ 690845 w 6294865"/>
              <a:gd name="connsiteY28886" fmla="*/ 1561029 h 5339960"/>
              <a:gd name="connsiteX28887" fmla="*/ 368239 w 6294865"/>
              <a:gd name="connsiteY28887" fmla="*/ 2563816 h 5339960"/>
              <a:gd name="connsiteX28888" fmla="*/ 369719 w 6294865"/>
              <a:gd name="connsiteY28888" fmla="*/ 2564848 h 5339960"/>
              <a:gd name="connsiteX28889" fmla="*/ 387928 w 6294865"/>
              <a:gd name="connsiteY28889" fmla="*/ 2557390 h 5339960"/>
              <a:gd name="connsiteX28890" fmla="*/ 382686 w 6294865"/>
              <a:gd name="connsiteY28890" fmla="*/ 2539864 h 5339960"/>
              <a:gd name="connsiteX28891" fmla="*/ 378611 w 6294865"/>
              <a:gd name="connsiteY28891" fmla="*/ 2543941 h 5339960"/>
              <a:gd name="connsiteX28892" fmla="*/ 372882 w 6294865"/>
              <a:gd name="connsiteY28892" fmla="*/ 2549518 h 5339960"/>
              <a:gd name="connsiteX28893" fmla="*/ 372731 w 6294865"/>
              <a:gd name="connsiteY28893" fmla="*/ 2551078 h 5339960"/>
              <a:gd name="connsiteX28894" fmla="*/ 585428 w 6294865"/>
              <a:gd name="connsiteY28894" fmla="*/ 1872481 h 5339960"/>
              <a:gd name="connsiteX28895" fmla="*/ 585818 w 6294865"/>
              <a:gd name="connsiteY28895" fmla="*/ 1877440 h 5339960"/>
              <a:gd name="connsiteX28896" fmla="*/ 587058 w 6294865"/>
              <a:gd name="connsiteY28896" fmla="*/ 1873642 h 5339960"/>
              <a:gd name="connsiteX28897" fmla="*/ 587240 w 6294865"/>
              <a:gd name="connsiteY28897" fmla="*/ 1865427 h 5339960"/>
              <a:gd name="connsiteX28898" fmla="*/ 587486 w 6294865"/>
              <a:gd name="connsiteY28898" fmla="*/ 1865613 h 5339960"/>
              <a:gd name="connsiteX28899" fmla="*/ 593524 w 6294865"/>
              <a:gd name="connsiteY28899" fmla="*/ 1868987 h 5339960"/>
              <a:gd name="connsiteX28900" fmla="*/ 596024 w 6294865"/>
              <a:gd name="connsiteY28900" fmla="*/ 1865310 h 5339960"/>
              <a:gd name="connsiteX28901" fmla="*/ 606827 w 6294865"/>
              <a:gd name="connsiteY28901" fmla="*/ 1849279 h 5339960"/>
              <a:gd name="connsiteX28902" fmla="*/ 605703 w 6294865"/>
              <a:gd name="connsiteY28902" fmla="*/ 1848007 h 5339960"/>
              <a:gd name="connsiteX28903" fmla="*/ 597331 w 6294865"/>
              <a:gd name="connsiteY28903" fmla="*/ 1855339 h 5339960"/>
              <a:gd name="connsiteX28904" fmla="*/ 617576 w 6294865"/>
              <a:gd name="connsiteY28904" fmla="*/ 1769105 h 5339960"/>
              <a:gd name="connsiteX28905" fmla="*/ 618300 w 6294865"/>
              <a:gd name="connsiteY28905" fmla="*/ 1778312 h 5339960"/>
              <a:gd name="connsiteX28906" fmla="*/ 619739 w 6294865"/>
              <a:gd name="connsiteY28906" fmla="*/ 1785830 h 5339960"/>
              <a:gd name="connsiteX28907" fmla="*/ 620045 w 6294865"/>
              <a:gd name="connsiteY28907" fmla="*/ 1782999 h 5339960"/>
              <a:gd name="connsiteX28908" fmla="*/ 621589 w 6294865"/>
              <a:gd name="connsiteY28908" fmla="*/ 1786119 h 5339960"/>
              <a:gd name="connsiteX28909" fmla="*/ 622855 w 6294865"/>
              <a:gd name="connsiteY28909" fmla="*/ 1794486 h 5339960"/>
              <a:gd name="connsiteX28910" fmla="*/ 624115 w 6294865"/>
              <a:gd name="connsiteY28910" fmla="*/ 1795388 h 5339960"/>
              <a:gd name="connsiteX28911" fmla="*/ 624921 w 6294865"/>
              <a:gd name="connsiteY28911" fmla="*/ 1795967 h 5339960"/>
              <a:gd name="connsiteX28912" fmla="*/ 631667 w 6294865"/>
              <a:gd name="connsiteY28912" fmla="*/ 1790691 h 5339960"/>
              <a:gd name="connsiteX28913" fmla="*/ 627248 w 6294865"/>
              <a:gd name="connsiteY28913" fmla="*/ 1767270 h 5339960"/>
              <a:gd name="connsiteX28914" fmla="*/ 623478 w 6294865"/>
              <a:gd name="connsiteY28914" fmla="*/ 1759099 h 5339960"/>
              <a:gd name="connsiteX28915" fmla="*/ 623170 w 6294865"/>
              <a:gd name="connsiteY28915" fmla="*/ 1759408 h 5339960"/>
              <a:gd name="connsiteX28916" fmla="*/ 620254 w 6294865"/>
              <a:gd name="connsiteY28916" fmla="*/ 1764462 h 5339960"/>
              <a:gd name="connsiteX28917" fmla="*/ 624052 w 6294865"/>
              <a:gd name="connsiteY28917" fmla="*/ 1769748 h 5339960"/>
              <a:gd name="connsiteX28918" fmla="*/ 617989 w 6294865"/>
              <a:gd name="connsiteY28918" fmla="*/ 1768390 h 5339960"/>
              <a:gd name="connsiteX28919" fmla="*/ 446746 w 6294865"/>
              <a:gd name="connsiteY28919" fmla="*/ 2311036 h 5339960"/>
              <a:gd name="connsiteX28920" fmla="*/ 452023 w 6294865"/>
              <a:gd name="connsiteY28920" fmla="*/ 2313224 h 5339960"/>
              <a:gd name="connsiteX28921" fmla="*/ 453193 w 6294865"/>
              <a:gd name="connsiteY28921" fmla="*/ 2312212 h 5339960"/>
              <a:gd name="connsiteX28922" fmla="*/ 451141 w 6294865"/>
              <a:gd name="connsiteY28922" fmla="*/ 2303300 h 5339960"/>
              <a:gd name="connsiteX28923" fmla="*/ 360352 w 6294865"/>
              <a:gd name="connsiteY28923" fmla="*/ 2584781 h 5339960"/>
              <a:gd name="connsiteX28924" fmla="*/ 361496 w 6294865"/>
              <a:gd name="connsiteY28924" fmla="*/ 2584763 h 5339960"/>
              <a:gd name="connsiteX28925" fmla="*/ 364707 w 6294865"/>
              <a:gd name="connsiteY28925" fmla="*/ 2581410 h 5339960"/>
              <a:gd name="connsiteX28926" fmla="*/ 365990 w 6294865"/>
              <a:gd name="connsiteY28926" fmla="*/ 2580209 h 5339960"/>
              <a:gd name="connsiteX28927" fmla="*/ 363274 w 6294865"/>
              <a:gd name="connsiteY28927" fmla="*/ 2577134 h 5339960"/>
              <a:gd name="connsiteX28928" fmla="*/ 444303 w 6294865"/>
              <a:gd name="connsiteY28928" fmla="*/ 2317660 h 5339960"/>
              <a:gd name="connsiteX28929" fmla="*/ 443777 w 6294865"/>
              <a:gd name="connsiteY28929" fmla="*/ 2320359 h 5339960"/>
              <a:gd name="connsiteX28930" fmla="*/ 446102 w 6294865"/>
              <a:gd name="connsiteY28930" fmla="*/ 2318346 h 5339960"/>
              <a:gd name="connsiteX28931" fmla="*/ 402036 w 6294865"/>
              <a:gd name="connsiteY28931" fmla="*/ 2450191 h 5339960"/>
              <a:gd name="connsiteX28932" fmla="*/ 403501 w 6294865"/>
              <a:gd name="connsiteY28932" fmla="*/ 2458847 h 5339960"/>
              <a:gd name="connsiteX28933" fmla="*/ 403755 w 6294865"/>
              <a:gd name="connsiteY28933" fmla="*/ 2464876 h 5339960"/>
              <a:gd name="connsiteX28934" fmla="*/ 408837 w 6294865"/>
              <a:gd name="connsiteY28934" fmla="*/ 2468473 h 5339960"/>
              <a:gd name="connsiteX28935" fmla="*/ 410563 w 6294865"/>
              <a:gd name="connsiteY28935" fmla="*/ 2460429 h 5339960"/>
              <a:gd name="connsiteX28936" fmla="*/ 404639 w 6294865"/>
              <a:gd name="connsiteY28936" fmla="*/ 2447657 h 5339960"/>
              <a:gd name="connsiteX28937" fmla="*/ 486813 w 6294865"/>
              <a:gd name="connsiteY28937" fmla="*/ 2177607 h 5339960"/>
              <a:gd name="connsiteX28938" fmla="*/ 488789 w 6294865"/>
              <a:gd name="connsiteY28938" fmla="*/ 2180415 h 5339960"/>
              <a:gd name="connsiteX28939" fmla="*/ 489298 w 6294865"/>
              <a:gd name="connsiteY28939" fmla="*/ 2180192 h 5339960"/>
              <a:gd name="connsiteX28940" fmla="*/ 487960 w 6294865"/>
              <a:gd name="connsiteY28940" fmla="*/ 2177291 h 5339960"/>
              <a:gd name="connsiteX28941" fmla="*/ 323485 w 6294865"/>
              <a:gd name="connsiteY28941" fmla="*/ 2695813 h 5339960"/>
              <a:gd name="connsiteX28942" fmla="*/ 321487 w 6294865"/>
              <a:gd name="connsiteY28942" fmla="*/ 2707664 h 5339960"/>
              <a:gd name="connsiteX28943" fmla="*/ 323611 w 6294865"/>
              <a:gd name="connsiteY28943" fmla="*/ 2709270 h 5339960"/>
              <a:gd name="connsiteX28944" fmla="*/ 324852 w 6294865"/>
              <a:gd name="connsiteY28944" fmla="*/ 2709964 h 5339960"/>
              <a:gd name="connsiteX28945" fmla="*/ 339196 w 6294865"/>
              <a:gd name="connsiteY28945" fmla="*/ 2692805 h 5339960"/>
              <a:gd name="connsiteX28946" fmla="*/ 340167 w 6294865"/>
              <a:gd name="connsiteY28946" fmla="*/ 2691956 h 5339960"/>
              <a:gd name="connsiteX28947" fmla="*/ 343203 w 6294865"/>
              <a:gd name="connsiteY28947" fmla="*/ 2686436 h 5339960"/>
              <a:gd name="connsiteX28948" fmla="*/ 341247 w 6294865"/>
              <a:gd name="connsiteY28948" fmla="*/ 2687131 h 5339960"/>
              <a:gd name="connsiteX28949" fmla="*/ 340658 w 6294865"/>
              <a:gd name="connsiteY28949" fmla="*/ 2686614 h 5339960"/>
              <a:gd name="connsiteX28950" fmla="*/ 323717 w 6294865"/>
              <a:gd name="connsiteY28950" fmla="*/ 2695577 h 5339960"/>
              <a:gd name="connsiteX28951" fmla="*/ 468714 w 6294865"/>
              <a:gd name="connsiteY28951" fmla="*/ 2233704 h 5339960"/>
              <a:gd name="connsiteX28952" fmla="*/ 471708 w 6294865"/>
              <a:gd name="connsiteY28952" fmla="*/ 2239993 h 5339960"/>
              <a:gd name="connsiteX28953" fmla="*/ 474249 w 6294865"/>
              <a:gd name="connsiteY28953" fmla="*/ 2233091 h 5339960"/>
              <a:gd name="connsiteX28954" fmla="*/ 602322 w 6294865"/>
              <a:gd name="connsiteY28954" fmla="*/ 1807282 h 5339960"/>
              <a:gd name="connsiteX28955" fmla="*/ 604017 w 6294865"/>
              <a:gd name="connsiteY28955" fmla="*/ 1809057 h 5339960"/>
              <a:gd name="connsiteX28956" fmla="*/ 612833 w 6294865"/>
              <a:gd name="connsiteY28956" fmla="*/ 1806478 h 5339960"/>
              <a:gd name="connsiteX28957" fmla="*/ 612739 w 6294865"/>
              <a:gd name="connsiteY28957" fmla="*/ 1806127 h 5339960"/>
              <a:gd name="connsiteX28958" fmla="*/ 635758 w 6294865"/>
              <a:gd name="connsiteY28958" fmla="*/ 1699287 h 5339960"/>
              <a:gd name="connsiteX28959" fmla="*/ 638411 w 6294865"/>
              <a:gd name="connsiteY28959" fmla="*/ 1708594 h 5339960"/>
              <a:gd name="connsiteX28960" fmla="*/ 639382 w 6294865"/>
              <a:gd name="connsiteY28960" fmla="*/ 1709291 h 5339960"/>
              <a:gd name="connsiteX28961" fmla="*/ 645953 w 6294865"/>
              <a:gd name="connsiteY28961" fmla="*/ 1697516 h 5339960"/>
              <a:gd name="connsiteX28962" fmla="*/ 663204 w 6294865"/>
              <a:gd name="connsiteY28962" fmla="*/ 1611578 h 5339960"/>
              <a:gd name="connsiteX28963" fmla="*/ 672120 w 6294865"/>
              <a:gd name="connsiteY28963" fmla="*/ 1611705 h 5339960"/>
              <a:gd name="connsiteX28964" fmla="*/ 669983 w 6294865"/>
              <a:gd name="connsiteY28964" fmla="*/ 1607073 h 5339960"/>
              <a:gd name="connsiteX28965" fmla="*/ 562581 w 6294865"/>
              <a:gd name="connsiteY28965" fmla="*/ 1927592 h 5339960"/>
              <a:gd name="connsiteX28966" fmla="*/ 569990 w 6294865"/>
              <a:gd name="connsiteY28966" fmla="*/ 1933033 h 5339960"/>
              <a:gd name="connsiteX28967" fmla="*/ 570266 w 6294865"/>
              <a:gd name="connsiteY28967" fmla="*/ 1932955 h 5339960"/>
              <a:gd name="connsiteX28968" fmla="*/ 572593 w 6294865"/>
              <a:gd name="connsiteY28968" fmla="*/ 1922114 h 5339960"/>
              <a:gd name="connsiteX28969" fmla="*/ 572882 w 6294865"/>
              <a:gd name="connsiteY28969" fmla="*/ 1921109 h 5339960"/>
              <a:gd name="connsiteX28970" fmla="*/ 399417 w 6294865"/>
              <a:gd name="connsiteY28970" fmla="*/ 2444898 h 5339960"/>
              <a:gd name="connsiteX28971" fmla="*/ 401566 w 6294865"/>
              <a:gd name="connsiteY28971" fmla="*/ 2447407 h 5339960"/>
              <a:gd name="connsiteX28972" fmla="*/ 401686 w 6294865"/>
              <a:gd name="connsiteY28972" fmla="*/ 2448114 h 5339960"/>
              <a:gd name="connsiteX28973" fmla="*/ 403710 w 6294865"/>
              <a:gd name="connsiteY28973" fmla="*/ 2445656 h 5339960"/>
              <a:gd name="connsiteX28974" fmla="*/ 402613 w 6294865"/>
              <a:gd name="connsiteY28974" fmla="*/ 2443289 h 5339960"/>
              <a:gd name="connsiteX28975" fmla="*/ 278825 w 6294865"/>
              <a:gd name="connsiteY28975" fmla="*/ 2827568 h 5339960"/>
              <a:gd name="connsiteX28976" fmla="*/ 279522 w 6294865"/>
              <a:gd name="connsiteY28976" fmla="*/ 2828495 h 5339960"/>
              <a:gd name="connsiteX28977" fmla="*/ 280073 w 6294865"/>
              <a:gd name="connsiteY28977" fmla="*/ 2827979 h 5339960"/>
              <a:gd name="connsiteX28978" fmla="*/ 270503 w 6294865"/>
              <a:gd name="connsiteY28978" fmla="*/ 2853190 h 5339960"/>
              <a:gd name="connsiteX28979" fmla="*/ 274965 w 6294865"/>
              <a:gd name="connsiteY28979" fmla="*/ 2856180 h 5339960"/>
              <a:gd name="connsiteX28980" fmla="*/ 278165 w 6294865"/>
              <a:gd name="connsiteY28980" fmla="*/ 2858390 h 5339960"/>
              <a:gd name="connsiteX28981" fmla="*/ 277441 w 6294865"/>
              <a:gd name="connsiteY28981" fmla="*/ 2847115 h 5339960"/>
              <a:gd name="connsiteX28982" fmla="*/ 362833 w 6294865"/>
              <a:gd name="connsiteY28982" fmla="*/ 2559686 h 5339960"/>
              <a:gd name="connsiteX28983" fmla="*/ 364558 w 6294865"/>
              <a:gd name="connsiteY28983" fmla="*/ 2557113 h 5339960"/>
              <a:gd name="connsiteX28984" fmla="*/ 363987 w 6294865"/>
              <a:gd name="connsiteY28984" fmla="*/ 2557567 h 5339960"/>
              <a:gd name="connsiteX28985" fmla="*/ 369242 w 6294865"/>
              <a:gd name="connsiteY28985" fmla="*/ 2550694 h 5339960"/>
              <a:gd name="connsiteX28986" fmla="*/ 381479 w 6294865"/>
              <a:gd name="connsiteY28986" fmla="*/ 2535827 h 5339960"/>
              <a:gd name="connsiteX28987" fmla="*/ 380507 w 6294865"/>
              <a:gd name="connsiteY28987" fmla="*/ 2532577 h 5339960"/>
              <a:gd name="connsiteX28988" fmla="*/ 373359 w 6294865"/>
              <a:gd name="connsiteY28988" fmla="*/ 2532333 h 5339960"/>
              <a:gd name="connsiteX28989" fmla="*/ 372200 w 6294865"/>
              <a:gd name="connsiteY28989" fmla="*/ 2534990 h 5339960"/>
              <a:gd name="connsiteX28990" fmla="*/ 363535 w 6294865"/>
              <a:gd name="connsiteY28990" fmla="*/ 2557766 h 5339960"/>
              <a:gd name="connsiteX28991" fmla="*/ 186335 w 6294865"/>
              <a:gd name="connsiteY28991" fmla="*/ 3119972 h 5339960"/>
              <a:gd name="connsiteX28992" fmla="*/ 187251 w 6294865"/>
              <a:gd name="connsiteY28992" fmla="*/ 3119515 h 5339960"/>
              <a:gd name="connsiteX28993" fmla="*/ 186750 w 6294865"/>
              <a:gd name="connsiteY28993" fmla="*/ 3119556 h 5339960"/>
              <a:gd name="connsiteX28994" fmla="*/ 328132 w 6294865"/>
              <a:gd name="connsiteY28994" fmla="*/ 2668899 h 5339960"/>
              <a:gd name="connsiteX28995" fmla="*/ 326613 w 6294865"/>
              <a:gd name="connsiteY28995" fmla="*/ 2677685 h 5339960"/>
              <a:gd name="connsiteX28996" fmla="*/ 331522 w 6294865"/>
              <a:gd name="connsiteY28996" fmla="*/ 2676298 h 5339960"/>
              <a:gd name="connsiteX28997" fmla="*/ 336167 w 6294865"/>
              <a:gd name="connsiteY28997" fmla="*/ 2642023 h 5339960"/>
              <a:gd name="connsiteX28998" fmla="*/ 345321 w 6294865"/>
              <a:gd name="connsiteY28998" fmla="*/ 2662771 h 5339960"/>
              <a:gd name="connsiteX28999" fmla="*/ 345891 w 6294865"/>
              <a:gd name="connsiteY28999" fmla="*/ 2672236 h 5339960"/>
              <a:gd name="connsiteX29000" fmla="*/ 350754 w 6294865"/>
              <a:gd name="connsiteY29000" fmla="*/ 2670862 h 5339960"/>
              <a:gd name="connsiteX29001" fmla="*/ 352880 w 6294865"/>
              <a:gd name="connsiteY29001" fmla="*/ 2669772 h 5339960"/>
              <a:gd name="connsiteX29002" fmla="*/ 353807 w 6294865"/>
              <a:gd name="connsiteY29002" fmla="*/ 2668390 h 5339960"/>
              <a:gd name="connsiteX29003" fmla="*/ 346318 w 6294865"/>
              <a:gd name="connsiteY29003" fmla="*/ 2640212 h 5339960"/>
              <a:gd name="connsiteX29004" fmla="*/ 345297 w 6294865"/>
              <a:gd name="connsiteY29004" fmla="*/ 2635605 h 5339960"/>
              <a:gd name="connsiteX29005" fmla="*/ 345169 w 6294865"/>
              <a:gd name="connsiteY29005" fmla="*/ 2635698 h 5339960"/>
              <a:gd name="connsiteX29006" fmla="*/ 336420 w 6294865"/>
              <a:gd name="connsiteY29006" fmla="*/ 2641278 h 5339960"/>
              <a:gd name="connsiteX29007" fmla="*/ 685259 w 6294865"/>
              <a:gd name="connsiteY29007" fmla="*/ 1532931 h 5339960"/>
              <a:gd name="connsiteX29008" fmla="*/ 707596 w 6294865"/>
              <a:gd name="connsiteY29008" fmla="*/ 1553735 h 5339960"/>
              <a:gd name="connsiteX29009" fmla="*/ 720848 w 6294865"/>
              <a:gd name="connsiteY29009" fmla="*/ 1547965 h 5339960"/>
              <a:gd name="connsiteX29010" fmla="*/ 718902 w 6294865"/>
              <a:gd name="connsiteY29010" fmla="*/ 1533004 h 5339960"/>
              <a:gd name="connsiteX29011" fmla="*/ 718630 w 6294865"/>
              <a:gd name="connsiteY29011" fmla="*/ 1531498 h 5339960"/>
              <a:gd name="connsiteX29012" fmla="*/ 717784 w 6294865"/>
              <a:gd name="connsiteY29012" fmla="*/ 1531561 h 5339960"/>
              <a:gd name="connsiteX29013" fmla="*/ 301271 w 6294865"/>
              <a:gd name="connsiteY29013" fmla="*/ 2751298 h 5339960"/>
              <a:gd name="connsiteX29014" fmla="*/ 307404 w 6294865"/>
              <a:gd name="connsiteY29014" fmla="*/ 2775114 h 5339960"/>
              <a:gd name="connsiteX29015" fmla="*/ 307768 w 6294865"/>
              <a:gd name="connsiteY29015" fmla="*/ 2768811 h 5339960"/>
              <a:gd name="connsiteX29016" fmla="*/ 309555 w 6294865"/>
              <a:gd name="connsiteY29016" fmla="*/ 2747060 h 5339960"/>
              <a:gd name="connsiteX29017" fmla="*/ 301390 w 6294865"/>
              <a:gd name="connsiteY29017" fmla="*/ 2751247 h 5339960"/>
              <a:gd name="connsiteX29018" fmla="*/ 600312 w 6294865"/>
              <a:gd name="connsiteY29018" fmla="*/ 1799038 h 5339960"/>
              <a:gd name="connsiteX29019" fmla="*/ 608519 w 6294865"/>
              <a:gd name="connsiteY29019" fmla="*/ 1800182 h 5339960"/>
              <a:gd name="connsiteX29020" fmla="*/ 611066 w 6294865"/>
              <a:gd name="connsiteY29020" fmla="*/ 1799824 h 5339960"/>
              <a:gd name="connsiteX29021" fmla="*/ 610196 w 6294865"/>
              <a:gd name="connsiteY29021" fmla="*/ 1796554 h 5339960"/>
              <a:gd name="connsiteX29022" fmla="*/ 609807 w 6294865"/>
              <a:gd name="connsiteY29022" fmla="*/ 1794798 h 5339960"/>
              <a:gd name="connsiteX29023" fmla="*/ 606981 w 6294865"/>
              <a:gd name="connsiteY29023" fmla="*/ 1793037 h 5339960"/>
              <a:gd name="connsiteX29024" fmla="*/ 604645 w 6294865"/>
              <a:gd name="connsiteY29024" fmla="*/ 1791524 h 5339960"/>
              <a:gd name="connsiteX29025" fmla="*/ 616425 w 6294865"/>
              <a:gd name="connsiteY29025" fmla="*/ 1747500 h 5339960"/>
              <a:gd name="connsiteX29026" fmla="*/ 616490 w 6294865"/>
              <a:gd name="connsiteY29026" fmla="*/ 1750377 h 5339960"/>
              <a:gd name="connsiteX29027" fmla="*/ 617571 w 6294865"/>
              <a:gd name="connsiteY29027" fmla="*/ 1749248 h 5339960"/>
              <a:gd name="connsiteX29028" fmla="*/ 618289 w 6294865"/>
              <a:gd name="connsiteY29028" fmla="*/ 1747856 h 5339960"/>
              <a:gd name="connsiteX29029" fmla="*/ 618169 w 6294865"/>
              <a:gd name="connsiteY29029" fmla="*/ 1747596 h 5339960"/>
              <a:gd name="connsiteX29030" fmla="*/ 549206 w 6294865"/>
              <a:gd name="connsiteY29030" fmla="*/ 1960568 h 5339960"/>
              <a:gd name="connsiteX29031" fmla="*/ 557387 w 6294865"/>
              <a:gd name="connsiteY29031" fmla="*/ 1957507 h 5339960"/>
              <a:gd name="connsiteX29032" fmla="*/ 565571 w 6294865"/>
              <a:gd name="connsiteY29032" fmla="*/ 1954826 h 5339960"/>
              <a:gd name="connsiteX29033" fmla="*/ 567020 w 6294865"/>
              <a:gd name="connsiteY29033" fmla="*/ 1948073 h 5339960"/>
              <a:gd name="connsiteX29034" fmla="*/ 555362 w 6294865"/>
              <a:gd name="connsiteY29034" fmla="*/ 1954238 h 5339960"/>
              <a:gd name="connsiteX29035" fmla="*/ 621228 w 6294865"/>
              <a:gd name="connsiteY29035" fmla="*/ 1731863 h 5339960"/>
              <a:gd name="connsiteX29036" fmla="*/ 621508 w 6294865"/>
              <a:gd name="connsiteY29036" fmla="*/ 1732301 h 5339960"/>
              <a:gd name="connsiteX29037" fmla="*/ 624155 w 6294865"/>
              <a:gd name="connsiteY29037" fmla="*/ 1735833 h 5339960"/>
              <a:gd name="connsiteX29038" fmla="*/ 624548 w 6294865"/>
              <a:gd name="connsiteY29038" fmla="*/ 1735880 h 5339960"/>
              <a:gd name="connsiteX29039" fmla="*/ 626377 w 6294865"/>
              <a:gd name="connsiteY29039" fmla="*/ 1732602 h 5339960"/>
              <a:gd name="connsiteX29040" fmla="*/ 625524 w 6294865"/>
              <a:gd name="connsiteY29040" fmla="*/ 1731636 h 5339960"/>
              <a:gd name="connsiteX29041" fmla="*/ 228672 w 6294865"/>
              <a:gd name="connsiteY29041" fmla="*/ 2976388 h 5339960"/>
              <a:gd name="connsiteX29042" fmla="*/ 228348 w 6294865"/>
              <a:gd name="connsiteY29042" fmla="*/ 2982992 h 5339960"/>
              <a:gd name="connsiteX29043" fmla="*/ 231606 w 6294865"/>
              <a:gd name="connsiteY29043" fmla="*/ 2985458 h 5339960"/>
              <a:gd name="connsiteX29044" fmla="*/ 237725 w 6294865"/>
              <a:gd name="connsiteY29044" fmla="*/ 2982781 h 5339960"/>
              <a:gd name="connsiteX29045" fmla="*/ 237457 w 6294865"/>
              <a:gd name="connsiteY29045" fmla="*/ 2982655 h 5339960"/>
              <a:gd name="connsiteX29046" fmla="*/ 445846 w 6294865"/>
              <a:gd name="connsiteY29046" fmla="*/ 2285396 h 5339960"/>
              <a:gd name="connsiteX29047" fmla="*/ 446387 w 6294865"/>
              <a:gd name="connsiteY29047" fmla="*/ 2285785 h 5339960"/>
              <a:gd name="connsiteX29048" fmla="*/ 448856 w 6294865"/>
              <a:gd name="connsiteY29048" fmla="*/ 2284336 h 5339960"/>
              <a:gd name="connsiteX29049" fmla="*/ 448739 w 6294865"/>
              <a:gd name="connsiteY29049" fmla="*/ 2283721 h 5339960"/>
              <a:gd name="connsiteX29050" fmla="*/ 879744 w 6294865"/>
              <a:gd name="connsiteY29050" fmla="*/ 904607 h 5339960"/>
              <a:gd name="connsiteX29051" fmla="*/ 883178 w 6294865"/>
              <a:gd name="connsiteY29051" fmla="*/ 906934 h 5339960"/>
              <a:gd name="connsiteX29052" fmla="*/ 894559 w 6294865"/>
              <a:gd name="connsiteY29052" fmla="*/ 919587 h 5339960"/>
              <a:gd name="connsiteX29053" fmla="*/ 896058 w 6294865"/>
              <a:gd name="connsiteY29053" fmla="*/ 913187 h 5339960"/>
              <a:gd name="connsiteX29054" fmla="*/ 197317 w 6294865"/>
              <a:gd name="connsiteY29054" fmla="*/ 3070623 h 5339960"/>
              <a:gd name="connsiteX29055" fmla="*/ 203739 w 6294865"/>
              <a:gd name="connsiteY29055" fmla="*/ 3074211 h 5339960"/>
              <a:gd name="connsiteX29056" fmla="*/ 203997 w 6294865"/>
              <a:gd name="connsiteY29056" fmla="*/ 3068649 h 5339960"/>
              <a:gd name="connsiteX29057" fmla="*/ 592670 w 6294865"/>
              <a:gd name="connsiteY29057" fmla="*/ 1812239 h 5339960"/>
              <a:gd name="connsiteX29058" fmla="*/ 594199 w 6294865"/>
              <a:gd name="connsiteY29058" fmla="*/ 1811930 h 5339960"/>
              <a:gd name="connsiteX29059" fmla="*/ 596816 w 6294865"/>
              <a:gd name="connsiteY29059" fmla="*/ 1811165 h 5339960"/>
              <a:gd name="connsiteX29060" fmla="*/ 594865 w 6294865"/>
              <a:gd name="connsiteY29060" fmla="*/ 1808448 h 5339960"/>
              <a:gd name="connsiteX29061" fmla="*/ 261481 w 6294865"/>
              <a:gd name="connsiteY29061" fmla="*/ 2862047 h 5339960"/>
              <a:gd name="connsiteX29062" fmla="*/ 271139 w 6294865"/>
              <a:gd name="connsiteY29062" fmla="*/ 2869749 h 5339960"/>
              <a:gd name="connsiteX29063" fmla="*/ 281873 w 6294865"/>
              <a:gd name="connsiteY29063" fmla="*/ 2879679 h 5339960"/>
              <a:gd name="connsiteX29064" fmla="*/ 281598 w 6294865"/>
              <a:gd name="connsiteY29064" fmla="*/ 2877562 h 5339960"/>
              <a:gd name="connsiteX29065" fmla="*/ 279241 w 6294865"/>
              <a:gd name="connsiteY29065" fmla="*/ 2864506 h 5339960"/>
              <a:gd name="connsiteX29066" fmla="*/ 268133 w 6294865"/>
              <a:gd name="connsiteY29066" fmla="*/ 2855396 h 5339960"/>
              <a:gd name="connsiteX29067" fmla="*/ 844361 w 6294865"/>
              <a:gd name="connsiteY29067" fmla="*/ 1008905 h 5339960"/>
              <a:gd name="connsiteX29068" fmla="*/ 849829 w 6294865"/>
              <a:gd name="connsiteY29068" fmla="*/ 1011413 h 5339960"/>
              <a:gd name="connsiteX29069" fmla="*/ 860693 w 6294865"/>
              <a:gd name="connsiteY29069" fmla="*/ 1017026 h 5339960"/>
              <a:gd name="connsiteX29070" fmla="*/ 855404 w 6294865"/>
              <a:gd name="connsiteY29070" fmla="*/ 1000363 h 5339960"/>
              <a:gd name="connsiteX29071" fmla="*/ 854963 w 6294865"/>
              <a:gd name="connsiteY29071" fmla="*/ 998662 h 5339960"/>
              <a:gd name="connsiteX29072" fmla="*/ 848567 w 6294865"/>
              <a:gd name="connsiteY29072" fmla="*/ 1000119 h 5339960"/>
              <a:gd name="connsiteX29073" fmla="*/ 301384 w 6294865"/>
              <a:gd name="connsiteY29073" fmla="*/ 2732387 h 5339960"/>
              <a:gd name="connsiteX29074" fmla="*/ 302964 w 6294865"/>
              <a:gd name="connsiteY29074" fmla="*/ 2733174 h 5339960"/>
              <a:gd name="connsiteX29075" fmla="*/ 307958 w 6294865"/>
              <a:gd name="connsiteY29075" fmla="*/ 2728214 h 5339960"/>
              <a:gd name="connsiteX29076" fmla="*/ 306672 w 6294865"/>
              <a:gd name="connsiteY29076" fmla="*/ 2726780 h 5339960"/>
              <a:gd name="connsiteX29077" fmla="*/ 304823 w 6294865"/>
              <a:gd name="connsiteY29077" fmla="*/ 2724714 h 5339960"/>
              <a:gd name="connsiteX29078" fmla="*/ 225053 w 6294865"/>
              <a:gd name="connsiteY29078" fmla="*/ 2973808 h 5339960"/>
              <a:gd name="connsiteX29079" fmla="*/ 225443 w 6294865"/>
              <a:gd name="connsiteY29079" fmla="*/ 2978767 h 5339960"/>
              <a:gd name="connsiteX29080" fmla="*/ 226682 w 6294865"/>
              <a:gd name="connsiteY29080" fmla="*/ 2974971 h 5339960"/>
              <a:gd name="connsiteX29081" fmla="*/ 537588 w 6294865"/>
              <a:gd name="connsiteY29081" fmla="*/ 1980885 h 5339960"/>
              <a:gd name="connsiteX29082" fmla="*/ 547044 w 6294865"/>
              <a:gd name="connsiteY29082" fmla="*/ 1995581 h 5339960"/>
              <a:gd name="connsiteX29083" fmla="*/ 552718 w 6294865"/>
              <a:gd name="connsiteY29083" fmla="*/ 2000268 h 5339960"/>
              <a:gd name="connsiteX29084" fmla="*/ 556373 w 6294865"/>
              <a:gd name="connsiteY29084" fmla="*/ 2000473 h 5339960"/>
              <a:gd name="connsiteX29085" fmla="*/ 564713 w 6294865"/>
              <a:gd name="connsiteY29085" fmla="*/ 1990855 h 5339960"/>
              <a:gd name="connsiteX29086" fmla="*/ 563435 w 6294865"/>
              <a:gd name="connsiteY29086" fmla="*/ 1987538 h 5339960"/>
              <a:gd name="connsiteX29087" fmla="*/ 563678 w 6294865"/>
              <a:gd name="connsiteY29087" fmla="*/ 1982277 h 5339960"/>
              <a:gd name="connsiteX29088" fmla="*/ 549133 w 6294865"/>
              <a:gd name="connsiteY29088" fmla="*/ 1971900 h 5339960"/>
              <a:gd name="connsiteX29089" fmla="*/ 540170 w 6294865"/>
              <a:gd name="connsiteY29089" fmla="*/ 1975129 h 5339960"/>
              <a:gd name="connsiteX29090" fmla="*/ 540126 w 6294865"/>
              <a:gd name="connsiteY29090" fmla="*/ 1975222 h 5339960"/>
              <a:gd name="connsiteX29091" fmla="*/ 583568 w 6294865"/>
              <a:gd name="connsiteY29091" fmla="*/ 1834470 h 5339960"/>
              <a:gd name="connsiteX29092" fmla="*/ 583671 w 6294865"/>
              <a:gd name="connsiteY29092" fmla="*/ 1835955 h 5339960"/>
              <a:gd name="connsiteX29093" fmla="*/ 590154 w 6294865"/>
              <a:gd name="connsiteY29093" fmla="*/ 1834121 h 5339960"/>
              <a:gd name="connsiteX29094" fmla="*/ 226865 w 6294865"/>
              <a:gd name="connsiteY29094" fmla="*/ 2966754 h 5339960"/>
              <a:gd name="connsiteX29095" fmla="*/ 227110 w 6294865"/>
              <a:gd name="connsiteY29095" fmla="*/ 2966941 h 5339960"/>
              <a:gd name="connsiteX29096" fmla="*/ 244408 w 6294865"/>
              <a:gd name="connsiteY29096" fmla="*/ 2976607 h 5339960"/>
              <a:gd name="connsiteX29097" fmla="*/ 246168 w 6294865"/>
              <a:gd name="connsiteY29097" fmla="*/ 2977483 h 5339960"/>
              <a:gd name="connsiteX29098" fmla="*/ 248450 w 6294865"/>
              <a:gd name="connsiteY29098" fmla="*/ 2967290 h 5339960"/>
              <a:gd name="connsiteX29099" fmla="*/ 251938 w 6294865"/>
              <a:gd name="connsiteY29099" fmla="*/ 2957392 h 5339960"/>
              <a:gd name="connsiteX29100" fmla="*/ 251377 w 6294865"/>
              <a:gd name="connsiteY29100" fmla="*/ 2956184 h 5339960"/>
              <a:gd name="connsiteX29101" fmla="*/ 245327 w 6294865"/>
              <a:gd name="connsiteY29101" fmla="*/ 2949335 h 5339960"/>
              <a:gd name="connsiteX29102" fmla="*/ 236954 w 6294865"/>
              <a:gd name="connsiteY29102" fmla="*/ 2956666 h 5339960"/>
              <a:gd name="connsiteX29103" fmla="*/ 216691 w 6294865"/>
              <a:gd name="connsiteY29103" fmla="*/ 2998083 h 5339960"/>
              <a:gd name="connsiteX29104" fmla="*/ 217130 w 6294865"/>
              <a:gd name="connsiteY29104" fmla="*/ 2998133 h 5339960"/>
              <a:gd name="connsiteX29105" fmla="*/ 217088 w 6294865"/>
              <a:gd name="connsiteY29105" fmla="*/ 2997939 h 5339960"/>
              <a:gd name="connsiteX29106" fmla="*/ 837726 w 6294865"/>
              <a:gd name="connsiteY29106" fmla="*/ 1023180 h 5339960"/>
              <a:gd name="connsiteX29107" fmla="*/ 836476 w 6294865"/>
              <a:gd name="connsiteY29107" fmla="*/ 1052122 h 5339960"/>
              <a:gd name="connsiteX29108" fmla="*/ 877597 w 6294865"/>
              <a:gd name="connsiteY29108" fmla="*/ 1068687 h 5339960"/>
              <a:gd name="connsiteX29109" fmla="*/ 877926 w 6294865"/>
              <a:gd name="connsiteY29109" fmla="*/ 1068821 h 5339960"/>
              <a:gd name="connsiteX29110" fmla="*/ 870242 w 6294865"/>
              <a:gd name="connsiteY29110" fmla="*/ 1047091 h 5339960"/>
              <a:gd name="connsiteX29111" fmla="*/ 866351 w 6294865"/>
              <a:gd name="connsiteY29111" fmla="*/ 1034844 h 5339960"/>
              <a:gd name="connsiteX29112" fmla="*/ 256901 w 6294865"/>
              <a:gd name="connsiteY29112" fmla="*/ 2866627 h 5339960"/>
              <a:gd name="connsiteX29113" fmla="*/ 257924 w 6294865"/>
              <a:gd name="connsiteY29113" fmla="*/ 2879639 h 5339960"/>
              <a:gd name="connsiteX29114" fmla="*/ 259364 w 6294865"/>
              <a:gd name="connsiteY29114" fmla="*/ 2887157 h 5339960"/>
              <a:gd name="connsiteX29115" fmla="*/ 259668 w 6294865"/>
              <a:gd name="connsiteY29115" fmla="*/ 2884326 h 5339960"/>
              <a:gd name="connsiteX29116" fmla="*/ 261213 w 6294865"/>
              <a:gd name="connsiteY29116" fmla="*/ 2887446 h 5339960"/>
              <a:gd name="connsiteX29117" fmla="*/ 261634 w 6294865"/>
              <a:gd name="connsiteY29117" fmla="*/ 2890229 h 5339960"/>
              <a:gd name="connsiteX29118" fmla="*/ 270372 w 6294865"/>
              <a:gd name="connsiteY29118" fmla="*/ 2898367 h 5339960"/>
              <a:gd name="connsiteX29119" fmla="*/ 278547 w 6294865"/>
              <a:gd name="connsiteY29119" fmla="*/ 2902704 h 5339960"/>
              <a:gd name="connsiteX29120" fmla="*/ 279158 w 6294865"/>
              <a:gd name="connsiteY29120" fmla="*/ 2901642 h 5339960"/>
              <a:gd name="connsiteX29121" fmla="*/ 281292 w 6294865"/>
              <a:gd name="connsiteY29121" fmla="*/ 2899376 h 5339960"/>
              <a:gd name="connsiteX29122" fmla="*/ 280903 w 6294865"/>
              <a:gd name="connsiteY29122" fmla="*/ 2898838 h 5339960"/>
              <a:gd name="connsiteX29123" fmla="*/ 263304 w 6294865"/>
              <a:gd name="connsiteY29123" fmla="*/ 2873025 h 5339960"/>
              <a:gd name="connsiteX29124" fmla="*/ 258392 w 6294865"/>
              <a:gd name="connsiteY29124" fmla="*/ 2865136 h 5339960"/>
              <a:gd name="connsiteX29125" fmla="*/ 639874 w 6294865"/>
              <a:gd name="connsiteY29125" fmla="*/ 1650541 h 5339960"/>
              <a:gd name="connsiteX29126" fmla="*/ 645184 w 6294865"/>
              <a:gd name="connsiteY29126" fmla="*/ 1651281 h 5339960"/>
              <a:gd name="connsiteX29127" fmla="*/ 646434 w 6294865"/>
              <a:gd name="connsiteY29127" fmla="*/ 1650735 h 5339960"/>
              <a:gd name="connsiteX29128" fmla="*/ 644497 w 6294865"/>
              <a:gd name="connsiteY29128" fmla="*/ 1648081 h 5339960"/>
              <a:gd name="connsiteX29129" fmla="*/ 512746 w 6294865"/>
              <a:gd name="connsiteY29129" fmla="*/ 2053705 h 5339960"/>
              <a:gd name="connsiteX29130" fmla="*/ 520168 w 6294865"/>
              <a:gd name="connsiteY29130" fmla="*/ 2059313 h 5339960"/>
              <a:gd name="connsiteX29131" fmla="*/ 528889 w 6294865"/>
              <a:gd name="connsiteY29131" fmla="*/ 2068615 h 5339960"/>
              <a:gd name="connsiteX29132" fmla="*/ 533627 w 6294865"/>
              <a:gd name="connsiteY29132" fmla="*/ 2053552 h 5339960"/>
              <a:gd name="connsiteX29133" fmla="*/ 536177 w 6294865"/>
              <a:gd name="connsiteY29133" fmla="*/ 2045049 h 5339960"/>
              <a:gd name="connsiteX29134" fmla="*/ 533465 w 6294865"/>
              <a:gd name="connsiteY29134" fmla="*/ 2046579 h 5339960"/>
              <a:gd name="connsiteX29135" fmla="*/ 524666 w 6294865"/>
              <a:gd name="connsiteY29135" fmla="*/ 2047985 h 5339960"/>
              <a:gd name="connsiteX29136" fmla="*/ 297454 w 6294865"/>
              <a:gd name="connsiteY29136" fmla="*/ 2736568 h 5339960"/>
              <a:gd name="connsiteX29137" fmla="*/ 297882 w 6294865"/>
              <a:gd name="connsiteY29137" fmla="*/ 2738222 h 5339960"/>
              <a:gd name="connsiteX29138" fmla="*/ 299820 w 6294865"/>
              <a:gd name="connsiteY29138" fmla="*/ 2736297 h 5339960"/>
              <a:gd name="connsiteX29139" fmla="*/ 298428 w 6294865"/>
              <a:gd name="connsiteY29139" fmla="*/ 2735924 h 5339960"/>
              <a:gd name="connsiteX29140" fmla="*/ 595867 w 6294865"/>
              <a:gd name="connsiteY29140" fmla="*/ 1786937 h 5339960"/>
              <a:gd name="connsiteX29141" fmla="*/ 596888 w 6294865"/>
              <a:gd name="connsiteY29141" fmla="*/ 1789520 h 5339960"/>
              <a:gd name="connsiteX29142" fmla="*/ 598019 w 6294865"/>
              <a:gd name="connsiteY29142" fmla="*/ 1787233 h 5339960"/>
              <a:gd name="connsiteX29143" fmla="*/ 596527 w 6294865"/>
              <a:gd name="connsiteY29143" fmla="*/ 1786268 h 5339960"/>
              <a:gd name="connsiteX29144" fmla="*/ 647102 w 6294865"/>
              <a:gd name="connsiteY29144" fmla="*/ 1621800 h 5339960"/>
              <a:gd name="connsiteX29145" fmla="*/ 665594 w 6294865"/>
              <a:gd name="connsiteY29145" fmla="*/ 1642352 h 5339960"/>
              <a:gd name="connsiteX29146" fmla="*/ 673001 w 6294865"/>
              <a:gd name="connsiteY29146" fmla="*/ 1639111 h 5339960"/>
              <a:gd name="connsiteX29147" fmla="*/ 674618 w 6294865"/>
              <a:gd name="connsiteY29147" fmla="*/ 1637443 h 5339960"/>
              <a:gd name="connsiteX29148" fmla="*/ 678639 w 6294865"/>
              <a:gd name="connsiteY29148" fmla="*/ 1634191 h 5339960"/>
              <a:gd name="connsiteX29149" fmla="*/ 676198 w 6294865"/>
              <a:gd name="connsiteY29149" fmla="*/ 1621256 h 5339960"/>
              <a:gd name="connsiteX29150" fmla="*/ 671077 w 6294865"/>
              <a:gd name="connsiteY29150" fmla="*/ 1621473 h 5339960"/>
              <a:gd name="connsiteX29151" fmla="*/ 648728 w 6294865"/>
              <a:gd name="connsiteY29151" fmla="*/ 1620867 h 5339960"/>
              <a:gd name="connsiteX29152" fmla="*/ 464153 w 6294865"/>
              <a:gd name="connsiteY29152" fmla="*/ 2201456 h 5339960"/>
              <a:gd name="connsiteX29153" fmla="*/ 475212 w 6294865"/>
              <a:gd name="connsiteY29153" fmla="*/ 2209374 h 5339960"/>
              <a:gd name="connsiteX29154" fmla="*/ 482443 w 6294865"/>
              <a:gd name="connsiteY29154" fmla="*/ 2208591 h 5339960"/>
              <a:gd name="connsiteX29155" fmla="*/ 483825 w 6294865"/>
              <a:gd name="connsiteY29155" fmla="*/ 2204200 h 5339960"/>
              <a:gd name="connsiteX29156" fmla="*/ 476101 w 6294865"/>
              <a:gd name="connsiteY29156" fmla="*/ 2195127 h 5339960"/>
              <a:gd name="connsiteX29157" fmla="*/ 464639 w 6294865"/>
              <a:gd name="connsiteY29157" fmla="*/ 2200628 h 5339960"/>
              <a:gd name="connsiteX29158" fmla="*/ 202205 w 6294865"/>
              <a:gd name="connsiteY29158" fmla="*/ 3028919 h 5339960"/>
              <a:gd name="connsiteX29159" fmla="*/ 209615 w 6294865"/>
              <a:gd name="connsiteY29159" fmla="*/ 3034360 h 5339960"/>
              <a:gd name="connsiteX29160" fmla="*/ 209890 w 6294865"/>
              <a:gd name="connsiteY29160" fmla="*/ 3034282 h 5339960"/>
              <a:gd name="connsiteX29161" fmla="*/ 212218 w 6294865"/>
              <a:gd name="connsiteY29161" fmla="*/ 3023441 h 5339960"/>
              <a:gd name="connsiteX29162" fmla="*/ 212505 w 6294865"/>
              <a:gd name="connsiteY29162" fmla="*/ 3022436 h 5339960"/>
              <a:gd name="connsiteX29163" fmla="*/ 387933 w 6294865"/>
              <a:gd name="connsiteY29163" fmla="*/ 2437506 h 5339960"/>
              <a:gd name="connsiteX29164" fmla="*/ 391769 w 6294865"/>
              <a:gd name="connsiteY29164" fmla="*/ 2435969 h 5339960"/>
              <a:gd name="connsiteX29165" fmla="*/ 395117 w 6294865"/>
              <a:gd name="connsiteY29165" fmla="*/ 2439878 h 5339960"/>
              <a:gd name="connsiteX29166" fmla="*/ 398399 w 6294865"/>
              <a:gd name="connsiteY29166" fmla="*/ 2436326 h 5339960"/>
              <a:gd name="connsiteX29167" fmla="*/ 394423 w 6294865"/>
              <a:gd name="connsiteY29167" fmla="*/ 2431824 h 5339960"/>
              <a:gd name="connsiteX29168" fmla="*/ 558676 w 6294865"/>
              <a:gd name="connsiteY29168" fmla="*/ 1894665 h 5339960"/>
              <a:gd name="connsiteX29169" fmla="*/ 577507 w 6294865"/>
              <a:gd name="connsiteY29169" fmla="*/ 1896807 h 5339960"/>
              <a:gd name="connsiteX29170" fmla="*/ 573596 w 6294865"/>
              <a:gd name="connsiteY29170" fmla="*/ 1879183 h 5339960"/>
              <a:gd name="connsiteX29171" fmla="*/ 566179 w 6294865"/>
              <a:gd name="connsiteY29171" fmla="*/ 1886682 h 5339960"/>
              <a:gd name="connsiteX29172" fmla="*/ 564253 w 6294865"/>
              <a:gd name="connsiteY29172" fmla="*/ 1890979 h 5339960"/>
              <a:gd name="connsiteX29173" fmla="*/ 459079 w 6294865"/>
              <a:gd name="connsiteY29173" fmla="*/ 2210108 h 5339960"/>
              <a:gd name="connsiteX29174" fmla="*/ 463352 w 6294865"/>
              <a:gd name="connsiteY29174" fmla="*/ 2222442 h 5339960"/>
              <a:gd name="connsiteX29175" fmla="*/ 464425 w 6294865"/>
              <a:gd name="connsiteY29175" fmla="*/ 2224692 h 5339960"/>
              <a:gd name="connsiteX29176" fmla="*/ 476709 w 6294865"/>
              <a:gd name="connsiteY29176" fmla="*/ 2226406 h 5339960"/>
              <a:gd name="connsiteX29177" fmla="*/ 476710 w 6294865"/>
              <a:gd name="connsiteY29177" fmla="*/ 2226404 h 5339960"/>
              <a:gd name="connsiteX29178" fmla="*/ 477590 w 6294865"/>
              <a:gd name="connsiteY29178" fmla="*/ 2224017 h 5339960"/>
              <a:gd name="connsiteX29179" fmla="*/ 478445 w 6294865"/>
              <a:gd name="connsiteY29179" fmla="*/ 2221301 h 5339960"/>
              <a:gd name="connsiteX29180" fmla="*/ 475171 w 6294865"/>
              <a:gd name="connsiteY29180" fmla="*/ 2219260 h 5339960"/>
              <a:gd name="connsiteX29181" fmla="*/ 459619 w 6294865"/>
              <a:gd name="connsiteY29181" fmla="*/ 2209189 h 5339960"/>
              <a:gd name="connsiteX29182" fmla="*/ 188831 w 6294865"/>
              <a:gd name="connsiteY29182" fmla="*/ 3061894 h 5339960"/>
              <a:gd name="connsiteX29183" fmla="*/ 197011 w 6294865"/>
              <a:gd name="connsiteY29183" fmla="*/ 3058835 h 5339960"/>
              <a:gd name="connsiteX29184" fmla="*/ 205195 w 6294865"/>
              <a:gd name="connsiteY29184" fmla="*/ 3056153 h 5339960"/>
              <a:gd name="connsiteX29185" fmla="*/ 206644 w 6294865"/>
              <a:gd name="connsiteY29185" fmla="*/ 3049399 h 5339960"/>
              <a:gd name="connsiteX29186" fmla="*/ 194988 w 6294865"/>
              <a:gd name="connsiteY29186" fmla="*/ 3055565 h 5339960"/>
              <a:gd name="connsiteX29187" fmla="*/ 449289 w 6294865"/>
              <a:gd name="connsiteY29187" fmla="*/ 2234097 h 5339960"/>
              <a:gd name="connsiteX29188" fmla="*/ 457200 w 6294865"/>
              <a:gd name="connsiteY29188" fmla="*/ 2244649 h 5339960"/>
              <a:gd name="connsiteX29189" fmla="*/ 464413 w 6294865"/>
              <a:gd name="connsiteY29189" fmla="*/ 2249739 h 5339960"/>
              <a:gd name="connsiteX29190" fmla="*/ 460113 w 6294865"/>
              <a:gd name="connsiteY29190" fmla="*/ 2242138 h 5339960"/>
              <a:gd name="connsiteX29191" fmla="*/ 456187 w 6294865"/>
              <a:gd name="connsiteY29191" fmla="*/ 2234473 h 5339960"/>
              <a:gd name="connsiteX29192" fmla="*/ 255966 w 6294865"/>
              <a:gd name="connsiteY29192" fmla="*/ 2845174 h 5339960"/>
              <a:gd name="connsiteX29193" fmla="*/ 256113 w 6294865"/>
              <a:gd name="connsiteY29193" fmla="*/ 2851703 h 5339960"/>
              <a:gd name="connsiteX29194" fmla="*/ 259508 w 6294865"/>
              <a:gd name="connsiteY29194" fmla="*/ 2848161 h 5339960"/>
              <a:gd name="connsiteX29195" fmla="*/ 585917 w 6294865"/>
              <a:gd name="connsiteY29195" fmla="*/ 1797031 h 5339960"/>
              <a:gd name="connsiteX29196" fmla="*/ 587981 w 6294865"/>
              <a:gd name="connsiteY29196" fmla="*/ 1797318 h 5339960"/>
              <a:gd name="connsiteX29197" fmla="*/ 587567 w 6294865"/>
              <a:gd name="connsiteY29197" fmla="*/ 1795358 h 5339960"/>
              <a:gd name="connsiteX29198" fmla="*/ 581236 w 6294865"/>
              <a:gd name="connsiteY29198" fmla="*/ 1807880 h 5339960"/>
              <a:gd name="connsiteX29199" fmla="*/ 581965 w 6294865"/>
              <a:gd name="connsiteY29199" fmla="*/ 1814399 h 5339960"/>
              <a:gd name="connsiteX29200" fmla="*/ 584877 w 6294865"/>
              <a:gd name="connsiteY29200" fmla="*/ 1813811 h 5339960"/>
              <a:gd name="connsiteX29201" fmla="*/ 587636 w 6294865"/>
              <a:gd name="connsiteY29201" fmla="*/ 1808231 h 5339960"/>
              <a:gd name="connsiteX29202" fmla="*/ 613243 w 6294865"/>
              <a:gd name="connsiteY29202" fmla="*/ 1703565 h 5339960"/>
              <a:gd name="connsiteX29203" fmla="*/ 614277 w 6294865"/>
              <a:gd name="connsiteY29203" fmla="*/ 1712805 h 5339960"/>
              <a:gd name="connsiteX29204" fmla="*/ 624023 w 6294865"/>
              <a:gd name="connsiteY29204" fmla="*/ 1714511 h 5339960"/>
              <a:gd name="connsiteX29205" fmla="*/ 625437 w 6294865"/>
              <a:gd name="connsiteY29205" fmla="*/ 1715498 h 5339960"/>
              <a:gd name="connsiteX29206" fmla="*/ 625502 w 6294865"/>
              <a:gd name="connsiteY29206" fmla="*/ 1715470 h 5339960"/>
              <a:gd name="connsiteX29207" fmla="*/ 623513 w 6294865"/>
              <a:gd name="connsiteY29207" fmla="*/ 1710306 h 5339960"/>
              <a:gd name="connsiteX29208" fmla="*/ 615128 w 6294865"/>
              <a:gd name="connsiteY29208" fmla="*/ 1704875 h 5339960"/>
              <a:gd name="connsiteX29209" fmla="*/ 493851 w 6294865"/>
              <a:gd name="connsiteY29209" fmla="*/ 2079610 h 5339960"/>
              <a:gd name="connsiteX29210" fmla="*/ 494846 w 6294865"/>
              <a:gd name="connsiteY29210" fmla="*/ 2081432 h 5339960"/>
              <a:gd name="connsiteX29211" fmla="*/ 494426 w 6294865"/>
              <a:gd name="connsiteY29211" fmla="*/ 2082095 h 5339960"/>
              <a:gd name="connsiteX29212" fmla="*/ 505924 w 6294865"/>
              <a:gd name="connsiteY29212" fmla="*/ 2097429 h 5339960"/>
              <a:gd name="connsiteX29213" fmla="*/ 506195 w 6294865"/>
              <a:gd name="connsiteY29213" fmla="*/ 2097620 h 5339960"/>
              <a:gd name="connsiteX29214" fmla="*/ 518213 w 6294865"/>
              <a:gd name="connsiteY29214" fmla="*/ 2097742 h 5339960"/>
              <a:gd name="connsiteX29215" fmla="*/ 519469 w 6294865"/>
              <a:gd name="connsiteY29215" fmla="*/ 2095394 h 5339960"/>
              <a:gd name="connsiteX29216" fmla="*/ 519959 w 6294865"/>
              <a:gd name="connsiteY29216" fmla="*/ 2094060 h 5339960"/>
              <a:gd name="connsiteX29217" fmla="*/ 500770 w 6294865"/>
              <a:gd name="connsiteY29217" fmla="*/ 2082573 h 5339960"/>
              <a:gd name="connsiteX29218" fmla="*/ 499779 w 6294865"/>
              <a:gd name="connsiteY29218" fmla="*/ 2081747 h 5339960"/>
              <a:gd name="connsiteX29219" fmla="*/ 378036 w 6294865"/>
              <a:gd name="connsiteY29219" fmla="*/ 2447167 h 5339960"/>
              <a:gd name="connsiteX29220" fmla="*/ 380904 w 6294865"/>
              <a:gd name="connsiteY29220" fmla="*/ 2449089 h 5339960"/>
              <a:gd name="connsiteX29221" fmla="*/ 384104 w 6294865"/>
              <a:gd name="connsiteY29221" fmla="*/ 2451299 h 5339960"/>
              <a:gd name="connsiteX29222" fmla="*/ 383488 w 6294865"/>
              <a:gd name="connsiteY29222" fmla="*/ 2441716 h 5339960"/>
              <a:gd name="connsiteX29223" fmla="*/ 177212 w 6294865"/>
              <a:gd name="connsiteY29223" fmla="*/ 3082211 h 5339960"/>
              <a:gd name="connsiteX29224" fmla="*/ 186668 w 6294865"/>
              <a:gd name="connsiteY29224" fmla="*/ 3096908 h 5339960"/>
              <a:gd name="connsiteX29225" fmla="*/ 192343 w 6294865"/>
              <a:gd name="connsiteY29225" fmla="*/ 3101596 h 5339960"/>
              <a:gd name="connsiteX29226" fmla="*/ 195997 w 6294865"/>
              <a:gd name="connsiteY29226" fmla="*/ 3101801 h 5339960"/>
              <a:gd name="connsiteX29227" fmla="*/ 204336 w 6294865"/>
              <a:gd name="connsiteY29227" fmla="*/ 3092183 h 5339960"/>
              <a:gd name="connsiteX29228" fmla="*/ 203058 w 6294865"/>
              <a:gd name="connsiteY29228" fmla="*/ 3088864 h 5339960"/>
              <a:gd name="connsiteX29229" fmla="*/ 203303 w 6294865"/>
              <a:gd name="connsiteY29229" fmla="*/ 3083604 h 5339960"/>
              <a:gd name="connsiteX29230" fmla="*/ 188756 w 6294865"/>
              <a:gd name="connsiteY29230" fmla="*/ 3073228 h 5339960"/>
              <a:gd name="connsiteX29231" fmla="*/ 179794 w 6294865"/>
              <a:gd name="connsiteY29231" fmla="*/ 3076456 h 5339960"/>
              <a:gd name="connsiteX29232" fmla="*/ 179749 w 6294865"/>
              <a:gd name="connsiteY29232" fmla="*/ 3076549 h 5339960"/>
              <a:gd name="connsiteX29233" fmla="*/ 223193 w 6294865"/>
              <a:gd name="connsiteY29233" fmla="*/ 2935798 h 5339960"/>
              <a:gd name="connsiteX29234" fmla="*/ 223295 w 6294865"/>
              <a:gd name="connsiteY29234" fmla="*/ 2937281 h 5339960"/>
              <a:gd name="connsiteX29235" fmla="*/ 229778 w 6294865"/>
              <a:gd name="connsiteY29235" fmla="*/ 2935449 h 5339960"/>
              <a:gd name="connsiteX29236" fmla="*/ 255422 w 6294865"/>
              <a:gd name="connsiteY29236" fmla="*/ 2833477 h 5339960"/>
              <a:gd name="connsiteX29237" fmla="*/ 255838 w 6294865"/>
              <a:gd name="connsiteY29237" fmla="*/ 2839479 h 5339960"/>
              <a:gd name="connsiteX29238" fmla="*/ 255930 w 6294865"/>
              <a:gd name="connsiteY29238" fmla="*/ 2843567 h 5339960"/>
              <a:gd name="connsiteX29239" fmla="*/ 258800 w 6294865"/>
              <a:gd name="connsiteY29239" fmla="*/ 2845344 h 5339960"/>
              <a:gd name="connsiteX29240" fmla="*/ 260874 w 6294865"/>
              <a:gd name="connsiteY29240" fmla="*/ 2846734 h 5339960"/>
              <a:gd name="connsiteX29241" fmla="*/ 268208 w 6294865"/>
              <a:gd name="connsiteY29241" fmla="*/ 2839080 h 5339960"/>
              <a:gd name="connsiteX29242" fmla="*/ 269491 w 6294865"/>
              <a:gd name="connsiteY29242" fmla="*/ 2837880 h 5339960"/>
              <a:gd name="connsiteX29243" fmla="*/ 265148 w 6294865"/>
              <a:gd name="connsiteY29243" fmla="*/ 2832963 h 5339960"/>
              <a:gd name="connsiteX29244" fmla="*/ 623483 w 6294865"/>
              <a:gd name="connsiteY29244" fmla="*/ 1664599 h 5339960"/>
              <a:gd name="connsiteX29245" fmla="*/ 626030 w 6294865"/>
              <a:gd name="connsiteY29245" fmla="*/ 1671231 h 5339960"/>
              <a:gd name="connsiteX29246" fmla="*/ 636940 w 6294865"/>
              <a:gd name="connsiteY29246" fmla="*/ 1671386 h 5339960"/>
              <a:gd name="connsiteX29247" fmla="*/ 642254 w 6294865"/>
              <a:gd name="connsiteY29247" fmla="*/ 1671435 h 5339960"/>
              <a:gd name="connsiteX29248" fmla="*/ 650606 w 6294865"/>
              <a:gd name="connsiteY29248" fmla="*/ 1667860 h 5339960"/>
              <a:gd name="connsiteX29249" fmla="*/ 653933 w 6294865"/>
              <a:gd name="connsiteY29249" fmla="*/ 1661012 h 5339960"/>
              <a:gd name="connsiteX29250" fmla="*/ 653860 w 6294865"/>
              <a:gd name="connsiteY29250" fmla="*/ 1660910 h 5339960"/>
              <a:gd name="connsiteX29251" fmla="*/ 647776 w 6294865"/>
              <a:gd name="connsiteY29251" fmla="*/ 1660427 h 5339960"/>
              <a:gd name="connsiteX29252" fmla="*/ 640474 w 6294865"/>
              <a:gd name="connsiteY29252" fmla="*/ 1661236 h 5339960"/>
              <a:gd name="connsiteX29253" fmla="*/ 633819 w 6294865"/>
              <a:gd name="connsiteY29253" fmla="*/ 1660873 h 5339960"/>
              <a:gd name="connsiteX29254" fmla="*/ 348240 w 6294865"/>
              <a:gd name="connsiteY29254" fmla="*/ 2537150 h 5339960"/>
              <a:gd name="connsiteX29255" fmla="*/ 350266 w 6294865"/>
              <a:gd name="connsiteY29255" fmla="*/ 2555268 h 5339960"/>
              <a:gd name="connsiteX29256" fmla="*/ 353322 w 6294865"/>
              <a:gd name="connsiteY29256" fmla="*/ 2556974 h 5339960"/>
              <a:gd name="connsiteX29257" fmla="*/ 355397 w 6294865"/>
              <a:gd name="connsiteY29257" fmla="*/ 2557337 h 5339960"/>
              <a:gd name="connsiteX29258" fmla="*/ 365500 w 6294865"/>
              <a:gd name="connsiteY29258" fmla="*/ 2528664 h 5339960"/>
              <a:gd name="connsiteX29259" fmla="*/ 367098 w 6294865"/>
              <a:gd name="connsiteY29259" fmla="*/ 2525883 h 5339960"/>
              <a:gd name="connsiteX29260" fmla="*/ 354629 w 6294865"/>
              <a:gd name="connsiteY29260" fmla="*/ 2532477 h 5339960"/>
              <a:gd name="connsiteX29261" fmla="*/ 277361 w 6294865"/>
              <a:gd name="connsiteY29261" fmla="*/ 2761726 h 5339960"/>
              <a:gd name="connsiteX29262" fmla="*/ 282910 w 6294865"/>
              <a:gd name="connsiteY29262" fmla="*/ 2783247 h 5339960"/>
              <a:gd name="connsiteX29263" fmla="*/ 291892 w 6294865"/>
              <a:gd name="connsiteY29263" fmla="*/ 2817876 h 5339960"/>
              <a:gd name="connsiteX29264" fmla="*/ 311624 w 6294865"/>
              <a:gd name="connsiteY29264" fmla="*/ 2803411 h 5339960"/>
              <a:gd name="connsiteX29265" fmla="*/ 309223 w 6294865"/>
              <a:gd name="connsiteY29265" fmla="*/ 2796442 h 5339960"/>
              <a:gd name="connsiteX29266" fmla="*/ 295385 w 6294865"/>
              <a:gd name="connsiteY29266" fmla="*/ 2753865 h 5339960"/>
              <a:gd name="connsiteX29267" fmla="*/ 622998 w 6294865"/>
              <a:gd name="connsiteY29267" fmla="*/ 1660987 h 5339960"/>
              <a:gd name="connsiteX29268" fmla="*/ 624432 w 6294865"/>
              <a:gd name="connsiteY29268" fmla="*/ 1660360 h 5339960"/>
              <a:gd name="connsiteX29269" fmla="*/ 623430 w 6294865"/>
              <a:gd name="connsiteY29269" fmla="*/ 1660305 h 5339960"/>
              <a:gd name="connsiteX29270" fmla="*/ 567385 w 6294865"/>
              <a:gd name="connsiteY29270" fmla="*/ 1836950 h 5339960"/>
              <a:gd name="connsiteX29271" fmla="*/ 568020 w 6294865"/>
              <a:gd name="connsiteY29271" fmla="*/ 1836931 h 5339960"/>
              <a:gd name="connsiteX29272" fmla="*/ 568007 w 6294865"/>
              <a:gd name="connsiteY29272" fmla="*/ 1836810 h 5339960"/>
              <a:gd name="connsiteX29273" fmla="*/ 373765 w 6294865"/>
              <a:gd name="connsiteY29273" fmla="*/ 2451438 h 5339960"/>
              <a:gd name="connsiteX29274" fmla="*/ 374788 w 6294865"/>
              <a:gd name="connsiteY29274" fmla="*/ 2464449 h 5339960"/>
              <a:gd name="connsiteX29275" fmla="*/ 379901 w 6294865"/>
              <a:gd name="connsiteY29275" fmla="*/ 2491139 h 5339960"/>
              <a:gd name="connsiteX29276" fmla="*/ 380497 w 6294865"/>
              <a:gd name="connsiteY29276" fmla="*/ 2493497 h 5339960"/>
              <a:gd name="connsiteX29277" fmla="*/ 384485 w 6294865"/>
              <a:gd name="connsiteY29277" fmla="*/ 2495612 h 5339960"/>
              <a:gd name="connsiteX29278" fmla="*/ 385096 w 6294865"/>
              <a:gd name="connsiteY29278" fmla="*/ 2494550 h 5339960"/>
              <a:gd name="connsiteX29279" fmla="*/ 389353 w 6294865"/>
              <a:gd name="connsiteY29279" fmla="*/ 2490030 h 5339960"/>
              <a:gd name="connsiteX29280" fmla="*/ 389851 w 6294865"/>
              <a:gd name="connsiteY29280" fmla="*/ 2488279 h 5339960"/>
              <a:gd name="connsiteX29281" fmla="*/ 387535 w 6294865"/>
              <a:gd name="connsiteY29281" fmla="*/ 2470470 h 5339960"/>
              <a:gd name="connsiteX29282" fmla="*/ 385178 w 6294865"/>
              <a:gd name="connsiteY29282" fmla="*/ 2457414 h 5339960"/>
              <a:gd name="connsiteX29283" fmla="*/ 375625 w 6294865"/>
              <a:gd name="connsiteY29283" fmla="*/ 2449579 h 5339960"/>
              <a:gd name="connsiteX29284" fmla="*/ 593400 w 6294865"/>
              <a:gd name="connsiteY29284" fmla="*/ 1752357 h 5339960"/>
              <a:gd name="connsiteX29285" fmla="*/ 592747 w 6294865"/>
              <a:gd name="connsiteY29285" fmla="*/ 1772930 h 5339960"/>
              <a:gd name="connsiteX29286" fmla="*/ 594038 w 6294865"/>
              <a:gd name="connsiteY29286" fmla="*/ 1773855 h 5339960"/>
              <a:gd name="connsiteX29287" fmla="*/ 594667 w 6294865"/>
              <a:gd name="connsiteY29287" fmla="*/ 1773155 h 5339960"/>
              <a:gd name="connsiteX29288" fmla="*/ 603555 w 6294865"/>
              <a:gd name="connsiteY29288" fmla="*/ 1763876 h 5339960"/>
              <a:gd name="connsiteX29289" fmla="*/ 603059 w 6294865"/>
              <a:gd name="connsiteY29289" fmla="*/ 1759475 h 5339960"/>
              <a:gd name="connsiteX29290" fmla="*/ 597188 w 6294865"/>
              <a:gd name="connsiteY29290" fmla="*/ 1755552 h 5339960"/>
              <a:gd name="connsiteX29291" fmla="*/ 321569 w 6294865"/>
              <a:gd name="connsiteY29291" fmla="*/ 2612826 h 5339960"/>
              <a:gd name="connsiteX29292" fmla="*/ 323270 w 6294865"/>
              <a:gd name="connsiteY29292" fmla="*/ 2616205 h 5339960"/>
              <a:gd name="connsiteX29293" fmla="*/ 327103 w 6294865"/>
              <a:gd name="connsiteY29293" fmla="*/ 2611621 h 5339960"/>
              <a:gd name="connsiteX29294" fmla="*/ 541271 w 6294865"/>
              <a:gd name="connsiteY29294" fmla="*/ 1911945 h 5339960"/>
              <a:gd name="connsiteX29295" fmla="*/ 555289 w 6294865"/>
              <a:gd name="connsiteY29295" fmla="*/ 1922238 h 5339960"/>
              <a:gd name="connsiteX29296" fmla="*/ 565685 w 6294865"/>
              <a:gd name="connsiteY29296" fmla="*/ 1910989 h 5339960"/>
              <a:gd name="connsiteX29297" fmla="*/ 569433 w 6294865"/>
              <a:gd name="connsiteY29297" fmla="*/ 1907746 h 5339960"/>
              <a:gd name="connsiteX29298" fmla="*/ 549215 w 6294865"/>
              <a:gd name="connsiteY29298" fmla="*/ 1903888 h 5339960"/>
              <a:gd name="connsiteX29299" fmla="*/ 290111 w 6294865"/>
              <a:gd name="connsiteY29299" fmla="*/ 2708262 h 5339960"/>
              <a:gd name="connsiteX29300" fmla="*/ 292030 w 6294865"/>
              <a:gd name="connsiteY29300" fmla="*/ 2715657 h 5339960"/>
              <a:gd name="connsiteX29301" fmla="*/ 294655 w 6294865"/>
              <a:gd name="connsiteY29301" fmla="*/ 2713342 h 5339960"/>
              <a:gd name="connsiteX29302" fmla="*/ 198301 w 6294865"/>
              <a:gd name="connsiteY29302" fmla="*/ 2995992 h 5339960"/>
              <a:gd name="connsiteX29303" fmla="*/ 205622 w 6294865"/>
              <a:gd name="connsiteY29303" fmla="*/ 2996825 h 5339960"/>
              <a:gd name="connsiteX29304" fmla="*/ 215847 w 6294865"/>
              <a:gd name="connsiteY29304" fmla="*/ 2992353 h 5339960"/>
              <a:gd name="connsiteX29305" fmla="*/ 213220 w 6294865"/>
              <a:gd name="connsiteY29305" fmla="*/ 2980510 h 5339960"/>
              <a:gd name="connsiteX29306" fmla="*/ 205804 w 6294865"/>
              <a:gd name="connsiteY29306" fmla="*/ 2988009 h 5339960"/>
              <a:gd name="connsiteX29307" fmla="*/ 203877 w 6294865"/>
              <a:gd name="connsiteY29307" fmla="*/ 2992307 h 5339960"/>
              <a:gd name="connsiteX29308" fmla="*/ 578853 w 6294865"/>
              <a:gd name="connsiteY29308" fmla="*/ 1786729 h 5339960"/>
              <a:gd name="connsiteX29309" fmla="*/ 579230 w 6294865"/>
              <a:gd name="connsiteY29309" fmla="*/ 1789955 h 5339960"/>
              <a:gd name="connsiteX29310" fmla="*/ 579270 w 6294865"/>
              <a:gd name="connsiteY29310" fmla="*/ 1790307 h 5339960"/>
              <a:gd name="connsiteX29311" fmla="*/ 580935 w 6294865"/>
              <a:gd name="connsiteY29311" fmla="*/ 1788452 h 5339960"/>
              <a:gd name="connsiteX29312" fmla="*/ 580765 w 6294865"/>
              <a:gd name="connsiteY29312" fmla="*/ 1788311 h 5339960"/>
              <a:gd name="connsiteX29313" fmla="*/ 418003 w 6294865"/>
              <a:gd name="connsiteY29313" fmla="*/ 2292941 h 5339960"/>
              <a:gd name="connsiteX29314" fmla="*/ 419697 w 6294865"/>
              <a:gd name="connsiteY29314" fmla="*/ 2294716 h 5339960"/>
              <a:gd name="connsiteX29315" fmla="*/ 430504 w 6294865"/>
              <a:gd name="connsiteY29315" fmla="*/ 2291553 h 5339960"/>
              <a:gd name="connsiteX29316" fmla="*/ 610649 w 6294865"/>
              <a:gd name="connsiteY29316" fmla="*/ 1680692 h 5339960"/>
              <a:gd name="connsiteX29317" fmla="*/ 610812 w 6294865"/>
              <a:gd name="connsiteY29317" fmla="*/ 1682096 h 5339960"/>
              <a:gd name="connsiteX29318" fmla="*/ 611764 w 6294865"/>
              <a:gd name="connsiteY29318" fmla="*/ 1681868 h 5339960"/>
              <a:gd name="connsiteX29319" fmla="*/ 612877 w 6294865"/>
              <a:gd name="connsiteY29319" fmla="*/ 1681224 h 5339960"/>
              <a:gd name="connsiteX29320" fmla="*/ 612745 w 6294865"/>
              <a:gd name="connsiteY29320" fmla="*/ 1680749 h 5339960"/>
              <a:gd name="connsiteX29321" fmla="*/ 451439 w 6294865"/>
              <a:gd name="connsiteY29321" fmla="*/ 2184945 h 5339960"/>
              <a:gd name="connsiteX29322" fmla="*/ 454092 w 6294865"/>
              <a:gd name="connsiteY29322" fmla="*/ 2194252 h 5339960"/>
              <a:gd name="connsiteX29323" fmla="*/ 455065 w 6294865"/>
              <a:gd name="connsiteY29323" fmla="*/ 2194950 h 5339960"/>
              <a:gd name="connsiteX29324" fmla="*/ 461634 w 6294865"/>
              <a:gd name="connsiteY29324" fmla="*/ 2183174 h 5339960"/>
              <a:gd name="connsiteX29325" fmla="*/ 523657 w 6294865"/>
              <a:gd name="connsiteY29325" fmla="*/ 1955584 h 5339960"/>
              <a:gd name="connsiteX29326" fmla="*/ 527319 w 6294865"/>
              <a:gd name="connsiteY29326" fmla="*/ 1964925 h 5339960"/>
              <a:gd name="connsiteX29327" fmla="*/ 529305 w 6294865"/>
              <a:gd name="connsiteY29327" fmla="*/ 1968010 h 5339960"/>
              <a:gd name="connsiteX29328" fmla="*/ 530575 w 6294865"/>
              <a:gd name="connsiteY29328" fmla="*/ 1967537 h 5339960"/>
              <a:gd name="connsiteX29329" fmla="*/ 534570 w 6294865"/>
              <a:gd name="connsiteY29329" fmla="*/ 1961515 h 5339960"/>
              <a:gd name="connsiteX29330" fmla="*/ 533574 w 6294865"/>
              <a:gd name="connsiteY29330" fmla="*/ 1960803 h 5339960"/>
              <a:gd name="connsiteX29331" fmla="*/ 529493 w 6294865"/>
              <a:gd name="connsiteY29331" fmla="*/ 1956123 h 5339960"/>
              <a:gd name="connsiteX29332" fmla="*/ 527799 w 6294865"/>
              <a:gd name="connsiteY29332" fmla="*/ 1955456 h 5339960"/>
              <a:gd name="connsiteX29333" fmla="*/ 478885 w 6294865"/>
              <a:gd name="connsiteY29333" fmla="*/ 2097236 h 5339960"/>
              <a:gd name="connsiteX29334" fmla="*/ 487801 w 6294865"/>
              <a:gd name="connsiteY29334" fmla="*/ 2097363 h 5339960"/>
              <a:gd name="connsiteX29335" fmla="*/ 485665 w 6294865"/>
              <a:gd name="connsiteY29335" fmla="*/ 2092732 h 5339960"/>
              <a:gd name="connsiteX29336" fmla="*/ 424439 w 6294865"/>
              <a:gd name="connsiteY29336" fmla="*/ 2270051 h 5339960"/>
              <a:gd name="connsiteX29337" fmla="*/ 439797 w 6294865"/>
              <a:gd name="connsiteY29337" fmla="*/ 2281045 h 5339960"/>
              <a:gd name="connsiteX29338" fmla="*/ 440602 w 6294865"/>
              <a:gd name="connsiteY29338" fmla="*/ 2281625 h 5339960"/>
              <a:gd name="connsiteX29339" fmla="*/ 447348 w 6294865"/>
              <a:gd name="connsiteY29339" fmla="*/ 2276350 h 5339960"/>
              <a:gd name="connsiteX29340" fmla="*/ 442929 w 6294865"/>
              <a:gd name="connsiteY29340" fmla="*/ 2252928 h 5339960"/>
              <a:gd name="connsiteX29341" fmla="*/ 439101 w 6294865"/>
              <a:gd name="connsiteY29341" fmla="*/ 2244633 h 5339960"/>
              <a:gd name="connsiteX29342" fmla="*/ 435935 w 6294865"/>
              <a:gd name="connsiteY29342" fmla="*/ 2250120 h 5339960"/>
              <a:gd name="connsiteX29343" fmla="*/ 439733 w 6294865"/>
              <a:gd name="connsiteY29343" fmla="*/ 2255407 h 5339960"/>
              <a:gd name="connsiteX29344" fmla="*/ 433670 w 6294865"/>
              <a:gd name="connsiteY29344" fmla="*/ 2254048 h 5339960"/>
              <a:gd name="connsiteX29345" fmla="*/ 659421 w 6294865"/>
              <a:gd name="connsiteY29345" fmla="*/ 1523794 h 5339960"/>
              <a:gd name="connsiteX29346" fmla="*/ 665059 w 6294865"/>
              <a:gd name="connsiteY29346" fmla="*/ 1523874 h 5339960"/>
              <a:gd name="connsiteX29347" fmla="*/ 664226 w 6294865"/>
              <a:gd name="connsiteY29347" fmla="*/ 1521339 h 5339960"/>
              <a:gd name="connsiteX29348" fmla="*/ 664378 w 6294865"/>
              <a:gd name="connsiteY29348" fmla="*/ 1520500 h 5339960"/>
              <a:gd name="connsiteX29349" fmla="*/ 273816 w 6294865"/>
              <a:gd name="connsiteY29349" fmla="*/ 2747813 h 5339960"/>
              <a:gd name="connsiteX29350" fmla="*/ 274795 w 6294865"/>
              <a:gd name="connsiteY29350" fmla="*/ 2751685 h 5339960"/>
              <a:gd name="connsiteX29351" fmla="*/ 291838 w 6294865"/>
              <a:gd name="connsiteY29351" fmla="*/ 2742950 h 5339960"/>
              <a:gd name="connsiteX29352" fmla="*/ 291124 w 6294865"/>
              <a:gd name="connsiteY29352" fmla="*/ 2740751 h 5339960"/>
              <a:gd name="connsiteX29353" fmla="*/ 289520 w 6294865"/>
              <a:gd name="connsiteY29353" fmla="*/ 2741813 h 5339960"/>
              <a:gd name="connsiteX29354" fmla="*/ 274464 w 6294865"/>
              <a:gd name="connsiteY29354" fmla="*/ 2747668 h 5339960"/>
              <a:gd name="connsiteX29355" fmla="*/ 597208 w 6294865"/>
              <a:gd name="connsiteY29355" fmla="*/ 1716169 h 5339960"/>
              <a:gd name="connsiteX29356" fmla="*/ 598121 w 6294865"/>
              <a:gd name="connsiteY29356" fmla="*/ 1715916 h 5339960"/>
              <a:gd name="connsiteX29357" fmla="*/ 597881 w 6294865"/>
              <a:gd name="connsiteY29357" fmla="*/ 1715588 h 5339960"/>
              <a:gd name="connsiteX29358" fmla="*/ 564681 w 6294865"/>
              <a:gd name="connsiteY29358" fmla="*/ 1818571 h 5339960"/>
              <a:gd name="connsiteX29359" fmla="*/ 566420 w 6294865"/>
              <a:gd name="connsiteY29359" fmla="*/ 1818092 h 5339960"/>
              <a:gd name="connsiteX29360" fmla="*/ 566406 w 6294865"/>
              <a:gd name="connsiteY29360" fmla="*/ 1817157 h 5339960"/>
              <a:gd name="connsiteX29361" fmla="*/ 566197 w 6294865"/>
              <a:gd name="connsiteY29361" fmla="*/ 1817035 h 5339960"/>
              <a:gd name="connsiteX29362" fmla="*/ 276477 w 6294865"/>
              <a:gd name="connsiteY29362" fmla="*/ 2728934 h 5339960"/>
              <a:gd name="connsiteX29363" fmla="*/ 276766 w 6294865"/>
              <a:gd name="connsiteY29363" fmla="*/ 2729120 h 5339960"/>
              <a:gd name="connsiteX29364" fmla="*/ 276804 w 6294865"/>
              <a:gd name="connsiteY29364" fmla="*/ 2729086 h 5339960"/>
              <a:gd name="connsiteX29365" fmla="*/ 855166 w 6294865"/>
              <a:gd name="connsiteY29365" fmla="*/ 891311 h 5339960"/>
              <a:gd name="connsiteX29366" fmla="*/ 855795 w 6294865"/>
              <a:gd name="connsiteY29366" fmla="*/ 895966 h 5339960"/>
              <a:gd name="connsiteX29367" fmla="*/ 859494 w 6294865"/>
              <a:gd name="connsiteY29367" fmla="*/ 923811 h 5339960"/>
              <a:gd name="connsiteX29368" fmla="*/ 863706 w 6294865"/>
              <a:gd name="connsiteY29368" fmla="*/ 981903 h 5339960"/>
              <a:gd name="connsiteX29369" fmla="*/ 864071 w 6294865"/>
              <a:gd name="connsiteY29369" fmla="*/ 983533 h 5339960"/>
              <a:gd name="connsiteX29370" fmla="*/ 873743 w 6294865"/>
              <a:gd name="connsiteY29370" fmla="*/ 982122 h 5339960"/>
              <a:gd name="connsiteX29371" fmla="*/ 902123 w 6294865"/>
              <a:gd name="connsiteY29371" fmla="*/ 981451 h 5339960"/>
              <a:gd name="connsiteX29372" fmla="*/ 899395 w 6294865"/>
              <a:gd name="connsiteY29372" fmla="*/ 973370 h 5339960"/>
              <a:gd name="connsiteX29373" fmla="*/ 895640 w 6294865"/>
              <a:gd name="connsiteY29373" fmla="*/ 956083 h 5339960"/>
              <a:gd name="connsiteX29374" fmla="*/ 888179 w 6294865"/>
              <a:gd name="connsiteY29374" fmla="*/ 948746 h 5339960"/>
              <a:gd name="connsiteX29375" fmla="*/ 875074 w 6294865"/>
              <a:gd name="connsiteY29375" fmla="*/ 934848 h 5339960"/>
              <a:gd name="connsiteX29376" fmla="*/ 891421 w 6294865"/>
              <a:gd name="connsiteY29376" fmla="*/ 943218 h 5339960"/>
              <a:gd name="connsiteX29377" fmla="*/ 893676 w 6294865"/>
              <a:gd name="connsiteY29377" fmla="*/ 944732 h 5339960"/>
              <a:gd name="connsiteX29378" fmla="*/ 893119 w 6294865"/>
              <a:gd name="connsiteY29378" fmla="*/ 933396 h 5339960"/>
              <a:gd name="connsiteX29379" fmla="*/ 883935 w 6294865"/>
              <a:gd name="connsiteY29379" fmla="*/ 915796 h 5339960"/>
              <a:gd name="connsiteX29380" fmla="*/ 879016 w 6294865"/>
              <a:gd name="connsiteY29380" fmla="*/ 904223 h 5339960"/>
              <a:gd name="connsiteX29381" fmla="*/ 859570 w 6294865"/>
              <a:gd name="connsiteY29381" fmla="*/ 893996 h 5339960"/>
              <a:gd name="connsiteX29382" fmla="*/ 415992 w 6294865"/>
              <a:gd name="connsiteY29382" fmla="*/ 2284696 h 5339960"/>
              <a:gd name="connsiteX29383" fmla="*/ 424200 w 6294865"/>
              <a:gd name="connsiteY29383" fmla="*/ 2285841 h 5339960"/>
              <a:gd name="connsiteX29384" fmla="*/ 432297 w 6294865"/>
              <a:gd name="connsiteY29384" fmla="*/ 2284701 h 5339960"/>
              <a:gd name="connsiteX29385" fmla="*/ 422662 w 6294865"/>
              <a:gd name="connsiteY29385" fmla="*/ 2278696 h 5339960"/>
              <a:gd name="connsiteX29386" fmla="*/ 420327 w 6294865"/>
              <a:gd name="connsiteY29386" fmla="*/ 2277183 h 5339960"/>
              <a:gd name="connsiteX29387" fmla="*/ 294930 w 6294865"/>
              <a:gd name="connsiteY29387" fmla="*/ 2668315 h 5339960"/>
              <a:gd name="connsiteX29388" fmla="*/ 300801 w 6294865"/>
              <a:gd name="connsiteY29388" fmla="*/ 2676131 h 5339960"/>
              <a:gd name="connsiteX29389" fmla="*/ 303384 w 6294865"/>
              <a:gd name="connsiteY29389" fmla="*/ 2680611 h 5339960"/>
              <a:gd name="connsiteX29390" fmla="*/ 316543 w 6294865"/>
              <a:gd name="connsiteY29390" fmla="*/ 2680222 h 5339960"/>
              <a:gd name="connsiteX29391" fmla="*/ 317129 w 6294865"/>
              <a:gd name="connsiteY29391" fmla="*/ 2675128 h 5339960"/>
              <a:gd name="connsiteX29392" fmla="*/ 321219 w 6294865"/>
              <a:gd name="connsiteY29392" fmla="*/ 2653150 h 5339960"/>
              <a:gd name="connsiteX29393" fmla="*/ 320551 w 6294865"/>
              <a:gd name="connsiteY29393" fmla="*/ 2651397 h 5339960"/>
              <a:gd name="connsiteX29394" fmla="*/ 296186 w 6294865"/>
              <a:gd name="connsiteY29394" fmla="*/ 2667214 h 5339960"/>
              <a:gd name="connsiteX29395" fmla="*/ 220247 w 6294865"/>
              <a:gd name="connsiteY29395" fmla="*/ 2903728 h 5339960"/>
              <a:gd name="connsiteX29396" fmla="*/ 221671 w 6294865"/>
              <a:gd name="connsiteY29396" fmla="*/ 2916454 h 5339960"/>
              <a:gd name="connsiteX29397" fmla="*/ 231416 w 6294865"/>
              <a:gd name="connsiteY29397" fmla="*/ 2918160 h 5339960"/>
              <a:gd name="connsiteX29398" fmla="*/ 244797 w 6294865"/>
              <a:gd name="connsiteY29398" fmla="*/ 2927496 h 5339960"/>
              <a:gd name="connsiteX29399" fmla="*/ 247095 w 6294865"/>
              <a:gd name="connsiteY29399" fmla="*/ 2930555 h 5339960"/>
              <a:gd name="connsiteX29400" fmla="*/ 247775 w 6294865"/>
              <a:gd name="connsiteY29400" fmla="*/ 2930364 h 5339960"/>
              <a:gd name="connsiteX29401" fmla="*/ 254957 w 6294865"/>
              <a:gd name="connsiteY29401" fmla="*/ 2923646 h 5339960"/>
              <a:gd name="connsiteX29402" fmla="*/ 256387 w 6294865"/>
              <a:gd name="connsiteY29402" fmla="*/ 2922595 h 5339960"/>
              <a:gd name="connsiteX29403" fmla="*/ 251704 w 6294865"/>
              <a:gd name="connsiteY29403" fmla="*/ 2904971 h 5339960"/>
              <a:gd name="connsiteX29404" fmla="*/ 246665 w 6294865"/>
              <a:gd name="connsiteY29404" fmla="*/ 2903283 h 5339960"/>
              <a:gd name="connsiteX29405" fmla="*/ 236508 w 6294865"/>
              <a:gd name="connsiteY29405" fmla="*/ 2887232 h 5339960"/>
              <a:gd name="connsiteX29406" fmla="*/ 327808 w 6294865"/>
              <a:gd name="connsiteY29406" fmla="*/ 2561351 h 5339960"/>
              <a:gd name="connsiteX29407" fmla="*/ 334774 w 6294865"/>
              <a:gd name="connsiteY29407" fmla="*/ 2559428 h 5339960"/>
              <a:gd name="connsiteX29408" fmla="*/ 334683 w 6294865"/>
              <a:gd name="connsiteY29408" fmla="*/ 2553457 h 5339960"/>
              <a:gd name="connsiteX29409" fmla="*/ 332330 w 6294865"/>
              <a:gd name="connsiteY29409" fmla="*/ 2551780 h 5339960"/>
              <a:gd name="connsiteX29410" fmla="*/ 328843 w 6294865"/>
              <a:gd name="connsiteY29410" fmla="*/ 2559039 h 5339960"/>
              <a:gd name="connsiteX29411" fmla="*/ 372287 w 6294865"/>
              <a:gd name="connsiteY29411" fmla="*/ 2418287 h 5339960"/>
              <a:gd name="connsiteX29412" fmla="*/ 372702 w 6294865"/>
              <a:gd name="connsiteY29412" fmla="*/ 2424290 h 5339960"/>
              <a:gd name="connsiteX29413" fmla="*/ 372979 w 6294865"/>
              <a:gd name="connsiteY29413" fmla="*/ 2436514 h 5339960"/>
              <a:gd name="connsiteX29414" fmla="*/ 385072 w 6294865"/>
              <a:gd name="connsiteY29414" fmla="*/ 2423889 h 5339960"/>
              <a:gd name="connsiteX29415" fmla="*/ 386355 w 6294865"/>
              <a:gd name="connsiteY29415" fmla="*/ 2422690 h 5339960"/>
              <a:gd name="connsiteX29416" fmla="*/ 382013 w 6294865"/>
              <a:gd name="connsiteY29416" fmla="*/ 2417774 h 5339960"/>
              <a:gd name="connsiteX29417" fmla="*/ 354468 w 6294865"/>
              <a:gd name="connsiteY29417" fmla="*/ 2470933 h 5339960"/>
              <a:gd name="connsiteX29418" fmla="*/ 366578 w 6294865"/>
              <a:gd name="connsiteY29418" fmla="*/ 2482211 h 5339960"/>
              <a:gd name="connsiteX29419" fmla="*/ 362314 w 6294865"/>
              <a:gd name="connsiteY29419" fmla="*/ 2463001 h 5339960"/>
              <a:gd name="connsiteX29420" fmla="*/ 435157 w 6294865"/>
              <a:gd name="connsiteY29420" fmla="*/ 2214777 h 5339960"/>
              <a:gd name="connsiteX29421" fmla="*/ 437189 w 6294865"/>
              <a:gd name="connsiteY29421" fmla="*/ 2217960 h 5339960"/>
              <a:gd name="connsiteX29422" fmla="*/ 439836 w 6294865"/>
              <a:gd name="connsiteY29422" fmla="*/ 2221490 h 5339960"/>
              <a:gd name="connsiteX29423" fmla="*/ 440230 w 6294865"/>
              <a:gd name="connsiteY29423" fmla="*/ 2221538 h 5339960"/>
              <a:gd name="connsiteX29424" fmla="*/ 445443 w 6294865"/>
              <a:gd name="connsiteY29424" fmla="*/ 2212194 h 5339960"/>
              <a:gd name="connsiteX29425" fmla="*/ 444679 w 6294865"/>
              <a:gd name="connsiteY29425" fmla="*/ 2210207 h 5339960"/>
              <a:gd name="connsiteX29426" fmla="*/ 532181 w 6294865"/>
              <a:gd name="connsiteY29426" fmla="*/ 1905386 h 5339960"/>
              <a:gd name="connsiteX29427" fmla="*/ 534263 w 6294865"/>
              <a:gd name="connsiteY29427" fmla="*/ 1906860 h 5339960"/>
              <a:gd name="connsiteX29428" fmla="*/ 536438 w 6294865"/>
              <a:gd name="connsiteY29428" fmla="*/ 1904436 h 5339960"/>
              <a:gd name="connsiteX29429" fmla="*/ 408351 w 6294865"/>
              <a:gd name="connsiteY29429" fmla="*/ 2297898 h 5339960"/>
              <a:gd name="connsiteX29430" fmla="*/ 409881 w 6294865"/>
              <a:gd name="connsiteY29430" fmla="*/ 2297590 h 5339960"/>
              <a:gd name="connsiteX29431" fmla="*/ 412497 w 6294865"/>
              <a:gd name="connsiteY29431" fmla="*/ 2296823 h 5339960"/>
              <a:gd name="connsiteX29432" fmla="*/ 410546 w 6294865"/>
              <a:gd name="connsiteY29432" fmla="*/ 2294107 h 5339960"/>
              <a:gd name="connsiteX29433" fmla="*/ 627638 w 6294865"/>
              <a:gd name="connsiteY29433" fmla="*/ 1599825 h 5339960"/>
              <a:gd name="connsiteX29434" fmla="*/ 627750 w 6294865"/>
              <a:gd name="connsiteY29434" fmla="*/ 1599937 h 5339960"/>
              <a:gd name="connsiteX29435" fmla="*/ 634629 w 6294865"/>
              <a:gd name="connsiteY29435" fmla="*/ 1607708 h 5339960"/>
              <a:gd name="connsiteX29436" fmla="*/ 635403 w 6294865"/>
              <a:gd name="connsiteY29436" fmla="*/ 1607840 h 5339960"/>
              <a:gd name="connsiteX29437" fmla="*/ 654466 w 6294865"/>
              <a:gd name="connsiteY29437" fmla="*/ 1595557 h 5339960"/>
              <a:gd name="connsiteX29438" fmla="*/ 663727 w 6294865"/>
              <a:gd name="connsiteY29438" fmla="*/ 1593516 h 5339960"/>
              <a:gd name="connsiteX29439" fmla="*/ 661609 w 6294865"/>
              <a:gd name="connsiteY29439" fmla="*/ 1588927 h 5339960"/>
              <a:gd name="connsiteX29440" fmla="*/ 660200 w 6294865"/>
              <a:gd name="connsiteY29440" fmla="*/ 1586998 h 5339960"/>
              <a:gd name="connsiteX29441" fmla="*/ 658689 w 6294865"/>
              <a:gd name="connsiteY29441" fmla="*/ 1586297 h 5339960"/>
              <a:gd name="connsiteX29442" fmla="*/ 632028 w 6294865"/>
              <a:gd name="connsiteY29442" fmla="*/ 1598096 h 5339960"/>
              <a:gd name="connsiteX29443" fmla="*/ 313059 w 6294865"/>
              <a:gd name="connsiteY29443" fmla="*/ 2597625 h 5339960"/>
              <a:gd name="connsiteX29444" fmla="*/ 316296 w 6294865"/>
              <a:gd name="connsiteY29444" fmla="*/ 2603240 h 5339960"/>
              <a:gd name="connsiteX29445" fmla="*/ 334884 w 6294865"/>
              <a:gd name="connsiteY29445" fmla="*/ 2602312 h 5339960"/>
              <a:gd name="connsiteX29446" fmla="*/ 337263 w 6294865"/>
              <a:gd name="connsiteY29446" fmla="*/ 2599465 h 5339960"/>
              <a:gd name="connsiteX29447" fmla="*/ 328640 w 6294865"/>
              <a:gd name="connsiteY29447" fmla="*/ 2598863 h 5339960"/>
              <a:gd name="connsiteX29448" fmla="*/ 614384 w 6294865"/>
              <a:gd name="connsiteY29448" fmla="*/ 1641039 h 5339960"/>
              <a:gd name="connsiteX29449" fmla="*/ 616953 w 6294865"/>
              <a:gd name="connsiteY29449" fmla="*/ 1647631 h 5339960"/>
              <a:gd name="connsiteX29450" fmla="*/ 633332 w 6294865"/>
              <a:gd name="connsiteY29450" fmla="*/ 1649629 h 5339960"/>
              <a:gd name="connsiteX29451" fmla="*/ 634350 w 6294865"/>
              <a:gd name="connsiteY29451" fmla="*/ 1649771 h 5339960"/>
              <a:gd name="connsiteX29452" fmla="*/ 640175 w 6294865"/>
              <a:gd name="connsiteY29452" fmla="*/ 1647275 h 5339960"/>
              <a:gd name="connsiteX29453" fmla="*/ 642563 w 6294865"/>
              <a:gd name="connsiteY29453" fmla="*/ 1646286 h 5339960"/>
              <a:gd name="connsiteX29454" fmla="*/ 625806 w 6294865"/>
              <a:gd name="connsiteY29454" fmla="*/ 1634020 h 5339960"/>
              <a:gd name="connsiteX29455" fmla="*/ 619156 w 6294865"/>
              <a:gd name="connsiteY29455" fmla="*/ 1637836 h 5339960"/>
              <a:gd name="connsiteX29456" fmla="*/ 269905 w 6294865"/>
              <a:gd name="connsiteY29456" fmla="*/ 2731165 h 5339960"/>
              <a:gd name="connsiteX29457" fmla="*/ 270560 w 6294865"/>
              <a:gd name="connsiteY29457" fmla="*/ 2734581 h 5339960"/>
              <a:gd name="connsiteX29458" fmla="*/ 272018 w 6294865"/>
              <a:gd name="connsiteY29458" fmla="*/ 2733306 h 5339960"/>
              <a:gd name="connsiteX29459" fmla="*/ 273457 w 6294865"/>
              <a:gd name="connsiteY29459" fmla="*/ 2732037 h 5339960"/>
              <a:gd name="connsiteX29460" fmla="*/ 180896 w 6294865"/>
              <a:gd name="connsiteY29460" fmla="*/ 3013272 h 5339960"/>
              <a:gd name="connsiteX29461" fmla="*/ 194915 w 6294865"/>
              <a:gd name="connsiteY29461" fmla="*/ 3023566 h 5339960"/>
              <a:gd name="connsiteX29462" fmla="*/ 205310 w 6294865"/>
              <a:gd name="connsiteY29462" fmla="*/ 3012316 h 5339960"/>
              <a:gd name="connsiteX29463" fmla="*/ 209058 w 6294865"/>
              <a:gd name="connsiteY29463" fmla="*/ 3009074 h 5339960"/>
              <a:gd name="connsiteX29464" fmla="*/ 194248 w 6294865"/>
              <a:gd name="connsiteY29464" fmla="*/ 3006247 h 5339960"/>
              <a:gd name="connsiteX29465" fmla="*/ 184279 w 6294865"/>
              <a:gd name="connsiteY29465" fmla="*/ 3009839 h 5339960"/>
              <a:gd name="connsiteX29466" fmla="*/ 521433 w 6294865"/>
              <a:gd name="connsiteY29466" fmla="*/ 1932065 h 5339960"/>
              <a:gd name="connsiteX29467" fmla="*/ 525590 w 6294865"/>
              <a:gd name="connsiteY29467" fmla="*/ 1939554 h 5339960"/>
              <a:gd name="connsiteX29468" fmla="*/ 549413 w 6294865"/>
              <a:gd name="connsiteY29468" fmla="*/ 1938848 h 5339960"/>
              <a:gd name="connsiteX29469" fmla="*/ 558206 w 6294865"/>
              <a:gd name="connsiteY29469" fmla="*/ 1936364 h 5339960"/>
              <a:gd name="connsiteX29470" fmla="*/ 553281 w 6294865"/>
              <a:gd name="connsiteY29470" fmla="*/ 1932379 h 5339960"/>
              <a:gd name="connsiteX29471" fmla="*/ 547466 w 6294865"/>
              <a:gd name="connsiteY29471" fmla="*/ 1935305 h 5339960"/>
              <a:gd name="connsiteX29472" fmla="*/ 549755 w 6294865"/>
              <a:gd name="connsiteY29472" fmla="*/ 1929527 h 5339960"/>
              <a:gd name="connsiteX29473" fmla="*/ 535390 w 6294865"/>
              <a:gd name="connsiteY29473" fmla="*/ 1917910 h 5339960"/>
              <a:gd name="connsiteX29474" fmla="*/ 522132 w 6294865"/>
              <a:gd name="connsiteY29474" fmla="*/ 1931361 h 5339960"/>
              <a:gd name="connsiteX29475" fmla="*/ 204329 w 6294865"/>
              <a:gd name="connsiteY29475" fmla="*/ 2938355 h 5339960"/>
              <a:gd name="connsiteX29476" fmla="*/ 207646 w 6294865"/>
              <a:gd name="connsiteY29476" fmla="*/ 2938257 h 5339960"/>
              <a:gd name="connsiteX29477" fmla="*/ 207482 w 6294865"/>
              <a:gd name="connsiteY29477" fmla="*/ 2936809 h 5339960"/>
              <a:gd name="connsiteX29478" fmla="*/ 311637 w 6294865"/>
              <a:gd name="connsiteY29478" fmla="*/ 2595009 h 5339960"/>
              <a:gd name="connsiteX29479" fmla="*/ 317945 w 6294865"/>
              <a:gd name="connsiteY29479" fmla="*/ 2594752 h 5339960"/>
              <a:gd name="connsiteX29480" fmla="*/ 338199 w 6294865"/>
              <a:gd name="connsiteY29480" fmla="*/ 2594424 h 5339960"/>
              <a:gd name="connsiteX29481" fmla="*/ 337210 w 6294865"/>
              <a:gd name="connsiteY29481" fmla="*/ 2585665 h 5339960"/>
              <a:gd name="connsiteX29482" fmla="*/ 336596 w 6294865"/>
              <a:gd name="connsiteY29482" fmla="*/ 2585891 h 5339960"/>
              <a:gd name="connsiteX29483" fmla="*/ 462783 w 6294865"/>
              <a:gd name="connsiteY29483" fmla="*/ 2107457 h 5339960"/>
              <a:gd name="connsiteX29484" fmla="*/ 478978 w 6294865"/>
              <a:gd name="connsiteY29484" fmla="*/ 2125457 h 5339960"/>
              <a:gd name="connsiteX29485" fmla="*/ 485961 w 6294865"/>
              <a:gd name="connsiteY29485" fmla="*/ 2127579 h 5339960"/>
              <a:gd name="connsiteX29486" fmla="*/ 490300 w 6294865"/>
              <a:gd name="connsiteY29486" fmla="*/ 2123101 h 5339960"/>
              <a:gd name="connsiteX29487" fmla="*/ 494321 w 6294865"/>
              <a:gd name="connsiteY29487" fmla="*/ 2119850 h 5339960"/>
              <a:gd name="connsiteX29488" fmla="*/ 491880 w 6294865"/>
              <a:gd name="connsiteY29488" fmla="*/ 2106913 h 5339960"/>
              <a:gd name="connsiteX29489" fmla="*/ 486757 w 6294865"/>
              <a:gd name="connsiteY29489" fmla="*/ 2107130 h 5339960"/>
              <a:gd name="connsiteX29490" fmla="*/ 464409 w 6294865"/>
              <a:gd name="connsiteY29490" fmla="*/ 2106526 h 5339960"/>
              <a:gd name="connsiteX29491" fmla="*/ 516420 w 6294865"/>
              <a:gd name="connsiteY29491" fmla="*/ 1937130 h 5339960"/>
              <a:gd name="connsiteX29492" fmla="*/ 517467 w 6294865"/>
              <a:gd name="connsiteY29492" fmla="*/ 1939795 h 5339960"/>
              <a:gd name="connsiteX29493" fmla="*/ 518093 w 6294865"/>
              <a:gd name="connsiteY29493" fmla="*/ 1939776 h 5339960"/>
              <a:gd name="connsiteX29494" fmla="*/ 516890 w 6294865"/>
              <a:gd name="connsiteY29494" fmla="*/ 1936657 h 5339960"/>
              <a:gd name="connsiteX29495" fmla="*/ 410966 w 6294865"/>
              <a:gd name="connsiteY29495" fmla="*/ 2271122 h 5339960"/>
              <a:gd name="connsiteX29496" fmla="*/ 412570 w 6294865"/>
              <a:gd name="connsiteY29496" fmla="*/ 2275178 h 5339960"/>
              <a:gd name="connsiteX29497" fmla="*/ 413700 w 6294865"/>
              <a:gd name="connsiteY29497" fmla="*/ 2272891 h 5339960"/>
              <a:gd name="connsiteX29498" fmla="*/ 163281 w 6294865"/>
              <a:gd name="connsiteY29498" fmla="*/ 3056911 h 5339960"/>
              <a:gd name="connsiteX29499" fmla="*/ 166943 w 6294865"/>
              <a:gd name="connsiteY29499" fmla="*/ 3066253 h 5339960"/>
              <a:gd name="connsiteX29500" fmla="*/ 168929 w 6294865"/>
              <a:gd name="connsiteY29500" fmla="*/ 3069338 h 5339960"/>
              <a:gd name="connsiteX29501" fmla="*/ 170198 w 6294865"/>
              <a:gd name="connsiteY29501" fmla="*/ 3068864 h 5339960"/>
              <a:gd name="connsiteX29502" fmla="*/ 174195 w 6294865"/>
              <a:gd name="connsiteY29502" fmla="*/ 3062842 h 5339960"/>
              <a:gd name="connsiteX29503" fmla="*/ 173198 w 6294865"/>
              <a:gd name="connsiteY29503" fmla="*/ 3062130 h 5339960"/>
              <a:gd name="connsiteX29504" fmla="*/ 169117 w 6294865"/>
              <a:gd name="connsiteY29504" fmla="*/ 3057451 h 5339960"/>
              <a:gd name="connsiteX29505" fmla="*/ 167422 w 6294865"/>
              <a:gd name="connsiteY29505" fmla="*/ 3056783 h 5339960"/>
              <a:gd name="connsiteX29506" fmla="*/ 574420 w 6294865"/>
              <a:gd name="connsiteY29506" fmla="*/ 1748815 h 5339960"/>
              <a:gd name="connsiteX29507" fmla="*/ 575676 w 6294865"/>
              <a:gd name="connsiteY29507" fmla="*/ 1759558 h 5339960"/>
              <a:gd name="connsiteX29508" fmla="*/ 577648 w 6294865"/>
              <a:gd name="connsiteY29508" fmla="*/ 1760092 h 5339960"/>
              <a:gd name="connsiteX29509" fmla="*/ 582160 w 6294865"/>
              <a:gd name="connsiteY29509" fmla="*/ 1765025 h 5339960"/>
              <a:gd name="connsiteX29510" fmla="*/ 581333 w 6294865"/>
              <a:gd name="connsiteY29510" fmla="*/ 1746092 h 5339960"/>
              <a:gd name="connsiteX29511" fmla="*/ 551944 w 6294865"/>
              <a:gd name="connsiteY29511" fmla="*/ 1819840 h 5339960"/>
              <a:gd name="connsiteX29512" fmla="*/ 551923 w 6294865"/>
              <a:gd name="connsiteY29512" fmla="*/ 1821061 h 5339960"/>
              <a:gd name="connsiteX29513" fmla="*/ 552601 w 6294865"/>
              <a:gd name="connsiteY29513" fmla="*/ 1820280 h 5339960"/>
              <a:gd name="connsiteX29514" fmla="*/ 421741 w 6294865"/>
              <a:gd name="connsiteY29514" fmla="*/ 2232521 h 5339960"/>
              <a:gd name="connsiteX29515" fmla="*/ 429754 w 6294865"/>
              <a:gd name="connsiteY29515" fmla="*/ 2241682 h 5339960"/>
              <a:gd name="connsiteX29516" fmla="*/ 433970 w 6294865"/>
              <a:gd name="connsiteY29516" fmla="*/ 2233514 h 5339960"/>
              <a:gd name="connsiteX29517" fmla="*/ 433850 w 6294865"/>
              <a:gd name="connsiteY29517" fmla="*/ 2233254 h 5339960"/>
              <a:gd name="connsiteX29518" fmla="*/ 422778 w 6294865"/>
              <a:gd name="connsiteY29518" fmla="*/ 2232649 h 5339960"/>
              <a:gd name="connsiteX29519" fmla="*/ 293293 w 6294865"/>
              <a:gd name="connsiteY29519" fmla="*/ 2639767 h 5339960"/>
              <a:gd name="connsiteX29520" fmla="*/ 291191 w 6294865"/>
              <a:gd name="connsiteY29520" fmla="*/ 2646670 h 5339960"/>
              <a:gd name="connsiteX29521" fmla="*/ 294999 w 6294865"/>
              <a:gd name="connsiteY29521" fmla="*/ 2644719 h 5339960"/>
              <a:gd name="connsiteX29522" fmla="*/ 308814 w 6294865"/>
              <a:gd name="connsiteY29522" fmla="*/ 2590261 h 5339960"/>
              <a:gd name="connsiteX29523" fmla="*/ 309125 w 6294865"/>
              <a:gd name="connsiteY29523" fmla="*/ 2590799 h 5339960"/>
              <a:gd name="connsiteX29524" fmla="*/ 336441 w 6294865"/>
              <a:gd name="connsiteY29524" fmla="*/ 2578850 h 5339960"/>
              <a:gd name="connsiteX29525" fmla="*/ 336212 w 6294865"/>
              <a:gd name="connsiteY29525" fmla="*/ 2576819 h 5339960"/>
              <a:gd name="connsiteX29526" fmla="*/ 555320 w 6294865"/>
              <a:gd name="connsiteY29526" fmla="*/ 1806465 h 5339960"/>
              <a:gd name="connsiteX29527" fmla="*/ 560799 w 6294865"/>
              <a:gd name="connsiteY29527" fmla="*/ 1810446 h 5339960"/>
              <a:gd name="connsiteX29528" fmla="*/ 561033 w 6294865"/>
              <a:gd name="connsiteY29528" fmla="*/ 1810621 h 5339960"/>
              <a:gd name="connsiteX29529" fmla="*/ 564322 w 6294865"/>
              <a:gd name="connsiteY29529" fmla="*/ 1806957 h 5339960"/>
              <a:gd name="connsiteX29530" fmla="*/ 342005 w 6294865"/>
              <a:gd name="connsiteY29530" fmla="*/ 2483574 h 5339960"/>
              <a:gd name="connsiteX29531" fmla="*/ 346195 w 6294865"/>
              <a:gd name="connsiteY29531" fmla="*/ 2519408 h 5339960"/>
              <a:gd name="connsiteX29532" fmla="*/ 372542 w 6294865"/>
              <a:gd name="connsiteY29532" fmla="*/ 2504737 h 5339960"/>
              <a:gd name="connsiteX29533" fmla="*/ 372003 w 6294865"/>
              <a:gd name="connsiteY29533" fmla="*/ 2502708 h 5339960"/>
              <a:gd name="connsiteX29534" fmla="*/ 371388 w 6294865"/>
              <a:gd name="connsiteY29534" fmla="*/ 2502484 h 5339960"/>
              <a:gd name="connsiteX29535" fmla="*/ 352602 w 6294865"/>
              <a:gd name="connsiteY29535" fmla="*/ 2496191 h 5339960"/>
              <a:gd name="connsiteX29536" fmla="*/ 344397 w 6294865"/>
              <a:gd name="connsiteY29536" fmla="*/ 2486091 h 5339960"/>
              <a:gd name="connsiteX29537" fmla="*/ 342743 w 6294865"/>
              <a:gd name="connsiteY29537" fmla="*/ 2482826 h 5339960"/>
              <a:gd name="connsiteX29538" fmla="*/ 299748 w 6294865"/>
              <a:gd name="connsiteY29538" fmla="*/ 2617582 h 5339960"/>
              <a:gd name="connsiteX29539" fmla="*/ 295216 w 6294865"/>
              <a:gd name="connsiteY29539" fmla="*/ 2633448 h 5339960"/>
              <a:gd name="connsiteX29540" fmla="*/ 294917 w 6294865"/>
              <a:gd name="connsiteY29540" fmla="*/ 2634430 h 5339960"/>
              <a:gd name="connsiteX29541" fmla="*/ 296470 w 6294865"/>
              <a:gd name="connsiteY29541" fmla="*/ 2640574 h 5339960"/>
              <a:gd name="connsiteX29542" fmla="*/ 297075 w 6294865"/>
              <a:gd name="connsiteY29542" fmla="*/ 2643089 h 5339960"/>
              <a:gd name="connsiteX29543" fmla="*/ 311809 w 6294865"/>
              <a:gd name="connsiteY29543" fmla="*/ 2628453 h 5339960"/>
              <a:gd name="connsiteX29544" fmla="*/ 309078 w 6294865"/>
              <a:gd name="connsiteY29544" fmla="*/ 2621288 h 5339960"/>
              <a:gd name="connsiteX29545" fmla="*/ 306661 w 6294865"/>
              <a:gd name="connsiteY29545" fmla="*/ 2616076 h 5339960"/>
              <a:gd name="connsiteX29546" fmla="*/ 204304 w 6294865"/>
              <a:gd name="connsiteY29546" fmla="*/ 2919899 h 5339960"/>
              <a:gd name="connsiteX29547" fmla="*/ 206044 w 6294865"/>
              <a:gd name="connsiteY29547" fmla="*/ 2919419 h 5339960"/>
              <a:gd name="connsiteX29548" fmla="*/ 206025 w 6294865"/>
              <a:gd name="connsiteY29548" fmla="*/ 2918155 h 5339960"/>
              <a:gd name="connsiteX29549" fmla="*/ 249485 w 6294865"/>
              <a:gd name="connsiteY29549" fmla="*/ 2775276 h 5339960"/>
              <a:gd name="connsiteX29550" fmla="*/ 251085 w 6294865"/>
              <a:gd name="connsiteY29550" fmla="*/ 2788961 h 5339960"/>
              <a:gd name="connsiteX29551" fmla="*/ 253071 w 6294865"/>
              <a:gd name="connsiteY29551" fmla="*/ 2806721 h 5339960"/>
              <a:gd name="connsiteX29552" fmla="*/ 274023 w 6294865"/>
              <a:gd name="connsiteY29552" fmla="*/ 2817147 h 5339960"/>
              <a:gd name="connsiteX29553" fmla="*/ 284870 w 6294865"/>
              <a:gd name="connsiteY29553" fmla="*/ 2822363 h 5339960"/>
              <a:gd name="connsiteX29554" fmla="*/ 267963 w 6294865"/>
              <a:gd name="connsiteY29554" fmla="*/ 2765824 h 5339960"/>
              <a:gd name="connsiteX29555" fmla="*/ 264501 w 6294865"/>
              <a:gd name="connsiteY29555" fmla="*/ 2767333 h 5339960"/>
              <a:gd name="connsiteX29556" fmla="*/ 522245 w 6294865"/>
              <a:gd name="connsiteY29556" fmla="*/ 1907279 h 5339960"/>
              <a:gd name="connsiteX29557" fmla="*/ 519833 w 6294865"/>
              <a:gd name="connsiteY29557" fmla="*/ 1915208 h 5339960"/>
              <a:gd name="connsiteX29558" fmla="*/ 519693 w 6294865"/>
              <a:gd name="connsiteY29558" fmla="*/ 1923382 h 5339960"/>
              <a:gd name="connsiteX29559" fmla="*/ 527131 w 6294865"/>
              <a:gd name="connsiteY29559" fmla="*/ 1914805 h 5339960"/>
              <a:gd name="connsiteX29560" fmla="*/ 528990 w 6294865"/>
              <a:gd name="connsiteY29560" fmla="*/ 1912734 h 5339960"/>
              <a:gd name="connsiteX29561" fmla="*/ 423038 w 6294865"/>
              <a:gd name="connsiteY29561" fmla="*/ 2220330 h 5339960"/>
              <a:gd name="connsiteX29562" fmla="*/ 427382 w 6294865"/>
              <a:gd name="connsiteY29562" fmla="*/ 2220181 h 5339960"/>
              <a:gd name="connsiteX29563" fmla="*/ 426403 w 6294865"/>
              <a:gd name="connsiteY29563" fmla="*/ 2218840 h 5339960"/>
              <a:gd name="connsiteX29564" fmla="*/ 486375 w 6294865"/>
              <a:gd name="connsiteY29564" fmla="*/ 2019203 h 5339960"/>
              <a:gd name="connsiteX29565" fmla="*/ 518403 w 6294865"/>
              <a:gd name="connsiteY29565" fmla="*/ 2019735 h 5339960"/>
              <a:gd name="connsiteX29566" fmla="*/ 538589 w 6294865"/>
              <a:gd name="connsiteY29566" fmla="*/ 2021471 h 5339960"/>
              <a:gd name="connsiteX29567" fmla="*/ 540935 w 6294865"/>
              <a:gd name="connsiteY29567" fmla="*/ 2018699 h 5339960"/>
              <a:gd name="connsiteX29568" fmla="*/ 528966 w 6294865"/>
              <a:gd name="connsiteY29568" fmla="*/ 2018291 h 5339960"/>
              <a:gd name="connsiteX29569" fmla="*/ 528712 w 6294865"/>
              <a:gd name="connsiteY29569" fmla="*/ 2017419 h 5339960"/>
              <a:gd name="connsiteX29570" fmla="*/ 563520 w 6294865"/>
              <a:gd name="connsiteY29570" fmla="*/ 1774044 h 5339960"/>
              <a:gd name="connsiteX29571" fmla="*/ 557630 w 6294865"/>
              <a:gd name="connsiteY29571" fmla="*/ 1794012 h 5339960"/>
              <a:gd name="connsiteX29572" fmla="*/ 560542 w 6294865"/>
              <a:gd name="connsiteY29572" fmla="*/ 1793913 h 5339960"/>
              <a:gd name="connsiteX29573" fmla="*/ 566063 w 6294865"/>
              <a:gd name="connsiteY29573" fmla="*/ 1794586 h 5339960"/>
              <a:gd name="connsiteX29574" fmla="*/ 565795 w 6294865"/>
              <a:gd name="connsiteY29574" fmla="*/ 1776868 h 5339960"/>
              <a:gd name="connsiteX29575" fmla="*/ 565839 w 6294865"/>
              <a:gd name="connsiteY29575" fmla="*/ 1775963 h 5339960"/>
              <a:gd name="connsiteX29576" fmla="*/ 638204 w 6294865"/>
              <a:gd name="connsiteY29576" fmla="*/ 1536951 h 5339960"/>
              <a:gd name="connsiteX29577" fmla="*/ 648579 w 6294865"/>
              <a:gd name="connsiteY29577" fmla="*/ 1551160 h 5339960"/>
              <a:gd name="connsiteX29578" fmla="*/ 662683 w 6294865"/>
              <a:gd name="connsiteY29578" fmla="*/ 1573257 h 5339960"/>
              <a:gd name="connsiteX29579" fmla="*/ 669884 w 6294865"/>
              <a:gd name="connsiteY29579" fmla="*/ 1570133 h 5339960"/>
              <a:gd name="connsiteX29580" fmla="*/ 668990 w 6294865"/>
              <a:gd name="connsiteY29580" fmla="*/ 1564984 h 5339960"/>
              <a:gd name="connsiteX29581" fmla="*/ 680426 w 6294865"/>
              <a:gd name="connsiteY29581" fmla="*/ 1555468 h 5339960"/>
              <a:gd name="connsiteX29582" fmla="*/ 682750 w 6294865"/>
              <a:gd name="connsiteY29582" fmla="*/ 1557226 h 5339960"/>
              <a:gd name="connsiteX29583" fmla="*/ 675763 w 6294865"/>
              <a:gd name="connsiteY29583" fmla="*/ 1548626 h 5339960"/>
              <a:gd name="connsiteX29584" fmla="*/ 668460 w 6294865"/>
              <a:gd name="connsiteY29584" fmla="*/ 1534217 h 5339960"/>
              <a:gd name="connsiteX29585" fmla="*/ 668273 w 6294865"/>
              <a:gd name="connsiteY29585" fmla="*/ 1533646 h 5339960"/>
              <a:gd name="connsiteX29586" fmla="*/ 667292 w 6294865"/>
              <a:gd name="connsiteY29586" fmla="*/ 1533688 h 5339960"/>
              <a:gd name="connsiteX29587" fmla="*/ 644944 w 6294865"/>
              <a:gd name="connsiteY29587" fmla="*/ 1533083 h 5339960"/>
              <a:gd name="connsiteX29588" fmla="*/ 535318 w 6294865"/>
              <a:gd name="connsiteY29588" fmla="*/ 1854238 h 5339960"/>
              <a:gd name="connsiteX29589" fmla="*/ 533521 w 6294865"/>
              <a:gd name="connsiteY29589" fmla="*/ 1868799 h 5339960"/>
              <a:gd name="connsiteX29590" fmla="*/ 526860 w 6294865"/>
              <a:gd name="connsiteY29590" fmla="*/ 1892112 h 5339960"/>
              <a:gd name="connsiteX29591" fmla="*/ 525871 w 6294865"/>
              <a:gd name="connsiteY29591" fmla="*/ 1895369 h 5339960"/>
              <a:gd name="connsiteX29592" fmla="*/ 529573 w 6294865"/>
              <a:gd name="connsiteY29592" fmla="*/ 1895177 h 5339960"/>
              <a:gd name="connsiteX29593" fmla="*/ 535895 w 6294865"/>
              <a:gd name="connsiteY29593" fmla="*/ 1889649 h 5339960"/>
              <a:gd name="connsiteX29594" fmla="*/ 561684 w 6294865"/>
              <a:gd name="connsiteY29594" fmla="*/ 1866904 h 5339960"/>
              <a:gd name="connsiteX29595" fmla="*/ 566802 w 6294865"/>
              <a:gd name="connsiteY29595" fmla="*/ 1859194 h 5339960"/>
              <a:gd name="connsiteX29596" fmla="*/ 565804 w 6294865"/>
              <a:gd name="connsiteY29596" fmla="*/ 1858482 h 5339960"/>
              <a:gd name="connsiteX29597" fmla="*/ 565605 w 6294865"/>
              <a:gd name="connsiteY29597" fmla="*/ 1858253 h 5339960"/>
              <a:gd name="connsiteX29598" fmla="*/ 563965 w 6294865"/>
              <a:gd name="connsiteY29598" fmla="*/ 1860966 h 5339960"/>
              <a:gd name="connsiteX29599" fmla="*/ 561326 w 6294865"/>
              <a:gd name="connsiteY29599" fmla="*/ 1864486 h 5339960"/>
              <a:gd name="connsiteX29600" fmla="*/ 564484 w 6294865"/>
              <a:gd name="connsiteY29600" fmla="*/ 1856969 h 5339960"/>
              <a:gd name="connsiteX29601" fmla="*/ 561722 w 6294865"/>
              <a:gd name="connsiteY29601" fmla="*/ 1853802 h 5339960"/>
              <a:gd name="connsiteX29602" fmla="*/ 560029 w 6294865"/>
              <a:gd name="connsiteY29602" fmla="*/ 1853136 h 5339960"/>
              <a:gd name="connsiteX29603" fmla="*/ 542079 w 6294865"/>
              <a:gd name="connsiteY29603" fmla="*/ 1853693 h 5339960"/>
              <a:gd name="connsiteX29604" fmla="*/ 171805 w 6294865"/>
              <a:gd name="connsiteY29604" fmla="*/ 3006713 h 5339960"/>
              <a:gd name="connsiteX29605" fmla="*/ 173888 w 6294865"/>
              <a:gd name="connsiteY29605" fmla="*/ 3008187 h 5339960"/>
              <a:gd name="connsiteX29606" fmla="*/ 176062 w 6294865"/>
              <a:gd name="connsiteY29606" fmla="*/ 3005763 h 5339960"/>
              <a:gd name="connsiteX29607" fmla="*/ 606790 w 6294865"/>
              <a:gd name="connsiteY29607" fmla="*/ 1621543 h 5339960"/>
              <a:gd name="connsiteX29608" fmla="*/ 608845 w 6294865"/>
              <a:gd name="connsiteY29608" fmla="*/ 1626822 h 5339960"/>
              <a:gd name="connsiteX29609" fmla="*/ 611917 w 6294865"/>
              <a:gd name="connsiteY29609" fmla="*/ 1624612 h 5339960"/>
              <a:gd name="connsiteX29610" fmla="*/ 161058 w 6294865"/>
              <a:gd name="connsiteY29610" fmla="*/ 3033394 h 5339960"/>
              <a:gd name="connsiteX29611" fmla="*/ 165214 w 6294865"/>
              <a:gd name="connsiteY29611" fmla="*/ 3040881 h 5339960"/>
              <a:gd name="connsiteX29612" fmla="*/ 189039 w 6294865"/>
              <a:gd name="connsiteY29612" fmla="*/ 3040176 h 5339960"/>
              <a:gd name="connsiteX29613" fmla="*/ 197831 w 6294865"/>
              <a:gd name="connsiteY29613" fmla="*/ 3037692 h 5339960"/>
              <a:gd name="connsiteX29614" fmla="*/ 192905 w 6294865"/>
              <a:gd name="connsiteY29614" fmla="*/ 3033707 h 5339960"/>
              <a:gd name="connsiteX29615" fmla="*/ 187091 w 6294865"/>
              <a:gd name="connsiteY29615" fmla="*/ 3036632 h 5339960"/>
              <a:gd name="connsiteX29616" fmla="*/ 189379 w 6294865"/>
              <a:gd name="connsiteY29616" fmla="*/ 3030854 h 5339960"/>
              <a:gd name="connsiteX29617" fmla="*/ 175015 w 6294865"/>
              <a:gd name="connsiteY29617" fmla="*/ 3019237 h 5339960"/>
              <a:gd name="connsiteX29618" fmla="*/ 161756 w 6294865"/>
              <a:gd name="connsiteY29618" fmla="*/ 3032689 h 5339960"/>
              <a:gd name="connsiteX29619" fmla="*/ 352812 w 6294865"/>
              <a:gd name="connsiteY29619" fmla="*/ 2421146 h 5339960"/>
              <a:gd name="connsiteX29620" fmla="*/ 356384 w 6294865"/>
              <a:gd name="connsiteY29620" fmla="*/ 2421091 h 5339960"/>
              <a:gd name="connsiteX29621" fmla="*/ 356818 w 6294865"/>
              <a:gd name="connsiteY29621" fmla="*/ 2421440 h 5339960"/>
              <a:gd name="connsiteX29622" fmla="*/ 356576 w 6294865"/>
              <a:gd name="connsiteY29622" fmla="*/ 2419298 h 5339960"/>
              <a:gd name="connsiteX29623" fmla="*/ 264871 w 6294865"/>
              <a:gd name="connsiteY29623" fmla="*/ 2698525 h 5339960"/>
              <a:gd name="connsiteX29624" fmla="*/ 265720 w 6294865"/>
              <a:gd name="connsiteY29624" fmla="*/ 2709323 h 5339960"/>
              <a:gd name="connsiteX29625" fmla="*/ 266920 w 6294865"/>
              <a:gd name="connsiteY29625" fmla="*/ 2715582 h 5339960"/>
              <a:gd name="connsiteX29626" fmla="*/ 275428 w 6294865"/>
              <a:gd name="connsiteY29626" fmla="*/ 2719816 h 5339960"/>
              <a:gd name="connsiteX29627" fmla="*/ 283120 w 6294865"/>
              <a:gd name="connsiteY29627" fmla="*/ 2723514 h 5339960"/>
              <a:gd name="connsiteX29628" fmla="*/ 285257 w 6294865"/>
              <a:gd name="connsiteY29628" fmla="*/ 2721629 h 5339960"/>
              <a:gd name="connsiteX29629" fmla="*/ 278002 w 6294865"/>
              <a:gd name="connsiteY29629" fmla="*/ 2697367 h 5339960"/>
              <a:gd name="connsiteX29630" fmla="*/ 264980 w 6294865"/>
              <a:gd name="connsiteY29630" fmla="*/ 2698416 h 5339960"/>
              <a:gd name="connsiteX29631" fmla="*/ 438119 w 6294865"/>
              <a:gd name="connsiteY29631" fmla="*/ 2147531 h 5339960"/>
              <a:gd name="connsiteX29632" fmla="*/ 441711 w 6294865"/>
              <a:gd name="connsiteY29632" fmla="*/ 2156889 h 5339960"/>
              <a:gd name="connsiteX29633" fmla="*/ 452622 w 6294865"/>
              <a:gd name="connsiteY29633" fmla="*/ 2157045 h 5339960"/>
              <a:gd name="connsiteX29634" fmla="*/ 457935 w 6294865"/>
              <a:gd name="connsiteY29634" fmla="*/ 2157092 h 5339960"/>
              <a:gd name="connsiteX29635" fmla="*/ 466287 w 6294865"/>
              <a:gd name="connsiteY29635" fmla="*/ 2153519 h 5339960"/>
              <a:gd name="connsiteX29636" fmla="*/ 469615 w 6294865"/>
              <a:gd name="connsiteY29636" fmla="*/ 2146669 h 5339960"/>
              <a:gd name="connsiteX29637" fmla="*/ 468759 w 6294865"/>
              <a:gd name="connsiteY29637" fmla="*/ 2145495 h 5339960"/>
              <a:gd name="connsiteX29638" fmla="*/ 456155 w 6294865"/>
              <a:gd name="connsiteY29638" fmla="*/ 2146895 h 5339960"/>
              <a:gd name="connsiteX29639" fmla="*/ 439110 w 6294865"/>
              <a:gd name="connsiteY29639" fmla="*/ 2145963 h 5339960"/>
              <a:gd name="connsiteX29640" fmla="*/ 409082 w 6294865"/>
              <a:gd name="connsiteY29640" fmla="*/ 2238014 h 5339960"/>
              <a:gd name="connsiteX29641" fmla="*/ 408428 w 6294865"/>
              <a:gd name="connsiteY29641" fmla="*/ 2258587 h 5339960"/>
              <a:gd name="connsiteX29642" fmla="*/ 417628 w 6294865"/>
              <a:gd name="connsiteY29642" fmla="*/ 2265174 h 5339960"/>
              <a:gd name="connsiteX29643" fmla="*/ 425605 w 6294865"/>
              <a:gd name="connsiteY29643" fmla="*/ 2249720 h 5339960"/>
              <a:gd name="connsiteX29644" fmla="*/ 412869 w 6294865"/>
              <a:gd name="connsiteY29644" fmla="*/ 2241210 h 5339960"/>
              <a:gd name="connsiteX29645" fmla="*/ 326880 w 6294865"/>
              <a:gd name="connsiteY29645" fmla="*/ 2498917 h 5339960"/>
              <a:gd name="connsiteX29646" fmla="*/ 327050 w 6294865"/>
              <a:gd name="connsiteY29646" fmla="*/ 2499301 h 5339960"/>
              <a:gd name="connsiteX29647" fmla="*/ 328400 w 6294865"/>
              <a:gd name="connsiteY29647" fmla="*/ 2521726 h 5339960"/>
              <a:gd name="connsiteX29648" fmla="*/ 324652 w 6294865"/>
              <a:gd name="connsiteY29648" fmla="*/ 2523065 h 5339960"/>
              <a:gd name="connsiteX29649" fmla="*/ 334218 w 6294865"/>
              <a:gd name="connsiteY29649" fmla="*/ 2522781 h 5339960"/>
              <a:gd name="connsiteX29650" fmla="*/ 334149 w 6294865"/>
              <a:gd name="connsiteY29650" fmla="*/ 2518206 h 5339960"/>
              <a:gd name="connsiteX29651" fmla="*/ 335505 w 6294865"/>
              <a:gd name="connsiteY29651" fmla="*/ 2490167 h 5339960"/>
              <a:gd name="connsiteX29652" fmla="*/ 575773 w 6294865"/>
              <a:gd name="connsiteY29652" fmla="*/ 1707184 h 5339960"/>
              <a:gd name="connsiteX29653" fmla="*/ 579668 w 6294865"/>
              <a:gd name="connsiteY29653" fmla="*/ 1712722 h 5339960"/>
              <a:gd name="connsiteX29654" fmla="*/ 581334 w 6294865"/>
              <a:gd name="connsiteY29654" fmla="*/ 1710298 h 5339960"/>
              <a:gd name="connsiteX29655" fmla="*/ 581418 w 6294865"/>
              <a:gd name="connsiteY29655" fmla="*/ 1706648 h 5339960"/>
              <a:gd name="connsiteX29656" fmla="*/ 577113 w 6294865"/>
              <a:gd name="connsiteY29656" fmla="*/ 1707117 h 5339960"/>
              <a:gd name="connsiteX29657" fmla="*/ 511769 w 6294865"/>
              <a:gd name="connsiteY29657" fmla="*/ 1909372 h 5339960"/>
              <a:gd name="connsiteX29658" fmla="*/ 513205 w 6294865"/>
              <a:gd name="connsiteY29658" fmla="*/ 1920542 h 5339960"/>
              <a:gd name="connsiteX29659" fmla="*/ 513788 w 6294865"/>
              <a:gd name="connsiteY29659" fmla="*/ 1907976 h 5339960"/>
              <a:gd name="connsiteX29660" fmla="*/ 156046 w 6294865"/>
              <a:gd name="connsiteY29660" fmla="*/ 3038458 h 5339960"/>
              <a:gd name="connsiteX29661" fmla="*/ 157091 w 6294865"/>
              <a:gd name="connsiteY29661" fmla="*/ 3041121 h 5339960"/>
              <a:gd name="connsiteX29662" fmla="*/ 157717 w 6294865"/>
              <a:gd name="connsiteY29662" fmla="*/ 3041103 h 5339960"/>
              <a:gd name="connsiteX29663" fmla="*/ 156513 w 6294865"/>
              <a:gd name="connsiteY29663" fmla="*/ 3037984 h 5339960"/>
              <a:gd name="connsiteX29664" fmla="*/ 339193 w 6294865"/>
              <a:gd name="connsiteY29664" fmla="*/ 2456888 h 5339960"/>
              <a:gd name="connsiteX29665" fmla="*/ 340237 w 6294865"/>
              <a:gd name="connsiteY29665" fmla="*/ 2457593 h 5339960"/>
              <a:gd name="connsiteX29666" fmla="*/ 346988 w 6294865"/>
              <a:gd name="connsiteY29666" fmla="*/ 2463933 h 5339960"/>
              <a:gd name="connsiteX29667" fmla="*/ 351155 w 6294865"/>
              <a:gd name="connsiteY29667" fmla="*/ 2459293 h 5339960"/>
              <a:gd name="connsiteX29668" fmla="*/ 360045 w 6294865"/>
              <a:gd name="connsiteY29668" fmla="*/ 2450014 h 5339960"/>
              <a:gd name="connsiteX29669" fmla="*/ 358788 w 6294865"/>
              <a:gd name="connsiteY29669" fmla="*/ 2438889 h 5339960"/>
              <a:gd name="connsiteX29670" fmla="*/ 342273 w 6294865"/>
              <a:gd name="connsiteY29670" fmla="*/ 2454797 h 5339960"/>
              <a:gd name="connsiteX29671" fmla="*/ 421923 w 6294865"/>
              <a:gd name="connsiteY29671" fmla="*/ 2194043 h 5339960"/>
              <a:gd name="connsiteX29672" fmla="*/ 429641 w 6294865"/>
              <a:gd name="connsiteY29672" fmla="*/ 2206136 h 5339960"/>
              <a:gd name="connsiteX29673" fmla="*/ 441183 w 6294865"/>
              <a:gd name="connsiteY29673" fmla="*/ 2201129 h 5339960"/>
              <a:gd name="connsiteX29674" fmla="*/ 439195 w 6294865"/>
              <a:gd name="connsiteY29674" fmla="*/ 2195964 h 5339960"/>
              <a:gd name="connsiteX29675" fmla="*/ 430809 w 6294865"/>
              <a:gd name="connsiteY29675" fmla="*/ 2190534 h 5339960"/>
              <a:gd name="connsiteX29676" fmla="*/ 428442 w 6294865"/>
              <a:gd name="connsiteY29676" fmla="*/ 2188890 h 5339960"/>
              <a:gd name="connsiteX29677" fmla="*/ 427826 w 6294865"/>
              <a:gd name="connsiteY29677" fmla="*/ 2188957 h 5339960"/>
              <a:gd name="connsiteX29678" fmla="*/ 538316 w 6294865"/>
              <a:gd name="connsiteY29678" fmla="*/ 1818601 h 5339960"/>
              <a:gd name="connsiteX29679" fmla="*/ 537835 w 6294865"/>
              <a:gd name="connsiteY29679" fmla="*/ 1828403 h 5339960"/>
              <a:gd name="connsiteX29680" fmla="*/ 537586 w 6294865"/>
              <a:gd name="connsiteY29680" fmla="*/ 1831107 h 5339960"/>
              <a:gd name="connsiteX29681" fmla="*/ 545915 w 6294865"/>
              <a:gd name="connsiteY29681" fmla="*/ 1826019 h 5339960"/>
              <a:gd name="connsiteX29682" fmla="*/ 545164 w 6294865"/>
              <a:gd name="connsiteY29682" fmla="*/ 1824066 h 5339960"/>
              <a:gd name="connsiteX29683" fmla="*/ 545306 w 6294865"/>
              <a:gd name="connsiteY29683" fmla="*/ 1820993 h 5339960"/>
              <a:gd name="connsiteX29684" fmla="*/ 542084 w 6294865"/>
              <a:gd name="connsiteY29684" fmla="*/ 1822510 h 5339960"/>
              <a:gd name="connsiteX29685" fmla="*/ 213706 w 6294865"/>
              <a:gd name="connsiteY29685" fmla="*/ 2847249 h 5339960"/>
              <a:gd name="connsiteX29686" fmla="*/ 218854 w 6294865"/>
              <a:gd name="connsiteY29686" fmla="*/ 2891282 h 5339960"/>
              <a:gd name="connsiteX29687" fmla="*/ 218894 w 6294865"/>
              <a:gd name="connsiteY29687" fmla="*/ 2891634 h 5339960"/>
              <a:gd name="connsiteX29688" fmla="*/ 230963 w 6294865"/>
              <a:gd name="connsiteY29688" fmla="*/ 2878190 h 5339960"/>
              <a:gd name="connsiteX29689" fmla="*/ 226920 w 6294865"/>
              <a:gd name="connsiteY29689" fmla="*/ 2865895 h 5339960"/>
              <a:gd name="connsiteX29690" fmla="*/ 227922 w 6294865"/>
              <a:gd name="connsiteY29690" fmla="*/ 2860381 h 5339960"/>
              <a:gd name="connsiteX29691" fmla="*/ 234299 w 6294865"/>
              <a:gd name="connsiteY29691" fmla="*/ 2864683 h 5339960"/>
              <a:gd name="connsiteX29692" fmla="*/ 239236 w 6294865"/>
              <a:gd name="connsiteY29692" fmla="*/ 2869321 h 5339960"/>
              <a:gd name="connsiteX29693" fmla="*/ 243180 w 6294865"/>
              <a:gd name="connsiteY29693" fmla="*/ 2865204 h 5339960"/>
              <a:gd name="connsiteX29694" fmla="*/ 239712 w 6294865"/>
              <a:gd name="connsiteY29694" fmla="*/ 2834488 h 5339960"/>
              <a:gd name="connsiteX29695" fmla="*/ 159425 w 6294865"/>
              <a:gd name="connsiteY29695" fmla="*/ 3018319 h 5339960"/>
              <a:gd name="connsiteX29696" fmla="*/ 159317 w 6294865"/>
              <a:gd name="connsiteY29696" fmla="*/ 3024709 h 5339960"/>
              <a:gd name="connsiteX29697" fmla="*/ 166754 w 6294865"/>
              <a:gd name="connsiteY29697" fmla="*/ 3016132 h 5339960"/>
              <a:gd name="connsiteX29698" fmla="*/ 166913 w 6294865"/>
              <a:gd name="connsiteY29698" fmla="*/ 3015955 h 5339960"/>
              <a:gd name="connsiteX29699" fmla="*/ 161880 w 6294865"/>
              <a:gd name="connsiteY29699" fmla="*/ 3017702 h 5339960"/>
              <a:gd name="connsiteX29700" fmla="*/ 161869 w 6294865"/>
              <a:gd name="connsiteY29700" fmla="*/ 3008606 h 5339960"/>
              <a:gd name="connsiteX29701" fmla="*/ 159456 w 6294865"/>
              <a:gd name="connsiteY29701" fmla="*/ 3016534 h 5339960"/>
              <a:gd name="connsiteX29702" fmla="*/ 159436 w 6294865"/>
              <a:gd name="connsiteY29702" fmla="*/ 3017804 h 5339960"/>
              <a:gd name="connsiteX29703" fmla="*/ 165671 w 6294865"/>
              <a:gd name="connsiteY29703" fmla="*/ 3014704 h 5339960"/>
              <a:gd name="connsiteX29704" fmla="*/ 168057 w 6294865"/>
              <a:gd name="connsiteY29704" fmla="*/ 3013610 h 5339960"/>
              <a:gd name="connsiteX29705" fmla="*/ 265755 w 6294865"/>
              <a:gd name="connsiteY29705" fmla="*/ 2677674 h 5339960"/>
              <a:gd name="connsiteX29706" fmla="*/ 265387 w 6294865"/>
              <a:gd name="connsiteY29706" fmla="*/ 2679848 h 5339960"/>
              <a:gd name="connsiteX29707" fmla="*/ 266533 w 6294865"/>
              <a:gd name="connsiteY29707" fmla="*/ 2678651 h 5339960"/>
              <a:gd name="connsiteX29708" fmla="*/ 299046 w 6294865"/>
              <a:gd name="connsiteY29708" fmla="*/ 2568938 h 5339960"/>
              <a:gd name="connsiteX29709" fmla="*/ 298855 w 6294865"/>
              <a:gd name="connsiteY29709" fmla="*/ 2570078 h 5339960"/>
              <a:gd name="connsiteX29710" fmla="*/ 299914 w 6294865"/>
              <a:gd name="connsiteY29710" fmla="*/ 2569144 h 5339960"/>
              <a:gd name="connsiteX29711" fmla="*/ 300233 w 6294865"/>
              <a:gd name="connsiteY29711" fmla="*/ 2568168 h 5339960"/>
              <a:gd name="connsiteX29712" fmla="*/ 510400 w 6294865"/>
              <a:gd name="connsiteY29712" fmla="*/ 1897668 h 5339960"/>
              <a:gd name="connsiteX29713" fmla="*/ 510466 w 6294865"/>
              <a:gd name="connsiteY29713" fmla="*/ 1899228 h 5339960"/>
              <a:gd name="connsiteX29714" fmla="*/ 510814 w 6294865"/>
              <a:gd name="connsiteY29714" fmla="*/ 1901931 h 5339960"/>
              <a:gd name="connsiteX29715" fmla="*/ 513801 w 6294865"/>
              <a:gd name="connsiteY29715" fmla="*/ 1900429 h 5339960"/>
              <a:gd name="connsiteX29716" fmla="*/ 475102 w 6294865"/>
              <a:gd name="connsiteY29716" fmla="*/ 2009452 h 5339960"/>
              <a:gd name="connsiteX29717" fmla="*/ 501346 w 6294865"/>
              <a:gd name="connsiteY29717" fmla="*/ 2009825 h 5339960"/>
              <a:gd name="connsiteX29718" fmla="*/ 526578 w 6294865"/>
              <a:gd name="connsiteY29718" fmla="*/ 2010079 h 5339960"/>
              <a:gd name="connsiteX29719" fmla="*/ 526429 w 6294865"/>
              <a:gd name="connsiteY29719" fmla="*/ 2009569 h 5339960"/>
              <a:gd name="connsiteX29720" fmla="*/ 537311 w 6294865"/>
              <a:gd name="connsiteY29720" fmla="*/ 2001961 h 5339960"/>
              <a:gd name="connsiteX29721" fmla="*/ 532223 w 6294865"/>
              <a:gd name="connsiteY29721" fmla="*/ 1992853 h 5339960"/>
              <a:gd name="connsiteX29722" fmla="*/ 532022 w 6294865"/>
              <a:gd name="connsiteY29722" fmla="*/ 1993300 h 5339960"/>
              <a:gd name="connsiteX29723" fmla="*/ 487490 w 6294865"/>
              <a:gd name="connsiteY29723" fmla="*/ 2007747 h 5339960"/>
              <a:gd name="connsiteX29724" fmla="*/ 503664 w 6294865"/>
              <a:gd name="connsiteY29724" fmla="*/ 1991969 h 5339960"/>
              <a:gd name="connsiteX29725" fmla="*/ 510529 w 6294865"/>
              <a:gd name="connsiteY29725" fmla="*/ 1985915 h 5339960"/>
              <a:gd name="connsiteX29726" fmla="*/ 504452 w 6294865"/>
              <a:gd name="connsiteY29726" fmla="*/ 1988137 h 5339960"/>
              <a:gd name="connsiteX29727" fmla="*/ 490792 w 6294865"/>
              <a:gd name="connsiteY29727" fmla="*/ 1993154 h 5339960"/>
              <a:gd name="connsiteX29728" fmla="*/ 491062 w 6294865"/>
              <a:gd name="connsiteY29728" fmla="*/ 1993648 h 5339960"/>
              <a:gd name="connsiteX29729" fmla="*/ 485379 w 6294865"/>
              <a:gd name="connsiteY29729" fmla="*/ 2002622 h 5339960"/>
              <a:gd name="connsiteX29730" fmla="*/ 206273 w 6294865"/>
              <a:gd name="connsiteY29730" fmla="*/ 2860537 h 5339960"/>
              <a:gd name="connsiteX29731" fmla="*/ 205375 w 6294865"/>
              <a:gd name="connsiteY29731" fmla="*/ 2867805 h 5339960"/>
              <a:gd name="connsiteX29732" fmla="*/ 191686 w 6294865"/>
              <a:gd name="connsiteY29732" fmla="*/ 2914214 h 5339960"/>
              <a:gd name="connsiteX29733" fmla="*/ 191548 w 6294865"/>
              <a:gd name="connsiteY29733" fmla="*/ 2922390 h 5339960"/>
              <a:gd name="connsiteX29734" fmla="*/ 198985 w 6294865"/>
              <a:gd name="connsiteY29734" fmla="*/ 2913811 h 5339960"/>
              <a:gd name="connsiteX29735" fmla="*/ 205844 w 6294865"/>
              <a:gd name="connsiteY29735" fmla="*/ 2906171 h 5339960"/>
              <a:gd name="connsiteX29736" fmla="*/ 205419 w 6294865"/>
              <a:gd name="connsiteY29736" fmla="*/ 2878196 h 5339960"/>
              <a:gd name="connsiteX29737" fmla="*/ 227297 w 6294865"/>
              <a:gd name="connsiteY29737" fmla="*/ 2790861 h 5339960"/>
              <a:gd name="connsiteX29738" fmla="*/ 234907 w 6294865"/>
              <a:gd name="connsiteY29738" fmla="*/ 2796624 h 5339960"/>
              <a:gd name="connsiteX29739" fmla="*/ 237991 w 6294865"/>
              <a:gd name="connsiteY29739" fmla="*/ 2798347 h 5339960"/>
              <a:gd name="connsiteX29740" fmla="*/ 237734 w 6294865"/>
              <a:gd name="connsiteY29740" fmla="*/ 2781491 h 5339960"/>
              <a:gd name="connsiteX29741" fmla="*/ 235014 w 6294865"/>
              <a:gd name="connsiteY29741" fmla="*/ 2782930 h 5339960"/>
              <a:gd name="connsiteX29742" fmla="*/ 581235 w 6294865"/>
              <a:gd name="connsiteY29742" fmla="*/ 1666431 h 5339960"/>
              <a:gd name="connsiteX29743" fmla="*/ 582083 w 6294865"/>
              <a:gd name="connsiteY29743" fmla="*/ 1667136 h 5339960"/>
              <a:gd name="connsiteX29744" fmla="*/ 582896 w 6294865"/>
              <a:gd name="connsiteY29744" fmla="*/ 1667275 h 5339960"/>
              <a:gd name="connsiteX29745" fmla="*/ 583417 w 6294865"/>
              <a:gd name="connsiteY29745" fmla="*/ 1666939 h 5339960"/>
              <a:gd name="connsiteX29746" fmla="*/ 581876 w 6294865"/>
              <a:gd name="connsiteY29746" fmla="*/ 1665655 h 5339960"/>
              <a:gd name="connsiteX29747" fmla="*/ 174944 w 6294865"/>
              <a:gd name="connsiteY29747" fmla="*/ 2955566 h 5339960"/>
              <a:gd name="connsiteX29748" fmla="*/ 173146 w 6294865"/>
              <a:gd name="connsiteY29748" fmla="*/ 2970126 h 5339960"/>
              <a:gd name="connsiteX29749" fmla="*/ 166486 w 6294865"/>
              <a:gd name="connsiteY29749" fmla="*/ 2993438 h 5339960"/>
              <a:gd name="connsiteX29750" fmla="*/ 165495 w 6294865"/>
              <a:gd name="connsiteY29750" fmla="*/ 2996697 h 5339960"/>
              <a:gd name="connsiteX29751" fmla="*/ 169197 w 6294865"/>
              <a:gd name="connsiteY29751" fmla="*/ 2996506 h 5339960"/>
              <a:gd name="connsiteX29752" fmla="*/ 175519 w 6294865"/>
              <a:gd name="connsiteY29752" fmla="*/ 2990977 h 5339960"/>
              <a:gd name="connsiteX29753" fmla="*/ 201307 w 6294865"/>
              <a:gd name="connsiteY29753" fmla="*/ 2968231 h 5339960"/>
              <a:gd name="connsiteX29754" fmla="*/ 206426 w 6294865"/>
              <a:gd name="connsiteY29754" fmla="*/ 2960522 h 5339960"/>
              <a:gd name="connsiteX29755" fmla="*/ 205428 w 6294865"/>
              <a:gd name="connsiteY29755" fmla="*/ 2959809 h 5339960"/>
              <a:gd name="connsiteX29756" fmla="*/ 201347 w 6294865"/>
              <a:gd name="connsiteY29756" fmla="*/ 2955130 h 5339960"/>
              <a:gd name="connsiteX29757" fmla="*/ 199654 w 6294865"/>
              <a:gd name="connsiteY29757" fmla="*/ 2954463 h 5339960"/>
              <a:gd name="connsiteX29758" fmla="*/ 181704 w 6294865"/>
              <a:gd name="connsiteY29758" fmla="*/ 2955021 h 5339960"/>
              <a:gd name="connsiteX29759" fmla="*/ 354859 w 6294865"/>
              <a:gd name="connsiteY29759" fmla="*/ 2383479 h 5339960"/>
              <a:gd name="connsiteX29760" fmla="*/ 354460 w 6294865"/>
              <a:gd name="connsiteY29760" fmla="*/ 2387608 h 5339960"/>
              <a:gd name="connsiteX29761" fmla="*/ 348802 w 6294865"/>
              <a:gd name="connsiteY29761" fmla="*/ 2403658 h 5339960"/>
              <a:gd name="connsiteX29762" fmla="*/ 355138 w 6294865"/>
              <a:gd name="connsiteY29762" fmla="*/ 2401909 h 5339960"/>
              <a:gd name="connsiteX29763" fmla="*/ 558051 w 6294865"/>
              <a:gd name="connsiteY29763" fmla="*/ 1738090 h 5339960"/>
              <a:gd name="connsiteX29764" fmla="*/ 558350 w 6294865"/>
              <a:gd name="connsiteY29764" fmla="*/ 1738058 h 5339960"/>
              <a:gd name="connsiteX29765" fmla="*/ 560792 w 6294865"/>
              <a:gd name="connsiteY29765" fmla="*/ 1735945 h 5339960"/>
              <a:gd name="connsiteX29766" fmla="*/ 563661 w 6294865"/>
              <a:gd name="connsiteY29766" fmla="*/ 1725883 h 5339960"/>
              <a:gd name="connsiteX29767" fmla="*/ 564385 w 6294865"/>
              <a:gd name="connsiteY29767" fmla="*/ 1723666 h 5339960"/>
              <a:gd name="connsiteX29768" fmla="*/ 564277 w 6294865"/>
              <a:gd name="connsiteY29768" fmla="*/ 1723538 h 5339960"/>
              <a:gd name="connsiteX29769" fmla="*/ 562869 w 6294865"/>
              <a:gd name="connsiteY29769" fmla="*/ 1728434 h 5339960"/>
              <a:gd name="connsiteX29770" fmla="*/ 311728 w 6294865"/>
              <a:gd name="connsiteY29770" fmla="*/ 2518721 h 5339960"/>
              <a:gd name="connsiteX29771" fmla="*/ 314309 w 6294865"/>
              <a:gd name="connsiteY29771" fmla="*/ 2523372 h 5339960"/>
              <a:gd name="connsiteX29772" fmla="*/ 322374 w 6294865"/>
              <a:gd name="connsiteY29772" fmla="*/ 2523132 h 5339960"/>
              <a:gd name="connsiteX29773" fmla="*/ 315001 w 6294865"/>
              <a:gd name="connsiteY29773" fmla="*/ 2516647 h 5339960"/>
              <a:gd name="connsiteX29774" fmla="*/ 313649 w 6294865"/>
              <a:gd name="connsiteY29774" fmla="*/ 2513695 h 5339960"/>
              <a:gd name="connsiteX29775" fmla="*/ 364942 w 6294865"/>
              <a:gd name="connsiteY29775" fmla="*/ 2348060 h 5339960"/>
              <a:gd name="connsiteX29776" fmla="*/ 367950 w 6294865"/>
              <a:gd name="connsiteY29776" fmla="*/ 2373771 h 5339960"/>
              <a:gd name="connsiteX29777" fmla="*/ 370765 w 6294865"/>
              <a:gd name="connsiteY29777" fmla="*/ 2398943 h 5339960"/>
              <a:gd name="connsiteX29778" fmla="*/ 380511 w 6294865"/>
              <a:gd name="connsiteY29778" fmla="*/ 2400649 h 5339960"/>
              <a:gd name="connsiteX29779" fmla="*/ 393893 w 6294865"/>
              <a:gd name="connsiteY29779" fmla="*/ 2409986 h 5339960"/>
              <a:gd name="connsiteX29780" fmla="*/ 396385 w 6294865"/>
              <a:gd name="connsiteY29780" fmla="*/ 2413304 h 5339960"/>
              <a:gd name="connsiteX29781" fmla="*/ 404051 w 6294865"/>
              <a:gd name="connsiteY29781" fmla="*/ 2406136 h 5339960"/>
              <a:gd name="connsiteX29782" fmla="*/ 430063 w 6294865"/>
              <a:gd name="connsiteY29782" fmla="*/ 2388209 h 5339960"/>
              <a:gd name="connsiteX29783" fmla="*/ 431046 w 6294865"/>
              <a:gd name="connsiteY29783" fmla="*/ 2385193 h 5339960"/>
              <a:gd name="connsiteX29784" fmla="*/ 431964 w 6294865"/>
              <a:gd name="connsiteY29784" fmla="*/ 2386899 h 5339960"/>
              <a:gd name="connsiteX29785" fmla="*/ 439673 w 6294865"/>
              <a:gd name="connsiteY29785" fmla="*/ 2381586 h 5339960"/>
              <a:gd name="connsiteX29786" fmla="*/ 440202 w 6294865"/>
              <a:gd name="connsiteY29786" fmla="*/ 2370181 h 5339960"/>
              <a:gd name="connsiteX29787" fmla="*/ 448014 w 6294865"/>
              <a:gd name="connsiteY29787" fmla="*/ 2333794 h 5339960"/>
              <a:gd name="connsiteX29788" fmla="*/ 448299 w 6294865"/>
              <a:gd name="connsiteY29788" fmla="*/ 2332789 h 5339960"/>
              <a:gd name="connsiteX29789" fmla="*/ 440751 w 6294865"/>
              <a:gd name="connsiteY29789" fmla="*/ 2337540 h 5339960"/>
              <a:gd name="connsiteX29790" fmla="*/ 439482 w 6294865"/>
              <a:gd name="connsiteY29790" fmla="*/ 2345101 h 5339960"/>
              <a:gd name="connsiteX29791" fmla="*/ 400036 w 6294865"/>
              <a:gd name="connsiteY29791" fmla="*/ 2370317 h 5339960"/>
              <a:gd name="connsiteX29792" fmla="*/ 430922 w 6294865"/>
              <a:gd name="connsiteY29792" fmla="*/ 2322453 h 5339960"/>
              <a:gd name="connsiteX29793" fmla="*/ 433928 w 6294865"/>
              <a:gd name="connsiteY29793" fmla="*/ 2313701 h 5339960"/>
              <a:gd name="connsiteX29794" fmla="*/ 432783 w 6294865"/>
              <a:gd name="connsiteY29794" fmla="*/ 2313263 h 5339960"/>
              <a:gd name="connsiteX29795" fmla="*/ 427654 w 6294865"/>
              <a:gd name="connsiteY29795" fmla="*/ 2309765 h 5339960"/>
              <a:gd name="connsiteX29796" fmla="*/ 425846 w 6294865"/>
              <a:gd name="connsiteY29796" fmla="*/ 2309546 h 5339960"/>
              <a:gd name="connsiteX29797" fmla="*/ 408618 w 6294865"/>
              <a:gd name="connsiteY29797" fmla="*/ 2314616 h 5339960"/>
              <a:gd name="connsiteX29798" fmla="*/ 396091 w 6294865"/>
              <a:gd name="connsiteY29798" fmla="*/ 2318984 h 5339960"/>
              <a:gd name="connsiteX29799" fmla="*/ 394722 w 6294865"/>
              <a:gd name="connsiteY29799" fmla="*/ 2321320 h 5339960"/>
              <a:gd name="connsiteX29800" fmla="*/ 402029 w 6294865"/>
              <a:gd name="connsiteY29800" fmla="*/ 2318292 h 5339960"/>
              <a:gd name="connsiteX29801" fmla="*/ 397364 w 6294865"/>
              <a:gd name="connsiteY29801" fmla="*/ 2323600 h 5339960"/>
              <a:gd name="connsiteX29802" fmla="*/ 390140 w 6294865"/>
              <a:gd name="connsiteY29802" fmla="*/ 2329137 h 5339960"/>
              <a:gd name="connsiteX29803" fmla="*/ 387720 w 6294865"/>
              <a:gd name="connsiteY29803" fmla="*/ 2333269 h 5339960"/>
              <a:gd name="connsiteX29804" fmla="*/ 377007 w 6294865"/>
              <a:gd name="connsiteY29804" fmla="*/ 2350144 h 5339960"/>
              <a:gd name="connsiteX29805" fmla="*/ 384514 w 6294865"/>
              <a:gd name="connsiteY29805" fmla="*/ 2333451 h 5339960"/>
              <a:gd name="connsiteX29806" fmla="*/ 377172 w 6294865"/>
              <a:gd name="connsiteY29806" fmla="*/ 2339080 h 5339960"/>
              <a:gd name="connsiteX29807" fmla="*/ 407235 w 6294865"/>
              <a:gd name="connsiteY29807" fmla="*/ 2207081 h 5339960"/>
              <a:gd name="connsiteX29808" fmla="*/ 408327 w 6294865"/>
              <a:gd name="connsiteY29808" fmla="*/ 2215288 h 5339960"/>
              <a:gd name="connsiteX29809" fmla="*/ 420126 w 6294865"/>
              <a:gd name="connsiteY29809" fmla="*/ 2210239 h 5339960"/>
              <a:gd name="connsiteX29810" fmla="*/ 413562 w 6294865"/>
              <a:gd name="connsiteY29810" fmla="*/ 2201247 h 5339960"/>
              <a:gd name="connsiteX29811" fmla="*/ 409112 w 6294865"/>
              <a:gd name="connsiteY29811" fmla="*/ 2205082 h 5339960"/>
              <a:gd name="connsiteX29812" fmla="*/ 275020 w 6294865"/>
              <a:gd name="connsiteY29812" fmla="*/ 2622860 h 5339960"/>
              <a:gd name="connsiteX29813" fmla="*/ 273161 w 6294865"/>
              <a:gd name="connsiteY29813" fmla="*/ 2633613 h 5339960"/>
              <a:gd name="connsiteX29814" fmla="*/ 272283 w 6294865"/>
              <a:gd name="connsiteY29814" fmla="*/ 2638853 h 5339960"/>
              <a:gd name="connsiteX29815" fmla="*/ 274508 w 6294865"/>
              <a:gd name="connsiteY29815" fmla="*/ 2647661 h 5339960"/>
              <a:gd name="connsiteX29816" fmla="*/ 280754 w 6294865"/>
              <a:gd name="connsiteY29816" fmla="*/ 2652018 h 5339960"/>
              <a:gd name="connsiteX29817" fmla="*/ 282046 w 6294865"/>
              <a:gd name="connsiteY29817" fmla="*/ 2651357 h 5339960"/>
              <a:gd name="connsiteX29818" fmla="*/ 282635 w 6294865"/>
              <a:gd name="connsiteY29818" fmla="*/ 2638688 h 5339960"/>
              <a:gd name="connsiteX29819" fmla="*/ 286218 w 6294865"/>
              <a:gd name="connsiteY29819" fmla="*/ 2621998 h 5339960"/>
              <a:gd name="connsiteX29820" fmla="*/ 284825 w 6294865"/>
              <a:gd name="connsiteY29820" fmla="*/ 2620773 h 5339960"/>
              <a:gd name="connsiteX29821" fmla="*/ 243109 w 6294865"/>
              <a:gd name="connsiteY29821" fmla="*/ 2724103 h 5339960"/>
              <a:gd name="connsiteX29822" fmla="*/ 243558 w 6294865"/>
              <a:gd name="connsiteY29822" fmla="*/ 2728042 h 5339960"/>
              <a:gd name="connsiteX29823" fmla="*/ 245332 w 6294865"/>
              <a:gd name="connsiteY29823" fmla="*/ 2739761 h 5339960"/>
              <a:gd name="connsiteX29824" fmla="*/ 247956 w 6294865"/>
              <a:gd name="connsiteY29824" fmla="*/ 2762199 h 5339960"/>
              <a:gd name="connsiteX29825" fmla="*/ 262052 w 6294865"/>
              <a:gd name="connsiteY29825" fmla="*/ 2758215 h 5339960"/>
              <a:gd name="connsiteX29826" fmla="*/ 265317 w 6294865"/>
              <a:gd name="connsiteY29826" fmla="*/ 2756541 h 5339960"/>
              <a:gd name="connsiteX29827" fmla="*/ 263603 w 6294865"/>
              <a:gd name="connsiteY29827" fmla="*/ 2750092 h 5339960"/>
              <a:gd name="connsiteX29828" fmla="*/ 261233 w 6294865"/>
              <a:gd name="connsiteY29828" fmla="*/ 2750621 h 5339960"/>
              <a:gd name="connsiteX29829" fmla="*/ 255845 w 6294865"/>
              <a:gd name="connsiteY29829" fmla="*/ 2749084 h 5339960"/>
              <a:gd name="connsiteX29830" fmla="*/ 260750 w 6294865"/>
              <a:gd name="connsiteY29830" fmla="*/ 2743160 h 5339960"/>
              <a:gd name="connsiteX29831" fmla="*/ 261274 w 6294865"/>
              <a:gd name="connsiteY29831" fmla="*/ 2742701 h 5339960"/>
              <a:gd name="connsiteX29832" fmla="*/ 258721 w 6294865"/>
              <a:gd name="connsiteY29832" fmla="*/ 2735293 h 5339960"/>
              <a:gd name="connsiteX29833" fmla="*/ 256254 w 6294865"/>
              <a:gd name="connsiteY29833" fmla="*/ 2727696 h 5339960"/>
              <a:gd name="connsiteX29834" fmla="*/ 443319 w 6294865"/>
              <a:gd name="connsiteY29834" fmla="*/ 2085483 h 5339960"/>
              <a:gd name="connsiteX29835" fmla="*/ 443431 w 6294865"/>
              <a:gd name="connsiteY29835" fmla="*/ 2085596 h 5339960"/>
              <a:gd name="connsiteX29836" fmla="*/ 450309 w 6294865"/>
              <a:gd name="connsiteY29836" fmla="*/ 2093367 h 5339960"/>
              <a:gd name="connsiteX29837" fmla="*/ 451084 w 6294865"/>
              <a:gd name="connsiteY29837" fmla="*/ 2093498 h 5339960"/>
              <a:gd name="connsiteX29838" fmla="*/ 470147 w 6294865"/>
              <a:gd name="connsiteY29838" fmla="*/ 2081215 h 5339960"/>
              <a:gd name="connsiteX29839" fmla="*/ 479407 w 6294865"/>
              <a:gd name="connsiteY29839" fmla="*/ 2079173 h 5339960"/>
              <a:gd name="connsiteX29840" fmla="*/ 477290 w 6294865"/>
              <a:gd name="connsiteY29840" fmla="*/ 2074585 h 5339960"/>
              <a:gd name="connsiteX29841" fmla="*/ 475882 w 6294865"/>
              <a:gd name="connsiteY29841" fmla="*/ 2072655 h 5339960"/>
              <a:gd name="connsiteX29842" fmla="*/ 474371 w 6294865"/>
              <a:gd name="connsiteY29842" fmla="*/ 2071956 h 5339960"/>
              <a:gd name="connsiteX29843" fmla="*/ 447710 w 6294865"/>
              <a:gd name="connsiteY29843" fmla="*/ 2083753 h 5339960"/>
              <a:gd name="connsiteX29844" fmla="*/ 430190 w 6294865"/>
              <a:gd name="connsiteY29844" fmla="*/ 2127016 h 5339960"/>
              <a:gd name="connsiteX29845" fmla="*/ 432634 w 6294865"/>
              <a:gd name="connsiteY29845" fmla="*/ 2133289 h 5339960"/>
              <a:gd name="connsiteX29846" fmla="*/ 449014 w 6294865"/>
              <a:gd name="connsiteY29846" fmla="*/ 2135287 h 5339960"/>
              <a:gd name="connsiteX29847" fmla="*/ 450031 w 6294865"/>
              <a:gd name="connsiteY29847" fmla="*/ 2135428 h 5339960"/>
              <a:gd name="connsiteX29848" fmla="*/ 450369 w 6294865"/>
              <a:gd name="connsiteY29848" fmla="*/ 2135284 h 5339960"/>
              <a:gd name="connsiteX29849" fmla="*/ 431374 w 6294865"/>
              <a:gd name="connsiteY29849" fmla="*/ 2127305 h 5339960"/>
              <a:gd name="connsiteX29850" fmla="*/ 151394 w 6294865"/>
              <a:gd name="connsiteY29850" fmla="*/ 3010699 h 5339960"/>
              <a:gd name="connsiteX29851" fmla="*/ 152829 w 6294865"/>
              <a:gd name="connsiteY29851" fmla="*/ 3021869 h 5339960"/>
              <a:gd name="connsiteX29852" fmla="*/ 153412 w 6294865"/>
              <a:gd name="connsiteY29852" fmla="*/ 3009303 h 5339960"/>
              <a:gd name="connsiteX29853" fmla="*/ 375174 w 6294865"/>
              <a:gd name="connsiteY29853" fmla="*/ 2298748 h 5339960"/>
              <a:gd name="connsiteX29854" fmla="*/ 377904 w 6294865"/>
              <a:gd name="connsiteY29854" fmla="*/ 2301870 h 5339960"/>
              <a:gd name="connsiteX29855" fmla="*/ 381503 w 6294865"/>
              <a:gd name="connsiteY29855" fmla="*/ 2306876 h 5339960"/>
              <a:gd name="connsiteX29856" fmla="*/ 383646 w 6294865"/>
              <a:gd name="connsiteY29856" fmla="*/ 2304361 h 5339960"/>
              <a:gd name="connsiteX29857" fmla="*/ 384326 w 6294865"/>
              <a:gd name="connsiteY29857" fmla="*/ 2304132 h 5339960"/>
              <a:gd name="connsiteX29858" fmla="*/ 209899 w 6294865"/>
              <a:gd name="connsiteY29858" fmla="*/ 2823164 h 5339960"/>
              <a:gd name="connsiteX29859" fmla="*/ 209833 w 6294865"/>
              <a:gd name="connsiteY29859" fmla="*/ 2824518 h 5339960"/>
              <a:gd name="connsiteX29860" fmla="*/ 210712 w 6294865"/>
              <a:gd name="connsiteY29860" fmla="*/ 2826298 h 5339960"/>
              <a:gd name="connsiteX29861" fmla="*/ 211132 w 6294865"/>
              <a:gd name="connsiteY29861" fmla="*/ 2829080 h 5339960"/>
              <a:gd name="connsiteX29862" fmla="*/ 224543 w 6294865"/>
              <a:gd name="connsiteY29862" fmla="*/ 2820887 h 5339960"/>
              <a:gd name="connsiteX29863" fmla="*/ 238275 w 6294865"/>
              <a:gd name="connsiteY29863" fmla="*/ 2817098 h 5339960"/>
              <a:gd name="connsiteX29864" fmla="*/ 238126 w 6294865"/>
              <a:gd name="connsiteY29864" fmla="*/ 2807254 h 5339960"/>
              <a:gd name="connsiteX29865" fmla="*/ 223263 w 6294865"/>
              <a:gd name="connsiteY29865" fmla="*/ 2796654 h 5339960"/>
              <a:gd name="connsiteX29866" fmla="*/ 219777 w 6294865"/>
              <a:gd name="connsiteY29866" fmla="*/ 2803913 h 5339960"/>
              <a:gd name="connsiteX29867" fmla="*/ 211674 w 6294865"/>
              <a:gd name="connsiteY29867" fmla="*/ 2821991 h 5339960"/>
              <a:gd name="connsiteX29868" fmla="*/ 508346 w 6294865"/>
              <a:gd name="connsiteY29868" fmla="*/ 1875041 h 5339960"/>
              <a:gd name="connsiteX29869" fmla="*/ 509811 w 6294865"/>
              <a:gd name="connsiteY29869" fmla="*/ 1883698 h 5339960"/>
              <a:gd name="connsiteX29870" fmla="*/ 510064 w 6294865"/>
              <a:gd name="connsiteY29870" fmla="*/ 1889725 h 5339960"/>
              <a:gd name="connsiteX29871" fmla="*/ 515146 w 6294865"/>
              <a:gd name="connsiteY29871" fmla="*/ 1893323 h 5339960"/>
              <a:gd name="connsiteX29872" fmla="*/ 521939 w 6294865"/>
              <a:gd name="connsiteY29872" fmla="*/ 1861679 h 5339960"/>
              <a:gd name="connsiteX29873" fmla="*/ 517151 w 6294865"/>
              <a:gd name="connsiteY29873" fmla="*/ 1866470 h 5339960"/>
              <a:gd name="connsiteX29874" fmla="*/ 285666 w 6294865"/>
              <a:gd name="connsiteY29874" fmla="*/ 2580874 h 5339960"/>
              <a:gd name="connsiteX29875" fmla="*/ 285916 w 6294865"/>
              <a:gd name="connsiteY29875" fmla="*/ 2581441 h 5339960"/>
              <a:gd name="connsiteX29876" fmla="*/ 287427 w 6294865"/>
              <a:gd name="connsiteY29876" fmla="*/ 2580121 h 5339960"/>
              <a:gd name="connsiteX29877" fmla="*/ 286760 w 6294865"/>
              <a:gd name="connsiteY29877" fmla="*/ 2579366 h 5339960"/>
              <a:gd name="connsiteX29878" fmla="*/ 285930 w 6294865"/>
              <a:gd name="connsiteY29878" fmla="*/ 2580092 h 5339960"/>
              <a:gd name="connsiteX29879" fmla="*/ 317897 w 6294865"/>
              <a:gd name="connsiteY29879" fmla="*/ 2478553 h 5339960"/>
              <a:gd name="connsiteX29880" fmla="*/ 321405 w 6294865"/>
              <a:gd name="connsiteY29880" fmla="*/ 2486505 h 5339960"/>
              <a:gd name="connsiteX29881" fmla="*/ 322720 w 6294865"/>
              <a:gd name="connsiteY29881" fmla="*/ 2484844 h 5339960"/>
              <a:gd name="connsiteX29882" fmla="*/ 322353 w 6294865"/>
              <a:gd name="connsiteY29882" fmla="*/ 2488654 h 5339960"/>
              <a:gd name="connsiteX29883" fmla="*/ 323158 w 6294865"/>
              <a:gd name="connsiteY29883" fmla="*/ 2490480 h 5339960"/>
              <a:gd name="connsiteX29884" fmla="*/ 336569 w 6294865"/>
              <a:gd name="connsiteY29884" fmla="*/ 2475540 h 5339960"/>
              <a:gd name="connsiteX29885" fmla="*/ 337011 w 6294865"/>
              <a:gd name="connsiteY29885" fmla="*/ 2471431 h 5339960"/>
              <a:gd name="connsiteX29886" fmla="*/ 333500 w 6294865"/>
              <a:gd name="connsiteY29886" fmla="*/ 2460751 h 5339960"/>
              <a:gd name="connsiteX29887" fmla="*/ 321058 w 6294865"/>
              <a:gd name="connsiteY29887" fmla="*/ 2469194 h 5339960"/>
              <a:gd name="connsiteX29888" fmla="*/ 487079 w 6294865"/>
              <a:gd name="connsiteY29888" fmla="*/ 1940625 h 5339960"/>
              <a:gd name="connsiteX29889" fmla="*/ 488272 w 6294865"/>
              <a:gd name="connsiteY29889" fmla="*/ 1939791 h 5339960"/>
              <a:gd name="connsiteX29890" fmla="*/ 498378 w 6294865"/>
              <a:gd name="connsiteY29890" fmla="*/ 1939088 h 5339960"/>
              <a:gd name="connsiteX29891" fmla="*/ 491424 w 6294865"/>
              <a:gd name="connsiteY29891" fmla="*/ 1933539 h 5339960"/>
              <a:gd name="connsiteX29892" fmla="*/ 541324 w 6294865"/>
              <a:gd name="connsiteY29892" fmla="*/ 1768400 h 5339960"/>
              <a:gd name="connsiteX29893" fmla="*/ 540930 w 6294865"/>
              <a:gd name="connsiteY29893" fmla="*/ 1770177 h 5339960"/>
              <a:gd name="connsiteX29894" fmla="*/ 544285 w 6294865"/>
              <a:gd name="connsiteY29894" fmla="*/ 1787820 h 5339960"/>
              <a:gd name="connsiteX29895" fmla="*/ 545879 w 6294865"/>
              <a:gd name="connsiteY29895" fmla="*/ 1794413 h 5339960"/>
              <a:gd name="connsiteX29896" fmla="*/ 546649 w 6294865"/>
              <a:gd name="connsiteY29896" fmla="*/ 1794386 h 5339960"/>
              <a:gd name="connsiteX29897" fmla="*/ 552803 w 6294865"/>
              <a:gd name="connsiteY29897" fmla="*/ 1765721 h 5339960"/>
              <a:gd name="connsiteX29898" fmla="*/ 546413 w 6294865"/>
              <a:gd name="connsiteY29898" fmla="*/ 1762797 h 5339960"/>
              <a:gd name="connsiteX29899" fmla="*/ 545414 w 6294865"/>
              <a:gd name="connsiteY29899" fmla="*/ 1763427 h 5339960"/>
              <a:gd name="connsiteX29900" fmla="*/ 545308 w 6294865"/>
              <a:gd name="connsiteY29900" fmla="*/ 1763639 h 5339960"/>
              <a:gd name="connsiteX29901" fmla="*/ 414857 w 6294865"/>
              <a:gd name="connsiteY29901" fmla="*/ 2166040 h 5339960"/>
              <a:gd name="connsiteX29902" fmla="*/ 419516 w 6294865"/>
              <a:gd name="connsiteY29902" fmla="*/ 2169427 h 5339960"/>
              <a:gd name="connsiteX29903" fmla="*/ 427445 w 6294865"/>
              <a:gd name="connsiteY29903" fmla="*/ 2167526 h 5339960"/>
              <a:gd name="connsiteX29904" fmla="*/ 428558 w 6294865"/>
              <a:gd name="connsiteY29904" fmla="*/ 2166881 h 5339960"/>
              <a:gd name="connsiteX29905" fmla="*/ 428426 w 6294865"/>
              <a:gd name="connsiteY29905" fmla="*/ 2166408 h 5339960"/>
              <a:gd name="connsiteX29906" fmla="*/ 460137 w 6294865"/>
              <a:gd name="connsiteY29906" fmla="*/ 2019021 h 5339960"/>
              <a:gd name="connsiteX29907" fmla="*/ 466907 w 6294865"/>
              <a:gd name="connsiteY29907" fmla="*/ 2018912 h 5339960"/>
              <a:gd name="connsiteX29908" fmla="*/ 460625 w 6294865"/>
              <a:gd name="connsiteY29908" fmla="*/ 2018741 h 5339960"/>
              <a:gd name="connsiteX29909" fmla="*/ 150024 w 6294865"/>
              <a:gd name="connsiteY29909" fmla="*/ 2998995 h 5339960"/>
              <a:gd name="connsiteX29910" fmla="*/ 150090 w 6294865"/>
              <a:gd name="connsiteY29910" fmla="*/ 3000555 h 5339960"/>
              <a:gd name="connsiteX29911" fmla="*/ 150437 w 6294865"/>
              <a:gd name="connsiteY29911" fmla="*/ 3003258 h 5339960"/>
              <a:gd name="connsiteX29912" fmla="*/ 153425 w 6294865"/>
              <a:gd name="connsiteY29912" fmla="*/ 3001757 h 5339960"/>
              <a:gd name="connsiteX29913" fmla="*/ 505726 w 6294865"/>
              <a:gd name="connsiteY29913" fmla="*/ 1869747 h 5339960"/>
              <a:gd name="connsiteX29914" fmla="*/ 507876 w 6294865"/>
              <a:gd name="connsiteY29914" fmla="*/ 1872257 h 5339960"/>
              <a:gd name="connsiteX29915" fmla="*/ 507995 w 6294865"/>
              <a:gd name="connsiteY29915" fmla="*/ 1872964 h 5339960"/>
              <a:gd name="connsiteX29916" fmla="*/ 514743 w 6294865"/>
              <a:gd name="connsiteY29916" fmla="*/ 1864766 h 5339960"/>
              <a:gd name="connsiteX29917" fmla="*/ 511234 w 6294865"/>
              <a:gd name="connsiteY29917" fmla="*/ 1866975 h 5339960"/>
              <a:gd name="connsiteX29918" fmla="*/ 465752 w 6294865"/>
              <a:gd name="connsiteY29918" fmla="*/ 1993825 h 5339960"/>
              <a:gd name="connsiteX29919" fmla="*/ 466362 w 6294865"/>
              <a:gd name="connsiteY29919" fmla="*/ 1993431 h 5339960"/>
              <a:gd name="connsiteX29920" fmla="*/ 467556 w 6294865"/>
              <a:gd name="connsiteY29920" fmla="*/ 1993168 h 5339960"/>
              <a:gd name="connsiteX29921" fmla="*/ 520327 w 6294865"/>
              <a:gd name="connsiteY29921" fmla="*/ 1971553 h 5339960"/>
              <a:gd name="connsiteX29922" fmla="*/ 518485 w 6294865"/>
              <a:gd name="connsiteY29922" fmla="*/ 1968257 h 5339960"/>
              <a:gd name="connsiteX29923" fmla="*/ 510371 w 6294865"/>
              <a:gd name="connsiteY29923" fmla="*/ 1955997 h 5339960"/>
              <a:gd name="connsiteX29924" fmla="*/ 509849 w 6294865"/>
              <a:gd name="connsiteY29924" fmla="*/ 1956014 h 5339960"/>
              <a:gd name="connsiteX29925" fmla="*/ 496626 w 6294865"/>
              <a:gd name="connsiteY29925" fmla="*/ 1957080 h 5339960"/>
              <a:gd name="connsiteX29926" fmla="*/ 484920 w 6294865"/>
              <a:gd name="connsiteY29926" fmla="*/ 1968791 h 5339960"/>
              <a:gd name="connsiteX29927" fmla="*/ 470297 w 6294865"/>
              <a:gd name="connsiteY29927" fmla="*/ 1982418 h 5339960"/>
              <a:gd name="connsiteX29928" fmla="*/ 487921 w 6294865"/>
              <a:gd name="connsiteY29928" fmla="*/ 1960517 h 5339960"/>
              <a:gd name="connsiteX29929" fmla="*/ 490433 w 6294865"/>
              <a:gd name="connsiteY29929" fmla="*/ 1957551 h 5339960"/>
              <a:gd name="connsiteX29930" fmla="*/ 479668 w 6294865"/>
              <a:gd name="connsiteY29930" fmla="*/ 1957183 h 5339960"/>
              <a:gd name="connsiteX29931" fmla="*/ 478510 w 6294865"/>
              <a:gd name="connsiteY29931" fmla="*/ 1959839 h 5339960"/>
              <a:gd name="connsiteX29932" fmla="*/ 469844 w 6294865"/>
              <a:gd name="connsiteY29932" fmla="*/ 1982617 h 5339960"/>
              <a:gd name="connsiteX29933" fmla="*/ 455738 w 6294865"/>
              <a:gd name="connsiteY29933" fmla="*/ 2025147 h 5339960"/>
              <a:gd name="connsiteX29934" fmla="*/ 464261 w 6294865"/>
              <a:gd name="connsiteY29934" fmla="*/ 2036817 h 5339960"/>
              <a:gd name="connsiteX29935" fmla="*/ 478366 w 6294865"/>
              <a:gd name="connsiteY29935" fmla="*/ 2058915 h 5339960"/>
              <a:gd name="connsiteX29936" fmla="*/ 485566 w 6294865"/>
              <a:gd name="connsiteY29936" fmla="*/ 2055792 h 5339960"/>
              <a:gd name="connsiteX29937" fmla="*/ 484671 w 6294865"/>
              <a:gd name="connsiteY29937" fmla="*/ 2050643 h 5339960"/>
              <a:gd name="connsiteX29938" fmla="*/ 496107 w 6294865"/>
              <a:gd name="connsiteY29938" fmla="*/ 2041127 h 5339960"/>
              <a:gd name="connsiteX29939" fmla="*/ 504583 w 6294865"/>
              <a:gd name="connsiteY29939" fmla="*/ 2047533 h 5339960"/>
              <a:gd name="connsiteX29940" fmla="*/ 509125 w 6294865"/>
              <a:gd name="connsiteY29940" fmla="*/ 2045556 h 5339960"/>
              <a:gd name="connsiteX29941" fmla="*/ 508821 w 6294865"/>
              <a:gd name="connsiteY29941" fmla="*/ 2044914 h 5339960"/>
              <a:gd name="connsiteX29942" fmla="*/ 515021 w 6294865"/>
              <a:gd name="connsiteY29942" fmla="*/ 2036290 h 5339960"/>
              <a:gd name="connsiteX29943" fmla="*/ 525682 w 6294865"/>
              <a:gd name="connsiteY29943" fmla="*/ 2030074 h 5339960"/>
              <a:gd name="connsiteX29944" fmla="*/ 499505 w 6294865"/>
              <a:gd name="connsiteY29944" fmla="*/ 2028163 h 5339960"/>
              <a:gd name="connsiteX29945" fmla="*/ 371001 w 6294865"/>
              <a:gd name="connsiteY29945" fmla="*/ 2292123 h 5339960"/>
              <a:gd name="connsiteX29946" fmla="*/ 376481 w 6294865"/>
              <a:gd name="connsiteY29946" fmla="*/ 2296105 h 5339960"/>
              <a:gd name="connsiteX29947" fmla="*/ 386323 w 6294865"/>
              <a:gd name="connsiteY29947" fmla="*/ 2303462 h 5339960"/>
              <a:gd name="connsiteX29948" fmla="*/ 394643 w 6294865"/>
              <a:gd name="connsiteY29948" fmla="*/ 2300662 h 5339960"/>
              <a:gd name="connsiteX29949" fmla="*/ 400559 w 6294865"/>
              <a:gd name="connsiteY29949" fmla="*/ 2299470 h 5339960"/>
              <a:gd name="connsiteX29950" fmla="*/ 403318 w 6294865"/>
              <a:gd name="connsiteY29950" fmla="*/ 2293889 h 5339960"/>
              <a:gd name="connsiteX29951" fmla="*/ 248003 w 6294865"/>
              <a:gd name="connsiteY29951" fmla="*/ 2679470 h 5339960"/>
              <a:gd name="connsiteX29952" fmla="*/ 249691 w 6294865"/>
              <a:gd name="connsiteY29952" fmla="*/ 2685976 h 5339960"/>
              <a:gd name="connsiteX29953" fmla="*/ 249950 w 6294865"/>
              <a:gd name="connsiteY29953" fmla="*/ 2685794 h 5339960"/>
              <a:gd name="connsiteX29954" fmla="*/ 249168 w 6294865"/>
              <a:gd name="connsiteY29954" fmla="*/ 2678855 h 5339960"/>
              <a:gd name="connsiteX29955" fmla="*/ 568071 w 6294865"/>
              <a:gd name="connsiteY29955" fmla="*/ 1654874 h 5339960"/>
              <a:gd name="connsiteX29956" fmla="*/ 569017 w 6294865"/>
              <a:gd name="connsiteY29956" fmla="*/ 1655924 h 5339960"/>
              <a:gd name="connsiteX29957" fmla="*/ 570174 w 6294865"/>
              <a:gd name="connsiteY29957" fmla="*/ 1655936 h 5339960"/>
              <a:gd name="connsiteX29958" fmla="*/ 569085 w 6294865"/>
              <a:gd name="connsiteY29958" fmla="*/ 1655036 h 5339960"/>
              <a:gd name="connsiteX29959" fmla="*/ 422471 w 6294865"/>
              <a:gd name="connsiteY29959" fmla="*/ 2107202 h 5339960"/>
              <a:gd name="connsiteX29960" fmla="*/ 424490 w 6294865"/>
              <a:gd name="connsiteY29960" fmla="*/ 2112384 h 5339960"/>
              <a:gd name="connsiteX29961" fmla="*/ 424623 w 6294865"/>
              <a:gd name="connsiteY29961" fmla="*/ 2112410 h 5339960"/>
              <a:gd name="connsiteX29962" fmla="*/ 427599 w 6294865"/>
              <a:gd name="connsiteY29962" fmla="*/ 2110270 h 5339960"/>
              <a:gd name="connsiteX29963" fmla="*/ 592773 w 6294865"/>
              <a:gd name="connsiteY29963" fmla="*/ 1565222 h 5339960"/>
              <a:gd name="connsiteX29964" fmla="*/ 607830 w 6294865"/>
              <a:gd name="connsiteY29964" fmla="*/ 1580133 h 5339960"/>
              <a:gd name="connsiteX29965" fmla="*/ 618592 w 6294865"/>
              <a:gd name="connsiteY29965" fmla="*/ 1590832 h 5339960"/>
              <a:gd name="connsiteX29966" fmla="*/ 638305 w 6294865"/>
              <a:gd name="connsiteY29966" fmla="*/ 1583721 h 5339960"/>
              <a:gd name="connsiteX29967" fmla="*/ 646005 w 6294865"/>
              <a:gd name="connsiteY29967" fmla="*/ 1580425 h 5339960"/>
              <a:gd name="connsiteX29968" fmla="*/ 642224 w 6294865"/>
              <a:gd name="connsiteY29968" fmla="*/ 1578676 h 5339960"/>
              <a:gd name="connsiteX29969" fmla="*/ 631118 w 6294865"/>
              <a:gd name="connsiteY29969" fmla="*/ 1572425 h 5339960"/>
              <a:gd name="connsiteX29970" fmla="*/ 636217 w 6294865"/>
              <a:gd name="connsiteY29970" fmla="*/ 1572117 h 5339960"/>
              <a:gd name="connsiteX29971" fmla="*/ 651377 w 6294865"/>
              <a:gd name="connsiteY29971" fmla="*/ 1574906 h 5339960"/>
              <a:gd name="connsiteX29972" fmla="*/ 640119 w 6294865"/>
              <a:gd name="connsiteY29972" fmla="*/ 1559482 h 5339960"/>
              <a:gd name="connsiteX29973" fmla="*/ 622021 w 6294865"/>
              <a:gd name="connsiteY29973" fmla="*/ 1546236 h 5339960"/>
              <a:gd name="connsiteX29974" fmla="*/ 615370 w 6294865"/>
              <a:gd name="connsiteY29974" fmla="*/ 1550052 h 5339960"/>
              <a:gd name="connsiteX29975" fmla="*/ 358693 w 6294865"/>
              <a:gd name="connsiteY29975" fmla="*/ 2307732 h 5339960"/>
              <a:gd name="connsiteX29976" fmla="*/ 362196 w 6294865"/>
              <a:gd name="connsiteY29976" fmla="*/ 2324571 h 5339960"/>
              <a:gd name="connsiteX29977" fmla="*/ 363522 w 6294865"/>
              <a:gd name="connsiteY29977" fmla="*/ 2335914 h 5339960"/>
              <a:gd name="connsiteX29978" fmla="*/ 385441 w 6294865"/>
              <a:gd name="connsiteY29978" fmla="*/ 2325167 h 5339960"/>
              <a:gd name="connsiteX29979" fmla="*/ 388908 w 6294865"/>
              <a:gd name="connsiteY29979" fmla="*/ 2323730 h 5339960"/>
              <a:gd name="connsiteX29980" fmla="*/ 390218 w 6294865"/>
              <a:gd name="connsiteY29980" fmla="*/ 2321002 h 5339960"/>
              <a:gd name="connsiteX29981" fmla="*/ 378534 w 6294865"/>
              <a:gd name="connsiteY29981" fmla="*/ 2323627 h 5339960"/>
              <a:gd name="connsiteX29982" fmla="*/ 373880 w 6294865"/>
              <a:gd name="connsiteY29982" fmla="*/ 2315825 h 5339960"/>
              <a:gd name="connsiteX29983" fmla="*/ 377217 w 6294865"/>
              <a:gd name="connsiteY29983" fmla="*/ 2311907 h 5339960"/>
              <a:gd name="connsiteX29984" fmla="*/ 365895 w 6294865"/>
              <a:gd name="connsiteY29984" fmla="*/ 2304342 h 5339960"/>
              <a:gd name="connsiteX29985" fmla="*/ 147970 w 6294865"/>
              <a:gd name="connsiteY29985" fmla="*/ 2976368 h 5339960"/>
              <a:gd name="connsiteX29986" fmla="*/ 149434 w 6294865"/>
              <a:gd name="connsiteY29986" fmla="*/ 2985025 h 5339960"/>
              <a:gd name="connsiteX29987" fmla="*/ 149690 w 6294865"/>
              <a:gd name="connsiteY29987" fmla="*/ 2991053 h 5339960"/>
              <a:gd name="connsiteX29988" fmla="*/ 154770 w 6294865"/>
              <a:gd name="connsiteY29988" fmla="*/ 2994651 h 5339960"/>
              <a:gd name="connsiteX29989" fmla="*/ 161564 w 6294865"/>
              <a:gd name="connsiteY29989" fmla="*/ 2963007 h 5339960"/>
              <a:gd name="connsiteX29990" fmla="*/ 156774 w 6294865"/>
              <a:gd name="connsiteY29990" fmla="*/ 2967797 h 5339960"/>
              <a:gd name="connsiteX29991" fmla="*/ 380219 w 6294865"/>
              <a:gd name="connsiteY29991" fmla="*/ 2238366 h 5339960"/>
              <a:gd name="connsiteX29992" fmla="*/ 388784 w 6294865"/>
              <a:gd name="connsiteY29992" fmla="*/ 2244519 h 5339960"/>
              <a:gd name="connsiteX29993" fmla="*/ 393330 w 6294865"/>
              <a:gd name="connsiteY29993" fmla="*/ 2245752 h 5339960"/>
              <a:gd name="connsiteX29994" fmla="*/ 397841 w 6294865"/>
              <a:gd name="connsiteY29994" fmla="*/ 2250683 h 5339960"/>
              <a:gd name="connsiteX29995" fmla="*/ 397015 w 6294865"/>
              <a:gd name="connsiteY29995" fmla="*/ 2231750 h 5339960"/>
              <a:gd name="connsiteX29996" fmla="*/ 126703 w 6294865"/>
              <a:gd name="connsiteY29996" fmla="*/ 3041951 h 5339960"/>
              <a:gd name="connsiteX29997" fmla="*/ 127897 w 6294865"/>
              <a:gd name="connsiteY29997" fmla="*/ 3041118 h 5339960"/>
              <a:gd name="connsiteX29998" fmla="*/ 138003 w 6294865"/>
              <a:gd name="connsiteY29998" fmla="*/ 3040416 h 5339960"/>
              <a:gd name="connsiteX29999" fmla="*/ 131048 w 6294865"/>
              <a:gd name="connsiteY29999" fmla="*/ 3034866 h 5339960"/>
              <a:gd name="connsiteX30000" fmla="*/ 266103 w 6294865"/>
              <a:gd name="connsiteY30000" fmla="*/ 2598979 h 5339960"/>
              <a:gd name="connsiteX30001" fmla="*/ 266742 w 6294865"/>
              <a:gd name="connsiteY30001" fmla="*/ 2607107 h 5339960"/>
              <a:gd name="connsiteX30002" fmla="*/ 267205 w 6294865"/>
              <a:gd name="connsiteY30002" fmla="*/ 2608308 h 5339960"/>
              <a:gd name="connsiteX30003" fmla="*/ 267694 w 6294865"/>
              <a:gd name="connsiteY30003" fmla="*/ 2608252 h 5339960"/>
              <a:gd name="connsiteX30004" fmla="*/ 270177 w 6294865"/>
              <a:gd name="connsiteY30004" fmla="*/ 2594905 h 5339960"/>
              <a:gd name="connsiteX30005" fmla="*/ 244428 w 6294865"/>
              <a:gd name="connsiteY30005" fmla="*/ 2665684 h 5339960"/>
              <a:gd name="connsiteX30006" fmla="*/ 244568 w 6294865"/>
              <a:gd name="connsiteY30006" fmla="*/ 2666222 h 5339960"/>
              <a:gd name="connsiteX30007" fmla="*/ 247642 w 6294865"/>
              <a:gd name="connsiteY30007" fmla="*/ 2665352 h 5339960"/>
              <a:gd name="connsiteX30008" fmla="*/ 247509 w 6294865"/>
              <a:gd name="connsiteY30008" fmla="*/ 2664172 h 5339960"/>
              <a:gd name="connsiteX30009" fmla="*/ 391454 w 6294865"/>
              <a:gd name="connsiteY30009" fmla="*/ 2192843 h 5339960"/>
              <a:gd name="connsiteX30010" fmla="*/ 395349 w 6294865"/>
              <a:gd name="connsiteY30010" fmla="*/ 2198380 h 5339960"/>
              <a:gd name="connsiteX30011" fmla="*/ 397015 w 6294865"/>
              <a:gd name="connsiteY30011" fmla="*/ 2195956 h 5339960"/>
              <a:gd name="connsiteX30012" fmla="*/ 397099 w 6294865"/>
              <a:gd name="connsiteY30012" fmla="*/ 2192306 h 5339960"/>
              <a:gd name="connsiteX30013" fmla="*/ 392794 w 6294865"/>
              <a:gd name="connsiteY30013" fmla="*/ 2192774 h 5339960"/>
              <a:gd name="connsiteX30014" fmla="*/ 145350 w 6294865"/>
              <a:gd name="connsiteY30014" fmla="*/ 2971074 h 5339960"/>
              <a:gd name="connsiteX30015" fmla="*/ 147500 w 6294865"/>
              <a:gd name="connsiteY30015" fmla="*/ 2973585 h 5339960"/>
              <a:gd name="connsiteX30016" fmla="*/ 147620 w 6294865"/>
              <a:gd name="connsiteY30016" fmla="*/ 2974292 h 5339960"/>
              <a:gd name="connsiteX30017" fmla="*/ 154368 w 6294865"/>
              <a:gd name="connsiteY30017" fmla="*/ 2966093 h 5339960"/>
              <a:gd name="connsiteX30018" fmla="*/ 150858 w 6294865"/>
              <a:gd name="connsiteY30018" fmla="*/ 2968303 h 5339960"/>
              <a:gd name="connsiteX30019" fmla="*/ 570993 w 6294865"/>
              <a:gd name="connsiteY30019" fmla="*/ 1617984 h 5339960"/>
              <a:gd name="connsiteX30020" fmla="*/ 588550 w 6294865"/>
              <a:gd name="connsiteY30020" fmla="*/ 1642945 h 5339960"/>
              <a:gd name="connsiteX30021" fmla="*/ 600200 w 6294865"/>
              <a:gd name="connsiteY30021" fmla="*/ 1633528 h 5339960"/>
              <a:gd name="connsiteX30022" fmla="*/ 596380 w 6294865"/>
              <a:gd name="connsiteY30022" fmla="*/ 1615312 h 5339960"/>
              <a:gd name="connsiteX30023" fmla="*/ 591423 w 6294865"/>
              <a:gd name="connsiteY30023" fmla="*/ 1612345 h 5339960"/>
              <a:gd name="connsiteX30024" fmla="*/ 105341 w 6294865"/>
              <a:gd name="connsiteY30024" fmla="*/ 3095249 h 5339960"/>
              <a:gd name="connsiteX30025" fmla="*/ 159950 w 6294865"/>
              <a:gd name="connsiteY30025" fmla="*/ 3072881 h 5339960"/>
              <a:gd name="connsiteX30026" fmla="*/ 158109 w 6294865"/>
              <a:gd name="connsiteY30026" fmla="*/ 3069584 h 5339960"/>
              <a:gd name="connsiteX30027" fmla="*/ 149995 w 6294865"/>
              <a:gd name="connsiteY30027" fmla="*/ 3057325 h 5339960"/>
              <a:gd name="connsiteX30028" fmla="*/ 149474 w 6294865"/>
              <a:gd name="connsiteY30028" fmla="*/ 3057342 h 5339960"/>
              <a:gd name="connsiteX30029" fmla="*/ 136250 w 6294865"/>
              <a:gd name="connsiteY30029" fmla="*/ 3058407 h 5339960"/>
              <a:gd name="connsiteX30030" fmla="*/ 124546 w 6294865"/>
              <a:gd name="connsiteY30030" fmla="*/ 3070118 h 5339960"/>
              <a:gd name="connsiteX30031" fmla="*/ 109921 w 6294865"/>
              <a:gd name="connsiteY30031" fmla="*/ 3083745 h 5339960"/>
              <a:gd name="connsiteX30032" fmla="*/ 127545 w 6294865"/>
              <a:gd name="connsiteY30032" fmla="*/ 3061844 h 5339960"/>
              <a:gd name="connsiteX30033" fmla="*/ 130057 w 6294865"/>
              <a:gd name="connsiteY30033" fmla="*/ 3058878 h 5339960"/>
              <a:gd name="connsiteX30034" fmla="*/ 119293 w 6294865"/>
              <a:gd name="connsiteY30034" fmla="*/ 3058511 h 5339960"/>
              <a:gd name="connsiteX30035" fmla="*/ 118134 w 6294865"/>
              <a:gd name="connsiteY30035" fmla="*/ 3061167 h 5339960"/>
              <a:gd name="connsiteX30036" fmla="*/ 109468 w 6294865"/>
              <a:gd name="connsiteY30036" fmla="*/ 3083944 h 5339960"/>
              <a:gd name="connsiteX30037" fmla="*/ 275916 w 6294865"/>
              <a:gd name="connsiteY30037" fmla="*/ 2550330 h 5339960"/>
              <a:gd name="connsiteX30038" fmla="*/ 276424 w 6294865"/>
              <a:gd name="connsiteY30038" fmla="*/ 2550685 h 5339960"/>
              <a:gd name="connsiteX30039" fmla="*/ 280832 w 6294865"/>
              <a:gd name="connsiteY30039" fmla="*/ 2545411 h 5339960"/>
              <a:gd name="connsiteX30040" fmla="*/ 95910 w 6294865"/>
              <a:gd name="connsiteY30040" fmla="*/ 3120411 h 5339960"/>
              <a:gd name="connsiteX30041" fmla="*/ 107498 w 6294865"/>
              <a:gd name="connsiteY30041" fmla="*/ 3120222 h 5339960"/>
              <a:gd name="connsiteX30042" fmla="*/ 158028 w 6294865"/>
              <a:gd name="connsiteY30042" fmla="*/ 3121063 h 5339960"/>
              <a:gd name="connsiteX30043" fmla="*/ 178213 w 6294865"/>
              <a:gd name="connsiteY30043" fmla="*/ 3122799 h 5339960"/>
              <a:gd name="connsiteX30044" fmla="*/ 180559 w 6294865"/>
              <a:gd name="connsiteY30044" fmla="*/ 3120028 h 5339960"/>
              <a:gd name="connsiteX30045" fmla="*/ 168589 w 6294865"/>
              <a:gd name="connsiteY30045" fmla="*/ 3119618 h 5339960"/>
              <a:gd name="connsiteX30046" fmla="*/ 166054 w 6294865"/>
              <a:gd name="connsiteY30046" fmla="*/ 3110896 h 5339960"/>
              <a:gd name="connsiteX30047" fmla="*/ 176935 w 6294865"/>
              <a:gd name="connsiteY30047" fmla="*/ 3103289 h 5339960"/>
              <a:gd name="connsiteX30048" fmla="*/ 171847 w 6294865"/>
              <a:gd name="connsiteY30048" fmla="*/ 3094180 h 5339960"/>
              <a:gd name="connsiteX30049" fmla="*/ 171647 w 6294865"/>
              <a:gd name="connsiteY30049" fmla="*/ 3094627 h 5339960"/>
              <a:gd name="connsiteX30050" fmla="*/ 127114 w 6294865"/>
              <a:gd name="connsiteY30050" fmla="*/ 3109075 h 5339960"/>
              <a:gd name="connsiteX30051" fmla="*/ 143289 w 6294865"/>
              <a:gd name="connsiteY30051" fmla="*/ 3093297 h 5339960"/>
              <a:gd name="connsiteX30052" fmla="*/ 150154 w 6294865"/>
              <a:gd name="connsiteY30052" fmla="*/ 3087242 h 5339960"/>
              <a:gd name="connsiteX30053" fmla="*/ 144076 w 6294865"/>
              <a:gd name="connsiteY30053" fmla="*/ 3089465 h 5339960"/>
              <a:gd name="connsiteX30054" fmla="*/ 101781 w 6294865"/>
              <a:gd name="connsiteY30054" fmla="*/ 3104998 h 5339960"/>
              <a:gd name="connsiteX30055" fmla="*/ 101565 w 6294865"/>
              <a:gd name="connsiteY30055" fmla="*/ 3105593 h 5339960"/>
              <a:gd name="connsiteX30056" fmla="*/ 95929 w 6294865"/>
              <a:gd name="connsiteY30056" fmla="*/ 3120376 h 5339960"/>
              <a:gd name="connsiteX30057" fmla="*/ 522270 w 6294865"/>
              <a:gd name="connsiteY30057" fmla="*/ 1765203 h 5339960"/>
              <a:gd name="connsiteX30058" fmla="*/ 524289 w 6294865"/>
              <a:gd name="connsiteY30058" fmla="*/ 1768077 h 5339960"/>
              <a:gd name="connsiteX30059" fmla="*/ 523674 w 6294865"/>
              <a:gd name="connsiteY30059" fmla="*/ 1764816 h 5339960"/>
              <a:gd name="connsiteX30060" fmla="*/ 228704 w 6294865"/>
              <a:gd name="connsiteY30060" fmla="*/ 2693529 h 5339960"/>
              <a:gd name="connsiteX30061" fmla="*/ 236313 w 6294865"/>
              <a:gd name="connsiteY30061" fmla="*/ 2699293 h 5339960"/>
              <a:gd name="connsiteX30062" fmla="*/ 243116 w 6294865"/>
              <a:gd name="connsiteY30062" fmla="*/ 2703093 h 5339960"/>
              <a:gd name="connsiteX30063" fmla="*/ 246955 w 6294865"/>
              <a:gd name="connsiteY30063" fmla="*/ 2699086 h 5339960"/>
              <a:gd name="connsiteX30064" fmla="*/ 241669 w 6294865"/>
              <a:gd name="connsiteY30064" fmla="*/ 2682821 h 5339960"/>
              <a:gd name="connsiteX30065" fmla="*/ 236420 w 6294865"/>
              <a:gd name="connsiteY30065" fmla="*/ 2685597 h 5339960"/>
              <a:gd name="connsiteX30066" fmla="*/ 548622 w 6294865"/>
              <a:gd name="connsiteY30066" fmla="*/ 1677591 h 5339960"/>
              <a:gd name="connsiteX30067" fmla="*/ 554249 w 6294865"/>
              <a:gd name="connsiteY30067" fmla="*/ 1681678 h 5339960"/>
              <a:gd name="connsiteX30068" fmla="*/ 554521 w 6294865"/>
              <a:gd name="connsiteY30068" fmla="*/ 1681121 h 5339960"/>
              <a:gd name="connsiteX30069" fmla="*/ 396917 w 6294865"/>
              <a:gd name="connsiteY30069" fmla="*/ 2152089 h 5339960"/>
              <a:gd name="connsiteX30070" fmla="*/ 397763 w 6294865"/>
              <a:gd name="connsiteY30070" fmla="*/ 2152795 h 5339960"/>
              <a:gd name="connsiteX30071" fmla="*/ 398577 w 6294865"/>
              <a:gd name="connsiteY30071" fmla="*/ 2152934 h 5339960"/>
              <a:gd name="connsiteX30072" fmla="*/ 399098 w 6294865"/>
              <a:gd name="connsiteY30072" fmla="*/ 2152598 h 5339960"/>
              <a:gd name="connsiteX30073" fmla="*/ 397558 w 6294865"/>
              <a:gd name="connsiteY30073" fmla="*/ 2151312 h 5339960"/>
              <a:gd name="connsiteX30074" fmla="*/ 223881 w 6294865"/>
              <a:gd name="connsiteY30074" fmla="*/ 2700964 h 5339960"/>
              <a:gd name="connsiteX30075" fmla="*/ 230532 w 6294865"/>
              <a:gd name="connsiteY30075" fmla="*/ 2705494 h 5339960"/>
              <a:gd name="connsiteX30076" fmla="*/ 231473 w 6294865"/>
              <a:gd name="connsiteY30076" fmla="*/ 2706377 h 5339960"/>
              <a:gd name="connsiteX30077" fmla="*/ 237706 w 6294865"/>
              <a:gd name="connsiteY30077" fmla="*/ 2709048 h 5339960"/>
              <a:gd name="connsiteX30078" fmla="*/ 237939 w 6294865"/>
              <a:gd name="connsiteY30078" fmla="*/ 2708787 h 5339960"/>
              <a:gd name="connsiteX30079" fmla="*/ 224667 w 6294865"/>
              <a:gd name="connsiteY30079" fmla="*/ 2699321 h 5339960"/>
              <a:gd name="connsiteX30080" fmla="*/ 303042 w 6294865"/>
              <a:gd name="connsiteY30080" fmla="*/ 2448848 h 5339960"/>
              <a:gd name="connsiteX30081" fmla="*/ 305000 w 6294865"/>
              <a:gd name="connsiteY30081" fmla="*/ 2452735 h 5339960"/>
              <a:gd name="connsiteX30082" fmla="*/ 310522 w 6294865"/>
              <a:gd name="connsiteY30082" fmla="*/ 2446129 h 5339960"/>
              <a:gd name="connsiteX30083" fmla="*/ 310811 w 6294865"/>
              <a:gd name="connsiteY30083" fmla="*/ 2444782 h 5339960"/>
              <a:gd name="connsiteX30084" fmla="*/ 311098 w 6294865"/>
              <a:gd name="connsiteY30084" fmla="*/ 2443776 h 5339960"/>
              <a:gd name="connsiteX30085" fmla="*/ 373733 w 6294865"/>
              <a:gd name="connsiteY30085" fmla="*/ 2223749 h 5339960"/>
              <a:gd name="connsiteX30086" fmla="*/ 380306 w 6294865"/>
              <a:gd name="connsiteY30086" fmla="*/ 2223036 h 5339960"/>
              <a:gd name="connsiteX30087" fmla="*/ 384717 w 6294865"/>
              <a:gd name="connsiteY30087" fmla="*/ 2214786 h 5339960"/>
              <a:gd name="connsiteX30088" fmla="*/ 379958 w 6294865"/>
              <a:gd name="connsiteY30088" fmla="*/ 2209196 h 5339960"/>
              <a:gd name="connsiteX30089" fmla="*/ 378550 w 6294865"/>
              <a:gd name="connsiteY30089" fmla="*/ 2214092 h 5339960"/>
              <a:gd name="connsiteX30090" fmla="*/ 544892 w 6294865"/>
              <a:gd name="connsiteY30090" fmla="*/ 1679882 h 5339960"/>
              <a:gd name="connsiteX30091" fmla="*/ 545905 w 6294865"/>
              <a:gd name="connsiteY30091" fmla="*/ 1688097 h 5339960"/>
              <a:gd name="connsiteX30092" fmla="*/ 552614 w 6294865"/>
              <a:gd name="connsiteY30092" fmla="*/ 1685176 h 5339960"/>
              <a:gd name="connsiteX30093" fmla="*/ 552616 w 6294865"/>
              <a:gd name="connsiteY30093" fmla="*/ 1685041 h 5339960"/>
              <a:gd name="connsiteX30094" fmla="*/ 552825 w 6294865"/>
              <a:gd name="connsiteY30094" fmla="*/ 1684612 h 5339960"/>
              <a:gd name="connsiteX30095" fmla="*/ 548216 w 6294865"/>
              <a:gd name="connsiteY30095" fmla="*/ 1681900 h 5339960"/>
              <a:gd name="connsiteX30096" fmla="*/ 371748 w 6294865"/>
              <a:gd name="connsiteY30096" fmla="*/ 2227727 h 5339960"/>
              <a:gd name="connsiteX30097" fmla="*/ 376587 w 6294865"/>
              <a:gd name="connsiteY30097" fmla="*/ 2226565 h 5339960"/>
              <a:gd name="connsiteX30098" fmla="*/ 372643 w 6294865"/>
              <a:gd name="connsiteY30098" fmla="*/ 2225936 h 5339960"/>
              <a:gd name="connsiteX30099" fmla="*/ 528727 w 6294865"/>
              <a:gd name="connsiteY30099" fmla="*/ 1725866 h 5339960"/>
              <a:gd name="connsiteX30100" fmla="*/ 537276 w 6294865"/>
              <a:gd name="connsiteY30100" fmla="*/ 1732992 h 5339960"/>
              <a:gd name="connsiteX30101" fmla="*/ 548819 w 6294865"/>
              <a:gd name="connsiteY30101" fmla="*/ 1741380 h 5339960"/>
              <a:gd name="connsiteX30102" fmla="*/ 548963 w 6294865"/>
              <a:gd name="connsiteY30102" fmla="*/ 1741109 h 5339960"/>
              <a:gd name="connsiteX30103" fmla="*/ 555808 w 6294865"/>
              <a:gd name="connsiteY30103" fmla="*/ 1722512 h 5339960"/>
              <a:gd name="connsiteX30104" fmla="*/ 558977 w 6294865"/>
              <a:gd name="connsiteY30104" fmla="*/ 1712443 h 5339960"/>
              <a:gd name="connsiteX30105" fmla="*/ 557826 w 6294865"/>
              <a:gd name="connsiteY30105" fmla="*/ 1709906 h 5339960"/>
              <a:gd name="connsiteX30106" fmla="*/ 544335 w 6294865"/>
              <a:gd name="connsiteY30106" fmla="*/ 1712250 h 5339960"/>
              <a:gd name="connsiteX30107" fmla="*/ 534547 w 6294865"/>
              <a:gd name="connsiteY30107" fmla="*/ 1718821 h 5339960"/>
              <a:gd name="connsiteX30108" fmla="*/ 567516 w 6294865"/>
              <a:gd name="connsiteY30108" fmla="*/ 1602516 h 5339960"/>
              <a:gd name="connsiteX30109" fmla="*/ 567538 w 6294865"/>
              <a:gd name="connsiteY30109" fmla="*/ 1602625 h 5339960"/>
              <a:gd name="connsiteX30110" fmla="*/ 567680 w 6294865"/>
              <a:gd name="connsiteY30110" fmla="*/ 1602592 h 5339960"/>
              <a:gd name="connsiteX30111" fmla="*/ 270880 w 6294865"/>
              <a:gd name="connsiteY30111" fmla="*/ 2541085 h 5339960"/>
              <a:gd name="connsiteX30112" fmla="*/ 272716 w 6294865"/>
              <a:gd name="connsiteY30112" fmla="*/ 2548168 h 5339960"/>
              <a:gd name="connsiteX30113" fmla="*/ 272850 w 6294865"/>
              <a:gd name="connsiteY30113" fmla="*/ 2548191 h 5339960"/>
              <a:gd name="connsiteX30114" fmla="*/ 273241 w 6294865"/>
              <a:gd name="connsiteY30114" fmla="*/ 2548463 h 5339960"/>
              <a:gd name="connsiteX30115" fmla="*/ 276639 w 6294865"/>
              <a:gd name="connsiteY30115" fmla="*/ 2544335 h 5339960"/>
              <a:gd name="connsiteX30116" fmla="*/ 279153 w 6294865"/>
              <a:gd name="connsiteY30116" fmla="*/ 2541367 h 5339960"/>
              <a:gd name="connsiteX30117" fmla="*/ 201085 w 6294865"/>
              <a:gd name="connsiteY30117" fmla="*/ 2760755 h 5339960"/>
              <a:gd name="connsiteX30118" fmla="*/ 205241 w 6294865"/>
              <a:gd name="connsiteY30118" fmla="*/ 2768244 h 5339960"/>
              <a:gd name="connsiteX30119" fmla="*/ 229065 w 6294865"/>
              <a:gd name="connsiteY30119" fmla="*/ 2767538 h 5339960"/>
              <a:gd name="connsiteX30120" fmla="*/ 238177 w 6294865"/>
              <a:gd name="connsiteY30120" fmla="*/ 2764963 h 5339960"/>
              <a:gd name="connsiteX30121" fmla="*/ 239095 w 6294865"/>
              <a:gd name="connsiteY30121" fmla="*/ 2745981 h 5339960"/>
              <a:gd name="connsiteX30122" fmla="*/ 232753 w 6294865"/>
              <a:gd name="connsiteY30122" fmla="*/ 2747143 h 5339960"/>
              <a:gd name="connsiteX30123" fmla="*/ 222904 w 6294865"/>
              <a:gd name="connsiteY30123" fmla="*/ 2740409 h 5339960"/>
              <a:gd name="connsiteX30124" fmla="*/ 222010 w 6294865"/>
              <a:gd name="connsiteY30124" fmla="*/ 2739534 h 5339960"/>
              <a:gd name="connsiteX30125" fmla="*/ 201783 w 6294865"/>
              <a:gd name="connsiteY30125" fmla="*/ 2760050 h 5339960"/>
              <a:gd name="connsiteX30126" fmla="*/ 579679 w 6294865"/>
              <a:gd name="connsiteY30126" fmla="*/ 1552460 h 5339960"/>
              <a:gd name="connsiteX30127" fmla="*/ 583554 w 6294865"/>
              <a:gd name="connsiteY30127" fmla="*/ 1556141 h 5339960"/>
              <a:gd name="connsiteX30128" fmla="*/ 601886 w 6294865"/>
              <a:gd name="connsiteY30128" fmla="*/ 1541322 h 5339960"/>
              <a:gd name="connsiteX30129" fmla="*/ 602711 w 6294865"/>
              <a:gd name="connsiteY30129" fmla="*/ 1540728 h 5339960"/>
              <a:gd name="connsiteX30130" fmla="*/ 567076 w 6294865"/>
              <a:gd name="connsiteY30130" fmla="*/ 1591205 h 5339960"/>
              <a:gd name="connsiteX30131" fmla="*/ 575085 w 6294865"/>
              <a:gd name="connsiteY30131" fmla="*/ 1592897 h 5339960"/>
              <a:gd name="connsiteX30132" fmla="*/ 574889 w 6294865"/>
              <a:gd name="connsiteY30132" fmla="*/ 1591770 h 5339960"/>
              <a:gd name="connsiteX30133" fmla="*/ 571076 w 6294865"/>
              <a:gd name="connsiteY30133" fmla="*/ 1589122 h 5339960"/>
              <a:gd name="connsiteX30134" fmla="*/ 569690 w 6294865"/>
              <a:gd name="connsiteY30134" fmla="*/ 1588041 h 5339960"/>
              <a:gd name="connsiteX30135" fmla="*/ 357006 w 6294865"/>
              <a:gd name="connsiteY30135" fmla="*/ 2254059 h 5339960"/>
              <a:gd name="connsiteX30136" fmla="*/ 356610 w 6294865"/>
              <a:gd name="connsiteY30136" fmla="*/ 2255836 h 5339960"/>
              <a:gd name="connsiteX30137" fmla="*/ 359966 w 6294865"/>
              <a:gd name="connsiteY30137" fmla="*/ 2273479 h 5339960"/>
              <a:gd name="connsiteX30138" fmla="*/ 361560 w 6294865"/>
              <a:gd name="connsiteY30138" fmla="*/ 2280070 h 5339960"/>
              <a:gd name="connsiteX30139" fmla="*/ 376222 w 6294865"/>
              <a:gd name="connsiteY30139" fmla="*/ 2279571 h 5339960"/>
              <a:gd name="connsiteX30140" fmla="*/ 400289 w 6294865"/>
              <a:gd name="connsiteY30140" fmla="*/ 2282507 h 5339960"/>
              <a:gd name="connsiteX30141" fmla="*/ 403663 w 6294865"/>
              <a:gd name="connsiteY30141" fmla="*/ 2282976 h 5339960"/>
              <a:gd name="connsiteX30142" fmla="*/ 402895 w 6294865"/>
              <a:gd name="connsiteY30142" fmla="*/ 2279350 h 5339960"/>
              <a:gd name="connsiteX30143" fmla="*/ 396446 w 6294865"/>
              <a:gd name="connsiteY30143" fmla="*/ 2273969 h 5339960"/>
              <a:gd name="connsiteX30144" fmla="*/ 369951 w 6294865"/>
              <a:gd name="connsiteY30144" fmla="*/ 2252051 h 5339960"/>
              <a:gd name="connsiteX30145" fmla="*/ 361537 w 6294865"/>
              <a:gd name="connsiteY30145" fmla="*/ 2248200 h 5339960"/>
              <a:gd name="connsiteX30146" fmla="*/ 360988 w 6294865"/>
              <a:gd name="connsiteY30146" fmla="*/ 2249298 h 5339960"/>
              <a:gd name="connsiteX30147" fmla="*/ 517443 w 6294865"/>
              <a:gd name="connsiteY30147" fmla="*/ 1743393 h 5339960"/>
              <a:gd name="connsiteX30148" fmla="*/ 518815 w 6294865"/>
              <a:gd name="connsiteY30148" fmla="*/ 1749844 h 5339960"/>
              <a:gd name="connsiteX30149" fmla="*/ 520264 w 6294865"/>
              <a:gd name="connsiteY30149" fmla="*/ 1749511 h 5339960"/>
              <a:gd name="connsiteX30150" fmla="*/ 193460 w 6294865"/>
              <a:gd name="connsiteY30150" fmla="*/ 2768459 h 5339960"/>
              <a:gd name="connsiteX30151" fmla="*/ 195018 w 6294865"/>
              <a:gd name="connsiteY30151" fmla="*/ 2768545 h 5339960"/>
              <a:gd name="connsiteX30152" fmla="*/ 197743 w 6294865"/>
              <a:gd name="connsiteY30152" fmla="*/ 2768465 h 5339960"/>
              <a:gd name="connsiteX30153" fmla="*/ 196542 w 6294865"/>
              <a:gd name="connsiteY30153" fmla="*/ 2765346 h 5339960"/>
              <a:gd name="connsiteX30154" fmla="*/ 397505 w 6294865"/>
              <a:gd name="connsiteY30154" fmla="*/ 2119043 h 5339960"/>
              <a:gd name="connsiteX30155" fmla="*/ 404232 w 6294865"/>
              <a:gd name="connsiteY30155" fmla="*/ 2128604 h 5339960"/>
              <a:gd name="connsiteX30156" fmla="*/ 411759 w 6294865"/>
              <a:gd name="connsiteY30156" fmla="*/ 2122519 h 5339960"/>
              <a:gd name="connsiteX30157" fmla="*/ 235340 w 6294865"/>
              <a:gd name="connsiteY30157" fmla="*/ 2630103 h 5339960"/>
              <a:gd name="connsiteX30158" fmla="*/ 245944 w 6294865"/>
              <a:gd name="connsiteY30158" fmla="*/ 2638431 h 5339960"/>
              <a:gd name="connsiteX30159" fmla="*/ 245788 w 6294865"/>
              <a:gd name="connsiteY30159" fmla="*/ 2628085 h 5339960"/>
              <a:gd name="connsiteX30160" fmla="*/ 236181 w 6294865"/>
              <a:gd name="connsiteY30160" fmla="*/ 2629251 h 5339960"/>
              <a:gd name="connsiteX30161" fmla="*/ 203390 w 6294865"/>
              <a:gd name="connsiteY30161" fmla="*/ 2731063 h 5339960"/>
              <a:gd name="connsiteX30162" fmla="*/ 199485 w 6294865"/>
              <a:gd name="connsiteY30162" fmla="*/ 2743899 h 5339960"/>
              <a:gd name="connsiteX30163" fmla="*/ 199345 w 6294865"/>
              <a:gd name="connsiteY30163" fmla="*/ 2752073 h 5339960"/>
              <a:gd name="connsiteX30164" fmla="*/ 206782 w 6294865"/>
              <a:gd name="connsiteY30164" fmla="*/ 2743494 h 5339960"/>
              <a:gd name="connsiteX30165" fmla="*/ 215800 w 6294865"/>
              <a:gd name="connsiteY30165" fmla="*/ 2733450 h 5339960"/>
              <a:gd name="connsiteX30166" fmla="*/ 209802 w 6294865"/>
              <a:gd name="connsiteY30166" fmla="*/ 2727576 h 5339960"/>
              <a:gd name="connsiteX30167" fmla="*/ 209399 w 6294865"/>
              <a:gd name="connsiteY30167" fmla="*/ 2727091 h 5339960"/>
              <a:gd name="connsiteX30168" fmla="*/ 213930 w 6294865"/>
              <a:gd name="connsiteY30168" fmla="*/ 2691359 h 5339960"/>
              <a:gd name="connsiteX30169" fmla="*/ 213607 w 6294865"/>
              <a:gd name="connsiteY30169" fmla="*/ 2693966 h 5339960"/>
              <a:gd name="connsiteX30170" fmla="*/ 214500 w 6294865"/>
              <a:gd name="connsiteY30170" fmla="*/ 2694573 h 5339960"/>
              <a:gd name="connsiteX30171" fmla="*/ 215628 w 6294865"/>
              <a:gd name="connsiteY30171" fmla="*/ 2692873 h 5339960"/>
              <a:gd name="connsiteX30172" fmla="*/ 214631 w 6294865"/>
              <a:gd name="connsiteY30172" fmla="*/ 2692162 h 5339960"/>
              <a:gd name="connsiteX30173" fmla="*/ 504071 w 6294865"/>
              <a:gd name="connsiteY30173" fmla="*/ 1769559 h 5339960"/>
              <a:gd name="connsiteX30174" fmla="*/ 506062 w 6294865"/>
              <a:gd name="connsiteY30174" fmla="*/ 1770984 h 5339960"/>
              <a:gd name="connsiteX30175" fmla="*/ 505317 w 6294865"/>
              <a:gd name="connsiteY30175" fmla="*/ 1769341 h 5339960"/>
              <a:gd name="connsiteX30176" fmla="*/ 570150 w 6294865"/>
              <a:gd name="connsiteY30176" fmla="*/ 1557256 h 5339960"/>
              <a:gd name="connsiteX30177" fmla="*/ 568167 w 6294865"/>
              <a:gd name="connsiteY30177" fmla="*/ 1569427 h 5339960"/>
              <a:gd name="connsiteX30178" fmla="*/ 567936 w 6294865"/>
              <a:gd name="connsiteY30178" fmla="*/ 1570228 h 5339960"/>
              <a:gd name="connsiteX30179" fmla="*/ 574478 w 6294865"/>
              <a:gd name="connsiteY30179" fmla="*/ 1563478 h 5339960"/>
              <a:gd name="connsiteX30180" fmla="*/ 576906 w 6294865"/>
              <a:gd name="connsiteY30180" fmla="*/ 1561517 h 5339960"/>
              <a:gd name="connsiteX30181" fmla="*/ 572948 w 6294865"/>
              <a:gd name="connsiteY30181" fmla="*/ 1555888 h 5339960"/>
              <a:gd name="connsiteX30182" fmla="*/ 572041 w 6294865"/>
              <a:gd name="connsiteY30182" fmla="*/ 1556351 h 5339960"/>
              <a:gd name="connsiteX30183" fmla="*/ 546867 w 6294865"/>
              <a:gd name="connsiteY30183" fmla="*/ 1625730 h 5339960"/>
              <a:gd name="connsiteX30184" fmla="*/ 554583 w 6294865"/>
              <a:gd name="connsiteY30184" fmla="*/ 1628039 h 5339960"/>
              <a:gd name="connsiteX30185" fmla="*/ 557029 w 6294865"/>
              <a:gd name="connsiteY30185" fmla="*/ 1628702 h 5339960"/>
              <a:gd name="connsiteX30186" fmla="*/ 554040 w 6294865"/>
              <a:gd name="connsiteY30186" fmla="*/ 1622122 h 5339960"/>
              <a:gd name="connsiteX30187" fmla="*/ 548157 w 6294865"/>
              <a:gd name="connsiteY30187" fmla="*/ 1623145 h 5339960"/>
              <a:gd name="connsiteX30188" fmla="*/ 517902 w 6294865"/>
              <a:gd name="connsiteY30188" fmla="*/ 1716844 h 5339960"/>
              <a:gd name="connsiteX30189" fmla="*/ 518951 w 6294865"/>
              <a:gd name="connsiteY30189" fmla="*/ 1717718 h 5339960"/>
              <a:gd name="connsiteX30190" fmla="*/ 520183 w 6294865"/>
              <a:gd name="connsiteY30190" fmla="*/ 1716447 h 5339960"/>
              <a:gd name="connsiteX30191" fmla="*/ 383752 w 6294865"/>
              <a:gd name="connsiteY30191" fmla="*/ 2140532 h 5339960"/>
              <a:gd name="connsiteX30192" fmla="*/ 384697 w 6294865"/>
              <a:gd name="connsiteY30192" fmla="*/ 2141582 h 5339960"/>
              <a:gd name="connsiteX30193" fmla="*/ 385855 w 6294865"/>
              <a:gd name="connsiteY30193" fmla="*/ 2141594 h 5339960"/>
              <a:gd name="connsiteX30194" fmla="*/ 384765 w 6294865"/>
              <a:gd name="connsiteY30194" fmla="*/ 2140693 h 5339960"/>
              <a:gd name="connsiteX30195" fmla="*/ 572473 w 6294865"/>
              <a:gd name="connsiteY30195" fmla="*/ 1535049 h 5339960"/>
              <a:gd name="connsiteX30196" fmla="*/ 572367 w 6294865"/>
              <a:gd name="connsiteY30196" fmla="*/ 1538903 h 5339960"/>
              <a:gd name="connsiteX30197" fmla="*/ 571734 w 6294865"/>
              <a:gd name="connsiteY30197" fmla="*/ 1544909 h 5339960"/>
              <a:gd name="connsiteX30198" fmla="*/ 574151 w 6294865"/>
              <a:gd name="connsiteY30198" fmla="*/ 1547207 h 5339960"/>
              <a:gd name="connsiteX30199" fmla="*/ 584422 w 6294865"/>
              <a:gd name="connsiteY30199" fmla="*/ 1542735 h 5339960"/>
              <a:gd name="connsiteX30200" fmla="*/ 603898 w 6294865"/>
              <a:gd name="connsiteY30200" fmla="*/ 1534294 h 5339960"/>
              <a:gd name="connsiteX30201" fmla="*/ 601518 w 6294865"/>
              <a:gd name="connsiteY30201" fmla="*/ 1532868 h 5339960"/>
              <a:gd name="connsiteX30202" fmla="*/ 408454 w 6294865"/>
              <a:gd name="connsiteY30202" fmla="*/ 2050880 h 5339960"/>
              <a:gd name="connsiteX30203" fmla="*/ 423512 w 6294865"/>
              <a:gd name="connsiteY30203" fmla="*/ 2065790 h 5339960"/>
              <a:gd name="connsiteX30204" fmla="*/ 434272 w 6294865"/>
              <a:gd name="connsiteY30204" fmla="*/ 2076490 h 5339960"/>
              <a:gd name="connsiteX30205" fmla="*/ 453987 w 6294865"/>
              <a:gd name="connsiteY30205" fmla="*/ 2069379 h 5339960"/>
              <a:gd name="connsiteX30206" fmla="*/ 461686 w 6294865"/>
              <a:gd name="connsiteY30206" fmla="*/ 2066084 h 5339960"/>
              <a:gd name="connsiteX30207" fmla="*/ 457905 w 6294865"/>
              <a:gd name="connsiteY30207" fmla="*/ 2064334 h 5339960"/>
              <a:gd name="connsiteX30208" fmla="*/ 446800 w 6294865"/>
              <a:gd name="connsiteY30208" fmla="*/ 2058082 h 5339960"/>
              <a:gd name="connsiteX30209" fmla="*/ 451899 w 6294865"/>
              <a:gd name="connsiteY30209" fmla="*/ 2057774 h 5339960"/>
              <a:gd name="connsiteX30210" fmla="*/ 467057 w 6294865"/>
              <a:gd name="connsiteY30210" fmla="*/ 2060565 h 5339960"/>
              <a:gd name="connsiteX30211" fmla="*/ 455800 w 6294865"/>
              <a:gd name="connsiteY30211" fmla="*/ 2045139 h 5339960"/>
              <a:gd name="connsiteX30212" fmla="*/ 437703 w 6294865"/>
              <a:gd name="connsiteY30212" fmla="*/ 2031894 h 5339960"/>
              <a:gd name="connsiteX30213" fmla="*/ 431052 w 6294865"/>
              <a:gd name="connsiteY30213" fmla="*/ 2035710 h 5339960"/>
              <a:gd name="connsiteX30214" fmla="*/ 417947 w 6294865"/>
              <a:gd name="connsiteY30214" fmla="*/ 2019858 h 5339960"/>
              <a:gd name="connsiteX30215" fmla="*/ 419331 w 6294865"/>
              <a:gd name="connsiteY30215" fmla="*/ 2019802 h 5339960"/>
              <a:gd name="connsiteX30216" fmla="*/ 418864 w 6294865"/>
              <a:gd name="connsiteY30216" fmla="*/ 2019523 h 5339960"/>
              <a:gd name="connsiteX30217" fmla="*/ 217945 w 6294865"/>
              <a:gd name="connsiteY30217" fmla="*/ 2647749 h 5339960"/>
              <a:gd name="connsiteX30218" fmla="*/ 217589 w 6294865"/>
              <a:gd name="connsiteY30218" fmla="*/ 2655015 h 5339960"/>
              <a:gd name="connsiteX30219" fmla="*/ 221710 w 6294865"/>
              <a:gd name="connsiteY30219" fmla="*/ 2657065 h 5339960"/>
              <a:gd name="connsiteX30220" fmla="*/ 231878 w 6294865"/>
              <a:gd name="connsiteY30220" fmla="*/ 2650853 h 5339960"/>
              <a:gd name="connsiteX30221" fmla="*/ 228236 w 6294865"/>
              <a:gd name="connsiteY30221" fmla="*/ 2638672 h 5339960"/>
              <a:gd name="connsiteX30222" fmla="*/ 227494 w 6294865"/>
              <a:gd name="connsiteY30222" fmla="*/ 2638063 h 5339960"/>
              <a:gd name="connsiteX30223" fmla="*/ 559875 w 6294865"/>
              <a:gd name="connsiteY30223" fmla="*/ 1562188 h 5339960"/>
              <a:gd name="connsiteX30224" fmla="*/ 561648 w 6294865"/>
              <a:gd name="connsiteY30224" fmla="*/ 1564158 h 5339960"/>
              <a:gd name="connsiteX30225" fmla="*/ 562636 w 6294865"/>
              <a:gd name="connsiteY30225" fmla="*/ 1560863 h 5339960"/>
              <a:gd name="connsiteX30226" fmla="*/ 241283 w 6294865"/>
              <a:gd name="connsiteY30226" fmla="*/ 2570584 h 5339960"/>
              <a:gd name="connsiteX30227" fmla="*/ 243416 w 6294865"/>
              <a:gd name="connsiteY30227" fmla="*/ 2572610 h 5339960"/>
              <a:gd name="connsiteX30228" fmla="*/ 247008 w 6294865"/>
              <a:gd name="connsiteY30228" fmla="*/ 2573262 h 5339960"/>
              <a:gd name="connsiteX30229" fmla="*/ 247217 w 6294865"/>
              <a:gd name="connsiteY30229" fmla="*/ 2568937 h 5339960"/>
              <a:gd name="connsiteX30230" fmla="*/ 247361 w 6294865"/>
              <a:gd name="connsiteY30230" fmla="*/ 2567603 h 5339960"/>
              <a:gd name="connsiteX30231" fmla="*/ 386673 w 6294865"/>
              <a:gd name="connsiteY30231" fmla="*/ 2103643 h 5339960"/>
              <a:gd name="connsiteX30232" fmla="*/ 387826 w 6294865"/>
              <a:gd name="connsiteY30232" fmla="*/ 2105283 h 5339960"/>
              <a:gd name="connsiteX30233" fmla="*/ 414030 w 6294865"/>
              <a:gd name="connsiteY30233" fmla="*/ 2110359 h 5339960"/>
              <a:gd name="connsiteX30234" fmla="*/ 412062 w 6294865"/>
              <a:gd name="connsiteY30234" fmla="*/ 2100971 h 5339960"/>
              <a:gd name="connsiteX30235" fmla="*/ 407104 w 6294865"/>
              <a:gd name="connsiteY30235" fmla="*/ 2098003 h 5339960"/>
              <a:gd name="connsiteX30236" fmla="*/ 260496 w 6294865"/>
              <a:gd name="connsiteY30236" fmla="*/ 2500923 h 5339960"/>
              <a:gd name="connsiteX30237" fmla="*/ 266045 w 6294865"/>
              <a:gd name="connsiteY30237" fmla="*/ 2522445 h 5339960"/>
              <a:gd name="connsiteX30238" fmla="*/ 267979 w 6294865"/>
              <a:gd name="connsiteY30238" fmla="*/ 2529907 h 5339960"/>
              <a:gd name="connsiteX30239" fmla="*/ 276990 w 6294865"/>
              <a:gd name="connsiteY30239" fmla="*/ 2523606 h 5339960"/>
              <a:gd name="connsiteX30240" fmla="*/ 288567 w 6294865"/>
              <a:gd name="connsiteY30240" fmla="*/ 2522803 h 5339960"/>
              <a:gd name="connsiteX30241" fmla="*/ 294590 w 6294865"/>
              <a:gd name="connsiteY30241" fmla="*/ 2523142 h 5339960"/>
              <a:gd name="connsiteX30242" fmla="*/ 297986 w 6294865"/>
              <a:gd name="connsiteY30242" fmla="*/ 2519225 h 5339960"/>
              <a:gd name="connsiteX30243" fmla="*/ 298859 w 6294865"/>
              <a:gd name="connsiteY30243" fmla="*/ 2511658 h 5339960"/>
              <a:gd name="connsiteX30244" fmla="*/ 302490 w 6294865"/>
              <a:gd name="connsiteY30244" fmla="*/ 2492135 h 5339960"/>
              <a:gd name="connsiteX30245" fmla="*/ 302642 w 6294865"/>
              <a:gd name="connsiteY30245" fmla="*/ 2488878 h 5339960"/>
              <a:gd name="connsiteX30246" fmla="*/ 300181 w 6294865"/>
              <a:gd name="connsiteY30246" fmla="*/ 2482419 h 5339960"/>
              <a:gd name="connsiteX30247" fmla="*/ 284527 w 6294865"/>
              <a:gd name="connsiteY30247" fmla="*/ 2490444 h 5339960"/>
              <a:gd name="connsiteX30248" fmla="*/ 228265 w 6294865"/>
              <a:gd name="connsiteY30248" fmla="*/ 2603245 h 5339960"/>
              <a:gd name="connsiteX30249" fmla="*/ 231406 w 6294865"/>
              <a:gd name="connsiteY30249" fmla="*/ 2615427 h 5339960"/>
              <a:gd name="connsiteX30250" fmla="*/ 236818 w 6294865"/>
              <a:gd name="connsiteY30250" fmla="*/ 2614270 h 5339960"/>
              <a:gd name="connsiteX30251" fmla="*/ 243493 w 6294865"/>
              <a:gd name="connsiteY30251" fmla="*/ 2606835 h 5339960"/>
              <a:gd name="connsiteX30252" fmla="*/ 245486 w 6294865"/>
              <a:gd name="connsiteY30252" fmla="*/ 2604755 h 5339960"/>
              <a:gd name="connsiteX30253" fmla="*/ 245515 w 6294865"/>
              <a:gd name="connsiteY30253" fmla="*/ 2604135 h 5339960"/>
              <a:gd name="connsiteX30254" fmla="*/ 241414 w 6294865"/>
              <a:gd name="connsiteY30254" fmla="*/ 2597511 h 5339960"/>
              <a:gd name="connsiteX30255" fmla="*/ 337950 w 6294865"/>
              <a:gd name="connsiteY30255" fmla="*/ 2250862 h 5339960"/>
              <a:gd name="connsiteX30256" fmla="*/ 339971 w 6294865"/>
              <a:gd name="connsiteY30256" fmla="*/ 2253736 h 5339960"/>
              <a:gd name="connsiteX30257" fmla="*/ 339356 w 6294865"/>
              <a:gd name="connsiteY30257" fmla="*/ 2250475 h 5339960"/>
              <a:gd name="connsiteX30258" fmla="*/ 364304 w 6294865"/>
              <a:gd name="connsiteY30258" fmla="*/ 2163249 h 5339960"/>
              <a:gd name="connsiteX30259" fmla="*/ 369932 w 6294865"/>
              <a:gd name="connsiteY30259" fmla="*/ 2167337 h 5339960"/>
              <a:gd name="connsiteX30260" fmla="*/ 370203 w 6294865"/>
              <a:gd name="connsiteY30260" fmla="*/ 2166779 h 5339960"/>
              <a:gd name="connsiteX30261" fmla="*/ 360573 w 6294865"/>
              <a:gd name="connsiteY30261" fmla="*/ 2165539 h 5339960"/>
              <a:gd name="connsiteX30262" fmla="*/ 361587 w 6294865"/>
              <a:gd name="connsiteY30262" fmla="*/ 2173755 h 5339960"/>
              <a:gd name="connsiteX30263" fmla="*/ 368296 w 6294865"/>
              <a:gd name="connsiteY30263" fmla="*/ 2170835 h 5339960"/>
              <a:gd name="connsiteX30264" fmla="*/ 368297 w 6294865"/>
              <a:gd name="connsiteY30264" fmla="*/ 2170700 h 5339960"/>
              <a:gd name="connsiteX30265" fmla="*/ 368506 w 6294865"/>
              <a:gd name="connsiteY30265" fmla="*/ 2170271 h 5339960"/>
              <a:gd name="connsiteX30266" fmla="*/ 363896 w 6294865"/>
              <a:gd name="connsiteY30266" fmla="*/ 2167558 h 5339960"/>
              <a:gd name="connsiteX30267" fmla="*/ 202489 w 6294865"/>
              <a:gd name="connsiteY30267" fmla="*/ 2663424 h 5339960"/>
              <a:gd name="connsiteX30268" fmla="*/ 205671 w 6294865"/>
              <a:gd name="connsiteY30268" fmla="*/ 2669156 h 5339960"/>
              <a:gd name="connsiteX30269" fmla="*/ 208213 w 6294865"/>
              <a:gd name="connsiteY30269" fmla="*/ 2666957 h 5339960"/>
              <a:gd name="connsiteX30270" fmla="*/ 210092 w 6294865"/>
              <a:gd name="connsiteY30270" fmla="*/ 2660365 h 5339960"/>
              <a:gd name="connsiteX30271" fmla="*/ 206954 w 6294865"/>
              <a:gd name="connsiteY30271" fmla="*/ 2658899 h 5339960"/>
              <a:gd name="connsiteX30272" fmla="*/ 203187 w 6294865"/>
              <a:gd name="connsiteY30272" fmla="*/ 2662719 h 5339960"/>
              <a:gd name="connsiteX30273" fmla="*/ 344408 w 6294865"/>
              <a:gd name="connsiteY30273" fmla="*/ 2211524 h 5339960"/>
              <a:gd name="connsiteX30274" fmla="*/ 352958 w 6294865"/>
              <a:gd name="connsiteY30274" fmla="*/ 2218649 h 5339960"/>
              <a:gd name="connsiteX30275" fmla="*/ 364500 w 6294865"/>
              <a:gd name="connsiteY30275" fmla="*/ 2227038 h 5339960"/>
              <a:gd name="connsiteX30276" fmla="*/ 364645 w 6294865"/>
              <a:gd name="connsiteY30276" fmla="*/ 2226766 h 5339960"/>
              <a:gd name="connsiteX30277" fmla="*/ 371489 w 6294865"/>
              <a:gd name="connsiteY30277" fmla="*/ 2208170 h 5339960"/>
              <a:gd name="connsiteX30278" fmla="*/ 374657 w 6294865"/>
              <a:gd name="connsiteY30278" fmla="*/ 2198102 h 5339960"/>
              <a:gd name="connsiteX30279" fmla="*/ 373507 w 6294865"/>
              <a:gd name="connsiteY30279" fmla="*/ 2195563 h 5339960"/>
              <a:gd name="connsiteX30280" fmla="*/ 360016 w 6294865"/>
              <a:gd name="connsiteY30280" fmla="*/ 2197909 h 5339960"/>
              <a:gd name="connsiteX30281" fmla="*/ 350228 w 6294865"/>
              <a:gd name="connsiteY30281" fmla="*/ 2204479 h 5339960"/>
              <a:gd name="connsiteX30282" fmla="*/ 383197 w 6294865"/>
              <a:gd name="connsiteY30282" fmla="*/ 2088174 h 5339960"/>
              <a:gd name="connsiteX30283" fmla="*/ 383219 w 6294865"/>
              <a:gd name="connsiteY30283" fmla="*/ 2088283 h 5339960"/>
              <a:gd name="connsiteX30284" fmla="*/ 383362 w 6294865"/>
              <a:gd name="connsiteY30284" fmla="*/ 2088250 h 5339960"/>
              <a:gd name="connsiteX30285" fmla="*/ 57570 w 6294865"/>
              <a:gd name="connsiteY30285" fmla="*/ 3121185 h 5339960"/>
              <a:gd name="connsiteX30286" fmla="*/ 63878 w 6294865"/>
              <a:gd name="connsiteY30286" fmla="*/ 3120929 h 5339960"/>
              <a:gd name="connsiteX30287" fmla="*/ 94005 w 6294865"/>
              <a:gd name="connsiteY30287" fmla="*/ 3120442 h 5339960"/>
              <a:gd name="connsiteX30288" fmla="*/ 94338 w 6294865"/>
              <a:gd name="connsiteY30288" fmla="*/ 3116600 h 5339960"/>
              <a:gd name="connsiteX30289" fmla="*/ 95899 w 6294865"/>
              <a:gd name="connsiteY30289" fmla="*/ 3107159 h 5339960"/>
              <a:gd name="connsiteX30290" fmla="*/ 82529 w 6294865"/>
              <a:gd name="connsiteY30290" fmla="*/ 3112068 h 5339960"/>
              <a:gd name="connsiteX30291" fmla="*/ 395361 w 6294865"/>
              <a:gd name="connsiteY30291" fmla="*/ 2038118 h 5339960"/>
              <a:gd name="connsiteX30292" fmla="*/ 399236 w 6294865"/>
              <a:gd name="connsiteY30292" fmla="*/ 2041799 h 5339960"/>
              <a:gd name="connsiteX30293" fmla="*/ 417568 w 6294865"/>
              <a:gd name="connsiteY30293" fmla="*/ 2026979 h 5339960"/>
              <a:gd name="connsiteX30294" fmla="*/ 418393 w 6294865"/>
              <a:gd name="connsiteY30294" fmla="*/ 2026386 h 5339960"/>
              <a:gd name="connsiteX30295" fmla="*/ 382757 w 6294865"/>
              <a:gd name="connsiteY30295" fmla="*/ 2076862 h 5339960"/>
              <a:gd name="connsiteX30296" fmla="*/ 390766 w 6294865"/>
              <a:gd name="connsiteY30296" fmla="*/ 2078554 h 5339960"/>
              <a:gd name="connsiteX30297" fmla="*/ 390570 w 6294865"/>
              <a:gd name="connsiteY30297" fmla="*/ 2077428 h 5339960"/>
              <a:gd name="connsiteX30298" fmla="*/ 386757 w 6294865"/>
              <a:gd name="connsiteY30298" fmla="*/ 2074780 h 5339960"/>
              <a:gd name="connsiteX30299" fmla="*/ 385371 w 6294865"/>
              <a:gd name="connsiteY30299" fmla="*/ 2073700 h 5339960"/>
              <a:gd name="connsiteX30300" fmla="*/ 278065 w 6294865"/>
              <a:gd name="connsiteY30300" fmla="*/ 2407513 h 5339960"/>
              <a:gd name="connsiteX30301" fmla="*/ 283935 w 6294865"/>
              <a:gd name="connsiteY30301" fmla="*/ 2415329 h 5339960"/>
              <a:gd name="connsiteX30302" fmla="*/ 298113 w 6294865"/>
              <a:gd name="connsiteY30302" fmla="*/ 2439922 h 5339960"/>
              <a:gd name="connsiteX30303" fmla="*/ 303903 w 6294865"/>
              <a:gd name="connsiteY30303" fmla="*/ 2433657 h 5339960"/>
              <a:gd name="connsiteX30304" fmla="*/ 317281 w 6294865"/>
              <a:gd name="connsiteY30304" fmla="*/ 2422083 h 5339960"/>
              <a:gd name="connsiteX30305" fmla="*/ 320149 w 6294865"/>
              <a:gd name="connsiteY30305" fmla="*/ 2412019 h 5339960"/>
              <a:gd name="connsiteX30306" fmla="*/ 326074 w 6294865"/>
              <a:gd name="connsiteY30306" fmla="*/ 2393861 h 5339960"/>
              <a:gd name="connsiteX30307" fmla="*/ 326554 w 6294865"/>
              <a:gd name="connsiteY30307" fmla="*/ 2412218 h 5339960"/>
              <a:gd name="connsiteX30308" fmla="*/ 326305 w 6294865"/>
              <a:gd name="connsiteY30308" fmla="*/ 2414924 h 5339960"/>
              <a:gd name="connsiteX30309" fmla="*/ 335990 w 6294865"/>
              <a:gd name="connsiteY30309" fmla="*/ 2409007 h 5339960"/>
              <a:gd name="connsiteX30310" fmla="*/ 347042 w 6294865"/>
              <a:gd name="connsiteY30310" fmla="*/ 2392515 h 5339960"/>
              <a:gd name="connsiteX30311" fmla="*/ 354847 w 6294865"/>
              <a:gd name="connsiteY30311" fmla="*/ 2382655 h 5339960"/>
              <a:gd name="connsiteX30312" fmla="*/ 354514 w 6294865"/>
              <a:gd name="connsiteY30312" fmla="*/ 2360686 h 5339960"/>
              <a:gd name="connsiteX30313" fmla="*/ 354762 w 6294865"/>
              <a:gd name="connsiteY30313" fmla="*/ 2355535 h 5339960"/>
              <a:gd name="connsiteX30314" fmla="*/ 350977 w 6294865"/>
              <a:gd name="connsiteY30314" fmla="*/ 2358316 h 5339960"/>
              <a:gd name="connsiteX30315" fmla="*/ 328303 w 6294865"/>
              <a:gd name="connsiteY30315" fmla="*/ 2374897 h 5339960"/>
              <a:gd name="connsiteX30316" fmla="*/ 279322 w 6294865"/>
              <a:gd name="connsiteY30316" fmla="*/ 2406412 h 5339960"/>
              <a:gd name="connsiteX30317" fmla="*/ 245834 w 6294865"/>
              <a:gd name="connsiteY30317" fmla="*/ 2509834 h 5339960"/>
              <a:gd name="connsiteX30318" fmla="*/ 246898 w 6294865"/>
              <a:gd name="connsiteY30318" fmla="*/ 2511249 h 5339960"/>
              <a:gd name="connsiteX30319" fmla="*/ 246862 w 6294865"/>
              <a:gd name="connsiteY30319" fmla="*/ 2508933 h 5339960"/>
              <a:gd name="connsiteX30320" fmla="*/ 194865 w 6294865"/>
              <a:gd name="connsiteY30320" fmla="*/ 2671127 h 5339960"/>
              <a:gd name="connsiteX30321" fmla="*/ 196423 w 6294865"/>
              <a:gd name="connsiteY30321" fmla="*/ 2671215 h 5339960"/>
              <a:gd name="connsiteX30322" fmla="*/ 199148 w 6294865"/>
              <a:gd name="connsiteY30322" fmla="*/ 2671134 h 5339960"/>
              <a:gd name="connsiteX30323" fmla="*/ 197946 w 6294865"/>
              <a:gd name="connsiteY30323" fmla="*/ 2668014 h 5339960"/>
              <a:gd name="connsiteX30324" fmla="*/ 222554 w 6294865"/>
              <a:gd name="connsiteY30324" fmla="*/ 2580761 h 5339960"/>
              <a:gd name="connsiteX30325" fmla="*/ 225698 w 6294865"/>
              <a:gd name="connsiteY30325" fmla="*/ 2593204 h 5339960"/>
              <a:gd name="connsiteX30326" fmla="*/ 235605 w 6294865"/>
              <a:gd name="connsiteY30326" fmla="*/ 2588127 h 5339960"/>
              <a:gd name="connsiteX30327" fmla="*/ 232513 w 6294865"/>
              <a:gd name="connsiteY30327" fmla="*/ 2583132 h 5339960"/>
              <a:gd name="connsiteX30328" fmla="*/ 230830 w 6294865"/>
              <a:gd name="connsiteY30328" fmla="*/ 2580965 h 5339960"/>
              <a:gd name="connsiteX30329" fmla="*/ 333124 w 6294865"/>
              <a:gd name="connsiteY30329" fmla="*/ 2229052 h 5339960"/>
              <a:gd name="connsiteX30330" fmla="*/ 334497 w 6294865"/>
              <a:gd name="connsiteY30330" fmla="*/ 2235503 h 5339960"/>
              <a:gd name="connsiteX30331" fmla="*/ 335946 w 6294865"/>
              <a:gd name="connsiteY30331" fmla="*/ 2235170 h 5339960"/>
              <a:gd name="connsiteX30332" fmla="*/ 204500 w 6294865"/>
              <a:gd name="connsiteY30332" fmla="*/ 2634701 h 5339960"/>
              <a:gd name="connsiteX30333" fmla="*/ 200889 w 6294865"/>
              <a:gd name="connsiteY30333" fmla="*/ 2646567 h 5339960"/>
              <a:gd name="connsiteX30334" fmla="*/ 200889 w 6294865"/>
              <a:gd name="connsiteY30334" fmla="*/ 2646569 h 5339960"/>
              <a:gd name="connsiteX30335" fmla="*/ 203110 w 6294865"/>
              <a:gd name="connsiteY30335" fmla="*/ 2647809 h 5339960"/>
              <a:gd name="connsiteX30336" fmla="*/ 205659 w 6294865"/>
              <a:gd name="connsiteY30336" fmla="*/ 2649078 h 5339960"/>
              <a:gd name="connsiteX30337" fmla="*/ 208186 w 6294865"/>
              <a:gd name="connsiteY30337" fmla="*/ 2646163 h 5339960"/>
              <a:gd name="connsiteX30338" fmla="*/ 220565 w 6294865"/>
              <a:gd name="connsiteY30338" fmla="*/ 2632375 h 5339960"/>
              <a:gd name="connsiteX30339" fmla="*/ 219741 w 6294865"/>
              <a:gd name="connsiteY30339" fmla="*/ 2631700 h 5339960"/>
              <a:gd name="connsiteX30340" fmla="*/ 206891 w 6294865"/>
              <a:gd name="connsiteY30340" fmla="*/ 2633994 h 5339960"/>
              <a:gd name="connsiteX30341" fmla="*/ 211504 w 6294865"/>
              <a:gd name="connsiteY30341" fmla="*/ 2610914 h 5339960"/>
              <a:gd name="connsiteX30342" fmla="*/ 211396 w 6294865"/>
              <a:gd name="connsiteY30342" fmla="*/ 2611296 h 5339960"/>
              <a:gd name="connsiteX30343" fmla="*/ 219812 w 6294865"/>
              <a:gd name="connsiteY30343" fmla="*/ 2617906 h 5339960"/>
              <a:gd name="connsiteX30344" fmla="*/ 221892 w 6294865"/>
              <a:gd name="connsiteY30344" fmla="*/ 2617461 h 5339960"/>
              <a:gd name="connsiteX30345" fmla="*/ 218866 w 6294865"/>
              <a:gd name="connsiteY30345" fmla="*/ 2607343 h 5339960"/>
              <a:gd name="connsiteX30346" fmla="*/ 215406 w 6294865"/>
              <a:gd name="connsiteY30346" fmla="*/ 2608853 h 5339960"/>
              <a:gd name="connsiteX30347" fmla="*/ 215276 w 6294865"/>
              <a:gd name="connsiteY30347" fmla="*/ 2594504 h 5339960"/>
              <a:gd name="connsiteX30348" fmla="*/ 214744 w 6294865"/>
              <a:gd name="connsiteY30348" fmla="*/ 2598818 h 5339960"/>
              <a:gd name="connsiteX30349" fmla="*/ 216222 w 6294865"/>
              <a:gd name="connsiteY30349" fmla="*/ 2598060 h 5339960"/>
              <a:gd name="connsiteX30350" fmla="*/ 512169 w 6294865"/>
              <a:gd name="connsiteY30350" fmla="*/ 1650132 h 5339960"/>
              <a:gd name="connsiteX30351" fmla="*/ 517434 w 6294865"/>
              <a:gd name="connsiteY30351" fmla="*/ 1651245 h 5339960"/>
              <a:gd name="connsiteX30352" fmla="*/ 521624 w 6294865"/>
              <a:gd name="connsiteY30352" fmla="*/ 1647970 h 5339960"/>
              <a:gd name="connsiteX30353" fmla="*/ 520127 w 6294865"/>
              <a:gd name="connsiteY30353" fmla="*/ 1640042 h 5339960"/>
              <a:gd name="connsiteX30354" fmla="*/ 514875 w 6294865"/>
              <a:gd name="connsiteY30354" fmla="*/ 1648336 h 5339960"/>
              <a:gd name="connsiteX30355" fmla="*/ 319753 w 6294865"/>
              <a:gd name="connsiteY30355" fmla="*/ 2255216 h 5339960"/>
              <a:gd name="connsiteX30356" fmla="*/ 321744 w 6294865"/>
              <a:gd name="connsiteY30356" fmla="*/ 2256642 h 5339960"/>
              <a:gd name="connsiteX30357" fmla="*/ 320999 w 6294865"/>
              <a:gd name="connsiteY30357" fmla="*/ 2254999 h 5339960"/>
              <a:gd name="connsiteX30358" fmla="*/ 385831 w 6294865"/>
              <a:gd name="connsiteY30358" fmla="*/ 2042914 h 5339960"/>
              <a:gd name="connsiteX30359" fmla="*/ 383849 w 6294865"/>
              <a:gd name="connsiteY30359" fmla="*/ 2055085 h 5339960"/>
              <a:gd name="connsiteX30360" fmla="*/ 383618 w 6294865"/>
              <a:gd name="connsiteY30360" fmla="*/ 2055888 h 5339960"/>
              <a:gd name="connsiteX30361" fmla="*/ 390160 w 6294865"/>
              <a:gd name="connsiteY30361" fmla="*/ 2049137 h 5339960"/>
              <a:gd name="connsiteX30362" fmla="*/ 392587 w 6294865"/>
              <a:gd name="connsiteY30362" fmla="*/ 2047174 h 5339960"/>
              <a:gd name="connsiteX30363" fmla="*/ 388629 w 6294865"/>
              <a:gd name="connsiteY30363" fmla="*/ 2041546 h 5339960"/>
              <a:gd name="connsiteX30364" fmla="*/ 387722 w 6294865"/>
              <a:gd name="connsiteY30364" fmla="*/ 2042009 h 5339960"/>
              <a:gd name="connsiteX30365" fmla="*/ 333583 w 6294865"/>
              <a:gd name="connsiteY30365" fmla="*/ 2202502 h 5339960"/>
              <a:gd name="connsiteX30366" fmla="*/ 334633 w 6294865"/>
              <a:gd name="connsiteY30366" fmla="*/ 2203376 h 5339960"/>
              <a:gd name="connsiteX30367" fmla="*/ 335864 w 6294865"/>
              <a:gd name="connsiteY30367" fmla="*/ 2202106 h 5339960"/>
              <a:gd name="connsiteX30368" fmla="*/ 387633 w 6294865"/>
              <a:gd name="connsiteY30368" fmla="*/ 2030774 h 5339960"/>
              <a:gd name="connsiteX30369" fmla="*/ 389832 w 6294865"/>
              <a:gd name="connsiteY30369" fmla="*/ 2032864 h 5339960"/>
              <a:gd name="connsiteX30370" fmla="*/ 400103 w 6294865"/>
              <a:gd name="connsiteY30370" fmla="*/ 2028392 h 5339960"/>
              <a:gd name="connsiteX30371" fmla="*/ 414624 w 6294865"/>
              <a:gd name="connsiteY30371" fmla="*/ 2022098 h 5339960"/>
              <a:gd name="connsiteX30372" fmla="*/ 412299 w 6294865"/>
              <a:gd name="connsiteY30372" fmla="*/ 2021914 h 5339960"/>
              <a:gd name="connsiteX30373" fmla="*/ 389874 w 6294865"/>
              <a:gd name="connsiteY30373" fmla="*/ 2029996 h 5339960"/>
              <a:gd name="connsiteX30374" fmla="*/ 388154 w 6294865"/>
              <a:gd name="connsiteY30374" fmla="*/ 2020707 h 5339960"/>
              <a:gd name="connsiteX30375" fmla="*/ 388048 w 6294865"/>
              <a:gd name="connsiteY30375" fmla="*/ 2024562 h 5339960"/>
              <a:gd name="connsiteX30376" fmla="*/ 387688 w 6294865"/>
              <a:gd name="connsiteY30376" fmla="*/ 2027983 h 5339960"/>
              <a:gd name="connsiteX30377" fmla="*/ 396900 w 6294865"/>
              <a:gd name="connsiteY30377" fmla="*/ 2023759 h 5339960"/>
              <a:gd name="connsiteX30378" fmla="*/ 407129 w 6294865"/>
              <a:gd name="connsiteY30378" fmla="*/ 2019283 h 5339960"/>
              <a:gd name="connsiteX30379" fmla="*/ 177266 w 6294865"/>
              <a:gd name="connsiteY30379" fmla="*/ 2688854 h 5339960"/>
              <a:gd name="connsiteX30380" fmla="*/ 178182 w 6294865"/>
              <a:gd name="connsiteY30380" fmla="*/ 2688398 h 5339960"/>
              <a:gd name="connsiteX30381" fmla="*/ 177681 w 6294865"/>
              <a:gd name="connsiteY30381" fmla="*/ 2688438 h 5339960"/>
              <a:gd name="connsiteX30382" fmla="*/ 537345 w 6294865"/>
              <a:gd name="connsiteY30382" fmla="*/ 1536972 h 5339960"/>
              <a:gd name="connsiteX30383" fmla="*/ 546904 w 6294865"/>
              <a:gd name="connsiteY30383" fmla="*/ 1547772 h 5339960"/>
              <a:gd name="connsiteX30384" fmla="*/ 554210 w 6294865"/>
              <a:gd name="connsiteY30384" fmla="*/ 1555890 h 5339960"/>
              <a:gd name="connsiteX30385" fmla="*/ 565616 w 6294865"/>
              <a:gd name="connsiteY30385" fmla="*/ 1550923 h 5339960"/>
              <a:gd name="connsiteX30386" fmla="*/ 565798 w 6294865"/>
              <a:gd name="connsiteY30386" fmla="*/ 1550315 h 5339960"/>
              <a:gd name="connsiteX30387" fmla="*/ 566925 w 6294865"/>
              <a:gd name="connsiteY30387" fmla="*/ 1546739 h 5339960"/>
              <a:gd name="connsiteX30388" fmla="*/ 560321 w 6294865"/>
              <a:gd name="connsiteY30388" fmla="*/ 1535963 h 5339960"/>
              <a:gd name="connsiteX30389" fmla="*/ 566294 w 6294865"/>
              <a:gd name="connsiteY30389" fmla="*/ 1539740 h 5339960"/>
              <a:gd name="connsiteX30390" fmla="*/ 568479 w 6294865"/>
              <a:gd name="connsiteY30390" fmla="*/ 1541817 h 5339960"/>
              <a:gd name="connsiteX30391" fmla="*/ 570557 w 6294865"/>
              <a:gd name="connsiteY30391" fmla="*/ 1535228 h 5339960"/>
              <a:gd name="connsiteX30392" fmla="*/ 570573 w 6294865"/>
              <a:gd name="connsiteY30392" fmla="*/ 1535191 h 5339960"/>
              <a:gd name="connsiteX30393" fmla="*/ 559017 w 6294865"/>
              <a:gd name="connsiteY30393" fmla="*/ 1536058 h 5339960"/>
              <a:gd name="connsiteX30394" fmla="*/ 219602 w 6294865"/>
              <a:gd name="connsiteY30394" fmla="*/ 2545270 h 5339960"/>
              <a:gd name="connsiteX30395" fmla="*/ 219279 w 6294865"/>
              <a:gd name="connsiteY30395" fmla="*/ 2551874 h 5339960"/>
              <a:gd name="connsiteX30396" fmla="*/ 226739 w 6294865"/>
              <a:gd name="connsiteY30396" fmla="*/ 2557520 h 5339960"/>
              <a:gd name="connsiteX30397" fmla="*/ 233004 w 6294865"/>
              <a:gd name="connsiteY30397" fmla="*/ 2553692 h 5339960"/>
              <a:gd name="connsiteX30398" fmla="*/ 228388 w 6294865"/>
              <a:gd name="connsiteY30398" fmla="*/ 2551537 h 5339960"/>
              <a:gd name="connsiteX30399" fmla="*/ 375557 w 6294865"/>
              <a:gd name="connsiteY30399" fmla="*/ 2047846 h 5339960"/>
              <a:gd name="connsiteX30400" fmla="*/ 377329 w 6294865"/>
              <a:gd name="connsiteY30400" fmla="*/ 2049816 h 5339960"/>
              <a:gd name="connsiteX30401" fmla="*/ 378317 w 6294865"/>
              <a:gd name="connsiteY30401" fmla="*/ 2046522 h 5339960"/>
              <a:gd name="connsiteX30402" fmla="*/ 188248 w 6294865"/>
              <a:gd name="connsiteY30402" fmla="*/ 2639505 h 5339960"/>
              <a:gd name="connsiteX30403" fmla="*/ 194669 w 6294865"/>
              <a:gd name="connsiteY30403" fmla="*/ 2643092 h 5339960"/>
              <a:gd name="connsiteX30404" fmla="*/ 194929 w 6294865"/>
              <a:gd name="connsiteY30404" fmla="*/ 2637530 h 5339960"/>
              <a:gd name="connsiteX30405" fmla="*/ 215985 w 6294865"/>
              <a:gd name="connsiteY30405" fmla="*/ 2542689 h 5339960"/>
              <a:gd name="connsiteX30406" fmla="*/ 216375 w 6294865"/>
              <a:gd name="connsiteY30406" fmla="*/ 2547650 h 5339960"/>
              <a:gd name="connsiteX30407" fmla="*/ 217613 w 6294865"/>
              <a:gd name="connsiteY30407" fmla="*/ 2543852 h 5339960"/>
              <a:gd name="connsiteX30408" fmla="*/ 217796 w 6294865"/>
              <a:gd name="connsiteY30408" fmla="*/ 2535636 h 5339960"/>
              <a:gd name="connsiteX30409" fmla="*/ 218041 w 6294865"/>
              <a:gd name="connsiteY30409" fmla="*/ 2535822 h 5339960"/>
              <a:gd name="connsiteX30410" fmla="*/ 235341 w 6294865"/>
              <a:gd name="connsiteY30410" fmla="*/ 2545488 h 5339960"/>
              <a:gd name="connsiteX30411" fmla="*/ 244790 w 6294865"/>
              <a:gd name="connsiteY30411" fmla="*/ 2550191 h 5339960"/>
              <a:gd name="connsiteX30412" fmla="*/ 247477 w 6294865"/>
              <a:gd name="connsiteY30412" fmla="*/ 2549451 h 5339960"/>
              <a:gd name="connsiteX30413" fmla="*/ 247269 w 6294865"/>
              <a:gd name="connsiteY30413" fmla="*/ 2535760 h 5339960"/>
              <a:gd name="connsiteX30414" fmla="*/ 242309 w 6294865"/>
              <a:gd name="connsiteY30414" fmla="*/ 2525065 h 5339960"/>
              <a:gd name="connsiteX30415" fmla="*/ 236259 w 6294865"/>
              <a:gd name="connsiteY30415" fmla="*/ 2518216 h 5339960"/>
              <a:gd name="connsiteX30416" fmla="*/ 227887 w 6294865"/>
              <a:gd name="connsiteY30416" fmla="*/ 2525547 h 5339960"/>
              <a:gd name="connsiteX30417" fmla="*/ 247832 w 6294865"/>
              <a:gd name="connsiteY30417" fmla="*/ 2435509 h 5339960"/>
              <a:gd name="connsiteX30418" fmla="*/ 248856 w 6294865"/>
              <a:gd name="connsiteY30418" fmla="*/ 2448521 h 5339960"/>
              <a:gd name="connsiteX30419" fmla="*/ 250297 w 6294865"/>
              <a:gd name="connsiteY30419" fmla="*/ 2456039 h 5339960"/>
              <a:gd name="connsiteX30420" fmla="*/ 250601 w 6294865"/>
              <a:gd name="connsiteY30420" fmla="*/ 2453207 h 5339960"/>
              <a:gd name="connsiteX30421" fmla="*/ 254534 w 6294865"/>
              <a:gd name="connsiteY30421" fmla="*/ 2472113 h 5339960"/>
              <a:gd name="connsiteX30422" fmla="*/ 255694 w 6294865"/>
              <a:gd name="connsiteY30422" fmla="*/ 2482040 h 5339960"/>
              <a:gd name="connsiteX30423" fmla="*/ 256399 w 6294865"/>
              <a:gd name="connsiteY30423" fmla="*/ 2484822 h 5339960"/>
              <a:gd name="connsiteX30424" fmla="*/ 282982 w 6294865"/>
              <a:gd name="connsiteY30424" fmla="*/ 2465336 h 5339960"/>
              <a:gd name="connsiteX30425" fmla="*/ 291802 w 6294865"/>
              <a:gd name="connsiteY30425" fmla="*/ 2460425 h 5339960"/>
              <a:gd name="connsiteX30426" fmla="*/ 290809 w 6294865"/>
              <a:gd name="connsiteY30426" fmla="*/ 2457818 h 5339960"/>
              <a:gd name="connsiteX30427" fmla="*/ 289896 w 6294865"/>
              <a:gd name="connsiteY30427" fmla="*/ 2455853 h 5339960"/>
              <a:gd name="connsiteX30428" fmla="*/ 285684 w 6294865"/>
              <a:gd name="connsiteY30428" fmla="*/ 2457973 h 5339960"/>
              <a:gd name="connsiteX30429" fmla="*/ 288077 w 6294865"/>
              <a:gd name="connsiteY30429" fmla="*/ 2451930 h 5339960"/>
              <a:gd name="connsiteX30430" fmla="*/ 274538 w 6294865"/>
              <a:gd name="connsiteY30430" fmla="*/ 2422744 h 5339960"/>
              <a:gd name="connsiteX30431" fmla="*/ 268489 w 6294865"/>
              <a:gd name="connsiteY30431" fmla="*/ 2415895 h 5339960"/>
              <a:gd name="connsiteX30432" fmla="*/ 260117 w 6294865"/>
              <a:gd name="connsiteY30432" fmla="*/ 2423226 h 5339960"/>
              <a:gd name="connsiteX30433" fmla="*/ 193136 w 6294865"/>
              <a:gd name="connsiteY30433" fmla="*/ 2597802 h 5339960"/>
              <a:gd name="connsiteX30434" fmla="*/ 200545 w 6294865"/>
              <a:gd name="connsiteY30434" fmla="*/ 2603241 h 5339960"/>
              <a:gd name="connsiteX30435" fmla="*/ 200821 w 6294865"/>
              <a:gd name="connsiteY30435" fmla="*/ 2603164 h 5339960"/>
              <a:gd name="connsiteX30436" fmla="*/ 203149 w 6294865"/>
              <a:gd name="connsiteY30436" fmla="*/ 2592323 h 5339960"/>
              <a:gd name="connsiteX30437" fmla="*/ 203437 w 6294865"/>
              <a:gd name="connsiteY30437" fmla="*/ 2591318 h 5339960"/>
              <a:gd name="connsiteX30438" fmla="*/ 509432 w 6294865"/>
              <a:gd name="connsiteY30438" fmla="*/ 1586396 h 5339960"/>
              <a:gd name="connsiteX30439" fmla="*/ 511465 w 6294865"/>
              <a:gd name="connsiteY30439" fmla="*/ 1589580 h 5339960"/>
              <a:gd name="connsiteX30440" fmla="*/ 524316 w 6294865"/>
              <a:gd name="connsiteY30440" fmla="*/ 1606721 h 5339960"/>
              <a:gd name="connsiteX30441" fmla="*/ 529931 w 6294865"/>
              <a:gd name="connsiteY30441" fmla="*/ 1612303 h 5339960"/>
              <a:gd name="connsiteX30442" fmla="*/ 547509 w 6294865"/>
              <a:gd name="connsiteY30442" fmla="*/ 1607470 h 5339960"/>
              <a:gd name="connsiteX30443" fmla="*/ 548718 w 6294865"/>
              <a:gd name="connsiteY30443" fmla="*/ 1604185 h 5339960"/>
              <a:gd name="connsiteX30444" fmla="*/ 548832 w 6294865"/>
              <a:gd name="connsiteY30444" fmla="*/ 1597257 h 5339960"/>
              <a:gd name="connsiteX30445" fmla="*/ 550177 w 6294865"/>
              <a:gd name="connsiteY30445" fmla="*/ 1594490 h 5339960"/>
              <a:gd name="connsiteX30446" fmla="*/ 545869 w 6294865"/>
              <a:gd name="connsiteY30446" fmla="*/ 1592494 h 5339960"/>
              <a:gd name="connsiteX30447" fmla="*/ 534762 w 6294865"/>
              <a:gd name="connsiteY30447" fmla="*/ 1586245 h 5339960"/>
              <a:gd name="connsiteX30448" fmla="*/ 539861 w 6294865"/>
              <a:gd name="connsiteY30448" fmla="*/ 1585936 h 5339960"/>
              <a:gd name="connsiteX30449" fmla="*/ 553145 w 6294865"/>
              <a:gd name="connsiteY30449" fmla="*/ 1588382 h 5339960"/>
              <a:gd name="connsiteX30450" fmla="*/ 555964 w 6294865"/>
              <a:gd name="connsiteY30450" fmla="*/ 1582581 h 5339960"/>
              <a:gd name="connsiteX30451" fmla="*/ 555977 w 6294865"/>
              <a:gd name="connsiteY30451" fmla="*/ 1582568 h 5339960"/>
              <a:gd name="connsiteX30452" fmla="*/ 557294 w 6294865"/>
              <a:gd name="connsiteY30452" fmla="*/ 1578385 h 5339960"/>
              <a:gd name="connsiteX30453" fmla="*/ 550573 w 6294865"/>
              <a:gd name="connsiteY30453" fmla="*/ 1573150 h 5339960"/>
              <a:gd name="connsiteX30454" fmla="*/ 546159 w 6294865"/>
              <a:gd name="connsiteY30454" fmla="*/ 1568771 h 5339960"/>
              <a:gd name="connsiteX30455" fmla="*/ 483381 w 6294865"/>
              <a:gd name="connsiteY30455" fmla="*/ 1668322 h 5339960"/>
              <a:gd name="connsiteX30456" fmla="*/ 493754 w 6294865"/>
              <a:gd name="connsiteY30456" fmla="*/ 1682531 h 5339960"/>
              <a:gd name="connsiteX30457" fmla="*/ 507860 w 6294865"/>
              <a:gd name="connsiteY30457" fmla="*/ 1704628 h 5339960"/>
              <a:gd name="connsiteX30458" fmla="*/ 528251 w 6294865"/>
              <a:gd name="connsiteY30458" fmla="*/ 1695785 h 5339960"/>
              <a:gd name="connsiteX30459" fmla="*/ 535318 w 6294865"/>
              <a:gd name="connsiteY30459" fmla="*/ 1692708 h 5339960"/>
              <a:gd name="connsiteX30460" fmla="*/ 527687 w 6294865"/>
              <a:gd name="connsiteY30460" fmla="*/ 1684793 h 5339960"/>
              <a:gd name="connsiteX30461" fmla="*/ 525086 w 6294865"/>
              <a:gd name="connsiteY30461" fmla="*/ 1673485 h 5339960"/>
              <a:gd name="connsiteX30462" fmla="*/ 524478 w 6294865"/>
              <a:gd name="connsiteY30462" fmla="*/ 1667482 h 5339960"/>
              <a:gd name="connsiteX30463" fmla="*/ 520078 w 6294865"/>
              <a:gd name="connsiteY30463" fmla="*/ 1664739 h 5339960"/>
              <a:gd name="connsiteX30464" fmla="*/ 512469 w 6294865"/>
              <a:gd name="connsiteY30464" fmla="*/ 1665060 h 5339960"/>
              <a:gd name="connsiteX30465" fmla="*/ 492619 w 6294865"/>
              <a:gd name="connsiteY30465" fmla="*/ 1664523 h 5339960"/>
              <a:gd name="connsiteX30466" fmla="*/ 489376 w 6294865"/>
              <a:gd name="connsiteY30466" fmla="*/ 1664882 h 5339960"/>
              <a:gd name="connsiteX30467" fmla="*/ 179762 w 6294865"/>
              <a:gd name="connsiteY30467" fmla="*/ 2630775 h 5339960"/>
              <a:gd name="connsiteX30468" fmla="*/ 187942 w 6294865"/>
              <a:gd name="connsiteY30468" fmla="*/ 2627717 h 5339960"/>
              <a:gd name="connsiteX30469" fmla="*/ 196127 w 6294865"/>
              <a:gd name="connsiteY30469" fmla="*/ 2625035 h 5339960"/>
              <a:gd name="connsiteX30470" fmla="*/ 197576 w 6294865"/>
              <a:gd name="connsiteY30470" fmla="*/ 2618281 h 5339960"/>
              <a:gd name="connsiteX30471" fmla="*/ 185918 w 6294865"/>
              <a:gd name="connsiteY30471" fmla="*/ 2624448 h 5339960"/>
              <a:gd name="connsiteX30472" fmla="*/ 447123 w 6294865"/>
              <a:gd name="connsiteY30472" fmla="*/ 1778315 h 5339960"/>
              <a:gd name="connsiteX30473" fmla="*/ 454442 w 6294865"/>
              <a:gd name="connsiteY30473" fmla="*/ 1778066 h 5339960"/>
              <a:gd name="connsiteX30474" fmla="*/ 502419 w 6294865"/>
              <a:gd name="connsiteY30474" fmla="*/ 1784336 h 5339960"/>
              <a:gd name="connsiteX30475" fmla="*/ 510516 w 6294865"/>
              <a:gd name="connsiteY30475" fmla="*/ 1783195 h 5339960"/>
              <a:gd name="connsiteX30476" fmla="*/ 500881 w 6294865"/>
              <a:gd name="connsiteY30476" fmla="*/ 1777190 h 5339960"/>
              <a:gd name="connsiteX30477" fmla="*/ 492264 w 6294865"/>
              <a:gd name="connsiteY30477" fmla="*/ 1771610 h 5339960"/>
              <a:gd name="connsiteX30478" fmla="*/ 464698 w 6294865"/>
              <a:gd name="connsiteY30478" fmla="*/ 1776399 h 5339960"/>
              <a:gd name="connsiteX30479" fmla="*/ 458437 w 6294865"/>
              <a:gd name="connsiteY30479" fmla="*/ 1736861 h 5339960"/>
              <a:gd name="connsiteX30480" fmla="*/ 468154 w 6294865"/>
              <a:gd name="connsiteY30480" fmla="*/ 1743842 h 5339960"/>
              <a:gd name="connsiteX30481" fmla="*/ 487600 w 6294865"/>
              <a:gd name="connsiteY30481" fmla="*/ 1757764 h 5339960"/>
              <a:gd name="connsiteX30482" fmla="*/ 499947 w 6294865"/>
              <a:gd name="connsiteY30482" fmla="*/ 1754370 h 5339960"/>
              <a:gd name="connsiteX30483" fmla="*/ 500109 w 6294865"/>
              <a:gd name="connsiteY30483" fmla="*/ 1744477 h 5339960"/>
              <a:gd name="connsiteX30484" fmla="*/ 507240 w 6294865"/>
              <a:gd name="connsiteY30484" fmla="*/ 1729801 h 5339960"/>
              <a:gd name="connsiteX30485" fmla="*/ 509902 w 6294865"/>
              <a:gd name="connsiteY30485" fmla="*/ 1727055 h 5339960"/>
              <a:gd name="connsiteX30486" fmla="*/ 509606 w 6294865"/>
              <a:gd name="connsiteY30486" fmla="*/ 1726412 h 5339960"/>
              <a:gd name="connsiteX30487" fmla="*/ 501849 w 6294865"/>
              <a:gd name="connsiteY30487" fmla="*/ 1720368 h 5339960"/>
              <a:gd name="connsiteX30488" fmla="*/ 500589 w 6294865"/>
              <a:gd name="connsiteY30488" fmla="*/ 1719120 h 5339960"/>
              <a:gd name="connsiteX30489" fmla="*/ 477204 w 6294865"/>
              <a:gd name="connsiteY30489" fmla="*/ 1729468 h 5339960"/>
              <a:gd name="connsiteX30490" fmla="*/ 168143 w 6294865"/>
              <a:gd name="connsiteY30490" fmla="*/ 2651093 h 5339960"/>
              <a:gd name="connsiteX30491" fmla="*/ 177599 w 6294865"/>
              <a:gd name="connsiteY30491" fmla="*/ 2665789 h 5339960"/>
              <a:gd name="connsiteX30492" fmla="*/ 183275 w 6294865"/>
              <a:gd name="connsiteY30492" fmla="*/ 2670478 h 5339960"/>
              <a:gd name="connsiteX30493" fmla="*/ 186927 w 6294865"/>
              <a:gd name="connsiteY30493" fmla="*/ 2670683 h 5339960"/>
              <a:gd name="connsiteX30494" fmla="*/ 195267 w 6294865"/>
              <a:gd name="connsiteY30494" fmla="*/ 2661064 h 5339960"/>
              <a:gd name="connsiteX30495" fmla="*/ 193991 w 6294865"/>
              <a:gd name="connsiteY30495" fmla="*/ 2657745 h 5339960"/>
              <a:gd name="connsiteX30496" fmla="*/ 194234 w 6294865"/>
              <a:gd name="connsiteY30496" fmla="*/ 2652486 h 5339960"/>
              <a:gd name="connsiteX30497" fmla="*/ 179688 w 6294865"/>
              <a:gd name="connsiteY30497" fmla="*/ 2642110 h 5339960"/>
              <a:gd name="connsiteX30498" fmla="*/ 170725 w 6294865"/>
              <a:gd name="connsiteY30498" fmla="*/ 2645338 h 5339960"/>
              <a:gd name="connsiteX30499" fmla="*/ 170680 w 6294865"/>
              <a:gd name="connsiteY30499" fmla="*/ 2645431 h 5339960"/>
              <a:gd name="connsiteX30500" fmla="*/ 214124 w 6294865"/>
              <a:gd name="connsiteY30500" fmla="*/ 2504678 h 5339960"/>
              <a:gd name="connsiteX30501" fmla="*/ 214227 w 6294865"/>
              <a:gd name="connsiteY30501" fmla="*/ 2506164 h 5339960"/>
              <a:gd name="connsiteX30502" fmla="*/ 220709 w 6294865"/>
              <a:gd name="connsiteY30502" fmla="*/ 2504331 h 5339960"/>
              <a:gd name="connsiteX30503" fmla="*/ 246354 w 6294865"/>
              <a:gd name="connsiteY30503" fmla="*/ 2402358 h 5339960"/>
              <a:gd name="connsiteX30504" fmla="*/ 246770 w 6294865"/>
              <a:gd name="connsiteY30504" fmla="*/ 2408360 h 5339960"/>
              <a:gd name="connsiteX30505" fmla="*/ 247045 w 6294865"/>
              <a:gd name="connsiteY30505" fmla="*/ 2420585 h 5339960"/>
              <a:gd name="connsiteX30506" fmla="*/ 259140 w 6294865"/>
              <a:gd name="connsiteY30506" fmla="*/ 2407962 h 5339960"/>
              <a:gd name="connsiteX30507" fmla="*/ 260423 w 6294865"/>
              <a:gd name="connsiteY30507" fmla="*/ 2406762 h 5339960"/>
              <a:gd name="connsiteX30508" fmla="*/ 256079 w 6294865"/>
              <a:gd name="connsiteY30508" fmla="*/ 2401845 h 5339960"/>
              <a:gd name="connsiteX30509" fmla="*/ 327851 w 6294865"/>
              <a:gd name="connsiteY30509" fmla="*/ 2135791 h 5339960"/>
              <a:gd name="connsiteX30510" fmla="*/ 333115 w 6294865"/>
              <a:gd name="connsiteY30510" fmla="*/ 2136903 h 5339960"/>
              <a:gd name="connsiteX30511" fmla="*/ 337305 w 6294865"/>
              <a:gd name="connsiteY30511" fmla="*/ 2133627 h 5339960"/>
              <a:gd name="connsiteX30512" fmla="*/ 335808 w 6294865"/>
              <a:gd name="connsiteY30512" fmla="*/ 2125699 h 5339960"/>
              <a:gd name="connsiteX30513" fmla="*/ 330556 w 6294865"/>
              <a:gd name="connsiteY30513" fmla="*/ 2133994 h 5339960"/>
              <a:gd name="connsiteX30514" fmla="*/ 485515 w 6294865"/>
              <a:gd name="connsiteY30514" fmla="*/ 1632221 h 5339960"/>
              <a:gd name="connsiteX30515" fmla="*/ 495506 w 6294865"/>
              <a:gd name="connsiteY30515" fmla="*/ 1639373 h 5339960"/>
              <a:gd name="connsiteX30516" fmla="*/ 495858 w 6294865"/>
              <a:gd name="connsiteY30516" fmla="*/ 1639145 h 5339960"/>
              <a:gd name="connsiteX30517" fmla="*/ 517796 w 6294865"/>
              <a:gd name="connsiteY30517" fmla="*/ 1634306 h 5339960"/>
              <a:gd name="connsiteX30518" fmla="*/ 519705 w 6294865"/>
              <a:gd name="connsiteY30518" fmla="*/ 1637800 h 5339960"/>
              <a:gd name="connsiteX30519" fmla="*/ 517930 w 6294865"/>
              <a:gd name="connsiteY30519" fmla="*/ 1628397 h 5339960"/>
              <a:gd name="connsiteX30520" fmla="*/ 513422 w 6294865"/>
              <a:gd name="connsiteY30520" fmla="*/ 1629179 h 5339960"/>
              <a:gd name="connsiteX30521" fmla="*/ 189232 w 6294865"/>
              <a:gd name="connsiteY30521" fmla="*/ 2564874 h 5339960"/>
              <a:gd name="connsiteX30522" fmla="*/ 208062 w 6294865"/>
              <a:gd name="connsiteY30522" fmla="*/ 2567016 h 5339960"/>
              <a:gd name="connsiteX30523" fmla="*/ 204152 w 6294865"/>
              <a:gd name="connsiteY30523" fmla="*/ 2549392 h 5339960"/>
              <a:gd name="connsiteX30524" fmla="*/ 196735 w 6294865"/>
              <a:gd name="connsiteY30524" fmla="*/ 2556891 h 5339960"/>
              <a:gd name="connsiteX30525" fmla="*/ 194809 w 6294865"/>
              <a:gd name="connsiteY30525" fmla="*/ 2561189 h 5339960"/>
              <a:gd name="connsiteX30526" fmla="*/ 353026 w 6294865"/>
              <a:gd name="connsiteY30526" fmla="*/ 2022630 h 5339960"/>
              <a:gd name="connsiteX30527" fmla="*/ 362586 w 6294865"/>
              <a:gd name="connsiteY30527" fmla="*/ 2033430 h 5339960"/>
              <a:gd name="connsiteX30528" fmla="*/ 369891 w 6294865"/>
              <a:gd name="connsiteY30528" fmla="*/ 2041548 h 5339960"/>
              <a:gd name="connsiteX30529" fmla="*/ 381297 w 6294865"/>
              <a:gd name="connsiteY30529" fmla="*/ 2036581 h 5339960"/>
              <a:gd name="connsiteX30530" fmla="*/ 381479 w 6294865"/>
              <a:gd name="connsiteY30530" fmla="*/ 2035973 h 5339960"/>
              <a:gd name="connsiteX30531" fmla="*/ 382564 w 6294865"/>
              <a:gd name="connsiteY30531" fmla="*/ 2032533 h 5339960"/>
              <a:gd name="connsiteX30532" fmla="*/ 374128 w 6294865"/>
              <a:gd name="connsiteY30532" fmla="*/ 2035460 h 5339960"/>
              <a:gd name="connsiteX30533" fmla="*/ 369599 w 6294865"/>
              <a:gd name="connsiteY30533" fmla="*/ 2036599 h 5339960"/>
              <a:gd name="connsiteX30534" fmla="*/ 377918 w 6294865"/>
              <a:gd name="connsiteY30534" fmla="*/ 2032463 h 5339960"/>
              <a:gd name="connsiteX30535" fmla="*/ 381609 w 6294865"/>
              <a:gd name="connsiteY30535" fmla="*/ 2030771 h 5339960"/>
              <a:gd name="connsiteX30536" fmla="*/ 376002 w 6294865"/>
              <a:gd name="connsiteY30536" fmla="*/ 2021620 h 5339960"/>
              <a:gd name="connsiteX30537" fmla="*/ 381975 w 6294865"/>
              <a:gd name="connsiteY30537" fmla="*/ 2025398 h 5339960"/>
              <a:gd name="connsiteX30538" fmla="*/ 384160 w 6294865"/>
              <a:gd name="connsiteY30538" fmla="*/ 2027475 h 5339960"/>
              <a:gd name="connsiteX30539" fmla="*/ 386238 w 6294865"/>
              <a:gd name="connsiteY30539" fmla="*/ 2020886 h 5339960"/>
              <a:gd name="connsiteX30540" fmla="*/ 386254 w 6294865"/>
              <a:gd name="connsiteY30540" fmla="*/ 2020849 h 5339960"/>
              <a:gd name="connsiteX30541" fmla="*/ 374699 w 6294865"/>
              <a:gd name="connsiteY30541" fmla="*/ 2021716 h 5339960"/>
              <a:gd name="connsiteX30542" fmla="*/ 211179 w 6294865"/>
              <a:gd name="connsiteY30542" fmla="*/ 2472610 h 5339960"/>
              <a:gd name="connsiteX30543" fmla="*/ 212602 w 6294865"/>
              <a:gd name="connsiteY30543" fmla="*/ 2485335 h 5339960"/>
              <a:gd name="connsiteX30544" fmla="*/ 222348 w 6294865"/>
              <a:gd name="connsiteY30544" fmla="*/ 2487041 h 5339960"/>
              <a:gd name="connsiteX30545" fmla="*/ 235728 w 6294865"/>
              <a:gd name="connsiteY30545" fmla="*/ 2496379 h 5339960"/>
              <a:gd name="connsiteX30546" fmla="*/ 238027 w 6294865"/>
              <a:gd name="connsiteY30546" fmla="*/ 2499437 h 5339960"/>
              <a:gd name="connsiteX30547" fmla="*/ 238707 w 6294865"/>
              <a:gd name="connsiteY30547" fmla="*/ 2499245 h 5339960"/>
              <a:gd name="connsiteX30548" fmla="*/ 245888 w 6294865"/>
              <a:gd name="connsiteY30548" fmla="*/ 2492527 h 5339960"/>
              <a:gd name="connsiteX30549" fmla="*/ 247319 w 6294865"/>
              <a:gd name="connsiteY30549" fmla="*/ 2491477 h 5339960"/>
              <a:gd name="connsiteX30550" fmla="*/ 240751 w 6294865"/>
              <a:gd name="connsiteY30550" fmla="*/ 2466764 h 5339960"/>
              <a:gd name="connsiteX30551" fmla="*/ 236382 w 6294865"/>
              <a:gd name="connsiteY30551" fmla="*/ 2447071 h 5339960"/>
              <a:gd name="connsiteX30552" fmla="*/ 227969 w 6294865"/>
              <a:gd name="connsiteY30552" fmla="*/ 2455577 h 5339960"/>
              <a:gd name="connsiteX30553" fmla="*/ 171826 w 6294865"/>
              <a:gd name="connsiteY30553" fmla="*/ 2582154 h 5339960"/>
              <a:gd name="connsiteX30554" fmla="*/ 185845 w 6294865"/>
              <a:gd name="connsiteY30554" fmla="*/ 2592448 h 5339960"/>
              <a:gd name="connsiteX30555" fmla="*/ 196241 w 6294865"/>
              <a:gd name="connsiteY30555" fmla="*/ 2581198 h 5339960"/>
              <a:gd name="connsiteX30556" fmla="*/ 199989 w 6294865"/>
              <a:gd name="connsiteY30556" fmla="*/ 2577956 h 5339960"/>
              <a:gd name="connsiteX30557" fmla="*/ 179771 w 6294865"/>
              <a:gd name="connsiteY30557" fmla="*/ 2574096 h 5339960"/>
              <a:gd name="connsiteX30558" fmla="*/ 195259 w 6294865"/>
              <a:gd name="connsiteY30558" fmla="*/ 2507237 h 5339960"/>
              <a:gd name="connsiteX30559" fmla="*/ 198577 w 6294865"/>
              <a:gd name="connsiteY30559" fmla="*/ 2507139 h 5339960"/>
              <a:gd name="connsiteX30560" fmla="*/ 198414 w 6294865"/>
              <a:gd name="connsiteY30560" fmla="*/ 2505691 h 5339960"/>
              <a:gd name="connsiteX30561" fmla="*/ 500653 w 6294865"/>
              <a:gd name="connsiteY30561" fmla="*/ 1528291 h 5339960"/>
              <a:gd name="connsiteX30562" fmla="*/ 507885 w 6294865"/>
              <a:gd name="connsiteY30562" fmla="*/ 1528395 h 5339960"/>
              <a:gd name="connsiteX30563" fmla="*/ 505297 w 6294865"/>
              <a:gd name="connsiteY30563" fmla="*/ 1525204 h 5339960"/>
              <a:gd name="connsiteX30564" fmla="*/ 154212 w 6294865"/>
              <a:gd name="connsiteY30564" fmla="*/ 2625794 h 5339960"/>
              <a:gd name="connsiteX30565" fmla="*/ 157874 w 6294865"/>
              <a:gd name="connsiteY30565" fmla="*/ 2635136 h 5339960"/>
              <a:gd name="connsiteX30566" fmla="*/ 159860 w 6294865"/>
              <a:gd name="connsiteY30566" fmla="*/ 2638220 h 5339960"/>
              <a:gd name="connsiteX30567" fmla="*/ 161129 w 6294865"/>
              <a:gd name="connsiteY30567" fmla="*/ 2637745 h 5339960"/>
              <a:gd name="connsiteX30568" fmla="*/ 165127 w 6294865"/>
              <a:gd name="connsiteY30568" fmla="*/ 2631723 h 5339960"/>
              <a:gd name="connsiteX30569" fmla="*/ 164129 w 6294865"/>
              <a:gd name="connsiteY30569" fmla="*/ 2631012 h 5339960"/>
              <a:gd name="connsiteX30570" fmla="*/ 160048 w 6294865"/>
              <a:gd name="connsiteY30570" fmla="*/ 2626333 h 5339960"/>
              <a:gd name="connsiteX30571" fmla="*/ 158354 w 6294865"/>
              <a:gd name="connsiteY30571" fmla="*/ 2625664 h 5339960"/>
              <a:gd name="connsiteX30572" fmla="*/ 195237 w 6294865"/>
              <a:gd name="connsiteY30572" fmla="*/ 2488780 h 5339960"/>
              <a:gd name="connsiteX30573" fmla="*/ 196976 w 6294865"/>
              <a:gd name="connsiteY30573" fmla="*/ 2488301 h 5339960"/>
              <a:gd name="connsiteX30574" fmla="*/ 196956 w 6294865"/>
              <a:gd name="connsiteY30574" fmla="*/ 2487037 h 5339960"/>
              <a:gd name="connsiteX30575" fmla="*/ 325114 w 6294865"/>
              <a:gd name="connsiteY30575" fmla="*/ 2072055 h 5339960"/>
              <a:gd name="connsiteX30576" fmla="*/ 327146 w 6294865"/>
              <a:gd name="connsiteY30576" fmla="*/ 2075237 h 5339960"/>
              <a:gd name="connsiteX30577" fmla="*/ 339998 w 6294865"/>
              <a:gd name="connsiteY30577" fmla="*/ 2092379 h 5339960"/>
              <a:gd name="connsiteX30578" fmla="*/ 345612 w 6294865"/>
              <a:gd name="connsiteY30578" fmla="*/ 2097961 h 5339960"/>
              <a:gd name="connsiteX30579" fmla="*/ 363191 w 6294865"/>
              <a:gd name="connsiteY30579" fmla="*/ 2093128 h 5339960"/>
              <a:gd name="connsiteX30580" fmla="*/ 364399 w 6294865"/>
              <a:gd name="connsiteY30580" fmla="*/ 2089843 h 5339960"/>
              <a:gd name="connsiteX30581" fmla="*/ 364514 w 6294865"/>
              <a:gd name="connsiteY30581" fmla="*/ 2082916 h 5339960"/>
              <a:gd name="connsiteX30582" fmla="*/ 365858 w 6294865"/>
              <a:gd name="connsiteY30582" fmla="*/ 2080149 h 5339960"/>
              <a:gd name="connsiteX30583" fmla="*/ 361550 w 6294865"/>
              <a:gd name="connsiteY30583" fmla="*/ 2078153 h 5339960"/>
              <a:gd name="connsiteX30584" fmla="*/ 350443 w 6294865"/>
              <a:gd name="connsiteY30584" fmla="*/ 2071902 h 5339960"/>
              <a:gd name="connsiteX30585" fmla="*/ 355543 w 6294865"/>
              <a:gd name="connsiteY30585" fmla="*/ 2071593 h 5339960"/>
              <a:gd name="connsiteX30586" fmla="*/ 368826 w 6294865"/>
              <a:gd name="connsiteY30586" fmla="*/ 2074039 h 5339960"/>
              <a:gd name="connsiteX30587" fmla="*/ 371646 w 6294865"/>
              <a:gd name="connsiteY30587" fmla="*/ 2068239 h 5339960"/>
              <a:gd name="connsiteX30588" fmla="*/ 371658 w 6294865"/>
              <a:gd name="connsiteY30588" fmla="*/ 2068226 h 5339960"/>
              <a:gd name="connsiteX30589" fmla="*/ 372975 w 6294865"/>
              <a:gd name="connsiteY30589" fmla="*/ 2064043 h 5339960"/>
              <a:gd name="connsiteX30590" fmla="*/ 366254 w 6294865"/>
              <a:gd name="connsiteY30590" fmla="*/ 2058809 h 5339960"/>
              <a:gd name="connsiteX30591" fmla="*/ 361839 w 6294865"/>
              <a:gd name="connsiteY30591" fmla="*/ 2054430 h 5339960"/>
              <a:gd name="connsiteX30592" fmla="*/ 299063 w 6294865"/>
              <a:gd name="connsiteY30592" fmla="*/ 2153981 h 5339960"/>
              <a:gd name="connsiteX30593" fmla="*/ 309435 w 6294865"/>
              <a:gd name="connsiteY30593" fmla="*/ 2168189 h 5339960"/>
              <a:gd name="connsiteX30594" fmla="*/ 323541 w 6294865"/>
              <a:gd name="connsiteY30594" fmla="*/ 2190286 h 5339960"/>
              <a:gd name="connsiteX30595" fmla="*/ 343932 w 6294865"/>
              <a:gd name="connsiteY30595" fmla="*/ 2181444 h 5339960"/>
              <a:gd name="connsiteX30596" fmla="*/ 350999 w 6294865"/>
              <a:gd name="connsiteY30596" fmla="*/ 2178367 h 5339960"/>
              <a:gd name="connsiteX30597" fmla="*/ 343369 w 6294865"/>
              <a:gd name="connsiteY30597" fmla="*/ 2170450 h 5339960"/>
              <a:gd name="connsiteX30598" fmla="*/ 340767 w 6294865"/>
              <a:gd name="connsiteY30598" fmla="*/ 2159144 h 5339960"/>
              <a:gd name="connsiteX30599" fmla="*/ 340159 w 6294865"/>
              <a:gd name="connsiteY30599" fmla="*/ 2153141 h 5339960"/>
              <a:gd name="connsiteX30600" fmla="*/ 335759 w 6294865"/>
              <a:gd name="connsiteY30600" fmla="*/ 2150398 h 5339960"/>
              <a:gd name="connsiteX30601" fmla="*/ 328150 w 6294865"/>
              <a:gd name="connsiteY30601" fmla="*/ 2150718 h 5339960"/>
              <a:gd name="connsiteX30602" fmla="*/ 308300 w 6294865"/>
              <a:gd name="connsiteY30602" fmla="*/ 2150181 h 5339960"/>
              <a:gd name="connsiteX30603" fmla="*/ 305058 w 6294865"/>
              <a:gd name="connsiteY30603" fmla="*/ 2150540 h 5339960"/>
              <a:gd name="connsiteX30604" fmla="*/ 262805 w 6294865"/>
              <a:gd name="connsiteY30604" fmla="*/ 2263973 h 5339960"/>
              <a:gd name="connsiteX30605" fmla="*/ 270123 w 6294865"/>
              <a:gd name="connsiteY30605" fmla="*/ 2263724 h 5339960"/>
              <a:gd name="connsiteX30606" fmla="*/ 318101 w 6294865"/>
              <a:gd name="connsiteY30606" fmla="*/ 2269993 h 5339960"/>
              <a:gd name="connsiteX30607" fmla="*/ 326197 w 6294865"/>
              <a:gd name="connsiteY30607" fmla="*/ 2268853 h 5339960"/>
              <a:gd name="connsiteX30608" fmla="*/ 316563 w 6294865"/>
              <a:gd name="connsiteY30608" fmla="*/ 2262848 h 5339960"/>
              <a:gd name="connsiteX30609" fmla="*/ 307945 w 6294865"/>
              <a:gd name="connsiteY30609" fmla="*/ 2257267 h 5339960"/>
              <a:gd name="connsiteX30610" fmla="*/ 280379 w 6294865"/>
              <a:gd name="connsiteY30610" fmla="*/ 2262057 h 5339960"/>
              <a:gd name="connsiteX30611" fmla="*/ 274118 w 6294865"/>
              <a:gd name="connsiteY30611" fmla="*/ 2222519 h 5339960"/>
              <a:gd name="connsiteX30612" fmla="*/ 283835 w 6294865"/>
              <a:gd name="connsiteY30612" fmla="*/ 2229499 h 5339960"/>
              <a:gd name="connsiteX30613" fmla="*/ 303281 w 6294865"/>
              <a:gd name="connsiteY30613" fmla="*/ 2243423 h 5339960"/>
              <a:gd name="connsiteX30614" fmla="*/ 315629 w 6294865"/>
              <a:gd name="connsiteY30614" fmla="*/ 2240028 h 5339960"/>
              <a:gd name="connsiteX30615" fmla="*/ 315790 w 6294865"/>
              <a:gd name="connsiteY30615" fmla="*/ 2230135 h 5339960"/>
              <a:gd name="connsiteX30616" fmla="*/ 322922 w 6294865"/>
              <a:gd name="connsiteY30616" fmla="*/ 2215460 h 5339960"/>
              <a:gd name="connsiteX30617" fmla="*/ 325584 w 6294865"/>
              <a:gd name="connsiteY30617" fmla="*/ 2212712 h 5339960"/>
              <a:gd name="connsiteX30618" fmla="*/ 325288 w 6294865"/>
              <a:gd name="connsiteY30618" fmla="*/ 2212070 h 5339960"/>
              <a:gd name="connsiteX30619" fmla="*/ 317530 w 6294865"/>
              <a:gd name="connsiteY30619" fmla="*/ 2206027 h 5339960"/>
              <a:gd name="connsiteX30620" fmla="*/ 316270 w 6294865"/>
              <a:gd name="connsiteY30620" fmla="*/ 2204778 h 5339960"/>
              <a:gd name="connsiteX30621" fmla="*/ 292886 w 6294865"/>
              <a:gd name="connsiteY30621" fmla="*/ 2215125 h 5339960"/>
              <a:gd name="connsiteX30622" fmla="*/ 162737 w 6294865"/>
              <a:gd name="connsiteY30622" fmla="*/ 2575594 h 5339960"/>
              <a:gd name="connsiteX30623" fmla="*/ 164819 w 6294865"/>
              <a:gd name="connsiteY30623" fmla="*/ 2577068 h 5339960"/>
              <a:gd name="connsiteX30624" fmla="*/ 166994 w 6294865"/>
              <a:gd name="connsiteY30624" fmla="*/ 2574644 h 5339960"/>
              <a:gd name="connsiteX30625" fmla="*/ 151989 w 6294865"/>
              <a:gd name="connsiteY30625" fmla="*/ 2602275 h 5339960"/>
              <a:gd name="connsiteX30626" fmla="*/ 156145 w 6294865"/>
              <a:gd name="connsiteY30626" fmla="*/ 2609764 h 5339960"/>
              <a:gd name="connsiteX30627" fmla="*/ 179969 w 6294865"/>
              <a:gd name="connsiteY30627" fmla="*/ 2609058 h 5339960"/>
              <a:gd name="connsiteX30628" fmla="*/ 188762 w 6294865"/>
              <a:gd name="connsiteY30628" fmla="*/ 2606573 h 5339960"/>
              <a:gd name="connsiteX30629" fmla="*/ 183836 w 6294865"/>
              <a:gd name="connsiteY30629" fmla="*/ 2602588 h 5339960"/>
              <a:gd name="connsiteX30630" fmla="*/ 178022 w 6294865"/>
              <a:gd name="connsiteY30630" fmla="*/ 2605513 h 5339960"/>
              <a:gd name="connsiteX30631" fmla="*/ 180310 w 6294865"/>
              <a:gd name="connsiteY30631" fmla="*/ 2599737 h 5339960"/>
              <a:gd name="connsiteX30632" fmla="*/ 165946 w 6294865"/>
              <a:gd name="connsiteY30632" fmla="*/ 2588119 h 5339960"/>
              <a:gd name="connsiteX30633" fmla="*/ 152687 w 6294865"/>
              <a:gd name="connsiteY30633" fmla="*/ 2601569 h 5339960"/>
              <a:gd name="connsiteX30634" fmla="*/ 479400 w 6294865"/>
              <a:gd name="connsiteY30634" fmla="*/ 1562551 h 5339960"/>
              <a:gd name="connsiteX30635" fmla="*/ 482367 w 6294865"/>
              <a:gd name="connsiteY30635" fmla="*/ 1565369 h 5339960"/>
              <a:gd name="connsiteX30636" fmla="*/ 481351 w 6294865"/>
              <a:gd name="connsiteY30636" fmla="*/ 1563979 h 5339960"/>
              <a:gd name="connsiteX30637" fmla="*/ 301196 w 6294865"/>
              <a:gd name="connsiteY30637" fmla="*/ 2117879 h 5339960"/>
              <a:gd name="connsiteX30638" fmla="*/ 311186 w 6294865"/>
              <a:gd name="connsiteY30638" fmla="*/ 2125031 h 5339960"/>
              <a:gd name="connsiteX30639" fmla="*/ 311539 w 6294865"/>
              <a:gd name="connsiteY30639" fmla="*/ 2124803 h 5339960"/>
              <a:gd name="connsiteX30640" fmla="*/ 333478 w 6294865"/>
              <a:gd name="connsiteY30640" fmla="*/ 2119966 h 5339960"/>
              <a:gd name="connsiteX30641" fmla="*/ 335386 w 6294865"/>
              <a:gd name="connsiteY30641" fmla="*/ 2123458 h 5339960"/>
              <a:gd name="connsiteX30642" fmla="*/ 333611 w 6294865"/>
              <a:gd name="connsiteY30642" fmla="*/ 2114056 h 5339960"/>
              <a:gd name="connsiteX30643" fmla="*/ 329103 w 6294865"/>
              <a:gd name="connsiteY30643" fmla="*/ 2114837 h 5339960"/>
              <a:gd name="connsiteX30644" fmla="*/ 146977 w 6294865"/>
              <a:gd name="connsiteY30644" fmla="*/ 2607339 h 5339960"/>
              <a:gd name="connsiteX30645" fmla="*/ 148022 w 6294865"/>
              <a:gd name="connsiteY30645" fmla="*/ 2610003 h 5339960"/>
              <a:gd name="connsiteX30646" fmla="*/ 148648 w 6294865"/>
              <a:gd name="connsiteY30646" fmla="*/ 2609986 h 5339960"/>
              <a:gd name="connsiteX30647" fmla="*/ 147445 w 6294865"/>
              <a:gd name="connsiteY30647" fmla="*/ 2606866 h 5339960"/>
              <a:gd name="connsiteX30648" fmla="*/ 443509 w 6294865"/>
              <a:gd name="connsiteY30648" fmla="*/ 1663576 h 5339960"/>
              <a:gd name="connsiteX30649" fmla="*/ 449776 w 6294865"/>
              <a:gd name="connsiteY30649" fmla="*/ 1670742 h 5339960"/>
              <a:gd name="connsiteX30650" fmla="*/ 453309 w 6294865"/>
              <a:gd name="connsiteY30650" fmla="*/ 1668201 h 5339960"/>
              <a:gd name="connsiteX30651" fmla="*/ 445922 w 6294865"/>
              <a:gd name="connsiteY30651" fmla="*/ 1663779 h 5339960"/>
              <a:gd name="connsiteX30652" fmla="*/ 444546 w 6294865"/>
              <a:gd name="connsiteY30652" fmla="*/ 1663704 h 5339960"/>
              <a:gd name="connsiteX30653" fmla="*/ 416169 w 6294865"/>
              <a:gd name="connsiteY30653" fmla="*/ 1749356 h 5339960"/>
              <a:gd name="connsiteX30654" fmla="*/ 432836 w 6294865"/>
              <a:gd name="connsiteY30654" fmla="*/ 1773050 h 5339960"/>
              <a:gd name="connsiteX30655" fmla="*/ 475523 w 6294865"/>
              <a:gd name="connsiteY30655" fmla="*/ 1761085 h 5339960"/>
              <a:gd name="connsiteX30656" fmla="*/ 475866 w 6294865"/>
              <a:gd name="connsiteY30656" fmla="*/ 1760990 h 5339960"/>
              <a:gd name="connsiteX30657" fmla="*/ 456520 w 6294865"/>
              <a:gd name="connsiteY30657" fmla="*/ 1748462 h 5339960"/>
              <a:gd name="connsiteX30658" fmla="*/ 445965 w 6294865"/>
              <a:gd name="connsiteY30658" fmla="*/ 1741133 h 5339960"/>
              <a:gd name="connsiteX30659" fmla="*/ 204637 w 6294865"/>
              <a:gd name="connsiteY30659" fmla="*/ 2416131 h 5339960"/>
              <a:gd name="connsiteX30660" fmla="*/ 209786 w 6294865"/>
              <a:gd name="connsiteY30660" fmla="*/ 2460163 h 5339960"/>
              <a:gd name="connsiteX30661" fmla="*/ 209825 w 6294865"/>
              <a:gd name="connsiteY30661" fmla="*/ 2460515 h 5339960"/>
              <a:gd name="connsiteX30662" fmla="*/ 225222 w 6294865"/>
              <a:gd name="connsiteY30662" fmla="*/ 2443365 h 5339960"/>
              <a:gd name="connsiteX30663" fmla="*/ 234112 w 6294865"/>
              <a:gd name="connsiteY30663" fmla="*/ 2434086 h 5339960"/>
              <a:gd name="connsiteX30664" fmla="*/ 230644 w 6294865"/>
              <a:gd name="connsiteY30664" fmla="*/ 2403370 h 5339960"/>
              <a:gd name="connsiteX30665" fmla="*/ 479436 w 6294865"/>
              <a:gd name="connsiteY30665" fmla="*/ 1541448 h 5339960"/>
              <a:gd name="connsiteX30666" fmla="*/ 489812 w 6294865"/>
              <a:gd name="connsiteY30666" fmla="*/ 1555656 h 5339960"/>
              <a:gd name="connsiteX30667" fmla="*/ 503916 w 6294865"/>
              <a:gd name="connsiteY30667" fmla="*/ 1577754 h 5339960"/>
              <a:gd name="connsiteX30668" fmla="*/ 524306 w 6294865"/>
              <a:gd name="connsiteY30668" fmla="*/ 1568911 h 5339960"/>
              <a:gd name="connsiteX30669" fmla="*/ 539590 w 6294865"/>
              <a:gd name="connsiteY30669" fmla="*/ 1562255 h 5339960"/>
              <a:gd name="connsiteX30670" fmla="*/ 517919 w 6294865"/>
              <a:gd name="connsiteY30670" fmla="*/ 1540760 h 5339960"/>
              <a:gd name="connsiteX30671" fmla="*/ 515589 w 6294865"/>
              <a:gd name="connsiteY30671" fmla="*/ 1537888 h 5339960"/>
              <a:gd name="connsiteX30672" fmla="*/ 508524 w 6294865"/>
              <a:gd name="connsiteY30672" fmla="*/ 1538185 h 5339960"/>
              <a:gd name="connsiteX30673" fmla="*/ 486177 w 6294865"/>
              <a:gd name="connsiteY30673" fmla="*/ 1537581 h 5339960"/>
              <a:gd name="connsiteX30674" fmla="*/ 152801 w 6294865"/>
              <a:gd name="connsiteY30674" fmla="*/ 2577489 h 5339960"/>
              <a:gd name="connsiteX30675" fmla="*/ 150388 w 6294865"/>
              <a:gd name="connsiteY30675" fmla="*/ 2585416 h 5339960"/>
              <a:gd name="connsiteX30676" fmla="*/ 150248 w 6294865"/>
              <a:gd name="connsiteY30676" fmla="*/ 2593592 h 5339960"/>
              <a:gd name="connsiteX30677" fmla="*/ 157685 w 6294865"/>
              <a:gd name="connsiteY30677" fmla="*/ 2585014 h 5339960"/>
              <a:gd name="connsiteX30678" fmla="*/ 159545 w 6294865"/>
              <a:gd name="connsiteY30678" fmla="*/ 2582943 h 5339960"/>
              <a:gd name="connsiteX30679" fmla="*/ 197204 w 6294865"/>
              <a:gd name="connsiteY30679" fmla="*/ 2429420 h 5339960"/>
              <a:gd name="connsiteX30680" fmla="*/ 196308 w 6294865"/>
              <a:gd name="connsiteY30680" fmla="*/ 2436687 h 5339960"/>
              <a:gd name="connsiteX30681" fmla="*/ 182617 w 6294865"/>
              <a:gd name="connsiteY30681" fmla="*/ 2483096 h 5339960"/>
              <a:gd name="connsiteX30682" fmla="*/ 182480 w 6294865"/>
              <a:gd name="connsiteY30682" fmla="*/ 2491271 h 5339960"/>
              <a:gd name="connsiteX30683" fmla="*/ 189916 w 6294865"/>
              <a:gd name="connsiteY30683" fmla="*/ 2482693 h 5339960"/>
              <a:gd name="connsiteX30684" fmla="*/ 196775 w 6294865"/>
              <a:gd name="connsiteY30684" fmla="*/ 2475053 h 5339960"/>
              <a:gd name="connsiteX30685" fmla="*/ 196350 w 6294865"/>
              <a:gd name="connsiteY30685" fmla="*/ 2447078 h 5339960"/>
              <a:gd name="connsiteX30686" fmla="*/ 454495 w 6294865"/>
              <a:gd name="connsiteY30686" fmla="*/ 1609986 h 5339960"/>
              <a:gd name="connsiteX30687" fmla="*/ 464209 w 6294865"/>
              <a:gd name="connsiteY30687" fmla="*/ 1616967 h 5339960"/>
              <a:gd name="connsiteX30688" fmla="*/ 477989 w 6294865"/>
              <a:gd name="connsiteY30688" fmla="*/ 1626832 h 5339960"/>
              <a:gd name="connsiteX30689" fmla="*/ 512726 w 6294865"/>
              <a:gd name="connsiteY30689" fmla="*/ 1617094 h 5339960"/>
              <a:gd name="connsiteX30690" fmla="*/ 494119 w 6294865"/>
              <a:gd name="connsiteY30690" fmla="*/ 1593363 h 5339960"/>
              <a:gd name="connsiteX30691" fmla="*/ 473261 w 6294865"/>
              <a:gd name="connsiteY30691" fmla="*/ 1602593 h 5339960"/>
              <a:gd name="connsiteX30692" fmla="*/ 422627 w 6294865"/>
              <a:gd name="connsiteY30692" fmla="*/ 1710019 h 5339960"/>
              <a:gd name="connsiteX30693" fmla="*/ 431177 w 6294865"/>
              <a:gd name="connsiteY30693" fmla="*/ 1717144 h 5339960"/>
              <a:gd name="connsiteX30694" fmla="*/ 445227 w 6294865"/>
              <a:gd name="connsiteY30694" fmla="*/ 1727357 h 5339960"/>
              <a:gd name="connsiteX30695" fmla="*/ 457920 w 6294865"/>
              <a:gd name="connsiteY30695" fmla="*/ 1724314 h 5339960"/>
              <a:gd name="connsiteX30696" fmla="*/ 465121 w 6294865"/>
              <a:gd name="connsiteY30696" fmla="*/ 1721716 h 5339960"/>
              <a:gd name="connsiteX30697" fmla="*/ 462276 w 6294865"/>
              <a:gd name="connsiteY30697" fmla="*/ 1721858 h 5339960"/>
              <a:gd name="connsiteX30698" fmla="*/ 480335 w 6294865"/>
              <a:gd name="connsiteY30698" fmla="*/ 1715018 h 5339960"/>
              <a:gd name="connsiteX30699" fmla="*/ 489959 w 6294865"/>
              <a:gd name="connsiteY30699" fmla="*/ 1712322 h 5339960"/>
              <a:gd name="connsiteX30700" fmla="*/ 492598 w 6294865"/>
              <a:gd name="connsiteY30700" fmla="*/ 1711192 h 5339960"/>
              <a:gd name="connsiteX30701" fmla="*/ 469196 w 6294865"/>
              <a:gd name="connsiteY30701" fmla="*/ 1687979 h 5339960"/>
              <a:gd name="connsiteX30702" fmla="*/ 462967 w 6294865"/>
              <a:gd name="connsiteY30702" fmla="*/ 1680036 h 5339960"/>
              <a:gd name="connsiteX30703" fmla="*/ 460548 w 6294865"/>
              <a:gd name="connsiteY30703" fmla="*/ 1681424 h 5339960"/>
              <a:gd name="connsiteX30704" fmla="*/ 458749 w 6294865"/>
              <a:gd name="connsiteY30704" fmla="*/ 1682631 h 5339960"/>
              <a:gd name="connsiteX30705" fmla="*/ 461500 w 6294865"/>
              <a:gd name="connsiteY30705" fmla="*/ 1686461 h 5339960"/>
              <a:gd name="connsiteX30706" fmla="*/ 455159 w 6294865"/>
              <a:gd name="connsiteY30706" fmla="*/ 1685041 h 5339960"/>
              <a:gd name="connsiteX30707" fmla="*/ 428448 w 6294865"/>
              <a:gd name="connsiteY30707" fmla="*/ 1702974 h 5339960"/>
              <a:gd name="connsiteX30708" fmla="*/ 165874 w 6294865"/>
              <a:gd name="connsiteY30708" fmla="*/ 2524447 h 5339960"/>
              <a:gd name="connsiteX30709" fmla="*/ 164077 w 6294865"/>
              <a:gd name="connsiteY30709" fmla="*/ 2539007 h 5339960"/>
              <a:gd name="connsiteX30710" fmla="*/ 157416 w 6294865"/>
              <a:gd name="connsiteY30710" fmla="*/ 2562321 h 5339960"/>
              <a:gd name="connsiteX30711" fmla="*/ 156426 w 6294865"/>
              <a:gd name="connsiteY30711" fmla="*/ 2565579 h 5339960"/>
              <a:gd name="connsiteX30712" fmla="*/ 160128 w 6294865"/>
              <a:gd name="connsiteY30712" fmla="*/ 2565386 h 5339960"/>
              <a:gd name="connsiteX30713" fmla="*/ 166450 w 6294865"/>
              <a:gd name="connsiteY30713" fmla="*/ 2559858 h 5339960"/>
              <a:gd name="connsiteX30714" fmla="*/ 192239 w 6294865"/>
              <a:gd name="connsiteY30714" fmla="*/ 2537114 h 5339960"/>
              <a:gd name="connsiteX30715" fmla="*/ 197357 w 6294865"/>
              <a:gd name="connsiteY30715" fmla="*/ 2529403 h 5339960"/>
              <a:gd name="connsiteX30716" fmla="*/ 196360 w 6294865"/>
              <a:gd name="connsiteY30716" fmla="*/ 2528691 h 5339960"/>
              <a:gd name="connsiteX30717" fmla="*/ 192279 w 6294865"/>
              <a:gd name="connsiteY30717" fmla="*/ 2524012 h 5339960"/>
              <a:gd name="connsiteX30718" fmla="*/ 190585 w 6294865"/>
              <a:gd name="connsiteY30718" fmla="*/ 2523345 h 5339960"/>
              <a:gd name="connsiteX30719" fmla="*/ 172635 w 6294865"/>
              <a:gd name="connsiteY30719" fmla="*/ 2523902 h 5339960"/>
              <a:gd name="connsiteX30720" fmla="*/ 293137 w 6294865"/>
              <a:gd name="connsiteY30720" fmla="*/ 2112108 h 5339960"/>
              <a:gd name="connsiteX30721" fmla="*/ 293670 w 6294865"/>
              <a:gd name="connsiteY30721" fmla="*/ 2112490 h 5339960"/>
              <a:gd name="connsiteX30722" fmla="*/ 295137 w 6294865"/>
              <a:gd name="connsiteY30722" fmla="*/ 2112079 h 5339960"/>
              <a:gd name="connsiteX30723" fmla="*/ 142326 w 6294865"/>
              <a:gd name="connsiteY30723" fmla="*/ 2579581 h 5339960"/>
              <a:gd name="connsiteX30724" fmla="*/ 143760 w 6294865"/>
              <a:gd name="connsiteY30724" fmla="*/ 2590751 h 5339960"/>
              <a:gd name="connsiteX30725" fmla="*/ 144344 w 6294865"/>
              <a:gd name="connsiteY30725" fmla="*/ 2578185 h 5339960"/>
              <a:gd name="connsiteX30726" fmla="*/ 410687 w 6294865"/>
              <a:gd name="connsiteY30726" fmla="*/ 1724471 h 5339960"/>
              <a:gd name="connsiteX30727" fmla="*/ 412715 w 6294865"/>
              <a:gd name="connsiteY30727" fmla="*/ 1733998 h 5339960"/>
              <a:gd name="connsiteX30728" fmla="*/ 418579 w 6294865"/>
              <a:gd name="connsiteY30728" fmla="*/ 1732649 h 5339960"/>
              <a:gd name="connsiteX30729" fmla="*/ 430609 w 6294865"/>
              <a:gd name="connsiteY30729" fmla="*/ 1730467 h 5339960"/>
              <a:gd name="connsiteX30730" fmla="*/ 416253 w 6294865"/>
              <a:gd name="connsiteY30730" fmla="*/ 1720494 h 5339960"/>
              <a:gd name="connsiteX30731" fmla="*/ 414866 w 6294865"/>
              <a:gd name="connsiteY30731" fmla="*/ 1719414 h 5339960"/>
              <a:gd name="connsiteX30732" fmla="*/ 316335 w 6294865"/>
              <a:gd name="connsiteY30732" fmla="*/ 2013949 h 5339960"/>
              <a:gd name="connsiteX30733" fmla="*/ 323566 w 6294865"/>
              <a:gd name="connsiteY30733" fmla="*/ 2014052 h 5339960"/>
              <a:gd name="connsiteX30734" fmla="*/ 320978 w 6294865"/>
              <a:gd name="connsiteY30734" fmla="*/ 2010862 h 5339960"/>
              <a:gd name="connsiteX30735" fmla="*/ 140956 w 6294865"/>
              <a:gd name="connsiteY30735" fmla="*/ 2567877 h 5339960"/>
              <a:gd name="connsiteX30736" fmla="*/ 141022 w 6294865"/>
              <a:gd name="connsiteY30736" fmla="*/ 2569436 h 5339960"/>
              <a:gd name="connsiteX30737" fmla="*/ 141369 w 6294865"/>
              <a:gd name="connsiteY30737" fmla="*/ 2572141 h 5339960"/>
              <a:gd name="connsiteX30738" fmla="*/ 144357 w 6294865"/>
              <a:gd name="connsiteY30738" fmla="*/ 2570638 h 5339960"/>
              <a:gd name="connsiteX30739" fmla="*/ 286161 w 6294865"/>
              <a:gd name="connsiteY30739" fmla="*/ 2089347 h 5339960"/>
              <a:gd name="connsiteX30740" fmla="*/ 322147 w 6294865"/>
              <a:gd name="connsiteY30740" fmla="*/ 2094767 h 5339960"/>
              <a:gd name="connsiteX30741" fmla="*/ 309800 w 6294865"/>
              <a:gd name="connsiteY30741" fmla="*/ 2079021 h 5339960"/>
              <a:gd name="connsiteX30742" fmla="*/ 288942 w 6294865"/>
              <a:gd name="connsiteY30742" fmla="*/ 2088251 h 5339960"/>
              <a:gd name="connsiteX30743" fmla="*/ 431230 w 6294865"/>
              <a:gd name="connsiteY30743" fmla="*/ 1617237 h 5339960"/>
              <a:gd name="connsiteX30744" fmla="*/ 449522 w 6294865"/>
              <a:gd name="connsiteY30744" fmla="*/ 1631064 h 5339960"/>
              <a:gd name="connsiteX30745" fmla="*/ 467059 w 6294865"/>
              <a:gd name="connsiteY30745" fmla="*/ 1649768 h 5339960"/>
              <a:gd name="connsiteX30746" fmla="*/ 476796 w 6294865"/>
              <a:gd name="connsiteY30746" fmla="*/ 1651429 h 5339960"/>
              <a:gd name="connsiteX30747" fmla="*/ 484102 w 6294865"/>
              <a:gd name="connsiteY30747" fmla="*/ 1646720 h 5339960"/>
              <a:gd name="connsiteX30748" fmla="*/ 482255 w 6294865"/>
              <a:gd name="connsiteY30748" fmla="*/ 1645680 h 5339960"/>
              <a:gd name="connsiteX30749" fmla="*/ 486076 w 6294865"/>
              <a:gd name="connsiteY30749" fmla="*/ 1645448 h 5339960"/>
              <a:gd name="connsiteX30750" fmla="*/ 487754 w 6294865"/>
              <a:gd name="connsiteY30750" fmla="*/ 1644368 h 5339960"/>
              <a:gd name="connsiteX30751" fmla="*/ 470902 w 6294865"/>
              <a:gd name="connsiteY30751" fmla="*/ 1633456 h 5339960"/>
              <a:gd name="connsiteX30752" fmla="*/ 458491 w 6294865"/>
              <a:gd name="connsiteY30752" fmla="*/ 1634073 h 5339960"/>
              <a:gd name="connsiteX30753" fmla="*/ 461334 w 6294865"/>
              <a:gd name="connsiteY30753" fmla="*/ 1632061 h 5339960"/>
              <a:gd name="connsiteX30754" fmla="*/ 466311 w 6294865"/>
              <a:gd name="connsiteY30754" fmla="*/ 1630483 h 5339960"/>
              <a:gd name="connsiteX30755" fmla="*/ 452576 w 6294865"/>
              <a:gd name="connsiteY30755" fmla="*/ 1621588 h 5339960"/>
              <a:gd name="connsiteX30756" fmla="*/ 442022 w 6294865"/>
              <a:gd name="connsiteY30756" fmla="*/ 1614257 h 5339960"/>
              <a:gd name="connsiteX30757" fmla="*/ 138902 w 6294865"/>
              <a:gd name="connsiteY30757" fmla="*/ 2545251 h 5339960"/>
              <a:gd name="connsiteX30758" fmla="*/ 140366 w 6294865"/>
              <a:gd name="connsiteY30758" fmla="*/ 2553906 h 5339960"/>
              <a:gd name="connsiteX30759" fmla="*/ 140621 w 6294865"/>
              <a:gd name="connsiteY30759" fmla="*/ 2559935 h 5339960"/>
              <a:gd name="connsiteX30760" fmla="*/ 145702 w 6294865"/>
              <a:gd name="connsiteY30760" fmla="*/ 2563532 h 5339960"/>
              <a:gd name="connsiteX30761" fmla="*/ 152494 w 6294865"/>
              <a:gd name="connsiteY30761" fmla="*/ 2531889 h 5339960"/>
              <a:gd name="connsiteX30762" fmla="*/ 147707 w 6294865"/>
              <a:gd name="connsiteY30762" fmla="*/ 2536679 h 5339960"/>
              <a:gd name="connsiteX30763" fmla="*/ 295081 w 6294865"/>
              <a:gd name="connsiteY30763" fmla="*/ 2048208 h 5339960"/>
              <a:gd name="connsiteX30764" fmla="*/ 298047 w 6294865"/>
              <a:gd name="connsiteY30764" fmla="*/ 2051027 h 5339960"/>
              <a:gd name="connsiteX30765" fmla="*/ 297032 w 6294865"/>
              <a:gd name="connsiteY30765" fmla="*/ 2049637 h 5339960"/>
              <a:gd name="connsiteX30766" fmla="*/ 117636 w 6294865"/>
              <a:gd name="connsiteY30766" fmla="*/ 2610833 h 5339960"/>
              <a:gd name="connsiteX30767" fmla="*/ 118828 w 6294865"/>
              <a:gd name="connsiteY30767" fmla="*/ 2610000 h 5339960"/>
              <a:gd name="connsiteX30768" fmla="*/ 128935 w 6294865"/>
              <a:gd name="connsiteY30768" fmla="*/ 2609298 h 5339960"/>
              <a:gd name="connsiteX30769" fmla="*/ 121980 w 6294865"/>
              <a:gd name="connsiteY30769" fmla="*/ 2603749 h 5339960"/>
              <a:gd name="connsiteX30770" fmla="*/ 136282 w 6294865"/>
              <a:gd name="connsiteY30770" fmla="*/ 2539956 h 5339960"/>
              <a:gd name="connsiteX30771" fmla="*/ 138431 w 6294865"/>
              <a:gd name="connsiteY30771" fmla="*/ 2542466 h 5339960"/>
              <a:gd name="connsiteX30772" fmla="*/ 138551 w 6294865"/>
              <a:gd name="connsiteY30772" fmla="*/ 2543173 h 5339960"/>
              <a:gd name="connsiteX30773" fmla="*/ 145300 w 6294865"/>
              <a:gd name="connsiteY30773" fmla="*/ 2534976 h 5339960"/>
              <a:gd name="connsiteX30774" fmla="*/ 141789 w 6294865"/>
              <a:gd name="connsiteY30774" fmla="*/ 2537185 h 5339960"/>
              <a:gd name="connsiteX30775" fmla="*/ 259189 w 6294865"/>
              <a:gd name="connsiteY30775" fmla="*/ 2149235 h 5339960"/>
              <a:gd name="connsiteX30776" fmla="*/ 265458 w 6294865"/>
              <a:gd name="connsiteY30776" fmla="*/ 2156399 h 5339960"/>
              <a:gd name="connsiteX30777" fmla="*/ 268990 w 6294865"/>
              <a:gd name="connsiteY30777" fmla="*/ 2153858 h 5339960"/>
              <a:gd name="connsiteX30778" fmla="*/ 261603 w 6294865"/>
              <a:gd name="connsiteY30778" fmla="*/ 2149438 h 5339960"/>
              <a:gd name="connsiteX30779" fmla="*/ 260228 w 6294865"/>
              <a:gd name="connsiteY30779" fmla="*/ 2149362 h 5339960"/>
              <a:gd name="connsiteX30780" fmla="*/ 231850 w 6294865"/>
              <a:gd name="connsiteY30780" fmla="*/ 2235015 h 5339960"/>
              <a:gd name="connsiteX30781" fmla="*/ 248517 w 6294865"/>
              <a:gd name="connsiteY30781" fmla="*/ 2258709 h 5339960"/>
              <a:gd name="connsiteX30782" fmla="*/ 291205 w 6294865"/>
              <a:gd name="connsiteY30782" fmla="*/ 2246743 h 5339960"/>
              <a:gd name="connsiteX30783" fmla="*/ 291547 w 6294865"/>
              <a:gd name="connsiteY30783" fmla="*/ 2246648 h 5339960"/>
              <a:gd name="connsiteX30784" fmla="*/ 272201 w 6294865"/>
              <a:gd name="connsiteY30784" fmla="*/ 2234120 h 5339960"/>
              <a:gd name="connsiteX30785" fmla="*/ 261647 w 6294865"/>
              <a:gd name="connsiteY30785" fmla="*/ 2226791 h 5339960"/>
              <a:gd name="connsiteX30786" fmla="*/ 96272 w 6294865"/>
              <a:gd name="connsiteY30786" fmla="*/ 2664131 h 5339960"/>
              <a:gd name="connsiteX30787" fmla="*/ 150883 w 6294865"/>
              <a:gd name="connsiteY30787" fmla="*/ 2641763 h 5339960"/>
              <a:gd name="connsiteX30788" fmla="*/ 149040 w 6294865"/>
              <a:gd name="connsiteY30788" fmla="*/ 2638466 h 5339960"/>
              <a:gd name="connsiteX30789" fmla="*/ 140926 w 6294865"/>
              <a:gd name="connsiteY30789" fmla="*/ 2626206 h 5339960"/>
              <a:gd name="connsiteX30790" fmla="*/ 140405 w 6294865"/>
              <a:gd name="connsiteY30790" fmla="*/ 2626223 h 5339960"/>
              <a:gd name="connsiteX30791" fmla="*/ 127182 w 6294865"/>
              <a:gd name="connsiteY30791" fmla="*/ 2627288 h 5339960"/>
              <a:gd name="connsiteX30792" fmla="*/ 115476 w 6294865"/>
              <a:gd name="connsiteY30792" fmla="*/ 2639000 h 5339960"/>
              <a:gd name="connsiteX30793" fmla="*/ 100852 w 6294865"/>
              <a:gd name="connsiteY30793" fmla="*/ 2652627 h 5339960"/>
              <a:gd name="connsiteX30794" fmla="*/ 118476 w 6294865"/>
              <a:gd name="connsiteY30794" fmla="*/ 2630727 h 5339960"/>
              <a:gd name="connsiteX30795" fmla="*/ 120989 w 6294865"/>
              <a:gd name="connsiteY30795" fmla="*/ 2627760 h 5339960"/>
              <a:gd name="connsiteX30796" fmla="*/ 110225 w 6294865"/>
              <a:gd name="connsiteY30796" fmla="*/ 2627393 h 5339960"/>
              <a:gd name="connsiteX30797" fmla="*/ 109065 w 6294865"/>
              <a:gd name="connsiteY30797" fmla="*/ 2630049 h 5339960"/>
              <a:gd name="connsiteX30798" fmla="*/ 100400 w 6294865"/>
              <a:gd name="connsiteY30798" fmla="*/ 2652825 h 5339960"/>
              <a:gd name="connsiteX30799" fmla="*/ 86841 w 6294865"/>
              <a:gd name="connsiteY30799" fmla="*/ 2689293 h 5339960"/>
              <a:gd name="connsiteX30800" fmla="*/ 98429 w 6294865"/>
              <a:gd name="connsiteY30800" fmla="*/ 2689105 h 5339960"/>
              <a:gd name="connsiteX30801" fmla="*/ 148959 w 6294865"/>
              <a:gd name="connsiteY30801" fmla="*/ 2689944 h 5339960"/>
              <a:gd name="connsiteX30802" fmla="*/ 169144 w 6294865"/>
              <a:gd name="connsiteY30802" fmla="*/ 2691680 h 5339960"/>
              <a:gd name="connsiteX30803" fmla="*/ 171491 w 6294865"/>
              <a:gd name="connsiteY30803" fmla="*/ 2688909 h 5339960"/>
              <a:gd name="connsiteX30804" fmla="*/ 159521 w 6294865"/>
              <a:gd name="connsiteY30804" fmla="*/ 2688501 h 5339960"/>
              <a:gd name="connsiteX30805" fmla="*/ 156985 w 6294865"/>
              <a:gd name="connsiteY30805" fmla="*/ 2679778 h 5339960"/>
              <a:gd name="connsiteX30806" fmla="*/ 167866 w 6294865"/>
              <a:gd name="connsiteY30806" fmla="*/ 2672171 h 5339960"/>
              <a:gd name="connsiteX30807" fmla="*/ 162778 w 6294865"/>
              <a:gd name="connsiteY30807" fmla="*/ 2663061 h 5339960"/>
              <a:gd name="connsiteX30808" fmla="*/ 162578 w 6294865"/>
              <a:gd name="connsiteY30808" fmla="*/ 2663509 h 5339960"/>
              <a:gd name="connsiteX30809" fmla="*/ 118045 w 6294865"/>
              <a:gd name="connsiteY30809" fmla="*/ 2677956 h 5339960"/>
              <a:gd name="connsiteX30810" fmla="*/ 134220 w 6294865"/>
              <a:gd name="connsiteY30810" fmla="*/ 2662178 h 5339960"/>
              <a:gd name="connsiteX30811" fmla="*/ 141084 w 6294865"/>
              <a:gd name="connsiteY30811" fmla="*/ 2656125 h 5339960"/>
              <a:gd name="connsiteX30812" fmla="*/ 135008 w 6294865"/>
              <a:gd name="connsiteY30812" fmla="*/ 2658346 h 5339960"/>
              <a:gd name="connsiteX30813" fmla="*/ 92714 w 6294865"/>
              <a:gd name="connsiteY30813" fmla="*/ 2673879 h 5339960"/>
              <a:gd name="connsiteX30814" fmla="*/ 92496 w 6294865"/>
              <a:gd name="connsiteY30814" fmla="*/ 2674475 h 5339960"/>
              <a:gd name="connsiteX30815" fmla="*/ 86860 w 6294865"/>
              <a:gd name="connsiteY30815" fmla="*/ 2689257 h 5339960"/>
              <a:gd name="connsiteX30816" fmla="*/ 295118 w 6294865"/>
              <a:gd name="connsiteY30816" fmla="*/ 2027106 h 5339960"/>
              <a:gd name="connsiteX30817" fmla="*/ 305493 w 6294865"/>
              <a:gd name="connsiteY30817" fmla="*/ 2041314 h 5339960"/>
              <a:gd name="connsiteX30818" fmla="*/ 319598 w 6294865"/>
              <a:gd name="connsiteY30818" fmla="*/ 2063413 h 5339960"/>
              <a:gd name="connsiteX30819" fmla="*/ 339987 w 6294865"/>
              <a:gd name="connsiteY30819" fmla="*/ 2054569 h 5339960"/>
              <a:gd name="connsiteX30820" fmla="*/ 355271 w 6294865"/>
              <a:gd name="connsiteY30820" fmla="*/ 2047913 h 5339960"/>
              <a:gd name="connsiteX30821" fmla="*/ 333600 w 6294865"/>
              <a:gd name="connsiteY30821" fmla="*/ 2026417 h 5339960"/>
              <a:gd name="connsiteX30822" fmla="*/ 331270 w 6294865"/>
              <a:gd name="connsiteY30822" fmla="*/ 2023546 h 5339960"/>
              <a:gd name="connsiteX30823" fmla="*/ 324205 w 6294865"/>
              <a:gd name="connsiteY30823" fmla="*/ 2023844 h 5339960"/>
              <a:gd name="connsiteX30824" fmla="*/ 301859 w 6294865"/>
              <a:gd name="connsiteY30824" fmla="*/ 2023239 h 5339960"/>
              <a:gd name="connsiteX30825" fmla="*/ 238308 w 6294865"/>
              <a:gd name="connsiteY30825" fmla="*/ 2195677 h 5339960"/>
              <a:gd name="connsiteX30826" fmla="*/ 246858 w 6294865"/>
              <a:gd name="connsiteY30826" fmla="*/ 2202802 h 5339960"/>
              <a:gd name="connsiteX30827" fmla="*/ 260909 w 6294865"/>
              <a:gd name="connsiteY30827" fmla="*/ 2213017 h 5339960"/>
              <a:gd name="connsiteX30828" fmla="*/ 273601 w 6294865"/>
              <a:gd name="connsiteY30828" fmla="*/ 2209972 h 5339960"/>
              <a:gd name="connsiteX30829" fmla="*/ 280801 w 6294865"/>
              <a:gd name="connsiteY30829" fmla="*/ 2207374 h 5339960"/>
              <a:gd name="connsiteX30830" fmla="*/ 277956 w 6294865"/>
              <a:gd name="connsiteY30830" fmla="*/ 2207516 h 5339960"/>
              <a:gd name="connsiteX30831" fmla="*/ 296016 w 6294865"/>
              <a:gd name="connsiteY30831" fmla="*/ 2200677 h 5339960"/>
              <a:gd name="connsiteX30832" fmla="*/ 305639 w 6294865"/>
              <a:gd name="connsiteY30832" fmla="*/ 2197980 h 5339960"/>
              <a:gd name="connsiteX30833" fmla="*/ 308278 w 6294865"/>
              <a:gd name="connsiteY30833" fmla="*/ 2196850 h 5339960"/>
              <a:gd name="connsiteX30834" fmla="*/ 284877 w 6294865"/>
              <a:gd name="connsiteY30834" fmla="*/ 2173636 h 5339960"/>
              <a:gd name="connsiteX30835" fmla="*/ 278649 w 6294865"/>
              <a:gd name="connsiteY30835" fmla="*/ 2165694 h 5339960"/>
              <a:gd name="connsiteX30836" fmla="*/ 276229 w 6294865"/>
              <a:gd name="connsiteY30836" fmla="*/ 2167082 h 5339960"/>
              <a:gd name="connsiteX30837" fmla="*/ 274430 w 6294865"/>
              <a:gd name="connsiteY30837" fmla="*/ 2168289 h 5339960"/>
              <a:gd name="connsiteX30838" fmla="*/ 277182 w 6294865"/>
              <a:gd name="connsiteY30838" fmla="*/ 2172119 h 5339960"/>
              <a:gd name="connsiteX30839" fmla="*/ 270841 w 6294865"/>
              <a:gd name="connsiteY30839" fmla="*/ 2170699 h 5339960"/>
              <a:gd name="connsiteX30840" fmla="*/ 244128 w 6294865"/>
              <a:gd name="connsiteY30840" fmla="*/ 2188632 h 5339960"/>
              <a:gd name="connsiteX30841" fmla="*/ 260094 w 6294865"/>
              <a:gd name="connsiteY30841" fmla="*/ 2112859 h 5339960"/>
              <a:gd name="connsiteX30842" fmla="*/ 265203 w 6294865"/>
              <a:gd name="connsiteY30842" fmla="*/ 2116721 h 5339960"/>
              <a:gd name="connsiteX30843" fmla="*/ 282740 w 6294865"/>
              <a:gd name="connsiteY30843" fmla="*/ 2135426 h 5339960"/>
              <a:gd name="connsiteX30844" fmla="*/ 292477 w 6294865"/>
              <a:gd name="connsiteY30844" fmla="*/ 2137086 h 5339960"/>
              <a:gd name="connsiteX30845" fmla="*/ 299784 w 6294865"/>
              <a:gd name="connsiteY30845" fmla="*/ 2132379 h 5339960"/>
              <a:gd name="connsiteX30846" fmla="*/ 297936 w 6294865"/>
              <a:gd name="connsiteY30846" fmla="*/ 2131339 h 5339960"/>
              <a:gd name="connsiteX30847" fmla="*/ 301758 w 6294865"/>
              <a:gd name="connsiteY30847" fmla="*/ 2131106 h 5339960"/>
              <a:gd name="connsiteX30848" fmla="*/ 303435 w 6294865"/>
              <a:gd name="connsiteY30848" fmla="*/ 2130026 h 5339960"/>
              <a:gd name="connsiteX30849" fmla="*/ 286582 w 6294865"/>
              <a:gd name="connsiteY30849" fmla="*/ 2119114 h 5339960"/>
              <a:gd name="connsiteX30850" fmla="*/ 274172 w 6294865"/>
              <a:gd name="connsiteY30850" fmla="*/ 2119732 h 5339960"/>
              <a:gd name="connsiteX30851" fmla="*/ 277015 w 6294865"/>
              <a:gd name="connsiteY30851" fmla="*/ 2117720 h 5339960"/>
              <a:gd name="connsiteX30852" fmla="*/ 281993 w 6294865"/>
              <a:gd name="connsiteY30852" fmla="*/ 2116140 h 5339960"/>
              <a:gd name="connsiteX30853" fmla="*/ 276155 w 6294865"/>
              <a:gd name="connsiteY30853" fmla="*/ 2112361 h 5339960"/>
              <a:gd name="connsiteX30854" fmla="*/ 262869 w 6294865"/>
              <a:gd name="connsiteY30854" fmla="*/ 2112558 h 5339960"/>
              <a:gd name="connsiteX30855" fmla="*/ 412225 w 6294865"/>
              <a:gd name="connsiteY30855" fmla="*/ 1622482 h 5339960"/>
              <a:gd name="connsiteX30856" fmla="*/ 414637 w 6294865"/>
              <a:gd name="connsiteY30856" fmla="*/ 1625911 h 5339960"/>
              <a:gd name="connsiteX30857" fmla="*/ 414025 w 6294865"/>
              <a:gd name="connsiteY30857" fmla="*/ 1622392 h 5339960"/>
              <a:gd name="connsiteX30858" fmla="*/ 414303 w 6294865"/>
              <a:gd name="connsiteY30858" fmla="*/ 1621908 h 5339960"/>
              <a:gd name="connsiteX30859" fmla="*/ 226370 w 6294865"/>
              <a:gd name="connsiteY30859" fmla="*/ 2210130 h 5339960"/>
              <a:gd name="connsiteX30860" fmla="*/ 228396 w 6294865"/>
              <a:gd name="connsiteY30860" fmla="*/ 2219656 h 5339960"/>
              <a:gd name="connsiteX30861" fmla="*/ 234260 w 6294865"/>
              <a:gd name="connsiteY30861" fmla="*/ 2218308 h 5339960"/>
              <a:gd name="connsiteX30862" fmla="*/ 246291 w 6294865"/>
              <a:gd name="connsiteY30862" fmla="*/ 2216125 h 5339960"/>
              <a:gd name="connsiteX30863" fmla="*/ 231933 w 6294865"/>
              <a:gd name="connsiteY30863" fmla="*/ 2206151 h 5339960"/>
              <a:gd name="connsiteX30864" fmla="*/ 230547 w 6294865"/>
              <a:gd name="connsiteY30864" fmla="*/ 2205071 h 5339960"/>
              <a:gd name="connsiteX30865" fmla="*/ 418684 w 6294865"/>
              <a:gd name="connsiteY30865" fmla="*/ 1583143 h 5339960"/>
              <a:gd name="connsiteX30866" fmla="*/ 427232 w 6294865"/>
              <a:gd name="connsiteY30866" fmla="*/ 1590268 h 5339960"/>
              <a:gd name="connsiteX30867" fmla="*/ 441283 w 6294865"/>
              <a:gd name="connsiteY30867" fmla="*/ 1600482 h 5339960"/>
              <a:gd name="connsiteX30868" fmla="*/ 453975 w 6294865"/>
              <a:gd name="connsiteY30868" fmla="*/ 1597440 h 5339960"/>
              <a:gd name="connsiteX30869" fmla="*/ 479538 w 6294865"/>
              <a:gd name="connsiteY30869" fmla="*/ 1588218 h 5339960"/>
              <a:gd name="connsiteX30870" fmla="*/ 487436 w 6294865"/>
              <a:gd name="connsiteY30870" fmla="*/ 1584839 h 5339960"/>
              <a:gd name="connsiteX30871" fmla="*/ 482330 w 6294865"/>
              <a:gd name="connsiteY30871" fmla="*/ 1578326 h 5339960"/>
              <a:gd name="connsiteX30872" fmla="*/ 469854 w 6294865"/>
              <a:gd name="connsiteY30872" fmla="*/ 1559684 h 5339960"/>
              <a:gd name="connsiteX30873" fmla="*/ 465515 w 6294865"/>
              <a:gd name="connsiteY30873" fmla="*/ 1552389 h 5339960"/>
              <a:gd name="connsiteX30874" fmla="*/ 463254 w 6294865"/>
              <a:gd name="connsiteY30874" fmla="*/ 1550733 h 5339960"/>
              <a:gd name="connsiteX30875" fmla="*/ 456604 w 6294865"/>
              <a:gd name="connsiteY30875" fmla="*/ 1554550 h 5339960"/>
              <a:gd name="connsiteX30876" fmla="*/ 424504 w 6294865"/>
              <a:gd name="connsiteY30876" fmla="*/ 1576097 h 5339960"/>
              <a:gd name="connsiteX30877" fmla="*/ 406745 w 6294865"/>
              <a:gd name="connsiteY30877" fmla="*/ 1597597 h 5339960"/>
              <a:gd name="connsiteX30878" fmla="*/ 408771 w 6294865"/>
              <a:gd name="connsiteY30878" fmla="*/ 1607121 h 5339960"/>
              <a:gd name="connsiteX30879" fmla="*/ 414636 w 6294865"/>
              <a:gd name="connsiteY30879" fmla="*/ 1605775 h 5339960"/>
              <a:gd name="connsiteX30880" fmla="*/ 426666 w 6294865"/>
              <a:gd name="connsiteY30880" fmla="*/ 1603592 h 5339960"/>
              <a:gd name="connsiteX30881" fmla="*/ 412308 w 6294865"/>
              <a:gd name="connsiteY30881" fmla="*/ 1593619 h 5339960"/>
              <a:gd name="connsiteX30882" fmla="*/ 410922 w 6294865"/>
              <a:gd name="connsiteY30882" fmla="*/ 1592538 h 5339960"/>
              <a:gd name="connsiteX30883" fmla="*/ 48501 w 6294865"/>
              <a:gd name="connsiteY30883" fmla="*/ 2690068 h 5339960"/>
              <a:gd name="connsiteX30884" fmla="*/ 54810 w 6294865"/>
              <a:gd name="connsiteY30884" fmla="*/ 2689812 h 5339960"/>
              <a:gd name="connsiteX30885" fmla="*/ 84937 w 6294865"/>
              <a:gd name="connsiteY30885" fmla="*/ 2689324 h 5339960"/>
              <a:gd name="connsiteX30886" fmla="*/ 85269 w 6294865"/>
              <a:gd name="connsiteY30886" fmla="*/ 2685482 h 5339960"/>
              <a:gd name="connsiteX30887" fmla="*/ 86831 w 6294865"/>
              <a:gd name="connsiteY30887" fmla="*/ 2676041 h 5339960"/>
              <a:gd name="connsiteX30888" fmla="*/ 73460 w 6294865"/>
              <a:gd name="connsiteY30888" fmla="*/ 2680950 h 5339960"/>
              <a:gd name="connsiteX30889" fmla="*/ 377113 w 6294865"/>
              <a:gd name="connsiteY30889" fmla="*/ 1629774 h 5339960"/>
              <a:gd name="connsiteX30890" fmla="*/ 381254 w 6294865"/>
              <a:gd name="connsiteY30890" fmla="*/ 1629524 h 5339960"/>
              <a:gd name="connsiteX30891" fmla="*/ 397991 w 6294865"/>
              <a:gd name="connsiteY30891" fmla="*/ 1632604 h 5339960"/>
              <a:gd name="connsiteX30892" fmla="*/ 395274 w 6294865"/>
              <a:gd name="connsiteY30892" fmla="*/ 1626619 h 5339960"/>
              <a:gd name="connsiteX30893" fmla="*/ 234364 w 6294865"/>
              <a:gd name="connsiteY30893" fmla="*/ 2068801 h 5339960"/>
              <a:gd name="connsiteX30894" fmla="*/ 242913 w 6294865"/>
              <a:gd name="connsiteY30894" fmla="*/ 2075926 h 5339960"/>
              <a:gd name="connsiteX30895" fmla="*/ 256965 w 6294865"/>
              <a:gd name="connsiteY30895" fmla="*/ 2086140 h 5339960"/>
              <a:gd name="connsiteX30896" fmla="*/ 269656 w 6294865"/>
              <a:gd name="connsiteY30896" fmla="*/ 2083097 h 5339960"/>
              <a:gd name="connsiteX30897" fmla="*/ 295220 w 6294865"/>
              <a:gd name="connsiteY30897" fmla="*/ 2073877 h 5339960"/>
              <a:gd name="connsiteX30898" fmla="*/ 303117 w 6294865"/>
              <a:gd name="connsiteY30898" fmla="*/ 2070497 h 5339960"/>
              <a:gd name="connsiteX30899" fmla="*/ 298012 w 6294865"/>
              <a:gd name="connsiteY30899" fmla="*/ 2063984 h 5339960"/>
              <a:gd name="connsiteX30900" fmla="*/ 285537 w 6294865"/>
              <a:gd name="connsiteY30900" fmla="*/ 2045342 h 5339960"/>
              <a:gd name="connsiteX30901" fmla="*/ 281196 w 6294865"/>
              <a:gd name="connsiteY30901" fmla="*/ 2038047 h 5339960"/>
              <a:gd name="connsiteX30902" fmla="*/ 278935 w 6294865"/>
              <a:gd name="connsiteY30902" fmla="*/ 2036390 h 5339960"/>
              <a:gd name="connsiteX30903" fmla="*/ 272285 w 6294865"/>
              <a:gd name="connsiteY30903" fmla="*/ 2040207 h 5339960"/>
              <a:gd name="connsiteX30904" fmla="*/ 240185 w 6294865"/>
              <a:gd name="connsiteY30904" fmla="*/ 2061756 h 5339960"/>
              <a:gd name="connsiteX30905" fmla="*/ 212382 w 6294865"/>
              <a:gd name="connsiteY30905" fmla="*/ 2118026 h 5339960"/>
              <a:gd name="connsiteX30906" fmla="*/ 213673 w 6294865"/>
              <a:gd name="connsiteY30906" fmla="*/ 2118263 h 5339960"/>
              <a:gd name="connsiteX30907" fmla="*/ 213510 w 6294865"/>
              <a:gd name="connsiteY30907" fmla="*/ 2117903 h 5339960"/>
              <a:gd name="connsiteX30908" fmla="*/ 222426 w 6294865"/>
              <a:gd name="connsiteY30908" fmla="*/ 2083254 h 5339960"/>
              <a:gd name="connsiteX30909" fmla="*/ 223359 w 6294865"/>
              <a:gd name="connsiteY30909" fmla="*/ 2087641 h 5339960"/>
              <a:gd name="connsiteX30910" fmla="*/ 240370 w 6294865"/>
              <a:gd name="connsiteY30910" fmla="*/ 2087876 h 5339960"/>
              <a:gd name="connsiteX30911" fmla="*/ 227989 w 6294865"/>
              <a:gd name="connsiteY30911" fmla="*/ 2079277 h 5339960"/>
              <a:gd name="connsiteX30912" fmla="*/ 226603 w 6294865"/>
              <a:gd name="connsiteY30912" fmla="*/ 2078197 h 5339960"/>
              <a:gd name="connsiteX30913" fmla="*/ 113590 w 6294865"/>
              <a:gd name="connsiteY30913" fmla="*/ 2422153 h 5339960"/>
              <a:gd name="connsiteX30914" fmla="*/ 113761 w 6294865"/>
              <a:gd name="connsiteY30914" fmla="*/ 2423435 h 5339960"/>
              <a:gd name="connsiteX30915" fmla="*/ 113548 w 6294865"/>
              <a:gd name="connsiteY30915" fmla="*/ 2423823 h 5339960"/>
              <a:gd name="connsiteX30916" fmla="*/ 349529 w 6294865"/>
              <a:gd name="connsiteY30916" fmla="*/ 1634236 h 5339960"/>
              <a:gd name="connsiteX30917" fmla="*/ 352866 w 6294865"/>
              <a:gd name="connsiteY30917" fmla="*/ 1637542 h 5339960"/>
              <a:gd name="connsiteX30918" fmla="*/ 372786 w 6294865"/>
              <a:gd name="connsiteY30918" fmla="*/ 1657345 h 5339960"/>
              <a:gd name="connsiteX30919" fmla="*/ 411568 w 6294865"/>
              <a:gd name="connsiteY30919" fmla="*/ 1700800 h 5339960"/>
              <a:gd name="connsiteX30920" fmla="*/ 412852 w 6294865"/>
              <a:gd name="connsiteY30920" fmla="*/ 1701871 h 5339960"/>
              <a:gd name="connsiteX30921" fmla="*/ 419655 w 6294865"/>
              <a:gd name="connsiteY30921" fmla="*/ 1694851 h 5339960"/>
              <a:gd name="connsiteX30922" fmla="*/ 441730 w 6294865"/>
              <a:gd name="connsiteY30922" fmla="*/ 1677004 h 5339960"/>
              <a:gd name="connsiteX30923" fmla="*/ 434638 w 6294865"/>
              <a:gd name="connsiteY30923" fmla="*/ 1672265 h 5339960"/>
              <a:gd name="connsiteX30924" fmla="*/ 421115 w 6294865"/>
              <a:gd name="connsiteY30924" fmla="*/ 1660860 h 5339960"/>
              <a:gd name="connsiteX30925" fmla="*/ 410728 w 6294865"/>
              <a:gd name="connsiteY30925" fmla="*/ 1659599 h 5339960"/>
              <a:gd name="connsiteX30926" fmla="*/ 391866 w 6294865"/>
              <a:gd name="connsiteY30926" fmla="*/ 1656584 h 5339960"/>
              <a:gd name="connsiteX30927" fmla="*/ 409923 w 6294865"/>
              <a:gd name="connsiteY30927" fmla="*/ 1653242 h 5339960"/>
              <a:gd name="connsiteX30928" fmla="*/ 412634 w 6294865"/>
              <a:gd name="connsiteY30928" fmla="*/ 1653065 h 5339960"/>
              <a:gd name="connsiteX30929" fmla="*/ 405277 w 6294865"/>
              <a:gd name="connsiteY30929" fmla="*/ 1644423 h 5339960"/>
              <a:gd name="connsiteX30930" fmla="*/ 387261 w 6294865"/>
              <a:gd name="connsiteY30930" fmla="*/ 1636084 h 5339960"/>
              <a:gd name="connsiteX30931" fmla="*/ 376302 w 6294865"/>
              <a:gd name="connsiteY30931" fmla="*/ 1629915 h 5339960"/>
              <a:gd name="connsiteX30932" fmla="*/ 354655 w 6294865"/>
              <a:gd name="connsiteY30932" fmla="*/ 1633677 h 5339960"/>
              <a:gd name="connsiteX30933" fmla="*/ 172943 w 6294865"/>
              <a:gd name="connsiteY30933" fmla="*/ 2127568 h 5339960"/>
              <a:gd name="connsiteX30934" fmla="*/ 188468 w 6294865"/>
              <a:gd name="connsiteY30934" fmla="*/ 2143004 h 5339960"/>
              <a:gd name="connsiteX30935" fmla="*/ 227250 w 6294865"/>
              <a:gd name="connsiteY30935" fmla="*/ 2186460 h 5339960"/>
              <a:gd name="connsiteX30936" fmla="*/ 228533 w 6294865"/>
              <a:gd name="connsiteY30936" fmla="*/ 2187529 h 5339960"/>
              <a:gd name="connsiteX30937" fmla="*/ 235335 w 6294865"/>
              <a:gd name="connsiteY30937" fmla="*/ 2180509 h 5339960"/>
              <a:gd name="connsiteX30938" fmla="*/ 257410 w 6294865"/>
              <a:gd name="connsiteY30938" fmla="*/ 2162663 h 5339960"/>
              <a:gd name="connsiteX30939" fmla="*/ 250318 w 6294865"/>
              <a:gd name="connsiteY30939" fmla="*/ 2157924 h 5339960"/>
              <a:gd name="connsiteX30940" fmla="*/ 236796 w 6294865"/>
              <a:gd name="connsiteY30940" fmla="*/ 2146518 h 5339960"/>
              <a:gd name="connsiteX30941" fmla="*/ 226409 w 6294865"/>
              <a:gd name="connsiteY30941" fmla="*/ 2145257 h 5339960"/>
              <a:gd name="connsiteX30942" fmla="*/ 207547 w 6294865"/>
              <a:gd name="connsiteY30942" fmla="*/ 2142241 h 5339960"/>
              <a:gd name="connsiteX30943" fmla="*/ 225604 w 6294865"/>
              <a:gd name="connsiteY30943" fmla="*/ 2138900 h 5339960"/>
              <a:gd name="connsiteX30944" fmla="*/ 228316 w 6294865"/>
              <a:gd name="connsiteY30944" fmla="*/ 2138723 h 5339960"/>
              <a:gd name="connsiteX30945" fmla="*/ 220958 w 6294865"/>
              <a:gd name="connsiteY30945" fmla="*/ 2130082 h 5339960"/>
              <a:gd name="connsiteX30946" fmla="*/ 202942 w 6294865"/>
              <a:gd name="connsiteY30946" fmla="*/ 2121741 h 5339960"/>
              <a:gd name="connsiteX30947" fmla="*/ 199800 w 6294865"/>
              <a:gd name="connsiteY30947" fmla="*/ 2119972 h 5339960"/>
              <a:gd name="connsiteX30948" fmla="*/ 128603 w 6294865"/>
              <a:gd name="connsiteY30948" fmla="*/ 2175537 h 5339960"/>
              <a:gd name="connsiteX30949" fmla="*/ 124785 w 6294865"/>
              <a:gd name="connsiteY30949" fmla="*/ 2240495 h 5339960"/>
              <a:gd name="connsiteX30950" fmla="*/ 123925 w 6294865"/>
              <a:gd name="connsiteY30950" fmla="*/ 2248541 h 5339960"/>
              <a:gd name="connsiteX30951" fmla="*/ 137409 w 6294865"/>
              <a:gd name="connsiteY30951" fmla="*/ 2244265 h 5339960"/>
              <a:gd name="connsiteX30952" fmla="*/ 185105 w 6294865"/>
              <a:gd name="connsiteY30952" fmla="*/ 2230895 h 5339960"/>
              <a:gd name="connsiteX30953" fmla="*/ 209527 w 6294865"/>
              <a:gd name="connsiteY30953" fmla="*/ 2224181 h 5339960"/>
              <a:gd name="connsiteX30954" fmla="*/ 209690 w 6294865"/>
              <a:gd name="connsiteY30954" fmla="*/ 2214287 h 5339960"/>
              <a:gd name="connsiteX30955" fmla="*/ 216820 w 6294865"/>
              <a:gd name="connsiteY30955" fmla="*/ 2199612 h 5339960"/>
              <a:gd name="connsiteX30956" fmla="*/ 219711 w 6294865"/>
              <a:gd name="connsiteY30956" fmla="*/ 2196632 h 5339960"/>
              <a:gd name="connsiteX30957" fmla="*/ 211430 w 6294865"/>
              <a:gd name="connsiteY30957" fmla="*/ 2190180 h 5339960"/>
              <a:gd name="connsiteX30958" fmla="*/ 178777 w 6294865"/>
              <a:gd name="connsiteY30958" fmla="*/ 2157789 h 5339960"/>
              <a:gd name="connsiteX30959" fmla="*/ 158115 w 6294865"/>
              <a:gd name="connsiteY30959" fmla="*/ 2132328 h 5339960"/>
              <a:gd name="connsiteX30960" fmla="*/ 136612 w 6294865"/>
              <a:gd name="connsiteY30960" fmla="*/ 2150441 h 5339960"/>
              <a:gd name="connsiteX30961" fmla="*/ 128603 w 6294865"/>
              <a:gd name="connsiteY30961" fmla="*/ 2175537 h 5339960"/>
              <a:gd name="connsiteX30962" fmla="*/ 117095 w 6294865"/>
              <a:gd name="connsiteY30962" fmla="*/ 1952154 h 5339960"/>
              <a:gd name="connsiteX30963" fmla="*/ 184525 w 6294865"/>
              <a:gd name="connsiteY30963" fmla="*/ 2016129 h 5339960"/>
              <a:gd name="connsiteX30964" fmla="*/ 223305 w 6294865"/>
              <a:gd name="connsiteY30964" fmla="*/ 2059585 h 5339960"/>
              <a:gd name="connsiteX30965" fmla="*/ 224588 w 6294865"/>
              <a:gd name="connsiteY30965" fmla="*/ 2060653 h 5339960"/>
              <a:gd name="connsiteX30966" fmla="*/ 231393 w 6294865"/>
              <a:gd name="connsiteY30966" fmla="*/ 2053634 h 5339960"/>
              <a:gd name="connsiteX30967" fmla="*/ 258799 w 6294865"/>
              <a:gd name="connsiteY30967" fmla="*/ 2031476 h 5339960"/>
              <a:gd name="connsiteX30968" fmla="*/ 265048 w 6294865"/>
              <a:gd name="connsiteY30968" fmla="*/ 2026984 h 5339960"/>
              <a:gd name="connsiteX30969" fmla="*/ 241862 w 6294865"/>
              <a:gd name="connsiteY30969" fmla="*/ 2013106 h 5339960"/>
              <a:gd name="connsiteX30970" fmla="*/ 240871 w 6294865"/>
              <a:gd name="connsiteY30970" fmla="*/ 2012279 h 5339960"/>
              <a:gd name="connsiteX30971" fmla="*/ 221627 w 6294865"/>
              <a:gd name="connsiteY30971" fmla="*/ 2005342 h 5339960"/>
              <a:gd name="connsiteX30972" fmla="*/ 187892 w 6294865"/>
              <a:gd name="connsiteY30972" fmla="*/ 1988616 h 5339960"/>
              <a:gd name="connsiteX30973" fmla="*/ 210675 w 6294865"/>
              <a:gd name="connsiteY30973" fmla="*/ 1991562 h 5339960"/>
              <a:gd name="connsiteX30974" fmla="*/ 228215 w 6294865"/>
              <a:gd name="connsiteY30974" fmla="*/ 1995267 h 5339960"/>
              <a:gd name="connsiteX30975" fmla="*/ 225763 w 6294865"/>
              <a:gd name="connsiteY30975" fmla="*/ 1981175 h 5339960"/>
              <a:gd name="connsiteX30976" fmla="*/ 237200 w 6294865"/>
              <a:gd name="connsiteY30976" fmla="*/ 1971660 h 5339960"/>
              <a:gd name="connsiteX30977" fmla="*/ 261258 w 6294865"/>
              <a:gd name="connsiteY30977" fmla="*/ 1989847 h 5339960"/>
              <a:gd name="connsiteX30978" fmla="*/ 278796 w 6294865"/>
              <a:gd name="connsiteY30978" fmla="*/ 2008551 h 5339960"/>
              <a:gd name="connsiteX30979" fmla="*/ 288533 w 6294865"/>
              <a:gd name="connsiteY30979" fmla="*/ 2010212 h 5339960"/>
              <a:gd name="connsiteX30980" fmla="*/ 307596 w 6294865"/>
              <a:gd name="connsiteY30980" fmla="*/ 1997930 h 5339960"/>
              <a:gd name="connsiteX30981" fmla="*/ 310044 w 6294865"/>
              <a:gd name="connsiteY30981" fmla="*/ 1997388 h 5339960"/>
              <a:gd name="connsiteX30982" fmla="*/ 305545 w 6294865"/>
              <a:gd name="connsiteY30982" fmla="*/ 1991844 h 5339960"/>
              <a:gd name="connsiteX30983" fmla="*/ 275862 w 6294865"/>
              <a:gd name="connsiteY30983" fmla="*/ 1947657 h 5339960"/>
              <a:gd name="connsiteX30984" fmla="*/ 323371 w 6294865"/>
              <a:gd name="connsiteY30984" fmla="*/ 1991827 h 5339960"/>
              <a:gd name="connsiteX30985" fmla="*/ 325530 w 6294865"/>
              <a:gd name="connsiteY30985" fmla="*/ 1993974 h 5339960"/>
              <a:gd name="connsiteX30986" fmla="*/ 329535 w 6294865"/>
              <a:gd name="connsiteY30986" fmla="*/ 1993089 h 5339960"/>
              <a:gd name="connsiteX30987" fmla="*/ 332294 w 6294865"/>
              <a:gd name="connsiteY30987" fmla="*/ 1998146 h 5339960"/>
              <a:gd name="connsiteX30988" fmla="*/ 331302 w 6294865"/>
              <a:gd name="connsiteY30988" fmla="*/ 1999712 h 5339960"/>
              <a:gd name="connsiteX30989" fmla="*/ 343291 w 6294865"/>
              <a:gd name="connsiteY30989" fmla="*/ 2011631 h 5339960"/>
              <a:gd name="connsiteX30990" fmla="*/ 345702 w 6294865"/>
              <a:gd name="connsiteY30990" fmla="*/ 2014354 h 5339960"/>
              <a:gd name="connsiteX30991" fmla="*/ 407282 w 6294865"/>
              <a:gd name="connsiteY30991" fmla="*/ 2014975 h 5339960"/>
              <a:gd name="connsiteX30992" fmla="*/ 411408 w 6294865"/>
              <a:gd name="connsiteY30992" fmla="*/ 2015060 h 5339960"/>
              <a:gd name="connsiteX30993" fmla="*/ 400629 w 6294865"/>
              <a:gd name="connsiteY30993" fmla="*/ 2008607 h 5339960"/>
              <a:gd name="connsiteX30994" fmla="*/ 399639 w 6294865"/>
              <a:gd name="connsiteY30994" fmla="*/ 2007783 h 5339960"/>
              <a:gd name="connsiteX30995" fmla="*/ 380393 w 6294865"/>
              <a:gd name="connsiteY30995" fmla="*/ 2000845 h 5339960"/>
              <a:gd name="connsiteX30996" fmla="*/ 346659 w 6294865"/>
              <a:gd name="connsiteY30996" fmla="*/ 1984118 h 5339960"/>
              <a:gd name="connsiteX30997" fmla="*/ 369441 w 6294865"/>
              <a:gd name="connsiteY30997" fmla="*/ 1987064 h 5339960"/>
              <a:gd name="connsiteX30998" fmla="*/ 386982 w 6294865"/>
              <a:gd name="connsiteY30998" fmla="*/ 1990770 h 5339960"/>
              <a:gd name="connsiteX30999" fmla="*/ 384529 w 6294865"/>
              <a:gd name="connsiteY30999" fmla="*/ 1976678 h 5339960"/>
              <a:gd name="connsiteX31000" fmla="*/ 395967 w 6294865"/>
              <a:gd name="connsiteY31000" fmla="*/ 1967162 h 5339960"/>
              <a:gd name="connsiteX31001" fmla="*/ 420027 w 6294865"/>
              <a:gd name="connsiteY31001" fmla="*/ 1985349 h 5339960"/>
              <a:gd name="connsiteX31002" fmla="*/ 437563 w 6294865"/>
              <a:gd name="connsiteY31002" fmla="*/ 2004053 h 5339960"/>
              <a:gd name="connsiteX31003" fmla="*/ 440712 w 6294865"/>
              <a:gd name="connsiteY31003" fmla="*/ 2004590 h 5339960"/>
              <a:gd name="connsiteX31004" fmla="*/ 456063 w 6294865"/>
              <a:gd name="connsiteY31004" fmla="*/ 1997875 h 5339960"/>
              <a:gd name="connsiteX31005" fmla="*/ 458004 w 6294865"/>
              <a:gd name="connsiteY31005" fmla="*/ 1997081 h 5339960"/>
              <a:gd name="connsiteX31006" fmla="*/ 460697 w 6294865"/>
              <a:gd name="connsiteY31006" fmla="*/ 1985049 h 5339960"/>
              <a:gd name="connsiteX31007" fmla="*/ 471810 w 6294865"/>
              <a:gd name="connsiteY31007" fmla="*/ 1953514 h 5339960"/>
              <a:gd name="connsiteX31008" fmla="*/ 485264 w 6294865"/>
              <a:gd name="connsiteY31008" fmla="*/ 1930091 h 5339960"/>
              <a:gd name="connsiteX31009" fmla="*/ 477697 w 6294865"/>
              <a:gd name="connsiteY31009" fmla="*/ 1927334 h 5339960"/>
              <a:gd name="connsiteX31010" fmla="*/ 458912 w 6294865"/>
              <a:gd name="connsiteY31010" fmla="*/ 1921042 h 5339960"/>
              <a:gd name="connsiteX31011" fmla="*/ 440170 w 6294865"/>
              <a:gd name="connsiteY31011" fmla="*/ 1878140 h 5339960"/>
              <a:gd name="connsiteX31012" fmla="*/ 482619 w 6294865"/>
              <a:gd name="connsiteY31012" fmla="*/ 1916125 h 5339960"/>
              <a:gd name="connsiteX31013" fmla="*/ 490794 w 6294865"/>
              <a:gd name="connsiteY31013" fmla="*/ 1920463 h 5339960"/>
              <a:gd name="connsiteX31014" fmla="*/ 491405 w 6294865"/>
              <a:gd name="connsiteY31014" fmla="*/ 1919400 h 5339960"/>
              <a:gd name="connsiteX31015" fmla="*/ 495662 w 6294865"/>
              <a:gd name="connsiteY31015" fmla="*/ 1914879 h 5339960"/>
              <a:gd name="connsiteX31016" fmla="*/ 496160 w 6294865"/>
              <a:gd name="connsiteY31016" fmla="*/ 1913129 h 5339960"/>
              <a:gd name="connsiteX31017" fmla="*/ 493845 w 6294865"/>
              <a:gd name="connsiteY31017" fmla="*/ 1895321 h 5339960"/>
              <a:gd name="connsiteX31018" fmla="*/ 491489 w 6294865"/>
              <a:gd name="connsiteY31018" fmla="*/ 1882265 h 5339960"/>
              <a:gd name="connsiteX31019" fmla="*/ 478687 w 6294865"/>
              <a:gd name="connsiteY31019" fmla="*/ 1871765 h 5339960"/>
              <a:gd name="connsiteX31020" fmla="*/ 463692 w 6294865"/>
              <a:gd name="connsiteY31020" fmla="*/ 1858546 h 5339960"/>
              <a:gd name="connsiteX31021" fmla="*/ 487212 w 6294865"/>
              <a:gd name="connsiteY31021" fmla="*/ 1873939 h 5339960"/>
              <a:gd name="connsiteX31022" fmla="*/ 490413 w 6294865"/>
              <a:gd name="connsiteY31022" fmla="*/ 1876150 h 5339960"/>
              <a:gd name="connsiteX31023" fmla="*/ 489646 w 6294865"/>
              <a:gd name="connsiteY31023" fmla="*/ 1864197 h 5339960"/>
              <a:gd name="connsiteX31024" fmla="*/ 498078 w 6294865"/>
              <a:gd name="connsiteY31024" fmla="*/ 1860820 h 5339960"/>
              <a:gd name="connsiteX31025" fmla="*/ 501427 w 6294865"/>
              <a:gd name="connsiteY31025" fmla="*/ 1864728 h 5339960"/>
              <a:gd name="connsiteX31026" fmla="*/ 510669 w 6294865"/>
              <a:gd name="connsiteY31026" fmla="*/ 1854727 h 5339960"/>
              <a:gd name="connsiteX31027" fmla="*/ 508159 w 6294865"/>
              <a:gd name="connsiteY31027" fmla="*/ 1846098 h 5339960"/>
              <a:gd name="connsiteX31028" fmla="*/ 520503 w 6294865"/>
              <a:gd name="connsiteY31028" fmla="*/ 1837470 h 5339960"/>
              <a:gd name="connsiteX31029" fmla="*/ 528957 w 6294865"/>
              <a:gd name="connsiteY31029" fmla="*/ 1836883 h 5339960"/>
              <a:gd name="connsiteX31030" fmla="*/ 531432 w 6294865"/>
              <a:gd name="connsiteY31030" fmla="*/ 1828204 h 5339960"/>
              <a:gd name="connsiteX31031" fmla="*/ 535513 w 6294865"/>
              <a:gd name="connsiteY31031" fmla="*/ 1815693 h 5339960"/>
              <a:gd name="connsiteX31032" fmla="*/ 531631 w 6294865"/>
              <a:gd name="connsiteY31032" fmla="*/ 1811667 h 5339960"/>
              <a:gd name="connsiteX31033" fmla="*/ 529731 w 6294865"/>
              <a:gd name="connsiteY31033" fmla="*/ 1803408 h 5339960"/>
              <a:gd name="connsiteX31034" fmla="*/ 520772 w 6294865"/>
              <a:gd name="connsiteY31034" fmla="*/ 1802320 h 5339960"/>
              <a:gd name="connsiteX31035" fmla="*/ 501909 w 6294865"/>
              <a:gd name="connsiteY31035" fmla="*/ 1799306 h 5339960"/>
              <a:gd name="connsiteX31036" fmla="*/ 519968 w 6294865"/>
              <a:gd name="connsiteY31036" fmla="*/ 1795964 h 5339960"/>
              <a:gd name="connsiteX31037" fmla="*/ 522678 w 6294865"/>
              <a:gd name="connsiteY31037" fmla="*/ 1795788 h 5339960"/>
              <a:gd name="connsiteX31038" fmla="*/ 516351 w 6294865"/>
              <a:gd name="connsiteY31038" fmla="*/ 1788354 h 5339960"/>
              <a:gd name="connsiteX31039" fmla="*/ 514540 w 6294865"/>
              <a:gd name="connsiteY31039" fmla="*/ 1789403 h 5339960"/>
              <a:gd name="connsiteX31040" fmla="*/ 448491 w 6294865"/>
              <a:gd name="connsiteY31040" fmla="*/ 1790579 h 5339960"/>
              <a:gd name="connsiteX31041" fmla="*/ 447452 w 6294865"/>
              <a:gd name="connsiteY31041" fmla="*/ 1790452 h 5339960"/>
              <a:gd name="connsiteX31042" fmla="*/ 456122 w 6294865"/>
              <a:gd name="connsiteY31042" fmla="*/ 1800365 h 5339960"/>
              <a:gd name="connsiteX31043" fmla="*/ 465445 w 6294865"/>
              <a:gd name="connsiteY31043" fmla="*/ 1813335 h 5339960"/>
              <a:gd name="connsiteX31044" fmla="*/ 438581 w 6294865"/>
              <a:gd name="connsiteY31044" fmla="*/ 1799140 h 5339960"/>
              <a:gd name="connsiteX31045" fmla="*/ 425058 w 6294865"/>
              <a:gd name="connsiteY31045" fmla="*/ 1787734 h 5339960"/>
              <a:gd name="connsiteX31046" fmla="*/ 414672 w 6294865"/>
              <a:gd name="connsiteY31046" fmla="*/ 1786473 h 5339960"/>
              <a:gd name="connsiteX31047" fmla="*/ 395809 w 6294865"/>
              <a:gd name="connsiteY31047" fmla="*/ 1783459 h 5339960"/>
              <a:gd name="connsiteX31048" fmla="*/ 397931 w 6294865"/>
              <a:gd name="connsiteY31048" fmla="*/ 1781842 h 5339960"/>
              <a:gd name="connsiteX31049" fmla="*/ 410990 w 6294865"/>
              <a:gd name="connsiteY31049" fmla="*/ 1780428 h 5339960"/>
              <a:gd name="connsiteX31050" fmla="*/ 412610 w 6294865"/>
              <a:gd name="connsiteY31050" fmla="*/ 1779280 h 5339960"/>
              <a:gd name="connsiteX31051" fmla="*/ 415292 w 6294865"/>
              <a:gd name="connsiteY31051" fmla="*/ 1778430 h 5339960"/>
              <a:gd name="connsiteX31052" fmla="*/ 405105 w 6294865"/>
              <a:gd name="connsiteY31052" fmla="*/ 1766466 h 5339960"/>
              <a:gd name="connsiteX31053" fmla="*/ 399217 w 6294865"/>
              <a:gd name="connsiteY31053" fmla="*/ 1753494 h 5339960"/>
              <a:gd name="connsiteX31054" fmla="*/ 358598 w 6294865"/>
              <a:gd name="connsiteY31054" fmla="*/ 1760552 h 5339960"/>
              <a:gd name="connsiteX31055" fmla="*/ 303669 w 6294865"/>
              <a:gd name="connsiteY31055" fmla="*/ 1765446 h 5339960"/>
              <a:gd name="connsiteX31056" fmla="*/ 369423 w 6294865"/>
              <a:gd name="connsiteY31056" fmla="*/ 1745238 h 5339960"/>
              <a:gd name="connsiteX31057" fmla="*/ 393846 w 6294865"/>
              <a:gd name="connsiteY31057" fmla="*/ 1738522 h 5339960"/>
              <a:gd name="connsiteX31058" fmla="*/ 394008 w 6294865"/>
              <a:gd name="connsiteY31058" fmla="*/ 1728630 h 5339960"/>
              <a:gd name="connsiteX31059" fmla="*/ 401140 w 6294865"/>
              <a:gd name="connsiteY31059" fmla="*/ 1713953 h 5339960"/>
              <a:gd name="connsiteX31060" fmla="*/ 404029 w 6294865"/>
              <a:gd name="connsiteY31060" fmla="*/ 1710972 h 5339960"/>
              <a:gd name="connsiteX31061" fmla="*/ 395749 w 6294865"/>
              <a:gd name="connsiteY31061" fmla="*/ 1704522 h 5339960"/>
              <a:gd name="connsiteX31062" fmla="*/ 335039 w 6294865"/>
              <a:gd name="connsiteY31062" fmla="*/ 1637557 h 5339960"/>
              <a:gd name="connsiteX31063" fmla="*/ 333902 w 6294865"/>
              <a:gd name="connsiteY31063" fmla="*/ 1635939 h 5339960"/>
              <a:gd name="connsiteX31064" fmla="*/ 318206 w 6294865"/>
              <a:gd name="connsiteY31064" fmla="*/ 1637650 h 5339960"/>
              <a:gd name="connsiteX31065" fmla="*/ 299725 w 6294865"/>
              <a:gd name="connsiteY31065" fmla="*/ 1638572 h 5339960"/>
              <a:gd name="connsiteX31066" fmla="*/ 317783 w 6294865"/>
              <a:gd name="connsiteY31066" fmla="*/ 1631733 h 5339960"/>
              <a:gd name="connsiteX31067" fmla="*/ 328778 w 6294865"/>
              <a:gd name="connsiteY31067" fmla="*/ 1628651 h 5339960"/>
              <a:gd name="connsiteX31068" fmla="*/ 314740 w 6294865"/>
              <a:gd name="connsiteY31068" fmla="*/ 1608679 h 5339960"/>
              <a:gd name="connsiteX31069" fmla="*/ 305357 w 6294865"/>
              <a:gd name="connsiteY31069" fmla="*/ 1593370 h 5339960"/>
              <a:gd name="connsiteX31070" fmla="*/ 329774 w 6294865"/>
              <a:gd name="connsiteY31070" fmla="*/ 1614673 h 5339960"/>
              <a:gd name="connsiteX31071" fmla="*/ 340555 w 6294865"/>
              <a:gd name="connsiteY31071" fmla="*/ 1625350 h 5339960"/>
              <a:gd name="connsiteX31072" fmla="*/ 365480 w 6294865"/>
              <a:gd name="connsiteY31072" fmla="*/ 1618362 h 5339960"/>
              <a:gd name="connsiteX31073" fmla="*/ 389902 w 6294865"/>
              <a:gd name="connsiteY31073" fmla="*/ 1611649 h 5339960"/>
              <a:gd name="connsiteX31074" fmla="*/ 390065 w 6294865"/>
              <a:gd name="connsiteY31074" fmla="*/ 1601756 h 5339960"/>
              <a:gd name="connsiteX31075" fmla="*/ 397196 w 6294865"/>
              <a:gd name="connsiteY31075" fmla="*/ 1587079 h 5339960"/>
              <a:gd name="connsiteX31076" fmla="*/ 400085 w 6294865"/>
              <a:gd name="connsiteY31076" fmla="*/ 1584098 h 5339960"/>
              <a:gd name="connsiteX31077" fmla="*/ 391805 w 6294865"/>
              <a:gd name="connsiteY31077" fmla="*/ 1577647 h 5339960"/>
              <a:gd name="connsiteX31078" fmla="*/ 301413 w 6294865"/>
              <a:gd name="connsiteY31078" fmla="*/ 1466496 h 5339960"/>
              <a:gd name="connsiteX31079" fmla="*/ 368843 w 6294865"/>
              <a:gd name="connsiteY31079" fmla="*/ 1530471 h 5339960"/>
              <a:gd name="connsiteX31080" fmla="*/ 407623 w 6294865"/>
              <a:gd name="connsiteY31080" fmla="*/ 1573926 h 5339960"/>
              <a:gd name="connsiteX31081" fmla="*/ 408908 w 6294865"/>
              <a:gd name="connsiteY31081" fmla="*/ 1574997 h 5339960"/>
              <a:gd name="connsiteX31082" fmla="*/ 415711 w 6294865"/>
              <a:gd name="connsiteY31082" fmla="*/ 1567975 h 5339960"/>
              <a:gd name="connsiteX31083" fmla="*/ 443119 w 6294865"/>
              <a:gd name="connsiteY31083" fmla="*/ 1545819 h 5339960"/>
              <a:gd name="connsiteX31084" fmla="*/ 449366 w 6294865"/>
              <a:gd name="connsiteY31084" fmla="*/ 1541326 h 5339960"/>
              <a:gd name="connsiteX31085" fmla="*/ 426181 w 6294865"/>
              <a:gd name="connsiteY31085" fmla="*/ 1527448 h 5339960"/>
              <a:gd name="connsiteX31086" fmla="*/ 425190 w 6294865"/>
              <a:gd name="connsiteY31086" fmla="*/ 1526623 h 5339960"/>
              <a:gd name="connsiteX31087" fmla="*/ 405946 w 6294865"/>
              <a:gd name="connsiteY31087" fmla="*/ 1519684 h 5339960"/>
              <a:gd name="connsiteX31088" fmla="*/ 372210 w 6294865"/>
              <a:gd name="connsiteY31088" fmla="*/ 1502958 h 5339960"/>
              <a:gd name="connsiteX31089" fmla="*/ 394993 w 6294865"/>
              <a:gd name="connsiteY31089" fmla="*/ 1505905 h 5339960"/>
              <a:gd name="connsiteX31090" fmla="*/ 412534 w 6294865"/>
              <a:gd name="connsiteY31090" fmla="*/ 1509609 h 5339960"/>
              <a:gd name="connsiteX31091" fmla="*/ 410082 w 6294865"/>
              <a:gd name="connsiteY31091" fmla="*/ 1495517 h 5339960"/>
              <a:gd name="connsiteX31092" fmla="*/ 421519 w 6294865"/>
              <a:gd name="connsiteY31092" fmla="*/ 1486003 h 5339960"/>
              <a:gd name="connsiteX31093" fmla="*/ 445578 w 6294865"/>
              <a:gd name="connsiteY31093" fmla="*/ 1504189 h 5339960"/>
              <a:gd name="connsiteX31094" fmla="*/ 463115 w 6294865"/>
              <a:gd name="connsiteY31094" fmla="*/ 1522893 h 5339960"/>
              <a:gd name="connsiteX31095" fmla="*/ 472852 w 6294865"/>
              <a:gd name="connsiteY31095" fmla="*/ 1524553 h 5339960"/>
              <a:gd name="connsiteX31096" fmla="*/ 491914 w 6294865"/>
              <a:gd name="connsiteY31096" fmla="*/ 1512271 h 5339960"/>
              <a:gd name="connsiteX31097" fmla="*/ 494361 w 6294865"/>
              <a:gd name="connsiteY31097" fmla="*/ 1511730 h 5339960"/>
              <a:gd name="connsiteX31098" fmla="*/ 489863 w 6294865"/>
              <a:gd name="connsiteY31098" fmla="*/ 1506186 h 5339960"/>
              <a:gd name="connsiteX31099" fmla="*/ 460182 w 6294865"/>
              <a:gd name="connsiteY31099" fmla="*/ 1461998 h 5339960"/>
              <a:gd name="connsiteX31100" fmla="*/ 507690 w 6294865"/>
              <a:gd name="connsiteY31100" fmla="*/ 1506168 h 5339960"/>
              <a:gd name="connsiteX31101" fmla="*/ 509849 w 6294865"/>
              <a:gd name="connsiteY31101" fmla="*/ 1508315 h 5339960"/>
              <a:gd name="connsiteX31102" fmla="*/ 513854 w 6294865"/>
              <a:gd name="connsiteY31102" fmla="*/ 1507432 h 5339960"/>
              <a:gd name="connsiteX31103" fmla="*/ 516613 w 6294865"/>
              <a:gd name="connsiteY31103" fmla="*/ 1512489 h 5339960"/>
              <a:gd name="connsiteX31104" fmla="*/ 515620 w 6294865"/>
              <a:gd name="connsiteY31104" fmla="*/ 1514054 h 5339960"/>
              <a:gd name="connsiteX31105" fmla="*/ 527610 w 6294865"/>
              <a:gd name="connsiteY31105" fmla="*/ 1525974 h 5339960"/>
              <a:gd name="connsiteX31106" fmla="*/ 530021 w 6294865"/>
              <a:gd name="connsiteY31106" fmla="*/ 1528696 h 5339960"/>
              <a:gd name="connsiteX31107" fmla="*/ 591602 w 6294865"/>
              <a:gd name="connsiteY31107" fmla="*/ 1529318 h 5339960"/>
              <a:gd name="connsiteX31108" fmla="*/ 595727 w 6294865"/>
              <a:gd name="connsiteY31108" fmla="*/ 1529402 h 5339960"/>
              <a:gd name="connsiteX31109" fmla="*/ 584948 w 6294865"/>
              <a:gd name="connsiteY31109" fmla="*/ 1522950 h 5339960"/>
              <a:gd name="connsiteX31110" fmla="*/ 583958 w 6294865"/>
              <a:gd name="connsiteY31110" fmla="*/ 1522125 h 5339960"/>
              <a:gd name="connsiteX31111" fmla="*/ 564712 w 6294865"/>
              <a:gd name="connsiteY31111" fmla="*/ 1515187 h 5339960"/>
              <a:gd name="connsiteX31112" fmla="*/ 530978 w 6294865"/>
              <a:gd name="connsiteY31112" fmla="*/ 1498460 h 5339960"/>
              <a:gd name="connsiteX31113" fmla="*/ 553760 w 6294865"/>
              <a:gd name="connsiteY31113" fmla="*/ 1501407 h 5339960"/>
              <a:gd name="connsiteX31114" fmla="*/ 571300 w 6294865"/>
              <a:gd name="connsiteY31114" fmla="*/ 1505113 h 5339960"/>
              <a:gd name="connsiteX31115" fmla="*/ 568848 w 6294865"/>
              <a:gd name="connsiteY31115" fmla="*/ 1491020 h 5339960"/>
              <a:gd name="connsiteX31116" fmla="*/ 580286 w 6294865"/>
              <a:gd name="connsiteY31116" fmla="*/ 1481505 h 5339960"/>
              <a:gd name="connsiteX31117" fmla="*/ 604346 w 6294865"/>
              <a:gd name="connsiteY31117" fmla="*/ 1499692 h 5339960"/>
              <a:gd name="connsiteX31118" fmla="*/ 621881 w 6294865"/>
              <a:gd name="connsiteY31118" fmla="*/ 1518396 h 5339960"/>
              <a:gd name="connsiteX31119" fmla="*/ 631619 w 6294865"/>
              <a:gd name="connsiteY31119" fmla="*/ 1520056 h 5339960"/>
              <a:gd name="connsiteX31120" fmla="*/ 650680 w 6294865"/>
              <a:gd name="connsiteY31120" fmla="*/ 1507773 h 5339960"/>
              <a:gd name="connsiteX31121" fmla="*/ 669698 w 6294865"/>
              <a:gd name="connsiteY31121" fmla="*/ 1516965 h 5339960"/>
              <a:gd name="connsiteX31122" fmla="*/ 668295 w 6294865"/>
              <a:gd name="connsiteY31122" fmla="*/ 1517896 h 5339960"/>
              <a:gd name="connsiteX31123" fmla="*/ 671603 w 6294865"/>
              <a:gd name="connsiteY31123" fmla="*/ 1520127 h 5339960"/>
              <a:gd name="connsiteX31124" fmla="*/ 675755 w 6294865"/>
              <a:gd name="connsiteY31124" fmla="*/ 1524027 h 5339960"/>
              <a:gd name="connsiteX31125" fmla="*/ 685664 w 6294865"/>
              <a:gd name="connsiteY31125" fmla="*/ 1524168 h 5339960"/>
              <a:gd name="connsiteX31126" fmla="*/ 717365 w 6294865"/>
              <a:gd name="connsiteY31126" fmla="*/ 1524487 h 5339960"/>
              <a:gd name="connsiteX31127" fmla="*/ 716545 w 6294865"/>
              <a:gd name="connsiteY31127" fmla="*/ 1519949 h 5339960"/>
              <a:gd name="connsiteX31128" fmla="*/ 703743 w 6294865"/>
              <a:gd name="connsiteY31128" fmla="*/ 1509450 h 5339960"/>
              <a:gd name="connsiteX31129" fmla="*/ 688749 w 6294865"/>
              <a:gd name="connsiteY31129" fmla="*/ 1496231 h 5339960"/>
              <a:gd name="connsiteX31130" fmla="*/ 712270 w 6294865"/>
              <a:gd name="connsiteY31130" fmla="*/ 1511624 h 5339960"/>
              <a:gd name="connsiteX31131" fmla="*/ 715470 w 6294865"/>
              <a:gd name="connsiteY31131" fmla="*/ 1513833 h 5339960"/>
              <a:gd name="connsiteX31132" fmla="*/ 714702 w 6294865"/>
              <a:gd name="connsiteY31132" fmla="*/ 1501883 h 5339960"/>
              <a:gd name="connsiteX31133" fmla="*/ 723135 w 6294865"/>
              <a:gd name="connsiteY31133" fmla="*/ 1498504 h 5339960"/>
              <a:gd name="connsiteX31134" fmla="*/ 726483 w 6294865"/>
              <a:gd name="connsiteY31134" fmla="*/ 1502411 h 5339960"/>
              <a:gd name="connsiteX31135" fmla="*/ 735724 w 6294865"/>
              <a:gd name="connsiteY31135" fmla="*/ 1492412 h 5339960"/>
              <a:gd name="connsiteX31136" fmla="*/ 733217 w 6294865"/>
              <a:gd name="connsiteY31136" fmla="*/ 1483783 h 5339960"/>
              <a:gd name="connsiteX31137" fmla="*/ 745560 w 6294865"/>
              <a:gd name="connsiteY31137" fmla="*/ 1475154 h 5339960"/>
              <a:gd name="connsiteX31138" fmla="*/ 754013 w 6294865"/>
              <a:gd name="connsiteY31138" fmla="*/ 1474566 h 5339960"/>
              <a:gd name="connsiteX31139" fmla="*/ 756487 w 6294865"/>
              <a:gd name="connsiteY31139" fmla="*/ 1465888 h 5339960"/>
              <a:gd name="connsiteX31140" fmla="*/ 762412 w 6294865"/>
              <a:gd name="connsiteY31140" fmla="*/ 1447728 h 5339960"/>
              <a:gd name="connsiteX31141" fmla="*/ 762893 w 6294865"/>
              <a:gd name="connsiteY31141" fmla="*/ 1466086 h 5339960"/>
              <a:gd name="connsiteX31142" fmla="*/ 762643 w 6294865"/>
              <a:gd name="connsiteY31142" fmla="*/ 1468792 h 5339960"/>
              <a:gd name="connsiteX31143" fmla="*/ 770972 w 6294865"/>
              <a:gd name="connsiteY31143" fmla="*/ 1463704 h 5339960"/>
              <a:gd name="connsiteX31144" fmla="*/ 770220 w 6294865"/>
              <a:gd name="connsiteY31144" fmla="*/ 1461751 h 5339960"/>
              <a:gd name="connsiteX31145" fmla="*/ 779379 w 6294865"/>
              <a:gd name="connsiteY31145" fmla="*/ 1396329 h 5339960"/>
              <a:gd name="connsiteX31146" fmla="*/ 779665 w 6294865"/>
              <a:gd name="connsiteY31146" fmla="*/ 1395323 h 5339960"/>
              <a:gd name="connsiteX31147" fmla="*/ 768521 w 6294865"/>
              <a:gd name="connsiteY31147" fmla="*/ 1402339 h 5339960"/>
              <a:gd name="connsiteX31148" fmla="*/ 754252 w 6294865"/>
              <a:gd name="connsiteY31148" fmla="*/ 1409520 h 5339960"/>
              <a:gd name="connsiteX31149" fmla="*/ 772471 w 6294865"/>
              <a:gd name="connsiteY31149" fmla="*/ 1385204 h 5339960"/>
              <a:gd name="connsiteX31150" fmla="*/ 785849 w 6294865"/>
              <a:gd name="connsiteY31150" fmla="*/ 1373630 h 5339960"/>
              <a:gd name="connsiteX31151" fmla="*/ 788718 w 6294865"/>
              <a:gd name="connsiteY31151" fmla="*/ 1363567 h 5339960"/>
              <a:gd name="connsiteX31152" fmla="*/ 794643 w 6294865"/>
              <a:gd name="connsiteY31152" fmla="*/ 1345408 h 5339960"/>
              <a:gd name="connsiteX31153" fmla="*/ 795908 w 6294865"/>
              <a:gd name="connsiteY31153" fmla="*/ 1347756 h 5339960"/>
              <a:gd name="connsiteX31154" fmla="*/ 795265 w 6294865"/>
              <a:gd name="connsiteY31154" fmla="*/ 1360876 h 5339960"/>
              <a:gd name="connsiteX31155" fmla="*/ 796144 w 6294865"/>
              <a:gd name="connsiteY31155" fmla="*/ 1362655 h 5339960"/>
              <a:gd name="connsiteX31156" fmla="*/ 796566 w 6294865"/>
              <a:gd name="connsiteY31156" fmla="*/ 1365436 h 5339960"/>
              <a:gd name="connsiteX31157" fmla="*/ 809975 w 6294865"/>
              <a:gd name="connsiteY31157" fmla="*/ 1357246 h 5339960"/>
              <a:gd name="connsiteX31158" fmla="*/ 823707 w 6294865"/>
              <a:gd name="connsiteY31158" fmla="*/ 1353454 h 5339960"/>
              <a:gd name="connsiteX31159" fmla="*/ 823082 w 6294865"/>
              <a:gd name="connsiteY31159" fmla="*/ 1312233 h 5339960"/>
              <a:gd name="connsiteX31160" fmla="*/ 826832 w 6294865"/>
              <a:gd name="connsiteY31160" fmla="*/ 1257213 h 5339960"/>
              <a:gd name="connsiteX31161" fmla="*/ 836518 w 6294865"/>
              <a:gd name="connsiteY31161" fmla="*/ 1325317 h 5339960"/>
              <a:gd name="connsiteX31162" fmla="*/ 839334 w 6294865"/>
              <a:gd name="connsiteY31162" fmla="*/ 1350489 h 5339960"/>
              <a:gd name="connsiteX31163" fmla="*/ 849079 w 6294865"/>
              <a:gd name="connsiteY31163" fmla="*/ 1352195 h 5339960"/>
              <a:gd name="connsiteX31164" fmla="*/ 862462 w 6294865"/>
              <a:gd name="connsiteY31164" fmla="*/ 1361533 h 5339960"/>
              <a:gd name="connsiteX31165" fmla="*/ 864954 w 6294865"/>
              <a:gd name="connsiteY31165" fmla="*/ 1364852 h 5339960"/>
              <a:gd name="connsiteX31166" fmla="*/ 872619 w 6294865"/>
              <a:gd name="connsiteY31166" fmla="*/ 1357681 h 5339960"/>
              <a:gd name="connsiteX31167" fmla="*/ 948246 w 6294865"/>
              <a:gd name="connsiteY31167" fmla="*/ 1308181 h 5339960"/>
              <a:gd name="connsiteX31168" fmla="*/ 950023 w 6294865"/>
              <a:gd name="connsiteY31168" fmla="*/ 1307309 h 5339960"/>
              <a:gd name="connsiteX31169" fmla="*/ 950785 w 6294865"/>
              <a:gd name="connsiteY31169" fmla="*/ 1291540 h 5339960"/>
              <a:gd name="connsiteX31170" fmla="*/ 952763 w 6294865"/>
              <a:gd name="connsiteY31170" fmla="*/ 1273140 h 5339960"/>
              <a:gd name="connsiteX31171" fmla="*/ 956697 w 6294865"/>
              <a:gd name="connsiteY31171" fmla="*/ 1292047 h 5339960"/>
              <a:gd name="connsiteX31172" fmla="*/ 958023 w 6294865"/>
              <a:gd name="connsiteY31172" fmla="*/ 1303388 h 5339960"/>
              <a:gd name="connsiteX31173" fmla="*/ 979943 w 6294865"/>
              <a:gd name="connsiteY31173" fmla="*/ 1292643 h 5339960"/>
              <a:gd name="connsiteX31174" fmla="*/ 996529 w 6294865"/>
              <a:gd name="connsiteY31174" fmla="*/ 1285767 h 5339960"/>
              <a:gd name="connsiteX31175" fmla="*/ 971673 w 6294865"/>
              <a:gd name="connsiteY31175" fmla="*/ 1306555 h 5339960"/>
              <a:gd name="connsiteX31176" fmla="*/ 959444 w 6294865"/>
              <a:gd name="connsiteY31176" fmla="*/ 1315536 h 5339960"/>
              <a:gd name="connsiteX31177" fmla="*/ 962450 w 6294865"/>
              <a:gd name="connsiteY31177" fmla="*/ 1341245 h 5339960"/>
              <a:gd name="connsiteX31178" fmla="*/ 965265 w 6294865"/>
              <a:gd name="connsiteY31178" fmla="*/ 1366417 h 5339960"/>
              <a:gd name="connsiteX31179" fmla="*/ 975012 w 6294865"/>
              <a:gd name="connsiteY31179" fmla="*/ 1368124 h 5339960"/>
              <a:gd name="connsiteX31180" fmla="*/ 988393 w 6294865"/>
              <a:gd name="connsiteY31180" fmla="*/ 1377461 h 5339960"/>
              <a:gd name="connsiteX31181" fmla="*/ 990887 w 6294865"/>
              <a:gd name="connsiteY31181" fmla="*/ 1380781 h 5339960"/>
              <a:gd name="connsiteX31182" fmla="*/ 998552 w 6294865"/>
              <a:gd name="connsiteY31182" fmla="*/ 1373611 h 5339960"/>
              <a:gd name="connsiteX31183" fmla="*/ 1122462 w 6294865"/>
              <a:gd name="connsiteY31183" fmla="*/ 1301696 h 5339960"/>
              <a:gd name="connsiteX31184" fmla="*/ 1048736 w 6294865"/>
              <a:gd name="connsiteY31184" fmla="*/ 1358301 h 5339960"/>
              <a:gd name="connsiteX31185" fmla="*/ 999755 w 6294865"/>
              <a:gd name="connsiteY31185" fmla="*/ 1389816 h 5339960"/>
              <a:gd name="connsiteX31186" fmla="*/ 998498 w 6294865"/>
              <a:gd name="connsiteY31186" fmla="*/ 1390917 h 5339960"/>
              <a:gd name="connsiteX31187" fmla="*/ 1004369 w 6294865"/>
              <a:gd name="connsiteY31187" fmla="*/ 1398734 h 5339960"/>
              <a:gd name="connsiteX31188" fmla="*/ 1021973 w 6294865"/>
              <a:gd name="connsiteY31188" fmla="*/ 1429266 h 5339960"/>
              <a:gd name="connsiteX31189" fmla="*/ 1025434 w 6294865"/>
              <a:gd name="connsiteY31189" fmla="*/ 1436138 h 5339960"/>
              <a:gd name="connsiteX31190" fmla="*/ 1038223 w 6294865"/>
              <a:gd name="connsiteY31190" fmla="*/ 1420839 h 5339960"/>
              <a:gd name="connsiteX31191" fmla="*/ 1037215 w 6294865"/>
              <a:gd name="connsiteY31191" fmla="*/ 1421092 h 5339960"/>
              <a:gd name="connsiteX31192" fmla="*/ 1038578 w 6294865"/>
              <a:gd name="connsiteY31192" fmla="*/ 1420414 h 5339960"/>
              <a:gd name="connsiteX31193" fmla="*/ 1042764 w 6294865"/>
              <a:gd name="connsiteY31193" fmla="*/ 1415407 h 5339960"/>
              <a:gd name="connsiteX31194" fmla="*/ 1043735 w 6294865"/>
              <a:gd name="connsiteY31194" fmla="*/ 1414558 h 5339960"/>
              <a:gd name="connsiteX31195" fmla="*/ 1053594 w 6294865"/>
              <a:gd name="connsiteY31195" fmla="*/ 1396633 h 5339960"/>
              <a:gd name="connsiteX31196" fmla="*/ 1075386 w 6294865"/>
              <a:gd name="connsiteY31196" fmla="*/ 1365925 h 5339960"/>
              <a:gd name="connsiteX31197" fmla="*/ 1068915 w 6294865"/>
              <a:gd name="connsiteY31197" fmla="*/ 1387969 h 5339960"/>
              <a:gd name="connsiteX31198" fmla="*/ 1062515 w 6294865"/>
              <a:gd name="connsiteY31198" fmla="*/ 1404714 h 5339960"/>
              <a:gd name="connsiteX31199" fmla="*/ 1072971 w 6294865"/>
              <a:gd name="connsiteY31199" fmla="*/ 1404553 h 5339960"/>
              <a:gd name="connsiteX31200" fmla="*/ 1123679 w 6294865"/>
              <a:gd name="connsiteY31200" fmla="*/ 1382370 h 5339960"/>
              <a:gd name="connsiteX31201" fmla="*/ 1125620 w 6294865"/>
              <a:gd name="connsiteY31201" fmla="*/ 1381575 h 5339960"/>
              <a:gd name="connsiteX31202" fmla="*/ 1128314 w 6294865"/>
              <a:gd name="connsiteY31202" fmla="*/ 1369544 h 5339960"/>
              <a:gd name="connsiteX31203" fmla="*/ 1139425 w 6294865"/>
              <a:gd name="connsiteY31203" fmla="*/ 1338007 h 5339960"/>
              <a:gd name="connsiteX31204" fmla="*/ 1152879 w 6294865"/>
              <a:gd name="connsiteY31204" fmla="*/ 1314585 h 5339960"/>
              <a:gd name="connsiteX31205" fmla="*/ 1145314 w 6294865"/>
              <a:gd name="connsiteY31205" fmla="*/ 1311828 h 5339960"/>
              <a:gd name="connsiteX31206" fmla="*/ 1126528 w 6294865"/>
              <a:gd name="connsiteY31206" fmla="*/ 1305536 h 5339960"/>
              <a:gd name="connsiteX31207" fmla="*/ 1107785 w 6294865"/>
              <a:gd name="connsiteY31207" fmla="*/ 1262635 h 5339960"/>
              <a:gd name="connsiteX31208" fmla="*/ 1150236 w 6294865"/>
              <a:gd name="connsiteY31208" fmla="*/ 1300620 h 5339960"/>
              <a:gd name="connsiteX31209" fmla="*/ 1158410 w 6294865"/>
              <a:gd name="connsiteY31209" fmla="*/ 1304958 h 5339960"/>
              <a:gd name="connsiteX31210" fmla="*/ 1159021 w 6294865"/>
              <a:gd name="connsiteY31210" fmla="*/ 1303895 h 5339960"/>
              <a:gd name="connsiteX31211" fmla="*/ 1163277 w 6294865"/>
              <a:gd name="connsiteY31211" fmla="*/ 1299374 h 5339960"/>
              <a:gd name="connsiteX31212" fmla="*/ 1163777 w 6294865"/>
              <a:gd name="connsiteY31212" fmla="*/ 1297623 h 5339960"/>
              <a:gd name="connsiteX31213" fmla="*/ 1161461 w 6294865"/>
              <a:gd name="connsiteY31213" fmla="*/ 1279814 h 5339960"/>
              <a:gd name="connsiteX31214" fmla="*/ 1159105 w 6294865"/>
              <a:gd name="connsiteY31214" fmla="*/ 1266759 h 5339960"/>
              <a:gd name="connsiteX31215" fmla="*/ 1148621 w 6294865"/>
              <a:gd name="connsiteY31215" fmla="*/ 1258160 h 5339960"/>
              <a:gd name="connsiteX31216" fmla="*/ 1152077 w 6294865"/>
              <a:gd name="connsiteY31216" fmla="*/ 1269903 h 5339960"/>
              <a:gd name="connsiteX31217" fmla="*/ 1157038 w 6294865"/>
              <a:gd name="connsiteY31217" fmla="*/ 1289267 h 5339960"/>
              <a:gd name="connsiteX31218" fmla="*/ 1146251 w 6294865"/>
              <a:gd name="connsiteY31218" fmla="*/ 1263309 h 5339960"/>
              <a:gd name="connsiteX31219" fmla="*/ 1144850 w 6294865"/>
              <a:gd name="connsiteY31219" fmla="*/ 1259681 h 5339960"/>
              <a:gd name="connsiteX31220" fmla="*/ 1138761 w 6294865"/>
              <a:gd name="connsiteY31220" fmla="*/ 1269993 h 5339960"/>
              <a:gd name="connsiteX31221" fmla="*/ 1129888 w 6294865"/>
              <a:gd name="connsiteY31221" fmla="*/ 1268042 h 5339960"/>
              <a:gd name="connsiteX31222" fmla="*/ 1128223 w 6294865"/>
              <a:gd name="connsiteY31222" fmla="*/ 1253074 h 5339960"/>
              <a:gd name="connsiteX31223" fmla="*/ 1132338 w 6294865"/>
              <a:gd name="connsiteY31223" fmla="*/ 1244102 h 5339960"/>
              <a:gd name="connsiteX31224" fmla="*/ 1131309 w 6294865"/>
              <a:gd name="connsiteY31224" fmla="*/ 1243041 h 5339960"/>
              <a:gd name="connsiteX31225" fmla="*/ 1132489 w 6294865"/>
              <a:gd name="connsiteY31225" fmla="*/ 1243772 h 5339960"/>
              <a:gd name="connsiteX31226" fmla="*/ 1133061 w 6294865"/>
              <a:gd name="connsiteY31226" fmla="*/ 1242527 h 5339960"/>
              <a:gd name="connsiteX31227" fmla="*/ 1136242 w 6294865"/>
              <a:gd name="connsiteY31227" fmla="*/ 1237399 h 5339960"/>
              <a:gd name="connsiteX31228" fmla="*/ 1131791 w 6294865"/>
              <a:gd name="connsiteY31228" fmla="*/ 1225473 h 5339960"/>
              <a:gd name="connsiteX31229" fmla="*/ 1128267 w 6294865"/>
              <a:gd name="connsiteY31229" fmla="*/ 1225007 h 5339960"/>
              <a:gd name="connsiteX31230" fmla="*/ 1110982 w 6294865"/>
              <a:gd name="connsiteY31230" fmla="*/ 1214511 h 5339960"/>
              <a:gd name="connsiteX31231" fmla="*/ 1108651 w 6294865"/>
              <a:gd name="connsiteY31231" fmla="*/ 1228702 h 5339960"/>
              <a:gd name="connsiteX31232" fmla="*/ 1102734 w 6294865"/>
              <a:gd name="connsiteY31232" fmla="*/ 1238461 h 5339960"/>
              <a:gd name="connsiteX31233" fmla="*/ 1096627 w 6294865"/>
              <a:gd name="connsiteY31233" fmla="*/ 1216708 h 5339960"/>
              <a:gd name="connsiteX31234" fmla="*/ 1093058 w 6294865"/>
              <a:gd name="connsiteY31234" fmla="*/ 1200998 h 5339960"/>
              <a:gd name="connsiteX31235" fmla="*/ 1092623 w 6294865"/>
              <a:gd name="connsiteY31235" fmla="*/ 1200624 h 5339960"/>
              <a:gd name="connsiteX31236" fmla="*/ 1087214 w 6294865"/>
              <a:gd name="connsiteY31236" fmla="*/ 1201692 h 5339960"/>
              <a:gd name="connsiteX31237" fmla="*/ 1080650 w 6294865"/>
              <a:gd name="connsiteY31237" fmla="*/ 1209073 h 5339960"/>
              <a:gd name="connsiteX31238" fmla="*/ 1080974 w 6294865"/>
              <a:gd name="connsiteY31238" fmla="*/ 1231748 h 5339960"/>
              <a:gd name="connsiteX31239" fmla="*/ 1063109 w 6294865"/>
              <a:gd name="connsiteY31239" fmla="*/ 1243014 h 5339960"/>
              <a:gd name="connsiteX31240" fmla="*/ 1062757 w 6294865"/>
              <a:gd name="connsiteY31240" fmla="*/ 1230677 h 5339960"/>
              <a:gd name="connsiteX31241" fmla="*/ 1048544 w 6294865"/>
              <a:gd name="connsiteY31241" fmla="*/ 1252742 h 5339960"/>
              <a:gd name="connsiteX31242" fmla="*/ 1013726 w 6294865"/>
              <a:gd name="connsiteY31242" fmla="*/ 1307285 h 5339960"/>
              <a:gd name="connsiteX31243" fmla="*/ 1001300 w 6294865"/>
              <a:gd name="connsiteY31243" fmla="*/ 1326309 h 5339960"/>
              <a:gd name="connsiteX31244" fmla="*/ 997657 w 6294865"/>
              <a:gd name="connsiteY31244" fmla="*/ 1349865 h 5339960"/>
              <a:gd name="connsiteX31245" fmla="*/ 993745 w 6294865"/>
              <a:gd name="connsiteY31245" fmla="*/ 1370826 h 5339960"/>
              <a:gd name="connsiteX31246" fmla="*/ 1001153 w 6294865"/>
              <a:gd name="connsiteY31246" fmla="*/ 1276378 h 5339960"/>
              <a:gd name="connsiteX31247" fmla="*/ 1001385 w 6294865"/>
              <a:gd name="connsiteY31247" fmla="*/ 1274293 h 5339960"/>
              <a:gd name="connsiteX31248" fmla="*/ 992111 w 6294865"/>
              <a:gd name="connsiteY31248" fmla="*/ 1266165 h 5339960"/>
              <a:gd name="connsiteX31249" fmla="*/ 969748 w 6294865"/>
              <a:gd name="connsiteY31249" fmla="*/ 1241311 h 5339960"/>
              <a:gd name="connsiteX31250" fmla="*/ 955628 w 6294865"/>
              <a:gd name="connsiteY31250" fmla="*/ 1218285 h 5339960"/>
              <a:gd name="connsiteX31251" fmla="*/ 949585 w 6294865"/>
              <a:gd name="connsiteY31251" fmla="*/ 1223606 h 5339960"/>
              <a:gd name="connsiteX31252" fmla="*/ 935065 w 6294865"/>
              <a:gd name="connsiteY31252" fmla="*/ 1237085 h 5339960"/>
              <a:gd name="connsiteX31253" fmla="*/ 888428 w 6294865"/>
              <a:gd name="connsiteY31253" fmla="*/ 1232996 h 5339960"/>
              <a:gd name="connsiteX31254" fmla="*/ 942102 w 6294865"/>
              <a:gd name="connsiteY31254" fmla="*/ 1213918 h 5339960"/>
              <a:gd name="connsiteX31255" fmla="*/ 949824 w 6294865"/>
              <a:gd name="connsiteY31255" fmla="*/ 1208818 h 5339960"/>
              <a:gd name="connsiteX31256" fmla="*/ 949184 w 6294865"/>
              <a:gd name="connsiteY31256" fmla="*/ 1207773 h 5339960"/>
              <a:gd name="connsiteX31257" fmla="*/ 947254 w 6294865"/>
              <a:gd name="connsiteY31257" fmla="*/ 1201871 h 5339960"/>
              <a:gd name="connsiteX31258" fmla="*/ 945955 w 6294865"/>
              <a:gd name="connsiteY31258" fmla="*/ 1200595 h 5339960"/>
              <a:gd name="connsiteX31259" fmla="*/ 929212 w 6294865"/>
              <a:gd name="connsiteY31259" fmla="*/ 1194100 h 5339960"/>
              <a:gd name="connsiteX31260" fmla="*/ 916622 w 6294865"/>
              <a:gd name="connsiteY31260" fmla="*/ 1189918 h 5339960"/>
              <a:gd name="connsiteX31261" fmla="*/ 901273 w 6294865"/>
              <a:gd name="connsiteY31261" fmla="*/ 1196128 h 5339960"/>
              <a:gd name="connsiteX31262" fmla="*/ 882490 w 6294865"/>
              <a:gd name="connsiteY31262" fmla="*/ 1202962 h 5339960"/>
              <a:gd name="connsiteX31263" fmla="*/ 907266 w 6294865"/>
              <a:gd name="connsiteY31263" fmla="*/ 1189685 h 5339960"/>
              <a:gd name="connsiteX31264" fmla="*/ 910738 w 6294865"/>
              <a:gd name="connsiteY31264" fmla="*/ 1187933 h 5339960"/>
              <a:gd name="connsiteX31265" fmla="*/ 899879 w 6294865"/>
              <a:gd name="connsiteY31265" fmla="*/ 1182884 h 5339960"/>
              <a:gd name="connsiteX31266" fmla="*/ 900951 w 6294865"/>
              <a:gd name="connsiteY31266" fmla="*/ 1173864 h 5339960"/>
              <a:gd name="connsiteX31267" fmla="*/ 905985 w 6294865"/>
              <a:gd name="connsiteY31267" fmla="*/ 1172795 h 5339960"/>
              <a:gd name="connsiteX31268" fmla="*/ 901631 w 6294865"/>
              <a:gd name="connsiteY31268" fmla="*/ 1159894 h 5339960"/>
              <a:gd name="connsiteX31269" fmla="*/ 892854 w 6294865"/>
              <a:gd name="connsiteY31269" fmla="*/ 1157964 h 5339960"/>
              <a:gd name="connsiteX31270" fmla="*/ 891190 w 6294865"/>
              <a:gd name="connsiteY31270" fmla="*/ 1142996 h 5339960"/>
              <a:gd name="connsiteX31271" fmla="*/ 894722 w 6294865"/>
              <a:gd name="connsiteY31271" fmla="*/ 1135293 h 5339960"/>
              <a:gd name="connsiteX31272" fmla="*/ 888288 w 6294865"/>
              <a:gd name="connsiteY31272" fmla="*/ 1128965 h 5339960"/>
              <a:gd name="connsiteX31273" fmla="*/ 875182 w 6294865"/>
              <a:gd name="connsiteY31273" fmla="*/ 1115068 h 5339960"/>
              <a:gd name="connsiteX31274" fmla="*/ 891530 w 6294865"/>
              <a:gd name="connsiteY31274" fmla="*/ 1123438 h 5339960"/>
              <a:gd name="connsiteX31275" fmla="*/ 893784 w 6294865"/>
              <a:gd name="connsiteY31275" fmla="*/ 1124952 h 5339960"/>
              <a:gd name="connsiteX31276" fmla="*/ 893307 w 6294865"/>
              <a:gd name="connsiteY31276" fmla="*/ 1115204 h 5339960"/>
              <a:gd name="connsiteX31277" fmla="*/ 891232 w 6294865"/>
              <a:gd name="connsiteY31277" fmla="*/ 1114929 h 5339960"/>
              <a:gd name="connsiteX31278" fmla="*/ 838184 w 6294865"/>
              <a:gd name="connsiteY31278" fmla="*/ 1075560 h 5339960"/>
              <a:gd name="connsiteX31279" fmla="*/ 837438 w 6294865"/>
              <a:gd name="connsiteY31279" fmla="*/ 1074829 h 5339960"/>
              <a:gd name="connsiteX31280" fmla="*/ 838260 w 6294865"/>
              <a:gd name="connsiteY31280" fmla="*/ 1087972 h 5339960"/>
              <a:gd name="connsiteX31281" fmla="*/ 837732 w 6294865"/>
              <a:gd name="connsiteY31281" fmla="*/ 1103936 h 5339960"/>
              <a:gd name="connsiteX31282" fmla="*/ 825110 w 6294865"/>
              <a:gd name="connsiteY31282" fmla="*/ 1076298 h 5339960"/>
              <a:gd name="connsiteX31283" fmla="*/ 821354 w 6294865"/>
              <a:gd name="connsiteY31283" fmla="*/ 1059011 h 5339960"/>
              <a:gd name="connsiteX31284" fmla="*/ 813894 w 6294865"/>
              <a:gd name="connsiteY31284" fmla="*/ 1051675 h 5339960"/>
              <a:gd name="connsiteX31285" fmla="*/ 800789 w 6294865"/>
              <a:gd name="connsiteY31285" fmla="*/ 1037777 h 5339960"/>
              <a:gd name="connsiteX31286" fmla="*/ 803457 w 6294865"/>
              <a:gd name="connsiteY31286" fmla="*/ 1037791 h 5339960"/>
              <a:gd name="connsiteX31287" fmla="*/ 814666 w 6294865"/>
              <a:gd name="connsiteY31287" fmla="*/ 1044639 h 5339960"/>
              <a:gd name="connsiteX31288" fmla="*/ 816649 w 6294865"/>
              <a:gd name="connsiteY31288" fmla="*/ 1044718 h 5339960"/>
              <a:gd name="connsiteX31289" fmla="*/ 819293 w 6294865"/>
              <a:gd name="connsiteY31289" fmla="*/ 1045679 h 5339960"/>
              <a:gd name="connsiteX31290" fmla="*/ 818522 w 6294865"/>
              <a:gd name="connsiteY31290" fmla="*/ 1029985 h 5339960"/>
              <a:gd name="connsiteX31291" fmla="*/ 821772 w 6294865"/>
              <a:gd name="connsiteY31291" fmla="*/ 1016116 h 5339960"/>
              <a:gd name="connsiteX31292" fmla="*/ 785283 w 6294865"/>
              <a:gd name="connsiteY31292" fmla="*/ 996924 h 5339960"/>
              <a:gd name="connsiteX31293" fmla="*/ 738776 w 6294865"/>
              <a:gd name="connsiteY31293" fmla="*/ 967287 h 5339960"/>
              <a:gd name="connsiteX31294" fmla="*/ 803203 w 6294865"/>
              <a:gd name="connsiteY31294" fmla="*/ 991396 h 5339960"/>
              <a:gd name="connsiteX31295" fmla="*/ 826651 w 6294865"/>
              <a:gd name="connsiteY31295" fmla="*/ 1000976 h 5339960"/>
              <a:gd name="connsiteX31296" fmla="*/ 832814 w 6294865"/>
              <a:gd name="connsiteY31296" fmla="*/ 993236 h 5339960"/>
              <a:gd name="connsiteX31297" fmla="*/ 847420 w 6294865"/>
              <a:gd name="connsiteY31297" fmla="*/ 985961 h 5339960"/>
              <a:gd name="connsiteX31298" fmla="*/ 851527 w 6294865"/>
              <a:gd name="connsiteY31298" fmla="*/ 985362 h 5339960"/>
              <a:gd name="connsiteX31299" fmla="*/ 848902 w 6294865"/>
              <a:gd name="connsiteY31299" fmla="*/ 975200 h 5339960"/>
              <a:gd name="connsiteX31300" fmla="*/ 841661 w 6294865"/>
              <a:gd name="connsiteY31300" fmla="*/ 885102 h 5339960"/>
              <a:gd name="connsiteX31301" fmla="*/ 841746 w 6294865"/>
              <a:gd name="connsiteY31301" fmla="*/ 883127 h 5339960"/>
              <a:gd name="connsiteX31302" fmla="*/ 828267 w 6294865"/>
              <a:gd name="connsiteY31302" fmla="*/ 874904 h 5339960"/>
              <a:gd name="connsiteX31303" fmla="*/ 813060 w 6294865"/>
              <a:gd name="connsiteY31303" fmla="*/ 864359 h 5339960"/>
              <a:gd name="connsiteX31304" fmla="*/ 831543 w 6294865"/>
              <a:gd name="connsiteY31304" fmla="*/ 869958 h 5339960"/>
              <a:gd name="connsiteX31305" fmla="*/ 842133 w 6294865"/>
              <a:gd name="connsiteY31305" fmla="*/ 874225 h 5339960"/>
              <a:gd name="connsiteX31306" fmla="*/ 843196 w 6294865"/>
              <a:gd name="connsiteY31306" fmla="*/ 849836 h 5339960"/>
              <a:gd name="connsiteX31307" fmla="*/ 845103 w 6294865"/>
              <a:gd name="connsiteY31307" fmla="*/ 831983 h 5339960"/>
              <a:gd name="connsiteX31308" fmla="*/ 851450 w 6294865"/>
              <a:gd name="connsiteY31308" fmla="*/ 863758 h 5339960"/>
              <a:gd name="connsiteX31309" fmla="*/ 853478 w 6294865"/>
              <a:gd name="connsiteY31309" fmla="*/ 878796 h 5339960"/>
              <a:gd name="connsiteX31310" fmla="*/ 877489 w 6294865"/>
              <a:gd name="connsiteY31310" fmla="*/ 888467 h 5339960"/>
              <a:gd name="connsiteX31311" fmla="*/ 900935 w 6294865"/>
              <a:gd name="connsiteY31311" fmla="*/ 898049 h 5339960"/>
              <a:gd name="connsiteX31312" fmla="*/ 907101 w 6294865"/>
              <a:gd name="connsiteY31312" fmla="*/ 890308 h 5339960"/>
              <a:gd name="connsiteX31313" fmla="*/ 921705 w 6294865"/>
              <a:gd name="connsiteY31313" fmla="*/ 883032 h 5339960"/>
              <a:gd name="connsiteX31314" fmla="*/ 925813 w 6294865"/>
              <a:gd name="connsiteY31314" fmla="*/ 882433 h 5339960"/>
              <a:gd name="connsiteX31315" fmla="*/ 923189 w 6294865"/>
              <a:gd name="connsiteY31315" fmla="*/ 872270 h 5339960"/>
              <a:gd name="connsiteX31316" fmla="*/ 919388 w 6294865"/>
              <a:gd name="connsiteY31316" fmla="*/ 729055 h 5339960"/>
              <a:gd name="connsiteX31317" fmla="*/ 933780 w 6294865"/>
              <a:gd name="connsiteY31317" fmla="*/ 820883 h 5339960"/>
              <a:gd name="connsiteX31318" fmla="*/ 937992 w 6294865"/>
              <a:gd name="connsiteY31318" fmla="*/ 878973 h 5339960"/>
              <a:gd name="connsiteX31319" fmla="*/ 938357 w 6294865"/>
              <a:gd name="connsiteY31319" fmla="*/ 880604 h 5339960"/>
              <a:gd name="connsiteX31320" fmla="*/ 948031 w 6294865"/>
              <a:gd name="connsiteY31320" fmla="*/ 879193 h 5339960"/>
              <a:gd name="connsiteX31321" fmla="*/ 983265 w 6294865"/>
              <a:gd name="connsiteY31321" fmla="*/ 878360 h 5339960"/>
              <a:gd name="connsiteX31322" fmla="*/ 990955 w 6294865"/>
              <a:gd name="connsiteY31322" fmla="*/ 878612 h 5339960"/>
              <a:gd name="connsiteX31323" fmla="*/ 981054 w 6294865"/>
              <a:gd name="connsiteY31323" fmla="*/ 853471 h 5339960"/>
              <a:gd name="connsiteX31324" fmla="*/ 980772 w 6294865"/>
              <a:gd name="connsiteY31324" fmla="*/ 852212 h 5339960"/>
              <a:gd name="connsiteX31325" fmla="*/ 969757 w 6294865"/>
              <a:gd name="connsiteY31325" fmla="*/ 834974 h 5339960"/>
              <a:gd name="connsiteX31326" fmla="*/ 953234 w 6294865"/>
              <a:gd name="connsiteY31326" fmla="*/ 801138 h 5339960"/>
              <a:gd name="connsiteX31327" fmla="*/ 969486 w 6294865"/>
              <a:gd name="connsiteY31327" fmla="*/ 817373 h 5339960"/>
              <a:gd name="connsiteX31328" fmla="*/ 981124 w 6294865"/>
              <a:gd name="connsiteY31328" fmla="*/ 831012 h 5339960"/>
              <a:gd name="connsiteX31329" fmla="*/ 987779 w 6294865"/>
              <a:gd name="connsiteY31329" fmla="*/ 818350 h 5339960"/>
              <a:gd name="connsiteX31330" fmla="*/ 1002647 w 6294865"/>
              <a:gd name="connsiteY31330" fmla="*/ 817789 h 5339960"/>
              <a:gd name="connsiteX31331" fmla="*/ 1010612 w 6294865"/>
              <a:gd name="connsiteY31331" fmla="*/ 846878 h 5339960"/>
              <a:gd name="connsiteX31332" fmla="*/ 1013095 w 6294865"/>
              <a:gd name="connsiteY31332" fmla="*/ 872397 h 5339960"/>
              <a:gd name="connsiteX31333" fmla="*/ 1019796 w 6294865"/>
              <a:gd name="connsiteY31333" fmla="*/ 879652 h 5339960"/>
              <a:gd name="connsiteX31334" fmla="*/ 1042393 w 6294865"/>
              <a:gd name="connsiteY31334" fmla="*/ 881553 h 5339960"/>
              <a:gd name="connsiteX31335" fmla="*/ 1044662 w 6294865"/>
              <a:gd name="connsiteY31335" fmla="*/ 882618 h 5339960"/>
              <a:gd name="connsiteX31336" fmla="*/ 1044482 w 6294865"/>
              <a:gd name="connsiteY31336" fmla="*/ 875479 h 5339960"/>
              <a:gd name="connsiteX31337" fmla="*/ 1047924 w 6294865"/>
              <a:gd name="connsiteY31337" fmla="*/ 822360 h 5339960"/>
              <a:gd name="connsiteX31338" fmla="*/ 1058617 w 6294865"/>
              <a:gd name="connsiteY31338" fmla="*/ 886343 h 5339960"/>
              <a:gd name="connsiteX31339" fmla="*/ 1059016 w 6294865"/>
              <a:gd name="connsiteY31339" fmla="*/ 889361 h 5339960"/>
              <a:gd name="connsiteX31340" fmla="*/ 1062729 w 6294865"/>
              <a:gd name="connsiteY31340" fmla="*/ 891105 h 5339960"/>
              <a:gd name="connsiteX31341" fmla="*/ 1061829 w 6294865"/>
              <a:gd name="connsiteY31341" fmla="*/ 896794 h 5339960"/>
              <a:gd name="connsiteX31342" fmla="*/ 1060089 w 6294865"/>
              <a:gd name="connsiteY31342" fmla="*/ 897430 h 5339960"/>
              <a:gd name="connsiteX31343" fmla="*/ 1061209 w 6294865"/>
              <a:gd name="connsiteY31343" fmla="*/ 905863 h 5339960"/>
              <a:gd name="connsiteX31344" fmla="*/ 1063890 w 6294865"/>
              <a:gd name="connsiteY31344" fmla="*/ 903806 h 5339960"/>
              <a:gd name="connsiteX31345" fmla="*/ 1133962 w 6294865"/>
              <a:gd name="connsiteY31345" fmla="*/ 854888 h 5339960"/>
              <a:gd name="connsiteX31346" fmla="*/ 1135715 w 6294865"/>
              <a:gd name="connsiteY31346" fmla="*/ 853738 h 5339960"/>
              <a:gd name="connsiteX31347" fmla="*/ 1136054 w 6294865"/>
              <a:gd name="connsiteY31347" fmla="*/ 841412 h 5339960"/>
              <a:gd name="connsiteX31348" fmla="*/ 1140919 w 6294865"/>
              <a:gd name="connsiteY31348" fmla="*/ 808331 h 5339960"/>
              <a:gd name="connsiteX31349" fmla="*/ 1149638 w 6294865"/>
              <a:gd name="connsiteY31349" fmla="*/ 782766 h 5339960"/>
              <a:gd name="connsiteX31350" fmla="*/ 1141682 w 6294865"/>
              <a:gd name="connsiteY31350" fmla="*/ 781511 h 5339960"/>
              <a:gd name="connsiteX31351" fmla="*/ 1122040 w 6294865"/>
              <a:gd name="connsiteY31351" fmla="*/ 778932 h 5339960"/>
              <a:gd name="connsiteX31352" fmla="*/ 1095426 w 6294865"/>
              <a:gd name="connsiteY31352" fmla="*/ 740416 h 5339960"/>
              <a:gd name="connsiteX31353" fmla="*/ 1144367 w 6294865"/>
              <a:gd name="connsiteY31353" fmla="*/ 769565 h 5339960"/>
              <a:gd name="connsiteX31354" fmla="*/ 1153220 w 6294865"/>
              <a:gd name="connsiteY31354" fmla="*/ 772258 h 5339960"/>
              <a:gd name="connsiteX31355" fmla="*/ 1153618 w 6294865"/>
              <a:gd name="connsiteY31355" fmla="*/ 771096 h 5339960"/>
              <a:gd name="connsiteX31356" fmla="*/ 1156929 w 6294865"/>
              <a:gd name="connsiteY31356" fmla="*/ 765845 h 5339960"/>
              <a:gd name="connsiteX31357" fmla="*/ 1157083 w 6294865"/>
              <a:gd name="connsiteY31357" fmla="*/ 764030 h 5339960"/>
              <a:gd name="connsiteX31358" fmla="*/ 1151399 w 6294865"/>
              <a:gd name="connsiteY31358" fmla="*/ 746995 h 5339960"/>
              <a:gd name="connsiteX31359" fmla="*/ 1146585 w 6294865"/>
              <a:gd name="connsiteY31359" fmla="*/ 734634 h 5339960"/>
              <a:gd name="connsiteX31360" fmla="*/ 1132008 w 6294865"/>
              <a:gd name="connsiteY31360" fmla="*/ 726780 h 5339960"/>
              <a:gd name="connsiteX31361" fmla="*/ 1114760 w 6294865"/>
              <a:gd name="connsiteY31361" fmla="*/ 716680 h 5339960"/>
              <a:gd name="connsiteX31362" fmla="*/ 1140794 w 6294865"/>
              <a:gd name="connsiteY31362" fmla="*/ 727280 h 5339960"/>
              <a:gd name="connsiteX31363" fmla="*/ 1144358 w 6294865"/>
              <a:gd name="connsiteY31363" fmla="*/ 728836 h 5339960"/>
              <a:gd name="connsiteX31364" fmla="*/ 1141315 w 6294865"/>
              <a:gd name="connsiteY31364" fmla="*/ 717254 h 5339960"/>
              <a:gd name="connsiteX31365" fmla="*/ 1148945 w 6294865"/>
              <a:gd name="connsiteY31365" fmla="*/ 712322 h 5339960"/>
              <a:gd name="connsiteX31366" fmla="*/ 1152979 w 6294865"/>
              <a:gd name="connsiteY31366" fmla="*/ 715518 h 5339960"/>
              <a:gd name="connsiteX31367" fmla="*/ 1160133 w 6294865"/>
              <a:gd name="connsiteY31367" fmla="*/ 703932 h 5339960"/>
              <a:gd name="connsiteX31368" fmla="*/ 1156020 w 6294865"/>
              <a:gd name="connsiteY31368" fmla="*/ 695943 h 5339960"/>
              <a:gd name="connsiteX31369" fmla="*/ 1166481 w 6294865"/>
              <a:gd name="connsiteY31369" fmla="*/ 685109 h 5339960"/>
              <a:gd name="connsiteX31370" fmla="*/ 1174666 w 6294865"/>
              <a:gd name="connsiteY31370" fmla="*/ 682913 h 5339960"/>
              <a:gd name="connsiteX31371" fmla="*/ 1175431 w 6294865"/>
              <a:gd name="connsiteY31371" fmla="*/ 673922 h 5339960"/>
              <a:gd name="connsiteX31372" fmla="*/ 1177768 w 6294865"/>
              <a:gd name="connsiteY31372" fmla="*/ 654964 h 5339960"/>
              <a:gd name="connsiteX31373" fmla="*/ 1181756 w 6294865"/>
              <a:gd name="connsiteY31373" fmla="*/ 672889 h 5339960"/>
              <a:gd name="connsiteX31374" fmla="*/ 1182029 w 6294865"/>
              <a:gd name="connsiteY31374" fmla="*/ 675592 h 5339960"/>
              <a:gd name="connsiteX31375" fmla="*/ 1189229 w 6294865"/>
              <a:gd name="connsiteY31375" fmla="*/ 669003 h 5339960"/>
              <a:gd name="connsiteX31376" fmla="*/ 1188117 w 6294865"/>
              <a:gd name="connsiteY31376" fmla="*/ 667231 h 5339960"/>
              <a:gd name="connsiteX31377" fmla="*/ 1184573 w 6294865"/>
              <a:gd name="connsiteY31377" fmla="*/ 601267 h 5339960"/>
              <a:gd name="connsiteX31378" fmla="*/ 1184663 w 6294865"/>
              <a:gd name="connsiteY31378" fmla="*/ 600224 h 5339960"/>
              <a:gd name="connsiteX31379" fmla="*/ 1175067 w 6294865"/>
              <a:gd name="connsiteY31379" fmla="*/ 609245 h 5339960"/>
              <a:gd name="connsiteX31380" fmla="*/ 1162439 w 6294865"/>
              <a:gd name="connsiteY31380" fmla="*/ 619026 h 5339960"/>
              <a:gd name="connsiteX31381" fmla="*/ 1175663 w 6294865"/>
              <a:gd name="connsiteY31381" fmla="*/ 591670 h 5339960"/>
              <a:gd name="connsiteX31382" fmla="*/ 1186576 w 6294865"/>
              <a:gd name="connsiteY31382" fmla="*/ 577747 h 5339960"/>
              <a:gd name="connsiteX31383" fmla="*/ 1187464 w 6294865"/>
              <a:gd name="connsiteY31383" fmla="*/ 567322 h 5339960"/>
              <a:gd name="connsiteX31384" fmla="*/ 1189801 w 6294865"/>
              <a:gd name="connsiteY31384" fmla="*/ 548363 h 5339960"/>
              <a:gd name="connsiteX31385" fmla="*/ 1191492 w 6294865"/>
              <a:gd name="connsiteY31385" fmla="*/ 550426 h 5339960"/>
              <a:gd name="connsiteX31386" fmla="*/ 1193373 w 6294865"/>
              <a:gd name="connsiteY31386" fmla="*/ 563426 h 5339960"/>
              <a:gd name="connsiteX31387" fmla="*/ 1194578 w 6294865"/>
              <a:gd name="connsiteY31387" fmla="*/ 565004 h 5339960"/>
              <a:gd name="connsiteX31388" fmla="*/ 1195524 w 6294865"/>
              <a:gd name="connsiteY31388" fmla="*/ 567654 h 5339960"/>
              <a:gd name="connsiteX31389" fmla="*/ 1207115 w 6294865"/>
              <a:gd name="connsiteY31389" fmla="*/ 557044 h 5339960"/>
              <a:gd name="connsiteX31390" fmla="*/ 1219867 w 6294865"/>
              <a:gd name="connsiteY31390" fmla="*/ 550695 h 5339960"/>
              <a:gd name="connsiteX31391" fmla="*/ 1211357 w 6294865"/>
              <a:gd name="connsiteY31391" fmla="*/ 510355 h 5339960"/>
              <a:gd name="connsiteX31392" fmla="*/ 1204498 w 6294865"/>
              <a:gd name="connsiteY31392" fmla="*/ 455635 h 5339960"/>
              <a:gd name="connsiteX31393" fmla="*/ 1227050 w 6294865"/>
              <a:gd name="connsiteY31393" fmla="*/ 520625 h 5339960"/>
              <a:gd name="connsiteX31394" fmla="*/ 1234637 w 6294865"/>
              <a:gd name="connsiteY31394" fmla="*/ 544790 h 5339960"/>
              <a:gd name="connsiteX31395" fmla="*/ 1244529 w 6294865"/>
              <a:gd name="connsiteY31395" fmla="*/ 544597 h 5339960"/>
              <a:gd name="connsiteX31396" fmla="*/ 1259453 w 6294865"/>
              <a:gd name="connsiteY31396" fmla="*/ 551198 h 5339960"/>
              <a:gd name="connsiteX31397" fmla="*/ 1262535 w 6294865"/>
              <a:gd name="connsiteY31397" fmla="*/ 553979 h 5339960"/>
              <a:gd name="connsiteX31398" fmla="*/ 1268684 w 6294865"/>
              <a:gd name="connsiteY31398" fmla="*/ 545473 h 5339960"/>
              <a:gd name="connsiteX31399" fmla="*/ 1333428 w 6294865"/>
              <a:gd name="connsiteY31399" fmla="*/ 482402 h 5339960"/>
              <a:gd name="connsiteX31400" fmla="*/ 1335005 w 6294865"/>
              <a:gd name="connsiteY31400" fmla="*/ 481207 h 5339960"/>
              <a:gd name="connsiteX31401" fmla="*/ 1332732 w 6294865"/>
              <a:gd name="connsiteY31401" fmla="*/ 465582 h 5339960"/>
              <a:gd name="connsiteX31402" fmla="*/ 1331148 w 6294865"/>
              <a:gd name="connsiteY31402" fmla="*/ 447145 h 5339960"/>
              <a:gd name="connsiteX31403" fmla="*/ 1338631 w 6294865"/>
              <a:gd name="connsiteY31403" fmla="*/ 464948 h 5339960"/>
              <a:gd name="connsiteX31404" fmla="*/ 1342105 w 6294865"/>
              <a:gd name="connsiteY31404" fmla="*/ 475824 h 5339960"/>
              <a:gd name="connsiteX31405" fmla="*/ 1361560 w 6294865"/>
              <a:gd name="connsiteY31405" fmla="*/ 461079 h 5339960"/>
              <a:gd name="connsiteX31406" fmla="*/ 1376522 w 6294865"/>
              <a:gd name="connsiteY31406" fmla="*/ 451154 h 5339960"/>
              <a:gd name="connsiteX31407" fmla="*/ 1356108 w 6294865"/>
              <a:gd name="connsiteY31407" fmla="*/ 476318 h 5339960"/>
              <a:gd name="connsiteX31408" fmla="*/ 1345826 w 6294865"/>
              <a:gd name="connsiteY31408" fmla="*/ 487475 h 5339960"/>
              <a:gd name="connsiteX31409" fmla="*/ 1353703 w 6294865"/>
              <a:gd name="connsiteY31409" fmla="*/ 512132 h 5339960"/>
              <a:gd name="connsiteX31410" fmla="*/ 1361288 w 6294865"/>
              <a:gd name="connsiteY31410" fmla="*/ 536299 h 5339960"/>
              <a:gd name="connsiteX31411" fmla="*/ 1371181 w 6294865"/>
              <a:gd name="connsiteY31411" fmla="*/ 536107 h 5339960"/>
              <a:gd name="connsiteX31412" fmla="*/ 1386103 w 6294865"/>
              <a:gd name="connsiteY31412" fmla="*/ 542708 h 5339960"/>
              <a:gd name="connsiteX31413" fmla="*/ 1387430 w 6294865"/>
              <a:gd name="connsiteY31413" fmla="*/ 543903 h 5339960"/>
              <a:gd name="connsiteX31414" fmla="*/ 1392474 w 6294865"/>
              <a:gd name="connsiteY31414" fmla="*/ 522653 h 5339960"/>
              <a:gd name="connsiteX31415" fmla="*/ 1459539 w 6294865"/>
              <a:gd name="connsiteY31415" fmla="*/ 403866 h 5339960"/>
              <a:gd name="connsiteX31416" fmla="*/ 1478102 w 6294865"/>
              <a:gd name="connsiteY31416" fmla="*/ 376678 h 5339960"/>
              <a:gd name="connsiteX31417" fmla="*/ 1469568 w 6294865"/>
              <a:gd name="connsiteY31417" fmla="*/ 371496 h 5339960"/>
              <a:gd name="connsiteX31418" fmla="*/ 1441365 w 6294865"/>
              <a:gd name="connsiteY31418" fmla="*/ 347215 h 5339960"/>
              <a:gd name="connsiteX31419" fmla="*/ 1440619 w 6294865"/>
              <a:gd name="connsiteY31419" fmla="*/ 346483 h 5339960"/>
              <a:gd name="connsiteX31420" fmla="*/ 1441441 w 6294865"/>
              <a:gd name="connsiteY31420" fmla="*/ 359626 h 5339960"/>
              <a:gd name="connsiteX31421" fmla="*/ 1440912 w 6294865"/>
              <a:gd name="connsiteY31421" fmla="*/ 375590 h 5339960"/>
              <a:gd name="connsiteX31422" fmla="*/ 1428291 w 6294865"/>
              <a:gd name="connsiteY31422" fmla="*/ 347953 h 5339960"/>
              <a:gd name="connsiteX31423" fmla="*/ 1424535 w 6294865"/>
              <a:gd name="connsiteY31423" fmla="*/ 330666 h 5339960"/>
              <a:gd name="connsiteX31424" fmla="*/ 1417074 w 6294865"/>
              <a:gd name="connsiteY31424" fmla="*/ 323328 h 5339960"/>
              <a:gd name="connsiteX31425" fmla="*/ 1403971 w 6294865"/>
              <a:gd name="connsiteY31425" fmla="*/ 309431 h 5339960"/>
              <a:gd name="connsiteX31426" fmla="*/ 1406637 w 6294865"/>
              <a:gd name="connsiteY31426" fmla="*/ 309445 h 5339960"/>
              <a:gd name="connsiteX31427" fmla="*/ 1417846 w 6294865"/>
              <a:gd name="connsiteY31427" fmla="*/ 316293 h 5339960"/>
              <a:gd name="connsiteX31428" fmla="*/ 1419830 w 6294865"/>
              <a:gd name="connsiteY31428" fmla="*/ 316373 h 5339960"/>
              <a:gd name="connsiteX31429" fmla="*/ 1422474 w 6294865"/>
              <a:gd name="connsiteY31429" fmla="*/ 317333 h 5339960"/>
              <a:gd name="connsiteX31430" fmla="*/ 1421703 w 6294865"/>
              <a:gd name="connsiteY31430" fmla="*/ 301640 h 5339960"/>
              <a:gd name="connsiteX31431" fmla="*/ 1424951 w 6294865"/>
              <a:gd name="connsiteY31431" fmla="*/ 287770 h 5339960"/>
              <a:gd name="connsiteX31432" fmla="*/ 1388464 w 6294865"/>
              <a:gd name="connsiteY31432" fmla="*/ 268578 h 5339960"/>
              <a:gd name="connsiteX31433" fmla="*/ 1341956 w 6294865"/>
              <a:gd name="connsiteY31433" fmla="*/ 238941 h 5339960"/>
              <a:gd name="connsiteX31434" fmla="*/ 1406383 w 6294865"/>
              <a:gd name="connsiteY31434" fmla="*/ 263050 h 5339960"/>
              <a:gd name="connsiteX31435" fmla="*/ 1429831 w 6294865"/>
              <a:gd name="connsiteY31435" fmla="*/ 272630 h 5339960"/>
              <a:gd name="connsiteX31436" fmla="*/ 1435995 w 6294865"/>
              <a:gd name="connsiteY31436" fmla="*/ 264891 h 5339960"/>
              <a:gd name="connsiteX31437" fmla="*/ 1450600 w 6294865"/>
              <a:gd name="connsiteY31437" fmla="*/ 257615 h 5339960"/>
              <a:gd name="connsiteX31438" fmla="*/ 1454708 w 6294865"/>
              <a:gd name="connsiteY31438" fmla="*/ 257016 h 5339960"/>
              <a:gd name="connsiteX31439" fmla="*/ 1452083 w 6294865"/>
              <a:gd name="connsiteY31439" fmla="*/ 246853 h 5339960"/>
              <a:gd name="connsiteX31440" fmla="*/ 1444841 w 6294865"/>
              <a:gd name="connsiteY31440" fmla="*/ 156757 h 5339960"/>
              <a:gd name="connsiteX31441" fmla="*/ 1444927 w 6294865"/>
              <a:gd name="connsiteY31441" fmla="*/ 154781 h 5339960"/>
              <a:gd name="connsiteX31442" fmla="*/ 1431447 w 6294865"/>
              <a:gd name="connsiteY31442" fmla="*/ 146558 h 5339960"/>
              <a:gd name="connsiteX31443" fmla="*/ 1416241 w 6294865"/>
              <a:gd name="connsiteY31443" fmla="*/ 136012 h 5339960"/>
              <a:gd name="connsiteX31444" fmla="*/ 1434724 w 6294865"/>
              <a:gd name="connsiteY31444" fmla="*/ 141612 h 5339960"/>
              <a:gd name="connsiteX31445" fmla="*/ 1445314 w 6294865"/>
              <a:gd name="connsiteY31445" fmla="*/ 145879 h 5339960"/>
              <a:gd name="connsiteX31446" fmla="*/ 1446377 w 6294865"/>
              <a:gd name="connsiteY31446" fmla="*/ 121491 h 5339960"/>
              <a:gd name="connsiteX31447" fmla="*/ 1448284 w 6294865"/>
              <a:gd name="connsiteY31447" fmla="*/ 103637 h 5339960"/>
              <a:gd name="connsiteX31448" fmla="*/ 1454630 w 6294865"/>
              <a:gd name="connsiteY31448" fmla="*/ 135413 h 5339960"/>
              <a:gd name="connsiteX31449" fmla="*/ 1456659 w 6294865"/>
              <a:gd name="connsiteY31449" fmla="*/ 150449 h 5339960"/>
              <a:gd name="connsiteX31450" fmla="*/ 1480670 w 6294865"/>
              <a:gd name="connsiteY31450" fmla="*/ 160121 h 5339960"/>
              <a:gd name="connsiteX31451" fmla="*/ 1504115 w 6294865"/>
              <a:gd name="connsiteY31451" fmla="*/ 169702 h 5339960"/>
              <a:gd name="connsiteX31452" fmla="*/ 1510282 w 6294865"/>
              <a:gd name="connsiteY31452" fmla="*/ 161963 h 5339960"/>
              <a:gd name="connsiteX31453" fmla="*/ 1524886 w 6294865"/>
              <a:gd name="connsiteY31453" fmla="*/ 154686 h 5339960"/>
              <a:gd name="connsiteX31454" fmla="*/ 1528993 w 6294865"/>
              <a:gd name="connsiteY31454" fmla="*/ 154087 h 5339960"/>
              <a:gd name="connsiteX31455" fmla="*/ 1526369 w 6294865"/>
              <a:gd name="connsiteY31455" fmla="*/ 143925 h 5339960"/>
              <a:gd name="connsiteX31456" fmla="*/ 1522569 w 6294865"/>
              <a:gd name="connsiteY31456" fmla="*/ 709 h 5339960"/>
              <a:gd name="connsiteX31457" fmla="*/ 1536961 w 6294865"/>
              <a:gd name="connsiteY31457" fmla="*/ 92537 h 5339960"/>
              <a:gd name="connsiteX31458" fmla="*/ 1541172 w 6294865"/>
              <a:gd name="connsiteY31458" fmla="*/ 150627 h 5339960"/>
              <a:gd name="connsiteX31459" fmla="*/ 1541537 w 6294865"/>
              <a:gd name="connsiteY31459" fmla="*/ 152258 h 5339960"/>
              <a:gd name="connsiteX31460" fmla="*/ 1551211 w 6294865"/>
              <a:gd name="connsiteY31460" fmla="*/ 150847 h 5339960"/>
              <a:gd name="connsiteX31461" fmla="*/ 1586445 w 6294865"/>
              <a:gd name="connsiteY31461" fmla="*/ 150014 h 5339960"/>
              <a:gd name="connsiteX31462" fmla="*/ 1594136 w 6294865"/>
              <a:gd name="connsiteY31462" fmla="*/ 150266 h 5339960"/>
              <a:gd name="connsiteX31463" fmla="*/ 1584234 w 6294865"/>
              <a:gd name="connsiteY31463" fmla="*/ 125125 h 5339960"/>
              <a:gd name="connsiteX31464" fmla="*/ 1583952 w 6294865"/>
              <a:gd name="connsiteY31464" fmla="*/ 123866 h 5339960"/>
              <a:gd name="connsiteX31465" fmla="*/ 1572939 w 6294865"/>
              <a:gd name="connsiteY31465" fmla="*/ 106628 h 5339960"/>
              <a:gd name="connsiteX31466" fmla="*/ 1556415 w 6294865"/>
              <a:gd name="connsiteY31466" fmla="*/ 72793 h 5339960"/>
              <a:gd name="connsiteX31467" fmla="*/ 1572668 w 6294865"/>
              <a:gd name="connsiteY31467" fmla="*/ 89028 h 5339960"/>
              <a:gd name="connsiteX31468" fmla="*/ 1584305 w 6294865"/>
              <a:gd name="connsiteY31468" fmla="*/ 102666 h 5339960"/>
              <a:gd name="connsiteX31469" fmla="*/ 1590960 w 6294865"/>
              <a:gd name="connsiteY31469" fmla="*/ 90004 h 5339960"/>
              <a:gd name="connsiteX31470" fmla="*/ 1605828 w 6294865"/>
              <a:gd name="connsiteY31470" fmla="*/ 89443 h 5339960"/>
              <a:gd name="connsiteX31471" fmla="*/ 1613793 w 6294865"/>
              <a:gd name="connsiteY31471" fmla="*/ 118532 h 5339960"/>
              <a:gd name="connsiteX31472" fmla="*/ 1616275 w 6294865"/>
              <a:gd name="connsiteY31472" fmla="*/ 144051 h 5339960"/>
              <a:gd name="connsiteX31473" fmla="*/ 1622977 w 6294865"/>
              <a:gd name="connsiteY31473" fmla="*/ 151307 h 5339960"/>
              <a:gd name="connsiteX31474" fmla="*/ 1645573 w 6294865"/>
              <a:gd name="connsiteY31474" fmla="*/ 153206 h 5339960"/>
              <a:gd name="connsiteX31475" fmla="*/ 1647843 w 6294865"/>
              <a:gd name="connsiteY31475" fmla="*/ 154273 h 5339960"/>
              <a:gd name="connsiteX31476" fmla="*/ 1647662 w 6294865"/>
              <a:gd name="connsiteY31476" fmla="*/ 147133 h 5339960"/>
              <a:gd name="connsiteX31477" fmla="*/ 1651105 w 6294865"/>
              <a:gd name="connsiteY31477" fmla="*/ 94015 h 5339960"/>
              <a:gd name="connsiteX31478" fmla="*/ 1661797 w 6294865"/>
              <a:gd name="connsiteY31478" fmla="*/ 157997 h 5339960"/>
              <a:gd name="connsiteX31479" fmla="*/ 1662198 w 6294865"/>
              <a:gd name="connsiteY31479" fmla="*/ 161015 h 5339960"/>
              <a:gd name="connsiteX31480" fmla="*/ 1665910 w 6294865"/>
              <a:gd name="connsiteY31480" fmla="*/ 162759 h 5339960"/>
              <a:gd name="connsiteX31481" fmla="*/ 1665011 w 6294865"/>
              <a:gd name="connsiteY31481" fmla="*/ 168449 h 5339960"/>
              <a:gd name="connsiteX31482" fmla="*/ 1663269 w 6294865"/>
              <a:gd name="connsiteY31482" fmla="*/ 169084 h 5339960"/>
              <a:gd name="connsiteX31483" fmla="*/ 1665496 w 6294865"/>
              <a:gd name="connsiteY31483" fmla="*/ 185842 h 5339960"/>
              <a:gd name="connsiteX31484" fmla="*/ 1665745 w 6294865"/>
              <a:gd name="connsiteY31484" fmla="*/ 189469 h 5339960"/>
              <a:gd name="connsiteX31485" fmla="*/ 1714156 w 6294865"/>
              <a:gd name="connsiteY31485" fmla="*/ 227535 h 5339960"/>
              <a:gd name="connsiteX31486" fmla="*/ 1717372 w 6294865"/>
              <a:gd name="connsiteY31486" fmla="*/ 230120 h 5339960"/>
              <a:gd name="connsiteX31487" fmla="*/ 1712769 w 6294865"/>
              <a:gd name="connsiteY31487" fmla="*/ 218431 h 5339960"/>
              <a:gd name="connsiteX31488" fmla="*/ 1712487 w 6294865"/>
              <a:gd name="connsiteY31488" fmla="*/ 217172 h 5339960"/>
              <a:gd name="connsiteX31489" fmla="*/ 1701473 w 6294865"/>
              <a:gd name="connsiteY31489" fmla="*/ 199933 h 5339960"/>
              <a:gd name="connsiteX31490" fmla="*/ 1684951 w 6294865"/>
              <a:gd name="connsiteY31490" fmla="*/ 166099 h 5339960"/>
              <a:gd name="connsiteX31491" fmla="*/ 1701203 w 6294865"/>
              <a:gd name="connsiteY31491" fmla="*/ 182333 h 5339960"/>
              <a:gd name="connsiteX31492" fmla="*/ 1712839 w 6294865"/>
              <a:gd name="connsiteY31492" fmla="*/ 195971 h 5339960"/>
              <a:gd name="connsiteX31493" fmla="*/ 1719495 w 6294865"/>
              <a:gd name="connsiteY31493" fmla="*/ 183309 h 5339960"/>
              <a:gd name="connsiteX31494" fmla="*/ 1734362 w 6294865"/>
              <a:gd name="connsiteY31494" fmla="*/ 182749 h 5339960"/>
              <a:gd name="connsiteX31495" fmla="*/ 1742328 w 6294865"/>
              <a:gd name="connsiteY31495" fmla="*/ 211838 h 5339960"/>
              <a:gd name="connsiteX31496" fmla="*/ 1744810 w 6294865"/>
              <a:gd name="connsiteY31496" fmla="*/ 237357 h 5339960"/>
              <a:gd name="connsiteX31497" fmla="*/ 1751512 w 6294865"/>
              <a:gd name="connsiteY31497" fmla="*/ 244614 h 5339960"/>
              <a:gd name="connsiteX31498" fmla="*/ 1774109 w 6294865"/>
              <a:gd name="connsiteY31498" fmla="*/ 246513 h 5339960"/>
              <a:gd name="connsiteX31499" fmla="*/ 1783568 w 6294865"/>
              <a:gd name="connsiteY31499" fmla="*/ 265396 h 5339960"/>
              <a:gd name="connsiteX31500" fmla="*/ 1771259 w 6294865"/>
              <a:gd name="connsiteY31500" fmla="*/ 264537 h 5339960"/>
              <a:gd name="connsiteX31501" fmla="*/ 1791824 w 6294865"/>
              <a:gd name="connsiteY31501" fmla="*/ 280846 h 5339960"/>
              <a:gd name="connsiteX31502" fmla="*/ 1842690 w 6294865"/>
              <a:gd name="connsiteY31502" fmla="*/ 320842 h 5339960"/>
              <a:gd name="connsiteX31503" fmla="*/ 1860404 w 6294865"/>
              <a:gd name="connsiteY31503" fmla="*/ 335073 h 5339960"/>
              <a:gd name="connsiteX31504" fmla="*/ 1883491 w 6294865"/>
              <a:gd name="connsiteY31504" fmla="*/ 341007 h 5339960"/>
              <a:gd name="connsiteX31505" fmla="*/ 1903967 w 6294865"/>
              <a:gd name="connsiteY31505" fmla="*/ 346955 h 5339960"/>
              <a:gd name="connsiteX31506" fmla="*/ 1810699 w 6294865"/>
              <a:gd name="connsiteY31506" fmla="*/ 330326 h 5339960"/>
              <a:gd name="connsiteX31507" fmla="*/ 1808648 w 6294865"/>
              <a:gd name="connsiteY31507" fmla="*/ 329889 h 5339960"/>
              <a:gd name="connsiteX31508" fmla="*/ 1799651 w 6294865"/>
              <a:gd name="connsiteY31508" fmla="*/ 338321 h 5339960"/>
              <a:gd name="connsiteX31509" fmla="*/ 1778700 w 6294865"/>
              <a:gd name="connsiteY31509" fmla="*/ 353742 h 5339960"/>
              <a:gd name="connsiteX31510" fmla="*/ 1779022 w 6294865"/>
              <a:gd name="connsiteY31510" fmla="*/ 357057 h 5339960"/>
              <a:gd name="connsiteX31511" fmla="*/ 1785724 w 6294865"/>
              <a:gd name="connsiteY31511" fmla="*/ 364314 h 5339960"/>
              <a:gd name="connsiteX31512" fmla="*/ 1790619 w 6294865"/>
              <a:gd name="connsiteY31512" fmla="*/ 364726 h 5339960"/>
              <a:gd name="connsiteX31513" fmla="*/ 1790887 w 6294865"/>
              <a:gd name="connsiteY31513" fmla="*/ 362219 h 5339960"/>
              <a:gd name="connsiteX31514" fmla="*/ 1791424 w 6294865"/>
              <a:gd name="connsiteY31514" fmla="*/ 364793 h 5339960"/>
              <a:gd name="connsiteX31515" fmla="*/ 1805808 w 6294865"/>
              <a:gd name="connsiteY31515" fmla="*/ 366003 h 5339960"/>
              <a:gd name="connsiteX31516" fmla="*/ 1812343 w 6294865"/>
              <a:gd name="connsiteY31516" fmla="*/ 365795 h 5339960"/>
              <a:gd name="connsiteX31517" fmla="*/ 1823862 w 6294865"/>
              <a:gd name="connsiteY31517" fmla="*/ 366042 h 5339960"/>
              <a:gd name="connsiteX31518" fmla="*/ 1817495 w 6294865"/>
              <a:gd name="connsiteY31518" fmla="*/ 369107 h 5339960"/>
              <a:gd name="connsiteX31519" fmla="*/ 1815552 w 6294865"/>
              <a:gd name="connsiteY31519" fmla="*/ 369610 h 5339960"/>
              <a:gd name="connsiteX31520" fmla="*/ 1828656 w 6294865"/>
              <a:gd name="connsiteY31520" fmla="*/ 375764 h 5339960"/>
              <a:gd name="connsiteX31521" fmla="*/ 1828393 w 6294865"/>
              <a:gd name="connsiteY31521" fmla="*/ 377441 h 5339960"/>
              <a:gd name="connsiteX31522" fmla="*/ 1834654 w 6294865"/>
              <a:gd name="connsiteY31522" fmla="*/ 374846 h 5339960"/>
              <a:gd name="connsiteX31523" fmla="*/ 1829989 w 6294865"/>
              <a:gd name="connsiteY31523" fmla="*/ 380155 h 5339960"/>
              <a:gd name="connsiteX31524" fmla="*/ 1814904 w 6294865"/>
              <a:gd name="connsiteY31524" fmla="*/ 391719 h 5339960"/>
              <a:gd name="connsiteX31525" fmla="*/ 1826036 w 6294865"/>
              <a:gd name="connsiteY31525" fmla="*/ 400546 h 5339960"/>
              <a:gd name="connsiteX31526" fmla="*/ 1846292 w 6294865"/>
              <a:gd name="connsiteY31526" fmla="*/ 416472 h 5339960"/>
              <a:gd name="connsiteX31527" fmla="*/ 1849021 w 6294865"/>
              <a:gd name="connsiteY31527" fmla="*/ 417210 h 5339960"/>
              <a:gd name="connsiteX31528" fmla="*/ 1853405 w 6294865"/>
              <a:gd name="connsiteY31528" fmla="*/ 418816 h 5339960"/>
              <a:gd name="connsiteX31529" fmla="*/ 1848398 w 6294865"/>
              <a:gd name="connsiteY31529" fmla="*/ 418129 h 5339960"/>
              <a:gd name="connsiteX31530" fmla="*/ 1872071 w 6294865"/>
              <a:gd name="connsiteY31530" fmla="*/ 436743 h 5339960"/>
              <a:gd name="connsiteX31531" fmla="*/ 1873771 w 6294865"/>
              <a:gd name="connsiteY31531" fmla="*/ 435498 h 5339960"/>
              <a:gd name="connsiteX31532" fmla="*/ 1960586 w 6294865"/>
              <a:gd name="connsiteY31532" fmla="*/ 390774 h 5339960"/>
              <a:gd name="connsiteX31533" fmla="*/ 1886861 w 6294865"/>
              <a:gd name="connsiteY31533" fmla="*/ 447379 h 5339960"/>
              <a:gd name="connsiteX31534" fmla="*/ 1886057 w 6294865"/>
              <a:gd name="connsiteY31534" fmla="*/ 447896 h 5339960"/>
              <a:gd name="connsiteX31535" fmla="*/ 1894617 w 6294865"/>
              <a:gd name="connsiteY31535" fmla="*/ 454773 h 5339960"/>
              <a:gd name="connsiteX31536" fmla="*/ 1910735 w 6294865"/>
              <a:gd name="connsiteY31536" fmla="*/ 458916 h 5339960"/>
              <a:gd name="connsiteX31537" fmla="*/ 1913510 w 6294865"/>
              <a:gd name="connsiteY31537" fmla="*/ 455005 h 5339960"/>
              <a:gd name="connsiteX31538" fmla="*/ 1912248 w 6294865"/>
              <a:gd name="connsiteY31538" fmla="*/ 459305 h 5339960"/>
              <a:gd name="connsiteX31539" fmla="*/ 1917704 w 6294865"/>
              <a:gd name="connsiteY31539" fmla="*/ 460707 h 5339960"/>
              <a:gd name="connsiteX31540" fmla="*/ 1938180 w 6294865"/>
              <a:gd name="connsiteY31540" fmla="*/ 466656 h 5339960"/>
              <a:gd name="connsiteX31541" fmla="*/ 1928975 w 6294865"/>
              <a:gd name="connsiteY31541" fmla="*/ 465394 h 5339960"/>
              <a:gd name="connsiteX31542" fmla="*/ 1911336 w 6294865"/>
              <a:gd name="connsiteY31542" fmla="*/ 462411 h 5339960"/>
              <a:gd name="connsiteX31543" fmla="*/ 1907040 w 6294865"/>
              <a:gd name="connsiteY31543" fmla="*/ 477047 h 5339960"/>
              <a:gd name="connsiteX31544" fmla="*/ 1900640 w 6294865"/>
              <a:gd name="connsiteY31544" fmla="*/ 493793 h 5339960"/>
              <a:gd name="connsiteX31545" fmla="*/ 1914943 w 6294865"/>
              <a:gd name="connsiteY31545" fmla="*/ 493573 h 5339960"/>
              <a:gd name="connsiteX31546" fmla="*/ 1922553 w 6294865"/>
              <a:gd name="connsiteY31546" fmla="*/ 506356 h 5339960"/>
              <a:gd name="connsiteX31547" fmla="*/ 1900831 w 6294865"/>
              <a:gd name="connsiteY31547" fmla="*/ 527278 h 5339960"/>
              <a:gd name="connsiteX31548" fmla="*/ 1879617 w 6294865"/>
              <a:gd name="connsiteY31548" fmla="*/ 541677 h 5339960"/>
              <a:gd name="connsiteX31549" fmla="*/ 1876455 w 6294865"/>
              <a:gd name="connsiteY31549" fmla="*/ 551035 h 5339960"/>
              <a:gd name="connsiteX31550" fmla="*/ 1885607 w 6294865"/>
              <a:gd name="connsiteY31550" fmla="*/ 571783 h 5339960"/>
              <a:gd name="connsiteX31551" fmla="*/ 1885759 w 6294865"/>
              <a:gd name="connsiteY31551" fmla="*/ 574285 h 5339960"/>
              <a:gd name="connsiteX31552" fmla="*/ 1891940 w 6294865"/>
              <a:gd name="connsiteY31552" fmla="*/ 570708 h 5339960"/>
              <a:gd name="connsiteX31553" fmla="*/ 1940221 w 6294865"/>
              <a:gd name="connsiteY31553" fmla="*/ 548294 h 5339960"/>
              <a:gd name="connsiteX31554" fmla="*/ 1889171 w 6294865"/>
              <a:gd name="connsiteY31554" fmla="*/ 588318 h 5339960"/>
              <a:gd name="connsiteX31555" fmla="*/ 1886713 w 6294865"/>
              <a:gd name="connsiteY31555" fmla="*/ 590116 h 5339960"/>
              <a:gd name="connsiteX31556" fmla="*/ 1886960 w 6294865"/>
              <a:gd name="connsiteY31556" fmla="*/ 594209 h 5339960"/>
              <a:gd name="connsiteX31557" fmla="*/ 1881534 w 6294865"/>
              <a:gd name="connsiteY31557" fmla="*/ 596145 h 5339960"/>
              <a:gd name="connsiteX31558" fmla="*/ 1880142 w 6294865"/>
              <a:gd name="connsiteY31558" fmla="*/ 594921 h 5339960"/>
              <a:gd name="connsiteX31559" fmla="*/ 1866496 w 6294865"/>
              <a:gd name="connsiteY31559" fmla="*/ 604899 h 5339960"/>
              <a:gd name="connsiteX31560" fmla="*/ 1863431 w 6294865"/>
              <a:gd name="connsiteY31560" fmla="*/ 606855 h 5339960"/>
              <a:gd name="connsiteX31561" fmla="*/ 1853195 w 6294865"/>
              <a:gd name="connsiteY31561" fmla="*/ 667583 h 5339960"/>
              <a:gd name="connsiteX31562" fmla="*/ 1852467 w 6294865"/>
              <a:gd name="connsiteY31562" fmla="*/ 671645 h 5339960"/>
              <a:gd name="connsiteX31563" fmla="*/ 1860524 w 6294865"/>
              <a:gd name="connsiteY31563" fmla="*/ 662006 h 5339960"/>
              <a:gd name="connsiteX31564" fmla="*/ 1861494 w 6294865"/>
              <a:gd name="connsiteY31564" fmla="*/ 661156 h 5339960"/>
              <a:gd name="connsiteX31565" fmla="*/ 1871353 w 6294865"/>
              <a:gd name="connsiteY31565" fmla="*/ 643231 h 5339960"/>
              <a:gd name="connsiteX31566" fmla="*/ 1893145 w 6294865"/>
              <a:gd name="connsiteY31566" fmla="*/ 612526 h 5339960"/>
              <a:gd name="connsiteX31567" fmla="*/ 1886675 w 6294865"/>
              <a:gd name="connsiteY31567" fmla="*/ 634566 h 5339960"/>
              <a:gd name="connsiteX31568" fmla="*/ 1880276 w 6294865"/>
              <a:gd name="connsiteY31568" fmla="*/ 651313 h 5339960"/>
              <a:gd name="connsiteX31569" fmla="*/ 1894577 w 6294865"/>
              <a:gd name="connsiteY31569" fmla="*/ 651092 h 5339960"/>
              <a:gd name="connsiteX31570" fmla="*/ 1899939 w 6294865"/>
              <a:gd name="connsiteY31570" fmla="*/ 655415 h 5339960"/>
              <a:gd name="connsiteX31571" fmla="*/ 1956130 w 6294865"/>
              <a:gd name="connsiteY31571" fmla="*/ 630832 h 5339960"/>
              <a:gd name="connsiteX31572" fmla="*/ 1958072 w 6294865"/>
              <a:gd name="connsiteY31572" fmla="*/ 630037 h 5339960"/>
              <a:gd name="connsiteX31573" fmla="*/ 1960766 w 6294865"/>
              <a:gd name="connsiteY31573" fmla="*/ 618006 h 5339960"/>
              <a:gd name="connsiteX31574" fmla="*/ 1971877 w 6294865"/>
              <a:gd name="connsiteY31574" fmla="*/ 586469 h 5339960"/>
              <a:gd name="connsiteX31575" fmla="*/ 1985331 w 6294865"/>
              <a:gd name="connsiteY31575" fmla="*/ 563047 h 5339960"/>
              <a:gd name="connsiteX31576" fmla="*/ 1977765 w 6294865"/>
              <a:gd name="connsiteY31576" fmla="*/ 560291 h 5339960"/>
              <a:gd name="connsiteX31577" fmla="*/ 1958980 w 6294865"/>
              <a:gd name="connsiteY31577" fmla="*/ 553997 h 5339960"/>
              <a:gd name="connsiteX31578" fmla="*/ 1940237 w 6294865"/>
              <a:gd name="connsiteY31578" fmla="*/ 511097 h 5339960"/>
              <a:gd name="connsiteX31579" fmla="*/ 1982688 w 6294865"/>
              <a:gd name="connsiteY31579" fmla="*/ 549082 h 5339960"/>
              <a:gd name="connsiteX31580" fmla="*/ 1990862 w 6294865"/>
              <a:gd name="connsiteY31580" fmla="*/ 553419 h 5339960"/>
              <a:gd name="connsiteX31581" fmla="*/ 1991473 w 6294865"/>
              <a:gd name="connsiteY31581" fmla="*/ 552357 h 5339960"/>
              <a:gd name="connsiteX31582" fmla="*/ 1995730 w 6294865"/>
              <a:gd name="connsiteY31582" fmla="*/ 547837 h 5339960"/>
              <a:gd name="connsiteX31583" fmla="*/ 1996228 w 6294865"/>
              <a:gd name="connsiteY31583" fmla="*/ 546084 h 5339960"/>
              <a:gd name="connsiteX31584" fmla="*/ 1993914 w 6294865"/>
              <a:gd name="connsiteY31584" fmla="*/ 528276 h 5339960"/>
              <a:gd name="connsiteX31585" fmla="*/ 1991556 w 6294865"/>
              <a:gd name="connsiteY31585" fmla="*/ 515221 h 5339960"/>
              <a:gd name="connsiteX31586" fmla="*/ 1978754 w 6294865"/>
              <a:gd name="connsiteY31586" fmla="*/ 504721 h 5339960"/>
              <a:gd name="connsiteX31587" fmla="*/ 1963760 w 6294865"/>
              <a:gd name="connsiteY31587" fmla="*/ 491504 h 5339960"/>
              <a:gd name="connsiteX31588" fmla="*/ 1987280 w 6294865"/>
              <a:gd name="connsiteY31588" fmla="*/ 506895 h 5339960"/>
              <a:gd name="connsiteX31589" fmla="*/ 1990480 w 6294865"/>
              <a:gd name="connsiteY31589" fmla="*/ 509105 h 5339960"/>
              <a:gd name="connsiteX31590" fmla="*/ 1989713 w 6294865"/>
              <a:gd name="connsiteY31590" fmla="*/ 497154 h 5339960"/>
              <a:gd name="connsiteX31591" fmla="*/ 1998145 w 6294865"/>
              <a:gd name="connsiteY31591" fmla="*/ 493775 h 5339960"/>
              <a:gd name="connsiteX31592" fmla="*/ 2001494 w 6294865"/>
              <a:gd name="connsiteY31592" fmla="*/ 497684 h 5339960"/>
              <a:gd name="connsiteX31593" fmla="*/ 2010735 w 6294865"/>
              <a:gd name="connsiteY31593" fmla="*/ 487684 h 5339960"/>
              <a:gd name="connsiteX31594" fmla="*/ 2008227 w 6294865"/>
              <a:gd name="connsiteY31594" fmla="*/ 479054 h 5339960"/>
              <a:gd name="connsiteX31595" fmla="*/ 2020571 w 6294865"/>
              <a:gd name="connsiteY31595" fmla="*/ 470426 h 5339960"/>
              <a:gd name="connsiteX31596" fmla="*/ 2029025 w 6294865"/>
              <a:gd name="connsiteY31596" fmla="*/ 469838 h 5339960"/>
              <a:gd name="connsiteX31597" fmla="*/ 2031498 w 6294865"/>
              <a:gd name="connsiteY31597" fmla="*/ 461160 h 5339960"/>
              <a:gd name="connsiteX31598" fmla="*/ 2037423 w 6294865"/>
              <a:gd name="connsiteY31598" fmla="*/ 443000 h 5339960"/>
              <a:gd name="connsiteX31599" fmla="*/ 2037903 w 6294865"/>
              <a:gd name="connsiteY31599" fmla="*/ 461358 h 5339960"/>
              <a:gd name="connsiteX31600" fmla="*/ 2037653 w 6294865"/>
              <a:gd name="connsiteY31600" fmla="*/ 464064 h 5339960"/>
              <a:gd name="connsiteX31601" fmla="*/ 2045983 w 6294865"/>
              <a:gd name="connsiteY31601" fmla="*/ 458976 h 5339960"/>
              <a:gd name="connsiteX31602" fmla="*/ 2045232 w 6294865"/>
              <a:gd name="connsiteY31602" fmla="*/ 457023 h 5339960"/>
              <a:gd name="connsiteX31603" fmla="*/ 2054390 w 6294865"/>
              <a:gd name="connsiteY31603" fmla="*/ 391601 h 5339960"/>
              <a:gd name="connsiteX31604" fmla="*/ 2054677 w 6294865"/>
              <a:gd name="connsiteY31604" fmla="*/ 390596 h 5339960"/>
              <a:gd name="connsiteX31605" fmla="*/ 2043531 w 6294865"/>
              <a:gd name="connsiteY31605" fmla="*/ 397611 h 5339960"/>
              <a:gd name="connsiteX31606" fmla="*/ 2029264 w 6294865"/>
              <a:gd name="connsiteY31606" fmla="*/ 404792 h 5339960"/>
              <a:gd name="connsiteX31607" fmla="*/ 2047482 w 6294865"/>
              <a:gd name="connsiteY31607" fmla="*/ 380476 h 5339960"/>
              <a:gd name="connsiteX31608" fmla="*/ 2060860 w 6294865"/>
              <a:gd name="connsiteY31608" fmla="*/ 368902 h 5339960"/>
              <a:gd name="connsiteX31609" fmla="*/ 2063729 w 6294865"/>
              <a:gd name="connsiteY31609" fmla="*/ 358839 h 5339960"/>
              <a:gd name="connsiteX31610" fmla="*/ 2069654 w 6294865"/>
              <a:gd name="connsiteY31610" fmla="*/ 340680 h 5339960"/>
              <a:gd name="connsiteX31611" fmla="*/ 2070918 w 6294865"/>
              <a:gd name="connsiteY31611" fmla="*/ 343027 h 5339960"/>
              <a:gd name="connsiteX31612" fmla="*/ 2070274 w 6294865"/>
              <a:gd name="connsiteY31612" fmla="*/ 356148 h 5339960"/>
              <a:gd name="connsiteX31613" fmla="*/ 2071155 w 6294865"/>
              <a:gd name="connsiteY31613" fmla="*/ 357927 h 5339960"/>
              <a:gd name="connsiteX31614" fmla="*/ 2071576 w 6294865"/>
              <a:gd name="connsiteY31614" fmla="*/ 360708 h 5339960"/>
              <a:gd name="connsiteX31615" fmla="*/ 2084986 w 6294865"/>
              <a:gd name="connsiteY31615" fmla="*/ 352517 h 5339960"/>
              <a:gd name="connsiteX31616" fmla="*/ 2098719 w 6294865"/>
              <a:gd name="connsiteY31616" fmla="*/ 348726 h 5339960"/>
              <a:gd name="connsiteX31617" fmla="*/ 2098093 w 6294865"/>
              <a:gd name="connsiteY31617" fmla="*/ 307504 h 5339960"/>
              <a:gd name="connsiteX31618" fmla="*/ 2101842 w 6294865"/>
              <a:gd name="connsiteY31618" fmla="*/ 252484 h 5339960"/>
              <a:gd name="connsiteX31619" fmla="*/ 2111528 w 6294865"/>
              <a:gd name="connsiteY31619" fmla="*/ 320589 h 5339960"/>
              <a:gd name="connsiteX31620" fmla="*/ 2114345 w 6294865"/>
              <a:gd name="connsiteY31620" fmla="*/ 345760 h 5339960"/>
              <a:gd name="connsiteX31621" fmla="*/ 2124090 w 6294865"/>
              <a:gd name="connsiteY31621" fmla="*/ 347468 h 5339960"/>
              <a:gd name="connsiteX31622" fmla="*/ 2137473 w 6294865"/>
              <a:gd name="connsiteY31622" fmla="*/ 356804 h 5339960"/>
              <a:gd name="connsiteX31623" fmla="*/ 2139966 w 6294865"/>
              <a:gd name="connsiteY31623" fmla="*/ 360125 h 5339960"/>
              <a:gd name="connsiteX31624" fmla="*/ 2147630 w 6294865"/>
              <a:gd name="connsiteY31624" fmla="*/ 352953 h 5339960"/>
              <a:gd name="connsiteX31625" fmla="*/ 2223258 w 6294865"/>
              <a:gd name="connsiteY31625" fmla="*/ 303453 h 5339960"/>
              <a:gd name="connsiteX31626" fmla="*/ 2225034 w 6294865"/>
              <a:gd name="connsiteY31626" fmla="*/ 302581 h 5339960"/>
              <a:gd name="connsiteX31627" fmla="*/ 2225796 w 6294865"/>
              <a:gd name="connsiteY31627" fmla="*/ 286811 h 5339960"/>
              <a:gd name="connsiteX31628" fmla="*/ 2227774 w 6294865"/>
              <a:gd name="connsiteY31628" fmla="*/ 268413 h 5339960"/>
              <a:gd name="connsiteX31629" fmla="*/ 2231708 w 6294865"/>
              <a:gd name="connsiteY31629" fmla="*/ 287319 h 5339960"/>
              <a:gd name="connsiteX31630" fmla="*/ 2233034 w 6294865"/>
              <a:gd name="connsiteY31630" fmla="*/ 298660 h 5339960"/>
              <a:gd name="connsiteX31631" fmla="*/ 2254953 w 6294865"/>
              <a:gd name="connsiteY31631" fmla="*/ 287913 h 5339960"/>
              <a:gd name="connsiteX31632" fmla="*/ 2271540 w 6294865"/>
              <a:gd name="connsiteY31632" fmla="*/ 281038 h 5339960"/>
              <a:gd name="connsiteX31633" fmla="*/ 2246684 w 6294865"/>
              <a:gd name="connsiteY31633" fmla="*/ 301827 h 5339960"/>
              <a:gd name="connsiteX31634" fmla="*/ 2234454 w 6294865"/>
              <a:gd name="connsiteY31634" fmla="*/ 310808 h 5339960"/>
              <a:gd name="connsiteX31635" fmla="*/ 2237461 w 6294865"/>
              <a:gd name="connsiteY31635" fmla="*/ 336517 h 5339960"/>
              <a:gd name="connsiteX31636" fmla="*/ 2240277 w 6294865"/>
              <a:gd name="connsiteY31636" fmla="*/ 361689 h 5339960"/>
              <a:gd name="connsiteX31637" fmla="*/ 2250023 w 6294865"/>
              <a:gd name="connsiteY31637" fmla="*/ 363396 h 5339960"/>
              <a:gd name="connsiteX31638" fmla="*/ 2263405 w 6294865"/>
              <a:gd name="connsiteY31638" fmla="*/ 372733 h 5339960"/>
              <a:gd name="connsiteX31639" fmla="*/ 2265897 w 6294865"/>
              <a:gd name="connsiteY31639" fmla="*/ 376053 h 5339960"/>
              <a:gd name="connsiteX31640" fmla="*/ 2273563 w 6294865"/>
              <a:gd name="connsiteY31640" fmla="*/ 368882 h 5339960"/>
              <a:gd name="connsiteX31641" fmla="*/ 2397472 w 6294865"/>
              <a:gd name="connsiteY31641" fmla="*/ 296967 h 5339960"/>
              <a:gd name="connsiteX31642" fmla="*/ 2323747 w 6294865"/>
              <a:gd name="connsiteY31642" fmla="*/ 353573 h 5339960"/>
              <a:gd name="connsiteX31643" fmla="*/ 2274766 w 6294865"/>
              <a:gd name="connsiteY31643" fmla="*/ 385088 h 5339960"/>
              <a:gd name="connsiteX31644" fmla="*/ 2273509 w 6294865"/>
              <a:gd name="connsiteY31644" fmla="*/ 386188 h 5339960"/>
              <a:gd name="connsiteX31645" fmla="*/ 2279380 w 6294865"/>
              <a:gd name="connsiteY31645" fmla="*/ 394006 h 5339960"/>
              <a:gd name="connsiteX31646" fmla="*/ 2296983 w 6294865"/>
              <a:gd name="connsiteY31646" fmla="*/ 424538 h 5339960"/>
              <a:gd name="connsiteX31647" fmla="*/ 2300446 w 6294865"/>
              <a:gd name="connsiteY31647" fmla="*/ 431410 h 5339960"/>
              <a:gd name="connsiteX31648" fmla="*/ 2317774 w 6294865"/>
              <a:gd name="connsiteY31648" fmla="*/ 410679 h 5339960"/>
              <a:gd name="connsiteX31649" fmla="*/ 2318746 w 6294865"/>
              <a:gd name="connsiteY31649" fmla="*/ 409829 h 5339960"/>
              <a:gd name="connsiteX31650" fmla="*/ 2328604 w 6294865"/>
              <a:gd name="connsiteY31650" fmla="*/ 391904 h 5339960"/>
              <a:gd name="connsiteX31651" fmla="*/ 2350397 w 6294865"/>
              <a:gd name="connsiteY31651" fmla="*/ 361198 h 5339960"/>
              <a:gd name="connsiteX31652" fmla="*/ 2343926 w 6294865"/>
              <a:gd name="connsiteY31652" fmla="*/ 383239 h 5339960"/>
              <a:gd name="connsiteX31653" fmla="*/ 2337526 w 6294865"/>
              <a:gd name="connsiteY31653" fmla="*/ 399986 h 5339960"/>
              <a:gd name="connsiteX31654" fmla="*/ 2351828 w 6294865"/>
              <a:gd name="connsiteY31654" fmla="*/ 399766 h 5339960"/>
              <a:gd name="connsiteX31655" fmla="*/ 2359439 w 6294865"/>
              <a:gd name="connsiteY31655" fmla="*/ 412549 h 5339960"/>
              <a:gd name="connsiteX31656" fmla="*/ 2337718 w 6294865"/>
              <a:gd name="connsiteY31656" fmla="*/ 433473 h 5339960"/>
              <a:gd name="connsiteX31657" fmla="*/ 2316502 w 6294865"/>
              <a:gd name="connsiteY31657" fmla="*/ 447870 h 5339960"/>
              <a:gd name="connsiteX31658" fmla="*/ 2313341 w 6294865"/>
              <a:gd name="connsiteY31658" fmla="*/ 457228 h 5339960"/>
              <a:gd name="connsiteX31659" fmla="*/ 2322495 w 6294865"/>
              <a:gd name="connsiteY31659" fmla="*/ 477975 h 5339960"/>
              <a:gd name="connsiteX31660" fmla="*/ 2322646 w 6294865"/>
              <a:gd name="connsiteY31660" fmla="*/ 480478 h 5339960"/>
              <a:gd name="connsiteX31661" fmla="*/ 2328825 w 6294865"/>
              <a:gd name="connsiteY31661" fmla="*/ 476901 h 5339960"/>
              <a:gd name="connsiteX31662" fmla="*/ 2377108 w 6294865"/>
              <a:gd name="connsiteY31662" fmla="*/ 454489 h 5339960"/>
              <a:gd name="connsiteX31663" fmla="*/ 2326057 w 6294865"/>
              <a:gd name="connsiteY31663" fmla="*/ 494512 h 5339960"/>
              <a:gd name="connsiteX31664" fmla="*/ 2323598 w 6294865"/>
              <a:gd name="connsiteY31664" fmla="*/ 496309 h 5339960"/>
              <a:gd name="connsiteX31665" fmla="*/ 2323846 w 6294865"/>
              <a:gd name="connsiteY31665" fmla="*/ 500402 h 5339960"/>
              <a:gd name="connsiteX31666" fmla="*/ 2318421 w 6294865"/>
              <a:gd name="connsiteY31666" fmla="*/ 502337 h 5339960"/>
              <a:gd name="connsiteX31667" fmla="*/ 2317029 w 6294865"/>
              <a:gd name="connsiteY31667" fmla="*/ 501113 h 5339960"/>
              <a:gd name="connsiteX31668" fmla="*/ 2303382 w 6294865"/>
              <a:gd name="connsiteY31668" fmla="*/ 511093 h 5339960"/>
              <a:gd name="connsiteX31669" fmla="*/ 2300318 w 6294865"/>
              <a:gd name="connsiteY31669" fmla="*/ 513048 h 5339960"/>
              <a:gd name="connsiteX31670" fmla="*/ 2290081 w 6294865"/>
              <a:gd name="connsiteY31670" fmla="*/ 573776 h 5339960"/>
              <a:gd name="connsiteX31671" fmla="*/ 2289352 w 6294865"/>
              <a:gd name="connsiteY31671" fmla="*/ 577837 h 5339960"/>
              <a:gd name="connsiteX31672" fmla="*/ 2297410 w 6294865"/>
              <a:gd name="connsiteY31672" fmla="*/ 568198 h 5339960"/>
              <a:gd name="connsiteX31673" fmla="*/ 2298380 w 6294865"/>
              <a:gd name="connsiteY31673" fmla="*/ 567349 h 5339960"/>
              <a:gd name="connsiteX31674" fmla="*/ 2308241 w 6294865"/>
              <a:gd name="connsiteY31674" fmla="*/ 549424 h 5339960"/>
              <a:gd name="connsiteX31675" fmla="*/ 2330031 w 6294865"/>
              <a:gd name="connsiteY31675" fmla="*/ 518718 h 5339960"/>
              <a:gd name="connsiteX31676" fmla="*/ 2323562 w 6294865"/>
              <a:gd name="connsiteY31676" fmla="*/ 540760 h 5339960"/>
              <a:gd name="connsiteX31677" fmla="*/ 2317162 w 6294865"/>
              <a:gd name="connsiteY31677" fmla="*/ 557506 h 5339960"/>
              <a:gd name="connsiteX31678" fmla="*/ 2331464 w 6294865"/>
              <a:gd name="connsiteY31678" fmla="*/ 557286 h 5339960"/>
              <a:gd name="connsiteX31679" fmla="*/ 2339075 w 6294865"/>
              <a:gd name="connsiteY31679" fmla="*/ 570069 h 5339960"/>
              <a:gd name="connsiteX31680" fmla="*/ 2317352 w 6294865"/>
              <a:gd name="connsiteY31680" fmla="*/ 590992 h 5339960"/>
              <a:gd name="connsiteX31681" fmla="*/ 2296139 w 6294865"/>
              <a:gd name="connsiteY31681" fmla="*/ 605390 h 5339960"/>
              <a:gd name="connsiteX31682" fmla="*/ 2292976 w 6294865"/>
              <a:gd name="connsiteY31682" fmla="*/ 614749 h 5339960"/>
              <a:gd name="connsiteX31683" fmla="*/ 2302130 w 6294865"/>
              <a:gd name="connsiteY31683" fmla="*/ 635497 h 5339960"/>
              <a:gd name="connsiteX31684" fmla="*/ 2290080 w 6294865"/>
              <a:gd name="connsiteY31684" fmla="*/ 652843 h 5339960"/>
              <a:gd name="connsiteX31685" fmla="*/ 2284940 w 6294865"/>
              <a:gd name="connsiteY31685" fmla="*/ 641625 h 5339960"/>
              <a:gd name="connsiteX31686" fmla="*/ 2280471 w 6294865"/>
              <a:gd name="connsiteY31686" fmla="*/ 667488 h 5339960"/>
              <a:gd name="connsiteX31687" fmla="*/ 2269716 w 6294865"/>
              <a:gd name="connsiteY31687" fmla="*/ 731296 h 5339960"/>
              <a:gd name="connsiteX31688" fmla="*/ 2265705 w 6294865"/>
              <a:gd name="connsiteY31688" fmla="*/ 753661 h 5339960"/>
              <a:gd name="connsiteX31689" fmla="*/ 2271550 w 6294865"/>
              <a:gd name="connsiteY31689" fmla="*/ 776770 h 5339960"/>
              <a:gd name="connsiteX31690" fmla="*/ 2276133 w 6294865"/>
              <a:gd name="connsiteY31690" fmla="*/ 797594 h 5339960"/>
              <a:gd name="connsiteX31691" fmla="*/ 2246071 w 6294865"/>
              <a:gd name="connsiteY31691" fmla="*/ 707752 h 5339960"/>
              <a:gd name="connsiteX31692" fmla="*/ 2245472 w 6294865"/>
              <a:gd name="connsiteY31692" fmla="*/ 705743 h 5339960"/>
              <a:gd name="connsiteX31693" fmla="*/ 2233762 w 6294865"/>
              <a:gd name="connsiteY31693" fmla="*/ 701882 h 5339960"/>
              <a:gd name="connsiteX31694" fmla="*/ 2210192 w 6294865"/>
              <a:gd name="connsiteY31694" fmla="*/ 690873 h 5339960"/>
              <a:gd name="connsiteX31695" fmla="*/ 2207436 w 6294865"/>
              <a:gd name="connsiteY31695" fmla="*/ 692743 h 5339960"/>
              <a:gd name="connsiteX31696" fmla="*/ 2204274 w 6294865"/>
              <a:gd name="connsiteY31696" fmla="*/ 702102 h 5339960"/>
              <a:gd name="connsiteX31697" fmla="*/ 2212410 w 6294865"/>
              <a:gd name="connsiteY31697" fmla="*/ 720541 h 5339960"/>
              <a:gd name="connsiteX31698" fmla="*/ 2215721 w 6294865"/>
              <a:gd name="connsiteY31698" fmla="*/ 726180 h 5339960"/>
              <a:gd name="connsiteX31699" fmla="*/ 2221020 w 6294865"/>
              <a:gd name="connsiteY31699" fmla="*/ 736411 h 5339960"/>
              <a:gd name="connsiteX31700" fmla="*/ 2215279 w 6294865"/>
              <a:gd name="connsiteY31700" fmla="*/ 732288 h 5339960"/>
              <a:gd name="connsiteX31701" fmla="*/ 2213909 w 6294865"/>
              <a:gd name="connsiteY31701" fmla="*/ 730823 h 5339960"/>
              <a:gd name="connsiteX31702" fmla="*/ 2214779 w 6294865"/>
              <a:gd name="connsiteY31702" fmla="*/ 745275 h 5339960"/>
              <a:gd name="connsiteX31703" fmla="*/ 2201379 w 6294865"/>
              <a:gd name="connsiteY31703" fmla="*/ 740196 h 5339960"/>
              <a:gd name="connsiteX31704" fmla="*/ 2196237 w 6294865"/>
              <a:gd name="connsiteY31704" fmla="*/ 728977 h 5339960"/>
              <a:gd name="connsiteX31705" fmla="*/ 2191769 w 6294865"/>
              <a:gd name="connsiteY31705" fmla="*/ 754841 h 5339960"/>
              <a:gd name="connsiteX31706" fmla="*/ 2187486 w 6294865"/>
              <a:gd name="connsiteY31706" fmla="*/ 780249 h 5339960"/>
              <a:gd name="connsiteX31707" fmla="*/ 2188147 w 6294865"/>
              <a:gd name="connsiteY31707" fmla="*/ 782998 h 5339960"/>
              <a:gd name="connsiteX31708" fmla="*/ 2188836 w 6294865"/>
              <a:gd name="connsiteY31708" fmla="*/ 787617 h 5339960"/>
              <a:gd name="connsiteX31709" fmla="*/ 2187041 w 6294865"/>
              <a:gd name="connsiteY31709" fmla="*/ 782892 h 5339960"/>
              <a:gd name="connsiteX31710" fmla="*/ 2181014 w 6294865"/>
              <a:gd name="connsiteY31710" fmla="*/ 818649 h 5339960"/>
              <a:gd name="connsiteX31711" fmla="*/ 2177003 w 6294865"/>
              <a:gd name="connsiteY31711" fmla="*/ 841015 h 5339960"/>
              <a:gd name="connsiteX31712" fmla="*/ 2182849 w 6294865"/>
              <a:gd name="connsiteY31712" fmla="*/ 864124 h 5339960"/>
              <a:gd name="connsiteX31713" fmla="*/ 2187430 w 6294865"/>
              <a:gd name="connsiteY31713" fmla="*/ 884949 h 5339960"/>
              <a:gd name="connsiteX31714" fmla="*/ 2157369 w 6294865"/>
              <a:gd name="connsiteY31714" fmla="*/ 795105 h 5339960"/>
              <a:gd name="connsiteX31715" fmla="*/ 2156769 w 6294865"/>
              <a:gd name="connsiteY31715" fmla="*/ 793095 h 5339960"/>
              <a:gd name="connsiteX31716" fmla="*/ 2145060 w 6294865"/>
              <a:gd name="connsiteY31716" fmla="*/ 789236 h 5339960"/>
              <a:gd name="connsiteX31717" fmla="*/ 2114765 w 6294865"/>
              <a:gd name="connsiteY31717" fmla="*/ 775085 h 5339960"/>
              <a:gd name="connsiteX31718" fmla="*/ 2094170 w 6294865"/>
              <a:gd name="connsiteY31718" fmla="*/ 760395 h 5339960"/>
              <a:gd name="connsiteX31719" fmla="*/ 2094181 w 6294865"/>
              <a:gd name="connsiteY31719" fmla="*/ 760530 h 5339960"/>
              <a:gd name="connsiteX31720" fmla="*/ 2090556 w 6294865"/>
              <a:gd name="connsiteY31720" fmla="*/ 764022 h 5339960"/>
              <a:gd name="connsiteX31721" fmla="*/ 2089289 w 6294865"/>
              <a:gd name="connsiteY31721" fmla="*/ 766660 h 5339960"/>
              <a:gd name="connsiteX31722" fmla="*/ 2081185 w 6294865"/>
              <a:gd name="connsiteY31722" fmla="*/ 784737 h 5339960"/>
              <a:gd name="connsiteX31723" fmla="*/ 2055274 w 6294865"/>
              <a:gd name="connsiteY31723" fmla="*/ 797769 h 5339960"/>
              <a:gd name="connsiteX31724" fmla="*/ 2050214 w 6294865"/>
              <a:gd name="connsiteY31724" fmla="*/ 798898 h 5339960"/>
              <a:gd name="connsiteX31725" fmla="*/ 2048082 w 6294865"/>
              <a:gd name="connsiteY31725" fmla="*/ 805208 h 5339960"/>
              <a:gd name="connsiteX31726" fmla="*/ 2057235 w 6294865"/>
              <a:gd name="connsiteY31726" fmla="*/ 825956 h 5339960"/>
              <a:gd name="connsiteX31727" fmla="*/ 2057386 w 6294865"/>
              <a:gd name="connsiteY31727" fmla="*/ 828459 h 5339960"/>
              <a:gd name="connsiteX31728" fmla="*/ 2063566 w 6294865"/>
              <a:gd name="connsiteY31728" fmla="*/ 824881 h 5339960"/>
              <a:gd name="connsiteX31729" fmla="*/ 2111848 w 6294865"/>
              <a:gd name="connsiteY31729" fmla="*/ 802468 h 5339960"/>
              <a:gd name="connsiteX31730" fmla="*/ 2060798 w 6294865"/>
              <a:gd name="connsiteY31730" fmla="*/ 842492 h 5339960"/>
              <a:gd name="connsiteX31731" fmla="*/ 2058340 w 6294865"/>
              <a:gd name="connsiteY31731" fmla="*/ 844290 h 5339960"/>
              <a:gd name="connsiteX31732" fmla="*/ 2058587 w 6294865"/>
              <a:gd name="connsiteY31732" fmla="*/ 848383 h 5339960"/>
              <a:gd name="connsiteX31733" fmla="*/ 2053162 w 6294865"/>
              <a:gd name="connsiteY31733" fmla="*/ 850318 h 5339960"/>
              <a:gd name="connsiteX31734" fmla="*/ 2051770 w 6294865"/>
              <a:gd name="connsiteY31734" fmla="*/ 849094 h 5339960"/>
              <a:gd name="connsiteX31735" fmla="*/ 2038124 w 6294865"/>
              <a:gd name="connsiteY31735" fmla="*/ 859073 h 5339960"/>
              <a:gd name="connsiteX31736" fmla="*/ 2035058 w 6294865"/>
              <a:gd name="connsiteY31736" fmla="*/ 861029 h 5339960"/>
              <a:gd name="connsiteX31737" fmla="*/ 2024822 w 6294865"/>
              <a:gd name="connsiteY31737" fmla="*/ 921756 h 5339960"/>
              <a:gd name="connsiteX31738" fmla="*/ 2024094 w 6294865"/>
              <a:gd name="connsiteY31738" fmla="*/ 925818 h 5339960"/>
              <a:gd name="connsiteX31739" fmla="*/ 2032151 w 6294865"/>
              <a:gd name="connsiteY31739" fmla="*/ 916180 h 5339960"/>
              <a:gd name="connsiteX31740" fmla="*/ 2033121 w 6294865"/>
              <a:gd name="connsiteY31740" fmla="*/ 915330 h 5339960"/>
              <a:gd name="connsiteX31741" fmla="*/ 2042980 w 6294865"/>
              <a:gd name="connsiteY31741" fmla="*/ 897405 h 5339960"/>
              <a:gd name="connsiteX31742" fmla="*/ 2064772 w 6294865"/>
              <a:gd name="connsiteY31742" fmla="*/ 866700 h 5339960"/>
              <a:gd name="connsiteX31743" fmla="*/ 2058302 w 6294865"/>
              <a:gd name="connsiteY31743" fmla="*/ 888740 h 5339960"/>
              <a:gd name="connsiteX31744" fmla="*/ 2051903 w 6294865"/>
              <a:gd name="connsiteY31744" fmla="*/ 905487 h 5339960"/>
              <a:gd name="connsiteX31745" fmla="*/ 2066205 w 6294865"/>
              <a:gd name="connsiteY31745" fmla="*/ 905266 h 5339960"/>
              <a:gd name="connsiteX31746" fmla="*/ 2073816 w 6294865"/>
              <a:gd name="connsiteY31746" fmla="*/ 918050 h 5339960"/>
              <a:gd name="connsiteX31747" fmla="*/ 2052093 w 6294865"/>
              <a:gd name="connsiteY31747" fmla="*/ 938972 h 5339960"/>
              <a:gd name="connsiteX31748" fmla="*/ 2030879 w 6294865"/>
              <a:gd name="connsiteY31748" fmla="*/ 953370 h 5339960"/>
              <a:gd name="connsiteX31749" fmla="*/ 2027717 w 6294865"/>
              <a:gd name="connsiteY31749" fmla="*/ 962729 h 5339960"/>
              <a:gd name="connsiteX31750" fmla="*/ 2036871 w 6294865"/>
              <a:gd name="connsiteY31750" fmla="*/ 983476 h 5339960"/>
              <a:gd name="connsiteX31751" fmla="*/ 2024822 w 6294865"/>
              <a:gd name="connsiteY31751" fmla="*/ 1000824 h 5339960"/>
              <a:gd name="connsiteX31752" fmla="*/ 2019682 w 6294865"/>
              <a:gd name="connsiteY31752" fmla="*/ 989606 h 5339960"/>
              <a:gd name="connsiteX31753" fmla="*/ 2015213 w 6294865"/>
              <a:gd name="connsiteY31753" fmla="*/ 1015469 h 5339960"/>
              <a:gd name="connsiteX31754" fmla="*/ 2009781 w 6294865"/>
              <a:gd name="connsiteY31754" fmla="*/ 1047874 h 5339960"/>
              <a:gd name="connsiteX31755" fmla="*/ 2009335 w 6294865"/>
              <a:gd name="connsiteY31755" fmla="*/ 1050508 h 5339960"/>
              <a:gd name="connsiteX31756" fmla="*/ 2016464 w 6294865"/>
              <a:gd name="connsiteY31756" fmla="*/ 1041793 h 5339960"/>
              <a:gd name="connsiteX31757" fmla="*/ 2062544 w 6294865"/>
              <a:gd name="connsiteY31757" fmla="*/ 1013399 h 5339960"/>
              <a:gd name="connsiteX31758" fmla="*/ 2012940 w 6294865"/>
              <a:gd name="connsiteY31758" fmla="*/ 1170871 h 5339960"/>
              <a:gd name="connsiteX31759" fmla="*/ 2054761 w 6294865"/>
              <a:gd name="connsiteY31759" fmla="*/ 1270594 h 5339960"/>
              <a:gd name="connsiteX31760" fmla="*/ 1992135 w 6294865"/>
              <a:gd name="connsiteY31760" fmla="*/ 1490540 h 5339960"/>
              <a:gd name="connsiteX31761" fmla="*/ 2151243 w 6294865"/>
              <a:gd name="connsiteY31761" fmla="*/ 1588597 h 5339960"/>
              <a:gd name="connsiteX31762" fmla="*/ 2169231 w 6294865"/>
              <a:gd name="connsiteY31762" fmla="*/ 1597664 h 5339960"/>
              <a:gd name="connsiteX31763" fmla="*/ 2169738 w 6294865"/>
              <a:gd name="connsiteY31763" fmla="*/ 1592946 h 5339960"/>
              <a:gd name="connsiteX31764" fmla="*/ 2171283 w 6294865"/>
              <a:gd name="connsiteY31764" fmla="*/ 1596067 h 5339960"/>
              <a:gd name="connsiteX31765" fmla="*/ 2171713 w 6294865"/>
              <a:gd name="connsiteY31765" fmla="*/ 1598915 h 5339960"/>
              <a:gd name="connsiteX31766" fmla="*/ 2197819 w 6294865"/>
              <a:gd name="connsiteY31766" fmla="*/ 1612074 h 5339960"/>
              <a:gd name="connsiteX31767" fmla="*/ 2213504 w 6294865"/>
              <a:gd name="connsiteY31767" fmla="*/ 1605573 h 5339960"/>
              <a:gd name="connsiteX31768" fmla="*/ 2208840 w 6294865"/>
              <a:gd name="connsiteY31768" fmla="*/ 1610882 h 5339960"/>
              <a:gd name="connsiteX31769" fmla="*/ 2203530 w 6294865"/>
              <a:gd name="connsiteY31769" fmla="*/ 1614952 h 5339960"/>
              <a:gd name="connsiteX31770" fmla="*/ 2203646 w 6294865"/>
              <a:gd name="connsiteY31770" fmla="*/ 1615011 h 5339960"/>
              <a:gd name="connsiteX31771" fmla="*/ 2212775 w 6294865"/>
              <a:gd name="connsiteY31771" fmla="*/ 1622381 h 5339960"/>
              <a:gd name="connsiteX31772" fmla="*/ 2248825 w 6294865"/>
              <a:gd name="connsiteY31772" fmla="*/ 1616977 h 5339960"/>
              <a:gd name="connsiteX31773" fmla="*/ 2303670 w 6294865"/>
              <a:gd name="connsiteY31773" fmla="*/ 1617033 h 5339960"/>
              <a:gd name="connsiteX31774" fmla="*/ 2334635 w 6294865"/>
              <a:gd name="connsiteY31774" fmla="*/ 1623491 h 5339960"/>
              <a:gd name="connsiteX31775" fmla="*/ 2339436 w 6294865"/>
              <a:gd name="connsiteY31775" fmla="*/ 1621501 h 5339960"/>
              <a:gd name="connsiteX31776" fmla="*/ 2337214 w 6294865"/>
              <a:gd name="connsiteY31776" fmla="*/ 1624029 h 5339960"/>
              <a:gd name="connsiteX31777" fmla="*/ 2348782 w 6294865"/>
              <a:gd name="connsiteY31777" fmla="*/ 1626442 h 5339960"/>
              <a:gd name="connsiteX31778" fmla="*/ 2447326 w 6294865"/>
              <a:gd name="connsiteY31778" fmla="*/ 1755812 h 5339960"/>
              <a:gd name="connsiteX31779" fmla="*/ 2512067 w 6294865"/>
              <a:gd name="connsiteY31779" fmla="*/ 1784399 h 5339960"/>
              <a:gd name="connsiteX31780" fmla="*/ 2729360 w 6294865"/>
              <a:gd name="connsiteY31780" fmla="*/ 1770907 h 5339960"/>
              <a:gd name="connsiteX31781" fmla="*/ 2981167 w 6294865"/>
              <a:gd name="connsiteY31781" fmla="*/ 1751901 h 5339960"/>
              <a:gd name="connsiteX31782" fmla="*/ 3119741 w 6294865"/>
              <a:gd name="connsiteY31782" fmla="*/ 1910267 h 5339960"/>
              <a:gd name="connsiteX31783" fmla="*/ 3379932 w 6294865"/>
              <a:gd name="connsiteY31783" fmla="*/ 2098750 h 5339960"/>
              <a:gd name="connsiteX31784" fmla="*/ 3598045 w 6294865"/>
              <a:gd name="connsiteY31784" fmla="*/ 2134681 h 5339960"/>
              <a:gd name="connsiteX31785" fmla="*/ 3897857 w 6294865"/>
              <a:gd name="connsiteY31785" fmla="*/ 2327450 h 5339960"/>
              <a:gd name="connsiteX31786" fmla="*/ 4121896 w 6294865"/>
              <a:gd name="connsiteY31786" fmla="*/ 2422604 h 5339960"/>
              <a:gd name="connsiteX31787" fmla="*/ 4189843 w 6294865"/>
              <a:gd name="connsiteY31787" fmla="*/ 2397726 h 5339960"/>
              <a:gd name="connsiteX31788" fmla="*/ 4191421 w 6294865"/>
              <a:gd name="connsiteY31788" fmla="*/ 2397101 h 5339960"/>
              <a:gd name="connsiteX31789" fmla="*/ 4198415 w 6294865"/>
              <a:gd name="connsiteY31789" fmla="*/ 2402218 h 5339960"/>
              <a:gd name="connsiteX31790" fmla="*/ 4260360 w 6294865"/>
              <a:gd name="connsiteY31790" fmla="*/ 2425251 h 5339960"/>
              <a:gd name="connsiteX31791" fmla="*/ 5010485 w 6294865"/>
              <a:gd name="connsiteY31791" fmla="*/ 2645156 h 5339960"/>
              <a:gd name="connsiteX31792" fmla="*/ 5744063 w 6294865"/>
              <a:gd name="connsiteY31792" fmla="*/ 2761520 h 5339960"/>
              <a:gd name="connsiteX31793" fmla="*/ 6122592 w 6294865"/>
              <a:gd name="connsiteY31793" fmla="*/ 2782431 h 5339960"/>
              <a:gd name="connsiteX31794" fmla="*/ 6259938 w 6294865"/>
              <a:gd name="connsiteY31794" fmla="*/ 2866665 h 5339960"/>
              <a:gd name="connsiteX31795" fmla="*/ 6291394 w 6294865"/>
              <a:gd name="connsiteY31795" fmla="*/ 2974901 h 5339960"/>
              <a:gd name="connsiteX31796" fmla="*/ 6197469 w 6294865"/>
              <a:gd name="connsiteY31796" fmla="*/ 3273073 h 5339960"/>
              <a:gd name="connsiteX31797" fmla="*/ 6105781 w 6294865"/>
              <a:gd name="connsiteY31797" fmla="*/ 3408070 h 5339960"/>
              <a:gd name="connsiteX31798" fmla="*/ 5777382 w 6294865"/>
              <a:gd name="connsiteY31798" fmla="*/ 3280041 h 5339960"/>
              <a:gd name="connsiteX31799" fmla="*/ 5350138 w 6294865"/>
              <a:gd name="connsiteY31799" fmla="*/ 3153653 h 5339960"/>
              <a:gd name="connsiteX31800" fmla="*/ 5115179 w 6294865"/>
              <a:gd name="connsiteY31800" fmla="*/ 3145191 h 5339960"/>
              <a:gd name="connsiteX31801" fmla="*/ 4727146 w 6294865"/>
              <a:gd name="connsiteY31801" fmla="*/ 2998377 h 5339960"/>
              <a:gd name="connsiteX31802" fmla="*/ 4116713 w 6294865"/>
              <a:gd name="connsiteY31802" fmla="*/ 2855253 h 5339960"/>
              <a:gd name="connsiteX31803" fmla="*/ 3620854 w 6294865"/>
              <a:gd name="connsiteY31803" fmla="*/ 2764607 h 5339960"/>
              <a:gd name="connsiteX31804" fmla="*/ 3421637 w 6294865"/>
              <a:gd name="connsiteY31804" fmla="*/ 2824762 h 5339960"/>
              <a:gd name="connsiteX31805" fmla="*/ 3409188 w 6294865"/>
              <a:gd name="connsiteY31805" fmla="*/ 2968333 h 5339960"/>
              <a:gd name="connsiteX31806" fmla="*/ 3427375 w 6294865"/>
              <a:gd name="connsiteY31806" fmla="*/ 3170716 h 5339960"/>
              <a:gd name="connsiteX31807" fmla="*/ 3180377 w 6294865"/>
              <a:gd name="connsiteY31807" fmla="*/ 3330536 h 5339960"/>
              <a:gd name="connsiteX31808" fmla="*/ 3137166 w 6294865"/>
              <a:gd name="connsiteY31808" fmla="*/ 3334400 h 5339960"/>
              <a:gd name="connsiteX31809" fmla="*/ 3133321 w 6294865"/>
              <a:gd name="connsiteY31809" fmla="*/ 3333125 h 5339960"/>
              <a:gd name="connsiteX31810" fmla="*/ 3077354 w 6294865"/>
              <a:gd name="connsiteY31810" fmla="*/ 3350320 h 5339960"/>
              <a:gd name="connsiteX31811" fmla="*/ 2863222 w 6294865"/>
              <a:gd name="connsiteY31811" fmla="*/ 3396046 h 5339960"/>
              <a:gd name="connsiteX31812" fmla="*/ 2710322 w 6294865"/>
              <a:gd name="connsiteY31812" fmla="*/ 3501007 h 5339960"/>
              <a:gd name="connsiteX31813" fmla="*/ 2598577 w 6294865"/>
              <a:gd name="connsiteY31813" fmla="*/ 3665535 h 5339960"/>
              <a:gd name="connsiteX31814" fmla="*/ 2581982 w 6294865"/>
              <a:gd name="connsiteY31814" fmla="*/ 3633677 h 5339960"/>
              <a:gd name="connsiteX31815" fmla="*/ 2658053 w 6294865"/>
              <a:gd name="connsiteY31815" fmla="*/ 3497858 h 5339960"/>
              <a:gd name="connsiteX31816" fmla="*/ 2718862 w 6294865"/>
              <a:gd name="connsiteY31816" fmla="*/ 3410491 h 5339960"/>
              <a:gd name="connsiteX31817" fmla="*/ 2560459 w 6294865"/>
              <a:gd name="connsiteY31817" fmla="*/ 3395545 h 5339960"/>
              <a:gd name="connsiteX31818" fmla="*/ 2541629 w 6294865"/>
              <a:gd name="connsiteY31818" fmla="*/ 3394997 h 5339960"/>
              <a:gd name="connsiteX31819" fmla="*/ 2515853 w 6294865"/>
              <a:gd name="connsiteY31819" fmla="*/ 3432899 h 5339960"/>
              <a:gd name="connsiteX31820" fmla="*/ 2449371 w 6294865"/>
              <a:gd name="connsiteY31820" fmla="*/ 3518159 h 5339960"/>
              <a:gd name="connsiteX31821" fmla="*/ 2120895 w 6294865"/>
              <a:gd name="connsiteY31821" fmla="*/ 3832580 h 5339960"/>
              <a:gd name="connsiteX31822" fmla="*/ 2044935 w 6294865"/>
              <a:gd name="connsiteY31822" fmla="*/ 4021695 h 5339960"/>
              <a:gd name="connsiteX31823" fmla="*/ 1865845 w 6294865"/>
              <a:gd name="connsiteY31823" fmla="*/ 4252070 h 5339960"/>
              <a:gd name="connsiteX31824" fmla="*/ 1786899 w 6294865"/>
              <a:gd name="connsiteY31824" fmla="*/ 4346074 h 5339960"/>
              <a:gd name="connsiteX31825" fmla="*/ 1827779 w 6294865"/>
              <a:gd name="connsiteY31825" fmla="*/ 4365806 h 5339960"/>
              <a:gd name="connsiteX31826" fmla="*/ 1835400 w 6294865"/>
              <a:gd name="connsiteY31826" fmla="*/ 4422831 h 5339960"/>
              <a:gd name="connsiteX31827" fmla="*/ 1808400 w 6294865"/>
              <a:gd name="connsiteY31827" fmla="*/ 4410315 h 5339960"/>
              <a:gd name="connsiteX31828" fmla="*/ 1842794 w 6294865"/>
              <a:gd name="connsiteY31828" fmla="*/ 4469913 h 5339960"/>
              <a:gd name="connsiteX31829" fmla="*/ 1928109 w 6294865"/>
              <a:gd name="connsiteY31829" fmla="*/ 4616441 h 5339960"/>
              <a:gd name="connsiteX31830" fmla="*/ 1957601 w 6294865"/>
              <a:gd name="connsiteY31830" fmla="*/ 4668253 h 5339960"/>
              <a:gd name="connsiteX31831" fmla="*/ 2005122 w 6294865"/>
              <a:gd name="connsiteY31831" fmla="*/ 4702970 h 5339960"/>
              <a:gd name="connsiteX31832" fmla="*/ 2046778 w 6294865"/>
              <a:gd name="connsiteY31832" fmla="*/ 4735545 h 5339960"/>
              <a:gd name="connsiteX31833" fmla="*/ 1849502 w 6294865"/>
              <a:gd name="connsiteY31833" fmla="*/ 4614392 h 5339960"/>
              <a:gd name="connsiteX31834" fmla="*/ 1845214 w 6294865"/>
              <a:gd name="connsiteY31834" fmla="*/ 4611545 h 5339960"/>
              <a:gd name="connsiteX31835" fmla="*/ 1818957 w 6294865"/>
              <a:gd name="connsiteY31835" fmla="*/ 4625965 h 5339960"/>
              <a:gd name="connsiteX31836" fmla="*/ 1760844 w 6294865"/>
              <a:gd name="connsiteY31836" fmla="*/ 4648582 h 5339960"/>
              <a:gd name="connsiteX31837" fmla="*/ 1759178 w 6294865"/>
              <a:gd name="connsiteY31837" fmla="*/ 4657474 h 5339960"/>
              <a:gd name="connsiteX31838" fmla="*/ 1768987 w 6294865"/>
              <a:gd name="connsiteY31838" fmla="*/ 4681952 h 5339960"/>
              <a:gd name="connsiteX31839" fmla="*/ 1812830 w 6294865"/>
              <a:gd name="connsiteY31839" fmla="*/ 4703115 h 5339960"/>
              <a:gd name="connsiteX31840" fmla="*/ 1827642 w 6294865"/>
              <a:gd name="connsiteY31840" fmla="*/ 4708033 h 5339960"/>
              <a:gd name="connsiteX31841" fmla="*/ 1853308 w 6294865"/>
              <a:gd name="connsiteY31841" fmla="*/ 4718295 h 5339960"/>
              <a:gd name="connsiteX31842" fmla="*/ 1836814 w 6294865"/>
              <a:gd name="connsiteY31842" fmla="*/ 4720953 h 5339960"/>
              <a:gd name="connsiteX31843" fmla="*/ 1832093 w 6294865"/>
              <a:gd name="connsiteY31843" fmla="*/ 4720636 h 5339960"/>
              <a:gd name="connsiteX31844" fmla="*/ 1857062 w 6294865"/>
              <a:gd name="connsiteY31844" fmla="*/ 4747594 h 5339960"/>
              <a:gd name="connsiteX31845" fmla="*/ 1825938 w 6294865"/>
              <a:gd name="connsiteY31845" fmla="*/ 4762787 h 5339960"/>
              <a:gd name="connsiteX31846" fmla="*/ 1798937 w 6294865"/>
              <a:gd name="connsiteY31846" fmla="*/ 4750271 h 5339960"/>
              <a:gd name="connsiteX31847" fmla="*/ 1833333 w 6294865"/>
              <a:gd name="connsiteY31847" fmla="*/ 4809870 h 5339960"/>
              <a:gd name="connsiteX31848" fmla="*/ 1867305 w 6294865"/>
              <a:gd name="connsiteY31848" fmla="*/ 4868215 h 5339960"/>
              <a:gd name="connsiteX31849" fmla="*/ 1872899 w 6294865"/>
              <a:gd name="connsiteY31849" fmla="*/ 4872411 h 5339960"/>
              <a:gd name="connsiteX31850" fmla="*/ 1881577 w 6294865"/>
              <a:gd name="connsiteY31850" fmla="*/ 4880252 h 5339960"/>
              <a:gd name="connsiteX31851" fmla="*/ 1870839 w 6294865"/>
              <a:gd name="connsiteY31851" fmla="*/ 4874286 h 5339960"/>
              <a:gd name="connsiteX31852" fmla="*/ 1918648 w 6294865"/>
              <a:gd name="connsiteY31852" fmla="*/ 4956397 h 5339960"/>
              <a:gd name="connsiteX31853" fmla="*/ 1948140 w 6294865"/>
              <a:gd name="connsiteY31853" fmla="*/ 5008209 h 5339960"/>
              <a:gd name="connsiteX31854" fmla="*/ 1995661 w 6294865"/>
              <a:gd name="connsiteY31854" fmla="*/ 5042927 h 5339960"/>
              <a:gd name="connsiteX31855" fmla="*/ 2037317 w 6294865"/>
              <a:gd name="connsiteY31855" fmla="*/ 5075505 h 5339960"/>
              <a:gd name="connsiteX31856" fmla="*/ 1840041 w 6294865"/>
              <a:gd name="connsiteY31856" fmla="*/ 4954348 h 5339960"/>
              <a:gd name="connsiteX31857" fmla="*/ 1835751 w 6294865"/>
              <a:gd name="connsiteY31857" fmla="*/ 4951501 h 5339960"/>
              <a:gd name="connsiteX31858" fmla="*/ 1809496 w 6294865"/>
              <a:gd name="connsiteY31858" fmla="*/ 4965922 h 5339960"/>
              <a:gd name="connsiteX31859" fmla="*/ 1734803 w 6294865"/>
              <a:gd name="connsiteY31859" fmla="*/ 4994991 h 5339960"/>
              <a:gd name="connsiteX31860" fmla="*/ 1671789 w 6294865"/>
              <a:gd name="connsiteY31860" fmla="*/ 5005379 h 5339960"/>
              <a:gd name="connsiteX31861" fmla="*/ 1677633 w 6294865"/>
              <a:gd name="connsiteY31861" fmla="*/ 5026313 h 5339960"/>
              <a:gd name="connsiteX31862" fmla="*/ 1693176 w 6294865"/>
              <a:gd name="connsiteY31862" fmla="*/ 5077349 h 5339960"/>
              <a:gd name="connsiteX31863" fmla="*/ 1640648 w 6294865"/>
              <a:gd name="connsiteY31863" fmla="*/ 5189828 h 5339960"/>
              <a:gd name="connsiteX31864" fmla="*/ 1649675 w 6294865"/>
              <a:gd name="connsiteY31864" fmla="*/ 5034547 h 5339960"/>
              <a:gd name="connsiteX31865" fmla="*/ 1645883 w 6294865"/>
              <a:gd name="connsiteY31865" fmla="*/ 5009649 h 5339960"/>
              <a:gd name="connsiteX31866" fmla="*/ 1643025 w 6294865"/>
              <a:gd name="connsiteY31866" fmla="*/ 5010119 h 5339960"/>
              <a:gd name="connsiteX31867" fmla="*/ 1628456 w 6294865"/>
              <a:gd name="connsiteY31867" fmla="*/ 5008548 h 5339960"/>
              <a:gd name="connsiteX31868" fmla="*/ 1624481 w 6294865"/>
              <a:gd name="connsiteY31868" fmla="*/ 5010417 h 5339960"/>
              <a:gd name="connsiteX31869" fmla="*/ 1594753 w 6294865"/>
              <a:gd name="connsiteY31869" fmla="*/ 5045337 h 5339960"/>
              <a:gd name="connsiteX31870" fmla="*/ 1573915 w 6294865"/>
              <a:gd name="connsiteY31870" fmla="*/ 5072354 h 5339960"/>
              <a:gd name="connsiteX31871" fmla="*/ 1572968 w 6294865"/>
              <a:gd name="connsiteY31871" fmla="*/ 5117579 h 5339960"/>
              <a:gd name="connsiteX31872" fmla="*/ 1570148 w 6294865"/>
              <a:gd name="connsiteY31872" fmla="*/ 5172094 h 5339960"/>
              <a:gd name="connsiteX31873" fmla="*/ 1564645 w 6294865"/>
              <a:gd name="connsiteY31873" fmla="*/ 5095558 h 5339960"/>
              <a:gd name="connsiteX31874" fmla="*/ 1564115 w 6294865"/>
              <a:gd name="connsiteY31874" fmla="*/ 5084952 h 5339960"/>
              <a:gd name="connsiteX31875" fmla="*/ 1543023 w 6294865"/>
              <a:gd name="connsiteY31875" fmla="*/ 5106692 h 5339960"/>
              <a:gd name="connsiteX31876" fmla="*/ 1524523 w 6294865"/>
              <a:gd name="connsiteY31876" fmla="*/ 5094206 h 5339960"/>
              <a:gd name="connsiteX31877" fmla="*/ 1531569 w 6294865"/>
              <a:gd name="connsiteY31877" fmla="*/ 5053880 h 5339960"/>
              <a:gd name="connsiteX31878" fmla="*/ 1550019 w 6294865"/>
              <a:gd name="connsiteY31878" fmla="*/ 5030485 h 5339960"/>
              <a:gd name="connsiteX31879" fmla="*/ 1560849 w 6294865"/>
              <a:gd name="connsiteY31879" fmla="*/ 5019802 h 5339960"/>
              <a:gd name="connsiteX31880" fmla="*/ 1559454 w 6294865"/>
              <a:gd name="connsiteY31880" fmla="*/ 4985058 h 5339960"/>
              <a:gd name="connsiteX31881" fmla="*/ 1551883 w 6294865"/>
              <a:gd name="connsiteY31881" fmla="*/ 4980902 h 5339960"/>
              <a:gd name="connsiteX31882" fmla="*/ 1520664 w 6294865"/>
              <a:gd name="connsiteY31882" fmla="*/ 4939163 h 5339960"/>
              <a:gd name="connsiteX31883" fmla="*/ 1505213 w 6294865"/>
              <a:gd name="connsiteY31883" fmla="*/ 4974134 h 5339960"/>
              <a:gd name="connsiteX31884" fmla="*/ 1484908 w 6294865"/>
              <a:gd name="connsiteY31884" fmla="*/ 4994576 h 5339960"/>
              <a:gd name="connsiteX31885" fmla="*/ 1486876 w 6294865"/>
              <a:gd name="connsiteY31885" fmla="*/ 4932887 h 5339960"/>
              <a:gd name="connsiteX31886" fmla="*/ 1490184 w 6294865"/>
              <a:gd name="connsiteY31886" fmla="*/ 4889042 h 5339960"/>
              <a:gd name="connsiteX31887" fmla="*/ 1489477 w 6294865"/>
              <a:gd name="connsiteY31887" fmla="*/ 4887706 h 5339960"/>
              <a:gd name="connsiteX31888" fmla="*/ 1476573 w 6294865"/>
              <a:gd name="connsiteY31888" fmla="*/ 4885968 h 5339960"/>
              <a:gd name="connsiteX31889" fmla="*/ 1456528 w 6294865"/>
              <a:gd name="connsiteY31889" fmla="*/ 4899687 h 5339960"/>
              <a:gd name="connsiteX31890" fmla="*/ 1440924 w 6294865"/>
              <a:gd name="connsiteY31890" fmla="*/ 4958941 h 5339960"/>
              <a:gd name="connsiteX31891" fmla="*/ 1392727 w 6294865"/>
              <a:gd name="connsiteY31891" fmla="*/ 4973326 h 5339960"/>
              <a:gd name="connsiteX31892" fmla="*/ 1400823 w 6294865"/>
              <a:gd name="connsiteY31892" fmla="*/ 4940942 h 5339960"/>
              <a:gd name="connsiteX31893" fmla="*/ 1353041 w 6294865"/>
              <a:gd name="connsiteY31893" fmla="*/ 4986473 h 5339960"/>
              <a:gd name="connsiteX31894" fmla="*/ 1235637 w 6294865"/>
              <a:gd name="connsiteY31894" fmla="*/ 5099280 h 5339960"/>
              <a:gd name="connsiteX31895" fmla="*/ 1194056 w 6294865"/>
              <a:gd name="connsiteY31895" fmla="*/ 5138388 h 5339960"/>
              <a:gd name="connsiteX31896" fmla="*/ 1168916 w 6294865"/>
              <a:gd name="connsiteY31896" fmla="*/ 5196626 h 5339960"/>
              <a:gd name="connsiteX31897" fmla="*/ 1145039 w 6294865"/>
              <a:gd name="connsiteY31897" fmla="*/ 5247883 h 5339960"/>
              <a:gd name="connsiteX31898" fmla="*/ 1229692 w 6294865"/>
              <a:gd name="connsiteY31898" fmla="*/ 5008376 h 5339960"/>
              <a:gd name="connsiteX31899" fmla="*/ 1231713 w 6294865"/>
              <a:gd name="connsiteY31899" fmla="*/ 5003147 h 5339960"/>
              <a:gd name="connsiteX31900" fmla="*/ 1216762 w 6294865"/>
              <a:gd name="connsiteY31900" fmla="*/ 4974263 h 5339960"/>
              <a:gd name="connsiteX31901" fmla="*/ 1184489 w 6294865"/>
              <a:gd name="connsiteY31901" fmla="*/ 4890927 h 5339960"/>
              <a:gd name="connsiteX31902" fmla="*/ 1182319 w 6294865"/>
              <a:gd name="connsiteY31902" fmla="*/ 4880618 h 5339960"/>
              <a:gd name="connsiteX31903" fmla="*/ 1165547 w 6294865"/>
              <a:gd name="connsiteY31903" fmla="*/ 4896771 h 5339960"/>
              <a:gd name="connsiteX31904" fmla="*/ 1144332 w 6294865"/>
              <a:gd name="connsiteY31904" fmla="*/ 4911170 h 5339960"/>
              <a:gd name="connsiteX31905" fmla="*/ 1141171 w 6294865"/>
              <a:gd name="connsiteY31905" fmla="*/ 4920528 h 5339960"/>
              <a:gd name="connsiteX31906" fmla="*/ 1150324 w 6294865"/>
              <a:gd name="connsiteY31906" fmla="*/ 4941275 h 5339960"/>
              <a:gd name="connsiteX31907" fmla="*/ 1138276 w 6294865"/>
              <a:gd name="connsiteY31907" fmla="*/ 4958622 h 5339960"/>
              <a:gd name="connsiteX31908" fmla="*/ 1133135 w 6294865"/>
              <a:gd name="connsiteY31908" fmla="*/ 4947404 h 5339960"/>
              <a:gd name="connsiteX31909" fmla="*/ 1128665 w 6294865"/>
              <a:gd name="connsiteY31909" fmla="*/ 4973269 h 5339960"/>
              <a:gd name="connsiteX31910" fmla="*/ 1117910 w 6294865"/>
              <a:gd name="connsiteY31910" fmla="*/ 5037076 h 5339960"/>
              <a:gd name="connsiteX31911" fmla="*/ 1113900 w 6294865"/>
              <a:gd name="connsiteY31911" fmla="*/ 5059441 h 5339960"/>
              <a:gd name="connsiteX31912" fmla="*/ 1119746 w 6294865"/>
              <a:gd name="connsiteY31912" fmla="*/ 5082550 h 5339960"/>
              <a:gd name="connsiteX31913" fmla="*/ 1124328 w 6294865"/>
              <a:gd name="connsiteY31913" fmla="*/ 5103375 h 5339960"/>
              <a:gd name="connsiteX31914" fmla="*/ 1094266 w 6294865"/>
              <a:gd name="connsiteY31914" fmla="*/ 5013531 h 5339960"/>
              <a:gd name="connsiteX31915" fmla="*/ 1093667 w 6294865"/>
              <a:gd name="connsiteY31915" fmla="*/ 5011522 h 5339960"/>
              <a:gd name="connsiteX31916" fmla="*/ 1081957 w 6294865"/>
              <a:gd name="connsiteY31916" fmla="*/ 5007661 h 5339960"/>
              <a:gd name="connsiteX31917" fmla="*/ 1058386 w 6294865"/>
              <a:gd name="connsiteY31917" fmla="*/ 4996653 h 5339960"/>
              <a:gd name="connsiteX31918" fmla="*/ 1055631 w 6294865"/>
              <a:gd name="connsiteY31918" fmla="*/ 4998522 h 5339960"/>
              <a:gd name="connsiteX31919" fmla="*/ 1052468 w 6294865"/>
              <a:gd name="connsiteY31919" fmla="*/ 5007881 h 5339960"/>
              <a:gd name="connsiteX31920" fmla="*/ 1060604 w 6294865"/>
              <a:gd name="connsiteY31920" fmla="*/ 5026322 h 5339960"/>
              <a:gd name="connsiteX31921" fmla="*/ 1063915 w 6294865"/>
              <a:gd name="connsiteY31921" fmla="*/ 5031960 h 5339960"/>
              <a:gd name="connsiteX31922" fmla="*/ 1069214 w 6294865"/>
              <a:gd name="connsiteY31922" fmla="*/ 5042190 h 5339960"/>
              <a:gd name="connsiteX31923" fmla="*/ 1063473 w 6294865"/>
              <a:gd name="connsiteY31923" fmla="*/ 5038068 h 5339960"/>
              <a:gd name="connsiteX31924" fmla="*/ 1062102 w 6294865"/>
              <a:gd name="connsiteY31924" fmla="*/ 5036603 h 5339960"/>
              <a:gd name="connsiteX31925" fmla="*/ 1062973 w 6294865"/>
              <a:gd name="connsiteY31925" fmla="*/ 5051055 h 5339960"/>
              <a:gd name="connsiteX31926" fmla="*/ 1049573 w 6294865"/>
              <a:gd name="connsiteY31926" fmla="*/ 5045976 h 5339960"/>
              <a:gd name="connsiteX31927" fmla="*/ 1044432 w 6294865"/>
              <a:gd name="connsiteY31927" fmla="*/ 5034758 h 5339960"/>
              <a:gd name="connsiteX31928" fmla="*/ 1039963 w 6294865"/>
              <a:gd name="connsiteY31928" fmla="*/ 5060621 h 5339960"/>
              <a:gd name="connsiteX31929" fmla="*/ 1035681 w 6294865"/>
              <a:gd name="connsiteY31929" fmla="*/ 5086028 h 5339960"/>
              <a:gd name="connsiteX31930" fmla="*/ 1036341 w 6294865"/>
              <a:gd name="connsiteY31930" fmla="*/ 5088779 h 5339960"/>
              <a:gd name="connsiteX31931" fmla="*/ 1037031 w 6294865"/>
              <a:gd name="connsiteY31931" fmla="*/ 5093395 h 5339960"/>
              <a:gd name="connsiteX31932" fmla="*/ 1035236 w 6294865"/>
              <a:gd name="connsiteY31932" fmla="*/ 5088672 h 5339960"/>
              <a:gd name="connsiteX31933" fmla="*/ 1029208 w 6294865"/>
              <a:gd name="connsiteY31933" fmla="*/ 5124430 h 5339960"/>
              <a:gd name="connsiteX31934" fmla="*/ 1025198 w 6294865"/>
              <a:gd name="connsiteY31934" fmla="*/ 5146795 h 5339960"/>
              <a:gd name="connsiteX31935" fmla="*/ 1031043 w 6294865"/>
              <a:gd name="connsiteY31935" fmla="*/ 5169903 h 5339960"/>
              <a:gd name="connsiteX31936" fmla="*/ 1035625 w 6294865"/>
              <a:gd name="connsiteY31936" fmla="*/ 5190728 h 5339960"/>
              <a:gd name="connsiteX31937" fmla="*/ 1005564 w 6294865"/>
              <a:gd name="connsiteY31937" fmla="*/ 5100885 h 5339960"/>
              <a:gd name="connsiteX31938" fmla="*/ 1004964 w 6294865"/>
              <a:gd name="connsiteY31938" fmla="*/ 5098874 h 5339960"/>
              <a:gd name="connsiteX31939" fmla="*/ 993254 w 6294865"/>
              <a:gd name="connsiteY31939" fmla="*/ 5095015 h 5339960"/>
              <a:gd name="connsiteX31940" fmla="*/ 962960 w 6294865"/>
              <a:gd name="connsiteY31940" fmla="*/ 5080866 h 5339960"/>
              <a:gd name="connsiteX31941" fmla="*/ 940969 w 6294865"/>
              <a:gd name="connsiteY31941" fmla="*/ 5065181 h 5339960"/>
              <a:gd name="connsiteX31942" fmla="*/ 937482 w 6294865"/>
              <a:gd name="connsiteY31942" fmla="*/ 5072440 h 5339960"/>
              <a:gd name="connsiteX31943" fmla="*/ 929381 w 6294865"/>
              <a:gd name="connsiteY31943" fmla="*/ 5090517 h 5339960"/>
              <a:gd name="connsiteX31944" fmla="*/ 884848 w 6294865"/>
              <a:gd name="connsiteY31944" fmla="*/ 5104966 h 5339960"/>
              <a:gd name="connsiteX31945" fmla="*/ 926812 w 6294865"/>
              <a:gd name="connsiteY31945" fmla="*/ 5066442 h 5339960"/>
              <a:gd name="connsiteX31946" fmla="*/ 931929 w 6294865"/>
              <a:gd name="connsiteY31946" fmla="*/ 5058732 h 5339960"/>
              <a:gd name="connsiteX31947" fmla="*/ 930931 w 6294865"/>
              <a:gd name="connsiteY31947" fmla="*/ 5058020 h 5339960"/>
              <a:gd name="connsiteX31948" fmla="*/ 926851 w 6294865"/>
              <a:gd name="connsiteY31948" fmla="*/ 5053340 h 5339960"/>
              <a:gd name="connsiteX31949" fmla="*/ 925156 w 6294865"/>
              <a:gd name="connsiteY31949" fmla="*/ 5052673 h 5339960"/>
              <a:gd name="connsiteX31950" fmla="*/ 907207 w 6294865"/>
              <a:gd name="connsiteY31950" fmla="*/ 5053231 h 5339960"/>
              <a:gd name="connsiteX31951" fmla="*/ 893983 w 6294865"/>
              <a:gd name="connsiteY31951" fmla="*/ 5054296 h 5339960"/>
              <a:gd name="connsiteX31952" fmla="*/ 883083 w 6294865"/>
              <a:gd name="connsiteY31952" fmla="*/ 5065204 h 5339960"/>
              <a:gd name="connsiteX31953" fmla="*/ 883278 w 6294865"/>
              <a:gd name="connsiteY31953" fmla="*/ 5066512 h 5339960"/>
              <a:gd name="connsiteX31954" fmla="*/ 882864 w 6294865"/>
              <a:gd name="connsiteY31954" fmla="*/ 5065423 h 5339960"/>
              <a:gd name="connsiteX31955" fmla="*/ 882279 w 6294865"/>
              <a:gd name="connsiteY31955" fmla="*/ 5066008 h 5339960"/>
              <a:gd name="connsiteX31956" fmla="*/ 867654 w 6294865"/>
              <a:gd name="connsiteY31956" fmla="*/ 5079633 h 5339960"/>
              <a:gd name="connsiteX31957" fmla="*/ 881654 w 6294865"/>
              <a:gd name="connsiteY31957" fmla="*/ 5062238 h 5339960"/>
              <a:gd name="connsiteX31958" fmla="*/ 879978 w 6294865"/>
              <a:gd name="connsiteY31958" fmla="*/ 5057826 h 5339960"/>
              <a:gd name="connsiteX31959" fmla="*/ 878819 w 6294865"/>
              <a:gd name="connsiteY31959" fmla="*/ 5054462 h 5339960"/>
              <a:gd name="connsiteX31960" fmla="*/ 875822 w 6294865"/>
              <a:gd name="connsiteY31960" fmla="*/ 5054358 h 5339960"/>
              <a:gd name="connsiteX31961" fmla="*/ 873287 w 6294865"/>
              <a:gd name="connsiteY31961" fmla="*/ 5045636 h 5339960"/>
              <a:gd name="connsiteX31962" fmla="*/ 875294 w 6294865"/>
              <a:gd name="connsiteY31962" fmla="*/ 5044232 h 5339960"/>
              <a:gd name="connsiteX31963" fmla="*/ 873176 w 6294865"/>
              <a:gd name="connsiteY31963" fmla="*/ 5038085 h 5339960"/>
              <a:gd name="connsiteX31964" fmla="*/ 853216 w 6294865"/>
              <a:gd name="connsiteY31964" fmla="*/ 4976669 h 5339960"/>
              <a:gd name="connsiteX31965" fmla="*/ 852617 w 6294865"/>
              <a:gd name="connsiteY31965" fmla="*/ 4974660 h 5339960"/>
              <a:gd name="connsiteX31966" fmla="*/ 840907 w 6294865"/>
              <a:gd name="connsiteY31966" fmla="*/ 4970800 h 5339960"/>
              <a:gd name="connsiteX31967" fmla="*/ 829964 w 6294865"/>
              <a:gd name="connsiteY31967" fmla="*/ 4965688 h 5339960"/>
              <a:gd name="connsiteX31968" fmla="*/ 814984 w 6294865"/>
              <a:gd name="connsiteY31968" fmla="*/ 4964669 h 5339960"/>
              <a:gd name="connsiteX31969" fmla="*/ 813597 w 6294865"/>
              <a:gd name="connsiteY31969" fmla="*/ 4964573 h 5339960"/>
              <a:gd name="connsiteX31970" fmla="*/ 811419 w 6294865"/>
              <a:gd name="connsiteY31970" fmla="*/ 4971019 h 5339960"/>
              <a:gd name="connsiteX31971" fmla="*/ 819555 w 6294865"/>
              <a:gd name="connsiteY31971" fmla="*/ 4989459 h 5339960"/>
              <a:gd name="connsiteX31972" fmla="*/ 822865 w 6294865"/>
              <a:gd name="connsiteY31972" fmla="*/ 4995096 h 5339960"/>
              <a:gd name="connsiteX31973" fmla="*/ 828164 w 6294865"/>
              <a:gd name="connsiteY31973" fmla="*/ 5005328 h 5339960"/>
              <a:gd name="connsiteX31974" fmla="*/ 822424 w 6294865"/>
              <a:gd name="connsiteY31974" fmla="*/ 5001205 h 5339960"/>
              <a:gd name="connsiteX31975" fmla="*/ 821054 w 6294865"/>
              <a:gd name="connsiteY31975" fmla="*/ 4999740 h 5339960"/>
              <a:gd name="connsiteX31976" fmla="*/ 821923 w 6294865"/>
              <a:gd name="connsiteY31976" fmla="*/ 5014193 h 5339960"/>
              <a:gd name="connsiteX31977" fmla="*/ 808523 w 6294865"/>
              <a:gd name="connsiteY31977" fmla="*/ 5009113 h 5339960"/>
              <a:gd name="connsiteX31978" fmla="*/ 803382 w 6294865"/>
              <a:gd name="connsiteY31978" fmla="*/ 4997894 h 5339960"/>
              <a:gd name="connsiteX31979" fmla="*/ 798914 w 6294865"/>
              <a:gd name="connsiteY31979" fmla="*/ 5023758 h 5339960"/>
              <a:gd name="connsiteX31980" fmla="*/ 794632 w 6294865"/>
              <a:gd name="connsiteY31980" fmla="*/ 5049167 h 5339960"/>
              <a:gd name="connsiteX31981" fmla="*/ 795291 w 6294865"/>
              <a:gd name="connsiteY31981" fmla="*/ 5051915 h 5339960"/>
              <a:gd name="connsiteX31982" fmla="*/ 795981 w 6294865"/>
              <a:gd name="connsiteY31982" fmla="*/ 5056534 h 5339960"/>
              <a:gd name="connsiteX31983" fmla="*/ 794186 w 6294865"/>
              <a:gd name="connsiteY31983" fmla="*/ 5051810 h 5339960"/>
              <a:gd name="connsiteX31984" fmla="*/ 788159 w 6294865"/>
              <a:gd name="connsiteY31984" fmla="*/ 5087566 h 5339960"/>
              <a:gd name="connsiteX31985" fmla="*/ 784148 w 6294865"/>
              <a:gd name="connsiteY31985" fmla="*/ 5109932 h 5339960"/>
              <a:gd name="connsiteX31986" fmla="*/ 789993 w 6294865"/>
              <a:gd name="connsiteY31986" fmla="*/ 5133041 h 5339960"/>
              <a:gd name="connsiteX31987" fmla="*/ 794575 w 6294865"/>
              <a:gd name="connsiteY31987" fmla="*/ 5153867 h 5339960"/>
              <a:gd name="connsiteX31988" fmla="*/ 764515 w 6294865"/>
              <a:gd name="connsiteY31988" fmla="*/ 5064023 h 5339960"/>
              <a:gd name="connsiteX31989" fmla="*/ 763914 w 6294865"/>
              <a:gd name="connsiteY31989" fmla="*/ 5062012 h 5339960"/>
              <a:gd name="connsiteX31990" fmla="*/ 752205 w 6294865"/>
              <a:gd name="connsiteY31990" fmla="*/ 5058153 h 5339960"/>
              <a:gd name="connsiteX31991" fmla="*/ 721910 w 6294865"/>
              <a:gd name="connsiteY31991" fmla="*/ 5044002 h 5339960"/>
              <a:gd name="connsiteX31992" fmla="*/ 714980 w 6294865"/>
              <a:gd name="connsiteY31992" fmla="*/ 5039060 h 5339960"/>
              <a:gd name="connsiteX31993" fmla="*/ 714148 w 6294865"/>
              <a:gd name="connsiteY31993" fmla="*/ 5050533 h 5339960"/>
              <a:gd name="connsiteX31994" fmla="*/ 719233 w 6294865"/>
              <a:gd name="connsiteY31994" fmla="*/ 5059677 h 5339960"/>
              <a:gd name="connsiteX31995" fmla="*/ 727880 w 6294865"/>
              <a:gd name="connsiteY31995" fmla="*/ 5076710 h 5339960"/>
              <a:gd name="connsiteX31996" fmla="*/ 725326 w 6294865"/>
              <a:gd name="connsiteY31996" fmla="*/ 5075942 h 5339960"/>
              <a:gd name="connsiteX31997" fmla="*/ 716506 w 6294865"/>
              <a:gd name="connsiteY31997" fmla="*/ 5066209 h 5339960"/>
              <a:gd name="connsiteX31998" fmla="*/ 714626 w 6294865"/>
              <a:gd name="connsiteY31998" fmla="*/ 5065572 h 5339960"/>
              <a:gd name="connsiteX31999" fmla="*/ 712361 w 6294865"/>
              <a:gd name="connsiteY31999" fmla="*/ 5063903 h 5339960"/>
              <a:gd name="connsiteX32000" fmla="*/ 708668 w 6294865"/>
              <a:gd name="connsiteY32000" fmla="*/ 5079177 h 5339960"/>
              <a:gd name="connsiteX32001" fmla="*/ 701636 w 6294865"/>
              <a:gd name="connsiteY32001" fmla="*/ 5091564 h 5339960"/>
              <a:gd name="connsiteX32002" fmla="*/ 731219 w 6294865"/>
              <a:gd name="connsiteY32002" fmla="*/ 5120278 h 5339960"/>
              <a:gd name="connsiteX32003" fmla="*/ 767464 w 6294865"/>
              <a:gd name="connsiteY32003" fmla="*/ 5161842 h 5339960"/>
              <a:gd name="connsiteX32004" fmla="*/ 712467 w 6294865"/>
              <a:gd name="connsiteY32004" fmla="*/ 5120521 h 5339960"/>
              <a:gd name="connsiteX32005" fmla="*/ 692680 w 6294865"/>
              <a:gd name="connsiteY32005" fmla="*/ 5104710 h 5339960"/>
              <a:gd name="connsiteX32006" fmla="*/ 684581 w 6294865"/>
              <a:gd name="connsiteY32006" fmla="*/ 5110393 h 5339960"/>
              <a:gd name="connsiteX32007" fmla="*/ 668515 w 6294865"/>
              <a:gd name="connsiteY32007" fmla="*/ 5113249 h 5339960"/>
              <a:gd name="connsiteX32008" fmla="*/ 664405 w 6294865"/>
              <a:gd name="connsiteY32008" fmla="*/ 5112663 h 5339960"/>
              <a:gd name="connsiteX32009" fmla="*/ 664054 w 6294865"/>
              <a:gd name="connsiteY32009" fmla="*/ 5123154 h 5339960"/>
              <a:gd name="connsiteX32010" fmla="*/ 645560 w 6294865"/>
              <a:gd name="connsiteY32010" fmla="*/ 5211628 h 5339960"/>
              <a:gd name="connsiteX32011" fmla="*/ 644919 w 6294865"/>
              <a:gd name="connsiteY32011" fmla="*/ 5213500 h 5339960"/>
              <a:gd name="connsiteX32012" fmla="*/ 655527 w 6294865"/>
              <a:gd name="connsiteY32012" fmla="*/ 5225194 h 5339960"/>
              <a:gd name="connsiteX32013" fmla="*/ 667136 w 6294865"/>
              <a:gd name="connsiteY32013" fmla="*/ 5239604 h 5339960"/>
              <a:gd name="connsiteX32014" fmla="*/ 650988 w 6294865"/>
              <a:gd name="connsiteY32014" fmla="*/ 5229014 h 5339960"/>
              <a:gd name="connsiteX32015" fmla="*/ 642033 w 6294865"/>
              <a:gd name="connsiteY32015" fmla="*/ 5221930 h 5339960"/>
              <a:gd name="connsiteX32016" fmla="*/ 634127 w 6294865"/>
              <a:gd name="connsiteY32016" fmla="*/ 5245027 h 5339960"/>
              <a:gd name="connsiteX32017" fmla="*/ 627256 w 6294865"/>
              <a:gd name="connsiteY32017" fmla="*/ 5261615 h 5339960"/>
              <a:gd name="connsiteX32018" fmla="*/ 630140 w 6294865"/>
              <a:gd name="connsiteY32018" fmla="*/ 5229340 h 5339960"/>
              <a:gd name="connsiteX32019" fmla="*/ 632440 w 6294865"/>
              <a:gd name="connsiteY32019" fmla="*/ 5214342 h 5339960"/>
              <a:gd name="connsiteX32020" fmla="*/ 612138 w 6294865"/>
              <a:gd name="connsiteY32020" fmla="*/ 5198284 h 5339960"/>
              <a:gd name="connsiteX32021" fmla="*/ 592353 w 6294865"/>
              <a:gd name="connsiteY32021" fmla="*/ 5182471 h 5339960"/>
              <a:gd name="connsiteX32022" fmla="*/ 584252 w 6294865"/>
              <a:gd name="connsiteY32022" fmla="*/ 5188155 h 5339960"/>
              <a:gd name="connsiteX32023" fmla="*/ 568186 w 6294865"/>
              <a:gd name="connsiteY32023" fmla="*/ 5191011 h 5339960"/>
              <a:gd name="connsiteX32024" fmla="*/ 564077 w 6294865"/>
              <a:gd name="connsiteY32024" fmla="*/ 5190426 h 5339960"/>
              <a:gd name="connsiteX32025" fmla="*/ 563725 w 6294865"/>
              <a:gd name="connsiteY32025" fmla="*/ 5200915 h 5339960"/>
              <a:gd name="connsiteX32026" fmla="*/ 526928 w 6294865"/>
              <a:gd name="connsiteY32026" fmla="*/ 5339376 h 5339960"/>
              <a:gd name="connsiteX32027" fmla="*/ 539054 w 6294865"/>
              <a:gd name="connsiteY32027" fmla="*/ 5247221 h 5339960"/>
              <a:gd name="connsiteX32028" fmla="*/ 551418 w 6294865"/>
              <a:gd name="connsiteY32028" fmla="*/ 5190305 h 5339960"/>
              <a:gd name="connsiteX32029" fmla="*/ 551528 w 6294865"/>
              <a:gd name="connsiteY32029" fmla="*/ 5188639 h 5339960"/>
              <a:gd name="connsiteX32030" fmla="*/ 541850 w 6294865"/>
              <a:gd name="connsiteY32030" fmla="*/ 5187259 h 5339960"/>
              <a:gd name="connsiteX32031" fmla="*/ 507814 w 6294865"/>
              <a:gd name="connsiteY32031" fmla="*/ 5178109 h 5339960"/>
              <a:gd name="connsiteX32032" fmla="*/ 500508 w 6294865"/>
              <a:gd name="connsiteY32032" fmla="*/ 5175696 h 5339960"/>
              <a:gd name="connsiteX32033" fmla="*/ 502907 w 6294865"/>
              <a:gd name="connsiteY32033" fmla="*/ 5202610 h 5339960"/>
              <a:gd name="connsiteX32034" fmla="*/ 502822 w 6294865"/>
              <a:gd name="connsiteY32034" fmla="*/ 5203898 h 5339960"/>
              <a:gd name="connsiteX32035" fmla="*/ 508520 w 6294865"/>
              <a:gd name="connsiteY32035" fmla="*/ 5223544 h 5339960"/>
              <a:gd name="connsiteX32036" fmla="*/ 514815 w 6294865"/>
              <a:gd name="connsiteY32036" fmla="*/ 5260668 h 5339960"/>
              <a:gd name="connsiteX32037" fmla="*/ 503809 w 6294865"/>
              <a:gd name="connsiteY32037" fmla="*/ 5240505 h 5339960"/>
              <a:gd name="connsiteX32038" fmla="*/ 496497 w 6294865"/>
              <a:gd name="connsiteY32038" fmla="*/ 5224136 h 5339960"/>
              <a:gd name="connsiteX32039" fmla="*/ 486537 w 6294865"/>
              <a:gd name="connsiteY32039" fmla="*/ 5234402 h 5339960"/>
              <a:gd name="connsiteX32040" fmla="*/ 472117 w 6294865"/>
              <a:gd name="connsiteY32040" fmla="*/ 5230742 h 5339960"/>
              <a:gd name="connsiteX32041" fmla="*/ 472689 w 6294865"/>
              <a:gd name="connsiteY32041" fmla="*/ 5200587 h 5339960"/>
              <a:gd name="connsiteX32042" fmla="*/ 477514 w 6294865"/>
              <a:gd name="connsiteY32042" fmla="*/ 5175407 h 5339960"/>
              <a:gd name="connsiteX32043" fmla="*/ 473134 w 6294865"/>
              <a:gd name="connsiteY32043" fmla="*/ 5166553 h 5339960"/>
              <a:gd name="connsiteX32044" fmla="*/ 451993 w 6294865"/>
              <a:gd name="connsiteY32044" fmla="*/ 5158349 h 5339960"/>
              <a:gd name="connsiteX32045" fmla="*/ 450118 w 6294865"/>
              <a:gd name="connsiteY32045" fmla="*/ 5156687 h 5339960"/>
              <a:gd name="connsiteX32046" fmla="*/ 448276 w 6294865"/>
              <a:gd name="connsiteY32046" fmla="*/ 5163586 h 5339960"/>
              <a:gd name="connsiteX32047" fmla="*/ 429973 w 6294865"/>
              <a:gd name="connsiteY32047" fmla="*/ 5213570 h 5339960"/>
              <a:gd name="connsiteX32048" fmla="*/ 437784 w 6294865"/>
              <a:gd name="connsiteY32048" fmla="*/ 5149173 h 5339960"/>
              <a:gd name="connsiteX32049" fmla="*/ 438252 w 6294865"/>
              <a:gd name="connsiteY32049" fmla="*/ 5146165 h 5339960"/>
              <a:gd name="connsiteX32050" fmla="*/ 435183 w 6294865"/>
              <a:gd name="connsiteY32050" fmla="*/ 5143443 h 5339960"/>
              <a:gd name="connsiteX32051" fmla="*/ 437652 w 6294865"/>
              <a:gd name="connsiteY32051" fmla="*/ 5138240 h 5339960"/>
              <a:gd name="connsiteX32052" fmla="*/ 439502 w 6294865"/>
              <a:gd name="connsiteY32052" fmla="*/ 5138121 h 5339960"/>
              <a:gd name="connsiteX32053" fmla="*/ 442098 w 6294865"/>
              <a:gd name="connsiteY32053" fmla="*/ 5121417 h 5339960"/>
              <a:gd name="connsiteX32054" fmla="*/ 442884 w 6294865"/>
              <a:gd name="connsiteY32054" fmla="*/ 5117867 h 5339960"/>
              <a:gd name="connsiteX32055" fmla="*/ 407193 w 6294865"/>
              <a:gd name="connsiteY32055" fmla="*/ 5067679 h 5339960"/>
              <a:gd name="connsiteX32056" fmla="*/ 404837 w 6294865"/>
              <a:gd name="connsiteY32056" fmla="*/ 5064292 h 5339960"/>
              <a:gd name="connsiteX32057" fmla="*/ 405952 w 6294865"/>
              <a:gd name="connsiteY32057" fmla="*/ 5076805 h 5339960"/>
              <a:gd name="connsiteX32058" fmla="*/ 405866 w 6294865"/>
              <a:gd name="connsiteY32058" fmla="*/ 5078092 h 5339960"/>
              <a:gd name="connsiteX32059" fmla="*/ 411564 w 6294865"/>
              <a:gd name="connsiteY32059" fmla="*/ 5097740 h 5339960"/>
              <a:gd name="connsiteX32060" fmla="*/ 417860 w 6294865"/>
              <a:gd name="connsiteY32060" fmla="*/ 5134862 h 5339960"/>
              <a:gd name="connsiteX32061" fmla="*/ 406853 w 6294865"/>
              <a:gd name="connsiteY32061" fmla="*/ 5114699 h 5339960"/>
              <a:gd name="connsiteX32062" fmla="*/ 399541 w 6294865"/>
              <a:gd name="connsiteY32062" fmla="*/ 5098331 h 5339960"/>
              <a:gd name="connsiteX32063" fmla="*/ 389581 w 6294865"/>
              <a:gd name="connsiteY32063" fmla="*/ 5108598 h 5339960"/>
              <a:gd name="connsiteX32064" fmla="*/ 375161 w 6294865"/>
              <a:gd name="connsiteY32064" fmla="*/ 5104937 h 5339960"/>
              <a:gd name="connsiteX32065" fmla="*/ 375733 w 6294865"/>
              <a:gd name="connsiteY32065" fmla="*/ 5074782 h 5339960"/>
              <a:gd name="connsiteX32066" fmla="*/ 380560 w 6294865"/>
              <a:gd name="connsiteY32066" fmla="*/ 5049601 h 5339960"/>
              <a:gd name="connsiteX32067" fmla="*/ 376179 w 6294865"/>
              <a:gd name="connsiteY32067" fmla="*/ 5040747 h 5339960"/>
              <a:gd name="connsiteX32068" fmla="*/ 355039 w 6294865"/>
              <a:gd name="connsiteY32068" fmla="*/ 5032545 h 5339960"/>
              <a:gd name="connsiteX32069" fmla="*/ 351297 w 6294865"/>
              <a:gd name="connsiteY32069" fmla="*/ 5011758 h 5339960"/>
              <a:gd name="connsiteX32070" fmla="*/ 362863 w 6294865"/>
              <a:gd name="connsiteY32070" fmla="*/ 5016057 h 5339960"/>
              <a:gd name="connsiteX32071" fmla="*/ 347740 w 6294865"/>
              <a:gd name="connsiteY32071" fmla="*/ 4994607 h 5339960"/>
              <a:gd name="connsiteX32072" fmla="*/ 310238 w 6294865"/>
              <a:gd name="connsiteY32072" fmla="*/ 4941874 h 5339960"/>
              <a:gd name="connsiteX32073" fmla="*/ 297263 w 6294865"/>
              <a:gd name="connsiteY32073" fmla="*/ 4923220 h 5339960"/>
              <a:gd name="connsiteX32074" fmla="*/ 276793 w 6294865"/>
              <a:gd name="connsiteY32074" fmla="*/ 4911008 h 5339960"/>
              <a:gd name="connsiteX32075" fmla="*/ 258829 w 6294865"/>
              <a:gd name="connsiteY32075" fmla="*/ 4899519 h 5339960"/>
              <a:gd name="connsiteX32076" fmla="*/ 343605 w 6294865"/>
              <a:gd name="connsiteY32076" fmla="*/ 4941810 h 5339960"/>
              <a:gd name="connsiteX32077" fmla="*/ 345450 w 6294865"/>
              <a:gd name="connsiteY32077" fmla="*/ 4942807 h 5339960"/>
              <a:gd name="connsiteX32078" fmla="*/ 356461 w 6294865"/>
              <a:gd name="connsiteY32078" fmla="*/ 4937259 h 5339960"/>
              <a:gd name="connsiteX32079" fmla="*/ 380914 w 6294865"/>
              <a:gd name="connsiteY32079" fmla="*/ 4928383 h 5339960"/>
              <a:gd name="connsiteX32080" fmla="*/ 381541 w 6294865"/>
              <a:gd name="connsiteY32080" fmla="*/ 4925111 h 5339960"/>
              <a:gd name="connsiteX32081" fmla="*/ 377161 w 6294865"/>
              <a:gd name="connsiteY32081" fmla="*/ 4916257 h 5339960"/>
              <a:gd name="connsiteX32082" fmla="*/ 358373 w 6294865"/>
              <a:gd name="connsiteY32082" fmla="*/ 4908967 h 5339960"/>
              <a:gd name="connsiteX32083" fmla="*/ 352044 w 6294865"/>
              <a:gd name="connsiteY32083" fmla="*/ 4907320 h 5339960"/>
              <a:gd name="connsiteX32084" fmla="*/ 341064 w 6294865"/>
              <a:gd name="connsiteY32084" fmla="*/ 4903831 h 5339960"/>
              <a:gd name="connsiteX32085" fmla="*/ 348038 w 6294865"/>
              <a:gd name="connsiteY32085" fmla="*/ 4902687 h 5339960"/>
              <a:gd name="connsiteX32086" fmla="*/ 350043 w 6294865"/>
              <a:gd name="connsiteY32086" fmla="*/ 4902755 h 5339960"/>
              <a:gd name="connsiteX32087" fmla="*/ 339210 w 6294865"/>
              <a:gd name="connsiteY32087" fmla="*/ 4893149 h 5339960"/>
              <a:gd name="connsiteX32088" fmla="*/ 352278 w 6294865"/>
              <a:gd name="connsiteY32088" fmla="*/ 4887268 h 5339960"/>
              <a:gd name="connsiteX32089" fmla="*/ 363846 w 6294865"/>
              <a:gd name="connsiteY32089" fmla="*/ 4891568 h 5339960"/>
              <a:gd name="connsiteX32090" fmla="*/ 348721 w 6294865"/>
              <a:gd name="connsiteY32090" fmla="*/ 4870116 h 5339960"/>
              <a:gd name="connsiteX32091" fmla="*/ 333788 w 6294865"/>
              <a:gd name="connsiteY32091" fmla="*/ 4849119 h 5339960"/>
              <a:gd name="connsiteX32092" fmla="*/ 331377 w 6294865"/>
              <a:gd name="connsiteY32092" fmla="*/ 4847641 h 5339960"/>
              <a:gd name="connsiteX32093" fmla="*/ 327626 w 6294865"/>
              <a:gd name="connsiteY32093" fmla="*/ 4844862 h 5339960"/>
              <a:gd name="connsiteX32094" fmla="*/ 332234 w 6294865"/>
              <a:gd name="connsiteY32094" fmla="*/ 4846934 h 5339960"/>
              <a:gd name="connsiteX32095" fmla="*/ 311219 w 6294865"/>
              <a:gd name="connsiteY32095" fmla="*/ 4817384 h 5339960"/>
              <a:gd name="connsiteX32096" fmla="*/ 298245 w 6294865"/>
              <a:gd name="connsiteY32096" fmla="*/ 4798730 h 5339960"/>
              <a:gd name="connsiteX32097" fmla="*/ 277774 w 6294865"/>
              <a:gd name="connsiteY32097" fmla="*/ 4786518 h 5339960"/>
              <a:gd name="connsiteX32098" fmla="*/ 259811 w 6294865"/>
              <a:gd name="connsiteY32098" fmla="*/ 4775029 h 5339960"/>
              <a:gd name="connsiteX32099" fmla="*/ 344587 w 6294865"/>
              <a:gd name="connsiteY32099" fmla="*/ 4817320 h 5339960"/>
              <a:gd name="connsiteX32100" fmla="*/ 346432 w 6294865"/>
              <a:gd name="connsiteY32100" fmla="*/ 4818318 h 5339960"/>
              <a:gd name="connsiteX32101" fmla="*/ 357443 w 6294865"/>
              <a:gd name="connsiteY32101" fmla="*/ 4812770 h 5339960"/>
              <a:gd name="connsiteX32102" fmla="*/ 388872 w 6294865"/>
              <a:gd name="connsiteY32102" fmla="*/ 4801360 h 5339960"/>
              <a:gd name="connsiteX32103" fmla="*/ 415514 w 6294865"/>
              <a:gd name="connsiteY32103" fmla="*/ 4796908 h 5339960"/>
              <a:gd name="connsiteX32104" fmla="*/ 412848 w 6294865"/>
              <a:gd name="connsiteY32104" fmla="*/ 4789309 h 5339960"/>
              <a:gd name="connsiteX32105" fmla="*/ 405798 w 6294865"/>
              <a:gd name="connsiteY32105" fmla="*/ 4770795 h 5339960"/>
              <a:gd name="connsiteX32106" fmla="*/ 408404 w 6294865"/>
              <a:gd name="connsiteY32106" fmla="*/ 4758046 h 5339960"/>
              <a:gd name="connsiteX32107" fmla="*/ 409410 w 6294865"/>
              <a:gd name="connsiteY32107" fmla="*/ 4755759 h 5339960"/>
              <a:gd name="connsiteX32108" fmla="*/ 401396 w 6294865"/>
              <a:gd name="connsiteY32108" fmla="*/ 4741327 h 5339960"/>
              <a:gd name="connsiteX32109" fmla="*/ 391097 w 6294865"/>
              <a:gd name="connsiteY32109" fmla="*/ 4740626 h 5339960"/>
              <a:gd name="connsiteX32110" fmla="*/ 359323 w 6294865"/>
              <a:gd name="connsiteY32110" fmla="*/ 4738407 h 5339960"/>
              <a:gd name="connsiteX32111" fmla="*/ 336674 w 6294865"/>
              <a:gd name="connsiteY32111" fmla="*/ 4736607 h 5339960"/>
              <a:gd name="connsiteX32112" fmla="*/ 314248 w 6294865"/>
              <a:gd name="connsiteY32112" fmla="*/ 4744689 h 5339960"/>
              <a:gd name="connsiteX32113" fmla="*/ 293973 w 6294865"/>
              <a:gd name="connsiteY32113" fmla="*/ 4751291 h 5339960"/>
              <a:gd name="connsiteX32114" fmla="*/ 380438 w 6294865"/>
              <a:gd name="connsiteY32114" fmla="*/ 4712568 h 5339960"/>
              <a:gd name="connsiteX32115" fmla="*/ 382378 w 6294865"/>
              <a:gd name="connsiteY32115" fmla="*/ 4711773 h 5339960"/>
              <a:gd name="connsiteX32116" fmla="*/ 383126 w 6294865"/>
              <a:gd name="connsiteY32116" fmla="*/ 4708432 h 5339960"/>
              <a:gd name="connsiteX32117" fmla="*/ 380162 w 6294865"/>
              <a:gd name="connsiteY32117" fmla="*/ 4703095 h 5339960"/>
              <a:gd name="connsiteX32118" fmla="*/ 379188 w 6294865"/>
              <a:gd name="connsiteY32118" fmla="*/ 4701237 h 5339960"/>
              <a:gd name="connsiteX32119" fmla="*/ 366956 w 6294865"/>
              <a:gd name="connsiteY32119" fmla="*/ 4699691 h 5339960"/>
              <a:gd name="connsiteX32120" fmla="*/ 334512 w 6294865"/>
              <a:gd name="connsiteY32120" fmla="*/ 4691608 h 5339960"/>
              <a:gd name="connsiteX32121" fmla="*/ 309924 w 6294865"/>
              <a:gd name="connsiteY32121" fmla="*/ 4680426 h 5339960"/>
              <a:gd name="connsiteX32122" fmla="*/ 307892 w 6294865"/>
              <a:gd name="connsiteY32122" fmla="*/ 4688219 h 5339960"/>
              <a:gd name="connsiteX32123" fmla="*/ 303403 w 6294865"/>
              <a:gd name="connsiteY32123" fmla="*/ 4707513 h 5339960"/>
              <a:gd name="connsiteX32124" fmla="*/ 262463 w 6294865"/>
              <a:gd name="connsiteY32124" fmla="*/ 4730224 h 5339960"/>
              <a:gd name="connsiteX32125" fmla="*/ 296269 w 6294865"/>
              <a:gd name="connsiteY32125" fmla="*/ 4684376 h 5339960"/>
              <a:gd name="connsiteX32126" fmla="*/ 299815 w 6294865"/>
              <a:gd name="connsiteY32126" fmla="*/ 4675828 h 5339960"/>
              <a:gd name="connsiteX32127" fmla="*/ 298700 w 6294865"/>
              <a:gd name="connsiteY32127" fmla="*/ 4675321 h 5339960"/>
              <a:gd name="connsiteX32128" fmla="*/ 293798 w 6294865"/>
              <a:gd name="connsiteY32128" fmla="*/ 4671510 h 5339960"/>
              <a:gd name="connsiteX32129" fmla="*/ 292008 w 6294865"/>
              <a:gd name="connsiteY32129" fmla="*/ 4671179 h 5339960"/>
              <a:gd name="connsiteX32130" fmla="*/ 274497 w 6294865"/>
              <a:gd name="connsiteY32130" fmla="*/ 4675165 h 5339960"/>
              <a:gd name="connsiteX32131" fmla="*/ 261724 w 6294865"/>
              <a:gd name="connsiteY32131" fmla="*/ 4678744 h 5339960"/>
              <a:gd name="connsiteX32132" fmla="*/ 252479 w 6294865"/>
              <a:gd name="connsiteY32132" fmla="*/ 4692481 h 5339960"/>
              <a:gd name="connsiteX32133" fmla="*/ 240736 w 6294865"/>
              <a:gd name="connsiteY32133" fmla="*/ 4708657 h 5339960"/>
              <a:gd name="connsiteX32134" fmla="*/ 253838 w 6294865"/>
              <a:gd name="connsiteY32134" fmla="*/ 4683785 h 5339960"/>
              <a:gd name="connsiteX32135" fmla="*/ 255736 w 6294865"/>
              <a:gd name="connsiteY32135" fmla="*/ 4680393 h 5339960"/>
              <a:gd name="connsiteX32136" fmla="*/ 243911 w 6294865"/>
              <a:gd name="connsiteY32136" fmla="*/ 4682285 h 5339960"/>
              <a:gd name="connsiteX32137" fmla="*/ 239751 w 6294865"/>
              <a:gd name="connsiteY32137" fmla="*/ 4674209 h 5339960"/>
              <a:gd name="connsiteX32138" fmla="*/ 250212 w 6294865"/>
              <a:gd name="connsiteY32138" fmla="*/ 4663376 h 5339960"/>
              <a:gd name="connsiteX32139" fmla="*/ 261419 w 6294865"/>
              <a:gd name="connsiteY32139" fmla="*/ 4660370 h 5339960"/>
              <a:gd name="connsiteX32140" fmla="*/ 267397 w 6294865"/>
              <a:gd name="connsiteY32140" fmla="*/ 4659546 h 5339960"/>
              <a:gd name="connsiteX32141" fmla="*/ 273740 w 6294865"/>
              <a:gd name="connsiteY32141" fmla="*/ 4648508 h 5339960"/>
              <a:gd name="connsiteX32142" fmla="*/ 271849 w 6294865"/>
              <a:gd name="connsiteY32142" fmla="*/ 4645498 h 5339960"/>
              <a:gd name="connsiteX32143" fmla="*/ 268900 w 6294865"/>
              <a:gd name="connsiteY32143" fmla="*/ 4625492 h 5339960"/>
              <a:gd name="connsiteX32144" fmla="*/ 256486 w 6294865"/>
              <a:gd name="connsiteY32144" fmla="*/ 4632754 h 5339960"/>
              <a:gd name="connsiteX32145" fmla="*/ 245197 w 6294865"/>
              <a:gd name="connsiteY32145" fmla="*/ 4634427 h 5339960"/>
              <a:gd name="connsiteX32146" fmla="*/ 258049 w 6294865"/>
              <a:gd name="connsiteY32146" fmla="*/ 4615841 h 5339960"/>
              <a:gd name="connsiteX32147" fmla="*/ 267866 w 6294865"/>
              <a:gd name="connsiteY32147" fmla="*/ 4603070 h 5339960"/>
              <a:gd name="connsiteX32148" fmla="*/ 267876 w 6294865"/>
              <a:gd name="connsiteY32148" fmla="*/ 4602495 h 5339960"/>
              <a:gd name="connsiteX32149" fmla="*/ 263602 w 6294865"/>
              <a:gd name="connsiteY32149" fmla="*/ 4599013 h 5339960"/>
              <a:gd name="connsiteX32150" fmla="*/ 253730 w 6294865"/>
              <a:gd name="connsiteY32150" fmla="*/ 4598669 h 5339960"/>
              <a:gd name="connsiteX32151" fmla="*/ 236480 w 6294865"/>
              <a:gd name="connsiteY32151" fmla="*/ 4613389 h 5339960"/>
              <a:gd name="connsiteX32152" fmla="*/ 216405 w 6294865"/>
              <a:gd name="connsiteY32152" fmla="*/ 4606823 h 5339960"/>
              <a:gd name="connsiteX32153" fmla="*/ 225678 w 6294865"/>
              <a:gd name="connsiteY32153" fmla="*/ 4598680 h 5339960"/>
              <a:gd name="connsiteX32154" fmla="*/ 199619 w 6294865"/>
              <a:gd name="connsiteY32154" fmla="*/ 4601818 h 5339960"/>
              <a:gd name="connsiteX32155" fmla="*/ 135407 w 6294865"/>
              <a:gd name="connsiteY32155" fmla="*/ 4609818 h 5339960"/>
              <a:gd name="connsiteX32156" fmla="*/ 112832 w 6294865"/>
              <a:gd name="connsiteY32156" fmla="*/ 4612390 h 5339960"/>
              <a:gd name="connsiteX32157" fmla="*/ 92371 w 6294865"/>
              <a:gd name="connsiteY32157" fmla="*/ 4624620 h 5339960"/>
              <a:gd name="connsiteX32158" fmla="*/ 73736 w 6294865"/>
              <a:gd name="connsiteY32158" fmla="*/ 4634983 h 5339960"/>
              <a:gd name="connsiteX32159" fmla="*/ 151180 w 6294865"/>
              <a:gd name="connsiteY32159" fmla="*/ 4580414 h 5339960"/>
              <a:gd name="connsiteX32160" fmla="*/ 152933 w 6294865"/>
              <a:gd name="connsiteY32160" fmla="*/ 4579262 h 5339960"/>
              <a:gd name="connsiteX32161" fmla="*/ 153273 w 6294865"/>
              <a:gd name="connsiteY32161" fmla="*/ 4566937 h 5339960"/>
              <a:gd name="connsiteX32162" fmla="*/ 158138 w 6294865"/>
              <a:gd name="connsiteY32162" fmla="*/ 4533857 h 5339960"/>
              <a:gd name="connsiteX32163" fmla="*/ 166856 w 6294865"/>
              <a:gd name="connsiteY32163" fmla="*/ 4508291 h 5339960"/>
              <a:gd name="connsiteX32164" fmla="*/ 158902 w 6294865"/>
              <a:gd name="connsiteY32164" fmla="*/ 4507034 h 5339960"/>
              <a:gd name="connsiteX32165" fmla="*/ 139259 w 6294865"/>
              <a:gd name="connsiteY32165" fmla="*/ 4504458 h 5339960"/>
              <a:gd name="connsiteX32166" fmla="*/ 112644 w 6294865"/>
              <a:gd name="connsiteY32166" fmla="*/ 4465941 h 5339960"/>
              <a:gd name="connsiteX32167" fmla="*/ 161585 w 6294865"/>
              <a:gd name="connsiteY32167" fmla="*/ 4495091 h 5339960"/>
              <a:gd name="connsiteX32168" fmla="*/ 170440 w 6294865"/>
              <a:gd name="connsiteY32168" fmla="*/ 4497782 h 5339960"/>
              <a:gd name="connsiteX32169" fmla="*/ 170836 w 6294865"/>
              <a:gd name="connsiteY32169" fmla="*/ 4496622 h 5339960"/>
              <a:gd name="connsiteX32170" fmla="*/ 174148 w 6294865"/>
              <a:gd name="connsiteY32170" fmla="*/ 4491369 h 5339960"/>
              <a:gd name="connsiteX32171" fmla="*/ 174302 w 6294865"/>
              <a:gd name="connsiteY32171" fmla="*/ 4489556 h 5339960"/>
              <a:gd name="connsiteX32172" fmla="*/ 168618 w 6294865"/>
              <a:gd name="connsiteY32172" fmla="*/ 4472520 h 5339960"/>
              <a:gd name="connsiteX32173" fmla="*/ 163803 w 6294865"/>
              <a:gd name="connsiteY32173" fmla="*/ 4460158 h 5339960"/>
              <a:gd name="connsiteX32174" fmla="*/ 149227 w 6294865"/>
              <a:gd name="connsiteY32174" fmla="*/ 4452305 h 5339960"/>
              <a:gd name="connsiteX32175" fmla="*/ 131978 w 6294865"/>
              <a:gd name="connsiteY32175" fmla="*/ 4442204 h 5339960"/>
              <a:gd name="connsiteX32176" fmla="*/ 158013 w 6294865"/>
              <a:gd name="connsiteY32176" fmla="*/ 4452806 h 5339960"/>
              <a:gd name="connsiteX32177" fmla="*/ 161576 w 6294865"/>
              <a:gd name="connsiteY32177" fmla="*/ 4454361 h 5339960"/>
              <a:gd name="connsiteX32178" fmla="*/ 158534 w 6294865"/>
              <a:gd name="connsiteY32178" fmla="*/ 4442779 h 5339960"/>
              <a:gd name="connsiteX32179" fmla="*/ 166163 w 6294865"/>
              <a:gd name="connsiteY32179" fmla="*/ 4437847 h 5339960"/>
              <a:gd name="connsiteX32180" fmla="*/ 170198 w 6294865"/>
              <a:gd name="connsiteY32180" fmla="*/ 4441042 h 5339960"/>
              <a:gd name="connsiteX32181" fmla="*/ 177353 w 6294865"/>
              <a:gd name="connsiteY32181" fmla="*/ 4429457 h 5339960"/>
              <a:gd name="connsiteX32182" fmla="*/ 173238 w 6294865"/>
              <a:gd name="connsiteY32182" fmla="*/ 4421468 h 5339960"/>
              <a:gd name="connsiteX32183" fmla="*/ 183699 w 6294865"/>
              <a:gd name="connsiteY32183" fmla="*/ 4410634 h 5339960"/>
              <a:gd name="connsiteX32184" fmla="*/ 191884 w 6294865"/>
              <a:gd name="connsiteY32184" fmla="*/ 4408438 h 5339960"/>
              <a:gd name="connsiteX32185" fmla="*/ 192650 w 6294865"/>
              <a:gd name="connsiteY32185" fmla="*/ 4399446 h 5339960"/>
              <a:gd name="connsiteX32186" fmla="*/ 194986 w 6294865"/>
              <a:gd name="connsiteY32186" fmla="*/ 4380489 h 5339960"/>
              <a:gd name="connsiteX32187" fmla="*/ 198974 w 6294865"/>
              <a:gd name="connsiteY32187" fmla="*/ 4398415 h 5339960"/>
              <a:gd name="connsiteX32188" fmla="*/ 199247 w 6294865"/>
              <a:gd name="connsiteY32188" fmla="*/ 4401117 h 5339960"/>
              <a:gd name="connsiteX32189" fmla="*/ 206448 w 6294865"/>
              <a:gd name="connsiteY32189" fmla="*/ 4394529 h 5339960"/>
              <a:gd name="connsiteX32190" fmla="*/ 205335 w 6294865"/>
              <a:gd name="connsiteY32190" fmla="*/ 4392755 h 5339960"/>
              <a:gd name="connsiteX32191" fmla="*/ 201793 w 6294865"/>
              <a:gd name="connsiteY32191" fmla="*/ 4326790 h 5339960"/>
              <a:gd name="connsiteX32192" fmla="*/ 201881 w 6294865"/>
              <a:gd name="connsiteY32192" fmla="*/ 4325749 h 5339960"/>
              <a:gd name="connsiteX32193" fmla="*/ 192286 w 6294865"/>
              <a:gd name="connsiteY32193" fmla="*/ 4334770 h 5339960"/>
              <a:gd name="connsiteX32194" fmla="*/ 179658 w 6294865"/>
              <a:gd name="connsiteY32194" fmla="*/ 4344550 h 5339960"/>
              <a:gd name="connsiteX32195" fmla="*/ 192881 w 6294865"/>
              <a:gd name="connsiteY32195" fmla="*/ 4317196 h 5339960"/>
              <a:gd name="connsiteX32196" fmla="*/ 203794 w 6294865"/>
              <a:gd name="connsiteY32196" fmla="*/ 4303273 h 5339960"/>
              <a:gd name="connsiteX32197" fmla="*/ 204682 w 6294865"/>
              <a:gd name="connsiteY32197" fmla="*/ 4292847 h 5339960"/>
              <a:gd name="connsiteX32198" fmla="*/ 207019 w 6294865"/>
              <a:gd name="connsiteY32198" fmla="*/ 4273889 h 5339960"/>
              <a:gd name="connsiteX32199" fmla="*/ 208710 w 6294865"/>
              <a:gd name="connsiteY32199" fmla="*/ 4275952 h 5339960"/>
              <a:gd name="connsiteX32200" fmla="*/ 210591 w 6294865"/>
              <a:gd name="connsiteY32200" fmla="*/ 4288952 h 5339960"/>
              <a:gd name="connsiteX32201" fmla="*/ 211796 w 6294865"/>
              <a:gd name="connsiteY32201" fmla="*/ 4290529 h 5339960"/>
              <a:gd name="connsiteX32202" fmla="*/ 212742 w 6294865"/>
              <a:gd name="connsiteY32202" fmla="*/ 4293179 h 5339960"/>
              <a:gd name="connsiteX32203" fmla="*/ 224334 w 6294865"/>
              <a:gd name="connsiteY32203" fmla="*/ 4282570 h 5339960"/>
              <a:gd name="connsiteX32204" fmla="*/ 237085 w 6294865"/>
              <a:gd name="connsiteY32204" fmla="*/ 4276220 h 5339960"/>
              <a:gd name="connsiteX32205" fmla="*/ 228575 w 6294865"/>
              <a:gd name="connsiteY32205" fmla="*/ 4235880 h 5339960"/>
              <a:gd name="connsiteX32206" fmla="*/ 221716 w 6294865"/>
              <a:gd name="connsiteY32206" fmla="*/ 4181161 h 5339960"/>
              <a:gd name="connsiteX32207" fmla="*/ 244268 w 6294865"/>
              <a:gd name="connsiteY32207" fmla="*/ 4246149 h 5339960"/>
              <a:gd name="connsiteX32208" fmla="*/ 251855 w 6294865"/>
              <a:gd name="connsiteY32208" fmla="*/ 4270315 h 5339960"/>
              <a:gd name="connsiteX32209" fmla="*/ 261747 w 6294865"/>
              <a:gd name="connsiteY32209" fmla="*/ 4270122 h 5339960"/>
              <a:gd name="connsiteX32210" fmla="*/ 276670 w 6294865"/>
              <a:gd name="connsiteY32210" fmla="*/ 4276724 h 5339960"/>
              <a:gd name="connsiteX32211" fmla="*/ 279752 w 6294865"/>
              <a:gd name="connsiteY32211" fmla="*/ 4279504 h 5339960"/>
              <a:gd name="connsiteX32212" fmla="*/ 285902 w 6294865"/>
              <a:gd name="connsiteY32212" fmla="*/ 4270998 h 5339960"/>
              <a:gd name="connsiteX32213" fmla="*/ 350646 w 6294865"/>
              <a:gd name="connsiteY32213" fmla="*/ 4207926 h 5339960"/>
              <a:gd name="connsiteX32214" fmla="*/ 352223 w 6294865"/>
              <a:gd name="connsiteY32214" fmla="*/ 4206731 h 5339960"/>
              <a:gd name="connsiteX32215" fmla="*/ 349951 w 6294865"/>
              <a:gd name="connsiteY32215" fmla="*/ 4191108 h 5339960"/>
              <a:gd name="connsiteX32216" fmla="*/ 348366 w 6294865"/>
              <a:gd name="connsiteY32216" fmla="*/ 4172671 h 5339960"/>
              <a:gd name="connsiteX32217" fmla="*/ 355849 w 6294865"/>
              <a:gd name="connsiteY32217" fmla="*/ 4190473 h 5339960"/>
              <a:gd name="connsiteX32218" fmla="*/ 359323 w 6294865"/>
              <a:gd name="connsiteY32218" fmla="*/ 4201350 h 5339960"/>
              <a:gd name="connsiteX32219" fmla="*/ 378779 w 6294865"/>
              <a:gd name="connsiteY32219" fmla="*/ 4186604 h 5339960"/>
              <a:gd name="connsiteX32220" fmla="*/ 393741 w 6294865"/>
              <a:gd name="connsiteY32220" fmla="*/ 4176679 h 5339960"/>
              <a:gd name="connsiteX32221" fmla="*/ 373326 w 6294865"/>
              <a:gd name="connsiteY32221" fmla="*/ 4201844 h 5339960"/>
              <a:gd name="connsiteX32222" fmla="*/ 363044 w 6294865"/>
              <a:gd name="connsiteY32222" fmla="*/ 4213001 h 5339960"/>
              <a:gd name="connsiteX32223" fmla="*/ 370921 w 6294865"/>
              <a:gd name="connsiteY32223" fmla="*/ 4237659 h 5339960"/>
              <a:gd name="connsiteX32224" fmla="*/ 378507 w 6294865"/>
              <a:gd name="connsiteY32224" fmla="*/ 4261824 h 5339960"/>
              <a:gd name="connsiteX32225" fmla="*/ 388399 w 6294865"/>
              <a:gd name="connsiteY32225" fmla="*/ 4261633 h 5339960"/>
              <a:gd name="connsiteX32226" fmla="*/ 403322 w 6294865"/>
              <a:gd name="connsiteY32226" fmla="*/ 4268233 h 5339960"/>
              <a:gd name="connsiteX32227" fmla="*/ 406404 w 6294865"/>
              <a:gd name="connsiteY32227" fmla="*/ 4271014 h 5339960"/>
              <a:gd name="connsiteX32228" fmla="*/ 412553 w 6294865"/>
              <a:gd name="connsiteY32228" fmla="*/ 4262508 h 5339960"/>
              <a:gd name="connsiteX32229" fmla="*/ 520392 w 6294865"/>
              <a:gd name="connsiteY32229" fmla="*/ 4168189 h 5339960"/>
              <a:gd name="connsiteX32230" fmla="*/ 458876 w 6294865"/>
              <a:gd name="connsiteY32230" fmla="*/ 4237869 h 5339960"/>
              <a:gd name="connsiteX32231" fmla="*/ 416839 w 6294865"/>
              <a:gd name="connsiteY32231" fmla="*/ 4278182 h 5339960"/>
              <a:gd name="connsiteX32232" fmla="*/ 415816 w 6294865"/>
              <a:gd name="connsiteY32232" fmla="*/ 4279504 h 5339960"/>
              <a:gd name="connsiteX32233" fmla="*/ 423076 w 6294865"/>
              <a:gd name="connsiteY32233" fmla="*/ 4286052 h 5339960"/>
              <a:gd name="connsiteX32234" fmla="*/ 446202 w 6294865"/>
              <a:gd name="connsiteY32234" fmla="*/ 4312646 h 5339960"/>
              <a:gd name="connsiteX32235" fmla="*/ 450916 w 6294865"/>
              <a:gd name="connsiteY32235" fmla="*/ 4318729 h 5339960"/>
              <a:gd name="connsiteX32236" fmla="*/ 463953 w 6294865"/>
              <a:gd name="connsiteY32236" fmla="*/ 4295061 h 5339960"/>
              <a:gd name="connsiteX32237" fmla="*/ 464744 w 6294865"/>
              <a:gd name="connsiteY32237" fmla="*/ 4294041 h 5339960"/>
              <a:gd name="connsiteX32238" fmla="*/ 470987 w 6294865"/>
              <a:gd name="connsiteY32238" fmla="*/ 4274560 h 5339960"/>
              <a:gd name="connsiteX32239" fmla="*/ 486492 w 6294865"/>
              <a:gd name="connsiteY32239" fmla="*/ 4240248 h 5339960"/>
              <a:gd name="connsiteX32240" fmla="*/ 484365 w 6294865"/>
              <a:gd name="connsiteY32240" fmla="*/ 4263121 h 5339960"/>
              <a:gd name="connsiteX32241" fmla="*/ 481291 w 6294865"/>
              <a:gd name="connsiteY32241" fmla="*/ 4280783 h 5339960"/>
              <a:gd name="connsiteX32242" fmla="*/ 495286 w 6294865"/>
              <a:gd name="connsiteY32242" fmla="*/ 4277827 h 5339960"/>
              <a:gd name="connsiteX32243" fmla="*/ 505205 w 6294865"/>
              <a:gd name="connsiteY32243" fmla="*/ 4288915 h 5339960"/>
              <a:gd name="connsiteX32244" fmla="*/ 487893 w 6294865"/>
              <a:gd name="connsiteY32244" fmla="*/ 4313611 h 5339960"/>
              <a:gd name="connsiteX32245" fmla="*/ 469830 w 6294865"/>
              <a:gd name="connsiteY32245" fmla="*/ 4331807 h 5339960"/>
              <a:gd name="connsiteX32246" fmla="*/ 468519 w 6294865"/>
              <a:gd name="connsiteY32246" fmla="*/ 4341598 h 5339960"/>
              <a:gd name="connsiteX32247" fmla="*/ 481478 w 6294865"/>
              <a:gd name="connsiteY32247" fmla="*/ 4360208 h 5339960"/>
              <a:gd name="connsiteX32248" fmla="*/ 482105 w 6294865"/>
              <a:gd name="connsiteY32248" fmla="*/ 4362635 h 5339960"/>
              <a:gd name="connsiteX32249" fmla="*/ 487485 w 6294865"/>
              <a:gd name="connsiteY32249" fmla="*/ 4357940 h 5339960"/>
              <a:gd name="connsiteX32250" fmla="*/ 530580 w 6294865"/>
              <a:gd name="connsiteY32250" fmla="*/ 4326693 h 5339960"/>
              <a:gd name="connsiteX32251" fmla="*/ 488141 w 6294865"/>
              <a:gd name="connsiteY32251" fmla="*/ 4375755 h 5339960"/>
              <a:gd name="connsiteX32252" fmla="*/ 486074 w 6294865"/>
              <a:gd name="connsiteY32252" fmla="*/ 4377989 h 5339960"/>
              <a:gd name="connsiteX32253" fmla="*/ 486611 w 6294865"/>
              <a:gd name="connsiteY32253" fmla="*/ 4380067 h 5339960"/>
              <a:gd name="connsiteX32254" fmla="*/ 492023 w 6294865"/>
              <a:gd name="connsiteY32254" fmla="*/ 4377584 h 5339960"/>
              <a:gd name="connsiteX32255" fmla="*/ 523632 w 6294865"/>
              <a:gd name="connsiteY32255" fmla="*/ 4363756 h 5339960"/>
              <a:gd name="connsiteX32256" fmla="*/ 524170 w 6294865"/>
              <a:gd name="connsiteY32256" fmla="*/ 4352621 h 5339960"/>
              <a:gd name="connsiteX32257" fmla="*/ 526148 w 6294865"/>
              <a:gd name="connsiteY32257" fmla="*/ 4334221 h 5339960"/>
              <a:gd name="connsiteX32258" fmla="*/ 530082 w 6294865"/>
              <a:gd name="connsiteY32258" fmla="*/ 4353128 h 5339960"/>
              <a:gd name="connsiteX32259" fmla="*/ 530950 w 6294865"/>
              <a:gd name="connsiteY32259" fmla="*/ 4360556 h 5339960"/>
              <a:gd name="connsiteX32260" fmla="*/ 551187 w 6294865"/>
              <a:gd name="connsiteY32260" fmla="*/ 4351701 h 5339960"/>
              <a:gd name="connsiteX32261" fmla="*/ 553128 w 6294865"/>
              <a:gd name="connsiteY32261" fmla="*/ 4350906 h 5339960"/>
              <a:gd name="connsiteX32262" fmla="*/ 555822 w 6294865"/>
              <a:gd name="connsiteY32262" fmla="*/ 4338875 h 5339960"/>
              <a:gd name="connsiteX32263" fmla="*/ 566935 w 6294865"/>
              <a:gd name="connsiteY32263" fmla="*/ 4307338 h 5339960"/>
              <a:gd name="connsiteX32264" fmla="*/ 580388 w 6294865"/>
              <a:gd name="connsiteY32264" fmla="*/ 4283916 h 5339960"/>
              <a:gd name="connsiteX32265" fmla="*/ 572822 w 6294865"/>
              <a:gd name="connsiteY32265" fmla="*/ 4281160 h 5339960"/>
              <a:gd name="connsiteX32266" fmla="*/ 554036 w 6294865"/>
              <a:gd name="connsiteY32266" fmla="*/ 4274867 h 5339960"/>
              <a:gd name="connsiteX32267" fmla="*/ 535293 w 6294865"/>
              <a:gd name="connsiteY32267" fmla="*/ 4231966 h 5339960"/>
              <a:gd name="connsiteX32268" fmla="*/ 577745 w 6294865"/>
              <a:gd name="connsiteY32268" fmla="*/ 4269951 h 5339960"/>
              <a:gd name="connsiteX32269" fmla="*/ 585919 w 6294865"/>
              <a:gd name="connsiteY32269" fmla="*/ 4274289 h 5339960"/>
              <a:gd name="connsiteX32270" fmla="*/ 586530 w 6294865"/>
              <a:gd name="connsiteY32270" fmla="*/ 4273226 h 5339960"/>
              <a:gd name="connsiteX32271" fmla="*/ 590786 w 6294865"/>
              <a:gd name="connsiteY32271" fmla="*/ 4268706 h 5339960"/>
              <a:gd name="connsiteX32272" fmla="*/ 591286 w 6294865"/>
              <a:gd name="connsiteY32272" fmla="*/ 4266954 h 5339960"/>
              <a:gd name="connsiteX32273" fmla="*/ 588970 w 6294865"/>
              <a:gd name="connsiteY32273" fmla="*/ 4249145 h 5339960"/>
              <a:gd name="connsiteX32274" fmla="*/ 586613 w 6294865"/>
              <a:gd name="connsiteY32274" fmla="*/ 4236090 h 5339960"/>
              <a:gd name="connsiteX32275" fmla="*/ 573812 w 6294865"/>
              <a:gd name="connsiteY32275" fmla="*/ 4225590 h 5339960"/>
              <a:gd name="connsiteX32276" fmla="*/ 558817 w 6294865"/>
              <a:gd name="connsiteY32276" fmla="*/ 4212373 h 5339960"/>
              <a:gd name="connsiteX32277" fmla="*/ 582338 w 6294865"/>
              <a:gd name="connsiteY32277" fmla="*/ 4227765 h 5339960"/>
              <a:gd name="connsiteX32278" fmla="*/ 585538 w 6294865"/>
              <a:gd name="connsiteY32278" fmla="*/ 4229974 h 5339960"/>
              <a:gd name="connsiteX32279" fmla="*/ 584770 w 6294865"/>
              <a:gd name="connsiteY32279" fmla="*/ 4218024 h 5339960"/>
              <a:gd name="connsiteX32280" fmla="*/ 593203 w 6294865"/>
              <a:gd name="connsiteY32280" fmla="*/ 4214645 h 5339960"/>
              <a:gd name="connsiteX32281" fmla="*/ 596552 w 6294865"/>
              <a:gd name="connsiteY32281" fmla="*/ 4218553 h 5339960"/>
              <a:gd name="connsiteX32282" fmla="*/ 605792 w 6294865"/>
              <a:gd name="connsiteY32282" fmla="*/ 4208553 h 5339960"/>
              <a:gd name="connsiteX32283" fmla="*/ 603284 w 6294865"/>
              <a:gd name="connsiteY32283" fmla="*/ 4199925 h 5339960"/>
              <a:gd name="connsiteX32284" fmla="*/ 615628 w 6294865"/>
              <a:gd name="connsiteY32284" fmla="*/ 4191295 h 5339960"/>
              <a:gd name="connsiteX32285" fmla="*/ 624082 w 6294865"/>
              <a:gd name="connsiteY32285" fmla="*/ 4190708 h 5339960"/>
              <a:gd name="connsiteX32286" fmla="*/ 626556 w 6294865"/>
              <a:gd name="connsiteY32286" fmla="*/ 4182029 h 5339960"/>
              <a:gd name="connsiteX32287" fmla="*/ 632480 w 6294865"/>
              <a:gd name="connsiteY32287" fmla="*/ 4163869 h 5339960"/>
              <a:gd name="connsiteX32288" fmla="*/ 632961 w 6294865"/>
              <a:gd name="connsiteY32288" fmla="*/ 4182228 h 5339960"/>
              <a:gd name="connsiteX32289" fmla="*/ 632711 w 6294865"/>
              <a:gd name="connsiteY32289" fmla="*/ 4184932 h 5339960"/>
              <a:gd name="connsiteX32290" fmla="*/ 641041 w 6294865"/>
              <a:gd name="connsiteY32290" fmla="*/ 4179845 h 5339960"/>
              <a:gd name="connsiteX32291" fmla="*/ 640288 w 6294865"/>
              <a:gd name="connsiteY32291" fmla="*/ 4177892 h 5339960"/>
              <a:gd name="connsiteX32292" fmla="*/ 649448 w 6294865"/>
              <a:gd name="connsiteY32292" fmla="*/ 4112470 h 5339960"/>
              <a:gd name="connsiteX32293" fmla="*/ 649733 w 6294865"/>
              <a:gd name="connsiteY32293" fmla="*/ 4111464 h 5339960"/>
              <a:gd name="connsiteX32294" fmla="*/ 638588 w 6294865"/>
              <a:gd name="connsiteY32294" fmla="*/ 4118480 h 5339960"/>
              <a:gd name="connsiteX32295" fmla="*/ 624320 w 6294865"/>
              <a:gd name="connsiteY32295" fmla="*/ 4125661 h 5339960"/>
              <a:gd name="connsiteX32296" fmla="*/ 642539 w 6294865"/>
              <a:gd name="connsiteY32296" fmla="*/ 4101345 h 5339960"/>
              <a:gd name="connsiteX32297" fmla="*/ 655918 w 6294865"/>
              <a:gd name="connsiteY32297" fmla="*/ 4089771 h 5339960"/>
              <a:gd name="connsiteX32298" fmla="*/ 658786 w 6294865"/>
              <a:gd name="connsiteY32298" fmla="*/ 4079708 h 5339960"/>
              <a:gd name="connsiteX32299" fmla="*/ 664711 w 6294865"/>
              <a:gd name="connsiteY32299" fmla="*/ 4061548 h 5339960"/>
              <a:gd name="connsiteX32300" fmla="*/ 665977 w 6294865"/>
              <a:gd name="connsiteY32300" fmla="*/ 4063897 h 5339960"/>
              <a:gd name="connsiteX32301" fmla="*/ 665332 w 6294865"/>
              <a:gd name="connsiteY32301" fmla="*/ 4077017 h 5339960"/>
              <a:gd name="connsiteX32302" fmla="*/ 666212 w 6294865"/>
              <a:gd name="connsiteY32302" fmla="*/ 4078796 h 5339960"/>
              <a:gd name="connsiteX32303" fmla="*/ 666634 w 6294865"/>
              <a:gd name="connsiteY32303" fmla="*/ 4081577 h 5339960"/>
              <a:gd name="connsiteX32304" fmla="*/ 680043 w 6294865"/>
              <a:gd name="connsiteY32304" fmla="*/ 4073385 h 5339960"/>
              <a:gd name="connsiteX32305" fmla="*/ 693774 w 6294865"/>
              <a:gd name="connsiteY32305" fmla="*/ 4069596 h 5339960"/>
              <a:gd name="connsiteX32306" fmla="*/ 693150 w 6294865"/>
              <a:gd name="connsiteY32306" fmla="*/ 4028374 h 5339960"/>
              <a:gd name="connsiteX32307" fmla="*/ 696899 w 6294865"/>
              <a:gd name="connsiteY32307" fmla="*/ 3973353 h 5339960"/>
              <a:gd name="connsiteX32308" fmla="*/ 706585 w 6294865"/>
              <a:gd name="connsiteY32308" fmla="*/ 4041459 h 5339960"/>
              <a:gd name="connsiteX32309" fmla="*/ 709402 w 6294865"/>
              <a:gd name="connsiteY32309" fmla="*/ 4066630 h 5339960"/>
              <a:gd name="connsiteX32310" fmla="*/ 719147 w 6294865"/>
              <a:gd name="connsiteY32310" fmla="*/ 4068336 h 5339960"/>
              <a:gd name="connsiteX32311" fmla="*/ 732530 w 6294865"/>
              <a:gd name="connsiteY32311" fmla="*/ 4077674 h 5339960"/>
              <a:gd name="connsiteX32312" fmla="*/ 735022 w 6294865"/>
              <a:gd name="connsiteY32312" fmla="*/ 4080994 h 5339960"/>
              <a:gd name="connsiteX32313" fmla="*/ 742687 w 6294865"/>
              <a:gd name="connsiteY32313" fmla="*/ 4073822 h 5339960"/>
              <a:gd name="connsiteX32314" fmla="*/ 818314 w 6294865"/>
              <a:gd name="connsiteY32314" fmla="*/ 4024322 h 5339960"/>
              <a:gd name="connsiteX32315" fmla="*/ 820091 w 6294865"/>
              <a:gd name="connsiteY32315" fmla="*/ 4023450 h 5339960"/>
              <a:gd name="connsiteX32316" fmla="*/ 820854 w 6294865"/>
              <a:gd name="connsiteY32316" fmla="*/ 4007682 h 5339960"/>
              <a:gd name="connsiteX32317" fmla="*/ 822831 w 6294865"/>
              <a:gd name="connsiteY32317" fmla="*/ 3989282 h 5339960"/>
              <a:gd name="connsiteX32318" fmla="*/ 826765 w 6294865"/>
              <a:gd name="connsiteY32318" fmla="*/ 4008188 h 5339960"/>
              <a:gd name="connsiteX32319" fmla="*/ 828091 w 6294865"/>
              <a:gd name="connsiteY32319" fmla="*/ 4019529 h 5339960"/>
              <a:gd name="connsiteX32320" fmla="*/ 850011 w 6294865"/>
              <a:gd name="connsiteY32320" fmla="*/ 4008784 h 5339960"/>
              <a:gd name="connsiteX32321" fmla="*/ 866598 w 6294865"/>
              <a:gd name="connsiteY32321" fmla="*/ 4001909 h 5339960"/>
              <a:gd name="connsiteX32322" fmla="*/ 861932 w 6294865"/>
              <a:gd name="connsiteY32322" fmla="*/ 4007218 h 5339960"/>
              <a:gd name="connsiteX32323" fmla="*/ 846888 w 6294865"/>
              <a:gd name="connsiteY32323" fmla="*/ 4018750 h 5339960"/>
              <a:gd name="connsiteX32324" fmla="*/ 864180 w 6294865"/>
              <a:gd name="connsiteY32324" fmla="*/ 4011186 h 5339960"/>
              <a:gd name="connsiteX32325" fmla="*/ 866122 w 6294865"/>
              <a:gd name="connsiteY32325" fmla="*/ 4010390 h 5339960"/>
              <a:gd name="connsiteX32326" fmla="*/ 868816 w 6294865"/>
              <a:gd name="connsiteY32326" fmla="*/ 3998359 h 5339960"/>
              <a:gd name="connsiteX32327" fmla="*/ 869916 w 6294865"/>
              <a:gd name="connsiteY32327" fmla="*/ 3995237 h 5339960"/>
              <a:gd name="connsiteX32328" fmla="*/ 863662 w 6294865"/>
              <a:gd name="connsiteY32328" fmla="*/ 3985195 h 5339960"/>
              <a:gd name="connsiteX32329" fmla="*/ 871369 w 6294865"/>
              <a:gd name="connsiteY32329" fmla="*/ 3988464 h 5339960"/>
              <a:gd name="connsiteX32330" fmla="*/ 872078 w 6294865"/>
              <a:gd name="connsiteY32330" fmla="*/ 3989101 h 5339960"/>
              <a:gd name="connsiteX32331" fmla="*/ 879926 w 6294865"/>
              <a:gd name="connsiteY32331" fmla="*/ 3966823 h 5339960"/>
              <a:gd name="connsiteX32332" fmla="*/ 893381 w 6294865"/>
              <a:gd name="connsiteY32332" fmla="*/ 3943400 h 5339960"/>
              <a:gd name="connsiteX32333" fmla="*/ 885815 w 6294865"/>
              <a:gd name="connsiteY32333" fmla="*/ 3940645 h 5339960"/>
              <a:gd name="connsiteX32334" fmla="*/ 867030 w 6294865"/>
              <a:gd name="connsiteY32334" fmla="*/ 3934351 h 5339960"/>
              <a:gd name="connsiteX32335" fmla="*/ 848287 w 6294865"/>
              <a:gd name="connsiteY32335" fmla="*/ 3891451 h 5339960"/>
              <a:gd name="connsiteX32336" fmla="*/ 890737 w 6294865"/>
              <a:gd name="connsiteY32336" fmla="*/ 3929435 h 5339960"/>
              <a:gd name="connsiteX32337" fmla="*/ 898912 w 6294865"/>
              <a:gd name="connsiteY32337" fmla="*/ 3933772 h 5339960"/>
              <a:gd name="connsiteX32338" fmla="*/ 899523 w 6294865"/>
              <a:gd name="connsiteY32338" fmla="*/ 3932710 h 5339960"/>
              <a:gd name="connsiteX32339" fmla="*/ 903780 w 6294865"/>
              <a:gd name="connsiteY32339" fmla="*/ 3928189 h 5339960"/>
              <a:gd name="connsiteX32340" fmla="*/ 904278 w 6294865"/>
              <a:gd name="connsiteY32340" fmla="*/ 3926439 h 5339960"/>
              <a:gd name="connsiteX32341" fmla="*/ 901963 w 6294865"/>
              <a:gd name="connsiteY32341" fmla="*/ 3908630 h 5339960"/>
              <a:gd name="connsiteX32342" fmla="*/ 899606 w 6294865"/>
              <a:gd name="connsiteY32342" fmla="*/ 3895575 h 5339960"/>
              <a:gd name="connsiteX32343" fmla="*/ 886804 w 6294865"/>
              <a:gd name="connsiteY32343" fmla="*/ 3885075 h 5339960"/>
              <a:gd name="connsiteX32344" fmla="*/ 871810 w 6294865"/>
              <a:gd name="connsiteY32344" fmla="*/ 3871856 h 5339960"/>
              <a:gd name="connsiteX32345" fmla="*/ 895330 w 6294865"/>
              <a:gd name="connsiteY32345" fmla="*/ 3887249 h 5339960"/>
              <a:gd name="connsiteX32346" fmla="*/ 898530 w 6294865"/>
              <a:gd name="connsiteY32346" fmla="*/ 3889458 h 5339960"/>
              <a:gd name="connsiteX32347" fmla="*/ 897764 w 6294865"/>
              <a:gd name="connsiteY32347" fmla="*/ 3877507 h 5339960"/>
              <a:gd name="connsiteX32348" fmla="*/ 906195 w 6294865"/>
              <a:gd name="connsiteY32348" fmla="*/ 3874129 h 5339960"/>
              <a:gd name="connsiteX32349" fmla="*/ 909544 w 6294865"/>
              <a:gd name="connsiteY32349" fmla="*/ 3878038 h 5339960"/>
              <a:gd name="connsiteX32350" fmla="*/ 918785 w 6294865"/>
              <a:gd name="connsiteY32350" fmla="*/ 3868037 h 5339960"/>
              <a:gd name="connsiteX32351" fmla="*/ 916276 w 6294865"/>
              <a:gd name="connsiteY32351" fmla="*/ 3859409 h 5339960"/>
              <a:gd name="connsiteX32352" fmla="*/ 928621 w 6294865"/>
              <a:gd name="connsiteY32352" fmla="*/ 3850779 h 5339960"/>
              <a:gd name="connsiteX32353" fmla="*/ 937075 w 6294865"/>
              <a:gd name="connsiteY32353" fmla="*/ 3850192 h 5339960"/>
              <a:gd name="connsiteX32354" fmla="*/ 937730 w 6294865"/>
              <a:gd name="connsiteY32354" fmla="*/ 3847891 h 5339960"/>
              <a:gd name="connsiteX32355" fmla="*/ 911387 w 6294865"/>
              <a:gd name="connsiteY32355" fmla="*/ 3812672 h 5339960"/>
              <a:gd name="connsiteX32356" fmla="*/ 895936 w 6294865"/>
              <a:gd name="connsiteY32356" fmla="*/ 3847643 h 5339960"/>
              <a:gd name="connsiteX32357" fmla="*/ 875631 w 6294865"/>
              <a:gd name="connsiteY32357" fmla="*/ 3868085 h 5339960"/>
              <a:gd name="connsiteX32358" fmla="*/ 877599 w 6294865"/>
              <a:gd name="connsiteY32358" fmla="*/ 3806396 h 5339960"/>
              <a:gd name="connsiteX32359" fmla="*/ 880907 w 6294865"/>
              <a:gd name="connsiteY32359" fmla="*/ 3762551 h 5339960"/>
              <a:gd name="connsiteX32360" fmla="*/ 880200 w 6294865"/>
              <a:gd name="connsiteY32360" fmla="*/ 3761214 h 5339960"/>
              <a:gd name="connsiteX32361" fmla="*/ 867296 w 6294865"/>
              <a:gd name="connsiteY32361" fmla="*/ 3759477 h 5339960"/>
              <a:gd name="connsiteX32362" fmla="*/ 847251 w 6294865"/>
              <a:gd name="connsiteY32362" fmla="*/ 3773195 h 5339960"/>
              <a:gd name="connsiteX32363" fmla="*/ 831647 w 6294865"/>
              <a:gd name="connsiteY32363" fmla="*/ 3832449 h 5339960"/>
              <a:gd name="connsiteX32364" fmla="*/ 783450 w 6294865"/>
              <a:gd name="connsiteY32364" fmla="*/ 3846834 h 5339960"/>
              <a:gd name="connsiteX32365" fmla="*/ 791546 w 6294865"/>
              <a:gd name="connsiteY32365" fmla="*/ 3814450 h 5339960"/>
              <a:gd name="connsiteX32366" fmla="*/ 743764 w 6294865"/>
              <a:gd name="connsiteY32366" fmla="*/ 3859981 h 5339960"/>
              <a:gd name="connsiteX32367" fmla="*/ 626360 w 6294865"/>
              <a:gd name="connsiteY32367" fmla="*/ 3972788 h 5339960"/>
              <a:gd name="connsiteX32368" fmla="*/ 584779 w 6294865"/>
              <a:gd name="connsiteY32368" fmla="*/ 4011896 h 5339960"/>
              <a:gd name="connsiteX32369" fmla="*/ 559639 w 6294865"/>
              <a:gd name="connsiteY32369" fmla="*/ 4070134 h 5339960"/>
              <a:gd name="connsiteX32370" fmla="*/ 535762 w 6294865"/>
              <a:gd name="connsiteY32370" fmla="*/ 4121392 h 5339960"/>
              <a:gd name="connsiteX32371" fmla="*/ 620415 w 6294865"/>
              <a:gd name="connsiteY32371" fmla="*/ 3881885 h 5339960"/>
              <a:gd name="connsiteX32372" fmla="*/ 622436 w 6294865"/>
              <a:gd name="connsiteY32372" fmla="*/ 3876655 h 5339960"/>
              <a:gd name="connsiteX32373" fmla="*/ 607485 w 6294865"/>
              <a:gd name="connsiteY32373" fmla="*/ 3847771 h 5339960"/>
              <a:gd name="connsiteX32374" fmla="*/ 575212 w 6294865"/>
              <a:gd name="connsiteY32374" fmla="*/ 3764436 h 5339960"/>
              <a:gd name="connsiteX32375" fmla="*/ 560120 w 6294865"/>
              <a:gd name="connsiteY32375" fmla="*/ 3692742 h 5339960"/>
              <a:gd name="connsiteX32376" fmla="*/ 542727 w 6294865"/>
              <a:gd name="connsiteY32376" fmla="*/ 3701539 h 5339960"/>
              <a:gd name="connsiteX32377" fmla="*/ 500442 w 6294865"/>
              <a:gd name="connsiteY32377" fmla="*/ 3724475 h 5339960"/>
              <a:gd name="connsiteX32378" fmla="*/ 398753 w 6294865"/>
              <a:gd name="connsiteY32378" fmla="*/ 3674890 h 5339960"/>
              <a:gd name="connsiteX32379" fmla="*/ 532918 w 6294865"/>
              <a:gd name="connsiteY32379" fmla="*/ 3670087 h 5339960"/>
              <a:gd name="connsiteX32380" fmla="*/ 553915 w 6294865"/>
              <a:gd name="connsiteY32380" fmla="*/ 3663270 h 5339960"/>
              <a:gd name="connsiteX32381" fmla="*/ 553232 w 6294865"/>
              <a:gd name="connsiteY32381" fmla="*/ 3660016 h 5339960"/>
              <a:gd name="connsiteX32382" fmla="*/ 553152 w 6294865"/>
              <a:gd name="connsiteY32382" fmla="*/ 3643052 h 5339960"/>
              <a:gd name="connsiteX32383" fmla="*/ 551158 w 6294865"/>
              <a:gd name="connsiteY32383" fmla="*/ 3638648 h 5339960"/>
              <a:gd name="connsiteX32384" fmla="*/ 518273 w 6294865"/>
              <a:gd name="connsiteY32384" fmla="*/ 3607770 h 5339960"/>
              <a:gd name="connsiteX32385" fmla="*/ 493039 w 6294865"/>
              <a:gd name="connsiteY32385" fmla="*/ 3586374 h 5339960"/>
              <a:gd name="connsiteX32386" fmla="*/ 454130 w 6294865"/>
              <a:gd name="connsiteY32386" fmla="*/ 3589713 h 5339960"/>
              <a:gd name="connsiteX32387" fmla="*/ 407064 w 6294865"/>
              <a:gd name="connsiteY32387" fmla="*/ 3591803 h 5339960"/>
              <a:gd name="connsiteX32388" fmla="*/ 472215 w 6294865"/>
              <a:gd name="connsiteY32388" fmla="*/ 3577954 h 5339960"/>
              <a:gd name="connsiteX32389" fmla="*/ 481266 w 6294865"/>
              <a:gd name="connsiteY32389" fmla="*/ 3576298 h 5339960"/>
              <a:gd name="connsiteX32390" fmla="*/ 460539 w 6294865"/>
              <a:gd name="connsiteY32390" fmla="*/ 3554094 h 5339960"/>
              <a:gd name="connsiteX32391" fmla="*/ 469442 w 6294865"/>
              <a:gd name="connsiteY32391" fmla="*/ 3531524 h 5339960"/>
              <a:gd name="connsiteX32392" fmla="*/ 481506 w 6294865"/>
              <a:gd name="connsiteY32392" fmla="*/ 3532950 h 5339960"/>
              <a:gd name="connsiteX32393" fmla="*/ 481030 w 6294865"/>
              <a:gd name="connsiteY32393" fmla="*/ 3495752 h 5339960"/>
              <a:gd name="connsiteX32394" fmla="*/ 462731 w 6294865"/>
              <a:gd name="connsiteY32394" fmla="*/ 3483403 h 5339960"/>
              <a:gd name="connsiteX32395" fmla="*/ 469776 w 6294865"/>
              <a:gd name="connsiteY32395" fmla="*/ 3443074 h 5339960"/>
              <a:gd name="connsiteX32396" fmla="*/ 483250 w 6294865"/>
              <a:gd name="connsiteY32396" fmla="*/ 3425987 h 5339960"/>
              <a:gd name="connsiteX32397" fmla="*/ 473372 w 6294865"/>
              <a:gd name="connsiteY32397" fmla="*/ 3404152 h 5339960"/>
              <a:gd name="connsiteX32398" fmla="*/ 453979 w 6294865"/>
              <a:gd name="connsiteY32398" fmla="*/ 3357055 h 5339960"/>
              <a:gd name="connsiteX32399" fmla="*/ 484626 w 6294865"/>
              <a:gd name="connsiteY32399" fmla="*/ 3392480 h 5339960"/>
              <a:gd name="connsiteX32400" fmla="*/ 488594 w 6294865"/>
              <a:gd name="connsiteY32400" fmla="*/ 3398302 h 5339960"/>
              <a:gd name="connsiteX32401" fmla="*/ 494544 w 6294865"/>
              <a:gd name="connsiteY32401" fmla="*/ 3372544 h 5339960"/>
              <a:gd name="connsiteX32402" fmla="*/ 490088 w 6294865"/>
              <a:gd name="connsiteY32402" fmla="*/ 3370096 h 5339960"/>
              <a:gd name="connsiteX32403" fmla="*/ 445214 w 6294865"/>
              <a:gd name="connsiteY32403" fmla="*/ 3310101 h 5339960"/>
              <a:gd name="connsiteX32404" fmla="*/ 411267 w 6294865"/>
              <a:gd name="connsiteY32404" fmla="*/ 3245808 h 5339960"/>
              <a:gd name="connsiteX32405" fmla="*/ 415001 w 6294865"/>
              <a:gd name="connsiteY32405" fmla="*/ 3261348 h 5339960"/>
              <a:gd name="connsiteX32406" fmla="*/ 415690 w 6294865"/>
              <a:gd name="connsiteY32406" fmla="*/ 3265966 h 5339960"/>
              <a:gd name="connsiteX32407" fmla="*/ 405588 w 6294865"/>
              <a:gd name="connsiteY32407" fmla="*/ 3237538 h 5339960"/>
              <a:gd name="connsiteX32408" fmla="*/ 403487 w 6294865"/>
              <a:gd name="connsiteY32408" fmla="*/ 3231073 h 5339960"/>
              <a:gd name="connsiteX32409" fmla="*/ 399427 w 6294865"/>
              <a:gd name="connsiteY32409" fmla="*/ 3223383 h 5339960"/>
              <a:gd name="connsiteX32410" fmla="*/ 398282 w 6294865"/>
              <a:gd name="connsiteY32410" fmla="*/ 3220853 h 5339960"/>
              <a:gd name="connsiteX32411" fmla="*/ 390659 w 6294865"/>
              <a:gd name="connsiteY32411" fmla="*/ 3255731 h 5339960"/>
              <a:gd name="connsiteX32412" fmla="*/ 377975 w 6294865"/>
              <a:gd name="connsiteY32412" fmla="*/ 3296820 h 5339960"/>
              <a:gd name="connsiteX32413" fmla="*/ 369562 w 6294865"/>
              <a:gd name="connsiteY32413" fmla="*/ 3214383 h 5339960"/>
              <a:gd name="connsiteX32414" fmla="*/ 373259 w 6294865"/>
              <a:gd name="connsiteY32414" fmla="*/ 3170225 h 5339960"/>
              <a:gd name="connsiteX32415" fmla="*/ 349750 w 6294865"/>
              <a:gd name="connsiteY32415" fmla="*/ 3159245 h 5339960"/>
              <a:gd name="connsiteX32416" fmla="*/ 346993 w 6294865"/>
              <a:gd name="connsiteY32416" fmla="*/ 3161114 h 5339960"/>
              <a:gd name="connsiteX32417" fmla="*/ 343831 w 6294865"/>
              <a:gd name="connsiteY32417" fmla="*/ 3170473 h 5339960"/>
              <a:gd name="connsiteX32418" fmla="*/ 351965 w 6294865"/>
              <a:gd name="connsiteY32418" fmla="*/ 3188913 h 5339960"/>
              <a:gd name="connsiteX32419" fmla="*/ 355278 w 6294865"/>
              <a:gd name="connsiteY32419" fmla="*/ 3194550 h 5339960"/>
              <a:gd name="connsiteX32420" fmla="*/ 360577 w 6294865"/>
              <a:gd name="connsiteY32420" fmla="*/ 3204780 h 5339960"/>
              <a:gd name="connsiteX32421" fmla="*/ 354836 w 6294865"/>
              <a:gd name="connsiteY32421" fmla="*/ 3200659 h 5339960"/>
              <a:gd name="connsiteX32422" fmla="*/ 353465 w 6294865"/>
              <a:gd name="connsiteY32422" fmla="*/ 3199195 h 5339960"/>
              <a:gd name="connsiteX32423" fmla="*/ 354336 w 6294865"/>
              <a:gd name="connsiteY32423" fmla="*/ 3213646 h 5339960"/>
              <a:gd name="connsiteX32424" fmla="*/ 340935 w 6294865"/>
              <a:gd name="connsiteY32424" fmla="*/ 3208567 h 5339960"/>
              <a:gd name="connsiteX32425" fmla="*/ 335794 w 6294865"/>
              <a:gd name="connsiteY32425" fmla="*/ 3197348 h 5339960"/>
              <a:gd name="connsiteX32426" fmla="*/ 331325 w 6294865"/>
              <a:gd name="connsiteY32426" fmla="*/ 3223212 h 5339960"/>
              <a:gd name="connsiteX32427" fmla="*/ 327044 w 6294865"/>
              <a:gd name="connsiteY32427" fmla="*/ 3248620 h 5339960"/>
              <a:gd name="connsiteX32428" fmla="*/ 327704 w 6294865"/>
              <a:gd name="connsiteY32428" fmla="*/ 3251369 h 5339960"/>
              <a:gd name="connsiteX32429" fmla="*/ 328392 w 6294865"/>
              <a:gd name="connsiteY32429" fmla="*/ 3255988 h 5339960"/>
              <a:gd name="connsiteX32430" fmla="*/ 326598 w 6294865"/>
              <a:gd name="connsiteY32430" fmla="*/ 3251263 h 5339960"/>
              <a:gd name="connsiteX32431" fmla="*/ 320570 w 6294865"/>
              <a:gd name="connsiteY32431" fmla="*/ 3287020 h 5339960"/>
              <a:gd name="connsiteX32432" fmla="*/ 316559 w 6294865"/>
              <a:gd name="connsiteY32432" fmla="*/ 3309385 h 5339960"/>
              <a:gd name="connsiteX32433" fmla="*/ 322405 w 6294865"/>
              <a:gd name="connsiteY32433" fmla="*/ 3332495 h 5339960"/>
              <a:gd name="connsiteX32434" fmla="*/ 326987 w 6294865"/>
              <a:gd name="connsiteY32434" fmla="*/ 3353319 h 5339960"/>
              <a:gd name="connsiteX32435" fmla="*/ 296926 w 6294865"/>
              <a:gd name="connsiteY32435" fmla="*/ 3263476 h 5339960"/>
              <a:gd name="connsiteX32436" fmla="*/ 296326 w 6294865"/>
              <a:gd name="connsiteY32436" fmla="*/ 3261465 h 5339960"/>
              <a:gd name="connsiteX32437" fmla="*/ 284617 w 6294865"/>
              <a:gd name="connsiteY32437" fmla="*/ 3257606 h 5339960"/>
              <a:gd name="connsiteX32438" fmla="*/ 254322 w 6294865"/>
              <a:gd name="connsiteY32438" fmla="*/ 3243457 h 5339960"/>
              <a:gd name="connsiteX32439" fmla="*/ 232331 w 6294865"/>
              <a:gd name="connsiteY32439" fmla="*/ 3227772 h 5339960"/>
              <a:gd name="connsiteX32440" fmla="*/ 228844 w 6294865"/>
              <a:gd name="connsiteY32440" fmla="*/ 3235031 h 5339960"/>
              <a:gd name="connsiteX32441" fmla="*/ 220742 w 6294865"/>
              <a:gd name="connsiteY32441" fmla="*/ 3253109 h 5339960"/>
              <a:gd name="connsiteX32442" fmla="*/ 176211 w 6294865"/>
              <a:gd name="connsiteY32442" fmla="*/ 3267556 h 5339960"/>
              <a:gd name="connsiteX32443" fmla="*/ 218173 w 6294865"/>
              <a:gd name="connsiteY32443" fmla="*/ 3229033 h 5339960"/>
              <a:gd name="connsiteX32444" fmla="*/ 223291 w 6294865"/>
              <a:gd name="connsiteY32444" fmla="*/ 3221323 h 5339960"/>
              <a:gd name="connsiteX32445" fmla="*/ 222294 w 6294865"/>
              <a:gd name="connsiteY32445" fmla="*/ 3220611 h 5339960"/>
              <a:gd name="connsiteX32446" fmla="*/ 218213 w 6294865"/>
              <a:gd name="connsiteY32446" fmla="*/ 3215931 h 5339960"/>
              <a:gd name="connsiteX32447" fmla="*/ 216519 w 6294865"/>
              <a:gd name="connsiteY32447" fmla="*/ 3215264 h 5339960"/>
              <a:gd name="connsiteX32448" fmla="*/ 198569 w 6294865"/>
              <a:gd name="connsiteY32448" fmla="*/ 3215822 h 5339960"/>
              <a:gd name="connsiteX32449" fmla="*/ 185346 w 6294865"/>
              <a:gd name="connsiteY32449" fmla="*/ 3216888 h 5339960"/>
              <a:gd name="connsiteX32450" fmla="*/ 173641 w 6294865"/>
              <a:gd name="connsiteY32450" fmla="*/ 3228599 h 5339960"/>
              <a:gd name="connsiteX32451" fmla="*/ 159017 w 6294865"/>
              <a:gd name="connsiteY32451" fmla="*/ 3242225 h 5339960"/>
              <a:gd name="connsiteX32452" fmla="*/ 176641 w 6294865"/>
              <a:gd name="connsiteY32452" fmla="*/ 3220326 h 5339960"/>
              <a:gd name="connsiteX32453" fmla="*/ 179154 w 6294865"/>
              <a:gd name="connsiteY32453" fmla="*/ 3217360 h 5339960"/>
              <a:gd name="connsiteX32454" fmla="*/ 167184 w 6294865"/>
              <a:gd name="connsiteY32454" fmla="*/ 3216951 h 5339960"/>
              <a:gd name="connsiteX32455" fmla="*/ 164650 w 6294865"/>
              <a:gd name="connsiteY32455" fmla="*/ 3208228 h 5339960"/>
              <a:gd name="connsiteX32456" fmla="*/ 176991 w 6294865"/>
              <a:gd name="connsiteY32456" fmla="*/ 3199599 h 5339960"/>
              <a:gd name="connsiteX32457" fmla="*/ 188567 w 6294865"/>
              <a:gd name="connsiteY32457" fmla="*/ 3198796 h 5339960"/>
              <a:gd name="connsiteX32458" fmla="*/ 194592 w 6294865"/>
              <a:gd name="connsiteY32458" fmla="*/ 3199132 h 5339960"/>
              <a:gd name="connsiteX32459" fmla="*/ 202931 w 6294865"/>
              <a:gd name="connsiteY32459" fmla="*/ 3189513 h 5339960"/>
              <a:gd name="connsiteX32460" fmla="*/ 201652 w 6294865"/>
              <a:gd name="connsiteY32460" fmla="*/ 3186197 h 5339960"/>
              <a:gd name="connsiteX32461" fmla="*/ 202591 w 6294865"/>
              <a:gd name="connsiteY32461" fmla="*/ 3165996 h 5339960"/>
              <a:gd name="connsiteX32462" fmla="*/ 189017 w 6294865"/>
              <a:gd name="connsiteY32462" fmla="*/ 3170747 h 5339960"/>
              <a:gd name="connsiteX32463" fmla="*/ 177616 w 6294865"/>
              <a:gd name="connsiteY32463" fmla="*/ 3170223 h 5339960"/>
              <a:gd name="connsiteX32464" fmla="*/ 193790 w 6294865"/>
              <a:gd name="connsiteY32464" fmla="*/ 3154446 h 5339960"/>
              <a:gd name="connsiteX32465" fmla="*/ 205871 w 6294865"/>
              <a:gd name="connsiteY32465" fmla="*/ 3143790 h 5339960"/>
              <a:gd name="connsiteX32466" fmla="*/ 205991 w 6294865"/>
              <a:gd name="connsiteY32466" fmla="*/ 3143230 h 5339960"/>
              <a:gd name="connsiteX32467" fmla="*/ 202464 w 6294865"/>
              <a:gd name="connsiteY32467" fmla="*/ 3138994 h 5339960"/>
              <a:gd name="connsiteX32468" fmla="*/ 192840 w 6294865"/>
              <a:gd name="connsiteY32468" fmla="*/ 3136765 h 5339960"/>
              <a:gd name="connsiteX32469" fmla="*/ 173090 w 6294865"/>
              <a:gd name="connsiteY32469" fmla="*/ 3147906 h 5339960"/>
              <a:gd name="connsiteX32470" fmla="*/ 154644 w 6294865"/>
              <a:gd name="connsiteY32470" fmla="*/ 3137617 h 5339960"/>
              <a:gd name="connsiteX32471" fmla="*/ 165307 w 6294865"/>
              <a:gd name="connsiteY32471" fmla="*/ 3131401 h 5339960"/>
              <a:gd name="connsiteX32472" fmla="*/ 139128 w 6294865"/>
              <a:gd name="connsiteY32472" fmla="*/ 3129490 h 5339960"/>
              <a:gd name="connsiteX32473" fmla="*/ 74573 w 6294865"/>
              <a:gd name="connsiteY32473" fmla="*/ 3125042 h 5339960"/>
              <a:gd name="connsiteX32474" fmla="*/ 51923 w 6294865"/>
              <a:gd name="connsiteY32474" fmla="*/ 3123241 h 5339960"/>
              <a:gd name="connsiteX32475" fmla="*/ 29499 w 6294865"/>
              <a:gd name="connsiteY32475" fmla="*/ 3131323 h 5339960"/>
              <a:gd name="connsiteX32476" fmla="*/ 9223 w 6294865"/>
              <a:gd name="connsiteY32476" fmla="*/ 3137924 h 5339960"/>
              <a:gd name="connsiteX32477" fmla="*/ 95687 w 6294865"/>
              <a:gd name="connsiteY32477" fmla="*/ 3099203 h 5339960"/>
              <a:gd name="connsiteX32478" fmla="*/ 97628 w 6294865"/>
              <a:gd name="connsiteY32478" fmla="*/ 3098408 h 5339960"/>
              <a:gd name="connsiteX32479" fmla="*/ 100322 w 6294865"/>
              <a:gd name="connsiteY32479" fmla="*/ 3086376 h 5339960"/>
              <a:gd name="connsiteX32480" fmla="*/ 111433 w 6294865"/>
              <a:gd name="connsiteY32480" fmla="*/ 3054841 h 5339960"/>
              <a:gd name="connsiteX32481" fmla="*/ 124888 w 6294865"/>
              <a:gd name="connsiteY32481" fmla="*/ 3031419 h 5339960"/>
              <a:gd name="connsiteX32482" fmla="*/ 117323 w 6294865"/>
              <a:gd name="connsiteY32482" fmla="*/ 3028662 h 5339960"/>
              <a:gd name="connsiteX32483" fmla="*/ 98536 w 6294865"/>
              <a:gd name="connsiteY32483" fmla="*/ 3022369 h 5339960"/>
              <a:gd name="connsiteX32484" fmla="*/ 79794 w 6294865"/>
              <a:gd name="connsiteY32484" fmla="*/ 2979467 h 5339960"/>
              <a:gd name="connsiteX32485" fmla="*/ 122244 w 6294865"/>
              <a:gd name="connsiteY32485" fmla="*/ 3017454 h 5339960"/>
              <a:gd name="connsiteX32486" fmla="*/ 130418 w 6294865"/>
              <a:gd name="connsiteY32486" fmla="*/ 3021790 h 5339960"/>
              <a:gd name="connsiteX32487" fmla="*/ 131029 w 6294865"/>
              <a:gd name="connsiteY32487" fmla="*/ 3020728 h 5339960"/>
              <a:gd name="connsiteX32488" fmla="*/ 135286 w 6294865"/>
              <a:gd name="connsiteY32488" fmla="*/ 3016208 h 5339960"/>
              <a:gd name="connsiteX32489" fmla="*/ 135785 w 6294865"/>
              <a:gd name="connsiteY32489" fmla="*/ 3014456 h 5339960"/>
              <a:gd name="connsiteX32490" fmla="*/ 133470 w 6294865"/>
              <a:gd name="connsiteY32490" fmla="*/ 2996648 h 5339960"/>
              <a:gd name="connsiteX32491" fmla="*/ 131113 w 6294865"/>
              <a:gd name="connsiteY32491" fmla="*/ 2983592 h 5339960"/>
              <a:gd name="connsiteX32492" fmla="*/ 118311 w 6294865"/>
              <a:gd name="connsiteY32492" fmla="*/ 2973092 h 5339960"/>
              <a:gd name="connsiteX32493" fmla="*/ 103317 w 6294865"/>
              <a:gd name="connsiteY32493" fmla="*/ 2959874 h 5339960"/>
              <a:gd name="connsiteX32494" fmla="*/ 126837 w 6294865"/>
              <a:gd name="connsiteY32494" fmla="*/ 2975266 h 5339960"/>
              <a:gd name="connsiteX32495" fmla="*/ 130037 w 6294865"/>
              <a:gd name="connsiteY32495" fmla="*/ 2977476 h 5339960"/>
              <a:gd name="connsiteX32496" fmla="*/ 129270 w 6294865"/>
              <a:gd name="connsiteY32496" fmla="*/ 2965525 h 5339960"/>
              <a:gd name="connsiteX32497" fmla="*/ 137702 w 6294865"/>
              <a:gd name="connsiteY32497" fmla="*/ 2962146 h 5339960"/>
              <a:gd name="connsiteX32498" fmla="*/ 141051 w 6294865"/>
              <a:gd name="connsiteY32498" fmla="*/ 2966055 h 5339960"/>
              <a:gd name="connsiteX32499" fmla="*/ 150293 w 6294865"/>
              <a:gd name="connsiteY32499" fmla="*/ 2956055 h 5339960"/>
              <a:gd name="connsiteX32500" fmla="*/ 147783 w 6294865"/>
              <a:gd name="connsiteY32500" fmla="*/ 2947426 h 5339960"/>
              <a:gd name="connsiteX32501" fmla="*/ 160127 w 6294865"/>
              <a:gd name="connsiteY32501" fmla="*/ 2938797 h 5339960"/>
              <a:gd name="connsiteX32502" fmla="*/ 168581 w 6294865"/>
              <a:gd name="connsiteY32502" fmla="*/ 2938210 h 5339960"/>
              <a:gd name="connsiteX32503" fmla="*/ 171055 w 6294865"/>
              <a:gd name="connsiteY32503" fmla="*/ 2929531 h 5339960"/>
              <a:gd name="connsiteX32504" fmla="*/ 176980 w 6294865"/>
              <a:gd name="connsiteY32504" fmla="*/ 2911372 h 5339960"/>
              <a:gd name="connsiteX32505" fmla="*/ 177460 w 6294865"/>
              <a:gd name="connsiteY32505" fmla="*/ 2929730 h 5339960"/>
              <a:gd name="connsiteX32506" fmla="*/ 177210 w 6294865"/>
              <a:gd name="connsiteY32506" fmla="*/ 2932434 h 5339960"/>
              <a:gd name="connsiteX32507" fmla="*/ 185539 w 6294865"/>
              <a:gd name="connsiteY32507" fmla="*/ 2927346 h 5339960"/>
              <a:gd name="connsiteX32508" fmla="*/ 184788 w 6294865"/>
              <a:gd name="connsiteY32508" fmla="*/ 2925395 h 5339960"/>
              <a:gd name="connsiteX32509" fmla="*/ 193946 w 6294865"/>
              <a:gd name="connsiteY32509" fmla="*/ 2859972 h 5339960"/>
              <a:gd name="connsiteX32510" fmla="*/ 194233 w 6294865"/>
              <a:gd name="connsiteY32510" fmla="*/ 2858966 h 5339960"/>
              <a:gd name="connsiteX32511" fmla="*/ 183088 w 6294865"/>
              <a:gd name="connsiteY32511" fmla="*/ 2865982 h 5339960"/>
              <a:gd name="connsiteX32512" fmla="*/ 168820 w 6294865"/>
              <a:gd name="connsiteY32512" fmla="*/ 2873163 h 5339960"/>
              <a:gd name="connsiteX32513" fmla="*/ 187039 w 6294865"/>
              <a:gd name="connsiteY32513" fmla="*/ 2848848 h 5339960"/>
              <a:gd name="connsiteX32514" fmla="*/ 200417 w 6294865"/>
              <a:gd name="connsiteY32514" fmla="*/ 2837272 h 5339960"/>
              <a:gd name="connsiteX32515" fmla="*/ 203171 w 6294865"/>
              <a:gd name="connsiteY32515" fmla="*/ 2827611 h 5339960"/>
              <a:gd name="connsiteX32516" fmla="*/ 200818 w 6294865"/>
              <a:gd name="connsiteY32516" fmla="*/ 2829166 h 5339960"/>
              <a:gd name="connsiteX32517" fmla="*/ 167142 w 6294865"/>
              <a:gd name="connsiteY32517" fmla="*/ 2836438 h 5339960"/>
              <a:gd name="connsiteX32518" fmla="*/ 209105 w 6294865"/>
              <a:gd name="connsiteY32518" fmla="*/ 2797916 h 5339960"/>
              <a:gd name="connsiteX32519" fmla="*/ 214223 w 6294865"/>
              <a:gd name="connsiteY32519" fmla="*/ 2790205 h 5339960"/>
              <a:gd name="connsiteX32520" fmla="*/ 213226 w 6294865"/>
              <a:gd name="connsiteY32520" fmla="*/ 2789494 h 5339960"/>
              <a:gd name="connsiteX32521" fmla="*/ 209143 w 6294865"/>
              <a:gd name="connsiteY32521" fmla="*/ 2784813 h 5339960"/>
              <a:gd name="connsiteX32522" fmla="*/ 207451 w 6294865"/>
              <a:gd name="connsiteY32522" fmla="*/ 2784145 h 5339960"/>
              <a:gd name="connsiteX32523" fmla="*/ 189499 w 6294865"/>
              <a:gd name="connsiteY32523" fmla="*/ 2784704 h 5339960"/>
              <a:gd name="connsiteX32524" fmla="*/ 176277 w 6294865"/>
              <a:gd name="connsiteY32524" fmla="*/ 2785769 h 5339960"/>
              <a:gd name="connsiteX32525" fmla="*/ 164573 w 6294865"/>
              <a:gd name="connsiteY32525" fmla="*/ 2797481 h 5339960"/>
              <a:gd name="connsiteX32526" fmla="*/ 149947 w 6294865"/>
              <a:gd name="connsiteY32526" fmla="*/ 2811107 h 5339960"/>
              <a:gd name="connsiteX32527" fmla="*/ 167572 w 6294865"/>
              <a:gd name="connsiteY32527" fmla="*/ 2789209 h 5339960"/>
              <a:gd name="connsiteX32528" fmla="*/ 170085 w 6294865"/>
              <a:gd name="connsiteY32528" fmla="*/ 2786242 h 5339960"/>
              <a:gd name="connsiteX32529" fmla="*/ 158116 w 6294865"/>
              <a:gd name="connsiteY32529" fmla="*/ 2785833 h 5339960"/>
              <a:gd name="connsiteX32530" fmla="*/ 155581 w 6294865"/>
              <a:gd name="connsiteY32530" fmla="*/ 2777109 h 5339960"/>
              <a:gd name="connsiteX32531" fmla="*/ 167923 w 6294865"/>
              <a:gd name="connsiteY32531" fmla="*/ 2768481 h 5339960"/>
              <a:gd name="connsiteX32532" fmla="*/ 179499 w 6294865"/>
              <a:gd name="connsiteY32532" fmla="*/ 2767677 h 5339960"/>
              <a:gd name="connsiteX32533" fmla="*/ 185524 w 6294865"/>
              <a:gd name="connsiteY32533" fmla="*/ 2768014 h 5339960"/>
              <a:gd name="connsiteX32534" fmla="*/ 193863 w 6294865"/>
              <a:gd name="connsiteY32534" fmla="*/ 2758395 h 5339960"/>
              <a:gd name="connsiteX32535" fmla="*/ 192585 w 6294865"/>
              <a:gd name="connsiteY32535" fmla="*/ 2755078 h 5339960"/>
              <a:gd name="connsiteX32536" fmla="*/ 193522 w 6294865"/>
              <a:gd name="connsiteY32536" fmla="*/ 2734878 h 5339960"/>
              <a:gd name="connsiteX32537" fmla="*/ 179948 w 6294865"/>
              <a:gd name="connsiteY32537" fmla="*/ 2739628 h 5339960"/>
              <a:gd name="connsiteX32538" fmla="*/ 168547 w 6294865"/>
              <a:gd name="connsiteY32538" fmla="*/ 2739106 h 5339960"/>
              <a:gd name="connsiteX32539" fmla="*/ 184721 w 6294865"/>
              <a:gd name="connsiteY32539" fmla="*/ 2723328 h 5339960"/>
              <a:gd name="connsiteX32540" fmla="*/ 196802 w 6294865"/>
              <a:gd name="connsiteY32540" fmla="*/ 2712673 h 5339960"/>
              <a:gd name="connsiteX32541" fmla="*/ 196922 w 6294865"/>
              <a:gd name="connsiteY32541" fmla="*/ 2712111 h 5339960"/>
              <a:gd name="connsiteX32542" fmla="*/ 193394 w 6294865"/>
              <a:gd name="connsiteY32542" fmla="*/ 2707875 h 5339960"/>
              <a:gd name="connsiteX32543" fmla="*/ 183772 w 6294865"/>
              <a:gd name="connsiteY32543" fmla="*/ 2705646 h 5339960"/>
              <a:gd name="connsiteX32544" fmla="*/ 164021 w 6294865"/>
              <a:gd name="connsiteY32544" fmla="*/ 2716789 h 5339960"/>
              <a:gd name="connsiteX32545" fmla="*/ 145576 w 6294865"/>
              <a:gd name="connsiteY32545" fmla="*/ 2706499 h 5339960"/>
              <a:gd name="connsiteX32546" fmla="*/ 156238 w 6294865"/>
              <a:gd name="connsiteY32546" fmla="*/ 2700283 h 5339960"/>
              <a:gd name="connsiteX32547" fmla="*/ 130061 w 6294865"/>
              <a:gd name="connsiteY32547" fmla="*/ 2698372 h 5339960"/>
              <a:gd name="connsiteX32548" fmla="*/ 65505 w 6294865"/>
              <a:gd name="connsiteY32548" fmla="*/ 2693922 h 5339960"/>
              <a:gd name="connsiteX32549" fmla="*/ 42854 w 6294865"/>
              <a:gd name="connsiteY32549" fmla="*/ 2692123 h 5339960"/>
              <a:gd name="connsiteX32550" fmla="*/ 20429 w 6294865"/>
              <a:gd name="connsiteY32550" fmla="*/ 2700206 h 5339960"/>
              <a:gd name="connsiteX32551" fmla="*/ 155 w 6294865"/>
              <a:gd name="connsiteY32551" fmla="*/ 2706806 h 5339960"/>
              <a:gd name="connsiteX32552" fmla="*/ 86618 w 6294865"/>
              <a:gd name="connsiteY32552" fmla="*/ 2668084 h 5339960"/>
              <a:gd name="connsiteX32553" fmla="*/ 88560 w 6294865"/>
              <a:gd name="connsiteY32553" fmla="*/ 2667290 h 5339960"/>
              <a:gd name="connsiteX32554" fmla="*/ 91253 w 6294865"/>
              <a:gd name="connsiteY32554" fmla="*/ 2655257 h 5339960"/>
              <a:gd name="connsiteX32555" fmla="*/ 102365 w 6294865"/>
              <a:gd name="connsiteY32555" fmla="*/ 2623723 h 5339960"/>
              <a:gd name="connsiteX32556" fmla="*/ 115819 w 6294865"/>
              <a:gd name="connsiteY32556" fmla="*/ 2600301 h 5339960"/>
              <a:gd name="connsiteX32557" fmla="*/ 108253 w 6294865"/>
              <a:gd name="connsiteY32557" fmla="*/ 2597543 h 5339960"/>
              <a:gd name="connsiteX32558" fmla="*/ 89467 w 6294865"/>
              <a:gd name="connsiteY32558" fmla="*/ 2591250 h 5339960"/>
              <a:gd name="connsiteX32559" fmla="*/ 70725 w 6294865"/>
              <a:gd name="connsiteY32559" fmla="*/ 2548350 h 5339960"/>
              <a:gd name="connsiteX32560" fmla="*/ 113175 w 6294865"/>
              <a:gd name="connsiteY32560" fmla="*/ 2586335 h 5339960"/>
              <a:gd name="connsiteX32561" fmla="*/ 121350 w 6294865"/>
              <a:gd name="connsiteY32561" fmla="*/ 2590671 h 5339960"/>
              <a:gd name="connsiteX32562" fmla="*/ 121961 w 6294865"/>
              <a:gd name="connsiteY32562" fmla="*/ 2589610 h 5339960"/>
              <a:gd name="connsiteX32563" fmla="*/ 126218 w 6294865"/>
              <a:gd name="connsiteY32563" fmla="*/ 2585088 h 5339960"/>
              <a:gd name="connsiteX32564" fmla="*/ 126716 w 6294865"/>
              <a:gd name="connsiteY32564" fmla="*/ 2583338 h 5339960"/>
              <a:gd name="connsiteX32565" fmla="*/ 124401 w 6294865"/>
              <a:gd name="connsiteY32565" fmla="*/ 2565529 h 5339960"/>
              <a:gd name="connsiteX32566" fmla="*/ 122044 w 6294865"/>
              <a:gd name="connsiteY32566" fmla="*/ 2552473 h 5339960"/>
              <a:gd name="connsiteX32567" fmla="*/ 109242 w 6294865"/>
              <a:gd name="connsiteY32567" fmla="*/ 2541974 h 5339960"/>
              <a:gd name="connsiteX32568" fmla="*/ 94248 w 6294865"/>
              <a:gd name="connsiteY32568" fmla="*/ 2528756 h 5339960"/>
              <a:gd name="connsiteX32569" fmla="*/ 117769 w 6294865"/>
              <a:gd name="connsiteY32569" fmla="*/ 2544148 h 5339960"/>
              <a:gd name="connsiteX32570" fmla="*/ 120969 w 6294865"/>
              <a:gd name="connsiteY32570" fmla="*/ 2546358 h 5339960"/>
              <a:gd name="connsiteX32571" fmla="*/ 120202 w 6294865"/>
              <a:gd name="connsiteY32571" fmla="*/ 2534406 h 5339960"/>
              <a:gd name="connsiteX32572" fmla="*/ 128634 w 6294865"/>
              <a:gd name="connsiteY32572" fmla="*/ 2531029 h 5339960"/>
              <a:gd name="connsiteX32573" fmla="*/ 131983 w 6294865"/>
              <a:gd name="connsiteY32573" fmla="*/ 2534936 h 5339960"/>
              <a:gd name="connsiteX32574" fmla="*/ 141224 w 6294865"/>
              <a:gd name="connsiteY32574" fmla="*/ 2524937 h 5339960"/>
              <a:gd name="connsiteX32575" fmla="*/ 138716 w 6294865"/>
              <a:gd name="connsiteY32575" fmla="*/ 2516307 h 5339960"/>
              <a:gd name="connsiteX32576" fmla="*/ 151059 w 6294865"/>
              <a:gd name="connsiteY32576" fmla="*/ 2507678 h 5339960"/>
              <a:gd name="connsiteX32577" fmla="*/ 159513 w 6294865"/>
              <a:gd name="connsiteY32577" fmla="*/ 2507091 h 5339960"/>
              <a:gd name="connsiteX32578" fmla="*/ 161986 w 6294865"/>
              <a:gd name="connsiteY32578" fmla="*/ 2498412 h 5339960"/>
              <a:gd name="connsiteX32579" fmla="*/ 167911 w 6294865"/>
              <a:gd name="connsiteY32579" fmla="*/ 2480252 h 5339960"/>
              <a:gd name="connsiteX32580" fmla="*/ 168391 w 6294865"/>
              <a:gd name="connsiteY32580" fmla="*/ 2498612 h 5339960"/>
              <a:gd name="connsiteX32581" fmla="*/ 168143 w 6294865"/>
              <a:gd name="connsiteY32581" fmla="*/ 2501316 h 5339960"/>
              <a:gd name="connsiteX32582" fmla="*/ 176471 w 6294865"/>
              <a:gd name="connsiteY32582" fmla="*/ 2496229 h 5339960"/>
              <a:gd name="connsiteX32583" fmla="*/ 175720 w 6294865"/>
              <a:gd name="connsiteY32583" fmla="*/ 2494275 h 5339960"/>
              <a:gd name="connsiteX32584" fmla="*/ 184878 w 6294865"/>
              <a:gd name="connsiteY32584" fmla="*/ 2428854 h 5339960"/>
              <a:gd name="connsiteX32585" fmla="*/ 185164 w 6294865"/>
              <a:gd name="connsiteY32585" fmla="*/ 2427848 h 5339960"/>
              <a:gd name="connsiteX32586" fmla="*/ 174020 w 6294865"/>
              <a:gd name="connsiteY32586" fmla="*/ 2434863 h 5339960"/>
              <a:gd name="connsiteX32587" fmla="*/ 159751 w 6294865"/>
              <a:gd name="connsiteY32587" fmla="*/ 2442044 h 5339960"/>
              <a:gd name="connsiteX32588" fmla="*/ 177970 w 6294865"/>
              <a:gd name="connsiteY32588" fmla="*/ 2417729 h 5339960"/>
              <a:gd name="connsiteX32589" fmla="*/ 191348 w 6294865"/>
              <a:gd name="connsiteY32589" fmla="*/ 2406154 h 5339960"/>
              <a:gd name="connsiteX32590" fmla="*/ 194217 w 6294865"/>
              <a:gd name="connsiteY32590" fmla="*/ 2396091 h 5339960"/>
              <a:gd name="connsiteX32591" fmla="*/ 200142 w 6294865"/>
              <a:gd name="connsiteY32591" fmla="*/ 2377933 h 5339960"/>
              <a:gd name="connsiteX32592" fmla="*/ 201406 w 6294865"/>
              <a:gd name="connsiteY32592" fmla="*/ 2380281 h 5339960"/>
              <a:gd name="connsiteX32593" fmla="*/ 200763 w 6294865"/>
              <a:gd name="connsiteY32593" fmla="*/ 2393400 h 5339960"/>
              <a:gd name="connsiteX32594" fmla="*/ 201643 w 6294865"/>
              <a:gd name="connsiteY32594" fmla="*/ 2395179 h 5339960"/>
              <a:gd name="connsiteX32595" fmla="*/ 202065 w 6294865"/>
              <a:gd name="connsiteY32595" fmla="*/ 2397961 h 5339960"/>
              <a:gd name="connsiteX32596" fmla="*/ 215474 w 6294865"/>
              <a:gd name="connsiteY32596" fmla="*/ 2389770 h 5339960"/>
              <a:gd name="connsiteX32597" fmla="*/ 229206 w 6294865"/>
              <a:gd name="connsiteY32597" fmla="*/ 2385980 h 5339960"/>
              <a:gd name="connsiteX32598" fmla="*/ 228581 w 6294865"/>
              <a:gd name="connsiteY32598" fmla="*/ 2344757 h 5339960"/>
              <a:gd name="connsiteX32599" fmla="*/ 232331 w 6294865"/>
              <a:gd name="connsiteY32599" fmla="*/ 2289737 h 5339960"/>
              <a:gd name="connsiteX32600" fmla="*/ 242016 w 6294865"/>
              <a:gd name="connsiteY32600" fmla="*/ 2357842 h 5339960"/>
              <a:gd name="connsiteX32601" fmla="*/ 244833 w 6294865"/>
              <a:gd name="connsiteY32601" fmla="*/ 2383014 h 5339960"/>
              <a:gd name="connsiteX32602" fmla="*/ 254578 w 6294865"/>
              <a:gd name="connsiteY32602" fmla="*/ 2384720 h 5339960"/>
              <a:gd name="connsiteX32603" fmla="*/ 267961 w 6294865"/>
              <a:gd name="connsiteY32603" fmla="*/ 2394058 h 5339960"/>
              <a:gd name="connsiteX32604" fmla="*/ 270453 w 6294865"/>
              <a:gd name="connsiteY32604" fmla="*/ 2397378 h 5339960"/>
              <a:gd name="connsiteX32605" fmla="*/ 278119 w 6294865"/>
              <a:gd name="connsiteY32605" fmla="*/ 2390206 h 5339960"/>
              <a:gd name="connsiteX32606" fmla="*/ 353746 w 6294865"/>
              <a:gd name="connsiteY32606" fmla="*/ 2340706 h 5339960"/>
              <a:gd name="connsiteX32607" fmla="*/ 355522 w 6294865"/>
              <a:gd name="connsiteY32607" fmla="*/ 2339834 h 5339960"/>
              <a:gd name="connsiteX32608" fmla="*/ 356285 w 6294865"/>
              <a:gd name="connsiteY32608" fmla="*/ 2324064 h 5339960"/>
              <a:gd name="connsiteX32609" fmla="*/ 358005 w 6294865"/>
              <a:gd name="connsiteY32609" fmla="*/ 2308054 h 5339960"/>
              <a:gd name="connsiteX32610" fmla="*/ 357763 w 6294865"/>
              <a:gd name="connsiteY32610" fmla="*/ 2308169 h 5339960"/>
              <a:gd name="connsiteX32611" fmla="*/ 347313 w 6294865"/>
              <a:gd name="connsiteY32611" fmla="*/ 2297325 h 5339960"/>
              <a:gd name="connsiteX32612" fmla="*/ 345412 w 6294865"/>
              <a:gd name="connsiteY32612" fmla="*/ 2289067 h 5339960"/>
              <a:gd name="connsiteX32613" fmla="*/ 336453 w 6294865"/>
              <a:gd name="connsiteY32613" fmla="*/ 2287979 h 5339960"/>
              <a:gd name="connsiteX32614" fmla="*/ 317591 w 6294865"/>
              <a:gd name="connsiteY32614" fmla="*/ 2284965 h 5339960"/>
              <a:gd name="connsiteX32615" fmla="*/ 335649 w 6294865"/>
              <a:gd name="connsiteY32615" fmla="*/ 2281622 h 5339960"/>
              <a:gd name="connsiteX32616" fmla="*/ 338359 w 6294865"/>
              <a:gd name="connsiteY32616" fmla="*/ 2281445 h 5339960"/>
              <a:gd name="connsiteX32617" fmla="*/ 332031 w 6294865"/>
              <a:gd name="connsiteY32617" fmla="*/ 2274013 h 5339960"/>
              <a:gd name="connsiteX32618" fmla="*/ 330221 w 6294865"/>
              <a:gd name="connsiteY32618" fmla="*/ 2275061 h 5339960"/>
              <a:gd name="connsiteX32619" fmla="*/ 264172 w 6294865"/>
              <a:gd name="connsiteY32619" fmla="*/ 2276237 h 5339960"/>
              <a:gd name="connsiteX32620" fmla="*/ 263134 w 6294865"/>
              <a:gd name="connsiteY32620" fmla="*/ 2276111 h 5339960"/>
              <a:gd name="connsiteX32621" fmla="*/ 271804 w 6294865"/>
              <a:gd name="connsiteY32621" fmla="*/ 2286022 h 5339960"/>
              <a:gd name="connsiteX32622" fmla="*/ 281126 w 6294865"/>
              <a:gd name="connsiteY32622" fmla="*/ 2298994 h 5339960"/>
              <a:gd name="connsiteX32623" fmla="*/ 254263 w 6294865"/>
              <a:gd name="connsiteY32623" fmla="*/ 2284798 h 5339960"/>
              <a:gd name="connsiteX32624" fmla="*/ 240740 w 6294865"/>
              <a:gd name="connsiteY32624" fmla="*/ 2273392 h 5339960"/>
              <a:gd name="connsiteX32625" fmla="*/ 230353 w 6294865"/>
              <a:gd name="connsiteY32625" fmla="*/ 2272131 h 5339960"/>
              <a:gd name="connsiteX32626" fmla="*/ 211491 w 6294865"/>
              <a:gd name="connsiteY32626" fmla="*/ 2269116 h 5339960"/>
              <a:gd name="connsiteX32627" fmla="*/ 213612 w 6294865"/>
              <a:gd name="connsiteY32627" fmla="*/ 2267499 h 5339960"/>
              <a:gd name="connsiteX32628" fmla="*/ 226671 w 6294865"/>
              <a:gd name="connsiteY32628" fmla="*/ 2266086 h 5339960"/>
              <a:gd name="connsiteX32629" fmla="*/ 228291 w 6294865"/>
              <a:gd name="connsiteY32629" fmla="*/ 2264939 h 5339960"/>
              <a:gd name="connsiteX32630" fmla="*/ 230973 w 6294865"/>
              <a:gd name="connsiteY32630" fmla="*/ 2264088 h 5339960"/>
              <a:gd name="connsiteX32631" fmla="*/ 220787 w 6294865"/>
              <a:gd name="connsiteY32631" fmla="*/ 2252124 h 5339960"/>
              <a:gd name="connsiteX32632" fmla="*/ 214898 w 6294865"/>
              <a:gd name="connsiteY32632" fmla="*/ 2239152 h 5339960"/>
              <a:gd name="connsiteX32633" fmla="*/ 174279 w 6294865"/>
              <a:gd name="connsiteY32633" fmla="*/ 2246210 h 5339960"/>
              <a:gd name="connsiteX32634" fmla="*/ 137831 w 6294865"/>
              <a:gd name="connsiteY32634" fmla="*/ 2250183 h 5339960"/>
              <a:gd name="connsiteX32635" fmla="*/ 123674 w 6294865"/>
              <a:gd name="connsiteY32635" fmla="*/ 2250888 h 5339960"/>
              <a:gd name="connsiteX32636" fmla="*/ 120848 w 6294865"/>
              <a:gd name="connsiteY32636" fmla="*/ 2277313 h 5339960"/>
              <a:gd name="connsiteX32637" fmla="*/ 113867 w 6294865"/>
              <a:gd name="connsiteY32637" fmla="*/ 2410881 h 5339960"/>
              <a:gd name="connsiteX32638" fmla="*/ 113590 w 6294865"/>
              <a:gd name="connsiteY32638" fmla="*/ 2422153 h 5339960"/>
              <a:gd name="connsiteX32639" fmla="*/ 112233 w 6294865"/>
              <a:gd name="connsiteY32639" fmla="*/ 2412043 h 5339960"/>
              <a:gd name="connsiteX32640" fmla="*/ 115464 w 6294865"/>
              <a:gd name="connsiteY32640" fmla="*/ 2137890 h 5339960"/>
              <a:gd name="connsiteX32641" fmla="*/ 124098 w 6294865"/>
              <a:gd name="connsiteY32641" fmla="*/ 2123797 h 5339960"/>
              <a:gd name="connsiteX32642" fmla="*/ 115406 w 6294865"/>
              <a:gd name="connsiteY32642" fmla="*/ 2124230 h 5339960"/>
              <a:gd name="connsiteX32643" fmla="*/ 118248 w 6294865"/>
              <a:gd name="connsiteY32643" fmla="*/ 2122217 h 5339960"/>
              <a:gd name="connsiteX32644" fmla="*/ 126711 w 6294865"/>
              <a:gd name="connsiteY32644" fmla="*/ 2119533 h 5339960"/>
              <a:gd name="connsiteX32645" fmla="*/ 132659 w 6294865"/>
              <a:gd name="connsiteY32645" fmla="*/ 2109823 h 5339960"/>
              <a:gd name="connsiteX32646" fmla="*/ 138843 w 6294865"/>
              <a:gd name="connsiteY32646" fmla="*/ 2106318 h 5339960"/>
              <a:gd name="connsiteX32647" fmla="*/ 130422 w 6294865"/>
              <a:gd name="connsiteY32647" fmla="*/ 2094336 h 5339960"/>
              <a:gd name="connsiteX32648" fmla="*/ 121038 w 6294865"/>
              <a:gd name="connsiteY32648" fmla="*/ 2079029 h 5339960"/>
              <a:gd name="connsiteX32649" fmla="*/ 145455 w 6294865"/>
              <a:gd name="connsiteY32649" fmla="*/ 2100332 h 5339960"/>
              <a:gd name="connsiteX32650" fmla="*/ 146891 w 6294865"/>
              <a:gd name="connsiteY32650" fmla="*/ 2101755 h 5339960"/>
              <a:gd name="connsiteX32651" fmla="*/ 159031 w 6294865"/>
              <a:gd name="connsiteY32651" fmla="*/ 2094874 h 5339960"/>
              <a:gd name="connsiteX32652" fmla="*/ 193868 w 6294865"/>
              <a:gd name="connsiteY32652" fmla="*/ 2087234 h 5339960"/>
              <a:gd name="connsiteX32653" fmla="*/ 205753 w 6294865"/>
              <a:gd name="connsiteY32653" fmla="*/ 2087398 h 5339960"/>
              <a:gd name="connsiteX32654" fmla="*/ 212877 w 6294865"/>
              <a:gd name="connsiteY32654" fmla="*/ 2072737 h 5339960"/>
              <a:gd name="connsiteX32655" fmla="*/ 215767 w 6294865"/>
              <a:gd name="connsiteY32655" fmla="*/ 2069757 h 5339960"/>
              <a:gd name="connsiteX32656" fmla="*/ 207486 w 6294865"/>
              <a:gd name="connsiteY32656" fmla="*/ 2063306 h 5339960"/>
              <a:gd name="connsiteX32657" fmla="*/ 117095 w 6294865"/>
              <a:gd name="connsiteY32657" fmla="*/ 1952154 h 533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  <a:cxn ang="0">
                <a:pos x="connsiteX21610" y="connsiteY21610"/>
              </a:cxn>
              <a:cxn ang="0">
                <a:pos x="connsiteX21611" y="connsiteY21611"/>
              </a:cxn>
              <a:cxn ang="0">
                <a:pos x="connsiteX21612" y="connsiteY21612"/>
              </a:cxn>
              <a:cxn ang="0">
                <a:pos x="connsiteX21613" y="connsiteY21613"/>
              </a:cxn>
              <a:cxn ang="0">
                <a:pos x="connsiteX21614" y="connsiteY21614"/>
              </a:cxn>
              <a:cxn ang="0">
                <a:pos x="connsiteX21615" y="connsiteY21615"/>
              </a:cxn>
              <a:cxn ang="0">
                <a:pos x="connsiteX21616" y="connsiteY21616"/>
              </a:cxn>
              <a:cxn ang="0">
                <a:pos x="connsiteX21617" y="connsiteY21617"/>
              </a:cxn>
              <a:cxn ang="0">
                <a:pos x="connsiteX21618" y="connsiteY21618"/>
              </a:cxn>
              <a:cxn ang="0">
                <a:pos x="connsiteX21619" y="connsiteY21619"/>
              </a:cxn>
              <a:cxn ang="0">
                <a:pos x="connsiteX21620" y="connsiteY21620"/>
              </a:cxn>
              <a:cxn ang="0">
                <a:pos x="connsiteX21621" y="connsiteY21621"/>
              </a:cxn>
              <a:cxn ang="0">
                <a:pos x="connsiteX21622" y="connsiteY21622"/>
              </a:cxn>
              <a:cxn ang="0">
                <a:pos x="connsiteX21623" y="connsiteY21623"/>
              </a:cxn>
              <a:cxn ang="0">
                <a:pos x="connsiteX21624" y="connsiteY21624"/>
              </a:cxn>
              <a:cxn ang="0">
                <a:pos x="connsiteX21625" y="connsiteY21625"/>
              </a:cxn>
              <a:cxn ang="0">
                <a:pos x="connsiteX21626" y="connsiteY21626"/>
              </a:cxn>
              <a:cxn ang="0">
                <a:pos x="connsiteX21627" y="connsiteY21627"/>
              </a:cxn>
              <a:cxn ang="0">
                <a:pos x="connsiteX21628" y="connsiteY21628"/>
              </a:cxn>
              <a:cxn ang="0">
                <a:pos x="connsiteX21629" y="connsiteY21629"/>
              </a:cxn>
              <a:cxn ang="0">
                <a:pos x="connsiteX21630" y="connsiteY21630"/>
              </a:cxn>
              <a:cxn ang="0">
                <a:pos x="connsiteX21631" y="connsiteY21631"/>
              </a:cxn>
              <a:cxn ang="0">
                <a:pos x="connsiteX21632" y="connsiteY21632"/>
              </a:cxn>
              <a:cxn ang="0">
                <a:pos x="connsiteX21633" y="connsiteY21633"/>
              </a:cxn>
              <a:cxn ang="0">
                <a:pos x="connsiteX21634" y="connsiteY21634"/>
              </a:cxn>
              <a:cxn ang="0">
                <a:pos x="connsiteX21635" y="connsiteY21635"/>
              </a:cxn>
              <a:cxn ang="0">
                <a:pos x="connsiteX21636" y="connsiteY21636"/>
              </a:cxn>
              <a:cxn ang="0">
                <a:pos x="connsiteX21637" y="connsiteY21637"/>
              </a:cxn>
              <a:cxn ang="0">
                <a:pos x="connsiteX21638" y="connsiteY21638"/>
              </a:cxn>
              <a:cxn ang="0">
                <a:pos x="connsiteX21639" y="connsiteY21639"/>
              </a:cxn>
              <a:cxn ang="0">
                <a:pos x="connsiteX21640" y="connsiteY21640"/>
              </a:cxn>
              <a:cxn ang="0">
                <a:pos x="connsiteX21641" y="connsiteY21641"/>
              </a:cxn>
              <a:cxn ang="0">
                <a:pos x="connsiteX21642" y="connsiteY21642"/>
              </a:cxn>
              <a:cxn ang="0">
                <a:pos x="connsiteX21643" y="connsiteY21643"/>
              </a:cxn>
              <a:cxn ang="0">
                <a:pos x="connsiteX21644" y="connsiteY21644"/>
              </a:cxn>
              <a:cxn ang="0">
                <a:pos x="connsiteX21645" y="connsiteY21645"/>
              </a:cxn>
              <a:cxn ang="0">
                <a:pos x="connsiteX21646" y="connsiteY21646"/>
              </a:cxn>
              <a:cxn ang="0">
                <a:pos x="connsiteX21647" y="connsiteY21647"/>
              </a:cxn>
              <a:cxn ang="0">
                <a:pos x="connsiteX21648" y="connsiteY21648"/>
              </a:cxn>
              <a:cxn ang="0">
                <a:pos x="connsiteX21649" y="connsiteY21649"/>
              </a:cxn>
              <a:cxn ang="0">
                <a:pos x="connsiteX21650" y="connsiteY21650"/>
              </a:cxn>
              <a:cxn ang="0">
                <a:pos x="connsiteX21651" y="connsiteY21651"/>
              </a:cxn>
              <a:cxn ang="0">
                <a:pos x="connsiteX21652" y="connsiteY21652"/>
              </a:cxn>
              <a:cxn ang="0">
                <a:pos x="connsiteX21653" y="connsiteY21653"/>
              </a:cxn>
              <a:cxn ang="0">
                <a:pos x="connsiteX21654" y="connsiteY21654"/>
              </a:cxn>
              <a:cxn ang="0">
                <a:pos x="connsiteX21655" y="connsiteY21655"/>
              </a:cxn>
              <a:cxn ang="0">
                <a:pos x="connsiteX21656" y="connsiteY21656"/>
              </a:cxn>
              <a:cxn ang="0">
                <a:pos x="connsiteX21657" y="connsiteY21657"/>
              </a:cxn>
              <a:cxn ang="0">
                <a:pos x="connsiteX21658" y="connsiteY21658"/>
              </a:cxn>
              <a:cxn ang="0">
                <a:pos x="connsiteX21659" y="connsiteY21659"/>
              </a:cxn>
              <a:cxn ang="0">
                <a:pos x="connsiteX21660" y="connsiteY21660"/>
              </a:cxn>
              <a:cxn ang="0">
                <a:pos x="connsiteX21661" y="connsiteY21661"/>
              </a:cxn>
              <a:cxn ang="0">
                <a:pos x="connsiteX21662" y="connsiteY21662"/>
              </a:cxn>
              <a:cxn ang="0">
                <a:pos x="connsiteX21663" y="connsiteY21663"/>
              </a:cxn>
              <a:cxn ang="0">
                <a:pos x="connsiteX21664" y="connsiteY21664"/>
              </a:cxn>
              <a:cxn ang="0">
                <a:pos x="connsiteX21665" y="connsiteY21665"/>
              </a:cxn>
              <a:cxn ang="0">
                <a:pos x="connsiteX21666" y="connsiteY21666"/>
              </a:cxn>
              <a:cxn ang="0">
                <a:pos x="connsiteX21667" y="connsiteY21667"/>
              </a:cxn>
              <a:cxn ang="0">
                <a:pos x="connsiteX21668" y="connsiteY21668"/>
              </a:cxn>
              <a:cxn ang="0">
                <a:pos x="connsiteX21669" y="connsiteY21669"/>
              </a:cxn>
              <a:cxn ang="0">
                <a:pos x="connsiteX21670" y="connsiteY21670"/>
              </a:cxn>
              <a:cxn ang="0">
                <a:pos x="connsiteX21671" y="connsiteY21671"/>
              </a:cxn>
              <a:cxn ang="0">
                <a:pos x="connsiteX21672" y="connsiteY21672"/>
              </a:cxn>
              <a:cxn ang="0">
                <a:pos x="connsiteX21673" y="connsiteY21673"/>
              </a:cxn>
              <a:cxn ang="0">
                <a:pos x="connsiteX21674" y="connsiteY21674"/>
              </a:cxn>
              <a:cxn ang="0">
                <a:pos x="connsiteX21675" y="connsiteY21675"/>
              </a:cxn>
              <a:cxn ang="0">
                <a:pos x="connsiteX21676" y="connsiteY21676"/>
              </a:cxn>
              <a:cxn ang="0">
                <a:pos x="connsiteX21677" y="connsiteY21677"/>
              </a:cxn>
              <a:cxn ang="0">
                <a:pos x="connsiteX21678" y="connsiteY21678"/>
              </a:cxn>
              <a:cxn ang="0">
                <a:pos x="connsiteX21679" y="connsiteY21679"/>
              </a:cxn>
              <a:cxn ang="0">
                <a:pos x="connsiteX21680" y="connsiteY21680"/>
              </a:cxn>
              <a:cxn ang="0">
                <a:pos x="connsiteX21681" y="connsiteY21681"/>
              </a:cxn>
              <a:cxn ang="0">
                <a:pos x="connsiteX21682" y="connsiteY21682"/>
              </a:cxn>
              <a:cxn ang="0">
                <a:pos x="connsiteX21683" y="connsiteY21683"/>
              </a:cxn>
              <a:cxn ang="0">
                <a:pos x="connsiteX21684" y="connsiteY21684"/>
              </a:cxn>
              <a:cxn ang="0">
                <a:pos x="connsiteX21685" y="connsiteY21685"/>
              </a:cxn>
              <a:cxn ang="0">
                <a:pos x="connsiteX21686" y="connsiteY21686"/>
              </a:cxn>
              <a:cxn ang="0">
                <a:pos x="connsiteX21687" y="connsiteY21687"/>
              </a:cxn>
              <a:cxn ang="0">
                <a:pos x="connsiteX21688" y="connsiteY21688"/>
              </a:cxn>
              <a:cxn ang="0">
                <a:pos x="connsiteX21689" y="connsiteY21689"/>
              </a:cxn>
              <a:cxn ang="0">
                <a:pos x="connsiteX21690" y="connsiteY21690"/>
              </a:cxn>
              <a:cxn ang="0">
                <a:pos x="connsiteX21691" y="connsiteY21691"/>
              </a:cxn>
              <a:cxn ang="0">
                <a:pos x="connsiteX21692" y="connsiteY21692"/>
              </a:cxn>
              <a:cxn ang="0">
                <a:pos x="connsiteX21693" y="connsiteY21693"/>
              </a:cxn>
              <a:cxn ang="0">
                <a:pos x="connsiteX21694" y="connsiteY21694"/>
              </a:cxn>
              <a:cxn ang="0">
                <a:pos x="connsiteX21695" y="connsiteY21695"/>
              </a:cxn>
              <a:cxn ang="0">
                <a:pos x="connsiteX21696" y="connsiteY21696"/>
              </a:cxn>
              <a:cxn ang="0">
                <a:pos x="connsiteX21697" y="connsiteY21697"/>
              </a:cxn>
              <a:cxn ang="0">
                <a:pos x="connsiteX21698" y="connsiteY21698"/>
              </a:cxn>
              <a:cxn ang="0">
                <a:pos x="connsiteX21699" y="connsiteY21699"/>
              </a:cxn>
              <a:cxn ang="0">
                <a:pos x="connsiteX21700" y="connsiteY21700"/>
              </a:cxn>
              <a:cxn ang="0">
                <a:pos x="connsiteX21701" y="connsiteY21701"/>
              </a:cxn>
              <a:cxn ang="0">
                <a:pos x="connsiteX21702" y="connsiteY21702"/>
              </a:cxn>
              <a:cxn ang="0">
                <a:pos x="connsiteX21703" y="connsiteY21703"/>
              </a:cxn>
              <a:cxn ang="0">
                <a:pos x="connsiteX21704" y="connsiteY21704"/>
              </a:cxn>
              <a:cxn ang="0">
                <a:pos x="connsiteX21705" y="connsiteY21705"/>
              </a:cxn>
              <a:cxn ang="0">
                <a:pos x="connsiteX21706" y="connsiteY21706"/>
              </a:cxn>
              <a:cxn ang="0">
                <a:pos x="connsiteX21707" y="connsiteY21707"/>
              </a:cxn>
              <a:cxn ang="0">
                <a:pos x="connsiteX21708" y="connsiteY21708"/>
              </a:cxn>
              <a:cxn ang="0">
                <a:pos x="connsiteX21709" y="connsiteY21709"/>
              </a:cxn>
              <a:cxn ang="0">
                <a:pos x="connsiteX21710" y="connsiteY21710"/>
              </a:cxn>
              <a:cxn ang="0">
                <a:pos x="connsiteX21711" y="connsiteY21711"/>
              </a:cxn>
              <a:cxn ang="0">
                <a:pos x="connsiteX21712" y="connsiteY21712"/>
              </a:cxn>
              <a:cxn ang="0">
                <a:pos x="connsiteX21713" y="connsiteY21713"/>
              </a:cxn>
              <a:cxn ang="0">
                <a:pos x="connsiteX21714" y="connsiteY21714"/>
              </a:cxn>
              <a:cxn ang="0">
                <a:pos x="connsiteX21715" y="connsiteY21715"/>
              </a:cxn>
              <a:cxn ang="0">
                <a:pos x="connsiteX21716" y="connsiteY21716"/>
              </a:cxn>
              <a:cxn ang="0">
                <a:pos x="connsiteX21717" y="connsiteY21717"/>
              </a:cxn>
              <a:cxn ang="0">
                <a:pos x="connsiteX21718" y="connsiteY21718"/>
              </a:cxn>
              <a:cxn ang="0">
                <a:pos x="connsiteX21719" y="connsiteY21719"/>
              </a:cxn>
              <a:cxn ang="0">
                <a:pos x="connsiteX21720" y="connsiteY21720"/>
              </a:cxn>
              <a:cxn ang="0">
                <a:pos x="connsiteX21721" y="connsiteY21721"/>
              </a:cxn>
              <a:cxn ang="0">
                <a:pos x="connsiteX21722" y="connsiteY21722"/>
              </a:cxn>
              <a:cxn ang="0">
                <a:pos x="connsiteX21723" y="connsiteY21723"/>
              </a:cxn>
              <a:cxn ang="0">
                <a:pos x="connsiteX21724" y="connsiteY21724"/>
              </a:cxn>
              <a:cxn ang="0">
                <a:pos x="connsiteX21725" y="connsiteY21725"/>
              </a:cxn>
              <a:cxn ang="0">
                <a:pos x="connsiteX21726" y="connsiteY21726"/>
              </a:cxn>
              <a:cxn ang="0">
                <a:pos x="connsiteX21727" y="connsiteY21727"/>
              </a:cxn>
              <a:cxn ang="0">
                <a:pos x="connsiteX21728" y="connsiteY21728"/>
              </a:cxn>
              <a:cxn ang="0">
                <a:pos x="connsiteX21729" y="connsiteY21729"/>
              </a:cxn>
              <a:cxn ang="0">
                <a:pos x="connsiteX21730" y="connsiteY21730"/>
              </a:cxn>
              <a:cxn ang="0">
                <a:pos x="connsiteX21731" y="connsiteY21731"/>
              </a:cxn>
              <a:cxn ang="0">
                <a:pos x="connsiteX21732" y="connsiteY21732"/>
              </a:cxn>
              <a:cxn ang="0">
                <a:pos x="connsiteX21733" y="connsiteY21733"/>
              </a:cxn>
              <a:cxn ang="0">
                <a:pos x="connsiteX21734" y="connsiteY21734"/>
              </a:cxn>
              <a:cxn ang="0">
                <a:pos x="connsiteX21735" y="connsiteY21735"/>
              </a:cxn>
              <a:cxn ang="0">
                <a:pos x="connsiteX21736" y="connsiteY21736"/>
              </a:cxn>
              <a:cxn ang="0">
                <a:pos x="connsiteX21737" y="connsiteY21737"/>
              </a:cxn>
              <a:cxn ang="0">
                <a:pos x="connsiteX21738" y="connsiteY21738"/>
              </a:cxn>
              <a:cxn ang="0">
                <a:pos x="connsiteX21739" y="connsiteY21739"/>
              </a:cxn>
              <a:cxn ang="0">
                <a:pos x="connsiteX21740" y="connsiteY21740"/>
              </a:cxn>
              <a:cxn ang="0">
                <a:pos x="connsiteX21741" y="connsiteY21741"/>
              </a:cxn>
              <a:cxn ang="0">
                <a:pos x="connsiteX21742" y="connsiteY21742"/>
              </a:cxn>
              <a:cxn ang="0">
                <a:pos x="connsiteX21743" y="connsiteY21743"/>
              </a:cxn>
              <a:cxn ang="0">
                <a:pos x="connsiteX21744" y="connsiteY21744"/>
              </a:cxn>
              <a:cxn ang="0">
                <a:pos x="connsiteX21745" y="connsiteY21745"/>
              </a:cxn>
              <a:cxn ang="0">
                <a:pos x="connsiteX21746" y="connsiteY21746"/>
              </a:cxn>
              <a:cxn ang="0">
                <a:pos x="connsiteX21747" y="connsiteY21747"/>
              </a:cxn>
              <a:cxn ang="0">
                <a:pos x="connsiteX21748" y="connsiteY21748"/>
              </a:cxn>
              <a:cxn ang="0">
                <a:pos x="connsiteX21749" y="connsiteY21749"/>
              </a:cxn>
              <a:cxn ang="0">
                <a:pos x="connsiteX21750" y="connsiteY21750"/>
              </a:cxn>
              <a:cxn ang="0">
                <a:pos x="connsiteX21751" y="connsiteY21751"/>
              </a:cxn>
              <a:cxn ang="0">
                <a:pos x="connsiteX21752" y="connsiteY21752"/>
              </a:cxn>
              <a:cxn ang="0">
                <a:pos x="connsiteX21753" y="connsiteY21753"/>
              </a:cxn>
              <a:cxn ang="0">
                <a:pos x="connsiteX21754" y="connsiteY21754"/>
              </a:cxn>
              <a:cxn ang="0">
                <a:pos x="connsiteX21755" y="connsiteY21755"/>
              </a:cxn>
              <a:cxn ang="0">
                <a:pos x="connsiteX21756" y="connsiteY21756"/>
              </a:cxn>
              <a:cxn ang="0">
                <a:pos x="connsiteX21757" y="connsiteY21757"/>
              </a:cxn>
              <a:cxn ang="0">
                <a:pos x="connsiteX21758" y="connsiteY21758"/>
              </a:cxn>
              <a:cxn ang="0">
                <a:pos x="connsiteX21759" y="connsiteY21759"/>
              </a:cxn>
              <a:cxn ang="0">
                <a:pos x="connsiteX21760" y="connsiteY21760"/>
              </a:cxn>
              <a:cxn ang="0">
                <a:pos x="connsiteX21761" y="connsiteY21761"/>
              </a:cxn>
              <a:cxn ang="0">
                <a:pos x="connsiteX21762" y="connsiteY21762"/>
              </a:cxn>
              <a:cxn ang="0">
                <a:pos x="connsiteX21763" y="connsiteY21763"/>
              </a:cxn>
              <a:cxn ang="0">
                <a:pos x="connsiteX21764" y="connsiteY21764"/>
              </a:cxn>
              <a:cxn ang="0">
                <a:pos x="connsiteX21765" y="connsiteY21765"/>
              </a:cxn>
              <a:cxn ang="0">
                <a:pos x="connsiteX21766" y="connsiteY21766"/>
              </a:cxn>
              <a:cxn ang="0">
                <a:pos x="connsiteX21767" y="connsiteY21767"/>
              </a:cxn>
              <a:cxn ang="0">
                <a:pos x="connsiteX21768" y="connsiteY21768"/>
              </a:cxn>
              <a:cxn ang="0">
                <a:pos x="connsiteX21769" y="connsiteY21769"/>
              </a:cxn>
              <a:cxn ang="0">
                <a:pos x="connsiteX21770" y="connsiteY21770"/>
              </a:cxn>
              <a:cxn ang="0">
                <a:pos x="connsiteX21771" y="connsiteY21771"/>
              </a:cxn>
              <a:cxn ang="0">
                <a:pos x="connsiteX21772" y="connsiteY21772"/>
              </a:cxn>
              <a:cxn ang="0">
                <a:pos x="connsiteX21773" y="connsiteY21773"/>
              </a:cxn>
              <a:cxn ang="0">
                <a:pos x="connsiteX21774" y="connsiteY21774"/>
              </a:cxn>
              <a:cxn ang="0">
                <a:pos x="connsiteX21775" y="connsiteY21775"/>
              </a:cxn>
              <a:cxn ang="0">
                <a:pos x="connsiteX21776" y="connsiteY21776"/>
              </a:cxn>
              <a:cxn ang="0">
                <a:pos x="connsiteX21777" y="connsiteY21777"/>
              </a:cxn>
              <a:cxn ang="0">
                <a:pos x="connsiteX21778" y="connsiteY21778"/>
              </a:cxn>
              <a:cxn ang="0">
                <a:pos x="connsiteX21779" y="connsiteY21779"/>
              </a:cxn>
              <a:cxn ang="0">
                <a:pos x="connsiteX21780" y="connsiteY21780"/>
              </a:cxn>
              <a:cxn ang="0">
                <a:pos x="connsiteX21781" y="connsiteY21781"/>
              </a:cxn>
              <a:cxn ang="0">
                <a:pos x="connsiteX21782" y="connsiteY21782"/>
              </a:cxn>
              <a:cxn ang="0">
                <a:pos x="connsiteX21783" y="connsiteY21783"/>
              </a:cxn>
              <a:cxn ang="0">
                <a:pos x="connsiteX21784" y="connsiteY21784"/>
              </a:cxn>
              <a:cxn ang="0">
                <a:pos x="connsiteX21785" y="connsiteY21785"/>
              </a:cxn>
              <a:cxn ang="0">
                <a:pos x="connsiteX21786" y="connsiteY21786"/>
              </a:cxn>
              <a:cxn ang="0">
                <a:pos x="connsiteX21787" y="connsiteY21787"/>
              </a:cxn>
              <a:cxn ang="0">
                <a:pos x="connsiteX21788" y="connsiteY21788"/>
              </a:cxn>
              <a:cxn ang="0">
                <a:pos x="connsiteX21789" y="connsiteY21789"/>
              </a:cxn>
              <a:cxn ang="0">
                <a:pos x="connsiteX21790" y="connsiteY21790"/>
              </a:cxn>
              <a:cxn ang="0">
                <a:pos x="connsiteX21791" y="connsiteY21791"/>
              </a:cxn>
              <a:cxn ang="0">
                <a:pos x="connsiteX21792" y="connsiteY21792"/>
              </a:cxn>
              <a:cxn ang="0">
                <a:pos x="connsiteX21793" y="connsiteY21793"/>
              </a:cxn>
              <a:cxn ang="0">
                <a:pos x="connsiteX21794" y="connsiteY21794"/>
              </a:cxn>
              <a:cxn ang="0">
                <a:pos x="connsiteX21795" y="connsiteY21795"/>
              </a:cxn>
              <a:cxn ang="0">
                <a:pos x="connsiteX21796" y="connsiteY21796"/>
              </a:cxn>
              <a:cxn ang="0">
                <a:pos x="connsiteX21797" y="connsiteY21797"/>
              </a:cxn>
              <a:cxn ang="0">
                <a:pos x="connsiteX21798" y="connsiteY21798"/>
              </a:cxn>
              <a:cxn ang="0">
                <a:pos x="connsiteX21799" y="connsiteY21799"/>
              </a:cxn>
              <a:cxn ang="0">
                <a:pos x="connsiteX21800" y="connsiteY21800"/>
              </a:cxn>
              <a:cxn ang="0">
                <a:pos x="connsiteX21801" y="connsiteY21801"/>
              </a:cxn>
              <a:cxn ang="0">
                <a:pos x="connsiteX21802" y="connsiteY21802"/>
              </a:cxn>
              <a:cxn ang="0">
                <a:pos x="connsiteX21803" y="connsiteY21803"/>
              </a:cxn>
              <a:cxn ang="0">
                <a:pos x="connsiteX21804" y="connsiteY21804"/>
              </a:cxn>
              <a:cxn ang="0">
                <a:pos x="connsiteX21805" y="connsiteY21805"/>
              </a:cxn>
              <a:cxn ang="0">
                <a:pos x="connsiteX21806" y="connsiteY21806"/>
              </a:cxn>
              <a:cxn ang="0">
                <a:pos x="connsiteX21807" y="connsiteY21807"/>
              </a:cxn>
              <a:cxn ang="0">
                <a:pos x="connsiteX21808" y="connsiteY21808"/>
              </a:cxn>
              <a:cxn ang="0">
                <a:pos x="connsiteX21809" y="connsiteY21809"/>
              </a:cxn>
              <a:cxn ang="0">
                <a:pos x="connsiteX21810" y="connsiteY21810"/>
              </a:cxn>
              <a:cxn ang="0">
                <a:pos x="connsiteX21811" y="connsiteY21811"/>
              </a:cxn>
              <a:cxn ang="0">
                <a:pos x="connsiteX21812" y="connsiteY21812"/>
              </a:cxn>
              <a:cxn ang="0">
                <a:pos x="connsiteX21813" y="connsiteY21813"/>
              </a:cxn>
              <a:cxn ang="0">
                <a:pos x="connsiteX21814" y="connsiteY21814"/>
              </a:cxn>
              <a:cxn ang="0">
                <a:pos x="connsiteX21815" y="connsiteY21815"/>
              </a:cxn>
              <a:cxn ang="0">
                <a:pos x="connsiteX21816" y="connsiteY21816"/>
              </a:cxn>
              <a:cxn ang="0">
                <a:pos x="connsiteX21817" y="connsiteY21817"/>
              </a:cxn>
              <a:cxn ang="0">
                <a:pos x="connsiteX21818" y="connsiteY21818"/>
              </a:cxn>
              <a:cxn ang="0">
                <a:pos x="connsiteX21819" y="connsiteY21819"/>
              </a:cxn>
              <a:cxn ang="0">
                <a:pos x="connsiteX21820" y="connsiteY21820"/>
              </a:cxn>
              <a:cxn ang="0">
                <a:pos x="connsiteX21821" y="connsiteY21821"/>
              </a:cxn>
              <a:cxn ang="0">
                <a:pos x="connsiteX21822" y="connsiteY21822"/>
              </a:cxn>
              <a:cxn ang="0">
                <a:pos x="connsiteX21823" y="connsiteY21823"/>
              </a:cxn>
              <a:cxn ang="0">
                <a:pos x="connsiteX21824" y="connsiteY21824"/>
              </a:cxn>
              <a:cxn ang="0">
                <a:pos x="connsiteX21825" y="connsiteY21825"/>
              </a:cxn>
              <a:cxn ang="0">
                <a:pos x="connsiteX21826" y="connsiteY21826"/>
              </a:cxn>
              <a:cxn ang="0">
                <a:pos x="connsiteX21827" y="connsiteY21827"/>
              </a:cxn>
              <a:cxn ang="0">
                <a:pos x="connsiteX21828" y="connsiteY21828"/>
              </a:cxn>
              <a:cxn ang="0">
                <a:pos x="connsiteX21829" y="connsiteY21829"/>
              </a:cxn>
              <a:cxn ang="0">
                <a:pos x="connsiteX21830" y="connsiteY21830"/>
              </a:cxn>
              <a:cxn ang="0">
                <a:pos x="connsiteX21831" y="connsiteY21831"/>
              </a:cxn>
              <a:cxn ang="0">
                <a:pos x="connsiteX21832" y="connsiteY21832"/>
              </a:cxn>
              <a:cxn ang="0">
                <a:pos x="connsiteX21833" y="connsiteY21833"/>
              </a:cxn>
              <a:cxn ang="0">
                <a:pos x="connsiteX21834" y="connsiteY21834"/>
              </a:cxn>
              <a:cxn ang="0">
                <a:pos x="connsiteX21835" y="connsiteY21835"/>
              </a:cxn>
              <a:cxn ang="0">
                <a:pos x="connsiteX21836" y="connsiteY21836"/>
              </a:cxn>
              <a:cxn ang="0">
                <a:pos x="connsiteX21837" y="connsiteY21837"/>
              </a:cxn>
              <a:cxn ang="0">
                <a:pos x="connsiteX21838" y="connsiteY21838"/>
              </a:cxn>
              <a:cxn ang="0">
                <a:pos x="connsiteX21839" y="connsiteY21839"/>
              </a:cxn>
              <a:cxn ang="0">
                <a:pos x="connsiteX21840" y="connsiteY21840"/>
              </a:cxn>
              <a:cxn ang="0">
                <a:pos x="connsiteX21841" y="connsiteY21841"/>
              </a:cxn>
              <a:cxn ang="0">
                <a:pos x="connsiteX21842" y="connsiteY21842"/>
              </a:cxn>
              <a:cxn ang="0">
                <a:pos x="connsiteX21843" y="connsiteY21843"/>
              </a:cxn>
              <a:cxn ang="0">
                <a:pos x="connsiteX21844" y="connsiteY21844"/>
              </a:cxn>
              <a:cxn ang="0">
                <a:pos x="connsiteX21845" y="connsiteY21845"/>
              </a:cxn>
              <a:cxn ang="0">
                <a:pos x="connsiteX21846" y="connsiteY21846"/>
              </a:cxn>
              <a:cxn ang="0">
                <a:pos x="connsiteX21847" y="connsiteY21847"/>
              </a:cxn>
              <a:cxn ang="0">
                <a:pos x="connsiteX21848" y="connsiteY21848"/>
              </a:cxn>
              <a:cxn ang="0">
                <a:pos x="connsiteX21849" y="connsiteY21849"/>
              </a:cxn>
              <a:cxn ang="0">
                <a:pos x="connsiteX21850" y="connsiteY21850"/>
              </a:cxn>
              <a:cxn ang="0">
                <a:pos x="connsiteX21851" y="connsiteY21851"/>
              </a:cxn>
              <a:cxn ang="0">
                <a:pos x="connsiteX21852" y="connsiteY21852"/>
              </a:cxn>
              <a:cxn ang="0">
                <a:pos x="connsiteX21853" y="connsiteY21853"/>
              </a:cxn>
              <a:cxn ang="0">
                <a:pos x="connsiteX21854" y="connsiteY21854"/>
              </a:cxn>
              <a:cxn ang="0">
                <a:pos x="connsiteX21855" y="connsiteY21855"/>
              </a:cxn>
              <a:cxn ang="0">
                <a:pos x="connsiteX21856" y="connsiteY21856"/>
              </a:cxn>
              <a:cxn ang="0">
                <a:pos x="connsiteX21857" y="connsiteY21857"/>
              </a:cxn>
              <a:cxn ang="0">
                <a:pos x="connsiteX21858" y="connsiteY21858"/>
              </a:cxn>
              <a:cxn ang="0">
                <a:pos x="connsiteX21859" y="connsiteY21859"/>
              </a:cxn>
              <a:cxn ang="0">
                <a:pos x="connsiteX21860" y="connsiteY21860"/>
              </a:cxn>
              <a:cxn ang="0">
                <a:pos x="connsiteX21861" y="connsiteY21861"/>
              </a:cxn>
              <a:cxn ang="0">
                <a:pos x="connsiteX21862" y="connsiteY21862"/>
              </a:cxn>
              <a:cxn ang="0">
                <a:pos x="connsiteX21863" y="connsiteY21863"/>
              </a:cxn>
              <a:cxn ang="0">
                <a:pos x="connsiteX21864" y="connsiteY21864"/>
              </a:cxn>
              <a:cxn ang="0">
                <a:pos x="connsiteX21865" y="connsiteY21865"/>
              </a:cxn>
              <a:cxn ang="0">
                <a:pos x="connsiteX21866" y="connsiteY21866"/>
              </a:cxn>
              <a:cxn ang="0">
                <a:pos x="connsiteX21867" y="connsiteY21867"/>
              </a:cxn>
              <a:cxn ang="0">
                <a:pos x="connsiteX21868" y="connsiteY21868"/>
              </a:cxn>
              <a:cxn ang="0">
                <a:pos x="connsiteX21869" y="connsiteY21869"/>
              </a:cxn>
              <a:cxn ang="0">
                <a:pos x="connsiteX21870" y="connsiteY21870"/>
              </a:cxn>
              <a:cxn ang="0">
                <a:pos x="connsiteX21871" y="connsiteY21871"/>
              </a:cxn>
              <a:cxn ang="0">
                <a:pos x="connsiteX21872" y="connsiteY21872"/>
              </a:cxn>
              <a:cxn ang="0">
                <a:pos x="connsiteX21873" y="connsiteY21873"/>
              </a:cxn>
              <a:cxn ang="0">
                <a:pos x="connsiteX21874" y="connsiteY21874"/>
              </a:cxn>
              <a:cxn ang="0">
                <a:pos x="connsiteX21875" y="connsiteY21875"/>
              </a:cxn>
              <a:cxn ang="0">
                <a:pos x="connsiteX21876" y="connsiteY21876"/>
              </a:cxn>
              <a:cxn ang="0">
                <a:pos x="connsiteX21877" y="connsiteY21877"/>
              </a:cxn>
              <a:cxn ang="0">
                <a:pos x="connsiteX21878" y="connsiteY21878"/>
              </a:cxn>
              <a:cxn ang="0">
                <a:pos x="connsiteX21879" y="connsiteY21879"/>
              </a:cxn>
              <a:cxn ang="0">
                <a:pos x="connsiteX21880" y="connsiteY21880"/>
              </a:cxn>
              <a:cxn ang="0">
                <a:pos x="connsiteX21881" y="connsiteY21881"/>
              </a:cxn>
              <a:cxn ang="0">
                <a:pos x="connsiteX21882" y="connsiteY21882"/>
              </a:cxn>
              <a:cxn ang="0">
                <a:pos x="connsiteX21883" y="connsiteY21883"/>
              </a:cxn>
              <a:cxn ang="0">
                <a:pos x="connsiteX21884" y="connsiteY21884"/>
              </a:cxn>
              <a:cxn ang="0">
                <a:pos x="connsiteX21885" y="connsiteY21885"/>
              </a:cxn>
              <a:cxn ang="0">
                <a:pos x="connsiteX21886" y="connsiteY21886"/>
              </a:cxn>
              <a:cxn ang="0">
                <a:pos x="connsiteX21887" y="connsiteY21887"/>
              </a:cxn>
              <a:cxn ang="0">
                <a:pos x="connsiteX21888" y="connsiteY21888"/>
              </a:cxn>
              <a:cxn ang="0">
                <a:pos x="connsiteX21889" y="connsiteY21889"/>
              </a:cxn>
              <a:cxn ang="0">
                <a:pos x="connsiteX21890" y="connsiteY21890"/>
              </a:cxn>
              <a:cxn ang="0">
                <a:pos x="connsiteX21891" y="connsiteY21891"/>
              </a:cxn>
              <a:cxn ang="0">
                <a:pos x="connsiteX21892" y="connsiteY21892"/>
              </a:cxn>
              <a:cxn ang="0">
                <a:pos x="connsiteX21893" y="connsiteY21893"/>
              </a:cxn>
              <a:cxn ang="0">
                <a:pos x="connsiteX21894" y="connsiteY21894"/>
              </a:cxn>
              <a:cxn ang="0">
                <a:pos x="connsiteX21895" y="connsiteY21895"/>
              </a:cxn>
              <a:cxn ang="0">
                <a:pos x="connsiteX21896" y="connsiteY21896"/>
              </a:cxn>
              <a:cxn ang="0">
                <a:pos x="connsiteX21897" y="connsiteY21897"/>
              </a:cxn>
              <a:cxn ang="0">
                <a:pos x="connsiteX21898" y="connsiteY21898"/>
              </a:cxn>
              <a:cxn ang="0">
                <a:pos x="connsiteX21899" y="connsiteY21899"/>
              </a:cxn>
              <a:cxn ang="0">
                <a:pos x="connsiteX21900" y="connsiteY21900"/>
              </a:cxn>
              <a:cxn ang="0">
                <a:pos x="connsiteX21901" y="connsiteY21901"/>
              </a:cxn>
              <a:cxn ang="0">
                <a:pos x="connsiteX21902" y="connsiteY21902"/>
              </a:cxn>
              <a:cxn ang="0">
                <a:pos x="connsiteX21903" y="connsiteY21903"/>
              </a:cxn>
              <a:cxn ang="0">
                <a:pos x="connsiteX21904" y="connsiteY21904"/>
              </a:cxn>
              <a:cxn ang="0">
                <a:pos x="connsiteX21905" y="connsiteY21905"/>
              </a:cxn>
              <a:cxn ang="0">
                <a:pos x="connsiteX21906" y="connsiteY21906"/>
              </a:cxn>
              <a:cxn ang="0">
                <a:pos x="connsiteX21907" y="connsiteY21907"/>
              </a:cxn>
              <a:cxn ang="0">
                <a:pos x="connsiteX21908" y="connsiteY21908"/>
              </a:cxn>
              <a:cxn ang="0">
                <a:pos x="connsiteX21909" y="connsiteY21909"/>
              </a:cxn>
              <a:cxn ang="0">
                <a:pos x="connsiteX21910" y="connsiteY21910"/>
              </a:cxn>
              <a:cxn ang="0">
                <a:pos x="connsiteX21911" y="connsiteY21911"/>
              </a:cxn>
              <a:cxn ang="0">
                <a:pos x="connsiteX21912" y="connsiteY21912"/>
              </a:cxn>
              <a:cxn ang="0">
                <a:pos x="connsiteX21913" y="connsiteY21913"/>
              </a:cxn>
              <a:cxn ang="0">
                <a:pos x="connsiteX21914" y="connsiteY21914"/>
              </a:cxn>
              <a:cxn ang="0">
                <a:pos x="connsiteX21915" y="connsiteY21915"/>
              </a:cxn>
              <a:cxn ang="0">
                <a:pos x="connsiteX21916" y="connsiteY21916"/>
              </a:cxn>
              <a:cxn ang="0">
                <a:pos x="connsiteX21917" y="connsiteY21917"/>
              </a:cxn>
              <a:cxn ang="0">
                <a:pos x="connsiteX21918" y="connsiteY21918"/>
              </a:cxn>
              <a:cxn ang="0">
                <a:pos x="connsiteX21919" y="connsiteY21919"/>
              </a:cxn>
              <a:cxn ang="0">
                <a:pos x="connsiteX21920" y="connsiteY21920"/>
              </a:cxn>
              <a:cxn ang="0">
                <a:pos x="connsiteX21921" y="connsiteY21921"/>
              </a:cxn>
              <a:cxn ang="0">
                <a:pos x="connsiteX21922" y="connsiteY21922"/>
              </a:cxn>
              <a:cxn ang="0">
                <a:pos x="connsiteX21923" y="connsiteY21923"/>
              </a:cxn>
              <a:cxn ang="0">
                <a:pos x="connsiteX21924" y="connsiteY21924"/>
              </a:cxn>
              <a:cxn ang="0">
                <a:pos x="connsiteX21925" y="connsiteY21925"/>
              </a:cxn>
              <a:cxn ang="0">
                <a:pos x="connsiteX21926" y="connsiteY21926"/>
              </a:cxn>
              <a:cxn ang="0">
                <a:pos x="connsiteX21927" y="connsiteY21927"/>
              </a:cxn>
              <a:cxn ang="0">
                <a:pos x="connsiteX21928" y="connsiteY21928"/>
              </a:cxn>
              <a:cxn ang="0">
                <a:pos x="connsiteX21929" y="connsiteY21929"/>
              </a:cxn>
              <a:cxn ang="0">
                <a:pos x="connsiteX21930" y="connsiteY21930"/>
              </a:cxn>
              <a:cxn ang="0">
                <a:pos x="connsiteX21931" y="connsiteY21931"/>
              </a:cxn>
              <a:cxn ang="0">
                <a:pos x="connsiteX21932" y="connsiteY21932"/>
              </a:cxn>
              <a:cxn ang="0">
                <a:pos x="connsiteX21933" y="connsiteY21933"/>
              </a:cxn>
              <a:cxn ang="0">
                <a:pos x="connsiteX21934" y="connsiteY21934"/>
              </a:cxn>
              <a:cxn ang="0">
                <a:pos x="connsiteX21935" y="connsiteY21935"/>
              </a:cxn>
              <a:cxn ang="0">
                <a:pos x="connsiteX21936" y="connsiteY21936"/>
              </a:cxn>
              <a:cxn ang="0">
                <a:pos x="connsiteX21937" y="connsiteY21937"/>
              </a:cxn>
              <a:cxn ang="0">
                <a:pos x="connsiteX21938" y="connsiteY21938"/>
              </a:cxn>
              <a:cxn ang="0">
                <a:pos x="connsiteX21939" y="connsiteY21939"/>
              </a:cxn>
              <a:cxn ang="0">
                <a:pos x="connsiteX21940" y="connsiteY21940"/>
              </a:cxn>
              <a:cxn ang="0">
                <a:pos x="connsiteX21941" y="connsiteY21941"/>
              </a:cxn>
              <a:cxn ang="0">
                <a:pos x="connsiteX21942" y="connsiteY21942"/>
              </a:cxn>
              <a:cxn ang="0">
                <a:pos x="connsiteX21943" y="connsiteY21943"/>
              </a:cxn>
              <a:cxn ang="0">
                <a:pos x="connsiteX21944" y="connsiteY21944"/>
              </a:cxn>
              <a:cxn ang="0">
                <a:pos x="connsiteX21945" y="connsiteY21945"/>
              </a:cxn>
              <a:cxn ang="0">
                <a:pos x="connsiteX21946" y="connsiteY21946"/>
              </a:cxn>
              <a:cxn ang="0">
                <a:pos x="connsiteX21947" y="connsiteY21947"/>
              </a:cxn>
              <a:cxn ang="0">
                <a:pos x="connsiteX21948" y="connsiteY21948"/>
              </a:cxn>
              <a:cxn ang="0">
                <a:pos x="connsiteX21949" y="connsiteY21949"/>
              </a:cxn>
              <a:cxn ang="0">
                <a:pos x="connsiteX21950" y="connsiteY21950"/>
              </a:cxn>
              <a:cxn ang="0">
                <a:pos x="connsiteX21951" y="connsiteY21951"/>
              </a:cxn>
              <a:cxn ang="0">
                <a:pos x="connsiteX21952" y="connsiteY21952"/>
              </a:cxn>
              <a:cxn ang="0">
                <a:pos x="connsiteX21953" y="connsiteY21953"/>
              </a:cxn>
              <a:cxn ang="0">
                <a:pos x="connsiteX21954" y="connsiteY21954"/>
              </a:cxn>
              <a:cxn ang="0">
                <a:pos x="connsiteX21955" y="connsiteY21955"/>
              </a:cxn>
              <a:cxn ang="0">
                <a:pos x="connsiteX21956" y="connsiteY21956"/>
              </a:cxn>
              <a:cxn ang="0">
                <a:pos x="connsiteX21957" y="connsiteY21957"/>
              </a:cxn>
              <a:cxn ang="0">
                <a:pos x="connsiteX21958" y="connsiteY21958"/>
              </a:cxn>
              <a:cxn ang="0">
                <a:pos x="connsiteX21959" y="connsiteY21959"/>
              </a:cxn>
              <a:cxn ang="0">
                <a:pos x="connsiteX21960" y="connsiteY21960"/>
              </a:cxn>
              <a:cxn ang="0">
                <a:pos x="connsiteX21961" y="connsiteY21961"/>
              </a:cxn>
              <a:cxn ang="0">
                <a:pos x="connsiteX21962" y="connsiteY21962"/>
              </a:cxn>
              <a:cxn ang="0">
                <a:pos x="connsiteX21963" y="connsiteY21963"/>
              </a:cxn>
              <a:cxn ang="0">
                <a:pos x="connsiteX21964" y="connsiteY21964"/>
              </a:cxn>
              <a:cxn ang="0">
                <a:pos x="connsiteX21965" y="connsiteY21965"/>
              </a:cxn>
              <a:cxn ang="0">
                <a:pos x="connsiteX21966" y="connsiteY21966"/>
              </a:cxn>
              <a:cxn ang="0">
                <a:pos x="connsiteX21967" y="connsiteY21967"/>
              </a:cxn>
              <a:cxn ang="0">
                <a:pos x="connsiteX21968" y="connsiteY21968"/>
              </a:cxn>
              <a:cxn ang="0">
                <a:pos x="connsiteX21969" y="connsiteY21969"/>
              </a:cxn>
              <a:cxn ang="0">
                <a:pos x="connsiteX21970" y="connsiteY21970"/>
              </a:cxn>
              <a:cxn ang="0">
                <a:pos x="connsiteX21971" y="connsiteY21971"/>
              </a:cxn>
              <a:cxn ang="0">
                <a:pos x="connsiteX21972" y="connsiteY21972"/>
              </a:cxn>
              <a:cxn ang="0">
                <a:pos x="connsiteX21973" y="connsiteY21973"/>
              </a:cxn>
              <a:cxn ang="0">
                <a:pos x="connsiteX21974" y="connsiteY21974"/>
              </a:cxn>
              <a:cxn ang="0">
                <a:pos x="connsiteX21975" y="connsiteY21975"/>
              </a:cxn>
              <a:cxn ang="0">
                <a:pos x="connsiteX21976" y="connsiteY21976"/>
              </a:cxn>
              <a:cxn ang="0">
                <a:pos x="connsiteX21977" y="connsiteY21977"/>
              </a:cxn>
              <a:cxn ang="0">
                <a:pos x="connsiteX21978" y="connsiteY21978"/>
              </a:cxn>
              <a:cxn ang="0">
                <a:pos x="connsiteX21979" y="connsiteY21979"/>
              </a:cxn>
              <a:cxn ang="0">
                <a:pos x="connsiteX21980" y="connsiteY21980"/>
              </a:cxn>
              <a:cxn ang="0">
                <a:pos x="connsiteX21981" y="connsiteY21981"/>
              </a:cxn>
              <a:cxn ang="0">
                <a:pos x="connsiteX21982" y="connsiteY21982"/>
              </a:cxn>
              <a:cxn ang="0">
                <a:pos x="connsiteX21983" y="connsiteY21983"/>
              </a:cxn>
              <a:cxn ang="0">
                <a:pos x="connsiteX21984" y="connsiteY21984"/>
              </a:cxn>
              <a:cxn ang="0">
                <a:pos x="connsiteX21985" y="connsiteY21985"/>
              </a:cxn>
              <a:cxn ang="0">
                <a:pos x="connsiteX21986" y="connsiteY21986"/>
              </a:cxn>
              <a:cxn ang="0">
                <a:pos x="connsiteX21987" y="connsiteY21987"/>
              </a:cxn>
              <a:cxn ang="0">
                <a:pos x="connsiteX21988" y="connsiteY21988"/>
              </a:cxn>
              <a:cxn ang="0">
                <a:pos x="connsiteX21989" y="connsiteY21989"/>
              </a:cxn>
              <a:cxn ang="0">
                <a:pos x="connsiteX21990" y="connsiteY21990"/>
              </a:cxn>
              <a:cxn ang="0">
                <a:pos x="connsiteX21991" y="connsiteY21991"/>
              </a:cxn>
              <a:cxn ang="0">
                <a:pos x="connsiteX21992" y="connsiteY21992"/>
              </a:cxn>
              <a:cxn ang="0">
                <a:pos x="connsiteX21993" y="connsiteY21993"/>
              </a:cxn>
              <a:cxn ang="0">
                <a:pos x="connsiteX21994" y="connsiteY21994"/>
              </a:cxn>
              <a:cxn ang="0">
                <a:pos x="connsiteX21995" y="connsiteY21995"/>
              </a:cxn>
              <a:cxn ang="0">
                <a:pos x="connsiteX21996" y="connsiteY21996"/>
              </a:cxn>
              <a:cxn ang="0">
                <a:pos x="connsiteX21997" y="connsiteY21997"/>
              </a:cxn>
              <a:cxn ang="0">
                <a:pos x="connsiteX21998" y="connsiteY21998"/>
              </a:cxn>
              <a:cxn ang="0">
                <a:pos x="connsiteX21999" y="connsiteY21999"/>
              </a:cxn>
              <a:cxn ang="0">
                <a:pos x="connsiteX22000" y="connsiteY22000"/>
              </a:cxn>
              <a:cxn ang="0">
                <a:pos x="connsiteX22001" y="connsiteY22001"/>
              </a:cxn>
              <a:cxn ang="0">
                <a:pos x="connsiteX22002" y="connsiteY22002"/>
              </a:cxn>
              <a:cxn ang="0">
                <a:pos x="connsiteX22003" y="connsiteY22003"/>
              </a:cxn>
              <a:cxn ang="0">
                <a:pos x="connsiteX22004" y="connsiteY22004"/>
              </a:cxn>
              <a:cxn ang="0">
                <a:pos x="connsiteX22005" y="connsiteY22005"/>
              </a:cxn>
              <a:cxn ang="0">
                <a:pos x="connsiteX22006" y="connsiteY22006"/>
              </a:cxn>
              <a:cxn ang="0">
                <a:pos x="connsiteX22007" y="connsiteY22007"/>
              </a:cxn>
              <a:cxn ang="0">
                <a:pos x="connsiteX22008" y="connsiteY22008"/>
              </a:cxn>
              <a:cxn ang="0">
                <a:pos x="connsiteX22009" y="connsiteY22009"/>
              </a:cxn>
              <a:cxn ang="0">
                <a:pos x="connsiteX22010" y="connsiteY22010"/>
              </a:cxn>
              <a:cxn ang="0">
                <a:pos x="connsiteX22011" y="connsiteY22011"/>
              </a:cxn>
              <a:cxn ang="0">
                <a:pos x="connsiteX22012" y="connsiteY22012"/>
              </a:cxn>
              <a:cxn ang="0">
                <a:pos x="connsiteX22013" y="connsiteY22013"/>
              </a:cxn>
              <a:cxn ang="0">
                <a:pos x="connsiteX22014" y="connsiteY22014"/>
              </a:cxn>
              <a:cxn ang="0">
                <a:pos x="connsiteX22015" y="connsiteY22015"/>
              </a:cxn>
              <a:cxn ang="0">
                <a:pos x="connsiteX22016" y="connsiteY22016"/>
              </a:cxn>
              <a:cxn ang="0">
                <a:pos x="connsiteX22017" y="connsiteY22017"/>
              </a:cxn>
              <a:cxn ang="0">
                <a:pos x="connsiteX22018" y="connsiteY22018"/>
              </a:cxn>
              <a:cxn ang="0">
                <a:pos x="connsiteX22019" y="connsiteY22019"/>
              </a:cxn>
              <a:cxn ang="0">
                <a:pos x="connsiteX22020" y="connsiteY22020"/>
              </a:cxn>
              <a:cxn ang="0">
                <a:pos x="connsiteX22021" y="connsiteY22021"/>
              </a:cxn>
              <a:cxn ang="0">
                <a:pos x="connsiteX22022" y="connsiteY22022"/>
              </a:cxn>
              <a:cxn ang="0">
                <a:pos x="connsiteX22023" y="connsiteY22023"/>
              </a:cxn>
              <a:cxn ang="0">
                <a:pos x="connsiteX22024" y="connsiteY22024"/>
              </a:cxn>
              <a:cxn ang="0">
                <a:pos x="connsiteX22025" y="connsiteY22025"/>
              </a:cxn>
              <a:cxn ang="0">
                <a:pos x="connsiteX22026" y="connsiteY22026"/>
              </a:cxn>
              <a:cxn ang="0">
                <a:pos x="connsiteX22027" y="connsiteY22027"/>
              </a:cxn>
              <a:cxn ang="0">
                <a:pos x="connsiteX22028" y="connsiteY22028"/>
              </a:cxn>
              <a:cxn ang="0">
                <a:pos x="connsiteX22029" y="connsiteY22029"/>
              </a:cxn>
              <a:cxn ang="0">
                <a:pos x="connsiteX22030" y="connsiteY22030"/>
              </a:cxn>
              <a:cxn ang="0">
                <a:pos x="connsiteX22031" y="connsiteY22031"/>
              </a:cxn>
              <a:cxn ang="0">
                <a:pos x="connsiteX22032" y="connsiteY22032"/>
              </a:cxn>
              <a:cxn ang="0">
                <a:pos x="connsiteX22033" y="connsiteY22033"/>
              </a:cxn>
              <a:cxn ang="0">
                <a:pos x="connsiteX22034" y="connsiteY22034"/>
              </a:cxn>
              <a:cxn ang="0">
                <a:pos x="connsiteX22035" y="connsiteY22035"/>
              </a:cxn>
              <a:cxn ang="0">
                <a:pos x="connsiteX22036" y="connsiteY22036"/>
              </a:cxn>
              <a:cxn ang="0">
                <a:pos x="connsiteX22037" y="connsiteY22037"/>
              </a:cxn>
              <a:cxn ang="0">
                <a:pos x="connsiteX22038" y="connsiteY22038"/>
              </a:cxn>
              <a:cxn ang="0">
                <a:pos x="connsiteX22039" y="connsiteY22039"/>
              </a:cxn>
              <a:cxn ang="0">
                <a:pos x="connsiteX22040" y="connsiteY22040"/>
              </a:cxn>
              <a:cxn ang="0">
                <a:pos x="connsiteX22041" y="connsiteY22041"/>
              </a:cxn>
              <a:cxn ang="0">
                <a:pos x="connsiteX22042" y="connsiteY22042"/>
              </a:cxn>
              <a:cxn ang="0">
                <a:pos x="connsiteX22043" y="connsiteY22043"/>
              </a:cxn>
              <a:cxn ang="0">
                <a:pos x="connsiteX22044" y="connsiteY22044"/>
              </a:cxn>
              <a:cxn ang="0">
                <a:pos x="connsiteX22045" y="connsiteY22045"/>
              </a:cxn>
              <a:cxn ang="0">
                <a:pos x="connsiteX22046" y="connsiteY22046"/>
              </a:cxn>
              <a:cxn ang="0">
                <a:pos x="connsiteX22047" y="connsiteY22047"/>
              </a:cxn>
              <a:cxn ang="0">
                <a:pos x="connsiteX22048" y="connsiteY22048"/>
              </a:cxn>
              <a:cxn ang="0">
                <a:pos x="connsiteX22049" y="connsiteY22049"/>
              </a:cxn>
              <a:cxn ang="0">
                <a:pos x="connsiteX22050" y="connsiteY22050"/>
              </a:cxn>
              <a:cxn ang="0">
                <a:pos x="connsiteX22051" y="connsiteY22051"/>
              </a:cxn>
              <a:cxn ang="0">
                <a:pos x="connsiteX22052" y="connsiteY22052"/>
              </a:cxn>
              <a:cxn ang="0">
                <a:pos x="connsiteX22053" y="connsiteY22053"/>
              </a:cxn>
              <a:cxn ang="0">
                <a:pos x="connsiteX22054" y="connsiteY22054"/>
              </a:cxn>
              <a:cxn ang="0">
                <a:pos x="connsiteX22055" y="connsiteY22055"/>
              </a:cxn>
              <a:cxn ang="0">
                <a:pos x="connsiteX22056" y="connsiteY22056"/>
              </a:cxn>
              <a:cxn ang="0">
                <a:pos x="connsiteX22057" y="connsiteY22057"/>
              </a:cxn>
              <a:cxn ang="0">
                <a:pos x="connsiteX22058" y="connsiteY22058"/>
              </a:cxn>
              <a:cxn ang="0">
                <a:pos x="connsiteX22059" y="connsiteY22059"/>
              </a:cxn>
              <a:cxn ang="0">
                <a:pos x="connsiteX22060" y="connsiteY22060"/>
              </a:cxn>
              <a:cxn ang="0">
                <a:pos x="connsiteX22061" y="connsiteY22061"/>
              </a:cxn>
              <a:cxn ang="0">
                <a:pos x="connsiteX22062" y="connsiteY22062"/>
              </a:cxn>
              <a:cxn ang="0">
                <a:pos x="connsiteX22063" y="connsiteY22063"/>
              </a:cxn>
              <a:cxn ang="0">
                <a:pos x="connsiteX22064" y="connsiteY22064"/>
              </a:cxn>
              <a:cxn ang="0">
                <a:pos x="connsiteX22065" y="connsiteY22065"/>
              </a:cxn>
              <a:cxn ang="0">
                <a:pos x="connsiteX22066" y="connsiteY22066"/>
              </a:cxn>
              <a:cxn ang="0">
                <a:pos x="connsiteX22067" y="connsiteY22067"/>
              </a:cxn>
              <a:cxn ang="0">
                <a:pos x="connsiteX22068" y="connsiteY22068"/>
              </a:cxn>
              <a:cxn ang="0">
                <a:pos x="connsiteX22069" y="connsiteY22069"/>
              </a:cxn>
              <a:cxn ang="0">
                <a:pos x="connsiteX22070" y="connsiteY22070"/>
              </a:cxn>
              <a:cxn ang="0">
                <a:pos x="connsiteX22071" y="connsiteY22071"/>
              </a:cxn>
              <a:cxn ang="0">
                <a:pos x="connsiteX22072" y="connsiteY22072"/>
              </a:cxn>
              <a:cxn ang="0">
                <a:pos x="connsiteX22073" y="connsiteY22073"/>
              </a:cxn>
              <a:cxn ang="0">
                <a:pos x="connsiteX22074" y="connsiteY22074"/>
              </a:cxn>
              <a:cxn ang="0">
                <a:pos x="connsiteX22075" y="connsiteY22075"/>
              </a:cxn>
              <a:cxn ang="0">
                <a:pos x="connsiteX22076" y="connsiteY22076"/>
              </a:cxn>
              <a:cxn ang="0">
                <a:pos x="connsiteX22077" y="connsiteY22077"/>
              </a:cxn>
              <a:cxn ang="0">
                <a:pos x="connsiteX22078" y="connsiteY22078"/>
              </a:cxn>
              <a:cxn ang="0">
                <a:pos x="connsiteX22079" y="connsiteY22079"/>
              </a:cxn>
              <a:cxn ang="0">
                <a:pos x="connsiteX22080" y="connsiteY22080"/>
              </a:cxn>
              <a:cxn ang="0">
                <a:pos x="connsiteX22081" y="connsiteY22081"/>
              </a:cxn>
              <a:cxn ang="0">
                <a:pos x="connsiteX22082" y="connsiteY22082"/>
              </a:cxn>
              <a:cxn ang="0">
                <a:pos x="connsiteX22083" y="connsiteY22083"/>
              </a:cxn>
              <a:cxn ang="0">
                <a:pos x="connsiteX22084" y="connsiteY22084"/>
              </a:cxn>
              <a:cxn ang="0">
                <a:pos x="connsiteX22085" y="connsiteY22085"/>
              </a:cxn>
              <a:cxn ang="0">
                <a:pos x="connsiteX22086" y="connsiteY22086"/>
              </a:cxn>
              <a:cxn ang="0">
                <a:pos x="connsiteX22087" y="connsiteY22087"/>
              </a:cxn>
              <a:cxn ang="0">
                <a:pos x="connsiteX22088" y="connsiteY22088"/>
              </a:cxn>
              <a:cxn ang="0">
                <a:pos x="connsiteX22089" y="connsiteY22089"/>
              </a:cxn>
              <a:cxn ang="0">
                <a:pos x="connsiteX22090" y="connsiteY22090"/>
              </a:cxn>
              <a:cxn ang="0">
                <a:pos x="connsiteX22091" y="connsiteY22091"/>
              </a:cxn>
              <a:cxn ang="0">
                <a:pos x="connsiteX22092" y="connsiteY22092"/>
              </a:cxn>
              <a:cxn ang="0">
                <a:pos x="connsiteX22093" y="connsiteY22093"/>
              </a:cxn>
              <a:cxn ang="0">
                <a:pos x="connsiteX22094" y="connsiteY22094"/>
              </a:cxn>
              <a:cxn ang="0">
                <a:pos x="connsiteX22095" y="connsiteY22095"/>
              </a:cxn>
              <a:cxn ang="0">
                <a:pos x="connsiteX22096" y="connsiteY22096"/>
              </a:cxn>
              <a:cxn ang="0">
                <a:pos x="connsiteX22097" y="connsiteY22097"/>
              </a:cxn>
              <a:cxn ang="0">
                <a:pos x="connsiteX22098" y="connsiteY22098"/>
              </a:cxn>
              <a:cxn ang="0">
                <a:pos x="connsiteX22099" y="connsiteY22099"/>
              </a:cxn>
              <a:cxn ang="0">
                <a:pos x="connsiteX22100" y="connsiteY22100"/>
              </a:cxn>
              <a:cxn ang="0">
                <a:pos x="connsiteX22101" y="connsiteY22101"/>
              </a:cxn>
              <a:cxn ang="0">
                <a:pos x="connsiteX22102" y="connsiteY22102"/>
              </a:cxn>
              <a:cxn ang="0">
                <a:pos x="connsiteX22103" y="connsiteY22103"/>
              </a:cxn>
              <a:cxn ang="0">
                <a:pos x="connsiteX22104" y="connsiteY22104"/>
              </a:cxn>
              <a:cxn ang="0">
                <a:pos x="connsiteX22105" y="connsiteY22105"/>
              </a:cxn>
              <a:cxn ang="0">
                <a:pos x="connsiteX22106" y="connsiteY22106"/>
              </a:cxn>
              <a:cxn ang="0">
                <a:pos x="connsiteX22107" y="connsiteY22107"/>
              </a:cxn>
              <a:cxn ang="0">
                <a:pos x="connsiteX22108" y="connsiteY22108"/>
              </a:cxn>
              <a:cxn ang="0">
                <a:pos x="connsiteX22109" y="connsiteY22109"/>
              </a:cxn>
              <a:cxn ang="0">
                <a:pos x="connsiteX22110" y="connsiteY22110"/>
              </a:cxn>
              <a:cxn ang="0">
                <a:pos x="connsiteX22111" y="connsiteY22111"/>
              </a:cxn>
              <a:cxn ang="0">
                <a:pos x="connsiteX22112" y="connsiteY22112"/>
              </a:cxn>
              <a:cxn ang="0">
                <a:pos x="connsiteX22113" y="connsiteY22113"/>
              </a:cxn>
              <a:cxn ang="0">
                <a:pos x="connsiteX22114" y="connsiteY22114"/>
              </a:cxn>
              <a:cxn ang="0">
                <a:pos x="connsiteX22115" y="connsiteY22115"/>
              </a:cxn>
              <a:cxn ang="0">
                <a:pos x="connsiteX22116" y="connsiteY22116"/>
              </a:cxn>
              <a:cxn ang="0">
                <a:pos x="connsiteX22117" y="connsiteY22117"/>
              </a:cxn>
              <a:cxn ang="0">
                <a:pos x="connsiteX22118" y="connsiteY22118"/>
              </a:cxn>
              <a:cxn ang="0">
                <a:pos x="connsiteX22119" y="connsiteY22119"/>
              </a:cxn>
              <a:cxn ang="0">
                <a:pos x="connsiteX22120" y="connsiteY22120"/>
              </a:cxn>
              <a:cxn ang="0">
                <a:pos x="connsiteX22121" y="connsiteY22121"/>
              </a:cxn>
              <a:cxn ang="0">
                <a:pos x="connsiteX22122" y="connsiteY22122"/>
              </a:cxn>
              <a:cxn ang="0">
                <a:pos x="connsiteX22123" y="connsiteY22123"/>
              </a:cxn>
              <a:cxn ang="0">
                <a:pos x="connsiteX22124" y="connsiteY22124"/>
              </a:cxn>
              <a:cxn ang="0">
                <a:pos x="connsiteX22125" y="connsiteY22125"/>
              </a:cxn>
              <a:cxn ang="0">
                <a:pos x="connsiteX22126" y="connsiteY22126"/>
              </a:cxn>
              <a:cxn ang="0">
                <a:pos x="connsiteX22127" y="connsiteY22127"/>
              </a:cxn>
              <a:cxn ang="0">
                <a:pos x="connsiteX22128" y="connsiteY22128"/>
              </a:cxn>
              <a:cxn ang="0">
                <a:pos x="connsiteX22129" y="connsiteY22129"/>
              </a:cxn>
              <a:cxn ang="0">
                <a:pos x="connsiteX22130" y="connsiteY22130"/>
              </a:cxn>
              <a:cxn ang="0">
                <a:pos x="connsiteX22131" y="connsiteY22131"/>
              </a:cxn>
              <a:cxn ang="0">
                <a:pos x="connsiteX22132" y="connsiteY22132"/>
              </a:cxn>
              <a:cxn ang="0">
                <a:pos x="connsiteX22133" y="connsiteY22133"/>
              </a:cxn>
              <a:cxn ang="0">
                <a:pos x="connsiteX22134" y="connsiteY22134"/>
              </a:cxn>
              <a:cxn ang="0">
                <a:pos x="connsiteX22135" y="connsiteY22135"/>
              </a:cxn>
              <a:cxn ang="0">
                <a:pos x="connsiteX22136" y="connsiteY22136"/>
              </a:cxn>
              <a:cxn ang="0">
                <a:pos x="connsiteX22137" y="connsiteY22137"/>
              </a:cxn>
              <a:cxn ang="0">
                <a:pos x="connsiteX22138" y="connsiteY22138"/>
              </a:cxn>
              <a:cxn ang="0">
                <a:pos x="connsiteX22139" y="connsiteY22139"/>
              </a:cxn>
              <a:cxn ang="0">
                <a:pos x="connsiteX22140" y="connsiteY22140"/>
              </a:cxn>
              <a:cxn ang="0">
                <a:pos x="connsiteX22141" y="connsiteY22141"/>
              </a:cxn>
              <a:cxn ang="0">
                <a:pos x="connsiteX22142" y="connsiteY22142"/>
              </a:cxn>
              <a:cxn ang="0">
                <a:pos x="connsiteX22143" y="connsiteY22143"/>
              </a:cxn>
              <a:cxn ang="0">
                <a:pos x="connsiteX22144" y="connsiteY22144"/>
              </a:cxn>
              <a:cxn ang="0">
                <a:pos x="connsiteX22145" y="connsiteY22145"/>
              </a:cxn>
              <a:cxn ang="0">
                <a:pos x="connsiteX22146" y="connsiteY22146"/>
              </a:cxn>
              <a:cxn ang="0">
                <a:pos x="connsiteX22147" y="connsiteY22147"/>
              </a:cxn>
              <a:cxn ang="0">
                <a:pos x="connsiteX22148" y="connsiteY22148"/>
              </a:cxn>
              <a:cxn ang="0">
                <a:pos x="connsiteX22149" y="connsiteY22149"/>
              </a:cxn>
              <a:cxn ang="0">
                <a:pos x="connsiteX22150" y="connsiteY22150"/>
              </a:cxn>
              <a:cxn ang="0">
                <a:pos x="connsiteX22151" y="connsiteY22151"/>
              </a:cxn>
              <a:cxn ang="0">
                <a:pos x="connsiteX22152" y="connsiteY22152"/>
              </a:cxn>
              <a:cxn ang="0">
                <a:pos x="connsiteX22153" y="connsiteY22153"/>
              </a:cxn>
              <a:cxn ang="0">
                <a:pos x="connsiteX22154" y="connsiteY22154"/>
              </a:cxn>
              <a:cxn ang="0">
                <a:pos x="connsiteX22155" y="connsiteY22155"/>
              </a:cxn>
              <a:cxn ang="0">
                <a:pos x="connsiteX22156" y="connsiteY22156"/>
              </a:cxn>
              <a:cxn ang="0">
                <a:pos x="connsiteX22157" y="connsiteY22157"/>
              </a:cxn>
              <a:cxn ang="0">
                <a:pos x="connsiteX22158" y="connsiteY22158"/>
              </a:cxn>
              <a:cxn ang="0">
                <a:pos x="connsiteX22159" y="connsiteY22159"/>
              </a:cxn>
              <a:cxn ang="0">
                <a:pos x="connsiteX22160" y="connsiteY22160"/>
              </a:cxn>
              <a:cxn ang="0">
                <a:pos x="connsiteX22161" y="connsiteY22161"/>
              </a:cxn>
              <a:cxn ang="0">
                <a:pos x="connsiteX22162" y="connsiteY22162"/>
              </a:cxn>
              <a:cxn ang="0">
                <a:pos x="connsiteX22163" y="connsiteY22163"/>
              </a:cxn>
              <a:cxn ang="0">
                <a:pos x="connsiteX22164" y="connsiteY22164"/>
              </a:cxn>
              <a:cxn ang="0">
                <a:pos x="connsiteX22165" y="connsiteY22165"/>
              </a:cxn>
              <a:cxn ang="0">
                <a:pos x="connsiteX22166" y="connsiteY22166"/>
              </a:cxn>
              <a:cxn ang="0">
                <a:pos x="connsiteX22167" y="connsiteY22167"/>
              </a:cxn>
              <a:cxn ang="0">
                <a:pos x="connsiteX22168" y="connsiteY22168"/>
              </a:cxn>
              <a:cxn ang="0">
                <a:pos x="connsiteX22169" y="connsiteY22169"/>
              </a:cxn>
              <a:cxn ang="0">
                <a:pos x="connsiteX22170" y="connsiteY22170"/>
              </a:cxn>
              <a:cxn ang="0">
                <a:pos x="connsiteX22171" y="connsiteY22171"/>
              </a:cxn>
              <a:cxn ang="0">
                <a:pos x="connsiteX22172" y="connsiteY22172"/>
              </a:cxn>
              <a:cxn ang="0">
                <a:pos x="connsiteX22173" y="connsiteY22173"/>
              </a:cxn>
              <a:cxn ang="0">
                <a:pos x="connsiteX22174" y="connsiteY22174"/>
              </a:cxn>
              <a:cxn ang="0">
                <a:pos x="connsiteX22175" y="connsiteY22175"/>
              </a:cxn>
              <a:cxn ang="0">
                <a:pos x="connsiteX22176" y="connsiteY22176"/>
              </a:cxn>
              <a:cxn ang="0">
                <a:pos x="connsiteX22177" y="connsiteY22177"/>
              </a:cxn>
              <a:cxn ang="0">
                <a:pos x="connsiteX22178" y="connsiteY22178"/>
              </a:cxn>
              <a:cxn ang="0">
                <a:pos x="connsiteX22179" y="connsiteY22179"/>
              </a:cxn>
              <a:cxn ang="0">
                <a:pos x="connsiteX22180" y="connsiteY22180"/>
              </a:cxn>
              <a:cxn ang="0">
                <a:pos x="connsiteX22181" y="connsiteY22181"/>
              </a:cxn>
              <a:cxn ang="0">
                <a:pos x="connsiteX22182" y="connsiteY22182"/>
              </a:cxn>
              <a:cxn ang="0">
                <a:pos x="connsiteX22183" y="connsiteY22183"/>
              </a:cxn>
              <a:cxn ang="0">
                <a:pos x="connsiteX22184" y="connsiteY22184"/>
              </a:cxn>
              <a:cxn ang="0">
                <a:pos x="connsiteX22185" y="connsiteY22185"/>
              </a:cxn>
              <a:cxn ang="0">
                <a:pos x="connsiteX22186" y="connsiteY22186"/>
              </a:cxn>
              <a:cxn ang="0">
                <a:pos x="connsiteX22187" y="connsiteY22187"/>
              </a:cxn>
              <a:cxn ang="0">
                <a:pos x="connsiteX22188" y="connsiteY22188"/>
              </a:cxn>
              <a:cxn ang="0">
                <a:pos x="connsiteX22189" y="connsiteY22189"/>
              </a:cxn>
              <a:cxn ang="0">
                <a:pos x="connsiteX22190" y="connsiteY22190"/>
              </a:cxn>
              <a:cxn ang="0">
                <a:pos x="connsiteX22191" y="connsiteY22191"/>
              </a:cxn>
              <a:cxn ang="0">
                <a:pos x="connsiteX22192" y="connsiteY22192"/>
              </a:cxn>
              <a:cxn ang="0">
                <a:pos x="connsiteX22193" y="connsiteY22193"/>
              </a:cxn>
              <a:cxn ang="0">
                <a:pos x="connsiteX22194" y="connsiteY22194"/>
              </a:cxn>
              <a:cxn ang="0">
                <a:pos x="connsiteX22195" y="connsiteY22195"/>
              </a:cxn>
              <a:cxn ang="0">
                <a:pos x="connsiteX22196" y="connsiteY22196"/>
              </a:cxn>
              <a:cxn ang="0">
                <a:pos x="connsiteX22197" y="connsiteY22197"/>
              </a:cxn>
              <a:cxn ang="0">
                <a:pos x="connsiteX22198" y="connsiteY22198"/>
              </a:cxn>
              <a:cxn ang="0">
                <a:pos x="connsiteX22199" y="connsiteY22199"/>
              </a:cxn>
              <a:cxn ang="0">
                <a:pos x="connsiteX22200" y="connsiteY22200"/>
              </a:cxn>
              <a:cxn ang="0">
                <a:pos x="connsiteX22201" y="connsiteY22201"/>
              </a:cxn>
              <a:cxn ang="0">
                <a:pos x="connsiteX22202" y="connsiteY22202"/>
              </a:cxn>
              <a:cxn ang="0">
                <a:pos x="connsiteX22203" y="connsiteY22203"/>
              </a:cxn>
              <a:cxn ang="0">
                <a:pos x="connsiteX22204" y="connsiteY22204"/>
              </a:cxn>
              <a:cxn ang="0">
                <a:pos x="connsiteX22205" y="connsiteY22205"/>
              </a:cxn>
              <a:cxn ang="0">
                <a:pos x="connsiteX22206" y="connsiteY22206"/>
              </a:cxn>
              <a:cxn ang="0">
                <a:pos x="connsiteX22207" y="connsiteY22207"/>
              </a:cxn>
              <a:cxn ang="0">
                <a:pos x="connsiteX22208" y="connsiteY22208"/>
              </a:cxn>
              <a:cxn ang="0">
                <a:pos x="connsiteX22209" y="connsiteY22209"/>
              </a:cxn>
              <a:cxn ang="0">
                <a:pos x="connsiteX22210" y="connsiteY22210"/>
              </a:cxn>
              <a:cxn ang="0">
                <a:pos x="connsiteX22211" y="connsiteY22211"/>
              </a:cxn>
              <a:cxn ang="0">
                <a:pos x="connsiteX22212" y="connsiteY22212"/>
              </a:cxn>
              <a:cxn ang="0">
                <a:pos x="connsiteX22213" y="connsiteY22213"/>
              </a:cxn>
              <a:cxn ang="0">
                <a:pos x="connsiteX22214" y="connsiteY22214"/>
              </a:cxn>
              <a:cxn ang="0">
                <a:pos x="connsiteX22215" y="connsiteY22215"/>
              </a:cxn>
              <a:cxn ang="0">
                <a:pos x="connsiteX22216" y="connsiteY22216"/>
              </a:cxn>
              <a:cxn ang="0">
                <a:pos x="connsiteX22217" y="connsiteY22217"/>
              </a:cxn>
              <a:cxn ang="0">
                <a:pos x="connsiteX22218" y="connsiteY22218"/>
              </a:cxn>
              <a:cxn ang="0">
                <a:pos x="connsiteX22219" y="connsiteY22219"/>
              </a:cxn>
              <a:cxn ang="0">
                <a:pos x="connsiteX22220" y="connsiteY22220"/>
              </a:cxn>
              <a:cxn ang="0">
                <a:pos x="connsiteX22221" y="connsiteY22221"/>
              </a:cxn>
              <a:cxn ang="0">
                <a:pos x="connsiteX22222" y="connsiteY22222"/>
              </a:cxn>
              <a:cxn ang="0">
                <a:pos x="connsiteX22223" y="connsiteY22223"/>
              </a:cxn>
              <a:cxn ang="0">
                <a:pos x="connsiteX22224" y="connsiteY22224"/>
              </a:cxn>
              <a:cxn ang="0">
                <a:pos x="connsiteX22225" y="connsiteY22225"/>
              </a:cxn>
              <a:cxn ang="0">
                <a:pos x="connsiteX22226" y="connsiteY22226"/>
              </a:cxn>
              <a:cxn ang="0">
                <a:pos x="connsiteX22227" y="connsiteY22227"/>
              </a:cxn>
              <a:cxn ang="0">
                <a:pos x="connsiteX22228" y="connsiteY22228"/>
              </a:cxn>
              <a:cxn ang="0">
                <a:pos x="connsiteX22229" y="connsiteY22229"/>
              </a:cxn>
              <a:cxn ang="0">
                <a:pos x="connsiteX22230" y="connsiteY22230"/>
              </a:cxn>
              <a:cxn ang="0">
                <a:pos x="connsiteX22231" y="connsiteY22231"/>
              </a:cxn>
              <a:cxn ang="0">
                <a:pos x="connsiteX22232" y="connsiteY22232"/>
              </a:cxn>
              <a:cxn ang="0">
                <a:pos x="connsiteX22233" y="connsiteY22233"/>
              </a:cxn>
              <a:cxn ang="0">
                <a:pos x="connsiteX22234" y="connsiteY22234"/>
              </a:cxn>
              <a:cxn ang="0">
                <a:pos x="connsiteX22235" y="connsiteY22235"/>
              </a:cxn>
              <a:cxn ang="0">
                <a:pos x="connsiteX22236" y="connsiteY22236"/>
              </a:cxn>
              <a:cxn ang="0">
                <a:pos x="connsiteX22237" y="connsiteY22237"/>
              </a:cxn>
              <a:cxn ang="0">
                <a:pos x="connsiteX22238" y="connsiteY22238"/>
              </a:cxn>
              <a:cxn ang="0">
                <a:pos x="connsiteX22239" y="connsiteY22239"/>
              </a:cxn>
              <a:cxn ang="0">
                <a:pos x="connsiteX22240" y="connsiteY22240"/>
              </a:cxn>
              <a:cxn ang="0">
                <a:pos x="connsiteX22241" y="connsiteY22241"/>
              </a:cxn>
              <a:cxn ang="0">
                <a:pos x="connsiteX22242" y="connsiteY22242"/>
              </a:cxn>
              <a:cxn ang="0">
                <a:pos x="connsiteX22243" y="connsiteY22243"/>
              </a:cxn>
              <a:cxn ang="0">
                <a:pos x="connsiteX22244" y="connsiteY22244"/>
              </a:cxn>
              <a:cxn ang="0">
                <a:pos x="connsiteX22245" y="connsiteY22245"/>
              </a:cxn>
              <a:cxn ang="0">
                <a:pos x="connsiteX22246" y="connsiteY22246"/>
              </a:cxn>
              <a:cxn ang="0">
                <a:pos x="connsiteX22247" y="connsiteY22247"/>
              </a:cxn>
              <a:cxn ang="0">
                <a:pos x="connsiteX22248" y="connsiteY22248"/>
              </a:cxn>
              <a:cxn ang="0">
                <a:pos x="connsiteX22249" y="connsiteY22249"/>
              </a:cxn>
              <a:cxn ang="0">
                <a:pos x="connsiteX22250" y="connsiteY22250"/>
              </a:cxn>
              <a:cxn ang="0">
                <a:pos x="connsiteX22251" y="connsiteY22251"/>
              </a:cxn>
              <a:cxn ang="0">
                <a:pos x="connsiteX22252" y="connsiteY22252"/>
              </a:cxn>
              <a:cxn ang="0">
                <a:pos x="connsiteX22253" y="connsiteY22253"/>
              </a:cxn>
              <a:cxn ang="0">
                <a:pos x="connsiteX22254" y="connsiteY22254"/>
              </a:cxn>
              <a:cxn ang="0">
                <a:pos x="connsiteX22255" y="connsiteY22255"/>
              </a:cxn>
              <a:cxn ang="0">
                <a:pos x="connsiteX22256" y="connsiteY22256"/>
              </a:cxn>
              <a:cxn ang="0">
                <a:pos x="connsiteX22257" y="connsiteY22257"/>
              </a:cxn>
              <a:cxn ang="0">
                <a:pos x="connsiteX22258" y="connsiteY22258"/>
              </a:cxn>
              <a:cxn ang="0">
                <a:pos x="connsiteX22259" y="connsiteY22259"/>
              </a:cxn>
              <a:cxn ang="0">
                <a:pos x="connsiteX22260" y="connsiteY22260"/>
              </a:cxn>
              <a:cxn ang="0">
                <a:pos x="connsiteX22261" y="connsiteY22261"/>
              </a:cxn>
              <a:cxn ang="0">
                <a:pos x="connsiteX22262" y="connsiteY22262"/>
              </a:cxn>
              <a:cxn ang="0">
                <a:pos x="connsiteX22263" y="connsiteY22263"/>
              </a:cxn>
              <a:cxn ang="0">
                <a:pos x="connsiteX22264" y="connsiteY22264"/>
              </a:cxn>
              <a:cxn ang="0">
                <a:pos x="connsiteX22265" y="connsiteY22265"/>
              </a:cxn>
              <a:cxn ang="0">
                <a:pos x="connsiteX22266" y="connsiteY22266"/>
              </a:cxn>
              <a:cxn ang="0">
                <a:pos x="connsiteX22267" y="connsiteY22267"/>
              </a:cxn>
              <a:cxn ang="0">
                <a:pos x="connsiteX22268" y="connsiteY22268"/>
              </a:cxn>
              <a:cxn ang="0">
                <a:pos x="connsiteX22269" y="connsiteY22269"/>
              </a:cxn>
              <a:cxn ang="0">
                <a:pos x="connsiteX22270" y="connsiteY22270"/>
              </a:cxn>
              <a:cxn ang="0">
                <a:pos x="connsiteX22271" y="connsiteY22271"/>
              </a:cxn>
              <a:cxn ang="0">
                <a:pos x="connsiteX22272" y="connsiteY22272"/>
              </a:cxn>
              <a:cxn ang="0">
                <a:pos x="connsiteX22273" y="connsiteY22273"/>
              </a:cxn>
              <a:cxn ang="0">
                <a:pos x="connsiteX22274" y="connsiteY22274"/>
              </a:cxn>
              <a:cxn ang="0">
                <a:pos x="connsiteX22275" y="connsiteY22275"/>
              </a:cxn>
              <a:cxn ang="0">
                <a:pos x="connsiteX22276" y="connsiteY22276"/>
              </a:cxn>
              <a:cxn ang="0">
                <a:pos x="connsiteX22277" y="connsiteY22277"/>
              </a:cxn>
              <a:cxn ang="0">
                <a:pos x="connsiteX22278" y="connsiteY22278"/>
              </a:cxn>
              <a:cxn ang="0">
                <a:pos x="connsiteX22279" y="connsiteY22279"/>
              </a:cxn>
              <a:cxn ang="0">
                <a:pos x="connsiteX22280" y="connsiteY22280"/>
              </a:cxn>
              <a:cxn ang="0">
                <a:pos x="connsiteX22281" y="connsiteY22281"/>
              </a:cxn>
              <a:cxn ang="0">
                <a:pos x="connsiteX22282" y="connsiteY22282"/>
              </a:cxn>
              <a:cxn ang="0">
                <a:pos x="connsiteX22283" y="connsiteY22283"/>
              </a:cxn>
              <a:cxn ang="0">
                <a:pos x="connsiteX22284" y="connsiteY22284"/>
              </a:cxn>
              <a:cxn ang="0">
                <a:pos x="connsiteX22285" y="connsiteY22285"/>
              </a:cxn>
              <a:cxn ang="0">
                <a:pos x="connsiteX22286" y="connsiteY22286"/>
              </a:cxn>
              <a:cxn ang="0">
                <a:pos x="connsiteX22287" y="connsiteY22287"/>
              </a:cxn>
              <a:cxn ang="0">
                <a:pos x="connsiteX22288" y="connsiteY22288"/>
              </a:cxn>
              <a:cxn ang="0">
                <a:pos x="connsiteX22289" y="connsiteY22289"/>
              </a:cxn>
              <a:cxn ang="0">
                <a:pos x="connsiteX22290" y="connsiteY22290"/>
              </a:cxn>
              <a:cxn ang="0">
                <a:pos x="connsiteX22291" y="connsiteY22291"/>
              </a:cxn>
              <a:cxn ang="0">
                <a:pos x="connsiteX22292" y="connsiteY22292"/>
              </a:cxn>
              <a:cxn ang="0">
                <a:pos x="connsiteX22293" y="connsiteY22293"/>
              </a:cxn>
              <a:cxn ang="0">
                <a:pos x="connsiteX22294" y="connsiteY22294"/>
              </a:cxn>
              <a:cxn ang="0">
                <a:pos x="connsiteX22295" y="connsiteY22295"/>
              </a:cxn>
              <a:cxn ang="0">
                <a:pos x="connsiteX22296" y="connsiteY22296"/>
              </a:cxn>
              <a:cxn ang="0">
                <a:pos x="connsiteX22297" y="connsiteY22297"/>
              </a:cxn>
              <a:cxn ang="0">
                <a:pos x="connsiteX22298" y="connsiteY22298"/>
              </a:cxn>
              <a:cxn ang="0">
                <a:pos x="connsiteX22299" y="connsiteY22299"/>
              </a:cxn>
              <a:cxn ang="0">
                <a:pos x="connsiteX22300" y="connsiteY22300"/>
              </a:cxn>
              <a:cxn ang="0">
                <a:pos x="connsiteX22301" y="connsiteY22301"/>
              </a:cxn>
              <a:cxn ang="0">
                <a:pos x="connsiteX22302" y="connsiteY22302"/>
              </a:cxn>
              <a:cxn ang="0">
                <a:pos x="connsiteX22303" y="connsiteY22303"/>
              </a:cxn>
              <a:cxn ang="0">
                <a:pos x="connsiteX22304" y="connsiteY22304"/>
              </a:cxn>
              <a:cxn ang="0">
                <a:pos x="connsiteX22305" y="connsiteY22305"/>
              </a:cxn>
              <a:cxn ang="0">
                <a:pos x="connsiteX22306" y="connsiteY22306"/>
              </a:cxn>
              <a:cxn ang="0">
                <a:pos x="connsiteX22307" y="connsiteY22307"/>
              </a:cxn>
              <a:cxn ang="0">
                <a:pos x="connsiteX22308" y="connsiteY22308"/>
              </a:cxn>
              <a:cxn ang="0">
                <a:pos x="connsiteX22309" y="connsiteY22309"/>
              </a:cxn>
              <a:cxn ang="0">
                <a:pos x="connsiteX22310" y="connsiteY22310"/>
              </a:cxn>
              <a:cxn ang="0">
                <a:pos x="connsiteX22311" y="connsiteY22311"/>
              </a:cxn>
              <a:cxn ang="0">
                <a:pos x="connsiteX22312" y="connsiteY22312"/>
              </a:cxn>
              <a:cxn ang="0">
                <a:pos x="connsiteX22313" y="connsiteY22313"/>
              </a:cxn>
              <a:cxn ang="0">
                <a:pos x="connsiteX22314" y="connsiteY22314"/>
              </a:cxn>
              <a:cxn ang="0">
                <a:pos x="connsiteX22315" y="connsiteY22315"/>
              </a:cxn>
              <a:cxn ang="0">
                <a:pos x="connsiteX22316" y="connsiteY22316"/>
              </a:cxn>
              <a:cxn ang="0">
                <a:pos x="connsiteX22317" y="connsiteY22317"/>
              </a:cxn>
              <a:cxn ang="0">
                <a:pos x="connsiteX22318" y="connsiteY22318"/>
              </a:cxn>
              <a:cxn ang="0">
                <a:pos x="connsiteX22319" y="connsiteY22319"/>
              </a:cxn>
              <a:cxn ang="0">
                <a:pos x="connsiteX22320" y="connsiteY22320"/>
              </a:cxn>
              <a:cxn ang="0">
                <a:pos x="connsiteX22321" y="connsiteY22321"/>
              </a:cxn>
              <a:cxn ang="0">
                <a:pos x="connsiteX22322" y="connsiteY22322"/>
              </a:cxn>
              <a:cxn ang="0">
                <a:pos x="connsiteX22323" y="connsiteY22323"/>
              </a:cxn>
              <a:cxn ang="0">
                <a:pos x="connsiteX22324" y="connsiteY22324"/>
              </a:cxn>
              <a:cxn ang="0">
                <a:pos x="connsiteX22325" y="connsiteY22325"/>
              </a:cxn>
              <a:cxn ang="0">
                <a:pos x="connsiteX22326" y="connsiteY22326"/>
              </a:cxn>
              <a:cxn ang="0">
                <a:pos x="connsiteX22327" y="connsiteY22327"/>
              </a:cxn>
              <a:cxn ang="0">
                <a:pos x="connsiteX22328" y="connsiteY22328"/>
              </a:cxn>
              <a:cxn ang="0">
                <a:pos x="connsiteX22329" y="connsiteY22329"/>
              </a:cxn>
              <a:cxn ang="0">
                <a:pos x="connsiteX22330" y="connsiteY22330"/>
              </a:cxn>
              <a:cxn ang="0">
                <a:pos x="connsiteX22331" y="connsiteY22331"/>
              </a:cxn>
              <a:cxn ang="0">
                <a:pos x="connsiteX22332" y="connsiteY22332"/>
              </a:cxn>
              <a:cxn ang="0">
                <a:pos x="connsiteX22333" y="connsiteY22333"/>
              </a:cxn>
              <a:cxn ang="0">
                <a:pos x="connsiteX22334" y="connsiteY22334"/>
              </a:cxn>
              <a:cxn ang="0">
                <a:pos x="connsiteX22335" y="connsiteY22335"/>
              </a:cxn>
              <a:cxn ang="0">
                <a:pos x="connsiteX22336" y="connsiteY22336"/>
              </a:cxn>
              <a:cxn ang="0">
                <a:pos x="connsiteX22337" y="connsiteY22337"/>
              </a:cxn>
              <a:cxn ang="0">
                <a:pos x="connsiteX22338" y="connsiteY22338"/>
              </a:cxn>
              <a:cxn ang="0">
                <a:pos x="connsiteX22339" y="connsiteY22339"/>
              </a:cxn>
              <a:cxn ang="0">
                <a:pos x="connsiteX22340" y="connsiteY22340"/>
              </a:cxn>
              <a:cxn ang="0">
                <a:pos x="connsiteX22341" y="connsiteY22341"/>
              </a:cxn>
              <a:cxn ang="0">
                <a:pos x="connsiteX22342" y="connsiteY22342"/>
              </a:cxn>
              <a:cxn ang="0">
                <a:pos x="connsiteX22343" y="connsiteY22343"/>
              </a:cxn>
              <a:cxn ang="0">
                <a:pos x="connsiteX22344" y="connsiteY22344"/>
              </a:cxn>
              <a:cxn ang="0">
                <a:pos x="connsiteX22345" y="connsiteY22345"/>
              </a:cxn>
              <a:cxn ang="0">
                <a:pos x="connsiteX22346" y="connsiteY22346"/>
              </a:cxn>
              <a:cxn ang="0">
                <a:pos x="connsiteX22347" y="connsiteY22347"/>
              </a:cxn>
              <a:cxn ang="0">
                <a:pos x="connsiteX22348" y="connsiteY22348"/>
              </a:cxn>
              <a:cxn ang="0">
                <a:pos x="connsiteX22349" y="connsiteY22349"/>
              </a:cxn>
              <a:cxn ang="0">
                <a:pos x="connsiteX22350" y="connsiteY22350"/>
              </a:cxn>
              <a:cxn ang="0">
                <a:pos x="connsiteX22351" y="connsiteY22351"/>
              </a:cxn>
              <a:cxn ang="0">
                <a:pos x="connsiteX22352" y="connsiteY22352"/>
              </a:cxn>
              <a:cxn ang="0">
                <a:pos x="connsiteX22353" y="connsiteY22353"/>
              </a:cxn>
              <a:cxn ang="0">
                <a:pos x="connsiteX22354" y="connsiteY22354"/>
              </a:cxn>
              <a:cxn ang="0">
                <a:pos x="connsiteX22355" y="connsiteY22355"/>
              </a:cxn>
              <a:cxn ang="0">
                <a:pos x="connsiteX22356" y="connsiteY22356"/>
              </a:cxn>
              <a:cxn ang="0">
                <a:pos x="connsiteX22357" y="connsiteY22357"/>
              </a:cxn>
              <a:cxn ang="0">
                <a:pos x="connsiteX22358" y="connsiteY22358"/>
              </a:cxn>
              <a:cxn ang="0">
                <a:pos x="connsiteX22359" y="connsiteY22359"/>
              </a:cxn>
              <a:cxn ang="0">
                <a:pos x="connsiteX22360" y="connsiteY22360"/>
              </a:cxn>
              <a:cxn ang="0">
                <a:pos x="connsiteX22361" y="connsiteY22361"/>
              </a:cxn>
              <a:cxn ang="0">
                <a:pos x="connsiteX22362" y="connsiteY22362"/>
              </a:cxn>
              <a:cxn ang="0">
                <a:pos x="connsiteX22363" y="connsiteY22363"/>
              </a:cxn>
              <a:cxn ang="0">
                <a:pos x="connsiteX22364" y="connsiteY22364"/>
              </a:cxn>
              <a:cxn ang="0">
                <a:pos x="connsiteX22365" y="connsiteY22365"/>
              </a:cxn>
              <a:cxn ang="0">
                <a:pos x="connsiteX22366" y="connsiteY22366"/>
              </a:cxn>
              <a:cxn ang="0">
                <a:pos x="connsiteX22367" y="connsiteY22367"/>
              </a:cxn>
              <a:cxn ang="0">
                <a:pos x="connsiteX22368" y="connsiteY22368"/>
              </a:cxn>
              <a:cxn ang="0">
                <a:pos x="connsiteX22369" y="connsiteY22369"/>
              </a:cxn>
              <a:cxn ang="0">
                <a:pos x="connsiteX22370" y="connsiteY22370"/>
              </a:cxn>
              <a:cxn ang="0">
                <a:pos x="connsiteX22371" y="connsiteY22371"/>
              </a:cxn>
              <a:cxn ang="0">
                <a:pos x="connsiteX22372" y="connsiteY22372"/>
              </a:cxn>
              <a:cxn ang="0">
                <a:pos x="connsiteX22373" y="connsiteY22373"/>
              </a:cxn>
              <a:cxn ang="0">
                <a:pos x="connsiteX22374" y="connsiteY22374"/>
              </a:cxn>
              <a:cxn ang="0">
                <a:pos x="connsiteX22375" y="connsiteY22375"/>
              </a:cxn>
              <a:cxn ang="0">
                <a:pos x="connsiteX22376" y="connsiteY22376"/>
              </a:cxn>
              <a:cxn ang="0">
                <a:pos x="connsiteX22377" y="connsiteY22377"/>
              </a:cxn>
              <a:cxn ang="0">
                <a:pos x="connsiteX22378" y="connsiteY22378"/>
              </a:cxn>
              <a:cxn ang="0">
                <a:pos x="connsiteX22379" y="connsiteY22379"/>
              </a:cxn>
              <a:cxn ang="0">
                <a:pos x="connsiteX22380" y="connsiteY22380"/>
              </a:cxn>
              <a:cxn ang="0">
                <a:pos x="connsiteX22381" y="connsiteY22381"/>
              </a:cxn>
              <a:cxn ang="0">
                <a:pos x="connsiteX22382" y="connsiteY22382"/>
              </a:cxn>
              <a:cxn ang="0">
                <a:pos x="connsiteX22383" y="connsiteY22383"/>
              </a:cxn>
              <a:cxn ang="0">
                <a:pos x="connsiteX22384" y="connsiteY22384"/>
              </a:cxn>
              <a:cxn ang="0">
                <a:pos x="connsiteX22385" y="connsiteY22385"/>
              </a:cxn>
              <a:cxn ang="0">
                <a:pos x="connsiteX22386" y="connsiteY22386"/>
              </a:cxn>
              <a:cxn ang="0">
                <a:pos x="connsiteX22387" y="connsiteY22387"/>
              </a:cxn>
              <a:cxn ang="0">
                <a:pos x="connsiteX22388" y="connsiteY22388"/>
              </a:cxn>
              <a:cxn ang="0">
                <a:pos x="connsiteX22389" y="connsiteY22389"/>
              </a:cxn>
              <a:cxn ang="0">
                <a:pos x="connsiteX22390" y="connsiteY22390"/>
              </a:cxn>
              <a:cxn ang="0">
                <a:pos x="connsiteX22391" y="connsiteY22391"/>
              </a:cxn>
              <a:cxn ang="0">
                <a:pos x="connsiteX22392" y="connsiteY22392"/>
              </a:cxn>
              <a:cxn ang="0">
                <a:pos x="connsiteX22393" y="connsiteY22393"/>
              </a:cxn>
              <a:cxn ang="0">
                <a:pos x="connsiteX22394" y="connsiteY22394"/>
              </a:cxn>
              <a:cxn ang="0">
                <a:pos x="connsiteX22395" y="connsiteY22395"/>
              </a:cxn>
              <a:cxn ang="0">
                <a:pos x="connsiteX22396" y="connsiteY22396"/>
              </a:cxn>
              <a:cxn ang="0">
                <a:pos x="connsiteX22397" y="connsiteY22397"/>
              </a:cxn>
              <a:cxn ang="0">
                <a:pos x="connsiteX22398" y="connsiteY22398"/>
              </a:cxn>
              <a:cxn ang="0">
                <a:pos x="connsiteX22399" y="connsiteY22399"/>
              </a:cxn>
              <a:cxn ang="0">
                <a:pos x="connsiteX22400" y="connsiteY22400"/>
              </a:cxn>
              <a:cxn ang="0">
                <a:pos x="connsiteX22401" y="connsiteY22401"/>
              </a:cxn>
              <a:cxn ang="0">
                <a:pos x="connsiteX22402" y="connsiteY22402"/>
              </a:cxn>
              <a:cxn ang="0">
                <a:pos x="connsiteX22403" y="connsiteY22403"/>
              </a:cxn>
              <a:cxn ang="0">
                <a:pos x="connsiteX22404" y="connsiteY22404"/>
              </a:cxn>
              <a:cxn ang="0">
                <a:pos x="connsiteX22405" y="connsiteY22405"/>
              </a:cxn>
              <a:cxn ang="0">
                <a:pos x="connsiteX22406" y="connsiteY22406"/>
              </a:cxn>
              <a:cxn ang="0">
                <a:pos x="connsiteX22407" y="connsiteY22407"/>
              </a:cxn>
              <a:cxn ang="0">
                <a:pos x="connsiteX22408" y="connsiteY22408"/>
              </a:cxn>
              <a:cxn ang="0">
                <a:pos x="connsiteX22409" y="connsiteY22409"/>
              </a:cxn>
              <a:cxn ang="0">
                <a:pos x="connsiteX22410" y="connsiteY22410"/>
              </a:cxn>
              <a:cxn ang="0">
                <a:pos x="connsiteX22411" y="connsiteY22411"/>
              </a:cxn>
              <a:cxn ang="0">
                <a:pos x="connsiteX22412" y="connsiteY22412"/>
              </a:cxn>
              <a:cxn ang="0">
                <a:pos x="connsiteX22413" y="connsiteY22413"/>
              </a:cxn>
              <a:cxn ang="0">
                <a:pos x="connsiteX22414" y="connsiteY22414"/>
              </a:cxn>
              <a:cxn ang="0">
                <a:pos x="connsiteX22415" y="connsiteY22415"/>
              </a:cxn>
              <a:cxn ang="0">
                <a:pos x="connsiteX22416" y="connsiteY22416"/>
              </a:cxn>
              <a:cxn ang="0">
                <a:pos x="connsiteX22417" y="connsiteY22417"/>
              </a:cxn>
              <a:cxn ang="0">
                <a:pos x="connsiteX22418" y="connsiteY22418"/>
              </a:cxn>
              <a:cxn ang="0">
                <a:pos x="connsiteX22419" y="connsiteY22419"/>
              </a:cxn>
              <a:cxn ang="0">
                <a:pos x="connsiteX22420" y="connsiteY22420"/>
              </a:cxn>
              <a:cxn ang="0">
                <a:pos x="connsiteX22421" y="connsiteY22421"/>
              </a:cxn>
              <a:cxn ang="0">
                <a:pos x="connsiteX22422" y="connsiteY22422"/>
              </a:cxn>
              <a:cxn ang="0">
                <a:pos x="connsiteX22423" y="connsiteY22423"/>
              </a:cxn>
              <a:cxn ang="0">
                <a:pos x="connsiteX22424" y="connsiteY22424"/>
              </a:cxn>
              <a:cxn ang="0">
                <a:pos x="connsiteX22425" y="connsiteY22425"/>
              </a:cxn>
              <a:cxn ang="0">
                <a:pos x="connsiteX22426" y="connsiteY22426"/>
              </a:cxn>
              <a:cxn ang="0">
                <a:pos x="connsiteX22427" y="connsiteY22427"/>
              </a:cxn>
              <a:cxn ang="0">
                <a:pos x="connsiteX22428" y="connsiteY22428"/>
              </a:cxn>
              <a:cxn ang="0">
                <a:pos x="connsiteX22429" y="connsiteY22429"/>
              </a:cxn>
              <a:cxn ang="0">
                <a:pos x="connsiteX22430" y="connsiteY22430"/>
              </a:cxn>
              <a:cxn ang="0">
                <a:pos x="connsiteX22431" y="connsiteY22431"/>
              </a:cxn>
              <a:cxn ang="0">
                <a:pos x="connsiteX22432" y="connsiteY22432"/>
              </a:cxn>
              <a:cxn ang="0">
                <a:pos x="connsiteX22433" y="connsiteY22433"/>
              </a:cxn>
              <a:cxn ang="0">
                <a:pos x="connsiteX22434" y="connsiteY22434"/>
              </a:cxn>
              <a:cxn ang="0">
                <a:pos x="connsiteX22435" y="connsiteY22435"/>
              </a:cxn>
              <a:cxn ang="0">
                <a:pos x="connsiteX22436" y="connsiteY22436"/>
              </a:cxn>
              <a:cxn ang="0">
                <a:pos x="connsiteX22437" y="connsiteY22437"/>
              </a:cxn>
              <a:cxn ang="0">
                <a:pos x="connsiteX22438" y="connsiteY22438"/>
              </a:cxn>
              <a:cxn ang="0">
                <a:pos x="connsiteX22439" y="connsiteY22439"/>
              </a:cxn>
              <a:cxn ang="0">
                <a:pos x="connsiteX22440" y="connsiteY22440"/>
              </a:cxn>
              <a:cxn ang="0">
                <a:pos x="connsiteX22441" y="connsiteY22441"/>
              </a:cxn>
              <a:cxn ang="0">
                <a:pos x="connsiteX22442" y="connsiteY22442"/>
              </a:cxn>
              <a:cxn ang="0">
                <a:pos x="connsiteX22443" y="connsiteY22443"/>
              </a:cxn>
              <a:cxn ang="0">
                <a:pos x="connsiteX22444" y="connsiteY22444"/>
              </a:cxn>
              <a:cxn ang="0">
                <a:pos x="connsiteX22445" y="connsiteY22445"/>
              </a:cxn>
              <a:cxn ang="0">
                <a:pos x="connsiteX22446" y="connsiteY22446"/>
              </a:cxn>
              <a:cxn ang="0">
                <a:pos x="connsiteX22447" y="connsiteY22447"/>
              </a:cxn>
              <a:cxn ang="0">
                <a:pos x="connsiteX22448" y="connsiteY22448"/>
              </a:cxn>
              <a:cxn ang="0">
                <a:pos x="connsiteX22449" y="connsiteY22449"/>
              </a:cxn>
              <a:cxn ang="0">
                <a:pos x="connsiteX22450" y="connsiteY22450"/>
              </a:cxn>
              <a:cxn ang="0">
                <a:pos x="connsiteX22451" y="connsiteY22451"/>
              </a:cxn>
              <a:cxn ang="0">
                <a:pos x="connsiteX22452" y="connsiteY22452"/>
              </a:cxn>
              <a:cxn ang="0">
                <a:pos x="connsiteX22453" y="connsiteY22453"/>
              </a:cxn>
              <a:cxn ang="0">
                <a:pos x="connsiteX22454" y="connsiteY22454"/>
              </a:cxn>
              <a:cxn ang="0">
                <a:pos x="connsiteX22455" y="connsiteY22455"/>
              </a:cxn>
              <a:cxn ang="0">
                <a:pos x="connsiteX22456" y="connsiteY22456"/>
              </a:cxn>
              <a:cxn ang="0">
                <a:pos x="connsiteX22457" y="connsiteY22457"/>
              </a:cxn>
              <a:cxn ang="0">
                <a:pos x="connsiteX22458" y="connsiteY22458"/>
              </a:cxn>
              <a:cxn ang="0">
                <a:pos x="connsiteX22459" y="connsiteY22459"/>
              </a:cxn>
              <a:cxn ang="0">
                <a:pos x="connsiteX22460" y="connsiteY22460"/>
              </a:cxn>
              <a:cxn ang="0">
                <a:pos x="connsiteX22461" y="connsiteY22461"/>
              </a:cxn>
              <a:cxn ang="0">
                <a:pos x="connsiteX22462" y="connsiteY22462"/>
              </a:cxn>
              <a:cxn ang="0">
                <a:pos x="connsiteX22463" y="connsiteY22463"/>
              </a:cxn>
              <a:cxn ang="0">
                <a:pos x="connsiteX22464" y="connsiteY22464"/>
              </a:cxn>
              <a:cxn ang="0">
                <a:pos x="connsiteX22465" y="connsiteY22465"/>
              </a:cxn>
              <a:cxn ang="0">
                <a:pos x="connsiteX22466" y="connsiteY22466"/>
              </a:cxn>
              <a:cxn ang="0">
                <a:pos x="connsiteX22467" y="connsiteY22467"/>
              </a:cxn>
              <a:cxn ang="0">
                <a:pos x="connsiteX22468" y="connsiteY22468"/>
              </a:cxn>
              <a:cxn ang="0">
                <a:pos x="connsiteX22469" y="connsiteY22469"/>
              </a:cxn>
              <a:cxn ang="0">
                <a:pos x="connsiteX22470" y="connsiteY22470"/>
              </a:cxn>
              <a:cxn ang="0">
                <a:pos x="connsiteX22471" y="connsiteY22471"/>
              </a:cxn>
              <a:cxn ang="0">
                <a:pos x="connsiteX22472" y="connsiteY22472"/>
              </a:cxn>
              <a:cxn ang="0">
                <a:pos x="connsiteX22473" y="connsiteY22473"/>
              </a:cxn>
              <a:cxn ang="0">
                <a:pos x="connsiteX22474" y="connsiteY22474"/>
              </a:cxn>
              <a:cxn ang="0">
                <a:pos x="connsiteX22475" y="connsiteY22475"/>
              </a:cxn>
              <a:cxn ang="0">
                <a:pos x="connsiteX22476" y="connsiteY22476"/>
              </a:cxn>
              <a:cxn ang="0">
                <a:pos x="connsiteX22477" y="connsiteY22477"/>
              </a:cxn>
              <a:cxn ang="0">
                <a:pos x="connsiteX22478" y="connsiteY22478"/>
              </a:cxn>
              <a:cxn ang="0">
                <a:pos x="connsiteX22479" y="connsiteY22479"/>
              </a:cxn>
              <a:cxn ang="0">
                <a:pos x="connsiteX22480" y="connsiteY22480"/>
              </a:cxn>
              <a:cxn ang="0">
                <a:pos x="connsiteX22481" y="connsiteY22481"/>
              </a:cxn>
              <a:cxn ang="0">
                <a:pos x="connsiteX22482" y="connsiteY22482"/>
              </a:cxn>
              <a:cxn ang="0">
                <a:pos x="connsiteX22483" y="connsiteY22483"/>
              </a:cxn>
              <a:cxn ang="0">
                <a:pos x="connsiteX22484" y="connsiteY22484"/>
              </a:cxn>
              <a:cxn ang="0">
                <a:pos x="connsiteX22485" y="connsiteY22485"/>
              </a:cxn>
              <a:cxn ang="0">
                <a:pos x="connsiteX22486" y="connsiteY22486"/>
              </a:cxn>
              <a:cxn ang="0">
                <a:pos x="connsiteX22487" y="connsiteY22487"/>
              </a:cxn>
              <a:cxn ang="0">
                <a:pos x="connsiteX22488" y="connsiteY22488"/>
              </a:cxn>
              <a:cxn ang="0">
                <a:pos x="connsiteX22489" y="connsiteY22489"/>
              </a:cxn>
              <a:cxn ang="0">
                <a:pos x="connsiteX22490" y="connsiteY22490"/>
              </a:cxn>
              <a:cxn ang="0">
                <a:pos x="connsiteX22491" y="connsiteY22491"/>
              </a:cxn>
              <a:cxn ang="0">
                <a:pos x="connsiteX22492" y="connsiteY22492"/>
              </a:cxn>
              <a:cxn ang="0">
                <a:pos x="connsiteX22493" y="connsiteY22493"/>
              </a:cxn>
              <a:cxn ang="0">
                <a:pos x="connsiteX22494" y="connsiteY22494"/>
              </a:cxn>
              <a:cxn ang="0">
                <a:pos x="connsiteX22495" y="connsiteY22495"/>
              </a:cxn>
              <a:cxn ang="0">
                <a:pos x="connsiteX22496" y="connsiteY22496"/>
              </a:cxn>
              <a:cxn ang="0">
                <a:pos x="connsiteX22497" y="connsiteY22497"/>
              </a:cxn>
              <a:cxn ang="0">
                <a:pos x="connsiteX22498" y="connsiteY22498"/>
              </a:cxn>
              <a:cxn ang="0">
                <a:pos x="connsiteX22499" y="connsiteY22499"/>
              </a:cxn>
              <a:cxn ang="0">
                <a:pos x="connsiteX22500" y="connsiteY22500"/>
              </a:cxn>
              <a:cxn ang="0">
                <a:pos x="connsiteX22501" y="connsiteY22501"/>
              </a:cxn>
              <a:cxn ang="0">
                <a:pos x="connsiteX22502" y="connsiteY22502"/>
              </a:cxn>
              <a:cxn ang="0">
                <a:pos x="connsiteX22503" y="connsiteY22503"/>
              </a:cxn>
              <a:cxn ang="0">
                <a:pos x="connsiteX22504" y="connsiteY22504"/>
              </a:cxn>
              <a:cxn ang="0">
                <a:pos x="connsiteX22505" y="connsiteY22505"/>
              </a:cxn>
              <a:cxn ang="0">
                <a:pos x="connsiteX22506" y="connsiteY22506"/>
              </a:cxn>
              <a:cxn ang="0">
                <a:pos x="connsiteX22507" y="connsiteY22507"/>
              </a:cxn>
              <a:cxn ang="0">
                <a:pos x="connsiteX22508" y="connsiteY22508"/>
              </a:cxn>
              <a:cxn ang="0">
                <a:pos x="connsiteX22509" y="connsiteY22509"/>
              </a:cxn>
              <a:cxn ang="0">
                <a:pos x="connsiteX22510" y="connsiteY22510"/>
              </a:cxn>
              <a:cxn ang="0">
                <a:pos x="connsiteX22511" y="connsiteY22511"/>
              </a:cxn>
              <a:cxn ang="0">
                <a:pos x="connsiteX22512" y="connsiteY22512"/>
              </a:cxn>
              <a:cxn ang="0">
                <a:pos x="connsiteX22513" y="connsiteY22513"/>
              </a:cxn>
              <a:cxn ang="0">
                <a:pos x="connsiteX22514" y="connsiteY22514"/>
              </a:cxn>
              <a:cxn ang="0">
                <a:pos x="connsiteX22515" y="connsiteY22515"/>
              </a:cxn>
              <a:cxn ang="0">
                <a:pos x="connsiteX22516" y="connsiteY22516"/>
              </a:cxn>
              <a:cxn ang="0">
                <a:pos x="connsiteX22517" y="connsiteY22517"/>
              </a:cxn>
              <a:cxn ang="0">
                <a:pos x="connsiteX22518" y="connsiteY22518"/>
              </a:cxn>
              <a:cxn ang="0">
                <a:pos x="connsiteX22519" y="connsiteY22519"/>
              </a:cxn>
              <a:cxn ang="0">
                <a:pos x="connsiteX22520" y="connsiteY22520"/>
              </a:cxn>
              <a:cxn ang="0">
                <a:pos x="connsiteX22521" y="connsiteY22521"/>
              </a:cxn>
              <a:cxn ang="0">
                <a:pos x="connsiteX22522" y="connsiteY22522"/>
              </a:cxn>
              <a:cxn ang="0">
                <a:pos x="connsiteX22523" y="connsiteY22523"/>
              </a:cxn>
              <a:cxn ang="0">
                <a:pos x="connsiteX22524" y="connsiteY22524"/>
              </a:cxn>
              <a:cxn ang="0">
                <a:pos x="connsiteX22525" y="connsiteY22525"/>
              </a:cxn>
              <a:cxn ang="0">
                <a:pos x="connsiteX22526" y="connsiteY22526"/>
              </a:cxn>
              <a:cxn ang="0">
                <a:pos x="connsiteX22527" y="connsiteY22527"/>
              </a:cxn>
              <a:cxn ang="0">
                <a:pos x="connsiteX22528" y="connsiteY22528"/>
              </a:cxn>
              <a:cxn ang="0">
                <a:pos x="connsiteX22529" y="connsiteY22529"/>
              </a:cxn>
              <a:cxn ang="0">
                <a:pos x="connsiteX22530" y="connsiteY22530"/>
              </a:cxn>
              <a:cxn ang="0">
                <a:pos x="connsiteX22531" y="connsiteY22531"/>
              </a:cxn>
              <a:cxn ang="0">
                <a:pos x="connsiteX22532" y="connsiteY22532"/>
              </a:cxn>
              <a:cxn ang="0">
                <a:pos x="connsiteX22533" y="connsiteY22533"/>
              </a:cxn>
              <a:cxn ang="0">
                <a:pos x="connsiteX22534" y="connsiteY22534"/>
              </a:cxn>
              <a:cxn ang="0">
                <a:pos x="connsiteX22535" y="connsiteY22535"/>
              </a:cxn>
              <a:cxn ang="0">
                <a:pos x="connsiteX22536" y="connsiteY22536"/>
              </a:cxn>
              <a:cxn ang="0">
                <a:pos x="connsiteX22537" y="connsiteY22537"/>
              </a:cxn>
              <a:cxn ang="0">
                <a:pos x="connsiteX22538" y="connsiteY22538"/>
              </a:cxn>
              <a:cxn ang="0">
                <a:pos x="connsiteX22539" y="connsiteY22539"/>
              </a:cxn>
              <a:cxn ang="0">
                <a:pos x="connsiteX22540" y="connsiteY22540"/>
              </a:cxn>
              <a:cxn ang="0">
                <a:pos x="connsiteX22541" y="connsiteY22541"/>
              </a:cxn>
              <a:cxn ang="0">
                <a:pos x="connsiteX22542" y="connsiteY22542"/>
              </a:cxn>
              <a:cxn ang="0">
                <a:pos x="connsiteX22543" y="connsiteY22543"/>
              </a:cxn>
              <a:cxn ang="0">
                <a:pos x="connsiteX22544" y="connsiteY22544"/>
              </a:cxn>
              <a:cxn ang="0">
                <a:pos x="connsiteX22545" y="connsiteY22545"/>
              </a:cxn>
              <a:cxn ang="0">
                <a:pos x="connsiteX22546" y="connsiteY22546"/>
              </a:cxn>
              <a:cxn ang="0">
                <a:pos x="connsiteX22547" y="connsiteY22547"/>
              </a:cxn>
              <a:cxn ang="0">
                <a:pos x="connsiteX22548" y="connsiteY22548"/>
              </a:cxn>
              <a:cxn ang="0">
                <a:pos x="connsiteX22549" y="connsiteY22549"/>
              </a:cxn>
              <a:cxn ang="0">
                <a:pos x="connsiteX22550" y="connsiteY22550"/>
              </a:cxn>
              <a:cxn ang="0">
                <a:pos x="connsiteX22551" y="connsiteY22551"/>
              </a:cxn>
              <a:cxn ang="0">
                <a:pos x="connsiteX22552" y="connsiteY22552"/>
              </a:cxn>
              <a:cxn ang="0">
                <a:pos x="connsiteX22553" y="connsiteY22553"/>
              </a:cxn>
              <a:cxn ang="0">
                <a:pos x="connsiteX22554" y="connsiteY22554"/>
              </a:cxn>
              <a:cxn ang="0">
                <a:pos x="connsiteX22555" y="connsiteY22555"/>
              </a:cxn>
              <a:cxn ang="0">
                <a:pos x="connsiteX22556" y="connsiteY22556"/>
              </a:cxn>
              <a:cxn ang="0">
                <a:pos x="connsiteX22557" y="connsiteY22557"/>
              </a:cxn>
              <a:cxn ang="0">
                <a:pos x="connsiteX22558" y="connsiteY22558"/>
              </a:cxn>
              <a:cxn ang="0">
                <a:pos x="connsiteX22559" y="connsiteY22559"/>
              </a:cxn>
              <a:cxn ang="0">
                <a:pos x="connsiteX22560" y="connsiteY22560"/>
              </a:cxn>
              <a:cxn ang="0">
                <a:pos x="connsiteX22561" y="connsiteY22561"/>
              </a:cxn>
              <a:cxn ang="0">
                <a:pos x="connsiteX22562" y="connsiteY22562"/>
              </a:cxn>
              <a:cxn ang="0">
                <a:pos x="connsiteX22563" y="connsiteY22563"/>
              </a:cxn>
              <a:cxn ang="0">
                <a:pos x="connsiteX22564" y="connsiteY22564"/>
              </a:cxn>
              <a:cxn ang="0">
                <a:pos x="connsiteX22565" y="connsiteY22565"/>
              </a:cxn>
              <a:cxn ang="0">
                <a:pos x="connsiteX22566" y="connsiteY22566"/>
              </a:cxn>
              <a:cxn ang="0">
                <a:pos x="connsiteX22567" y="connsiteY22567"/>
              </a:cxn>
              <a:cxn ang="0">
                <a:pos x="connsiteX22568" y="connsiteY22568"/>
              </a:cxn>
              <a:cxn ang="0">
                <a:pos x="connsiteX22569" y="connsiteY22569"/>
              </a:cxn>
              <a:cxn ang="0">
                <a:pos x="connsiteX22570" y="connsiteY22570"/>
              </a:cxn>
              <a:cxn ang="0">
                <a:pos x="connsiteX22571" y="connsiteY22571"/>
              </a:cxn>
              <a:cxn ang="0">
                <a:pos x="connsiteX22572" y="connsiteY22572"/>
              </a:cxn>
              <a:cxn ang="0">
                <a:pos x="connsiteX22573" y="connsiteY22573"/>
              </a:cxn>
              <a:cxn ang="0">
                <a:pos x="connsiteX22574" y="connsiteY22574"/>
              </a:cxn>
              <a:cxn ang="0">
                <a:pos x="connsiteX22575" y="connsiteY22575"/>
              </a:cxn>
              <a:cxn ang="0">
                <a:pos x="connsiteX22576" y="connsiteY22576"/>
              </a:cxn>
              <a:cxn ang="0">
                <a:pos x="connsiteX22577" y="connsiteY22577"/>
              </a:cxn>
              <a:cxn ang="0">
                <a:pos x="connsiteX22578" y="connsiteY22578"/>
              </a:cxn>
              <a:cxn ang="0">
                <a:pos x="connsiteX22579" y="connsiteY22579"/>
              </a:cxn>
              <a:cxn ang="0">
                <a:pos x="connsiteX22580" y="connsiteY22580"/>
              </a:cxn>
              <a:cxn ang="0">
                <a:pos x="connsiteX22581" y="connsiteY22581"/>
              </a:cxn>
              <a:cxn ang="0">
                <a:pos x="connsiteX22582" y="connsiteY22582"/>
              </a:cxn>
              <a:cxn ang="0">
                <a:pos x="connsiteX22583" y="connsiteY22583"/>
              </a:cxn>
              <a:cxn ang="0">
                <a:pos x="connsiteX22584" y="connsiteY22584"/>
              </a:cxn>
              <a:cxn ang="0">
                <a:pos x="connsiteX22585" y="connsiteY22585"/>
              </a:cxn>
              <a:cxn ang="0">
                <a:pos x="connsiteX22586" y="connsiteY22586"/>
              </a:cxn>
              <a:cxn ang="0">
                <a:pos x="connsiteX22587" y="connsiteY22587"/>
              </a:cxn>
              <a:cxn ang="0">
                <a:pos x="connsiteX22588" y="connsiteY22588"/>
              </a:cxn>
              <a:cxn ang="0">
                <a:pos x="connsiteX22589" y="connsiteY22589"/>
              </a:cxn>
              <a:cxn ang="0">
                <a:pos x="connsiteX22590" y="connsiteY22590"/>
              </a:cxn>
              <a:cxn ang="0">
                <a:pos x="connsiteX22591" y="connsiteY22591"/>
              </a:cxn>
              <a:cxn ang="0">
                <a:pos x="connsiteX22592" y="connsiteY22592"/>
              </a:cxn>
              <a:cxn ang="0">
                <a:pos x="connsiteX22593" y="connsiteY22593"/>
              </a:cxn>
              <a:cxn ang="0">
                <a:pos x="connsiteX22594" y="connsiteY22594"/>
              </a:cxn>
              <a:cxn ang="0">
                <a:pos x="connsiteX22595" y="connsiteY22595"/>
              </a:cxn>
              <a:cxn ang="0">
                <a:pos x="connsiteX22596" y="connsiteY22596"/>
              </a:cxn>
              <a:cxn ang="0">
                <a:pos x="connsiteX22597" y="connsiteY22597"/>
              </a:cxn>
              <a:cxn ang="0">
                <a:pos x="connsiteX22598" y="connsiteY22598"/>
              </a:cxn>
              <a:cxn ang="0">
                <a:pos x="connsiteX22599" y="connsiteY22599"/>
              </a:cxn>
              <a:cxn ang="0">
                <a:pos x="connsiteX22600" y="connsiteY22600"/>
              </a:cxn>
              <a:cxn ang="0">
                <a:pos x="connsiteX22601" y="connsiteY22601"/>
              </a:cxn>
              <a:cxn ang="0">
                <a:pos x="connsiteX22602" y="connsiteY22602"/>
              </a:cxn>
              <a:cxn ang="0">
                <a:pos x="connsiteX22603" y="connsiteY22603"/>
              </a:cxn>
              <a:cxn ang="0">
                <a:pos x="connsiteX22604" y="connsiteY22604"/>
              </a:cxn>
              <a:cxn ang="0">
                <a:pos x="connsiteX22605" y="connsiteY22605"/>
              </a:cxn>
              <a:cxn ang="0">
                <a:pos x="connsiteX22606" y="connsiteY22606"/>
              </a:cxn>
              <a:cxn ang="0">
                <a:pos x="connsiteX22607" y="connsiteY22607"/>
              </a:cxn>
              <a:cxn ang="0">
                <a:pos x="connsiteX22608" y="connsiteY22608"/>
              </a:cxn>
              <a:cxn ang="0">
                <a:pos x="connsiteX22609" y="connsiteY22609"/>
              </a:cxn>
              <a:cxn ang="0">
                <a:pos x="connsiteX22610" y="connsiteY22610"/>
              </a:cxn>
              <a:cxn ang="0">
                <a:pos x="connsiteX22611" y="connsiteY22611"/>
              </a:cxn>
              <a:cxn ang="0">
                <a:pos x="connsiteX22612" y="connsiteY22612"/>
              </a:cxn>
              <a:cxn ang="0">
                <a:pos x="connsiteX22613" y="connsiteY22613"/>
              </a:cxn>
              <a:cxn ang="0">
                <a:pos x="connsiteX22614" y="connsiteY22614"/>
              </a:cxn>
              <a:cxn ang="0">
                <a:pos x="connsiteX22615" y="connsiteY22615"/>
              </a:cxn>
              <a:cxn ang="0">
                <a:pos x="connsiteX22616" y="connsiteY22616"/>
              </a:cxn>
              <a:cxn ang="0">
                <a:pos x="connsiteX22617" y="connsiteY22617"/>
              </a:cxn>
              <a:cxn ang="0">
                <a:pos x="connsiteX22618" y="connsiteY22618"/>
              </a:cxn>
              <a:cxn ang="0">
                <a:pos x="connsiteX22619" y="connsiteY22619"/>
              </a:cxn>
              <a:cxn ang="0">
                <a:pos x="connsiteX22620" y="connsiteY22620"/>
              </a:cxn>
              <a:cxn ang="0">
                <a:pos x="connsiteX22621" y="connsiteY22621"/>
              </a:cxn>
              <a:cxn ang="0">
                <a:pos x="connsiteX22622" y="connsiteY22622"/>
              </a:cxn>
              <a:cxn ang="0">
                <a:pos x="connsiteX22623" y="connsiteY22623"/>
              </a:cxn>
              <a:cxn ang="0">
                <a:pos x="connsiteX22624" y="connsiteY22624"/>
              </a:cxn>
              <a:cxn ang="0">
                <a:pos x="connsiteX22625" y="connsiteY22625"/>
              </a:cxn>
              <a:cxn ang="0">
                <a:pos x="connsiteX22626" y="connsiteY22626"/>
              </a:cxn>
              <a:cxn ang="0">
                <a:pos x="connsiteX22627" y="connsiteY22627"/>
              </a:cxn>
              <a:cxn ang="0">
                <a:pos x="connsiteX22628" y="connsiteY22628"/>
              </a:cxn>
              <a:cxn ang="0">
                <a:pos x="connsiteX22629" y="connsiteY22629"/>
              </a:cxn>
              <a:cxn ang="0">
                <a:pos x="connsiteX22630" y="connsiteY22630"/>
              </a:cxn>
              <a:cxn ang="0">
                <a:pos x="connsiteX22631" y="connsiteY22631"/>
              </a:cxn>
              <a:cxn ang="0">
                <a:pos x="connsiteX22632" y="connsiteY22632"/>
              </a:cxn>
              <a:cxn ang="0">
                <a:pos x="connsiteX22633" y="connsiteY22633"/>
              </a:cxn>
              <a:cxn ang="0">
                <a:pos x="connsiteX22634" y="connsiteY22634"/>
              </a:cxn>
              <a:cxn ang="0">
                <a:pos x="connsiteX22635" y="connsiteY22635"/>
              </a:cxn>
              <a:cxn ang="0">
                <a:pos x="connsiteX22636" y="connsiteY22636"/>
              </a:cxn>
              <a:cxn ang="0">
                <a:pos x="connsiteX22637" y="connsiteY22637"/>
              </a:cxn>
              <a:cxn ang="0">
                <a:pos x="connsiteX22638" y="connsiteY22638"/>
              </a:cxn>
              <a:cxn ang="0">
                <a:pos x="connsiteX22639" y="connsiteY22639"/>
              </a:cxn>
              <a:cxn ang="0">
                <a:pos x="connsiteX22640" y="connsiteY22640"/>
              </a:cxn>
              <a:cxn ang="0">
                <a:pos x="connsiteX22641" y="connsiteY22641"/>
              </a:cxn>
              <a:cxn ang="0">
                <a:pos x="connsiteX22642" y="connsiteY22642"/>
              </a:cxn>
              <a:cxn ang="0">
                <a:pos x="connsiteX22643" y="connsiteY22643"/>
              </a:cxn>
              <a:cxn ang="0">
                <a:pos x="connsiteX22644" y="connsiteY22644"/>
              </a:cxn>
              <a:cxn ang="0">
                <a:pos x="connsiteX22645" y="connsiteY22645"/>
              </a:cxn>
              <a:cxn ang="0">
                <a:pos x="connsiteX22646" y="connsiteY22646"/>
              </a:cxn>
              <a:cxn ang="0">
                <a:pos x="connsiteX22647" y="connsiteY22647"/>
              </a:cxn>
              <a:cxn ang="0">
                <a:pos x="connsiteX22648" y="connsiteY22648"/>
              </a:cxn>
              <a:cxn ang="0">
                <a:pos x="connsiteX22649" y="connsiteY22649"/>
              </a:cxn>
              <a:cxn ang="0">
                <a:pos x="connsiteX22650" y="connsiteY22650"/>
              </a:cxn>
              <a:cxn ang="0">
                <a:pos x="connsiteX22651" y="connsiteY22651"/>
              </a:cxn>
              <a:cxn ang="0">
                <a:pos x="connsiteX22652" y="connsiteY22652"/>
              </a:cxn>
              <a:cxn ang="0">
                <a:pos x="connsiteX22653" y="connsiteY22653"/>
              </a:cxn>
              <a:cxn ang="0">
                <a:pos x="connsiteX22654" y="connsiteY22654"/>
              </a:cxn>
              <a:cxn ang="0">
                <a:pos x="connsiteX22655" y="connsiteY22655"/>
              </a:cxn>
              <a:cxn ang="0">
                <a:pos x="connsiteX22656" y="connsiteY22656"/>
              </a:cxn>
              <a:cxn ang="0">
                <a:pos x="connsiteX22657" y="connsiteY22657"/>
              </a:cxn>
              <a:cxn ang="0">
                <a:pos x="connsiteX22658" y="connsiteY22658"/>
              </a:cxn>
              <a:cxn ang="0">
                <a:pos x="connsiteX22659" y="connsiteY22659"/>
              </a:cxn>
              <a:cxn ang="0">
                <a:pos x="connsiteX22660" y="connsiteY22660"/>
              </a:cxn>
              <a:cxn ang="0">
                <a:pos x="connsiteX22661" y="connsiteY22661"/>
              </a:cxn>
              <a:cxn ang="0">
                <a:pos x="connsiteX22662" y="connsiteY22662"/>
              </a:cxn>
              <a:cxn ang="0">
                <a:pos x="connsiteX22663" y="connsiteY22663"/>
              </a:cxn>
              <a:cxn ang="0">
                <a:pos x="connsiteX22664" y="connsiteY22664"/>
              </a:cxn>
              <a:cxn ang="0">
                <a:pos x="connsiteX22665" y="connsiteY22665"/>
              </a:cxn>
              <a:cxn ang="0">
                <a:pos x="connsiteX22666" y="connsiteY22666"/>
              </a:cxn>
              <a:cxn ang="0">
                <a:pos x="connsiteX22667" y="connsiteY22667"/>
              </a:cxn>
              <a:cxn ang="0">
                <a:pos x="connsiteX22668" y="connsiteY22668"/>
              </a:cxn>
              <a:cxn ang="0">
                <a:pos x="connsiteX22669" y="connsiteY22669"/>
              </a:cxn>
              <a:cxn ang="0">
                <a:pos x="connsiteX22670" y="connsiteY22670"/>
              </a:cxn>
              <a:cxn ang="0">
                <a:pos x="connsiteX22671" y="connsiteY22671"/>
              </a:cxn>
              <a:cxn ang="0">
                <a:pos x="connsiteX22672" y="connsiteY22672"/>
              </a:cxn>
              <a:cxn ang="0">
                <a:pos x="connsiteX22673" y="connsiteY22673"/>
              </a:cxn>
              <a:cxn ang="0">
                <a:pos x="connsiteX22674" y="connsiteY22674"/>
              </a:cxn>
              <a:cxn ang="0">
                <a:pos x="connsiteX22675" y="connsiteY22675"/>
              </a:cxn>
              <a:cxn ang="0">
                <a:pos x="connsiteX22676" y="connsiteY22676"/>
              </a:cxn>
              <a:cxn ang="0">
                <a:pos x="connsiteX22677" y="connsiteY22677"/>
              </a:cxn>
              <a:cxn ang="0">
                <a:pos x="connsiteX22678" y="connsiteY22678"/>
              </a:cxn>
              <a:cxn ang="0">
                <a:pos x="connsiteX22679" y="connsiteY22679"/>
              </a:cxn>
              <a:cxn ang="0">
                <a:pos x="connsiteX22680" y="connsiteY22680"/>
              </a:cxn>
              <a:cxn ang="0">
                <a:pos x="connsiteX22681" y="connsiteY22681"/>
              </a:cxn>
              <a:cxn ang="0">
                <a:pos x="connsiteX22682" y="connsiteY22682"/>
              </a:cxn>
              <a:cxn ang="0">
                <a:pos x="connsiteX22683" y="connsiteY22683"/>
              </a:cxn>
              <a:cxn ang="0">
                <a:pos x="connsiteX22684" y="connsiteY22684"/>
              </a:cxn>
              <a:cxn ang="0">
                <a:pos x="connsiteX22685" y="connsiteY22685"/>
              </a:cxn>
              <a:cxn ang="0">
                <a:pos x="connsiteX22686" y="connsiteY22686"/>
              </a:cxn>
              <a:cxn ang="0">
                <a:pos x="connsiteX22687" y="connsiteY22687"/>
              </a:cxn>
              <a:cxn ang="0">
                <a:pos x="connsiteX22688" y="connsiteY22688"/>
              </a:cxn>
              <a:cxn ang="0">
                <a:pos x="connsiteX22689" y="connsiteY22689"/>
              </a:cxn>
              <a:cxn ang="0">
                <a:pos x="connsiteX22690" y="connsiteY22690"/>
              </a:cxn>
              <a:cxn ang="0">
                <a:pos x="connsiteX22691" y="connsiteY22691"/>
              </a:cxn>
              <a:cxn ang="0">
                <a:pos x="connsiteX22692" y="connsiteY22692"/>
              </a:cxn>
              <a:cxn ang="0">
                <a:pos x="connsiteX22693" y="connsiteY22693"/>
              </a:cxn>
              <a:cxn ang="0">
                <a:pos x="connsiteX22694" y="connsiteY22694"/>
              </a:cxn>
              <a:cxn ang="0">
                <a:pos x="connsiteX22695" y="connsiteY22695"/>
              </a:cxn>
              <a:cxn ang="0">
                <a:pos x="connsiteX22696" y="connsiteY22696"/>
              </a:cxn>
              <a:cxn ang="0">
                <a:pos x="connsiteX22697" y="connsiteY22697"/>
              </a:cxn>
              <a:cxn ang="0">
                <a:pos x="connsiteX22698" y="connsiteY22698"/>
              </a:cxn>
              <a:cxn ang="0">
                <a:pos x="connsiteX22699" y="connsiteY22699"/>
              </a:cxn>
              <a:cxn ang="0">
                <a:pos x="connsiteX22700" y="connsiteY22700"/>
              </a:cxn>
              <a:cxn ang="0">
                <a:pos x="connsiteX22701" y="connsiteY22701"/>
              </a:cxn>
              <a:cxn ang="0">
                <a:pos x="connsiteX22702" y="connsiteY22702"/>
              </a:cxn>
              <a:cxn ang="0">
                <a:pos x="connsiteX22703" y="connsiteY22703"/>
              </a:cxn>
              <a:cxn ang="0">
                <a:pos x="connsiteX22704" y="connsiteY22704"/>
              </a:cxn>
              <a:cxn ang="0">
                <a:pos x="connsiteX22705" y="connsiteY22705"/>
              </a:cxn>
              <a:cxn ang="0">
                <a:pos x="connsiteX22706" y="connsiteY22706"/>
              </a:cxn>
              <a:cxn ang="0">
                <a:pos x="connsiteX22707" y="connsiteY22707"/>
              </a:cxn>
              <a:cxn ang="0">
                <a:pos x="connsiteX22708" y="connsiteY22708"/>
              </a:cxn>
              <a:cxn ang="0">
                <a:pos x="connsiteX22709" y="connsiteY22709"/>
              </a:cxn>
              <a:cxn ang="0">
                <a:pos x="connsiteX22710" y="connsiteY22710"/>
              </a:cxn>
              <a:cxn ang="0">
                <a:pos x="connsiteX22711" y="connsiteY22711"/>
              </a:cxn>
              <a:cxn ang="0">
                <a:pos x="connsiteX22712" y="connsiteY22712"/>
              </a:cxn>
              <a:cxn ang="0">
                <a:pos x="connsiteX22713" y="connsiteY22713"/>
              </a:cxn>
              <a:cxn ang="0">
                <a:pos x="connsiteX22714" y="connsiteY22714"/>
              </a:cxn>
              <a:cxn ang="0">
                <a:pos x="connsiteX22715" y="connsiteY22715"/>
              </a:cxn>
              <a:cxn ang="0">
                <a:pos x="connsiteX22716" y="connsiteY22716"/>
              </a:cxn>
              <a:cxn ang="0">
                <a:pos x="connsiteX22717" y="connsiteY22717"/>
              </a:cxn>
              <a:cxn ang="0">
                <a:pos x="connsiteX22718" y="connsiteY22718"/>
              </a:cxn>
              <a:cxn ang="0">
                <a:pos x="connsiteX22719" y="connsiteY22719"/>
              </a:cxn>
              <a:cxn ang="0">
                <a:pos x="connsiteX22720" y="connsiteY22720"/>
              </a:cxn>
              <a:cxn ang="0">
                <a:pos x="connsiteX22721" y="connsiteY22721"/>
              </a:cxn>
              <a:cxn ang="0">
                <a:pos x="connsiteX22722" y="connsiteY22722"/>
              </a:cxn>
              <a:cxn ang="0">
                <a:pos x="connsiteX22723" y="connsiteY22723"/>
              </a:cxn>
              <a:cxn ang="0">
                <a:pos x="connsiteX22724" y="connsiteY22724"/>
              </a:cxn>
              <a:cxn ang="0">
                <a:pos x="connsiteX22725" y="connsiteY22725"/>
              </a:cxn>
              <a:cxn ang="0">
                <a:pos x="connsiteX22726" y="connsiteY22726"/>
              </a:cxn>
              <a:cxn ang="0">
                <a:pos x="connsiteX22727" y="connsiteY22727"/>
              </a:cxn>
              <a:cxn ang="0">
                <a:pos x="connsiteX22728" y="connsiteY22728"/>
              </a:cxn>
              <a:cxn ang="0">
                <a:pos x="connsiteX22729" y="connsiteY22729"/>
              </a:cxn>
              <a:cxn ang="0">
                <a:pos x="connsiteX22730" y="connsiteY22730"/>
              </a:cxn>
              <a:cxn ang="0">
                <a:pos x="connsiteX22731" y="connsiteY22731"/>
              </a:cxn>
              <a:cxn ang="0">
                <a:pos x="connsiteX22732" y="connsiteY22732"/>
              </a:cxn>
              <a:cxn ang="0">
                <a:pos x="connsiteX22733" y="connsiteY22733"/>
              </a:cxn>
              <a:cxn ang="0">
                <a:pos x="connsiteX22734" y="connsiteY22734"/>
              </a:cxn>
              <a:cxn ang="0">
                <a:pos x="connsiteX22735" y="connsiteY22735"/>
              </a:cxn>
              <a:cxn ang="0">
                <a:pos x="connsiteX22736" y="connsiteY22736"/>
              </a:cxn>
              <a:cxn ang="0">
                <a:pos x="connsiteX22737" y="connsiteY22737"/>
              </a:cxn>
              <a:cxn ang="0">
                <a:pos x="connsiteX22738" y="connsiteY22738"/>
              </a:cxn>
              <a:cxn ang="0">
                <a:pos x="connsiteX22739" y="connsiteY22739"/>
              </a:cxn>
              <a:cxn ang="0">
                <a:pos x="connsiteX22740" y="connsiteY22740"/>
              </a:cxn>
              <a:cxn ang="0">
                <a:pos x="connsiteX22741" y="connsiteY22741"/>
              </a:cxn>
              <a:cxn ang="0">
                <a:pos x="connsiteX22742" y="connsiteY22742"/>
              </a:cxn>
              <a:cxn ang="0">
                <a:pos x="connsiteX22743" y="connsiteY22743"/>
              </a:cxn>
              <a:cxn ang="0">
                <a:pos x="connsiteX22744" y="connsiteY22744"/>
              </a:cxn>
              <a:cxn ang="0">
                <a:pos x="connsiteX22745" y="connsiteY22745"/>
              </a:cxn>
              <a:cxn ang="0">
                <a:pos x="connsiteX22746" y="connsiteY22746"/>
              </a:cxn>
              <a:cxn ang="0">
                <a:pos x="connsiteX22747" y="connsiteY22747"/>
              </a:cxn>
              <a:cxn ang="0">
                <a:pos x="connsiteX22748" y="connsiteY22748"/>
              </a:cxn>
              <a:cxn ang="0">
                <a:pos x="connsiteX22749" y="connsiteY22749"/>
              </a:cxn>
              <a:cxn ang="0">
                <a:pos x="connsiteX22750" y="connsiteY22750"/>
              </a:cxn>
              <a:cxn ang="0">
                <a:pos x="connsiteX22751" y="connsiteY22751"/>
              </a:cxn>
              <a:cxn ang="0">
                <a:pos x="connsiteX22752" y="connsiteY22752"/>
              </a:cxn>
              <a:cxn ang="0">
                <a:pos x="connsiteX22753" y="connsiteY22753"/>
              </a:cxn>
              <a:cxn ang="0">
                <a:pos x="connsiteX22754" y="connsiteY22754"/>
              </a:cxn>
              <a:cxn ang="0">
                <a:pos x="connsiteX22755" y="connsiteY22755"/>
              </a:cxn>
              <a:cxn ang="0">
                <a:pos x="connsiteX22756" y="connsiteY22756"/>
              </a:cxn>
              <a:cxn ang="0">
                <a:pos x="connsiteX22757" y="connsiteY22757"/>
              </a:cxn>
              <a:cxn ang="0">
                <a:pos x="connsiteX22758" y="connsiteY22758"/>
              </a:cxn>
              <a:cxn ang="0">
                <a:pos x="connsiteX22759" y="connsiteY22759"/>
              </a:cxn>
              <a:cxn ang="0">
                <a:pos x="connsiteX22760" y="connsiteY22760"/>
              </a:cxn>
              <a:cxn ang="0">
                <a:pos x="connsiteX22761" y="connsiteY22761"/>
              </a:cxn>
              <a:cxn ang="0">
                <a:pos x="connsiteX22762" y="connsiteY22762"/>
              </a:cxn>
              <a:cxn ang="0">
                <a:pos x="connsiteX22763" y="connsiteY22763"/>
              </a:cxn>
              <a:cxn ang="0">
                <a:pos x="connsiteX22764" y="connsiteY22764"/>
              </a:cxn>
              <a:cxn ang="0">
                <a:pos x="connsiteX22765" y="connsiteY22765"/>
              </a:cxn>
              <a:cxn ang="0">
                <a:pos x="connsiteX22766" y="connsiteY22766"/>
              </a:cxn>
              <a:cxn ang="0">
                <a:pos x="connsiteX22767" y="connsiteY22767"/>
              </a:cxn>
              <a:cxn ang="0">
                <a:pos x="connsiteX22768" y="connsiteY22768"/>
              </a:cxn>
              <a:cxn ang="0">
                <a:pos x="connsiteX22769" y="connsiteY22769"/>
              </a:cxn>
              <a:cxn ang="0">
                <a:pos x="connsiteX22770" y="connsiteY22770"/>
              </a:cxn>
              <a:cxn ang="0">
                <a:pos x="connsiteX22771" y="connsiteY22771"/>
              </a:cxn>
              <a:cxn ang="0">
                <a:pos x="connsiteX22772" y="connsiteY22772"/>
              </a:cxn>
              <a:cxn ang="0">
                <a:pos x="connsiteX22773" y="connsiteY22773"/>
              </a:cxn>
              <a:cxn ang="0">
                <a:pos x="connsiteX22774" y="connsiteY22774"/>
              </a:cxn>
              <a:cxn ang="0">
                <a:pos x="connsiteX22775" y="connsiteY22775"/>
              </a:cxn>
              <a:cxn ang="0">
                <a:pos x="connsiteX22776" y="connsiteY22776"/>
              </a:cxn>
              <a:cxn ang="0">
                <a:pos x="connsiteX22777" y="connsiteY22777"/>
              </a:cxn>
              <a:cxn ang="0">
                <a:pos x="connsiteX22778" y="connsiteY22778"/>
              </a:cxn>
              <a:cxn ang="0">
                <a:pos x="connsiteX22779" y="connsiteY22779"/>
              </a:cxn>
              <a:cxn ang="0">
                <a:pos x="connsiteX22780" y="connsiteY22780"/>
              </a:cxn>
              <a:cxn ang="0">
                <a:pos x="connsiteX22781" y="connsiteY22781"/>
              </a:cxn>
              <a:cxn ang="0">
                <a:pos x="connsiteX22782" y="connsiteY22782"/>
              </a:cxn>
              <a:cxn ang="0">
                <a:pos x="connsiteX22783" y="connsiteY22783"/>
              </a:cxn>
              <a:cxn ang="0">
                <a:pos x="connsiteX22784" y="connsiteY22784"/>
              </a:cxn>
              <a:cxn ang="0">
                <a:pos x="connsiteX22785" y="connsiteY22785"/>
              </a:cxn>
              <a:cxn ang="0">
                <a:pos x="connsiteX22786" y="connsiteY22786"/>
              </a:cxn>
              <a:cxn ang="0">
                <a:pos x="connsiteX22787" y="connsiteY22787"/>
              </a:cxn>
              <a:cxn ang="0">
                <a:pos x="connsiteX22788" y="connsiteY22788"/>
              </a:cxn>
              <a:cxn ang="0">
                <a:pos x="connsiteX22789" y="connsiteY22789"/>
              </a:cxn>
              <a:cxn ang="0">
                <a:pos x="connsiteX22790" y="connsiteY22790"/>
              </a:cxn>
              <a:cxn ang="0">
                <a:pos x="connsiteX22791" y="connsiteY22791"/>
              </a:cxn>
              <a:cxn ang="0">
                <a:pos x="connsiteX22792" y="connsiteY22792"/>
              </a:cxn>
              <a:cxn ang="0">
                <a:pos x="connsiteX22793" y="connsiteY22793"/>
              </a:cxn>
              <a:cxn ang="0">
                <a:pos x="connsiteX22794" y="connsiteY22794"/>
              </a:cxn>
              <a:cxn ang="0">
                <a:pos x="connsiteX22795" y="connsiteY22795"/>
              </a:cxn>
              <a:cxn ang="0">
                <a:pos x="connsiteX22796" y="connsiteY22796"/>
              </a:cxn>
              <a:cxn ang="0">
                <a:pos x="connsiteX22797" y="connsiteY22797"/>
              </a:cxn>
              <a:cxn ang="0">
                <a:pos x="connsiteX22798" y="connsiteY22798"/>
              </a:cxn>
              <a:cxn ang="0">
                <a:pos x="connsiteX22799" y="connsiteY22799"/>
              </a:cxn>
              <a:cxn ang="0">
                <a:pos x="connsiteX22800" y="connsiteY22800"/>
              </a:cxn>
              <a:cxn ang="0">
                <a:pos x="connsiteX22801" y="connsiteY22801"/>
              </a:cxn>
              <a:cxn ang="0">
                <a:pos x="connsiteX22802" y="connsiteY22802"/>
              </a:cxn>
              <a:cxn ang="0">
                <a:pos x="connsiteX22803" y="connsiteY22803"/>
              </a:cxn>
              <a:cxn ang="0">
                <a:pos x="connsiteX22804" y="connsiteY22804"/>
              </a:cxn>
              <a:cxn ang="0">
                <a:pos x="connsiteX22805" y="connsiteY22805"/>
              </a:cxn>
              <a:cxn ang="0">
                <a:pos x="connsiteX22806" y="connsiteY22806"/>
              </a:cxn>
              <a:cxn ang="0">
                <a:pos x="connsiteX22807" y="connsiteY22807"/>
              </a:cxn>
              <a:cxn ang="0">
                <a:pos x="connsiteX22808" y="connsiteY22808"/>
              </a:cxn>
              <a:cxn ang="0">
                <a:pos x="connsiteX22809" y="connsiteY22809"/>
              </a:cxn>
              <a:cxn ang="0">
                <a:pos x="connsiteX22810" y="connsiteY22810"/>
              </a:cxn>
              <a:cxn ang="0">
                <a:pos x="connsiteX22811" y="connsiteY22811"/>
              </a:cxn>
              <a:cxn ang="0">
                <a:pos x="connsiteX22812" y="connsiteY22812"/>
              </a:cxn>
              <a:cxn ang="0">
                <a:pos x="connsiteX22813" y="connsiteY22813"/>
              </a:cxn>
              <a:cxn ang="0">
                <a:pos x="connsiteX22814" y="connsiteY22814"/>
              </a:cxn>
              <a:cxn ang="0">
                <a:pos x="connsiteX22815" y="connsiteY22815"/>
              </a:cxn>
              <a:cxn ang="0">
                <a:pos x="connsiteX22816" y="connsiteY22816"/>
              </a:cxn>
              <a:cxn ang="0">
                <a:pos x="connsiteX22817" y="connsiteY22817"/>
              </a:cxn>
              <a:cxn ang="0">
                <a:pos x="connsiteX22818" y="connsiteY22818"/>
              </a:cxn>
              <a:cxn ang="0">
                <a:pos x="connsiteX22819" y="connsiteY22819"/>
              </a:cxn>
              <a:cxn ang="0">
                <a:pos x="connsiteX22820" y="connsiteY22820"/>
              </a:cxn>
              <a:cxn ang="0">
                <a:pos x="connsiteX22821" y="connsiteY22821"/>
              </a:cxn>
              <a:cxn ang="0">
                <a:pos x="connsiteX22822" y="connsiteY22822"/>
              </a:cxn>
              <a:cxn ang="0">
                <a:pos x="connsiteX22823" y="connsiteY22823"/>
              </a:cxn>
              <a:cxn ang="0">
                <a:pos x="connsiteX22824" y="connsiteY22824"/>
              </a:cxn>
              <a:cxn ang="0">
                <a:pos x="connsiteX22825" y="connsiteY22825"/>
              </a:cxn>
              <a:cxn ang="0">
                <a:pos x="connsiteX22826" y="connsiteY22826"/>
              </a:cxn>
              <a:cxn ang="0">
                <a:pos x="connsiteX22827" y="connsiteY22827"/>
              </a:cxn>
              <a:cxn ang="0">
                <a:pos x="connsiteX22828" y="connsiteY22828"/>
              </a:cxn>
              <a:cxn ang="0">
                <a:pos x="connsiteX22829" y="connsiteY22829"/>
              </a:cxn>
              <a:cxn ang="0">
                <a:pos x="connsiteX22830" y="connsiteY22830"/>
              </a:cxn>
              <a:cxn ang="0">
                <a:pos x="connsiteX22831" y="connsiteY22831"/>
              </a:cxn>
              <a:cxn ang="0">
                <a:pos x="connsiteX22832" y="connsiteY22832"/>
              </a:cxn>
              <a:cxn ang="0">
                <a:pos x="connsiteX22833" y="connsiteY22833"/>
              </a:cxn>
              <a:cxn ang="0">
                <a:pos x="connsiteX22834" y="connsiteY22834"/>
              </a:cxn>
              <a:cxn ang="0">
                <a:pos x="connsiteX22835" y="connsiteY22835"/>
              </a:cxn>
              <a:cxn ang="0">
                <a:pos x="connsiteX22836" y="connsiteY22836"/>
              </a:cxn>
              <a:cxn ang="0">
                <a:pos x="connsiteX22837" y="connsiteY22837"/>
              </a:cxn>
              <a:cxn ang="0">
                <a:pos x="connsiteX22838" y="connsiteY22838"/>
              </a:cxn>
              <a:cxn ang="0">
                <a:pos x="connsiteX22839" y="connsiteY22839"/>
              </a:cxn>
              <a:cxn ang="0">
                <a:pos x="connsiteX22840" y="connsiteY22840"/>
              </a:cxn>
              <a:cxn ang="0">
                <a:pos x="connsiteX22841" y="connsiteY22841"/>
              </a:cxn>
              <a:cxn ang="0">
                <a:pos x="connsiteX22842" y="connsiteY22842"/>
              </a:cxn>
              <a:cxn ang="0">
                <a:pos x="connsiteX22843" y="connsiteY22843"/>
              </a:cxn>
              <a:cxn ang="0">
                <a:pos x="connsiteX22844" y="connsiteY22844"/>
              </a:cxn>
              <a:cxn ang="0">
                <a:pos x="connsiteX22845" y="connsiteY22845"/>
              </a:cxn>
              <a:cxn ang="0">
                <a:pos x="connsiteX22846" y="connsiteY22846"/>
              </a:cxn>
              <a:cxn ang="0">
                <a:pos x="connsiteX22847" y="connsiteY22847"/>
              </a:cxn>
              <a:cxn ang="0">
                <a:pos x="connsiteX22848" y="connsiteY22848"/>
              </a:cxn>
              <a:cxn ang="0">
                <a:pos x="connsiteX22849" y="connsiteY22849"/>
              </a:cxn>
              <a:cxn ang="0">
                <a:pos x="connsiteX22850" y="connsiteY22850"/>
              </a:cxn>
              <a:cxn ang="0">
                <a:pos x="connsiteX22851" y="connsiteY22851"/>
              </a:cxn>
              <a:cxn ang="0">
                <a:pos x="connsiteX22852" y="connsiteY22852"/>
              </a:cxn>
              <a:cxn ang="0">
                <a:pos x="connsiteX22853" y="connsiteY22853"/>
              </a:cxn>
              <a:cxn ang="0">
                <a:pos x="connsiteX22854" y="connsiteY22854"/>
              </a:cxn>
              <a:cxn ang="0">
                <a:pos x="connsiteX22855" y="connsiteY22855"/>
              </a:cxn>
              <a:cxn ang="0">
                <a:pos x="connsiteX22856" y="connsiteY22856"/>
              </a:cxn>
              <a:cxn ang="0">
                <a:pos x="connsiteX22857" y="connsiteY22857"/>
              </a:cxn>
              <a:cxn ang="0">
                <a:pos x="connsiteX22858" y="connsiteY22858"/>
              </a:cxn>
              <a:cxn ang="0">
                <a:pos x="connsiteX22859" y="connsiteY22859"/>
              </a:cxn>
              <a:cxn ang="0">
                <a:pos x="connsiteX22860" y="connsiteY22860"/>
              </a:cxn>
              <a:cxn ang="0">
                <a:pos x="connsiteX22861" y="connsiteY22861"/>
              </a:cxn>
              <a:cxn ang="0">
                <a:pos x="connsiteX22862" y="connsiteY22862"/>
              </a:cxn>
              <a:cxn ang="0">
                <a:pos x="connsiteX22863" y="connsiteY22863"/>
              </a:cxn>
              <a:cxn ang="0">
                <a:pos x="connsiteX22864" y="connsiteY22864"/>
              </a:cxn>
              <a:cxn ang="0">
                <a:pos x="connsiteX22865" y="connsiteY22865"/>
              </a:cxn>
              <a:cxn ang="0">
                <a:pos x="connsiteX22866" y="connsiteY22866"/>
              </a:cxn>
              <a:cxn ang="0">
                <a:pos x="connsiteX22867" y="connsiteY22867"/>
              </a:cxn>
              <a:cxn ang="0">
                <a:pos x="connsiteX22868" y="connsiteY22868"/>
              </a:cxn>
              <a:cxn ang="0">
                <a:pos x="connsiteX22869" y="connsiteY22869"/>
              </a:cxn>
              <a:cxn ang="0">
                <a:pos x="connsiteX22870" y="connsiteY22870"/>
              </a:cxn>
              <a:cxn ang="0">
                <a:pos x="connsiteX22871" y="connsiteY22871"/>
              </a:cxn>
              <a:cxn ang="0">
                <a:pos x="connsiteX22872" y="connsiteY22872"/>
              </a:cxn>
              <a:cxn ang="0">
                <a:pos x="connsiteX22873" y="connsiteY22873"/>
              </a:cxn>
              <a:cxn ang="0">
                <a:pos x="connsiteX22874" y="connsiteY22874"/>
              </a:cxn>
              <a:cxn ang="0">
                <a:pos x="connsiteX22875" y="connsiteY22875"/>
              </a:cxn>
              <a:cxn ang="0">
                <a:pos x="connsiteX22876" y="connsiteY22876"/>
              </a:cxn>
              <a:cxn ang="0">
                <a:pos x="connsiteX22877" y="connsiteY22877"/>
              </a:cxn>
              <a:cxn ang="0">
                <a:pos x="connsiteX22878" y="connsiteY22878"/>
              </a:cxn>
              <a:cxn ang="0">
                <a:pos x="connsiteX22879" y="connsiteY22879"/>
              </a:cxn>
              <a:cxn ang="0">
                <a:pos x="connsiteX22880" y="connsiteY22880"/>
              </a:cxn>
              <a:cxn ang="0">
                <a:pos x="connsiteX22881" y="connsiteY22881"/>
              </a:cxn>
              <a:cxn ang="0">
                <a:pos x="connsiteX22882" y="connsiteY22882"/>
              </a:cxn>
              <a:cxn ang="0">
                <a:pos x="connsiteX22883" y="connsiteY22883"/>
              </a:cxn>
              <a:cxn ang="0">
                <a:pos x="connsiteX22884" y="connsiteY22884"/>
              </a:cxn>
              <a:cxn ang="0">
                <a:pos x="connsiteX22885" y="connsiteY22885"/>
              </a:cxn>
              <a:cxn ang="0">
                <a:pos x="connsiteX22886" y="connsiteY22886"/>
              </a:cxn>
              <a:cxn ang="0">
                <a:pos x="connsiteX22887" y="connsiteY22887"/>
              </a:cxn>
              <a:cxn ang="0">
                <a:pos x="connsiteX22888" y="connsiteY22888"/>
              </a:cxn>
              <a:cxn ang="0">
                <a:pos x="connsiteX22889" y="connsiteY22889"/>
              </a:cxn>
              <a:cxn ang="0">
                <a:pos x="connsiteX22890" y="connsiteY22890"/>
              </a:cxn>
              <a:cxn ang="0">
                <a:pos x="connsiteX22891" y="connsiteY22891"/>
              </a:cxn>
              <a:cxn ang="0">
                <a:pos x="connsiteX22892" y="connsiteY22892"/>
              </a:cxn>
              <a:cxn ang="0">
                <a:pos x="connsiteX22893" y="connsiteY22893"/>
              </a:cxn>
              <a:cxn ang="0">
                <a:pos x="connsiteX22894" y="connsiteY22894"/>
              </a:cxn>
              <a:cxn ang="0">
                <a:pos x="connsiteX22895" y="connsiteY22895"/>
              </a:cxn>
              <a:cxn ang="0">
                <a:pos x="connsiteX22896" y="connsiteY22896"/>
              </a:cxn>
              <a:cxn ang="0">
                <a:pos x="connsiteX22897" y="connsiteY22897"/>
              </a:cxn>
              <a:cxn ang="0">
                <a:pos x="connsiteX22898" y="connsiteY22898"/>
              </a:cxn>
              <a:cxn ang="0">
                <a:pos x="connsiteX22899" y="connsiteY22899"/>
              </a:cxn>
              <a:cxn ang="0">
                <a:pos x="connsiteX22900" y="connsiteY22900"/>
              </a:cxn>
              <a:cxn ang="0">
                <a:pos x="connsiteX22901" y="connsiteY22901"/>
              </a:cxn>
              <a:cxn ang="0">
                <a:pos x="connsiteX22902" y="connsiteY22902"/>
              </a:cxn>
              <a:cxn ang="0">
                <a:pos x="connsiteX22903" y="connsiteY22903"/>
              </a:cxn>
              <a:cxn ang="0">
                <a:pos x="connsiteX22904" y="connsiteY22904"/>
              </a:cxn>
              <a:cxn ang="0">
                <a:pos x="connsiteX22905" y="connsiteY22905"/>
              </a:cxn>
              <a:cxn ang="0">
                <a:pos x="connsiteX22906" y="connsiteY22906"/>
              </a:cxn>
              <a:cxn ang="0">
                <a:pos x="connsiteX22907" y="connsiteY22907"/>
              </a:cxn>
              <a:cxn ang="0">
                <a:pos x="connsiteX22908" y="connsiteY22908"/>
              </a:cxn>
              <a:cxn ang="0">
                <a:pos x="connsiteX22909" y="connsiteY22909"/>
              </a:cxn>
              <a:cxn ang="0">
                <a:pos x="connsiteX22910" y="connsiteY22910"/>
              </a:cxn>
              <a:cxn ang="0">
                <a:pos x="connsiteX22911" y="connsiteY22911"/>
              </a:cxn>
              <a:cxn ang="0">
                <a:pos x="connsiteX22912" y="connsiteY22912"/>
              </a:cxn>
              <a:cxn ang="0">
                <a:pos x="connsiteX22913" y="connsiteY22913"/>
              </a:cxn>
              <a:cxn ang="0">
                <a:pos x="connsiteX22914" y="connsiteY22914"/>
              </a:cxn>
              <a:cxn ang="0">
                <a:pos x="connsiteX22915" y="connsiteY22915"/>
              </a:cxn>
              <a:cxn ang="0">
                <a:pos x="connsiteX22916" y="connsiteY22916"/>
              </a:cxn>
              <a:cxn ang="0">
                <a:pos x="connsiteX22917" y="connsiteY22917"/>
              </a:cxn>
              <a:cxn ang="0">
                <a:pos x="connsiteX22918" y="connsiteY22918"/>
              </a:cxn>
              <a:cxn ang="0">
                <a:pos x="connsiteX22919" y="connsiteY22919"/>
              </a:cxn>
              <a:cxn ang="0">
                <a:pos x="connsiteX22920" y="connsiteY22920"/>
              </a:cxn>
              <a:cxn ang="0">
                <a:pos x="connsiteX22921" y="connsiteY22921"/>
              </a:cxn>
              <a:cxn ang="0">
                <a:pos x="connsiteX22922" y="connsiteY22922"/>
              </a:cxn>
              <a:cxn ang="0">
                <a:pos x="connsiteX22923" y="connsiteY22923"/>
              </a:cxn>
              <a:cxn ang="0">
                <a:pos x="connsiteX22924" y="connsiteY22924"/>
              </a:cxn>
              <a:cxn ang="0">
                <a:pos x="connsiteX22925" y="connsiteY22925"/>
              </a:cxn>
              <a:cxn ang="0">
                <a:pos x="connsiteX22926" y="connsiteY22926"/>
              </a:cxn>
              <a:cxn ang="0">
                <a:pos x="connsiteX22927" y="connsiteY22927"/>
              </a:cxn>
              <a:cxn ang="0">
                <a:pos x="connsiteX22928" y="connsiteY22928"/>
              </a:cxn>
              <a:cxn ang="0">
                <a:pos x="connsiteX22929" y="connsiteY22929"/>
              </a:cxn>
              <a:cxn ang="0">
                <a:pos x="connsiteX22930" y="connsiteY22930"/>
              </a:cxn>
              <a:cxn ang="0">
                <a:pos x="connsiteX22931" y="connsiteY22931"/>
              </a:cxn>
              <a:cxn ang="0">
                <a:pos x="connsiteX22932" y="connsiteY22932"/>
              </a:cxn>
              <a:cxn ang="0">
                <a:pos x="connsiteX22933" y="connsiteY22933"/>
              </a:cxn>
              <a:cxn ang="0">
                <a:pos x="connsiteX22934" y="connsiteY22934"/>
              </a:cxn>
              <a:cxn ang="0">
                <a:pos x="connsiteX22935" y="connsiteY22935"/>
              </a:cxn>
              <a:cxn ang="0">
                <a:pos x="connsiteX22936" y="connsiteY22936"/>
              </a:cxn>
              <a:cxn ang="0">
                <a:pos x="connsiteX22937" y="connsiteY22937"/>
              </a:cxn>
              <a:cxn ang="0">
                <a:pos x="connsiteX22938" y="connsiteY22938"/>
              </a:cxn>
              <a:cxn ang="0">
                <a:pos x="connsiteX22939" y="connsiteY22939"/>
              </a:cxn>
              <a:cxn ang="0">
                <a:pos x="connsiteX22940" y="connsiteY22940"/>
              </a:cxn>
              <a:cxn ang="0">
                <a:pos x="connsiteX22941" y="connsiteY22941"/>
              </a:cxn>
              <a:cxn ang="0">
                <a:pos x="connsiteX22942" y="connsiteY22942"/>
              </a:cxn>
              <a:cxn ang="0">
                <a:pos x="connsiteX22943" y="connsiteY22943"/>
              </a:cxn>
              <a:cxn ang="0">
                <a:pos x="connsiteX22944" y="connsiteY22944"/>
              </a:cxn>
              <a:cxn ang="0">
                <a:pos x="connsiteX22945" y="connsiteY22945"/>
              </a:cxn>
              <a:cxn ang="0">
                <a:pos x="connsiteX22946" y="connsiteY22946"/>
              </a:cxn>
              <a:cxn ang="0">
                <a:pos x="connsiteX22947" y="connsiteY22947"/>
              </a:cxn>
              <a:cxn ang="0">
                <a:pos x="connsiteX22948" y="connsiteY22948"/>
              </a:cxn>
              <a:cxn ang="0">
                <a:pos x="connsiteX22949" y="connsiteY22949"/>
              </a:cxn>
              <a:cxn ang="0">
                <a:pos x="connsiteX22950" y="connsiteY22950"/>
              </a:cxn>
              <a:cxn ang="0">
                <a:pos x="connsiteX22951" y="connsiteY22951"/>
              </a:cxn>
              <a:cxn ang="0">
                <a:pos x="connsiteX22952" y="connsiteY22952"/>
              </a:cxn>
              <a:cxn ang="0">
                <a:pos x="connsiteX22953" y="connsiteY22953"/>
              </a:cxn>
              <a:cxn ang="0">
                <a:pos x="connsiteX22954" y="connsiteY22954"/>
              </a:cxn>
              <a:cxn ang="0">
                <a:pos x="connsiteX22955" y="connsiteY22955"/>
              </a:cxn>
              <a:cxn ang="0">
                <a:pos x="connsiteX22956" y="connsiteY22956"/>
              </a:cxn>
              <a:cxn ang="0">
                <a:pos x="connsiteX22957" y="connsiteY22957"/>
              </a:cxn>
              <a:cxn ang="0">
                <a:pos x="connsiteX22958" y="connsiteY22958"/>
              </a:cxn>
              <a:cxn ang="0">
                <a:pos x="connsiteX22959" y="connsiteY22959"/>
              </a:cxn>
              <a:cxn ang="0">
                <a:pos x="connsiteX22960" y="connsiteY22960"/>
              </a:cxn>
              <a:cxn ang="0">
                <a:pos x="connsiteX22961" y="connsiteY22961"/>
              </a:cxn>
              <a:cxn ang="0">
                <a:pos x="connsiteX22962" y="connsiteY22962"/>
              </a:cxn>
              <a:cxn ang="0">
                <a:pos x="connsiteX22963" y="connsiteY22963"/>
              </a:cxn>
              <a:cxn ang="0">
                <a:pos x="connsiteX22964" y="connsiteY22964"/>
              </a:cxn>
              <a:cxn ang="0">
                <a:pos x="connsiteX22965" y="connsiteY22965"/>
              </a:cxn>
              <a:cxn ang="0">
                <a:pos x="connsiteX22966" y="connsiteY22966"/>
              </a:cxn>
              <a:cxn ang="0">
                <a:pos x="connsiteX22967" y="connsiteY22967"/>
              </a:cxn>
              <a:cxn ang="0">
                <a:pos x="connsiteX22968" y="connsiteY22968"/>
              </a:cxn>
              <a:cxn ang="0">
                <a:pos x="connsiteX22969" y="connsiteY22969"/>
              </a:cxn>
              <a:cxn ang="0">
                <a:pos x="connsiteX22970" y="connsiteY22970"/>
              </a:cxn>
              <a:cxn ang="0">
                <a:pos x="connsiteX22971" y="connsiteY22971"/>
              </a:cxn>
              <a:cxn ang="0">
                <a:pos x="connsiteX22972" y="connsiteY22972"/>
              </a:cxn>
              <a:cxn ang="0">
                <a:pos x="connsiteX22973" y="connsiteY22973"/>
              </a:cxn>
              <a:cxn ang="0">
                <a:pos x="connsiteX22974" y="connsiteY22974"/>
              </a:cxn>
              <a:cxn ang="0">
                <a:pos x="connsiteX22975" y="connsiteY22975"/>
              </a:cxn>
              <a:cxn ang="0">
                <a:pos x="connsiteX22976" y="connsiteY22976"/>
              </a:cxn>
              <a:cxn ang="0">
                <a:pos x="connsiteX22977" y="connsiteY22977"/>
              </a:cxn>
              <a:cxn ang="0">
                <a:pos x="connsiteX22978" y="connsiteY22978"/>
              </a:cxn>
              <a:cxn ang="0">
                <a:pos x="connsiteX22979" y="connsiteY22979"/>
              </a:cxn>
              <a:cxn ang="0">
                <a:pos x="connsiteX22980" y="connsiteY22980"/>
              </a:cxn>
              <a:cxn ang="0">
                <a:pos x="connsiteX22981" y="connsiteY22981"/>
              </a:cxn>
              <a:cxn ang="0">
                <a:pos x="connsiteX22982" y="connsiteY22982"/>
              </a:cxn>
              <a:cxn ang="0">
                <a:pos x="connsiteX22983" y="connsiteY22983"/>
              </a:cxn>
              <a:cxn ang="0">
                <a:pos x="connsiteX22984" y="connsiteY22984"/>
              </a:cxn>
              <a:cxn ang="0">
                <a:pos x="connsiteX22985" y="connsiteY22985"/>
              </a:cxn>
              <a:cxn ang="0">
                <a:pos x="connsiteX22986" y="connsiteY22986"/>
              </a:cxn>
              <a:cxn ang="0">
                <a:pos x="connsiteX22987" y="connsiteY22987"/>
              </a:cxn>
              <a:cxn ang="0">
                <a:pos x="connsiteX22988" y="connsiteY22988"/>
              </a:cxn>
              <a:cxn ang="0">
                <a:pos x="connsiteX22989" y="connsiteY22989"/>
              </a:cxn>
              <a:cxn ang="0">
                <a:pos x="connsiteX22990" y="connsiteY22990"/>
              </a:cxn>
              <a:cxn ang="0">
                <a:pos x="connsiteX22991" y="connsiteY22991"/>
              </a:cxn>
              <a:cxn ang="0">
                <a:pos x="connsiteX22992" y="connsiteY22992"/>
              </a:cxn>
              <a:cxn ang="0">
                <a:pos x="connsiteX22993" y="connsiteY22993"/>
              </a:cxn>
              <a:cxn ang="0">
                <a:pos x="connsiteX22994" y="connsiteY22994"/>
              </a:cxn>
              <a:cxn ang="0">
                <a:pos x="connsiteX22995" y="connsiteY22995"/>
              </a:cxn>
              <a:cxn ang="0">
                <a:pos x="connsiteX22996" y="connsiteY22996"/>
              </a:cxn>
              <a:cxn ang="0">
                <a:pos x="connsiteX22997" y="connsiteY22997"/>
              </a:cxn>
              <a:cxn ang="0">
                <a:pos x="connsiteX22998" y="connsiteY22998"/>
              </a:cxn>
              <a:cxn ang="0">
                <a:pos x="connsiteX22999" y="connsiteY22999"/>
              </a:cxn>
              <a:cxn ang="0">
                <a:pos x="connsiteX23000" y="connsiteY23000"/>
              </a:cxn>
              <a:cxn ang="0">
                <a:pos x="connsiteX23001" y="connsiteY23001"/>
              </a:cxn>
              <a:cxn ang="0">
                <a:pos x="connsiteX23002" y="connsiteY23002"/>
              </a:cxn>
              <a:cxn ang="0">
                <a:pos x="connsiteX23003" y="connsiteY23003"/>
              </a:cxn>
              <a:cxn ang="0">
                <a:pos x="connsiteX23004" y="connsiteY23004"/>
              </a:cxn>
              <a:cxn ang="0">
                <a:pos x="connsiteX23005" y="connsiteY23005"/>
              </a:cxn>
              <a:cxn ang="0">
                <a:pos x="connsiteX23006" y="connsiteY23006"/>
              </a:cxn>
              <a:cxn ang="0">
                <a:pos x="connsiteX23007" y="connsiteY23007"/>
              </a:cxn>
              <a:cxn ang="0">
                <a:pos x="connsiteX23008" y="connsiteY23008"/>
              </a:cxn>
              <a:cxn ang="0">
                <a:pos x="connsiteX23009" y="connsiteY23009"/>
              </a:cxn>
              <a:cxn ang="0">
                <a:pos x="connsiteX23010" y="connsiteY23010"/>
              </a:cxn>
              <a:cxn ang="0">
                <a:pos x="connsiteX23011" y="connsiteY23011"/>
              </a:cxn>
              <a:cxn ang="0">
                <a:pos x="connsiteX23012" y="connsiteY23012"/>
              </a:cxn>
              <a:cxn ang="0">
                <a:pos x="connsiteX23013" y="connsiteY23013"/>
              </a:cxn>
              <a:cxn ang="0">
                <a:pos x="connsiteX23014" y="connsiteY23014"/>
              </a:cxn>
              <a:cxn ang="0">
                <a:pos x="connsiteX23015" y="connsiteY23015"/>
              </a:cxn>
              <a:cxn ang="0">
                <a:pos x="connsiteX23016" y="connsiteY23016"/>
              </a:cxn>
              <a:cxn ang="0">
                <a:pos x="connsiteX23017" y="connsiteY23017"/>
              </a:cxn>
              <a:cxn ang="0">
                <a:pos x="connsiteX23018" y="connsiteY23018"/>
              </a:cxn>
              <a:cxn ang="0">
                <a:pos x="connsiteX23019" y="connsiteY23019"/>
              </a:cxn>
              <a:cxn ang="0">
                <a:pos x="connsiteX23020" y="connsiteY23020"/>
              </a:cxn>
              <a:cxn ang="0">
                <a:pos x="connsiteX23021" y="connsiteY23021"/>
              </a:cxn>
              <a:cxn ang="0">
                <a:pos x="connsiteX23022" y="connsiteY23022"/>
              </a:cxn>
              <a:cxn ang="0">
                <a:pos x="connsiteX23023" y="connsiteY23023"/>
              </a:cxn>
              <a:cxn ang="0">
                <a:pos x="connsiteX23024" y="connsiteY23024"/>
              </a:cxn>
              <a:cxn ang="0">
                <a:pos x="connsiteX23025" y="connsiteY23025"/>
              </a:cxn>
              <a:cxn ang="0">
                <a:pos x="connsiteX23026" y="connsiteY23026"/>
              </a:cxn>
              <a:cxn ang="0">
                <a:pos x="connsiteX23027" y="connsiteY23027"/>
              </a:cxn>
              <a:cxn ang="0">
                <a:pos x="connsiteX23028" y="connsiteY23028"/>
              </a:cxn>
              <a:cxn ang="0">
                <a:pos x="connsiteX23029" y="connsiteY23029"/>
              </a:cxn>
              <a:cxn ang="0">
                <a:pos x="connsiteX23030" y="connsiteY23030"/>
              </a:cxn>
              <a:cxn ang="0">
                <a:pos x="connsiteX23031" y="connsiteY23031"/>
              </a:cxn>
              <a:cxn ang="0">
                <a:pos x="connsiteX23032" y="connsiteY23032"/>
              </a:cxn>
              <a:cxn ang="0">
                <a:pos x="connsiteX23033" y="connsiteY23033"/>
              </a:cxn>
              <a:cxn ang="0">
                <a:pos x="connsiteX23034" y="connsiteY23034"/>
              </a:cxn>
              <a:cxn ang="0">
                <a:pos x="connsiteX23035" y="connsiteY23035"/>
              </a:cxn>
              <a:cxn ang="0">
                <a:pos x="connsiteX23036" y="connsiteY23036"/>
              </a:cxn>
              <a:cxn ang="0">
                <a:pos x="connsiteX23037" y="connsiteY23037"/>
              </a:cxn>
              <a:cxn ang="0">
                <a:pos x="connsiteX23038" y="connsiteY23038"/>
              </a:cxn>
              <a:cxn ang="0">
                <a:pos x="connsiteX23039" y="connsiteY23039"/>
              </a:cxn>
              <a:cxn ang="0">
                <a:pos x="connsiteX23040" y="connsiteY23040"/>
              </a:cxn>
              <a:cxn ang="0">
                <a:pos x="connsiteX23041" y="connsiteY23041"/>
              </a:cxn>
              <a:cxn ang="0">
                <a:pos x="connsiteX23042" y="connsiteY23042"/>
              </a:cxn>
              <a:cxn ang="0">
                <a:pos x="connsiteX23043" y="connsiteY23043"/>
              </a:cxn>
              <a:cxn ang="0">
                <a:pos x="connsiteX23044" y="connsiteY23044"/>
              </a:cxn>
              <a:cxn ang="0">
                <a:pos x="connsiteX23045" y="connsiteY23045"/>
              </a:cxn>
              <a:cxn ang="0">
                <a:pos x="connsiteX23046" y="connsiteY23046"/>
              </a:cxn>
              <a:cxn ang="0">
                <a:pos x="connsiteX23047" y="connsiteY23047"/>
              </a:cxn>
              <a:cxn ang="0">
                <a:pos x="connsiteX23048" y="connsiteY23048"/>
              </a:cxn>
              <a:cxn ang="0">
                <a:pos x="connsiteX23049" y="connsiteY23049"/>
              </a:cxn>
              <a:cxn ang="0">
                <a:pos x="connsiteX23050" y="connsiteY23050"/>
              </a:cxn>
              <a:cxn ang="0">
                <a:pos x="connsiteX23051" y="connsiteY23051"/>
              </a:cxn>
              <a:cxn ang="0">
                <a:pos x="connsiteX23052" y="connsiteY23052"/>
              </a:cxn>
              <a:cxn ang="0">
                <a:pos x="connsiteX23053" y="connsiteY23053"/>
              </a:cxn>
              <a:cxn ang="0">
                <a:pos x="connsiteX23054" y="connsiteY23054"/>
              </a:cxn>
              <a:cxn ang="0">
                <a:pos x="connsiteX23055" y="connsiteY23055"/>
              </a:cxn>
              <a:cxn ang="0">
                <a:pos x="connsiteX23056" y="connsiteY23056"/>
              </a:cxn>
              <a:cxn ang="0">
                <a:pos x="connsiteX23057" y="connsiteY23057"/>
              </a:cxn>
              <a:cxn ang="0">
                <a:pos x="connsiteX23058" y="connsiteY23058"/>
              </a:cxn>
              <a:cxn ang="0">
                <a:pos x="connsiteX23059" y="connsiteY23059"/>
              </a:cxn>
              <a:cxn ang="0">
                <a:pos x="connsiteX23060" y="connsiteY23060"/>
              </a:cxn>
              <a:cxn ang="0">
                <a:pos x="connsiteX23061" y="connsiteY23061"/>
              </a:cxn>
              <a:cxn ang="0">
                <a:pos x="connsiteX23062" y="connsiteY23062"/>
              </a:cxn>
              <a:cxn ang="0">
                <a:pos x="connsiteX23063" y="connsiteY23063"/>
              </a:cxn>
              <a:cxn ang="0">
                <a:pos x="connsiteX23064" y="connsiteY23064"/>
              </a:cxn>
              <a:cxn ang="0">
                <a:pos x="connsiteX23065" y="connsiteY23065"/>
              </a:cxn>
              <a:cxn ang="0">
                <a:pos x="connsiteX23066" y="connsiteY23066"/>
              </a:cxn>
              <a:cxn ang="0">
                <a:pos x="connsiteX23067" y="connsiteY23067"/>
              </a:cxn>
              <a:cxn ang="0">
                <a:pos x="connsiteX23068" y="connsiteY23068"/>
              </a:cxn>
              <a:cxn ang="0">
                <a:pos x="connsiteX23069" y="connsiteY23069"/>
              </a:cxn>
              <a:cxn ang="0">
                <a:pos x="connsiteX23070" y="connsiteY23070"/>
              </a:cxn>
              <a:cxn ang="0">
                <a:pos x="connsiteX23071" y="connsiteY23071"/>
              </a:cxn>
              <a:cxn ang="0">
                <a:pos x="connsiteX23072" y="connsiteY23072"/>
              </a:cxn>
              <a:cxn ang="0">
                <a:pos x="connsiteX23073" y="connsiteY23073"/>
              </a:cxn>
              <a:cxn ang="0">
                <a:pos x="connsiteX23074" y="connsiteY23074"/>
              </a:cxn>
              <a:cxn ang="0">
                <a:pos x="connsiteX23075" y="connsiteY23075"/>
              </a:cxn>
              <a:cxn ang="0">
                <a:pos x="connsiteX23076" y="connsiteY23076"/>
              </a:cxn>
              <a:cxn ang="0">
                <a:pos x="connsiteX23077" y="connsiteY23077"/>
              </a:cxn>
              <a:cxn ang="0">
                <a:pos x="connsiteX23078" y="connsiteY23078"/>
              </a:cxn>
              <a:cxn ang="0">
                <a:pos x="connsiteX23079" y="connsiteY23079"/>
              </a:cxn>
              <a:cxn ang="0">
                <a:pos x="connsiteX23080" y="connsiteY23080"/>
              </a:cxn>
              <a:cxn ang="0">
                <a:pos x="connsiteX23081" y="connsiteY23081"/>
              </a:cxn>
              <a:cxn ang="0">
                <a:pos x="connsiteX23082" y="connsiteY23082"/>
              </a:cxn>
              <a:cxn ang="0">
                <a:pos x="connsiteX23083" y="connsiteY23083"/>
              </a:cxn>
              <a:cxn ang="0">
                <a:pos x="connsiteX23084" y="connsiteY23084"/>
              </a:cxn>
              <a:cxn ang="0">
                <a:pos x="connsiteX23085" y="connsiteY23085"/>
              </a:cxn>
              <a:cxn ang="0">
                <a:pos x="connsiteX23086" y="connsiteY23086"/>
              </a:cxn>
              <a:cxn ang="0">
                <a:pos x="connsiteX23087" y="connsiteY23087"/>
              </a:cxn>
              <a:cxn ang="0">
                <a:pos x="connsiteX23088" y="connsiteY23088"/>
              </a:cxn>
              <a:cxn ang="0">
                <a:pos x="connsiteX23089" y="connsiteY23089"/>
              </a:cxn>
              <a:cxn ang="0">
                <a:pos x="connsiteX23090" y="connsiteY23090"/>
              </a:cxn>
              <a:cxn ang="0">
                <a:pos x="connsiteX23091" y="connsiteY23091"/>
              </a:cxn>
              <a:cxn ang="0">
                <a:pos x="connsiteX23092" y="connsiteY23092"/>
              </a:cxn>
              <a:cxn ang="0">
                <a:pos x="connsiteX23093" y="connsiteY23093"/>
              </a:cxn>
              <a:cxn ang="0">
                <a:pos x="connsiteX23094" y="connsiteY23094"/>
              </a:cxn>
              <a:cxn ang="0">
                <a:pos x="connsiteX23095" y="connsiteY23095"/>
              </a:cxn>
              <a:cxn ang="0">
                <a:pos x="connsiteX23096" y="connsiteY23096"/>
              </a:cxn>
              <a:cxn ang="0">
                <a:pos x="connsiteX23097" y="connsiteY23097"/>
              </a:cxn>
              <a:cxn ang="0">
                <a:pos x="connsiteX23098" y="connsiteY23098"/>
              </a:cxn>
              <a:cxn ang="0">
                <a:pos x="connsiteX23099" y="connsiteY23099"/>
              </a:cxn>
              <a:cxn ang="0">
                <a:pos x="connsiteX23100" y="connsiteY23100"/>
              </a:cxn>
              <a:cxn ang="0">
                <a:pos x="connsiteX23101" y="connsiteY23101"/>
              </a:cxn>
              <a:cxn ang="0">
                <a:pos x="connsiteX23102" y="connsiteY23102"/>
              </a:cxn>
              <a:cxn ang="0">
                <a:pos x="connsiteX23103" y="connsiteY23103"/>
              </a:cxn>
              <a:cxn ang="0">
                <a:pos x="connsiteX23104" y="connsiteY23104"/>
              </a:cxn>
              <a:cxn ang="0">
                <a:pos x="connsiteX23105" y="connsiteY23105"/>
              </a:cxn>
              <a:cxn ang="0">
                <a:pos x="connsiteX23106" y="connsiteY23106"/>
              </a:cxn>
              <a:cxn ang="0">
                <a:pos x="connsiteX23107" y="connsiteY23107"/>
              </a:cxn>
              <a:cxn ang="0">
                <a:pos x="connsiteX23108" y="connsiteY23108"/>
              </a:cxn>
              <a:cxn ang="0">
                <a:pos x="connsiteX23109" y="connsiteY23109"/>
              </a:cxn>
              <a:cxn ang="0">
                <a:pos x="connsiteX23110" y="connsiteY23110"/>
              </a:cxn>
              <a:cxn ang="0">
                <a:pos x="connsiteX23111" y="connsiteY23111"/>
              </a:cxn>
              <a:cxn ang="0">
                <a:pos x="connsiteX23112" y="connsiteY23112"/>
              </a:cxn>
              <a:cxn ang="0">
                <a:pos x="connsiteX23113" y="connsiteY23113"/>
              </a:cxn>
              <a:cxn ang="0">
                <a:pos x="connsiteX23114" y="connsiteY23114"/>
              </a:cxn>
              <a:cxn ang="0">
                <a:pos x="connsiteX23115" y="connsiteY23115"/>
              </a:cxn>
              <a:cxn ang="0">
                <a:pos x="connsiteX23116" y="connsiteY23116"/>
              </a:cxn>
              <a:cxn ang="0">
                <a:pos x="connsiteX23117" y="connsiteY23117"/>
              </a:cxn>
              <a:cxn ang="0">
                <a:pos x="connsiteX23118" y="connsiteY23118"/>
              </a:cxn>
              <a:cxn ang="0">
                <a:pos x="connsiteX23119" y="connsiteY23119"/>
              </a:cxn>
              <a:cxn ang="0">
                <a:pos x="connsiteX23120" y="connsiteY23120"/>
              </a:cxn>
              <a:cxn ang="0">
                <a:pos x="connsiteX23121" y="connsiteY23121"/>
              </a:cxn>
              <a:cxn ang="0">
                <a:pos x="connsiteX23122" y="connsiteY23122"/>
              </a:cxn>
              <a:cxn ang="0">
                <a:pos x="connsiteX23123" y="connsiteY23123"/>
              </a:cxn>
              <a:cxn ang="0">
                <a:pos x="connsiteX23124" y="connsiteY23124"/>
              </a:cxn>
              <a:cxn ang="0">
                <a:pos x="connsiteX23125" y="connsiteY23125"/>
              </a:cxn>
              <a:cxn ang="0">
                <a:pos x="connsiteX23126" y="connsiteY23126"/>
              </a:cxn>
              <a:cxn ang="0">
                <a:pos x="connsiteX23127" y="connsiteY23127"/>
              </a:cxn>
              <a:cxn ang="0">
                <a:pos x="connsiteX23128" y="connsiteY23128"/>
              </a:cxn>
              <a:cxn ang="0">
                <a:pos x="connsiteX23129" y="connsiteY23129"/>
              </a:cxn>
              <a:cxn ang="0">
                <a:pos x="connsiteX23130" y="connsiteY23130"/>
              </a:cxn>
              <a:cxn ang="0">
                <a:pos x="connsiteX23131" y="connsiteY23131"/>
              </a:cxn>
              <a:cxn ang="0">
                <a:pos x="connsiteX23132" y="connsiteY23132"/>
              </a:cxn>
              <a:cxn ang="0">
                <a:pos x="connsiteX23133" y="connsiteY23133"/>
              </a:cxn>
              <a:cxn ang="0">
                <a:pos x="connsiteX23134" y="connsiteY23134"/>
              </a:cxn>
              <a:cxn ang="0">
                <a:pos x="connsiteX23135" y="connsiteY23135"/>
              </a:cxn>
              <a:cxn ang="0">
                <a:pos x="connsiteX23136" y="connsiteY23136"/>
              </a:cxn>
              <a:cxn ang="0">
                <a:pos x="connsiteX23137" y="connsiteY23137"/>
              </a:cxn>
              <a:cxn ang="0">
                <a:pos x="connsiteX23138" y="connsiteY23138"/>
              </a:cxn>
              <a:cxn ang="0">
                <a:pos x="connsiteX23139" y="connsiteY23139"/>
              </a:cxn>
              <a:cxn ang="0">
                <a:pos x="connsiteX23140" y="connsiteY23140"/>
              </a:cxn>
              <a:cxn ang="0">
                <a:pos x="connsiteX23141" y="connsiteY23141"/>
              </a:cxn>
              <a:cxn ang="0">
                <a:pos x="connsiteX23142" y="connsiteY23142"/>
              </a:cxn>
              <a:cxn ang="0">
                <a:pos x="connsiteX23143" y="connsiteY23143"/>
              </a:cxn>
              <a:cxn ang="0">
                <a:pos x="connsiteX23144" y="connsiteY23144"/>
              </a:cxn>
              <a:cxn ang="0">
                <a:pos x="connsiteX23145" y="connsiteY23145"/>
              </a:cxn>
              <a:cxn ang="0">
                <a:pos x="connsiteX23146" y="connsiteY23146"/>
              </a:cxn>
              <a:cxn ang="0">
                <a:pos x="connsiteX23147" y="connsiteY23147"/>
              </a:cxn>
              <a:cxn ang="0">
                <a:pos x="connsiteX23148" y="connsiteY23148"/>
              </a:cxn>
              <a:cxn ang="0">
                <a:pos x="connsiteX23149" y="connsiteY23149"/>
              </a:cxn>
              <a:cxn ang="0">
                <a:pos x="connsiteX23150" y="connsiteY23150"/>
              </a:cxn>
              <a:cxn ang="0">
                <a:pos x="connsiteX23151" y="connsiteY23151"/>
              </a:cxn>
              <a:cxn ang="0">
                <a:pos x="connsiteX23152" y="connsiteY23152"/>
              </a:cxn>
              <a:cxn ang="0">
                <a:pos x="connsiteX23153" y="connsiteY23153"/>
              </a:cxn>
              <a:cxn ang="0">
                <a:pos x="connsiteX23154" y="connsiteY23154"/>
              </a:cxn>
              <a:cxn ang="0">
                <a:pos x="connsiteX23155" y="connsiteY23155"/>
              </a:cxn>
              <a:cxn ang="0">
                <a:pos x="connsiteX23156" y="connsiteY23156"/>
              </a:cxn>
              <a:cxn ang="0">
                <a:pos x="connsiteX23157" y="connsiteY23157"/>
              </a:cxn>
              <a:cxn ang="0">
                <a:pos x="connsiteX23158" y="connsiteY23158"/>
              </a:cxn>
              <a:cxn ang="0">
                <a:pos x="connsiteX23159" y="connsiteY23159"/>
              </a:cxn>
              <a:cxn ang="0">
                <a:pos x="connsiteX23160" y="connsiteY23160"/>
              </a:cxn>
              <a:cxn ang="0">
                <a:pos x="connsiteX23161" y="connsiteY23161"/>
              </a:cxn>
              <a:cxn ang="0">
                <a:pos x="connsiteX23162" y="connsiteY23162"/>
              </a:cxn>
              <a:cxn ang="0">
                <a:pos x="connsiteX23163" y="connsiteY23163"/>
              </a:cxn>
              <a:cxn ang="0">
                <a:pos x="connsiteX23164" y="connsiteY23164"/>
              </a:cxn>
              <a:cxn ang="0">
                <a:pos x="connsiteX23165" y="connsiteY23165"/>
              </a:cxn>
              <a:cxn ang="0">
                <a:pos x="connsiteX23166" y="connsiteY23166"/>
              </a:cxn>
              <a:cxn ang="0">
                <a:pos x="connsiteX23167" y="connsiteY23167"/>
              </a:cxn>
              <a:cxn ang="0">
                <a:pos x="connsiteX23168" y="connsiteY23168"/>
              </a:cxn>
              <a:cxn ang="0">
                <a:pos x="connsiteX23169" y="connsiteY23169"/>
              </a:cxn>
              <a:cxn ang="0">
                <a:pos x="connsiteX23170" y="connsiteY23170"/>
              </a:cxn>
              <a:cxn ang="0">
                <a:pos x="connsiteX23171" y="connsiteY23171"/>
              </a:cxn>
              <a:cxn ang="0">
                <a:pos x="connsiteX23172" y="connsiteY23172"/>
              </a:cxn>
              <a:cxn ang="0">
                <a:pos x="connsiteX23173" y="connsiteY23173"/>
              </a:cxn>
              <a:cxn ang="0">
                <a:pos x="connsiteX23174" y="connsiteY23174"/>
              </a:cxn>
              <a:cxn ang="0">
                <a:pos x="connsiteX23175" y="connsiteY23175"/>
              </a:cxn>
              <a:cxn ang="0">
                <a:pos x="connsiteX23176" y="connsiteY23176"/>
              </a:cxn>
              <a:cxn ang="0">
                <a:pos x="connsiteX23177" y="connsiteY23177"/>
              </a:cxn>
              <a:cxn ang="0">
                <a:pos x="connsiteX23178" y="connsiteY23178"/>
              </a:cxn>
              <a:cxn ang="0">
                <a:pos x="connsiteX23179" y="connsiteY23179"/>
              </a:cxn>
              <a:cxn ang="0">
                <a:pos x="connsiteX23180" y="connsiteY23180"/>
              </a:cxn>
              <a:cxn ang="0">
                <a:pos x="connsiteX23181" y="connsiteY23181"/>
              </a:cxn>
              <a:cxn ang="0">
                <a:pos x="connsiteX23182" y="connsiteY23182"/>
              </a:cxn>
              <a:cxn ang="0">
                <a:pos x="connsiteX23183" y="connsiteY23183"/>
              </a:cxn>
              <a:cxn ang="0">
                <a:pos x="connsiteX23184" y="connsiteY23184"/>
              </a:cxn>
              <a:cxn ang="0">
                <a:pos x="connsiteX23185" y="connsiteY23185"/>
              </a:cxn>
              <a:cxn ang="0">
                <a:pos x="connsiteX23186" y="connsiteY23186"/>
              </a:cxn>
              <a:cxn ang="0">
                <a:pos x="connsiteX23187" y="connsiteY23187"/>
              </a:cxn>
              <a:cxn ang="0">
                <a:pos x="connsiteX23188" y="connsiteY23188"/>
              </a:cxn>
              <a:cxn ang="0">
                <a:pos x="connsiteX23189" y="connsiteY23189"/>
              </a:cxn>
              <a:cxn ang="0">
                <a:pos x="connsiteX23190" y="connsiteY23190"/>
              </a:cxn>
              <a:cxn ang="0">
                <a:pos x="connsiteX23191" y="connsiteY23191"/>
              </a:cxn>
              <a:cxn ang="0">
                <a:pos x="connsiteX23192" y="connsiteY23192"/>
              </a:cxn>
              <a:cxn ang="0">
                <a:pos x="connsiteX23193" y="connsiteY23193"/>
              </a:cxn>
              <a:cxn ang="0">
                <a:pos x="connsiteX23194" y="connsiteY23194"/>
              </a:cxn>
              <a:cxn ang="0">
                <a:pos x="connsiteX23195" y="connsiteY23195"/>
              </a:cxn>
              <a:cxn ang="0">
                <a:pos x="connsiteX23196" y="connsiteY23196"/>
              </a:cxn>
              <a:cxn ang="0">
                <a:pos x="connsiteX23197" y="connsiteY23197"/>
              </a:cxn>
              <a:cxn ang="0">
                <a:pos x="connsiteX23198" y="connsiteY23198"/>
              </a:cxn>
              <a:cxn ang="0">
                <a:pos x="connsiteX23199" y="connsiteY23199"/>
              </a:cxn>
              <a:cxn ang="0">
                <a:pos x="connsiteX23200" y="connsiteY23200"/>
              </a:cxn>
              <a:cxn ang="0">
                <a:pos x="connsiteX23201" y="connsiteY23201"/>
              </a:cxn>
              <a:cxn ang="0">
                <a:pos x="connsiteX23202" y="connsiteY23202"/>
              </a:cxn>
              <a:cxn ang="0">
                <a:pos x="connsiteX23203" y="connsiteY23203"/>
              </a:cxn>
              <a:cxn ang="0">
                <a:pos x="connsiteX23204" y="connsiteY23204"/>
              </a:cxn>
              <a:cxn ang="0">
                <a:pos x="connsiteX23205" y="connsiteY23205"/>
              </a:cxn>
              <a:cxn ang="0">
                <a:pos x="connsiteX23206" y="connsiteY23206"/>
              </a:cxn>
              <a:cxn ang="0">
                <a:pos x="connsiteX23207" y="connsiteY23207"/>
              </a:cxn>
              <a:cxn ang="0">
                <a:pos x="connsiteX23208" y="connsiteY23208"/>
              </a:cxn>
              <a:cxn ang="0">
                <a:pos x="connsiteX23209" y="connsiteY23209"/>
              </a:cxn>
              <a:cxn ang="0">
                <a:pos x="connsiteX23210" y="connsiteY23210"/>
              </a:cxn>
              <a:cxn ang="0">
                <a:pos x="connsiteX23211" y="connsiteY23211"/>
              </a:cxn>
              <a:cxn ang="0">
                <a:pos x="connsiteX23212" y="connsiteY23212"/>
              </a:cxn>
              <a:cxn ang="0">
                <a:pos x="connsiteX23213" y="connsiteY23213"/>
              </a:cxn>
              <a:cxn ang="0">
                <a:pos x="connsiteX23214" y="connsiteY23214"/>
              </a:cxn>
              <a:cxn ang="0">
                <a:pos x="connsiteX23215" y="connsiteY23215"/>
              </a:cxn>
              <a:cxn ang="0">
                <a:pos x="connsiteX23216" y="connsiteY23216"/>
              </a:cxn>
              <a:cxn ang="0">
                <a:pos x="connsiteX23217" y="connsiteY23217"/>
              </a:cxn>
              <a:cxn ang="0">
                <a:pos x="connsiteX23218" y="connsiteY23218"/>
              </a:cxn>
              <a:cxn ang="0">
                <a:pos x="connsiteX23219" y="connsiteY23219"/>
              </a:cxn>
              <a:cxn ang="0">
                <a:pos x="connsiteX23220" y="connsiteY23220"/>
              </a:cxn>
              <a:cxn ang="0">
                <a:pos x="connsiteX23221" y="connsiteY23221"/>
              </a:cxn>
              <a:cxn ang="0">
                <a:pos x="connsiteX23222" y="connsiteY23222"/>
              </a:cxn>
              <a:cxn ang="0">
                <a:pos x="connsiteX23223" y="connsiteY23223"/>
              </a:cxn>
              <a:cxn ang="0">
                <a:pos x="connsiteX23224" y="connsiteY23224"/>
              </a:cxn>
              <a:cxn ang="0">
                <a:pos x="connsiteX23225" y="connsiteY23225"/>
              </a:cxn>
              <a:cxn ang="0">
                <a:pos x="connsiteX23226" y="connsiteY23226"/>
              </a:cxn>
              <a:cxn ang="0">
                <a:pos x="connsiteX23227" y="connsiteY23227"/>
              </a:cxn>
              <a:cxn ang="0">
                <a:pos x="connsiteX23228" y="connsiteY23228"/>
              </a:cxn>
              <a:cxn ang="0">
                <a:pos x="connsiteX23229" y="connsiteY23229"/>
              </a:cxn>
              <a:cxn ang="0">
                <a:pos x="connsiteX23230" y="connsiteY23230"/>
              </a:cxn>
              <a:cxn ang="0">
                <a:pos x="connsiteX23231" y="connsiteY23231"/>
              </a:cxn>
              <a:cxn ang="0">
                <a:pos x="connsiteX23232" y="connsiteY23232"/>
              </a:cxn>
              <a:cxn ang="0">
                <a:pos x="connsiteX23233" y="connsiteY23233"/>
              </a:cxn>
              <a:cxn ang="0">
                <a:pos x="connsiteX23234" y="connsiteY23234"/>
              </a:cxn>
              <a:cxn ang="0">
                <a:pos x="connsiteX23235" y="connsiteY23235"/>
              </a:cxn>
              <a:cxn ang="0">
                <a:pos x="connsiteX23236" y="connsiteY23236"/>
              </a:cxn>
              <a:cxn ang="0">
                <a:pos x="connsiteX23237" y="connsiteY23237"/>
              </a:cxn>
              <a:cxn ang="0">
                <a:pos x="connsiteX23238" y="connsiteY23238"/>
              </a:cxn>
              <a:cxn ang="0">
                <a:pos x="connsiteX23239" y="connsiteY23239"/>
              </a:cxn>
              <a:cxn ang="0">
                <a:pos x="connsiteX23240" y="connsiteY23240"/>
              </a:cxn>
              <a:cxn ang="0">
                <a:pos x="connsiteX23241" y="connsiteY23241"/>
              </a:cxn>
              <a:cxn ang="0">
                <a:pos x="connsiteX23242" y="connsiteY23242"/>
              </a:cxn>
              <a:cxn ang="0">
                <a:pos x="connsiteX23243" y="connsiteY23243"/>
              </a:cxn>
              <a:cxn ang="0">
                <a:pos x="connsiteX23244" y="connsiteY23244"/>
              </a:cxn>
              <a:cxn ang="0">
                <a:pos x="connsiteX23245" y="connsiteY23245"/>
              </a:cxn>
              <a:cxn ang="0">
                <a:pos x="connsiteX23246" y="connsiteY23246"/>
              </a:cxn>
              <a:cxn ang="0">
                <a:pos x="connsiteX23247" y="connsiteY23247"/>
              </a:cxn>
              <a:cxn ang="0">
                <a:pos x="connsiteX23248" y="connsiteY23248"/>
              </a:cxn>
              <a:cxn ang="0">
                <a:pos x="connsiteX23249" y="connsiteY23249"/>
              </a:cxn>
              <a:cxn ang="0">
                <a:pos x="connsiteX23250" y="connsiteY23250"/>
              </a:cxn>
              <a:cxn ang="0">
                <a:pos x="connsiteX23251" y="connsiteY23251"/>
              </a:cxn>
              <a:cxn ang="0">
                <a:pos x="connsiteX23252" y="connsiteY23252"/>
              </a:cxn>
              <a:cxn ang="0">
                <a:pos x="connsiteX23253" y="connsiteY23253"/>
              </a:cxn>
              <a:cxn ang="0">
                <a:pos x="connsiteX23254" y="connsiteY23254"/>
              </a:cxn>
              <a:cxn ang="0">
                <a:pos x="connsiteX23255" y="connsiteY23255"/>
              </a:cxn>
              <a:cxn ang="0">
                <a:pos x="connsiteX23256" y="connsiteY23256"/>
              </a:cxn>
              <a:cxn ang="0">
                <a:pos x="connsiteX23257" y="connsiteY23257"/>
              </a:cxn>
              <a:cxn ang="0">
                <a:pos x="connsiteX23258" y="connsiteY23258"/>
              </a:cxn>
              <a:cxn ang="0">
                <a:pos x="connsiteX23259" y="connsiteY23259"/>
              </a:cxn>
              <a:cxn ang="0">
                <a:pos x="connsiteX23260" y="connsiteY23260"/>
              </a:cxn>
              <a:cxn ang="0">
                <a:pos x="connsiteX23261" y="connsiteY23261"/>
              </a:cxn>
              <a:cxn ang="0">
                <a:pos x="connsiteX23262" y="connsiteY23262"/>
              </a:cxn>
              <a:cxn ang="0">
                <a:pos x="connsiteX23263" y="connsiteY23263"/>
              </a:cxn>
              <a:cxn ang="0">
                <a:pos x="connsiteX23264" y="connsiteY23264"/>
              </a:cxn>
              <a:cxn ang="0">
                <a:pos x="connsiteX23265" y="connsiteY23265"/>
              </a:cxn>
              <a:cxn ang="0">
                <a:pos x="connsiteX23266" y="connsiteY23266"/>
              </a:cxn>
              <a:cxn ang="0">
                <a:pos x="connsiteX23267" y="connsiteY23267"/>
              </a:cxn>
              <a:cxn ang="0">
                <a:pos x="connsiteX23268" y="connsiteY23268"/>
              </a:cxn>
              <a:cxn ang="0">
                <a:pos x="connsiteX23269" y="connsiteY23269"/>
              </a:cxn>
              <a:cxn ang="0">
                <a:pos x="connsiteX23270" y="connsiteY23270"/>
              </a:cxn>
              <a:cxn ang="0">
                <a:pos x="connsiteX23271" y="connsiteY23271"/>
              </a:cxn>
              <a:cxn ang="0">
                <a:pos x="connsiteX23272" y="connsiteY23272"/>
              </a:cxn>
              <a:cxn ang="0">
                <a:pos x="connsiteX23273" y="connsiteY23273"/>
              </a:cxn>
              <a:cxn ang="0">
                <a:pos x="connsiteX23274" y="connsiteY23274"/>
              </a:cxn>
              <a:cxn ang="0">
                <a:pos x="connsiteX23275" y="connsiteY23275"/>
              </a:cxn>
              <a:cxn ang="0">
                <a:pos x="connsiteX23276" y="connsiteY23276"/>
              </a:cxn>
              <a:cxn ang="0">
                <a:pos x="connsiteX23277" y="connsiteY23277"/>
              </a:cxn>
              <a:cxn ang="0">
                <a:pos x="connsiteX23278" y="connsiteY23278"/>
              </a:cxn>
              <a:cxn ang="0">
                <a:pos x="connsiteX23279" y="connsiteY23279"/>
              </a:cxn>
              <a:cxn ang="0">
                <a:pos x="connsiteX23280" y="connsiteY23280"/>
              </a:cxn>
              <a:cxn ang="0">
                <a:pos x="connsiteX23281" y="connsiteY23281"/>
              </a:cxn>
              <a:cxn ang="0">
                <a:pos x="connsiteX23282" y="connsiteY23282"/>
              </a:cxn>
              <a:cxn ang="0">
                <a:pos x="connsiteX23283" y="connsiteY23283"/>
              </a:cxn>
              <a:cxn ang="0">
                <a:pos x="connsiteX23284" y="connsiteY23284"/>
              </a:cxn>
              <a:cxn ang="0">
                <a:pos x="connsiteX23285" y="connsiteY23285"/>
              </a:cxn>
              <a:cxn ang="0">
                <a:pos x="connsiteX23286" y="connsiteY23286"/>
              </a:cxn>
              <a:cxn ang="0">
                <a:pos x="connsiteX23287" y="connsiteY23287"/>
              </a:cxn>
              <a:cxn ang="0">
                <a:pos x="connsiteX23288" y="connsiteY23288"/>
              </a:cxn>
              <a:cxn ang="0">
                <a:pos x="connsiteX23289" y="connsiteY23289"/>
              </a:cxn>
              <a:cxn ang="0">
                <a:pos x="connsiteX23290" y="connsiteY23290"/>
              </a:cxn>
              <a:cxn ang="0">
                <a:pos x="connsiteX23291" y="connsiteY23291"/>
              </a:cxn>
              <a:cxn ang="0">
                <a:pos x="connsiteX23292" y="connsiteY23292"/>
              </a:cxn>
              <a:cxn ang="0">
                <a:pos x="connsiteX23293" y="connsiteY23293"/>
              </a:cxn>
              <a:cxn ang="0">
                <a:pos x="connsiteX23294" y="connsiteY23294"/>
              </a:cxn>
              <a:cxn ang="0">
                <a:pos x="connsiteX23295" y="connsiteY23295"/>
              </a:cxn>
              <a:cxn ang="0">
                <a:pos x="connsiteX23296" y="connsiteY23296"/>
              </a:cxn>
              <a:cxn ang="0">
                <a:pos x="connsiteX23297" y="connsiteY23297"/>
              </a:cxn>
              <a:cxn ang="0">
                <a:pos x="connsiteX23298" y="connsiteY23298"/>
              </a:cxn>
              <a:cxn ang="0">
                <a:pos x="connsiteX23299" y="connsiteY23299"/>
              </a:cxn>
              <a:cxn ang="0">
                <a:pos x="connsiteX23300" y="connsiteY23300"/>
              </a:cxn>
              <a:cxn ang="0">
                <a:pos x="connsiteX23301" y="connsiteY23301"/>
              </a:cxn>
              <a:cxn ang="0">
                <a:pos x="connsiteX23302" y="connsiteY23302"/>
              </a:cxn>
              <a:cxn ang="0">
                <a:pos x="connsiteX23303" y="connsiteY23303"/>
              </a:cxn>
              <a:cxn ang="0">
                <a:pos x="connsiteX23304" y="connsiteY23304"/>
              </a:cxn>
              <a:cxn ang="0">
                <a:pos x="connsiteX23305" y="connsiteY23305"/>
              </a:cxn>
              <a:cxn ang="0">
                <a:pos x="connsiteX23306" y="connsiteY23306"/>
              </a:cxn>
              <a:cxn ang="0">
                <a:pos x="connsiteX23307" y="connsiteY23307"/>
              </a:cxn>
              <a:cxn ang="0">
                <a:pos x="connsiteX23308" y="connsiteY23308"/>
              </a:cxn>
              <a:cxn ang="0">
                <a:pos x="connsiteX23309" y="connsiteY23309"/>
              </a:cxn>
              <a:cxn ang="0">
                <a:pos x="connsiteX23310" y="connsiteY23310"/>
              </a:cxn>
              <a:cxn ang="0">
                <a:pos x="connsiteX23311" y="connsiteY23311"/>
              </a:cxn>
              <a:cxn ang="0">
                <a:pos x="connsiteX23312" y="connsiteY23312"/>
              </a:cxn>
              <a:cxn ang="0">
                <a:pos x="connsiteX23313" y="connsiteY23313"/>
              </a:cxn>
              <a:cxn ang="0">
                <a:pos x="connsiteX23314" y="connsiteY23314"/>
              </a:cxn>
              <a:cxn ang="0">
                <a:pos x="connsiteX23315" y="connsiteY23315"/>
              </a:cxn>
              <a:cxn ang="0">
                <a:pos x="connsiteX23316" y="connsiteY23316"/>
              </a:cxn>
              <a:cxn ang="0">
                <a:pos x="connsiteX23317" y="connsiteY23317"/>
              </a:cxn>
              <a:cxn ang="0">
                <a:pos x="connsiteX23318" y="connsiteY23318"/>
              </a:cxn>
              <a:cxn ang="0">
                <a:pos x="connsiteX23319" y="connsiteY23319"/>
              </a:cxn>
              <a:cxn ang="0">
                <a:pos x="connsiteX23320" y="connsiteY23320"/>
              </a:cxn>
              <a:cxn ang="0">
                <a:pos x="connsiteX23321" y="connsiteY23321"/>
              </a:cxn>
              <a:cxn ang="0">
                <a:pos x="connsiteX23322" y="connsiteY23322"/>
              </a:cxn>
              <a:cxn ang="0">
                <a:pos x="connsiteX23323" y="connsiteY23323"/>
              </a:cxn>
              <a:cxn ang="0">
                <a:pos x="connsiteX23324" y="connsiteY23324"/>
              </a:cxn>
              <a:cxn ang="0">
                <a:pos x="connsiteX23325" y="connsiteY23325"/>
              </a:cxn>
              <a:cxn ang="0">
                <a:pos x="connsiteX23326" y="connsiteY23326"/>
              </a:cxn>
              <a:cxn ang="0">
                <a:pos x="connsiteX23327" y="connsiteY23327"/>
              </a:cxn>
              <a:cxn ang="0">
                <a:pos x="connsiteX23328" y="connsiteY23328"/>
              </a:cxn>
              <a:cxn ang="0">
                <a:pos x="connsiteX23329" y="connsiteY23329"/>
              </a:cxn>
              <a:cxn ang="0">
                <a:pos x="connsiteX23330" y="connsiteY23330"/>
              </a:cxn>
              <a:cxn ang="0">
                <a:pos x="connsiteX23331" y="connsiteY23331"/>
              </a:cxn>
              <a:cxn ang="0">
                <a:pos x="connsiteX23332" y="connsiteY23332"/>
              </a:cxn>
              <a:cxn ang="0">
                <a:pos x="connsiteX23333" y="connsiteY23333"/>
              </a:cxn>
              <a:cxn ang="0">
                <a:pos x="connsiteX23334" y="connsiteY23334"/>
              </a:cxn>
              <a:cxn ang="0">
                <a:pos x="connsiteX23335" y="connsiteY23335"/>
              </a:cxn>
              <a:cxn ang="0">
                <a:pos x="connsiteX23336" y="connsiteY23336"/>
              </a:cxn>
              <a:cxn ang="0">
                <a:pos x="connsiteX23337" y="connsiteY23337"/>
              </a:cxn>
              <a:cxn ang="0">
                <a:pos x="connsiteX23338" y="connsiteY23338"/>
              </a:cxn>
              <a:cxn ang="0">
                <a:pos x="connsiteX23339" y="connsiteY23339"/>
              </a:cxn>
              <a:cxn ang="0">
                <a:pos x="connsiteX23340" y="connsiteY23340"/>
              </a:cxn>
              <a:cxn ang="0">
                <a:pos x="connsiteX23341" y="connsiteY23341"/>
              </a:cxn>
              <a:cxn ang="0">
                <a:pos x="connsiteX23342" y="connsiteY23342"/>
              </a:cxn>
              <a:cxn ang="0">
                <a:pos x="connsiteX23343" y="connsiteY23343"/>
              </a:cxn>
              <a:cxn ang="0">
                <a:pos x="connsiteX23344" y="connsiteY23344"/>
              </a:cxn>
              <a:cxn ang="0">
                <a:pos x="connsiteX23345" y="connsiteY23345"/>
              </a:cxn>
              <a:cxn ang="0">
                <a:pos x="connsiteX23346" y="connsiteY23346"/>
              </a:cxn>
              <a:cxn ang="0">
                <a:pos x="connsiteX23347" y="connsiteY23347"/>
              </a:cxn>
              <a:cxn ang="0">
                <a:pos x="connsiteX23348" y="connsiteY23348"/>
              </a:cxn>
              <a:cxn ang="0">
                <a:pos x="connsiteX23349" y="connsiteY23349"/>
              </a:cxn>
              <a:cxn ang="0">
                <a:pos x="connsiteX23350" y="connsiteY23350"/>
              </a:cxn>
              <a:cxn ang="0">
                <a:pos x="connsiteX23351" y="connsiteY23351"/>
              </a:cxn>
              <a:cxn ang="0">
                <a:pos x="connsiteX23352" y="connsiteY23352"/>
              </a:cxn>
              <a:cxn ang="0">
                <a:pos x="connsiteX23353" y="connsiteY23353"/>
              </a:cxn>
              <a:cxn ang="0">
                <a:pos x="connsiteX23354" y="connsiteY23354"/>
              </a:cxn>
              <a:cxn ang="0">
                <a:pos x="connsiteX23355" y="connsiteY23355"/>
              </a:cxn>
              <a:cxn ang="0">
                <a:pos x="connsiteX23356" y="connsiteY23356"/>
              </a:cxn>
              <a:cxn ang="0">
                <a:pos x="connsiteX23357" y="connsiteY23357"/>
              </a:cxn>
              <a:cxn ang="0">
                <a:pos x="connsiteX23358" y="connsiteY23358"/>
              </a:cxn>
              <a:cxn ang="0">
                <a:pos x="connsiteX23359" y="connsiteY23359"/>
              </a:cxn>
              <a:cxn ang="0">
                <a:pos x="connsiteX23360" y="connsiteY23360"/>
              </a:cxn>
              <a:cxn ang="0">
                <a:pos x="connsiteX23361" y="connsiteY23361"/>
              </a:cxn>
              <a:cxn ang="0">
                <a:pos x="connsiteX23362" y="connsiteY23362"/>
              </a:cxn>
              <a:cxn ang="0">
                <a:pos x="connsiteX23363" y="connsiteY23363"/>
              </a:cxn>
              <a:cxn ang="0">
                <a:pos x="connsiteX23364" y="connsiteY23364"/>
              </a:cxn>
              <a:cxn ang="0">
                <a:pos x="connsiteX23365" y="connsiteY23365"/>
              </a:cxn>
              <a:cxn ang="0">
                <a:pos x="connsiteX23366" y="connsiteY23366"/>
              </a:cxn>
              <a:cxn ang="0">
                <a:pos x="connsiteX23367" y="connsiteY23367"/>
              </a:cxn>
              <a:cxn ang="0">
                <a:pos x="connsiteX23368" y="connsiteY23368"/>
              </a:cxn>
              <a:cxn ang="0">
                <a:pos x="connsiteX23369" y="connsiteY23369"/>
              </a:cxn>
              <a:cxn ang="0">
                <a:pos x="connsiteX23370" y="connsiteY23370"/>
              </a:cxn>
              <a:cxn ang="0">
                <a:pos x="connsiteX23371" y="connsiteY23371"/>
              </a:cxn>
              <a:cxn ang="0">
                <a:pos x="connsiteX23372" y="connsiteY23372"/>
              </a:cxn>
              <a:cxn ang="0">
                <a:pos x="connsiteX23373" y="connsiteY23373"/>
              </a:cxn>
              <a:cxn ang="0">
                <a:pos x="connsiteX23374" y="connsiteY23374"/>
              </a:cxn>
              <a:cxn ang="0">
                <a:pos x="connsiteX23375" y="connsiteY23375"/>
              </a:cxn>
              <a:cxn ang="0">
                <a:pos x="connsiteX23376" y="connsiteY23376"/>
              </a:cxn>
              <a:cxn ang="0">
                <a:pos x="connsiteX23377" y="connsiteY23377"/>
              </a:cxn>
              <a:cxn ang="0">
                <a:pos x="connsiteX23378" y="connsiteY23378"/>
              </a:cxn>
              <a:cxn ang="0">
                <a:pos x="connsiteX23379" y="connsiteY23379"/>
              </a:cxn>
              <a:cxn ang="0">
                <a:pos x="connsiteX23380" y="connsiteY23380"/>
              </a:cxn>
              <a:cxn ang="0">
                <a:pos x="connsiteX23381" y="connsiteY23381"/>
              </a:cxn>
              <a:cxn ang="0">
                <a:pos x="connsiteX23382" y="connsiteY23382"/>
              </a:cxn>
              <a:cxn ang="0">
                <a:pos x="connsiteX23383" y="connsiteY23383"/>
              </a:cxn>
              <a:cxn ang="0">
                <a:pos x="connsiteX23384" y="connsiteY23384"/>
              </a:cxn>
              <a:cxn ang="0">
                <a:pos x="connsiteX23385" y="connsiteY23385"/>
              </a:cxn>
              <a:cxn ang="0">
                <a:pos x="connsiteX23386" y="connsiteY23386"/>
              </a:cxn>
              <a:cxn ang="0">
                <a:pos x="connsiteX23387" y="connsiteY23387"/>
              </a:cxn>
              <a:cxn ang="0">
                <a:pos x="connsiteX23388" y="connsiteY23388"/>
              </a:cxn>
              <a:cxn ang="0">
                <a:pos x="connsiteX23389" y="connsiteY23389"/>
              </a:cxn>
              <a:cxn ang="0">
                <a:pos x="connsiteX23390" y="connsiteY23390"/>
              </a:cxn>
              <a:cxn ang="0">
                <a:pos x="connsiteX23391" y="connsiteY23391"/>
              </a:cxn>
              <a:cxn ang="0">
                <a:pos x="connsiteX23392" y="connsiteY23392"/>
              </a:cxn>
              <a:cxn ang="0">
                <a:pos x="connsiteX23393" y="connsiteY23393"/>
              </a:cxn>
              <a:cxn ang="0">
                <a:pos x="connsiteX23394" y="connsiteY23394"/>
              </a:cxn>
              <a:cxn ang="0">
                <a:pos x="connsiteX23395" y="connsiteY23395"/>
              </a:cxn>
              <a:cxn ang="0">
                <a:pos x="connsiteX23396" y="connsiteY23396"/>
              </a:cxn>
              <a:cxn ang="0">
                <a:pos x="connsiteX23397" y="connsiteY23397"/>
              </a:cxn>
              <a:cxn ang="0">
                <a:pos x="connsiteX23398" y="connsiteY23398"/>
              </a:cxn>
              <a:cxn ang="0">
                <a:pos x="connsiteX23399" y="connsiteY23399"/>
              </a:cxn>
              <a:cxn ang="0">
                <a:pos x="connsiteX23400" y="connsiteY23400"/>
              </a:cxn>
              <a:cxn ang="0">
                <a:pos x="connsiteX23401" y="connsiteY23401"/>
              </a:cxn>
              <a:cxn ang="0">
                <a:pos x="connsiteX23402" y="connsiteY23402"/>
              </a:cxn>
              <a:cxn ang="0">
                <a:pos x="connsiteX23403" y="connsiteY23403"/>
              </a:cxn>
              <a:cxn ang="0">
                <a:pos x="connsiteX23404" y="connsiteY23404"/>
              </a:cxn>
              <a:cxn ang="0">
                <a:pos x="connsiteX23405" y="connsiteY23405"/>
              </a:cxn>
              <a:cxn ang="0">
                <a:pos x="connsiteX23406" y="connsiteY23406"/>
              </a:cxn>
              <a:cxn ang="0">
                <a:pos x="connsiteX23407" y="connsiteY23407"/>
              </a:cxn>
              <a:cxn ang="0">
                <a:pos x="connsiteX23408" y="connsiteY23408"/>
              </a:cxn>
              <a:cxn ang="0">
                <a:pos x="connsiteX23409" y="connsiteY23409"/>
              </a:cxn>
              <a:cxn ang="0">
                <a:pos x="connsiteX23410" y="connsiteY23410"/>
              </a:cxn>
              <a:cxn ang="0">
                <a:pos x="connsiteX23411" y="connsiteY23411"/>
              </a:cxn>
              <a:cxn ang="0">
                <a:pos x="connsiteX23412" y="connsiteY23412"/>
              </a:cxn>
              <a:cxn ang="0">
                <a:pos x="connsiteX23413" y="connsiteY23413"/>
              </a:cxn>
              <a:cxn ang="0">
                <a:pos x="connsiteX23414" y="connsiteY23414"/>
              </a:cxn>
              <a:cxn ang="0">
                <a:pos x="connsiteX23415" y="connsiteY23415"/>
              </a:cxn>
              <a:cxn ang="0">
                <a:pos x="connsiteX23416" y="connsiteY23416"/>
              </a:cxn>
              <a:cxn ang="0">
                <a:pos x="connsiteX23417" y="connsiteY23417"/>
              </a:cxn>
              <a:cxn ang="0">
                <a:pos x="connsiteX23418" y="connsiteY23418"/>
              </a:cxn>
              <a:cxn ang="0">
                <a:pos x="connsiteX23419" y="connsiteY23419"/>
              </a:cxn>
              <a:cxn ang="0">
                <a:pos x="connsiteX23420" y="connsiteY23420"/>
              </a:cxn>
              <a:cxn ang="0">
                <a:pos x="connsiteX23421" y="connsiteY23421"/>
              </a:cxn>
              <a:cxn ang="0">
                <a:pos x="connsiteX23422" y="connsiteY23422"/>
              </a:cxn>
              <a:cxn ang="0">
                <a:pos x="connsiteX23423" y="connsiteY23423"/>
              </a:cxn>
              <a:cxn ang="0">
                <a:pos x="connsiteX23424" y="connsiteY23424"/>
              </a:cxn>
              <a:cxn ang="0">
                <a:pos x="connsiteX23425" y="connsiteY23425"/>
              </a:cxn>
              <a:cxn ang="0">
                <a:pos x="connsiteX23426" y="connsiteY23426"/>
              </a:cxn>
              <a:cxn ang="0">
                <a:pos x="connsiteX23427" y="connsiteY23427"/>
              </a:cxn>
              <a:cxn ang="0">
                <a:pos x="connsiteX23428" y="connsiteY23428"/>
              </a:cxn>
              <a:cxn ang="0">
                <a:pos x="connsiteX23429" y="connsiteY23429"/>
              </a:cxn>
              <a:cxn ang="0">
                <a:pos x="connsiteX23430" y="connsiteY23430"/>
              </a:cxn>
              <a:cxn ang="0">
                <a:pos x="connsiteX23431" y="connsiteY23431"/>
              </a:cxn>
              <a:cxn ang="0">
                <a:pos x="connsiteX23432" y="connsiteY23432"/>
              </a:cxn>
              <a:cxn ang="0">
                <a:pos x="connsiteX23433" y="connsiteY23433"/>
              </a:cxn>
              <a:cxn ang="0">
                <a:pos x="connsiteX23434" y="connsiteY23434"/>
              </a:cxn>
              <a:cxn ang="0">
                <a:pos x="connsiteX23435" y="connsiteY23435"/>
              </a:cxn>
              <a:cxn ang="0">
                <a:pos x="connsiteX23436" y="connsiteY23436"/>
              </a:cxn>
              <a:cxn ang="0">
                <a:pos x="connsiteX23437" y="connsiteY23437"/>
              </a:cxn>
              <a:cxn ang="0">
                <a:pos x="connsiteX23438" y="connsiteY23438"/>
              </a:cxn>
              <a:cxn ang="0">
                <a:pos x="connsiteX23439" y="connsiteY23439"/>
              </a:cxn>
              <a:cxn ang="0">
                <a:pos x="connsiteX23440" y="connsiteY23440"/>
              </a:cxn>
              <a:cxn ang="0">
                <a:pos x="connsiteX23441" y="connsiteY23441"/>
              </a:cxn>
              <a:cxn ang="0">
                <a:pos x="connsiteX23442" y="connsiteY23442"/>
              </a:cxn>
              <a:cxn ang="0">
                <a:pos x="connsiteX23443" y="connsiteY23443"/>
              </a:cxn>
              <a:cxn ang="0">
                <a:pos x="connsiteX23444" y="connsiteY23444"/>
              </a:cxn>
              <a:cxn ang="0">
                <a:pos x="connsiteX23445" y="connsiteY23445"/>
              </a:cxn>
              <a:cxn ang="0">
                <a:pos x="connsiteX23446" y="connsiteY23446"/>
              </a:cxn>
              <a:cxn ang="0">
                <a:pos x="connsiteX23447" y="connsiteY23447"/>
              </a:cxn>
              <a:cxn ang="0">
                <a:pos x="connsiteX23448" y="connsiteY23448"/>
              </a:cxn>
              <a:cxn ang="0">
                <a:pos x="connsiteX23449" y="connsiteY23449"/>
              </a:cxn>
              <a:cxn ang="0">
                <a:pos x="connsiteX23450" y="connsiteY23450"/>
              </a:cxn>
              <a:cxn ang="0">
                <a:pos x="connsiteX23451" y="connsiteY23451"/>
              </a:cxn>
              <a:cxn ang="0">
                <a:pos x="connsiteX23452" y="connsiteY23452"/>
              </a:cxn>
              <a:cxn ang="0">
                <a:pos x="connsiteX23453" y="connsiteY23453"/>
              </a:cxn>
              <a:cxn ang="0">
                <a:pos x="connsiteX23454" y="connsiteY23454"/>
              </a:cxn>
              <a:cxn ang="0">
                <a:pos x="connsiteX23455" y="connsiteY23455"/>
              </a:cxn>
              <a:cxn ang="0">
                <a:pos x="connsiteX23456" y="connsiteY23456"/>
              </a:cxn>
              <a:cxn ang="0">
                <a:pos x="connsiteX23457" y="connsiteY23457"/>
              </a:cxn>
              <a:cxn ang="0">
                <a:pos x="connsiteX23458" y="connsiteY23458"/>
              </a:cxn>
              <a:cxn ang="0">
                <a:pos x="connsiteX23459" y="connsiteY23459"/>
              </a:cxn>
              <a:cxn ang="0">
                <a:pos x="connsiteX23460" y="connsiteY23460"/>
              </a:cxn>
              <a:cxn ang="0">
                <a:pos x="connsiteX23461" y="connsiteY23461"/>
              </a:cxn>
              <a:cxn ang="0">
                <a:pos x="connsiteX23462" y="connsiteY23462"/>
              </a:cxn>
              <a:cxn ang="0">
                <a:pos x="connsiteX23463" y="connsiteY23463"/>
              </a:cxn>
              <a:cxn ang="0">
                <a:pos x="connsiteX23464" y="connsiteY23464"/>
              </a:cxn>
              <a:cxn ang="0">
                <a:pos x="connsiteX23465" y="connsiteY23465"/>
              </a:cxn>
              <a:cxn ang="0">
                <a:pos x="connsiteX23466" y="connsiteY23466"/>
              </a:cxn>
              <a:cxn ang="0">
                <a:pos x="connsiteX23467" y="connsiteY23467"/>
              </a:cxn>
              <a:cxn ang="0">
                <a:pos x="connsiteX23468" y="connsiteY23468"/>
              </a:cxn>
              <a:cxn ang="0">
                <a:pos x="connsiteX23469" y="connsiteY23469"/>
              </a:cxn>
              <a:cxn ang="0">
                <a:pos x="connsiteX23470" y="connsiteY23470"/>
              </a:cxn>
              <a:cxn ang="0">
                <a:pos x="connsiteX23471" y="connsiteY23471"/>
              </a:cxn>
              <a:cxn ang="0">
                <a:pos x="connsiteX23472" y="connsiteY23472"/>
              </a:cxn>
              <a:cxn ang="0">
                <a:pos x="connsiteX23473" y="connsiteY23473"/>
              </a:cxn>
              <a:cxn ang="0">
                <a:pos x="connsiteX23474" y="connsiteY23474"/>
              </a:cxn>
              <a:cxn ang="0">
                <a:pos x="connsiteX23475" y="connsiteY23475"/>
              </a:cxn>
              <a:cxn ang="0">
                <a:pos x="connsiteX23476" y="connsiteY23476"/>
              </a:cxn>
              <a:cxn ang="0">
                <a:pos x="connsiteX23477" y="connsiteY23477"/>
              </a:cxn>
              <a:cxn ang="0">
                <a:pos x="connsiteX23478" y="connsiteY23478"/>
              </a:cxn>
              <a:cxn ang="0">
                <a:pos x="connsiteX23479" y="connsiteY23479"/>
              </a:cxn>
              <a:cxn ang="0">
                <a:pos x="connsiteX23480" y="connsiteY23480"/>
              </a:cxn>
              <a:cxn ang="0">
                <a:pos x="connsiteX23481" y="connsiteY23481"/>
              </a:cxn>
              <a:cxn ang="0">
                <a:pos x="connsiteX23482" y="connsiteY23482"/>
              </a:cxn>
              <a:cxn ang="0">
                <a:pos x="connsiteX23483" y="connsiteY23483"/>
              </a:cxn>
              <a:cxn ang="0">
                <a:pos x="connsiteX23484" y="connsiteY23484"/>
              </a:cxn>
              <a:cxn ang="0">
                <a:pos x="connsiteX23485" y="connsiteY23485"/>
              </a:cxn>
              <a:cxn ang="0">
                <a:pos x="connsiteX23486" y="connsiteY23486"/>
              </a:cxn>
              <a:cxn ang="0">
                <a:pos x="connsiteX23487" y="connsiteY23487"/>
              </a:cxn>
              <a:cxn ang="0">
                <a:pos x="connsiteX23488" y="connsiteY23488"/>
              </a:cxn>
              <a:cxn ang="0">
                <a:pos x="connsiteX23489" y="connsiteY23489"/>
              </a:cxn>
              <a:cxn ang="0">
                <a:pos x="connsiteX23490" y="connsiteY23490"/>
              </a:cxn>
              <a:cxn ang="0">
                <a:pos x="connsiteX23491" y="connsiteY23491"/>
              </a:cxn>
              <a:cxn ang="0">
                <a:pos x="connsiteX23492" y="connsiteY23492"/>
              </a:cxn>
              <a:cxn ang="0">
                <a:pos x="connsiteX23493" y="connsiteY23493"/>
              </a:cxn>
              <a:cxn ang="0">
                <a:pos x="connsiteX23494" y="connsiteY23494"/>
              </a:cxn>
              <a:cxn ang="0">
                <a:pos x="connsiteX23495" y="connsiteY23495"/>
              </a:cxn>
              <a:cxn ang="0">
                <a:pos x="connsiteX23496" y="connsiteY23496"/>
              </a:cxn>
              <a:cxn ang="0">
                <a:pos x="connsiteX23497" y="connsiteY23497"/>
              </a:cxn>
              <a:cxn ang="0">
                <a:pos x="connsiteX23498" y="connsiteY23498"/>
              </a:cxn>
              <a:cxn ang="0">
                <a:pos x="connsiteX23499" y="connsiteY23499"/>
              </a:cxn>
              <a:cxn ang="0">
                <a:pos x="connsiteX23500" y="connsiteY23500"/>
              </a:cxn>
              <a:cxn ang="0">
                <a:pos x="connsiteX23501" y="connsiteY23501"/>
              </a:cxn>
              <a:cxn ang="0">
                <a:pos x="connsiteX23502" y="connsiteY23502"/>
              </a:cxn>
              <a:cxn ang="0">
                <a:pos x="connsiteX23503" y="connsiteY23503"/>
              </a:cxn>
              <a:cxn ang="0">
                <a:pos x="connsiteX23504" y="connsiteY23504"/>
              </a:cxn>
              <a:cxn ang="0">
                <a:pos x="connsiteX23505" y="connsiteY23505"/>
              </a:cxn>
              <a:cxn ang="0">
                <a:pos x="connsiteX23506" y="connsiteY23506"/>
              </a:cxn>
              <a:cxn ang="0">
                <a:pos x="connsiteX23507" y="connsiteY23507"/>
              </a:cxn>
              <a:cxn ang="0">
                <a:pos x="connsiteX23508" y="connsiteY23508"/>
              </a:cxn>
              <a:cxn ang="0">
                <a:pos x="connsiteX23509" y="connsiteY23509"/>
              </a:cxn>
              <a:cxn ang="0">
                <a:pos x="connsiteX23510" y="connsiteY23510"/>
              </a:cxn>
              <a:cxn ang="0">
                <a:pos x="connsiteX23511" y="connsiteY23511"/>
              </a:cxn>
              <a:cxn ang="0">
                <a:pos x="connsiteX23512" y="connsiteY23512"/>
              </a:cxn>
              <a:cxn ang="0">
                <a:pos x="connsiteX23513" y="connsiteY23513"/>
              </a:cxn>
              <a:cxn ang="0">
                <a:pos x="connsiteX23514" y="connsiteY23514"/>
              </a:cxn>
              <a:cxn ang="0">
                <a:pos x="connsiteX23515" y="connsiteY23515"/>
              </a:cxn>
              <a:cxn ang="0">
                <a:pos x="connsiteX23516" y="connsiteY23516"/>
              </a:cxn>
              <a:cxn ang="0">
                <a:pos x="connsiteX23517" y="connsiteY23517"/>
              </a:cxn>
              <a:cxn ang="0">
                <a:pos x="connsiteX23518" y="connsiteY23518"/>
              </a:cxn>
              <a:cxn ang="0">
                <a:pos x="connsiteX23519" y="connsiteY23519"/>
              </a:cxn>
              <a:cxn ang="0">
                <a:pos x="connsiteX23520" y="connsiteY23520"/>
              </a:cxn>
              <a:cxn ang="0">
                <a:pos x="connsiteX23521" y="connsiteY23521"/>
              </a:cxn>
              <a:cxn ang="0">
                <a:pos x="connsiteX23522" y="connsiteY23522"/>
              </a:cxn>
              <a:cxn ang="0">
                <a:pos x="connsiteX23523" y="connsiteY23523"/>
              </a:cxn>
              <a:cxn ang="0">
                <a:pos x="connsiteX23524" y="connsiteY23524"/>
              </a:cxn>
              <a:cxn ang="0">
                <a:pos x="connsiteX23525" y="connsiteY23525"/>
              </a:cxn>
              <a:cxn ang="0">
                <a:pos x="connsiteX23526" y="connsiteY23526"/>
              </a:cxn>
              <a:cxn ang="0">
                <a:pos x="connsiteX23527" y="connsiteY23527"/>
              </a:cxn>
              <a:cxn ang="0">
                <a:pos x="connsiteX23528" y="connsiteY23528"/>
              </a:cxn>
              <a:cxn ang="0">
                <a:pos x="connsiteX23529" y="connsiteY23529"/>
              </a:cxn>
              <a:cxn ang="0">
                <a:pos x="connsiteX23530" y="connsiteY23530"/>
              </a:cxn>
              <a:cxn ang="0">
                <a:pos x="connsiteX23531" y="connsiteY23531"/>
              </a:cxn>
              <a:cxn ang="0">
                <a:pos x="connsiteX23532" y="connsiteY23532"/>
              </a:cxn>
              <a:cxn ang="0">
                <a:pos x="connsiteX23533" y="connsiteY23533"/>
              </a:cxn>
              <a:cxn ang="0">
                <a:pos x="connsiteX23534" y="connsiteY23534"/>
              </a:cxn>
              <a:cxn ang="0">
                <a:pos x="connsiteX23535" y="connsiteY23535"/>
              </a:cxn>
              <a:cxn ang="0">
                <a:pos x="connsiteX23536" y="connsiteY23536"/>
              </a:cxn>
              <a:cxn ang="0">
                <a:pos x="connsiteX23537" y="connsiteY23537"/>
              </a:cxn>
              <a:cxn ang="0">
                <a:pos x="connsiteX23538" y="connsiteY23538"/>
              </a:cxn>
              <a:cxn ang="0">
                <a:pos x="connsiteX23539" y="connsiteY23539"/>
              </a:cxn>
              <a:cxn ang="0">
                <a:pos x="connsiteX23540" y="connsiteY23540"/>
              </a:cxn>
              <a:cxn ang="0">
                <a:pos x="connsiteX23541" y="connsiteY23541"/>
              </a:cxn>
              <a:cxn ang="0">
                <a:pos x="connsiteX23542" y="connsiteY23542"/>
              </a:cxn>
              <a:cxn ang="0">
                <a:pos x="connsiteX23543" y="connsiteY23543"/>
              </a:cxn>
              <a:cxn ang="0">
                <a:pos x="connsiteX23544" y="connsiteY23544"/>
              </a:cxn>
              <a:cxn ang="0">
                <a:pos x="connsiteX23545" y="connsiteY23545"/>
              </a:cxn>
              <a:cxn ang="0">
                <a:pos x="connsiteX23546" y="connsiteY23546"/>
              </a:cxn>
              <a:cxn ang="0">
                <a:pos x="connsiteX23547" y="connsiteY23547"/>
              </a:cxn>
              <a:cxn ang="0">
                <a:pos x="connsiteX23548" y="connsiteY23548"/>
              </a:cxn>
              <a:cxn ang="0">
                <a:pos x="connsiteX23549" y="connsiteY23549"/>
              </a:cxn>
              <a:cxn ang="0">
                <a:pos x="connsiteX23550" y="connsiteY23550"/>
              </a:cxn>
              <a:cxn ang="0">
                <a:pos x="connsiteX23551" y="connsiteY23551"/>
              </a:cxn>
              <a:cxn ang="0">
                <a:pos x="connsiteX23552" y="connsiteY23552"/>
              </a:cxn>
              <a:cxn ang="0">
                <a:pos x="connsiteX23553" y="connsiteY23553"/>
              </a:cxn>
              <a:cxn ang="0">
                <a:pos x="connsiteX23554" y="connsiteY23554"/>
              </a:cxn>
              <a:cxn ang="0">
                <a:pos x="connsiteX23555" y="connsiteY23555"/>
              </a:cxn>
              <a:cxn ang="0">
                <a:pos x="connsiteX23556" y="connsiteY23556"/>
              </a:cxn>
              <a:cxn ang="0">
                <a:pos x="connsiteX23557" y="connsiteY23557"/>
              </a:cxn>
              <a:cxn ang="0">
                <a:pos x="connsiteX23558" y="connsiteY23558"/>
              </a:cxn>
              <a:cxn ang="0">
                <a:pos x="connsiteX23559" y="connsiteY23559"/>
              </a:cxn>
              <a:cxn ang="0">
                <a:pos x="connsiteX23560" y="connsiteY23560"/>
              </a:cxn>
              <a:cxn ang="0">
                <a:pos x="connsiteX23561" y="connsiteY23561"/>
              </a:cxn>
              <a:cxn ang="0">
                <a:pos x="connsiteX23562" y="connsiteY23562"/>
              </a:cxn>
              <a:cxn ang="0">
                <a:pos x="connsiteX23563" y="connsiteY23563"/>
              </a:cxn>
              <a:cxn ang="0">
                <a:pos x="connsiteX23564" y="connsiteY23564"/>
              </a:cxn>
              <a:cxn ang="0">
                <a:pos x="connsiteX23565" y="connsiteY23565"/>
              </a:cxn>
              <a:cxn ang="0">
                <a:pos x="connsiteX23566" y="connsiteY23566"/>
              </a:cxn>
              <a:cxn ang="0">
                <a:pos x="connsiteX23567" y="connsiteY23567"/>
              </a:cxn>
              <a:cxn ang="0">
                <a:pos x="connsiteX23568" y="connsiteY23568"/>
              </a:cxn>
              <a:cxn ang="0">
                <a:pos x="connsiteX23569" y="connsiteY23569"/>
              </a:cxn>
              <a:cxn ang="0">
                <a:pos x="connsiteX23570" y="connsiteY23570"/>
              </a:cxn>
              <a:cxn ang="0">
                <a:pos x="connsiteX23571" y="connsiteY23571"/>
              </a:cxn>
              <a:cxn ang="0">
                <a:pos x="connsiteX23572" y="connsiteY23572"/>
              </a:cxn>
              <a:cxn ang="0">
                <a:pos x="connsiteX23573" y="connsiteY23573"/>
              </a:cxn>
              <a:cxn ang="0">
                <a:pos x="connsiteX23574" y="connsiteY23574"/>
              </a:cxn>
              <a:cxn ang="0">
                <a:pos x="connsiteX23575" y="connsiteY23575"/>
              </a:cxn>
              <a:cxn ang="0">
                <a:pos x="connsiteX23576" y="connsiteY23576"/>
              </a:cxn>
              <a:cxn ang="0">
                <a:pos x="connsiteX23577" y="connsiteY23577"/>
              </a:cxn>
              <a:cxn ang="0">
                <a:pos x="connsiteX23578" y="connsiteY23578"/>
              </a:cxn>
              <a:cxn ang="0">
                <a:pos x="connsiteX23579" y="connsiteY23579"/>
              </a:cxn>
              <a:cxn ang="0">
                <a:pos x="connsiteX23580" y="connsiteY23580"/>
              </a:cxn>
              <a:cxn ang="0">
                <a:pos x="connsiteX23581" y="connsiteY23581"/>
              </a:cxn>
              <a:cxn ang="0">
                <a:pos x="connsiteX23582" y="connsiteY23582"/>
              </a:cxn>
              <a:cxn ang="0">
                <a:pos x="connsiteX23583" y="connsiteY23583"/>
              </a:cxn>
              <a:cxn ang="0">
                <a:pos x="connsiteX23584" y="connsiteY23584"/>
              </a:cxn>
              <a:cxn ang="0">
                <a:pos x="connsiteX23585" y="connsiteY23585"/>
              </a:cxn>
              <a:cxn ang="0">
                <a:pos x="connsiteX23586" y="connsiteY23586"/>
              </a:cxn>
              <a:cxn ang="0">
                <a:pos x="connsiteX23587" y="connsiteY23587"/>
              </a:cxn>
              <a:cxn ang="0">
                <a:pos x="connsiteX23588" y="connsiteY23588"/>
              </a:cxn>
              <a:cxn ang="0">
                <a:pos x="connsiteX23589" y="connsiteY23589"/>
              </a:cxn>
              <a:cxn ang="0">
                <a:pos x="connsiteX23590" y="connsiteY23590"/>
              </a:cxn>
              <a:cxn ang="0">
                <a:pos x="connsiteX23591" y="connsiteY23591"/>
              </a:cxn>
              <a:cxn ang="0">
                <a:pos x="connsiteX23592" y="connsiteY23592"/>
              </a:cxn>
              <a:cxn ang="0">
                <a:pos x="connsiteX23593" y="connsiteY23593"/>
              </a:cxn>
              <a:cxn ang="0">
                <a:pos x="connsiteX23594" y="connsiteY23594"/>
              </a:cxn>
              <a:cxn ang="0">
                <a:pos x="connsiteX23595" y="connsiteY23595"/>
              </a:cxn>
              <a:cxn ang="0">
                <a:pos x="connsiteX23596" y="connsiteY23596"/>
              </a:cxn>
              <a:cxn ang="0">
                <a:pos x="connsiteX23597" y="connsiteY23597"/>
              </a:cxn>
              <a:cxn ang="0">
                <a:pos x="connsiteX23598" y="connsiteY23598"/>
              </a:cxn>
              <a:cxn ang="0">
                <a:pos x="connsiteX23599" y="connsiteY23599"/>
              </a:cxn>
              <a:cxn ang="0">
                <a:pos x="connsiteX23600" y="connsiteY23600"/>
              </a:cxn>
              <a:cxn ang="0">
                <a:pos x="connsiteX23601" y="connsiteY23601"/>
              </a:cxn>
              <a:cxn ang="0">
                <a:pos x="connsiteX23602" y="connsiteY23602"/>
              </a:cxn>
              <a:cxn ang="0">
                <a:pos x="connsiteX23603" y="connsiteY23603"/>
              </a:cxn>
              <a:cxn ang="0">
                <a:pos x="connsiteX23604" y="connsiteY23604"/>
              </a:cxn>
              <a:cxn ang="0">
                <a:pos x="connsiteX23605" y="connsiteY23605"/>
              </a:cxn>
              <a:cxn ang="0">
                <a:pos x="connsiteX23606" y="connsiteY23606"/>
              </a:cxn>
              <a:cxn ang="0">
                <a:pos x="connsiteX23607" y="connsiteY23607"/>
              </a:cxn>
              <a:cxn ang="0">
                <a:pos x="connsiteX23608" y="connsiteY23608"/>
              </a:cxn>
              <a:cxn ang="0">
                <a:pos x="connsiteX23609" y="connsiteY23609"/>
              </a:cxn>
              <a:cxn ang="0">
                <a:pos x="connsiteX23610" y="connsiteY23610"/>
              </a:cxn>
              <a:cxn ang="0">
                <a:pos x="connsiteX23611" y="connsiteY23611"/>
              </a:cxn>
              <a:cxn ang="0">
                <a:pos x="connsiteX23612" y="connsiteY23612"/>
              </a:cxn>
              <a:cxn ang="0">
                <a:pos x="connsiteX23613" y="connsiteY23613"/>
              </a:cxn>
              <a:cxn ang="0">
                <a:pos x="connsiteX23614" y="connsiteY23614"/>
              </a:cxn>
              <a:cxn ang="0">
                <a:pos x="connsiteX23615" y="connsiteY23615"/>
              </a:cxn>
              <a:cxn ang="0">
                <a:pos x="connsiteX23616" y="connsiteY23616"/>
              </a:cxn>
              <a:cxn ang="0">
                <a:pos x="connsiteX23617" y="connsiteY23617"/>
              </a:cxn>
              <a:cxn ang="0">
                <a:pos x="connsiteX23618" y="connsiteY23618"/>
              </a:cxn>
              <a:cxn ang="0">
                <a:pos x="connsiteX23619" y="connsiteY23619"/>
              </a:cxn>
              <a:cxn ang="0">
                <a:pos x="connsiteX23620" y="connsiteY23620"/>
              </a:cxn>
              <a:cxn ang="0">
                <a:pos x="connsiteX23621" y="connsiteY23621"/>
              </a:cxn>
              <a:cxn ang="0">
                <a:pos x="connsiteX23622" y="connsiteY23622"/>
              </a:cxn>
              <a:cxn ang="0">
                <a:pos x="connsiteX23623" y="connsiteY23623"/>
              </a:cxn>
              <a:cxn ang="0">
                <a:pos x="connsiteX23624" y="connsiteY23624"/>
              </a:cxn>
              <a:cxn ang="0">
                <a:pos x="connsiteX23625" y="connsiteY23625"/>
              </a:cxn>
              <a:cxn ang="0">
                <a:pos x="connsiteX23626" y="connsiteY23626"/>
              </a:cxn>
              <a:cxn ang="0">
                <a:pos x="connsiteX23627" y="connsiteY23627"/>
              </a:cxn>
              <a:cxn ang="0">
                <a:pos x="connsiteX23628" y="connsiteY23628"/>
              </a:cxn>
              <a:cxn ang="0">
                <a:pos x="connsiteX23629" y="connsiteY23629"/>
              </a:cxn>
              <a:cxn ang="0">
                <a:pos x="connsiteX23630" y="connsiteY23630"/>
              </a:cxn>
              <a:cxn ang="0">
                <a:pos x="connsiteX23631" y="connsiteY23631"/>
              </a:cxn>
              <a:cxn ang="0">
                <a:pos x="connsiteX23632" y="connsiteY23632"/>
              </a:cxn>
              <a:cxn ang="0">
                <a:pos x="connsiteX23633" y="connsiteY23633"/>
              </a:cxn>
              <a:cxn ang="0">
                <a:pos x="connsiteX23634" y="connsiteY23634"/>
              </a:cxn>
              <a:cxn ang="0">
                <a:pos x="connsiteX23635" y="connsiteY23635"/>
              </a:cxn>
              <a:cxn ang="0">
                <a:pos x="connsiteX23636" y="connsiteY23636"/>
              </a:cxn>
              <a:cxn ang="0">
                <a:pos x="connsiteX23637" y="connsiteY23637"/>
              </a:cxn>
              <a:cxn ang="0">
                <a:pos x="connsiteX23638" y="connsiteY23638"/>
              </a:cxn>
              <a:cxn ang="0">
                <a:pos x="connsiteX23639" y="connsiteY23639"/>
              </a:cxn>
              <a:cxn ang="0">
                <a:pos x="connsiteX23640" y="connsiteY23640"/>
              </a:cxn>
              <a:cxn ang="0">
                <a:pos x="connsiteX23641" y="connsiteY23641"/>
              </a:cxn>
              <a:cxn ang="0">
                <a:pos x="connsiteX23642" y="connsiteY23642"/>
              </a:cxn>
              <a:cxn ang="0">
                <a:pos x="connsiteX23643" y="connsiteY23643"/>
              </a:cxn>
              <a:cxn ang="0">
                <a:pos x="connsiteX23644" y="connsiteY23644"/>
              </a:cxn>
              <a:cxn ang="0">
                <a:pos x="connsiteX23645" y="connsiteY23645"/>
              </a:cxn>
              <a:cxn ang="0">
                <a:pos x="connsiteX23646" y="connsiteY23646"/>
              </a:cxn>
              <a:cxn ang="0">
                <a:pos x="connsiteX23647" y="connsiteY23647"/>
              </a:cxn>
              <a:cxn ang="0">
                <a:pos x="connsiteX23648" y="connsiteY23648"/>
              </a:cxn>
              <a:cxn ang="0">
                <a:pos x="connsiteX23649" y="connsiteY23649"/>
              </a:cxn>
              <a:cxn ang="0">
                <a:pos x="connsiteX23650" y="connsiteY23650"/>
              </a:cxn>
              <a:cxn ang="0">
                <a:pos x="connsiteX23651" y="connsiteY23651"/>
              </a:cxn>
              <a:cxn ang="0">
                <a:pos x="connsiteX23652" y="connsiteY23652"/>
              </a:cxn>
              <a:cxn ang="0">
                <a:pos x="connsiteX23653" y="connsiteY23653"/>
              </a:cxn>
              <a:cxn ang="0">
                <a:pos x="connsiteX23654" y="connsiteY23654"/>
              </a:cxn>
              <a:cxn ang="0">
                <a:pos x="connsiteX23655" y="connsiteY23655"/>
              </a:cxn>
              <a:cxn ang="0">
                <a:pos x="connsiteX23656" y="connsiteY23656"/>
              </a:cxn>
              <a:cxn ang="0">
                <a:pos x="connsiteX23657" y="connsiteY23657"/>
              </a:cxn>
              <a:cxn ang="0">
                <a:pos x="connsiteX23658" y="connsiteY23658"/>
              </a:cxn>
              <a:cxn ang="0">
                <a:pos x="connsiteX23659" y="connsiteY23659"/>
              </a:cxn>
              <a:cxn ang="0">
                <a:pos x="connsiteX23660" y="connsiteY23660"/>
              </a:cxn>
              <a:cxn ang="0">
                <a:pos x="connsiteX23661" y="connsiteY23661"/>
              </a:cxn>
              <a:cxn ang="0">
                <a:pos x="connsiteX23662" y="connsiteY23662"/>
              </a:cxn>
              <a:cxn ang="0">
                <a:pos x="connsiteX23663" y="connsiteY23663"/>
              </a:cxn>
              <a:cxn ang="0">
                <a:pos x="connsiteX23664" y="connsiteY23664"/>
              </a:cxn>
              <a:cxn ang="0">
                <a:pos x="connsiteX23665" y="connsiteY23665"/>
              </a:cxn>
              <a:cxn ang="0">
                <a:pos x="connsiteX23666" y="connsiteY23666"/>
              </a:cxn>
              <a:cxn ang="0">
                <a:pos x="connsiteX23667" y="connsiteY23667"/>
              </a:cxn>
              <a:cxn ang="0">
                <a:pos x="connsiteX23668" y="connsiteY23668"/>
              </a:cxn>
              <a:cxn ang="0">
                <a:pos x="connsiteX23669" y="connsiteY23669"/>
              </a:cxn>
              <a:cxn ang="0">
                <a:pos x="connsiteX23670" y="connsiteY23670"/>
              </a:cxn>
              <a:cxn ang="0">
                <a:pos x="connsiteX23671" y="connsiteY23671"/>
              </a:cxn>
              <a:cxn ang="0">
                <a:pos x="connsiteX23672" y="connsiteY23672"/>
              </a:cxn>
              <a:cxn ang="0">
                <a:pos x="connsiteX23673" y="connsiteY23673"/>
              </a:cxn>
              <a:cxn ang="0">
                <a:pos x="connsiteX23674" y="connsiteY23674"/>
              </a:cxn>
              <a:cxn ang="0">
                <a:pos x="connsiteX23675" y="connsiteY23675"/>
              </a:cxn>
              <a:cxn ang="0">
                <a:pos x="connsiteX23676" y="connsiteY23676"/>
              </a:cxn>
              <a:cxn ang="0">
                <a:pos x="connsiteX23677" y="connsiteY23677"/>
              </a:cxn>
              <a:cxn ang="0">
                <a:pos x="connsiteX23678" y="connsiteY23678"/>
              </a:cxn>
              <a:cxn ang="0">
                <a:pos x="connsiteX23679" y="connsiteY23679"/>
              </a:cxn>
              <a:cxn ang="0">
                <a:pos x="connsiteX23680" y="connsiteY23680"/>
              </a:cxn>
              <a:cxn ang="0">
                <a:pos x="connsiteX23681" y="connsiteY23681"/>
              </a:cxn>
              <a:cxn ang="0">
                <a:pos x="connsiteX23682" y="connsiteY23682"/>
              </a:cxn>
              <a:cxn ang="0">
                <a:pos x="connsiteX23683" y="connsiteY23683"/>
              </a:cxn>
              <a:cxn ang="0">
                <a:pos x="connsiteX23684" y="connsiteY23684"/>
              </a:cxn>
              <a:cxn ang="0">
                <a:pos x="connsiteX23685" y="connsiteY23685"/>
              </a:cxn>
              <a:cxn ang="0">
                <a:pos x="connsiteX23686" y="connsiteY23686"/>
              </a:cxn>
              <a:cxn ang="0">
                <a:pos x="connsiteX23687" y="connsiteY23687"/>
              </a:cxn>
              <a:cxn ang="0">
                <a:pos x="connsiteX23688" y="connsiteY23688"/>
              </a:cxn>
              <a:cxn ang="0">
                <a:pos x="connsiteX23689" y="connsiteY23689"/>
              </a:cxn>
              <a:cxn ang="0">
                <a:pos x="connsiteX23690" y="connsiteY23690"/>
              </a:cxn>
              <a:cxn ang="0">
                <a:pos x="connsiteX23691" y="connsiteY23691"/>
              </a:cxn>
              <a:cxn ang="0">
                <a:pos x="connsiteX23692" y="connsiteY23692"/>
              </a:cxn>
              <a:cxn ang="0">
                <a:pos x="connsiteX23693" y="connsiteY23693"/>
              </a:cxn>
              <a:cxn ang="0">
                <a:pos x="connsiteX23694" y="connsiteY23694"/>
              </a:cxn>
              <a:cxn ang="0">
                <a:pos x="connsiteX23695" y="connsiteY23695"/>
              </a:cxn>
              <a:cxn ang="0">
                <a:pos x="connsiteX23696" y="connsiteY23696"/>
              </a:cxn>
              <a:cxn ang="0">
                <a:pos x="connsiteX23697" y="connsiteY23697"/>
              </a:cxn>
              <a:cxn ang="0">
                <a:pos x="connsiteX23698" y="connsiteY23698"/>
              </a:cxn>
              <a:cxn ang="0">
                <a:pos x="connsiteX23699" y="connsiteY23699"/>
              </a:cxn>
              <a:cxn ang="0">
                <a:pos x="connsiteX23700" y="connsiteY23700"/>
              </a:cxn>
              <a:cxn ang="0">
                <a:pos x="connsiteX23701" y="connsiteY23701"/>
              </a:cxn>
              <a:cxn ang="0">
                <a:pos x="connsiteX23702" y="connsiteY23702"/>
              </a:cxn>
              <a:cxn ang="0">
                <a:pos x="connsiteX23703" y="connsiteY23703"/>
              </a:cxn>
              <a:cxn ang="0">
                <a:pos x="connsiteX23704" y="connsiteY23704"/>
              </a:cxn>
              <a:cxn ang="0">
                <a:pos x="connsiteX23705" y="connsiteY23705"/>
              </a:cxn>
              <a:cxn ang="0">
                <a:pos x="connsiteX23706" y="connsiteY23706"/>
              </a:cxn>
              <a:cxn ang="0">
                <a:pos x="connsiteX23707" y="connsiteY23707"/>
              </a:cxn>
              <a:cxn ang="0">
                <a:pos x="connsiteX23708" y="connsiteY23708"/>
              </a:cxn>
              <a:cxn ang="0">
                <a:pos x="connsiteX23709" y="connsiteY23709"/>
              </a:cxn>
              <a:cxn ang="0">
                <a:pos x="connsiteX23710" y="connsiteY23710"/>
              </a:cxn>
              <a:cxn ang="0">
                <a:pos x="connsiteX23711" y="connsiteY23711"/>
              </a:cxn>
              <a:cxn ang="0">
                <a:pos x="connsiteX23712" y="connsiteY23712"/>
              </a:cxn>
              <a:cxn ang="0">
                <a:pos x="connsiteX23713" y="connsiteY23713"/>
              </a:cxn>
              <a:cxn ang="0">
                <a:pos x="connsiteX23714" y="connsiteY23714"/>
              </a:cxn>
              <a:cxn ang="0">
                <a:pos x="connsiteX23715" y="connsiteY23715"/>
              </a:cxn>
              <a:cxn ang="0">
                <a:pos x="connsiteX23716" y="connsiteY23716"/>
              </a:cxn>
              <a:cxn ang="0">
                <a:pos x="connsiteX23717" y="connsiteY23717"/>
              </a:cxn>
              <a:cxn ang="0">
                <a:pos x="connsiteX23718" y="connsiteY23718"/>
              </a:cxn>
              <a:cxn ang="0">
                <a:pos x="connsiteX23719" y="connsiteY23719"/>
              </a:cxn>
              <a:cxn ang="0">
                <a:pos x="connsiteX23720" y="connsiteY23720"/>
              </a:cxn>
              <a:cxn ang="0">
                <a:pos x="connsiteX23721" y="connsiteY23721"/>
              </a:cxn>
              <a:cxn ang="0">
                <a:pos x="connsiteX23722" y="connsiteY23722"/>
              </a:cxn>
              <a:cxn ang="0">
                <a:pos x="connsiteX23723" y="connsiteY23723"/>
              </a:cxn>
              <a:cxn ang="0">
                <a:pos x="connsiteX23724" y="connsiteY23724"/>
              </a:cxn>
              <a:cxn ang="0">
                <a:pos x="connsiteX23725" y="connsiteY23725"/>
              </a:cxn>
              <a:cxn ang="0">
                <a:pos x="connsiteX23726" y="connsiteY23726"/>
              </a:cxn>
              <a:cxn ang="0">
                <a:pos x="connsiteX23727" y="connsiteY23727"/>
              </a:cxn>
              <a:cxn ang="0">
                <a:pos x="connsiteX23728" y="connsiteY23728"/>
              </a:cxn>
              <a:cxn ang="0">
                <a:pos x="connsiteX23729" y="connsiteY23729"/>
              </a:cxn>
              <a:cxn ang="0">
                <a:pos x="connsiteX23730" y="connsiteY23730"/>
              </a:cxn>
              <a:cxn ang="0">
                <a:pos x="connsiteX23731" y="connsiteY23731"/>
              </a:cxn>
              <a:cxn ang="0">
                <a:pos x="connsiteX23732" y="connsiteY23732"/>
              </a:cxn>
              <a:cxn ang="0">
                <a:pos x="connsiteX23733" y="connsiteY23733"/>
              </a:cxn>
              <a:cxn ang="0">
                <a:pos x="connsiteX23734" y="connsiteY23734"/>
              </a:cxn>
              <a:cxn ang="0">
                <a:pos x="connsiteX23735" y="connsiteY23735"/>
              </a:cxn>
              <a:cxn ang="0">
                <a:pos x="connsiteX23736" y="connsiteY23736"/>
              </a:cxn>
              <a:cxn ang="0">
                <a:pos x="connsiteX23737" y="connsiteY23737"/>
              </a:cxn>
              <a:cxn ang="0">
                <a:pos x="connsiteX23738" y="connsiteY23738"/>
              </a:cxn>
              <a:cxn ang="0">
                <a:pos x="connsiteX23739" y="connsiteY23739"/>
              </a:cxn>
              <a:cxn ang="0">
                <a:pos x="connsiteX23740" y="connsiteY23740"/>
              </a:cxn>
              <a:cxn ang="0">
                <a:pos x="connsiteX23741" y="connsiteY23741"/>
              </a:cxn>
              <a:cxn ang="0">
                <a:pos x="connsiteX23742" y="connsiteY23742"/>
              </a:cxn>
              <a:cxn ang="0">
                <a:pos x="connsiteX23743" y="connsiteY23743"/>
              </a:cxn>
              <a:cxn ang="0">
                <a:pos x="connsiteX23744" y="connsiteY23744"/>
              </a:cxn>
              <a:cxn ang="0">
                <a:pos x="connsiteX23745" y="connsiteY23745"/>
              </a:cxn>
              <a:cxn ang="0">
                <a:pos x="connsiteX23746" y="connsiteY23746"/>
              </a:cxn>
              <a:cxn ang="0">
                <a:pos x="connsiteX23747" y="connsiteY23747"/>
              </a:cxn>
              <a:cxn ang="0">
                <a:pos x="connsiteX23748" y="connsiteY23748"/>
              </a:cxn>
              <a:cxn ang="0">
                <a:pos x="connsiteX23749" y="connsiteY23749"/>
              </a:cxn>
              <a:cxn ang="0">
                <a:pos x="connsiteX23750" y="connsiteY23750"/>
              </a:cxn>
              <a:cxn ang="0">
                <a:pos x="connsiteX23751" y="connsiteY23751"/>
              </a:cxn>
              <a:cxn ang="0">
                <a:pos x="connsiteX23752" y="connsiteY23752"/>
              </a:cxn>
              <a:cxn ang="0">
                <a:pos x="connsiteX23753" y="connsiteY23753"/>
              </a:cxn>
              <a:cxn ang="0">
                <a:pos x="connsiteX23754" y="connsiteY23754"/>
              </a:cxn>
              <a:cxn ang="0">
                <a:pos x="connsiteX23755" y="connsiteY23755"/>
              </a:cxn>
              <a:cxn ang="0">
                <a:pos x="connsiteX23756" y="connsiteY23756"/>
              </a:cxn>
              <a:cxn ang="0">
                <a:pos x="connsiteX23757" y="connsiteY23757"/>
              </a:cxn>
              <a:cxn ang="0">
                <a:pos x="connsiteX23758" y="connsiteY23758"/>
              </a:cxn>
              <a:cxn ang="0">
                <a:pos x="connsiteX23759" y="connsiteY23759"/>
              </a:cxn>
              <a:cxn ang="0">
                <a:pos x="connsiteX23760" y="connsiteY23760"/>
              </a:cxn>
              <a:cxn ang="0">
                <a:pos x="connsiteX23761" y="connsiteY23761"/>
              </a:cxn>
              <a:cxn ang="0">
                <a:pos x="connsiteX23762" y="connsiteY23762"/>
              </a:cxn>
              <a:cxn ang="0">
                <a:pos x="connsiteX23763" y="connsiteY23763"/>
              </a:cxn>
              <a:cxn ang="0">
                <a:pos x="connsiteX23764" y="connsiteY23764"/>
              </a:cxn>
              <a:cxn ang="0">
                <a:pos x="connsiteX23765" y="connsiteY23765"/>
              </a:cxn>
              <a:cxn ang="0">
                <a:pos x="connsiteX23766" y="connsiteY23766"/>
              </a:cxn>
              <a:cxn ang="0">
                <a:pos x="connsiteX23767" y="connsiteY23767"/>
              </a:cxn>
              <a:cxn ang="0">
                <a:pos x="connsiteX23768" y="connsiteY23768"/>
              </a:cxn>
              <a:cxn ang="0">
                <a:pos x="connsiteX23769" y="connsiteY23769"/>
              </a:cxn>
              <a:cxn ang="0">
                <a:pos x="connsiteX23770" y="connsiteY23770"/>
              </a:cxn>
              <a:cxn ang="0">
                <a:pos x="connsiteX23771" y="connsiteY23771"/>
              </a:cxn>
              <a:cxn ang="0">
                <a:pos x="connsiteX23772" y="connsiteY23772"/>
              </a:cxn>
              <a:cxn ang="0">
                <a:pos x="connsiteX23773" y="connsiteY23773"/>
              </a:cxn>
              <a:cxn ang="0">
                <a:pos x="connsiteX23774" y="connsiteY23774"/>
              </a:cxn>
              <a:cxn ang="0">
                <a:pos x="connsiteX23775" y="connsiteY23775"/>
              </a:cxn>
              <a:cxn ang="0">
                <a:pos x="connsiteX23776" y="connsiteY23776"/>
              </a:cxn>
              <a:cxn ang="0">
                <a:pos x="connsiteX23777" y="connsiteY23777"/>
              </a:cxn>
              <a:cxn ang="0">
                <a:pos x="connsiteX23778" y="connsiteY23778"/>
              </a:cxn>
              <a:cxn ang="0">
                <a:pos x="connsiteX23779" y="connsiteY23779"/>
              </a:cxn>
              <a:cxn ang="0">
                <a:pos x="connsiteX23780" y="connsiteY23780"/>
              </a:cxn>
              <a:cxn ang="0">
                <a:pos x="connsiteX23781" y="connsiteY23781"/>
              </a:cxn>
              <a:cxn ang="0">
                <a:pos x="connsiteX23782" y="connsiteY23782"/>
              </a:cxn>
              <a:cxn ang="0">
                <a:pos x="connsiteX23783" y="connsiteY23783"/>
              </a:cxn>
              <a:cxn ang="0">
                <a:pos x="connsiteX23784" y="connsiteY23784"/>
              </a:cxn>
              <a:cxn ang="0">
                <a:pos x="connsiteX23785" y="connsiteY23785"/>
              </a:cxn>
              <a:cxn ang="0">
                <a:pos x="connsiteX23786" y="connsiteY23786"/>
              </a:cxn>
              <a:cxn ang="0">
                <a:pos x="connsiteX23787" y="connsiteY23787"/>
              </a:cxn>
              <a:cxn ang="0">
                <a:pos x="connsiteX23788" y="connsiteY23788"/>
              </a:cxn>
              <a:cxn ang="0">
                <a:pos x="connsiteX23789" y="connsiteY23789"/>
              </a:cxn>
              <a:cxn ang="0">
                <a:pos x="connsiteX23790" y="connsiteY23790"/>
              </a:cxn>
              <a:cxn ang="0">
                <a:pos x="connsiteX23791" y="connsiteY23791"/>
              </a:cxn>
              <a:cxn ang="0">
                <a:pos x="connsiteX23792" y="connsiteY23792"/>
              </a:cxn>
              <a:cxn ang="0">
                <a:pos x="connsiteX23793" y="connsiteY23793"/>
              </a:cxn>
              <a:cxn ang="0">
                <a:pos x="connsiteX23794" y="connsiteY23794"/>
              </a:cxn>
              <a:cxn ang="0">
                <a:pos x="connsiteX23795" y="connsiteY23795"/>
              </a:cxn>
              <a:cxn ang="0">
                <a:pos x="connsiteX23796" y="connsiteY23796"/>
              </a:cxn>
              <a:cxn ang="0">
                <a:pos x="connsiteX23797" y="connsiteY23797"/>
              </a:cxn>
              <a:cxn ang="0">
                <a:pos x="connsiteX23798" y="connsiteY23798"/>
              </a:cxn>
              <a:cxn ang="0">
                <a:pos x="connsiteX23799" y="connsiteY23799"/>
              </a:cxn>
              <a:cxn ang="0">
                <a:pos x="connsiteX23800" y="connsiteY23800"/>
              </a:cxn>
              <a:cxn ang="0">
                <a:pos x="connsiteX23801" y="connsiteY23801"/>
              </a:cxn>
              <a:cxn ang="0">
                <a:pos x="connsiteX23802" y="connsiteY23802"/>
              </a:cxn>
              <a:cxn ang="0">
                <a:pos x="connsiteX23803" y="connsiteY23803"/>
              </a:cxn>
              <a:cxn ang="0">
                <a:pos x="connsiteX23804" y="connsiteY23804"/>
              </a:cxn>
              <a:cxn ang="0">
                <a:pos x="connsiteX23805" y="connsiteY23805"/>
              </a:cxn>
              <a:cxn ang="0">
                <a:pos x="connsiteX23806" y="connsiteY23806"/>
              </a:cxn>
              <a:cxn ang="0">
                <a:pos x="connsiteX23807" y="connsiteY23807"/>
              </a:cxn>
              <a:cxn ang="0">
                <a:pos x="connsiteX23808" y="connsiteY23808"/>
              </a:cxn>
              <a:cxn ang="0">
                <a:pos x="connsiteX23809" y="connsiteY23809"/>
              </a:cxn>
              <a:cxn ang="0">
                <a:pos x="connsiteX23810" y="connsiteY23810"/>
              </a:cxn>
              <a:cxn ang="0">
                <a:pos x="connsiteX23811" y="connsiteY23811"/>
              </a:cxn>
              <a:cxn ang="0">
                <a:pos x="connsiteX23812" y="connsiteY23812"/>
              </a:cxn>
              <a:cxn ang="0">
                <a:pos x="connsiteX23813" y="connsiteY23813"/>
              </a:cxn>
              <a:cxn ang="0">
                <a:pos x="connsiteX23814" y="connsiteY23814"/>
              </a:cxn>
              <a:cxn ang="0">
                <a:pos x="connsiteX23815" y="connsiteY23815"/>
              </a:cxn>
              <a:cxn ang="0">
                <a:pos x="connsiteX23816" y="connsiteY23816"/>
              </a:cxn>
              <a:cxn ang="0">
                <a:pos x="connsiteX23817" y="connsiteY23817"/>
              </a:cxn>
              <a:cxn ang="0">
                <a:pos x="connsiteX23818" y="connsiteY23818"/>
              </a:cxn>
              <a:cxn ang="0">
                <a:pos x="connsiteX23819" y="connsiteY23819"/>
              </a:cxn>
              <a:cxn ang="0">
                <a:pos x="connsiteX23820" y="connsiteY23820"/>
              </a:cxn>
              <a:cxn ang="0">
                <a:pos x="connsiteX23821" y="connsiteY23821"/>
              </a:cxn>
              <a:cxn ang="0">
                <a:pos x="connsiteX23822" y="connsiteY23822"/>
              </a:cxn>
              <a:cxn ang="0">
                <a:pos x="connsiteX23823" y="connsiteY23823"/>
              </a:cxn>
              <a:cxn ang="0">
                <a:pos x="connsiteX23824" y="connsiteY23824"/>
              </a:cxn>
              <a:cxn ang="0">
                <a:pos x="connsiteX23825" y="connsiteY23825"/>
              </a:cxn>
              <a:cxn ang="0">
                <a:pos x="connsiteX23826" y="connsiteY23826"/>
              </a:cxn>
              <a:cxn ang="0">
                <a:pos x="connsiteX23827" y="connsiteY23827"/>
              </a:cxn>
              <a:cxn ang="0">
                <a:pos x="connsiteX23828" y="connsiteY23828"/>
              </a:cxn>
              <a:cxn ang="0">
                <a:pos x="connsiteX23829" y="connsiteY23829"/>
              </a:cxn>
              <a:cxn ang="0">
                <a:pos x="connsiteX23830" y="connsiteY23830"/>
              </a:cxn>
              <a:cxn ang="0">
                <a:pos x="connsiteX23831" y="connsiteY23831"/>
              </a:cxn>
              <a:cxn ang="0">
                <a:pos x="connsiteX23832" y="connsiteY23832"/>
              </a:cxn>
              <a:cxn ang="0">
                <a:pos x="connsiteX23833" y="connsiteY23833"/>
              </a:cxn>
              <a:cxn ang="0">
                <a:pos x="connsiteX23834" y="connsiteY23834"/>
              </a:cxn>
              <a:cxn ang="0">
                <a:pos x="connsiteX23835" y="connsiteY23835"/>
              </a:cxn>
              <a:cxn ang="0">
                <a:pos x="connsiteX23836" y="connsiteY23836"/>
              </a:cxn>
              <a:cxn ang="0">
                <a:pos x="connsiteX23837" y="connsiteY23837"/>
              </a:cxn>
              <a:cxn ang="0">
                <a:pos x="connsiteX23838" y="connsiteY23838"/>
              </a:cxn>
              <a:cxn ang="0">
                <a:pos x="connsiteX23839" y="connsiteY23839"/>
              </a:cxn>
              <a:cxn ang="0">
                <a:pos x="connsiteX23840" y="connsiteY23840"/>
              </a:cxn>
              <a:cxn ang="0">
                <a:pos x="connsiteX23841" y="connsiteY23841"/>
              </a:cxn>
              <a:cxn ang="0">
                <a:pos x="connsiteX23842" y="connsiteY23842"/>
              </a:cxn>
              <a:cxn ang="0">
                <a:pos x="connsiteX23843" y="connsiteY23843"/>
              </a:cxn>
              <a:cxn ang="0">
                <a:pos x="connsiteX23844" y="connsiteY23844"/>
              </a:cxn>
              <a:cxn ang="0">
                <a:pos x="connsiteX23845" y="connsiteY23845"/>
              </a:cxn>
              <a:cxn ang="0">
                <a:pos x="connsiteX23846" y="connsiteY23846"/>
              </a:cxn>
              <a:cxn ang="0">
                <a:pos x="connsiteX23847" y="connsiteY23847"/>
              </a:cxn>
              <a:cxn ang="0">
                <a:pos x="connsiteX23848" y="connsiteY23848"/>
              </a:cxn>
              <a:cxn ang="0">
                <a:pos x="connsiteX23849" y="connsiteY23849"/>
              </a:cxn>
              <a:cxn ang="0">
                <a:pos x="connsiteX23850" y="connsiteY23850"/>
              </a:cxn>
              <a:cxn ang="0">
                <a:pos x="connsiteX23851" y="connsiteY23851"/>
              </a:cxn>
              <a:cxn ang="0">
                <a:pos x="connsiteX23852" y="connsiteY23852"/>
              </a:cxn>
              <a:cxn ang="0">
                <a:pos x="connsiteX23853" y="connsiteY23853"/>
              </a:cxn>
              <a:cxn ang="0">
                <a:pos x="connsiteX23854" y="connsiteY23854"/>
              </a:cxn>
              <a:cxn ang="0">
                <a:pos x="connsiteX23855" y="connsiteY23855"/>
              </a:cxn>
              <a:cxn ang="0">
                <a:pos x="connsiteX23856" y="connsiteY23856"/>
              </a:cxn>
              <a:cxn ang="0">
                <a:pos x="connsiteX23857" y="connsiteY23857"/>
              </a:cxn>
              <a:cxn ang="0">
                <a:pos x="connsiteX23858" y="connsiteY23858"/>
              </a:cxn>
              <a:cxn ang="0">
                <a:pos x="connsiteX23859" y="connsiteY23859"/>
              </a:cxn>
              <a:cxn ang="0">
                <a:pos x="connsiteX23860" y="connsiteY23860"/>
              </a:cxn>
              <a:cxn ang="0">
                <a:pos x="connsiteX23861" y="connsiteY23861"/>
              </a:cxn>
              <a:cxn ang="0">
                <a:pos x="connsiteX23862" y="connsiteY23862"/>
              </a:cxn>
              <a:cxn ang="0">
                <a:pos x="connsiteX23863" y="connsiteY23863"/>
              </a:cxn>
              <a:cxn ang="0">
                <a:pos x="connsiteX23864" y="connsiteY23864"/>
              </a:cxn>
              <a:cxn ang="0">
                <a:pos x="connsiteX23865" y="connsiteY23865"/>
              </a:cxn>
              <a:cxn ang="0">
                <a:pos x="connsiteX23866" y="connsiteY23866"/>
              </a:cxn>
              <a:cxn ang="0">
                <a:pos x="connsiteX23867" y="connsiteY23867"/>
              </a:cxn>
              <a:cxn ang="0">
                <a:pos x="connsiteX23868" y="connsiteY23868"/>
              </a:cxn>
              <a:cxn ang="0">
                <a:pos x="connsiteX23869" y="connsiteY23869"/>
              </a:cxn>
              <a:cxn ang="0">
                <a:pos x="connsiteX23870" y="connsiteY23870"/>
              </a:cxn>
              <a:cxn ang="0">
                <a:pos x="connsiteX23871" y="connsiteY23871"/>
              </a:cxn>
              <a:cxn ang="0">
                <a:pos x="connsiteX23872" y="connsiteY23872"/>
              </a:cxn>
              <a:cxn ang="0">
                <a:pos x="connsiteX23873" y="connsiteY23873"/>
              </a:cxn>
              <a:cxn ang="0">
                <a:pos x="connsiteX23874" y="connsiteY23874"/>
              </a:cxn>
              <a:cxn ang="0">
                <a:pos x="connsiteX23875" y="connsiteY23875"/>
              </a:cxn>
              <a:cxn ang="0">
                <a:pos x="connsiteX23876" y="connsiteY23876"/>
              </a:cxn>
              <a:cxn ang="0">
                <a:pos x="connsiteX23877" y="connsiteY23877"/>
              </a:cxn>
              <a:cxn ang="0">
                <a:pos x="connsiteX23878" y="connsiteY23878"/>
              </a:cxn>
              <a:cxn ang="0">
                <a:pos x="connsiteX23879" y="connsiteY23879"/>
              </a:cxn>
              <a:cxn ang="0">
                <a:pos x="connsiteX23880" y="connsiteY23880"/>
              </a:cxn>
              <a:cxn ang="0">
                <a:pos x="connsiteX23881" y="connsiteY23881"/>
              </a:cxn>
              <a:cxn ang="0">
                <a:pos x="connsiteX23882" y="connsiteY23882"/>
              </a:cxn>
              <a:cxn ang="0">
                <a:pos x="connsiteX23883" y="connsiteY23883"/>
              </a:cxn>
              <a:cxn ang="0">
                <a:pos x="connsiteX23884" y="connsiteY23884"/>
              </a:cxn>
              <a:cxn ang="0">
                <a:pos x="connsiteX23885" y="connsiteY23885"/>
              </a:cxn>
              <a:cxn ang="0">
                <a:pos x="connsiteX23886" y="connsiteY23886"/>
              </a:cxn>
              <a:cxn ang="0">
                <a:pos x="connsiteX23887" y="connsiteY23887"/>
              </a:cxn>
              <a:cxn ang="0">
                <a:pos x="connsiteX23888" y="connsiteY23888"/>
              </a:cxn>
              <a:cxn ang="0">
                <a:pos x="connsiteX23889" y="connsiteY23889"/>
              </a:cxn>
              <a:cxn ang="0">
                <a:pos x="connsiteX23890" y="connsiteY23890"/>
              </a:cxn>
              <a:cxn ang="0">
                <a:pos x="connsiteX23891" y="connsiteY23891"/>
              </a:cxn>
              <a:cxn ang="0">
                <a:pos x="connsiteX23892" y="connsiteY23892"/>
              </a:cxn>
              <a:cxn ang="0">
                <a:pos x="connsiteX23893" y="connsiteY23893"/>
              </a:cxn>
              <a:cxn ang="0">
                <a:pos x="connsiteX23894" y="connsiteY23894"/>
              </a:cxn>
              <a:cxn ang="0">
                <a:pos x="connsiteX23895" y="connsiteY23895"/>
              </a:cxn>
              <a:cxn ang="0">
                <a:pos x="connsiteX23896" y="connsiteY23896"/>
              </a:cxn>
              <a:cxn ang="0">
                <a:pos x="connsiteX23897" y="connsiteY23897"/>
              </a:cxn>
              <a:cxn ang="0">
                <a:pos x="connsiteX23898" y="connsiteY23898"/>
              </a:cxn>
              <a:cxn ang="0">
                <a:pos x="connsiteX23899" y="connsiteY23899"/>
              </a:cxn>
              <a:cxn ang="0">
                <a:pos x="connsiteX23900" y="connsiteY23900"/>
              </a:cxn>
              <a:cxn ang="0">
                <a:pos x="connsiteX23901" y="connsiteY23901"/>
              </a:cxn>
              <a:cxn ang="0">
                <a:pos x="connsiteX23902" y="connsiteY23902"/>
              </a:cxn>
              <a:cxn ang="0">
                <a:pos x="connsiteX23903" y="connsiteY23903"/>
              </a:cxn>
              <a:cxn ang="0">
                <a:pos x="connsiteX23904" y="connsiteY23904"/>
              </a:cxn>
              <a:cxn ang="0">
                <a:pos x="connsiteX23905" y="connsiteY23905"/>
              </a:cxn>
              <a:cxn ang="0">
                <a:pos x="connsiteX23906" y="connsiteY23906"/>
              </a:cxn>
              <a:cxn ang="0">
                <a:pos x="connsiteX23907" y="connsiteY23907"/>
              </a:cxn>
              <a:cxn ang="0">
                <a:pos x="connsiteX23908" y="connsiteY23908"/>
              </a:cxn>
              <a:cxn ang="0">
                <a:pos x="connsiteX23909" y="connsiteY23909"/>
              </a:cxn>
              <a:cxn ang="0">
                <a:pos x="connsiteX23910" y="connsiteY23910"/>
              </a:cxn>
              <a:cxn ang="0">
                <a:pos x="connsiteX23911" y="connsiteY23911"/>
              </a:cxn>
              <a:cxn ang="0">
                <a:pos x="connsiteX23912" y="connsiteY23912"/>
              </a:cxn>
              <a:cxn ang="0">
                <a:pos x="connsiteX23913" y="connsiteY23913"/>
              </a:cxn>
              <a:cxn ang="0">
                <a:pos x="connsiteX23914" y="connsiteY23914"/>
              </a:cxn>
              <a:cxn ang="0">
                <a:pos x="connsiteX23915" y="connsiteY23915"/>
              </a:cxn>
              <a:cxn ang="0">
                <a:pos x="connsiteX23916" y="connsiteY23916"/>
              </a:cxn>
              <a:cxn ang="0">
                <a:pos x="connsiteX23917" y="connsiteY23917"/>
              </a:cxn>
              <a:cxn ang="0">
                <a:pos x="connsiteX23918" y="connsiteY23918"/>
              </a:cxn>
              <a:cxn ang="0">
                <a:pos x="connsiteX23919" y="connsiteY23919"/>
              </a:cxn>
              <a:cxn ang="0">
                <a:pos x="connsiteX23920" y="connsiteY23920"/>
              </a:cxn>
              <a:cxn ang="0">
                <a:pos x="connsiteX23921" y="connsiteY23921"/>
              </a:cxn>
              <a:cxn ang="0">
                <a:pos x="connsiteX23922" y="connsiteY23922"/>
              </a:cxn>
              <a:cxn ang="0">
                <a:pos x="connsiteX23923" y="connsiteY23923"/>
              </a:cxn>
              <a:cxn ang="0">
                <a:pos x="connsiteX23924" y="connsiteY23924"/>
              </a:cxn>
              <a:cxn ang="0">
                <a:pos x="connsiteX23925" y="connsiteY23925"/>
              </a:cxn>
              <a:cxn ang="0">
                <a:pos x="connsiteX23926" y="connsiteY23926"/>
              </a:cxn>
              <a:cxn ang="0">
                <a:pos x="connsiteX23927" y="connsiteY23927"/>
              </a:cxn>
              <a:cxn ang="0">
                <a:pos x="connsiteX23928" y="connsiteY23928"/>
              </a:cxn>
              <a:cxn ang="0">
                <a:pos x="connsiteX23929" y="connsiteY23929"/>
              </a:cxn>
              <a:cxn ang="0">
                <a:pos x="connsiteX23930" y="connsiteY23930"/>
              </a:cxn>
              <a:cxn ang="0">
                <a:pos x="connsiteX23931" y="connsiteY23931"/>
              </a:cxn>
              <a:cxn ang="0">
                <a:pos x="connsiteX23932" y="connsiteY23932"/>
              </a:cxn>
              <a:cxn ang="0">
                <a:pos x="connsiteX23933" y="connsiteY23933"/>
              </a:cxn>
              <a:cxn ang="0">
                <a:pos x="connsiteX23934" y="connsiteY23934"/>
              </a:cxn>
              <a:cxn ang="0">
                <a:pos x="connsiteX23935" y="connsiteY23935"/>
              </a:cxn>
              <a:cxn ang="0">
                <a:pos x="connsiteX23936" y="connsiteY23936"/>
              </a:cxn>
              <a:cxn ang="0">
                <a:pos x="connsiteX23937" y="connsiteY23937"/>
              </a:cxn>
              <a:cxn ang="0">
                <a:pos x="connsiteX23938" y="connsiteY23938"/>
              </a:cxn>
              <a:cxn ang="0">
                <a:pos x="connsiteX23939" y="connsiteY23939"/>
              </a:cxn>
              <a:cxn ang="0">
                <a:pos x="connsiteX23940" y="connsiteY23940"/>
              </a:cxn>
              <a:cxn ang="0">
                <a:pos x="connsiteX23941" y="connsiteY23941"/>
              </a:cxn>
              <a:cxn ang="0">
                <a:pos x="connsiteX23942" y="connsiteY23942"/>
              </a:cxn>
              <a:cxn ang="0">
                <a:pos x="connsiteX23943" y="connsiteY23943"/>
              </a:cxn>
              <a:cxn ang="0">
                <a:pos x="connsiteX23944" y="connsiteY23944"/>
              </a:cxn>
              <a:cxn ang="0">
                <a:pos x="connsiteX23945" y="connsiteY23945"/>
              </a:cxn>
              <a:cxn ang="0">
                <a:pos x="connsiteX23946" y="connsiteY23946"/>
              </a:cxn>
              <a:cxn ang="0">
                <a:pos x="connsiteX23947" y="connsiteY23947"/>
              </a:cxn>
              <a:cxn ang="0">
                <a:pos x="connsiteX23948" y="connsiteY23948"/>
              </a:cxn>
              <a:cxn ang="0">
                <a:pos x="connsiteX23949" y="connsiteY23949"/>
              </a:cxn>
              <a:cxn ang="0">
                <a:pos x="connsiteX23950" y="connsiteY23950"/>
              </a:cxn>
              <a:cxn ang="0">
                <a:pos x="connsiteX23951" y="connsiteY23951"/>
              </a:cxn>
              <a:cxn ang="0">
                <a:pos x="connsiteX23952" y="connsiteY23952"/>
              </a:cxn>
              <a:cxn ang="0">
                <a:pos x="connsiteX23953" y="connsiteY23953"/>
              </a:cxn>
              <a:cxn ang="0">
                <a:pos x="connsiteX23954" y="connsiteY23954"/>
              </a:cxn>
              <a:cxn ang="0">
                <a:pos x="connsiteX23955" y="connsiteY23955"/>
              </a:cxn>
              <a:cxn ang="0">
                <a:pos x="connsiteX23956" y="connsiteY23956"/>
              </a:cxn>
              <a:cxn ang="0">
                <a:pos x="connsiteX23957" y="connsiteY23957"/>
              </a:cxn>
              <a:cxn ang="0">
                <a:pos x="connsiteX23958" y="connsiteY23958"/>
              </a:cxn>
              <a:cxn ang="0">
                <a:pos x="connsiteX23959" y="connsiteY23959"/>
              </a:cxn>
              <a:cxn ang="0">
                <a:pos x="connsiteX23960" y="connsiteY23960"/>
              </a:cxn>
              <a:cxn ang="0">
                <a:pos x="connsiteX23961" y="connsiteY23961"/>
              </a:cxn>
              <a:cxn ang="0">
                <a:pos x="connsiteX23962" y="connsiteY23962"/>
              </a:cxn>
              <a:cxn ang="0">
                <a:pos x="connsiteX23963" y="connsiteY23963"/>
              </a:cxn>
              <a:cxn ang="0">
                <a:pos x="connsiteX23964" y="connsiteY23964"/>
              </a:cxn>
              <a:cxn ang="0">
                <a:pos x="connsiteX23965" y="connsiteY23965"/>
              </a:cxn>
              <a:cxn ang="0">
                <a:pos x="connsiteX23966" y="connsiteY23966"/>
              </a:cxn>
              <a:cxn ang="0">
                <a:pos x="connsiteX23967" y="connsiteY23967"/>
              </a:cxn>
              <a:cxn ang="0">
                <a:pos x="connsiteX23968" y="connsiteY23968"/>
              </a:cxn>
              <a:cxn ang="0">
                <a:pos x="connsiteX23969" y="connsiteY23969"/>
              </a:cxn>
              <a:cxn ang="0">
                <a:pos x="connsiteX23970" y="connsiteY23970"/>
              </a:cxn>
              <a:cxn ang="0">
                <a:pos x="connsiteX23971" y="connsiteY23971"/>
              </a:cxn>
              <a:cxn ang="0">
                <a:pos x="connsiteX23972" y="connsiteY23972"/>
              </a:cxn>
              <a:cxn ang="0">
                <a:pos x="connsiteX23973" y="connsiteY23973"/>
              </a:cxn>
              <a:cxn ang="0">
                <a:pos x="connsiteX23974" y="connsiteY23974"/>
              </a:cxn>
              <a:cxn ang="0">
                <a:pos x="connsiteX23975" y="connsiteY23975"/>
              </a:cxn>
              <a:cxn ang="0">
                <a:pos x="connsiteX23976" y="connsiteY23976"/>
              </a:cxn>
              <a:cxn ang="0">
                <a:pos x="connsiteX23977" y="connsiteY23977"/>
              </a:cxn>
              <a:cxn ang="0">
                <a:pos x="connsiteX23978" y="connsiteY23978"/>
              </a:cxn>
              <a:cxn ang="0">
                <a:pos x="connsiteX23979" y="connsiteY23979"/>
              </a:cxn>
              <a:cxn ang="0">
                <a:pos x="connsiteX23980" y="connsiteY23980"/>
              </a:cxn>
              <a:cxn ang="0">
                <a:pos x="connsiteX23981" y="connsiteY23981"/>
              </a:cxn>
              <a:cxn ang="0">
                <a:pos x="connsiteX23982" y="connsiteY23982"/>
              </a:cxn>
              <a:cxn ang="0">
                <a:pos x="connsiteX23983" y="connsiteY23983"/>
              </a:cxn>
              <a:cxn ang="0">
                <a:pos x="connsiteX23984" y="connsiteY23984"/>
              </a:cxn>
              <a:cxn ang="0">
                <a:pos x="connsiteX23985" y="connsiteY23985"/>
              </a:cxn>
              <a:cxn ang="0">
                <a:pos x="connsiteX23986" y="connsiteY23986"/>
              </a:cxn>
              <a:cxn ang="0">
                <a:pos x="connsiteX23987" y="connsiteY23987"/>
              </a:cxn>
              <a:cxn ang="0">
                <a:pos x="connsiteX23988" y="connsiteY23988"/>
              </a:cxn>
              <a:cxn ang="0">
                <a:pos x="connsiteX23989" y="connsiteY23989"/>
              </a:cxn>
              <a:cxn ang="0">
                <a:pos x="connsiteX23990" y="connsiteY23990"/>
              </a:cxn>
              <a:cxn ang="0">
                <a:pos x="connsiteX23991" y="connsiteY23991"/>
              </a:cxn>
              <a:cxn ang="0">
                <a:pos x="connsiteX23992" y="connsiteY23992"/>
              </a:cxn>
              <a:cxn ang="0">
                <a:pos x="connsiteX23993" y="connsiteY23993"/>
              </a:cxn>
              <a:cxn ang="0">
                <a:pos x="connsiteX23994" y="connsiteY23994"/>
              </a:cxn>
              <a:cxn ang="0">
                <a:pos x="connsiteX23995" y="connsiteY23995"/>
              </a:cxn>
              <a:cxn ang="0">
                <a:pos x="connsiteX23996" y="connsiteY23996"/>
              </a:cxn>
              <a:cxn ang="0">
                <a:pos x="connsiteX23997" y="connsiteY23997"/>
              </a:cxn>
              <a:cxn ang="0">
                <a:pos x="connsiteX23998" y="connsiteY23998"/>
              </a:cxn>
              <a:cxn ang="0">
                <a:pos x="connsiteX23999" y="connsiteY23999"/>
              </a:cxn>
              <a:cxn ang="0">
                <a:pos x="connsiteX24000" y="connsiteY24000"/>
              </a:cxn>
              <a:cxn ang="0">
                <a:pos x="connsiteX24001" y="connsiteY24001"/>
              </a:cxn>
              <a:cxn ang="0">
                <a:pos x="connsiteX24002" y="connsiteY24002"/>
              </a:cxn>
              <a:cxn ang="0">
                <a:pos x="connsiteX24003" y="connsiteY24003"/>
              </a:cxn>
              <a:cxn ang="0">
                <a:pos x="connsiteX24004" y="connsiteY24004"/>
              </a:cxn>
              <a:cxn ang="0">
                <a:pos x="connsiteX24005" y="connsiteY24005"/>
              </a:cxn>
              <a:cxn ang="0">
                <a:pos x="connsiteX24006" y="connsiteY24006"/>
              </a:cxn>
              <a:cxn ang="0">
                <a:pos x="connsiteX24007" y="connsiteY24007"/>
              </a:cxn>
              <a:cxn ang="0">
                <a:pos x="connsiteX24008" y="connsiteY24008"/>
              </a:cxn>
              <a:cxn ang="0">
                <a:pos x="connsiteX24009" y="connsiteY24009"/>
              </a:cxn>
              <a:cxn ang="0">
                <a:pos x="connsiteX24010" y="connsiteY24010"/>
              </a:cxn>
              <a:cxn ang="0">
                <a:pos x="connsiteX24011" y="connsiteY24011"/>
              </a:cxn>
              <a:cxn ang="0">
                <a:pos x="connsiteX24012" y="connsiteY24012"/>
              </a:cxn>
              <a:cxn ang="0">
                <a:pos x="connsiteX24013" y="connsiteY24013"/>
              </a:cxn>
              <a:cxn ang="0">
                <a:pos x="connsiteX24014" y="connsiteY24014"/>
              </a:cxn>
              <a:cxn ang="0">
                <a:pos x="connsiteX24015" y="connsiteY24015"/>
              </a:cxn>
              <a:cxn ang="0">
                <a:pos x="connsiteX24016" y="connsiteY24016"/>
              </a:cxn>
              <a:cxn ang="0">
                <a:pos x="connsiteX24017" y="connsiteY24017"/>
              </a:cxn>
              <a:cxn ang="0">
                <a:pos x="connsiteX24018" y="connsiteY24018"/>
              </a:cxn>
              <a:cxn ang="0">
                <a:pos x="connsiteX24019" y="connsiteY24019"/>
              </a:cxn>
              <a:cxn ang="0">
                <a:pos x="connsiteX24020" y="connsiteY24020"/>
              </a:cxn>
              <a:cxn ang="0">
                <a:pos x="connsiteX24021" y="connsiteY24021"/>
              </a:cxn>
              <a:cxn ang="0">
                <a:pos x="connsiteX24022" y="connsiteY24022"/>
              </a:cxn>
              <a:cxn ang="0">
                <a:pos x="connsiteX24023" y="connsiteY24023"/>
              </a:cxn>
              <a:cxn ang="0">
                <a:pos x="connsiteX24024" y="connsiteY24024"/>
              </a:cxn>
              <a:cxn ang="0">
                <a:pos x="connsiteX24025" y="connsiteY24025"/>
              </a:cxn>
              <a:cxn ang="0">
                <a:pos x="connsiteX24026" y="connsiteY24026"/>
              </a:cxn>
              <a:cxn ang="0">
                <a:pos x="connsiteX24027" y="connsiteY24027"/>
              </a:cxn>
              <a:cxn ang="0">
                <a:pos x="connsiteX24028" y="connsiteY24028"/>
              </a:cxn>
              <a:cxn ang="0">
                <a:pos x="connsiteX24029" y="connsiteY24029"/>
              </a:cxn>
              <a:cxn ang="0">
                <a:pos x="connsiteX24030" y="connsiteY24030"/>
              </a:cxn>
              <a:cxn ang="0">
                <a:pos x="connsiteX24031" y="connsiteY24031"/>
              </a:cxn>
              <a:cxn ang="0">
                <a:pos x="connsiteX24032" y="connsiteY24032"/>
              </a:cxn>
              <a:cxn ang="0">
                <a:pos x="connsiteX24033" y="connsiteY24033"/>
              </a:cxn>
              <a:cxn ang="0">
                <a:pos x="connsiteX24034" y="connsiteY24034"/>
              </a:cxn>
              <a:cxn ang="0">
                <a:pos x="connsiteX24035" y="connsiteY24035"/>
              </a:cxn>
              <a:cxn ang="0">
                <a:pos x="connsiteX24036" y="connsiteY24036"/>
              </a:cxn>
              <a:cxn ang="0">
                <a:pos x="connsiteX24037" y="connsiteY24037"/>
              </a:cxn>
              <a:cxn ang="0">
                <a:pos x="connsiteX24038" y="connsiteY24038"/>
              </a:cxn>
              <a:cxn ang="0">
                <a:pos x="connsiteX24039" y="connsiteY24039"/>
              </a:cxn>
              <a:cxn ang="0">
                <a:pos x="connsiteX24040" y="connsiteY24040"/>
              </a:cxn>
              <a:cxn ang="0">
                <a:pos x="connsiteX24041" y="connsiteY24041"/>
              </a:cxn>
              <a:cxn ang="0">
                <a:pos x="connsiteX24042" y="connsiteY24042"/>
              </a:cxn>
              <a:cxn ang="0">
                <a:pos x="connsiteX24043" y="connsiteY24043"/>
              </a:cxn>
              <a:cxn ang="0">
                <a:pos x="connsiteX24044" y="connsiteY24044"/>
              </a:cxn>
              <a:cxn ang="0">
                <a:pos x="connsiteX24045" y="connsiteY24045"/>
              </a:cxn>
              <a:cxn ang="0">
                <a:pos x="connsiteX24046" y="connsiteY24046"/>
              </a:cxn>
              <a:cxn ang="0">
                <a:pos x="connsiteX24047" y="connsiteY24047"/>
              </a:cxn>
              <a:cxn ang="0">
                <a:pos x="connsiteX24048" y="connsiteY24048"/>
              </a:cxn>
              <a:cxn ang="0">
                <a:pos x="connsiteX24049" y="connsiteY24049"/>
              </a:cxn>
              <a:cxn ang="0">
                <a:pos x="connsiteX24050" y="connsiteY24050"/>
              </a:cxn>
              <a:cxn ang="0">
                <a:pos x="connsiteX24051" y="connsiteY24051"/>
              </a:cxn>
              <a:cxn ang="0">
                <a:pos x="connsiteX24052" y="connsiteY24052"/>
              </a:cxn>
              <a:cxn ang="0">
                <a:pos x="connsiteX24053" y="connsiteY24053"/>
              </a:cxn>
              <a:cxn ang="0">
                <a:pos x="connsiteX24054" y="connsiteY24054"/>
              </a:cxn>
              <a:cxn ang="0">
                <a:pos x="connsiteX24055" y="connsiteY24055"/>
              </a:cxn>
              <a:cxn ang="0">
                <a:pos x="connsiteX24056" y="connsiteY24056"/>
              </a:cxn>
              <a:cxn ang="0">
                <a:pos x="connsiteX24057" y="connsiteY24057"/>
              </a:cxn>
              <a:cxn ang="0">
                <a:pos x="connsiteX24058" y="connsiteY24058"/>
              </a:cxn>
              <a:cxn ang="0">
                <a:pos x="connsiteX24059" y="connsiteY24059"/>
              </a:cxn>
              <a:cxn ang="0">
                <a:pos x="connsiteX24060" y="connsiteY24060"/>
              </a:cxn>
              <a:cxn ang="0">
                <a:pos x="connsiteX24061" y="connsiteY24061"/>
              </a:cxn>
              <a:cxn ang="0">
                <a:pos x="connsiteX24062" y="connsiteY24062"/>
              </a:cxn>
              <a:cxn ang="0">
                <a:pos x="connsiteX24063" y="connsiteY24063"/>
              </a:cxn>
              <a:cxn ang="0">
                <a:pos x="connsiteX24064" y="connsiteY24064"/>
              </a:cxn>
              <a:cxn ang="0">
                <a:pos x="connsiteX24065" y="connsiteY24065"/>
              </a:cxn>
              <a:cxn ang="0">
                <a:pos x="connsiteX24066" y="connsiteY24066"/>
              </a:cxn>
              <a:cxn ang="0">
                <a:pos x="connsiteX24067" y="connsiteY24067"/>
              </a:cxn>
              <a:cxn ang="0">
                <a:pos x="connsiteX24068" y="connsiteY24068"/>
              </a:cxn>
              <a:cxn ang="0">
                <a:pos x="connsiteX24069" y="connsiteY24069"/>
              </a:cxn>
              <a:cxn ang="0">
                <a:pos x="connsiteX24070" y="connsiteY24070"/>
              </a:cxn>
              <a:cxn ang="0">
                <a:pos x="connsiteX24071" y="connsiteY24071"/>
              </a:cxn>
              <a:cxn ang="0">
                <a:pos x="connsiteX24072" y="connsiteY24072"/>
              </a:cxn>
              <a:cxn ang="0">
                <a:pos x="connsiteX24073" y="connsiteY24073"/>
              </a:cxn>
              <a:cxn ang="0">
                <a:pos x="connsiteX24074" y="connsiteY24074"/>
              </a:cxn>
              <a:cxn ang="0">
                <a:pos x="connsiteX24075" y="connsiteY24075"/>
              </a:cxn>
              <a:cxn ang="0">
                <a:pos x="connsiteX24076" y="connsiteY24076"/>
              </a:cxn>
              <a:cxn ang="0">
                <a:pos x="connsiteX24077" y="connsiteY24077"/>
              </a:cxn>
              <a:cxn ang="0">
                <a:pos x="connsiteX24078" y="connsiteY24078"/>
              </a:cxn>
              <a:cxn ang="0">
                <a:pos x="connsiteX24079" y="connsiteY24079"/>
              </a:cxn>
              <a:cxn ang="0">
                <a:pos x="connsiteX24080" y="connsiteY24080"/>
              </a:cxn>
              <a:cxn ang="0">
                <a:pos x="connsiteX24081" y="connsiteY24081"/>
              </a:cxn>
              <a:cxn ang="0">
                <a:pos x="connsiteX24082" y="connsiteY24082"/>
              </a:cxn>
              <a:cxn ang="0">
                <a:pos x="connsiteX24083" y="connsiteY24083"/>
              </a:cxn>
              <a:cxn ang="0">
                <a:pos x="connsiteX24084" y="connsiteY24084"/>
              </a:cxn>
              <a:cxn ang="0">
                <a:pos x="connsiteX24085" y="connsiteY24085"/>
              </a:cxn>
              <a:cxn ang="0">
                <a:pos x="connsiteX24086" y="connsiteY24086"/>
              </a:cxn>
              <a:cxn ang="0">
                <a:pos x="connsiteX24087" y="connsiteY24087"/>
              </a:cxn>
              <a:cxn ang="0">
                <a:pos x="connsiteX24088" y="connsiteY24088"/>
              </a:cxn>
              <a:cxn ang="0">
                <a:pos x="connsiteX24089" y="connsiteY24089"/>
              </a:cxn>
              <a:cxn ang="0">
                <a:pos x="connsiteX24090" y="connsiteY24090"/>
              </a:cxn>
              <a:cxn ang="0">
                <a:pos x="connsiteX24091" y="connsiteY24091"/>
              </a:cxn>
              <a:cxn ang="0">
                <a:pos x="connsiteX24092" y="connsiteY24092"/>
              </a:cxn>
              <a:cxn ang="0">
                <a:pos x="connsiteX24093" y="connsiteY24093"/>
              </a:cxn>
              <a:cxn ang="0">
                <a:pos x="connsiteX24094" y="connsiteY24094"/>
              </a:cxn>
              <a:cxn ang="0">
                <a:pos x="connsiteX24095" y="connsiteY24095"/>
              </a:cxn>
              <a:cxn ang="0">
                <a:pos x="connsiteX24096" y="connsiteY24096"/>
              </a:cxn>
              <a:cxn ang="0">
                <a:pos x="connsiteX24097" y="connsiteY24097"/>
              </a:cxn>
              <a:cxn ang="0">
                <a:pos x="connsiteX24098" y="connsiteY24098"/>
              </a:cxn>
              <a:cxn ang="0">
                <a:pos x="connsiteX24099" y="connsiteY24099"/>
              </a:cxn>
              <a:cxn ang="0">
                <a:pos x="connsiteX24100" y="connsiteY24100"/>
              </a:cxn>
              <a:cxn ang="0">
                <a:pos x="connsiteX24101" y="connsiteY24101"/>
              </a:cxn>
              <a:cxn ang="0">
                <a:pos x="connsiteX24102" y="connsiteY24102"/>
              </a:cxn>
              <a:cxn ang="0">
                <a:pos x="connsiteX24103" y="connsiteY24103"/>
              </a:cxn>
              <a:cxn ang="0">
                <a:pos x="connsiteX24104" y="connsiteY24104"/>
              </a:cxn>
              <a:cxn ang="0">
                <a:pos x="connsiteX24105" y="connsiteY24105"/>
              </a:cxn>
              <a:cxn ang="0">
                <a:pos x="connsiteX24106" y="connsiteY24106"/>
              </a:cxn>
              <a:cxn ang="0">
                <a:pos x="connsiteX24107" y="connsiteY24107"/>
              </a:cxn>
              <a:cxn ang="0">
                <a:pos x="connsiteX24108" y="connsiteY24108"/>
              </a:cxn>
              <a:cxn ang="0">
                <a:pos x="connsiteX24109" y="connsiteY24109"/>
              </a:cxn>
              <a:cxn ang="0">
                <a:pos x="connsiteX24110" y="connsiteY24110"/>
              </a:cxn>
              <a:cxn ang="0">
                <a:pos x="connsiteX24111" y="connsiteY24111"/>
              </a:cxn>
              <a:cxn ang="0">
                <a:pos x="connsiteX24112" y="connsiteY24112"/>
              </a:cxn>
              <a:cxn ang="0">
                <a:pos x="connsiteX24113" y="connsiteY24113"/>
              </a:cxn>
              <a:cxn ang="0">
                <a:pos x="connsiteX24114" y="connsiteY24114"/>
              </a:cxn>
              <a:cxn ang="0">
                <a:pos x="connsiteX24115" y="connsiteY24115"/>
              </a:cxn>
              <a:cxn ang="0">
                <a:pos x="connsiteX24116" y="connsiteY24116"/>
              </a:cxn>
              <a:cxn ang="0">
                <a:pos x="connsiteX24117" y="connsiteY24117"/>
              </a:cxn>
              <a:cxn ang="0">
                <a:pos x="connsiteX24118" y="connsiteY24118"/>
              </a:cxn>
              <a:cxn ang="0">
                <a:pos x="connsiteX24119" y="connsiteY24119"/>
              </a:cxn>
              <a:cxn ang="0">
                <a:pos x="connsiteX24120" y="connsiteY24120"/>
              </a:cxn>
              <a:cxn ang="0">
                <a:pos x="connsiteX24121" y="connsiteY24121"/>
              </a:cxn>
              <a:cxn ang="0">
                <a:pos x="connsiteX24122" y="connsiteY24122"/>
              </a:cxn>
              <a:cxn ang="0">
                <a:pos x="connsiteX24123" y="connsiteY24123"/>
              </a:cxn>
              <a:cxn ang="0">
                <a:pos x="connsiteX24124" y="connsiteY24124"/>
              </a:cxn>
              <a:cxn ang="0">
                <a:pos x="connsiteX24125" y="connsiteY24125"/>
              </a:cxn>
              <a:cxn ang="0">
                <a:pos x="connsiteX24126" y="connsiteY24126"/>
              </a:cxn>
              <a:cxn ang="0">
                <a:pos x="connsiteX24127" y="connsiteY24127"/>
              </a:cxn>
              <a:cxn ang="0">
                <a:pos x="connsiteX24128" y="connsiteY24128"/>
              </a:cxn>
              <a:cxn ang="0">
                <a:pos x="connsiteX24129" y="connsiteY24129"/>
              </a:cxn>
              <a:cxn ang="0">
                <a:pos x="connsiteX24130" y="connsiteY24130"/>
              </a:cxn>
              <a:cxn ang="0">
                <a:pos x="connsiteX24131" y="connsiteY24131"/>
              </a:cxn>
              <a:cxn ang="0">
                <a:pos x="connsiteX24132" y="connsiteY24132"/>
              </a:cxn>
              <a:cxn ang="0">
                <a:pos x="connsiteX24133" y="connsiteY24133"/>
              </a:cxn>
              <a:cxn ang="0">
                <a:pos x="connsiteX24134" y="connsiteY24134"/>
              </a:cxn>
              <a:cxn ang="0">
                <a:pos x="connsiteX24135" y="connsiteY24135"/>
              </a:cxn>
              <a:cxn ang="0">
                <a:pos x="connsiteX24136" y="connsiteY24136"/>
              </a:cxn>
              <a:cxn ang="0">
                <a:pos x="connsiteX24137" y="connsiteY24137"/>
              </a:cxn>
              <a:cxn ang="0">
                <a:pos x="connsiteX24138" y="connsiteY24138"/>
              </a:cxn>
              <a:cxn ang="0">
                <a:pos x="connsiteX24139" y="connsiteY24139"/>
              </a:cxn>
              <a:cxn ang="0">
                <a:pos x="connsiteX24140" y="connsiteY24140"/>
              </a:cxn>
              <a:cxn ang="0">
                <a:pos x="connsiteX24141" y="connsiteY24141"/>
              </a:cxn>
              <a:cxn ang="0">
                <a:pos x="connsiteX24142" y="connsiteY24142"/>
              </a:cxn>
              <a:cxn ang="0">
                <a:pos x="connsiteX24143" y="connsiteY24143"/>
              </a:cxn>
              <a:cxn ang="0">
                <a:pos x="connsiteX24144" y="connsiteY24144"/>
              </a:cxn>
              <a:cxn ang="0">
                <a:pos x="connsiteX24145" y="connsiteY24145"/>
              </a:cxn>
              <a:cxn ang="0">
                <a:pos x="connsiteX24146" y="connsiteY24146"/>
              </a:cxn>
              <a:cxn ang="0">
                <a:pos x="connsiteX24147" y="connsiteY24147"/>
              </a:cxn>
              <a:cxn ang="0">
                <a:pos x="connsiteX24148" y="connsiteY24148"/>
              </a:cxn>
              <a:cxn ang="0">
                <a:pos x="connsiteX24149" y="connsiteY24149"/>
              </a:cxn>
              <a:cxn ang="0">
                <a:pos x="connsiteX24150" y="connsiteY24150"/>
              </a:cxn>
              <a:cxn ang="0">
                <a:pos x="connsiteX24151" y="connsiteY24151"/>
              </a:cxn>
              <a:cxn ang="0">
                <a:pos x="connsiteX24152" y="connsiteY24152"/>
              </a:cxn>
              <a:cxn ang="0">
                <a:pos x="connsiteX24153" y="connsiteY24153"/>
              </a:cxn>
              <a:cxn ang="0">
                <a:pos x="connsiteX24154" y="connsiteY24154"/>
              </a:cxn>
              <a:cxn ang="0">
                <a:pos x="connsiteX24155" y="connsiteY24155"/>
              </a:cxn>
              <a:cxn ang="0">
                <a:pos x="connsiteX24156" y="connsiteY24156"/>
              </a:cxn>
              <a:cxn ang="0">
                <a:pos x="connsiteX24157" y="connsiteY24157"/>
              </a:cxn>
              <a:cxn ang="0">
                <a:pos x="connsiteX24158" y="connsiteY24158"/>
              </a:cxn>
              <a:cxn ang="0">
                <a:pos x="connsiteX24159" y="connsiteY24159"/>
              </a:cxn>
              <a:cxn ang="0">
                <a:pos x="connsiteX24160" y="connsiteY24160"/>
              </a:cxn>
              <a:cxn ang="0">
                <a:pos x="connsiteX24161" y="connsiteY24161"/>
              </a:cxn>
              <a:cxn ang="0">
                <a:pos x="connsiteX24162" y="connsiteY24162"/>
              </a:cxn>
              <a:cxn ang="0">
                <a:pos x="connsiteX24163" y="connsiteY24163"/>
              </a:cxn>
              <a:cxn ang="0">
                <a:pos x="connsiteX24164" y="connsiteY24164"/>
              </a:cxn>
              <a:cxn ang="0">
                <a:pos x="connsiteX24165" y="connsiteY24165"/>
              </a:cxn>
              <a:cxn ang="0">
                <a:pos x="connsiteX24166" y="connsiteY24166"/>
              </a:cxn>
              <a:cxn ang="0">
                <a:pos x="connsiteX24167" y="connsiteY24167"/>
              </a:cxn>
              <a:cxn ang="0">
                <a:pos x="connsiteX24168" y="connsiteY24168"/>
              </a:cxn>
              <a:cxn ang="0">
                <a:pos x="connsiteX24169" y="connsiteY24169"/>
              </a:cxn>
              <a:cxn ang="0">
                <a:pos x="connsiteX24170" y="connsiteY24170"/>
              </a:cxn>
              <a:cxn ang="0">
                <a:pos x="connsiteX24171" y="connsiteY24171"/>
              </a:cxn>
              <a:cxn ang="0">
                <a:pos x="connsiteX24172" y="connsiteY24172"/>
              </a:cxn>
              <a:cxn ang="0">
                <a:pos x="connsiteX24173" y="connsiteY24173"/>
              </a:cxn>
              <a:cxn ang="0">
                <a:pos x="connsiteX24174" y="connsiteY24174"/>
              </a:cxn>
              <a:cxn ang="0">
                <a:pos x="connsiteX24175" y="connsiteY24175"/>
              </a:cxn>
              <a:cxn ang="0">
                <a:pos x="connsiteX24176" y="connsiteY24176"/>
              </a:cxn>
              <a:cxn ang="0">
                <a:pos x="connsiteX24177" y="connsiteY24177"/>
              </a:cxn>
              <a:cxn ang="0">
                <a:pos x="connsiteX24178" y="connsiteY24178"/>
              </a:cxn>
              <a:cxn ang="0">
                <a:pos x="connsiteX24179" y="connsiteY24179"/>
              </a:cxn>
              <a:cxn ang="0">
                <a:pos x="connsiteX24180" y="connsiteY24180"/>
              </a:cxn>
              <a:cxn ang="0">
                <a:pos x="connsiteX24181" y="connsiteY24181"/>
              </a:cxn>
              <a:cxn ang="0">
                <a:pos x="connsiteX24182" y="connsiteY24182"/>
              </a:cxn>
              <a:cxn ang="0">
                <a:pos x="connsiteX24183" y="connsiteY24183"/>
              </a:cxn>
              <a:cxn ang="0">
                <a:pos x="connsiteX24184" y="connsiteY24184"/>
              </a:cxn>
              <a:cxn ang="0">
                <a:pos x="connsiteX24185" y="connsiteY24185"/>
              </a:cxn>
              <a:cxn ang="0">
                <a:pos x="connsiteX24186" y="connsiteY24186"/>
              </a:cxn>
              <a:cxn ang="0">
                <a:pos x="connsiteX24187" y="connsiteY24187"/>
              </a:cxn>
              <a:cxn ang="0">
                <a:pos x="connsiteX24188" y="connsiteY24188"/>
              </a:cxn>
              <a:cxn ang="0">
                <a:pos x="connsiteX24189" y="connsiteY24189"/>
              </a:cxn>
              <a:cxn ang="0">
                <a:pos x="connsiteX24190" y="connsiteY24190"/>
              </a:cxn>
              <a:cxn ang="0">
                <a:pos x="connsiteX24191" y="connsiteY24191"/>
              </a:cxn>
              <a:cxn ang="0">
                <a:pos x="connsiteX24192" y="connsiteY24192"/>
              </a:cxn>
              <a:cxn ang="0">
                <a:pos x="connsiteX24193" y="connsiteY24193"/>
              </a:cxn>
              <a:cxn ang="0">
                <a:pos x="connsiteX24194" y="connsiteY24194"/>
              </a:cxn>
              <a:cxn ang="0">
                <a:pos x="connsiteX24195" y="connsiteY24195"/>
              </a:cxn>
              <a:cxn ang="0">
                <a:pos x="connsiteX24196" y="connsiteY24196"/>
              </a:cxn>
              <a:cxn ang="0">
                <a:pos x="connsiteX24197" y="connsiteY24197"/>
              </a:cxn>
              <a:cxn ang="0">
                <a:pos x="connsiteX24198" y="connsiteY24198"/>
              </a:cxn>
              <a:cxn ang="0">
                <a:pos x="connsiteX24199" y="connsiteY24199"/>
              </a:cxn>
              <a:cxn ang="0">
                <a:pos x="connsiteX24200" y="connsiteY24200"/>
              </a:cxn>
              <a:cxn ang="0">
                <a:pos x="connsiteX24201" y="connsiteY24201"/>
              </a:cxn>
              <a:cxn ang="0">
                <a:pos x="connsiteX24202" y="connsiteY24202"/>
              </a:cxn>
              <a:cxn ang="0">
                <a:pos x="connsiteX24203" y="connsiteY24203"/>
              </a:cxn>
              <a:cxn ang="0">
                <a:pos x="connsiteX24204" y="connsiteY24204"/>
              </a:cxn>
              <a:cxn ang="0">
                <a:pos x="connsiteX24205" y="connsiteY24205"/>
              </a:cxn>
              <a:cxn ang="0">
                <a:pos x="connsiteX24206" y="connsiteY24206"/>
              </a:cxn>
              <a:cxn ang="0">
                <a:pos x="connsiteX24207" y="connsiteY24207"/>
              </a:cxn>
              <a:cxn ang="0">
                <a:pos x="connsiteX24208" y="connsiteY24208"/>
              </a:cxn>
              <a:cxn ang="0">
                <a:pos x="connsiteX24209" y="connsiteY24209"/>
              </a:cxn>
              <a:cxn ang="0">
                <a:pos x="connsiteX24210" y="connsiteY24210"/>
              </a:cxn>
              <a:cxn ang="0">
                <a:pos x="connsiteX24211" y="connsiteY24211"/>
              </a:cxn>
              <a:cxn ang="0">
                <a:pos x="connsiteX24212" y="connsiteY24212"/>
              </a:cxn>
              <a:cxn ang="0">
                <a:pos x="connsiteX24213" y="connsiteY24213"/>
              </a:cxn>
              <a:cxn ang="0">
                <a:pos x="connsiteX24214" y="connsiteY24214"/>
              </a:cxn>
              <a:cxn ang="0">
                <a:pos x="connsiteX24215" y="connsiteY24215"/>
              </a:cxn>
              <a:cxn ang="0">
                <a:pos x="connsiteX24216" y="connsiteY24216"/>
              </a:cxn>
              <a:cxn ang="0">
                <a:pos x="connsiteX24217" y="connsiteY24217"/>
              </a:cxn>
              <a:cxn ang="0">
                <a:pos x="connsiteX24218" y="connsiteY24218"/>
              </a:cxn>
              <a:cxn ang="0">
                <a:pos x="connsiteX24219" y="connsiteY24219"/>
              </a:cxn>
              <a:cxn ang="0">
                <a:pos x="connsiteX24220" y="connsiteY24220"/>
              </a:cxn>
              <a:cxn ang="0">
                <a:pos x="connsiteX24221" y="connsiteY24221"/>
              </a:cxn>
              <a:cxn ang="0">
                <a:pos x="connsiteX24222" y="connsiteY24222"/>
              </a:cxn>
              <a:cxn ang="0">
                <a:pos x="connsiteX24223" y="connsiteY24223"/>
              </a:cxn>
              <a:cxn ang="0">
                <a:pos x="connsiteX24224" y="connsiteY24224"/>
              </a:cxn>
              <a:cxn ang="0">
                <a:pos x="connsiteX24225" y="connsiteY24225"/>
              </a:cxn>
              <a:cxn ang="0">
                <a:pos x="connsiteX24226" y="connsiteY24226"/>
              </a:cxn>
              <a:cxn ang="0">
                <a:pos x="connsiteX24227" y="connsiteY24227"/>
              </a:cxn>
              <a:cxn ang="0">
                <a:pos x="connsiteX24228" y="connsiteY24228"/>
              </a:cxn>
              <a:cxn ang="0">
                <a:pos x="connsiteX24229" y="connsiteY24229"/>
              </a:cxn>
              <a:cxn ang="0">
                <a:pos x="connsiteX24230" y="connsiteY24230"/>
              </a:cxn>
              <a:cxn ang="0">
                <a:pos x="connsiteX24231" y="connsiteY24231"/>
              </a:cxn>
              <a:cxn ang="0">
                <a:pos x="connsiteX24232" y="connsiteY24232"/>
              </a:cxn>
              <a:cxn ang="0">
                <a:pos x="connsiteX24233" y="connsiteY24233"/>
              </a:cxn>
              <a:cxn ang="0">
                <a:pos x="connsiteX24234" y="connsiteY24234"/>
              </a:cxn>
              <a:cxn ang="0">
                <a:pos x="connsiteX24235" y="connsiteY24235"/>
              </a:cxn>
              <a:cxn ang="0">
                <a:pos x="connsiteX24236" y="connsiteY24236"/>
              </a:cxn>
              <a:cxn ang="0">
                <a:pos x="connsiteX24237" y="connsiteY24237"/>
              </a:cxn>
              <a:cxn ang="0">
                <a:pos x="connsiteX24238" y="connsiteY24238"/>
              </a:cxn>
              <a:cxn ang="0">
                <a:pos x="connsiteX24239" y="connsiteY24239"/>
              </a:cxn>
              <a:cxn ang="0">
                <a:pos x="connsiteX24240" y="connsiteY24240"/>
              </a:cxn>
              <a:cxn ang="0">
                <a:pos x="connsiteX24241" y="connsiteY24241"/>
              </a:cxn>
              <a:cxn ang="0">
                <a:pos x="connsiteX24242" y="connsiteY24242"/>
              </a:cxn>
              <a:cxn ang="0">
                <a:pos x="connsiteX24243" y="connsiteY24243"/>
              </a:cxn>
              <a:cxn ang="0">
                <a:pos x="connsiteX24244" y="connsiteY24244"/>
              </a:cxn>
              <a:cxn ang="0">
                <a:pos x="connsiteX24245" y="connsiteY24245"/>
              </a:cxn>
              <a:cxn ang="0">
                <a:pos x="connsiteX24246" y="connsiteY24246"/>
              </a:cxn>
              <a:cxn ang="0">
                <a:pos x="connsiteX24247" y="connsiteY24247"/>
              </a:cxn>
              <a:cxn ang="0">
                <a:pos x="connsiteX24248" y="connsiteY24248"/>
              </a:cxn>
              <a:cxn ang="0">
                <a:pos x="connsiteX24249" y="connsiteY24249"/>
              </a:cxn>
              <a:cxn ang="0">
                <a:pos x="connsiteX24250" y="connsiteY24250"/>
              </a:cxn>
              <a:cxn ang="0">
                <a:pos x="connsiteX24251" y="connsiteY24251"/>
              </a:cxn>
              <a:cxn ang="0">
                <a:pos x="connsiteX24252" y="connsiteY24252"/>
              </a:cxn>
              <a:cxn ang="0">
                <a:pos x="connsiteX24253" y="connsiteY24253"/>
              </a:cxn>
              <a:cxn ang="0">
                <a:pos x="connsiteX24254" y="connsiteY24254"/>
              </a:cxn>
              <a:cxn ang="0">
                <a:pos x="connsiteX24255" y="connsiteY24255"/>
              </a:cxn>
              <a:cxn ang="0">
                <a:pos x="connsiteX24256" y="connsiteY24256"/>
              </a:cxn>
              <a:cxn ang="0">
                <a:pos x="connsiteX24257" y="connsiteY24257"/>
              </a:cxn>
              <a:cxn ang="0">
                <a:pos x="connsiteX24258" y="connsiteY24258"/>
              </a:cxn>
              <a:cxn ang="0">
                <a:pos x="connsiteX24259" y="connsiteY24259"/>
              </a:cxn>
              <a:cxn ang="0">
                <a:pos x="connsiteX24260" y="connsiteY24260"/>
              </a:cxn>
              <a:cxn ang="0">
                <a:pos x="connsiteX24261" y="connsiteY24261"/>
              </a:cxn>
              <a:cxn ang="0">
                <a:pos x="connsiteX24262" y="connsiteY24262"/>
              </a:cxn>
              <a:cxn ang="0">
                <a:pos x="connsiteX24263" y="connsiteY24263"/>
              </a:cxn>
              <a:cxn ang="0">
                <a:pos x="connsiteX24264" y="connsiteY24264"/>
              </a:cxn>
              <a:cxn ang="0">
                <a:pos x="connsiteX24265" y="connsiteY24265"/>
              </a:cxn>
              <a:cxn ang="0">
                <a:pos x="connsiteX24266" y="connsiteY24266"/>
              </a:cxn>
              <a:cxn ang="0">
                <a:pos x="connsiteX24267" y="connsiteY24267"/>
              </a:cxn>
              <a:cxn ang="0">
                <a:pos x="connsiteX24268" y="connsiteY24268"/>
              </a:cxn>
              <a:cxn ang="0">
                <a:pos x="connsiteX24269" y="connsiteY24269"/>
              </a:cxn>
              <a:cxn ang="0">
                <a:pos x="connsiteX24270" y="connsiteY24270"/>
              </a:cxn>
              <a:cxn ang="0">
                <a:pos x="connsiteX24271" y="connsiteY24271"/>
              </a:cxn>
              <a:cxn ang="0">
                <a:pos x="connsiteX24272" y="connsiteY24272"/>
              </a:cxn>
              <a:cxn ang="0">
                <a:pos x="connsiteX24273" y="connsiteY24273"/>
              </a:cxn>
              <a:cxn ang="0">
                <a:pos x="connsiteX24274" y="connsiteY24274"/>
              </a:cxn>
              <a:cxn ang="0">
                <a:pos x="connsiteX24275" y="connsiteY24275"/>
              </a:cxn>
              <a:cxn ang="0">
                <a:pos x="connsiteX24276" y="connsiteY24276"/>
              </a:cxn>
              <a:cxn ang="0">
                <a:pos x="connsiteX24277" y="connsiteY24277"/>
              </a:cxn>
              <a:cxn ang="0">
                <a:pos x="connsiteX24278" y="connsiteY24278"/>
              </a:cxn>
              <a:cxn ang="0">
                <a:pos x="connsiteX24279" y="connsiteY24279"/>
              </a:cxn>
              <a:cxn ang="0">
                <a:pos x="connsiteX24280" y="connsiteY24280"/>
              </a:cxn>
              <a:cxn ang="0">
                <a:pos x="connsiteX24281" y="connsiteY24281"/>
              </a:cxn>
              <a:cxn ang="0">
                <a:pos x="connsiteX24282" y="connsiteY24282"/>
              </a:cxn>
              <a:cxn ang="0">
                <a:pos x="connsiteX24283" y="connsiteY24283"/>
              </a:cxn>
              <a:cxn ang="0">
                <a:pos x="connsiteX24284" y="connsiteY24284"/>
              </a:cxn>
              <a:cxn ang="0">
                <a:pos x="connsiteX24285" y="connsiteY24285"/>
              </a:cxn>
              <a:cxn ang="0">
                <a:pos x="connsiteX24286" y="connsiteY24286"/>
              </a:cxn>
              <a:cxn ang="0">
                <a:pos x="connsiteX24287" y="connsiteY24287"/>
              </a:cxn>
              <a:cxn ang="0">
                <a:pos x="connsiteX24288" y="connsiteY24288"/>
              </a:cxn>
              <a:cxn ang="0">
                <a:pos x="connsiteX24289" y="connsiteY24289"/>
              </a:cxn>
              <a:cxn ang="0">
                <a:pos x="connsiteX24290" y="connsiteY24290"/>
              </a:cxn>
              <a:cxn ang="0">
                <a:pos x="connsiteX24291" y="connsiteY24291"/>
              </a:cxn>
              <a:cxn ang="0">
                <a:pos x="connsiteX24292" y="connsiteY24292"/>
              </a:cxn>
              <a:cxn ang="0">
                <a:pos x="connsiteX24293" y="connsiteY24293"/>
              </a:cxn>
              <a:cxn ang="0">
                <a:pos x="connsiteX24294" y="connsiteY24294"/>
              </a:cxn>
              <a:cxn ang="0">
                <a:pos x="connsiteX24295" y="connsiteY24295"/>
              </a:cxn>
              <a:cxn ang="0">
                <a:pos x="connsiteX24296" y="connsiteY24296"/>
              </a:cxn>
              <a:cxn ang="0">
                <a:pos x="connsiteX24297" y="connsiteY24297"/>
              </a:cxn>
              <a:cxn ang="0">
                <a:pos x="connsiteX24298" y="connsiteY24298"/>
              </a:cxn>
              <a:cxn ang="0">
                <a:pos x="connsiteX24299" y="connsiteY24299"/>
              </a:cxn>
              <a:cxn ang="0">
                <a:pos x="connsiteX24300" y="connsiteY24300"/>
              </a:cxn>
              <a:cxn ang="0">
                <a:pos x="connsiteX24301" y="connsiteY24301"/>
              </a:cxn>
              <a:cxn ang="0">
                <a:pos x="connsiteX24302" y="connsiteY24302"/>
              </a:cxn>
              <a:cxn ang="0">
                <a:pos x="connsiteX24303" y="connsiteY24303"/>
              </a:cxn>
              <a:cxn ang="0">
                <a:pos x="connsiteX24304" y="connsiteY24304"/>
              </a:cxn>
              <a:cxn ang="0">
                <a:pos x="connsiteX24305" y="connsiteY24305"/>
              </a:cxn>
              <a:cxn ang="0">
                <a:pos x="connsiteX24306" y="connsiteY24306"/>
              </a:cxn>
              <a:cxn ang="0">
                <a:pos x="connsiteX24307" y="connsiteY24307"/>
              </a:cxn>
              <a:cxn ang="0">
                <a:pos x="connsiteX24308" y="connsiteY24308"/>
              </a:cxn>
              <a:cxn ang="0">
                <a:pos x="connsiteX24309" y="connsiteY24309"/>
              </a:cxn>
              <a:cxn ang="0">
                <a:pos x="connsiteX24310" y="connsiteY24310"/>
              </a:cxn>
              <a:cxn ang="0">
                <a:pos x="connsiteX24311" y="connsiteY24311"/>
              </a:cxn>
              <a:cxn ang="0">
                <a:pos x="connsiteX24312" y="connsiteY24312"/>
              </a:cxn>
              <a:cxn ang="0">
                <a:pos x="connsiteX24313" y="connsiteY24313"/>
              </a:cxn>
              <a:cxn ang="0">
                <a:pos x="connsiteX24314" y="connsiteY24314"/>
              </a:cxn>
              <a:cxn ang="0">
                <a:pos x="connsiteX24315" y="connsiteY24315"/>
              </a:cxn>
              <a:cxn ang="0">
                <a:pos x="connsiteX24316" y="connsiteY24316"/>
              </a:cxn>
              <a:cxn ang="0">
                <a:pos x="connsiteX24317" y="connsiteY24317"/>
              </a:cxn>
              <a:cxn ang="0">
                <a:pos x="connsiteX24318" y="connsiteY24318"/>
              </a:cxn>
              <a:cxn ang="0">
                <a:pos x="connsiteX24319" y="connsiteY24319"/>
              </a:cxn>
              <a:cxn ang="0">
                <a:pos x="connsiteX24320" y="connsiteY24320"/>
              </a:cxn>
              <a:cxn ang="0">
                <a:pos x="connsiteX24321" y="connsiteY24321"/>
              </a:cxn>
              <a:cxn ang="0">
                <a:pos x="connsiteX24322" y="connsiteY24322"/>
              </a:cxn>
              <a:cxn ang="0">
                <a:pos x="connsiteX24323" y="connsiteY24323"/>
              </a:cxn>
              <a:cxn ang="0">
                <a:pos x="connsiteX24324" y="connsiteY24324"/>
              </a:cxn>
              <a:cxn ang="0">
                <a:pos x="connsiteX24325" y="connsiteY24325"/>
              </a:cxn>
              <a:cxn ang="0">
                <a:pos x="connsiteX24326" y="connsiteY24326"/>
              </a:cxn>
              <a:cxn ang="0">
                <a:pos x="connsiteX24327" y="connsiteY24327"/>
              </a:cxn>
              <a:cxn ang="0">
                <a:pos x="connsiteX24328" y="connsiteY24328"/>
              </a:cxn>
              <a:cxn ang="0">
                <a:pos x="connsiteX24329" y="connsiteY24329"/>
              </a:cxn>
              <a:cxn ang="0">
                <a:pos x="connsiteX24330" y="connsiteY24330"/>
              </a:cxn>
              <a:cxn ang="0">
                <a:pos x="connsiteX24331" y="connsiteY24331"/>
              </a:cxn>
              <a:cxn ang="0">
                <a:pos x="connsiteX24332" y="connsiteY24332"/>
              </a:cxn>
              <a:cxn ang="0">
                <a:pos x="connsiteX24333" y="connsiteY24333"/>
              </a:cxn>
              <a:cxn ang="0">
                <a:pos x="connsiteX24334" y="connsiteY24334"/>
              </a:cxn>
              <a:cxn ang="0">
                <a:pos x="connsiteX24335" y="connsiteY24335"/>
              </a:cxn>
              <a:cxn ang="0">
                <a:pos x="connsiteX24336" y="connsiteY24336"/>
              </a:cxn>
              <a:cxn ang="0">
                <a:pos x="connsiteX24337" y="connsiteY24337"/>
              </a:cxn>
              <a:cxn ang="0">
                <a:pos x="connsiteX24338" y="connsiteY24338"/>
              </a:cxn>
              <a:cxn ang="0">
                <a:pos x="connsiteX24339" y="connsiteY24339"/>
              </a:cxn>
              <a:cxn ang="0">
                <a:pos x="connsiteX24340" y="connsiteY24340"/>
              </a:cxn>
              <a:cxn ang="0">
                <a:pos x="connsiteX24341" y="connsiteY24341"/>
              </a:cxn>
              <a:cxn ang="0">
                <a:pos x="connsiteX24342" y="connsiteY24342"/>
              </a:cxn>
              <a:cxn ang="0">
                <a:pos x="connsiteX24343" y="connsiteY24343"/>
              </a:cxn>
              <a:cxn ang="0">
                <a:pos x="connsiteX24344" y="connsiteY24344"/>
              </a:cxn>
              <a:cxn ang="0">
                <a:pos x="connsiteX24345" y="connsiteY24345"/>
              </a:cxn>
              <a:cxn ang="0">
                <a:pos x="connsiteX24346" y="connsiteY24346"/>
              </a:cxn>
              <a:cxn ang="0">
                <a:pos x="connsiteX24347" y="connsiteY24347"/>
              </a:cxn>
              <a:cxn ang="0">
                <a:pos x="connsiteX24348" y="connsiteY24348"/>
              </a:cxn>
              <a:cxn ang="0">
                <a:pos x="connsiteX24349" y="connsiteY24349"/>
              </a:cxn>
              <a:cxn ang="0">
                <a:pos x="connsiteX24350" y="connsiteY24350"/>
              </a:cxn>
              <a:cxn ang="0">
                <a:pos x="connsiteX24351" y="connsiteY24351"/>
              </a:cxn>
              <a:cxn ang="0">
                <a:pos x="connsiteX24352" y="connsiteY24352"/>
              </a:cxn>
              <a:cxn ang="0">
                <a:pos x="connsiteX24353" y="connsiteY24353"/>
              </a:cxn>
              <a:cxn ang="0">
                <a:pos x="connsiteX24354" y="connsiteY24354"/>
              </a:cxn>
              <a:cxn ang="0">
                <a:pos x="connsiteX24355" y="connsiteY24355"/>
              </a:cxn>
              <a:cxn ang="0">
                <a:pos x="connsiteX24356" y="connsiteY24356"/>
              </a:cxn>
              <a:cxn ang="0">
                <a:pos x="connsiteX24357" y="connsiteY24357"/>
              </a:cxn>
              <a:cxn ang="0">
                <a:pos x="connsiteX24358" y="connsiteY24358"/>
              </a:cxn>
              <a:cxn ang="0">
                <a:pos x="connsiteX24359" y="connsiteY24359"/>
              </a:cxn>
              <a:cxn ang="0">
                <a:pos x="connsiteX24360" y="connsiteY24360"/>
              </a:cxn>
              <a:cxn ang="0">
                <a:pos x="connsiteX24361" y="connsiteY24361"/>
              </a:cxn>
              <a:cxn ang="0">
                <a:pos x="connsiteX24362" y="connsiteY24362"/>
              </a:cxn>
              <a:cxn ang="0">
                <a:pos x="connsiteX24363" y="connsiteY24363"/>
              </a:cxn>
              <a:cxn ang="0">
                <a:pos x="connsiteX24364" y="connsiteY24364"/>
              </a:cxn>
              <a:cxn ang="0">
                <a:pos x="connsiteX24365" y="connsiteY24365"/>
              </a:cxn>
              <a:cxn ang="0">
                <a:pos x="connsiteX24366" y="connsiteY24366"/>
              </a:cxn>
              <a:cxn ang="0">
                <a:pos x="connsiteX24367" y="connsiteY24367"/>
              </a:cxn>
              <a:cxn ang="0">
                <a:pos x="connsiteX24368" y="connsiteY24368"/>
              </a:cxn>
              <a:cxn ang="0">
                <a:pos x="connsiteX24369" y="connsiteY24369"/>
              </a:cxn>
              <a:cxn ang="0">
                <a:pos x="connsiteX24370" y="connsiteY24370"/>
              </a:cxn>
              <a:cxn ang="0">
                <a:pos x="connsiteX24371" y="connsiteY24371"/>
              </a:cxn>
              <a:cxn ang="0">
                <a:pos x="connsiteX24372" y="connsiteY24372"/>
              </a:cxn>
              <a:cxn ang="0">
                <a:pos x="connsiteX24373" y="connsiteY24373"/>
              </a:cxn>
              <a:cxn ang="0">
                <a:pos x="connsiteX24374" y="connsiteY24374"/>
              </a:cxn>
              <a:cxn ang="0">
                <a:pos x="connsiteX24375" y="connsiteY24375"/>
              </a:cxn>
              <a:cxn ang="0">
                <a:pos x="connsiteX24376" y="connsiteY24376"/>
              </a:cxn>
              <a:cxn ang="0">
                <a:pos x="connsiteX24377" y="connsiteY24377"/>
              </a:cxn>
              <a:cxn ang="0">
                <a:pos x="connsiteX24378" y="connsiteY24378"/>
              </a:cxn>
              <a:cxn ang="0">
                <a:pos x="connsiteX24379" y="connsiteY24379"/>
              </a:cxn>
              <a:cxn ang="0">
                <a:pos x="connsiteX24380" y="connsiteY24380"/>
              </a:cxn>
              <a:cxn ang="0">
                <a:pos x="connsiteX24381" y="connsiteY24381"/>
              </a:cxn>
              <a:cxn ang="0">
                <a:pos x="connsiteX24382" y="connsiteY24382"/>
              </a:cxn>
              <a:cxn ang="0">
                <a:pos x="connsiteX24383" y="connsiteY24383"/>
              </a:cxn>
              <a:cxn ang="0">
                <a:pos x="connsiteX24384" y="connsiteY24384"/>
              </a:cxn>
              <a:cxn ang="0">
                <a:pos x="connsiteX24385" y="connsiteY24385"/>
              </a:cxn>
              <a:cxn ang="0">
                <a:pos x="connsiteX24386" y="connsiteY24386"/>
              </a:cxn>
              <a:cxn ang="0">
                <a:pos x="connsiteX24387" y="connsiteY24387"/>
              </a:cxn>
              <a:cxn ang="0">
                <a:pos x="connsiteX24388" y="connsiteY24388"/>
              </a:cxn>
              <a:cxn ang="0">
                <a:pos x="connsiteX24389" y="connsiteY24389"/>
              </a:cxn>
              <a:cxn ang="0">
                <a:pos x="connsiteX24390" y="connsiteY24390"/>
              </a:cxn>
              <a:cxn ang="0">
                <a:pos x="connsiteX24391" y="connsiteY24391"/>
              </a:cxn>
              <a:cxn ang="0">
                <a:pos x="connsiteX24392" y="connsiteY24392"/>
              </a:cxn>
              <a:cxn ang="0">
                <a:pos x="connsiteX24393" y="connsiteY24393"/>
              </a:cxn>
              <a:cxn ang="0">
                <a:pos x="connsiteX24394" y="connsiteY24394"/>
              </a:cxn>
              <a:cxn ang="0">
                <a:pos x="connsiteX24395" y="connsiteY24395"/>
              </a:cxn>
              <a:cxn ang="0">
                <a:pos x="connsiteX24396" y="connsiteY24396"/>
              </a:cxn>
              <a:cxn ang="0">
                <a:pos x="connsiteX24397" y="connsiteY24397"/>
              </a:cxn>
              <a:cxn ang="0">
                <a:pos x="connsiteX24398" y="connsiteY24398"/>
              </a:cxn>
              <a:cxn ang="0">
                <a:pos x="connsiteX24399" y="connsiteY24399"/>
              </a:cxn>
              <a:cxn ang="0">
                <a:pos x="connsiteX24400" y="connsiteY24400"/>
              </a:cxn>
              <a:cxn ang="0">
                <a:pos x="connsiteX24401" y="connsiteY24401"/>
              </a:cxn>
              <a:cxn ang="0">
                <a:pos x="connsiteX24402" y="connsiteY24402"/>
              </a:cxn>
              <a:cxn ang="0">
                <a:pos x="connsiteX24403" y="connsiteY24403"/>
              </a:cxn>
              <a:cxn ang="0">
                <a:pos x="connsiteX24404" y="connsiteY24404"/>
              </a:cxn>
              <a:cxn ang="0">
                <a:pos x="connsiteX24405" y="connsiteY24405"/>
              </a:cxn>
              <a:cxn ang="0">
                <a:pos x="connsiteX24406" y="connsiteY24406"/>
              </a:cxn>
              <a:cxn ang="0">
                <a:pos x="connsiteX24407" y="connsiteY24407"/>
              </a:cxn>
              <a:cxn ang="0">
                <a:pos x="connsiteX24408" y="connsiteY24408"/>
              </a:cxn>
              <a:cxn ang="0">
                <a:pos x="connsiteX24409" y="connsiteY24409"/>
              </a:cxn>
              <a:cxn ang="0">
                <a:pos x="connsiteX24410" y="connsiteY24410"/>
              </a:cxn>
              <a:cxn ang="0">
                <a:pos x="connsiteX24411" y="connsiteY24411"/>
              </a:cxn>
              <a:cxn ang="0">
                <a:pos x="connsiteX24412" y="connsiteY24412"/>
              </a:cxn>
              <a:cxn ang="0">
                <a:pos x="connsiteX24413" y="connsiteY24413"/>
              </a:cxn>
              <a:cxn ang="0">
                <a:pos x="connsiteX24414" y="connsiteY24414"/>
              </a:cxn>
              <a:cxn ang="0">
                <a:pos x="connsiteX24415" y="connsiteY24415"/>
              </a:cxn>
              <a:cxn ang="0">
                <a:pos x="connsiteX24416" y="connsiteY24416"/>
              </a:cxn>
              <a:cxn ang="0">
                <a:pos x="connsiteX24417" y="connsiteY24417"/>
              </a:cxn>
              <a:cxn ang="0">
                <a:pos x="connsiteX24418" y="connsiteY24418"/>
              </a:cxn>
              <a:cxn ang="0">
                <a:pos x="connsiteX24419" y="connsiteY24419"/>
              </a:cxn>
              <a:cxn ang="0">
                <a:pos x="connsiteX24420" y="connsiteY24420"/>
              </a:cxn>
              <a:cxn ang="0">
                <a:pos x="connsiteX24421" y="connsiteY24421"/>
              </a:cxn>
              <a:cxn ang="0">
                <a:pos x="connsiteX24422" y="connsiteY24422"/>
              </a:cxn>
              <a:cxn ang="0">
                <a:pos x="connsiteX24423" y="connsiteY24423"/>
              </a:cxn>
              <a:cxn ang="0">
                <a:pos x="connsiteX24424" y="connsiteY24424"/>
              </a:cxn>
              <a:cxn ang="0">
                <a:pos x="connsiteX24425" y="connsiteY24425"/>
              </a:cxn>
              <a:cxn ang="0">
                <a:pos x="connsiteX24426" y="connsiteY24426"/>
              </a:cxn>
              <a:cxn ang="0">
                <a:pos x="connsiteX24427" y="connsiteY24427"/>
              </a:cxn>
              <a:cxn ang="0">
                <a:pos x="connsiteX24428" y="connsiteY24428"/>
              </a:cxn>
              <a:cxn ang="0">
                <a:pos x="connsiteX24429" y="connsiteY24429"/>
              </a:cxn>
              <a:cxn ang="0">
                <a:pos x="connsiteX24430" y="connsiteY24430"/>
              </a:cxn>
              <a:cxn ang="0">
                <a:pos x="connsiteX24431" y="connsiteY24431"/>
              </a:cxn>
              <a:cxn ang="0">
                <a:pos x="connsiteX24432" y="connsiteY24432"/>
              </a:cxn>
              <a:cxn ang="0">
                <a:pos x="connsiteX24433" y="connsiteY24433"/>
              </a:cxn>
              <a:cxn ang="0">
                <a:pos x="connsiteX24434" y="connsiteY24434"/>
              </a:cxn>
              <a:cxn ang="0">
                <a:pos x="connsiteX24435" y="connsiteY24435"/>
              </a:cxn>
              <a:cxn ang="0">
                <a:pos x="connsiteX24436" y="connsiteY24436"/>
              </a:cxn>
              <a:cxn ang="0">
                <a:pos x="connsiteX24437" y="connsiteY24437"/>
              </a:cxn>
              <a:cxn ang="0">
                <a:pos x="connsiteX24438" y="connsiteY24438"/>
              </a:cxn>
              <a:cxn ang="0">
                <a:pos x="connsiteX24439" y="connsiteY24439"/>
              </a:cxn>
              <a:cxn ang="0">
                <a:pos x="connsiteX24440" y="connsiteY24440"/>
              </a:cxn>
              <a:cxn ang="0">
                <a:pos x="connsiteX24441" y="connsiteY24441"/>
              </a:cxn>
              <a:cxn ang="0">
                <a:pos x="connsiteX24442" y="connsiteY24442"/>
              </a:cxn>
              <a:cxn ang="0">
                <a:pos x="connsiteX24443" y="connsiteY24443"/>
              </a:cxn>
              <a:cxn ang="0">
                <a:pos x="connsiteX24444" y="connsiteY24444"/>
              </a:cxn>
              <a:cxn ang="0">
                <a:pos x="connsiteX24445" y="connsiteY24445"/>
              </a:cxn>
              <a:cxn ang="0">
                <a:pos x="connsiteX24446" y="connsiteY24446"/>
              </a:cxn>
              <a:cxn ang="0">
                <a:pos x="connsiteX24447" y="connsiteY24447"/>
              </a:cxn>
              <a:cxn ang="0">
                <a:pos x="connsiteX24448" y="connsiteY24448"/>
              </a:cxn>
              <a:cxn ang="0">
                <a:pos x="connsiteX24449" y="connsiteY24449"/>
              </a:cxn>
              <a:cxn ang="0">
                <a:pos x="connsiteX24450" y="connsiteY24450"/>
              </a:cxn>
              <a:cxn ang="0">
                <a:pos x="connsiteX24451" y="connsiteY24451"/>
              </a:cxn>
              <a:cxn ang="0">
                <a:pos x="connsiteX24452" y="connsiteY24452"/>
              </a:cxn>
              <a:cxn ang="0">
                <a:pos x="connsiteX24453" y="connsiteY24453"/>
              </a:cxn>
              <a:cxn ang="0">
                <a:pos x="connsiteX24454" y="connsiteY24454"/>
              </a:cxn>
              <a:cxn ang="0">
                <a:pos x="connsiteX24455" y="connsiteY24455"/>
              </a:cxn>
              <a:cxn ang="0">
                <a:pos x="connsiteX24456" y="connsiteY24456"/>
              </a:cxn>
              <a:cxn ang="0">
                <a:pos x="connsiteX24457" y="connsiteY24457"/>
              </a:cxn>
              <a:cxn ang="0">
                <a:pos x="connsiteX24458" y="connsiteY24458"/>
              </a:cxn>
              <a:cxn ang="0">
                <a:pos x="connsiteX24459" y="connsiteY24459"/>
              </a:cxn>
              <a:cxn ang="0">
                <a:pos x="connsiteX24460" y="connsiteY24460"/>
              </a:cxn>
              <a:cxn ang="0">
                <a:pos x="connsiteX24461" y="connsiteY24461"/>
              </a:cxn>
              <a:cxn ang="0">
                <a:pos x="connsiteX24462" y="connsiteY24462"/>
              </a:cxn>
              <a:cxn ang="0">
                <a:pos x="connsiteX24463" y="connsiteY24463"/>
              </a:cxn>
              <a:cxn ang="0">
                <a:pos x="connsiteX24464" y="connsiteY24464"/>
              </a:cxn>
              <a:cxn ang="0">
                <a:pos x="connsiteX24465" y="connsiteY24465"/>
              </a:cxn>
              <a:cxn ang="0">
                <a:pos x="connsiteX24466" y="connsiteY24466"/>
              </a:cxn>
              <a:cxn ang="0">
                <a:pos x="connsiteX24467" y="connsiteY24467"/>
              </a:cxn>
              <a:cxn ang="0">
                <a:pos x="connsiteX24468" y="connsiteY24468"/>
              </a:cxn>
              <a:cxn ang="0">
                <a:pos x="connsiteX24469" y="connsiteY24469"/>
              </a:cxn>
              <a:cxn ang="0">
                <a:pos x="connsiteX24470" y="connsiteY24470"/>
              </a:cxn>
              <a:cxn ang="0">
                <a:pos x="connsiteX24471" y="connsiteY24471"/>
              </a:cxn>
              <a:cxn ang="0">
                <a:pos x="connsiteX24472" y="connsiteY24472"/>
              </a:cxn>
              <a:cxn ang="0">
                <a:pos x="connsiteX24473" y="connsiteY24473"/>
              </a:cxn>
              <a:cxn ang="0">
                <a:pos x="connsiteX24474" y="connsiteY24474"/>
              </a:cxn>
              <a:cxn ang="0">
                <a:pos x="connsiteX24475" y="connsiteY24475"/>
              </a:cxn>
              <a:cxn ang="0">
                <a:pos x="connsiteX24476" y="connsiteY24476"/>
              </a:cxn>
              <a:cxn ang="0">
                <a:pos x="connsiteX24477" y="connsiteY24477"/>
              </a:cxn>
              <a:cxn ang="0">
                <a:pos x="connsiteX24478" y="connsiteY24478"/>
              </a:cxn>
              <a:cxn ang="0">
                <a:pos x="connsiteX24479" y="connsiteY24479"/>
              </a:cxn>
              <a:cxn ang="0">
                <a:pos x="connsiteX24480" y="connsiteY24480"/>
              </a:cxn>
              <a:cxn ang="0">
                <a:pos x="connsiteX24481" y="connsiteY24481"/>
              </a:cxn>
              <a:cxn ang="0">
                <a:pos x="connsiteX24482" y="connsiteY24482"/>
              </a:cxn>
              <a:cxn ang="0">
                <a:pos x="connsiteX24483" y="connsiteY24483"/>
              </a:cxn>
              <a:cxn ang="0">
                <a:pos x="connsiteX24484" y="connsiteY24484"/>
              </a:cxn>
              <a:cxn ang="0">
                <a:pos x="connsiteX24485" y="connsiteY24485"/>
              </a:cxn>
              <a:cxn ang="0">
                <a:pos x="connsiteX24486" y="connsiteY24486"/>
              </a:cxn>
              <a:cxn ang="0">
                <a:pos x="connsiteX24487" y="connsiteY24487"/>
              </a:cxn>
              <a:cxn ang="0">
                <a:pos x="connsiteX24488" y="connsiteY24488"/>
              </a:cxn>
              <a:cxn ang="0">
                <a:pos x="connsiteX24489" y="connsiteY24489"/>
              </a:cxn>
              <a:cxn ang="0">
                <a:pos x="connsiteX24490" y="connsiteY24490"/>
              </a:cxn>
              <a:cxn ang="0">
                <a:pos x="connsiteX24491" y="connsiteY24491"/>
              </a:cxn>
              <a:cxn ang="0">
                <a:pos x="connsiteX24492" y="connsiteY24492"/>
              </a:cxn>
              <a:cxn ang="0">
                <a:pos x="connsiteX24493" y="connsiteY24493"/>
              </a:cxn>
              <a:cxn ang="0">
                <a:pos x="connsiteX24494" y="connsiteY24494"/>
              </a:cxn>
              <a:cxn ang="0">
                <a:pos x="connsiteX24495" y="connsiteY24495"/>
              </a:cxn>
              <a:cxn ang="0">
                <a:pos x="connsiteX24496" y="connsiteY24496"/>
              </a:cxn>
              <a:cxn ang="0">
                <a:pos x="connsiteX24497" y="connsiteY24497"/>
              </a:cxn>
              <a:cxn ang="0">
                <a:pos x="connsiteX24498" y="connsiteY24498"/>
              </a:cxn>
              <a:cxn ang="0">
                <a:pos x="connsiteX24499" y="connsiteY24499"/>
              </a:cxn>
              <a:cxn ang="0">
                <a:pos x="connsiteX24500" y="connsiteY24500"/>
              </a:cxn>
              <a:cxn ang="0">
                <a:pos x="connsiteX24501" y="connsiteY24501"/>
              </a:cxn>
              <a:cxn ang="0">
                <a:pos x="connsiteX24502" y="connsiteY24502"/>
              </a:cxn>
              <a:cxn ang="0">
                <a:pos x="connsiteX24503" y="connsiteY24503"/>
              </a:cxn>
              <a:cxn ang="0">
                <a:pos x="connsiteX24504" y="connsiteY24504"/>
              </a:cxn>
              <a:cxn ang="0">
                <a:pos x="connsiteX24505" y="connsiteY24505"/>
              </a:cxn>
              <a:cxn ang="0">
                <a:pos x="connsiteX24506" y="connsiteY24506"/>
              </a:cxn>
              <a:cxn ang="0">
                <a:pos x="connsiteX24507" y="connsiteY24507"/>
              </a:cxn>
              <a:cxn ang="0">
                <a:pos x="connsiteX24508" y="connsiteY24508"/>
              </a:cxn>
              <a:cxn ang="0">
                <a:pos x="connsiteX24509" y="connsiteY24509"/>
              </a:cxn>
              <a:cxn ang="0">
                <a:pos x="connsiteX24510" y="connsiteY24510"/>
              </a:cxn>
              <a:cxn ang="0">
                <a:pos x="connsiteX24511" y="connsiteY24511"/>
              </a:cxn>
              <a:cxn ang="0">
                <a:pos x="connsiteX24512" y="connsiteY24512"/>
              </a:cxn>
              <a:cxn ang="0">
                <a:pos x="connsiteX24513" y="connsiteY24513"/>
              </a:cxn>
              <a:cxn ang="0">
                <a:pos x="connsiteX24514" y="connsiteY24514"/>
              </a:cxn>
              <a:cxn ang="0">
                <a:pos x="connsiteX24515" y="connsiteY24515"/>
              </a:cxn>
              <a:cxn ang="0">
                <a:pos x="connsiteX24516" y="connsiteY24516"/>
              </a:cxn>
              <a:cxn ang="0">
                <a:pos x="connsiteX24517" y="connsiteY24517"/>
              </a:cxn>
              <a:cxn ang="0">
                <a:pos x="connsiteX24518" y="connsiteY24518"/>
              </a:cxn>
              <a:cxn ang="0">
                <a:pos x="connsiteX24519" y="connsiteY24519"/>
              </a:cxn>
              <a:cxn ang="0">
                <a:pos x="connsiteX24520" y="connsiteY24520"/>
              </a:cxn>
              <a:cxn ang="0">
                <a:pos x="connsiteX24521" y="connsiteY24521"/>
              </a:cxn>
              <a:cxn ang="0">
                <a:pos x="connsiteX24522" y="connsiteY24522"/>
              </a:cxn>
              <a:cxn ang="0">
                <a:pos x="connsiteX24523" y="connsiteY24523"/>
              </a:cxn>
              <a:cxn ang="0">
                <a:pos x="connsiteX24524" y="connsiteY24524"/>
              </a:cxn>
              <a:cxn ang="0">
                <a:pos x="connsiteX24525" y="connsiteY24525"/>
              </a:cxn>
              <a:cxn ang="0">
                <a:pos x="connsiteX24526" y="connsiteY24526"/>
              </a:cxn>
              <a:cxn ang="0">
                <a:pos x="connsiteX24527" y="connsiteY24527"/>
              </a:cxn>
              <a:cxn ang="0">
                <a:pos x="connsiteX24528" y="connsiteY24528"/>
              </a:cxn>
              <a:cxn ang="0">
                <a:pos x="connsiteX24529" y="connsiteY24529"/>
              </a:cxn>
              <a:cxn ang="0">
                <a:pos x="connsiteX24530" y="connsiteY24530"/>
              </a:cxn>
              <a:cxn ang="0">
                <a:pos x="connsiteX24531" y="connsiteY24531"/>
              </a:cxn>
              <a:cxn ang="0">
                <a:pos x="connsiteX24532" y="connsiteY24532"/>
              </a:cxn>
              <a:cxn ang="0">
                <a:pos x="connsiteX24533" y="connsiteY24533"/>
              </a:cxn>
              <a:cxn ang="0">
                <a:pos x="connsiteX24534" y="connsiteY24534"/>
              </a:cxn>
              <a:cxn ang="0">
                <a:pos x="connsiteX24535" y="connsiteY24535"/>
              </a:cxn>
              <a:cxn ang="0">
                <a:pos x="connsiteX24536" y="connsiteY24536"/>
              </a:cxn>
              <a:cxn ang="0">
                <a:pos x="connsiteX24537" y="connsiteY24537"/>
              </a:cxn>
              <a:cxn ang="0">
                <a:pos x="connsiteX24538" y="connsiteY24538"/>
              </a:cxn>
              <a:cxn ang="0">
                <a:pos x="connsiteX24539" y="connsiteY24539"/>
              </a:cxn>
              <a:cxn ang="0">
                <a:pos x="connsiteX24540" y="connsiteY24540"/>
              </a:cxn>
              <a:cxn ang="0">
                <a:pos x="connsiteX24541" y="connsiteY24541"/>
              </a:cxn>
              <a:cxn ang="0">
                <a:pos x="connsiteX24542" y="connsiteY24542"/>
              </a:cxn>
              <a:cxn ang="0">
                <a:pos x="connsiteX24543" y="connsiteY24543"/>
              </a:cxn>
              <a:cxn ang="0">
                <a:pos x="connsiteX24544" y="connsiteY24544"/>
              </a:cxn>
              <a:cxn ang="0">
                <a:pos x="connsiteX24545" y="connsiteY24545"/>
              </a:cxn>
              <a:cxn ang="0">
                <a:pos x="connsiteX24546" y="connsiteY24546"/>
              </a:cxn>
              <a:cxn ang="0">
                <a:pos x="connsiteX24547" y="connsiteY24547"/>
              </a:cxn>
              <a:cxn ang="0">
                <a:pos x="connsiteX24548" y="connsiteY24548"/>
              </a:cxn>
              <a:cxn ang="0">
                <a:pos x="connsiteX24549" y="connsiteY24549"/>
              </a:cxn>
              <a:cxn ang="0">
                <a:pos x="connsiteX24550" y="connsiteY24550"/>
              </a:cxn>
              <a:cxn ang="0">
                <a:pos x="connsiteX24551" y="connsiteY24551"/>
              </a:cxn>
              <a:cxn ang="0">
                <a:pos x="connsiteX24552" y="connsiteY24552"/>
              </a:cxn>
              <a:cxn ang="0">
                <a:pos x="connsiteX24553" y="connsiteY24553"/>
              </a:cxn>
              <a:cxn ang="0">
                <a:pos x="connsiteX24554" y="connsiteY24554"/>
              </a:cxn>
              <a:cxn ang="0">
                <a:pos x="connsiteX24555" y="connsiteY24555"/>
              </a:cxn>
              <a:cxn ang="0">
                <a:pos x="connsiteX24556" y="connsiteY24556"/>
              </a:cxn>
              <a:cxn ang="0">
                <a:pos x="connsiteX24557" y="connsiteY24557"/>
              </a:cxn>
              <a:cxn ang="0">
                <a:pos x="connsiteX24558" y="connsiteY24558"/>
              </a:cxn>
              <a:cxn ang="0">
                <a:pos x="connsiteX24559" y="connsiteY24559"/>
              </a:cxn>
              <a:cxn ang="0">
                <a:pos x="connsiteX24560" y="connsiteY24560"/>
              </a:cxn>
              <a:cxn ang="0">
                <a:pos x="connsiteX24561" y="connsiteY24561"/>
              </a:cxn>
              <a:cxn ang="0">
                <a:pos x="connsiteX24562" y="connsiteY24562"/>
              </a:cxn>
              <a:cxn ang="0">
                <a:pos x="connsiteX24563" y="connsiteY24563"/>
              </a:cxn>
              <a:cxn ang="0">
                <a:pos x="connsiteX24564" y="connsiteY24564"/>
              </a:cxn>
              <a:cxn ang="0">
                <a:pos x="connsiteX24565" y="connsiteY24565"/>
              </a:cxn>
              <a:cxn ang="0">
                <a:pos x="connsiteX24566" y="connsiteY24566"/>
              </a:cxn>
              <a:cxn ang="0">
                <a:pos x="connsiteX24567" y="connsiteY24567"/>
              </a:cxn>
              <a:cxn ang="0">
                <a:pos x="connsiteX24568" y="connsiteY24568"/>
              </a:cxn>
              <a:cxn ang="0">
                <a:pos x="connsiteX24569" y="connsiteY24569"/>
              </a:cxn>
              <a:cxn ang="0">
                <a:pos x="connsiteX24570" y="connsiteY24570"/>
              </a:cxn>
              <a:cxn ang="0">
                <a:pos x="connsiteX24571" y="connsiteY24571"/>
              </a:cxn>
              <a:cxn ang="0">
                <a:pos x="connsiteX24572" y="connsiteY24572"/>
              </a:cxn>
              <a:cxn ang="0">
                <a:pos x="connsiteX24573" y="connsiteY24573"/>
              </a:cxn>
              <a:cxn ang="0">
                <a:pos x="connsiteX24574" y="connsiteY24574"/>
              </a:cxn>
              <a:cxn ang="0">
                <a:pos x="connsiteX24575" y="connsiteY24575"/>
              </a:cxn>
              <a:cxn ang="0">
                <a:pos x="connsiteX24576" y="connsiteY24576"/>
              </a:cxn>
              <a:cxn ang="0">
                <a:pos x="connsiteX24577" y="connsiteY24577"/>
              </a:cxn>
              <a:cxn ang="0">
                <a:pos x="connsiteX24578" y="connsiteY24578"/>
              </a:cxn>
              <a:cxn ang="0">
                <a:pos x="connsiteX24579" y="connsiteY24579"/>
              </a:cxn>
              <a:cxn ang="0">
                <a:pos x="connsiteX24580" y="connsiteY24580"/>
              </a:cxn>
              <a:cxn ang="0">
                <a:pos x="connsiteX24581" y="connsiteY24581"/>
              </a:cxn>
              <a:cxn ang="0">
                <a:pos x="connsiteX24582" y="connsiteY24582"/>
              </a:cxn>
              <a:cxn ang="0">
                <a:pos x="connsiteX24583" y="connsiteY24583"/>
              </a:cxn>
              <a:cxn ang="0">
                <a:pos x="connsiteX24584" y="connsiteY24584"/>
              </a:cxn>
              <a:cxn ang="0">
                <a:pos x="connsiteX24585" y="connsiteY24585"/>
              </a:cxn>
              <a:cxn ang="0">
                <a:pos x="connsiteX24586" y="connsiteY24586"/>
              </a:cxn>
              <a:cxn ang="0">
                <a:pos x="connsiteX24587" y="connsiteY24587"/>
              </a:cxn>
              <a:cxn ang="0">
                <a:pos x="connsiteX24588" y="connsiteY24588"/>
              </a:cxn>
              <a:cxn ang="0">
                <a:pos x="connsiteX24589" y="connsiteY24589"/>
              </a:cxn>
              <a:cxn ang="0">
                <a:pos x="connsiteX24590" y="connsiteY24590"/>
              </a:cxn>
              <a:cxn ang="0">
                <a:pos x="connsiteX24591" y="connsiteY24591"/>
              </a:cxn>
              <a:cxn ang="0">
                <a:pos x="connsiteX24592" y="connsiteY24592"/>
              </a:cxn>
              <a:cxn ang="0">
                <a:pos x="connsiteX24593" y="connsiteY24593"/>
              </a:cxn>
              <a:cxn ang="0">
                <a:pos x="connsiteX24594" y="connsiteY24594"/>
              </a:cxn>
              <a:cxn ang="0">
                <a:pos x="connsiteX24595" y="connsiteY24595"/>
              </a:cxn>
              <a:cxn ang="0">
                <a:pos x="connsiteX24596" y="connsiteY24596"/>
              </a:cxn>
              <a:cxn ang="0">
                <a:pos x="connsiteX24597" y="connsiteY24597"/>
              </a:cxn>
              <a:cxn ang="0">
                <a:pos x="connsiteX24598" y="connsiteY24598"/>
              </a:cxn>
              <a:cxn ang="0">
                <a:pos x="connsiteX24599" y="connsiteY24599"/>
              </a:cxn>
              <a:cxn ang="0">
                <a:pos x="connsiteX24600" y="connsiteY24600"/>
              </a:cxn>
              <a:cxn ang="0">
                <a:pos x="connsiteX24601" y="connsiteY24601"/>
              </a:cxn>
              <a:cxn ang="0">
                <a:pos x="connsiteX24602" y="connsiteY24602"/>
              </a:cxn>
              <a:cxn ang="0">
                <a:pos x="connsiteX24603" y="connsiteY24603"/>
              </a:cxn>
              <a:cxn ang="0">
                <a:pos x="connsiteX24604" y="connsiteY24604"/>
              </a:cxn>
              <a:cxn ang="0">
                <a:pos x="connsiteX24605" y="connsiteY24605"/>
              </a:cxn>
              <a:cxn ang="0">
                <a:pos x="connsiteX24606" y="connsiteY24606"/>
              </a:cxn>
              <a:cxn ang="0">
                <a:pos x="connsiteX24607" y="connsiteY24607"/>
              </a:cxn>
              <a:cxn ang="0">
                <a:pos x="connsiteX24608" y="connsiteY24608"/>
              </a:cxn>
              <a:cxn ang="0">
                <a:pos x="connsiteX24609" y="connsiteY24609"/>
              </a:cxn>
              <a:cxn ang="0">
                <a:pos x="connsiteX24610" y="connsiteY24610"/>
              </a:cxn>
              <a:cxn ang="0">
                <a:pos x="connsiteX24611" y="connsiteY24611"/>
              </a:cxn>
              <a:cxn ang="0">
                <a:pos x="connsiteX24612" y="connsiteY24612"/>
              </a:cxn>
              <a:cxn ang="0">
                <a:pos x="connsiteX24613" y="connsiteY24613"/>
              </a:cxn>
              <a:cxn ang="0">
                <a:pos x="connsiteX24614" y="connsiteY24614"/>
              </a:cxn>
              <a:cxn ang="0">
                <a:pos x="connsiteX24615" y="connsiteY24615"/>
              </a:cxn>
              <a:cxn ang="0">
                <a:pos x="connsiteX24616" y="connsiteY24616"/>
              </a:cxn>
              <a:cxn ang="0">
                <a:pos x="connsiteX24617" y="connsiteY24617"/>
              </a:cxn>
              <a:cxn ang="0">
                <a:pos x="connsiteX24618" y="connsiteY24618"/>
              </a:cxn>
              <a:cxn ang="0">
                <a:pos x="connsiteX24619" y="connsiteY24619"/>
              </a:cxn>
              <a:cxn ang="0">
                <a:pos x="connsiteX24620" y="connsiteY24620"/>
              </a:cxn>
              <a:cxn ang="0">
                <a:pos x="connsiteX24621" y="connsiteY24621"/>
              </a:cxn>
              <a:cxn ang="0">
                <a:pos x="connsiteX24622" y="connsiteY24622"/>
              </a:cxn>
              <a:cxn ang="0">
                <a:pos x="connsiteX24623" y="connsiteY24623"/>
              </a:cxn>
              <a:cxn ang="0">
                <a:pos x="connsiteX24624" y="connsiteY24624"/>
              </a:cxn>
              <a:cxn ang="0">
                <a:pos x="connsiteX24625" y="connsiteY24625"/>
              </a:cxn>
              <a:cxn ang="0">
                <a:pos x="connsiteX24626" y="connsiteY24626"/>
              </a:cxn>
              <a:cxn ang="0">
                <a:pos x="connsiteX24627" y="connsiteY24627"/>
              </a:cxn>
              <a:cxn ang="0">
                <a:pos x="connsiteX24628" y="connsiteY24628"/>
              </a:cxn>
              <a:cxn ang="0">
                <a:pos x="connsiteX24629" y="connsiteY24629"/>
              </a:cxn>
              <a:cxn ang="0">
                <a:pos x="connsiteX24630" y="connsiteY24630"/>
              </a:cxn>
              <a:cxn ang="0">
                <a:pos x="connsiteX24631" y="connsiteY24631"/>
              </a:cxn>
              <a:cxn ang="0">
                <a:pos x="connsiteX24632" y="connsiteY24632"/>
              </a:cxn>
              <a:cxn ang="0">
                <a:pos x="connsiteX24633" y="connsiteY24633"/>
              </a:cxn>
              <a:cxn ang="0">
                <a:pos x="connsiteX24634" y="connsiteY24634"/>
              </a:cxn>
              <a:cxn ang="0">
                <a:pos x="connsiteX24635" y="connsiteY24635"/>
              </a:cxn>
              <a:cxn ang="0">
                <a:pos x="connsiteX24636" y="connsiteY24636"/>
              </a:cxn>
              <a:cxn ang="0">
                <a:pos x="connsiteX24637" y="connsiteY24637"/>
              </a:cxn>
              <a:cxn ang="0">
                <a:pos x="connsiteX24638" y="connsiteY24638"/>
              </a:cxn>
              <a:cxn ang="0">
                <a:pos x="connsiteX24639" y="connsiteY24639"/>
              </a:cxn>
              <a:cxn ang="0">
                <a:pos x="connsiteX24640" y="connsiteY24640"/>
              </a:cxn>
              <a:cxn ang="0">
                <a:pos x="connsiteX24641" y="connsiteY24641"/>
              </a:cxn>
              <a:cxn ang="0">
                <a:pos x="connsiteX24642" y="connsiteY24642"/>
              </a:cxn>
              <a:cxn ang="0">
                <a:pos x="connsiteX24643" y="connsiteY24643"/>
              </a:cxn>
              <a:cxn ang="0">
                <a:pos x="connsiteX24644" y="connsiteY24644"/>
              </a:cxn>
              <a:cxn ang="0">
                <a:pos x="connsiteX24645" y="connsiteY24645"/>
              </a:cxn>
              <a:cxn ang="0">
                <a:pos x="connsiteX24646" y="connsiteY24646"/>
              </a:cxn>
              <a:cxn ang="0">
                <a:pos x="connsiteX24647" y="connsiteY24647"/>
              </a:cxn>
              <a:cxn ang="0">
                <a:pos x="connsiteX24648" y="connsiteY24648"/>
              </a:cxn>
              <a:cxn ang="0">
                <a:pos x="connsiteX24649" y="connsiteY24649"/>
              </a:cxn>
              <a:cxn ang="0">
                <a:pos x="connsiteX24650" y="connsiteY24650"/>
              </a:cxn>
              <a:cxn ang="0">
                <a:pos x="connsiteX24651" y="connsiteY24651"/>
              </a:cxn>
              <a:cxn ang="0">
                <a:pos x="connsiteX24652" y="connsiteY24652"/>
              </a:cxn>
              <a:cxn ang="0">
                <a:pos x="connsiteX24653" y="connsiteY24653"/>
              </a:cxn>
              <a:cxn ang="0">
                <a:pos x="connsiteX24654" y="connsiteY24654"/>
              </a:cxn>
              <a:cxn ang="0">
                <a:pos x="connsiteX24655" y="connsiteY24655"/>
              </a:cxn>
              <a:cxn ang="0">
                <a:pos x="connsiteX24656" y="connsiteY24656"/>
              </a:cxn>
              <a:cxn ang="0">
                <a:pos x="connsiteX24657" y="connsiteY24657"/>
              </a:cxn>
              <a:cxn ang="0">
                <a:pos x="connsiteX24658" y="connsiteY24658"/>
              </a:cxn>
              <a:cxn ang="0">
                <a:pos x="connsiteX24659" y="connsiteY24659"/>
              </a:cxn>
              <a:cxn ang="0">
                <a:pos x="connsiteX24660" y="connsiteY24660"/>
              </a:cxn>
              <a:cxn ang="0">
                <a:pos x="connsiteX24661" y="connsiteY24661"/>
              </a:cxn>
              <a:cxn ang="0">
                <a:pos x="connsiteX24662" y="connsiteY24662"/>
              </a:cxn>
              <a:cxn ang="0">
                <a:pos x="connsiteX24663" y="connsiteY24663"/>
              </a:cxn>
              <a:cxn ang="0">
                <a:pos x="connsiteX24664" y="connsiteY24664"/>
              </a:cxn>
              <a:cxn ang="0">
                <a:pos x="connsiteX24665" y="connsiteY24665"/>
              </a:cxn>
              <a:cxn ang="0">
                <a:pos x="connsiteX24666" y="connsiteY24666"/>
              </a:cxn>
              <a:cxn ang="0">
                <a:pos x="connsiteX24667" y="connsiteY24667"/>
              </a:cxn>
              <a:cxn ang="0">
                <a:pos x="connsiteX24668" y="connsiteY24668"/>
              </a:cxn>
              <a:cxn ang="0">
                <a:pos x="connsiteX24669" y="connsiteY24669"/>
              </a:cxn>
              <a:cxn ang="0">
                <a:pos x="connsiteX24670" y="connsiteY24670"/>
              </a:cxn>
              <a:cxn ang="0">
                <a:pos x="connsiteX24671" y="connsiteY24671"/>
              </a:cxn>
              <a:cxn ang="0">
                <a:pos x="connsiteX24672" y="connsiteY24672"/>
              </a:cxn>
              <a:cxn ang="0">
                <a:pos x="connsiteX24673" y="connsiteY24673"/>
              </a:cxn>
              <a:cxn ang="0">
                <a:pos x="connsiteX24674" y="connsiteY24674"/>
              </a:cxn>
              <a:cxn ang="0">
                <a:pos x="connsiteX24675" y="connsiteY24675"/>
              </a:cxn>
              <a:cxn ang="0">
                <a:pos x="connsiteX24676" y="connsiteY24676"/>
              </a:cxn>
              <a:cxn ang="0">
                <a:pos x="connsiteX24677" y="connsiteY24677"/>
              </a:cxn>
              <a:cxn ang="0">
                <a:pos x="connsiteX24678" y="connsiteY24678"/>
              </a:cxn>
              <a:cxn ang="0">
                <a:pos x="connsiteX24679" y="connsiteY24679"/>
              </a:cxn>
              <a:cxn ang="0">
                <a:pos x="connsiteX24680" y="connsiteY24680"/>
              </a:cxn>
              <a:cxn ang="0">
                <a:pos x="connsiteX24681" y="connsiteY24681"/>
              </a:cxn>
              <a:cxn ang="0">
                <a:pos x="connsiteX24682" y="connsiteY24682"/>
              </a:cxn>
              <a:cxn ang="0">
                <a:pos x="connsiteX24683" y="connsiteY24683"/>
              </a:cxn>
              <a:cxn ang="0">
                <a:pos x="connsiteX24684" y="connsiteY24684"/>
              </a:cxn>
              <a:cxn ang="0">
                <a:pos x="connsiteX24685" y="connsiteY24685"/>
              </a:cxn>
              <a:cxn ang="0">
                <a:pos x="connsiteX24686" y="connsiteY24686"/>
              </a:cxn>
              <a:cxn ang="0">
                <a:pos x="connsiteX24687" y="connsiteY24687"/>
              </a:cxn>
              <a:cxn ang="0">
                <a:pos x="connsiteX24688" y="connsiteY24688"/>
              </a:cxn>
              <a:cxn ang="0">
                <a:pos x="connsiteX24689" y="connsiteY24689"/>
              </a:cxn>
              <a:cxn ang="0">
                <a:pos x="connsiteX24690" y="connsiteY24690"/>
              </a:cxn>
              <a:cxn ang="0">
                <a:pos x="connsiteX24691" y="connsiteY24691"/>
              </a:cxn>
              <a:cxn ang="0">
                <a:pos x="connsiteX24692" y="connsiteY24692"/>
              </a:cxn>
              <a:cxn ang="0">
                <a:pos x="connsiteX24693" y="connsiteY24693"/>
              </a:cxn>
              <a:cxn ang="0">
                <a:pos x="connsiteX24694" y="connsiteY24694"/>
              </a:cxn>
              <a:cxn ang="0">
                <a:pos x="connsiteX24695" y="connsiteY24695"/>
              </a:cxn>
              <a:cxn ang="0">
                <a:pos x="connsiteX24696" y="connsiteY24696"/>
              </a:cxn>
              <a:cxn ang="0">
                <a:pos x="connsiteX24697" y="connsiteY24697"/>
              </a:cxn>
              <a:cxn ang="0">
                <a:pos x="connsiteX24698" y="connsiteY24698"/>
              </a:cxn>
              <a:cxn ang="0">
                <a:pos x="connsiteX24699" y="connsiteY24699"/>
              </a:cxn>
              <a:cxn ang="0">
                <a:pos x="connsiteX24700" y="connsiteY24700"/>
              </a:cxn>
              <a:cxn ang="0">
                <a:pos x="connsiteX24701" y="connsiteY24701"/>
              </a:cxn>
              <a:cxn ang="0">
                <a:pos x="connsiteX24702" y="connsiteY24702"/>
              </a:cxn>
              <a:cxn ang="0">
                <a:pos x="connsiteX24703" y="connsiteY24703"/>
              </a:cxn>
              <a:cxn ang="0">
                <a:pos x="connsiteX24704" y="connsiteY24704"/>
              </a:cxn>
              <a:cxn ang="0">
                <a:pos x="connsiteX24705" y="connsiteY24705"/>
              </a:cxn>
              <a:cxn ang="0">
                <a:pos x="connsiteX24706" y="connsiteY24706"/>
              </a:cxn>
              <a:cxn ang="0">
                <a:pos x="connsiteX24707" y="connsiteY24707"/>
              </a:cxn>
              <a:cxn ang="0">
                <a:pos x="connsiteX24708" y="connsiteY24708"/>
              </a:cxn>
              <a:cxn ang="0">
                <a:pos x="connsiteX24709" y="connsiteY24709"/>
              </a:cxn>
              <a:cxn ang="0">
                <a:pos x="connsiteX24710" y="connsiteY24710"/>
              </a:cxn>
              <a:cxn ang="0">
                <a:pos x="connsiteX24711" y="connsiteY24711"/>
              </a:cxn>
              <a:cxn ang="0">
                <a:pos x="connsiteX24712" y="connsiteY24712"/>
              </a:cxn>
              <a:cxn ang="0">
                <a:pos x="connsiteX24713" y="connsiteY24713"/>
              </a:cxn>
              <a:cxn ang="0">
                <a:pos x="connsiteX24714" y="connsiteY24714"/>
              </a:cxn>
              <a:cxn ang="0">
                <a:pos x="connsiteX24715" y="connsiteY24715"/>
              </a:cxn>
              <a:cxn ang="0">
                <a:pos x="connsiteX24716" y="connsiteY24716"/>
              </a:cxn>
              <a:cxn ang="0">
                <a:pos x="connsiteX24717" y="connsiteY24717"/>
              </a:cxn>
              <a:cxn ang="0">
                <a:pos x="connsiteX24718" y="connsiteY24718"/>
              </a:cxn>
              <a:cxn ang="0">
                <a:pos x="connsiteX24719" y="connsiteY24719"/>
              </a:cxn>
              <a:cxn ang="0">
                <a:pos x="connsiteX24720" y="connsiteY24720"/>
              </a:cxn>
              <a:cxn ang="0">
                <a:pos x="connsiteX24721" y="connsiteY24721"/>
              </a:cxn>
              <a:cxn ang="0">
                <a:pos x="connsiteX24722" y="connsiteY24722"/>
              </a:cxn>
              <a:cxn ang="0">
                <a:pos x="connsiteX24723" y="connsiteY24723"/>
              </a:cxn>
              <a:cxn ang="0">
                <a:pos x="connsiteX24724" y="connsiteY24724"/>
              </a:cxn>
              <a:cxn ang="0">
                <a:pos x="connsiteX24725" y="connsiteY24725"/>
              </a:cxn>
              <a:cxn ang="0">
                <a:pos x="connsiteX24726" y="connsiteY24726"/>
              </a:cxn>
              <a:cxn ang="0">
                <a:pos x="connsiteX24727" y="connsiteY24727"/>
              </a:cxn>
              <a:cxn ang="0">
                <a:pos x="connsiteX24728" y="connsiteY24728"/>
              </a:cxn>
              <a:cxn ang="0">
                <a:pos x="connsiteX24729" y="connsiteY24729"/>
              </a:cxn>
              <a:cxn ang="0">
                <a:pos x="connsiteX24730" y="connsiteY24730"/>
              </a:cxn>
              <a:cxn ang="0">
                <a:pos x="connsiteX24731" y="connsiteY24731"/>
              </a:cxn>
              <a:cxn ang="0">
                <a:pos x="connsiteX24732" y="connsiteY24732"/>
              </a:cxn>
              <a:cxn ang="0">
                <a:pos x="connsiteX24733" y="connsiteY24733"/>
              </a:cxn>
              <a:cxn ang="0">
                <a:pos x="connsiteX24734" y="connsiteY24734"/>
              </a:cxn>
              <a:cxn ang="0">
                <a:pos x="connsiteX24735" y="connsiteY24735"/>
              </a:cxn>
              <a:cxn ang="0">
                <a:pos x="connsiteX24736" y="connsiteY24736"/>
              </a:cxn>
              <a:cxn ang="0">
                <a:pos x="connsiteX24737" y="connsiteY24737"/>
              </a:cxn>
              <a:cxn ang="0">
                <a:pos x="connsiteX24738" y="connsiteY24738"/>
              </a:cxn>
              <a:cxn ang="0">
                <a:pos x="connsiteX24739" y="connsiteY24739"/>
              </a:cxn>
              <a:cxn ang="0">
                <a:pos x="connsiteX24740" y="connsiteY24740"/>
              </a:cxn>
              <a:cxn ang="0">
                <a:pos x="connsiteX24741" y="connsiteY24741"/>
              </a:cxn>
              <a:cxn ang="0">
                <a:pos x="connsiteX24742" y="connsiteY24742"/>
              </a:cxn>
              <a:cxn ang="0">
                <a:pos x="connsiteX24743" y="connsiteY24743"/>
              </a:cxn>
              <a:cxn ang="0">
                <a:pos x="connsiteX24744" y="connsiteY24744"/>
              </a:cxn>
              <a:cxn ang="0">
                <a:pos x="connsiteX24745" y="connsiteY24745"/>
              </a:cxn>
              <a:cxn ang="0">
                <a:pos x="connsiteX24746" y="connsiteY24746"/>
              </a:cxn>
              <a:cxn ang="0">
                <a:pos x="connsiteX24747" y="connsiteY24747"/>
              </a:cxn>
              <a:cxn ang="0">
                <a:pos x="connsiteX24748" y="connsiteY24748"/>
              </a:cxn>
              <a:cxn ang="0">
                <a:pos x="connsiteX24749" y="connsiteY24749"/>
              </a:cxn>
              <a:cxn ang="0">
                <a:pos x="connsiteX24750" y="connsiteY24750"/>
              </a:cxn>
              <a:cxn ang="0">
                <a:pos x="connsiteX24751" y="connsiteY24751"/>
              </a:cxn>
              <a:cxn ang="0">
                <a:pos x="connsiteX24752" y="connsiteY24752"/>
              </a:cxn>
              <a:cxn ang="0">
                <a:pos x="connsiteX24753" y="connsiteY24753"/>
              </a:cxn>
              <a:cxn ang="0">
                <a:pos x="connsiteX24754" y="connsiteY24754"/>
              </a:cxn>
              <a:cxn ang="0">
                <a:pos x="connsiteX24755" y="connsiteY24755"/>
              </a:cxn>
              <a:cxn ang="0">
                <a:pos x="connsiteX24756" y="connsiteY24756"/>
              </a:cxn>
              <a:cxn ang="0">
                <a:pos x="connsiteX24757" y="connsiteY24757"/>
              </a:cxn>
              <a:cxn ang="0">
                <a:pos x="connsiteX24758" y="connsiteY24758"/>
              </a:cxn>
              <a:cxn ang="0">
                <a:pos x="connsiteX24759" y="connsiteY24759"/>
              </a:cxn>
              <a:cxn ang="0">
                <a:pos x="connsiteX24760" y="connsiteY24760"/>
              </a:cxn>
              <a:cxn ang="0">
                <a:pos x="connsiteX24761" y="connsiteY24761"/>
              </a:cxn>
              <a:cxn ang="0">
                <a:pos x="connsiteX24762" y="connsiteY24762"/>
              </a:cxn>
              <a:cxn ang="0">
                <a:pos x="connsiteX24763" y="connsiteY24763"/>
              </a:cxn>
              <a:cxn ang="0">
                <a:pos x="connsiteX24764" y="connsiteY24764"/>
              </a:cxn>
              <a:cxn ang="0">
                <a:pos x="connsiteX24765" y="connsiteY24765"/>
              </a:cxn>
              <a:cxn ang="0">
                <a:pos x="connsiteX24766" y="connsiteY24766"/>
              </a:cxn>
              <a:cxn ang="0">
                <a:pos x="connsiteX24767" y="connsiteY24767"/>
              </a:cxn>
              <a:cxn ang="0">
                <a:pos x="connsiteX24768" y="connsiteY24768"/>
              </a:cxn>
              <a:cxn ang="0">
                <a:pos x="connsiteX24769" y="connsiteY24769"/>
              </a:cxn>
              <a:cxn ang="0">
                <a:pos x="connsiteX24770" y="connsiteY24770"/>
              </a:cxn>
              <a:cxn ang="0">
                <a:pos x="connsiteX24771" y="connsiteY24771"/>
              </a:cxn>
              <a:cxn ang="0">
                <a:pos x="connsiteX24772" y="connsiteY24772"/>
              </a:cxn>
              <a:cxn ang="0">
                <a:pos x="connsiteX24773" y="connsiteY24773"/>
              </a:cxn>
              <a:cxn ang="0">
                <a:pos x="connsiteX24774" y="connsiteY24774"/>
              </a:cxn>
              <a:cxn ang="0">
                <a:pos x="connsiteX24775" y="connsiteY24775"/>
              </a:cxn>
              <a:cxn ang="0">
                <a:pos x="connsiteX24776" y="connsiteY24776"/>
              </a:cxn>
              <a:cxn ang="0">
                <a:pos x="connsiteX24777" y="connsiteY24777"/>
              </a:cxn>
              <a:cxn ang="0">
                <a:pos x="connsiteX24778" y="connsiteY24778"/>
              </a:cxn>
              <a:cxn ang="0">
                <a:pos x="connsiteX24779" y="connsiteY24779"/>
              </a:cxn>
              <a:cxn ang="0">
                <a:pos x="connsiteX24780" y="connsiteY24780"/>
              </a:cxn>
              <a:cxn ang="0">
                <a:pos x="connsiteX24781" y="connsiteY24781"/>
              </a:cxn>
              <a:cxn ang="0">
                <a:pos x="connsiteX24782" y="connsiteY24782"/>
              </a:cxn>
              <a:cxn ang="0">
                <a:pos x="connsiteX24783" y="connsiteY24783"/>
              </a:cxn>
              <a:cxn ang="0">
                <a:pos x="connsiteX24784" y="connsiteY24784"/>
              </a:cxn>
              <a:cxn ang="0">
                <a:pos x="connsiteX24785" y="connsiteY24785"/>
              </a:cxn>
              <a:cxn ang="0">
                <a:pos x="connsiteX24786" y="connsiteY24786"/>
              </a:cxn>
              <a:cxn ang="0">
                <a:pos x="connsiteX24787" y="connsiteY24787"/>
              </a:cxn>
              <a:cxn ang="0">
                <a:pos x="connsiteX24788" y="connsiteY24788"/>
              </a:cxn>
              <a:cxn ang="0">
                <a:pos x="connsiteX24789" y="connsiteY24789"/>
              </a:cxn>
              <a:cxn ang="0">
                <a:pos x="connsiteX24790" y="connsiteY24790"/>
              </a:cxn>
              <a:cxn ang="0">
                <a:pos x="connsiteX24791" y="connsiteY24791"/>
              </a:cxn>
              <a:cxn ang="0">
                <a:pos x="connsiteX24792" y="connsiteY24792"/>
              </a:cxn>
              <a:cxn ang="0">
                <a:pos x="connsiteX24793" y="connsiteY24793"/>
              </a:cxn>
              <a:cxn ang="0">
                <a:pos x="connsiteX24794" y="connsiteY24794"/>
              </a:cxn>
              <a:cxn ang="0">
                <a:pos x="connsiteX24795" y="connsiteY24795"/>
              </a:cxn>
              <a:cxn ang="0">
                <a:pos x="connsiteX24796" y="connsiteY24796"/>
              </a:cxn>
              <a:cxn ang="0">
                <a:pos x="connsiteX24797" y="connsiteY24797"/>
              </a:cxn>
              <a:cxn ang="0">
                <a:pos x="connsiteX24798" y="connsiteY24798"/>
              </a:cxn>
              <a:cxn ang="0">
                <a:pos x="connsiteX24799" y="connsiteY24799"/>
              </a:cxn>
              <a:cxn ang="0">
                <a:pos x="connsiteX24800" y="connsiteY24800"/>
              </a:cxn>
              <a:cxn ang="0">
                <a:pos x="connsiteX24801" y="connsiteY24801"/>
              </a:cxn>
              <a:cxn ang="0">
                <a:pos x="connsiteX24802" y="connsiteY24802"/>
              </a:cxn>
              <a:cxn ang="0">
                <a:pos x="connsiteX24803" y="connsiteY24803"/>
              </a:cxn>
              <a:cxn ang="0">
                <a:pos x="connsiteX24804" y="connsiteY24804"/>
              </a:cxn>
              <a:cxn ang="0">
                <a:pos x="connsiteX24805" y="connsiteY24805"/>
              </a:cxn>
              <a:cxn ang="0">
                <a:pos x="connsiteX24806" y="connsiteY24806"/>
              </a:cxn>
              <a:cxn ang="0">
                <a:pos x="connsiteX24807" y="connsiteY24807"/>
              </a:cxn>
              <a:cxn ang="0">
                <a:pos x="connsiteX24808" y="connsiteY24808"/>
              </a:cxn>
              <a:cxn ang="0">
                <a:pos x="connsiteX24809" y="connsiteY24809"/>
              </a:cxn>
              <a:cxn ang="0">
                <a:pos x="connsiteX24810" y="connsiteY24810"/>
              </a:cxn>
              <a:cxn ang="0">
                <a:pos x="connsiteX24811" y="connsiteY24811"/>
              </a:cxn>
              <a:cxn ang="0">
                <a:pos x="connsiteX24812" y="connsiteY24812"/>
              </a:cxn>
              <a:cxn ang="0">
                <a:pos x="connsiteX24813" y="connsiteY24813"/>
              </a:cxn>
              <a:cxn ang="0">
                <a:pos x="connsiteX24814" y="connsiteY24814"/>
              </a:cxn>
              <a:cxn ang="0">
                <a:pos x="connsiteX24815" y="connsiteY24815"/>
              </a:cxn>
              <a:cxn ang="0">
                <a:pos x="connsiteX24816" y="connsiteY24816"/>
              </a:cxn>
              <a:cxn ang="0">
                <a:pos x="connsiteX24817" y="connsiteY24817"/>
              </a:cxn>
              <a:cxn ang="0">
                <a:pos x="connsiteX24818" y="connsiteY24818"/>
              </a:cxn>
              <a:cxn ang="0">
                <a:pos x="connsiteX24819" y="connsiteY24819"/>
              </a:cxn>
              <a:cxn ang="0">
                <a:pos x="connsiteX24820" y="connsiteY24820"/>
              </a:cxn>
              <a:cxn ang="0">
                <a:pos x="connsiteX24821" y="connsiteY24821"/>
              </a:cxn>
              <a:cxn ang="0">
                <a:pos x="connsiteX24822" y="connsiteY24822"/>
              </a:cxn>
              <a:cxn ang="0">
                <a:pos x="connsiteX24823" y="connsiteY24823"/>
              </a:cxn>
              <a:cxn ang="0">
                <a:pos x="connsiteX24824" y="connsiteY24824"/>
              </a:cxn>
              <a:cxn ang="0">
                <a:pos x="connsiteX24825" y="connsiteY24825"/>
              </a:cxn>
              <a:cxn ang="0">
                <a:pos x="connsiteX24826" y="connsiteY24826"/>
              </a:cxn>
              <a:cxn ang="0">
                <a:pos x="connsiteX24827" y="connsiteY24827"/>
              </a:cxn>
              <a:cxn ang="0">
                <a:pos x="connsiteX24828" y="connsiteY24828"/>
              </a:cxn>
              <a:cxn ang="0">
                <a:pos x="connsiteX24829" y="connsiteY24829"/>
              </a:cxn>
              <a:cxn ang="0">
                <a:pos x="connsiteX24830" y="connsiteY24830"/>
              </a:cxn>
              <a:cxn ang="0">
                <a:pos x="connsiteX24831" y="connsiteY24831"/>
              </a:cxn>
              <a:cxn ang="0">
                <a:pos x="connsiteX24832" y="connsiteY24832"/>
              </a:cxn>
              <a:cxn ang="0">
                <a:pos x="connsiteX24833" y="connsiteY24833"/>
              </a:cxn>
              <a:cxn ang="0">
                <a:pos x="connsiteX24834" y="connsiteY24834"/>
              </a:cxn>
              <a:cxn ang="0">
                <a:pos x="connsiteX24835" y="connsiteY24835"/>
              </a:cxn>
              <a:cxn ang="0">
                <a:pos x="connsiteX24836" y="connsiteY24836"/>
              </a:cxn>
              <a:cxn ang="0">
                <a:pos x="connsiteX24837" y="connsiteY24837"/>
              </a:cxn>
              <a:cxn ang="0">
                <a:pos x="connsiteX24838" y="connsiteY24838"/>
              </a:cxn>
              <a:cxn ang="0">
                <a:pos x="connsiteX24839" y="connsiteY24839"/>
              </a:cxn>
              <a:cxn ang="0">
                <a:pos x="connsiteX24840" y="connsiteY24840"/>
              </a:cxn>
              <a:cxn ang="0">
                <a:pos x="connsiteX24841" y="connsiteY24841"/>
              </a:cxn>
              <a:cxn ang="0">
                <a:pos x="connsiteX24842" y="connsiteY24842"/>
              </a:cxn>
              <a:cxn ang="0">
                <a:pos x="connsiteX24843" y="connsiteY24843"/>
              </a:cxn>
              <a:cxn ang="0">
                <a:pos x="connsiteX24844" y="connsiteY24844"/>
              </a:cxn>
              <a:cxn ang="0">
                <a:pos x="connsiteX24845" y="connsiteY24845"/>
              </a:cxn>
              <a:cxn ang="0">
                <a:pos x="connsiteX24846" y="connsiteY24846"/>
              </a:cxn>
              <a:cxn ang="0">
                <a:pos x="connsiteX24847" y="connsiteY24847"/>
              </a:cxn>
              <a:cxn ang="0">
                <a:pos x="connsiteX24848" y="connsiteY24848"/>
              </a:cxn>
              <a:cxn ang="0">
                <a:pos x="connsiteX24849" y="connsiteY24849"/>
              </a:cxn>
              <a:cxn ang="0">
                <a:pos x="connsiteX24850" y="connsiteY24850"/>
              </a:cxn>
              <a:cxn ang="0">
                <a:pos x="connsiteX24851" y="connsiteY24851"/>
              </a:cxn>
              <a:cxn ang="0">
                <a:pos x="connsiteX24852" y="connsiteY24852"/>
              </a:cxn>
              <a:cxn ang="0">
                <a:pos x="connsiteX24853" y="connsiteY24853"/>
              </a:cxn>
              <a:cxn ang="0">
                <a:pos x="connsiteX24854" y="connsiteY24854"/>
              </a:cxn>
              <a:cxn ang="0">
                <a:pos x="connsiteX24855" y="connsiteY24855"/>
              </a:cxn>
              <a:cxn ang="0">
                <a:pos x="connsiteX24856" y="connsiteY24856"/>
              </a:cxn>
              <a:cxn ang="0">
                <a:pos x="connsiteX24857" y="connsiteY24857"/>
              </a:cxn>
              <a:cxn ang="0">
                <a:pos x="connsiteX24858" y="connsiteY24858"/>
              </a:cxn>
              <a:cxn ang="0">
                <a:pos x="connsiteX24859" y="connsiteY24859"/>
              </a:cxn>
              <a:cxn ang="0">
                <a:pos x="connsiteX24860" y="connsiteY24860"/>
              </a:cxn>
              <a:cxn ang="0">
                <a:pos x="connsiteX24861" y="connsiteY24861"/>
              </a:cxn>
              <a:cxn ang="0">
                <a:pos x="connsiteX24862" y="connsiteY24862"/>
              </a:cxn>
              <a:cxn ang="0">
                <a:pos x="connsiteX24863" y="connsiteY24863"/>
              </a:cxn>
              <a:cxn ang="0">
                <a:pos x="connsiteX24864" y="connsiteY24864"/>
              </a:cxn>
              <a:cxn ang="0">
                <a:pos x="connsiteX24865" y="connsiteY24865"/>
              </a:cxn>
              <a:cxn ang="0">
                <a:pos x="connsiteX24866" y="connsiteY24866"/>
              </a:cxn>
              <a:cxn ang="0">
                <a:pos x="connsiteX24867" y="connsiteY24867"/>
              </a:cxn>
              <a:cxn ang="0">
                <a:pos x="connsiteX24868" y="connsiteY24868"/>
              </a:cxn>
              <a:cxn ang="0">
                <a:pos x="connsiteX24869" y="connsiteY24869"/>
              </a:cxn>
              <a:cxn ang="0">
                <a:pos x="connsiteX24870" y="connsiteY24870"/>
              </a:cxn>
              <a:cxn ang="0">
                <a:pos x="connsiteX24871" y="connsiteY24871"/>
              </a:cxn>
              <a:cxn ang="0">
                <a:pos x="connsiteX24872" y="connsiteY24872"/>
              </a:cxn>
              <a:cxn ang="0">
                <a:pos x="connsiteX24873" y="connsiteY24873"/>
              </a:cxn>
              <a:cxn ang="0">
                <a:pos x="connsiteX24874" y="connsiteY24874"/>
              </a:cxn>
              <a:cxn ang="0">
                <a:pos x="connsiteX24875" y="connsiteY24875"/>
              </a:cxn>
              <a:cxn ang="0">
                <a:pos x="connsiteX24876" y="connsiteY24876"/>
              </a:cxn>
              <a:cxn ang="0">
                <a:pos x="connsiteX24877" y="connsiteY24877"/>
              </a:cxn>
              <a:cxn ang="0">
                <a:pos x="connsiteX24878" y="connsiteY24878"/>
              </a:cxn>
              <a:cxn ang="0">
                <a:pos x="connsiteX24879" y="connsiteY24879"/>
              </a:cxn>
              <a:cxn ang="0">
                <a:pos x="connsiteX24880" y="connsiteY24880"/>
              </a:cxn>
              <a:cxn ang="0">
                <a:pos x="connsiteX24881" y="connsiteY24881"/>
              </a:cxn>
              <a:cxn ang="0">
                <a:pos x="connsiteX24882" y="connsiteY24882"/>
              </a:cxn>
              <a:cxn ang="0">
                <a:pos x="connsiteX24883" y="connsiteY24883"/>
              </a:cxn>
              <a:cxn ang="0">
                <a:pos x="connsiteX24884" y="connsiteY24884"/>
              </a:cxn>
              <a:cxn ang="0">
                <a:pos x="connsiteX24885" y="connsiteY24885"/>
              </a:cxn>
              <a:cxn ang="0">
                <a:pos x="connsiteX24886" y="connsiteY24886"/>
              </a:cxn>
              <a:cxn ang="0">
                <a:pos x="connsiteX24887" y="connsiteY24887"/>
              </a:cxn>
              <a:cxn ang="0">
                <a:pos x="connsiteX24888" y="connsiteY24888"/>
              </a:cxn>
              <a:cxn ang="0">
                <a:pos x="connsiteX24889" y="connsiteY24889"/>
              </a:cxn>
              <a:cxn ang="0">
                <a:pos x="connsiteX24890" y="connsiteY24890"/>
              </a:cxn>
              <a:cxn ang="0">
                <a:pos x="connsiteX24891" y="connsiteY24891"/>
              </a:cxn>
              <a:cxn ang="0">
                <a:pos x="connsiteX24892" y="connsiteY24892"/>
              </a:cxn>
              <a:cxn ang="0">
                <a:pos x="connsiteX24893" y="connsiteY24893"/>
              </a:cxn>
              <a:cxn ang="0">
                <a:pos x="connsiteX24894" y="connsiteY24894"/>
              </a:cxn>
              <a:cxn ang="0">
                <a:pos x="connsiteX24895" y="connsiteY24895"/>
              </a:cxn>
              <a:cxn ang="0">
                <a:pos x="connsiteX24896" y="connsiteY24896"/>
              </a:cxn>
              <a:cxn ang="0">
                <a:pos x="connsiteX24897" y="connsiteY24897"/>
              </a:cxn>
              <a:cxn ang="0">
                <a:pos x="connsiteX24898" y="connsiteY24898"/>
              </a:cxn>
              <a:cxn ang="0">
                <a:pos x="connsiteX24899" y="connsiteY24899"/>
              </a:cxn>
              <a:cxn ang="0">
                <a:pos x="connsiteX24900" y="connsiteY24900"/>
              </a:cxn>
              <a:cxn ang="0">
                <a:pos x="connsiteX24901" y="connsiteY24901"/>
              </a:cxn>
              <a:cxn ang="0">
                <a:pos x="connsiteX24902" y="connsiteY24902"/>
              </a:cxn>
              <a:cxn ang="0">
                <a:pos x="connsiteX24903" y="connsiteY24903"/>
              </a:cxn>
              <a:cxn ang="0">
                <a:pos x="connsiteX24904" y="connsiteY24904"/>
              </a:cxn>
              <a:cxn ang="0">
                <a:pos x="connsiteX24905" y="connsiteY24905"/>
              </a:cxn>
              <a:cxn ang="0">
                <a:pos x="connsiteX24906" y="connsiteY24906"/>
              </a:cxn>
              <a:cxn ang="0">
                <a:pos x="connsiteX24907" y="connsiteY24907"/>
              </a:cxn>
              <a:cxn ang="0">
                <a:pos x="connsiteX24908" y="connsiteY24908"/>
              </a:cxn>
              <a:cxn ang="0">
                <a:pos x="connsiteX24909" y="connsiteY24909"/>
              </a:cxn>
              <a:cxn ang="0">
                <a:pos x="connsiteX24910" y="connsiteY24910"/>
              </a:cxn>
              <a:cxn ang="0">
                <a:pos x="connsiteX24911" y="connsiteY24911"/>
              </a:cxn>
              <a:cxn ang="0">
                <a:pos x="connsiteX24912" y="connsiteY24912"/>
              </a:cxn>
              <a:cxn ang="0">
                <a:pos x="connsiteX24913" y="connsiteY24913"/>
              </a:cxn>
              <a:cxn ang="0">
                <a:pos x="connsiteX24914" y="connsiteY24914"/>
              </a:cxn>
              <a:cxn ang="0">
                <a:pos x="connsiteX24915" y="connsiteY24915"/>
              </a:cxn>
              <a:cxn ang="0">
                <a:pos x="connsiteX24916" y="connsiteY24916"/>
              </a:cxn>
              <a:cxn ang="0">
                <a:pos x="connsiteX24917" y="connsiteY24917"/>
              </a:cxn>
              <a:cxn ang="0">
                <a:pos x="connsiteX24918" y="connsiteY24918"/>
              </a:cxn>
              <a:cxn ang="0">
                <a:pos x="connsiteX24919" y="connsiteY24919"/>
              </a:cxn>
              <a:cxn ang="0">
                <a:pos x="connsiteX24920" y="connsiteY24920"/>
              </a:cxn>
              <a:cxn ang="0">
                <a:pos x="connsiteX24921" y="connsiteY24921"/>
              </a:cxn>
              <a:cxn ang="0">
                <a:pos x="connsiteX24922" y="connsiteY24922"/>
              </a:cxn>
              <a:cxn ang="0">
                <a:pos x="connsiteX24923" y="connsiteY24923"/>
              </a:cxn>
              <a:cxn ang="0">
                <a:pos x="connsiteX24924" y="connsiteY24924"/>
              </a:cxn>
              <a:cxn ang="0">
                <a:pos x="connsiteX24925" y="connsiteY24925"/>
              </a:cxn>
              <a:cxn ang="0">
                <a:pos x="connsiteX24926" y="connsiteY24926"/>
              </a:cxn>
              <a:cxn ang="0">
                <a:pos x="connsiteX24927" y="connsiteY24927"/>
              </a:cxn>
              <a:cxn ang="0">
                <a:pos x="connsiteX24928" y="connsiteY24928"/>
              </a:cxn>
              <a:cxn ang="0">
                <a:pos x="connsiteX24929" y="connsiteY24929"/>
              </a:cxn>
              <a:cxn ang="0">
                <a:pos x="connsiteX24930" y="connsiteY24930"/>
              </a:cxn>
              <a:cxn ang="0">
                <a:pos x="connsiteX24931" y="connsiteY24931"/>
              </a:cxn>
              <a:cxn ang="0">
                <a:pos x="connsiteX24932" y="connsiteY24932"/>
              </a:cxn>
              <a:cxn ang="0">
                <a:pos x="connsiteX24933" y="connsiteY24933"/>
              </a:cxn>
              <a:cxn ang="0">
                <a:pos x="connsiteX24934" y="connsiteY24934"/>
              </a:cxn>
              <a:cxn ang="0">
                <a:pos x="connsiteX24935" y="connsiteY24935"/>
              </a:cxn>
              <a:cxn ang="0">
                <a:pos x="connsiteX24936" y="connsiteY24936"/>
              </a:cxn>
              <a:cxn ang="0">
                <a:pos x="connsiteX24937" y="connsiteY24937"/>
              </a:cxn>
              <a:cxn ang="0">
                <a:pos x="connsiteX24938" y="connsiteY24938"/>
              </a:cxn>
              <a:cxn ang="0">
                <a:pos x="connsiteX24939" y="connsiteY24939"/>
              </a:cxn>
              <a:cxn ang="0">
                <a:pos x="connsiteX24940" y="connsiteY24940"/>
              </a:cxn>
              <a:cxn ang="0">
                <a:pos x="connsiteX24941" y="connsiteY24941"/>
              </a:cxn>
              <a:cxn ang="0">
                <a:pos x="connsiteX24942" y="connsiteY24942"/>
              </a:cxn>
              <a:cxn ang="0">
                <a:pos x="connsiteX24943" y="connsiteY24943"/>
              </a:cxn>
              <a:cxn ang="0">
                <a:pos x="connsiteX24944" y="connsiteY24944"/>
              </a:cxn>
              <a:cxn ang="0">
                <a:pos x="connsiteX24945" y="connsiteY24945"/>
              </a:cxn>
              <a:cxn ang="0">
                <a:pos x="connsiteX24946" y="connsiteY24946"/>
              </a:cxn>
              <a:cxn ang="0">
                <a:pos x="connsiteX24947" y="connsiteY24947"/>
              </a:cxn>
              <a:cxn ang="0">
                <a:pos x="connsiteX24948" y="connsiteY24948"/>
              </a:cxn>
              <a:cxn ang="0">
                <a:pos x="connsiteX24949" y="connsiteY24949"/>
              </a:cxn>
              <a:cxn ang="0">
                <a:pos x="connsiteX24950" y="connsiteY24950"/>
              </a:cxn>
              <a:cxn ang="0">
                <a:pos x="connsiteX24951" y="connsiteY24951"/>
              </a:cxn>
              <a:cxn ang="0">
                <a:pos x="connsiteX24952" y="connsiteY24952"/>
              </a:cxn>
              <a:cxn ang="0">
                <a:pos x="connsiteX24953" y="connsiteY24953"/>
              </a:cxn>
              <a:cxn ang="0">
                <a:pos x="connsiteX24954" y="connsiteY24954"/>
              </a:cxn>
              <a:cxn ang="0">
                <a:pos x="connsiteX24955" y="connsiteY24955"/>
              </a:cxn>
              <a:cxn ang="0">
                <a:pos x="connsiteX24956" y="connsiteY24956"/>
              </a:cxn>
              <a:cxn ang="0">
                <a:pos x="connsiteX24957" y="connsiteY24957"/>
              </a:cxn>
              <a:cxn ang="0">
                <a:pos x="connsiteX24958" y="connsiteY24958"/>
              </a:cxn>
              <a:cxn ang="0">
                <a:pos x="connsiteX24959" y="connsiteY24959"/>
              </a:cxn>
              <a:cxn ang="0">
                <a:pos x="connsiteX24960" y="connsiteY24960"/>
              </a:cxn>
              <a:cxn ang="0">
                <a:pos x="connsiteX24961" y="connsiteY24961"/>
              </a:cxn>
              <a:cxn ang="0">
                <a:pos x="connsiteX24962" y="connsiteY24962"/>
              </a:cxn>
              <a:cxn ang="0">
                <a:pos x="connsiteX24963" y="connsiteY24963"/>
              </a:cxn>
              <a:cxn ang="0">
                <a:pos x="connsiteX24964" y="connsiteY24964"/>
              </a:cxn>
              <a:cxn ang="0">
                <a:pos x="connsiteX24965" y="connsiteY24965"/>
              </a:cxn>
              <a:cxn ang="0">
                <a:pos x="connsiteX24966" y="connsiteY24966"/>
              </a:cxn>
              <a:cxn ang="0">
                <a:pos x="connsiteX24967" y="connsiteY24967"/>
              </a:cxn>
              <a:cxn ang="0">
                <a:pos x="connsiteX24968" y="connsiteY24968"/>
              </a:cxn>
              <a:cxn ang="0">
                <a:pos x="connsiteX24969" y="connsiteY24969"/>
              </a:cxn>
              <a:cxn ang="0">
                <a:pos x="connsiteX24970" y="connsiteY24970"/>
              </a:cxn>
              <a:cxn ang="0">
                <a:pos x="connsiteX24971" y="connsiteY24971"/>
              </a:cxn>
              <a:cxn ang="0">
                <a:pos x="connsiteX24972" y="connsiteY24972"/>
              </a:cxn>
              <a:cxn ang="0">
                <a:pos x="connsiteX24973" y="connsiteY24973"/>
              </a:cxn>
              <a:cxn ang="0">
                <a:pos x="connsiteX24974" y="connsiteY24974"/>
              </a:cxn>
              <a:cxn ang="0">
                <a:pos x="connsiteX24975" y="connsiteY24975"/>
              </a:cxn>
              <a:cxn ang="0">
                <a:pos x="connsiteX24976" y="connsiteY24976"/>
              </a:cxn>
              <a:cxn ang="0">
                <a:pos x="connsiteX24977" y="connsiteY24977"/>
              </a:cxn>
              <a:cxn ang="0">
                <a:pos x="connsiteX24978" y="connsiteY24978"/>
              </a:cxn>
              <a:cxn ang="0">
                <a:pos x="connsiteX24979" y="connsiteY24979"/>
              </a:cxn>
              <a:cxn ang="0">
                <a:pos x="connsiteX24980" y="connsiteY24980"/>
              </a:cxn>
              <a:cxn ang="0">
                <a:pos x="connsiteX24981" y="connsiteY24981"/>
              </a:cxn>
              <a:cxn ang="0">
                <a:pos x="connsiteX24982" y="connsiteY24982"/>
              </a:cxn>
              <a:cxn ang="0">
                <a:pos x="connsiteX24983" y="connsiteY24983"/>
              </a:cxn>
              <a:cxn ang="0">
                <a:pos x="connsiteX24984" y="connsiteY24984"/>
              </a:cxn>
              <a:cxn ang="0">
                <a:pos x="connsiteX24985" y="connsiteY24985"/>
              </a:cxn>
              <a:cxn ang="0">
                <a:pos x="connsiteX24986" y="connsiteY24986"/>
              </a:cxn>
              <a:cxn ang="0">
                <a:pos x="connsiteX24987" y="connsiteY24987"/>
              </a:cxn>
              <a:cxn ang="0">
                <a:pos x="connsiteX24988" y="connsiteY24988"/>
              </a:cxn>
              <a:cxn ang="0">
                <a:pos x="connsiteX24989" y="connsiteY24989"/>
              </a:cxn>
              <a:cxn ang="0">
                <a:pos x="connsiteX24990" y="connsiteY24990"/>
              </a:cxn>
              <a:cxn ang="0">
                <a:pos x="connsiteX24991" y="connsiteY24991"/>
              </a:cxn>
              <a:cxn ang="0">
                <a:pos x="connsiteX24992" y="connsiteY24992"/>
              </a:cxn>
              <a:cxn ang="0">
                <a:pos x="connsiteX24993" y="connsiteY24993"/>
              </a:cxn>
              <a:cxn ang="0">
                <a:pos x="connsiteX24994" y="connsiteY24994"/>
              </a:cxn>
              <a:cxn ang="0">
                <a:pos x="connsiteX24995" y="connsiteY24995"/>
              </a:cxn>
              <a:cxn ang="0">
                <a:pos x="connsiteX24996" y="connsiteY24996"/>
              </a:cxn>
              <a:cxn ang="0">
                <a:pos x="connsiteX24997" y="connsiteY24997"/>
              </a:cxn>
              <a:cxn ang="0">
                <a:pos x="connsiteX24998" y="connsiteY24998"/>
              </a:cxn>
              <a:cxn ang="0">
                <a:pos x="connsiteX24999" y="connsiteY24999"/>
              </a:cxn>
              <a:cxn ang="0">
                <a:pos x="connsiteX25000" y="connsiteY25000"/>
              </a:cxn>
              <a:cxn ang="0">
                <a:pos x="connsiteX25001" y="connsiteY25001"/>
              </a:cxn>
              <a:cxn ang="0">
                <a:pos x="connsiteX25002" y="connsiteY25002"/>
              </a:cxn>
              <a:cxn ang="0">
                <a:pos x="connsiteX25003" y="connsiteY25003"/>
              </a:cxn>
              <a:cxn ang="0">
                <a:pos x="connsiteX25004" y="connsiteY25004"/>
              </a:cxn>
              <a:cxn ang="0">
                <a:pos x="connsiteX25005" y="connsiteY25005"/>
              </a:cxn>
              <a:cxn ang="0">
                <a:pos x="connsiteX25006" y="connsiteY25006"/>
              </a:cxn>
              <a:cxn ang="0">
                <a:pos x="connsiteX25007" y="connsiteY25007"/>
              </a:cxn>
              <a:cxn ang="0">
                <a:pos x="connsiteX25008" y="connsiteY25008"/>
              </a:cxn>
              <a:cxn ang="0">
                <a:pos x="connsiteX25009" y="connsiteY25009"/>
              </a:cxn>
              <a:cxn ang="0">
                <a:pos x="connsiteX25010" y="connsiteY25010"/>
              </a:cxn>
              <a:cxn ang="0">
                <a:pos x="connsiteX25011" y="connsiteY25011"/>
              </a:cxn>
              <a:cxn ang="0">
                <a:pos x="connsiteX25012" y="connsiteY25012"/>
              </a:cxn>
              <a:cxn ang="0">
                <a:pos x="connsiteX25013" y="connsiteY25013"/>
              </a:cxn>
              <a:cxn ang="0">
                <a:pos x="connsiteX25014" y="connsiteY25014"/>
              </a:cxn>
              <a:cxn ang="0">
                <a:pos x="connsiteX25015" y="connsiteY25015"/>
              </a:cxn>
              <a:cxn ang="0">
                <a:pos x="connsiteX25016" y="connsiteY25016"/>
              </a:cxn>
              <a:cxn ang="0">
                <a:pos x="connsiteX25017" y="connsiteY25017"/>
              </a:cxn>
              <a:cxn ang="0">
                <a:pos x="connsiteX25018" y="connsiteY25018"/>
              </a:cxn>
              <a:cxn ang="0">
                <a:pos x="connsiteX25019" y="connsiteY25019"/>
              </a:cxn>
              <a:cxn ang="0">
                <a:pos x="connsiteX25020" y="connsiteY25020"/>
              </a:cxn>
              <a:cxn ang="0">
                <a:pos x="connsiteX25021" y="connsiteY25021"/>
              </a:cxn>
              <a:cxn ang="0">
                <a:pos x="connsiteX25022" y="connsiteY25022"/>
              </a:cxn>
              <a:cxn ang="0">
                <a:pos x="connsiteX25023" y="connsiteY25023"/>
              </a:cxn>
              <a:cxn ang="0">
                <a:pos x="connsiteX25024" y="connsiteY25024"/>
              </a:cxn>
              <a:cxn ang="0">
                <a:pos x="connsiteX25025" y="connsiteY25025"/>
              </a:cxn>
              <a:cxn ang="0">
                <a:pos x="connsiteX25026" y="connsiteY25026"/>
              </a:cxn>
              <a:cxn ang="0">
                <a:pos x="connsiteX25027" y="connsiteY25027"/>
              </a:cxn>
              <a:cxn ang="0">
                <a:pos x="connsiteX25028" y="connsiteY25028"/>
              </a:cxn>
              <a:cxn ang="0">
                <a:pos x="connsiteX25029" y="connsiteY25029"/>
              </a:cxn>
              <a:cxn ang="0">
                <a:pos x="connsiteX25030" y="connsiteY25030"/>
              </a:cxn>
              <a:cxn ang="0">
                <a:pos x="connsiteX25031" y="connsiteY25031"/>
              </a:cxn>
              <a:cxn ang="0">
                <a:pos x="connsiteX25032" y="connsiteY25032"/>
              </a:cxn>
              <a:cxn ang="0">
                <a:pos x="connsiteX25033" y="connsiteY25033"/>
              </a:cxn>
              <a:cxn ang="0">
                <a:pos x="connsiteX25034" y="connsiteY25034"/>
              </a:cxn>
              <a:cxn ang="0">
                <a:pos x="connsiteX25035" y="connsiteY25035"/>
              </a:cxn>
              <a:cxn ang="0">
                <a:pos x="connsiteX25036" y="connsiteY25036"/>
              </a:cxn>
              <a:cxn ang="0">
                <a:pos x="connsiteX25037" y="connsiteY25037"/>
              </a:cxn>
              <a:cxn ang="0">
                <a:pos x="connsiteX25038" y="connsiteY25038"/>
              </a:cxn>
              <a:cxn ang="0">
                <a:pos x="connsiteX25039" y="connsiteY25039"/>
              </a:cxn>
              <a:cxn ang="0">
                <a:pos x="connsiteX25040" y="connsiteY25040"/>
              </a:cxn>
              <a:cxn ang="0">
                <a:pos x="connsiteX25041" y="connsiteY25041"/>
              </a:cxn>
              <a:cxn ang="0">
                <a:pos x="connsiteX25042" y="connsiteY25042"/>
              </a:cxn>
              <a:cxn ang="0">
                <a:pos x="connsiteX25043" y="connsiteY25043"/>
              </a:cxn>
              <a:cxn ang="0">
                <a:pos x="connsiteX25044" y="connsiteY25044"/>
              </a:cxn>
              <a:cxn ang="0">
                <a:pos x="connsiteX25045" y="connsiteY25045"/>
              </a:cxn>
              <a:cxn ang="0">
                <a:pos x="connsiteX25046" y="connsiteY25046"/>
              </a:cxn>
              <a:cxn ang="0">
                <a:pos x="connsiteX25047" y="connsiteY25047"/>
              </a:cxn>
              <a:cxn ang="0">
                <a:pos x="connsiteX25048" y="connsiteY25048"/>
              </a:cxn>
              <a:cxn ang="0">
                <a:pos x="connsiteX25049" y="connsiteY25049"/>
              </a:cxn>
              <a:cxn ang="0">
                <a:pos x="connsiteX25050" y="connsiteY25050"/>
              </a:cxn>
              <a:cxn ang="0">
                <a:pos x="connsiteX25051" y="connsiteY25051"/>
              </a:cxn>
              <a:cxn ang="0">
                <a:pos x="connsiteX25052" y="connsiteY25052"/>
              </a:cxn>
              <a:cxn ang="0">
                <a:pos x="connsiteX25053" y="connsiteY25053"/>
              </a:cxn>
              <a:cxn ang="0">
                <a:pos x="connsiteX25054" y="connsiteY25054"/>
              </a:cxn>
              <a:cxn ang="0">
                <a:pos x="connsiteX25055" y="connsiteY25055"/>
              </a:cxn>
              <a:cxn ang="0">
                <a:pos x="connsiteX25056" y="connsiteY25056"/>
              </a:cxn>
              <a:cxn ang="0">
                <a:pos x="connsiteX25057" y="connsiteY25057"/>
              </a:cxn>
              <a:cxn ang="0">
                <a:pos x="connsiteX25058" y="connsiteY25058"/>
              </a:cxn>
              <a:cxn ang="0">
                <a:pos x="connsiteX25059" y="connsiteY25059"/>
              </a:cxn>
              <a:cxn ang="0">
                <a:pos x="connsiteX25060" y="connsiteY25060"/>
              </a:cxn>
              <a:cxn ang="0">
                <a:pos x="connsiteX25061" y="connsiteY25061"/>
              </a:cxn>
              <a:cxn ang="0">
                <a:pos x="connsiteX25062" y="connsiteY25062"/>
              </a:cxn>
              <a:cxn ang="0">
                <a:pos x="connsiteX25063" y="connsiteY25063"/>
              </a:cxn>
              <a:cxn ang="0">
                <a:pos x="connsiteX25064" y="connsiteY25064"/>
              </a:cxn>
              <a:cxn ang="0">
                <a:pos x="connsiteX25065" y="connsiteY25065"/>
              </a:cxn>
              <a:cxn ang="0">
                <a:pos x="connsiteX25066" y="connsiteY25066"/>
              </a:cxn>
              <a:cxn ang="0">
                <a:pos x="connsiteX25067" y="connsiteY25067"/>
              </a:cxn>
              <a:cxn ang="0">
                <a:pos x="connsiteX25068" y="connsiteY25068"/>
              </a:cxn>
              <a:cxn ang="0">
                <a:pos x="connsiteX25069" y="connsiteY25069"/>
              </a:cxn>
              <a:cxn ang="0">
                <a:pos x="connsiteX25070" y="connsiteY25070"/>
              </a:cxn>
              <a:cxn ang="0">
                <a:pos x="connsiteX25071" y="connsiteY25071"/>
              </a:cxn>
              <a:cxn ang="0">
                <a:pos x="connsiteX25072" y="connsiteY25072"/>
              </a:cxn>
              <a:cxn ang="0">
                <a:pos x="connsiteX25073" y="connsiteY25073"/>
              </a:cxn>
              <a:cxn ang="0">
                <a:pos x="connsiteX25074" y="connsiteY25074"/>
              </a:cxn>
              <a:cxn ang="0">
                <a:pos x="connsiteX25075" y="connsiteY25075"/>
              </a:cxn>
              <a:cxn ang="0">
                <a:pos x="connsiteX25076" y="connsiteY25076"/>
              </a:cxn>
              <a:cxn ang="0">
                <a:pos x="connsiteX25077" y="connsiteY25077"/>
              </a:cxn>
              <a:cxn ang="0">
                <a:pos x="connsiteX25078" y="connsiteY25078"/>
              </a:cxn>
              <a:cxn ang="0">
                <a:pos x="connsiteX25079" y="connsiteY25079"/>
              </a:cxn>
              <a:cxn ang="0">
                <a:pos x="connsiteX25080" y="connsiteY25080"/>
              </a:cxn>
              <a:cxn ang="0">
                <a:pos x="connsiteX25081" y="connsiteY25081"/>
              </a:cxn>
              <a:cxn ang="0">
                <a:pos x="connsiteX25082" y="connsiteY25082"/>
              </a:cxn>
              <a:cxn ang="0">
                <a:pos x="connsiteX25083" y="connsiteY25083"/>
              </a:cxn>
              <a:cxn ang="0">
                <a:pos x="connsiteX25084" y="connsiteY25084"/>
              </a:cxn>
              <a:cxn ang="0">
                <a:pos x="connsiteX25085" y="connsiteY25085"/>
              </a:cxn>
              <a:cxn ang="0">
                <a:pos x="connsiteX25086" y="connsiteY25086"/>
              </a:cxn>
              <a:cxn ang="0">
                <a:pos x="connsiteX25087" y="connsiteY25087"/>
              </a:cxn>
              <a:cxn ang="0">
                <a:pos x="connsiteX25088" y="connsiteY25088"/>
              </a:cxn>
              <a:cxn ang="0">
                <a:pos x="connsiteX25089" y="connsiteY25089"/>
              </a:cxn>
              <a:cxn ang="0">
                <a:pos x="connsiteX25090" y="connsiteY25090"/>
              </a:cxn>
              <a:cxn ang="0">
                <a:pos x="connsiteX25091" y="connsiteY25091"/>
              </a:cxn>
              <a:cxn ang="0">
                <a:pos x="connsiteX25092" y="connsiteY25092"/>
              </a:cxn>
              <a:cxn ang="0">
                <a:pos x="connsiteX25093" y="connsiteY25093"/>
              </a:cxn>
              <a:cxn ang="0">
                <a:pos x="connsiteX25094" y="connsiteY25094"/>
              </a:cxn>
              <a:cxn ang="0">
                <a:pos x="connsiteX25095" y="connsiteY25095"/>
              </a:cxn>
              <a:cxn ang="0">
                <a:pos x="connsiteX25096" y="connsiteY25096"/>
              </a:cxn>
              <a:cxn ang="0">
                <a:pos x="connsiteX25097" y="connsiteY25097"/>
              </a:cxn>
              <a:cxn ang="0">
                <a:pos x="connsiteX25098" y="connsiteY25098"/>
              </a:cxn>
              <a:cxn ang="0">
                <a:pos x="connsiteX25099" y="connsiteY25099"/>
              </a:cxn>
              <a:cxn ang="0">
                <a:pos x="connsiteX25100" y="connsiteY25100"/>
              </a:cxn>
              <a:cxn ang="0">
                <a:pos x="connsiteX25101" y="connsiteY25101"/>
              </a:cxn>
              <a:cxn ang="0">
                <a:pos x="connsiteX25102" y="connsiteY25102"/>
              </a:cxn>
              <a:cxn ang="0">
                <a:pos x="connsiteX25103" y="connsiteY25103"/>
              </a:cxn>
              <a:cxn ang="0">
                <a:pos x="connsiteX25104" y="connsiteY25104"/>
              </a:cxn>
              <a:cxn ang="0">
                <a:pos x="connsiteX25105" y="connsiteY25105"/>
              </a:cxn>
              <a:cxn ang="0">
                <a:pos x="connsiteX25106" y="connsiteY25106"/>
              </a:cxn>
              <a:cxn ang="0">
                <a:pos x="connsiteX25107" y="connsiteY25107"/>
              </a:cxn>
              <a:cxn ang="0">
                <a:pos x="connsiteX25108" y="connsiteY25108"/>
              </a:cxn>
              <a:cxn ang="0">
                <a:pos x="connsiteX25109" y="connsiteY25109"/>
              </a:cxn>
              <a:cxn ang="0">
                <a:pos x="connsiteX25110" y="connsiteY25110"/>
              </a:cxn>
              <a:cxn ang="0">
                <a:pos x="connsiteX25111" y="connsiteY25111"/>
              </a:cxn>
              <a:cxn ang="0">
                <a:pos x="connsiteX25112" y="connsiteY25112"/>
              </a:cxn>
              <a:cxn ang="0">
                <a:pos x="connsiteX25113" y="connsiteY25113"/>
              </a:cxn>
              <a:cxn ang="0">
                <a:pos x="connsiteX25114" y="connsiteY25114"/>
              </a:cxn>
              <a:cxn ang="0">
                <a:pos x="connsiteX25115" y="connsiteY25115"/>
              </a:cxn>
              <a:cxn ang="0">
                <a:pos x="connsiteX25116" y="connsiteY25116"/>
              </a:cxn>
              <a:cxn ang="0">
                <a:pos x="connsiteX25117" y="connsiteY25117"/>
              </a:cxn>
              <a:cxn ang="0">
                <a:pos x="connsiteX25118" y="connsiteY25118"/>
              </a:cxn>
              <a:cxn ang="0">
                <a:pos x="connsiteX25119" y="connsiteY25119"/>
              </a:cxn>
              <a:cxn ang="0">
                <a:pos x="connsiteX25120" y="connsiteY25120"/>
              </a:cxn>
              <a:cxn ang="0">
                <a:pos x="connsiteX25121" y="connsiteY25121"/>
              </a:cxn>
              <a:cxn ang="0">
                <a:pos x="connsiteX25122" y="connsiteY25122"/>
              </a:cxn>
              <a:cxn ang="0">
                <a:pos x="connsiteX25123" y="connsiteY25123"/>
              </a:cxn>
              <a:cxn ang="0">
                <a:pos x="connsiteX25124" y="connsiteY25124"/>
              </a:cxn>
              <a:cxn ang="0">
                <a:pos x="connsiteX25125" y="connsiteY25125"/>
              </a:cxn>
              <a:cxn ang="0">
                <a:pos x="connsiteX25126" y="connsiteY25126"/>
              </a:cxn>
              <a:cxn ang="0">
                <a:pos x="connsiteX25127" y="connsiteY25127"/>
              </a:cxn>
              <a:cxn ang="0">
                <a:pos x="connsiteX25128" y="connsiteY25128"/>
              </a:cxn>
              <a:cxn ang="0">
                <a:pos x="connsiteX25129" y="connsiteY25129"/>
              </a:cxn>
              <a:cxn ang="0">
                <a:pos x="connsiteX25130" y="connsiteY25130"/>
              </a:cxn>
              <a:cxn ang="0">
                <a:pos x="connsiteX25131" y="connsiteY25131"/>
              </a:cxn>
              <a:cxn ang="0">
                <a:pos x="connsiteX25132" y="connsiteY25132"/>
              </a:cxn>
              <a:cxn ang="0">
                <a:pos x="connsiteX25133" y="connsiteY25133"/>
              </a:cxn>
              <a:cxn ang="0">
                <a:pos x="connsiteX25134" y="connsiteY25134"/>
              </a:cxn>
              <a:cxn ang="0">
                <a:pos x="connsiteX25135" y="connsiteY25135"/>
              </a:cxn>
              <a:cxn ang="0">
                <a:pos x="connsiteX25136" y="connsiteY25136"/>
              </a:cxn>
              <a:cxn ang="0">
                <a:pos x="connsiteX25137" y="connsiteY25137"/>
              </a:cxn>
              <a:cxn ang="0">
                <a:pos x="connsiteX25138" y="connsiteY25138"/>
              </a:cxn>
              <a:cxn ang="0">
                <a:pos x="connsiteX25139" y="connsiteY25139"/>
              </a:cxn>
              <a:cxn ang="0">
                <a:pos x="connsiteX25140" y="connsiteY25140"/>
              </a:cxn>
              <a:cxn ang="0">
                <a:pos x="connsiteX25141" y="connsiteY25141"/>
              </a:cxn>
              <a:cxn ang="0">
                <a:pos x="connsiteX25142" y="connsiteY25142"/>
              </a:cxn>
              <a:cxn ang="0">
                <a:pos x="connsiteX25143" y="connsiteY25143"/>
              </a:cxn>
              <a:cxn ang="0">
                <a:pos x="connsiteX25144" y="connsiteY25144"/>
              </a:cxn>
              <a:cxn ang="0">
                <a:pos x="connsiteX25145" y="connsiteY25145"/>
              </a:cxn>
              <a:cxn ang="0">
                <a:pos x="connsiteX25146" y="connsiteY25146"/>
              </a:cxn>
              <a:cxn ang="0">
                <a:pos x="connsiteX25147" y="connsiteY25147"/>
              </a:cxn>
              <a:cxn ang="0">
                <a:pos x="connsiteX25148" y="connsiteY25148"/>
              </a:cxn>
              <a:cxn ang="0">
                <a:pos x="connsiteX25149" y="connsiteY25149"/>
              </a:cxn>
              <a:cxn ang="0">
                <a:pos x="connsiteX25150" y="connsiteY25150"/>
              </a:cxn>
              <a:cxn ang="0">
                <a:pos x="connsiteX25151" y="connsiteY25151"/>
              </a:cxn>
              <a:cxn ang="0">
                <a:pos x="connsiteX25152" y="connsiteY25152"/>
              </a:cxn>
              <a:cxn ang="0">
                <a:pos x="connsiteX25153" y="connsiteY25153"/>
              </a:cxn>
              <a:cxn ang="0">
                <a:pos x="connsiteX25154" y="connsiteY25154"/>
              </a:cxn>
              <a:cxn ang="0">
                <a:pos x="connsiteX25155" y="connsiteY25155"/>
              </a:cxn>
              <a:cxn ang="0">
                <a:pos x="connsiteX25156" y="connsiteY25156"/>
              </a:cxn>
              <a:cxn ang="0">
                <a:pos x="connsiteX25157" y="connsiteY25157"/>
              </a:cxn>
              <a:cxn ang="0">
                <a:pos x="connsiteX25158" y="connsiteY25158"/>
              </a:cxn>
              <a:cxn ang="0">
                <a:pos x="connsiteX25159" y="connsiteY25159"/>
              </a:cxn>
              <a:cxn ang="0">
                <a:pos x="connsiteX25160" y="connsiteY25160"/>
              </a:cxn>
              <a:cxn ang="0">
                <a:pos x="connsiteX25161" y="connsiteY25161"/>
              </a:cxn>
              <a:cxn ang="0">
                <a:pos x="connsiteX25162" y="connsiteY25162"/>
              </a:cxn>
              <a:cxn ang="0">
                <a:pos x="connsiteX25163" y="connsiteY25163"/>
              </a:cxn>
              <a:cxn ang="0">
                <a:pos x="connsiteX25164" y="connsiteY25164"/>
              </a:cxn>
              <a:cxn ang="0">
                <a:pos x="connsiteX25165" y="connsiteY25165"/>
              </a:cxn>
              <a:cxn ang="0">
                <a:pos x="connsiteX25166" y="connsiteY25166"/>
              </a:cxn>
              <a:cxn ang="0">
                <a:pos x="connsiteX25167" y="connsiteY25167"/>
              </a:cxn>
              <a:cxn ang="0">
                <a:pos x="connsiteX25168" y="connsiteY25168"/>
              </a:cxn>
              <a:cxn ang="0">
                <a:pos x="connsiteX25169" y="connsiteY25169"/>
              </a:cxn>
              <a:cxn ang="0">
                <a:pos x="connsiteX25170" y="connsiteY25170"/>
              </a:cxn>
              <a:cxn ang="0">
                <a:pos x="connsiteX25171" y="connsiteY25171"/>
              </a:cxn>
              <a:cxn ang="0">
                <a:pos x="connsiteX25172" y="connsiteY25172"/>
              </a:cxn>
              <a:cxn ang="0">
                <a:pos x="connsiteX25173" y="connsiteY25173"/>
              </a:cxn>
              <a:cxn ang="0">
                <a:pos x="connsiteX25174" y="connsiteY25174"/>
              </a:cxn>
              <a:cxn ang="0">
                <a:pos x="connsiteX25175" y="connsiteY25175"/>
              </a:cxn>
              <a:cxn ang="0">
                <a:pos x="connsiteX25176" y="connsiteY25176"/>
              </a:cxn>
              <a:cxn ang="0">
                <a:pos x="connsiteX25177" y="connsiteY25177"/>
              </a:cxn>
              <a:cxn ang="0">
                <a:pos x="connsiteX25178" y="connsiteY25178"/>
              </a:cxn>
              <a:cxn ang="0">
                <a:pos x="connsiteX25179" y="connsiteY25179"/>
              </a:cxn>
              <a:cxn ang="0">
                <a:pos x="connsiteX25180" y="connsiteY25180"/>
              </a:cxn>
              <a:cxn ang="0">
                <a:pos x="connsiteX25181" y="connsiteY25181"/>
              </a:cxn>
              <a:cxn ang="0">
                <a:pos x="connsiteX25182" y="connsiteY25182"/>
              </a:cxn>
              <a:cxn ang="0">
                <a:pos x="connsiteX25183" y="connsiteY25183"/>
              </a:cxn>
              <a:cxn ang="0">
                <a:pos x="connsiteX25184" y="connsiteY25184"/>
              </a:cxn>
              <a:cxn ang="0">
                <a:pos x="connsiteX25185" y="connsiteY25185"/>
              </a:cxn>
              <a:cxn ang="0">
                <a:pos x="connsiteX25186" y="connsiteY25186"/>
              </a:cxn>
              <a:cxn ang="0">
                <a:pos x="connsiteX25187" y="connsiteY25187"/>
              </a:cxn>
              <a:cxn ang="0">
                <a:pos x="connsiteX25188" y="connsiteY25188"/>
              </a:cxn>
              <a:cxn ang="0">
                <a:pos x="connsiteX25189" y="connsiteY25189"/>
              </a:cxn>
              <a:cxn ang="0">
                <a:pos x="connsiteX25190" y="connsiteY25190"/>
              </a:cxn>
              <a:cxn ang="0">
                <a:pos x="connsiteX25191" y="connsiteY25191"/>
              </a:cxn>
              <a:cxn ang="0">
                <a:pos x="connsiteX25192" y="connsiteY25192"/>
              </a:cxn>
              <a:cxn ang="0">
                <a:pos x="connsiteX25193" y="connsiteY25193"/>
              </a:cxn>
              <a:cxn ang="0">
                <a:pos x="connsiteX25194" y="connsiteY25194"/>
              </a:cxn>
              <a:cxn ang="0">
                <a:pos x="connsiteX25195" y="connsiteY25195"/>
              </a:cxn>
              <a:cxn ang="0">
                <a:pos x="connsiteX25196" y="connsiteY25196"/>
              </a:cxn>
              <a:cxn ang="0">
                <a:pos x="connsiteX25197" y="connsiteY25197"/>
              </a:cxn>
              <a:cxn ang="0">
                <a:pos x="connsiteX25198" y="connsiteY25198"/>
              </a:cxn>
              <a:cxn ang="0">
                <a:pos x="connsiteX25199" y="connsiteY25199"/>
              </a:cxn>
              <a:cxn ang="0">
                <a:pos x="connsiteX25200" y="connsiteY25200"/>
              </a:cxn>
              <a:cxn ang="0">
                <a:pos x="connsiteX25201" y="connsiteY25201"/>
              </a:cxn>
              <a:cxn ang="0">
                <a:pos x="connsiteX25202" y="connsiteY25202"/>
              </a:cxn>
              <a:cxn ang="0">
                <a:pos x="connsiteX25203" y="connsiteY25203"/>
              </a:cxn>
              <a:cxn ang="0">
                <a:pos x="connsiteX25204" y="connsiteY25204"/>
              </a:cxn>
              <a:cxn ang="0">
                <a:pos x="connsiteX25205" y="connsiteY25205"/>
              </a:cxn>
              <a:cxn ang="0">
                <a:pos x="connsiteX25206" y="connsiteY25206"/>
              </a:cxn>
              <a:cxn ang="0">
                <a:pos x="connsiteX25207" y="connsiteY25207"/>
              </a:cxn>
              <a:cxn ang="0">
                <a:pos x="connsiteX25208" y="connsiteY25208"/>
              </a:cxn>
              <a:cxn ang="0">
                <a:pos x="connsiteX25209" y="connsiteY25209"/>
              </a:cxn>
              <a:cxn ang="0">
                <a:pos x="connsiteX25210" y="connsiteY25210"/>
              </a:cxn>
              <a:cxn ang="0">
                <a:pos x="connsiteX25211" y="connsiteY25211"/>
              </a:cxn>
              <a:cxn ang="0">
                <a:pos x="connsiteX25212" y="connsiteY25212"/>
              </a:cxn>
              <a:cxn ang="0">
                <a:pos x="connsiteX25213" y="connsiteY25213"/>
              </a:cxn>
              <a:cxn ang="0">
                <a:pos x="connsiteX25214" y="connsiteY25214"/>
              </a:cxn>
              <a:cxn ang="0">
                <a:pos x="connsiteX25215" y="connsiteY25215"/>
              </a:cxn>
              <a:cxn ang="0">
                <a:pos x="connsiteX25216" y="connsiteY25216"/>
              </a:cxn>
              <a:cxn ang="0">
                <a:pos x="connsiteX25217" y="connsiteY25217"/>
              </a:cxn>
              <a:cxn ang="0">
                <a:pos x="connsiteX25218" y="connsiteY25218"/>
              </a:cxn>
              <a:cxn ang="0">
                <a:pos x="connsiteX25219" y="connsiteY25219"/>
              </a:cxn>
              <a:cxn ang="0">
                <a:pos x="connsiteX25220" y="connsiteY25220"/>
              </a:cxn>
              <a:cxn ang="0">
                <a:pos x="connsiteX25221" y="connsiteY25221"/>
              </a:cxn>
              <a:cxn ang="0">
                <a:pos x="connsiteX25222" y="connsiteY25222"/>
              </a:cxn>
              <a:cxn ang="0">
                <a:pos x="connsiteX25223" y="connsiteY25223"/>
              </a:cxn>
              <a:cxn ang="0">
                <a:pos x="connsiteX25224" y="connsiteY25224"/>
              </a:cxn>
              <a:cxn ang="0">
                <a:pos x="connsiteX25225" y="connsiteY25225"/>
              </a:cxn>
              <a:cxn ang="0">
                <a:pos x="connsiteX25226" y="connsiteY25226"/>
              </a:cxn>
              <a:cxn ang="0">
                <a:pos x="connsiteX25227" y="connsiteY25227"/>
              </a:cxn>
              <a:cxn ang="0">
                <a:pos x="connsiteX25228" y="connsiteY25228"/>
              </a:cxn>
              <a:cxn ang="0">
                <a:pos x="connsiteX25229" y="connsiteY25229"/>
              </a:cxn>
              <a:cxn ang="0">
                <a:pos x="connsiteX25230" y="connsiteY25230"/>
              </a:cxn>
              <a:cxn ang="0">
                <a:pos x="connsiteX25231" y="connsiteY25231"/>
              </a:cxn>
              <a:cxn ang="0">
                <a:pos x="connsiteX25232" y="connsiteY25232"/>
              </a:cxn>
              <a:cxn ang="0">
                <a:pos x="connsiteX25233" y="connsiteY25233"/>
              </a:cxn>
              <a:cxn ang="0">
                <a:pos x="connsiteX25234" y="connsiteY25234"/>
              </a:cxn>
              <a:cxn ang="0">
                <a:pos x="connsiteX25235" y="connsiteY25235"/>
              </a:cxn>
              <a:cxn ang="0">
                <a:pos x="connsiteX25236" y="connsiteY25236"/>
              </a:cxn>
              <a:cxn ang="0">
                <a:pos x="connsiteX25237" y="connsiteY25237"/>
              </a:cxn>
              <a:cxn ang="0">
                <a:pos x="connsiteX25238" y="connsiteY25238"/>
              </a:cxn>
              <a:cxn ang="0">
                <a:pos x="connsiteX25239" y="connsiteY25239"/>
              </a:cxn>
              <a:cxn ang="0">
                <a:pos x="connsiteX25240" y="connsiteY25240"/>
              </a:cxn>
              <a:cxn ang="0">
                <a:pos x="connsiteX25241" y="connsiteY25241"/>
              </a:cxn>
              <a:cxn ang="0">
                <a:pos x="connsiteX25242" y="connsiteY25242"/>
              </a:cxn>
              <a:cxn ang="0">
                <a:pos x="connsiteX25243" y="connsiteY25243"/>
              </a:cxn>
              <a:cxn ang="0">
                <a:pos x="connsiteX25244" y="connsiteY25244"/>
              </a:cxn>
              <a:cxn ang="0">
                <a:pos x="connsiteX25245" y="connsiteY25245"/>
              </a:cxn>
              <a:cxn ang="0">
                <a:pos x="connsiteX25246" y="connsiteY25246"/>
              </a:cxn>
              <a:cxn ang="0">
                <a:pos x="connsiteX25247" y="connsiteY25247"/>
              </a:cxn>
              <a:cxn ang="0">
                <a:pos x="connsiteX25248" y="connsiteY25248"/>
              </a:cxn>
              <a:cxn ang="0">
                <a:pos x="connsiteX25249" y="connsiteY25249"/>
              </a:cxn>
              <a:cxn ang="0">
                <a:pos x="connsiteX25250" y="connsiteY25250"/>
              </a:cxn>
              <a:cxn ang="0">
                <a:pos x="connsiteX25251" y="connsiteY25251"/>
              </a:cxn>
              <a:cxn ang="0">
                <a:pos x="connsiteX25252" y="connsiteY25252"/>
              </a:cxn>
              <a:cxn ang="0">
                <a:pos x="connsiteX25253" y="connsiteY25253"/>
              </a:cxn>
              <a:cxn ang="0">
                <a:pos x="connsiteX25254" y="connsiteY25254"/>
              </a:cxn>
              <a:cxn ang="0">
                <a:pos x="connsiteX25255" y="connsiteY25255"/>
              </a:cxn>
              <a:cxn ang="0">
                <a:pos x="connsiteX25256" y="connsiteY25256"/>
              </a:cxn>
              <a:cxn ang="0">
                <a:pos x="connsiteX25257" y="connsiteY25257"/>
              </a:cxn>
              <a:cxn ang="0">
                <a:pos x="connsiteX25258" y="connsiteY25258"/>
              </a:cxn>
              <a:cxn ang="0">
                <a:pos x="connsiteX25259" y="connsiteY25259"/>
              </a:cxn>
              <a:cxn ang="0">
                <a:pos x="connsiteX25260" y="connsiteY25260"/>
              </a:cxn>
              <a:cxn ang="0">
                <a:pos x="connsiteX25261" y="connsiteY25261"/>
              </a:cxn>
              <a:cxn ang="0">
                <a:pos x="connsiteX25262" y="connsiteY25262"/>
              </a:cxn>
              <a:cxn ang="0">
                <a:pos x="connsiteX25263" y="connsiteY25263"/>
              </a:cxn>
              <a:cxn ang="0">
                <a:pos x="connsiteX25264" y="connsiteY25264"/>
              </a:cxn>
              <a:cxn ang="0">
                <a:pos x="connsiteX25265" y="connsiteY25265"/>
              </a:cxn>
              <a:cxn ang="0">
                <a:pos x="connsiteX25266" y="connsiteY25266"/>
              </a:cxn>
              <a:cxn ang="0">
                <a:pos x="connsiteX25267" y="connsiteY25267"/>
              </a:cxn>
              <a:cxn ang="0">
                <a:pos x="connsiteX25268" y="connsiteY25268"/>
              </a:cxn>
              <a:cxn ang="0">
                <a:pos x="connsiteX25269" y="connsiteY25269"/>
              </a:cxn>
              <a:cxn ang="0">
                <a:pos x="connsiteX25270" y="connsiteY25270"/>
              </a:cxn>
              <a:cxn ang="0">
                <a:pos x="connsiteX25271" y="connsiteY25271"/>
              </a:cxn>
              <a:cxn ang="0">
                <a:pos x="connsiteX25272" y="connsiteY25272"/>
              </a:cxn>
              <a:cxn ang="0">
                <a:pos x="connsiteX25273" y="connsiteY25273"/>
              </a:cxn>
              <a:cxn ang="0">
                <a:pos x="connsiteX25274" y="connsiteY25274"/>
              </a:cxn>
              <a:cxn ang="0">
                <a:pos x="connsiteX25275" y="connsiteY25275"/>
              </a:cxn>
              <a:cxn ang="0">
                <a:pos x="connsiteX25276" y="connsiteY25276"/>
              </a:cxn>
              <a:cxn ang="0">
                <a:pos x="connsiteX25277" y="connsiteY25277"/>
              </a:cxn>
              <a:cxn ang="0">
                <a:pos x="connsiteX25278" y="connsiteY25278"/>
              </a:cxn>
              <a:cxn ang="0">
                <a:pos x="connsiteX25279" y="connsiteY25279"/>
              </a:cxn>
              <a:cxn ang="0">
                <a:pos x="connsiteX25280" y="connsiteY25280"/>
              </a:cxn>
              <a:cxn ang="0">
                <a:pos x="connsiteX25281" y="connsiteY25281"/>
              </a:cxn>
              <a:cxn ang="0">
                <a:pos x="connsiteX25282" y="connsiteY25282"/>
              </a:cxn>
              <a:cxn ang="0">
                <a:pos x="connsiteX25283" y="connsiteY25283"/>
              </a:cxn>
              <a:cxn ang="0">
                <a:pos x="connsiteX25284" y="connsiteY25284"/>
              </a:cxn>
              <a:cxn ang="0">
                <a:pos x="connsiteX25285" y="connsiteY25285"/>
              </a:cxn>
              <a:cxn ang="0">
                <a:pos x="connsiteX25286" y="connsiteY25286"/>
              </a:cxn>
              <a:cxn ang="0">
                <a:pos x="connsiteX25287" y="connsiteY25287"/>
              </a:cxn>
              <a:cxn ang="0">
                <a:pos x="connsiteX25288" y="connsiteY25288"/>
              </a:cxn>
              <a:cxn ang="0">
                <a:pos x="connsiteX25289" y="connsiteY25289"/>
              </a:cxn>
              <a:cxn ang="0">
                <a:pos x="connsiteX25290" y="connsiteY25290"/>
              </a:cxn>
              <a:cxn ang="0">
                <a:pos x="connsiteX25291" y="connsiteY25291"/>
              </a:cxn>
              <a:cxn ang="0">
                <a:pos x="connsiteX25292" y="connsiteY25292"/>
              </a:cxn>
              <a:cxn ang="0">
                <a:pos x="connsiteX25293" y="connsiteY25293"/>
              </a:cxn>
              <a:cxn ang="0">
                <a:pos x="connsiteX25294" y="connsiteY25294"/>
              </a:cxn>
              <a:cxn ang="0">
                <a:pos x="connsiteX25295" y="connsiteY25295"/>
              </a:cxn>
              <a:cxn ang="0">
                <a:pos x="connsiteX25296" y="connsiteY25296"/>
              </a:cxn>
              <a:cxn ang="0">
                <a:pos x="connsiteX25297" y="connsiteY25297"/>
              </a:cxn>
              <a:cxn ang="0">
                <a:pos x="connsiteX25298" y="connsiteY25298"/>
              </a:cxn>
              <a:cxn ang="0">
                <a:pos x="connsiteX25299" y="connsiteY25299"/>
              </a:cxn>
              <a:cxn ang="0">
                <a:pos x="connsiteX25300" y="connsiteY25300"/>
              </a:cxn>
              <a:cxn ang="0">
                <a:pos x="connsiteX25301" y="connsiteY25301"/>
              </a:cxn>
              <a:cxn ang="0">
                <a:pos x="connsiteX25302" y="connsiteY25302"/>
              </a:cxn>
              <a:cxn ang="0">
                <a:pos x="connsiteX25303" y="connsiteY25303"/>
              </a:cxn>
              <a:cxn ang="0">
                <a:pos x="connsiteX25304" y="connsiteY25304"/>
              </a:cxn>
              <a:cxn ang="0">
                <a:pos x="connsiteX25305" y="connsiteY25305"/>
              </a:cxn>
              <a:cxn ang="0">
                <a:pos x="connsiteX25306" y="connsiteY25306"/>
              </a:cxn>
              <a:cxn ang="0">
                <a:pos x="connsiteX25307" y="connsiteY25307"/>
              </a:cxn>
              <a:cxn ang="0">
                <a:pos x="connsiteX25308" y="connsiteY25308"/>
              </a:cxn>
              <a:cxn ang="0">
                <a:pos x="connsiteX25309" y="connsiteY25309"/>
              </a:cxn>
              <a:cxn ang="0">
                <a:pos x="connsiteX25310" y="connsiteY25310"/>
              </a:cxn>
              <a:cxn ang="0">
                <a:pos x="connsiteX25311" y="connsiteY25311"/>
              </a:cxn>
              <a:cxn ang="0">
                <a:pos x="connsiteX25312" y="connsiteY25312"/>
              </a:cxn>
              <a:cxn ang="0">
                <a:pos x="connsiteX25313" y="connsiteY25313"/>
              </a:cxn>
              <a:cxn ang="0">
                <a:pos x="connsiteX25314" y="connsiteY25314"/>
              </a:cxn>
              <a:cxn ang="0">
                <a:pos x="connsiteX25315" y="connsiteY25315"/>
              </a:cxn>
              <a:cxn ang="0">
                <a:pos x="connsiteX25316" y="connsiteY25316"/>
              </a:cxn>
              <a:cxn ang="0">
                <a:pos x="connsiteX25317" y="connsiteY25317"/>
              </a:cxn>
              <a:cxn ang="0">
                <a:pos x="connsiteX25318" y="connsiteY25318"/>
              </a:cxn>
              <a:cxn ang="0">
                <a:pos x="connsiteX25319" y="connsiteY25319"/>
              </a:cxn>
              <a:cxn ang="0">
                <a:pos x="connsiteX25320" y="connsiteY25320"/>
              </a:cxn>
              <a:cxn ang="0">
                <a:pos x="connsiteX25321" y="connsiteY25321"/>
              </a:cxn>
              <a:cxn ang="0">
                <a:pos x="connsiteX25322" y="connsiteY25322"/>
              </a:cxn>
              <a:cxn ang="0">
                <a:pos x="connsiteX25323" y="connsiteY25323"/>
              </a:cxn>
              <a:cxn ang="0">
                <a:pos x="connsiteX25324" y="connsiteY25324"/>
              </a:cxn>
              <a:cxn ang="0">
                <a:pos x="connsiteX25325" y="connsiteY25325"/>
              </a:cxn>
              <a:cxn ang="0">
                <a:pos x="connsiteX25326" y="connsiteY25326"/>
              </a:cxn>
              <a:cxn ang="0">
                <a:pos x="connsiteX25327" y="connsiteY25327"/>
              </a:cxn>
              <a:cxn ang="0">
                <a:pos x="connsiteX25328" y="connsiteY25328"/>
              </a:cxn>
              <a:cxn ang="0">
                <a:pos x="connsiteX25329" y="connsiteY25329"/>
              </a:cxn>
              <a:cxn ang="0">
                <a:pos x="connsiteX25330" y="connsiteY25330"/>
              </a:cxn>
              <a:cxn ang="0">
                <a:pos x="connsiteX25331" y="connsiteY25331"/>
              </a:cxn>
              <a:cxn ang="0">
                <a:pos x="connsiteX25332" y="connsiteY25332"/>
              </a:cxn>
              <a:cxn ang="0">
                <a:pos x="connsiteX25333" y="connsiteY25333"/>
              </a:cxn>
              <a:cxn ang="0">
                <a:pos x="connsiteX25334" y="connsiteY25334"/>
              </a:cxn>
              <a:cxn ang="0">
                <a:pos x="connsiteX25335" y="connsiteY25335"/>
              </a:cxn>
              <a:cxn ang="0">
                <a:pos x="connsiteX25336" y="connsiteY25336"/>
              </a:cxn>
              <a:cxn ang="0">
                <a:pos x="connsiteX25337" y="connsiteY25337"/>
              </a:cxn>
              <a:cxn ang="0">
                <a:pos x="connsiteX25338" y="connsiteY25338"/>
              </a:cxn>
              <a:cxn ang="0">
                <a:pos x="connsiteX25339" y="connsiteY25339"/>
              </a:cxn>
              <a:cxn ang="0">
                <a:pos x="connsiteX25340" y="connsiteY25340"/>
              </a:cxn>
              <a:cxn ang="0">
                <a:pos x="connsiteX25341" y="connsiteY25341"/>
              </a:cxn>
              <a:cxn ang="0">
                <a:pos x="connsiteX25342" y="connsiteY25342"/>
              </a:cxn>
              <a:cxn ang="0">
                <a:pos x="connsiteX25343" y="connsiteY25343"/>
              </a:cxn>
              <a:cxn ang="0">
                <a:pos x="connsiteX25344" y="connsiteY25344"/>
              </a:cxn>
              <a:cxn ang="0">
                <a:pos x="connsiteX25345" y="connsiteY25345"/>
              </a:cxn>
              <a:cxn ang="0">
                <a:pos x="connsiteX25346" y="connsiteY25346"/>
              </a:cxn>
              <a:cxn ang="0">
                <a:pos x="connsiteX25347" y="connsiteY25347"/>
              </a:cxn>
              <a:cxn ang="0">
                <a:pos x="connsiteX25348" y="connsiteY25348"/>
              </a:cxn>
              <a:cxn ang="0">
                <a:pos x="connsiteX25349" y="connsiteY25349"/>
              </a:cxn>
              <a:cxn ang="0">
                <a:pos x="connsiteX25350" y="connsiteY25350"/>
              </a:cxn>
              <a:cxn ang="0">
                <a:pos x="connsiteX25351" y="connsiteY25351"/>
              </a:cxn>
              <a:cxn ang="0">
                <a:pos x="connsiteX25352" y="connsiteY25352"/>
              </a:cxn>
              <a:cxn ang="0">
                <a:pos x="connsiteX25353" y="connsiteY25353"/>
              </a:cxn>
              <a:cxn ang="0">
                <a:pos x="connsiteX25354" y="connsiteY25354"/>
              </a:cxn>
              <a:cxn ang="0">
                <a:pos x="connsiteX25355" y="connsiteY25355"/>
              </a:cxn>
              <a:cxn ang="0">
                <a:pos x="connsiteX25356" y="connsiteY25356"/>
              </a:cxn>
              <a:cxn ang="0">
                <a:pos x="connsiteX25357" y="connsiteY25357"/>
              </a:cxn>
              <a:cxn ang="0">
                <a:pos x="connsiteX25358" y="connsiteY25358"/>
              </a:cxn>
              <a:cxn ang="0">
                <a:pos x="connsiteX25359" y="connsiteY25359"/>
              </a:cxn>
              <a:cxn ang="0">
                <a:pos x="connsiteX25360" y="connsiteY25360"/>
              </a:cxn>
              <a:cxn ang="0">
                <a:pos x="connsiteX25361" y="connsiteY25361"/>
              </a:cxn>
              <a:cxn ang="0">
                <a:pos x="connsiteX25362" y="connsiteY25362"/>
              </a:cxn>
              <a:cxn ang="0">
                <a:pos x="connsiteX25363" y="connsiteY25363"/>
              </a:cxn>
              <a:cxn ang="0">
                <a:pos x="connsiteX25364" y="connsiteY25364"/>
              </a:cxn>
              <a:cxn ang="0">
                <a:pos x="connsiteX25365" y="connsiteY25365"/>
              </a:cxn>
              <a:cxn ang="0">
                <a:pos x="connsiteX25366" y="connsiteY25366"/>
              </a:cxn>
              <a:cxn ang="0">
                <a:pos x="connsiteX25367" y="connsiteY25367"/>
              </a:cxn>
              <a:cxn ang="0">
                <a:pos x="connsiteX25368" y="connsiteY25368"/>
              </a:cxn>
              <a:cxn ang="0">
                <a:pos x="connsiteX25369" y="connsiteY25369"/>
              </a:cxn>
              <a:cxn ang="0">
                <a:pos x="connsiteX25370" y="connsiteY25370"/>
              </a:cxn>
              <a:cxn ang="0">
                <a:pos x="connsiteX25371" y="connsiteY25371"/>
              </a:cxn>
              <a:cxn ang="0">
                <a:pos x="connsiteX25372" y="connsiteY25372"/>
              </a:cxn>
              <a:cxn ang="0">
                <a:pos x="connsiteX25373" y="connsiteY25373"/>
              </a:cxn>
              <a:cxn ang="0">
                <a:pos x="connsiteX25374" y="connsiteY25374"/>
              </a:cxn>
              <a:cxn ang="0">
                <a:pos x="connsiteX25375" y="connsiteY25375"/>
              </a:cxn>
              <a:cxn ang="0">
                <a:pos x="connsiteX25376" y="connsiteY25376"/>
              </a:cxn>
              <a:cxn ang="0">
                <a:pos x="connsiteX25377" y="connsiteY25377"/>
              </a:cxn>
              <a:cxn ang="0">
                <a:pos x="connsiteX25378" y="connsiteY25378"/>
              </a:cxn>
              <a:cxn ang="0">
                <a:pos x="connsiteX25379" y="connsiteY25379"/>
              </a:cxn>
              <a:cxn ang="0">
                <a:pos x="connsiteX25380" y="connsiteY25380"/>
              </a:cxn>
              <a:cxn ang="0">
                <a:pos x="connsiteX25381" y="connsiteY25381"/>
              </a:cxn>
              <a:cxn ang="0">
                <a:pos x="connsiteX25382" y="connsiteY25382"/>
              </a:cxn>
              <a:cxn ang="0">
                <a:pos x="connsiteX25383" y="connsiteY25383"/>
              </a:cxn>
              <a:cxn ang="0">
                <a:pos x="connsiteX25384" y="connsiteY25384"/>
              </a:cxn>
              <a:cxn ang="0">
                <a:pos x="connsiteX25385" y="connsiteY25385"/>
              </a:cxn>
              <a:cxn ang="0">
                <a:pos x="connsiteX25386" y="connsiteY25386"/>
              </a:cxn>
              <a:cxn ang="0">
                <a:pos x="connsiteX25387" y="connsiteY25387"/>
              </a:cxn>
              <a:cxn ang="0">
                <a:pos x="connsiteX25388" y="connsiteY25388"/>
              </a:cxn>
              <a:cxn ang="0">
                <a:pos x="connsiteX25389" y="connsiteY25389"/>
              </a:cxn>
              <a:cxn ang="0">
                <a:pos x="connsiteX25390" y="connsiteY25390"/>
              </a:cxn>
              <a:cxn ang="0">
                <a:pos x="connsiteX25391" y="connsiteY25391"/>
              </a:cxn>
              <a:cxn ang="0">
                <a:pos x="connsiteX25392" y="connsiteY25392"/>
              </a:cxn>
              <a:cxn ang="0">
                <a:pos x="connsiteX25393" y="connsiteY25393"/>
              </a:cxn>
              <a:cxn ang="0">
                <a:pos x="connsiteX25394" y="connsiteY25394"/>
              </a:cxn>
              <a:cxn ang="0">
                <a:pos x="connsiteX25395" y="connsiteY25395"/>
              </a:cxn>
              <a:cxn ang="0">
                <a:pos x="connsiteX25396" y="connsiteY25396"/>
              </a:cxn>
              <a:cxn ang="0">
                <a:pos x="connsiteX25397" y="connsiteY25397"/>
              </a:cxn>
              <a:cxn ang="0">
                <a:pos x="connsiteX25398" y="connsiteY25398"/>
              </a:cxn>
              <a:cxn ang="0">
                <a:pos x="connsiteX25399" y="connsiteY25399"/>
              </a:cxn>
              <a:cxn ang="0">
                <a:pos x="connsiteX25400" y="connsiteY25400"/>
              </a:cxn>
              <a:cxn ang="0">
                <a:pos x="connsiteX25401" y="connsiteY25401"/>
              </a:cxn>
              <a:cxn ang="0">
                <a:pos x="connsiteX25402" y="connsiteY25402"/>
              </a:cxn>
              <a:cxn ang="0">
                <a:pos x="connsiteX25403" y="connsiteY25403"/>
              </a:cxn>
              <a:cxn ang="0">
                <a:pos x="connsiteX25404" y="connsiteY25404"/>
              </a:cxn>
              <a:cxn ang="0">
                <a:pos x="connsiteX25405" y="connsiteY25405"/>
              </a:cxn>
              <a:cxn ang="0">
                <a:pos x="connsiteX25406" y="connsiteY25406"/>
              </a:cxn>
              <a:cxn ang="0">
                <a:pos x="connsiteX25407" y="connsiteY25407"/>
              </a:cxn>
              <a:cxn ang="0">
                <a:pos x="connsiteX25408" y="connsiteY25408"/>
              </a:cxn>
              <a:cxn ang="0">
                <a:pos x="connsiteX25409" y="connsiteY25409"/>
              </a:cxn>
              <a:cxn ang="0">
                <a:pos x="connsiteX25410" y="connsiteY25410"/>
              </a:cxn>
              <a:cxn ang="0">
                <a:pos x="connsiteX25411" y="connsiteY25411"/>
              </a:cxn>
              <a:cxn ang="0">
                <a:pos x="connsiteX25412" y="connsiteY25412"/>
              </a:cxn>
              <a:cxn ang="0">
                <a:pos x="connsiteX25413" y="connsiteY25413"/>
              </a:cxn>
              <a:cxn ang="0">
                <a:pos x="connsiteX25414" y="connsiteY25414"/>
              </a:cxn>
              <a:cxn ang="0">
                <a:pos x="connsiteX25415" y="connsiteY25415"/>
              </a:cxn>
              <a:cxn ang="0">
                <a:pos x="connsiteX25416" y="connsiteY25416"/>
              </a:cxn>
              <a:cxn ang="0">
                <a:pos x="connsiteX25417" y="connsiteY25417"/>
              </a:cxn>
              <a:cxn ang="0">
                <a:pos x="connsiteX25418" y="connsiteY25418"/>
              </a:cxn>
              <a:cxn ang="0">
                <a:pos x="connsiteX25419" y="connsiteY25419"/>
              </a:cxn>
              <a:cxn ang="0">
                <a:pos x="connsiteX25420" y="connsiteY25420"/>
              </a:cxn>
              <a:cxn ang="0">
                <a:pos x="connsiteX25421" y="connsiteY25421"/>
              </a:cxn>
              <a:cxn ang="0">
                <a:pos x="connsiteX25422" y="connsiteY25422"/>
              </a:cxn>
              <a:cxn ang="0">
                <a:pos x="connsiteX25423" y="connsiteY25423"/>
              </a:cxn>
              <a:cxn ang="0">
                <a:pos x="connsiteX25424" y="connsiteY25424"/>
              </a:cxn>
              <a:cxn ang="0">
                <a:pos x="connsiteX25425" y="connsiteY25425"/>
              </a:cxn>
              <a:cxn ang="0">
                <a:pos x="connsiteX25426" y="connsiteY25426"/>
              </a:cxn>
              <a:cxn ang="0">
                <a:pos x="connsiteX25427" y="connsiteY25427"/>
              </a:cxn>
              <a:cxn ang="0">
                <a:pos x="connsiteX25428" y="connsiteY25428"/>
              </a:cxn>
              <a:cxn ang="0">
                <a:pos x="connsiteX25429" y="connsiteY25429"/>
              </a:cxn>
              <a:cxn ang="0">
                <a:pos x="connsiteX25430" y="connsiteY25430"/>
              </a:cxn>
              <a:cxn ang="0">
                <a:pos x="connsiteX25431" y="connsiteY25431"/>
              </a:cxn>
              <a:cxn ang="0">
                <a:pos x="connsiteX25432" y="connsiteY25432"/>
              </a:cxn>
              <a:cxn ang="0">
                <a:pos x="connsiteX25433" y="connsiteY25433"/>
              </a:cxn>
              <a:cxn ang="0">
                <a:pos x="connsiteX25434" y="connsiteY25434"/>
              </a:cxn>
              <a:cxn ang="0">
                <a:pos x="connsiteX25435" y="connsiteY25435"/>
              </a:cxn>
              <a:cxn ang="0">
                <a:pos x="connsiteX25436" y="connsiteY25436"/>
              </a:cxn>
              <a:cxn ang="0">
                <a:pos x="connsiteX25437" y="connsiteY25437"/>
              </a:cxn>
              <a:cxn ang="0">
                <a:pos x="connsiteX25438" y="connsiteY25438"/>
              </a:cxn>
              <a:cxn ang="0">
                <a:pos x="connsiteX25439" y="connsiteY25439"/>
              </a:cxn>
              <a:cxn ang="0">
                <a:pos x="connsiteX25440" y="connsiteY25440"/>
              </a:cxn>
              <a:cxn ang="0">
                <a:pos x="connsiteX25441" y="connsiteY25441"/>
              </a:cxn>
              <a:cxn ang="0">
                <a:pos x="connsiteX25442" y="connsiteY25442"/>
              </a:cxn>
              <a:cxn ang="0">
                <a:pos x="connsiteX25443" y="connsiteY25443"/>
              </a:cxn>
              <a:cxn ang="0">
                <a:pos x="connsiteX25444" y="connsiteY25444"/>
              </a:cxn>
              <a:cxn ang="0">
                <a:pos x="connsiteX25445" y="connsiteY25445"/>
              </a:cxn>
              <a:cxn ang="0">
                <a:pos x="connsiteX25446" y="connsiteY25446"/>
              </a:cxn>
              <a:cxn ang="0">
                <a:pos x="connsiteX25447" y="connsiteY25447"/>
              </a:cxn>
              <a:cxn ang="0">
                <a:pos x="connsiteX25448" y="connsiteY25448"/>
              </a:cxn>
              <a:cxn ang="0">
                <a:pos x="connsiteX25449" y="connsiteY25449"/>
              </a:cxn>
              <a:cxn ang="0">
                <a:pos x="connsiteX25450" y="connsiteY25450"/>
              </a:cxn>
              <a:cxn ang="0">
                <a:pos x="connsiteX25451" y="connsiteY25451"/>
              </a:cxn>
              <a:cxn ang="0">
                <a:pos x="connsiteX25452" y="connsiteY25452"/>
              </a:cxn>
              <a:cxn ang="0">
                <a:pos x="connsiteX25453" y="connsiteY25453"/>
              </a:cxn>
              <a:cxn ang="0">
                <a:pos x="connsiteX25454" y="connsiteY25454"/>
              </a:cxn>
              <a:cxn ang="0">
                <a:pos x="connsiteX25455" y="connsiteY25455"/>
              </a:cxn>
              <a:cxn ang="0">
                <a:pos x="connsiteX25456" y="connsiteY25456"/>
              </a:cxn>
              <a:cxn ang="0">
                <a:pos x="connsiteX25457" y="connsiteY25457"/>
              </a:cxn>
              <a:cxn ang="0">
                <a:pos x="connsiteX25458" y="connsiteY25458"/>
              </a:cxn>
              <a:cxn ang="0">
                <a:pos x="connsiteX25459" y="connsiteY25459"/>
              </a:cxn>
              <a:cxn ang="0">
                <a:pos x="connsiteX25460" y="connsiteY25460"/>
              </a:cxn>
              <a:cxn ang="0">
                <a:pos x="connsiteX25461" y="connsiteY25461"/>
              </a:cxn>
              <a:cxn ang="0">
                <a:pos x="connsiteX25462" y="connsiteY25462"/>
              </a:cxn>
              <a:cxn ang="0">
                <a:pos x="connsiteX25463" y="connsiteY25463"/>
              </a:cxn>
              <a:cxn ang="0">
                <a:pos x="connsiteX25464" y="connsiteY25464"/>
              </a:cxn>
              <a:cxn ang="0">
                <a:pos x="connsiteX25465" y="connsiteY25465"/>
              </a:cxn>
              <a:cxn ang="0">
                <a:pos x="connsiteX25466" y="connsiteY25466"/>
              </a:cxn>
              <a:cxn ang="0">
                <a:pos x="connsiteX25467" y="connsiteY25467"/>
              </a:cxn>
              <a:cxn ang="0">
                <a:pos x="connsiteX25468" y="connsiteY25468"/>
              </a:cxn>
              <a:cxn ang="0">
                <a:pos x="connsiteX25469" y="connsiteY25469"/>
              </a:cxn>
              <a:cxn ang="0">
                <a:pos x="connsiteX25470" y="connsiteY25470"/>
              </a:cxn>
              <a:cxn ang="0">
                <a:pos x="connsiteX25471" y="connsiteY25471"/>
              </a:cxn>
              <a:cxn ang="0">
                <a:pos x="connsiteX25472" y="connsiteY25472"/>
              </a:cxn>
              <a:cxn ang="0">
                <a:pos x="connsiteX25473" y="connsiteY25473"/>
              </a:cxn>
              <a:cxn ang="0">
                <a:pos x="connsiteX25474" y="connsiteY25474"/>
              </a:cxn>
              <a:cxn ang="0">
                <a:pos x="connsiteX25475" y="connsiteY25475"/>
              </a:cxn>
              <a:cxn ang="0">
                <a:pos x="connsiteX25476" y="connsiteY25476"/>
              </a:cxn>
              <a:cxn ang="0">
                <a:pos x="connsiteX25477" y="connsiteY25477"/>
              </a:cxn>
              <a:cxn ang="0">
                <a:pos x="connsiteX25478" y="connsiteY25478"/>
              </a:cxn>
              <a:cxn ang="0">
                <a:pos x="connsiteX25479" y="connsiteY25479"/>
              </a:cxn>
              <a:cxn ang="0">
                <a:pos x="connsiteX25480" y="connsiteY25480"/>
              </a:cxn>
              <a:cxn ang="0">
                <a:pos x="connsiteX25481" y="connsiteY25481"/>
              </a:cxn>
              <a:cxn ang="0">
                <a:pos x="connsiteX25482" y="connsiteY25482"/>
              </a:cxn>
              <a:cxn ang="0">
                <a:pos x="connsiteX25483" y="connsiteY25483"/>
              </a:cxn>
              <a:cxn ang="0">
                <a:pos x="connsiteX25484" y="connsiteY25484"/>
              </a:cxn>
              <a:cxn ang="0">
                <a:pos x="connsiteX25485" y="connsiteY25485"/>
              </a:cxn>
              <a:cxn ang="0">
                <a:pos x="connsiteX25486" y="connsiteY25486"/>
              </a:cxn>
              <a:cxn ang="0">
                <a:pos x="connsiteX25487" y="connsiteY25487"/>
              </a:cxn>
              <a:cxn ang="0">
                <a:pos x="connsiteX25488" y="connsiteY25488"/>
              </a:cxn>
              <a:cxn ang="0">
                <a:pos x="connsiteX25489" y="connsiteY25489"/>
              </a:cxn>
              <a:cxn ang="0">
                <a:pos x="connsiteX25490" y="connsiteY25490"/>
              </a:cxn>
              <a:cxn ang="0">
                <a:pos x="connsiteX25491" y="connsiteY25491"/>
              </a:cxn>
              <a:cxn ang="0">
                <a:pos x="connsiteX25492" y="connsiteY25492"/>
              </a:cxn>
              <a:cxn ang="0">
                <a:pos x="connsiteX25493" y="connsiteY25493"/>
              </a:cxn>
              <a:cxn ang="0">
                <a:pos x="connsiteX25494" y="connsiteY25494"/>
              </a:cxn>
              <a:cxn ang="0">
                <a:pos x="connsiteX25495" y="connsiteY25495"/>
              </a:cxn>
              <a:cxn ang="0">
                <a:pos x="connsiteX25496" y="connsiteY25496"/>
              </a:cxn>
              <a:cxn ang="0">
                <a:pos x="connsiteX25497" y="connsiteY25497"/>
              </a:cxn>
              <a:cxn ang="0">
                <a:pos x="connsiteX25498" y="connsiteY25498"/>
              </a:cxn>
              <a:cxn ang="0">
                <a:pos x="connsiteX25499" y="connsiteY25499"/>
              </a:cxn>
              <a:cxn ang="0">
                <a:pos x="connsiteX25500" y="connsiteY25500"/>
              </a:cxn>
              <a:cxn ang="0">
                <a:pos x="connsiteX25501" y="connsiteY25501"/>
              </a:cxn>
              <a:cxn ang="0">
                <a:pos x="connsiteX25502" y="connsiteY25502"/>
              </a:cxn>
              <a:cxn ang="0">
                <a:pos x="connsiteX25503" y="connsiteY25503"/>
              </a:cxn>
              <a:cxn ang="0">
                <a:pos x="connsiteX25504" y="connsiteY25504"/>
              </a:cxn>
              <a:cxn ang="0">
                <a:pos x="connsiteX25505" y="connsiteY25505"/>
              </a:cxn>
              <a:cxn ang="0">
                <a:pos x="connsiteX25506" y="connsiteY25506"/>
              </a:cxn>
              <a:cxn ang="0">
                <a:pos x="connsiteX25507" y="connsiteY25507"/>
              </a:cxn>
              <a:cxn ang="0">
                <a:pos x="connsiteX25508" y="connsiteY25508"/>
              </a:cxn>
              <a:cxn ang="0">
                <a:pos x="connsiteX25509" y="connsiteY25509"/>
              </a:cxn>
              <a:cxn ang="0">
                <a:pos x="connsiteX25510" y="connsiteY25510"/>
              </a:cxn>
              <a:cxn ang="0">
                <a:pos x="connsiteX25511" y="connsiteY25511"/>
              </a:cxn>
              <a:cxn ang="0">
                <a:pos x="connsiteX25512" y="connsiteY25512"/>
              </a:cxn>
              <a:cxn ang="0">
                <a:pos x="connsiteX25513" y="connsiteY25513"/>
              </a:cxn>
              <a:cxn ang="0">
                <a:pos x="connsiteX25514" y="connsiteY25514"/>
              </a:cxn>
              <a:cxn ang="0">
                <a:pos x="connsiteX25515" y="connsiteY25515"/>
              </a:cxn>
              <a:cxn ang="0">
                <a:pos x="connsiteX25516" y="connsiteY25516"/>
              </a:cxn>
              <a:cxn ang="0">
                <a:pos x="connsiteX25517" y="connsiteY25517"/>
              </a:cxn>
              <a:cxn ang="0">
                <a:pos x="connsiteX25518" y="connsiteY25518"/>
              </a:cxn>
              <a:cxn ang="0">
                <a:pos x="connsiteX25519" y="connsiteY25519"/>
              </a:cxn>
              <a:cxn ang="0">
                <a:pos x="connsiteX25520" y="connsiteY25520"/>
              </a:cxn>
              <a:cxn ang="0">
                <a:pos x="connsiteX25521" y="connsiteY25521"/>
              </a:cxn>
              <a:cxn ang="0">
                <a:pos x="connsiteX25522" y="connsiteY25522"/>
              </a:cxn>
              <a:cxn ang="0">
                <a:pos x="connsiteX25523" y="connsiteY25523"/>
              </a:cxn>
              <a:cxn ang="0">
                <a:pos x="connsiteX25524" y="connsiteY25524"/>
              </a:cxn>
              <a:cxn ang="0">
                <a:pos x="connsiteX25525" y="connsiteY25525"/>
              </a:cxn>
              <a:cxn ang="0">
                <a:pos x="connsiteX25526" y="connsiteY25526"/>
              </a:cxn>
              <a:cxn ang="0">
                <a:pos x="connsiteX25527" y="connsiteY25527"/>
              </a:cxn>
              <a:cxn ang="0">
                <a:pos x="connsiteX25528" y="connsiteY25528"/>
              </a:cxn>
              <a:cxn ang="0">
                <a:pos x="connsiteX25529" y="connsiteY25529"/>
              </a:cxn>
              <a:cxn ang="0">
                <a:pos x="connsiteX25530" y="connsiteY25530"/>
              </a:cxn>
              <a:cxn ang="0">
                <a:pos x="connsiteX25531" y="connsiteY25531"/>
              </a:cxn>
              <a:cxn ang="0">
                <a:pos x="connsiteX25532" y="connsiteY25532"/>
              </a:cxn>
              <a:cxn ang="0">
                <a:pos x="connsiteX25533" y="connsiteY25533"/>
              </a:cxn>
              <a:cxn ang="0">
                <a:pos x="connsiteX25534" y="connsiteY25534"/>
              </a:cxn>
              <a:cxn ang="0">
                <a:pos x="connsiteX25535" y="connsiteY25535"/>
              </a:cxn>
              <a:cxn ang="0">
                <a:pos x="connsiteX25536" y="connsiteY25536"/>
              </a:cxn>
              <a:cxn ang="0">
                <a:pos x="connsiteX25537" y="connsiteY25537"/>
              </a:cxn>
              <a:cxn ang="0">
                <a:pos x="connsiteX25538" y="connsiteY25538"/>
              </a:cxn>
              <a:cxn ang="0">
                <a:pos x="connsiteX25539" y="connsiteY25539"/>
              </a:cxn>
              <a:cxn ang="0">
                <a:pos x="connsiteX25540" y="connsiteY25540"/>
              </a:cxn>
              <a:cxn ang="0">
                <a:pos x="connsiteX25541" y="connsiteY25541"/>
              </a:cxn>
              <a:cxn ang="0">
                <a:pos x="connsiteX25542" y="connsiteY25542"/>
              </a:cxn>
              <a:cxn ang="0">
                <a:pos x="connsiteX25543" y="connsiteY25543"/>
              </a:cxn>
              <a:cxn ang="0">
                <a:pos x="connsiteX25544" y="connsiteY25544"/>
              </a:cxn>
              <a:cxn ang="0">
                <a:pos x="connsiteX25545" y="connsiteY25545"/>
              </a:cxn>
              <a:cxn ang="0">
                <a:pos x="connsiteX25546" y="connsiteY25546"/>
              </a:cxn>
              <a:cxn ang="0">
                <a:pos x="connsiteX25547" y="connsiteY25547"/>
              </a:cxn>
              <a:cxn ang="0">
                <a:pos x="connsiteX25548" y="connsiteY25548"/>
              </a:cxn>
              <a:cxn ang="0">
                <a:pos x="connsiteX25549" y="connsiteY25549"/>
              </a:cxn>
              <a:cxn ang="0">
                <a:pos x="connsiteX25550" y="connsiteY25550"/>
              </a:cxn>
              <a:cxn ang="0">
                <a:pos x="connsiteX25551" y="connsiteY25551"/>
              </a:cxn>
              <a:cxn ang="0">
                <a:pos x="connsiteX25552" y="connsiteY25552"/>
              </a:cxn>
              <a:cxn ang="0">
                <a:pos x="connsiteX25553" y="connsiteY25553"/>
              </a:cxn>
              <a:cxn ang="0">
                <a:pos x="connsiteX25554" y="connsiteY25554"/>
              </a:cxn>
              <a:cxn ang="0">
                <a:pos x="connsiteX25555" y="connsiteY25555"/>
              </a:cxn>
              <a:cxn ang="0">
                <a:pos x="connsiteX25556" y="connsiteY25556"/>
              </a:cxn>
              <a:cxn ang="0">
                <a:pos x="connsiteX25557" y="connsiteY25557"/>
              </a:cxn>
              <a:cxn ang="0">
                <a:pos x="connsiteX25558" y="connsiteY25558"/>
              </a:cxn>
              <a:cxn ang="0">
                <a:pos x="connsiteX25559" y="connsiteY25559"/>
              </a:cxn>
              <a:cxn ang="0">
                <a:pos x="connsiteX25560" y="connsiteY25560"/>
              </a:cxn>
              <a:cxn ang="0">
                <a:pos x="connsiteX25561" y="connsiteY25561"/>
              </a:cxn>
              <a:cxn ang="0">
                <a:pos x="connsiteX25562" y="connsiteY25562"/>
              </a:cxn>
              <a:cxn ang="0">
                <a:pos x="connsiteX25563" y="connsiteY25563"/>
              </a:cxn>
              <a:cxn ang="0">
                <a:pos x="connsiteX25564" y="connsiteY25564"/>
              </a:cxn>
              <a:cxn ang="0">
                <a:pos x="connsiteX25565" y="connsiteY25565"/>
              </a:cxn>
              <a:cxn ang="0">
                <a:pos x="connsiteX25566" y="connsiteY25566"/>
              </a:cxn>
              <a:cxn ang="0">
                <a:pos x="connsiteX25567" y="connsiteY25567"/>
              </a:cxn>
              <a:cxn ang="0">
                <a:pos x="connsiteX25568" y="connsiteY25568"/>
              </a:cxn>
              <a:cxn ang="0">
                <a:pos x="connsiteX25569" y="connsiteY25569"/>
              </a:cxn>
              <a:cxn ang="0">
                <a:pos x="connsiteX25570" y="connsiteY25570"/>
              </a:cxn>
              <a:cxn ang="0">
                <a:pos x="connsiteX25571" y="connsiteY25571"/>
              </a:cxn>
              <a:cxn ang="0">
                <a:pos x="connsiteX25572" y="connsiteY25572"/>
              </a:cxn>
              <a:cxn ang="0">
                <a:pos x="connsiteX25573" y="connsiteY25573"/>
              </a:cxn>
              <a:cxn ang="0">
                <a:pos x="connsiteX25574" y="connsiteY25574"/>
              </a:cxn>
              <a:cxn ang="0">
                <a:pos x="connsiteX25575" y="connsiteY25575"/>
              </a:cxn>
              <a:cxn ang="0">
                <a:pos x="connsiteX25576" y="connsiteY25576"/>
              </a:cxn>
              <a:cxn ang="0">
                <a:pos x="connsiteX25577" y="connsiteY25577"/>
              </a:cxn>
              <a:cxn ang="0">
                <a:pos x="connsiteX25578" y="connsiteY25578"/>
              </a:cxn>
              <a:cxn ang="0">
                <a:pos x="connsiteX25579" y="connsiteY25579"/>
              </a:cxn>
              <a:cxn ang="0">
                <a:pos x="connsiteX25580" y="connsiteY25580"/>
              </a:cxn>
              <a:cxn ang="0">
                <a:pos x="connsiteX25581" y="connsiteY25581"/>
              </a:cxn>
              <a:cxn ang="0">
                <a:pos x="connsiteX25582" y="connsiteY25582"/>
              </a:cxn>
              <a:cxn ang="0">
                <a:pos x="connsiteX25583" y="connsiteY25583"/>
              </a:cxn>
              <a:cxn ang="0">
                <a:pos x="connsiteX25584" y="connsiteY25584"/>
              </a:cxn>
              <a:cxn ang="0">
                <a:pos x="connsiteX25585" y="connsiteY25585"/>
              </a:cxn>
              <a:cxn ang="0">
                <a:pos x="connsiteX25586" y="connsiteY25586"/>
              </a:cxn>
              <a:cxn ang="0">
                <a:pos x="connsiteX25587" y="connsiteY25587"/>
              </a:cxn>
              <a:cxn ang="0">
                <a:pos x="connsiteX25588" y="connsiteY25588"/>
              </a:cxn>
              <a:cxn ang="0">
                <a:pos x="connsiteX25589" y="connsiteY25589"/>
              </a:cxn>
              <a:cxn ang="0">
                <a:pos x="connsiteX25590" y="connsiteY25590"/>
              </a:cxn>
              <a:cxn ang="0">
                <a:pos x="connsiteX25591" y="connsiteY25591"/>
              </a:cxn>
              <a:cxn ang="0">
                <a:pos x="connsiteX25592" y="connsiteY25592"/>
              </a:cxn>
              <a:cxn ang="0">
                <a:pos x="connsiteX25593" y="connsiteY25593"/>
              </a:cxn>
              <a:cxn ang="0">
                <a:pos x="connsiteX25594" y="connsiteY25594"/>
              </a:cxn>
              <a:cxn ang="0">
                <a:pos x="connsiteX25595" y="connsiteY25595"/>
              </a:cxn>
              <a:cxn ang="0">
                <a:pos x="connsiteX25596" y="connsiteY25596"/>
              </a:cxn>
              <a:cxn ang="0">
                <a:pos x="connsiteX25597" y="connsiteY25597"/>
              </a:cxn>
              <a:cxn ang="0">
                <a:pos x="connsiteX25598" y="connsiteY25598"/>
              </a:cxn>
              <a:cxn ang="0">
                <a:pos x="connsiteX25599" y="connsiteY25599"/>
              </a:cxn>
              <a:cxn ang="0">
                <a:pos x="connsiteX25600" y="connsiteY25600"/>
              </a:cxn>
              <a:cxn ang="0">
                <a:pos x="connsiteX25601" y="connsiteY25601"/>
              </a:cxn>
              <a:cxn ang="0">
                <a:pos x="connsiteX25602" y="connsiteY25602"/>
              </a:cxn>
              <a:cxn ang="0">
                <a:pos x="connsiteX25603" y="connsiteY25603"/>
              </a:cxn>
              <a:cxn ang="0">
                <a:pos x="connsiteX25604" y="connsiteY25604"/>
              </a:cxn>
              <a:cxn ang="0">
                <a:pos x="connsiteX25605" y="connsiteY25605"/>
              </a:cxn>
              <a:cxn ang="0">
                <a:pos x="connsiteX25606" y="connsiteY25606"/>
              </a:cxn>
              <a:cxn ang="0">
                <a:pos x="connsiteX25607" y="connsiteY25607"/>
              </a:cxn>
              <a:cxn ang="0">
                <a:pos x="connsiteX25608" y="connsiteY25608"/>
              </a:cxn>
              <a:cxn ang="0">
                <a:pos x="connsiteX25609" y="connsiteY25609"/>
              </a:cxn>
              <a:cxn ang="0">
                <a:pos x="connsiteX25610" y="connsiteY25610"/>
              </a:cxn>
              <a:cxn ang="0">
                <a:pos x="connsiteX25611" y="connsiteY25611"/>
              </a:cxn>
              <a:cxn ang="0">
                <a:pos x="connsiteX25612" y="connsiteY25612"/>
              </a:cxn>
              <a:cxn ang="0">
                <a:pos x="connsiteX25613" y="connsiteY25613"/>
              </a:cxn>
              <a:cxn ang="0">
                <a:pos x="connsiteX25614" y="connsiteY25614"/>
              </a:cxn>
              <a:cxn ang="0">
                <a:pos x="connsiteX25615" y="connsiteY25615"/>
              </a:cxn>
              <a:cxn ang="0">
                <a:pos x="connsiteX25616" y="connsiteY25616"/>
              </a:cxn>
              <a:cxn ang="0">
                <a:pos x="connsiteX25617" y="connsiteY25617"/>
              </a:cxn>
              <a:cxn ang="0">
                <a:pos x="connsiteX25618" y="connsiteY25618"/>
              </a:cxn>
              <a:cxn ang="0">
                <a:pos x="connsiteX25619" y="connsiteY25619"/>
              </a:cxn>
              <a:cxn ang="0">
                <a:pos x="connsiteX25620" y="connsiteY25620"/>
              </a:cxn>
              <a:cxn ang="0">
                <a:pos x="connsiteX25621" y="connsiteY25621"/>
              </a:cxn>
              <a:cxn ang="0">
                <a:pos x="connsiteX25622" y="connsiteY25622"/>
              </a:cxn>
              <a:cxn ang="0">
                <a:pos x="connsiteX25623" y="connsiteY25623"/>
              </a:cxn>
              <a:cxn ang="0">
                <a:pos x="connsiteX25624" y="connsiteY25624"/>
              </a:cxn>
              <a:cxn ang="0">
                <a:pos x="connsiteX25625" y="connsiteY25625"/>
              </a:cxn>
              <a:cxn ang="0">
                <a:pos x="connsiteX25626" y="connsiteY25626"/>
              </a:cxn>
              <a:cxn ang="0">
                <a:pos x="connsiteX25627" y="connsiteY25627"/>
              </a:cxn>
              <a:cxn ang="0">
                <a:pos x="connsiteX25628" y="connsiteY25628"/>
              </a:cxn>
              <a:cxn ang="0">
                <a:pos x="connsiteX25629" y="connsiteY25629"/>
              </a:cxn>
              <a:cxn ang="0">
                <a:pos x="connsiteX25630" y="connsiteY25630"/>
              </a:cxn>
              <a:cxn ang="0">
                <a:pos x="connsiteX25631" y="connsiteY25631"/>
              </a:cxn>
              <a:cxn ang="0">
                <a:pos x="connsiteX25632" y="connsiteY25632"/>
              </a:cxn>
              <a:cxn ang="0">
                <a:pos x="connsiteX25633" y="connsiteY25633"/>
              </a:cxn>
              <a:cxn ang="0">
                <a:pos x="connsiteX25634" y="connsiteY25634"/>
              </a:cxn>
              <a:cxn ang="0">
                <a:pos x="connsiteX25635" y="connsiteY25635"/>
              </a:cxn>
              <a:cxn ang="0">
                <a:pos x="connsiteX25636" y="connsiteY25636"/>
              </a:cxn>
              <a:cxn ang="0">
                <a:pos x="connsiteX25637" y="connsiteY25637"/>
              </a:cxn>
              <a:cxn ang="0">
                <a:pos x="connsiteX25638" y="connsiteY25638"/>
              </a:cxn>
              <a:cxn ang="0">
                <a:pos x="connsiteX25639" y="connsiteY25639"/>
              </a:cxn>
              <a:cxn ang="0">
                <a:pos x="connsiteX25640" y="connsiteY25640"/>
              </a:cxn>
              <a:cxn ang="0">
                <a:pos x="connsiteX25641" y="connsiteY25641"/>
              </a:cxn>
              <a:cxn ang="0">
                <a:pos x="connsiteX25642" y="connsiteY25642"/>
              </a:cxn>
              <a:cxn ang="0">
                <a:pos x="connsiteX25643" y="connsiteY25643"/>
              </a:cxn>
              <a:cxn ang="0">
                <a:pos x="connsiteX25644" y="connsiteY25644"/>
              </a:cxn>
              <a:cxn ang="0">
                <a:pos x="connsiteX25645" y="connsiteY25645"/>
              </a:cxn>
              <a:cxn ang="0">
                <a:pos x="connsiteX25646" y="connsiteY25646"/>
              </a:cxn>
              <a:cxn ang="0">
                <a:pos x="connsiteX25647" y="connsiteY25647"/>
              </a:cxn>
              <a:cxn ang="0">
                <a:pos x="connsiteX25648" y="connsiteY25648"/>
              </a:cxn>
              <a:cxn ang="0">
                <a:pos x="connsiteX25649" y="connsiteY25649"/>
              </a:cxn>
              <a:cxn ang="0">
                <a:pos x="connsiteX25650" y="connsiteY25650"/>
              </a:cxn>
              <a:cxn ang="0">
                <a:pos x="connsiteX25651" y="connsiteY25651"/>
              </a:cxn>
              <a:cxn ang="0">
                <a:pos x="connsiteX25652" y="connsiteY25652"/>
              </a:cxn>
              <a:cxn ang="0">
                <a:pos x="connsiteX25653" y="connsiteY25653"/>
              </a:cxn>
              <a:cxn ang="0">
                <a:pos x="connsiteX25654" y="connsiteY25654"/>
              </a:cxn>
              <a:cxn ang="0">
                <a:pos x="connsiteX25655" y="connsiteY25655"/>
              </a:cxn>
              <a:cxn ang="0">
                <a:pos x="connsiteX25656" y="connsiteY25656"/>
              </a:cxn>
              <a:cxn ang="0">
                <a:pos x="connsiteX25657" y="connsiteY25657"/>
              </a:cxn>
              <a:cxn ang="0">
                <a:pos x="connsiteX25658" y="connsiteY25658"/>
              </a:cxn>
              <a:cxn ang="0">
                <a:pos x="connsiteX25659" y="connsiteY25659"/>
              </a:cxn>
              <a:cxn ang="0">
                <a:pos x="connsiteX25660" y="connsiteY25660"/>
              </a:cxn>
              <a:cxn ang="0">
                <a:pos x="connsiteX25661" y="connsiteY25661"/>
              </a:cxn>
              <a:cxn ang="0">
                <a:pos x="connsiteX25662" y="connsiteY25662"/>
              </a:cxn>
              <a:cxn ang="0">
                <a:pos x="connsiteX25663" y="connsiteY25663"/>
              </a:cxn>
              <a:cxn ang="0">
                <a:pos x="connsiteX25664" y="connsiteY25664"/>
              </a:cxn>
              <a:cxn ang="0">
                <a:pos x="connsiteX25665" y="connsiteY25665"/>
              </a:cxn>
              <a:cxn ang="0">
                <a:pos x="connsiteX25666" y="connsiteY25666"/>
              </a:cxn>
              <a:cxn ang="0">
                <a:pos x="connsiteX25667" y="connsiteY25667"/>
              </a:cxn>
              <a:cxn ang="0">
                <a:pos x="connsiteX25668" y="connsiteY25668"/>
              </a:cxn>
              <a:cxn ang="0">
                <a:pos x="connsiteX25669" y="connsiteY25669"/>
              </a:cxn>
              <a:cxn ang="0">
                <a:pos x="connsiteX25670" y="connsiteY25670"/>
              </a:cxn>
              <a:cxn ang="0">
                <a:pos x="connsiteX25671" y="connsiteY25671"/>
              </a:cxn>
              <a:cxn ang="0">
                <a:pos x="connsiteX25672" y="connsiteY25672"/>
              </a:cxn>
              <a:cxn ang="0">
                <a:pos x="connsiteX25673" y="connsiteY25673"/>
              </a:cxn>
              <a:cxn ang="0">
                <a:pos x="connsiteX25674" y="connsiteY25674"/>
              </a:cxn>
              <a:cxn ang="0">
                <a:pos x="connsiteX25675" y="connsiteY25675"/>
              </a:cxn>
              <a:cxn ang="0">
                <a:pos x="connsiteX25676" y="connsiteY25676"/>
              </a:cxn>
              <a:cxn ang="0">
                <a:pos x="connsiteX25677" y="connsiteY25677"/>
              </a:cxn>
              <a:cxn ang="0">
                <a:pos x="connsiteX25678" y="connsiteY25678"/>
              </a:cxn>
              <a:cxn ang="0">
                <a:pos x="connsiteX25679" y="connsiteY25679"/>
              </a:cxn>
              <a:cxn ang="0">
                <a:pos x="connsiteX25680" y="connsiteY25680"/>
              </a:cxn>
              <a:cxn ang="0">
                <a:pos x="connsiteX25681" y="connsiteY25681"/>
              </a:cxn>
              <a:cxn ang="0">
                <a:pos x="connsiteX25682" y="connsiteY25682"/>
              </a:cxn>
              <a:cxn ang="0">
                <a:pos x="connsiteX25683" y="connsiteY25683"/>
              </a:cxn>
              <a:cxn ang="0">
                <a:pos x="connsiteX25684" y="connsiteY25684"/>
              </a:cxn>
              <a:cxn ang="0">
                <a:pos x="connsiteX25685" y="connsiteY25685"/>
              </a:cxn>
              <a:cxn ang="0">
                <a:pos x="connsiteX25686" y="connsiteY25686"/>
              </a:cxn>
              <a:cxn ang="0">
                <a:pos x="connsiteX25687" y="connsiteY25687"/>
              </a:cxn>
              <a:cxn ang="0">
                <a:pos x="connsiteX25688" y="connsiteY25688"/>
              </a:cxn>
              <a:cxn ang="0">
                <a:pos x="connsiteX25689" y="connsiteY25689"/>
              </a:cxn>
              <a:cxn ang="0">
                <a:pos x="connsiteX25690" y="connsiteY25690"/>
              </a:cxn>
              <a:cxn ang="0">
                <a:pos x="connsiteX25691" y="connsiteY25691"/>
              </a:cxn>
              <a:cxn ang="0">
                <a:pos x="connsiteX25692" y="connsiteY25692"/>
              </a:cxn>
              <a:cxn ang="0">
                <a:pos x="connsiteX25693" y="connsiteY25693"/>
              </a:cxn>
              <a:cxn ang="0">
                <a:pos x="connsiteX25694" y="connsiteY25694"/>
              </a:cxn>
              <a:cxn ang="0">
                <a:pos x="connsiteX25695" y="connsiteY25695"/>
              </a:cxn>
              <a:cxn ang="0">
                <a:pos x="connsiteX25696" y="connsiteY25696"/>
              </a:cxn>
              <a:cxn ang="0">
                <a:pos x="connsiteX25697" y="connsiteY25697"/>
              </a:cxn>
              <a:cxn ang="0">
                <a:pos x="connsiteX25698" y="connsiteY25698"/>
              </a:cxn>
              <a:cxn ang="0">
                <a:pos x="connsiteX25699" y="connsiteY25699"/>
              </a:cxn>
              <a:cxn ang="0">
                <a:pos x="connsiteX25700" y="connsiteY25700"/>
              </a:cxn>
              <a:cxn ang="0">
                <a:pos x="connsiteX25701" y="connsiteY25701"/>
              </a:cxn>
              <a:cxn ang="0">
                <a:pos x="connsiteX25702" y="connsiteY25702"/>
              </a:cxn>
              <a:cxn ang="0">
                <a:pos x="connsiteX25703" y="connsiteY25703"/>
              </a:cxn>
              <a:cxn ang="0">
                <a:pos x="connsiteX25704" y="connsiteY25704"/>
              </a:cxn>
              <a:cxn ang="0">
                <a:pos x="connsiteX25705" y="connsiteY25705"/>
              </a:cxn>
              <a:cxn ang="0">
                <a:pos x="connsiteX25706" y="connsiteY25706"/>
              </a:cxn>
              <a:cxn ang="0">
                <a:pos x="connsiteX25707" y="connsiteY25707"/>
              </a:cxn>
              <a:cxn ang="0">
                <a:pos x="connsiteX25708" y="connsiteY25708"/>
              </a:cxn>
              <a:cxn ang="0">
                <a:pos x="connsiteX25709" y="connsiteY25709"/>
              </a:cxn>
              <a:cxn ang="0">
                <a:pos x="connsiteX25710" y="connsiteY25710"/>
              </a:cxn>
              <a:cxn ang="0">
                <a:pos x="connsiteX25711" y="connsiteY25711"/>
              </a:cxn>
              <a:cxn ang="0">
                <a:pos x="connsiteX25712" y="connsiteY25712"/>
              </a:cxn>
              <a:cxn ang="0">
                <a:pos x="connsiteX25713" y="connsiteY25713"/>
              </a:cxn>
              <a:cxn ang="0">
                <a:pos x="connsiteX25714" y="connsiteY25714"/>
              </a:cxn>
              <a:cxn ang="0">
                <a:pos x="connsiteX25715" y="connsiteY25715"/>
              </a:cxn>
              <a:cxn ang="0">
                <a:pos x="connsiteX25716" y="connsiteY25716"/>
              </a:cxn>
              <a:cxn ang="0">
                <a:pos x="connsiteX25717" y="connsiteY25717"/>
              </a:cxn>
              <a:cxn ang="0">
                <a:pos x="connsiteX25718" y="connsiteY25718"/>
              </a:cxn>
              <a:cxn ang="0">
                <a:pos x="connsiteX25719" y="connsiteY25719"/>
              </a:cxn>
              <a:cxn ang="0">
                <a:pos x="connsiteX25720" y="connsiteY25720"/>
              </a:cxn>
              <a:cxn ang="0">
                <a:pos x="connsiteX25721" y="connsiteY25721"/>
              </a:cxn>
              <a:cxn ang="0">
                <a:pos x="connsiteX25722" y="connsiteY25722"/>
              </a:cxn>
              <a:cxn ang="0">
                <a:pos x="connsiteX25723" y="connsiteY25723"/>
              </a:cxn>
              <a:cxn ang="0">
                <a:pos x="connsiteX25724" y="connsiteY25724"/>
              </a:cxn>
              <a:cxn ang="0">
                <a:pos x="connsiteX25725" y="connsiteY25725"/>
              </a:cxn>
              <a:cxn ang="0">
                <a:pos x="connsiteX25726" y="connsiteY25726"/>
              </a:cxn>
              <a:cxn ang="0">
                <a:pos x="connsiteX25727" y="connsiteY25727"/>
              </a:cxn>
              <a:cxn ang="0">
                <a:pos x="connsiteX25728" y="connsiteY25728"/>
              </a:cxn>
              <a:cxn ang="0">
                <a:pos x="connsiteX25729" y="connsiteY25729"/>
              </a:cxn>
              <a:cxn ang="0">
                <a:pos x="connsiteX25730" y="connsiteY25730"/>
              </a:cxn>
              <a:cxn ang="0">
                <a:pos x="connsiteX25731" y="connsiteY25731"/>
              </a:cxn>
              <a:cxn ang="0">
                <a:pos x="connsiteX25732" y="connsiteY25732"/>
              </a:cxn>
              <a:cxn ang="0">
                <a:pos x="connsiteX25733" y="connsiteY25733"/>
              </a:cxn>
              <a:cxn ang="0">
                <a:pos x="connsiteX25734" y="connsiteY25734"/>
              </a:cxn>
              <a:cxn ang="0">
                <a:pos x="connsiteX25735" y="connsiteY25735"/>
              </a:cxn>
              <a:cxn ang="0">
                <a:pos x="connsiteX25736" y="connsiteY25736"/>
              </a:cxn>
              <a:cxn ang="0">
                <a:pos x="connsiteX25737" y="connsiteY25737"/>
              </a:cxn>
              <a:cxn ang="0">
                <a:pos x="connsiteX25738" y="connsiteY25738"/>
              </a:cxn>
              <a:cxn ang="0">
                <a:pos x="connsiteX25739" y="connsiteY25739"/>
              </a:cxn>
              <a:cxn ang="0">
                <a:pos x="connsiteX25740" y="connsiteY25740"/>
              </a:cxn>
              <a:cxn ang="0">
                <a:pos x="connsiteX25741" y="connsiteY25741"/>
              </a:cxn>
              <a:cxn ang="0">
                <a:pos x="connsiteX25742" y="connsiteY25742"/>
              </a:cxn>
              <a:cxn ang="0">
                <a:pos x="connsiteX25743" y="connsiteY25743"/>
              </a:cxn>
              <a:cxn ang="0">
                <a:pos x="connsiteX25744" y="connsiteY25744"/>
              </a:cxn>
              <a:cxn ang="0">
                <a:pos x="connsiteX25745" y="connsiteY25745"/>
              </a:cxn>
              <a:cxn ang="0">
                <a:pos x="connsiteX25746" y="connsiteY25746"/>
              </a:cxn>
              <a:cxn ang="0">
                <a:pos x="connsiteX25747" y="connsiteY25747"/>
              </a:cxn>
              <a:cxn ang="0">
                <a:pos x="connsiteX25748" y="connsiteY25748"/>
              </a:cxn>
              <a:cxn ang="0">
                <a:pos x="connsiteX25749" y="connsiteY25749"/>
              </a:cxn>
              <a:cxn ang="0">
                <a:pos x="connsiteX25750" y="connsiteY25750"/>
              </a:cxn>
              <a:cxn ang="0">
                <a:pos x="connsiteX25751" y="connsiteY25751"/>
              </a:cxn>
              <a:cxn ang="0">
                <a:pos x="connsiteX25752" y="connsiteY25752"/>
              </a:cxn>
              <a:cxn ang="0">
                <a:pos x="connsiteX25753" y="connsiteY25753"/>
              </a:cxn>
              <a:cxn ang="0">
                <a:pos x="connsiteX25754" y="connsiteY25754"/>
              </a:cxn>
              <a:cxn ang="0">
                <a:pos x="connsiteX25755" y="connsiteY25755"/>
              </a:cxn>
              <a:cxn ang="0">
                <a:pos x="connsiteX25756" y="connsiteY25756"/>
              </a:cxn>
              <a:cxn ang="0">
                <a:pos x="connsiteX25757" y="connsiteY25757"/>
              </a:cxn>
              <a:cxn ang="0">
                <a:pos x="connsiteX25758" y="connsiteY25758"/>
              </a:cxn>
              <a:cxn ang="0">
                <a:pos x="connsiteX25759" y="connsiteY25759"/>
              </a:cxn>
              <a:cxn ang="0">
                <a:pos x="connsiteX25760" y="connsiteY25760"/>
              </a:cxn>
              <a:cxn ang="0">
                <a:pos x="connsiteX25761" y="connsiteY25761"/>
              </a:cxn>
              <a:cxn ang="0">
                <a:pos x="connsiteX25762" y="connsiteY25762"/>
              </a:cxn>
              <a:cxn ang="0">
                <a:pos x="connsiteX25763" y="connsiteY25763"/>
              </a:cxn>
              <a:cxn ang="0">
                <a:pos x="connsiteX25764" y="connsiteY25764"/>
              </a:cxn>
              <a:cxn ang="0">
                <a:pos x="connsiteX25765" y="connsiteY25765"/>
              </a:cxn>
              <a:cxn ang="0">
                <a:pos x="connsiteX25766" y="connsiteY25766"/>
              </a:cxn>
              <a:cxn ang="0">
                <a:pos x="connsiteX25767" y="connsiteY25767"/>
              </a:cxn>
              <a:cxn ang="0">
                <a:pos x="connsiteX25768" y="connsiteY25768"/>
              </a:cxn>
              <a:cxn ang="0">
                <a:pos x="connsiteX25769" y="connsiteY25769"/>
              </a:cxn>
              <a:cxn ang="0">
                <a:pos x="connsiteX25770" y="connsiteY25770"/>
              </a:cxn>
              <a:cxn ang="0">
                <a:pos x="connsiteX25771" y="connsiteY25771"/>
              </a:cxn>
              <a:cxn ang="0">
                <a:pos x="connsiteX25772" y="connsiteY25772"/>
              </a:cxn>
              <a:cxn ang="0">
                <a:pos x="connsiteX25773" y="connsiteY25773"/>
              </a:cxn>
              <a:cxn ang="0">
                <a:pos x="connsiteX25774" y="connsiteY25774"/>
              </a:cxn>
              <a:cxn ang="0">
                <a:pos x="connsiteX25775" y="connsiteY25775"/>
              </a:cxn>
              <a:cxn ang="0">
                <a:pos x="connsiteX25776" y="connsiteY25776"/>
              </a:cxn>
              <a:cxn ang="0">
                <a:pos x="connsiteX25777" y="connsiteY25777"/>
              </a:cxn>
              <a:cxn ang="0">
                <a:pos x="connsiteX25778" y="connsiteY25778"/>
              </a:cxn>
              <a:cxn ang="0">
                <a:pos x="connsiteX25779" y="connsiteY25779"/>
              </a:cxn>
              <a:cxn ang="0">
                <a:pos x="connsiteX25780" y="connsiteY25780"/>
              </a:cxn>
              <a:cxn ang="0">
                <a:pos x="connsiteX25781" y="connsiteY25781"/>
              </a:cxn>
              <a:cxn ang="0">
                <a:pos x="connsiteX25782" y="connsiteY25782"/>
              </a:cxn>
              <a:cxn ang="0">
                <a:pos x="connsiteX25783" y="connsiteY25783"/>
              </a:cxn>
              <a:cxn ang="0">
                <a:pos x="connsiteX25784" y="connsiteY25784"/>
              </a:cxn>
              <a:cxn ang="0">
                <a:pos x="connsiteX25785" y="connsiteY25785"/>
              </a:cxn>
              <a:cxn ang="0">
                <a:pos x="connsiteX25786" y="connsiteY25786"/>
              </a:cxn>
              <a:cxn ang="0">
                <a:pos x="connsiteX25787" y="connsiteY25787"/>
              </a:cxn>
              <a:cxn ang="0">
                <a:pos x="connsiteX25788" y="connsiteY25788"/>
              </a:cxn>
              <a:cxn ang="0">
                <a:pos x="connsiteX25789" y="connsiteY25789"/>
              </a:cxn>
              <a:cxn ang="0">
                <a:pos x="connsiteX25790" y="connsiteY25790"/>
              </a:cxn>
              <a:cxn ang="0">
                <a:pos x="connsiteX25791" y="connsiteY25791"/>
              </a:cxn>
              <a:cxn ang="0">
                <a:pos x="connsiteX25792" y="connsiteY25792"/>
              </a:cxn>
              <a:cxn ang="0">
                <a:pos x="connsiteX25793" y="connsiteY25793"/>
              </a:cxn>
              <a:cxn ang="0">
                <a:pos x="connsiteX25794" y="connsiteY25794"/>
              </a:cxn>
              <a:cxn ang="0">
                <a:pos x="connsiteX25795" y="connsiteY25795"/>
              </a:cxn>
              <a:cxn ang="0">
                <a:pos x="connsiteX25796" y="connsiteY25796"/>
              </a:cxn>
              <a:cxn ang="0">
                <a:pos x="connsiteX25797" y="connsiteY25797"/>
              </a:cxn>
              <a:cxn ang="0">
                <a:pos x="connsiteX25798" y="connsiteY25798"/>
              </a:cxn>
              <a:cxn ang="0">
                <a:pos x="connsiteX25799" y="connsiteY25799"/>
              </a:cxn>
              <a:cxn ang="0">
                <a:pos x="connsiteX25800" y="connsiteY25800"/>
              </a:cxn>
              <a:cxn ang="0">
                <a:pos x="connsiteX25801" y="connsiteY25801"/>
              </a:cxn>
              <a:cxn ang="0">
                <a:pos x="connsiteX25802" y="connsiteY25802"/>
              </a:cxn>
              <a:cxn ang="0">
                <a:pos x="connsiteX25803" y="connsiteY25803"/>
              </a:cxn>
              <a:cxn ang="0">
                <a:pos x="connsiteX25804" y="connsiteY25804"/>
              </a:cxn>
              <a:cxn ang="0">
                <a:pos x="connsiteX25805" y="connsiteY25805"/>
              </a:cxn>
              <a:cxn ang="0">
                <a:pos x="connsiteX25806" y="connsiteY25806"/>
              </a:cxn>
              <a:cxn ang="0">
                <a:pos x="connsiteX25807" y="connsiteY25807"/>
              </a:cxn>
              <a:cxn ang="0">
                <a:pos x="connsiteX25808" y="connsiteY25808"/>
              </a:cxn>
              <a:cxn ang="0">
                <a:pos x="connsiteX25809" y="connsiteY25809"/>
              </a:cxn>
              <a:cxn ang="0">
                <a:pos x="connsiteX25810" y="connsiteY25810"/>
              </a:cxn>
              <a:cxn ang="0">
                <a:pos x="connsiteX25811" y="connsiteY25811"/>
              </a:cxn>
              <a:cxn ang="0">
                <a:pos x="connsiteX25812" y="connsiteY25812"/>
              </a:cxn>
              <a:cxn ang="0">
                <a:pos x="connsiteX25813" y="connsiteY25813"/>
              </a:cxn>
              <a:cxn ang="0">
                <a:pos x="connsiteX25814" y="connsiteY25814"/>
              </a:cxn>
              <a:cxn ang="0">
                <a:pos x="connsiteX25815" y="connsiteY25815"/>
              </a:cxn>
              <a:cxn ang="0">
                <a:pos x="connsiteX25816" y="connsiteY25816"/>
              </a:cxn>
              <a:cxn ang="0">
                <a:pos x="connsiteX25817" y="connsiteY25817"/>
              </a:cxn>
              <a:cxn ang="0">
                <a:pos x="connsiteX25818" y="connsiteY25818"/>
              </a:cxn>
              <a:cxn ang="0">
                <a:pos x="connsiteX25819" y="connsiteY25819"/>
              </a:cxn>
              <a:cxn ang="0">
                <a:pos x="connsiteX25820" y="connsiteY25820"/>
              </a:cxn>
              <a:cxn ang="0">
                <a:pos x="connsiteX25821" y="connsiteY25821"/>
              </a:cxn>
              <a:cxn ang="0">
                <a:pos x="connsiteX25822" y="connsiteY25822"/>
              </a:cxn>
              <a:cxn ang="0">
                <a:pos x="connsiteX25823" y="connsiteY25823"/>
              </a:cxn>
              <a:cxn ang="0">
                <a:pos x="connsiteX25824" y="connsiteY25824"/>
              </a:cxn>
              <a:cxn ang="0">
                <a:pos x="connsiteX25825" y="connsiteY25825"/>
              </a:cxn>
              <a:cxn ang="0">
                <a:pos x="connsiteX25826" y="connsiteY25826"/>
              </a:cxn>
              <a:cxn ang="0">
                <a:pos x="connsiteX25827" y="connsiteY25827"/>
              </a:cxn>
              <a:cxn ang="0">
                <a:pos x="connsiteX25828" y="connsiteY25828"/>
              </a:cxn>
              <a:cxn ang="0">
                <a:pos x="connsiteX25829" y="connsiteY25829"/>
              </a:cxn>
              <a:cxn ang="0">
                <a:pos x="connsiteX25830" y="connsiteY25830"/>
              </a:cxn>
              <a:cxn ang="0">
                <a:pos x="connsiteX25831" y="connsiteY25831"/>
              </a:cxn>
              <a:cxn ang="0">
                <a:pos x="connsiteX25832" y="connsiteY25832"/>
              </a:cxn>
              <a:cxn ang="0">
                <a:pos x="connsiteX25833" y="connsiteY25833"/>
              </a:cxn>
              <a:cxn ang="0">
                <a:pos x="connsiteX25834" y="connsiteY25834"/>
              </a:cxn>
              <a:cxn ang="0">
                <a:pos x="connsiteX25835" y="connsiteY25835"/>
              </a:cxn>
              <a:cxn ang="0">
                <a:pos x="connsiteX25836" y="connsiteY25836"/>
              </a:cxn>
              <a:cxn ang="0">
                <a:pos x="connsiteX25837" y="connsiteY25837"/>
              </a:cxn>
              <a:cxn ang="0">
                <a:pos x="connsiteX25838" y="connsiteY25838"/>
              </a:cxn>
              <a:cxn ang="0">
                <a:pos x="connsiteX25839" y="connsiteY25839"/>
              </a:cxn>
              <a:cxn ang="0">
                <a:pos x="connsiteX25840" y="connsiteY25840"/>
              </a:cxn>
              <a:cxn ang="0">
                <a:pos x="connsiteX25841" y="connsiteY25841"/>
              </a:cxn>
              <a:cxn ang="0">
                <a:pos x="connsiteX25842" y="connsiteY25842"/>
              </a:cxn>
              <a:cxn ang="0">
                <a:pos x="connsiteX25843" y="connsiteY25843"/>
              </a:cxn>
              <a:cxn ang="0">
                <a:pos x="connsiteX25844" y="connsiteY25844"/>
              </a:cxn>
              <a:cxn ang="0">
                <a:pos x="connsiteX25845" y="connsiteY25845"/>
              </a:cxn>
              <a:cxn ang="0">
                <a:pos x="connsiteX25846" y="connsiteY25846"/>
              </a:cxn>
              <a:cxn ang="0">
                <a:pos x="connsiteX25847" y="connsiteY25847"/>
              </a:cxn>
              <a:cxn ang="0">
                <a:pos x="connsiteX25848" y="connsiteY25848"/>
              </a:cxn>
              <a:cxn ang="0">
                <a:pos x="connsiteX25849" y="connsiteY25849"/>
              </a:cxn>
              <a:cxn ang="0">
                <a:pos x="connsiteX25850" y="connsiteY25850"/>
              </a:cxn>
              <a:cxn ang="0">
                <a:pos x="connsiteX25851" y="connsiteY25851"/>
              </a:cxn>
              <a:cxn ang="0">
                <a:pos x="connsiteX25852" y="connsiteY25852"/>
              </a:cxn>
              <a:cxn ang="0">
                <a:pos x="connsiteX25853" y="connsiteY25853"/>
              </a:cxn>
              <a:cxn ang="0">
                <a:pos x="connsiteX25854" y="connsiteY25854"/>
              </a:cxn>
              <a:cxn ang="0">
                <a:pos x="connsiteX25855" y="connsiteY25855"/>
              </a:cxn>
              <a:cxn ang="0">
                <a:pos x="connsiteX25856" y="connsiteY25856"/>
              </a:cxn>
              <a:cxn ang="0">
                <a:pos x="connsiteX25857" y="connsiteY25857"/>
              </a:cxn>
              <a:cxn ang="0">
                <a:pos x="connsiteX25858" y="connsiteY25858"/>
              </a:cxn>
              <a:cxn ang="0">
                <a:pos x="connsiteX25859" y="connsiteY25859"/>
              </a:cxn>
              <a:cxn ang="0">
                <a:pos x="connsiteX25860" y="connsiteY25860"/>
              </a:cxn>
              <a:cxn ang="0">
                <a:pos x="connsiteX25861" y="connsiteY25861"/>
              </a:cxn>
              <a:cxn ang="0">
                <a:pos x="connsiteX25862" y="connsiteY25862"/>
              </a:cxn>
              <a:cxn ang="0">
                <a:pos x="connsiteX25863" y="connsiteY25863"/>
              </a:cxn>
              <a:cxn ang="0">
                <a:pos x="connsiteX25864" y="connsiteY25864"/>
              </a:cxn>
              <a:cxn ang="0">
                <a:pos x="connsiteX25865" y="connsiteY25865"/>
              </a:cxn>
              <a:cxn ang="0">
                <a:pos x="connsiteX25866" y="connsiteY25866"/>
              </a:cxn>
              <a:cxn ang="0">
                <a:pos x="connsiteX25867" y="connsiteY25867"/>
              </a:cxn>
              <a:cxn ang="0">
                <a:pos x="connsiteX25868" y="connsiteY25868"/>
              </a:cxn>
              <a:cxn ang="0">
                <a:pos x="connsiteX25869" y="connsiteY25869"/>
              </a:cxn>
              <a:cxn ang="0">
                <a:pos x="connsiteX25870" y="connsiteY25870"/>
              </a:cxn>
              <a:cxn ang="0">
                <a:pos x="connsiteX25871" y="connsiteY25871"/>
              </a:cxn>
              <a:cxn ang="0">
                <a:pos x="connsiteX25872" y="connsiteY25872"/>
              </a:cxn>
              <a:cxn ang="0">
                <a:pos x="connsiteX25873" y="connsiteY25873"/>
              </a:cxn>
              <a:cxn ang="0">
                <a:pos x="connsiteX25874" y="connsiteY25874"/>
              </a:cxn>
              <a:cxn ang="0">
                <a:pos x="connsiteX25875" y="connsiteY25875"/>
              </a:cxn>
              <a:cxn ang="0">
                <a:pos x="connsiteX25876" y="connsiteY25876"/>
              </a:cxn>
              <a:cxn ang="0">
                <a:pos x="connsiteX25877" y="connsiteY25877"/>
              </a:cxn>
              <a:cxn ang="0">
                <a:pos x="connsiteX25878" y="connsiteY25878"/>
              </a:cxn>
              <a:cxn ang="0">
                <a:pos x="connsiteX25879" y="connsiteY25879"/>
              </a:cxn>
              <a:cxn ang="0">
                <a:pos x="connsiteX25880" y="connsiteY25880"/>
              </a:cxn>
              <a:cxn ang="0">
                <a:pos x="connsiteX25881" y="connsiteY25881"/>
              </a:cxn>
              <a:cxn ang="0">
                <a:pos x="connsiteX25882" y="connsiteY25882"/>
              </a:cxn>
              <a:cxn ang="0">
                <a:pos x="connsiteX25883" y="connsiteY25883"/>
              </a:cxn>
              <a:cxn ang="0">
                <a:pos x="connsiteX25884" y="connsiteY25884"/>
              </a:cxn>
              <a:cxn ang="0">
                <a:pos x="connsiteX25885" y="connsiteY25885"/>
              </a:cxn>
              <a:cxn ang="0">
                <a:pos x="connsiteX25886" y="connsiteY25886"/>
              </a:cxn>
              <a:cxn ang="0">
                <a:pos x="connsiteX25887" y="connsiteY25887"/>
              </a:cxn>
              <a:cxn ang="0">
                <a:pos x="connsiteX25888" y="connsiteY25888"/>
              </a:cxn>
              <a:cxn ang="0">
                <a:pos x="connsiteX25889" y="connsiteY25889"/>
              </a:cxn>
              <a:cxn ang="0">
                <a:pos x="connsiteX25890" y="connsiteY25890"/>
              </a:cxn>
              <a:cxn ang="0">
                <a:pos x="connsiteX25891" y="connsiteY25891"/>
              </a:cxn>
              <a:cxn ang="0">
                <a:pos x="connsiteX25892" y="connsiteY25892"/>
              </a:cxn>
              <a:cxn ang="0">
                <a:pos x="connsiteX25893" y="connsiteY25893"/>
              </a:cxn>
              <a:cxn ang="0">
                <a:pos x="connsiteX25894" y="connsiteY25894"/>
              </a:cxn>
              <a:cxn ang="0">
                <a:pos x="connsiteX25895" y="connsiteY25895"/>
              </a:cxn>
              <a:cxn ang="0">
                <a:pos x="connsiteX25896" y="connsiteY25896"/>
              </a:cxn>
              <a:cxn ang="0">
                <a:pos x="connsiteX25897" y="connsiteY25897"/>
              </a:cxn>
              <a:cxn ang="0">
                <a:pos x="connsiteX25898" y="connsiteY25898"/>
              </a:cxn>
              <a:cxn ang="0">
                <a:pos x="connsiteX25899" y="connsiteY25899"/>
              </a:cxn>
              <a:cxn ang="0">
                <a:pos x="connsiteX25900" y="connsiteY25900"/>
              </a:cxn>
              <a:cxn ang="0">
                <a:pos x="connsiteX25901" y="connsiteY25901"/>
              </a:cxn>
              <a:cxn ang="0">
                <a:pos x="connsiteX25902" y="connsiteY25902"/>
              </a:cxn>
              <a:cxn ang="0">
                <a:pos x="connsiteX25903" y="connsiteY25903"/>
              </a:cxn>
              <a:cxn ang="0">
                <a:pos x="connsiteX25904" y="connsiteY25904"/>
              </a:cxn>
              <a:cxn ang="0">
                <a:pos x="connsiteX25905" y="connsiteY25905"/>
              </a:cxn>
              <a:cxn ang="0">
                <a:pos x="connsiteX25906" y="connsiteY25906"/>
              </a:cxn>
              <a:cxn ang="0">
                <a:pos x="connsiteX25907" y="connsiteY25907"/>
              </a:cxn>
              <a:cxn ang="0">
                <a:pos x="connsiteX25908" y="connsiteY25908"/>
              </a:cxn>
              <a:cxn ang="0">
                <a:pos x="connsiteX25909" y="connsiteY25909"/>
              </a:cxn>
              <a:cxn ang="0">
                <a:pos x="connsiteX25910" y="connsiteY25910"/>
              </a:cxn>
              <a:cxn ang="0">
                <a:pos x="connsiteX25911" y="connsiteY25911"/>
              </a:cxn>
              <a:cxn ang="0">
                <a:pos x="connsiteX25912" y="connsiteY25912"/>
              </a:cxn>
              <a:cxn ang="0">
                <a:pos x="connsiteX25913" y="connsiteY25913"/>
              </a:cxn>
              <a:cxn ang="0">
                <a:pos x="connsiteX25914" y="connsiteY25914"/>
              </a:cxn>
              <a:cxn ang="0">
                <a:pos x="connsiteX25915" y="connsiteY25915"/>
              </a:cxn>
              <a:cxn ang="0">
                <a:pos x="connsiteX25916" y="connsiteY25916"/>
              </a:cxn>
              <a:cxn ang="0">
                <a:pos x="connsiteX25917" y="connsiteY25917"/>
              </a:cxn>
              <a:cxn ang="0">
                <a:pos x="connsiteX25918" y="connsiteY25918"/>
              </a:cxn>
              <a:cxn ang="0">
                <a:pos x="connsiteX25919" y="connsiteY25919"/>
              </a:cxn>
              <a:cxn ang="0">
                <a:pos x="connsiteX25920" y="connsiteY25920"/>
              </a:cxn>
              <a:cxn ang="0">
                <a:pos x="connsiteX25921" y="connsiteY25921"/>
              </a:cxn>
              <a:cxn ang="0">
                <a:pos x="connsiteX25922" y="connsiteY25922"/>
              </a:cxn>
              <a:cxn ang="0">
                <a:pos x="connsiteX25923" y="connsiteY25923"/>
              </a:cxn>
              <a:cxn ang="0">
                <a:pos x="connsiteX25924" y="connsiteY25924"/>
              </a:cxn>
              <a:cxn ang="0">
                <a:pos x="connsiteX25925" y="connsiteY25925"/>
              </a:cxn>
              <a:cxn ang="0">
                <a:pos x="connsiteX25926" y="connsiteY25926"/>
              </a:cxn>
              <a:cxn ang="0">
                <a:pos x="connsiteX25927" y="connsiteY25927"/>
              </a:cxn>
              <a:cxn ang="0">
                <a:pos x="connsiteX25928" y="connsiteY25928"/>
              </a:cxn>
              <a:cxn ang="0">
                <a:pos x="connsiteX25929" y="connsiteY25929"/>
              </a:cxn>
              <a:cxn ang="0">
                <a:pos x="connsiteX25930" y="connsiteY25930"/>
              </a:cxn>
              <a:cxn ang="0">
                <a:pos x="connsiteX25931" y="connsiteY25931"/>
              </a:cxn>
              <a:cxn ang="0">
                <a:pos x="connsiteX25932" y="connsiteY25932"/>
              </a:cxn>
              <a:cxn ang="0">
                <a:pos x="connsiteX25933" y="connsiteY25933"/>
              </a:cxn>
              <a:cxn ang="0">
                <a:pos x="connsiteX25934" y="connsiteY25934"/>
              </a:cxn>
              <a:cxn ang="0">
                <a:pos x="connsiteX25935" y="connsiteY25935"/>
              </a:cxn>
              <a:cxn ang="0">
                <a:pos x="connsiteX25936" y="connsiteY25936"/>
              </a:cxn>
              <a:cxn ang="0">
                <a:pos x="connsiteX25937" y="connsiteY25937"/>
              </a:cxn>
              <a:cxn ang="0">
                <a:pos x="connsiteX25938" y="connsiteY25938"/>
              </a:cxn>
              <a:cxn ang="0">
                <a:pos x="connsiteX25939" y="connsiteY25939"/>
              </a:cxn>
              <a:cxn ang="0">
                <a:pos x="connsiteX25940" y="connsiteY25940"/>
              </a:cxn>
              <a:cxn ang="0">
                <a:pos x="connsiteX25941" y="connsiteY25941"/>
              </a:cxn>
              <a:cxn ang="0">
                <a:pos x="connsiteX25942" y="connsiteY25942"/>
              </a:cxn>
              <a:cxn ang="0">
                <a:pos x="connsiteX25943" y="connsiteY25943"/>
              </a:cxn>
              <a:cxn ang="0">
                <a:pos x="connsiteX25944" y="connsiteY25944"/>
              </a:cxn>
              <a:cxn ang="0">
                <a:pos x="connsiteX25945" y="connsiteY25945"/>
              </a:cxn>
              <a:cxn ang="0">
                <a:pos x="connsiteX25946" y="connsiteY25946"/>
              </a:cxn>
              <a:cxn ang="0">
                <a:pos x="connsiteX25947" y="connsiteY25947"/>
              </a:cxn>
              <a:cxn ang="0">
                <a:pos x="connsiteX25948" y="connsiteY25948"/>
              </a:cxn>
              <a:cxn ang="0">
                <a:pos x="connsiteX25949" y="connsiteY25949"/>
              </a:cxn>
              <a:cxn ang="0">
                <a:pos x="connsiteX25950" y="connsiteY25950"/>
              </a:cxn>
              <a:cxn ang="0">
                <a:pos x="connsiteX25951" y="connsiteY25951"/>
              </a:cxn>
              <a:cxn ang="0">
                <a:pos x="connsiteX25952" y="connsiteY25952"/>
              </a:cxn>
              <a:cxn ang="0">
                <a:pos x="connsiteX25953" y="connsiteY25953"/>
              </a:cxn>
              <a:cxn ang="0">
                <a:pos x="connsiteX25954" y="connsiteY25954"/>
              </a:cxn>
              <a:cxn ang="0">
                <a:pos x="connsiteX25955" y="connsiteY25955"/>
              </a:cxn>
              <a:cxn ang="0">
                <a:pos x="connsiteX25956" y="connsiteY25956"/>
              </a:cxn>
              <a:cxn ang="0">
                <a:pos x="connsiteX25957" y="connsiteY25957"/>
              </a:cxn>
              <a:cxn ang="0">
                <a:pos x="connsiteX25958" y="connsiteY25958"/>
              </a:cxn>
              <a:cxn ang="0">
                <a:pos x="connsiteX25959" y="connsiteY25959"/>
              </a:cxn>
              <a:cxn ang="0">
                <a:pos x="connsiteX25960" y="connsiteY25960"/>
              </a:cxn>
              <a:cxn ang="0">
                <a:pos x="connsiteX25961" y="connsiteY25961"/>
              </a:cxn>
              <a:cxn ang="0">
                <a:pos x="connsiteX25962" y="connsiteY25962"/>
              </a:cxn>
              <a:cxn ang="0">
                <a:pos x="connsiteX25963" y="connsiteY25963"/>
              </a:cxn>
              <a:cxn ang="0">
                <a:pos x="connsiteX25964" y="connsiteY25964"/>
              </a:cxn>
              <a:cxn ang="0">
                <a:pos x="connsiteX25965" y="connsiteY25965"/>
              </a:cxn>
              <a:cxn ang="0">
                <a:pos x="connsiteX25966" y="connsiteY25966"/>
              </a:cxn>
              <a:cxn ang="0">
                <a:pos x="connsiteX25967" y="connsiteY25967"/>
              </a:cxn>
              <a:cxn ang="0">
                <a:pos x="connsiteX25968" y="connsiteY25968"/>
              </a:cxn>
              <a:cxn ang="0">
                <a:pos x="connsiteX25969" y="connsiteY25969"/>
              </a:cxn>
              <a:cxn ang="0">
                <a:pos x="connsiteX25970" y="connsiteY25970"/>
              </a:cxn>
              <a:cxn ang="0">
                <a:pos x="connsiteX25971" y="connsiteY25971"/>
              </a:cxn>
              <a:cxn ang="0">
                <a:pos x="connsiteX25972" y="connsiteY25972"/>
              </a:cxn>
              <a:cxn ang="0">
                <a:pos x="connsiteX25973" y="connsiteY25973"/>
              </a:cxn>
              <a:cxn ang="0">
                <a:pos x="connsiteX25974" y="connsiteY25974"/>
              </a:cxn>
              <a:cxn ang="0">
                <a:pos x="connsiteX25975" y="connsiteY25975"/>
              </a:cxn>
              <a:cxn ang="0">
                <a:pos x="connsiteX25976" y="connsiteY25976"/>
              </a:cxn>
              <a:cxn ang="0">
                <a:pos x="connsiteX25977" y="connsiteY25977"/>
              </a:cxn>
              <a:cxn ang="0">
                <a:pos x="connsiteX25978" y="connsiteY25978"/>
              </a:cxn>
              <a:cxn ang="0">
                <a:pos x="connsiteX25979" y="connsiteY25979"/>
              </a:cxn>
              <a:cxn ang="0">
                <a:pos x="connsiteX25980" y="connsiteY25980"/>
              </a:cxn>
              <a:cxn ang="0">
                <a:pos x="connsiteX25981" y="connsiteY25981"/>
              </a:cxn>
              <a:cxn ang="0">
                <a:pos x="connsiteX25982" y="connsiteY25982"/>
              </a:cxn>
              <a:cxn ang="0">
                <a:pos x="connsiteX25983" y="connsiteY25983"/>
              </a:cxn>
              <a:cxn ang="0">
                <a:pos x="connsiteX25984" y="connsiteY25984"/>
              </a:cxn>
              <a:cxn ang="0">
                <a:pos x="connsiteX25985" y="connsiteY25985"/>
              </a:cxn>
              <a:cxn ang="0">
                <a:pos x="connsiteX25986" y="connsiteY25986"/>
              </a:cxn>
              <a:cxn ang="0">
                <a:pos x="connsiteX25987" y="connsiteY25987"/>
              </a:cxn>
              <a:cxn ang="0">
                <a:pos x="connsiteX25988" y="connsiteY25988"/>
              </a:cxn>
              <a:cxn ang="0">
                <a:pos x="connsiteX25989" y="connsiteY25989"/>
              </a:cxn>
              <a:cxn ang="0">
                <a:pos x="connsiteX25990" y="connsiteY25990"/>
              </a:cxn>
              <a:cxn ang="0">
                <a:pos x="connsiteX25991" y="connsiteY25991"/>
              </a:cxn>
              <a:cxn ang="0">
                <a:pos x="connsiteX25992" y="connsiteY25992"/>
              </a:cxn>
              <a:cxn ang="0">
                <a:pos x="connsiteX25993" y="connsiteY25993"/>
              </a:cxn>
              <a:cxn ang="0">
                <a:pos x="connsiteX25994" y="connsiteY25994"/>
              </a:cxn>
              <a:cxn ang="0">
                <a:pos x="connsiteX25995" y="connsiteY25995"/>
              </a:cxn>
              <a:cxn ang="0">
                <a:pos x="connsiteX25996" y="connsiteY25996"/>
              </a:cxn>
              <a:cxn ang="0">
                <a:pos x="connsiteX25997" y="connsiteY25997"/>
              </a:cxn>
              <a:cxn ang="0">
                <a:pos x="connsiteX25998" y="connsiteY25998"/>
              </a:cxn>
              <a:cxn ang="0">
                <a:pos x="connsiteX25999" y="connsiteY25999"/>
              </a:cxn>
              <a:cxn ang="0">
                <a:pos x="connsiteX26000" y="connsiteY26000"/>
              </a:cxn>
              <a:cxn ang="0">
                <a:pos x="connsiteX26001" y="connsiteY26001"/>
              </a:cxn>
              <a:cxn ang="0">
                <a:pos x="connsiteX26002" y="connsiteY26002"/>
              </a:cxn>
              <a:cxn ang="0">
                <a:pos x="connsiteX26003" y="connsiteY26003"/>
              </a:cxn>
              <a:cxn ang="0">
                <a:pos x="connsiteX26004" y="connsiteY26004"/>
              </a:cxn>
              <a:cxn ang="0">
                <a:pos x="connsiteX26005" y="connsiteY26005"/>
              </a:cxn>
              <a:cxn ang="0">
                <a:pos x="connsiteX26006" y="connsiteY26006"/>
              </a:cxn>
              <a:cxn ang="0">
                <a:pos x="connsiteX26007" y="connsiteY26007"/>
              </a:cxn>
              <a:cxn ang="0">
                <a:pos x="connsiteX26008" y="connsiteY26008"/>
              </a:cxn>
              <a:cxn ang="0">
                <a:pos x="connsiteX26009" y="connsiteY26009"/>
              </a:cxn>
              <a:cxn ang="0">
                <a:pos x="connsiteX26010" y="connsiteY26010"/>
              </a:cxn>
              <a:cxn ang="0">
                <a:pos x="connsiteX26011" y="connsiteY26011"/>
              </a:cxn>
              <a:cxn ang="0">
                <a:pos x="connsiteX26012" y="connsiteY26012"/>
              </a:cxn>
              <a:cxn ang="0">
                <a:pos x="connsiteX26013" y="connsiteY26013"/>
              </a:cxn>
              <a:cxn ang="0">
                <a:pos x="connsiteX26014" y="connsiteY26014"/>
              </a:cxn>
              <a:cxn ang="0">
                <a:pos x="connsiteX26015" y="connsiteY26015"/>
              </a:cxn>
              <a:cxn ang="0">
                <a:pos x="connsiteX26016" y="connsiteY26016"/>
              </a:cxn>
              <a:cxn ang="0">
                <a:pos x="connsiteX26017" y="connsiteY26017"/>
              </a:cxn>
              <a:cxn ang="0">
                <a:pos x="connsiteX26018" y="connsiteY26018"/>
              </a:cxn>
              <a:cxn ang="0">
                <a:pos x="connsiteX26019" y="connsiteY26019"/>
              </a:cxn>
              <a:cxn ang="0">
                <a:pos x="connsiteX26020" y="connsiteY26020"/>
              </a:cxn>
              <a:cxn ang="0">
                <a:pos x="connsiteX26021" y="connsiteY26021"/>
              </a:cxn>
              <a:cxn ang="0">
                <a:pos x="connsiteX26022" y="connsiteY26022"/>
              </a:cxn>
              <a:cxn ang="0">
                <a:pos x="connsiteX26023" y="connsiteY26023"/>
              </a:cxn>
              <a:cxn ang="0">
                <a:pos x="connsiteX26024" y="connsiteY26024"/>
              </a:cxn>
              <a:cxn ang="0">
                <a:pos x="connsiteX26025" y="connsiteY26025"/>
              </a:cxn>
              <a:cxn ang="0">
                <a:pos x="connsiteX26026" y="connsiteY26026"/>
              </a:cxn>
              <a:cxn ang="0">
                <a:pos x="connsiteX26027" y="connsiteY26027"/>
              </a:cxn>
              <a:cxn ang="0">
                <a:pos x="connsiteX26028" y="connsiteY26028"/>
              </a:cxn>
              <a:cxn ang="0">
                <a:pos x="connsiteX26029" y="connsiteY26029"/>
              </a:cxn>
              <a:cxn ang="0">
                <a:pos x="connsiteX26030" y="connsiteY26030"/>
              </a:cxn>
              <a:cxn ang="0">
                <a:pos x="connsiteX26031" y="connsiteY26031"/>
              </a:cxn>
              <a:cxn ang="0">
                <a:pos x="connsiteX26032" y="connsiteY26032"/>
              </a:cxn>
              <a:cxn ang="0">
                <a:pos x="connsiteX26033" y="connsiteY26033"/>
              </a:cxn>
              <a:cxn ang="0">
                <a:pos x="connsiteX26034" y="connsiteY26034"/>
              </a:cxn>
              <a:cxn ang="0">
                <a:pos x="connsiteX26035" y="connsiteY26035"/>
              </a:cxn>
              <a:cxn ang="0">
                <a:pos x="connsiteX26036" y="connsiteY26036"/>
              </a:cxn>
              <a:cxn ang="0">
                <a:pos x="connsiteX26037" y="connsiteY26037"/>
              </a:cxn>
              <a:cxn ang="0">
                <a:pos x="connsiteX26038" y="connsiteY26038"/>
              </a:cxn>
              <a:cxn ang="0">
                <a:pos x="connsiteX26039" y="connsiteY26039"/>
              </a:cxn>
              <a:cxn ang="0">
                <a:pos x="connsiteX26040" y="connsiteY26040"/>
              </a:cxn>
              <a:cxn ang="0">
                <a:pos x="connsiteX26041" y="connsiteY26041"/>
              </a:cxn>
              <a:cxn ang="0">
                <a:pos x="connsiteX26042" y="connsiteY26042"/>
              </a:cxn>
              <a:cxn ang="0">
                <a:pos x="connsiteX26043" y="connsiteY26043"/>
              </a:cxn>
              <a:cxn ang="0">
                <a:pos x="connsiteX26044" y="connsiteY26044"/>
              </a:cxn>
              <a:cxn ang="0">
                <a:pos x="connsiteX26045" y="connsiteY26045"/>
              </a:cxn>
              <a:cxn ang="0">
                <a:pos x="connsiteX26046" y="connsiteY26046"/>
              </a:cxn>
              <a:cxn ang="0">
                <a:pos x="connsiteX26047" y="connsiteY26047"/>
              </a:cxn>
              <a:cxn ang="0">
                <a:pos x="connsiteX26048" y="connsiteY26048"/>
              </a:cxn>
              <a:cxn ang="0">
                <a:pos x="connsiteX26049" y="connsiteY26049"/>
              </a:cxn>
              <a:cxn ang="0">
                <a:pos x="connsiteX26050" y="connsiteY26050"/>
              </a:cxn>
              <a:cxn ang="0">
                <a:pos x="connsiteX26051" y="connsiteY26051"/>
              </a:cxn>
              <a:cxn ang="0">
                <a:pos x="connsiteX26052" y="connsiteY26052"/>
              </a:cxn>
              <a:cxn ang="0">
                <a:pos x="connsiteX26053" y="connsiteY26053"/>
              </a:cxn>
              <a:cxn ang="0">
                <a:pos x="connsiteX26054" y="connsiteY26054"/>
              </a:cxn>
              <a:cxn ang="0">
                <a:pos x="connsiteX26055" y="connsiteY26055"/>
              </a:cxn>
              <a:cxn ang="0">
                <a:pos x="connsiteX26056" y="connsiteY26056"/>
              </a:cxn>
              <a:cxn ang="0">
                <a:pos x="connsiteX26057" y="connsiteY26057"/>
              </a:cxn>
              <a:cxn ang="0">
                <a:pos x="connsiteX26058" y="connsiteY26058"/>
              </a:cxn>
              <a:cxn ang="0">
                <a:pos x="connsiteX26059" y="connsiteY26059"/>
              </a:cxn>
              <a:cxn ang="0">
                <a:pos x="connsiteX26060" y="connsiteY26060"/>
              </a:cxn>
              <a:cxn ang="0">
                <a:pos x="connsiteX26061" y="connsiteY26061"/>
              </a:cxn>
              <a:cxn ang="0">
                <a:pos x="connsiteX26062" y="connsiteY26062"/>
              </a:cxn>
              <a:cxn ang="0">
                <a:pos x="connsiteX26063" y="connsiteY26063"/>
              </a:cxn>
              <a:cxn ang="0">
                <a:pos x="connsiteX26064" y="connsiteY26064"/>
              </a:cxn>
              <a:cxn ang="0">
                <a:pos x="connsiteX26065" y="connsiteY26065"/>
              </a:cxn>
              <a:cxn ang="0">
                <a:pos x="connsiteX26066" y="connsiteY26066"/>
              </a:cxn>
              <a:cxn ang="0">
                <a:pos x="connsiteX26067" y="connsiteY26067"/>
              </a:cxn>
              <a:cxn ang="0">
                <a:pos x="connsiteX26068" y="connsiteY26068"/>
              </a:cxn>
              <a:cxn ang="0">
                <a:pos x="connsiteX26069" y="connsiteY26069"/>
              </a:cxn>
              <a:cxn ang="0">
                <a:pos x="connsiteX26070" y="connsiteY26070"/>
              </a:cxn>
              <a:cxn ang="0">
                <a:pos x="connsiteX26071" y="connsiteY26071"/>
              </a:cxn>
              <a:cxn ang="0">
                <a:pos x="connsiteX26072" y="connsiteY26072"/>
              </a:cxn>
              <a:cxn ang="0">
                <a:pos x="connsiteX26073" y="connsiteY26073"/>
              </a:cxn>
              <a:cxn ang="0">
                <a:pos x="connsiteX26074" y="connsiteY26074"/>
              </a:cxn>
              <a:cxn ang="0">
                <a:pos x="connsiteX26075" y="connsiteY26075"/>
              </a:cxn>
              <a:cxn ang="0">
                <a:pos x="connsiteX26076" y="connsiteY26076"/>
              </a:cxn>
              <a:cxn ang="0">
                <a:pos x="connsiteX26077" y="connsiteY26077"/>
              </a:cxn>
              <a:cxn ang="0">
                <a:pos x="connsiteX26078" y="connsiteY26078"/>
              </a:cxn>
              <a:cxn ang="0">
                <a:pos x="connsiteX26079" y="connsiteY26079"/>
              </a:cxn>
              <a:cxn ang="0">
                <a:pos x="connsiteX26080" y="connsiteY26080"/>
              </a:cxn>
              <a:cxn ang="0">
                <a:pos x="connsiteX26081" y="connsiteY26081"/>
              </a:cxn>
              <a:cxn ang="0">
                <a:pos x="connsiteX26082" y="connsiteY26082"/>
              </a:cxn>
              <a:cxn ang="0">
                <a:pos x="connsiteX26083" y="connsiteY26083"/>
              </a:cxn>
              <a:cxn ang="0">
                <a:pos x="connsiteX26084" y="connsiteY26084"/>
              </a:cxn>
              <a:cxn ang="0">
                <a:pos x="connsiteX26085" y="connsiteY26085"/>
              </a:cxn>
              <a:cxn ang="0">
                <a:pos x="connsiteX26086" y="connsiteY26086"/>
              </a:cxn>
              <a:cxn ang="0">
                <a:pos x="connsiteX26087" y="connsiteY26087"/>
              </a:cxn>
              <a:cxn ang="0">
                <a:pos x="connsiteX26088" y="connsiteY26088"/>
              </a:cxn>
              <a:cxn ang="0">
                <a:pos x="connsiteX26089" y="connsiteY26089"/>
              </a:cxn>
              <a:cxn ang="0">
                <a:pos x="connsiteX26090" y="connsiteY26090"/>
              </a:cxn>
              <a:cxn ang="0">
                <a:pos x="connsiteX26091" y="connsiteY26091"/>
              </a:cxn>
              <a:cxn ang="0">
                <a:pos x="connsiteX26092" y="connsiteY26092"/>
              </a:cxn>
              <a:cxn ang="0">
                <a:pos x="connsiteX26093" y="connsiteY26093"/>
              </a:cxn>
              <a:cxn ang="0">
                <a:pos x="connsiteX26094" y="connsiteY26094"/>
              </a:cxn>
              <a:cxn ang="0">
                <a:pos x="connsiteX26095" y="connsiteY26095"/>
              </a:cxn>
              <a:cxn ang="0">
                <a:pos x="connsiteX26096" y="connsiteY26096"/>
              </a:cxn>
              <a:cxn ang="0">
                <a:pos x="connsiteX26097" y="connsiteY26097"/>
              </a:cxn>
              <a:cxn ang="0">
                <a:pos x="connsiteX26098" y="connsiteY26098"/>
              </a:cxn>
              <a:cxn ang="0">
                <a:pos x="connsiteX26099" y="connsiteY26099"/>
              </a:cxn>
              <a:cxn ang="0">
                <a:pos x="connsiteX26100" y="connsiteY26100"/>
              </a:cxn>
              <a:cxn ang="0">
                <a:pos x="connsiteX26101" y="connsiteY26101"/>
              </a:cxn>
              <a:cxn ang="0">
                <a:pos x="connsiteX26102" y="connsiteY26102"/>
              </a:cxn>
              <a:cxn ang="0">
                <a:pos x="connsiteX26103" y="connsiteY26103"/>
              </a:cxn>
              <a:cxn ang="0">
                <a:pos x="connsiteX26104" y="connsiteY26104"/>
              </a:cxn>
              <a:cxn ang="0">
                <a:pos x="connsiteX26105" y="connsiteY26105"/>
              </a:cxn>
              <a:cxn ang="0">
                <a:pos x="connsiteX26106" y="connsiteY26106"/>
              </a:cxn>
              <a:cxn ang="0">
                <a:pos x="connsiteX26107" y="connsiteY26107"/>
              </a:cxn>
              <a:cxn ang="0">
                <a:pos x="connsiteX26108" y="connsiteY26108"/>
              </a:cxn>
              <a:cxn ang="0">
                <a:pos x="connsiteX26109" y="connsiteY26109"/>
              </a:cxn>
              <a:cxn ang="0">
                <a:pos x="connsiteX26110" y="connsiteY26110"/>
              </a:cxn>
              <a:cxn ang="0">
                <a:pos x="connsiteX26111" y="connsiteY26111"/>
              </a:cxn>
              <a:cxn ang="0">
                <a:pos x="connsiteX26112" y="connsiteY26112"/>
              </a:cxn>
              <a:cxn ang="0">
                <a:pos x="connsiteX26113" y="connsiteY26113"/>
              </a:cxn>
              <a:cxn ang="0">
                <a:pos x="connsiteX26114" y="connsiteY26114"/>
              </a:cxn>
              <a:cxn ang="0">
                <a:pos x="connsiteX26115" y="connsiteY26115"/>
              </a:cxn>
              <a:cxn ang="0">
                <a:pos x="connsiteX26116" y="connsiteY26116"/>
              </a:cxn>
              <a:cxn ang="0">
                <a:pos x="connsiteX26117" y="connsiteY26117"/>
              </a:cxn>
              <a:cxn ang="0">
                <a:pos x="connsiteX26118" y="connsiteY26118"/>
              </a:cxn>
              <a:cxn ang="0">
                <a:pos x="connsiteX26119" y="connsiteY26119"/>
              </a:cxn>
              <a:cxn ang="0">
                <a:pos x="connsiteX26120" y="connsiteY26120"/>
              </a:cxn>
              <a:cxn ang="0">
                <a:pos x="connsiteX26121" y="connsiteY26121"/>
              </a:cxn>
              <a:cxn ang="0">
                <a:pos x="connsiteX26122" y="connsiteY26122"/>
              </a:cxn>
              <a:cxn ang="0">
                <a:pos x="connsiteX26123" y="connsiteY26123"/>
              </a:cxn>
              <a:cxn ang="0">
                <a:pos x="connsiteX26124" y="connsiteY26124"/>
              </a:cxn>
              <a:cxn ang="0">
                <a:pos x="connsiteX26125" y="connsiteY26125"/>
              </a:cxn>
              <a:cxn ang="0">
                <a:pos x="connsiteX26126" y="connsiteY26126"/>
              </a:cxn>
              <a:cxn ang="0">
                <a:pos x="connsiteX26127" y="connsiteY26127"/>
              </a:cxn>
              <a:cxn ang="0">
                <a:pos x="connsiteX26128" y="connsiteY26128"/>
              </a:cxn>
              <a:cxn ang="0">
                <a:pos x="connsiteX26129" y="connsiteY26129"/>
              </a:cxn>
              <a:cxn ang="0">
                <a:pos x="connsiteX26130" y="connsiteY26130"/>
              </a:cxn>
              <a:cxn ang="0">
                <a:pos x="connsiteX26131" y="connsiteY26131"/>
              </a:cxn>
              <a:cxn ang="0">
                <a:pos x="connsiteX26132" y="connsiteY26132"/>
              </a:cxn>
              <a:cxn ang="0">
                <a:pos x="connsiteX26133" y="connsiteY26133"/>
              </a:cxn>
              <a:cxn ang="0">
                <a:pos x="connsiteX26134" y="connsiteY26134"/>
              </a:cxn>
              <a:cxn ang="0">
                <a:pos x="connsiteX26135" y="connsiteY26135"/>
              </a:cxn>
              <a:cxn ang="0">
                <a:pos x="connsiteX26136" y="connsiteY26136"/>
              </a:cxn>
              <a:cxn ang="0">
                <a:pos x="connsiteX26137" y="connsiteY26137"/>
              </a:cxn>
              <a:cxn ang="0">
                <a:pos x="connsiteX26138" y="connsiteY26138"/>
              </a:cxn>
              <a:cxn ang="0">
                <a:pos x="connsiteX26139" y="connsiteY26139"/>
              </a:cxn>
              <a:cxn ang="0">
                <a:pos x="connsiteX26140" y="connsiteY26140"/>
              </a:cxn>
              <a:cxn ang="0">
                <a:pos x="connsiteX26141" y="connsiteY26141"/>
              </a:cxn>
              <a:cxn ang="0">
                <a:pos x="connsiteX26142" y="connsiteY26142"/>
              </a:cxn>
              <a:cxn ang="0">
                <a:pos x="connsiteX26143" y="connsiteY26143"/>
              </a:cxn>
              <a:cxn ang="0">
                <a:pos x="connsiteX26144" y="connsiteY26144"/>
              </a:cxn>
              <a:cxn ang="0">
                <a:pos x="connsiteX26145" y="connsiteY26145"/>
              </a:cxn>
              <a:cxn ang="0">
                <a:pos x="connsiteX26146" y="connsiteY26146"/>
              </a:cxn>
              <a:cxn ang="0">
                <a:pos x="connsiteX26147" y="connsiteY26147"/>
              </a:cxn>
              <a:cxn ang="0">
                <a:pos x="connsiteX26148" y="connsiteY26148"/>
              </a:cxn>
              <a:cxn ang="0">
                <a:pos x="connsiteX26149" y="connsiteY26149"/>
              </a:cxn>
              <a:cxn ang="0">
                <a:pos x="connsiteX26150" y="connsiteY26150"/>
              </a:cxn>
              <a:cxn ang="0">
                <a:pos x="connsiteX26151" y="connsiteY26151"/>
              </a:cxn>
              <a:cxn ang="0">
                <a:pos x="connsiteX26152" y="connsiteY26152"/>
              </a:cxn>
              <a:cxn ang="0">
                <a:pos x="connsiteX26153" y="connsiteY26153"/>
              </a:cxn>
              <a:cxn ang="0">
                <a:pos x="connsiteX26154" y="connsiteY26154"/>
              </a:cxn>
              <a:cxn ang="0">
                <a:pos x="connsiteX26155" y="connsiteY26155"/>
              </a:cxn>
              <a:cxn ang="0">
                <a:pos x="connsiteX26156" y="connsiteY26156"/>
              </a:cxn>
              <a:cxn ang="0">
                <a:pos x="connsiteX26157" y="connsiteY26157"/>
              </a:cxn>
              <a:cxn ang="0">
                <a:pos x="connsiteX26158" y="connsiteY26158"/>
              </a:cxn>
              <a:cxn ang="0">
                <a:pos x="connsiteX26159" y="connsiteY26159"/>
              </a:cxn>
              <a:cxn ang="0">
                <a:pos x="connsiteX26160" y="connsiteY26160"/>
              </a:cxn>
              <a:cxn ang="0">
                <a:pos x="connsiteX26161" y="connsiteY26161"/>
              </a:cxn>
              <a:cxn ang="0">
                <a:pos x="connsiteX26162" y="connsiteY26162"/>
              </a:cxn>
              <a:cxn ang="0">
                <a:pos x="connsiteX26163" y="connsiteY26163"/>
              </a:cxn>
              <a:cxn ang="0">
                <a:pos x="connsiteX26164" y="connsiteY26164"/>
              </a:cxn>
              <a:cxn ang="0">
                <a:pos x="connsiteX26165" y="connsiteY26165"/>
              </a:cxn>
              <a:cxn ang="0">
                <a:pos x="connsiteX26166" y="connsiteY26166"/>
              </a:cxn>
              <a:cxn ang="0">
                <a:pos x="connsiteX26167" y="connsiteY26167"/>
              </a:cxn>
              <a:cxn ang="0">
                <a:pos x="connsiteX26168" y="connsiteY26168"/>
              </a:cxn>
              <a:cxn ang="0">
                <a:pos x="connsiteX26169" y="connsiteY26169"/>
              </a:cxn>
              <a:cxn ang="0">
                <a:pos x="connsiteX26170" y="connsiteY26170"/>
              </a:cxn>
              <a:cxn ang="0">
                <a:pos x="connsiteX26171" y="connsiteY26171"/>
              </a:cxn>
              <a:cxn ang="0">
                <a:pos x="connsiteX26172" y="connsiteY26172"/>
              </a:cxn>
              <a:cxn ang="0">
                <a:pos x="connsiteX26173" y="connsiteY26173"/>
              </a:cxn>
              <a:cxn ang="0">
                <a:pos x="connsiteX26174" y="connsiteY26174"/>
              </a:cxn>
              <a:cxn ang="0">
                <a:pos x="connsiteX26175" y="connsiteY26175"/>
              </a:cxn>
              <a:cxn ang="0">
                <a:pos x="connsiteX26176" y="connsiteY26176"/>
              </a:cxn>
              <a:cxn ang="0">
                <a:pos x="connsiteX26177" y="connsiteY26177"/>
              </a:cxn>
              <a:cxn ang="0">
                <a:pos x="connsiteX26178" y="connsiteY26178"/>
              </a:cxn>
              <a:cxn ang="0">
                <a:pos x="connsiteX26179" y="connsiteY26179"/>
              </a:cxn>
              <a:cxn ang="0">
                <a:pos x="connsiteX26180" y="connsiteY26180"/>
              </a:cxn>
              <a:cxn ang="0">
                <a:pos x="connsiteX26181" y="connsiteY26181"/>
              </a:cxn>
              <a:cxn ang="0">
                <a:pos x="connsiteX26182" y="connsiteY26182"/>
              </a:cxn>
              <a:cxn ang="0">
                <a:pos x="connsiteX26183" y="connsiteY26183"/>
              </a:cxn>
              <a:cxn ang="0">
                <a:pos x="connsiteX26184" y="connsiteY26184"/>
              </a:cxn>
              <a:cxn ang="0">
                <a:pos x="connsiteX26185" y="connsiteY26185"/>
              </a:cxn>
              <a:cxn ang="0">
                <a:pos x="connsiteX26186" y="connsiteY26186"/>
              </a:cxn>
              <a:cxn ang="0">
                <a:pos x="connsiteX26187" y="connsiteY26187"/>
              </a:cxn>
              <a:cxn ang="0">
                <a:pos x="connsiteX26188" y="connsiteY26188"/>
              </a:cxn>
              <a:cxn ang="0">
                <a:pos x="connsiteX26189" y="connsiteY26189"/>
              </a:cxn>
              <a:cxn ang="0">
                <a:pos x="connsiteX26190" y="connsiteY26190"/>
              </a:cxn>
              <a:cxn ang="0">
                <a:pos x="connsiteX26191" y="connsiteY26191"/>
              </a:cxn>
              <a:cxn ang="0">
                <a:pos x="connsiteX26192" y="connsiteY26192"/>
              </a:cxn>
              <a:cxn ang="0">
                <a:pos x="connsiteX26193" y="connsiteY26193"/>
              </a:cxn>
              <a:cxn ang="0">
                <a:pos x="connsiteX26194" y="connsiteY26194"/>
              </a:cxn>
              <a:cxn ang="0">
                <a:pos x="connsiteX26195" y="connsiteY26195"/>
              </a:cxn>
              <a:cxn ang="0">
                <a:pos x="connsiteX26196" y="connsiteY26196"/>
              </a:cxn>
              <a:cxn ang="0">
                <a:pos x="connsiteX26197" y="connsiteY26197"/>
              </a:cxn>
              <a:cxn ang="0">
                <a:pos x="connsiteX26198" y="connsiteY26198"/>
              </a:cxn>
              <a:cxn ang="0">
                <a:pos x="connsiteX26199" y="connsiteY26199"/>
              </a:cxn>
              <a:cxn ang="0">
                <a:pos x="connsiteX26200" y="connsiteY26200"/>
              </a:cxn>
              <a:cxn ang="0">
                <a:pos x="connsiteX26201" y="connsiteY26201"/>
              </a:cxn>
              <a:cxn ang="0">
                <a:pos x="connsiteX26202" y="connsiteY26202"/>
              </a:cxn>
              <a:cxn ang="0">
                <a:pos x="connsiteX26203" y="connsiteY26203"/>
              </a:cxn>
              <a:cxn ang="0">
                <a:pos x="connsiteX26204" y="connsiteY26204"/>
              </a:cxn>
              <a:cxn ang="0">
                <a:pos x="connsiteX26205" y="connsiteY26205"/>
              </a:cxn>
              <a:cxn ang="0">
                <a:pos x="connsiteX26206" y="connsiteY26206"/>
              </a:cxn>
              <a:cxn ang="0">
                <a:pos x="connsiteX26207" y="connsiteY26207"/>
              </a:cxn>
              <a:cxn ang="0">
                <a:pos x="connsiteX26208" y="connsiteY26208"/>
              </a:cxn>
              <a:cxn ang="0">
                <a:pos x="connsiteX26209" y="connsiteY26209"/>
              </a:cxn>
              <a:cxn ang="0">
                <a:pos x="connsiteX26210" y="connsiteY26210"/>
              </a:cxn>
              <a:cxn ang="0">
                <a:pos x="connsiteX26211" y="connsiteY26211"/>
              </a:cxn>
              <a:cxn ang="0">
                <a:pos x="connsiteX26212" y="connsiteY26212"/>
              </a:cxn>
              <a:cxn ang="0">
                <a:pos x="connsiteX26213" y="connsiteY26213"/>
              </a:cxn>
              <a:cxn ang="0">
                <a:pos x="connsiteX26214" y="connsiteY26214"/>
              </a:cxn>
              <a:cxn ang="0">
                <a:pos x="connsiteX26215" y="connsiteY26215"/>
              </a:cxn>
              <a:cxn ang="0">
                <a:pos x="connsiteX26216" y="connsiteY26216"/>
              </a:cxn>
              <a:cxn ang="0">
                <a:pos x="connsiteX26217" y="connsiteY26217"/>
              </a:cxn>
              <a:cxn ang="0">
                <a:pos x="connsiteX26218" y="connsiteY26218"/>
              </a:cxn>
              <a:cxn ang="0">
                <a:pos x="connsiteX26219" y="connsiteY26219"/>
              </a:cxn>
              <a:cxn ang="0">
                <a:pos x="connsiteX26220" y="connsiteY26220"/>
              </a:cxn>
              <a:cxn ang="0">
                <a:pos x="connsiteX26221" y="connsiteY26221"/>
              </a:cxn>
              <a:cxn ang="0">
                <a:pos x="connsiteX26222" y="connsiteY26222"/>
              </a:cxn>
              <a:cxn ang="0">
                <a:pos x="connsiteX26223" y="connsiteY26223"/>
              </a:cxn>
              <a:cxn ang="0">
                <a:pos x="connsiteX26224" y="connsiteY26224"/>
              </a:cxn>
              <a:cxn ang="0">
                <a:pos x="connsiteX26225" y="connsiteY26225"/>
              </a:cxn>
              <a:cxn ang="0">
                <a:pos x="connsiteX26226" y="connsiteY26226"/>
              </a:cxn>
              <a:cxn ang="0">
                <a:pos x="connsiteX26227" y="connsiteY26227"/>
              </a:cxn>
              <a:cxn ang="0">
                <a:pos x="connsiteX26228" y="connsiteY26228"/>
              </a:cxn>
              <a:cxn ang="0">
                <a:pos x="connsiteX26229" y="connsiteY26229"/>
              </a:cxn>
              <a:cxn ang="0">
                <a:pos x="connsiteX26230" y="connsiteY26230"/>
              </a:cxn>
              <a:cxn ang="0">
                <a:pos x="connsiteX26231" y="connsiteY26231"/>
              </a:cxn>
              <a:cxn ang="0">
                <a:pos x="connsiteX26232" y="connsiteY26232"/>
              </a:cxn>
              <a:cxn ang="0">
                <a:pos x="connsiteX26233" y="connsiteY26233"/>
              </a:cxn>
              <a:cxn ang="0">
                <a:pos x="connsiteX26234" y="connsiteY26234"/>
              </a:cxn>
              <a:cxn ang="0">
                <a:pos x="connsiteX26235" y="connsiteY26235"/>
              </a:cxn>
              <a:cxn ang="0">
                <a:pos x="connsiteX26236" y="connsiteY26236"/>
              </a:cxn>
              <a:cxn ang="0">
                <a:pos x="connsiteX26237" y="connsiteY26237"/>
              </a:cxn>
              <a:cxn ang="0">
                <a:pos x="connsiteX26238" y="connsiteY26238"/>
              </a:cxn>
              <a:cxn ang="0">
                <a:pos x="connsiteX26239" y="connsiteY26239"/>
              </a:cxn>
              <a:cxn ang="0">
                <a:pos x="connsiteX26240" y="connsiteY26240"/>
              </a:cxn>
              <a:cxn ang="0">
                <a:pos x="connsiteX26241" y="connsiteY26241"/>
              </a:cxn>
              <a:cxn ang="0">
                <a:pos x="connsiteX26242" y="connsiteY26242"/>
              </a:cxn>
              <a:cxn ang="0">
                <a:pos x="connsiteX26243" y="connsiteY26243"/>
              </a:cxn>
              <a:cxn ang="0">
                <a:pos x="connsiteX26244" y="connsiteY26244"/>
              </a:cxn>
              <a:cxn ang="0">
                <a:pos x="connsiteX26245" y="connsiteY26245"/>
              </a:cxn>
              <a:cxn ang="0">
                <a:pos x="connsiteX26246" y="connsiteY26246"/>
              </a:cxn>
              <a:cxn ang="0">
                <a:pos x="connsiteX26247" y="connsiteY26247"/>
              </a:cxn>
              <a:cxn ang="0">
                <a:pos x="connsiteX26248" y="connsiteY26248"/>
              </a:cxn>
              <a:cxn ang="0">
                <a:pos x="connsiteX26249" y="connsiteY26249"/>
              </a:cxn>
              <a:cxn ang="0">
                <a:pos x="connsiteX26250" y="connsiteY26250"/>
              </a:cxn>
              <a:cxn ang="0">
                <a:pos x="connsiteX26251" y="connsiteY26251"/>
              </a:cxn>
              <a:cxn ang="0">
                <a:pos x="connsiteX26252" y="connsiteY26252"/>
              </a:cxn>
              <a:cxn ang="0">
                <a:pos x="connsiteX26253" y="connsiteY26253"/>
              </a:cxn>
              <a:cxn ang="0">
                <a:pos x="connsiteX26254" y="connsiteY26254"/>
              </a:cxn>
              <a:cxn ang="0">
                <a:pos x="connsiteX26255" y="connsiteY26255"/>
              </a:cxn>
              <a:cxn ang="0">
                <a:pos x="connsiteX26256" y="connsiteY26256"/>
              </a:cxn>
              <a:cxn ang="0">
                <a:pos x="connsiteX26257" y="connsiteY26257"/>
              </a:cxn>
              <a:cxn ang="0">
                <a:pos x="connsiteX26258" y="connsiteY26258"/>
              </a:cxn>
              <a:cxn ang="0">
                <a:pos x="connsiteX26259" y="connsiteY26259"/>
              </a:cxn>
              <a:cxn ang="0">
                <a:pos x="connsiteX26260" y="connsiteY26260"/>
              </a:cxn>
              <a:cxn ang="0">
                <a:pos x="connsiteX26261" y="connsiteY26261"/>
              </a:cxn>
              <a:cxn ang="0">
                <a:pos x="connsiteX26262" y="connsiteY26262"/>
              </a:cxn>
              <a:cxn ang="0">
                <a:pos x="connsiteX26263" y="connsiteY26263"/>
              </a:cxn>
              <a:cxn ang="0">
                <a:pos x="connsiteX26264" y="connsiteY26264"/>
              </a:cxn>
              <a:cxn ang="0">
                <a:pos x="connsiteX26265" y="connsiteY26265"/>
              </a:cxn>
              <a:cxn ang="0">
                <a:pos x="connsiteX26266" y="connsiteY26266"/>
              </a:cxn>
              <a:cxn ang="0">
                <a:pos x="connsiteX26267" y="connsiteY26267"/>
              </a:cxn>
              <a:cxn ang="0">
                <a:pos x="connsiteX26268" y="connsiteY26268"/>
              </a:cxn>
              <a:cxn ang="0">
                <a:pos x="connsiteX26269" y="connsiteY26269"/>
              </a:cxn>
              <a:cxn ang="0">
                <a:pos x="connsiteX26270" y="connsiteY26270"/>
              </a:cxn>
              <a:cxn ang="0">
                <a:pos x="connsiteX26271" y="connsiteY26271"/>
              </a:cxn>
              <a:cxn ang="0">
                <a:pos x="connsiteX26272" y="connsiteY26272"/>
              </a:cxn>
              <a:cxn ang="0">
                <a:pos x="connsiteX26273" y="connsiteY26273"/>
              </a:cxn>
              <a:cxn ang="0">
                <a:pos x="connsiteX26274" y="connsiteY26274"/>
              </a:cxn>
              <a:cxn ang="0">
                <a:pos x="connsiteX26275" y="connsiteY26275"/>
              </a:cxn>
              <a:cxn ang="0">
                <a:pos x="connsiteX26276" y="connsiteY26276"/>
              </a:cxn>
              <a:cxn ang="0">
                <a:pos x="connsiteX26277" y="connsiteY26277"/>
              </a:cxn>
              <a:cxn ang="0">
                <a:pos x="connsiteX26278" y="connsiteY26278"/>
              </a:cxn>
              <a:cxn ang="0">
                <a:pos x="connsiteX26279" y="connsiteY26279"/>
              </a:cxn>
              <a:cxn ang="0">
                <a:pos x="connsiteX26280" y="connsiteY26280"/>
              </a:cxn>
              <a:cxn ang="0">
                <a:pos x="connsiteX26281" y="connsiteY26281"/>
              </a:cxn>
              <a:cxn ang="0">
                <a:pos x="connsiteX26282" y="connsiteY26282"/>
              </a:cxn>
              <a:cxn ang="0">
                <a:pos x="connsiteX26283" y="connsiteY26283"/>
              </a:cxn>
              <a:cxn ang="0">
                <a:pos x="connsiteX26284" y="connsiteY26284"/>
              </a:cxn>
              <a:cxn ang="0">
                <a:pos x="connsiteX26285" y="connsiteY26285"/>
              </a:cxn>
              <a:cxn ang="0">
                <a:pos x="connsiteX26286" y="connsiteY26286"/>
              </a:cxn>
              <a:cxn ang="0">
                <a:pos x="connsiteX26287" y="connsiteY26287"/>
              </a:cxn>
              <a:cxn ang="0">
                <a:pos x="connsiteX26288" y="connsiteY26288"/>
              </a:cxn>
              <a:cxn ang="0">
                <a:pos x="connsiteX26289" y="connsiteY26289"/>
              </a:cxn>
              <a:cxn ang="0">
                <a:pos x="connsiteX26290" y="connsiteY26290"/>
              </a:cxn>
              <a:cxn ang="0">
                <a:pos x="connsiteX26291" y="connsiteY26291"/>
              </a:cxn>
              <a:cxn ang="0">
                <a:pos x="connsiteX26292" y="connsiteY26292"/>
              </a:cxn>
              <a:cxn ang="0">
                <a:pos x="connsiteX26293" y="connsiteY26293"/>
              </a:cxn>
              <a:cxn ang="0">
                <a:pos x="connsiteX26294" y="connsiteY26294"/>
              </a:cxn>
              <a:cxn ang="0">
                <a:pos x="connsiteX26295" y="connsiteY26295"/>
              </a:cxn>
              <a:cxn ang="0">
                <a:pos x="connsiteX26296" y="connsiteY26296"/>
              </a:cxn>
              <a:cxn ang="0">
                <a:pos x="connsiteX26297" y="connsiteY26297"/>
              </a:cxn>
              <a:cxn ang="0">
                <a:pos x="connsiteX26298" y="connsiteY26298"/>
              </a:cxn>
              <a:cxn ang="0">
                <a:pos x="connsiteX26299" y="connsiteY26299"/>
              </a:cxn>
              <a:cxn ang="0">
                <a:pos x="connsiteX26300" y="connsiteY26300"/>
              </a:cxn>
              <a:cxn ang="0">
                <a:pos x="connsiteX26301" y="connsiteY26301"/>
              </a:cxn>
              <a:cxn ang="0">
                <a:pos x="connsiteX26302" y="connsiteY26302"/>
              </a:cxn>
              <a:cxn ang="0">
                <a:pos x="connsiteX26303" y="connsiteY26303"/>
              </a:cxn>
              <a:cxn ang="0">
                <a:pos x="connsiteX26304" y="connsiteY26304"/>
              </a:cxn>
              <a:cxn ang="0">
                <a:pos x="connsiteX26305" y="connsiteY26305"/>
              </a:cxn>
              <a:cxn ang="0">
                <a:pos x="connsiteX26306" y="connsiteY26306"/>
              </a:cxn>
              <a:cxn ang="0">
                <a:pos x="connsiteX26307" y="connsiteY26307"/>
              </a:cxn>
              <a:cxn ang="0">
                <a:pos x="connsiteX26308" y="connsiteY26308"/>
              </a:cxn>
              <a:cxn ang="0">
                <a:pos x="connsiteX26309" y="connsiteY26309"/>
              </a:cxn>
              <a:cxn ang="0">
                <a:pos x="connsiteX26310" y="connsiteY26310"/>
              </a:cxn>
              <a:cxn ang="0">
                <a:pos x="connsiteX26311" y="connsiteY26311"/>
              </a:cxn>
              <a:cxn ang="0">
                <a:pos x="connsiteX26312" y="connsiteY26312"/>
              </a:cxn>
              <a:cxn ang="0">
                <a:pos x="connsiteX26313" y="connsiteY26313"/>
              </a:cxn>
              <a:cxn ang="0">
                <a:pos x="connsiteX26314" y="connsiteY26314"/>
              </a:cxn>
              <a:cxn ang="0">
                <a:pos x="connsiteX26315" y="connsiteY26315"/>
              </a:cxn>
              <a:cxn ang="0">
                <a:pos x="connsiteX26316" y="connsiteY26316"/>
              </a:cxn>
              <a:cxn ang="0">
                <a:pos x="connsiteX26317" y="connsiteY26317"/>
              </a:cxn>
              <a:cxn ang="0">
                <a:pos x="connsiteX26318" y="connsiteY26318"/>
              </a:cxn>
              <a:cxn ang="0">
                <a:pos x="connsiteX26319" y="connsiteY26319"/>
              </a:cxn>
              <a:cxn ang="0">
                <a:pos x="connsiteX26320" y="connsiteY26320"/>
              </a:cxn>
              <a:cxn ang="0">
                <a:pos x="connsiteX26321" y="connsiteY26321"/>
              </a:cxn>
              <a:cxn ang="0">
                <a:pos x="connsiteX26322" y="connsiteY26322"/>
              </a:cxn>
              <a:cxn ang="0">
                <a:pos x="connsiteX26323" y="connsiteY26323"/>
              </a:cxn>
              <a:cxn ang="0">
                <a:pos x="connsiteX26324" y="connsiteY26324"/>
              </a:cxn>
              <a:cxn ang="0">
                <a:pos x="connsiteX26325" y="connsiteY26325"/>
              </a:cxn>
              <a:cxn ang="0">
                <a:pos x="connsiteX26326" y="connsiteY26326"/>
              </a:cxn>
              <a:cxn ang="0">
                <a:pos x="connsiteX26327" y="connsiteY26327"/>
              </a:cxn>
              <a:cxn ang="0">
                <a:pos x="connsiteX26328" y="connsiteY26328"/>
              </a:cxn>
              <a:cxn ang="0">
                <a:pos x="connsiteX26329" y="connsiteY26329"/>
              </a:cxn>
              <a:cxn ang="0">
                <a:pos x="connsiteX26330" y="connsiteY26330"/>
              </a:cxn>
              <a:cxn ang="0">
                <a:pos x="connsiteX26331" y="connsiteY26331"/>
              </a:cxn>
              <a:cxn ang="0">
                <a:pos x="connsiteX26332" y="connsiteY26332"/>
              </a:cxn>
              <a:cxn ang="0">
                <a:pos x="connsiteX26333" y="connsiteY26333"/>
              </a:cxn>
              <a:cxn ang="0">
                <a:pos x="connsiteX26334" y="connsiteY26334"/>
              </a:cxn>
              <a:cxn ang="0">
                <a:pos x="connsiteX26335" y="connsiteY26335"/>
              </a:cxn>
              <a:cxn ang="0">
                <a:pos x="connsiteX26336" y="connsiteY26336"/>
              </a:cxn>
              <a:cxn ang="0">
                <a:pos x="connsiteX26337" y="connsiteY26337"/>
              </a:cxn>
              <a:cxn ang="0">
                <a:pos x="connsiteX26338" y="connsiteY26338"/>
              </a:cxn>
              <a:cxn ang="0">
                <a:pos x="connsiteX26339" y="connsiteY26339"/>
              </a:cxn>
              <a:cxn ang="0">
                <a:pos x="connsiteX26340" y="connsiteY26340"/>
              </a:cxn>
              <a:cxn ang="0">
                <a:pos x="connsiteX26341" y="connsiteY26341"/>
              </a:cxn>
              <a:cxn ang="0">
                <a:pos x="connsiteX26342" y="connsiteY26342"/>
              </a:cxn>
              <a:cxn ang="0">
                <a:pos x="connsiteX26343" y="connsiteY26343"/>
              </a:cxn>
              <a:cxn ang="0">
                <a:pos x="connsiteX26344" y="connsiteY26344"/>
              </a:cxn>
              <a:cxn ang="0">
                <a:pos x="connsiteX26345" y="connsiteY26345"/>
              </a:cxn>
              <a:cxn ang="0">
                <a:pos x="connsiteX26346" y="connsiteY26346"/>
              </a:cxn>
              <a:cxn ang="0">
                <a:pos x="connsiteX26347" y="connsiteY26347"/>
              </a:cxn>
              <a:cxn ang="0">
                <a:pos x="connsiteX26348" y="connsiteY26348"/>
              </a:cxn>
              <a:cxn ang="0">
                <a:pos x="connsiteX26349" y="connsiteY26349"/>
              </a:cxn>
              <a:cxn ang="0">
                <a:pos x="connsiteX26350" y="connsiteY26350"/>
              </a:cxn>
              <a:cxn ang="0">
                <a:pos x="connsiteX26351" y="connsiteY26351"/>
              </a:cxn>
              <a:cxn ang="0">
                <a:pos x="connsiteX26352" y="connsiteY26352"/>
              </a:cxn>
              <a:cxn ang="0">
                <a:pos x="connsiteX26353" y="connsiteY26353"/>
              </a:cxn>
              <a:cxn ang="0">
                <a:pos x="connsiteX26354" y="connsiteY26354"/>
              </a:cxn>
              <a:cxn ang="0">
                <a:pos x="connsiteX26355" y="connsiteY26355"/>
              </a:cxn>
              <a:cxn ang="0">
                <a:pos x="connsiteX26356" y="connsiteY26356"/>
              </a:cxn>
              <a:cxn ang="0">
                <a:pos x="connsiteX26357" y="connsiteY26357"/>
              </a:cxn>
              <a:cxn ang="0">
                <a:pos x="connsiteX26358" y="connsiteY26358"/>
              </a:cxn>
              <a:cxn ang="0">
                <a:pos x="connsiteX26359" y="connsiteY26359"/>
              </a:cxn>
              <a:cxn ang="0">
                <a:pos x="connsiteX26360" y="connsiteY26360"/>
              </a:cxn>
              <a:cxn ang="0">
                <a:pos x="connsiteX26361" y="connsiteY26361"/>
              </a:cxn>
              <a:cxn ang="0">
                <a:pos x="connsiteX26362" y="connsiteY26362"/>
              </a:cxn>
              <a:cxn ang="0">
                <a:pos x="connsiteX26363" y="connsiteY26363"/>
              </a:cxn>
              <a:cxn ang="0">
                <a:pos x="connsiteX26364" y="connsiteY26364"/>
              </a:cxn>
              <a:cxn ang="0">
                <a:pos x="connsiteX26365" y="connsiteY26365"/>
              </a:cxn>
              <a:cxn ang="0">
                <a:pos x="connsiteX26366" y="connsiteY26366"/>
              </a:cxn>
              <a:cxn ang="0">
                <a:pos x="connsiteX26367" y="connsiteY26367"/>
              </a:cxn>
              <a:cxn ang="0">
                <a:pos x="connsiteX26368" y="connsiteY26368"/>
              </a:cxn>
              <a:cxn ang="0">
                <a:pos x="connsiteX26369" y="connsiteY26369"/>
              </a:cxn>
              <a:cxn ang="0">
                <a:pos x="connsiteX26370" y="connsiteY26370"/>
              </a:cxn>
              <a:cxn ang="0">
                <a:pos x="connsiteX26371" y="connsiteY26371"/>
              </a:cxn>
              <a:cxn ang="0">
                <a:pos x="connsiteX26372" y="connsiteY26372"/>
              </a:cxn>
              <a:cxn ang="0">
                <a:pos x="connsiteX26373" y="connsiteY26373"/>
              </a:cxn>
              <a:cxn ang="0">
                <a:pos x="connsiteX26374" y="connsiteY26374"/>
              </a:cxn>
              <a:cxn ang="0">
                <a:pos x="connsiteX26375" y="connsiteY26375"/>
              </a:cxn>
              <a:cxn ang="0">
                <a:pos x="connsiteX26376" y="connsiteY26376"/>
              </a:cxn>
              <a:cxn ang="0">
                <a:pos x="connsiteX26377" y="connsiteY26377"/>
              </a:cxn>
              <a:cxn ang="0">
                <a:pos x="connsiteX26378" y="connsiteY26378"/>
              </a:cxn>
              <a:cxn ang="0">
                <a:pos x="connsiteX26379" y="connsiteY26379"/>
              </a:cxn>
              <a:cxn ang="0">
                <a:pos x="connsiteX26380" y="connsiteY26380"/>
              </a:cxn>
              <a:cxn ang="0">
                <a:pos x="connsiteX26381" y="connsiteY26381"/>
              </a:cxn>
              <a:cxn ang="0">
                <a:pos x="connsiteX26382" y="connsiteY26382"/>
              </a:cxn>
              <a:cxn ang="0">
                <a:pos x="connsiteX26383" y="connsiteY26383"/>
              </a:cxn>
              <a:cxn ang="0">
                <a:pos x="connsiteX26384" y="connsiteY26384"/>
              </a:cxn>
              <a:cxn ang="0">
                <a:pos x="connsiteX26385" y="connsiteY26385"/>
              </a:cxn>
              <a:cxn ang="0">
                <a:pos x="connsiteX26386" y="connsiteY26386"/>
              </a:cxn>
              <a:cxn ang="0">
                <a:pos x="connsiteX26387" y="connsiteY26387"/>
              </a:cxn>
              <a:cxn ang="0">
                <a:pos x="connsiteX26388" y="connsiteY26388"/>
              </a:cxn>
              <a:cxn ang="0">
                <a:pos x="connsiteX26389" y="connsiteY26389"/>
              </a:cxn>
              <a:cxn ang="0">
                <a:pos x="connsiteX26390" y="connsiteY26390"/>
              </a:cxn>
              <a:cxn ang="0">
                <a:pos x="connsiteX26391" y="connsiteY26391"/>
              </a:cxn>
              <a:cxn ang="0">
                <a:pos x="connsiteX26392" y="connsiteY26392"/>
              </a:cxn>
              <a:cxn ang="0">
                <a:pos x="connsiteX26393" y="connsiteY26393"/>
              </a:cxn>
              <a:cxn ang="0">
                <a:pos x="connsiteX26394" y="connsiteY26394"/>
              </a:cxn>
              <a:cxn ang="0">
                <a:pos x="connsiteX26395" y="connsiteY26395"/>
              </a:cxn>
              <a:cxn ang="0">
                <a:pos x="connsiteX26396" y="connsiteY26396"/>
              </a:cxn>
              <a:cxn ang="0">
                <a:pos x="connsiteX26397" y="connsiteY26397"/>
              </a:cxn>
              <a:cxn ang="0">
                <a:pos x="connsiteX26398" y="connsiteY26398"/>
              </a:cxn>
              <a:cxn ang="0">
                <a:pos x="connsiteX26399" y="connsiteY26399"/>
              </a:cxn>
              <a:cxn ang="0">
                <a:pos x="connsiteX26400" y="connsiteY26400"/>
              </a:cxn>
              <a:cxn ang="0">
                <a:pos x="connsiteX26401" y="connsiteY26401"/>
              </a:cxn>
              <a:cxn ang="0">
                <a:pos x="connsiteX26402" y="connsiteY26402"/>
              </a:cxn>
              <a:cxn ang="0">
                <a:pos x="connsiteX26403" y="connsiteY26403"/>
              </a:cxn>
              <a:cxn ang="0">
                <a:pos x="connsiteX26404" y="connsiteY26404"/>
              </a:cxn>
              <a:cxn ang="0">
                <a:pos x="connsiteX26405" y="connsiteY26405"/>
              </a:cxn>
              <a:cxn ang="0">
                <a:pos x="connsiteX26406" y="connsiteY26406"/>
              </a:cxn>
              <a:cxn ang="0">
                <a:pos x="connsiteX26407" y="connsiteY26407"/>
              </a:cxn>
              <a:cxn ang="0">
                <a:pos x="connsiteX26408" y="connsiteY26408"/>
              </a:cxn>
              <a:cxn ang="0">
                <a:pos x="connsiteX26409" y="connsiteY26409"/>
              </a:cxn>
              <a:cxn ang="0">
                <a:pos x="connsiteX26410" y="connsiteY26410"/>
              </a:cxn>
              <a:cxn ang="0">
                <a:pos x="connsiteX26411" y="connsiteY26411"/>
              </a:cxn>
              <a:cxn ang="0">
                <a:pos x="connsiteX26412" y="connsiteY26412"/>
              </a:cxn>
              <a:cxn ang="0">
                <a:pos x="connsiteX26413" y="connsiteY26413"/>
              </a:cxn>
              <a:cxn ang="0">
                <a:pos x="connsiteX26414" y="connsiteY26414"/>
              </a:cxn>
              <a:cxn ang="0">
                <a:pos x="connsiteX26415" y="connsiteY26415"/>
              </a:cxn>
              <a:cxn ang="0">
                <a:pos x="connsiteX26416" y="connsiteY26416"/>
              </a:cxn>
              <a:cxn ang="0">
                <a:pos x="connsiteX26417" y="connsiteY26417"/>
              </a:cxn>
              <a:cxn ang="0">
                <a:pos x="connsiteX26418" y="connsiteY26418"/>
              </a:cxn>
              <a:cxn ang="0">
                <a:pos x="connsiteX26419" y="connsiteY26419"/>
              </a:cxn>
              <a:cxn ang="0">
                <a:pos x="connsiteX26420" y="connsiteY26420"/>
              </a:cxn>
              <a:cxn ang="0">
                <a:pos x="connsiteX26421" y="connsiteY26421"/>
              </a:cxn>
              <a:cxn ang="0">
                <a:pos x="connsiteX26422" y="connsiteY26422"/>
              </a:cxn>
              <a:cxn ang="0">
                <a:pos x="connsiteX26423" y="connsiteY26423"/>
              </a:cxn>
              <a:cxn ang="0">
                <a:pos x="connsiteX26424" y="connsiteY26424"/>
              </a:cxn>
              <a:cxn ang="0">
                <a:pos x="connsiteX26425" y="connsiteY26425"/>
              </a:cxn>
              <a:cxn ang="0">
                <a:pos x="connsiteX26426" y="connsiteY26426"/>
              </a:cxn>
              <a:cxn ang="0">
                <a:pos x="connsiteX26427" y="connsiteY26427"/>
              </a:cxn>
              <a:cxn ang="0">
                <a:pos x="connsiteX26428" y="connsiteY26428"/>
              </a:cxn>
              <a:cxn ang="0">
                <a:pos x="connsiteX26429" y="connsiteY26429"/>
              </a:cxn>
              <a:cxn ang="0">
                <a:pos x="connsiteX26430" y="connsiteY26430"/>
              </a:cxn>
              <a:cxn ang="0">
                <a:pos x="connsiteX26431" y="connsiteY26431"/>
              </a:cxn>
              <a:cxn ang="0">
                <a:pos x="connsiteX26432" y="connsiteY26432"/>
              </a:cxn>
              <a:cxn ang="0">
                <a:pos x="connsiteX26433" y="connsiteY26433"/>
              </a:cxn>
              <a:cxn ang="0">
                <a:pos x="connsiteX26434" y="connsiteY26434"/>
              </a:cxn>
              <a:cxn ang="0">
                <a:pos x="connsiteX26435" y="connsiteY26435"/>
              </a:cxn>
              <a:cxn ang="0">
                <a:pos x="connsiteX26436" y="connsiteY26436"/>
              </a:cxn>
              <a:cxn ang="0">
                <a:pos x="connsiteX26437" y="connsiteY26437"/>
              </a:cxn>
              <a:cxn ang="0">
                <a:pos x="connsiteX26438" y="connsiteY26438"/>
              </a:cxn>
              <a:cxn ang="0">
                <a:pos x="connsiteX26439" y="connsiteY26439"/>
              </a:cxn>
              <a:cxn ang="0">
                <a:pos x="connsiteX26440" y="connsiteY26440"/>
              </a:cxn>
              <a:cxn ang="0">
                <a:pos x="connsiteX26441" y="connsiteY26441"/>
              </a:cxn>
              <a:cxn ang="0">
                <a:pos x="connsiteX26442" y="connsiteY26442"/>
              </a:cxn>
              <a:cxn ang="0">
                <a:pos x="connsiteX26443" y="connsiteY26443"/>
              </a:cxn>
              <a:cxn ang="0">
                <a:pos x="connsiteX26444" y="connsiteY26444"/>
              </a:cxn>
              <a:cxn ang="0">
                <a:pos x="connsiteX26445" y="connsiteY26445"/>
              </a:cxn>
              <a:cxn ang="0">
                <a:pos x="connsiteX26446" y="connsiteY26446"/>
              </a:cxn>
              <a:cxn ang="0">
                <a:pos x="connsiteX26447" y="connsiteY26447"/>
              </a:cxn>
              <a:cxn ang="0">
                <a:pos x="connsiteX26448" y="connsiteY26448"/>
              </a:cxn>
              <a:cxn ang="0">
                <a:pos x="connsiteX26449" y="connsiteY26449"/>
              </a:cxn>
              <a:cxn ang="0">
                <a:pos x="connsiteX26450" y="connsiteY26450"/>
              </a:cxn>
              <a:cxn ang="0">
                <a:pos x="connsiteX26451" y="connsiteY26451"/>
              </a:cxn>
              <a:cxn ang="0">
                <a:pos x="connsiteX26452" y="connsiteY26452"/>
              </a:cxn>
              <a:cxn ang="0">
                <a:pos x="connsiteX26453" y="connsiteY26453"/>
              </a:cxn>
              <a:cxn ang="0">
                <a:pos x="connsiteX26454" y="connsiteY26454"/>
              </a:cxn>
              <a:cxn ang="0">
                <a:pos x="connsiteX26455" y="connsiteY26455"/>
              </a:cxn>
              <a:cxn ang="0">
                <a:pos x="connsiteX26456" y="connsiteY26456"/>
              </a:cxn>
              <a:cxn ang="0">
                <a:pos x="connsiteX26457" y="connsiteY26457"/>
              </a:cxn>
              <a:cxn ang="0">
                <a:pos x="connsiteX26458" y="connsiteY26458"/>
              </a:cxn>
              <a:cxn ang="0">
                <a:pos x="connsiteX26459" y="connsiteY26459"/>
              </a:cxn>
              <a:cxn ang="0">
                <a:pos x="connsiteX26460" y="connsiteY26460"/>
              </a:cxn>
              <a:cxn ang="0">
                <a:pos x="connsiteX26461" y="connsiteY26461"/>
              </a:cxn>
              <a:cxn ang="0">
                <a:pos x="connsiteX26462" y="connsiteY26462"/>
              </a:cxn>
              <a:cxn ang="0">
                <a:pos x="connsiteX26463" y="connsiteY26463"/>
              </a:cxn>
              <a:cxn ang="0">
                <a:pos x="connsiteX26464" y="connsiteY26464"/>
              </a:cxn>
              <a:cxn ang="0">
                <a:pos x="connsiteX26465" y="connsiteY26465"/>
              </a:cxn>
              <a:cxn ang="0">
                <a:pos x="connsiteX26466" y="connsiteY26466"/>
              </a:cxn>
              <a:cxn ang="0">
                <a:pos x="connsiteX26467" y="connsiteY26467"/>
              </a:cxn>
              <a:cxn ang="0">
                <a:pos x="connsiteX26468" y="connsiteY26468"/>
              </a:cxn>
              <a:cxn ang="0">
                <a:pos x="connsiteX26469" y="connsiteY26469"/>
              </a:cxn>
              <a:cxn ang="0">
                <a:pos x="connsiteX26470" y="connsiteY26470"/>
              </a:cxn>
              <a:cxn ang="0">
                <a:pos x="connsiteX26471" y="connsiteY26471"/>
              </a:cxn>
              <a:cxn ang="0">
                <a:pos x="connsiteX26472" y="connsiteY26472"/>
              </a:cxn>
              <a:cxn ang="0">
                <a:pos x="connsiteX26473" y="connsiteY26473"/>
              </a:cxn>
              <a:cxn ang="0">
                <a:pos x="connsiteX26474" y="connsiteY26474"/>
              </a:cxn>
              <a:cxn ang="0">
                <a:pos x="connsiteX26475" y="connsiteY26475"/>
              </a:cxn>
              <a:cxn ang="0">
                <a:pos x="connsiteX26476" y="connsiteY26476"/>
              </a:cxn>
              <a:cxn ang="0">
                <a:pos x="connsiteX26477" y="connsiteY26477"/>
              </a:cxn>
              <a:cxn ang="0">
                <a:pos x="connsiteX26478" y="connsiteY26478"/>
              </a:cxn>
              <a:cxn ang="0">
                <a:pos x="connsiteX26479" y="connsiteY26479"/>
              </a:cxn>
              <a:cxn ang="0">
                <a:pos x="connsiteX26480" y="connsiteY26480"/>
              </a:cxn>
              <a:cxn ang="0">
                <a:pos x="connsiteX26481" y="connsiteY26481"/>
              </a:cxn>
              <a:cxn ang="0">
                <a:pos x="connsiteX26482" y="connsiteY26482"/>
              </a:cxn>
              <a:cxn ang="0">
                <a:pos x="connsiteX26483" y="connsiteY26483"/>
              </a:cxn>
              <a:cxn ang="0">
                <a:pos x="connsiteX26484" y="connsiteY26484"/>
              </a:cxn>
              <a:cxn ang="0">
                <a:pos x="connsiteX26485" y="connsiteY26485"/>
              </a:cxn>
              <a:cxn ang="0">
                <a:pos x="connsiteX26486" y="connsiteY26486"/>
              </a:cxn>
              <a:cxn ang="0">
                <a:pos x="connsiteX26487" y="connsiteY26487"/>
              </a:cxn>
              <a:cxn ang="0">
                <a:pos x="connsiteX26488" y="connsiteY26488"/>
              </a:cxn>
              <a:cxn ang="0">
                <a:pos x="connsiteX26489" y="connsiteY26489"/>
              </a:cxn>
              <a:cxn ang="0">
                <a:pos x="connsiteX26490" y="connsiteY26490"/>
              </a:cxn>
              <a:cxn ang="0">
                <a:pos x="connsiteX26491" y="connsiteY26491"/>
              </a:cxn>
              <a:cxn ang="0">
                <a:pos x="connsiteX26492" y="connsiteY26492"/>
              </a:cxn>
              <a:cxn ang="0">
                <a:pos x="connsiteX26493" y="connsiteY26493"/>
              </a:cxn>
              <a:cxn ang="0">
                <a:pos x="connsiteX26494" y="connsiteY26494"/>
              </a:cxn>
              <a:cxn ang="0">
                <a:pos x="connsiteX26495" y="connsiteY26495"/>
              </a:cxn>
              <a:cxn ang="0">
                <a:pos x="connsiteX26496" y="connsiteY26496"/>
              </a:cxn>
              <a:cxn ang="0">
                <a:pos x="connsiteX26497" y="connsiteY26497"/>
              </a:cxn>
              <a:cxn ang="0">
                <a:pos x="connsiteX26498" y="connsiteY26498"/>
              </a:cxn>
              <a:cxn ang="0">
                <a:pos x="connsiteX26499" y="connsiteY26499"/>
              </a:cxn>
              <a:cxn ang="0">
                <a:pos x="connsiteX26500" y="connsiteY26500"/>
              </a:cxn>
              <a:cxn ang="0">
                <a:pos x="connsiteX26501" y="connsiteY26501"/>
              </a:cxn>
              <a:cxn ang="0">
                <a:pos x="connsiteX26502" y="connsiteY26502"/>
              </a:cxn>
              <a:cxn ang="0">
                <a:pos x="connsiteX26503" y="connsiteY26503"/>
              </a:cxn>
              <a:cxn ang="0">
                <a:pos x="connsiteX26504" y="connsiteY26504"/>
              </a:cxn>
              <a:cxn ang="0">
                <a:pos x="connsiteX26505" y="connsiteY26505"/>
              </a:cxn>
              <a:cxn ang="0">
                <a:pos x="connsiteX26506" y="connsiteY26506"/>
              </a:cxn>
              <a:cxn ang="0">
                <a:pos x="connsiteX26507" y="connsiteY26507"/>
              </a:cxn>
              <a:cxn ang="0">
                <a:pos x="connsiteX26508" y="connsiteY26508"/>
              </a:cxn>
              <a:cxn ang="0">
                <a:pos x="connsiteX26509" y="connsiteY26509"/>
              </a:cxn>
              <a:cxn ang="0">
                <a:pos x="connsiteX26510" y="connsiteY26510"/>
              </a:cxn>
              <a:cxn ang="0">
                <a:pos x="connsiteX26511" y="connsiteY26511"/>
              </a:cxn>
              <a:cxn ang="0">
                <a:pos x="connsiteX26512" y="connsiteY26512"/>
              </a:cxn>
              <a:cxn ang="0">
                <a:pos x="connsiteX26513" y="connsiteY26513"/>
              </a:cxn>
              <a:cxn ang="0">
                <a:pos x="connsiteX26514" y="connsiteY26514"/>
              </a:cxn>
              <a:cxn ang="0">
                <a:pos x="connsiteX26515" y="connsiteY26515"/>
              </a:cxn>
              <a:cxn ang="0">
                <a:pos x="connsiteX26516" y="connsiteY26516"/>
              </a:cxn>
              <a:cxn ang="0">
                <a:pos x="connsiteX26517" y="connsiteY26517"/>
              </a:cxn>
              <a:cxn ang="0">
                <a:pos x="connsiteX26518" y="connsiteY26518"/>
              </a:cxn>
              <a:cxn ang="0">
                <a:pos x="connsiteX26519" y="connsiteY26519"/>
              </a:cxn>
              <a:cxn ang="0">
                <a:pos x="connsiteX26520" y="connsiteY26520"/>
              </a:cxn>
              <a:cxn ang="0">
                <a:pos x="connsiteX26521" y="connsiteY26521"/>
              </a:cxn>
              <a:cxn ang="0">
                <a:pos x="connsiteX26522" y="connsiteY26522"/>
              </a:cxn>
              <a:cxn ang="0">
                <a:pos x="connsiteX26523" y="connsiteY26523"/>
              </a:cxn>
              <a:cxn ang="0">
                <a:pos x="connsiteX26524" y="connsiteY26524"/>
              </a:cxn>
              <a:cxn ang="0">
                <a:pos x="connsiteX26525" y="connsiteY26525"/>
              </a:cxn>
              <a:cxn ang="0">
                <a:pos x="connsiteX26526" y="connsiteY26526"/>
              </a:cxn>
              <a:cxn ang="0">
                <a:pos x="connsiteX26527" y="connsiteY26527"/>
              </a:cxn>
              <a:cxn ang="0">
                <a:pos x="connsiteX26528" y="connsiteY26528"/>
              </a:cxn>
              <a:cxn ang="0">
                <a:pos x="connsiteX26529" y="connsiteY26529"/>
              </a:cxn>
              <a:cxn ang="0">
                <a:pos x="connsiteX26530" y="connsiteY26530"/>
              </a:cxn>
              <a:cxn ang="0">
                <a:pos x="connsiteX26531" y="connsiteY26531"/>
              </a:cxn>
              <a:cxn ang="0">
                <a:pos x="connsiteX26532" y="connsiteY26532"/>
              </a:cxn>
              <a:cxn ang="0">
                <a:pos x="connsiteX26533" y="connsiteY26533"/>
              </a:cxn>
              <a:cxn ang="0">
                <a:pos x="connsiteX26534" y="connsiteY26534"/>
              </a:cxn>
              <a:cxn ang="0">
                <a:pos x="connsiteX26535" y="connsiteY26535"/>
              </a:cxn>
              <a:cxn ang="0">
                <a:pos x="connsiteX26536" y="connsiteY26536"/>
              </a:cxn>
              <a:cxn ang="0">
                <a:pos x="connsiteX26537" y="connsiteY26537"/>
              </a:cxn>
              <a:cxn ang="0">
                <a:pos x="connsiteX26538" y="connsiteY26538"/>
              </a:cxn>
              <a:cxn ang="0">
                <a:pos x="connsiteX26539" y="connsiteY26539"/>
              </a:cxn>
              <a:cxn ang="0">
                <a:pos x="connsiteX26540" y="connsiteY26540"/>
              </a:cxn>
              <a:cxn ang="0">
                <a:pos x="connsiteX26541" y="connsiteY26541"/>
              </a:cxn>
              <a:cxn ang="0">
                <a:pos x="connsiteX26542" y="connsiteY26542"/>
              </a:cxn>
              <a:cxn ang="0">
                <a:pos x="connsiteX26543" y="connsiteY26543"/>
              </a:cxn>
              <a:cxn ang="0">
                <a:pos x="connsiteX26544" y="connsiteY26544"/>
              </a:cxn>
              <a:cxn ang="0">
                <a:pos x="connsiteX26545" y="connsiteY26545"/>
              </a:cxn>
              <a:cxn ang="0">
                <a:pos x="connsiteX26546" y="connsiteY26546"/>
              </a:cxn>
              <a:cxn ang="0">
                <a:pos x="connsiteX26547" y="connsiteY26547"/>
              </a:cxn>
              <a:cxn ang="0">
                <a:pos x="connsiteX26548" y="connsiteY26548"/>
              </a:cxn>
              <a:cxn ang="0">
                <a:pos x="connsiteX26549" y="connsiteY26549"/>
              </a:cxn>
              <a:cxn ang="0">
                <a:pos x="connsiteX26550" y="connsiteY26550"/>
              </a:cxn>
              <a:cxn ang="0">
                <a:pos x="connsiteX26551" y="connsiteY26551"/>
              </a:cxn>
              <a:cxn ang="0">
                <a:pos x="connsiteX26552" y="connsiteY26552"/>
              </a:cxn>
              <a:cxn ang="0">
                <a:pos x="connsiteX26553" y="connsiteY26553"/>
              </a:cxn>
              <a:cxn ang="0">
                <a:pos x="connsiteX26554" y="connsiteY26554"/>
              </a:cxn>
              <a:cxn ang="0">
                <a:pos x="connsiteX26555" y="connsiteY26555"/>
              </a:cxn>
              <a:cxn ang="0">
                <a:pos x="connsiteX26556" y="connsiteY26556"/>
              </a:cxn>
              <a:cxn ang="0">
                <a:pos x="connsiteX26557" y="connsiteY26557"/>
              </a:cxn>
              <a:cxn ang="0">
                <a:pos x="connsiteX26558" y="connsiteY26558"/>
              </a:cxn>
              <a:cxn ang="0">
                <a:pos x="connsiteX26559" y="connsiteY26559"/>
              </a:cxn>
              <a:cxn ang="0">
                <a:pos x="connsiteX26560" y="connsiteY26560"/>
              </a:cxn>
              <a:cxn ang="0">
                <a:pos x="connsiteX26561" y="connsiteY26561"/>
              </a:cxn>
              <a:cxn ang="0">
                <a:pos x="connsiteX26562" y="connsiteY26562"/>
              </a:cxn>
              <a:cxn ang="0">
                <a:pos x="connsiteX26563" y="connsiteY26563"/>
              </a:cxn>
              <a:cxn ang="0">
                <a:pos x="connsiteX26564" y="connsiteY26564"/>
              </a:cxn>
              <a:cxn ang="0">
                <a:pos x="connsiteX26565" y="connsiteY26565"/>
              </a:cxn>
              <a:cxn ang="0">
                <a:pos x="connsiteX26566" y="connsiteY26566"/>
              </a:cxn>
              <a:cxn ang="0">
                <a:pos x="connsiteX26567" y="connsiteY26567"/>
              </a:cxn>
              <a:cxn ang="0">
                <a:pos x="connsiteX26568" y="connsiteY26568"/>
              </a:cxn>
              <a:cxn ang="0">
                <a:pos x="connsiteX26569" y="connsiteY26569"/>
              </a:cxn>
              <a:cxn ang="0">
                <a:pos x="connsiteX26570" y="connsiteY26570"/>
              </a:cxn>
              <a:cxn ang="0">
                <a:pos x="connsiteX26571" y="connsiteY26571"/>
              </a:cxn>
              <a:cxn ang="0">
                <a:pos x="connsiteX26572" y="connsiteY26572"/>
              </a:cxn>
              <a:cxn ang="0">
                <a:pos x="connsiteX26573" y="connsiteY26573"/>
              </a:cxn>
              <a:cxn ang="0">
                <a:pos x="connsiteX26574" y="connsiteY26574"/>
              </a:cxn>
              <a:cxn ang="0">
                <a:pos x="connsiteX26575" y="connsiteY26575"/>
              </a:cxn>
              <a:cxn ang="0">
                <a:pos x="connsiteX26576" y="connsiteY26576"/>
              </a:cxn>
              <a:cxn ang="0">
                <a:pos x="connsiteX26577" y="connsiteY26577"/>
              </a:cxn>
              <a:cxn ang="0">
                <a:pos x="connsiteX26578" y="connsiteY26578"/>
              </a:cxn>
              <a:cxn ang="0">
                <a:pos x="connsiteX26579" y="connsiteY26579"/>
              </a:cxn>
              <a:cxn ang="0">
                <a:pos x="connsiteX26580" y="connsiteY26580"/>
              </a:cxn>
              <a:cxn ang="0">
                <a:pos x="connsiteX26581" y="connsiteY26581"/>
              </a:cxn>
              <a:cxn ang="0">
                <a:pos x="connsiteX26582" y="connsiteY26582"/>
              </a:cxn>
              <a:cxn ang="0">
                <a:pos x="connsiteX26583" y="connsiteY26583"/>
              </a:cxn>
              <a:cxn ang="0">
                <a:pos x="connsiteX26584" y="connsiteY26584"/>
              </a:cxn>
              <a:cxn ang="0">
                <a:pos x="connsiteX26585" y="connsiteY26585"/>
              </a:cxn>
              <a:cxn ang="0">
                <a:pos x="connsiteX26586" y="connsiteY26586"/>
              </a:cxn>
              <a:cxn ang="0">
                <a:pos x="connsiteX26587" y="connsiteY26587"/>
              </a:cxn>
              <a:cxn ang="0">
                <a:pos x="connsiteX26588" y="connsiteY26588"/>
              </a:cxn>
              <a:cxn ang="0">
                <a:pos x="connsiteX26589" y="connsiteY26589"/>
              </a:cxn>
              <a:cxn ang="0">
                <a:pos x="connsiteX26590" y="connsiteY26590"/>
              </a:cxn>
              <a:cxn ang="0">
                <a:pos x="connsiteX26591" y="connsiteY26591"/>
              </a:cxn>
              <a:cxn ang="0">
                <a:pos x="connsiteX26592" y="connsiteY26592"/>
              </a:cxn>
              <a:cxn ang="0">
                <a:pos x="connsiteX26593" y="connsiteY26593"/>
              </a:cxn>
              <a:cxn ang="0">
                <a:pos x="connsiteX26594" y="connsiteY26594"/>
              </a:cxn>
              <a:cxn ang="0">
                <a:pos x="connsiteX26595" y="connsiteY26595"/>
              </a:cxn>
              <a:cxn ang="0">
                <a:pos x="connsiteX26596" y="connsiteY26596"/>
              </a:cxn>
              <a:cxn ang="0">
                <a:pos x="connsiteX26597" y="connsiteY26597"/>
              </a:cxn>
              <a:cxn ang="0">
                <a:pos x="connsiteX26598" y="connsiteY26598"/>
              </a:cxn>
              <a:cxn ang="0">
                <a:pos x="connsiteX26599" y="connsiteY26599"/>
              </a:cxn>
              <a:cxn ang="0">
                <a:pos x="connsiteX26600" y="connsiteY26600"/>
              </a:cxn>
              <a:cxn ang="0">
                <a:pos x="connsiteX26601" y="connsiteY26601"/>
              </a:cxn>
              <a:cxn ang="0">
                <a:pos x="connsiteX26602" y="connsiteY26602"/>
              </a:cxn>
              <a:cxn ang="0">
                <a:pos x="connsiteX26603" y="connsiteY26603"/>
              </a:cxn>
              <a:cxn ang="0">
                <a:pos x="connsiteX26604" y="connsiteY26604"/>
              </a:cxn>
              <a:cxn ang="0">
                <a:pos x="connsiteX26605" y="connsiteY26605"/>
              </a:cxn>
              <a:cxn ang="0">
                <a:pos x="connsiteX26606" y="connsiteY26606"/>
              </a:cxn>
              <a:cxn ang="0">
                <a:pos x="connsiteX26607" y="connsiteY26607"/>
              </a:cxn>
              <a:cxn ang="0">
                <a:pos x="connsiteX26608" y="connsiteY26608"/>
              </a:cxn>
              <a:cxn ang="0">
                <a:pos x="connsiteX26609" y="connsiteY26609"/>
              </a:cxn>
              <a:cxn ang="0">
                <a:pos x="connsiteX26610" y="connsiteY26610"/>
              </a:cxn>
              <a:cxn ang="0">
                <a:pos x="connsiteX26611" y="connsiteY26611"/>
              </a:cxn>
              <a:cxn ang="0">
                <a:pos x="connsiteX26612" y="connsiteY26612"/>
              </a:cxn>
              <a:cxn ang="0">
                <a:pos x="connsiteX26613" y="connsiteY26613"/>
              </a:cxn>
              <a:cxn ang="0">
                <a:pos x="connsiteX26614" y="connsiteY26614"/>
              </a:cxn>
              <a:cxn ang="0">
                <a:pos x="connsiteX26615" y="connsiteY26615"/>
              </a:cxn>
              <a:cxn ang="0">
                <a:pos x="connsiteX26616" y="connsiteY26616"/>
              </a:cxn>
              <a:cxn ang="0">
                <a:pos x="connsiteX26617" y="connsiteY26617"/>
              </a:cxn>
              <a:cxn ang="0">
                <a:pos x="connsiteX26618" y="connsiteY26618"/>
              </a:cxn>
              <a:cxn ang="0">
                <a:pos x="connsiteX26619" y="connsiteY26619"/>
              </a:cxn>
              <a:cxn ang="0">
                <a:pos x="connsiteX26620" y="connsiteY26620"/>
              </a:cxn>
              <a:cxn ang="0">
                <a:pos x="connsiteX26621" y="connsiteY26621"/>
              </a:cxn>
              <a:cxn ang="0">
                <a:pos x="connsiteX26622" y="connsiteY26622"/>
              </a:cxn>
              <a:cxn ang="0">
                <a:pos x="connsiteX26623" y="connsiteY26623"/>
              </a:cxn>
              <a:cxn ang="0">
                <a:pos x="connsiteX26624" y="connsiteY26624"/>
              </a:cxn>
              <a:cxn ang="0">
                <a:pos x="connsiteX26625" y="connsiteY26625"/>
              </a:cxn>
              <a:cxn ang="0">
                <a:pos x="connsiteX26626" y="connsiteY26626"/>
              </a:cxn>
              <a:cxn ang="0">
                <a:pos x="connsiteX26627" y="connsiteY26627"/>
              </a:cxn>
              <a:cxn ang="0">
                <a:pos x="connsiteX26628" y="connsiteY26628"/>
              </a:cxn>
              <a:cxn ang="0">
                <a:pos x="connsiteX26629" y="connsiteY26629"/>
              </a:cxn>
              <a:cxn ang="0">
                <a:pos x="connsiteX26630" y="connsiteY26630"/>
              </a:cxn>
              <a:cxn ang="0">
                <a:pos x="connsiteX26631" y="connsiteY26631"/>
              </a:cxn>
              <a:cxn ang="0">
                <a:pos x="connsiteX26632" y="connsiteY26632"/>
              </a:cxn>
              <a:cxn ang="0">
                <a:pos x="connsiteX26633" y="connsiteY26633"/>
              </a:cxn>
              <a:cxn ang="0">
                <a:pos x="connsiteX26634" y="connsiteY26634"/>
              </a:cxn>
              <a:cxn ang="0">
                <a:pos x="connsiteX26635" y="connsiteY26635"/>
              </a:cxn>
              <a:cxn ang="0">
                <a:pos x="connsiteX26636" y="connsiteY26636"/>
              </a:cxn>
              <a:cxn ang="0">
                <a:pos x="connsiteX26637" y="connsiteY26637"/>
              </a:cxn>
              <a:cxn ang="0">
                <a:pos x="connsiteX26638" y="connsiteY26638"/>
              </a:cxn>
              <a:cxn ang="0">
                <a:pos x="connsiteX26639" y="connsiteY26639"/>
              </a:cxn>
              <a:cxn ang="0">
                <a:pos x="connsiteX26640" y="connsiteY26640"/>
              </a:cxn>
              <a:cxn ang="0">
                <a:pos x="connsiteX26641" y="connsiteY26641"/>
              </a:cxn>
              <a:cxn ang="0">
                <a:pos x="connsiteX26642" y="connsiteY26642"/>
              </a:cxn>
              <a:cxn ang="0">
                <a:pos x="connsiteX26643" y="connsiteY26643"/>
              </a:cxn>
              <a:cxn ang="0">
                <a:pos x="connsiteX26644" y="connsiteY26644"/>
              </a:cxn>
              <a:cxn ang="0">
                <a:pos x="connsiteX26645" y="connsiteY26645"/>
              </a:cxn>
              <a:cxn ang="0">
                <a:pos x="connsiteX26646" y="connsiteY26646"/>
              </a:cxn>
              <a:cxn ang="0">
                <a:pos x="connsiteX26647" y="connsiteY26647"/>
              </a:cxn>
              <a:cxn ang="0">
                <a:pos x="connsiteX26648" y="connsiteY26648"/>
              </a:cxn>
              <a:cxn ang="0">
                <a:pos x="connsiteX26649" y="connsiteY26649"/>
              </a:cxn>
              <a:cxn ang="0">
                <a:pos x="connsiteX26650" y="connsiteY26650"/>
              </a:cxn>
              <a:cxn ang="0">
                <a:pos x="connsiteX26651" y="connsiteY26651"/>
              </a:cxn>
              <a:cxn ang="0">
                <a:pos x="connsiteX26652" y="connsiteY26652"/>
              </a:cxn>
              <a:cxn ang="0">
                <a:pos x="connsiteX26653" y="connsiteY26653"/>
              </a:cxn>
              <a:cxn ang="0">
                <a:pos x="connsiteX26654" y="connsiteY26654"/>
              </a:cxn>
              <a:cxn ang="0">
                <a:pos x="connsiteX26655" y="connsiteY26655"/>
              </a:cxn>
              <a:cxn ang="0">
                <a:pos x="connsiteX26656" y="connsiteY26656"/>
              </a:cxn>
              <a:cxn ang="0">
                <a:pos x="connsiteX26657" y="connsiteY26657"/>
              </a:cxn>
              <a:cxn ang="0">
                <a:pos x="connsiteX26658" y="connsiteY26658"/>
              </a:cxn>
              <a:cxn ang="0">
                <a:pos x="connsiteX26659" y="connsiteY26659"/>
              </a:cxn>
              <a:cxn ang="0">
                <a:pos x="connsiteX26660" y="connsiteY26660"/>
              </a:cxn>
              <a:cxn ang="0">
                <a:pos x="connsiteX26661" y="connsiteY26661"/>
              </a:cxn>
              <a:cxn ang="0">
                <a:pos x="connsiteX26662" y="connsiteY26662"/>
              </a:cxn>
              <a:cxn ang="0">
                <a:pos x="connsiteX26663" y="connsiteY26663"/>
              </a:cxn>
              <a:cxn ang="0">
                <a:pos x="connsiteX26664" y="connsiteY26664"/>
              </a:cxn>
              <a:cxn ang="0">
                <a:pos x="connsiteX26665" y="connsiteY26665"/>
              </a:cxn>
              <a:cxn ang="0">
                <a:pos x="connsiteX26666" y="connsiteY26666"/>
              </a:cxn>
              <a:cxn ang="0">
                <a:pos x="connsiteX26667" y="connsiteY26667"/>
              </a:cxn>
              <a:cxn ang="0">
                <a:pos x="connsiteX26668" y="connsiteY26668"/>
              </a:cxn>
              <a:cxn ang="0">
                <a:pos x="connsiteX26669" y="connsiteY26669"/>
              </a:cxn>
              <a:cxn ang="0">
                <a:pos x="connsiteX26670" y="connsiteY26670"/>
              </a:cxn>
              <a:cxn ang="0">
                <a:pos x="connsiteX26671" y="connsiteY26671"/>
              </a:cxn>
              <a:cxn ang="0">
                <a:pos x="connsiteX26672" y="connsiteY26672"/>
              </a:cxn>
              <a:cxn ang="0">
                <a:pos x="connsiteX26673" y="connsiteY26673"/>
              </a:cxn>
              <a:cxn ang="0">
                <a:pos x="connsiteX26674" y="connsiteY26674"/>
              </a:cxn>
              <a:cxn ang="0">
                <a:pos x="connsiteX26675" y="connsiteY26675"/>
              </a:cxn>
              <a:cxn ang="0">
                <a:pos x="connsiteX26676" y="connsiteY26676"/>
              </a:cxn>
              <a:cxn ang="0">
                <a:pos x="connsiteX26677" y="connsiteY26677"/>
              </a:cxn>
              <a:cxn ang="0">
                <a:pos x="connsiteX26678" y="connsiteY26678"/>
              </a:cxn>
              <a:cxn ang="0">
                <a:pos x="connsiteX26679" y="connsiteY26679"/>
              </a:cxn>
              <a:cxn ang="0">
                <a:pos x="connsiteX26680" y="connsiteY26680"/>
              </a:cxn>
              <a:cxn ang="0">
                <a:pos x="connsiteX26681" y="connsiteY26681"/>
              </a:cxn>
              <a:cxn ang="0">
                <a:pos x="connsiteX26682" y="connsiteY26682"/>
              </a:cxn>
              <a:cxn ang="0">
                <a:pos x="connsiteX26683" y="connsiteY26683"/>
              </a:cxn>
              <a:cxn ang="0">
                <a:pos x="connsiteX26684" y="connsiteY26684"/>
              </a:cxn>
              <a:cxn ang="0">
                <a:pos x="connsiteX26685" y="connsiteY26685"/>
              </a:cxn>
              <a:cxn ang="0">
                <a:pos x="connsiteX26686" y="connsiteY26686"/>
              </a:cxn>
              <a:cxn ang="0">
                <a:pos x="connsiteX26687" y="connsiteY26687"/>
              </a:cxn>
              <a:cxn ang="0">
                <a:pos x="connsiteX26688" y="connsiteY26688"/>
              </a:cxn>
              <a:cxn ang="0">
                <a:pos x="connsiteX26689" y="connsiteY26689"/>
              </a:cxn>
              <a:cxn ang="0">
                <a:pos x="connsiteX26690" y="connsiteY26690"/>
              </a:cxn>
              <a:cxn ang="0">
                <a:pos x="connsiteX26691" y="connsiteY26691"/>
              </a:cxn>
              <a:cxn ang="0">
                <a:pos x="connsiteX26692" y="connsiteY26692"/>
              </a:cxn>
              <a:cxn ang="0">
                <a:pos x="connsiteX26693" y="connsiteY26693"/>
              </a:cxn>
              <a:cxn ang="0">
                <a:pos x="connsiteX26694" y="connsiteY26694"/>
              </a:cxn>
              <a:cxn ang="0">
                <a:pos x="connsiteX26695" y="connsiteY26695"/>
              </a:cxn>
              <a:cxn ang="0">
                <a:pos x="connsiteX26696" y="connsiteY26696"/>
              </a:cxn>
              <a:cxn ang="0">
                <a:pos x="connsiteX26697" y="connsiteY26697"/>
              </a:cxn>
              <a:cxn ang="0">
                <a:pos x="connsiteX26698" y="connsiteY26698"/>
              </a:cxn>
              <a:cxn ang="0">
                <a:pos x="connsiteX26699" y="connsiteY26699"/>
              </a:cxn>
              <a:cxn ang="0">
                <a:pos x="connsiteX26700" y="connsiteY26700"/>
              </a:cxn>
              <a:cxn ang="0">
                <a:pos x="connsiteX26701" y="connsiteY26701"/>
              </a:cxn>
              <a:cxn ang="0">
                <a:pos x="connsiteX26702" y="connsiteY26702"/>
              </a:cxn>
              <a:cxn ang="0">
                <a:pos x="connsiteX26703" y="connsiteY26703"/>
              </a:cxn>
              <a:cxn ang="0">
                <a:pos x="connsiteX26704" y="connsiteY26704"/>
              </a:cxn>
              <a:cxn ang="0">
                <a:pos x="connsiteX26705" y="connsiteY26705"/>
              </a:cxn>
              <a:cxn ang="0">
                <a:pos x="connsiteX26706" y="connsiteY26706"/>
              </a:cxn>
              <a:cxn ang="0">
                <a:pos x="connsiteX26707" y="connsiteY26707"/>
              </a:cxn>
              <a:cxn ang="0">
                <a:pos x="connsiteX26708" y="connsiteY26708"/>
              </a:cxn>
              <a:cxn ang="0">
                <a:pos x="connsiteX26709" y="connsiteY26709"/>
              </a:cxn>
              <a:cxn ang="0">
                <a:pos x="connsiteX26710" y="connsiteY26710"/>
              </a:cxn>
              <a:cxn ang="0">
                <a:pos x="connsiteX26711" y="connsiteY26711"/>
              </a:cxn>
              <a:cxn ang="0">
                <a:pos x="connsiteX26712" y="connsiteY26712"/>
              </a:cxn>
              <a:cxn ang="0">
                <a:pos x="connsiteX26713" y="connsiteY26713"/>
              </a:cxn>
              <a:cxn ang="0">
                <a:pos x="connsiteX26714" y="connsiteY26714"/>
              </a:cxn>
              <a:cxn ang="0">
                <a:pos x="connsiteX26715" y="connsiteY26715"/>
              </a:cxn>
              <a:cxn ang="0">
                <a:pos x="connsiteX26716" y="connsiteY26716"/>
              </a:cxn>
              <a:cxn ang="0">
                <a:pos x="connsiteX26717" y="connsiteY26717"/>
              </a:cxn>
              <a:cxn ang="0">
                <a:pos x="connsiteX26718" y="connsiteY26718"/>
              </a:cxn>
              <a:cxn ang="0">
                <a:pos x="connsiteX26719" y="connsiteY26719"/>
              </a:cxn>
              <a:cxn ang="0">
                <a:pos x="connsiteX26720" y="connsiteY26720"/>
              </a:cxn>
              <a:cxn ang="0">
                <a:pos x="connsiteX26721" y="connsiteY26721"/>
              </a:cxn>
              <a:cxn ang="0">
                <a:pos x="connsiteX26722" y="connsiteY26722"/>
              </a:cxn>
              <a:cxn ang="0">
                <a:pos x="connsiteX26723" y="connsiteY26723"/>
              </a:cxn>
              <a:cxn ang="0">
                <a:pos x="connsiteX26724" y="connsiteY26724"/>
              </a:cxn>
              <a:cxn ang="0">
                <a:pos x="connsiteX26725" y="connsiteY26725"/>
              </a:cxn>
              <a:cxn ang="0">
                <a:pos x="connsiteX26726" y="connsiteY26726"/>
              </a:cxn>
              <a:cxn ang="0">
                <a:pos x="connsiteX26727" y="connsiteY26727"/>
              </a:cxn>
              <a:cxn ang="0">
                <a:pos x="connsiteX26728" y="connsiteY26728"/>
              </a:cxn>
              <a:cxn ang="0">
                <a:pos x="connsiteX26729" y="connsiteY26729"/>
              </a:cxn>
              <a:cxn ang="0">
                <a:pos x="connsiteX26730" y="connsiteY26730"/>
              </a:cxn>
              <a:cxn ang="0">
                <a:pos x="connsiteX26731" y="connsiteY26731"/>
              </a:cxn>
              <a:cxn ang="0">
                <a:pos x="connsiteX26732" y="connsiteY26732"/>
              </a:cxn>
              <a:cxn ang="0">
                <a:pos x="connsiteX26733" y="connsiteY26733"/>
              </a:cxn>
              <a:cxn ang="0">
                <a:pos x="connsiteX26734" y="connsiteY26734"/>
              </a:cxn>
              <a:cxn ang="0">
                <a:pos x="connsiteX26735" y="connsiteY26735"/>
              </a:cxn>
              <a:cxn ang="0">
                <a:pos x="connsiteX26736" y="connsiteY26736"/>
              </a:cxn>
              <a:cxn ang="0">
                <a:pos x="connsiteX26737" y="connsiteY26737"/>
              </a:cxn>
              <a:cxn ang="0">
                <a:pos x="connsiteX26738" y="connsiteY26738"/>
              </a:cxn>
              <a:cxn ang="0">
                <a:pos x="connsiteX26739" y="connsiteY26739"/>
              </a:cxn>
              <a:cxn ang="0">
                <a:pos x="connsiteX26740" y="connsiteY26740"/>
              </a:cxn>
              <a:cxn ang="0">
                <a:pos x="connsiteX26741" y="connsiteY26741"/>
              </a:cxn>
              <a:cxn ang="0">
                <a:pos x="connsiteX26742" y="connsiteY26742"/>
              </a:cxn>
              <a:cxn ang="0">
                <a:pos x="connsiteX26743" y="connsiteY26743"/>
              </a:cxn>
              <a:cxn ang="0">
                <a:pos x="connsiteX26744" y="connsiteY26744"/>
              </a:cxn>
              <a:cxn ang="0">
                <a:pos x="connsiteX26745" y="connsiteY26745"/>
              </a:cxn>
              <a:cxn ang="0">
                <a:pos x="connsiteX26746" y="connsiteY26746"/>
              </a:cxn>
              <a:cxn ang="0">
                <a:pos x="connsiteX26747" y="connsiteY26747"/>
              </a:cxn>
              <a:cxn ang="0">
                <a:pos x="connsiteX26748" y="connsiteY26748"/>
              </a:cxn>
              <a:cxn ang="0">
                <a:pos x="connsiteX26749" y="connsiteY26749"/>
              </a:cxn>
              <a:cxn ang="0">
                <a:pos x="connsiteX26750" y="connsiteY26750"/>
              </a:cxn>
              <a:cxn ang="0">
                <a:pos x="connsiteX26751" y="connsiteY26751"/>
              </a:cxn>
              <a:cxn ang="0">
                <a:pos x="connsiteX26752" y="connsiteY26752"/>
              </a:cxn>
              <a:cxn ang="0">
                <a:pos x="connsiteX26753" y="connsiteY26753"/>
              </a:cxn>
              <a:cxn ang="0">
                <a:pos x="connsiteX26754" y="connsiteY26754"/>
              </a:cxn>
              <a:cxn ang="0">
                <a:pos x="connsiteX26755" y="connsiteY26755"/>
              </a:cxn>
              <a:cxn ang="0">
                <a:pos x="connsiteX26756" y="connsiteY26756"/>
              </a:cxn>
              <a:cxn ang="0">
                <a:pos x="connsiteX26757" y="connsiteY26757"/>
              </a:cxn>
              <a:cxn ang="0">
                <a:pos x="connsiteX26758" y="connsiteY26758"/>
              </a:cxn>
              <a:cxn ang="0">
                <a:pos x="connsiteX26759" y="connsiteY26759"/>
              </a:cxn>
              <a:cxn ang="0">
                <a:pos x="connsiteX26760" y="connsiteY26760"/>
              </a:cxn>
              <a:cxn ang="0">
                <a:pos x="connsiteX26761" y="connsiteY26761"/>
              </a:cxn>
              <a:cxn ang="0">
                <a:pos x="connsiteX26762" y="connsiteY26762"/>
              </a:cxn>
              <a:cxn ang="0">
                <a:pos x="connsiteX26763" y="connsiteY26763"/>
              </a:cxn>
              <a:cxn ang="0">
                <a:pos x="connsiteX26764" y="connsiteY26764"/>
              </a:cxn>
              <a:cxn ang="0">
                <a:pos x="connsiteX26765" y="connsiteY26765"/>
              </a:cxn>
              <a:cxn ang="0">
                <a:pos x="connsiteX26766" y="connsiteY26766"/>
              </a:cxn>
              <a:cxn ang="0">
                <a:pos x="connsiteX26767" y="connsiteY26767"/>
              </a:cxn>
              <a:cxn ang="0">
                <a:pos x="connsiteX26768" y="connsiteY26768"/>
              </a:cxn>
              <a:cxn ang="0">
                <a:pos x="connsiteX26769" y="connsiteY26769"/>
              </a:cxn>
              <a:cxn ang="0">
                <a:pos x="connsiteX26770" y="connsiteY26770"/>
              </a:cxn>
              <a:cxn ang="0">
                <a:pos x="connsiteX26771" y="connsiteY26771"/>
              </a:cxn>
              <a:cxn ang="0">
                <a:pos x="connsiteX26772" y="connsiteY26772"/>
              </a:cxn>
              <a:cxn ang="0">
                <a:pos x="connsiteX26773" y="connsiteY26773"/>
              </a:cxn>
              <a:cxn ang="0">
                <a:pos x="connsiteX26774" y="connsiteY26774"/>
              </a:cxn>
              <a:cxn ang="0">
                <a:pos x="connsiteX26775" y="connsiteY26775"/>
              </a:cxn>
              <a:cxn ang="0">
                <a:pos x="connsiteX26776" y="connsiteY26776"/>
              </a:cxn>
              <a:cxn ang="0">
                <a:pos x="connsiteX26777" y="connsiteY26777"/>
              </a:cxn>
              <a:cxn ang="0">
                <a:pos x="connsiteX26778" y="connsiteY26778"/>
              </a:cxn>
              <a:cxn ang="0">
                <a:pos x="connsiteX26779" y="connsiteY26779"/>
              </a:cxn>
              <a:cxn ang="0">
                <a:pos x="connsiteX26780" y="connsiteY26780"/>
              </a:cxn>
              <a:cxn ang="0">
                <a:pos x="connsiteX26781" y="connsiteY26781"/>
              </a:cxn>
              <a:cxn ang="0">
                <a:pos x="connsiteX26782" y="connsiteY26782"/>
              </a:cxn>
              <a:cxn ang="0">
                <a:pos x="connsiteX26783" y="connsiteY26783"/>
              </a:cxn>
              <a:cxn ang="0">
                <a:pos x="connsiteX26784" y="connsiteY26784"/>
              </a:cxn>
              <a:cxn ang="0">
                <a:pos x="connsiteX26785" y="connsiteY26785"/>
              </a:cxn>
              <a:cxn ang="0">
                <a:pos x="connsiteX26786" y="connsiteY26786"/>
              </a:cxn>
              <a:cxn ang="0">
                <a:pos x="connsiteX26787" y="connsiteY26787"/>
              </a:cxn>
              <a:cxn ang="0">
                <a:pos x="connsiteX26788" y="connsiteY26788"/>
              </a:cxn>
              <a:cxn ang="0">
                <a:pos x="connsiteX26789" y="connsiteY26789"/>
              </a:cxn>
              <a:cxn ang="0">
                <a:pos x="connsiteX26790" y="connsiteY26790"/>
              </a:cxn>
              <a:cxn ang="0">
                <a:pos x="connsiteX26791" y="connsiteY26791"/>
              </a:cxn>
              <a:cxn ang="0">
                <a:pos x="connsiteX26792" y="connsiteY26792"/>
              </a:cxn>
              <a:cxn ang="0">
                <a:pos x="connsiteX26793" y="connsiteY26793"/>
              </a:cxn>
              <a:cxn ang="0">
                <a:pos x="connsiteX26794" y="connsiteY26794"/>
              </a:cxn>
              <a:cxn ang="0">
                <a:pos x="connsiteX26795" y="connsiteY26795"/>
              </a:cxn>
              <a:cxn ang="0">
                <a:pos x="connsiteX26796" y="connsiteY26796"/>
              </a:cxn>
              <a:cxn ang="0">
                <a:pos x="connsiteX26797" y="connsiteY26797"/>
              </a:cxn>
              <a:cxn ang="0">
                <a:pos x="connsiteX26798" y="connsiteY26798"/>
              </a:cxn>
              <a:cxn ang="0">
                <a:pos x="connsiteX26799" y="connsiteY26799"/>
              </a:cxn>
              <a:cxn ang="0">
                <a:pos x="connsiteX26800" y="connsiteY26800"/>
              </a:cxn>
              <a:cxn ang="0">
                <a:pos x="connsiteX26801" y="connsiteY26801"/>
              </a:cxn>
              <a:cxn ang="0">
                <a:pos x="connsiteX26802" y="connsiteY26802"/>
              </a:cxn>
              <a:cxn ang="0">
                <a:pos x="connsiteX26803" y="connsiteY26803"/>
              </a:cxn>
              <a:cxn ang="0">
                <a:pos x="connsiteX26804" y="connsiteY26804"/>
              </a:cxn>
              <a:cxn ang="0">
                <a:pos x="connsiteX26805" y="connsiteY26805"/>
              </a:cxn>
              <a:cxn ang="0">
                <a:pos x="connsiteX26806" y="connsiteY26806"/>
              </a:cxn>
              <a:cxn ang="0">
                <a:pos x="connsiteX26807" y="connsiteY26807"/>
              </a:cxn>
              <a:cxn ang="0">
                <a:pos x="connsiteX26808" y="connsiteY26808"/>
              </a:cxn>
              <a:cxn ang="0">
                <a:pos x="connsiteX26809" y="connsiteY26809"/>
              </a:cxn>
              <a:cxn ang="0">
                <a:pos x="connsiteX26810" y="connsiteY26810"/>
              </a:cxn>
              <a:cxn ang="0">
                <a:pos x="connsiteX26811" y="connsiteY26811"/>
              </a:cxn>
              <a:cxn ang="0">
                <a:pos x="connsiteX26812" y="connsiteY26812"/>
              </a:cxn>
              <a:cxn ang="0">
                <a:pos x="connsiteX26813" y="connsiteY26813"/>
              </a:cxn>
              <a:cxn ang="0">
                <a:pos x="connsiteX26814" y="connsiteY26814"/>
              </a:cxn>
              <a:cxn ang="0">
                <a:pos x="connsiteX26815" y="connsiteY26815"/>
              </a:cxn>
              <a:cxn ang="0">
                <a:pos x="connsiteX26816" y="connsiteY26816"/>
              </a:cxn>
              <a:cxn ang="0">
                <a:pos x="connsiteX26817" y="connsiteY26817"/>
              </a:cxn>
              <a:cxn ang="0">
                <a:pos x="connsiteX26818" y="connsiteY26818"/>
              </a:cxn>
              <a:cxn ang="0">
                <a:pos x="connsiteX26819" y="connsiteY26819"/>
              </a:cxn>
              <a:cxn ang="0">
                <a:pos x="connsiteX26820" y="connsiteY26820"/>
              </a:cxn>
              <a:cxn ang="0">
                <a:pos x="connsiteX26821" y="connsiteY26821"/>
              </a:cxn>
              <a:cxn ang="0">
                <a:pos x="connsiteX26822" y="connsiteY26822"/>
              </a:cxn>
              <a:cxn ang="0">
                <a:pos x="connsiteX26823" y="connsiteY26823"/>
              </a:cxn>
              <a:cxn ang="0">
                <a:pos x="connsiteX26824" y="connsiteY26824"/>
              </a:cxn>
              <a:cxn ang="0">
                <a:pos x="connsiteX26825" y="connsiteY26825"/>
              </a:cxn>
              <a:cxn ang="0">
                <a:pos x="connsiteX26826" y="connsiteY26826"/>
              </a:cxn>
              <a:cxn ang="0">
                <a:pos x="connsiteX26827" y="connsiteY26827"/>
              </a:cxn>
              <a:cxn ang="0">
                <a:pos x="connsiteX26828" y="connsiteY26828"/>
              </a:cxn>
              <a:cxn ang="0">
                <a:pos x="connsiteX26829" y="connsiteY26829"/>
              </a:cxn>
              <a:cxn ang="0">
                <a:pos x="connsiteX26830" y="connsiteY26830"/>
              </a:cxn>
              <a:cxn ang="0">
                <a:pos x="connsiteX26831" y="connsiteY26831"/>
              </a:cxn>
              <a:cxn ang="0">
                <a:pos x="connsiteX26832" y="connsiteY26832"/>
              </a:cxn>
              <a:cxn ang="0">
                <a:pos x="connsiteX26833" y="connsiteY26833"/>
              </a:cxn>
              <a:cxn ang="0">
                <a:pos x="connsiteX26834" y="connsiteY26834"/>
              </a:cxn>
              <a:cxn ang="0">
                <a:pos x="connsiteX26835" y="connsiteY26835"/>
              </a:cxn>
              <a:cxn ang="0">
                <a:pos x="connsiteX26836" y="connsiteY26836"/>
              </a:cxn>
              <a:cxn ang="0">
                <a:pos x="connsiteX26837" y="connsiteY26837"/>
              </a:cxn>
              <a:cxn ang="0">
                <a:pos x="connsiteX26838" y="connsiteY26838"/>
              </a:cxn>
              <a:cxn ang="0">
                <a:pos x="connsiteX26839" y="connsiteY26839"/>
              </a:cxn>
              <a:cxn ang="0">
                <a:pos x="connsiteX26840" y="connsiteY26840"/>
              </a:cxn>
              <a:cxn ang="0">
                <a:pos x="connsiteX26841" y="connsiteY26841"/>
              </a:cxn>
              <a:cxn ang="0">
                <a:pos x="connsiteX26842" y="connsiteY26842"/>
              </a:cxn>
              <a:cxn ang="0">
                <a:pos x="connsiteX26843" y="connsiteY26843"/>
              </a:cxn>
              <a:cxn ang="0">
                <a:pos x="connsiteX26844" y="connsiteY26844"/>
              </a:cxn>
              <a:cxn ang="0">
                <a:pos x="connsiteX26845" y="connsiteY26845"/>
              </a:cxn>
              <a:cxn ang="0">
                <a:pos x="connsiteX26846" y="connsiteY26846"/>
              </a:cxn>
              <a:cxn ang="0">
                <a:pos x="connsiteX26847" y="connsiteY26847"/>
              </a:cxn>
              <a:cxn ang="0">
                <a:pos x="connsiteX26848" y="connsiteY26848"/>
              </a:cxn>
              <a:cxn ang="0">
                <a:pos x="connsiteX26849" y="connsiteY26849"/>
              </a:cxn>
              <a:cxn ang="0">
                <a:pos x="connsiteX26850" y="connsiteY26850"/>
              </a:cxn>
              <a:cxn ang="0">
                <a:pos x="connsiteX26851" y="connsiteY26851"/>
              </a:cxn>
              <a:cxn ang="0">
                <a:pos x="connsiteX26852" y="connsiteY26852"/>
              </a:cxn>
              <a:cxn ang="0">
                <a:pos x="connsiteX26853" y="connsiteY26853"/>
              </a:cxn>
              <a:cxn ang="0">
                <a:pos x="connsiteX26854" y="connsiteY26854"/>
              </a:cxn>
              <a:cxn ang="0">
                <a:pos x="connsiteX26855" y="connsiteY26855"/>
              </a:cxn>
              <a:cxn ang="0">
                <a:pos x="connsiteX26856" y="connsiteY26856"/>
              </a:cxn>
              <a:cxn ang="0">
                <a:pos x="connsiteX26857" y="connsiteY26857"/>
              </a:cxn>
              <a:cxn ang="0">
                <a:pos x="connsiteX26858" y="connsiteY26858"/>
              </a:cxn>
              <a:cxn ang="0">
                <a:pos x="connsiteX26859" y="connsiteY26859"/>
              </a:cxn>
              <a:cxn ang="0">
                <a:pos x="connsiteX26860" y="connsiteY26860"/>
              </a:cxn>
              <a:cxn ang="0">
                <a:pos x="connsiteX26861" y="connsiteY26861"/>
              </a:cxn>
              <a:cxn ang="0">
                <a:pos x="connsiteX26862" y="connsiteY26862"/>
              </a:cxn>
              <a:cxn ang="0">
                <a:pos x="connsiteX26863" y="connsiteY26863"/>
              </a:cxn>
              <a:cxn ang="0">
                <a:pos x="connsiteX26864" y="connsiteY26864"/>
              </a:cxn>
              <a:cxn ang="0">
                <a:pos x="connsiteX26865" y="connsiteY26865"/>
              </a:cxn>
              <a:cxn ang="0">
                <a:pos x="connsiteX26866" y="connsiteY26866"/>
              </a:cxn>
              <a:cxn ang="0">
                <a:pos x="connsiteX26867" y="connsiteY26867"/>
              </a:cxn>
              <a:cxn ang="0">
                <a:pos x="connsiteX26868" y="connsiteY26868"/>
              </a:cxn>
              <a:cxn ang="0">
                <a:pos x="connsiteX26869" y="connsiteY26869"/>
              </a:cxn>
              <a:cxn ang="0">
                <a:pos x="connsiteX26870" y="connsiteY26870"/>
              </a:cxn>
              <a:cxn ang="0">
                <a:pos x="connsiteX26871" y="connsiteY26871"/>
              </a:cxn>
              <a:cxn ang="0">
                <a:pos x="connsiteX26872" y="connsiteY26872"/>
              </a:cxn>
              <a:cxn ang="0">
                <a:pos x="connsiteX26873" y="connsiteY26873"/>
              </a:cxn>
              <a:cxn ang="0">
                <a:pos x="connsiteX26874" y="connsiteY26874"/>
              </a:cxn>
              <a:cxn ang="0">
                <a:pos x="connsiteX26875" y="connsiteY26875"/>
              </a:cxn>
              <a:cxn ang="0">
                <a:pos x="connsiteX26876" y="connsiteY26876"/>
              </a:cxn>
              <a:cxn ang="0">
                <a:pos x="connsiteX26877" y="connsiteY26877"/>
              </a:cxn>
              <a:cxn ang="0">
                <a:pos x="connsiteX26878" y="connsiteY26878"/>
              </a:cxn>
              <a:cxn ang="0">
                <a:pos x="connsiteX26879" y="connsiteY26879"/>
              </a:cxn>
              <a:cxn ang="0">
                <a:pos x="connsiteX26880" y="connsiteY26880"/>
              </a:cxn>
              <a:cxn ang="0">
                <a:pos x="connsiteX26881" y="connsiteY26881"/>
              </a:cxn>
              <a:cxn ang="0">
                <a:pos x="connsiteX26882" y="connsiteY26882"/>
              </a:cxn>
              <a:cxn ang="0">
                <a:pos x="connsiteX26883" y="connsiteY26883"/>
              </a:cxn>
              <a:cxn ang="0">
                <a:pos x="connsiteX26884" y="connsiteY26884"/>
              </a:cxn>
              <a:cxn ang="0">
                <a:pos x="connsiteX26885" y="connsiteY26885"/>
              </a:cxn>
              <a:cxn ang="0">
                <a:pos x="connsiteX26886" y="connsiteY26886"/>
              </a:cxn>
              <a:cxn ang="0">
                <a:pos x="connsiteX26887" y="connsiteY26887"/>
              </a:cxn>
              <a:cxn ang="0">
                <a:pos x="connsiteX26888" y="connsiteY26888"/>
              </a:cxn>
              <a:cxn ang="0">
                <a:pos x="connsiteX26889" y="connsiteY26889"/>
              </a:cxn>
              <a:cxn ang="0">
                <a:pos x="connsiteX26890" y="connsiteY26890"/>
              </a:cxn>
              <a:cxn ang="0">
                <a:pos x="connsiteX26891" y="connsiteY26891"/>
              </a:cxn>
              <a:cxn ang="0">
                <a:pos x="connsiteX26892" y="connsiteY26892"/>
              </a:cxn>
              <a:cxn ang="0">
                <a:pos x="connsiteX26893" y="connsiteY26893"/>
              </a:cxn>
              <a:cxn ang="0">
                <a:pos x="connsiteX26894" y="connsiteY26894"/>
              </a:cxn>
              <a:cxn ang="0">
                <a:pos x="connsiteX26895" y="connsiteY26895"/>
              </a:cxn>
              <a:cxn ang="0">
                <a:pos x="connsiteX26896" y="connsiteY26896"/>
              </a:cxn>
              <a:cxn ang="0">
                <a:pos x="connsiteX26897" y="connsiteY26897"/>
              </a:cxn>
              <a:cxn ang="0">
                <a:pos x="connsiteX26898" y="connsiteY26898"/>
              </a:cxn>
              <a:cxn ang="0">
                <a:pos x="connsiteX26899" y="connsiteY26899"/>
              </a:cxn>
              <a:cxn ang="0">
                <a:pos x="connsiteX26900" y="connsiteY26900"/>
              </a:cxn>
              <a:cxn ang="0">
                <a:pos x="connsiteX26901" y="connsiteY26901"/>
              </a:cxn>
              <a:cxn ang="0">
                <a:pos x="connsiteX26902" y="connsiteY26902"/>
              </a:cxn>
              <a:cxn ang="0">
                <a:pos x="connsiteX26903" y="connsiteY26903"/>
              </a:cxn>
              <a:cxn ang="0">
                <a:pos x="connsiteX26904" y="connsiteY26904"/>
              </a:cxn>
              <a:cxn ang="0">
                <a:pos x="connsiteX26905" y="connsiteY26905"/>
              </a:cxn>
              <a:cxn ang="0">
                <a:pos x="connsiteX26906" y="connsiteY26906"/>
              </a:cxn>
              <a:cxn ang="0">
                <a:pos x="connsiteX26907" y="connsiteY26907"/>
              </a:cxn>
              <a:cxn ang="0">
                <a:pos x="connsiteX26908" y="connsiteY26908"/>
              </a:cxn>
              <a:cxn ang="0">
                <a:pos x="connsiteX26909" y="connsiteY26909"/>
              </a:cxn>
              <a:cxn ang="0">
                <a:pos x="connsiteX26910" y="connsiteY26910"/>
              </a:cxn>
              <a:cxn ang="0">
                <a:pos x="connsiteX26911" y="connsiteY26911"/>
              </a:cxn>
              <a:cxn ang="0">
                <a:pos x="connsiteX26912" y="connsiteY26912"/>
              </a:cxn>
              <a:cxn ang="0">
                <a:pos x="connsiteX26913" y="connsiteY26913"/>
              </a:cxn>
              <a:cxn ang="0">
                <a:pos x="connsiteX26914" y="connsiteY26914"/>
              </a:cxn>
              <a:cxn ang="0">
                <a:pos x="connsiteX26915" y="connsiteY26915"/>
              </a:cxn>
              <a:cxn ang="0">
                <a:pos x="connsiteX26916" y="connsiteY26916"/>
              </a:cxn>
              <a:cxn ang="0">
                <a:pos x="connsiteX26917" y="connsiteY26917"/>
              </a:cxn>
              <a:cxn ang="0">
                <a:pos x="connsiteX26918" y="connsiteY26918"/>
              </a:cxn>
              <a:cxn ang="0">
                <a:pos x="connsiteX26919" y="connsiteY26919"/>
              </a:cxn>
              <a:cxn ang="0">
                <a:pos x="connsiteX26920" y="connsiteY26920"/>
              </a:cxn>
              <a:cxn ang="0">
                <a:pos x="connsiteX26921" y="connsiteY26921"/>
              </a:cxn>
              <a:cxn ang="0">
                <a:pos x="connsiteX26922" y="connsiteY26922"/>
              </a:cxn>
              <a:cxn ang="0">
                <a:pos x="connsiteX26923" y="connsiteY26923"/>
              </a:cxn>
              <a:cxn ang="0">
                <a:pos x="connsiteX26924" y="connsiteY26924"/>
              </a:cxn>
              <a:cxn ang="0">
                <a:pos x="connsiteX26925" y="connsiteY26925"/>
              </a:cxn>
              <a:cxn ang="0">
                <a:pos x="connsiteX26926" y="connsiteY26926"/>
              </a:cxn>
              <a:cxn ang="0">
                <a:pos x="connsiteX26927" y="connsiteY26927"/>
              </a:cxn>
              <a:cxn ang="0">
                <a:pos x="connsiteX26928" y="connsiteY26928"/>
              </a:cxn>
              <a:cxn ang="0">
                <a:pos x="connsiteX26929" y="connsiteY26929"/>
              </a:cxn>
              <a:cxn ang="0">
                <a:pos x="connsiteX26930" y="connsiteY26930"/>
              </a:cxn>
              <a:cxn ang="0">
                <a:pos x="connsiteX26931" y="connsiteY26931"/>
              </a:cxn>
              <a:cxn ang="0">
                <a:pos x="connsiteX26932" y="connsiteY26932"/>
              </a:cxn>
              <a:cxn ang="0">
                <a:pos x="connsiteX26933" y="connsiteY26933"/>
              </a:cxn>
              <a:cxn ang="0">
                <a:pos x="connsiteX26934" y="connsiteY26934"/>
              </a:cxn>
              <a:cxn ang="0">
                <a:pos x="connsiteX26935" y="connsiteY26935"/>
              </a:cxn>
              <a:cxn ang="0">
                <a:pos x="connsiteX26936" y="connsiteY26936"/>
              </a:cxn>
              <a:cxn ang="0">
                <a:pos x="connsiteX26937" y="connsiteY26937"/>
              </a:cxn>
              <a:cxn ang="0">
                <a:pos x="connsiteX26938" y="connsiteY26938"/>
              </a:cxn>
              <a:cxn ang="0">
                <a:pos x="connsiteX26939" y="connsiteY26939"/>
              </a:cxn>
              <a:cxn ang="0">
                <a:pos x="connsiteX26940" y="connsiteY26940"/>
              </a:cxn>
              <a:cxn ang="0">
                <a:pos x="connsiteX26941" y="connsiteY26941"/>
              </a:cxn>
              <a:cxn ang="0">
                <a:pos x="connsiteX26942" y="connsiteY26942"/>
              </a:cxn>
              <a:cxn ang="0">
                <a:pos x="connsiteX26943" y="connsiteY26943"/>
              </a:cxn>
              <a:cxn ang="0">
                <a:pos x="connsiteX26944" y="connsiteY26944"/>
              </a:cxn>
              <a:cxn ang="0">
                <a:pos x="connsiteX26945" y="connsiteY26945"/>
              </a:cxn>
              <a:cxn ang="0">
                <a:pos x="connsiteX26946" y="connsiteY26946"/>
              </a:cxn>
              <a:cxn ang="0">
                <a:pos x="connsiteX26947" y="connsiteY26947"/>
              </a:cxn>
              <a:cxn ang="0">
                <a:pos x="connsiteX26948" y="connsiteY26948"/>
              </a:cxn>
              <a:cxn ang="0">
                <a:pos x="connsiteX26949" y="connsiteY26949"/>
              </a:cxn>
              <a:cxn ang="0">
                <a:pos x="connsiteX26950" y="connsiteY26950"/>
              </a:cxn>
              <a:cxn ang="0">
                <a:pos x="connsiteX26951" y="connsiteY26951"/>
              </a:cxn>
              <a:cxn ang="0">
                <a:pos x="connsiteX26952" y="connsiteY26952"/>
              </a:cxn>
              <a:cxn ang="0">
                <a:pos x="connsiteX26953" y="connsiteY26953"/>
              </a:cxn>
              <a:cxn ang="0">
                <a:pos x="connsiteX26954" y="connsiteY26954"/>
              </a:cxn>
              <a:cxn ang="0">
                <a:pos x="connsiteX26955" y="connsiteY26955"/>
              </a:cxn>
              <a:cxn ang="0">
                <a:pos x="connsiteX26956" y="connsiteY26956"/>
              </a:cxn>
              <a:cxn ang="0">
                <a:pos x="connsiteX26957" y="connsiteY26957"/>
              </a:cxn>
              <a:cxn ang="0">
                <a:pos x="connsiteX26958" y="connsiteY26958"/>
              </a:cxn>
              <a:cxn ang="0">
                <a:pos x="connsiteX26959" y="connsiteY26959"/>
              </a:cxn>
              <a:cxn ang="0">
                <a:pos x="connsiteX26960" y="connsiteY26960"/>
              </a:cxn>
              <a:cxn ang="0">
                <a:pos x="connsiteX26961" y="connsiteY26961"/>
              </a:cxn>
              <a:cxn ang="0">
                <a:pos x="connsiteX26962" y="connsiteY26962"/>
              </a:cxn>
              <a:cxn ang="0">
                <a:pos x="connsiteX26963" y="connsiteY26963"/>
              </a:cxn>
              <a:cxn ang="0">
                <a:pos x="connsiteX26964" y="connsiteY26964"/>
              </a:cxn>
              <a:cxn ang="0">
                <a:pos x="connsiteX26965" y="connsiteY26965"/>
              </a:cxn>
              <a:cxn ang="0">
                <a:pos x="connsiteX26966" y="connsiteY26966"/>
              </a:cxn>
              <a:cxn ang="0">
                <a:pos x="connsiteX26967" y="connsiteY26967"/>
              </a:cxn>
              <a:cxn ang="0">
                <a:pos x="connsiteX26968" y="connsiteY26968"/>
              </a:cxn>
              <a:cxn ang="0">
                <a:pos x="connsiteX26969" y="connsiteY26969"/>
              </a:cxn>
              <a:cxn ang="0">
                <a:pos x="connsiteX26970" y="connsiteY26970"/>
              </a:cxn>
              <a:cxn ang="0">
                <a:pos x="connsiteX26971" y="connsiteY26971"/>
              </a:cxn>
              <a:cxn ang="0">
                <a:pos x="connsiteX26972" y="connsiteY26972"/>
              </a:cxn>
              <a:cxn ang="0">
                <a:pos x="connsiteX26973" y="connsiteY26973"/>
              </a:cxn>
              <a:cxn ang="0">
                <a:pos x="connsiteX26974" y="connsiteY26974"/>
              </a:cxn>
              <a:cxn ang="0">
                <a:pos x="connsiteX26975" y="connsiteY26975"/>
              </a:cxn>
              <a:cxn ang="0">
                <a:pos x="connsiteX26976" y="connsiteY26976"/>
              </a:cxn>
              <a:cxn ang="0">
                <a:pos x="connsiteX26977" y="connsiteY26977"/>
              </a:cxn>
              <a:cxn ang="0">
                <a:pos x="connsiteX26978" y="connsiteY26978"/>
              </a:cxn>
              <a:cxn ang="0">
                <a:pos x="connsiteX26979" y="connsiteY26979"/>
              </a:cxn>
              <a:cxn ang="0">
                <a:pos x="connsiteX26980" y="connsiteY26980"/>
              </a:cxn>
              <a:cxn ang="0">
                <a:pos x="connsiteX26981" y="connsiteY26981"/>
              </a:cxn>
              <a:cxn ang="0">
                <a:pos x="connsiteX26982" y="connsiteY26982"/>
              </a:cxn>
              <a:cxn ang="0">
                <a:pos x="connsiteX26983" y="connsiteY26983"/>
              </a:cxn>
              <a:cxn ang="0">
                <a:pos x="connsiteX26984" y="connsiteY26984"/>
              </a:cxn>
              <a:cxn ang="0">
                <a:pos x="connsiteX26985" y="connsiteY26985"/>
              </a:cxn>
              <a:cxn ang="0">
                <a:pos x="connsiteX26986" y="connsiteY26986"/>
              </a:cxn>
              <a:cxn ang="0">
                <a:pos x="connsiteX26987" y="connsiteY26987"/>
              </a:cxn>
              <a:cxn ang="0">
                <a:pos x="connsiteX26988" y="connsiteY26988"/>
              </a:cxn>
              <a:cxn ang="0">
                <a:pos x="connsiteX26989" y="connsiteY26989"/>
              </a:cxn>
              <a:cxn ang="0">
                <a:pos x="connsiteX26990" y="connsiteY26990"/>
              </a:cxn>
              <a:cxn ang="0">
                <a:pos x="connsiteX26991" y="connsiteY26991"/>
              </a:cxn>
              <a:cxn ang="0">
                <a:pos x="connsiteX26992" y="connsiteY26992"/>
              </a:cxn>
              <a:cxn ang="0">
                <a:pos x="connsiteX26993" y="connsiteY26993"/>
              </a:cxn>
              <a:cxn ang="0">
                <a:pos x="connsiteX26994" y="connsiteY26994"/>
              </a:cxn>
              <a:cxn ang="0">
                <a:pos x="connsiteX26995" y="connsiteY26995"/>
              </a:cxn>
              <a:cxn ang="0">
                <a:pos x="connsiteX26996" y="connsiteY26996"/>
              </a:cxn>
              <a:cxn ang="0">
                <a:pos x="connsiteX26997" y="connsiteY26997"/>
              </a:cxn>
              <a:cxn ang="0">
                <a:pos x="connsiteX26998" y="connsiteY26998"/>
              </a:cxn>
              <a:cxn ang="0">
                <a:pos x="connsiteX26999" y="connsiteY26999"/>
              </a:cxn>
              <a:cxn ang="0">
                <a:pos x="connsiteX27000" y="connsiteY27000"/>
              </a:cxn>
              <a:cxn ang="0">
                <a:pos x="connsiteX27001" y="connsiteY27001"/>
              </a:cxn>
              <a:cxn ang="0">
                <a:pos x="connsiteX27002" y="connsiteY27002"/>
              </a:cxn>
              <a:cxn ang="0">
                <a:pos x="connsiteX27003" y="connsiteY27003"/>
              </a:cxn>
              <a:cxn ang="0">
                <a:pos x="connsiteX27004" y="connsiteY27004"/>
              </a:cxn>
              <a:cxn ang="0">
                <a:pos x="connsiteX27005" y="connsiteY27005"/>
              </a:cxn>
              <a:cxn ang="0">
                <a:pos x="connsiteX27006" y="connsiteY27006"/>
              </a:cxn>
              <a:cxn ang="0">
                <a:pos x="connsiteX27007" y="connsiteY27007"/>
              </a:cxn>
              <a:cxn ang="0">
                <a:pos x="connsiteX27008" y="connsiteY27008"/>
              </a:cxn>
              <a:cxn ang="0">
                <a:pos x="connsiteX27009" y="connsiteY27009"/>
              </a:cxn>
              <a:cxn ang="0">
                <a:pos x="connsiteX27010" y="connsiteY27010"/>
              </a:cxn>
              <a:cxn ang="0">
                <a:pos x="connsiteX27011" y="connsiteY27011"/>
              </a:cxn>
              <a:cxn ang="0">
                <a:pos x="connsiteX27012" y="connsiteY27012"/>
              </a:cxn>
              <a:cxn ang="0">
                <a:pos x="connsiteX27013" y="connsiteY27013"/>
              </a:cxn>
              <a:cxn ang="0">
                <a:pos x="connsiteX27014" y="connsiteY27014"/>
              </a:cxn>
              <a:cxn ang="0">
                <a:pos x="connsiteX27015" y="connsiteY27015"/>
              </a:cxn>
              <a:cxn ang="0">
                <a:pos x="connsiteX27016" y="connsiteY27016"/>
              </a:cxn>
              <a:cxn ang="0">
                <a:pos x="connsiteX27017" y="connsiteY27017"/>
              </a:cxn>
              <a:cxn ang="0">
                <a:pos x="connsiteX27018" y="connsiteY27018"/>
              </a:cxn>
              <a:cxn ang="0">
                <a:pos x="connsiteX27019" y="connsiteY27019"/>
              </a:cxn>
              <a:cxn ang="0">
                <a:pos x="connsiteX27020" y="connsiteY27020"/>
              </a:cxn>
              <a:cxn ang="0">
                <a:pos x="connsiteX27021" y="connsiteY27021"/>
              </a:cxn>
              <a:cxn ang="0">
                <a:pos x="connsiteX27022" y="connsiteY27022"/>
              </a:cxn>
              <a:cxn ang="0">
                <a:pos x="connsiteX27023" y="connsiteY27023"/>
              </a:cxn>
              <a:cxn ang="0">
                <a:pos x="connsiteX27024" y="connsiteY27024"/>
              </a:cxn>
              <a:cxn ang="0">
                <a:pos x="connsiteX27025" y="connsiteY27025"/>
              </a:cxn>
              <a:cxn ang="0">
                <a:pos x="connsiteX27026" y="connsiteY27026"/>
              </a:cxn>
              <a:cxn ang="0">
                <a:pos x="connsiteX27027" y="connsiteY27027"/>
              </a:cxn>
              <a:cxn ang="0">
                <a:pos x="connsiteX27028" y="connsiteY27028"/>
              </a:cxn>
              <a:cxn ang="0">
                <a:pos x="connsiteX27029" y="connsiteY27029"/>
              </a:cxn>
              <a:cxn ang="0">
                <a:pos x="connsiteX27030" y="connsiteY27030"/>
              </a:cxn>
              <a:cxn ang="0">
                <a:pos x="connsiteX27031" y="connsiteY27031"/>
              </a:cxn>
              <a:cxn ang="0">
                <a:pos x="connsiteX27032" y="connsiteY27032"/>
              </a:cxn>
              <a:cxn ang="0">
                <a:pos x="connsiteX27033" y="connsiteY27033"/>
              </a:cxn>
              <a:cxn ang="0">
                <a:pos x="connsiteX27034" y="connsiteY27034"/>
              </a:cxn>
              <a:cxn ang="0">
                <a:pos x="connsiteX27035" y="connsiteY27035"/>
              </a:cxn>
              <a:cxn ang="0">
                <a:pos x="connsiteX27036" y="connsiteY27036"/>
              </a:cxn>
              <a:cxn ang="0">
                <a:pos x="connsiteX27037" y="connsiteY27037"/>
              </a:cxn>
              <a:cxn ang="0">
                <a:pos x="connsiteX27038" y="connsiteY27038"/>
              </a:cxn>
              <a:cxn ang="0">
                <a:pos x="connsiteX27039" y="connsiteY27039"/>
              </a:cxn>
              <a:cxn ang="0">
                <a:pos x="connsiteX27040" y="connsiteY27040"/>
              </a:cxn>
              <a:cxn ang="0">
                <a:pos x="connsiteX27041" y="connsiteY27041"/>
              </a:cxn>
              <a:cxn ang="0">
                <a:pos x="connsiteX27042" y="connsiteY27042"/>
              </a:cxn>
              <a:cxn ang="0">
                <a:pos x="connsiteX27043" y="connsiteY27043"/>
              </a:cxn>
              <a:cxn ang="0">
                <a:pos x="connsiteX27044" y="connsiteY27044"/>
              </a:cxn>
              <a:cxn ang="0">
                <a:pos x="connsiteX27045" y="connsiteY27045"/>
              </a:cxn>
              <a:cxn ang="0">
                <a:pos x="connsiteX27046" y="connsiteY27046"/>
              </a:cxn>
              <a:cxn ang="0">
                <a:pos x="connsiteX27047" y="connsiteY27047"/>
              </a:cxn>
              <a:cxn ang="0">
                <a:pos x="connsiteX27048" y="connsiteY27048"/>
              </a:cxn>
              <a:cxn ang="0">
                <a:pos x="connsiteX27049" y="connsiteY27049"/>
              </a:cxn>
              <a:cxn ang="0">
                <a:pos x="connsiteX27050" y="connsiteY27050"/>
              </a:cxn>
              <a:cxn ang="0">
                <a:pos x="connsiteX27051" y="connsiteY27051"/>
              </a:cxn>
              <a:cxn ang="0">
                <a:pos x="connsiteX27052" y="connsiteY27052"/>
              </a:cxn>
              <a:cxn ang="0">
                <a:pos x="connsiteX27053" y="connsiteY27053"/>
              </a:cxn>
              <a:cxn ang="0">
                <a:pos x="connsiteX27054" y="connsiteY27054"/>
              </a:cxn>
              <a:cxn ang="0">
                <a:pos x="connsiteX27055" y="connsiteY27055"/>
              </a:cxn>
              <a:cxn ang="0">
                <a:pos x="connsiteX27056" y="connsiteY27056"/>
              </a:cxn>
              <a:cxn ang="0">
                <a:pos x="connsiteX27057" y="connsiteY27057"/>
              </a:cxn>
              <a:cxn ang="0">
                <a:pos x="connsiteX27058" y="connsiteY27058"/>
              </a:cxn>
              <a:cxn ang="0">
                <a:pos x="connsiteX27059" y="connsiteY27059"/>
              </a:cxn>
              <a:cxn ang="0">
                <a:pos x="connsiteX27060" y="connsiteY27060"/>
              </a:cxn>
              <a:cxn ang="0">
                <a:pos x="connsiteX27061" y="connsiteY27061"/>
              </a:cxn>
              <a:cxn ang="0">
                <a:pos x="connsiteX27062" y="connsiteY27062"/>
              </a:cxn>
              <a:cxn ang="0">
                <a:pos x="connsiteX27063" y="connsiteY27063"/>
              </a:cxn>
              <a:cxn ang="0">
                <a:pos x="connsiteX27064" y="connsiteY27064"/>
              </a:cxn>
              <a:cxn ang="0">
                <a:pos x="connsiteX27065" y="connsiteY27065"/>
              </a:cxn>
              <a:cxn ang="0">
                <a:pos x="connsiteX27066" y="connsiteY27066"/>
              </a:cxn>
              <a:cxn ang="0">
                <a:pos x="connsiteX27067" y="connsiteY27067"/>
              </a:cxn>
              <a:cxn ang="0">
                <a:pos x="connsiteX27068" y="connsiteY27068"/>
              </a:cxn>
              <a:cxn ang="0">
                <a:pos x="connsiteX27069" y="connsiteY27069"/>
              </a:cxn>
              <a:cxn ang="0">
                <a:pos x="connsiteX27070" y="connsiteY27070"/>
              </a:cxn>
              <a:cxn ang="0">
                <a:pos x="connsiteX27071" y="connsiteY27071"/>
              </a:cxn>
              <a:cxn ang="0">
                <a:pos x="connsiteX27072" y="connsiteY27072"/>
              </a:cxn>
              <a:cxn ang="0">
                <a:pos x="connsiteX27073" y="connsiteY27073"/>
              </a:cxn>
              <a:cxn ang="0">
                <a:pos x="connsiteX27074" y="connsiteY27074"/>
              </a:cxn>
              <a:cxn ang="0">
                <a:pos x="connsiteX27075" y="connsiteY27075"/>
              </a:cxn>
              <a:cxn ang="0">
                <a:pos x="connsiteX27076" y="connsiteY27076"/>
              </a:cxn>
              <a:cxn ang="0">
                <a:pos x="connsiteX27077" y="connsiteY27077"/>
              </a:cxn>
              <a:cxn ang="0">
                <a:pos x="connsiteX27078" y="connsiteY27078"/>
              </a:cxn>
              <a:cxn ang="0">
                <a:pos x="connsiteX27079" y="connsiteY27079"/>
              </a:cxn>
              <a:cxn ang="0">
                <a:pos x="connsiteX27080" y="connsiteY27080"/>
              </a:cxn>
              <a:cxn ang="0">
                <a:pos x="connsiteX27081" y="connsiteY27081"/>
              </a:cxn>
              <a:cxn ang="0">
                <a:pos x="connsiteX27082" y="connsiteY27082"/>
              </a:cxn>
              <a:cxn ang="0">
                <a:pos x="connsiteX27083" y="connsiteY27083"/>
              </a:cxn>
              <a:cxn ang="0">
                <a:pos x="connsiteX27084" y="connsiteY27084"/>
              </a:cxn>
              <a:cxn ang="0">
                <a:pos x="connsiteX27085" y="connsiteY27085"/>
              </a:cxn>
              <a:cxn ang="0">
                <a:pos x="connsiteX27086" y="connsiteY27086"/>
              </a:cxn>
              <a:cxn ang="0">
                <a:pos x="connsiteX27087" y="connsiteY27087"/>
              </a:cxn>
              <a:cxn ang="0">
                <a:pos x="connsiteX27088" y="connsiteY27088"/>
              </a:cxn>
              <a:cxn ang="0">
                <a:pos x="connsiteX27089" y="connsiteY27089"/>
              </a:cxn>
              <a:cxn ang="0">
                <a:pos x="connsiteX27090" y="connsiteY27090"/>
              </a:cxn>
              <a:cxn ang="0">
                <a:pos x="connsiteX27091" y="connsiteY27091"/>
              </a:cxn>
              <a:cxn ang="0">
                <a:pos x="connsiteX27092" y="connsiteY27092"/>
              </a:cxn>
              <a:cxn ang="0">
                <a:pos x="connsiteX27093" y="connsiteY27093"/>
              </a:cxn>
              <a:cxn ang="0">
                <a:pos x="connsiteX27094" y="connsiteY27094"/>
              </a:cxn>
              <a:cxn ang="0">
                <a:pos x="connsiteX27095" y="connsiteY27095"/>
              </a:cxn>
              <a:cxn ang="0">
                <a:pos x="connsiteX27096" y="connsiteY27096"/>
              </a:cxn>
              <a:cxn ang="0">
                <a:pos x="connsiteX27097" y="connsiteY27097"/>
              </a:cxn>
              <a:cxn ang="0">
                <a:pos x="connsiteX27098" y="connsiteY27098"/>
              </a:cxn>
              <a:cxn ang="0">
                <a:pos x="connsiteX27099" y="connsiteY27099"/>
              </a:cxn>
              <a:cxn ang="0">
                <a:pos x="connsiteX27100" y="connsiteY27100"/>
              </a:cxn>
              <a:cxn ang="0">
                <a:pos x="connsiteX27101" y="connsiteY27101"/>
              </a:cxn>
              <a:cxn ang="0">
                <a:pos x="connsiteX27102" y="connsiteY27102"/>
              </a:cxn>
              <a:cxn ang="0">
                <a:pos x="connsiteX27103" y="connsiteY27103"/>
              </a:cxn>
              <a:cxn ang="0">
                <a:pos x="connsiteX27104" y="connsiteY27104"/>
              </a:cxn>
              <a:cxn ang="0">
                <a:pos x="connsiteX27105" y="connsiteY27105"/>
              </a:cxn>
              <a:cxn ang="0">
                <a:pos x="connsiteX27106" y="connsiteY27106"/>
              </a:cxn>
              <a:cxn ang="0">
                <a:pos x="connsiteX27107" y="connsiteY27107"/>
              </a:cxn>
              <a:cxn ang="0">
                <a:pos x="connsiteX27108" y="connsiteY27108"/>
              </a:cxn>
              <a:cxn ang="0">
                <a:pos x="connsiteX27109" y="connsiteY27109"/>
              </a:cxn>
              <a:cxn ang="0">
                <a:pos x="connsiteX27110" y="connsiteY27110"/>
              </a:cxn>
              <a:cxn ang="0">
                <a:pos x="connsiteX27111" y="connsiteY27111"/>
              </a:cxn>
              <a:cxn ang="0">
                <a:pos x="connsiteX27112" y="connsiteY27112"/>
              </a:cxn>
              <a:cxn ang="0">
                <a:pos x="connsiteX27113" y="connsiteY27113"/>
              </a:cxn>
              <a:cxn ang="0">
                <a:pos x="connsiteX27114" y="connsiteY27114"/>
              </a:cxn>
              <a:cxn ang="0">
                <a:pos x="connsiteX27115" y="connsiteY27115"/>
              </a:cxn>
              <a:cxn ang="0">
                <a:pos x="connsiteX27116" y="connsiteY27116"/>
              </a:cxn>
              <a:cxn ang="0">
                <a:pos x="connsiteX27117" y="connsiteY27117"/>
              </a:cxn>
              <a:cxn ang="0">
                <a:pos x="connsiteX27118" y="connsiteY27118"/>
              </a:cxn>
              <a:cxn ang="0">
                <a:pos x="connsiteX27119" y="connsiteY27119"/>
              </a:cxn>
              <a:cxn ang="0">
                <a:pos x="connsiteX27120" y="connsiteY27120"/>
              </a:cxn>
              <a:cxn ang="0">
                <a:pos x="connsiteX27121" y="connsiteY27121"/>
              </a:cxn>
              <a:cxn ang="0">
                <a:pos x="connsiteX27122" y="connsiteY27122"/>
              </a:cxn>
              <a:cxn ang="0">
                <a:pos x="connsiteX27123" y="connsiteY27123"/>
              </a:cxn>
              <a:cxn ang="0">
                <a:pos x="connsiteX27124" y="connsiteY27124"/>
              </a:cxn>
              <a:cxn ang="0">
                <a:pos x="connsiteX27125" y="connsiteY27125"/>
              </a:cxn>
              <a:cxn ang="0">
                <a:pos x="connsiteX27126" y="connsiteY27126"/>
              </a:cxn>
              <a:cxn ang="0">
                <a:pos x="connsiteX27127" y="connsiteY27127"/>
              </a:cxn>
              <a:cxn ang="0">
                <a:pos x="connsiteX27128" y="connsiteY27128"/>
              </a:cxn>
              <a:cxn ang="0">
                <a:pos x="connsiteX27129" y="connsiteY27129"/>
              </a:cxn>
              <a:cxn ang="0">
                <a:pos x="connsiteX27130" y="connsiteY27130"/>
              </a:cxn>
              <a:cxn ang="0">
                <a:pos x="connsiteX27131" y="connsiteY27131"/>
              </a:cxn>
              <a:cxn ang="0">
                <a:pos x="connsiteX27132" y="connsiteY27132"/>
              </a:cxn>
              <a:cxn ang="0">
                <a:pos x="connsiteX27133" y="connsiteY27133"/>
              </a:cxn>
              <a:cxn ang="0">
                <a:pos x="connsiteX27134" y="connsiteY27134"/>
              </a:cxn>
              <a:cxn ang="0">
                <a:pos x="connsiteX27135" y="connsiteY27135"/>
              </a:cxn>
              <a:cxn ang="0">
                <a:pos x="connsiteX27136" y="connsiteY27136"/>
              </a:cxn>
              <a:cxn ang="0">
                <a:pos x="connsiteX27137" y="connsiteY27137"/>
              </a:cxn>
              <a:cxn ang="0">
                <a:pos x="connsiteX27138" y="connsiteY27138"/>
              </a:cxn>
              <a:cxn ang="0">
                <a:pos x="connsiteX27139" y="connsiteY27139"/>
              </a:cxn>
              <a:cxn ang="0">
                <a:pos x="connsiteX27140" y="connsiteY27140"/>
              </a:cxn>
              <a:cxn ang="0">
                <a:pos x="connsiteX27141" y="connsiteY27141"/>
              </a:cxn>
              <a:cxn ang="0">
                <a:pos x="connsiteX27142" y="connsiteY27142"/>
              </a:cxn>
              <a:cxn ang="0">
                <a:pos x="connsiteX27143" y="connsiteY27143"/>
              </a:cxn>
              <a:cxn ang="0">
                <a:pos x="connsiteX27144" y="connsiteY27144"/>
              </a:cxn>
              <a:cxn ang="0">
                <a:pos x="connsiteX27145" y="connsiteY27145"/>
              </a:cxn>
              <a:cxn ang="0">
                <a:pos x="connsiteX27146" y="connsiteY27146"/>
              </a:cxn>
              <a:cxn ang="0">
                <a:pos x="connsiteX27147" y="connsiteY27147"/>
              </a:cxn>
              <a:cxn ang="0">
                <a:pos x="connsiteX27148" y="connsiteY27148"/>
              </a:cxn>
              <a:cxn ang="0">
                <a:pos x="connsiteX27149" y="connsiteY27149"/>
              </a:cxn>
              <a:cxn ang="0">
                <a:pos x="connsiteX27150" y="connsiteY27150"/>
              </a:cxn>
              <a:cxn ang="0">
                <a:pos x="connsiteX27151" y="connsiteY27151"/>
              </a:cxn>
              <a:cxn ang="0">
                <a:pos x="connsiteX27152" y="connsiteY27152"/>
              </a:cxn>
              <a:cxn ang="0">
                <a:pos x="connsiteX27153" y="connsiteY27153"/>
              </a:cxn>
              <a:cxn ang="0">
                <a:pos x="connsiteX27154" y="connsiteY27154"/>
              </a:cxn>
              <a:cxn ang="0">
                <a:pos x="connsiteX27155" y="connsiteY27155"/>
              </a:cxn>
              <a:cxn ang="0">
                <a:pos x="connsiteX27156" y="connsiteY27156"/>
              </a:cxn>
              <a:cxn ang="0">
                <a:pos x="connsiteX27157" y="connsiteY27157"/>
              </a:cxn>
              <a:cxn ang="0">
                <a:pos x="connsiteX27158" y="connsiteY27158"/>
              </a:cxn>
              <a:cxn ang="0">
                <a:pos x="connsiteX27159" y="connsiteY27159"/>
              </a:cxn>
              <a:cxn ang="0">
                <a:pos x="connsiteX27160" y="connsiteY27160"/>
              </a:cxn>
              <a:cxn ang="0">
                <a:pos x="connsiteX27161" y="connsiteY27161"/>
              </a:cxn>
              <a:cxn ang="0">
                <a:pos x="connsiteX27162" y="connsiteY27162"/>
              </a:cxn>
              <a:cxn ang="0">
                <a:pos x="connsiteX27163" y="connsiteY27163"/>
              </a:cxn>
              <a:cxn ang="0">
                <a:pos x="connsiteX27164" y="connsiteY27164"/>
              </a:cxn>
              <a:cxn ang="0">
                <a:pos x="connsiteX27165" y="connsiteY27165"/>
              </a:cxn>
              <a:cxn ang="0">
                <a:pos x="connsiteX27166" y="connsiteY27166"/>
              </a:cxn>
              <a:cxn ang="0">
                <a:pos x="connsiteX27167" y="connsiteY27167"/>
              </a:cxn>
              <a:cxn ang="0">
                <a:pos x="connsiteX27168" y="connsiteY27168"/>
              </a:cxn>
              <a:cxn ang="0">
                <a:pos x="connsiteX27169" y="connsiteY27169"/>
              </a:cxn>
              <a:cxn ang="0">
                <a:pos x="connsiteX27170" y="connsiteY27170"/>
              </a:cxn>
              <a:cxn ang="0">
                <a:pos x="connsiteX27171" y="connsiteY27171"/>
              </a:cxn>
              <a:cxn ang="0">
                <a:pos x="connsiteX27172" y="connsiteY27172"/>
              </a:cxn>
              <a:cxn ang="0">
                <a:pos x="connsiteX27173" y="connsiteY27173"/>
              </a:cxn>
              <a:cxn ang="0">
                <a:pos x="connsiteX27174" y="connsiteY27174"/>
              </a:cxn>
              <a:cxn ang="0">
                <a:pos x="connsiteX27175" y="connsiteY27175"/>
              </a:cxn>
              <a:cxn ang="0">
                <a:pos x="connsiteX27176" y="connsiteY27176"/>
              </a:cxn>
              <a:cxn ang="0">
                <a:pos x="connsiteX27177" y="connsiteY27177"/>
              </a:cxn>
              <a:cxn ang="0">
                <a:pos x="connsiteX27178" y="connsiteY27178"/>
              </a:cxn>
              <a:cxn ang="0">
                <a:pos x="connsiteX27179" y="connsiteY27179"/>
              </a:cxn>
              <a:cxn ang="0">
                <a:pos x="connsiteX27180" y="connsiteY27180"/>
              </a:cxn>
              <a:cxn ang="0">
                <a:pos x="connsiteX27181" y="connsiteY27181"/>
              </a:cxn>
              <a:cxn ang="0">
                <a:pos x="connsiteX27182" y="connsiteY27182"/>
              </a:cxn>
              <a:cxn ang="0">
                <a:pos x="connsiteX27183" y="connsiteY27183"/>
              </a:cxn>
              <a:cxn ang="0">
                <a:pos x="connsiteX27184" y="connsiteY27184"/>
              </a:cxn>
              <a:cxn ang="0">
                <a:pos x="connsiteX27185" y="connsiteY27185"/>
              </a:cxn>
              <a:cxn ang="0">
                <a:pos x="connsiteX27186" y="connsiteY27186"/>
              </a:cxn>
              <a:cxn ang="0">
                <a:pos x="connsiteX27187" y="connsiteY27187"/>
              </a:cxn>
              <a:cxn ang="0">
                <a:pos x="connsiteX27188" y="connsiteY27188"/>
              </a:cxn>
              <a:cxn ang="0">
                <a:pos x="connsiteX27189" y="connsiteY27189"/>
              </a:cxn>
              <a:cxn ang="0">
                <a:pos x="connsiteX27190" y="connsiteY27190"/>
              </a:cxn>
              <a:cxn ang="0">
                <a:pos x="connsiteX27191" y="connsiteY27191"/>
              </a:cxn>
              <a:cxn ang="0">
                <a:pos x="connsiteX27192" y="connsiteY27192"/>
              </a:cxn>
              <a:cxn ang="0">
                <a:pos x="connsiteX27193" y="connsiteY27193"/>
              </a:cxn>
              <a:cxn ang="0">
                <a:pos x="connsiteX27194" y="connsiteY27194"/>
              </a:cxn>
              <a:cxn ang="0">
                <a:pos x="connsiteX27195" y="connsiteY27195"/>
              </a:cxn>
              <a:cxn ang="0">
                <a:pos x="connsiteX27196" y="connsiteY27196"/>
              </a:cxn>
              <a:cxn ang="0">
                <a:pos x="connsiteX27197" y="connsiteY27197"/>
              </a:cxn>
              <a:cxn ang="0">
                <a:pos x="connsiteX27198" y="connsiteY27198"/>
              </a:cxn>
              <a:cxn ang="0">
                <a:pos x="connsiteX27199" y="connsiteY27199"/>
              </a:cxn>
              <a:cxn ang="0">
                <a:pos x="connsiteX27200" y="connsiteY27200"/>
              </a:cxn>
              <a:cxn ang="0">
                <a:pos x="connsiteX27201" y="connsiteY27201"/>
              </a:cxn>
              <a:cxn ang="0">
                <a:pos x="connsiteX27202" y="connsiteY27202"/>
              </a:cxn>
              <a:cxn ang="0">
                <a:pos x="connsiteX27203" y="connsiteY27203"/>
              </a:cxn>
              <a:cxn ang="0">
                <a:pos x="connsiteX27204" y="connsiteY27204"/>
              </a:cxn>
              <a:cxn ang="0">
                <a:pos x="connsiteX27205" y="connsiteY27205"/>
              </a:cxn>
              <a:cxn ang="0">
                <a:pos x="connsiteX27206" y="connsiteY27206"/>
              </a:cxn>
              <a:cxn ang="0">
                <a:pos x="connsiteX27207" y="connsiteY27207"/>
              </a:cxn>
              <a:cxn ang="0">
                <a:pos x="connsiteX27208" y="connsiteY27208"/>
              </a:cxn>
              <a:cxn ang="0">
                <a:pos x="connsiteX27209" y="connsiteY27209"/>
              </a:cxn>
              <a:cxn ang="0">
                <a:pos x="connsiteX27210" y="connsiteY27210"/>
              </a:cxn>
              <a:cxn ang="0">
                <a:pos x="connsiteX27211" y="connsiteY27211"/>
              </a:cxn>
              <a:cxn ang="0">
                <a:pos x="connsiteX27212" y="connsiteY27212"/>
              </a:cxn>
              <a:cxn ang="0">
                <a:pos x="connsiteX27213" y="connsiteY27213"/>
              </a:cxn>
              <a:cxn ang="0">
                <a:pos x="connsiteX27214" y="connsiteY27214"/>
              </a:cxn>
              <a:cxn ang="0">
                <a:pos x="connsiteX27215" y="connsiteY27215"/>
              </a:cxn>
              <a:cxn ang="0">
                <a:pos x="connsiteX27216" y="connsiteY27216"/>
              </a:cxn>
              <a:cxn ang="0">
                <a:pos x="connsiteX27217" y="connsiteY27217"/>
              </a:cxn>
              <a:cxn ang="0">
                <a:pos x="connsiteX27218" y="connsiteY27218"/>
              </a:cxn>
              <a:cxn ang="0">
                <a:pos x="connsiteX27219" y="connsiteY27219"/>
              </a:cxn>
              <a:cxn ang="0">
                <a:pos x="connsiteX27220" y="connsiteY27220"/>
              </a:cxn>
              <a:cxn ang="0">
                <a:pos x="connsiteX27221" y="connsiteY27221"/>
              </a:cxn>
              <a:cxn ang="0">
                <a:pos x="connsiteX27222" y="connsiteY27222"/>
              </a:cxn>
              <a:cxn ang="0">
                <a:pos x="connsiteX27223" y="connsiteY27223"/>
              </a:cxn>
              <a:cxn ang="0">
                <a:pos x="connsiteX27224" y="connsiteY27224"/>
              </a:cxn>
              <a:cxn ang="0">
                <a:pos x="connsiteX27225" y="connsiteY27225"/>
              </a:cxn>
              <a:cxn ang="0">
                <a:pos x="connsiteX27226" y="connsiteY27226"/>
              </a:cxn>
              <a:cxn ang="0">
                <a:pos x="connsiteX27227" y="connsiteY27227"/>
              </a:cxn>
              <a:cxn ang="0">
                <a:pos x="connsiteX27228" y="connsiteY27228"/>
              </a:cxn>
              <a:cxn ang="0">
                <a:pos x="connsiteX27229" y="connsiteY27229"/>
              </a:cxn>
              <a:cxn ang="0">
                <a:pos x="connsiteX27230" y="connsiteY27230"/>
              </a:cxn>
              <a:cxn ang="0">
                <a:pos x="connsiteX27231" y="connsiteY27231"/>
              </a:cxn>
              <a:cxn ang="0">
                <a:pos x="connsiteX27232" y="connsiteY27232"/>
              </a:cxn>
              <a:cxn ang="0">
                <a:pos x="connsiteX27233" y="connsiteY27233"/>
              </a:cxn>
              <a:cxn ang="0">
                <a:pos x="connsiteX27234" y="connsiteY27234"/>
              </a:cxn>
              <a:cxn ang="0">
                <a:pos x="connsiteX27235" y="connsiteY27235"/>
              </a:cxn>
              <a:cxn ang="0">
                <a:pos x="connsiteX27236" y="connsiteY27236"/>
              </a:cxn>
              <a:cxn ang="0">
                <a:pos x="connsiteX27237" y="connsiteY27237"/>
              </a:cxn>
              <a:cxn ang="0">
                <a:pos x="connsiteX27238" y="connsiteY27238"/>
              </a:cxn>
              <a:cxn ang="0">
                <a:pos x="connsiteX27239" y="connsiteY27239"/>
              </a:cxn>
              <a:cxn ang="0">
                <a:pos x="connsiteX27240" y="connsiteY27240"/>
              </a:cxn>
              <a:cxn ang="0">
                <a:pos x="connsiteX27241" y="connsiteY27241"/>
              </a:cxn>
              <a:cxn ang="0">
                <a:pos x="connsiteX27242" y="connsiteY27242"/>
              </a:cxn>
              <a:cxn ang="0">
                <a:pos x="connsiteX27243" y="connsiteY27243"/>
              </a:cxn>
              <a:cxn ang="0">
                <a:pos x="connsiteX27244" y="connsiteY27244"/>
              </a:cxn>
              <a:cxn ang="0">
                <a:pos x="connsiteX27245" y="connsiteY27245"/>
              </a:cxn>
              <a:cxn ang="0">
                <a:pos x="connsiteX27246" y="connsiteY27246"/>
              </a:cxn>
              <a:cxn ang="0">
                <a:pos x="connsiteX27247" y="connsiteY27247"/>
              </a:cxn>
              <a:cxn ang="0">
                <a:pos x="connsiteX27248" y="connsiteY27248"/>
              </a:cxn>
              <a:cxn ang="0">
                <a:pos x="connsiteX27249" y="connsiteY27249"/>
              </a:cxn>
              <a:cxn ang="0">
                <a:pos x="connsiteX27250" y="connsiteY27250"/>
              </a:cxn>
              <a:cxn ang="0">
                <a:pos x="connsiteX27251" y="connsiteY27251"/>
              </a:cxn>
              <a:cxn ang="0">
                <a:pos x="connsiteX27252" y="connsiteY27252"/>
              </a:cxn>
              <a:cxn ang="0">
                <a:pos x="connsiteX27253" y="connsiteY27253"/>
              </a:cxn>
              <a:cxn ang="0">
                <a:pos x="connsiteX27254" y="connsiteY27254"/>
              </a:cxn>
              <a:cxn ang="0">
                <a:pos x="connsiteX27255" y="connsiteY27255"/>
              </a:cxn>
              <a:cxn ang="0">
                <a:pos x="connsiteX27256" y="connsiteY27256"/>
              </a:cxn>
              <a:cxn ang="0">
                <a:pos x="connsiteX27257" y="connsiteY27257"/>
              </a:cxn>
              <a:cxn ang="0">
                <a:pos x="connsiteX27258" y="connsiteY27258"/>
              </a:cxn>
              <a:cxn ang="0">
                <a:pos x="connsiteX27259" y="connsiteY27259"/>
              </a:cxn>
              <a:cxn ang="0">
                <a:pos x="connsiteX27260" y="connsiteY27260"/>
              </a:cxn>
              <a:cxn ang="0">
                <a:pos x="connsiteX27261" y="connsiteY27261"/>
              </a:cxn>
              <a:cxn ang="0">
                <a:pos x="connsiteX27262" y="connsiteY27262"/>
              </a:cxn>
              <a:cxn ang="0">
                <a:pos x="connsiteX27263" y="connsiteY27263"/>
              </a:cxn>
              <a:cxn ang="0">
                <a:pos x="connsiteX27264" y="connsiteY27264"/>
              </a:cxn>
              <a:cxn ang="0">
                <a:pos x="connsiteX27265" y="connsiteY27265"/>
              </a:cxn>
              <a:cxn ang="0">
                <a:pos x="connsiteX27266" y="connsiteY27266"/>
              </a:cxn>
              <a:cxn ang="0">
                <a:pos x="connsiteX27267" y="connsiteY27267"/>
              </a:cxn>
              <a:cxn ang="0">
                <a:pos x="connsiteX27268" y="connsiteY27268"/>
              </a:cxn>
              <a:cxn ang="0">
                <a:pos x="connsiteX27269" y="connsiteY27269"/>
              </a:cxn>
              <a:cxn ang="0">
                <a:pos x="connsiteX27270" y="connsiteY27270"/>
              </a:cxn>
              <a:cxn ang="0">
                <a:pos x="connsiteX27271" y="connsiteY27271"/>
              </a:cxn>
              <a:cxn ang="0">
                <a:pos x="connsiteX27272" y="connsiteY27272"/>
              </a:cxn>
              <a:cxn ang="0">
                <a:pos x="connsiteX27273" y="connsiteY27273"/>
              </a:cxn>
              <a:cxn ang="0">
                <a:pos x="connsiteX27274" y="connsiteY27274"/>
              </a:cxn>
              <a:cxn ang="0">
                <a:pos x="connsiteX27275" y="connsiteY27275"/>
              </a:cxn>
              <a:cxn ang="0">
                <a:pos x="connsiteX27276" y="connsiteY27276"/>
              </a:cxn>
              <a:cxn ang="0">
                <a:pos x="connsiteX27277" y="connsiteY27277"/>
              </a:cxn>
              <a:cxn ang="0">
                <a:pos x="connsiteX27278" y="connsiteY27278"/>
              </a:cxn>
              <a:cxn ang="0">
                <a:pos x="connsiteX27279" y="connsiteY27279"/>
              </a:cxn>
              <a:cxn ang="0">
                <a:pos x="connsiteX27280" y="connsiteY27280"/>
              </a:cxn>
              <a:cxn ang="0">
                <a:pos x="connsiteX27281" y="connsiteY27281"/>
              </a:cxn>
              <a:cxn ang="0">
                <a:pos x="connsiteX27282" y="connsiteY27282"/>
              </a:cxn>
              <a:cxn ang="0">
                <a:pos x="connsiteX27283" y="connsiteY27283"/>
              </a:cxn>
              <a:cxn ang="0">
                <a:pos x="connsiteX27284" y="connsiteY27284"/>
              </a:cxn>
              <a:cxn ang="0">
                <a:pos x="connsiteX27285" y="connsiteY27285"/>
              </a:cxn>
              <a:cxn ang="0">
                <a:pos x="connsiteX27286" y="connsiteY27286"/>
              </a:cxn>
              <a:cxn ang="0">
                <a:pos x="connsiteX27287" y="connsiteY27287"/>
              </a:cxn>
              <a:cxn ang="0">
                <a:pos x="connsiteX27288" y="connsiteY27288"/>
              </a:cxn>
              <a:cxn ang="0">
                <a:pos x="connsiteX27289" y="connsiteY27289"/>
              </a:cxn>
              <a:cxn ang="0">
                <a:pos x="connsiteX27290" y="connsiteY27290"/>
              </a:cxn>
              <a:cxn ang="0">
                <a:pos x="connsiteX27291" y="connsiteY27291"/>
              </a:cxn>
              <a:cxn ang="0">
                <a:pos x="connsiteX27292" y="connsiteY27292"/>
              </a:cxn>
              <a:cxn ang="0">
                <a:pos x="connsiteX27293" y="connsiteY27293"/>
              </a:cxn>
              <a:cxn ang="0">
                <a:pos x="connsiteX27294" y="connsiteY27294"/>
              </a:cxn>
              <a:cxn ang="0">
                <a:pos x="connsiteX27295" y="connsiteY27295"/>
              </a:cxn>
              <a:cxn ang="0">
                <a:pos x="connsiteX27296" y="connsiteY27296"/>
              </a:cxn>
              <a:cxn ang="0">
                <a:pos x="connsiteX27297" y="connsiteY27297"/>
              </a:cxn>
              <a:cxn ang="0">
                <a:pos x="connsiteX27298" y="connsiteY27298"/>
              </a:cxn>
              <a:cxn ang="0">
                <a:pos x="connsiteX27299" y="connsiteY27299"/>
              </a:cxn>
              <a:cxn ang="0">
                <a:pos x="connsiteX27300" y="connsiteY27300"/>
              </a:cxn>
              <a:cxn ang="0">
                <a:pos x="connsiteX27301" y="connsiteY27301"/>
              </a:cxn>
              <a:cxn ang="0">
                <a:pos x="connsiteX27302" y="connsiteY27302"/>
              </a:cxn>
              <a:cxn ang="0">
                <a:pos x="connsiteX27303" y="connsiteY27303"/>
              </a:cxn>
              <a:cxn ang="0">
                <a:pos x="connsiteX27304" y="connsiteY27304"/>
              </a:cxn>
              <a:cxn ang="0">
                <a:pos x="connsiteX27305" y="connsiteY27305"/>
              </a:cxn>
              <a:cxn ang="0">
                <a:pos x="connsiteX27306" y="connsiteY27306"/>
              </a:cxn>
              <a:cxn ang="0">
                <a:pos x="connsiteX27307" y="connsiteY27307"/>
              </a:cxn>
              <a:cxn ang="0">
                <a:pos x="connsiteX27308" y="connsiteY27308"/>
              </a:cxn>
              <a:cxn ang="0">
                <a:pos x="connsiteX27309" y="connsiteY27309"/>
              </a:cxn>
              <a:cxn ang="0">
                <a:pos x="connsiteX27310" y="connsiteY27310"/>
              </a:cxn>
              <a:cxn ang="0">
                <a:pos x="connsiteX27311" y="connsiteY27311"/>
              </a:cxn>
              <a:cxn ang="0">
                <a:pos x="connsiteX27312" y="connsiteY27312"/>
              </a:cxn>
              <a:cxn ang="0">
                <a:pos x="connsiteX27313" y="connsiteY27313"/>
              </a:cxn>
              <a:cxn ang="0">
                <a:pos x="connsiteX27314" y="connsiteY27314"/>
              </a:cxn>
              <a:cxn ang="0">
                <a:pos x="connsiteX27315" y="connsiteY27315"/>
              </a:cxn>
              <a:cxn ang="0">
                <a:pos x="connsiteX27316" y="connsiteY27316"/>
              </a:cxn>
              <a:cxn ang="0">
                <a:pos x="connsiteX27317" y="connsiteY27317"/>
              </a:cxn>
              <a:cxn ang="0">
                <a:pos x="connsiteX27318" y="connsiteY27318"/>
              </a:cxn>
              <a:cxn ang="0">
                <a:pos x="connsiteX27319" y="connsiteY27319"/>
              </a:cxn>
              <a:cxn ang="0">
                <a:pos x="connsiteX27320" y="connsiteY27320"/>
              </a:cxn>
              <a:cxn ang="0">
                <a:pos x="connsiteX27321" y="connsiteY27321"/>
              </a:cxn>
              <a:cxn ang="0">
                <a:pos x="connsiteX27322" y="connsiteY27322"/>
              </a:cxn>
              <a:cxn ang="0">
                <a:pos x="connsiteX27323" y="connsiteY27323"/>
              </a:cxn>
              <a:cxn ang="0">
                <a:pos x="connsiteX27324" y="connsiteY27324"/>
              </a:cxn>
              <a:cxn ang="0">
                <a:pos x="connsiteX27325" y="connsiteY27325"/>
              </a:cxn>
              <a:cxn ang="0">
                <a:pos x="connsiteX27326" y="connsiteY27326"/>
              </a:cxn>
              <a:cxn ang="0">
                <a:pos x="connsiteX27327" y="connsiteY27327"/>
              </a:cxn>
              <a:cxn ang="0">
                <a:pos x="connsiteX27328" y="connsiteY27328"/>
              </a:cxn>
              <a:cxn ang="0">
                <a:pos x="connsiteX27329" y="connsiteY27329"/>
              </a:cxn>
              <a:cxn ang="0">
                <a:pos x="connsiteX27330" y="connsiteY27330"/>
              </a:cxn>
              <a:cxn ang="0">
                <a:pos x="connsiteX27331" y="connsiteY27331"/>
              </a:cxn>
              <a:cxn ang="0">
                <a:pos x="connsiteX27332" y="connsiteY27332"/>
              </a:cxn>
              <a:cxn ang="0">
                <a:pos x="connsiteX27333" y="connsiteY27333"/>
              </a:cxn>
              <a:cxn ang="0">
                <a:pos x="connsiteX27334" y="connsiteY27334"/>
              </a:cxn>
              <a:cxn ang="0">
                <a:pos x="connsiteX27335" y="connsiteY27335"/>
              </a:cxn>
              <a:cxn ang="0">
                <a:pos x="connsiteX27336" y="connsiteY27336"/>
              </a:cxn>
              <a:cxn ang="0">
                <a:pos x="connsiteX27337" y="connsiteY27337"/>
              </a:cxn>
              <a:cxn ang="0">
                <a:pos x="connsiteX27338" y="connsiteY27338"/>
              </a:cxn>
              <a:cxn ang="0">
                <a:pos x="connsiteX27339" y="connsiteY27339"/>
              </a:cxn>
              <a:cxn ang="0">
                <a:pos x="connsiteX27340" y="connsiteY27340"/>
              </a:cxn>
              <a:cxn ang="0">
                <a:pos x="connsiteX27341" y="connsiteY27341"/>
              </a:cxn>
              <a:cxn ang="0">
                <a:pos x="connsiteX27342" y="connsiteY27342"/>
              </a:cxn>
              <a:cxn ang="0">
                <a:pos x="connsiteX27343" y="connsiteY27343"/>
              </a:cxn>
              <a:cxn ang="0">
                <a:pos x="connsiteX27344" y="connsiteY27344"/>
              </a:cxn>
              <a:cxn ang="0">
                <a:pos x="connsiteX27345" y="connsiteY27345"/>
              </a:cxn>
              <a:cxn ang="0">
                <a:pos x="connsiteX27346" y="connsiteY27346"/>
              </a:cxn>
              <a:cxn ang="0">
                <a:pos x="connsiteX27347" y="connsiteY27347"/>
              </a:cxn>
              <a:cxn ang="0">
                <a:pos x="connsiteX27348" y="connsiteY27348"/>
              </a:cxn>
              <a:cxn ang="0">
                <a:pos x="connsiteX27349" y="connsiteY27349"/>
              </a:cxn>
              <a:cxn ang="0">
                <a:pos x="connsiteX27350" y="connsiteY27350"/>
              </a:cxn>
              <a:cxn ang="0">
                <a:pos x="connsiteX27351" y="connsiteY27351"/>
              </a:cxn>
              <a:cxn ang="0">
                <a:pos x="connsiteX27352" y="connsiteY27352"/>
              </a:cxn>
              <a:cxn ang="0">
                <a:pos x="connsiteX27353" y="connsiteY27353"/>
              </a:cxn>
              <a:cxn ang="0">
                <a:pos x="connsiteX27354" y="connsiteY27354"/>
              </a:cxn>
              <a:cxn ang="0">
                <a:pos x="connsiteX27355" y="connsiteY27355"/>
              </a:cxn>
              <a:cxn ang="0">
                <a:pos x="connsiteX27356" y="connsiteY27356"/>
              </a:cxn>
              <a:cxn ang="0">
                <a:pos x="connsiteX27357" y="connsiteY27357"/>
              </a:cxn>
              <a:cxn ang="0">
                <a:pos x="connsiteX27358" y="connsiteY27358"/>
              </a:cxn>
              <a:cxn ang="0">
                <a:pos x="connsiteX27359" y="connsiteY27359"/>
              </a:cxn>
              <a:cxn ang="0">
                <a:pos x="connsiteX27360" y="connsiteY27360"/>
              </a:cxn>
              <a:cxn ang="0">
                <a:pos x="connsiteX27361" y="connsiteY27361"/>
              </a:cxn>
              <a:cxn ang="0">
                <a:pos x="connsiteX27362" y="connsiteY27362"/>
              </a:cxn>
              <a:cxn ang="0">
                <a:pos x="connsiteX27363" y="connsiteY27363"/>
              </a:cxn>
              <a:cxn ang="0">
                <a:pos x="connsiteX27364" y="connsiteY27364"/>
              </a:cxn>
              <a:cxn ang="0">
                <a:pos x="connsiteX27365" y="connsiteY27365"/>
              </a:cxn>
              <a:cxn ang="0">
                <a:pos x="connsiteX27366" y="connsiteY27366"/>
              </a:cxn>
              <a:cxn ang="0">
                <a:pos x="connsiteX27367" y="connsiteY27367"/>
              </a:cxn>
              <a:cxn ang="0">
                <a:pos x="connsiteX27368" y="connsiteY27368"/>
              </a:cxn>
              <a:cxn ang="0">
                <a:pos x="connsiteX27369" y="connsiteY27369"/>
              </a:cxn>
              <a:cxn ang="0">
                <a:pos x="connsiteX27370" y="connsiteY27370"/>
              </a:cxn>
              <a:cxn ang="0">
                <a:pos x="connsiteX27371" y="connsiteY27371"/>
              </a:cxn>
              <a:cxn ang="0">
                <a:pos x="connsiteX27372" y="connsiteY27372"/>
              </a:cxn>
              <a:cxn ang="0">
                <a:pos x="connsiteX27373" y="connsiteY27373"/>
              </a:cxn>
              <a:cxn ang="0">
                <a:pos x="connsiteX27374" y="connsiteY27374"/>
              </a:cxn>
              <a:cxn ang="0">
                <a:pos x="connsiteX27375" y="connsiteY27375"/>
              </a:cxn>
              <a:cxn ang="0">
                <a:pos x="connsiteX27376" y="connsiteY27376"/>
              </a:cxn>
              <a:cxn ang="0">
                <a:pos x="connsiteX27377" y="connsiteY27377"/>
              </a:cxn>
              <a:cxn ang="0">
                <a:pos x="connsiteX27378" y="connsiteY27378"/>
              </a:cxn>
              <a:cxn ang="0">
                <a:pos x="connsiteX27379" y="connsiteY27379"/>
              </a:cxn>
              <a:cxn ang="0">
                <a:pos x="connsiteX27380" y="connsiteY27380"/>
              </a:cxn>
              <a:cxn ang="0">
                <a:pos x="connsiteX27381" y="connsiteY27381"/>
              </a:cxn>
              <a:cxn ang="0">
                <a:pos x="connsiteX27382" y="connsiteY27382"/>
              </a:cxn>
              <a:cxn ang="0">
                <a:pos x="connsiteX27383" y="connsiteY27383"/>
              </a:cxn>
              <a:cxn ang="0">
                <a:pos x="connsiteX27384" y="connsiteY27384"/>
              </a:cxn>
              <a:cxn ang="0">
                <a:pos x="connsiteX27385" y="connsiteY27385"/>
              </a:cxn>
              <a:cxn ang="0">
                <a:pos x="connsiteX27386" y="connsiteY27386"/>
              </a:cxn>
              <a:cxn ang="0">
                <a:pos x="connsiteX27387" y="connsiteY27387"/>
              </a:cxn>
              <a:cxn ang="0">
                <a:pos x="connsiteX27388" y="connsiteY27388"/>
              </a:cxn>
              <a:cxn ang="0">
                <a:pos x="connsiteX27389" y="connsiteY27389"/>
              </a:cxn>
              <a:cxn ang="0">
                <a:pos x="connsiteX27390" y="connsiteY27390"/>
              </a:cxn>
              <a:cxn ang="0">
                <a:pos x="connsiteX27391" y="connsiteY27391"/>
              </a:cxn>
              <a:cxn ang="0">
                <a:pos x="connsiteX27392" y="connsiteY27392"/>
              </a:cxn>
              <a:cxn ang="0">
                <a:pos x="connsiteX27393" y="connsiteY27393"/>
              </a:cxn>
              <a:cxn ang="0">
                <a:pos x="connsiteX27394" y="connsiteY27394"/>
              </a:cxn>
              <a:cxn ang="0">
                <a:pos x="connsiteX27395" y="connsiteY27395"/>
              </a:cxn>
              <a:cxn ang="0">
                <a:pos x="connsiteX27396" y="connsiteY27396"/>
              </a:cxn>
              <a:cxn ang="0">
                <a:pos x="connsiteX27397" y="connsiteY27397"/>
              </a:cxn>
              <a:cxn ang="0">
                <a:pos x="connsiteX27398" y="connsiteY27398"/>
              </a:cxn>
              <a:cxn ang="0">
                <a:pos x="connsiteX27399" y="connsiteY27399"/>
              </a:cxn>
              <a:cxn ang="0">
                <a:pos x="connsiteX27400" y="connsiteY27400"/>
              </a:cxn>
              <a:cxn ang="0">
                <a:pos x="connsiteX27401" y="connsiteY27401"/>
              </a:cxn>
              <a:cxn ang="0">
                <a:pos x="connsiteX27402" y="connsiteY27402"/>
              </a:cxn>
              <a:cxn ang="0">
                <a:pos x="connsiteX27403" y="connsiteY27403"/>
              </a:cxn>
              <a:cxn ang="0">
                <a:pos x="connsiteX27404" y="connsiteY27404"/>
              </a:cxn>
              <a:cxn ang="0">
                <a:pos x="connsiteX27405" y="connsiteY27405"/>
              </a:cxn>
              <a:cxn ang="0">
                <a:pos x="connsiteX27406" y="connsiteY27406"/>
              </a:cxn>
              <a:cxn ang="0">
                <a:pos x="connsiteX27407" y="connsiteY27407"/>
              </a:cxn>
              <a:cxn ang="0">
                <a:pos x="connsiteX27408" y="connsiteY27408"/>
              </a:cxn>
              <a:cxn ang="0">
                <a:pos x="connsiteX27409" y="connsiteY27409"/>
              </a:cxn>
              <a:cxn ang="0">
                <a:pos x="connsiteX27410" y="connsiteY27410"/>
              </a:cxn>
              <a:cxn ang="0">
                <a:pos x="connsiteX27411" y="connsiteY27411"/>
              </a:cxn>
              <a:cxn ang="0">
                <a:pos x="connsiteX27412" y="connsiteY27412"/>
              </a:cxn>
              <a:cxn ang="0">
                <a:pos x="connsiteX27413" y="connsiteY27413"/>
              </a:cxn>
              <a:cxn ang="0">
                <a:pos x="connsiteX27414" y="connsiteY27414"/>
              </a:cxn>
              <a:cxn ang="0">
                <a:pos x="connsiteX27415" y="connsiteY27415"/>
              </a:cxn>
              <a:cxn ang="0">
                <a:pos x="connsiteX27416" y="connsiteY27416"/>
              </a:cxn>
              <a:cxn ang="0">
                <a:pos x="connsiteX27417" y="connsiteY27417"/>
              </a:cxn>
              <a:cxn ang="0">
                <a:pos x="connsiteX27418" y="connsiteY27418"/>
              </a:cxn>
              <a:cxn ang="0">
                <a:pos x="connsiteX27419" y="connsiteY27419"/>
              </a:cxn>
              <a:cxn ang="0">
                <a:pos x="connsiteX27420" y="connsiteY27420"/>
              </a:cxn>
              <a:cxn ang="0">
                <a:pos x="connsiteX27421" y="connsiteY27421"/>
              </a:cxn>
              <a:cxn ang="0">
                <a:pos x="connsiteX27422" y="connsiteY27422"/>
              </a:cxn>
              <a:cxn ang="0">
                <a:pos x="connsiteX27423" y="connsiteY27423"/>
              </a:cxn>
              <a:cxn ang="0">
                <a:pos x="connsiteX27424" y="connsiteY27424"/>
              </a:cxn>
              <a:cxn ang="0">
                <a:pos x="connsiteX27425" y="connsiteY27425"/>
              </a:cxn>
              <a:cxn ang="0">
                <a:pos x="connsiteX27426" y="connsiteY27426"/>
              </a:cxn>
              <a:cxn ang="0">
                <a:pos x="connsiteX27427" y="connsiteY27427"/>
              </a:cxn>
              <a:cxn ang="0">
                <a:pos x="connsiteX27428" y="connsiteY27428"/>
              </a:cxn>
              <a:cxn ang="0">
                <a:pos x="connsiteX27429" y="connsiteY27429"/>
              </a:cxn>
              <a:cxn ang="0">
                <a:pos x="connsiteX27430" y="connsiteY27430"/>
              </a:cxn>
              <a:cxn ang="0">
                <a:pos x="connsiteX27431" y="connsiteY27431"/>
              </a:cxn>
              <a:cxn ang="0">
                <a:pos x="connsiteX27432" y="connsiteY27432"/>
              </a:cxn>
              <a:cxn ang="0">
                <a:pos x="connsiteX27433" y="connsiteY27433"/>
              </a:cxn>
              <a:cxn ang="0">
                <a:pos x="connsiteX27434" y="connsiteY27434"/>
              </a:cxn>
              <a:cxn ang="0">
                <a:pos x="connsiteX27435" y="connsiteY27435"/>
              </a:cxn>
              <a:cxn ang="0">
                <a:pos x="connsiteX27436" y="connsiteY27436"/>
              </a:cxn>
              <a:cxn ang="0">
                <a:pos x="connsiteX27437" y="connsiteY27437"/>
              </a:cxn>
              <a:cxn ang="0">
                <a:pos x="connsiteX27438" y="connsiteY27438"/>
              </a:cxn>
              <a:cxn ang="0">
                <a:pos x="connsiteX27439" y="connsiteY27439"/>
              </a:cxn>
              <a:cxn ang="0">
                <a:pos x="connsiteX27440" y="connsiteY27440"/>
              </a:cxn>
              <a:cxn ang="0">
                <a:pos x="connsiteX27441" y="connsiteY27441"/>
              </a:cxn>
              <a:cxn ang="0">
                <a:pos x="connsiteX27442" y="connsiteY27442"/>
              </a:cxn>
              <a:cxn ang="0">
                <a:pos x="connsiteX27443" y="connsiteY27443"/>
              </a:cxn>
              <a:cxn ang="0">
                <a:pos x="connsiteX27444" y="connsiteY27444"/>
              </a:cxn>
              <a:cxn ang="0">
                <a:pos x="connsiteX27445" y="connsiteY27445"/>
              </a:cxn>
              <a:cxn ang="0">
                <a:pos x="connsiteX27446" y="connsiteY27446"/>
              </a:cxn>
              <a:cxn ang="0">
                <a:pos x="connsiteX27447" y="connsiteY27447"/>
              </a:cxn>
              <a:cxn ang="0">
                <a:pos x="connsiteX27448" y="connsiteY27448"/>
              </a:cxn>
              <a:cxn ang="0">
                <a:pos x="connsiteX27449" y="connsiteY27449"/>
              </a:cxn>
              <a:cxn ang="0">
                <a:pos x="connsiteX27450" y="connsiteY27450"/>
              </a:cxn>
              <a:cxn ang="0">
                <a:pos x="connsiteX27451" y="connsiteY27451"/>
              </a:cxn>
              <a:cxn ang="0">
                <a:pos x="connsiteX27452" y="connsiteY27452"/>
              </a:cxn>
              <a:cxn ang="0">
                <a:pos x="connsiteX27453" y="connsiteY27453"/>
              </a:cxn>
              <a:cxn ang="0">
                <a:pos x="connsiteX27454" y="connsiteY27454"/>
              </a:cxn>
              <a:cxn ang="0">
                <a:pos x="connsiteX27455" y="connsiteY27455"/>
              </a:cxn>
              <a:cxn ang="0">
                <a:pos x="connsiteX27456" y="connsiteY27456"/>
              </a:cxn>
              <a:cxn ang="0">
                <a:pos x="connsiteX27457" y="connsiteY27457"/>
              </a:cxn>
              <a:cxn ang="0">
                <a:pos x="connsiteX27458" y="connsiteY27458"/>
              </a:cxn>
              <a:cxn ang="0">
                <a:pos x="connsiteX27459" y="connsiteY27459"/>
              </a:cxn>
              <a:cxn ang="0">
                <a:pos x="connsiteX27460" y="connsiteY27460"/>
              </a:cxn>
              <a:cxn ang="0">
                <a:pos x="connsiteX27461" y="connsiteY27461"/>
              </a:cxn>
              <a:cxn ang="0">
                <a:pos x="connsiteX27462" y="connsiteY27462"/>
              </a:cxn>
              <a:cxn ang="0">
                <a:pos x="connsiteX27463" y="connsiteY27463"/>
              </a:cxn>
              <a:cxn ang="0">
                <a:pos x="connsiteX27464" y="connsiteY27464"/>
              </a:cxn>
              <a:cxn ang="0">
                <a:pos x="connsiteX27465" y="connsiteY27465"/>
              </a:cxn>
              <a:cxn ang="0">
                <a:pos x="connsiteX27466" y="connsiteY27466"/>
              </a:cxn>
              <a:cxn ang="0">
                <a:pos x="connsiteX27467" y="connsiteY27467"/>
              </a:cxn>
              <a:cxn ang="0">
                <a:pos x="connsiteX27468" y="connsiteY27468"/>
              </a:cxn>
              <a:cxn ang="0">
                <a:pos x="connsiteX27469" y="connsiteY27469"/>
              </a:cxn>
              <a:cxn ang="0">
                <a:pos x="connsiteX27470" y="connsiteY27470"/>
              </a:cxn>
              <a:cxn ang="0">
                <a:pos x="connsiteX27471" y="connsiteY27471"/>
              </a:cxn>
              <a:cxn ang="0">
                <a:pos x="connsiteX27472" y="connsiteY27472"/>
              </a:cxn>
              <a:cxn ang="0">
                <a:pos x="connsiteX27473" y="connsiteY27473"/>
              </a:cxn>
              <a:cxn ang="0">
                <a:pos x="connsiteX27474" y="connsiteY27474"/>
              </a:cxn>
              <a:cxn ang="0">
                <a:pos x="connsiteX27475" y="connsiteY27475"/>
              </a:cxn>
              <a:cxn ang="0">
                <a:pos x="connsiteX27476" y="connsiteY27476"/>
              </a:cxn>
              <a:cxn ang="0">
                <a:pos x="connsiteX27477" y="connsiteY27477"/>
              </a:cxn>
              <a:cxn ang="0">
                <a:pos x="connsiteX27478" y="connsiteY27478"/>
              </a:cxn>
              <a:cxn ang="0">
                <a:pos x="connsiteX27479" y="connsiteY27479"/>
              </a:cxn>
              <a:cxn ang="0">
                <a:pos x="connsiteX27480" y="connsiteY27480"/>
              </a:cxn>
              <a:cxn ang="0">
                <a:pos x="connsiteX27481" y="connsiteY27481"/>
              </a:cxn>
              <a:cxn ang="0">
                <a:pos x="connsiteX27482" y="connsiteY27482"/>
              </a:cxn>
              <a:cxn ang="0">
                <a:pos x="connsiteX27483" y="connsiteY27483"/>
              </a:cxn>
              <a:cxn ang="0">
                <a:pos x="connsiteX27484" y="connsiteY27484"/>
              </a:cxn>
              <a:cxn ang="0">
                <a:pos x="connsiteX27485" y="connsiteY27485"/>
              </a:cxn>
              <a:cxn ang="0">
                <a:pos x="connsiteX27486" y="connsiteY27486"/>
              </a:cxn>
              <a:cxn ang="0">
                <a:pos x="connsiteX27487" y="connsiteY27487"/>
              </a:cxn>
              <a:cxn ang="0">
                <a:pos x="connsiteX27488" y="connsiteY27488"/>
              </a:cxn>
              <a:cxn ang="0">
                <a:pos x="connsiteX27489" y="connsiteY27489"/>
              </a:cxn>
              <a:cxn ang="0">
                <a:pos x="connsiteX27490" y="connsiteY27490"/>
              </a:cxn>
              <a:cxn ang="0">
                <a:pos x="connsiteX27491" y="connsiteY27491"/>
              </a:cxn>
              <a:cxn ang="0">
                <a:pos x="connsiteX27492" y="connsiteY27492"/>
              </a:cxn>
              <a:cxn ang="0">
                <a:pos x="connsiteX27493" y="connsiteY27493"/>
              </a:cxn>
              <a:cxn ang="0">
                <a:pos x="connsiteX27494" y="connsiteY27494"/>
              </a:cxn>
              <a:cxn ang="0">
                <a:pos x="connsiteX27495" y="connsiteY27495"/>
              </a:cxn>
              <a:cxn ang="0">
                <a:pos x="connsiteX27496" y="connsiteY27496"/>
              </a:cxn>
              <a:cxn ang="0">
                <a:pos x="connsiteX27497" y="connsiteY27497"/>
              </a:cxn>
              <a:cxn ang="0">
                <a:pos x="connsiteX27498" y="connsiteY27498"/>
              </a:cxn>
              <a:cxn ang="0">
                <a:pos x="connsiteX27499" y="connsiteY27499"/>
              </a:cxn>
              <a:cxn ang="0">
                <a:pos x="connsiteX27500" y="connsiteY27500"/>
              </a:cxn>
              <a:cxn ang="0">
                <a:pos x="connsiteX27501" y="connsiteY27501"/>
              </a:cxn>
              <a:cxn ang="0">
                <a:pos x="connsiteX27502" y="connsiteY27502"/>
              </a:cxn>
              <a:cxn ang="0">
                <a:pos x="connsiteX27503" y="connsiteY27503"/>
              </a:cxn>
              <a:cxn ang="0">
                <a:pos x="connsiteX27504" y="connsiteY27504"/>
              </a:cxn>
              <a:cxn ang="0">
                <a:pos x="connsiteX27505" y="connsiteY27505"/>
              </a:cxn>
              <a:cxn ang="0">
                <a:pos x="connsiteX27506" y="connsiteY27506"/>
              </a:cxn>
              <a:cxn ang="0">
                <a:pos x="connsiteX27507" y="connsiteY27507"/>
              </a:cxn>
              <a:cxn ang="0">
                <a:pos x="connsiteX27508" y="connsiteY27508"/>
              </a:cxn>
              <a:cxn ang="0">
                <a:pos x="connsiteX27509" y="connsiteY27509"/>
              </a:cxn>
              <a:cxn ang="0">
                <a:pos x="connsiteX27510" y="connsiteY27510"/>
              </a:cxn>
              <a:cxn ang="0">
                <a:pos x="connsiteX27511" y="connsiteY27511"/>
              </a:cxn>
              <a:cxn ang="0">
                <a:pos x="connsiteX27512" y="connsiteY27512"/>
              </a:cxn>
              <a:cxn ang="0">
                <a:pos x="connsiteX27513" y="connsiteY27513"/>
              </a:cxn>
              <a:cxn ang="0">
                <a:pos x="connsiteX27514" y="connsiteY27514"/>
              </a:cxn>
              <a:cxn ang="0">
                <a:pos x="connsiteX27515" y="connsiteY27515"/>
              </a:cxn>
              <a:cxn ang="0">
                <a:pos x="connsiteX27516" y="connsiteY27516"/>
              </a:cxn>
              <a:cxn ang="0">
                <a:pos x="connsiteX27517" y="connsiteY27517"/>
              </a:cxn>
              <a:cxn ang="0">
                <a:pos x="connsiteX27518" y="connsiteY27518"/>
              </a:cxn>
              <a:cxn ang="0">
                <a:pos x="connsiteX27519" y="connsiteY27519"/>
              </a:cxn>
              <a:cxn ang="0">
                <a:pos x="connsiteX27520" y="connsiteY27520"/>
              </a:cxn>
              <a:cxn ang="0">
                <a:pos x="connsiteX27521" y="connsiteY27521"/>
              </a:cxn>
              <a:cxn ang="0">
                <a:pos x="connsiteX27522" y="connsiteY27522"/>
              </a:cxn>
              <a:cxn ang="0">
                <a:pos x="connsiteX27523" y="connsiteY27523"/>
              </a:cxn>
              <a:cxn ang="0">
                <a:pos x="connsiteX27524" y="connsiteY27524"/>
              </a:cxn>
              <a:cxn ang="0">
                <a:pos x="connsiteX27525" y="connsiteY27525"/>
              </a:cxn>
              <a:cxn ang="0">
                <a:pos x="connsiteX27526" y="connsiteY27526"/>
              </a:cxn>
              <a:cxn ang="0">
                <a:pos x="connsiteX27527" y="connsiteY27527"/>
              </a:cxn>
              <a:cxn ang="0">
                <a:pos x="connsiteX27528" y="connsiteY27528"/>
              </a:cxn>
              <a:cxn ang="0">
                <a:pos x="connsiteX27529" y="connsiteY27529"/>
              </a:cxn>
              <a:cxn ang="0">
                <a:pos x="connsiteX27530" y="connsiteY27530"/>
              </a:cxn>
              <a:cxn ang="0">
                <a:pos x="connsiteX27531" y="connsiteY27531"/>
              </a:cxn>
              <a:cxn ang="0">
                <a:pos x="connsiteX27532" y="connsiteY27532"/>
              </a:cxn>
              <a:cxn ang="0">
                <a:pos x="connsiteX27533" y="connsiteY27533"/>
              </a:cxn>
              <a:cxn ang="0">
                <a:pos x="connsiteX27534" y="connsiteY27534"/>
              </a:cxn>
              <a:cxn ang="0">
                <a:pos x="connsiteX27535" y="connsiteY27535"/>
              </a:cxn>
              <a:cxn ang="0">
                <a:pos x="connsiteX27536" y="connsiteY27536"/>
              </a:cxn>
              <a:cxn ang="0">
                <a:pos x="connsiteX27537" y="connsiteY27537"/>
              </a:cxn>
              <a:cxn ang="0">
                <a:pos x="connsiteX27538" y="connsiteY27538"/>
              </a:cxn>
              <a:cxn ang="0">
                <a:pos x="connsiteX27539" y="connsiteY27539"/>
              </a:cxn>
              <a:cxn ang="0">
                <a:pos x="connsiteX27540" y="connsiteY27540"/>
              </a:cxn>
              <a:cxn ang="0">
                <a:pos x="connsiteX27541" y="connsiteY27541"/>
              </a:cxn>
              <a:cxn ang="0">
                <a:pos x="connsiteX27542" y="connsiteY27542"/>
              </a:cxn>
              <a:cxn ang="0">
                <a:pos x="connsiteX27543" y="connsiteY27543"/>
              </a:cxn>
              <a:cxn ang="0">
                <a:pos x="connsiteX27544" y="connsiteY27544"/>
              </a:cxn>
              <a:cxn ang="0">
                <a:pos x="connsiteX27545" y="connsiteY27545"/>
              </a:cxn>
              <a:cxn ang="0">
                <a:pos x="connsiteX27546" y="connsiteY27546"/>
              </a:cxn>
              <a:cxn ang="0">
                <a:pos x="connsiteX27547" y="connsiteY27547"/>
              </a:cxn>
              <a:cxn ang="0">
                <a:pos x="connsiteX27548" y="connsiteY27548"/>
              </a:cxn>
              <a:cxn ang="0">
                <a:pos x="connsiteX27549" y="connsiteY27549"/>
              </a:cxn>
              <a:cxn ang="0">
                <a:pos x="connsiteX27550" y="connsiteY27550"/>
              </a:cxn>
              <a:cxn ang="0">
                <a:pos x="connsiteX27551" y="connsiteY27551"/>
              </a:cxn>
              <a:cxn ang="0">
                <a:pos x="connsiteX27552" y="connsiteY27552"/>
              </a:cxn>
              <a:cxn ang="0">
                <a:pos x="connsiteX27553" y="connsiteY27553"/>
              </a:cxn>
              <a:cxn ang="0">
                <a:pos x="connsiteX27554" y="connsiteY27554"/>
              </a:cxn>
              <a:cxn ang="0">
                <a:pos x="connsiteX27555" y="connsiteY27555"/>
              </a:cxn>
              <a:cxn ang="0">
                <a:pos x="connsiteX27556" y="connsiteY27556"/>
              </a:cxn>
              <a:cxn ang="0">
                <a:pos x="connsiteX27557" y="connsiteY27557"/>
              </a:cxn>
              <a:cxn ang="0">
                <a:pos x="connsiteX27558" y="connsiteY27558"/>
              </a:cxn>
              <a:cxn ang="0">
                <a:pos x="connsiteX27559" y="connsiteY27559"/>
              </a:cxn>
              <a:cxn ang="0">
                <a:pos x="connsiteX27560" y="connsiteY27560"/>
              </a:cxn>
              <a:cxn ang="0">
                <a:pos x="connsiteX27561" y="connsiteY27561"/>
              </a:cxn>
              <a:cxn ang="0">
                <a:pos x="connsiteX27562" y="connsiteY27562"/>
              </a:cxn>
              <a:cxn ang="0">
                <a:pos x="connsiteX27563" y="connsiteY27563"/>
              </a:cxn>
              <a:cxn ang="0">
                <a:pos x="connsiteX27564" y="connsiteY27564"/>
              </a:cxn>
              <a:cxn ang="0">
                <a:pos x="connsiteX27565" y="connsiteY27565"/>
              </a:cxn>
              <a:cxn ang="0">
                <a:pos x="connsiteX27566" y="connsiteY27566"/>
              </a:cxn>
              <a:cxn ang="0">
                <a:pos x="connsiteX27567" y="connsiteY27567"/>
              </a:cxn>
              <a:cxn ang="0">
                <a:pos x="connsiteX27568" y="connsiteY27568"/>
              </a:cxn>
              <a:cxn ang="0">
                <a:pos x="connsiteX27569" y="connsiteY27569"/>
              </a:cxn>
              <a:cxn ang="0">
                <a:pos x="connsiteX27570" y="connsiteY27570"/>
              </a:cxn>
              <a:cxn ang="0">
                <a:pos x="connsiteX27571" y="connsiteY27571"/>
              </a:cxn>
              <a:cxn ang="0">
                <a:pos x="connsiteX27572" y="connsiteY27572"/>
              </a:cxn>
              <a:cxn ang="0">
                <a:pos x="connsiteX27573" y="connsiteY27573"/>
              </a:cxn>
              <a:cxn ang="0">
                <a:pos x="connsiteX27574" y="connsiteY27574"/>
              </a:cxn>
              <a:cxn ang="0">
                <a:pos x="connsiteX27575" y="connsiteY27575"/>
              </a:cxn>
              <a:cxn ang="0">
                <a:pos x="connsiteX27576" y="connsiteY27576"/>
              </a:cxn>
              <a:cxn ang="0">
                <a:pos x="connsiteX27577" y="connsiteY27577"/>
              </a:cxn>
              <a:cxn ang="0">
                <a:pos x="connsiteX27578" y="connsiteY27578"/>
              </a:cxn>
              <a:cxn ang="0">
                <a:pos x="connsiteX27579" y="connsiteY27579"/>
              </a:cxn>
              <a:cxn ang="0">
                <a:pos x="connsiteX27580" y="connsiteY27580"/>
              </a:cxn>
              <a:cxn ang="0">
                <a:pos x="connsiteX27581" y="connsiteY27581"/>
              </a:cxn>
              <a:cxn ang="0">
                <a:pos x="connsiteX27582" y="connsiteY27582"/>
              </a:cxn>
              <a:cxn ang="0">
                <a:pos x="connsiteX27583" y="connsiteY27583"/>
              </a:cxn>
              <a:cxn ang="0">
                <a:pos x="connsiteX27584" y="connsiteY27584"/>
              </a:cxn>
              <a:cxn ang="0">
                <a:pos x="connsiteX27585" y="connsiteY27585"/>
              </a:cxn>
              <a:cxn ang="0">
                <a:pos x="connsiteX27586" y="connsiteY27586"/>
              </a:cxn>
              <a:cxn ang="0">
                <a:pos x="connsiteX27587" y="connsiteY27587"/>
              </a:cxn>
              <a:cxn ang="0">
                <a:pos x="connsiteX27588" y="connsiteY27588"/>
              </a:cxn>
              <a:cxn ang="0">
                <a:pos x="connsiteX27589" y="connsiteY27589"/>
              </a:cxn>
              <a:cxn ang="0">
                <a:pos x="connsiteX27590" y="connsiteY27590"/>
              </a:cxn>
              <a:cxn ang="0">
                <a:pos x="connsiteX27591" y="connsiteY27591"/>
              </a:cxn>
              <a:cxn ang="0">
                <a:pos x="connsiteX27592" y="connsiteY27592"/>
              </a:cxn>
              <a:cxn ang="0">
                <a:pos x="connsiteX27593" y="connsiteY27593"/>
              </a:cxn>
              <a:cxn ang="0">
                <a:pos x="connsiteX27594" y="connsiteY27594"/>
              </a:cxn>
              <a:cxn ang="0">
                <a:pos x="connsiteX27595" y="connsiteY27595"/>
              </a:cxn>
              <a:cxn ang="0">
                <a:pos x="connsiteX27596" y="connsiteY27596"/>
              </a:cxn>
              <a:cxn ang="0">
                <a:pos x="connsiteX27597" y="connsiteY27597"/>
              </a:cxn>
              <a:cxn ang="0">
                <a:pos x="connsiteX27598" y="connsiteY27598"/>
              </a:cxn>
              <a:cxn ang="0">
                <a:pos x="connsiteX27599" y="connsiteY27599"/>
              </a:cxn>
              <a:cxn ang="0">
                <a:pos x="connsiteX27600" y="connsiteY27600"/>
              </a:cxn>
              <a:cxn ang="0">
                <a:pos x="connsiteX27601" y="connsiteY27601"/>
              </a:cxn>
              <a:cxn ang="0">
                <a:pos x="connsiteX27602" y="connsiteY27602"/>
              </a:cxn>
              <a:cxn ang="0">
                <a:pos x="connsiteX27603" y="connsiteY27603"/>
              </a:cxn>
              <a:cxn ang="0">
                <a:pos x="connsiteX27604" y="connsiteY27604"/>
              </a:cxn>
              <a:cxn ang="0">
                <a:pos x="connsiteX27605" y="connsiteY27605"/>
              </a:cxn>
              <a:cxn ang="0">
                <a:pos x="connsiteX27606" y="connsiteY27606"/>
              </a:cxn>
              <a:cxn ang="0">
                <a:pos x="connsiteX27607" y="connsiteY27607"/>
              </a:cxn>
              <a:cxn ang="0">
                <a:pos x="connsiteX27608" y="connsiteY27608"/>
              </a:cxn>
              <a:cxn ang="0">
                <a:pos x="connsiteX27609" y="connsiteY27609"/>
              </a:cxn>
              <a:cxn ang="0">
                <a:pos x="connsiteX27610" y="connsiteY27610"/>
              </a:cxn>
              <a:cxn ang="0">
                <a:pos x="connsiteX27611" y="connsiteY27611"/>
              </a:cxn>
              <a:cxn ang="0">
                <a:pos x="connsiteX27612" y="connsiteY27612"/>
              </a:cxn>
              <a:cxn ang="0">
                <a:pos x="connsiteX27613" y="connsiteY27613"/>
              </a:cxn>
              <a:cxn ang="0">
                <a:pos x="connsiteX27614" y="connsiteY27614"/>
              </a:cxn>
              <a:cxn ang="0">
                <a:pos x="connsiteX27615" y="connsiteY27615"/>
              </a:cxn>
              <a:cxn ang="0">
                <a:pos x="connsiteX27616" y="connsiteY27616"/>
              </a:cxn>
              <a:cxn ang="0">
                <a:pos x="connsiteX27617" y="connsiteY27617"/>
              </a:cxn>
              <a:cxn ang="0">
                <a:pos x="connsiteX27618" y="connsiteY27618"/>
              </a:cxn>
              <a:cxn ang="0">
                <a:pos x="connsiteX27619" y="connsiteY27619"/>
              </a:cxn>
              <a:cxn ang="0">
                <a:pos x="connsiteX27620" y="connsiteY27620"/>
              </a:cxn>
              <a:cxn ang="0">
                <a:pos x="connsiteX27621" y="connsiteY27621"/>
              </a:cxn>
              <a:cxn ang="0">
                <a:pos x="connsiteX27622" y="connsiteY27622"/>
              </a:cxn>
              <a:cxn ang="0">
                <a:pos x="connsiteX27623" y="connsiteY27623"/>
              </a:cxn>
              <a:cxn ang="0">
                <a:pos x="connsiteX27624" y="connsiteY27624"/>
              </a:cxn>
              <a:cxn ang="0">
                <a:pos x="connsiteX27625" y="connsiteY27625"/>
              </a:cxn>
              <a:cxn ang="0">
                <a:pos x="connsiteX27626" y="connsiteY27626"/>
              </a:cxn>
              <a:cxn ang="0">
                <a:pos x="connsiteX27627" y="connsiteY27627"/>
              </a:cxn>
              <a:cxn ang="0">
                <a:pos x="connsiteX27628" y="connsiteY27628"/>
              </a:cxn>
              <a:cxn ang="0">
                <a:pos x="connsiteX27629" y="connsiteY27629"/>
              </a:cxn>
              <a:cxn ang="0">
                <a:pos x="connsiteX27630" y="connsiteY27630"/>
              </a:cxn>
              <a:cxn ang="0">
                <a:pos x="connsiteX27631" y="connsiteY27631"/>
              </a:cxn>
              <a:cxn ang="0">
                <a:pos x="connsiteX27632" y="connsiteY27632"/>
              </a:cxn>
              <a:cxn ang="0">
                <a:pos x="connsiteX27633" y="connsiteY27633"/>
              </a:cxn>
              <a:cxn ang="0">
                <a:pos x="connsiteX27634" y="connsiteY27634"/>
              </a:cxn>
              <a:cxn ang="0">
                <a:pos x="connsiteX27635" y="connsiteY27635"/>
              </a:cxn>
              <a:cxn ang="0">
                <a:pos x="connsiteX27636" y="connsiteY27636"/>
              </a:cxn>
              <a:cxn ang="0">
                <a:pos x="connsiteX27637" y="connsiteY27637"/>
              </a:cxn>
              <a:cxn ang="0">
                <a:pos x="connsiteX27638" y="connsiteY27638"/>
              </a:cxn>
              <a:cxn ang="0">
                <a:pos x="connsiteX27639" y="connsiteY27639"/>
              </a:cxn>
              <a:cxn ang="0">
                <a:pos x="connsiteX27640" y="connsiteY27640"/>
              </a:cxn>
              <a:cxn ang="0">
                <a:pos x="connsiteX27641" y="connsiteY27641"/>
              </a:cxn>
              <a:cxn ang="0">
                <a:pos x="connsiteX27642" y="connsiteY27642"/>
              </a:cxn>
              <a:cxn ang="0">
                <a:pos x="connsiteX27643" y="connsiteY27643"/>
              </a:cxn>
              <a:cxn ang="0">
                <a:pos x="connsiteX27644" y="connsiteY27644"/>
              </a:cxn>
              <a:cxn ang="0">
                <a:pos x="connsiteX27645" y="connsiteY27645"/>
              </a:cxn>
              <a:cxn ang="0">
                <a:pos x="connsiteX27646" y="connsiteY27646"/>
              </a:cxn>
              <a:cxn ang="0">
                <a:pos x="connsiteX27647" y="connsiteY27647"/>
              </a:cxn>
              <a:cxn ang="0">
                <a:pos x="connsiteX27648" y="connsiteY27648"/>
              </a:cxn>
              <a:cxn ang="0">
                <a:pos x="connsiteX27649" y="connsiteY27649"/>
              </a:cxn>
              <a:cxn ang="0">
                <a:pos x="connsiteX27650" y="connsiteY27650"/>
              </a:cxn>
              <a:cxn ang="0">
                <a:pos x="connsiteX27651" y="connsiteY27651"/>
              </a:cxn>
              <a:cxn ang="0">
                <a:pos x="connsiteX27652" y="connsiteY27652"/>
              </a:cxn>
              <a:cxn ang="0">
                <a:pos x="connsiteX27653" y="connsiteY27653"/>
              </a:cxn>
              <a:cxn ang="0">
                <a:pos x="connsiteX27654" y="connsiteY27654"/>
              </a:cxn>
              <a:cxn ang="0">
                <a:pos x="connsiteX27655" y="connsiteY27655"/>
              </a:cxn>
              <a:cxn ang="0">
                <a:pos x="connsiteX27656" y="connsiteY27656"/>
              </a:cxn>
              <a:cxn ang="0">
                <a:pos x="connsiteX27657" y="connsiteY27657"/>
              </a:cxn>
              <a:cxn ang="0">
                <a:pos x="connsiteX27658" y="connsiteY27658"/>
              </a:cxn>
              <a:cxn ang="0">
                <a:pos x="connsiteX27659" y="connsiteY27659"/>
              </a:cxn>
              <a:cxn ang="0">
                <a:pos x="connsiteX27660" y="connsiteY27660"/>
              </a:cxn>
              <a:cxn ang="0">
                <a:pos x="connsiteX27661" y="connsiteY27661"/>
              </a:cxn>
              <a:cxn ang="0">
                <a:pos x="connsiteX27662" y="connsiteY27662"/>
              </a:cxn>
              <a:cxn ang="0">
                <a:pos x="connsiteX27663" y="connsiteY27663"/>
              </a:cxn>
              <a:cxn ang="0">
                <a:pos x="connsiteX27664" y="connsiteY27664"/>
              </a:cxn>
              <a:cxn ang="0">
                <a:pos x="connsiteX27665" y="connsiteY27665"/>
              </a:cxn>
              <a:cxn ang="0">
                <a:pos x="connsiteX27666" y="connsiteY27666"/>
              </a:cxn>
              <a:cxn ang="0">
                <a:pos x="connsiteX27667" y="connsiteY27667"/>
              </a:cxn>
              <a:cxn ang="0">
                <a:pos x="connsiteX27668" y="connsiteY27668"/>
              </a:cxn>
              <a:cxn ang="0">
                <a:pos x="connsiteX27669" y="connsiteY27669"/>
              </a:cxn>
              <a:cxn ang="0">
                <a:pos x="connsiteX27670" y="connsiteY27670"/>
              </a:cxn>
              <a:cxn ang="0">
                <a:pos x="connsiteX27671" y="connsiteY27671"/>
              </a:cxn>
              <a:cxn ang="0">
                <a:pos x="connsiteX27672" y="connsiteY27672"/>
              </a:cxn>
              <a:cxn ang="0">
                <a:pos x="connsiteX27673" y="connsiteY27673"/>
              </a:cxn>
              <a:cxn ang="0">
                <a:pos x="connsiteX27674" y="connsiteY27674"/>
              </a:cxn>
              <a:cxn ang="0">
                <a:pos x="connsiteX27675" y="connsiteY27675"/>
              </a:cxn>
              <a:cxn ang="0">
                <a:pos x="connsiteX27676" y="connsiteY27676"/>
              </a:cxn>
              <a:cxn ang="0">
                <a:pos x="connsiteX27677" y="connsiteY27677"/>
              </a:cxn>
              <a:cxn ang="0">
                <a:pos x="connsiteX27678" y="connsiteY27678"/>
              </a:cxn>
              <a:cxn ang="0">
                <a:pos x="connsiteX27679" y="connsiteY27679"/>
              </a:cxn>
              <a:cxn ang="0">
                <a:pos x="connsiteX27680" y="connsiteY27680"/>
              </a:cxn>
              <a:cxn ang="0">
                <a:pos x="connsiteX27681" y="connsiteY27681"/>
              </a:cxn>
              <a:cxn ang="0">
                <a:pos x="connsiteX27682" y="connsiteY27682"/>
              </a:cxn>
              <a:cxn ang="0">
                <a:pos x="connsiteX27683" y="connsiteY27683"/>
              </a:cxn>
              <a:cxn ang="0">
                <a:pos x="connsiteX27684" y="connsiteY27684"/>
              </a:cxn>
              <a:cxn ang="0">
                <a:pos x="connsiteX27685" y="connsiteY27685"/>
              </a:cxn>
              <a:cxn ang="0">
                <a:pos x="connsiteX27686" y="connsiteY27686"/>
              </a:cxn>
              <a:cxn ang="0">
                <a:pos x="connsiteX27687" y="connsiteY27687"/>
              </a:cxn>
              <a:cxn ang="0">
                <a:pos x="connsiteX27688" y="connsiteY27688"/>
              </a:cxn>
              <a:cxn ang="0">
                <a:pos x="connsiteX27689" y="connsiteY27689"/>
              </a:cxn>
              <a:cxn ang="0">
                <a:pos x="connsiteX27690" y="connsiteY27690"/>
              </a:cxn>
              <a:cxn ang="0">
                <a:pos x="connsiteX27691" y="connsiteY27691"/>
              </a:cxn>
              <a:cxn ang="0">
                <a:pos x="connsiteX27692" y="connsiteY27692"/>
              </a:cxn>
              <a:cxn ang="0">
                <a:pos x="connsiteX27693" y="connsiteY27693"/>
              </a:cxn>
              <a:cxn ang="0">
                <a:pos x="connsiteX27694" y="connsiteY27694"/>
              </a:cxn>
              <a:cxn ang="0">
                <a:pos x="connsiteX27695" y="connsiteY27695"/>
              </a:cxn>
              <a:cxn ang="0">
                <a:pos x="connsiteX27696" y="connsiteY27696"/>
              </a:cxn>
              <a:cxn ang="0">
                <a:pos x="connsiteX27697" y="connsiteY27697"/>
              </a:cxn>
              <a:cxn ang="0">
                <a:pos x="connsiteX27698" y="connsiteY27698"/>
              </a:cxn>
              <a:cxn ang="0">
                <a:pos x="connsiteX27699" y="connsiteY27699"/>
              </a:cxn>
              <a:cxn ang="0">
                <a:pos x="connsiteX27700" y="connsiteY27700"/>
              </a:cxn>
              <a:cxn ang="0">
                <a:pos x="connsiteX27701" y="connsiteY27701"/>
              </a:cxn>
              <a:cxn ang="0">
                <a:pos x="connsiteX27702" y="connsiteY27702"/>
              </a:cxn>
              <a:cxn ang="0">
                <a:pos x="connsiteX27703" y="connsiteY27703"/>
              </a:cxn>
              <a:cxn ang="0">
                <a:pos x="connsiteX27704" y="connsiteY27704"/>
              </a:cxn>
              <a:cxn ang="0">
                <a:pos x="connsiteX27705" y="connsiteY27705"/>
              </a:cxn>
              <a:cxn ang="0">
                <a:pos x="connsiteX27706" y="connsiteY27706"/>
              </a:cxn>
              <a:cxn ang="0">
                <a:pos x="connsiteX27707" y="connsiteY27707"/>
              </a:cxn>
              <a:cxn ang="0">
                <a:pos x="connsiteX27708" y="connsiteY27708"/>
              </a:cxn>
              <a:cxn ang="0">
                <a:pos x="connsiteX27709" y="connsiteY27709"/>
              </a:cxn>
              <a:cxn ang="0">
                <a:pos x="connsiteX27710" y="connsiteY27710"/>
              </a:cxn>
              <a:cxn ang="0">
                <a:pos x="connsiteX27711" y="connsiteY27711"/>
              </a:cxn>
              <a:cxn ang="0">
                <a:pos x="connsiteX27712" y="connsiteY27712"/>
              </a:cxn>
              <a:cxn ang="0">
                <a:pos x="connsiteX27713" y="connsiteY27713"/>
              </a:cxn>
              <a:cxn ang="0">
                <a:pos x="connsiteX27714" y="connsiteY27714"/>
              </a:cxn>
              <a:cxn ang="0">
                <a:pos x="connsiteX27715" y="connsiteY27715"/>
              </a:cxn>
              <a:cxn ang="0">
                <a:pos x="connsiteX27716" y="connsiteY27716"/>
              </a:cxn>
              <a:cxn ang="0">
                <a:pos x="connsiteX27717" y="connsiteY27717"/>
              </a:cxn>
              <a:cxn ang="0">
                <a:pos x="connsiteX27718" y="connsiteY27718"/>
              </a:cxn>
              <a:cxn ang="0">
                <a:pos x="connsiteX27719" y="connsiteY27719"/>
              </a:cxn>
              <a:cxn ang="0">
                <a:pos x="connsiteX27720" y="connsiteY27720"/>
              </a:cxn>
              <a:cxn ang="0">
                <a:pos x="connsiteX27721" y="connsiteY27721"/>
              </a:cxn>
              <a:cxn ang="0">
                <a:pos x="connsiteX27722" y="connsiteY27722"/>
              </a:cxn>
              <a:cxn ang="0">
                <a:pos x="connsiteX27723" y="connsiteY27723"/>
              </a:cxn>
              <a:cxn ang="0">
                <a:pos x="connsiteX27724" y="connsiteY27724"/>
              </a:cxn>
              <a:cxn ang="0">
                <a:pos x="connsiteX27725" y="connsiteY27725"/>
              </a:cxn>
              <a:cxn ang="0">
                <a:pos x="connsiteX27726" y="connsiteY27726"/>
              </a:cxn>
              <a:cxn ang="0">
                <a:pos x="connsiteX27727" y="connsiteY27727"/>
              </a:cxn>
              <a:cxn ang="0">
                <a:pos x="connsiteX27728" y="connsiteY27728"/>
              </a:cxn>
              <a:cxn ang="0">
                <a:pos x="connsiteX27729" y="connsiteY27729"/>
              </a:cxn>
              <a:cxn ang="0">
                <a:pos x="connsiteX27730" y="connsiteY27730"/>
              </a:cxn>
              <a:cxn ang="0">
                <a:pos x="connsiteX27731" y="connsiteY27731"/>
              </a:cxn>
              <a:cxn ang="0">
                <a:pos x="connsiteX27732" y="connsiteY27732"/>
              </a:cxn>
              <a:cxn ang="0">
                <a:pos x="connsiteX27733" y="connsiteY27733"/>
              </a:cxn>
              <a:cxn ang="0">
                <a:pos x="connsiteX27734" y="connsiteY27734"/>
              </a:cxn>
              <a:cxn ang="0">
                <a:pos x="connsiteX27735" y="connsiteY27735"/>
              </a:cxn>
              <a:cxn ang="0">
                <a:pos x="connsiteX27736" y="connsiteY27736"/>
              </a:cxn>
              <a:cxn ang="0">
                <a:pos x="connsiteX27737" y="connsiteY27737"/>
              </a:cxn>
              <a:cxn ang="0">
                <a:pos x="connsiteX27738" y="connsiteY27738"/>
              </a:cxn>
              <a:cxn ang="0">
                <a:pos x="connsiteX27739" y="connsiteY27739"/>
              </a:cxn>
              <a:cxn ang="0">
                <a:pos x="connsiteX27740" y="connsiteY27740"/>
              </a:cxn>
              <a:cxn ang="0">
                <a:pos x="connsiteX27741" y="connsiteY27741"/>
              </a:cxn>
              <a:cxn ang="0">
                <a:pos x="connsiteX27742" y="connsiteY27742"/>
              </a:cxn>
              <a:cxn ang="0">
                <a:pos x="connsiteX27743" y="connsiteY27743"/>
              </a:cxn>
              <a:cxn ang="0">
                <a:pos x="connsiteX27744" y="connsiteY27744"/>
              </a:cxn>
              <a:cxn ang="0">
                <a:pos x="connsiteX27745" y="connsiteY27745"/>
              </a:cxn>
              <a:cxn ang="0">
                <a:pos x="connsiteX27746" y="connsiteY27746"/>
              </a:cxn>
              <a:cxn ang="0">
                <a:pos x="connsiteX27747" y="connsiteY27747"/>
              </a:cxn>
              <a:cxn ang="0">
                <a:pos x="connsiteX27748" y="connsiteY27748"/>
              </a:cxn>
              <a:cxn ang="0">
                <a:pos x="connsiteX27749" y="connsiteY27749"/>
              </a:cxn>
              <a:cxn ang="0">
                <a:pos x="connsiteX27750" y="connsiteY27750"/>
              </a:cxn>
              <a:cxn ang="0">
                <a:pos x="connsiteX27751" y="connsiteY27751"/>
              </a:cxn>
              <a:cxn ang="0">
                <a:pos x="connsiteX27752" y="connsiteY27752"/>
              </a:cxn>
              <a:cxn ang="0">
                <a:pos x="connsiteX27753" y="connsiteY27753"/>
              </a:cxn>
              <a:cxn ang="0">
                <a:pos x="connsiteX27754" y="connsiteY27754"/>
              </a:cxn>
              <a:cxn ang="0">
                <a:pos x="connsiteX27755" y="connsiteY27755"/>
              </a:cxn>
              <a:cxn ang="0">
                <a:pos x="connsiteX27756" y="connsiteY27756"/>
              </a:cxn>
              <a:cxn ang="0">
                <a:pos x="connsiteX27757" y="connsiteY27757"/>
              </a:cxn>
              <a:cxn ang="0">
                <a:pos x="connsiteX27758" y="connsiteY27758"/>
              </a:cxn>
              <a:cxn ang="0">
                <a:pos x="connsiteX27759" y="connsiteY27759"/>
              </a:cxn>
              <a:cxn ang="0">
                <a:pos x="connsiteX27760" y="connsiteY27760"/>
              </a:cxn>
              <a:cxn ang="0">
                <a:pos x="connsiteX27761" y="connsiteY27761"/>
              </a:cxn>
              <a:cxn ang="0">
                <a:pos x="connsiteX27762" y="connsiteY27762"/>
              </a:cxn>
              <a:cxn ang="0">
                <a:pos x="connsiteX27763" y="connsiteY27763"/>
              </a:cxn>
              <a:cxn ang="0">
                <a:pos x="connsiteX27764" y="connsiteY27764"/>
              </a:cxn>
              <a:cxn ang="0">
                <a:pos x="connsiteX27765" y="connsiteY27765"/>
              </a:cxn>
              <a:cxn ang="0">
                <a:pos x="connsiteX27766" y="connsiteY27766"/>
              </a:cxn>
              <a:cxn ang="0">
                <a:pos x="connsiteX27767" y="connsiteY27767"/>
              </a:cxn>
              <a:cxn ang="0">
                <a:pos x="connsiteX27768" y="connsiteY27768"/>
              </a:cxn>
              <a:cxn ang="0">
                <a:pos x="connsiteX27769" y="connsiteY27769"/>
              </a:cxn>
              <a:cxn ang="0">
                <a:pos x="connsiteX27770" y="connsiteY27770"/>
              </a:cxn>
              <a:cxn ang="0">
                <a:pos x="connsiteX27771" y="connsiteY27771"/>
              </a:cxn>
              <a:cxn ang="0">
                <a:pos x="connsiteX27772" y="connsiteY27772"/>
              </a:cxn>
              <a:cxn ang="0">
                <a:pos x="connsiteX27773" y="connsiteY27773"/>
              </a:cxn>
              <a:cxn ang="0">
                <a:pos x="connsiteX27774" y="connsiteY27774"/>
              </a:cxn>
              <a:cxn ang="0">
                <a:pos x="connsiteX27775" y="connsiteY27775"/>
              </a:cxn>
              <a:cxn ang="0">
                <a:pos x="connsiteX27776" y="connsiteY27776"/>
              </a:cxn>
              <a:cxn ang="0">
                <a:pos x="connsiteX27777" y="connsiteY27777"/>
              </a:cxn>
              <a:cxn ang="0">
                <a:pos x="connsiteX27778" y="connsiteY27778"/>
              </a:cxn>
              <a:cxn ang="0">
                <a:pos x="connsiteX27779" y="connsiteY27779"/>
              </a:cxn>
              <a:cxn ang="0">
                <a:pos x="connsiteX27780" y="connsiteY27780"/>
              </a:cxn>
              <a:cxn ang="0">
                <a:pos x="connsiteX27781" y="connsiteY27781"/>
              </a:cxn>
              <a:cxn ang="0">
                <a:pos x="connsiteX27782" y="connsiteY27782"/>
              </a:cxn>
              <a:cxn ang="0">
                <a:pos x="connsiteX27783" y="connsiteY27783"/>
              </a:cxn>
              <a:cxn ang="0">
                <a:pos x="connsiteX27784" y="connsiteY27784"/>
              </a:cxn>
              <a:cxn ang="0">
                <a:pos x="connsiteX27785" y="connsiteY27785"/>
              </a:cxn>
              <a:cxn ang="0">
                <a:pos x="connsiteX27786" y="connsiteY27786"/>
              </a:cxn>
              <a:cxn ang="0">
                <a:pos x="connsiteX27787" y="connsiteY27787"/>
              </a:cxn>
              <a:cxn ang="0">
                <a:pos x="connsiteX27788" y="connsiteY27788"/>
              </a:cxn>
              <a:cxn ang="0">
                <a:pos x="connsiteX27789" y="connsiteY27789"/>
              </a:cxn>
              <a:cxn ang="0">
                <a:pos x="connsiteX27790" y="connsiteY27790"/>
              </a:cxn>
              <a:cxn ang="0">
                <a:pos x="connsiteX27791" y="connsiteY27791"/>
              </a:cxn>
              <a:cxn ang="0">
                <a:pos x="connsiteX27792" y="connsiteY27792"/>
              </a:cxn>
              <a:cxn ang="0">
                <a:pos x="connsiteX27793" y="connsiteY27793"/>
              </a:cxn>
              <a:cxn ang="0">
                <a:pos x="connsiteX27794" y="connsiteY27794"/>
              </a:cxn>
              <a:cxn ang="0">
                <a:pos x="connsiteX27795" y="connsiteY27795"/>
              </a:cxn>
              <a:cxn ang="0">
                <a:pos x="connsiteX27796" y="connsiteY27796"/>
              </a:cxn>
              <a:cxn ang="0">
                <a:pos x="connsiteX27797" y="connsiteY27797"/>
              </a:cxn>
              <a:cxn ang="0">
                <a:pos x="connsiteX27798" y="connsiteY27798"/>
              </a:cxn>
              <a:cxn ang="0">
                <a:pos x="connsiteX27799" y="connsiteY27799"/>
              </a:cxn>
              <a:cxn ang="0">
                <a:pos x="connsiteX27800" y="connsiteY27800"/>
              </a:cxn>
              <a:cxn ang="0">
                <a:pos x="connsiteX27801" y="connsiteY27801"/>
              </a:cxn>
              <a:cxn ang="0">
                <a:pos x="connsiteX27802" y="connsiteY27802"/>
              </a:cxn>
              <a:cxn ang="0">
                <a:pos x="connsiteX27803" y="connsiteY27803"/>
              </a:cxn>
              <a:cxn ang="0">
                <a:pos x="connsiteX27804" y="connsiteY27804"/>
              </a:cxn>
              <a:cxn ang="0">
                <a:pos x="connsiteX27805" y="connsiteY27805"/>
              </a:cxn>
              <a:cxn ang="0">
                <a:pos x="connsiteX27806" y="connsiteY27806"/>
              </a:cxn>
              <a:cxn ang="0">
                <a:pos x="connsiteX27807" y="connsiteY27807"/>
              </a:cxn>
              <a:cxn ang="0">
                <a:pos x="connsiteX27808" y="connsiteY27808"/>
              </a:cxn>
              <a:cxn ang="0">
                <a:pos x="connsiteX27809" y="connsiteY27809"/>
              </a:cxn>
              <a:cxn ang="0">
                <a:pos x="connsiteX27810" y="connsiteY27810"/>
              </a:cxn>
              <a:cxn ang="0">
                <a:pos x="connsiteX27811" y="connsiteY27811"/>
              </a:cxn>
              <a:cxn ang="0">
                <a:pos x="connsiteX27812" y="connsiteY27812"/>
              </a:cxn>
              <a:cxn ang="0">
                <a:pos x="connsiteX27813" y="connsiteY27813"/>
              </a:cxn>
              <a:cxn ang="0">
                <a:pos x="connsiteX27814" y="connsiteY27814"/>
              </a:cxn>
              <a:cxn ang="0">
                <a:pos x="connsiteX27815" y="connsiteY27815"/>
              </a:cxn>
              <a:cxn ang="0">
                <a:pos x="connsiteX27816" y="connsiteY27816"/>
              </a:cxn>
              <a:cxn ang="0">
                <a:pos x="connsiteX27817" y="connsiteY27817"/>
              </a:cxn>
              <a:cxn ang="0">
                <a:pos x="connsiteX27818" y="connsiteY27818"/>
              </a:cxn>
              <a:cxn ang="0">
                <a:pos x="connsiteX27819" y="connsiteY27819"/>
              </a:cxn>
              <a:cxn ang="0">
                <a:pos x="connsiteX27820" y="connsiteY27820"/>
              </a:cxn>
              <a:cxn ang="0">
                <a:pos x="connsiteX27821" y="connsiteY27821"/>
              </a:cxn>
              <a:cxn ang="0">
                <a:pos x="connsiteX27822" y="connsiteY27822"/>
              </a:cxn>
              <a:cxn ang="0">
                <a:pos x="connsiteX27823" y="connsiteY27823"/>
              </a:cxn>
              <a:cxn ang="0">
                <a:pos x="connsiteX27824" y="connsiteY27824"/>
              </a:cxn>
              <a:cxn ang="0">
                <a:pos x="connsiteX27825" y="connsiteY27825"/>
              </a:cxn>
              <a:cxn ang="0">
                <a:pos x="connsiteX27826" y="connsiteY27826"/>
              </a:cxn>
              <a:cxn ang="0">
                <a:pos x="connsiteX27827" y="connsiteY27827"/>
              </a:cxn>
              <a:cxn ang="0">
                <a:pos x="connsiteX27828" y="connsiteY27828"/>
              </a:cxn>
              <a:cxn ang="0">
                <a:pos x="connsiteX27829" y="connsiteY27829"/>
              </a:cxn>
              <a:cxn ang="0">
                <a:pos x="connsiteX27830" y="connsiteY27830"/>
              </a:cxn>
              <a:cxn ang="0">
                <a:pos x="connsiteX27831" y="connsiteY27831"/>
              </a:cxn>
              <a:cxn ang="0">
                <a:pos x="connsiteX27832" y="connsiteY27832"/>
              </a:cxn>
              <a:cxn ang="0">
                <a:pos x="connsiteX27833" y="connsiteY27833"/>
              </a:cxn>
              <a:cxn ang="0">
                <a:pos x="connsiteX27834" y="connsiteY27834"/>
              </a:cxn>
              <a:cxn ang="0">
                <a:pos x="connsiteX27835" y="connsiteY27835"/>
              </a:cxn>
              <a:cxn ang="0">
                <a:pos x="connsiteX27836" y="connsiteY27836"/>
              </a:cxn>
              <a:cxn ang="0">
                <a:pos x="connsiteX27837" y="connsiteY27837"/>
              </a:cxn>
              <a:cxn ang="0">
                <a:pos x="connsiteX27838" y="connsiteY27838"/>
              </a:cxn>
              <a:cxn ang="0">
                <a:pos x="connsiteX27839" y="connsiteY27839"/>
              </a:cxn>
              <a:cxn ang="0">
                <a:pos x="connsiteX27840" y="connsiteY27840"/>
              </a:cxn>
              <a:cxn ang="0">
                <a:pos x="connsiteX27841" y="connsiteY27841"/>
              </a:cxn>
              <a:cxn ang="0">
                <a:pos x="connsiteX27842" y="connsiteY27842"/>
              </a:cxn>
              <a:cxn ang="0">
                <a:pos x="connsiteX27843" y="connsiteY27843"/>
              </a:cxn>
              <a:cxn ang="0">
                <a:pos x="connsiteX27844" y="connsiteY27844"/>
              </a:cxn>
              <a:cxn ang="0">
                <a:pos x="connsiteX27845" y="connsiteY27845"/>
              </a:cxn>
              <a:cxn ang="0">
                <a:pos x="connsiteX27846" y="connsiteY27846"/>
              </a:cxn>
              <a:cxn ang="0">
                <a:pos x="connsiteX27847" y="connsiteY27847"/>
              </a:cxn>
              <a:cxn ang="0">
                <a:pos x="connsiteX27848" y="connsiteY27848"/>
              </a:cxn>
              <a:cxn ang="0">
                <a:pos x="connsiteX27849" y="connsiteY27849"/>
              </a:cxn>
              <a:cxn ang="0">
                <a:pos x="connsiteX27850" y="connsiteY27850"/>
              </a:cxn>
              <a:cxn ang="0">
                <a:pos x="connsiteX27851" y="connsiteY27851"/>
              </a:cxn>
              <a:cxn ang="0">
                <a:pos x="connsiteX27852" y="connsiteY27852"/>
              </a:cxn>
              <a:cxn ang="0">
                <a:pos x="connsiteX27853" y="connsiteY27853"/>
              </a:cxn>
              <a:cxn ang="0">
                <a:pos x="connsiteX27854" y="connsiteY27854"/>
              </a:cxn>
              <a:cxn ang="0">
                <a:pos x="connsiteX27855" y="connsiteY27855"/>
              </a:cxn>
              <a:cxn ang="0">
                <a:pos x="connsiteX27856" y="connsiteY27856"/>
              </a:cxn>
              <a:cxn ang="0">
                <a:pos x="connsiteX27857" y="connsiteY27857"/>
              </a:cxn>
              <a:cxn ang="0">
                <a:pos x="connsiteX27858" y="connsiteY27858"/>
              </a:cxn>
              <a:cxn ang="0">
                <a:pos x="connsiteX27859" y="connsiteY27859"/>
              </a:cxn>
              <a:cxn ang="0">
                <a:pos x="connsiteX27860" y="connsiteY27860"/>
              </a:cxn>
              <a:cxn ang="0">
                <a:pos x="connsiteX27861" y="connsiteY27861"/>
              </a:cxn>
              <a:cxn ang="0">
                <a:pos x="connsiteX27862" y="connsiteY27862"/>
              </a:cxn>
              <a:cxn ang="0">
                <a:pos x="connsiteX27863" y="connsiteY27863"/>
              </a:cxn>
              <a:cxn ang="0">
                <a:pos x="connsiteX27864" y="connsiteY27864"/>
              </a:cxn>
              <a:cxn ang="0">
                <a:pos x="connsiteX27865" y="connsiteY27865"/>
              </a:cxn>
              <a:cxn ang="0">
                <a:pos x="connsiteX27866" y="connsiteY27866"/>
              </a:cxn>
              <a:cxn ang="0">
                <a:pos x="connsiteX27867" y="connsiteY27867"/>
              </a:cxn>
              <a:cxn ang="0">
                <a:pos x="connsiteX27868" y="connsiteY27868"/>
              </a:cxn>
              <a:cxn ang="0">
                <a:pos x="connsiteX27869" y="connsiteY27869"/>
              </a:cxn>
              <a:cxn ang="0">
                <a:pos x="connsiteX27870" y="connsiteY27870"/>
              </a:cxn>
              <a:cxn ang="0">
                <a:pos x="connsiteX27871" y="connsiteY27871"/>
              </a:cxn>
              <a:cxn ang="0">
                <a:pos x="connsiteX27872" y="connsiteY27872"/>
              </a:cxn>
              <a:cxn ang="0">
                <a:pos x="connsiteX27873" y="connsiteY27873"/>
              </a:cxn>
              <a:cxn ang="0">
                <a:pos x="connsiteX27874" y="connsiteY27874"/>
              </a:cxn>
              <a:cxn ang="0">
                <a:pos x="connsiteX27875" y="connsiteY27875"/>
              </a:cxn>
              <a:cxn ang="0">
                <a:pos x="connsiteX27876" y="connsiteY27876"/>
              </a:cxn>
              <a:cxn ang="0">
                <a:pos x="connsiteX27877" y="connsiteY27877"/>
              </a:cxn>
              <a:cxn ang="0">
                <a:pos x="connsiteX27878" y="connsiteY27878"/>
              </a:cxn>
              <a:cxn ang="0">
                <a:pos x="connsiteX27879" y="connsiteY27879"/>
              </a:cxn>
              <a:cxn ang="0">
                <a:pos x="connsiteX27880" y="connsiteY27880"/>
              </a:cxn>
              <a:cxn ang="0">
                <a:pos x="connsiteX27881" y="connsiteY27881"/>
              </a:cxn>
              <a:cxn ang="0">
                <a:pos x="connsiteX27882" y="connsiteY27882"/>
              </a:cxn>
              <a:cxn ang="0">
                <a:pos x="connsiteX27883" y="connsiteY27883"/>
              </a:cxn>
              <a:cxn ang="0">
                <a:pos x="connsiteX27884" y="connsiteY27884"/>
              </a:cxn>
              <a:cxn ang="0">
                <a:pos x="connsiteX27885" y="connsiteY27885"/>
              </a:cxn>
              <a:cxn ang="0">
                <a:pos x="connsiteX27886" y="connsiteY27886"/>
              </a:cxn>
              <a:cxn ang="0">
                <a:pos x="connsiteX27887" y="connsiteY27887"/>
              </a:cxn>
              <a:cxn ang="0">
                <a:pos x="connsiteX27888" y="connsiteY27888"/>
              </a:cxn>
              <a:cxn ang="0">
                <a:pos x="connsiteX27889" y="connsiteY27889"/>
              </a:cxn>
              <a:cxn ang="0">
                <a:pos x="connsiteX27890" y="connsiteY27890"/>
              </a:cxn>
              <a:cxn ang="0">
                <a:pos x="connsiteX27891" y="connsiteY27891"/>
              </a:cxn>
              <a:cxn ang="0">
                <a:pos x="connsiteX27892" y="connsiteY27892"/>
              </a:cxn>
              <a:cxn ang="0">
                <a:pos x="connsiteX27893" y="connsiteY27893"/>
              </a:cxn>
              <a:cxn ang="0">
                <a:pos x="connsiteX27894" y="connsiteY27894"/>
              </a:cxn>
              <a:cxn ang="0">
                <a:pos x="connsiteX27895" y="connsiteY27895"/>
              </a:cxn>
              <a:cxn ang="0">
                <a:pos x="connsiteX27896" y="connsiteY27896"/>
              </a:cxn>
              <a:cxn ang="0">
                <a:pos x="connsiteX27897" y="connsiteY27897"/>
              </a:cxn>
              <a:cxn ang="0">
                <a:pos x="connsiteX27898" y="connsiteY27898"/>
              </a:cxn>
              <a:cxn ang="0">
                <a:pos x="connsiteX27899" y="connsiteY27899"/>
              </a:cxn>
              <a:cxn ang="0">
                <a:pos x="connsiteX27900" y="connsiteY27900"/>
              </a:cxn>
              <a:cxn ang="0">
                <a:pos x="connsiteX27901" y="connsiteY27901"/>
              </a:cxn>
              <a:cxn ang="0">
                <a:pos x="connsiteX27902" y="connsiteY27902"/>
              </a:cxn>
              <a:cxn ang="0">
                <a:pos x="connsiteX27903" y="connsiteY27903"/>
              </a:cxn>
              <a:cxn ang="0">
                <a:pos x="connsiteX27904" y="connsiteY27904"/>
              </a:cxn>
              <a:cxn ang="0">
                <a:pos x="connsiteX27905" y="connsiteY27905"/>
              </a:cxn>
              <a:cxn ang="0">
                <a:pos x="connsiteX27906" y="connsiteY27906"/>
              </a:cxn>
              <a:cxn ang="0">
                <a:pos x="connsiteX27907" y="connsiteY27907"/>
              </a:cxn>
              <a:cxn ang="0">
                <a:pos x="connsiteX27908" y="connsiteY27908"/>
              </a:cxn>
              <a:cxn ang="0">
                <a:pos x="connsiteX27909" y="connsiteY27909"/>
              </a:cxn>
              <a:cxn ang="0">
                <a:pos x="connsiteX27910" y="connsiteY27910"/>
              </a:cxn>
              <a:cxn ang="0">
                <a:pos x="connsiteX27911" y="connsiteY27911"/>
              </a:cxn>
              <a:cxn ang="0">
                <a:pos x="connsiteX27912" y="connsiteY27912"/>
              </a:cxn>
              <a:cxn ang="0">
                <a:pos x="connsiteX27913" y="connsiteY27913"/>
              </a:cxn>
              <a:cxn ang="0">
                <a:pos x="connsiteX27914" y="connsiteY27914"/>
              </a:cxn>
              <a:cxn ang="0">
                <a:pos x="connsiteX27915" y="connsiteY27915"/>
              </a:cxn>
              <a:cxn ang="0">
                <a:pos x="connsiteX27916" y="connsiteY27916"/>
              </a:cxn>
              <a:cxn ang="0">
                <a:pos x="connsiteX27917" y="connsiteY27917"/>
              </a:cxn>
              <a:cxn ang="0">
                <a:pos x="connsiteX27918" y="connsiteY27918"/>
              </a:cxn>
              <a:cxn ang="0">
                <a:pos x="connsiteX27919" y="connsiteY27919"/>
              </a:cxn>
              <a:cxn ang="0">
                <a:pos x="connsiteX27920" y="connsiteY27920"/>
              </a:cxn>
              <a:cxn ang="0">
                <a:pos x="connsiteX27921" y="connsiteY27921"/>
              </a:cxn>
              <a:cxn ang="0">
                <a:pos x="connsiteX27922" y="connsiteY27922"/>
              </a:cxn>
              <a:cxn ang="0">
                <a:pos x="connsiteX27923" y="connsiteY27923"/>
              </a:cxn>
              <a:cxn ang="0">
                <a:pos x="connsiteX27924" y="connsiteY27924"/>
              </a:cxn>
              <a:cxn ang="0">
                <a:pos x="connsiteX27925" y="connsiteY27925"/>
              </a:cxn>
              <a:cxn ang="0">
                <a:pos x="connsiteX27926" y="connsiteY27926"/>
              </a:cxn>
              <a:cxn ang="0">
                <a:pos x="connsiteX27927" y="connsiteY27927"/>
              </a:cxn>
              <a:cxn ang="0">
                <a:pos x="connsiteX27928" y="connsiteY27928"/>
              </a:cxn>
              <a:cxn ang="0">
                <a:pos x="connsiteX27929" y="connsiteY27929"/>
              </a:cxn>
              <a:cxn ang="0">
                <a:pos x="connsiteX27930" y="connsiteY27930"/>
              </a:cxn>
              <a:cxn ang="0">
                <a:pos x="connsiteX27931" y="connsiteY27931"/>
              </a:cxn>
              <a:cxn ang="0">
                <a:pos x="connsiteX27932" y="connsiteY27932"/>
              </a:cxn>
              <a:cxn ang="0">
                <a:pos x="connsiteX27933" y="connsiteY27933"/>
              </a:cxn>
              <a:cxn ang="0">
                <a:pos x="connsiteX27934" y="connsiteY27934"/>
              </a:cxn>
              <a:cxn ang="0">
                <a:pos x="connsiteX27935" y="connsiteY27935"/>
              </a:cxn>
              <a:cxn ang="0">
                <a:pos x="connsiteX27936" y="connsiteY27936"/>
              </a:cxn>
              <a:cxn ang="0">
                <a:pos x="connsiteX27937" y="connsiteY27937"/>
              </a:cxn>
              <a:cxn ang="0">
                <a:pos x="connsiteX27938" y="connsiteY27938"/>
              </a:cxn>
              <a:cxn ang="0">
                <a:pos x="connsiteX27939" y="connsiteY27939"/>
              </a:cxn>
              <a:cxn ang="0">
                <a:pos x="connsiteX27940" y="connsiteY27940"/>
              </a:cxn>
              <a:cxn ang="0">
                <a:pos x="connsiteX27941" y="connsiteY27941"/>
              </a:cxn>
              <a:cxn ang="0">
                <a:pos x="connsiteX27942" y="connsiteY27942"/>
              </a:cxn>
              <a:cxn ang="0">
                <a:pos x="connsiteX27943" y="connsiteY27943"/>
              </a:cxn>
              <a:cxn ang="0">
                <a:pos x="connsiteX27944" y="connsiteY27944"/>
              </a:cxn>
              <a:cxn ang="0">
                <a:pos x="connsiteX27945" y="connsiteY27945"/>
              </a:cxn>
              <a:cxn ang="0">
                <a:pos x="connsiteX27946" y="connsiteY27946"/>
              </a:cxn>
              <a:cxn ang="0">
                <a:pos x="connsiteX27947" y="connsiteY27947"/>
              </a:cxn>
              <a:cxn ang="0">
                <a:pos x="connsiteX27948" y="connsiteY27948"/>
              </a:cxn>
              <a:cxn ang="0">
                <a:pos x="connsiteX27949" y="connsiteY27949"/>
              </a:cxn>
              <a:cxn ang="0">
                <a:pos x="connsiteX27950" y="connsiteY27950"/>
              </a:cxn>
              <a:cxn ang="0">
                <a:pos x="connsiteX27951" y="connsiteY27951"/>
              </a:cxn>
              <a:cxn ang="0">
                <a:pos x="connsiteX27952" y="connsiteY27952"/>
              </a:cxn>
              <a:cxn ang="0">
                <a:pos x="connsiteX27953" y="connsiteY27953"/>
              </a:cxn>
              <a:cxn ang="0">
                <a:pos x="connsiteX27954" y="connsiteY27954"/>
              </a:cxn>
              <a:cxn ang="0">
                <a:pos x="connsiteX27955" y="connsiteY27955"/>
              </a:cxn>
              <a:cxn ang="0">
                <a:pos x="connsiteX27956" y="connsiteY27956"/>
              </a:cxn>
              <a:cxn ang="0">
                <a:pos x="connsiteX27957" y="connsiteY27957"/>
              </a:cxn>
              <a:cxn ang="0">
                <a:pos x="connsiteX27958" y="connsiteY27958"/>
              </a:cxn>
              <a:cxn ang="0">
                <a:pos x="connsiteX27959" y="connsiteY27959"/>
              </a:cxn>
              <a:cxn ang="0">
                <a:pos x="connsiteX27960" y="connsiteY27960"/>
              </a:cxn>
              <a:cxn ang="0">
                <a:pos x="connsiteX27961" y="connsiteY27961"/>
              </a:cxn>
              <a:cxn ang="0">
                <a:pos x="connsiteX27962" y="connsiteY27962"/>
              </a:cxn>
              <a:cxn ang="0">
                <a:pos x="connsiteX27963" y="connsiteY27963"/>
              </a:cxn>
              <a:cxn ang="0">
                <a:pos x="connsiteX27964" y="connsiteY27964"/>
              </a:cxn>
              <a:cxn ang="0">
                <a:pos x="connsiteX27965" y="connsiteY27965"/>
              </a:cxn>
              <a:cxn ang="0">
                <a:pos x="connsiteX27966" y="connsiteY27966"/>
              </a:cxn>
              <a:cxn ang="0">
                <a:pos x="connsiteX27967" y="connsiteY27967"/>
              </a:cxn>
              <a:cxn ang="0">
                <a:pos x="connsiteX27968" y="connsiteY27968"/>
              </a:cxn>
              <a:cxn ang="0">
                <a:pos x="connsiteX27969" y="connsiteY27969"/>
              </a:cxn>
              <a:cxn ang="0">
                <a:pos x="connsiteX27970" y="connsiteY27970"/>
              </a:cxn>
              <a:cxn ang="0">
                <a:pos x="connsiteX27971" y="connsiteY27971"/>
              </a:cxn>
              <a:cxn ang="0">
                <a:pos x="connsiteX27972" y="connsiteY27972"/>
              </a:cxn>
              <a:cxn ang="0">
                <a:pos x="connsiteX27973" y="connsiteY27973"/>
              </a:cxn>
              <a:cxn ang="0">
                <a:pos x="connsiteX27974" y="connsiteY27974"/>
              </a:cxn>
              <a:cxn ang="0">
                <a:pos x="connsiteX27975" y="connsiteY27975"/>
              </a:cxn>
              <a:cxn ang="0">
                <a:pos x="connsiteX27976" y="connsiteY27976"/>
              </a:cxn>
              <a:cxn ang="0">
                <a:pos x="connsiteX27977" y="connsiteY27977"/>
              </a:cxn>
              <a:cxn ang="0">
                <a:pos x="connsiteX27978" y="connsiteY27978"/>
              </a:cxn>
              <a:cxn ang="0">
                <a:pos x="connsiteX27979" y="connsiteY27979"/>
              </a:cxn>
              <a:cxn ang="0">
                <a:pos x="connsiteX27980" y="connsiteY27980"/>
              </a:cxn>
              <a:cxn ang="0">
                <a:pos x="connsiteX27981" y="connsiteY27981"/>
              </a:cxn>
              <a:cxn ang="0">
                <a:pos x="connsiteX27982" y="connsiteY27982"/>
              </a:cxn>
              <a:cxn ang="0">
                <a:pos x="connsiteX27983" y="connsiteY27983"/>
              </a:cxn>
              <a:cxn ang="0">
                <a:pos x="connsiteX27984" y="connsiteY27984"/>
              </a:cxn>
              <a:cxn ang="0">
                <a:pos x="connsiteX27985" y="connsiteY27985"/>
              </a:cxn>
              <a:cxn ang="0">
                <a:pos x="connsiteX27986" y="connsiteY27986"/>
              </a:cxn>
              <a:cxn ang="0">
                <a:pos x="connsiteX27987" y="connsiteY27987"/>
              </a:cxn>
              <a:cxn ang="0">
                <a:pos x="connsiteX27988" y="connsiteY27988"/>
              </a:cxn>
              <a:cxn ang="0">
                <a:pos x="connsiteX27989" y="connsiteY27989"/>
              </a:cxn>
              <a:cxn ang="0">
                <a:pos x="connsiteX27990" y="connsiteY27990"/>
              </a:cxn>
              <a:cxn ang="0">
                <a:pos x="connsiteX27991" y="connsiteY27991"/>
              </a:cxn>
              <a:cxn ang="0">
                <a:pos x="connsiteX27992" y="connsiteY27992"/>
              </a:cxn>
              <a:cxn ang="0">
                <a:pos x="connsiteX27993" y="connsiteY27993"/>
              </a:cxn>
              <a:cxn ang="0">
                <a:pos x="connsiteX27994" y="connsiteY27994"/>
              </a:cxn>
              <a:cxn ang="0">
                <a:pos x="connsiteX27995" y="connsiteY27995"/>
              </a:cxn>
              <a:cxn ang="0">
                <a:pos x="connsiteX27996" y="connsiteY27996"/>
              </a:cxn>
              <a:cxn ang="0">
                <a:pos x="connsiteX27997" y="connsiteY27997"/>
              </a:cxn>
              <a:cxn ang="0">
                <a:pos x="connsiteX27998" y="connsiteY27998"/>
              </a:cxn>
              <a:cxn ang="0">
                <a:pos x="connsiteX27999" y="connsiteY27999"/>
              </a:cxn>
              <a:cxn ang="0">
                <a:pos x="connsiteX28000" y="connsiteY28000"/>
              </a:cxn>
              <a:cxn ang="0">
                <a:pos x="connsiteX28001" y="connsiteY28001"/>
              </a:cxn>
              <a:cxn ang="0">
                <a:pos x="connsiteX28002" y="connsiteY28002"/>
              </a:cxn>
              <a:cxn ang="0">
                <a:pos x="connsiteX28003" y="connsiteY28003"/>
              </a:cxn>
              <a:cxn ang="0">
                <a:pos x="connsiteX28004" y="connsiteY28004"/>
              </a:cxn>
              <a:cxn ang="0">
                <a:pos x="connsiteX28005" y="connsiteY28005"/>
              </a:cxn>
              <a:cxn ang="0">
                <a:pos x="connsiteX28006" y="connsiteY28006"/>
              </a:cxn>
              <a:cxn ang="0">
                <a:pos x="connsiteX28007" y="connsiteY28007"/>
              </a:cxn>
              <a:cxn ang="0">
                <a:pos x="connsiteX28008" y="connsiteY28008"/>
              </a:cxn>
              <a:cxn ang="0">
                <a:pos x="connsiteX28009" y="connsiteY28009"/>
              </a:cxn>
              <a:cxn ang="0">
                <a:pos x="connsiteX28010" y="connsiteY28010"/>
              </a:cxn>
              <a:cxn ang="0">
                <a:pos x="connsiteX28011" y="connsiteY28011"/>
              </a:cxn>
              <a:cxn ang="0">
                <a:pos x="connsiteX28012" y="connsiteY28012"/>
              </a:cxn>
              <a:cxn ang="0">
                <a:pos x="connsiteX28013" y="connsiteY28013"/>
              </a:cxn>
              <a:cxn ang="0">
                <a:pos x="connsiteX28014" y="connsiteY28014"/>
              </a:cxn>
              <a:cxn ang="0">
                <a:pos x="connsiteX28015" y="connsiteY28015"/>
              </a:cxn>
              <a:cxn ang="0">
                <a:pos x="connsiteX28016" y="connsiteY28016"/>
              </a:cxn>
              <a:cxn ang="0">
                <a:pos x="connsiteX28017" y="connsiteY28017"/>
              </a:cxn>
              <a:cxn ang="0">
                <a:pos x="connsiteX28018" y="connsiteY28018"/>
              </a:cxn>
              <a:cxn ang="0">
                <a:pos x="connsiteX28019" y="connsiteY28019"/>
              </a:cxn>
              <a:cxn ang="0">
                <a:pos x="connsiteX28020" y="connsiteY28020"/>
              </a:cxn>
              <a:cxn ang="0">
                <a:pos x="connsiteX28021" y="connsiteY28021"/>
              </a:cxn>
              <a:cxn ang="0">
                <a:pos x="connsiteX28022" y="connsiteY28022"/>
              </a:cxn>
              <a:cxn ang="0">
                <a:pos x="connsiteX28023" y="connsiteY28023"/>
              </a:cxn>
              <a:cxn ang="0">
                <a:pos x="connsiteX28024" y="connsiteY28024"/>
              </a:cxn>
              <a:cxn ang="0">
                <a:pos x="connsiteX28025" y="connsiteY28025"/>
              </a:cxn>
              <a:cxn ang="0">
                <a:pos x="connsiteX28026" y="connsiteY28026"/>
              </a:cxn>
              <a:cxn ang="0">
                <a:pos x="connsiteX28027" y="connsiteY28027"/>
              </a:cxn>
              <a:cxn ang="0">
                <a:pos x="connsiteX28028" y="connsiteY28028"/>
              </a:cxn>
              <a:cxn ang="0">
                <a:pos x="connsiteX28029" y="connsiteY28029"/>
              </a:cxn>
              <a:cxn ang="0">
                <a:pos x="connsiteX28030" y="connsiteY28030"/>
              </a:cxn>
              <a:cxn ang="0">
                <a:pos x="connsiteX28031" y="connsiteY28031"/>
              </a:cxn>
              <a:cxn ang="0">
                <a:pos x="connsiteX28032" y="connsiteY28032"/>
              </a:cxn>
              <a:cxn ang="0">
                <a:pos x="connsiteX28033" y="connsiteY28033"/>
              </a:cxn>
              <a:cxn ang="0">
                <a:pos x="connsiteX28034" y="connsiteY28034"/>
              </a:cxn>
              <a:cxn ang="0">
                <a:pos x="connsiteX28035" y="connsiteY28035"/>
              </a:cxn>
              <a:cxn ang="0">
                <a:pos x="connsiteX28036" y="connsiteY28036"/>
              </a:cxn>
              <a:cxn ang="0">
                <a:pos x="connsiteX28037" y="connsiteY28037"/>
              </a:cxn>
              <a:cxn ang="0">
                <a:pos x="connsiteX28038" y="connsiteY28038"/>
              </a:cxn>
              <a:cxn ang="0">
                <a:pos x="connsiteX28039" y="connsiteY28039"/>
              </a:cxn>
              <a:cxn ang="0">
                <a:pos x="connsiteX28040" y="connsiteY28040"/>
              </a:cxn>
              <a:cxn ang="0">
                <a:pos x="connsiteX28041" y="connsiteY28041"/>
              </a:cxn>
              <a:cxn ang="0">
                <a:pos x="connsiteX28042" y="connsiteY28042"/>
              </a:cxn>
              <a:cxn ang="0">
                <a:pos x="connsiteX28043" y="connsiteY28043"/>
              </a:cxn>
              <a:cxn ang="0">
                <a:pos x="connsiteX28044" y="connsiteY28044"/>
              </a:cxn>
              <a:cxn ang="0">
                <a:pos x="connsiteX28045" y="connsiteY28045"/>
              </a:cxn>
              <a:cxn ang="0">
                <a:pos x="connsiteX28046" y="connsiteY28046"/>
              </a:cxn>
              <a:cxn ang="0">
                <a:pos x="connsiteX28047" y="connsiteY28047"/>
              </a:cxn>
              <a:cxn ang="0">
                <a:pos x="connsiteX28048" y="connsiteY28048"/>
              </a:cxn>
              <a:cxn ang="0">
                <a:pos x="connsiteX28049" y="connsiteY28049"/>
              </a:cxn>
              <a:cxn ang="0">
                <a:pos x="connsiteX28050" y="connsiteY28050"/>
              </a:cxn>
              <a:cxn ang="0">
                <a:pos x="connsiteX28051" y="connsiteY28051"/>
              </a:cxn>
              <a:cxn ang="0">
                <a:pos x="connsiteX28052" y="connsiteY28052"/>
              </a:cxn>
              <a:cxn ang="0">
                <a:pos x="connsiteX28053" y="connsiteY28053"/>
              </a:cxn>
              <a:cxn ang="0">
                <a:pos x="connsiteX28054" y="connsiteY28054"/>
              </a:cxn>
              <a:cxn ang="0">
                <a:pos x="connsiteX28055" y="connsiteY28055"/>
              </a:cxn>
              <a:cxn ang="0">
                <a:pos x="connsiteX28056" y="connsiteY28056"/>
              </a:cxn>
              <a:cxn ang="0">
                <a:pos x="connsiteX28057" y="connsiteY28057"/>
              </a:cxn>
              <a:cxn ang="0">
                <a:pos x="connsiteX28058" y="connsiteY28058"/>
              </a:cxn>
              <a:cxn ang="0">
                <a:pos x="connsiteX28059" y="connsiteY28059"/>
              </a:cxn>
              <a:cxn ang="0">
                <a:pos x="connsiteX28060" y="connsiteY28060"/>
              </a:cxn>
              <a:cxn ang="0">
                <a:pos x="connsiteX28061" y="connsiteY28061"/>
              </a:cxn>
              <a:cxn ang="0">
                <a:pos x="connsiteX28062" y="connsiteY28062"/>
              </a:cxn>
              <a:cxn ang="0">
                <a:pos x="connsiteX28063" y="connsiteY28063"/>
              </a:cxn>
              <a:cxn ang="0">
                <a:pos x="connsiteX28064" y="connsiteY28064"/>
              </a:cxn>
              <a:cxn ang="0">
                <a:pos x="connsiteX28065" y="connsiteY28065"/>
              </a:cxn>
              <a:cxn ang="0">
                <a:pos x="connsiteX28066" y="connsiteY28066"/>
              </a:cxn>
              <a:cxn ang="0">
                <a:pos x="connsiteX28067" y="connsiteY28067"/>
              </a:cxn>
              <a:cxn ang="0">
                <a:pos x="connsiteX28068" y="connsiteY28068"/>
              </a:cxn>
              <a:cxn ang="0">
                <a:pos x="connsiteX28069" y="connsiteY28069"/>
              </a:cxn>
              <a:cxn ang="0">
                <a:pos x="connsiteX28070" y="connsiteY28070"/>
              </a:cxn>
              <a:cxn ang="0">
                <a:pos x="connsiteX28071" y="connsiteY28071"/>
              </a:cxn>
              <a:cxn ang="0">
                <a:pos x="connsiteX28072" y="connsiteY28072"/>
              </a:cxn>
              <a:cxn ang="0">
                <a:pos x="connsiteX28073" y="connsiteY28073"/>
              </a:cxn>
              <a:cxn ang="0">
                <a:pos x="connsiteX28074" y="connsiteY28074"/>
              </a:cxn>
              <a:cxn ang="0">
                <a:pos x="connsiteX28075" y="connsiteY28075"/>
              </a:cxn>
              <a:cxn ang="0">
                <a:pos x="connsiteX28076" y="connsiteY28076"/>
              </a:cxn>
              <a:cxn ang="0">
                <a:pos x="connsiteX28077" y="connsiteY28077"/>
              </a:cxn>
              <a:cxn ang="0">
                <a:pos x="connsiteX28078" y="connsiteY28078"/>
              </a:cxn>
              <a:cxn ang="0">
                <a:pos x="connsiteX28079" y="connsiteY28079"/>
              </a:cxn>
              <a:cxn ang="0">
                <a:pos x="connsiteX28080" y="connsiteY28080"/>
              </a:cxn>
              <a:cxn ang="0">
                <a:pos x="connsiteX28081" y="connsiteY28081"/>
              </a:cxn>
              <a:cxn ang="0">
                <a:pos x="connsiteX28082" y="connsiteY28082"/>
              </a:cxn>
              <a:cxn ang="0">
                <a:pos x="connsiteX28083" y="connsiteY28083"/>
              </a:cxn>
              <a:cxn ang="0">
                <a:pos x="connsiteX28084" y="connsiteY28084"/>
              </a:cxn>
              <a:cxn ang="0">
                <a:pos x="connsiteX28085" y="connsiteY28085"/>
              </a:cxn>
              <a:cxn ang="0">
                <a:pos x="connsiteX28086" y="connsiteY28086"/>
              </a:cxn>
              <a:cxn ang="0">
                <a:pos x="connsiteX28087" y="connsiteY28087"/>
              </a:cxn>
              <a:cxn ang="0">
                <a:pos x="connsiteX28088" y="connsiteY28088"/>
              </a:cxn>
              <a:cxn ang="0">
                <a:pos x="connsiteX28089" y="connsiteY28089"/>
              </a:cxn>
              <a:cxn ang="0">
                <a:pos x="connsiteX28090" y="connsiteY28090"/>
              </a:cxn>
              <a:cxn ang="0">
                <a:pos x="connsiteX28091" y="connsiteY28091"/>
              </a:cxn>
              <a:cxn ang="0">
                <a:pos x="connsiteX28092" y="connsiteY28092"/>
              </a:cxn>
              <a:cxn ang="0">
                <a:pos x="connsiteX28093" y="connsiteY28093"/>
              </a:cxn>
              <a:cxn ang="0">
                <a:pos x="connsiteX28094" y="connsiteY28094"/>
              </a:cxn>
              <a:cxn ang="0">
                <a:pos x="connsiteX28095" y="connsiteY28095"/>
              </a:cxn>
              <a:cxn ang="0">
                <a:pos x="connsiteX28096" y="connsiteY28096"/>
              </a:cxn>
              <a:cxn ang="0">
                <a:pos x="connsiteX28097" y="connsiteY28097"/>
              </a:cxn>
              <a:cxn ang="0">
                <a:pos x="connsiteX28098" y="connsiteY28098"/>
              </a:cxn>
              <a:cxn ang="0">
                <a:pos x="connsiteX28099" y="connsiteY28099"/>
              </a:cxn>
              <a:cxn ang="0">
                <a:pos x="connsiteX28100" y="connsiteY28100"/>
              </a:cxn>
              <a:cxn ang="0">
                <a:pos x="connsiteX28101" y="connsiteY28101"/>
              </a:cxn>
              <a:cxn ang="0">
                <a:pos x="connsiteX28102" y="connsiteY28102"/>
              </a:cxn>
              <a:cxn ang="0">
                <a:pos x="connsiteX28103" y="connsiteY28103"/>
              </a:cxn>
              <a:cxn ang="0">
                <a:pos x="connsiteX28104" y="connsiteY28104"/>
              </a:cxn>
              <a:cxn ang="0">
                <a:pos x="connsiteX28105" y="connsiteY28105"/>
              </a:cxn>
              <a:cxn ang="0">
                <a:pos x="connsiteX28106" y="connsiteY28106"/>
              </a:cxn>
              <a:cxn ang="0">
                <a:pos x="connsiteX28107" y="connsiteY28107"/>
              </a:cxn>
              <a:cxn ang="0">
                <a:pos x="connsiteX28108" y="connsiteY28108"/>
              </a:cxn>
              <a:cxn ang="0">
                <a:pos x="connsiteX28109" y="connsiteY28109"/>
              </a:cxn>
              <a:cxn ang="0">
                <a:pos x="connsiteX28110" y="connsiteY28110"/>
              </a:cxn>
              <a:cxn ang="0">
                <a:pos x="connsiteX28111" y="connsiteY28111"/>
              </a:cxn>
              <a:cxn ang="0">
                <a:pos x="connsiteX28112" y="connsiteY28112"/>
              </a:cxn>
              <a:cxn ang="0">
                <a:pos x="connsiteX28113" y="connsiteY28113"/>
              </a:cxn>
              <a:cxn ang="0">
                <a:pos x="connsiteX28114" y="connsiteY28114"/>
              </a:cxn>
              <a:cxn ang="0">
                <a:pos x="connsiteX28115" y="connsiteY28115"/>
              </a:cxn>
              <a:cxn ang="0">
                <a:pos x="connsiteX28116" y="connsiteY28116"/>
              </a:cxn>
              <a:cxn ang="0">
                <a:pos x="connsiteX28117" y="connsiteY28117"/>
              </a:cxn>
              <a:cxn ang="0">
                <a:pos x="connsiteX28118" y="connsiteY28118"/>
              </a:cxn>
              <a:cxn ang="0">
                <a:pos x="connsiteX28119" y="connsiteY28119"/>
              </a:cxn>
              <a:cxn ang="0">
                <a:pos x="connsiteX28120" y="connsiteY28120"/>
              </a:cxn>
              <a:cxn ang="0">
                <a:pos x="connsiteX28121" y="connsiteY28121"/>
              </a:cxn>
              <a:cxn ang="0">
                <a:pos x="connsiteX28122" y="connsiteY28122"/>
              </a:cxn>
              <a:cxn ang="0">
                <a:pos x="connsiteX28123" y="connsiteY28123"/>
              </a:cxn>
              <a:cxn ang="0">
                <a:pos x="connsiteX28124" y="connsiteY28124"/>
              </a:cxn>
              <a:cxn ang="0">
                <a:pos x="connsiteX28125" y="connsiteY28125"/>
              </a:cxn>
              <a:cxn ang="0">
                <a:pos x="connsiteX28126" y="connsiteY28126"/>
              </a:cxn>
              <a:cxn ang="0">
                <a:pos x="connsiteX28127" y="connsiteY28127"/>
              </a:cxn>
              <a:cxn ang="0">
                <a:pos x="connsiteX28128" y="connsiteY28128"/>
              </a:cxn>
              <a:cxn ang="0">
                <a:pos x="connsiteX28129" y="connsiteY28129"/>
              </a:cxn>
              <a:cxn ang="0">
                <a:pos x="connsiteX28130" y="connsiteY28130"/>
              </a:cxn>
              <a:cxn ang="0">
                <a:pos x="connsiteX28131" y="connsiteY28131"/>
              </a:cxn>
              <a:cxn ang="0">
                <a:pos x="connsiteX28132" y="connsiteY28132"/>
              </a:cxn>
              <a:cxn ang="0">
                <a:pos x="connsiteX28133" y="connsiteY28133"/>
              </a:cxn>
              <a:cxn ang="0">
                <a:pos x="connsiteX28134" y="connsiteY28134"/>
              </a:cxn>
              <a:cxn ang="0">
                <a:pos x="connsiteX28135" y="connsiteY28135"/>
              </a:cxn>
              <a:cxn ang="0">
                <a:pos x="connsiteX28136" y="connsiteY28136"/>
              </a:cxn>
              <a:cxn ang="0">
                <a:pos x="connsiteX28137" y="connsiteY28137"/>
              </a:cxn>
              <a:cxn ang="0">
                <a:pos x="connsiteX28138" y="connsiteY28138"/>
              </a:cxn>
              <a:cxn ang="0">
                <a:pos x="connsiteX28139" y="connsiteY28139"/>
              </a:cxn>
              <a:cxn ang="0">
                <a:pos x="connsiteX28140" y="connsiteY28140"/>
              </a:cxn>
              <a:cxn ang="0">
                <a:pos x="connsiteX28141" y="connsiteY28141"/>
              </a:cxn>
              <a:cxn ang="0">
                <a:pos x="connsiteX28142" y="connsiteY28142"/>
              </a:cxn>
              <a:cxn ang="0">
                <a:pos x="connsiteX28143" y="connsiteY28143"/>
              </a:cxn>
              <a:cxn ang="0">
                <a:pos x="connsiteX28144" y="connsiteY28144"/>
              </a:cxn>
              <a:cxn ang="0">
                <a:pos x="connsiteX28145" y="connsiteY28145"/>
              </a:cxn>
              <a:cxn ang="0">
                <a:pos x="connsiteX28146" y="connsiteY28146"/>
              </a:cxn>
              <a:cxn ang="0">
                <a:pos x="connsiteX28147" y="connsiteY28147"/>
              </a:cxn>
              <a:cxn ang="0">
                <a:pos x="connsiteX28148" y="connsiteY28148"/>
              </a:cxn>
              <a:cxn ang="0">
                <a:pos x="connsiteX28149" y="connsiteY28149"/>
              </a:cxn>
              <a:cxn ang="0">
                <a:pos x="connsiteX28150" y="connsiteY28150"/>
              </a:cxn>
              <a:cxn ang="0">
                <a:pos x="connsiteX28151" y="connsiteY28151"/>
              </a:cxn>
              <a:cxn ang="0">
                <a:pos x="connsiteX28152" y="connsiteY28152"/>
              </a:cxn>
              <a:cxn ang="0">
                <a:pos x="connsiteX28153" y="connsiteY28153"/>
              </a:cxn>
              <a:cxn ang="0">
                <a:pos x="connsiteX28154" y="connsiteY28154"/>
              </a:cxn>
              <a:cxn ang="0">
                <a:pos x="connsiteX28155" y="connsiteY28155"/>
              </a:cxn>
              <a:cxn ang="0">
                <a:pos x="connsiteX28156" y="connsiteY28156"/>
              </a:cxn>
              <a:cxn ang="0">
                <a:pos x="connsiteX28157" y="connsiteY28157"/>
              </a:cxn>
              <a:cxn ang="0">
                <a:pos x="connsiteX28158" y="connsiteY28158"/>
              </a:cxn>
              <a:cxn ang="0">
                <a:pos x="connsiteX28159" y="connsiteY28159"/>
              </a:cxn>
              <a:cxn ang="0">
                <a:pos x="connsiteX28160" y="connsiteY28160"/>
              </a:cxn>
              <a:cxn ang="0">
                <a:pos x="connsiteX28161" y="connsiteY28161"/>
              </a:cxn>
              <a:cxn ang="0">
                <a:pos x="connsiteX28162" y="connsiteY28162"/>
              </a:cxn>
              <a:cxn ang="0">
                <a:pos x="connsiteX28163" y="connsiteY28163"/>
              </a:cxn>
              <a:cxn ang="0">
                <a:pos x="connsiteX28164" y="connsiteY28164"/>
              </a:cxn>
              <a:cxn ang="0">
                <a:pos x="connsiteX28165" y="connsiteY28165"/>
              </a:cxn>
              <a:cxn ang="0">
                <a:pos x="connsiteX28166" y="connsiteY28166"/>
              </a:cxn>
              <a:cxn ang="0">
                <a:pos x="connsiteX28167" y="connsiteY28167"/>
              </a:cxn>
              <a:cxn ang="0">
                <a:pos x="connsiteX28168" y="connsiteY28168"/>
              </a:cxn>
              <a:cxn ang="0">
                <a:pos x="connsiteX28169" y="connsiteY28169"/>
              </a:cxn>
              <a:cxn ang="0">
                <a:pos x="connsiteX28170" y="connsiteY28170"/>
              </a:cxn>
              <a:cxn ang="0">
                <a:pos x="connsiteX28171" y="connsiteY28171"/>
              </a:cxn>
              <a:cxn ang="0">
                <a:pos x="connsiteX28172" y="connsiteY28172"/>
              </a:cxn>
              <a:cxn ang="0">
                <a:pos x="connsiteX28173" y="connsiteY28173"/>
              </a:cxn>
              <a:cxn ang="0">
                <a:pos x="connsiteX28174" y="connsiteY28174"/>
              </a:cxn>
              <a:cxn ang="0">
                <a:pos x="connsiteX28175" y="connsiteY28175"/>
              </a:cxn>
              <a:cxn ang="0">
                <a:pos x="connsiteX28176" y="connsiteY28176"/>
              </a:cxn>
              <a:cxn ang="0">
                <a:pos x="connsiteX28177" y="connsiteY28177"/>
              </a:cxn>
              <a:cxn ang="0">
                <a:pos x="connsiteX28178" y="connsiteY28178"/>
              </a:cxn>
              <a:cxn ang="0">
                <a:pos x="connsiteX28179" y="connsiteY28179"/>
              </a:cxn>
              <a:cxn ang="0">
                <a:pos x="connsiteX28180" y="connsiteY28180"/>
              </a:cxn>
              <a:cxn ang="0">
                <a:pos x="connsiteX28181" y="connsiteY28181"/>
              </a:cxn>
              <a:cxn ang="0">
                <a:pos x="connsiteX28182" y="connsiteY28182"/>
              </a:cxn>
              <a:cxn ang="0">
                <a:pos x="connsiteX28183" y="connsiteY28183"/>
              </a:cxn>
              <a:cxn ang="0">
                <a:pos x="connsiteX28184" y="connsiteY28184"/>
              </a:cxn>
              <a:cxn ang="0">
                <a:pos x="connsiteX28185" y="connsiteY28185"/>
              </a:cxn>
              <a:cxn ang="0">
                <a:pos x="connsiteX28186" y="connsiteY28186"/>
              </a:cxn>
              <a:cxn ang="0">
                <a:pos x="connsiteX28187" y="connsiteY28187"/>
              </a:cxn>
              <a:cxn ang="0">
                <a:pos x="connsiteX28188" y="connsiteY28188"/>
              </a:cxn>
              <a:cxn ang="0">
                <a:pos x="connsiteX28189" y="connsiteY28189"/>
              </a:cxn>
              <a:cxn ang="0">
                <a:pos x="connsiteX28190" y="connsiteY28190"/>
              </a:cxn>
              <a:cxn ang="0">
                <a:pos x="connsiteX28191" y="connsiteY28191"/>
              </a:cxn>
              <a:cxn ang="0">
                <a:pos x="connsiteX28192" y="connsiteY28192"/>
              </a:cxn>
              <a:cxn ang="0">
                <a:pos x="connsiteX28193" y="connsiteY28193"/>
              </a:cxn>
              <a:cxn ang="0">
                <a:pos x="connsiteX28194" y="connsiteY28194"/>
              </a:cxn>
              <a:cxn ang="0">
                <a:pos x="connsiteX28195" y="connsiteY28195"/>
              </a:cxn>
              <a:cxn ang="0">
                <a:pos x="connsiteX28196" y="connsiteY28196"/>
              </a:cxn>
              <a:cxn ang="0">
                <a:pos x="connsiteX28197" y="connsiteY28197"/>
              </a:cxn>
              <a:cxn ang="0">
                <a:pos x="connsiteX28198" y="connsiteY28198"/>
              </a:cxn>
              <a:cxn ang="0">
                <a:pos x="connsiteX28199" y="connsiteY28199"/>
              </a:cxn>
              <a:cxn ang="0">
                <a:pos x="connsiteX28200" y="connsiteY28200"/>
              </a:cxn>
              <a:cxn ang="0">
                <a:pos x="connsiteX28201" y="connsiteY28201"/>
              </a:cxn>
              <a:cxn ang="0">
                <a:pos x="connsiteX28202" y="connsiteY28202"/>
              </a:cxn>
              <a:cxn ang="0">
                <a:pos x="connsiteX28203" y="connsiteY28203"/>
              </a:cxn>
              <a:cxn ang="0">
                <a:pos x="connsiteX28204" y="connsiteY28204"/>
              </a:cxn>
              <a:cxn ang="0">
                <a:pos x="connsiteX28205" y="connsiteY28205"/>
              </a:cxn>
              <a:cxn ang="0">
                <a:pos x="connsiteX28206" y="connsiteY28206"/>
              </a:cxn>
              <a:cxn ang="0">
                <a:pos x="connsiteX28207" y="connsiteY28207"/>
              </a:cxn>
              <a:cxn ang="0">
                <a:pos x="connsiteX28208" y="connsiteY28208"/>
              </a:cxn>
              <a:cxn ang="0">
                <a:pos x="connsiteX28209" y="connsiteY28209"/>
              </a:cxn>
              <a:cxn ang="0">
                <a:pos x="connsiteX28210" y="connsiteY28210"/>
              </a:cxn>
              <a:cxn ang="0">
                <a:pos x="connsiteX28211" y="connsiteY28211"/>
              </a:cxn>
              <a:cxn ang="0">
                <a:pos x="connsiteX28212" y="connsiteY28212"/>
              </a:cxn>
              <a:cxn ang="0">
                <a:pos x="connsiteX28213" y="connsiteY28213"/>
              </a:cxn>
              <a:cxn ang="0">
                <a:pos x="connsiteX28214" y="connsiteY28214"/>
              </a:cxn>
              <a:cxn ang="0">
                <a:pos x="connsiteX28215" y="connsiteY28215"/>
              </a:cxn>
              <a:cxn ang="0">
                <a:pos x="connsiteX28216" y="connsiteY28216"/>
              </a:cxn>
              <a:cxn ang="0">
                <a:pos x="connsiteX28217" y="connsiteY28217"/>
              </a:cxn>
              <a:cxn ang="0">
                <a:pos x="connsiteX28218" y="connsiteY28218"/>
              </a:cxn>
              <a:cxn ang="0">
                <a:pos x="connsiteX28219" y="connsiteY28219"/>
              </a:cxn>
              <a:cxn ang="0">
                <a:pos x="connsiteX28220" y="connsiteY28220"/>
              </a:cxn>
              <a:cxn ang="0">
                <a:pos x="connsiteX28221" y="connsiteY28221"/>
              </a:cxn>
              <a:cxn ang="0">
                <a:pos x="connsiteX28222" y="connsiteY28222"/>
              </a:cxn>
              <a:cxn ang="0">
                <a:pos x="connsiteX28223" y="connsiteY28223"/>
              </a:cxn>
              <a:cxn ang="0">
                <a:pos x="connsiteX28224" y="connsiteY28224"/>
              </a:cxn>
              <a:cxn ang="0">
                <a:pos x="connsiteX28225" y="connsiteY28225"/>
              </a:cxn>
              <a:cxn ang="0">
                <a:pos x="connsiteX28226" y="connsiteY28226"/>
              </a:cxn>
              <a:cxn ang="0">
                <a:pos x="connsiteX28227" y="connsiteY28227"/>
              </a:cxn>
              <a:cxn ang="0">
                <a:pos x="connsiteX28228" y="connsiteY28228"/>
              </a:cxn>
              <a:cxn ang="0">
                <a:pos x="connsiteX28229" y="connsiteY28229"/>
              </a:cxn>
              <a:cxn ang="0">
                <a:pos x="connsiteX28230" y="connsiteY28230"/>
              </a:cxn>
              <a:cxn ang="0">
                <a:pos x="connsiteX28231" y="connsiteY28231"/>
              </a:cxn>
              <a:cxn ang="0">
                <a:pos x="connsiteX28232" y="connsiteY28232"/>
              </a:cxn>
              <a:cxn ang="0">
                <a:pos x="connsiteX28233" y="connsiteY28233"/>
              </a:cxn>
              <a:cxn ang="0">
                <a:pos x="connsiteX28234" y="connsiteY28234"/>
              </a:cxn>
              <a:cxn ang="0">
                <a:pos x="connsiteX28235" y="connsiteY28235"/>
              </a:cxn>
              <a:cxn ang="0">
                <a:pos x="connsiteX28236" y="connsiteY28236"/>
              </a:cxn>
              <a:cxn ang="0">
                <a:pos x="connsiteX28237" y="connsiteY28237"/>
              </a:cxn>
              <a:cxn ang="0">
                <a:pos x="connsiteX28238" y="connsiteY28238"/>
              </a:cxn>
              <a:cxn ang="0">
                <a:pos x="connsiteX28239" y="connsiteY28239"/>
              </a:cxn>
              <a:cxn ang="0">
                <a:pos x="connsiteX28240" y="connsiteY28240"/>
              </a:cxn>
              <a:cxn ang="0">
                <a:pos x="connsiteX28241" y="connsiteY28241"/>
              </a:cxn>
              <a:cxn ang="0">
                <a:pos x="connsiteX28242" y="connsiteY28242"/>
              </a:cxn>
              <a:cxn ang="0">
                <a:pos x="connsiteX28243" y="connsiteY28243"/>
              </a:cxn>
              <a:cxn ang="0">
                <a:pos x="connsiteX28244" y="connsiteY28244"/>
              </a:cxn>
              <a:cxn ang="0">
                <a:pos x="connsiteX28245" y="connsiteY28245"/>
              </a:cxn>
              <a:cxn ang="0">
                <a:pos x="connsiteX28246" y="connsiteY28246"/>
              </a:cxn>
              <a:cxn ang="0">
                <a:pos x="connsiteX28247" y="connsiteY28247"/>
              </a:cxn>
              <a:cxn ang="0">
                <a:pos x="connsiteX28248" y="connsiteY28248"/>
              </a:cxn>
              <a:cxn ang="0">
                <a:pos x="connsiteX28249" y="connsiteY28249"/>
              </a:cxn>
              <a:cxn ang="0">
                <a:pos x="connsiteX28250" y="connsiteY28250"/>
              </a:cxn>
              <a:cxn ang="0">
                <a:pos x="connsiteX28251" y="connsiteY28251"/>
              </a:cxn>
              <a:cxn ang="0">
                <a:pos x="connsiteX28252" y="connsiteY28252"/>
              </a:cxn>
              <a:cxn ang="0">
                <a:pos x="connsiteX28253" y="connsiteY28253"/>
              </a:cxn>
              <a:cxn ang="0">
                <a:pos x="connsiteX28254" y="connsiteY28254"/>
              </a:cxn>
              <a:cxn ang="0">
                <a:pos x="connsiteX28255" y="connsiteY28255"/>
              </a:cxn>
              <a:cxn ang="0">
                <a:pos x="connsiteX28256" y="connsiteY28256"/>
              </a:cxn>
              <a:cxn ang="0">
                <a:pos x="connsiteX28257" y="connsiteY28257"/>
              </a:cxn>
              <a:cxn ang="0">
                <a:pos x="connsiteX28258" y="connsiteY28258"/>
              </a:cxn>
              <a:cxn ang="0">
                <a:pos x="connsiteX28259" y="connsiteY28259"/>
              </a:cxn>
              <a:cxn ang="0">
                <a:pos x="connsiteX28260" y="connsiteY28260"/>
              </a:cxn>
              <a:cxn ang="0">
                <a:pos x="connsiteX28261" y="connsiteY28261"/>
              </a:cxn>
              <a:cxn ang="0">
                <a:pos x="connsiteX28262" y="connsiteY28262"/>
              </a:cxn>
              <a:cxn ang="0">
                <a:pos x="connsiteX28263" y="connsiteY28263"/>
              </a:cxn>
              <a:cxn ang="0">
                <a:pos x="connsiteX28264" y="connsiteY28264"/>
              </a:cxn>
              <a:cxn ang="0">
                <a:pos x="connsiteX28265" y="connsiteY28265"/>
              </a:cxn>
              <a:cxn ang="0">
                <a:pos x="connsiteX28266" y="connsiteY28266"/>
              </a:cxn>
              <a:cxn ang="0">
                <a:pos x="connsiteX28267" y="connsiteY28267"/>
              </a:cxn>
              <a:cxn ang="0">
                <a:pos x="connsiteX28268" y="connsiteY28268"/>
              </a:cxn>
              <a:cxn ang="0">
                <a:pos x="connsiteX28269" y="connsiteY28269"/>
              </a:cxn>
              <a:cxn ang="0">
                <a:pos x="connsiteX28270" y="connsiteY28270"/>
              </a:cxn>
              <a:cxn ang="0">
                <a:pos x="connsiteX28271" y="connsiteY28271"/>
              </a:cxn>
              <a:cxn ang="0">
                <a:pos x="connsiteX28272" y="connsiteY28272"/>
              </a:cxn>
              <a:cxn ang="0">
                <a:pos x="connsiteX28273" y="connsiteY28273"/>
              </a:cxn>
              <a:cxn ang="0">
                <a:pos x="connsiteX28274" y="connsiteY28274"/>
              </a:cxn>
              <a:cxn ang="0">
                <a:pos x="connsiteX28275" y="connsiteY28275"/>
              </a:cxn>
              <a:cxn ang="0">
                <a:pos x="connsiteX28276" y="connsiteY28276"/>
              </a:cxn>
              <a:cxn ang="0">
                <a:pos x="connsiteX28277" y="connsiteY28277"/>
              </a:cxn>
              <a:cxn ang="0">
                <a:pos x="connsiteX28278" y="connsiteY28278"/>
              </a:cxn>
              <a:cxn ang="0">
                <a:pos x="connsiteX28279" y="connsiteY28279"/>
              </a:cxn>
              <a:cxn ang="0">
                <a:pos x="connsiteX28280" y="connsiteY28280"/>
              </a:cxn>
              <a:cxn ang="0">
                <a:pos x="connsiteX28281" y="connsiteY28281"/>
              </a:cxn>
              <a:cxn ang="0">
                <a:pos x="connsiteX28282" y="connsiteY28282"/>
              </a:cxn>
              <a:cxn ang="0">
                <a:pos x="connsiteX28283" y="connsiteY28283"/>
              </a:cxn>
              <a:cxn ang="0">
                <a:pos x="connsiteX28284" y="connsiteY28284"/>
              </a:cxn>
              <a:cxn ang="0">
                <a:pos x="connsiteX28285" y="connsiteY28285"/>
              </a:cxn>
              <a:cxn ang="0">
                <a:pos x="connsiteX28286" y="connsiteY28286"/>
              </a:cxn>
              <a:cxn ang="0">
                <a:pos x="connsiteX28287" y="connsiteY28287"/>
              </a:cxn>
              <a:cxn ang="0">
                <a:pos x="connsiteX28288" y="connsiteY28288"/>
              </a:cxn>
              <a:cxn ang="0">
                <a:pos x="connsiteX28289" y="connsiteY28289"/>
              </a:cxn>
              <a:cxn ang="0">
                <a:pos x="connsiteX28290" y="connsiteY28290"/>
              </a:cxn>
              <a:cxn ang="0">
                <a:pos x="connsiteX28291" y="connsiteY28291"/>
              </a:cxn>
              <a:cxn ang="0">
                <a:pos x="connsiteX28292" y="connsiteY28292"/>
              </a:cxn>
              <a:cxn ang="0">
                <a:pos x="connsiteX28293" y="connsiteY28293"/>
              </a:cxn>
              <a:cxn ang="0">
                <a:pos x="connsiteX28294" y="connsiteY28294"/>
              </a:cxn>
              <a:cxn ang="0">
                <a:pos x="connsiteX28295" y="connsiteY28295"/>
              </a:cxn>
              <a:cxn ang="0">
                <a:pos x="connsiteX28296" y="connsiteY28296"/>
              </a:cxn>
              <a:cxn ang="0">
                <a:pos x="connsiteX28297" y="connsiteY28297"/>
              </a:cxn>
              <a:cxn ang="0">
                <a:pos x="connsiteX28298" y="connsiteY28298"/>
              </a:cxn>
              <a:cxn ang="0">
                <a:pos x="connsiteX28299" y="connsiteY28299"/>
              </a:cxn>
              <a:cxn ang="0">
                <a:pos x="connsiteX28300" y="connsiteY28300"/>
              </a:cxn>
              <a:cxn ang="0">
                <a:pos x="connsiteX28301" y="connsiteY28301"/>
              </a:cxn>
              <a:cxn ang="0">
                <a:pos x="connsiteX28302" y="connsiteY28302"/>
              </a:cxn>
              <a:cxn ang="0">
                <a:pos x="connsiteX28303" y="connsiteY28303"/>
              </a:cxn>
              <a:cxn ang="0">
                <a:pos x="connsiteX28304" y="connsiteY28304"/>
              </a:cxn>
              <a:cxn ang="0">
                <a:pos x="connsiteX28305" y="connsiteY28305"/>
              </a:cxn>
              <a:cxn ang="0">
                <a:pos x="connsiteX28306" y="connsiteY28306"/>
              </a:cxn>
              <a:cxn ang="0">
                <a:pos x="connsiteX28307" y="connsiteY28307"/>
              </a:cxn>
              <a:cxn ang="0">
                <a:pos x="connsiteX28308" y="connsiteY28308"/>
              </a:cxn>
              <a:cxn ang="0">
                <a:pos x="connsiteX28309" y="connsiteY28309"/>
              </a:cxn>
              <a:cxn ang="0">
                <a:pos x="connsiteX28310" y="connsiteY28310"/>
              </a:cxn>
              <a:cxn ang="0">
                <a:pos x="connsiteX28311" y="connsiteY28311"/>
              </a:cxn>
              <a:cxn ang="0">
                <a:pos x="connsiteX28312" y="connsiteY28312"/>
              </a:cxn>
              <a:cxn ang="0">
                <a:pos x="connsiteX28313" y="connsiteY28313"/>
              </a:cxn>
              <a:cxn ang="0">
                <a:pos x="connsiteX28314" y="connsiteY28314"/>
              </a:cxn>
              <a:cxn ang="0">
                <a:pos x="connsiteX28315" y="connsiteY28315"/>
              </a:cxn>
              <a:cxn ang="0">
                <a:pos x="connsiteX28316" y="connsiteY28316"/>
              </a:cxn>
              <a:cxn ang="0">
                <a:pos x="connsiteX28317" y="connsiteY28317"/>
              </a:cxn>
              <a:cxn ang="0">
                <a:pos x="connsiteX28318" y="connsiteY28318"/>
              </a:cxn>
              <a:cxn ang="0">
                <a:pos x="connsiteX28319" y="connsiteY28319"/>
              </a:cxn>
              <a:cxn ang="0">
                <a:pos x="connsiteX28320" y="connsiteY28320"/>
              </a:cxn>
              <a:cxn ang="0">
                <a:pos x="connsiteX28321" y="connsiteY28321"/>
              </a:cxn>
              <a:cxn ang="0">
                <a:pos x="connsiteX28322" y="connsiteY28322"/>
              </a:cxn>
              <a:cxn ang="0">
                <a:pos x="connsiteX28323" y="connsiteY28323"/>
              </a:cxn>
              <a:cxn ang="0">
                <a:pos x="connsiteX28324" y="connsiteY28324"/>
              </a:cxn>
              <a:cxn ang="0">
                <a:pos x="connsiteX28325" y="connsiteY28325"/>
              </a:cxn>
              <a:cxn ang="0">
                <a:pos x="connsiteX28326" y="connsiteY28326"/>
              </a:cxn>
              <a:cxn ang="0">
                <a:pos x="connsiteX28327" y="connsiteY28327"/>
              </a:cxn>
              <a:cxn ang="0">
                <a:pos x="connsiteX28328" y="connsiteY28328"/>
              </a:cxn>
              <a:cxn ang="0">
                <a:pos x="connsiteX28329" y="connsiteY28329"/>
              </a:cxn>
              <a:cxn ang="0">
                <a:pos x="connsiteX28330" y="connsiteY28330"/>
              </a:cxn>
              <a:cxn ang="0">
                <a:pos x="connsiteX28331" y="connsiteY28331"/>
              </a:cxn>
              <a:cxn ang="0">
                <a:pos x="connsiteX28332" y="connsiteY28332"/>
              </a:cxn>
              <a:cxn ang="0">
                <a:pos x="connsiteX28333" y="connsiteY28333"/>
              </a:cxn>
              <a:cxn ang="0">
                <a:pos x="connsiteX28334" y="connsiteY28334"/>
              </a:cxn>
              <a:cxn ang="0">
                <a:pos x="connsiteX28335" y="connsiteY28335"/>
              </a:cxn>
              <a:cxn ang="0">
                <a:pos x="connsiteX28336" y="connsiteY28336"/>
              </a:cxn>
              <a:cxn ang="0">
                <a:pos x="connsiteX28337" y="connsiteY28337"/>
              </a:cxn>
              <a:cxn ang="0">
                <a:pos x="connsiteX28338" y="connsiteY28338"/>
              </a:cxn>
              <a:cxn ang="0">
                <a:pos x="connsiteX28339" y="connsiteY28339"/>
              </a:cxn>
              <a:cxn ang="0">
                <a:pos x="connsiteX28340" y="connsiteY28340"/>
              </a:cxn>
              <a:cxn ang="0">
                <a:pos x="connsiteX28341" y="connsiteY28341"/>
              </a:cxn>
              <a:cxn ang="0">
                <a:pos x="connsiteX28342" y="connsiteY28342"/>
              </a:cxn>
              <a:cxn ang="0">
                <a:pos x="connsiteX28343" y="connsiteY28343"/>
              </a:cxn>
              <a:cxn ang="0">
                <a:pos x="connsiteX28344" y="connsiteY28344"/>
              </a:cxn>
              <a:cxn ang="0">
                <a:pos x="connsiteX28345" y="connsiteY28345"/>
              </a:cxn>
              <a:cxn ang="0">
                <a:pos x="connsiteX28346" y="connsiteY28346"/>
              </a:cxn>
              <a:cxn ang="0">
                <a:pos x="connsiteX28347" y="connsiteY28347"/>
              </a:cxn>
              <a:cxn ang="0">
                <a:pos x="connsiteX28348" y="connsiteY28348"/>
              </a:cxn>
              <a:cxn ang="0">
                <a:pos x="connsiteX28349" y="connsiteY28349"/>
              </a:cxn>
              <a:cxn ang="0">
                <a:pos x="connsiteX28350" y="connsiteY28350"/>
              </a:cxn>
              <a:cxn ang="0">
                <a:pos x="connsiteX28351" y="connsiteY28351"/>
              </a:cxn>
              <a:cxn ang="0">
                <a:pos x="connsiteX28352" y="connsiteY28352"/>
              </a:cxn>
              <a:cxn ang="0">
                <a:pos x="connsiteX28353" y="connsiteY28353"/>
              </a:cxn>
              <a:cxn ang="0">
                <a:pos x="connsiteX28354" y="connsiteY28354"/>
              </a:cxn>
              <a:cxn ang="0">
                <a:pos x="connsiteX28355" y="connsiteY28355"/>
              </a:cxn>
              <a:cxn ang="0">
                <a:pos x="connsiteX28356" y="connsiteY28356"/>
              </a:cxn>
              <a:cxn ang="0">
                <a:pos x="connsiteX28357" y="connsiteY28357"/>
              </a:cxn>
              <a:cxn ang="0">
                <a:pos x="connsiteX28358" y="connsiteY28358"/>
              </a:cxn>
              <a:cxn ang="0">
                <a:pos x="connsiteX28359" y="connsiteY28359"/>
              </a:cxn>
              <a:cxn ang="0">
                <a:pos x="connsiteX28360" y="connsiteY28360"/>
              </a:cxn>
              <a:cxn ang="0">
                <a:pos x="connsiteX28361" y="connsiteY28361"/>
              </a:cxn>
              <a:cxn ang="0">
                <a:pos x="connsiteX28362" y="connsiteY28362"/>
              </a:cxn>
              <a:cxn ang="0">
                <a:pos x="connsiteX28363" y="connsiteY28363"/>
              </a:cxn>
              <a:cxn ang="0">
                <a:pos x="connsiteX28364" y="connsiteY28364"/>
              </a:cxn>
              <a:cxn ang="0">
                <a:pos x="connsiteX28365" y="connsiteY28365"/>
              </a:cxn>
              <a:cxn ang="0">
                <a:pos x="connsiteX28366" y="connsiteY28366"/>
              </a:cxn>
              <a:cxn ang="0">
                <a:pos x="connsiteX28367" y="connsiteY28367"/>
              </a:cxn>
              <a:cxn ang="0">
                <a:pos x="connsiteX28368" y="connsiteY28368"/>
              </a:cxn>
              <a:cxn ang="0">
                <a:pos x="connsiteX28369" y="connsiteY28369"/>
              </a:cxn>
              <a:cxn ang="0">
                <a:pos x="connsiteX28370" y="connsiteY28370"/>
              </a:cxn>
              <a:cxn ang="0">
                <a:pos x="connsiteX28371" y="connsiteY28371"/>
              </a:cxn>
              <a:cxn ang="0">
                <a:pos x="connsiteX28372" y="connsiteY28372"/>
              </a:cxn>
              <a:cxn ang="0">
                <a:pos x="connsiteX28373" y="connsiteY28373"/>
              </a:cxn>
              <a:cxn ang="0">
                <a:pos x="connsiteX28374" y="connsiteY28374"/>
              </a:cxn>
              <a:cxn ang="0">
                <a:pos x="connsiteX28375" y="connsiteY28375"/>
              </a:cxn>
              <a:cxn ang="0">
                <a:pos x="connsiteX28376" y="connsiteY28376"/>
              </a:cxn>
              <a:cxn ang="0">
                <a:pos x="connsiteX28377" y="connsiteY28377"/>
              </a:cxn>
              <a:cxn ang="0">
                <a:pos x="connsiteX28378" y="connsiteY28378"/>
              </a:cxn>
              <a:cxn ang="0">
                <a:pos x="connsiteX28379" y="connsiteY28379"/>
              </a:cxn>
              <a:cxn ang="0">
                <a:pos x="connsiteX28380" y="connsiteY28380"/>
              </a:cxn>
              <a:cxn ang="0">
                <a:pos x="connsiteX28381" y="connsiteY28381"/>
              </a:cxn>
              <a:cxn ang="0">
                <a:pos x="connsiteX28382" y="connsiteY28382"/>
              </a:cxn>
              <a:cxn ang="0">
                <a:pos x="connsiteX28383" y="connsiteY28383"/>
              </a:cxn>
              <a:cxn ang="0">
                <a:pos x="connsiteX28384" y="connsiteY28384"/>
              </a:cxn>
              <a:cxn ang="0">
                <a:pos x="connsiteX28385" y="connsiteY28385"/>
              </a:cxn>
              <a:cxn ang="0">
                <a:pos x="connsiteX28386" y="connsiteY28386"/>
              </a:cxn>
              <a:cxn ang="0">
                <a:pos x="connsiteX28387" y="connsiteY28387"/>
              </a:cxn>
              <a:cxn ang="0">
                <a:pos x="connsiteX28388" y="connsiteY28388"/>
              </a:cxn>
              <a:cxn ang="0">
                <a:pos x="connsiteX28389" y="connsiteY28389"/>
              </a:cxn>
              <a:cxn ang="0">
                <a:pos x="connsiteX28390" y="connsiteY28390"/>
              </a:cxn>
              <a:cxn ang="0">
                <a:pos x="connsiteX28391" y="connsiteY28391"/>
              </a:cxn>
              <a:cxn ang="0">
                <a:pos x="connsiteX28392" y="connsiteY28392"/>
              </a:cxn>
              <a:cxn ang="0">
                <a:pos x="connsiteX28393" y="connsiteY28393"/>
              </a:cxn>
              <a:cxn ang="0">
                <a:pos x="connsiteX28394" y="connsiteY28394"/>
              </a:cxn>
              <a:cxn ang="0">
                <a:pos x="connsiteX28395" y="connsiteY28395"/>
              </a:cxn>
              <a:cxn ang="0">
                <a:pos x="connsiteX28396" y="connsiteY28396"/>
              </a:cxn>
              <a:cxn ang="0">
                <a:pos x="connsiteX28397" y="connsiteY28397"/>
              </a:cxn>
              <a:cxn ang="0">
                <a:pos x="connsiteX28398" y="connsiteY28398"/>
              </a:cxn>
              <a:cxn ang="0">
                <a:pos x="connsiteX28399" y="connsiteY28399"/>
              </a:cxn>
              <a:cxn ang="0">
                <a:pos x="connsiteX28400" y="connsiteY28400"/>
              </a:cxn>
              <a:cxn ang="0">
                <a:pos x="connsiteX28401" y="connsiteY28401"/>
              </a:cxn>
              <a:cxn ang="0">
                <a:pos x="connsiteX28402" y="connsiteY28402"/>
              </a:cxn>
              <a:cxn ang="0">
                <a:pos x="connsiteX28403" y="connsiteY28403"/>
              </a:cxn>
              <a:cxn ang="0">
                <a:pos x="connsiteX28404" y="connsiteY28404"/>
              </a:cxn>
              <a:cxn ang="0">
                <a:pos x="connsiteX28405" y="connsiteY28405"/>
              </a:cxn>
              <a:cxn ang="0">
                <a:pos x="connsiteX28406" y="connsiteY28406"/>
              </a:cxn>
              <a:cxn ang="0">
                <a:pos x="connsiteX28407" y="connsiteY28407"/>
              </a:cxn>
              <a:cxn ang="0">
                <a:pos x="connsiteX28408" y="connsiteY28408"/>
              </a:cxn>
              <a:cxn ang="0">
                <a:pos x="connsiteX28409" y="connsiteY28409"/>
              </a:cxn>
              <a:cxn ang="0">
                <a:pos x="connsiteX28410" y="connsiteY28410"/>
              </a:cxn>
              <a:cxn ang="0">
                <a:pos x="connsiteX28411" y="connsiteY28411"/>
              </a:cxn>
              <a:cxn ang="0">
                <a:pos x="connsiteX28412" y="connsiteY28412"/>
              </a:cxn>
              <a:cxn ang="0">
                <a:pos x="connsiteX28413" y="connsiteY28413"/>
              </a:cxn>
              <a:cxn ang="0">
                <a:pos x="connsiteX28414" y="connsiteY28414"/>
              </a:cxn>
              <a:cxn ang="0">
                <a:pos x="connsiteX28415" y="connsiteY28415"/>
              </a:cxn>
              <a:cxn ang="0">
                <a:pos x="connsiteX28416" y="connsiteY28416"/>
              </a:cxn>
              <a:cxn ang="0">
                <a:pos x="connsiteX28417" y="connsiteY28417"/>
              </a:cxn>
              <a:cxn ang="0">
                <a:pos x="connsiteX28418" y="connsiteY28418"/>
              </a:cxn>
              <a:cxn ang="0">
                <a:pos x="connsiteX28419" y="connsiteY28419"/>
              </a:cxn>
              <a:cxn ang="0">
                <a:pos x="connsiteX28420" y="connsiteY28420"/>
              </a:cxn>
              <a:cxn ang="0">
                <a:pos x="connsiteX28421" y="connsiteY28421"/>
              </a:cxn>
              <a:cxn ang="0">
                <a:pos x="connsiteX28422" y="connsiteY28422"/>
              </a:cxn>
              <a:cxn ang="0">
                <a:pos x="connsiteX28423" y="connsiteY28423"/>
              </a:cxn>
              <a:cxn ang="0">
                <a:pos x="connsiteX28424" y="connsiteY28424"/>
              </a:cxn>
              <a:cxn ang="0">
                <a:pos x="connsiteX28425" y="connsiteY28425"/>
              </a:cxn>
              <a:cxn ang="0">
                <a:pos x="connsiteX28426" y="connsiteY28426"/>
              </a:cxn>
              <a:cxn ang="0">
                <a:pos x="connsiteX28427" y="connsiteY28427"/>
              </a:cxn>
              <a:cxn ang="0">
                <a:pos x="connsiteX28428" y="connsiteY28428"/>
              </a:cxn>
              <a:cxn ang="0">
                <a:pos x="connsiteX28429" y="connsiteY28429"/>
              </a:cxn>
              <a:cxn ang="0">
                <a:pos x="connsiteX28430" y="connsiteY28430"/>
              </a:cxn>
              <a:cxn ang="0">
                <a:pos x="connsiteX28431" y="connsiteY28431"/>
              </a:cxn>
              <a:cxn ang="0">
                <a:pos x="connsiteX28432" y="connsiteY28432"/>
              </a:cxn>
              <a:cxn ang="0">
                <a:pos x="connsiteX28433" y="connsiteY28433"/>
              </a:cxn>
              <a:cxn ang="0">
                <a:pos x="connsiteX28434" y="connsiteY28434"/>
              </a:cxn>
              <a:cxn ang="0">
                <a:pos x="connsiteX28435" y="connsiteY28435"/>
              </a:cxn>
              <a:cxn ang="0">
                <a:pos x="connsiteX28436" y="connsiteY28436"/>
              </a:cxn>
              <a:cxn ang="0">
                <a:pos x="connsiteX28437" y="connsiteY28437"/>
              </a:cxn>
              <a:cxn ang="0">
                <a:pos x="connsiteX28438" y="connsiteY28438"/>
              </a:cxn>
              <a:cxn ang="0">
                <a:pos x="connsiteX28439" y="connsiteY28439"/>
              </a:cxn>
              <a:cxn ang="0">
                <a:pos x="connsiteX28440" y="connsiteY28440"/>
              </a:cxn>
              <a:cxn ang="0">
                <a:pos x="connsiteX28441" y="connsiteY28441"/>
              </a:cxn>
              <a:cxn ang="0">
                <a:pos x="connsiteX28442" y="connsiteY28442"/>
              </a:cxn>
              <a:cxn ang="0">
                <a:pos x="connsiteX28443" y="connsiteY28443"/>
              </a:cxn>
              <a:cxn ang="0">
                <a:pos x="connsiteX28444" y="connsiteY28444"/>
              </a:cxn>
              <a:cxn ang="0">
                <a:pos x="connsiteX28445" y="connsiteY28445"/>
              </a:cxn>
              <a:cxn ang="0">
                <a:pos x="connsiteX28446" y="connsiteY28446"/>
              </a:cxn>
              <a:cxn ang="0">
                <a:pos x="connsiteX28447" y="connsiteY28447"/>
              </a:cxn>
              <a:cxn ang="0">
                <a:pos x="connsiteX28448" y="connsiteY28448"/>
              </a:cxn>
              <a:cxn ang="0">
                <a:pos x="connsiteX28449" y="connsiteY28449"/>
              </a:cxn>
              <a:cxn ang="0">
                <a:pos x="connsiteX28450" y="connsiteY28450"/>
              </a:cxn>
              <a:cxn ang="0">
                <a:pos x="connsiteX28451" y="connsiteY28451"/>
              </a:cxn>
              <a:cxn ang="0">
                <a:pos x="connsiteX28452" y="connsiteY28452"/>
              </a:cxn>
              <a:cxn ang="0">
                <a:pos x="connsiteX28453" y="connsiteY28453"/>
              </a:cxn>
              <a:cxn ang="0">
                <a:pos x="connsiteX28454" y="connsiteY28454"/>
              </a:cxn>
              <a:cxn ang="0">
                <a:pos x="connsiteX28455" y="connsiteY28455"/>
              </a:cxn>
              <a:cxn ang="0">
                <a:pos x="connsiteX28456" y="connsiteY28456"/>
              </a:cxn>
              <a:cxn ang="0">
                <a:pos x="connsiteX28457" y="connsiteY28457"/>
              </a:cxn>
              <a:cxn ang="0">
                <a:pos x="connsiteX28458" y="connsiteY28458"/>
              </a:cxn>
              <a:cxn ang="0">
                <a:pos x="connsiteX28459" y="connsiteY28459"/>
              </a:cxn>
              <a:cxn ang="0">
                <a:pos x="connsiteX28460" y="connsiteY28460"/>
              </a:cxn>
              <a:cxn ang="0">
                <a:pos x="connsiteX28461" y="connsiteY28461"/>
              </a:cxn>
              <a:cxn ang="0">
                <a:pos x="connsiteX28462" y="connsiteY28462"/>
              </a:cxn>
              <a:cxn ang="0">
                <a:pos x="connsiteX28463" y="connsiteY28463"/>
              </a:cxn>
              <a:cxn ang="0">
                <a:pos x="connsiteX28464" y="connsiteY28464"/>
              </a:cxn>
              <a:cxn ang="0">
                <a:pos x="connsiteX28465" y="connsiteY28465"/>
              </a:cxn>
              <a:cxn ang="0">
                <a:pos x="connsiteX28466" y="connsiteY28466"/>
              </a:cxn>
              <a:cxn ang="0">
                <a:pos x="connsiteX28467" y="connsiteY28467"/>
              </a:cxn>
              <a:cxn ang="0">
                <a:pos x="connsiteX28468" y="connsiteY28468"/>
              </a:cxn>
              <a:cxn ang="0">
                <a:pos x="connsiteX28469" y="connsiteY28469"/>
              </a:cxn>
              <a:cxn ang="0">
                <a:pos x="connsiteX28470" y="connsiteY28470"/>
              </a:cxn>
              <a:cxn ang="0">
                <a:pos x="connsiteX28471" y="connsiteY28471"/>
              </a:cxn>
              <a:cxn ang="0">
                <a:pos x="connsiteX28472" y="connsiteY28472"/>
              </a:cxn>
              <a:cxn ang="0">
                <a:pos x="connsiteX28473" y="connsiteY28473"/>
              </a:cxn>
              <a:cxn ang="0">
                <a:pos x="connsiteX28474" y="connsiteY28474"/>
              </a:cxn>
              <a:cxn ang="0">
                <a:pos x="connsiteX28475" y="connsiteY28475"/>
              </a:cxn>
              <a:cxn ang="0">
                <a:pos x="connsiteX28476" y="connsiteY28476"/>
              </a:cxn>
              <a:cxn ang="0">
                <a:pos x="connsiteX28477" y="connsiteY28477"/>
              </a:cxn>
              <a:cxn ang="0">
                <a:pos x="connsiteX28478" y="connsiteY28478"/>
              </a:cxn>
              <a:cxn ang="0">
                <a:pos x="connsiteX28479" y="connsiteY28479"/>
              </a:cxn>
              <a:cxn ang="0">
                <a:pos x="connsiteX28480" y="connsiteY28480"/>
              </a:cxn>
              <a:cxn ang="0">
                <a:pos x="connsiteX28481" y="connsiteY28481"/>
              </a:cxn>
              <a:cxn ang="0">
                <a:pos x="connsiteX28482" y="connsiteY28482"/>
              </a:cxn>
              <a:cxn ang="0">
                <a:pos x="connsiteX28483" y="connsiteY28483"/>
              </a:cxn>
              <a:cxn ang="0">
                <a:pos x="connsiteX28484" y="connsiteY28484"/>
              </a:cxn>
              <a:cxn ang="0">
                <a:pos x="connsiteX28485" y="connsiteY28485"/>
              </a:cxn>
              <a:cxn ang="0">
                <a:pos x="connsiteX28486" y="connsiteY28486"/>
              </a:cxn>
              <a:cxn ang="0">
                <a:pos x="connsiteX28487" y="connsiteY28487"/>
              </a:cxn>
              <a:cxn ang="0">
                <a:pos x="connsiteX28488" y="connsiteY28488"/>
              </a:cxn>
              <a:cxn ang="0">
                <a:pos x="connsiteX28489" y="connsiteY28489"/>
              </a:cxn>
              <a:cxn ang="0">
                <a:pos x="connsiteX28490" y="connsiteY28490"/>
              </a:cxn>
              <a:cxn ang="0">
                <a:pos x="connsiteX28491" y="connsiteY28491"/>
              </a:cxn>
              <a:cxn ang="0">
                <a:pos x="connsiteX28492" y="connsiteY28492"/>
              </a:cxn>
              <a:cxn ang="0">
                <a:pos x="connsiteX28493" y="connsiteY28493"/>
              </a:cxn>
              <a:cxn ang="0">
                <a:pos x="connsiteX28494" y="connsiteY28494"/>
              </a:cxn>
              <a:cxn ang="0">
                <a:pos x="connsiteX28495" y="connsiteY28495"/>
              </a:cxn>
              <a:cxn ang="0">
                <a:pos x="connsiteX28496" y="connsiteY28496"/>
              </a:cxn>
              <a:cxn ang="0">
                <a:pos x="connsiteX28497" y="connsiteY28497"/>
              </a:cxn>
              <a:cxn ang="0">
                <a:pos x="connsiteX28498" y="connsiteY28498"/>
              </a:cxn>
              <a:cxn ang="0">
                <a:pos x="connsiteX28499" y="connsiteY28499"/>
              </a:cxn>
              <a:cxn ang="0">
                <a:pos x="connsiteX28500" y="connsiteY28500"/>
              </a:cxn>
              <a:cxn ang="0">
                <a:pos x="connsiteX28501" y="connsiteY28501"/>
              </a:cxn>
              <a:cxn ang="0">
                <a:pos x="connsiteX28502" y="connsiteY28502"/>
              </a:cxn>
              <a:cxn ang="0">
                <a:pos x="connsiteX28503" y="connsiteY28503"/>
              </a:cxn>
              <a:cxn ang="0">
                <a:pos x="connsiteX28504" y="connsiteY28504"/>
              </a:cxn>
              <a:cxn ang="0">
                <a:pos x="connsiteX28505" y="connsiteY28505"/>
              </a:cxn>
              <a:cxn ang="0">
                <a:pos x="connsiteX28506" y="connsiteY28506"/>
              </a:cxn>
              <a:cxn ang="0">
                <a:pos x="connsiteX28507" y="connsiteY28507"/>
              </a:cxn>
              <a:cxn ang="0">
                <a:pos x="connsiteX28508" y="connsiteY28508"/>
              </a:cxn>
              <a:cxn ang="0">
                <a:pos x="connsiteX28509" y="connsiteY28509"/>
              </a:cxn>
              <a:cxn ang="0">
                <a:pos x="connsiteX28510" y="connsiteY28510"/>
              </a:cxn>
              <a:cxn ang="0">
                <a:pos x="connsiteX28511" y="connsiteY28511"/>
              </a:cxn>
              <a:cxn ang="0">
                <a:pos x="connsiteX28512" y="connsiteY28512"/>
              </a:cxn>
              <a:cxn ang="0">
                <a:pos x="connsiteX28513" y="connsiteY28513"/>
              </a:cxn>
              <a:cxn ang="0">
                <a:pos x="connsiteX28514" y="connsiteY28514"/>
              </a:cxn>
              <a:cxn ang="0">
                <a:pos x="connsiteX28515" y="connsiteY28515"/>
              </a:cxn>
              <a:cxn ang="0">
                <a:pos x="connsiteX28516" y="connsiteY28516"/>
              </a:cxn>
              <a:cxn ang="0">
                <a:pos x="connsiteX28517" y="connsiteY28517"/>
              </a:cxn>
              <a:cxn ang="0">
                <a:pos x="connsiteX28518" y="connsiteY28518"/>
              </a:cxn>
              <a:cxn ang="0">
                <a:pos x="connsiteX28519" y="connsiteY28519"/>
              </a:cxn>
              <a:cxn ang="0">
                <a:pos x="connsiteX28520" y="connsiteY28520"/>
              </a:cxn>
              <a:cxn ang="0">
                <a:pos x="connsiteX28521" y="connsiteY28521"/>
              </a:cxn>
              <a:cxn ang="0">
                <a:pos x="connsiteX28522" y="connsiteY28522"/>
              </a:cxn>
              <a:cxn ang="0">
                <a:pos x="connsiteX28523" y="connsiteY28523"/>
              </a:cxn>
              <a:cxn ang="0">
                <a:pos x="connsiteX28524" y="connsiteY28524"/>
              </a:cxn>
              <a:cxn ang="0">
                <a:pos x="connsiteX28525" y="connsiteY28525"/>
              </a:cxn>
              <a:cxn ang="0">
                <a:pos x="connsiteX28526" y="connsiteY28526"/>
              </a:cxn>
              <a:cxn ang="0">
                <a:pos x="connsiteX28527" y="connsiteY28527"/>
              </a:cxn>
              <a:cxn ang="0">
                <a:pos x="connsiteX28528" y="connsiteY28528"/>
              </a:cxn>
              <a:cxn ang="0">
                <a:pos x="connsiteX28529" y="connsiteY28529"/>
              </a:cxn>
              <a:cxn ang="0">
                <a:pos x="connsiteX28530" y="connsiteY28530"/>
              </a:cxn>
              <a:cxn ang="0">
                <a:pos x="connsiteX28531" y="connsiteY28531"/>
              </a:cxn>
              <a:cxn ang="0">
                <a:pos x="connsiteX28532" y="connsiteY28532"/>
              </a:cxn>
              <a:cxn ang="0">
                <a:pos x="connsiteX28533" y="connsiteY28533"/>
              </a:cxn>
              <a:cxn ang="0">
                <a:pos x="connsiteX28534" y="connsiteY28534"/>
              </a:cxn>
              <a:cxn ang="0">
                <a:pos x="connsiteX28535" y="connsiteY28535"/>
              </a:cxn>
              <a:cxn ang="0">
                <a:pos x="connsiteX28536" y="connsiteY28536"/>
              </a:cxn>
              <a:cxn ang="0">
                <a:pos x="connsiteX28537" y="connsiteY28537"/>
              </a:cxn>
              <a:cxn ang="0">
                <a:pos x="connsiteX28538" y="connsiteY28538"/>
              </a:cxn>
              <a:cxn ang="0">
                <a:pos x="connsiteX28539" y="connsiteY28539"/>
              </a:cxn>
              <a:cxn ang="0">
                <a:pos x="connsiteX28540" y="connsiteY28540"/>
              </a:cxn>
              <a:cxn ang="0">
                <a:pos x="connsiteX28541" y="connsiteY28541"/>
              </a:cxn>
              <a:cxn ang="0">
                <a:pos x="connsiteX28542" y="connsiteY28542"/>
              </a:cxn>
              <a:cxn ang="0">
                <a:pos x="connsiteX28543" y="connsiteY28543"/>
              </a:cxn>
              <a:cxn ang="0">
                <a:pos x="connsiteX28544" y="connsiteY28544"/>
              </a:cxn>
              <a:cxn ang="0">
                <a:pos x="connsiteX28545" y="connsiteY28545"/>
              </a:cxn>
              <a:cxn ang="0">
                <a:pos x="connsiteX28546" y="connsiteY28546"/>
              </a:cxn>
              <a:cxn ang="0">
                <a:pos x="connsiteX28547" y="connsiteY28547"/>
              </a:cxn>
              <a:cxn ang="0">
                <a:pos x="connsiteX28548" y="connsiteY28548"/>
              </a:cxn>
              <a:cxn ang="0">
                <a:pos x="connsiteX28549" y="connsiteY28549"/>
              </a:cxn>
              <a:cxn ang="0">
                <a:pos x="connsiteX28550" y="connsiteY28550"/>
              </a:cxn>
              <a:cxn ang="0">
                <a:pos x="connsiteX28551" y="connsiteY28551"/>
              </a:cxn>
              <a:cxn ang="0">
                <a:pos x="connsiteX28552" y="connsiteY28552"/>
              </a:cxn>
              <a:cxn ang="0">
                <a:pos x="connsiteX28553" y="connsiteY28553"/>
              </a:cxn>
              <a:cxn ang="0">
                <a:pos x="connsiteX28554" y="connsiteY28554"/>
              </a:cxn>
              <a:cxn ang="0">
                <a:pos x="connsiteX28555" y="connsiteY28555"/>
              </a:cxn>
              <a:cxn ang="0">
                <a:pos x="connsiteX28556" y="connsiteY28556"/>
              </a:cxn>
              <a:cxn ang="0">
                <a:pos x="connsiteX28557" y="connsiteY28557"/>
              </a:cxn>
              <a:cxn ang="0">
                <a:pos x="connsiteX28558" y="connsiteY28558"/>
              </a:cxn>
              <a:cxn ang="0">
                <a:pos x="connsiteX28559" y="connsiteY28559"/>
              </a:cxn>
              <a:cxn ang="0">
                <a:pos x="connsiteX28560" y="connsiteY28560"/>
              </a:cxn>
              <a:cxn ang="0">
                <a:pos x="connsiteX28561" y="connsiteY28561"/>
              </a:cxn>
              <a:cxn ang="0">
                <a:pos x="connsiteX28562" y="connsiteY28562"/>
              </a:cxn>
              <a:cxn ang="0">
                <a:pos x="connsiteX28563" y="connsiteY28563"/>
              </a:cxn>
              <a:cxn ang="0">
                <a:pos x="connsiteX28564" y="connsiteY28564"/>
              </a:cxn>
              <a:cxn ang="0">
                <a:pos x="connsiteX28565" y="connsiteY28565"/>
              </a:cxn>
              <a:cxn ang="0">
                <a:pos x="connsiteX28566" y="connsiteY28566"/>
              </a:cxn>
              <a:cxn ang="0">
                <a:pos x="connsiteX28567" y="connsiteY28567"/>
              </a:cxn>
              <a:cxn ang="0">
                <a:pos x="connsiteX28568" y="connsiteY28568"/>
              </a:cxn>
              <a:cxn ang="0">
                <a:pos x="connsiteX28569" y="connsiteY28569"/>
              </a:cxn>
              <a:cxn ang="0">
                <a:pos x="connsiteX28570" y="connsiteY28570"/>
              </a:cxn>
              <a:cxn ang="0">
                <a:pos x="connsiteX28571" y="connsiteY28571"/>
              </a:cxn>
              <a:cxn ang="0">
                <a:pos x="connsiteX28572" y="connsiteY28572"/>
              </a:cxn>
              <a:cxn ang="0">
                <a:pos x="connsiteX28573" y="connsiteY28573"/>
              </a:cxn>
              <a:cxn ang="0">
                <a:pos x="connsiteX28574" y="connsiteY28574"/>
              </a:cxn>
              <a:cxn ang="0">
                <a:pos x="connsiteX28575" y="connsiteY28575"/>
              </a:cxn>
              <a:cxn ang="0">
                <a:pos x="connsiteX28576" y="connsiteY28576"/>
              </a:cxn>
              <a:cxn ang="0">
                <a:pos x="connsiteX28577" y="connsiteY28577"/>
              </a:cxn>
              <a:cxn ang="0">
                <a:pos x="connsiteX28578" y="connsiteY28578"/>
              </a:cxn>
              <a:cxn ang="0">
                <a:pos x="connsiteX28579" y="connsiteY28579"/>
              </a:cxn>
              <a:cxn ang="0">
                <a:pos x="connsiteX28580" y="connsiteY28580"/>
              </a:cxn>
              <a:cxn ang="0">
                <a:pos x="connsiteX28581" y="connsiteY28581"/>
              </a:cxn>
              <a:cxn ang="0">
                <a:pos x="connsiteX28582" y="connsiteY28582"/>
              </a:cxn>
              <a:cxn ang="0">
                <a:pos x="connsiteX28583" y="connsiteY28583"/>
              </a:cxn>
              <a:cxn ang="0">
                <a:pos x="connsiteX28584" y="connsiteY28584"/>
              </a:cxn>
              <a:cxn ang="0">
                <a:pos x="connsiteX28585" y="connsiteY28585"/>
              </a:cxn>
              <a:cxn ang="0">
                <a:pos x="connsiteX28586" y="connsiteY28586"/>
              </a:cxn>
              <a:cxn ang="0">
                <a:pos x="connsiteX28587" y="connsiteY28587"/>
              </a:cxn>
              <a:cxn ang="0">
                <a:pos x="connsiteX28588" y="connsiteY28588"/>
              </a:cxn>
              <a:cxn ang="0">
                <a:pos x="connsiteX28589" y="connsiteY28589"/>
              </a:cxn>
              <a:cxn ang="0">
                <a:pos x="connsiteX28590" y="connsiteY28590"/>
              </a:cxn>
              <a:cxn ang="0">
                <a:pos x="connsiteX28591" y="connsiteY28591"/>
              </a:cxn>
              <a:cxn ang="0">
                <a:pos x="connsiteX28592" y="connsiteY28592"/>
              </a:cxn>
              <a:cxn ang="0">
                <a:pos x="connsiteX28593" y="connsiteY28593"/>
              </a:cxn>
              <a:cxn ang="0">
                <a:pos x="connsiteX28594" y="connsiteY28594"/>
              </a:cxn>
              <a:cxn ang="0">
                <a:pos x="connsiteX28595" y="connsiteY28595"/>
              </a:cxn>
              <a:cxn ang="0">
                <a:pos x="connsiteX28596" y="connsiteY28596"/>
              </a:cxn>
              <a:cxn ang="0">
                <a:pos x="connsiteX28597" y="connsiteY28597"/>
              </a:cxn>
              <a:cxn ang="0">
                <a:pos x="connsiteX28598" y="connsiteY28598"/>
              </a:cxn>
              <a:cxn ang="0">
                <a:pos x="connsiteX28599" y="connsiteY28599"/>
              </a:cxn>
              <a:cxn ang="0">
                <a:pos x="connsiteX28600" y="connsiteY28600"/>
              </a:cxn>
              <a:cxn ang="0">
                <a:pos x="connsiteX28601" y="connsiteY28601"/>
              </a:cxn>
              <a:cxn ang="0">
                <a:pos x="connsiteX28602" y="connsiteY28602"/>
              </a:cxn>
              <a:cxn ang="0">
                <a:pos x="connsiteX28603" y="connsiteY28603"/>
              </a:cxn>
              <a:cxn ang="0">
                <a:pos x="connsiteX28604" y="connsiteY28604"/>
              </a:cxn>
              <a:cxn ang="0">
                <a:pos x="connsiteX28605" y="connsiteY28605"/>
              </a:cxn>
              <a:cxn ang="0">
                <a:pos x="connsiteX28606" y="connsiteY28606"/>
              </a:cxn>
              <a:cxn ang="0">
                <a:pos x="connsiteX28607" y="connsiteY28607"/>
              </a:cxn>
              <a:cxn ang="0">
                <a:pos x="connsiteX28608" y="connsiteY28608"/>
              </a:cxn>
              <a:cxn ang="0">
                <a:pos x="connsiteX28609" y="connsiteY28609"/>
              </a:cxn>
              <a:cxn ang="0">
                <a:pos x="connsiteX28610" y="connsiteY28610"/>
              </a:cxn>
              <a:cxn ang="0">
                <a:pos x="connsiteX28611" y="connsiteY28611"/>
              </a:cxn>
              <a:cxn ang="0">
                <a:pos x="connsiteX28612" y="connsiteY28612"/>
              </a:cxn>
              <a:cxn ang="0">
                <a:pos x="connsiteX28613" y="connsiteY28613"/>
              </a:cxn>
              <a:cxn ang="0">
                <a:pos x="connsiteX28614" y="connsiteY28614"/>
              </a:cxn>
              <a:cxn ang="0">
                <a:pos x="connsiteX28615" y="connsiteY28615"/>
              </a:cxn>
              <a:cxn ang="0">
                <a:pos x="connsiteX28616" y="connsiteY28616"/>
              </a:cxn>
              <a:cxn ang="0">
                <a:pos x="connsiteX28617" y="connsiteY28617"/>
              </a:cxn>
              <a:cxn ang="0">
                <a:pos x="connsiteX28618" y="connsiteY28618"/>
              </a:cxn>
              <a:cxn ang="0">
                <a:pos x="connsiteX28619" y="connsiteY28619"/>
              </a:cxn>
              <a:cxn ang="0">
                <a:pos x="connsiteX28620" y="connsiteY28620"/>
              </a:cxn>
              <a:cxn ang="0">
                <a:pos x="connsiteX28621" y="connsiteY28621"/>
              </a:cxn>
              <a:cxn ang="0">
                <a:pos x="connsiteX28622" y="connsiteY28622"/>
              </a:cxn>
              <a:cxn ang="0">
                <a:pos x="connsiteX28623" y="connsiteY28623"/>
              </a:cxn>
              <a:cxn ang="0">
                <a:pos x="connsiteX28624" y="connsiteY28624"/>
              </a:cxn>
              <a:cxn ang="0">
                <a:pos x="connsiteX28625" y="connsiteY28625"/>
              </a:cxn>
              <a:cxn ang="0">
                <a:pos x="connsiteX28626" y="connsiteY28626"/>
              </a:cxn>
              <a:cxn ang="0">
                <a:pos x="connsiteX28627" y="connsiteY28627"/>
              </a:cxn>
              <a:cxn ang="0">
                <a:pos x="connsiteX28628" y="connsiteY28628"/>
              </a:cxn>
              <a:cxn ang="0">
                <a:pos x="connsiteX28629" y="connsiteY28629"/>
              </a:cxn>
              <a:cxn ang="0">
                <a:pos x="connsiteX28630" y="connsiteY28630"/>
              </a:cxn>
              <a:cxn ang="0">
                <a:pos x="connsiteX28631" y="connsiteY28631"/>
              </a:cxn>
              <a:cxn ang="0">
                <a:pos x="connsiteX28632" y="connsiteY28632"/>
              </a:cxn>
              <a:cxn ang="0">
                <a:pos x="connsiteX28633" y="connsiteY28633"/>
              </a:cxn>
              <a:cxn ang="0">
                <a:pos x="connsiteX28634" y="connsiteY28634"/>
              </a:cxn>
              <a:cxn ang="0">
                <a:pos x="connsiteX28635" y="connsiteY28635"/>
              </a:cxn>
              <a:cxn ang="0">
                <a:pos x="connsiteX28636" y="connsiteY28636"/>
              </a:cxn>
              <a:cxn ang="0">
                <a:pos x="connsiteX28637" y="connsiteY28637"/>
              </a:cxn>
              <a:cxn ang="0">
                <a:pos x="connsiteX28638" y="connsiteY28638"/>
              </a:cxn>
              <a:cxn ang="0">
                <a:pos x="connsiteX28639" y="connsiteY28639"/>
              </a:cxn>
              <a:cxn ang="0">
                <a:pos x="connsiteX28640" y="connsiteY28640"/>
              </a:cxn>
              <a:cxn ang="0">
                <a:pos x="connsiteX28641" y="connsiteY28641"/>
              </a:cxn>
              <a:cxn ang="0">
                <a:pos x="connsiteX28642" y="connsiteY28642"/>
              </a:cxn>
              <a:cxn ang="0">
                <a:pos x="connsiteX28643" y="connsiteY28643"/>
              </a:cxn>
              <a:cxn ang="0">
                <a:pos x="connsiteX28644" y="connsiteY28644"/>
              </a:cxn>
              <a:cxn ang="0">
                <a:pos x="connsiteX28645" y="connsiteY28645"/>
              </a:cxn>
              <a:cxn ang="0">
                <a:pos x="connsiteX28646" y="connsiteY28646"/>
              </a:cxn>
              <a:cxn ang="0">
                <a:pos x="connsiteX28647" y="connsiteY28647"/>
              </a:cxn>
              <a:cxn ang="0">
                <a:pos x="connsiteX28648" y="connsiteY28648"/>
              </a:cxn>
              <a:cxn ang="0">
                <a:pos x="connsiteX28649" y="connsiteY28649"/>
              </a:cxn>
              <a:cxn ang="0">
                <a:pos x="connsiteX28650" y="connsiteY28650"/>
              </a:cxn>
              <a:cxn ang="0">
                <a:pos x="connsiteX28651" y="connsiteY28651"/>
              </a:cxn>
              <a:cxn ang="0">
                <a:pos x="connsiteX28652" y="connsiteY28652"/>
              </a:cxn>
              <a:cxn ang="0">
                <a:pos x="connsiteX28653" y="connsiteY28653"/>
              </a:cxn>
              <a:cxn ang="0">
                <a:pos x="connsiteX28654" y="connsiteY28654"/>
              </a:cxn>
              <a:cxn ang="0">
                <a:pos x="connsiteX28655" y="connsiteY28655"/>
              </a:cxn>
              <a:cxn ang="0">
                <a:pos x="connsiteX28656" y="connsiteY28656"/>
              </a:cxn>
              <a:cxn ang="0">
                <a:pos x="connsiteX28657" y="connsiteY28657"/>
              </a:cxn>
              <a:cxn ang="0">
                <a:pos x="connsiteX28658" y="connsiteY28658"/>
              </a:cxn>
              <a:cxn ang="0">
                <a:pos x="connsiteX28659" y="connsiteY28659"/>
              </a:cxn>
              <a:cxn ang="0">
                <a:pos x="connsiteX28660" y="connsiteY28660"/>
              </a:cxn>
              <a:cxn ang="0">
                <a:pos x="connsiteX28661" y="connsiteY28661"/>
              </a:cxn>
              <a:cxn ang="0">
                <a:pos x="connsiteX28662" y="connsiteY28662"/>
              </a:cxn>
              <a:cxn ang="0">
                <a:pos x="connsiteX28663" y="connsiteY28663"/>
              </a:cxn>
              <a:cxn ang="0">
                <a:pos x="connsiteX28664" y="connsiteY28664"/>
              </a:cxn>
              <a:cxn ang="0">
                <a:pos x="connsiteX28665" y="connsiteY28665"/>
              </a:cxn>
              <a:cxn ang="0">
                <a:pos x="connsiteX28666" y="connsiteY28666"/>
              </a:cxn>
              <a:cxn ang="0">
                <a:pos x="connsiteX28667" y="connsiteY28667"/>
              </a:cxn>
              <a:cxn ang="0">
                <a:pos x="connsiteX28668" y="connsiteY28668"/>
              </a:cxn>
              <a:cxn ang="0">
                <a:pos x="connsiteX28669" y="connsiteY28669"/>
              </a:cxn>
              <a:cxn ang="0">
                <a:pos x="connsiteX28670" y="connsiteY28670"/>
              </a:cxn>
              <a:cxn ang="0">
                <a:pos x="connsiteX28671" y="connsiteY28671"/>
              </a:cxn>
              <a:cxn ang="0">
                <a:pos x="connsiteX28672" y="connsiteY28672"/>
              </a:cxn>
              <a:cxn ang="0">
                <a:pos x="connsiteX28673" y="connsiteY28673"/>
              </a:cxn>
              <a:cxn ang="0">
                <a:pos x="connsiteX28674" y="connsiteY28674"/>
              </a:cxn>
              <a:cxn ang="0">
                <a:pos x="connsiteX28675" y="connsiteY28675"/>
              </a:cxn>
              <a:cxn ang="0">
                <a:pos x="connsiteX28676" y="connsiteY28676"/>
              </a:cxn>
              <a:cxn ang="0">
                <a:pos x="connsiteX28677" y="connsiteY28677"/>
              </a:cxn>
              <a:cxn ang="0">
                <a:pos x="connsiteX28678" y="connsiteY28678"/>
              </a:cxn>
              <a:cxn ang="0">
                <a:pos x="connsiteX28679" y="connsiteY28679"/>
              </a:cxn>
              <a:cxn ang="0">
                <a:pos x="connsiteX28680" y="connsiteY28680"/>
              </a:cxn>
              <a:cxn ang="0">
                <a:pos x="connsiteX28681" y="connsiteY28681"/>
              </a:cxn>
              <a:cxn ang="0">
                <a:pos x="connsiteX28682" y="connsiteY28682"/>
              </a:cxn>
              <a:cxn ang="0">
                <a:pos x="connsiteX28683" y="connsiteY28683"/>
              </a:cxn>
              <a:cxn ang="0">
                <a:pos x="connsiteX28684" y="connsiteY28684"/>
              </a:cxn>
              <a:cxn ang="0">
                <a:pos x="connsiteX28685" y="connsiteY28685"/>
              </a:cxn>
              <a:cxn ang="0">
                <a:pos x="connsiteX28686" y="connsiteY28686"/>
              </a:cxn>
              <a:cxn ang="0">
                <a:pos x="connsiteX28687" y="connsiteY28687"/>
              </a:cxn>
              <a:cxn ang="0">
                <a:pos x="connsiteX28688" y="connsiteY28688"/>
              </a:cxn>
              <a:cxn ang="0">
                <a:pos x="connsiteX28689" y="connsiteY28689"/>
              </a:cxn>
              <a:cxn ang="0">
                <a:pos x="connsiteX28690" y="connsiteY28690"/>
              </a:cxn>
              <a:cxn ang="0">
                <a:pos x="connsiteX28691" y="connsiteY28691"/>
              </a:cxn>
              <a:cxn ang="0">
                <a:pos x="connsiteX28692" y="connsiteY28692"/>
              </a:cxn>
              <a:cxn ang="0">
                <a:pos x="connsiteX28693" y="connsiteY28693"/>
              </a:cxn>
              <a:cxn ang="0">
                <a:pos x="connsiteX28694" y="connsiteY28694"/>
              </a:cxn>
              <a:cxn ang="0">
                <a:pos x="connsiteX28695" y="connsiteY28695"/>
              </a:cxn>
              <a:cxn ang="0">
                <a:pos x="connsiteX28696" y="connsiteY28696"/>
              </a:cxn>
              <a:cxn ang="0">
                <a:pos x="connsiteX28697" y="connsiteY28697"/>
              </a:cxn>
              <a:cxn ang="0">
                <a:pos x="connsiteX28698" y="connsiteY28698"/>
              </a:cxn>
              <a:cxn ang="0">
                <a:pos x="connsiteX28699" y="connsiteY28699"/>
              </a:cxn>
              <a:cxn ang="0">
                <a:pos x="connsiteX28700" y="connsiteY28700"/>
              </a:cxn>
              <a:cxn ang="0">
                <a:pos x="connsiteX28701" y="connsiteY28701"/>
              </a:cxn>
              <a:cxn ang="0">
                <a:pos x="connsiteX28702" y="connsiteY28702"/>
              </a:cxn>
              <a:cxn ang="0">
                <a:pos x="connsiteX28703" y="connsiteY28703"/>
              </a:cxn>
              <a:cxn ang="0">
                <a:pos x="connsiteX28704" y="connsiteY28704"/>
              </a:cxn>
              <a:cxn ang="0">
                <a:pos x="connsiteX28705" y="connsiteY28705"/>
              </a:cxn>
              <a:cxn ang="0">
                <a:pos x="connsiteX28706" y="connsiteY28706"/>
              </a:cxn>
              <a:cxn ang="0">
                <a:pos x="connsiteX28707" y="connsiteY28707"/>
              </a:cxn>
              <a:cxn ang="0">
                <a:pos x="connsiteX28708" y="connsiteY28708"/>
              </a:cxn>
              <a:cxn ang="0">
                <a:pos x="connsiteX28709" y="connsiteY28709"/>
              </a:cxn>
              <a:cxn ang="0">
                <a:pos x="connsiteX28710" y="connsiteY28710"/>
              </a:cxn>
              <a:cxn ang="0">
                <a:pos x="connsiteX28711" y="connsiteY28711"/>
              </a:cxn>
              <a:cxn ang="0">
                <a:pos x="connsiteX28712" y="connsiteY28712"/>
              </a:cxn>
              <a:cxn ang="0">
                <a:pos x="connsiteX28713" y="connsiteY28713"/>
              </a:cxn>
              <a:cxn ang="0">
                <a:pos x="connsiteX28714" y="connsiteY28714"/>
              </a:cxn>
              <a:cxn ang="0">
                <a:pos x="connsiteX28715" y="connsiteY28715"/>
              </a:cxn>
              <a:cxn ang="0">
                <a:pos x="connsiteX28716" y="connsiteY28716"/>
              </a:cxn>
              <a:cxn ang="0">
                <a:pos x="connsiteX28717" y="connsiteY28717"/>
              </a:cxn>
              <a:cxn ang="0">
                <a:pos x="connsiteX28718" y="connsiteY28718"/>
              </a:cxn>
              <a:cxn ang="0">
                <a:pos x="connsiteX28719" y="connsiteY28719"/>
              </a:cxn>
              <a:cxn ang="0">
                <a:pos x="connsiteX28720" y="connsiteY28720"/>
              </a:cxn>
              <a:cxn ang="0">
                <a:pos x="connsiteX28721" y="connsiteY28721"/>
              </a:cxn>
              <a:cxn ang="0">
                <a:pos x="connsiteX28722" y="connsiteY28722"/>
              </a:cxn>
              <a:cxn ang="0">
                <a:pos x="connsiteX28723" y="connsiteY28723"/>
              </a:cxn>
              <a:cxn ang="0">
                <a:pos x="connsiteX28724" y="connsiteY28724"/>
              </a:cxn>
              <a:cxn ang="0">
                <a:pos x="connsiteX28725" y="connsiteY28725"/>
              </a:cxn>
              <a:cxn ang="0">
                <a:pos x="connsiteX28726" y="connsiteY28726"/>
              </a:cxn>
              <a:cxn ang="0">
                <a:pos x="connsiteX28727" y="connsiteY28727"/>
              </a:cxn>
              <a:cxn ang="0">
                <a:pos x="connsiteX28728" y="connsiteY28728"/>
              </a:cxn>
              <a:cxn ang="0">
                <a:pos x="connsiteX28729" y="connsiteY28729"/>
              </a:cxn>
              <a:cxn ang="0">
                <a:pos x="connsiteX28730" y="connsiteY28730"/>
              </a:cxn>
              <a:cxn ang="0">
                <a:pos x="connsiteX28731" y="connsiteY28731"/>
              </a:cxn>
              <a:cxn ang="0">
                <a:pos x="connsiteX28732" y="connsiteY28732"/>
              </a:cxn>
              <a:cxn ang="0">
                <a:pos x="connsiteX28733" y="connsiteY28733"/>
              </a:cxn>
              <a:cxn ang="0">
                <a:pos x="connsiteX28734" y="connsiteY28734"/>
              </a:cxn>
              <a:cxn ang="0">
                <a:pos x="connsiteX28735" y="connsiteY28735"/>
              </a:cxn>
              <a:cxn ang="0">
                <a:pos x="connsiteX28736" y="connsiteY28736"/>
              </a:cxn>
              <a:cxn ang="0">
                <a:pos x="connsiteX28737" y="connsiteY28737"/>
              </a:cxn>
              <a:cxn ang="0">
                <a:pos x="connsiteX28738" y="connsiteY28738"/>
              </a:cxn>
              <a:cxn ang="0">
                <a:pos x="connsiteX28739" y="connsiteY28739"/>
              </a:cxn>
              <a:cxn ang="0">
                <a:pos x="connsiteX28740" y="connsiteY28740"/>
              </a:cxn>
              <a:cxn ang="0">
                <a:pos x="connsiteX28741" y="connsiteY28741"/>
              </a:cxn>
              <a:cxn ang="0">
                <a:pos x="connsiteX28742" y="connsiteY28742"/>
              </a:cxn>
              <a:cxn ang="0">
                <a:pos x="connsiteX28743" y="connsiteY28743"/>
              </a:cxn>
              <a:cxn ang="0">
                <a:pos x="connsiteX28744" y="connsiteY28744"/>
              </a:cxn>
              <a:cxn ang="0">
                <a:pos x="connsiteX28745" y="connsiteY28745"/>
              </a:cxn>
              <a:cxn ang="0">
                <a:pos x="connsiteX28746" y="connsiteY28746"/>
              </a:cxn>
              <a:cxn ang="0">
                <a:pos x="connsiteX28747" y="connsiteY28747"/>
              </a:cxn>
              <a:cxn ang="0">
                <a:pos x="connsiteX28748" y="connsiteY28748"/>
              </a:cxn>
              <a:cxn ang="0">
                <a:pos x="connsiteX28749" y="connsiteY28749"/>
              </a:cxn>
              <a:cxn ang="0">
                <a:pos x="connsiteX28750" y="connsiteY28750"/>
              </a:cxn>
              <a:cxn ang="0">
                <a:pos x="connsiteX28751" y="connsiteY28751"/>
              </a:cxn>
              <a:cxn ang="0">
                <a:pos x="connsiteX28752" y="connsiteY28752"/>
              </a:cxn>
              <a:cxn ang="0">
                <a:pos x="connsiteX28753" y="connsiteY28753"/>
              </a:cxn>
              <a:cxn ang="0">
                <a:pos x="connsiteX28754" y="connsiteY28754"/>
              </a:cxn>
              <a:cxn ang="0">
                <a:pos x="connsiteX28755" y="connsiteY28755"/>
              </a:cxn>
              <a:cxn ang="0">
                <a:pos x="connsiteX28756" y="connsiteY28756"/>
              </a:cxn>
              <a:cxn ang="0">
                <a:pos x="connsiteX28757" y="connsiteY28757"/>
              </a:cxn>
              <a:cxn ang="0">
                <a:pos x="connsiteX28758" y="connsiteY28758"/>
              </a:cxn>
              <a:cxn ang="0">
                <a:pos x="connsiteX28759" y="connsiteY28759"/>
              </a:cxn>
              <a:cxn ang="0">
                <a:pos x="connsiteX28760" y="connsiteY28760"/>
              </a:cxn>
              <a:cxn ang="0">
                <a:pos x="connsiteX28761" y="connsiteY28761"/>
              </a:cxn>
              <a:cxn ang="0">
                <a:pos x="connsiteX28762" y="connsiteY28762"/>
              </a:cxn>
              <a:cxn ang="0">
                <a:pos x="connsiteX28763" y="connsiteY28763"/>
              </a:cxn>
              <a:cxn ang="0">
                <a:pos x="connsiteX28764" y="connsiteY28764"/>
              </a:cxn>
              <a:cxn ang="0">
                <a:pos x="connsiteX28765" y="connsiteY28765"/>
              </a:cxn>
              <a:cxn ang="0">
                <a:pos x="connsiteX28766" y="connsiteY28766"/>
              </a:cxn>
              <a:cxn ang="0">
                <a:pos x="connsiteX28767" y="connsiteY28767"/>
              </a:cxn>
              <a:cxn ang="0">
                <a:pos x="connsiteX28768" y="connsiteY28768"/>
              </a:cxn>
              <a:cxn ang="0">
                <a:pos x="connsiteX28769" y="connsiteY28769"/>
              </a:cxn>
              <a:cxn ang="0">
                <a:pos x="connsiteX28770" y="connsiteY28770"/>
              </a:cxn>
              <a:cxn ang="0">
                <a:pos x="connsiteX28771" y="connsiteY28771"/>
              </a:cxn>
              <a:cxn ang="0">
                <a:pos x="connsiteX28772" y="connsiteY28772"/>
              </a:cxn>
              <a:cxn ang="0">
                <a:pos x="connsiteX28773" y="connsiteY28773"/>
              </a:cxn>
              <a:cxn ang="0">
                <a:pos x="connsiteX28774" y="connsiteY28774"/>
              </a:cxn>
              <a:cxn ang="0">
                <a:pos x="connsiteX28775" y="connsiteY28775"/>
              </a:cxn>
              <a:cxn ang="0">
                <a:pos x="connsiteX28776" y="connsiteY28776"/>
              </a:cxn>
              <a:cxn ang="0">
                <a:pos x="connsiteX28777" y="connsiteY28777"/>
              </a:cxn>
              <a:cxn ang="0">
                <a:pos x="connsiteX28778" y="connsiteY28778"/>
              </a:cxn>
              <a:cxn ang="0">
                <a:pos x="connsiteX28779" y="connsiteY28779"/>
              </a:cxn>
              <a:cxn ang="0">
                <a:pos x="connsiteX28780" y="connsiteY28780"/>
              </a:cxn>
              <a:cxn ang="0">
                <a:pos x="connsiteX28781" y="connsiteY28781"/>
              </a:cxn>
              <a:cxn ang="0">
                <a:pos x="connsiteX28782" y="connsiteY28782"/>
              </a:cxn>
              <a:cxn ang="0">
                <a:pos x="connsiteX28783" y="connsiteY28783"/>
              </a:cxn>
              <a:cxn ang="0">
                <a:pos x="connsiteX28784" y="connsiteY28784"/>
              </a:cxn>
              <a:cxn ang="0">
                <a:pos x="connsiteX28785" y="connsiteY28785"/>
              </a:cxn>
              <a:cxn ang="0">
                <a:pos x="connsiteX28786" y="connsiteY28786"/>
              </a:cxn>
              <a:cxn ang="0">
                <a:pos x="connsiteX28787" y="connsiteY28787"/>
              </a:cxn>
              <a:cxn ang="0">
                <a:pos x="connsiteX28788" y="connsiteY28788"/>
              </a:cxn>
              <a:cxn ang="0">
                <a:pos x="connsiteX28789" y="connsiteY28789"/>
              </a:cxn>
              <a:cxn ang="0">
                <a:pos x="connsiteX28790" y="connsiteY28790"/>
              </a:cxn>
              <a:cxn ang="0">
                <a:pos x="connsiteX28791" y="connsiteY28791"/>
              </a:cxn>
              <a:cxn ang="0">
                <a:pos x="connsiteX28792" y="connsiteY28792"/>
              </a:cxn>
              <a:cxn ang="0">
                <a:pos x="connsiteX28793" y="connsiteY28793"/>
              </a:cxn>
              <a:cxn ang="0">
                <a:pos x="connsiteX28794" y="connsiteY28794"/>
              </a:cxn>
              <a:cxn ang="0">
                <a:pos x="connsiteX28795" y="connsiteY28795"/>
              </a:cxn>
              <a:cxn ang="0">
                <a:pos x="connsiteX28796" y="connsiteY28796"/>
              </a:cxn>
              <a:cxn ang="0">
                <a:pos x="connsiteX28797" y="connsiteY28797"/>
              </a:cxn>
              <a:cxn ang="0">
                <a:pos x="connsiteX28798" y="connsiteY28798"/>
              </a:cxn>
              <a:cxn ang="0">
                <a:pos x="connsiteX28799" y="connsiteY28799"/>
              </a:cxn>
              <a:cxn ang="0">
                <a:pos x="connsiteX28800" y="connsiteY28800"/>
              </a:cxn>
              <a:cxn ang="0">
                <a:pos x="connsiteX28801" y="connsiteY28801"/>
              </a:cxn>
              <a:cxn ang="0">
                <a:pos x="connsiteX28802" y="connsiteY28802"/>
              </a:cxn>
              <a:cxn ang="0">
                <a:pos x="connsiteX28803" y="connsiteY28803"/>
              </a:cxn>
              <a:cxn ang="0">
                <a:pos x="connsiteX28804" y="connsiteY28804"/>
              </a:cxn>
              <a:cxn ang="0">
                <a:pos x="connsiteX28805" y="connsiteY28805"/>
              </a:cxn>
              <a:cxn ang="0">
                <a:pos x="connsiteX28806" y="connsiteY28806"/>
              </a:cxn>
              <a:cxn ang="0">
                <a:pos x="connsiteX28807" y="connsiteY28807"/>
              </a:cxn>
              <a:cxn ang="0">
                <a:pos x="connsiteX28808" y="connsiteY28808"/>
              </a:cxn>
              <a:cxn ang="0">
                <a:pos x="connsiteX28809" y="connsiteY28809"/>
              </a:cxn>
              <a:cxn ang="0">
                <a:pos x="connsiteX28810" y="connsiteY28810"/>
              </a:cxn>
              <a:cxn ang="0">
                <a:pos x="connsiteX28811" y="connsiteY28811"/>
              </a:cxn>
              <a:cxn ang="0">
                <a:pos x="connsiteX28812" y="connsiteY28812"/>
              </a:cxn>
              <a:cxn ang="0">
                <a:pos x="connsiteX28813" y="connsiteY28813"/>
              </a:cxn>
              <a:cxn ang="0">
                <a:pos x="connsiteX28814" y="connsiteY28814"/>
              </a:cxn>
              <a:cxn ang="0">
                <a:pos x="connsiteX28815" y="connsiteY28815"/>
              </a:cxn>
              <a:cxn ang="0">
                <a:pos x="connsiteX28816" y="connsiteY28816"/>
              </a:cxn>
              <a:cxn ang="0">
                <a:pos x="connsiteX28817" y="connsiteY28817"/>
              </a:cxn>
              <a:cxn ang="0">
                <a:pos x="connsiteX28818" y="connsiteY28818"/>
              </a:cxn>
              <a:cxn ang="0">
                <a:pos x="connsiteX28819" y="connsiteY28819"/>
              </a:cxn>
              <a:cxn ang="0">
                <a:pos x="connsiteX28820" y="connsiteY28820"/>
              </a:cxn>
              <a:cxn ang="0">
                <a:pos x="connsiteX28821" y="connsiteY28821"/>
              </a:cxn>
              <a:cxn ang="0">
                <a:pos x="connsiteX28822" y="connsiteY28822"/>
              </a:cxn>
              <a:cxn ang="0">
                <a:pos x="connsiteX28823" y="connsiteY28823"/>
              </a:cxn>
              <a:cxn ang="0">
                <a:pos x="connsiteX28824" y="connsiteY28824"/>
              </a:cxn>
              <a:cxn ang="0">
                <a:pos x="connsiteX28825" y="connsiteY28825"/>
              </a:cxn>
              <a:cxn ang="0">
                <a:pos x="connsiteX28826" y="connsiteY28826"/>
              </a:cxn>
              <a:cxn ang="0">
                <a:pos x="connsiteX28827" y="connsiteY28827"/>
              </a:cxn>
              <a:cxn ang="0">
                <a:pos x="connsiteX28828" y="connsiteY28828"/>
              </a:cxn>
              <a:cxn ang="0">
                <a:pos x="connsiteX28829" y="connsiteY28829"/>
              </a:cxn>
              <a:cxn ang="0">
                <a:pos x="connsiteX28830" y="connsiteY28830"/>
              </a:cxn>
              <a:cxn ang="0">
                <a:pos x="connsiteX28831" y="connsiteY28831"/>
              </a:cxn>
              <a:cxn ang="0">
                <a:pos x="connsiteX28832" y="connsiteY28832"/>
              </a:cxn>
              <a:cxn ang="0">
                <a:pos x="connsiteX28833" y="connsiteY28833"/>
              </a:cxn>
              <a:cxn ang="0">
                <a:pos x="connsiteX28834" y="connsiteY28834"/>
              </a:cxn>
              <a:cxn ang="0">
                <a:pos x="connsiteX28835" y="connsiteY28835"/>
              </a:cxn>
              <a:cxn ang="0">
                <a:pos x="connsiteX28836" y="connsiteY28836"/>
              </a:cxn>
              <a:cxn ang="0">
                <a:pos x="connsiteX28837" y="connsiteY28837"/>
              </a:cxn>
              <a:cxn ang="0">
                <a:pos x="connsiteX28838" y="connsiteY28838"/>
              </a:cxn>
              <a:cxn ang="0">
                <a:pos x="connsiteX28839" y="connsiteY28839"/>
              </a:cxn>
              <a:cxn ang="0">
                <a:pos x="connsiteX28840" y="connsiteY28840"/>
              </a:cxn>
              <a:cxn ang="0">
                <a:pos x="connsiteX28841" y="connsiteY28841"/>
              </a:cxn>
              <a:cxn ang="0">
                <a:pos x="connsiteX28842" y="connsiteY28842"/>
              </a:cxn>
              <a:cxn ang="0">
                <a:pos x="connsiteX28843" y="connsiteY28843"/>
              </a:cxn>
              <a:cxn ang="0">
                <a:pos x="connsiteX28844" y="connsiteY28844"/>
              </a:cxn>
              <a:cxn ang="0">
                <a:pos x="connsiteX28845" y="connsiteY28845"/>
              </a:cxn>
              <a:cxn ang="0">
                <a:pos x="connsiteX28846" y="connsiteY28846"/>
              </a:cxn>
              <a:cxn ang="0">
                <a:pos x="connsiteX28847" y="connsiteY28847"/>
              </a:cxn>
              <a:cxn ang="0">
                <a:pos x="connsiteX28848" y="connsiteY28848"/>
              </a:cxn>
              <a:cxn ang="0">
                <a:pos x="connsiteX28849" y="connsiteY28849"/>
              </a:cxn>
              <a:cxn ang="0">
                <a:pos x="connsiteX28850" y="connsiteY28850"/>
              </a:cxn>
              <a:cxn ang="0">
                <a:pos x="connsiteX28851" y="connsiteY28851"/>
              </a:cxn>
              <a:cxn ang="0">
                <a:pos x="connsiteX28852" y="connsiteY28852"/>
              </a:cxn>
              <a:cxn ang="0">
                <a:pos x="connsiteX28853" y="connsiteY28853"/>
              </a:cxn>
              <a:cxn ang="0">
                <a:pos x="connsiteX28854" y="connsiteY28854"/>
              </a:cxn>
              <a:cxn ang="0">
                <a:pos x="connsiteX28855" y="connsiteY28855"/>
              </a:cxn>
              <a:cxn ang="0">
                <a:pos x="connsiteX28856" y="connsiteY28856"/>
              </a:cxn>
              <a:cxn ang="0">
                <a:pos x="connsiteX28857" y="connsiteY28857"/>
              </a:cxn>
              <a:cxn ang="0">
                <a:pos x="connsiteX28858" y="connsiteY28858"/>
              </a:cxn>
              <a:cxn ang="0">
                <a:pos x="connsiteX28859" y="connsiteY28859"/>
              </a:cxn>
              <a:cxn ang="0">
                <a:pos x="connsiteX28860" y="connsiteY28860"/>
              </a:cxn>
              <a:cxn ang="0">
                <a:pos x="connsiteX28861" y="connsiteY28861"/>
              </a:cxn>
              <a:cxn ang="0">
                <a:pos x="connsiteX28862" y="connsiteY28862"/>
              </a:cxn>
              <a:cxn ang="0">
                <a:pos x="connsiteX28863" y="connsiteY28863"/>
              </a:cxn>
              <a:cxn ang="0">
                <a:pos x="connsiteX28864" y="connsiteY28864"/>
              </a:cxn>
              <a:cxn ang="0">
                <a:pos x="connsiteX28865" y="connsiteY28865"/>
              </a:cxn>
              <a:cxn ang="0">
                <a:pos x="connsiteX28866" y="connsiteY28866"/>
              </a:cxn>
              <a:cxn ang="0">
                <a:pos x="connsiteX28867" y="connsiteY28867"/>
              </a:cxn>
              <a:cxn ang="0">
                <a:pos x="connsiteX28868" y="connsiteY28868"/>
              </a:cxn>
              <a:cxn ang="0">
                <a:pos x="connsiteX28869" y="connsiteY28869"/>
              </a:cxn>
              <a:cxn ang="0">
                <a:pos x="connsiteX28870" y="connsiteY28870"/>
              </a:cxn>
              <a:cxn ang="0">
                <a:pos x="connsiteX28871" y="connsiteY28871"/>
              </a:cxn>
              <a:cxn ang="0">
                <a:pos x="connsiteX28872" y="connsiteY28872"/>
              </a:cxn>
              <a:cxn ang="0">
                <a:pos x="connsiteX28873" y="connsiteY28873"/>
              </a:cxn>
              <a:cxn ang="0">
                <a:pos x="connsiteX28874" y="connsiteY28874"/>
              </a:cxn>
              <a:cxn ang="0">
                <a:pos x="connsiteX28875" y="connsiteY28875"/>
              </a:cxn>
              <a:cxn ang="0">
                <a:pos x="connsiteX28876" y="connsiteY28876"/>
              </a:cxn>
              <a:cxn ang="0">
                <a:pos x="connsiteX28877" y="connsiteY28877"/>
              </a:cxn>
              <a:cxn ang="0">
                <a:pos x="connsiteX28878" y="connsiteY28878"/>
              </a:cxn>
              <a:cxn ang="0">
                <a:pos x="connsiteX28879" y="connsiteY28879"/>
              </a:cxn>
              <a:cxn ang="0">
                <a:pos x="connsiteX28880" y="connsiteY28880"/>
              </a:cxn>
              <a:cxn ang="0">
                <a:pos x="connsiteX28881" y="connsiteY28881"/>
              </a:cxn>
              <a:cxn ang="0">
                <a:pos x="connsiteX28882" y="connsiteY28882"/>
              </a:cxn>
              <a:cxn ang="0">
                <a:pos x="connsiteX28883" y="connsiteY28883"/>
              </a:cxn>
              <a:cxn ang="0">
                <a:pos x="connsiteX28884" y="connsiteY28884"/>
              </a:cxn>
              <a:cxn ang="0">
                <a:pos x="connsiteX28885" y="connsiteY28885"/>
              </a:cxn>
              <a:cxn ang="0">
                <a:pos x="connsiteX28886" y="connsiteY28886"/>
              </a:cxn>
              <a:cxn ang="0">
                <a:pos x="connsiteX28887" y="connsiteY28887"/>
              </a:cxn>
              <a:cxn ang="0">
                <a:pos x="connsiteX28888" y="connsiteY28888"/>
              </a:cxn>
              <a:cxn ang="0">
                <a:pos x="connsiteX28889" y="connsiteY28889"/>
              </a:cxn>
              <a:cxn ang="0">
                <a:pos x="connsiteX28890" y="connsiteY28890"/>
              </a:cxn>
              <a:cxn ang="0">
                <a:pos x="connsiteX28891" y="connsiteY28891"/>
              </a:cxn>
              <a:cxn ang="0">
                <a:pos x="connsiteX28892" y="connsiteY28892"/>
              </a:cxn>
              <a:cxn ang="0">
                <a:pos x="connsiteX28893" y="connsiteY28893"/>
              </a:cxn>
              <a:cxn ang="0">
                <a:pos x="connsiteX28894" y="connsiteY28894"/>
              </a:cxn>
              <a:cxn ang="0">
                <a:pos x="connsiteX28895" y="connsiteY28895"/>
              </a:cxn>
              <a:cxn ang="0">
                <a:pos x="connsiteX28896" y="connsiteY28896"/>
              </a:cxn>
              <a:cxn ang="0">
                <a:pos x="connsiteX28897" y="connsiteY28897"/>
              </a:cxn>
              <a:cxn ang="0">
                <a:pos x="connsiteX28898" y="connsiteY28898"/>
              </a:cxn>
              <a:cxn ang="0">
                <a:pos x="connsiteX28899" y="connsiteY28899"/>
              </a:cxn>
              <a:cxn ang="0">
                <a:pos x="connsiteX28900" y="connsiteY28900"/>
              </a:cxn>
              <a:cxn ang="0">
                <a:pos x="connsiteX28901" y="connsiteY28901"/>
              </a:cxn>
              <a:cxn ang="0">
                <a:pos x="connsiteX28902" y="connsiteY28902"/>
              </a:cxn>
              <a:cxn ang="0">
                <a:pos x="connsiteX28903" y="connsiteY28903"/>
              </a:cxn>
              <a:cxn ang="0">
                <a:pos x="connsiteX28904" y="connsiteY28904"/>
              </a:cxn>
              <a:cxn ang="0">
                <a:pos x="connsiteX28905" y="connsiteY28905"/>
              </a:cxn>
              <a:cxn ang="0">
                <a:pos x="connsiteX28906" y="connsiteY28906"/>
              </a:cxn>
              <a:cxn ang="0">
                <a:pos x="connsiteX28907" y="connsiteY28907"/>
              </a:cxn>
              <a:cxn ang="0">
                <a:pos x="connsiteX28908" y="connsiteY28908"/>
              </a:cxn>
              <a:cxn ang="0">
                <a:pos x="connsiteX28909" y="connsiteY28909"/>
              </a:cxn>
              <a:cxn ang="0">
                <a:pos x="connsiteX28910" y="connsiteY28910"/>
              </a:cxn>
              <a:cxn ang="0">
                <a:pos x="connsiteX28911" y="connsiteY28911"/>
              </a:cxn>
              <a:cxn ang="0">
                <a:pos x="connsiteX28912" y="connsiteY28912"/>
              </a:cxn>
              <a:cxn ang="0">
                <a:pos x="connsiteX28913" y="connsiteY28913"/>
              </a:cxn>
              <a:cxn ang="0">
                <a:pos x="connsiteX28914" y="connsiteY28914"/>
              </a:cxn>
              <a:cxn ang="0">
                <a:pos x="connsiteX28915" y="connsiteY28915"/>
              </a:cxn>
              <a:cxn ang="0">
                <a:pos x="connsiteX28916" y="connsiteY28916"/>
              </a:cxn>
              <a:cxn ang="0">
                <a:pos x="connsiteX28917" y="connsiteY28917"/>
              </a:cxn>
              <a:cxn ang="0">
                <a:pos x="connsiteX28918" y="connsiteY28918"/>
              </a:cxn>
              <a:cxn ang="0">
                <a:pos x="connsiteX28919" y="connsiteY28919"/>
              </a:cxn>
              <a:cxn ang="0">
                <a:pos x="connsiteX28920" y="connsiteY28920"/>
              </a:cxn>
              <a:cxn ang="0">
                <a:pos x="connsiteX28921" y="connsiteY28921"/>
              </a:cxn>
              <a:cxn ang="0">
                <a:pos x="connsiteX28922" y="connsiteY28922"/>
              </a:cxn>
              <a:cxn ang="0">
                <a:pos x="connsiteX28923" y="connsiteY28923"/>
              </a:cxn>
              <a:cxn ang="0">
                <a:pos x="connsiteX28924" y="connsiteY28924"/>
              </a:cxn>
              <a:cxn ang="0">
                <a:pos x="connsiteX28925" y="connsiteY28925"/>
              </a:cxn>
              <a:cxn ang="0">
                <a:pos x="connsiteX28926" y="connsiteY28926"/>
              </a:cxn>
              <a:cxn ang="0">
                <a:pos x="connsiteX28927" y="connsiteY28927"/>
              </a:cxn>
              <a:cxn ang="0">
                <a:pos x="connsiteX28928" y="connsiteY28928"/>
              </a:cxn>
              <a:cxn ang="0">
                <a:pos x="connsiteX28929" y="connsiteY28929"/>
              </a:cxn>
              <a:cxn ang="0">
                <a:pos x="connsiteX28930" y="connsiteY28930"/>
              </a:cxn>
              <a:cxn ang="0">
                <a:pos x="connsiteX28931" y="connsiteY28931"/>
              </a:cxn>
              <a:cxn ang="0">
                <a:pos x="connsiteX28932" y="connsiteY28932"/>
              </a:cxn>
              <a:cxn ang="0">
                <a:pos x="connsiteX28933" y="connsiteY28933"/>
              </a:cxn>
              <a:cxn ang="0">
                <a:pos x="connsiteX28934" y="connsiteY28934"/>
              </a:cxn>
              <a:cxn ang="0">
                <a:pos x="connsiteX28935" y="connsiteY28935"/>
              </a:cxn>
              <a:cxn ang="0">
                <a:pos x="connsiteX28936" y="connsiteY28936"/>
              </a:cxn>
              <a:cxn ang="0">
                <a:pos x="connsiteX28937" y="connsiteY28937"/>
              </a:cxn>
              <a:cxn ang="0">
                <a:pos x="connsiteX28938" y="connsiteY28938"/>
              </a:cxn>
              <a:cxn ang="0">
                <a:pos x="connsiteX28939" y="connsiteY28939"/>
              </a:cxn>
              <a:cxn ang="0">
                <a:pos x="connsiteX28940" y="connsiteY28940"/>
              </a:cxn>
              <a:cxn ang="0">
                <a:pos x="connsiteX28941" y="connsiteY28941"/>
              </a:cxn>
              <a:cxn ang="0">
                <a:pos x="connsiteX28942" y="connsiteY28942"/>
              </a:cxn>
              <a:cxn ang="0">
                <a:pos x="connsiteX28943" y="connsiteY28943"/>
              </a:cxn>
              <a:cxn ang="0">
                <a:pos x="connsiteX28944" y="connsiteY28944"/>
              </a:cxn>
              <a:cxn ang="0">
                <a:pos x="connsiteX28945" y="connsiteY28945"/>
              </a:cxn>
              <a:cxn ang="0">
                <a:pos x="connsiteX28946" y="connsiteY28946"/>
              </a:cxn>
              <a:cxn ang="0">
                <a:pos x="connsiteX28947" y="connsiteY28947"/>
              </a:cxn>
              <a:cxn ang="0">
                <a:pos x="connsiteX28948" y="connsiteY28948"/>
              </a:cxn>
              <a:cxn ang="0">
                <a:pos x="connsiteX28949" y="connsiteY28949"/>
              </a:cxn>
              <a:cxn ang="0">
                <a:pos x="connsiteX28950" y="connsiteY28950"/>
              </a:cxn>
              <a:cxn ang="0">
                <a:pos x="connsiteX28951" y="connsiteY28951"/>
              </a:cxn>
              <a:cxn ang="0">
                <a:pos x="connsiteX28952" y="connsiteY28952"/>
              </a:cxn>
              <a:cxn ang="0">
                <a:pos x="connsiteX28953" y="connsiteY28953"/>
              </a:cxn>
              <a:cxn ang="0">
                <a:pos x="connsiteX28954" y="connsiteY28954"/>
              </a:cxn>
              <a:cxn ang="0">
                <a:pos x="connsiteX28955" y="connsiteY28955"/>
              </a:cxn>
              <a:cxn ang="0">
                <a:pos x="connsiteX28956" y="connsiteY28956"/>
              </a:cxn>
              <a:cxn ang="0">
                <a:pos x="connsiteX28957" y="connsiteY28957"/>
              </a:cxn>
              <a:cxn ang="0">
                <a:pos x="connsiteX28958" y="connsiteY28958"/>
              </a:cxn>
              <a:cxn ang="0">
                <a:pos x="connsiteX28959" y="connsiteY28959"/>
              </a:cxn>
              <a:cxn ang="0">
                <a:pos x="connsiteX28960" y="connsiteY28960"/>
              </a:cxn>
              <a:cxn ang="0">
                <a:pos x="connsiteX28961" y="connsiteY28961"/>
              </a:cxn>
              <a:cxn ang="0">
                <a:pos x="connsiteX28962" y="connsiteY28962"/>
              </a:cxn>
              <a:cxn ang="0">
                <a:pos x="connsiteX28963" y="connsiteY28963"/>
              </a:cxn>
              <a:cxn ang="0">
                <a:pos x="connsiteX28964" y="connsiteY28964"/>
              </a:cxn>
              <a:cxn ang="0">
                <a:pos x="connsiteX28965" y="connsiteY28965"/>
              </a:cxn>
              <a:cxn ang="0">
                <a:pos x="connsiteX28966" y="connsiteY28966"/>
              </a:cxn>
              <a:cxn ang="0">
                <a:pos x="connsiteX28967" y="connsiteY28967"/>
              </a:cxn>
              <a:cxn ang="0">
                <a:pos x="connsiteX28968" y="connsiteY28968"/>
              </a:cxn>
              <a:cxn ang="0">
                <a:pos x="connsiteX28969" y="connsiteY28969"/>
              </a:cxn>
              <a:cxn ang="0">
                <a:pos x="connsiteX28970" y="connsiteY28970"/>
              </a:cxn>
              <a:cxn ang="0">
                <a:pos x="connsiteX28971" y="connsiteY28971"/>
              </a:cxn>
              <a:cxn ang="0">
                <a:pos x="connsiteX28972" y="connsiteY28972"/>
              </a:cxn>
              <a:cxn ang="0">
                <a:pos x="connsiteX28973" y="connsiteY28973"/>
              </a:cxn>
              <a:cxn ang="0">
                <a:pos x="connsiteX28974" y="connsiteY28974"/>
              </a:cxn>
              <a:cxn ang="0">
                <a:pos x="connsiteX28975" y="connsiteY28975"/>
              </a:cxn>
              <a:cxn ang="0">
                <a:pos x="connsiteX28976" y="connsiteY28976"/>
              </a:cxn>
              <a:cxn ang="0">
                <a:pos x="connsiteX28977" y="connsiteY28977"/>
              </a:cxn>
              <a:cxn ang="0">
                <a:pos x="connsiteX28978" y="connsiteY28978"/>
              </a:cxn>
              <a:cxn ang="0">
                <a:pos x="connsiteX28979" y="connsiteY28979"/>
              </a:cxn>
              <a:cxn ang="0">
                <a:pos x="connsiteX28980" y="connsiteY28980"/>
              </a:cxn>
              <a:cxn ang="0">
                <a:pos x="connsiteX28981" y="connsiteY28981"/>
              </a:cxn>
              <a:cxn ang="0">
                <a:pos x="connsiteX28982" y="connsiteY28982"/>
              </a:cxn>
              <a:cxn ang="0">
                <a:pos x="connsiteX28983" y="connsiteY28983"/>
              </a:cxn>
              <a:cxn ang="0">
                <a:pos x="connsiteX28984" y="connsiteY28984"/>
              </a:cxn>
              <a:cxn ang="0">
                <a:pos x="connsiteX28985" y="connsiteY28985"/>
              </a:cxn>
              <a:cxn ang="0">
                <a:pos x="connsiteX28986" y="connsiteY28986"/>
              </a:cxn>
              <a:cxn ang="0">
                <a:pos x="connsiteX28987" y="connsiteY28987"/>
              </a:cxn>
              <a:cxn ang="0">
                <a:pos x="connsiteX28988" y="connsiteY28988"/>
              </a:cxn>
              <a:cxn ang="0">
                <a:pos x="connsiteX28989" y="connsiteY28989"/>
              </a:cxn>
              <a:cxn ang="0">
                <a:pos x="connsiteX28990" y="connsiteY28990"/>
              </a:cxn>
              <a:cxn ang="0">
                <a:pos x="connsiteX28991" y="connsiteY28991"/>
              </a:cxn>
              <a:cxn ang="0">
                <a:pos x="connsiteX28992" y="connsiteY28992"/>
              </a:cxn>
              <a:cxn ang="0">
                <a:pos x="connsiteX28993" y="connsiteY28993"/>
              </a:cxn>
              <a:cxn ang="0">
                <a:pos x="connsiteX28994" y="connsiteY28994"/>
              </a:cxn>
              <a:cxn ang="0">
                <a:pos x="connsiteX28995" y="connsiteY28995"/>
              </a:cxn>
              <a:cxn ang="0">
                <a:pos x="connsiteX28996" y="connsiteY28996"/>
              </a:cxn>
              <a:cxn ang="0">
                <a:pos x="connsiteX28997" y="connsiteY28997"/>
              </a:cxn>
              <a:cxn ang="0">
                <a:pos x="connsiteX28998" y="connsiteY28998"/>
              </a:cxn>
              <a:cxn ang="0">
                <a:pos x="connsiteX28999" y="connsiteY28999"/>
              </a:cxn>
              <a:cxn ang="0">
                <a:pos x="connsiteX29000" y="connsiteY29000"/>
              </a:cxn>
              <a:cxn ang="0">
                <a:pos x="connsiteX29001" y="connsiteY29001"/>
              </a:cxn>
              <a:cxn ang="0">
                <a:pos x="connsiteX29002" y="connsiteY29002"/>
              </a:cxn>
              <a:cxn ang="0">
                <a:pos x="connsiteX29003" y="connsiteY29003"/>
              </a:cxn>
              <a:cxn ang="0">
                <a:pos x="connsiteX29004" y="connsiteY29004"/>
              </a:cxn>
              <a:cxn ang="0">
                <a:pos x="connsiteX29005" y="connsiteY29005"/>
              </a:cxn>
              <a:cxn ang="0">
                <a:pos x="connsiteX29006" y="connsiteY29006"/>
              </a:cxn>
              <a:cxn ang="0">
                <a:pos x="connsiteX29007" y="connsiteY29007"/>
              </a:cxn>
              <a:cxn ang="0">
                <a:pos x="connsiteX29008" y="connsiteY29008"/>
              </a:cxn>
              <a:cxn ang="0">
                <a:pos x="connsiteX29009" y="connsiteY29009"/>
              </a:cxn>
              <a:cxn ang="0">
                <a:pos x="connsiteX29010" y="connsiteY29010"/>
              </a:cxn>
              <a:cxn ang="0">
                <a:pos x="connsiteX29011" y="connsiteY29011"/>
              </a:cxn>
              <a:cxn ang="0">
                <a:pos x="connsiteX29012" y="connsiteY29012"/>
              </a:cxn>
              <a:cxn ang="0">
                <a:pos x="connsiteX29013" y="connsiteY29013"/>
              </a:cxn>
              <a:cxn ang="0">
                <a:pos x="connsiteX29014" y="connsiteY29014"/>
              </a:cxn>
              <a:cxn ang="0">
                <a:pos x="connsiteX29015" y="connsiteY29015"/>
              </a:cxn>
              <a:cxn ang="0">
                <a:pos x="connsiteX29016" y="connsiteY29016"/>
              </a:cxn>
              <a:cxn ang="0">
                <a:pos x="connsiteX29017" y="connsiteY29017"/>
              </a:cxn>
              <a:cxn ang="0">
                <a:pos x="connsiteX29018" y="connsiteY29018"/>
              </a:cxn>
              <a:cxn ang="0">
                <a:pos x="connsiteX29019" y="connsiteY29019"/>
              </a:cxn>
              <a:cxn ang="0">
                <a:pos x="connsiteX29020" y="connsiteY29020"/>
              </a:cxn>
              <a:cxn ang="0">
                <a:pos x="connsiteX29021" y="connsiteY29021"/>
              </a:cxn>
              <a:cxn ang="0">
                <a:pos x="connsiteX29022" y="connsiteY29022"/>
              </a:cxn>
              <a:cxn ang="0">
                <a:pos x="connsiteX29023" y="connsiteY29023"/>
              </a:cxn>
              <a:cxn ang="0">
                <a:pos x="connsiteX29024" y="connsiteY29024"/>
              </a:cxn>
              <a:cxn ang="0">
                <a:pos x="connsiteX29025" y="connsiteY29025"/>
              </a:cxn>
              <a:cxn ang="0">
                <a:pos x="connsiteX29026" y="connsiteY29026"/>
              </a:cxn>
              <a:cxn ang="0">
                <a:pos x="connsiteX29027" y="connsiteY29027"/>
              </a:cxn>
              <a:cxn ang="0">
                <a:pos x="connsiteX29028" y="connsiteY29028"/>
              </a:cxn>
              <a:cxn ang="0">
                <a:pos x="connsiteX29029" y="connsiteY29029"/>
              </a:cxn>
              <a:cxn ang="0">
                <a:pos x="connsiteX29030" y="connsiteY29030"/>
              </a:cxn>
              <a:cxn ang="0">
                <a:pos x="connsiteX29031" y="connsiteY29031"/>
              </a:cxn>
              <a:cxn ang="0">
                <a:pos x="connsiteX29032" y="connsiteY29032"/>
              </a:cxn>
              <a:cxn ang="0">
                <a:pos x="connsiteX29033" y="connsiteY29033"/>
              </a:cxn>
              <a:cxn ang="0">
                <a:pos x="connsiteX29034" y="connsiteY29034"/>
              </a:cxn>
              <a:cxn ang="0">
                <a:pos x="connsiteX29035" y="connsiteY29035"/>
              </a:cxn>
              <a:cxn ang="0">
                <a:pos x="connsiteX29036" y="connsiteY29036"/>
              </a:cxn>
              <a:cxn ang="0">
                <a:pos x="connsiteX29037" y="connsiteY29037"/>
              </a:cxn>
              <a:cxn ang="0">
                <a:pos x="connsiteX29038" y="connsiteY29038"/>
              </a:cxn>
              <a:cxn ang="0">
                <a:pos x="connsiteX29039" y="connsiteY29039"/>
              </a:cxn>
              <a:cxn ang="0">
                <a:pos x="connsiteX29040" y="connsiteY29040"/>
              </a:cxn>
              <a:cxn ang="0">
                <a:pos x="connsiteX29041" y="connsiteY29041"/>
              </a:cxn>
              <a:cxn ang="0">
                <a:pos x="connsiteX29042" y="connsiteY29042"/>
              </a:cxn>
              <a:cxn ang="0">
                <a:pos x="connsiteX29043" y="connsiteY29043"/>
              </a:cxn>
              <a:cxn ang="0">
                <a:pos x="connsiteX29044" y="connsiteY29044"/>
              </a:cxn>
              <a:cxn ang="0">
                <a:pos x="connsiteX29045" y="connsiteY29045"/>
              </a:cxn>
              <a:cxn ang="0">
                <a:pos x="connsiteX29046" y="connsiteY29046"/>
              </a:cxn>
              <a:cxn ang="0">
                <a:pos x="connsiteX29047" y="connsiteY29047"/>
              </a:cxn>
              <a:cxn ang="0">
                <a:pos x="connsiteX29048" y="connsiteY29048"/>
              </a:cxn>
              <a:cxn ang="0">
                <a:pos x="connsiteX29049" y="connsiteY29049"/>
              </a:cxn>
              <a:cxn ang="0">
                <a:pos x="connsiteX29050" y="connsiteY29050"/>
              </a:cxn>
              <a:cxn ang="0">
                <a:pos x="connsiteX29051" y="connsiteY29051"/>
              </a:cxn>
              <a:cxn ang="0">
                <a:pos x="connsiteX29052" y="connsiteY29052"/>
              </a:cxn>
              <a:cxn ang="0">
                <a:pos x="connsiteX29053" y="connsiteY29053"/>
              </a:cxn>
              <a:cxn ang="0">
                <a:pos x="connsiteX29054" y="connsiteY29054"/>
              </a:cxn>
              <a:cxn ang="0">
                <a:pos x="connsiteX29055" y="connsiteY29055"/>
              </a:cxn>
              <a:cxn ang="0">
                <a:pos x="connsiteX29056" y="connsiteY29056"/>
              </a:cxn>
              <a:cxn ang="0">
                <a:pos x="connsiteX29057" y="connsiteY29057"/>
              </a:cxn>
              <a:cxn ang="0">
                <a:pos x="connsiteX29058" y="connsiteY29058"/>
              </a:cxn>
              <a:cxn ang="0">
                <a:pos x="connsiteX29059" y="connsiteY29059"/>
              </a:cxn>
              <a:cxn ang="0">
                <a:pos x="connsiteX29060" y="connsiteY29060"/>
              </a:cxn>
              <a:cxn ang="0">
                <a:pos x="connsiteX29061" y="connsiteY29061"/>
              </a:cxn>
              <a:cxn ang="0">
                <a:pos x="connsiteX29062" y="connsiteY29062"/>
              </a:cxn>
              <a:cxn ang="0">
                <a:pos x="connsiteX29063" y="connsiteY29063"/>
              </a:cxn>
              <a:cxn ang="0">
                <a:pos x="connsiteX29064" y="connsiteY29064"/>
              </a:cxn>
              <a:cxn ang="0">
                <a:pos x="connsiteX29065" y="connsiteY29065"/>
              </a:cxn>
              <a:cxn ang="0">
                <a:pos x="connsiteX29066" y="connsiteY29066"/>
              </a:cxn>
              <a:cxn ang="0">
                <a:pos x="connsiteX29067" y="connsiteY29067"/>
              </a:cxn>
              <a:cxn ang="0">
                <a:pos x="connsiteX29068" y="connsiteY29068"/>
              </a:cxn>
              <a:cxn ang="0">
                <a:pos x="connsiteX29069" y="connsiteY29069"/>
              </a:cxn>
              <a:cxn ang="0">
                <a:pos x="connsiteX29070" y="connsiteY29070"/>
              </a:cxn>
              <a:cxn ang="0">
                <a:pos x="connsiteX29071" y="connsiteY29071"/>
              </a:cxn>
              <a:cxn ang="0">
                <a:pos x="connsiteX29072" y="connsiteY29072"/>
              </a:cxn>
              <a:cxn ang="0">
                <a:pos x="connsiteX29073" y="connsiteY29073"/>
              </a:cxn>
              <a:cxn ang="0">
                <a:pos x="connsiteX29074" y="connsiteY29074"/>
              </a:cxn>
              <a:cxn ang="0">
                <a:pos x="connsiteX29075" y="connsiteY29075"/>
              </a:cxn>
              <a:cxn ang="0">
                <a:pos x="connsiteX29076" y="connsiteY29076"/>
              </a:cxn>
              <a:cxn ang="0">
                <a:pos x="connsiteX29077" y="connsiteY29077"/>
              </a:cxn>
              <a:cxn ang="0">
                <a:pos x="connsiteX29078" y="connsiteY29078"/>
              </a:cxn>
              <a:cxn ang="0">
                <a:pos x="connsiteX29079" y="connsiteY29079"/>
              </a:cxn>
              <a:cxn ang="0">
                <a:pos x="connsiteX29080" y="connsiteY29080"/>
              </a:cxn>
              <a:cxn ang="0">
                <a:pos x="connsiteX29081" y="connsiteY29081"/>
              </a:cxn>
              <a:cxn ang="0">
                <a:pos x="connsiteX29082" y="connsiteY29082"/>
              </a:cxn>
              <a:cxn ang="0">
                <a:pos x="connsiteX29083" y="connsiteY29083"/>
              </a:cxn>
              <a:cxn ang="0">
                <a:pos x="connsiteX29084" y="connsiteY29084"/>
              </a:cxn>
              <a:cxn ang="0">
                <a:pos x="connsiteX29085" y="connsiteY29085"/>
              </a:cxn>
              <a:cxn ang="0">
                <a:pos x="connsiteX29086" y="connsiteY29086"/>
              </a:cxn>
              <a:cxn ang="0">
                <a:pos x="connsiteX29087" y="connsiteY29087"/>
              </a:cxn>
              <a:cxn ang="0">
                <a:pos x="connsiteX29088" y="connsiteY29088"/>
              </a:cxn>
              <a:cxn ang="0">
                <a:pos x="connsiteX29089" y="connsiteY29089"/>
              </a:cxn>
              <a:cxn ang="0">
                <a:pos x="connsiteX29090" y="connsiteY29090"/>
              </a:cxn>
              <a:cxn ang="0">
                <a:pos x="connsiteX29091" y="connsiteY29091"/>
              </a:cxn>
              <a:cxn ang="0">
                <a:pos x="connsiteX29092" y="connsiteY29092"/>
              </a:cxn>
              <a:cxn ang="0">
                <a:pos x="connsiteX29093" y="connsiteY29093"/>
              </a:cxn>
              <a:cxn ang="0">
                <a:pos x="connsiteX29094" y="connsiteY29094"/>
              </a:cxn>
              <a:cxn ang="0">
                <a:pos x="connsiteX29095" y="connsiteY29095"/>
              </a:cxn>
              <a:cxn ang="0">
                <a:pos x="connsiteX29096" y="connsiteY29096"/>
              </a:cxn>
              <a:cxn ang="0">
                <a:pos x="connsiteX29097" y="connsiteY29097"/>
              </a:cxn>
              <a:cxn ang="0">
                <a:pos x="connsiteX29098" y="connsiteY29098"/>
              </a:cxn>
              <a:cxn ang="0">
                <a:pos x="connsiteX29099" y="connsiteY29099"/>
              </a:cxn>
              <a:cxn ang="0">
                <a:pos x="connsiteX29100" y="connsiteY29100"/>
              </a:cxn>
              <a:cxn ang="0">
                <a:pos x="connsiteX29101" y="connsiteY29101"/>
              </a:cxn>
              <a:cxn ang="0">
                <a:pos x="connsiteX29102" y="connsiteY29102"/>
              </a:cxn>
              <a:cxn ang="0">
                <a:pos x="connsiteX29103" y="connsiteY29103"/>
              </a:cxn>
              <a:cxn ang="0">
                <a:pos x="connsiteX29104" y="connsiteY29104"/>
              </a:cxn>
              <a:cxn ang="0">
                <a:pos x="connsiteX29105" y="connsiteY29105"/>
              </a:cxn>
              <a:cxn ang="0">
                <a:pos x="connsiteX29106" y="connsiteY29106"/>
              </a:cxn>
              <a:cxn ang="0">
                <a:pos x="connsiteX29107" y="connsiteY29107"/>
              </a:cxn>
              <a:cxn ang="0">
                <a:pos x="connsiteX29108" y="connsiteY29108"/>
              </a:cxn>
              <a:cxn ang="0">
                <a:pos x="connsiteX29109" y="connsiteY29109"/>
              </a:cxn>
              <a:cxn ang="0">
                <a:pos x="connsiteX29110" y="connsiteY29110"/>
              </a:cxn>
              <a:cxn ang="0">
                <a:pos x="connsiteX29111" y="connsiteY29111"/>
              </a:cxn>
              <a:cxn ang="0">
                <a:pos x="connsiteX29112" y="connsiteY29112"/>
              </a:cxn>
              <a:cxn ang="0">
                <a:pos x="connsiteX29113" y="connsiteY29113"/>
              </a:cxn>
              <a:cxn ang="0">
                <a:pos x="connsiteX29114" y="connsiteY29114"/>
              </a:cxn>
              <a:cxn ang="0">
                <a:pos x="connsiteX29115" y="connsiteY29115"/>
              </a:cxn>
              <a:cxn ang="0">
                <a:pos x="connsiteX29116" y="connsiteY29116"/>
              </a:cxn>
              <a:cxn ang="0">
                <a:pos x="connsiteX29117" y="connsiteY29117"/>
              </a:cxn>
              <a:cxn ang="0">
                <a:pos x="connsiteX29118" y="connsiteY29118"/>
              </a:cxn>
              <a:cxn ang="0">
                <a:pos x="connsiteX29119" y="connsiteY29119"/>
              </a:cxn>
              <a:cxn ang="0">
                <a:pos x="connsiteX29120" y="connsiteY29120"/>
              </a:cxn>
              <a:cxn ang="0">
                <a:pos x="connsiteX29121" y="connsiteY29121"/>
              </a:cxn>
              <a:cxn ang="0">
                <a:pos x="connsiteX29122" y="connsiteY29122"/>
              </a:cxn>
              <a:cxn ang="0">
                <a:pos x="connsiteX29123" y="connsiteY29123"/>
              </a:cxn>
              <a:cxn ang="0">
                <a:pos x="connsiteX29124" y="connsiteY29124"/>
              </a:cxn>
              <a:cxn ang="0">
                <a:pos x="connsiteX29125" y="connsiteY29125"/>
              </a:cxn>
              <a:cxn ang="0">
                <a:pos x="connsiteX29126" y="connsiteY29126"/>
              </a:cxn>
              <a:cxn ang="0">
                <a:pos x="connsiteX29127" y="connsiteY29127"/>
              </a:cxn>
              <a:cxn ang="0">
                <a:pos x="connsiteX29128" y="connsiteY29128"/>
              </a:cxn>
              <a:cxn ang="0">
                <a:pos x="connsiteX29129" y="connsiteY29129"/>
              </a:cxn>
              <a:cxn ang="0">
                <a:pos x="connsiteX29130" y="connsiteY29130"/>
              </a:cxn>
              <a:cxn ang="0">
                <a:pos x="connsiteX29131" y="connsiteY29131"/>
              </a:cxn>
              <a:cxn ang="0">
                <a:pos x="connsiteX29132" y="connsiteY29132"/>
              </a:cxn>
              <a:cxn ang="0">
                <a:pos x="connsiteX29133" y="connsiteY29133"/>
              </a:cxn>
              <a:cxn ang="0">
                <a:pos x="connsiteX29134" y="connsiteY29134"/>
              </a:cxn>
              <a:cxn ang="0">
                <a:pos x="connsiteX29135" y="connsiteY29135"/>
              </a:cxn>
              <a:cxn ang="0">
                <a:pos x="connsiteX29136" y="connsiteY29136"/>
              </a:cxn>
              <a:cxn ang="0">
                <a:pos x="connsiteX29137" y="connsiteY29137"/>
              </a:cxn>
              <a:cxn ang="0">
                <a:pos x="connsiteX29138" y="connsiteY29138"/>
              </a:cxn>
              <a:cxn ang="0">
                <a:pos x="connsiteX29139" y="connsiteY29139"/>
              </a:cxn>
              <a:cxn ang="0">
                <a:pos x="connsiteX29140" y="connsiteY29140"/>
              </a:cxn>
              <a:cxn ang="0">
                <a:pos x="connsiteX29141" y="connsiteY29141"/>
              </a:cxn>
              <a:cxn ang="0">
                <a:pos x="connsiteX29142" y="connsiteY29142"/>
              </a:cxn>
              <a:cxn ang="0">
                <a:pos x="connsiteX29143" y="connsiteY29143"/>
              </a:cxn>
              <a:cxn ang="0">
                <a:pos x="connsiteX29144" y="connsiteY29144"/>
              </a:cxn>
              <a:cxn ang="0">
                <a:pos x="connsiteX29145" y="connsiteY29145"/>
              </a:cxn>
              <a:cxn ang="0">
                <a:pos x="connsiteX29146" y="connsiteY29146"/>
              </a:cxn>
              <a:cxn ang="0">
                <a:pos x="connsiteX29147" y="connsiteY29147"/>
              </a:cxn>
              <a:cxn ang="0">
                <a:pos x="connsiteX29148" y="connsiteY29148"/>
              </a:cxn>
              <a:cxn ang="0">
                <a:pos x="connsiteX29149" y="connsiteY29149"/>
              </a:cxn>
              <a:cxn ang="0">
                <a:pos x="connsiteX29150" y="connsiteY29150"/>
              </a:cxn>
              <a:cxn ang="0">
                <a:pos x="connsiteX29151" y="connsiteY29151"/>
              </a:cxn>
              <a:cxn ang="0">
                <a:pos x="connsiteX29152" y="connsiteY29152"/>
              </a:cxn>
              <a:cxn ang="0">
                <a:pos x="connsiteX29153" y="connsiteY29153"/>
              </a:cxn>
              <a:cxn ang="0">
                <a:pos x="connsiteX29154" y="connsiteY29154"/>
              </a:cxn>
              <a:cxn ang="0">
                <a:pos x="connsiteX29155" y="connsiteY29155"/>
              </a:cxn>
              <a:cxn ang="0">
                <a:pos x="connsiteX29156" y="connsiteY29156"/>
              </a:cxn>
              <a:cxn ang="0">
                <a:pos x="connsiteX29157" y="connsiteY29157"/>
              </a:cxn>
              <a:cxn ang="0">
                <a:pos x="connsiteX29158" y="connsiteY29158"/>
              </a:cxn>
              <a:cxn ang="0">
                <a:pos x="connsiteX29159" y="connsiteY29159"/>
              </a:cxn>
              <a:cxn ang="0">
                <a:pos x="connsiteX29160" y="connsiteY29160"/>
              </a:cxn>
              <a:cxn ang="0">
                <a:pos x="connsiteX29161" y="connsiteY29161"/>
              </a:cxn>
              <a:cxn ang="0">
                <a:pos x="connsiteX29162" y="connsiteY29162"/>
              </a:cxn>
              <a:cxn ang="0">
                <a:pos x="connsiteX29163" y="connsiteY29163"/>
              </a:cxn>
              <a:cxn ang="0">
                <a:pos x="connsiteX29164" y="connsiteY29164"/>
              </a:cxn>
              <a:cxn ang="0">
                <a:pos x="connsiteX29165" y="connsiteY29165"/>
              </a:cxn>
              <a:cxn ang="0">
                <a:pos x="connsiteX29166" y="connsiteY29166"/>
              </a:cxn>
              <a:cxn ang="0">
                <a:pos x="connsiteX29167" y="connsiteY29167"/>
              </a:cxn>
              <a:cxn ang="0">
                <a:pos x="connsiteX29168" y="connsiteY29168"/>
              </a:cxn>
              <a:cxn ang="0">
                <a:pos x="connsiteX29169" y="connsiteY29169"/>
              </a:cxn>
              <a:cxn ang="0">
                <a:pos x="connsiteX29170" y="connsiteY29170"/>
              </a:cxn>
              <a:cxn ang="0">
                <a:pos x="connsiteX29171" y="connsiteY29171"/>
              </a:cxn>
              <a:cxn ang="0">
                <a:pos x="connsiteX29172" y="connsiteY29172"/>
              </a:cxn>
              <a:cxn ang="0">
                <a:pos x="connsiteX29173" y="connsiteY29173"/>
              </a:cxn>
              <a:cxn ang="0">
                <a:pos x="connsiteX29174" y="connsiteY29174"/>
              </a:cxn>
              <a:cxn ang="0">
                <a:pos x="connsiteX29175" y="connsiteY29175"/>
              </a:cxn>
              <a:cxn ang="0">
                <a:pos x="connsiteX29176" y="connsiteY29176"/>
              </a:cxn>
              <a:cxn ang="0">
                <a:pos x="connsiteX29177" y="connsiteY29177"/>
              </a:cxn>
              <a:cxn ang="0">
                <a:pos x="connsiteX29178" y="connsiteY29178"/>
              </a:cxn>
              <a:cxn ang="0">
                <a:pos x="connsiteX29179" y="connsiteY29179"/>
              </a:cxn>
              <a:cxn ang="0">
                <a:pos x="connsiteX29180" y="connsiteY29180"/>
              </a:cxn>
              <a:cxn ang="0">
                <a:pos x="connsiteX29181" y="connsiteY29181"/>
              </a:cxn>
              <a:cxn ang="0">
                <a:pos x="connsiteX29182" y="connsiteY29182"/>
              </a:cxn>
              <a:cxn ang="0">
                <a:pos x="connsiteX29183" y="connsiteY29183"/>
              </a:cxn>
              <a:cxn ang="0">
                <a:pos x="connsiteX29184" y="connsiteY29184"/>
              </a:cxn>
              <a:cxn ang="0">
                <a:pos x="connsiteX29185" y="connsiteY29185"/>
              </a:cxn>
              <a:cxn ang="0">
                <a:pos x="connsiteX29186" y="connsiteY29186"/>
              </a:cxn>
              <a:cxn ang="0">
                <a:pos x="connsiteX29187" y="connsiteY29187"/>
              </a:cxn>
              <a:cxn ang="0">
                <a:pos x="connsiteX29188" y="connsiteY29188"/>
              </a:cxn>
              <a:cxn ang="0">
                <a:pos x="connsiteX29189" y="connsiteY29189"/>
              </a:cxn>
              <a:cxn ang="0">
                <a:pos x="connsiteX29190" y="connsiteY29190"/>
              </a:cxn>
              <a:cxn ang="0">
                <a:pos x="connsiteX29191" y="connsiteY29191"/>
              </a:cxn>
              <a:cxn ang="0">
                <a:pos x="connsiteX29192" y="connsiteY29192"/>
              </a:cxn>
              <a:cxn ang="0">
                <a:pos x="connsiteX29193" y="connsiteY29193"/>
              </a:cxn>
              <a:cxn ang="0">
                <a:pos x="connsiteX29194" y="connsiteY29194"/>
              </a:cxn>
              <a:cxn ang="0">
                <a:pos x="connsiteX29195" y="connsiteY29195"/>
              </a:cxn>
              <a:cxn ang="0">
                <a:pos x="connsiteX29196" y="connsiteY29196"/>
              </a:cxn>
              <a:cxn ang="0">
                <a:pos x="connsiteX29197" y="connsiteY29197"/>
              </a:cxn>
              <a:cxn ang="0">
                <a:pos x="connsiteX29198" y="connsiteY29198"/>
              </a:cxn>
              <a:cxn ang="0">
                <a:pos x="connsiteX29199" y="connsiteY29199"/>
              </a:cxn>
              <a:cxn ang="0">
                <a:pos x="connsiteX29200" y="connsiteY29200"/>
              </a:cxn>
              <a:cxn ang="0">
                <a:pos x="connsiteX29201" y="connsiteY29201"/>
              </a:cxn>
              <a:cxn ang="0">
                <a:pos x="connsiteX29202" y="connsiteY29202"/>
              </a:cxn>
              <a:cxn ang="0">
                <a:pos x="connsiteX29203" y="connsiteY29203"/>
              </a:cxn>
              <a:cxn ang="0">
                <a:pos x="connsiteX29204" y="connsiteY29204"/>
              </a:cxn>
              <a:cxn ang="0">
                <a:pos x="connsiteX29205" y="connsiteY29205"/>
              </a:cxn>
              <a:cxn ang="0">
                <a:pos x="connsiteX29206" y="connsiteY29206"/>
              </a:cxn>
              <a:cxn ang="0">
                <a:pos x="connsiteX29207" y="connsiteY29207"/>
              </a:cxn>
              <a:cxn ang="0">
                <a:pos x="connsiteX29208" y="connsiteY29208"/>
              </a:cxn>
              <a:cxn ang="0">
                <a:pos x="connsiteX29209" y="connsiteY29209"/>
              </a:cxn>
              <a:cxn ang="0">
                <a:pos x="connsiteX29210" y="connsiteY29210"/>
              </a:cxn>
              <a:cxn ang="0">
                <a:pos x="connsiteX29211" y="connsiteY29211"/>
              </a:cxn>
              <a:cxn ang="0">
                <a:pos x="connsiteX29212" y="connsiteY29212"/>
              </a:cxn>
              <a:cxn ang="0">
                <a:pos x="connsiteX29213" y="connsiteY29213"/>
              </a:cxn>
              <a:cxn ang="0">
                <a:pos x="connsiteX29214" y="connsiteY29214"/>
              </a:cxn>
              <a:cxn ang="0">
                <a:pos x="connsiteX29215" y="connsiteY29215"/>
              </a:cxn>
              <a:cxn ang="0">
                <a:pos x="connsiteX29216" y="connsiteY29216"/>
              </a:cxn>
              <a:cxn ang="0">
                <a:pos x="connsiteX29217" y="connsiteY29217"/>
              </a:cxn>
              <a:cxn ang="0">
                <a:pos x="connsiteX29218" y="connsiteY29218"/>
              </a:cxn>
              <a:cxn ang="0">
                <a:pos x="connsiteX29219" y="connsiteY29219"/>
              </a:cxn>
              <a:cxn ang="0">
                <a:pos x="connsiteX29220" y="connsiteY29220"/>
              </a:cxn>
              <a:cxn ang="0">
                <a:pos x="connsiteX29221" y="connsiteY29221"/>
              </a:cxn>
              <a:cxn ang="0">
                <a:pos x="connsiteX29222" y="connsiteY29222"/>
              </a:cxn>
              <a:cxn ang="0">
                <a:pos x="connsiteX29223" y="connsiteY29223"/>
              </a:cxn>
              <a:cxn ang="0">
                <a:pos x="connsiteX29224" y="connsiteY29224"/>
              </a:cxn>
              <a:cxn ang="0">
                <a:pos x="connsiteX29225" y="connsiteY29225"/>
              </a:cxn>
              <a:cxn ang="0">
                <a:pos x="connsiteX29226" y="connsiteY29226"/>
              </a:cxn>
              <a:cxn ang="0">
                <a:pos x="connsiteX29227" y="connsiteY29227"/>
              </a:cxn>
              <a:cxn ang="0">
                <a:pos x="connsiteX29228" y="connsiteY29228"/>
              </a:cxn>
              <a:cxn ang="0">
                <a:pos x="connsiteX29229" y="connsiteY29229"/>
              </a:cxn>
              <a:cxn ang="0">
                <a:pos x="connsiteX29230" y="connsiteY29230"/>
              </a:cxn>
              <a:cxn ang="0">
                <a:pos x="connsiteX29231" y="connsiteY29231"/>
              </a:cxn>
              <a:cxn ang="0">
                <a:pos x="connsiteX29232" y="connsiteY29232"/>
              </a:cxn>
              <a:cxn ang="0">
                <a:pos x="connsiteX29233" y="connsiteY29233"/>
              </a:cxn>
              <a:cxn ang="0">
                <a:pos x="connsiteX29234" y="connsiteY29234"/>
              </a:cxn>
              <a:cxn ang="0">
                <a:pos x="connsiteX29235" y="connsiteY29235"/>
              </a:cxn>
              <a:cxn ang="0">
                <a:pos x="connsiteX29236" y="connsiteY29236"/>
              </a:cxn>
              <a:cxn ang="0">
                <a:pos x="connsiteX29237" y="connsiteY29237"/>
              </a:cxn>
              <a:cxn ang="0">
                <a:pos x="connsiteX29238" y="connsiteY29238"/>
              </a:cxn>
              <a:cxn ang="0">
                <a:pos x="connsiteX29239" y="connsiteY29239"/>
              </a:cxn>
              <a:cxn ang="0">
                <a:pos x="connsiteX29240" y="connsiteY29240"/>
              </a:cxn>
              <a:cxn ang="0">
                <a:pos x="connsiteX29241" y="connsiteY29241"/>
              </a:cxn>
              <a:cxn ang="0">
                <a:pos x="connsiteX29242" y="connsiteY29242"/>
              </a:cxn>
              <a:cxn ang="0">
                <a:pos x="connsiteX29243" y="connsiteY29243"/>
              </a:cxn>
              <a:cxn ang="0">
                <a:pos x="connsiteX29244" y="connsiteY29244"/>
              </a:cxn>
              <a:cxn ang="0">
                <a:pos x="connsiteX29245" y="connsiteY29245"/>
              </a:cxn>
              <a:cxn ang="0">
                <a:pos x="connsiteX29246" y="connsiteY29246"/>
              </a:cxn>
              <a:cxn ang="0">
                <a:pos x="connsiteX29247" y="connsiteY29247"/>
              </a:cxn>
              <a:cxn ang="0">
                <a:pos x="connsiteX29248" y="connsiteY29248"/>
              </a:cxn>
              <a:cxn ang="0">
                <a:pos x="connsiteX29249" y="connsiteY29249"/>
              </a:cxn>
              <a:cxn ang="0">
                <a:pos x="connsiteX29250" y="connsiteY29250"/>
              </a:cxn>
              <a:cxn ang="0">
                <a:pos x="connsiteX29251" y="connsiteY29251"/>
              </a:cxn>
              <a:cxn ang="0">
                <a:pos x="connsiteX29252" y="connsiteY29252"/>
              </a:cxn>
              <a:cxn ang="0">
                <a:pos x="connsiteX29253" y="connsiteY29253"/>
              </a:cxn>
              <a:cxn ang="0">
                <a:pos x="connsiteX29254" y="connsiteY29254"/>
              </a:cxn>
              <a:cxn ang="0">
                <a:pos x="connsiteX29255" y="connsiteY29255"/>
              </a:cxn>
              <a:cxn ang="0">
                <a:pos x="connsiteX29256" y="connsiteY29256"/>
              </a:cxn>
              <a:cxn ang="0">
                <a:pos x="connsiteX29257" y="connsiteY29257"/>
              </a:cxn>
              <a:cxn ang="0">
                <a:pos x="connsiteX29258" y="connsiteY29258"/>
              </a:cxn>
              <a:cxn ang="0">
                <a:pos x="connsiteX29259" y="connsiteY29259"/>
              </a:cxn>
              <a:cxn ang="0">
                <a:pos x="connsiteX29260" y="connsiteY29260"/>
              </a:cxn>
              <a:cxn ang="0">
                <a:pos x="connsiteX29261" y="connsiteY29261"/>
              </a:cxn>
              <a:cxn ang="0">
                <a:pos x="connsiteX29262" y="connsiteY29262"/>
              </a:cxn>
              <a:cxn ang="0">
                <a:pos x="connsiteX29263" y="connsiteY29263"/>
              </a:cxn>
              <a:cxn ang="0">
                <a:pos x="connsiteX29264" y="connsiteY29264"/>
              </a:cxn>
              <a:cxn ang="0">
                <a:pos x="connsiteX29265" y="connsiteY29265"/>
              </a:cxn>
              <a:cxn ang="0">
                <a:pos x="connsiteX29266" y="connsiteY29266"/>
              </a:cxn>
              <a:cxn ang="0">
                <a:pos x="connsiteX29267" y="connsiteY29267"/>
              </a:cxn>
              <a:cxn ang="0">
                <a:pos x="connsiteX29268" y="connsiteY29268"/>
              </a:cxn>
              <a:cxn ang="0">
                <a:pos x="connsiteX29269" y="connsiteY29269"/>
              </a:cxn>
              <a:cxn ang="0">
                <a:pos x="connsiteX29270" y="connsiteY29270"/>
              </a:cxn>
              <a:cxn ang="0">
                <a:pos x="connsiteX29271" y="connsiteY29271"/>
              </a:cxn>
              <a:cxn ang="0">
                <a:pos x="connsiteX29272" y="connsiteY29272"/>
              </a:cxn>
              <a:cxn ang="0">
                <a:pos x="connsiteX29273" y="connsiteY29273"/>
              </a:cxn>
              <a:cxn ang="0">
                <a:pos x="connsiteX29274" y="connsiteY29274"/>
              </a:cxn>
              <a:cxn ang="0">
                <a:pos x="connsiteX29275" y="connsiteY29275"/>
              </a:cxn>
              <a:cxn ang="0">
                <a:pos x="connsiteX29276" y="connsiteY29276"/>
              </a:cxn>
              <a:cxn ang="0">
                <a:pos x="connsiteX29277" y="connsiteY29277"/>
              </a:cxn>
              <a:cxn ang="0">
                <a:pos x="connsiteX29278" y="connsiteY29278"/>
              </a:cxn>
              <a:cxn ang="0">
                <a:pos x="connsiteX29279" y="connsiteY29279"/>
              </a:cxn>
              <a:cxn ang="0">
                <a:pos x="connsiteX29280" y="connsiteY29280"/>
              </a:cxn>
              <a:cxn ang="0">
                <a:pos x="connsiteX29281" y="connsiteY29281"/>
              </a:cxn>
              <a:cxn ang="0">
                <a:pos x="connsiteX29282" y="connsiteY29282"/>
              </a:cxn>
              <a:cxn ang="0">
                <a:pos x="connsiteX29283" y="connsiteY29283"/>
              </a:cxn>
              <a:cxn ang="0">
                <a:pos x="connsiteX29284" y="connsiteY29284"/>
              </a:cxn>
              <a:cxn ang="0">
                <a:pos x="connsiteX29285" y="connsiteY29285"/>
              </a:cxn>
              <a:cxn ang="0">
                <a:pos x="connsiteX29286" y="connsiteY29286"/>
              </a:cxn>
              <a:cxn ang="0">
                <a:pos x="connsiteX29287" y="connsiteY29287"/>
              </a:cxn>
              <a:cxn ang="0">
                <a:pos x="connsiteX29288" y="connsiteY29288"/>
              </a:cxn>
              <a:cxn ang="0">
                <a:pos x="connsiteX29289" y="connsiteY29289"/>
              </a:cxn>
              <a:cxn ang="0">
                <a:pos x="connsiteX29290" y="connsiteY29290"/>
              </a:cxn>
              <a:cxn ang="0">
                <a:pos x="connsiteX29291" y="connsiteY29291"/>
              </a:cxn>
              <a:cxn ang="0">
                <a:pos x="connsiteX29292" y="connsiteY29292"/>
              </a:cxn>
              <a:cxn ang="0">
                <a:pos x="connsiteX29293" y="connsiteY29293"/>
              </a:cxn>
              <a:cxn ang="0">
                <a:pos x="connsiteX29294" y="connsiteY29294"/>
              </a:cxn>
              <a:cxn ang="0">
                <a:pos x="connsiteX29295" y="connsiteY29295"/>
              </a:cxn>
              <a:cxn ang="0">
                <a:pos x="connsiteX29296" y="connsiteY29296"/>
              </a:cxn>
              <a:cxn ang="0">
                <a:pos x="connsiteX29297" y="connsiteY29297"/>
              </a:cxn>
              <a:cxn ang="0">
                <a:pos x="connsiteX29298" y="connsiteY29298"/>
              </a:cxn>
              <a:cxn ang="0">
                <a:pos x="connsiteX29299" y="connsiteY29299"/>
              </a:cxn>
              <a:cxn ang="0">
                <a:pos x="connsiteX29300" y="connsiteY29300"/>
              </a:cxn>
              <a:cxn ang="0">
                <a:pos x="connsiteX29301" y="connsiteY29301"/>
              </a:cxn>
              <a:cxn ang="0">
                <a:pos x="connsiteX29302" y="connsiteY29302"/>
              </a:cxn>
              <a:cxn ang="0">
                <a:pos x="connsiteX29303" y="connsiteY29303"/>
              </a:cxn>
              <a:cxn ang="0">
                <a:pos x="connsiteX29304" y="connsiteY29304"/>
              </a:cxn>
              <a:cxn ang="0">
                <a:pos x="connsiteX29305" y="connsiteY29305"/>
              </a:cxn>
              <a:cxn ang="0">
                <a:pos x="connsiteX29306" y="connsiteY29306"/>
              </a:cxn>
              <a:cxn ang="0">
                <a:pos x="connsiteX29307" y="connsiteY29307"/>
              </a:cxn>
              <a:cxn ang="0">
                <a:pos x="connsiteX29308" y="connsiteY29308"/>
              </a:cxn>
              <a:cxn ang="0">
                <a:pos x="connsiteX29309" y="connsiteY29309"/>
              </a:cxn>
              <a:cxn ang="0">
                <a:pos x="connsiteX29310" y="connsiteY29310"/>
              </a:cxn>
              <a:cxn ang="0">
                <a:pos x="connsiteX29311" y="connsiteY29311"/>
              </a:cxn>
              <a:cxn ang="0">
                <a:pos x="connsiteX29312" y="connsiteY29312"/>
              </a:cxn>
              <a:cxn ang="0">
                <a:pos x="connsiteX29313" y="connsiteY29313"/>
              </a:cxn>
              <a:cxn ang="0">
                <a:pos x="connsiteX29314" y="connsiteY29314"/>
              </a:cxn>
              <a:cxn ang="0">
                <a:pos x="connsiteX29315" y="connsiteY29315"/>
              </a:cxn>
              <a:cxn ang="0">
                <a:pos x="connsiteX29316" y="connsiteY29316"/>
              </a:cxn>
              <a:cxn ang="0">
                <a:pos x="connsiteX29317" y="connsiteY29317"/>
              </a:cxn>
              <a:cxn ang="0">
                <a:pos x="connsiteX29318" y="connsiteY29318"/>
              </a:cxn>
              <a:cxn ang="0">
                <a:pos x="connsiteX29319" y="connsiteY29319"/>
              </a:cxn>
              <a:cxn ang="0">
                <a:pos x="connsiteX29320" y="connsiteY29320"/>
              </a:cxn>
              <a:cxn ang="0">
                <a:pos x="connsiteX29321" y="connsiteY29321"/>
              </a:cxn>
              <a:cxn ang="0">
                <a:pos x="connsiteX29322" y="connsiteY29322"/>
              </a:cxn>
              <a:cxn ang="0">
                <a:pos x="connsiteX29323" y="connsiteY29323"/>
              </a:cxn>
              <a:cxn ang="0">
                <a:pos x="connsiteX29324" y="connsiteY29324"/>
              </a:cxn>
              <a:cxn ang="0">
                <a:pos x="connsiteX29325" y="connsiteY29325"/>
              </a:cxn>
              <a:cxn ang="0">
                <a:pos x="connsiteX29326" y="connsiteY29326"/>
              </a:cxn>
              <a:cxn ang="0">
                <a:pos x="connsiteX29327" y="connsiteY29327"/>
              </a:cxn>
              <a:cxn ang="0">
                <a:pos x="connsiteX29328" y="connsiteY29328"/>
              </a:cxn>
              <a:cxn ang="0">
                <a:pos x="connsiteX29329" y="connsiteY29329"/>
              </a:cxn>
              <a:cxn ang="0">
                <a:pos x="connsiteX29330" y="connsiteY29330"/>
              </a:cxn>
              <a:cxn ang="0">
                <a:pos x="connsiteX29331" y="connsiteY29331"/>
              </a:cxn>
              <a:cxn ang="0">
                <a:pos x="connsiteX29332" y="connsiteY29332"/>
              </a:cxn>
              <a:cxn ang="0">
                <a:pos x="connsiteX29333" y="connsiteY29333"/>
              </a:cxn>
              <a:cxn ang="0">
                <a:pos x="connsiteX29334" y="connsiteY29334"/>
              </a:cxn>
              <a:cxn ang="0">
                <a:pos x="connsiteX29335" y="connsiteY29335"/>
              </a:cxn>
              <a:cxn ang="0">
                <a:pos x="connsiteX29336" y="connsiteY29336"/>
              </a:cxn>
              <a:cxn ang="0">
                <a:pos x="connsiteX29337" y="connsiteY29337"/>
              </a:cxn>
              <a:cxn ang="0">
                <a:pos x="connsiteX29338" y="connsiteY29338"/>
              </a:cxn>
              <a:cxn ang="0">
                <a:pos x="connsiteX29339" y="connsiteY29339"/>
              </a:cxn>
              <a:cxn ang="0">
                <a:pos x="connsiteX29340" y="connsiteY29340"/>
              </a:cxn>
              <a:cxn ang="0">
                <a:pos x="connsiteX29341" y="connsiteY29341"/>
              </a:cxn>
              <a:cxn ang="0">
                <a:pos x="connsiteX29342" y="connsiteY29342"/>
              </a:cxn>
              <a:cxn ang="0">
                <a:pos x="connsiteX29343" y="connsiteY29343"/>
              </a:cxn>
              <a:cxn ang="0">
                <a:pos x="connsiteX29344" y="connsiteY29344"/>
              </a:cxn>
              <a:cxn ang="0">
                <a:pos x="connsiteX29345" y="connsiteY29345"/>
              </a:cxn>
              <a:cxn ang="0">
                <a:pos x="connsiteX29346" y="connsiteY29346"/>
              </a:cxn>
              <a:cxn ang="0">
                <a:pos x="connsiteX29347" y="connsiteY29347"/>
              </a:cxn>
              <a:cxn ang="0">
                <a:pos x="connsiteX29348" y="connsiteY29348"/>
              </a:cxn>
              <a:cxn ang="0">
                <a:pos x="connsiteX29349" y="connsiteY29349"/>
              </a:cxn>
              <a:cxn ang="0">
                <a:pos x="connsiteX29350" y="connsiteY29350"/>
              </a:cxn>
              <a:cxn ang="0">
                <a:pos x="connsiteX29351" y="connsiteY29351"/>
              </a:cxn>
              <a:cxn ang="0">
                <a:pos x="connsiteX29352" y="connsiteY29352"/>
              </a:cxn>
              <a:cxn ang="0">
                <a:pos x="connsiteX29353" y="connsiteY29353"/>
              </a:cxn>
              <a:cxn ang="0">
                <a:pos x="connsiteX29354" y="connsiteY29354"/>
              </a:cxn>
              <a:cxn ang="0">
                <a:pos x="connsiteX29355" y="connsiteY29355"/>
              </a:cxn>
              <a:cxn ang="0">
                <a:pos x="connsiteX29356" y="connsiteY29356"/>
              </a:cxn>
              <a:cxn ang="0">
                <a:pos x="connsiteX29357" y="connsiteY29357"/>
              </a:cxn>
              <a:cxn ang="0">
                <a:pos x="connsiteX29358" y="connsiteY29358"/>
              </a:cxn>
              <a:cxn ang="0">
                <a:pos x="connsiteX29359" y="connsiteY29359"/>
              </a:cxn>
              <a:cxn ang="0">
                <a:pos x="connsiteX29360" y="connsiteY29360"/>
              </a:cxn>
              <a:cxn ang="0">
                <a:pos x="connsiteX29361" y="connsiteY29361"/>
              </a:cxn>
              <a:cxn ang="0">
                <a:pos x="connsiteX29362" y="connsiteY29362"/>
              </a:cxn>
              <a:cxn ang="0">
                <a:pos x="connsiteX29363" y="connsiteY29363"/>
              </a:cxn>
              <a:cxn ang="0">
                <a:pos x="connsiteX29364" y="connsiteY29364"/>
              </a:cxn>
              <a:cxn ang="0">
                <a:pos x="connsiteX29365" y="connsiteY29365"/>
              </a:cxn>
              <a:cxn ang="0">
                <a:pos x="connsiteX29366" y="connsiteY29366"/>
              </a:cxn>
              <a:cxn ang="0">
                <a:pos x="connsiteX29367" y="connsiteY29367"/>
              </a:cxn>
              <a:cxn ang="0">
                <a:pos x="connsiteX29368" y="connsiteY29368"/>
              </a:cxn>
              <a:cxn ang="0">
                <a:pos x="connsiteX29369" y="connsiteY29369"/>
              </a:cxn>
              <a:cxn ang="0">
                <a:pos x="connsiteX29370" y="connsiteY29370"/>
              </a:cxn>
              <a:cxn ang="0">
                <a:pos x="connsiteX29371" y="connsiteY29371"/>
              </a:cxn>
              <a:cxn ang="0">
                <a:pos x="connsiteX29372" y="connsiteY29372"/>
              </a:cxn>
              <a:cxn ang="0">
                <a:pos x="connsiteX29373" y="connsiteY29373"/>
              </a:cxn>
              <a:cxn ang="0">
                <a:pos x="connsiteX29374" y="connsiteY29374"/>
              </a:cxn>
              <a:cxn ang="0">
                <a:pos x="connsiteX29375" y="connsiteY29375"/>
              </a:cxn>
              <a:cxn ang="0">
                <a:pos x="connsiteX29376" y="connsiteY29376"/>
              </a:cxn>
              <a:cxn ang="0">
                <a:pos x="connsiteX29377" y="connsiteY29377"/>
              </a:cxn>
              <a:cxn ang="0">
                <a:pos x="connsiteX29378" y="connsiteY29378"/>
              </a:cxn>
              <a:cxn ang="0">
                <a:pos x="connsiteX29379" y="connsiteY29379"/>
              </a:cxn>
              <a:cxn ang="0">
                <a:pos x="connsiteX29380" y="connsiteY29380"/>
              </a:cxn>
              <a:cxn ang="0">
                <a:pos x="connsiteX29381" y="connsiteY29381"/>
              </a:cxn>
              <a:cxn ang="0">
                <a:pos x="connsiteX29382" y="connsiteY29382"/>
              </a:cxn>
              <a:cxn ang="0">
                <a:pos x="connsiteX29383" y="connsiteY29383"/>
              </a:cxn>
              <a:cxn ang="0">
                <a:pos x="connsiteX29384" y="connsiteY29384"/>
              </a:cxn>
              <a:cxn ang="0">
                <a:pos x="connsiteX29385" y="connsiteY29385"/>
              </a:cxn>
              <a:cxn ang="0">
                <a:pos x="connsiteX29386" y="connsiteY29386"/>
              </a:cxn>
              <a:cxn ang="0">
                <a:pos x="connsiteX29387" y="connsiteY29387"/>
              </a:cxn>
              <a:cxn ang="0">
                <a:pos x="connsiteX29388" y="connsiteY29388"/>
              </a:cxn>
              <a:cxn ang="0">
                <a:pos x="connsiteX29389" y="connsiteY29389"/>
              </a:cxn>
              <a:cxn ang="0">
                <a:pos x="connsiteX29390" y="connsiteY29390"/>
              </a:cxn>
              <a:cxn ang="0">
                <a:pos x="connsiteX29391" y="connsiteY29391"/>
              </a:cxn>
              <a:cxn ang="0">
                <a:pos x="connsiteX29392" y="connsiteY29392"/>
              </a:cxn>
              <a:cxn ang="0">
                <a:pos x="connsiteX29393" y="connsiteY29393"/>
              </a:cxn>
              <a:cxn ang="0">
                <a:pos x="connsiteX29394" y="connsiteY29394"/>
              </a:cxn>
              <a:cxn ang="0">
                <a:pos x="connsiteX29395" y="connsiteY29395"/>
              </a:cxn>
              <a:cxn ang="0">
                <a:pos x="connsiteX29396" y="connsiteY29396"/>
              </a:cxn>
              <a:cxn ang="0">
                <a:pos x="connsiteX29397" y="connsiteY29397"/>
              </a:cxn>
              <a:cxn ang="0">
                <a:pos x="connsiteX29398" y="connsiteY29398"/>
              </a:cxn>
              <a:cxn ang="0">
                <a:pos x="connsiteX29399" y="connsiteY29399"/>
              </a:cxn>
              <a:cxn ang="0">
                <a:pos x="connsiteX29400" y="connsiteY29400"/>
              </a:cxn>
              <a:cxn ang="0">
                <a:pos x="connsiteX29401" y="connsiteY29401"/>
              </a:cxn>
              <a:cxn ang="0">
                <a:pos x="connsiteX29402" y="connsiteY29402"/>
              </a:cxn>
              <a:cxn ang="0">
                <a:pos x="connsiteX29403" y="connsiteY29403"/>
              </a:cxn>
              <a:cxn ang="0">
                <a:pos x="connsiteX29404" y="connsiteY29404"/>
              </a:cxn>
              <a:cxn ang="0">
                <a:pos x="connsiteX29405" y="connsiteY29405"/>
              </a:cxn>
              <a:cxn ang="0">
                <a:pos x="connsiteX29406" y="connsiteY29406"/>
              </a:cxn>
              <a:cxn ang="0">
                <a:pos x="connsiteX29407" y="connsiteY29407"/>
              </a:cxn>
              <a:cxn ang="0">
                <a:pos x="connsiteX29408" y="connsiteY29408"/>
              </a:cxn>
              <a:cxn ang="0">
                <a:pos x="connsiteX29409" y="connsiteY29409"/>
              </a:cxn>
              <a:cxn ang="0">
                <a:pos x="connsiteX29410" y="connsiteY29410"/>
              </a:cxn>
              <a:cxn ang="0">
                <a:pos x="connsiteX29411" y="connsiteY29411"/>
              </a:cxn>
              <a:cxn ang="0">
                <a:pos x="connsiteX29412" y="connsiteY29412"/>
              </a:cxn>
              <a:cxn ang="0">
                <a:pos x="connsiteX29413" y="connsiteY29413"/>
              </a:cxn>
              <a:cxn ang="0">
                <a:pos x="connsiteX29414" y="connsiteY29414"/>
              </a:cxn>
              <a:cxn ang="0">
                <a:pos x="connsiteX29415" y="connsiteY29415"/>
              </a:cxn>
              <a:cxn ang="0">
                <a:pos x="connsiteX29416" y="connsiteY29416"/>
              </a:cxn>
              <a:cxn ang="0">
                <a:pos x="connsiteX29417" y="connsiteY29417"/>
              </a:cxn>
              <a:cxn ang="0">
                <a:pos x="connsiteX29418" y="connsiteY29418"/>
              </a:cxn>
              <a:cxn ang="0">
                <a:pos x="connsiteX29419" y="connsiteY29419"/>
              </a:cxn>
              <a:cxn ang="0">
                <a:pos x="connsiteX29420" y="connsiteY29420"/>
              </a:cxn>
              <a:cxn ang="0">
                <a:pos x="connsiteX29421" y="connsiteY29421"/>
              </a:cxn>
              <a:cxn ang="0">
                <a:pos x="connsiteX29422" y="connsiteY29422"/>
              </a:cxn>
              <a:cxn ang="0">
                <a:pos x="connsiteX29423" y="connsiteY29423"/>
              </a:cxn>
              <a:cxn ang="0">
                <a:pos x="connsiteX29424" y="connsiteY29424"/>
              </a:cxn>
              <a:cxn ang="0">
                <a:pos x="connsiteX29425" y="connsiteY29425"/>
              </a:cxn>
              <a:cxn ang="0">
                <a:pos x="connsiteX29426" y="connsiteY29426"/>
              </a:cxn>
              <a:cxn ang="0">
                <a:pos x="connsiteX29427" y="connsiteY29427"/>
              </a:cxn>
              <a:cxn ang="0">
                <a:pos x="connsiteX29428" y="connsiteY29428"/>
              </a:cxn>
              <a:cxn ang="0">
                <a:pos x="connsiteX29429" y="connsiteY29429"/>
              </a:cxn>
              <a:cxn ang="0">
                <a:pos x="connsiteX29430" y="connsiteY29430"/>
              </a:cxn>
              <a:cxn ang="0">
                <a:pos x="connsiteX29431" y="connsiteY29431"/>
              </a:cxn>
              <a:cxn ang="0">
                <a:pos x="connsiteX29432" y="connsiteY29432"/>
              </a:cxn>
              <a:cxn ang="0">
                <a:pos x="connsiteX29433" y="connsiteY29433"/>
              </a:cxn>
              <a:cxn ang="0">
                <a:pos x="connsiteX29434" y="connsiteY29434"/>
              </a:cxn>
              <a:cxn ang="0">
                <a:pos x="connsiteX29435" y="connsiteY29435"/>
              </a:cxn>
              <a:cxn ang="0">
                <a:pos x="connsiteX29436" y="connsiteY29436"/>
              </a:cxn>
              <a:cxn ang="0">
                <a:pos x="connsiteX29437" y="connsiteY29437"/>
              </a:cxn>
              <a:cxn ang="0">
                <a:pos x="connsiteX29438" y="connsiteY29438"/>
              </a:cxn>
              <a:cxn ang="0">
                <a:pos x="connsiteX29439" y="connsiteY29439"/>
              </a:cxn>
              <a:cxn ang="0">
                <a:pos x="connsiteX29440" y="connsiteY29440"/>
              </a:cxn>
              <a:cxn ang="0">
                <a:pos x="connsiteX29441" y="connsiteY29441"/>
              </a:cxn>
              <a:cxn ang="0">
                <a:pos x="connsiteX29442" y="connsiteY29442"/>
              </a:cxn>
              <a:cxn ang="0">
                <a:pos x="connsiteX29443" y="connsiteY29443"/>
              </a:cxn>
              <a:cxn ang="0">
                <a:pos x="connsiteX29444" y="connsiteY29444"/>
              </a:cxn>
              <a:cxn ang="0">
                <a:pos x="connsiteX29445" y="connsiteY29445"/>
              </a:cxn>
              <a:cxn ang="0">
                <a:pos x="connsiteX29446" y="connsiteY29446"/>
              </a:cxn>
              <a:cxn ang="0">
                <a:pos x="connsiteX29447" y="connsiteY29447"/>
              </a:cxn>
              <a:cxn ang="0">
                <a:pos x="connsiteX29448" y="connsiteY29448"/>
              </a:cxn>
              <a:cxn ang="0">
                <a:pos x="connsiteX29449" y="connsiteY29449"/>
              </a:cxn>
              <a:cxn ang="0">
                <a:pos x="connsiteX29450" y="connsiteY29450"/>
              </a:cxn>
              <a:cxn ang="0">
                <a:pos x="connsiteX29451" y="connsiteY29451"/>
              </a:cxn>
              <a:cxn ang="0">
                <a:pos x="connsiteX29452" y="connsiteY29452"/>
              </a:cxn>
              <a:cxn ang="0">
                <a:pos x="connsiteX29453" y="connsiteY29453"/>
              </a:cxn>
              <a:cxn ang="0">
                <a:pos x="connsiteX29454" y="connsiteY29454"/>
              </a:cxn>
              <a:cxn ang="0">
                <a:pos x="connsiteX29455" y="connsiteY29455"/>
              </a:cxn>
              <a:cxn ang="0">
                <a:pos x="connsiteX29456" y="connsiteY29456"/>
              </a:cxn>
              <a:cxn ang="0">
                <a:pos x="connsiteX29457" y="connsiteY29457"/>
              </a:cxn>
              <a:cxn ang="0">
                <a:pos x="connsiteX29458" y="connsiteY29458"/>
              </a:cxn>
              <a:cxn ang="0">
                <a:pos x="connsiteX29459" y="connsiteY29459"/>
              </a:cxn>
              <a:cxn ang="0">
                <a:pos x="connsiteX29460" y="connsiteY29460"/>
              </a:cxn>
              <a:cxn ang="0">
                <a:pos x="connsiteX29461" y="connsiteY29461"/>
              </a:cxn>
              <a:cxn ang="0">
                <a:pos x="connsiteX29462" y="connsiteY29462"/>
              </a:cxn>
              <a:cxn ang="0">
                <a:pos x="connsiteX29463" y="connsiteY29463"/>
              </a:cxn>
              <a:cxn ang="0">
                <a:pos x="connsiteX29464" y="connsiteY29464"/>
              </a:cxn>
              <a:cxn ang="0">
                <a:pos x="connsiteX29465" y="connsiteY29465"/>
              </a:cxn>
              <a:cxn ang="0">
                <a:pos x="connsiteX29466" y="connsiteY29466"/>
              </a:cxn>
              <a:cxn ang="0">
                <a:pos x="connsiteX29467" y="connsiteY29467"/>
              </a:cxn>
              <a:cxn ang="0">
                <a:pos x="connsiteX29468" y="connsiteY29468"/>
              </a:cxn>
              <a:cxn ang="0">
                <a:pos x="connsiteX29469" y="connsiteY29469"/>
              </a:cxn>
              <a:cxn ang="0">
                <a:pos x="connsiteX29470" y="connsiteY29470"/>
              </a:cxn>
              <a:cxn ang="0">
                <a:pos x="connsiteX29471" y="connsiteY29471"/>
              </a:cxn>
              <a:cxn ang="0">
                <a:pos x="connsiteX29472" y="connsiteY29472"/>
              </a:cxn>
              <a:cxn ang="0">
                <a:pos x="connsiteX29473" y="connsiteY29473"/>
              </a:cxn>
              <a:cxn ang="0">
                <a:pos x="connsiteX29474" y="connsiteY29474"/>
              </a:cxn>
              <a:cxn ang="0">
                <a:pos x="connsiteX29475" y="connsiteY29475"/>
              </a:cxn>
              <a:cxn ang="0">
                <a:pos x="connsiteX29476" y="connsiteY29476"/>
              </a:cxn>
              <a:cxn ang="0">
                <a:pos x="connsiteX29477" y="connsiteY29477"/>
              </a:cxn>
              <a:cxn ang="0">
                <a:pos x="connsiteX29478" y="connsiteY29478"/>
              </a:cxn>
              <a:cxn ang="0">
                <a:pos x="connsiteX29479" y="connsiteY29479"/>
              </a:cxn>
              <a:cxn ang="0">
                <a:pos x="connsiteX29480" y="connsiteY29480"/>
              </a:cxn>
              <a:cxn ang="0">
                <a:pos x="connsiteX29481" y="connsiteY29481"/>
              </a:cxn>
              <a:cxn ang="0">
                <a:pos x="connsiteX29482" y="connsiteY29482"/>
              </a:cxn>
              <a:cxn ang="0">
                <a:pos x="connsiteX29483" y="connsiteY29483"/>
              </a:cxn>
              <a:cxn ang="0">
                <a:pos x="connsiteX29484" y="connsiteY29484"/>
              </a:cxn>
              <a:cxn ang="0">
                <a:pos x="connsiteX29485" y="connsiteY29485"/>
              </a:cxn>
              <a:cxn ang="0">
                <a:pos x="connsiteX29486" y="connsiteY29486"/>
              </a:cxn>
              <a:cxn ang="0">
                <a:pos x="connsiteX29487" y="connsiteY29487"/>
              </a:cxn>
              <a:cxn ang="0">
                <a:pos x="connsiteX29488" y="connsiteY29488"/>
              </a:cxn>
              <a:cxn ang="0">
                <a:pos x="connsiteX29489" y="connsiteY29489"/>
              </a:cxn>
              <a:cxn ang="0">
                <a:pos x="connsiteX29490" y="connsiteY29490"/>
              </a:cxn>
              <a:cxn ang="0">
                <a:pos x="connsiteX29491" y="connsiteY29491"/>
              </a:cxn>
              <a:cxn ang="0">
                <a:pos x="connsiteX29492" y="connsiteY29492"/>
              </a:cxn>
              <a:cxn ang="0">
                <a:pos x="connsiteX29493" y="connsiteY29493"/>
              </a:cxn>
              <a:cxn ang="0">
                <a:pos x="connsiteX29494" y="connsiteY29494"/>
              </a:cxn>
              <a:cxn ang="0">
                <a:pos x="connsiteX29495" y="connsiteY29495"/>
              </a:cxn>
              <a:cxn ang="0">
                <a:pos x="connsiteX29496" y="connsiteY29496"/>
              </a:cxn>
              <a:cxn ang="0">
                <a:pos x="connsiteX29497" y="connsiteY29497"/>
              </a:cxn>
              <a:cxn ang="0">
                <a:pos x="connsiteX29498" y="connsiteY29498"/>
              </a:cxn>
              <a:cxn ang="0">
                <a:pos x="connsiteX29499" y="connsiteY29499"/>
              </a:cxn>
              <a:cxn ang="0">
                <a:pos x="connsiteX29500" y="connsiteY29500"/>
              </a:cxn>
              <a:cxn ang="0">
                <a:pos x="connsiteX29501" y="connsiteY29501"/>
              </a:cxn>
              <a:cxn ang="0">
                <a:pos x="connsiteX29502" y="connsiteY29502"/>
              </a:cxn>
              <a:cxn ang="0">
                <a:pos x="connsiteX29503" y="connsiteY29503"/>
              </a:cxn>
              <a:cxn ang="0">
                <a:pos x="connsiteX29504" y="connsiteY29504"/>
              </a:cxn>
              <a:cxn ang="0">
                <a:pos x="connsiteX29505" y="connsiteY29505"/>
              </a:cxn>
              <a:cxn ang="0">
                <a:pos x="connsiteX29506" y="connsiteY29506"/>
              </a:cxn>
              <a:cxn ang="0">
                <a:pos x="connsiteX29507" y="connsiteY29507"/>
              </a:cxn>
              <a:cxn ang="0">
                <a:pos x="connsiteX29508" y="connsiteY29508"/>
              </a:cxn>
              <a:cxn ang="0">
                <a:pos x="connsiteX29509" y="connsiteY29509"/>
              </a:cxn>
              <a:cxn ang="0">
                <a:pos x="connsiteX29510" y="connsiteY29510"/>
              </a:cxn>
              <a:cxn ang="0">
                <a:pos x="connsiteX29511" y="connsiteY29511"/>
              </a:cxn>
              <a:cxn ang="0">
                <a:pos x="connsiteX29512" y="connsiteY29512"/>
              </a:cxn>
              <a:cxn ang="0">
                <a:pos x="connsiteX29513" y="connsiteY29513"/>
              </a:cxn>
              <a:cxn ang="0">
                <a:pos x="connsiteX29514" y="connsiteY29514"/>
              </a:cxn>
              <a:cxn ang="0">
                <a:pos x="connsiteX29515" y="connsiteY29515"/>
              </a:cxn>
              <a:cxn ang="0">
                <a:pos x="connsiteX29516" y="connsiteY29516"/>
              </a:cxn>
              <a:cxn ang="0">
                <a:pos x="connsiteX29517" y="connsiteY29517"/>
              </a:cxn>
              <a:cxn ang="0">
                <a:pos x="connsiteX29518" y="connsiteY29518"/>
              </a:cxn>
              <a:cxn ang="0">
                <a:pos x="connsiteX29519" y="connsiteY29519"/>
              </a:cxn>
              <a:cxn ang="0">
                <a:pos x="connsiteX29520" y="connsiteY29520"/>
              </a:cxn>
              <a:cxn ang="0">
                <a:pos x="connsiteX29521" y="connsiteY29521"/>
              </a:cxn>
              <a:cxn ang="0">
                <a:pos x="connsiteX29522" y="connsiteY29522"/>
              </a:cxn>
              <a:cxn ang="0">
                <a:pos x="connsiteX29523" y="connsiteY29523"/>
              </a:cxn>
              <a:cxn ang="0">
                <a:pos x="connsiteX29524" y="connsiteY29524"/>
              </a:cxn>
              <a:cxn ang="0">
                <a:pos x="connsiteX29525" y="connsiteY29525"/>
              </a:cxn>
              <a:cxn ang="0">
                <a:pos x="connsiteX29526" y="connsiteY29526"/>
              </a:cxn>
              <a:cxn ang="0">
                <a:pos x="connsiteX29527" y="connsiteY29527"/>
              </a:cxn>
              <a:cxn ang="0">
                <a:pos x="connsiteX29528" y="connsiteY29528"/>
              </a:cxn>
              <a:cxn ang="0">
                <a:pos x="connsiteX29529" y="connsiteY29529"/>
              </a:cxn>
              <a:cxn ang="0">
                <a:pos x="connsiteX29530" y="connsiteY29530"/>
              </a:cxn>
              <a:cxn ang="0">
                <a:pos x="connsiteX29531" y="connsiteY29531"/>
              </a:cxn>
              <a:cxn ang="0">
                <a:pos x="connsiteX29532" y="connsiteY29532"/>
              </a:cxn>
              <a:cxn ang="0">
                <a:pos x="connsiteX29533" y="connsiteY29533"/>
              </a:cxn>
              <a:cxn ang="0">
                <a:pos x="connsiteX29534" y="connsiteY29534"/>
              </a:cxn>
              <a:cxn ang="0">
                <a:pos x="connsiteX29535" y="connsiteY29535"/>
              </a:cxn>
              <a:cxn ang="0">
                <a:pos x="connsiteX29536" y="connsiteY29536"/>
              </a:cxn>
              <a:cxn ang="0">
                <a:pos x="connsiteX29537" y="connsiteY29537"/>
              </a:cxn>
              <a:cxn ang="0">
                <a:pos x="connsiteX29538" y="connsiteY29538"/>
              </a:cxn>
              <a:cxn ang="0">
                <a:pos x="connsiteX29539" y="connsiteY29539"/>
              </a:cxn>
              <a:cxn ang="0">
                <a:pos x="connsiteX29540" y="connsiteY29540"/>
              </a:cxn>
              <a:cxn ang="0">
                <a:pos x="connsiteX29541" y="connsiteY29541"/>
              </a:cxn>
              <a:cxn ang="0">
                <a:pos x="connsiteX29542" y="connsiteY29542"/>
              </a:cxn>
              <a:cxn ang="0">
                <a:pos x="connsiteX29543" y="connsiteY29543"/>
              </a:cxn>
              <a:cxn ang="0">
                <a:pos x="connsiteX29544" y="connsiteY29544"/>
              </a:cxn>
              <a:cxn ang="0">
                <a:pos x="connsiteX29545" y="connsiteY29545"/>
              </a:cxn>
              <a:cxn ang="0">
                <a:pos x="connsiteX29546" y="connsiteY29546"/>
              </a:cxn>
              <a:cxn ang="0">
                <a:pos x="connsiteX29547" y="connsiteY29547"/>
              </a:cxn>
              <a:cxn ang="0">
                <a:pos x="connsiteX29548" y="connsiteY29548"/>
              </a:cxn>
              <a:cxn ang="0">
                <a:pos x="connsiteX29549" y="connsiteY29549"/>
              </a:cxn>
              <a:cxn ang="0">
                <a:pos x="connsiteX29550" y="connsiteY29550"/>
              </a:cxn>
              <a:cxn ang="0">
                <a:pos x="connsiteX29551" y="connsiteY29551"/>
              </a:cxn>
              <a:cxn ang="0">
                <a:pos x="connsiteX29552" y="connsiteY29552"/>
              </a:cxn>
              <a:cxn ang="0">
                <a:pos x="connsiteX29553" y="connsiteY29553"/>
              </a:cxn>
              <a:cxn ang="0">
                <a:pos x="connsiteX29554" y="connsiteY29554"/>
              </a:cxn>
              <a:cxn ang="0">
                <a:pos x="connsiteX29555" y="connsiteY29555"/>
              </a:cxn>
              <a:cxn ang="0">
                <a:pos x="connsiteX29556" y="connsiteY29556"/>
              </a:cxn>
              <a:cxn ang="0">
                <a:pos x="connsiteX29557" y="connsiteY29557"/>
              </a:cxn>
              <a:cxn ang="0">
                <a:pos x="connsiteX29558" y="connsiteY29558"/>
              </a:cxn>
              <a:cxn ang="0">
                <a:pos x="connsiteX29559" y="connsiteY29559"/>
              </a:cxn>
              <a:cxn ang="0">
                <a:pos x="connsiteX29560" y="connsiteY29560"/>
              </a:cxn>
              <a:cxn ang="0">
                <a:pos x="connsiteX29561" y="connsiteY29561"/>
              </a:cxn>
              <a:cxn ang="0">
                <a:pos x="connsiteX29562" y="connsiteY29562"/>
              </a:cxn>
              <a:cxn ang="0">
                <a:pos x="connsiteX29563" y="connsiteY29563"/>
              </a:cxn>
              <a:cxn ang="0">
                <a:pos x="connsiteX29564" y="connsiteY29564"/>
              </a:cxn>
              <a:cxn ang="0">
                <a:pos x="connsiteX29565" y="connsiteY29565"/>
              </a:cxn>
              <a:cxn ang="0">
                <a:pos x="connsiteX29566" y="connsiteY29566"/>
              </a:cxn>
              <a:cxn ang="0">
                <a:pos x="connsiteX29567" y="connsiteY29567"/>
              </a:cxn>
              <a:cxn ang="0">
                <a:pos x="connsiteX29568" y="connsiteY29568"/>
              </a:cxn>
              <a:cxn ang="0">
                <a:pos x="connsiteX29569" y="connsiteY29569"/>
              </a:cxn>
              <a:cxn ang="0">
                <a:pos x="connsiteX29570" y="connsiteY29570"/>
              </a:cxn>
              <a:cxn ang="0">
                <a:pos x="connsiteX29571" y="connsiteY29571"/>
              </a:cxn>
              <a:cxn ang="0">
                <a:pos x="connsiteX29572" y="connsiteY29572"/>
              </a:cxn>
              <a:cxn ang="0">
                <a:pos x="connsiteX29573" y="connsiteY29573"/>
              </a:cxn>
              <a:cxn ang="0">
                <a:pos x="connsiteX29574" y="connsiteY29574"/>
              </a:cxn>
              <a:cxn ang="0">
                <a:pos x="connsiteX29575" y="connsiteY29575"/>
              </a:cxn>
              <a:cxn ang="0">
                <a:pos x="connsiteX29576" y="connsiteY29576"/>
              </a:cxn>
              <a:cxn ang="0">
                <a:pos x="connsiteX29577" y="connsiteY29577"/>
              </a:cxn>
              <a:cxn ang="0">
                <a:pos x="connsiteX29578" y="connsiteY29578"/>
              </a:cxn>
              <a:cxn ang="0">
                <a:pos x="connsiteX29579" y="connsiteY29579"/>
              </a:cxn>
              <a:cxn ang="0">
                <a:pos x="connsiteX29580" y="connsiteY29580"/>
              </a:cxn>
              <a:cxn ang="0">
                <a:pos x="connsiteX29581" y="connsiteY29581"/>
              </a:cxn>
              <a:cxn ang="0">
                <a:pos x="connsiteX29582" y="connsiteY29582"/>
              </a:cxn>
              <a:cxn ang="0">
                <a:pos x="connsiteX29583" y="connsiteY29583"/>
              </a:cxn>
              <a:cxn ang="0">
                <a:pos x="connsiteX29584" y="connsiteY29584"/>
              </a:cxn>
              <a:cxn ang="0">
                <a:pos x="connsiteX29585" y="connsiteY29585"/>
              </a:cxn>
              <a:cxn ang="0">
                <a:pos x="connsiteX29586" y="connsiteY29586"/>
              </a:cxn>
              <a:cxn ang="0">
                <a:pos x="connsiteX29587" y="connsiteY29587"/>
              </a:cxn>
              <a:cxn ang="0">
                <a:pos x="connsiteX29588" y="connsiteY29588"/>
              </a:cxn>
              <a:cxn ang="0">
                <a:pos x="connsiteX29589" y="connsiteY29589"/>
              </a:cxn>
              <a:cxn ang="0">
                <a:pos x="connsiteX29590" y="connsiteY29590"/>
              </a:cxn>
              <a:cxn ang="0">
                <a:pos x="connsiteX29591" y="connsiteY29591"/>
              </a:cxn>
              <a:cxn ang="0">
                <a:pos x="connsiteX29592" y="connsiteY29592"/>
              </a:cxn>
              <a:cxn ang="0">
                <a:pos x="connsiteX29593" y="connsiteY29593"/>
              </a:cxn>
              <a:cxn ang="0">
                <a:pos x="connsiteX29594" y="connsiteY29594"/>
              </a:cxn>
              <a:cxn ang="0">
                <a:pos x="connsiteX29595" y="connsiteY29595"/>
              </a:cxn>
              <a:cxn ang="0">
                <a:pos x="connsiteX29596" y="connsiteY29596"/>
              </a:cxn>
              <a:cxn ang="0">
                <a:pos x="connsiteX29597" y="connsiteY29597"/>
              </a:cxn>
              <a:cxn ang="0">
                <a:pos x="connsiteX29598" y="connsiteY29598"/>
              </a:cxn>
              <a:cxn ang="0">
                <a:pos x="connsiteX29599" y="connsiteY29599"/>
              </a:cxn>
              <a:cxn ang="0">
                <a:pos x="connsiteX29600" y="connsiteY29600"/>
              </a:cxn>
              <a:cxn ang="0">
                <a:pos x="connsiteX29601" y="connsiteY29601"/>
              </a:cxn>
              <a:cxn ang="0">
                <a:pos x="connsiteX29602" y="connsiteY29602"/>
              </a:cxn>
              <a:cxn ang="0">
                <a:pos x="connsiteX29603" y="connsiteY29603"/>
              </a:cxn>
              <a:cxn ang="0">
                <a:pos x="connsiteX29604" y="connsiteY29604"/>
              </a:cxn>
              <a:cxn ang="0">
                <a:pos x="connsiteX29605" y="connsiteY29605"/>
              </a:cxn>
              <a:cxn ang="0">
                <a:pos x="connsiteX29606" y="connsiteY29606"/>
              </a:cxn>
              <a:cxn ang="0">
                <a:pos x="connsiteX29607" y="connsiteY29607"/>
              </a:cxn>
              <a:cxn ang="0">
                <a:pos x="connsiteX29608" y="connsiteY29608"/>
              </a:cxn>
              <a:cxn ang="0">
                <a:pos x="connsiteX29609" y="connsiteY29609"/>
              </a:cxn>
              <a:cxn ang="0">
                <a:pos x="connsiteX29610" y="connsiteY29610"/>
              </a:cxn>
              <a:cxn ang="0">
                <a:pos x="connsiteX29611" y="connsiteY29611"/>
              </a:cxn>
              <a:cxn ang="0">
                <a:pos x="connsiteX29612" y="connsiteY29612"/>
              </a:cxn>
              <a:cxn ang="0">
                <a:pos x="connsiteX29613" y="connsiteY29613"/>
              </a:cxn>
              <a:cxn ang="0">
                <a:pos x="connsiteX29614" y="connsiteY29614"/>
              </a:cxn>
              <a:cxn ang="0">
                <a:pos x="connsiteX29615" y="connsiteY29615"/>
              </a:cxn>
              <a:cxn ang="0">
                <a:pos x="connsiteX29616" y="connsiteY29616"/>
              </a:cxn>
              <a:cxn ang="0">
                <a:pos x="connsiteX29617" y="connsiteY29617"/>
              </a:cxn>
              <a:cxn ang="0">
                <a:pos x="connsiteX29618" y="connsiteY29618"/>
              </a:cxn>
              <a:cxn ang="0">
                <a:pos x="connsiteX29619" y="connsiteY29619"/>
              </a:cxn>
              <a:cxn ang="0">
                <a:pos x="connsiteX29620" y="connsiteY29620"/>
              </a:cxn>
              <a:cxn ang="0">
                <a:pos x="connsiteX29621" y="connsiteY29621"/>
              </a:cxn>
              <a:cxn ang="0">
                <a:pos x="connsiteX29622" y="connsiteY29622"/>
              </a:cxn>
              <a:cxn ang="0">
                <a:pos x="connsiteX29623" y="connsiteY29623"/>
              </a:cxn>
              <a:cxn ang="0">
                <a:pos x="connsiteX29624" y="connsiteY29624"/>
              </a:cxn>
              <a:cxn ang="0">
                <a:pos x="connsiteX29625" y="connsiteY29625"/>
              </a:cxn>
              <a:cxn ang="0">
                <a:pos x="connsiteX29626" y="connsiteY29626"/>
              </a:cxn>
              <a:cxn ang="0">
                <a:pos x="connsiteX29627" y="connsiteY29627"/>
              </a:cxn>
              <a:cxn ang="0">
                <a:pos x="connsiteX29628" y="connsiteY29628"/>
              </a:cxn>
              <a:cxn ang="0">
                <a:pos x="connsiteX29629" y="connsiteY29629"/>
              </a:cxn>
              <a:cxn ang="0">
                <a:pos x="connsiteX29630" y="connsiteY29630"/>
              </a:cxn>
              <a:cxn ang="0">
                <a:pos x="connsiteX29631" y="connsiteY29631"/>
              </a:cxn>
              <a:cxn ang="0">
                <a:pos x="connsiteX29632" y="connsiteY29632"/>
              </a:cxn>
              <a:cxn ang="0">
                <a:pos x="connsiteX29633" y="connsiteY29633"/>
              </a:cxn>
              <a:cxn ang="0">
                <a:pos x="connsiteX29634" y="connsiteY29634"/>
              </a:cxn>
              <a:cxn ang="0">
                <a:pos x="connsiteX29635" y="connsiteY29635"/>
              </a:cxn>
              <a:cxn ang="0">
                <a:pos x="connsiteX29636" y="connsiteY29636"/>
              </a:cxn>
              <a:cxn ang="0">
                <a:pos x="connsiteX29637" y="connsiteY29637"/>
              </a:cxn>
              <a:cxn ang="0">
                <a:pos x="connsiteX29638" y="connsiteY29638"/>
              </a:cxn>
              <a:cxn ang="0">
                <a:pos x="connsiteX29639" y="connsiteY29639"/>
              </a:cxn>
              <a:cxn ang="0">
                <a:pos x="connsiteX29640" y="connsiteY29640"/>
              </a:cxn>
              <a:cxn ang="0">
                <a:pos x="connsiteX29641" y="connsiteY29641"/>
              </a:cxn>
              <a:cxn ang="0">
                <a:pos x="connsiteX29642" y="connsiteY29642"/>
              </a:cxn>
              <a:cxn ang="0">
                <a:pos x="connsiteX29643" y="connsiteY29643"/>
              </a:cxn>
              <a:cxn ang="0">
                <a:pos x="connsiteX29644" y="connsiteY29644"/>
              </a:cxn>
              <a:cxn ang="0">
                <a:pos x="connsiteX29645" y="connsiteY29645"/>
              </a:cxn>
              <a:cxn ang="0">
                <a:pos x="connsiteX29646" y="connsiteY29646"/>
              </a:cxn>
              <a:cxn ang="0">
                <a:pos x="connsiteX29647" y="connsiteY29647"/>
              </a:cxn>
              <a:cxn ang="0">
                <a:pos x="connsiteX29648" y="connsiteY29648"/>
              </a:cxn>
              <a:cxn ang="0">
                <a:pos x="connsiteX29649" y="connsiteY29649"/>
              </a:cxn>
              <a:cxn ang="0">
                <a:pos x="connsiteX29650" y="connsiteY29650"/>
              </a:cxn>
              <a:cxn ang="0">
                <a:pos x="connsiteX29651" y="connsiteY29651"/>
              </a:cxn>
              <a:cxn ang="0">
                <a:pos x="connsiteX29652" y="connsiteY29652"/>
              </a:cxn>
              <a:cxn ang="0">
                <a:pos x="connsiteX29653" y="connsiteY29653"/>
              </a:cxn>
              <a:cxn ang="0">
                <a:pos x="connsiteX29654" y="connsiteY29654"/>
              </a:cxn>
              <a:cxn ang="0">
                <a:pos x="connsiteX29655" y="connsiteY29655"/>
              </a:cxn>
              <a:cxn ang="0">
                <a:pos x="connsiteX29656" y="connsiteY29656"/>
              </a:cxn>
              <a:cxn ang="0">
                <a:pos x="connsiteX29657" y="connsiteY29657"/>
              </a:cxn>
              <a:cxn ang="0">
                <a:pos x="connsiteX29658" y="connsiteY29658"/>
              </a:cxn>
              <a:cxn ang="0">
                <a:pos x="connsiteX29659" y="connsiteY29659"/>
              </a:cxn>
              <a:cxn ang="0">
                <a:pos x="connsiteX29660" y="connsiteY29660"/>
              </a:cxn>
              <a:cxn ang="0">
                <a:pos x="connsiteX29661" y="connsiteY29661"/>
              </a:cxn>
              <a:cxn ang="0">
                <a:pos x="connsiteX29662" y="connsiteY29662"/>
              </a:cxn>
              <a:cxn ang="0">
                <a:pos x="connsiteX29663" y="connsiteY29663"/>
              </a:cxn>
              <a:cxn ang="0">
                <a:pos x="connsiteX29664" y="connsiteY29664"/>
              </a:cxn>
              <a:cxn ang="0">
                <a:pos x="connsiteX29665" y="connsiteY29665"/>
              </a:cxn>
              <a:cxn ang="0">
                <a:pos x="connsiteX29666" y="connsiteY29666"/>
              </a:cxn>
              <a:cxn ang="0">
                <a:pos x="connsiteX29667" y="connsiteY29667"/>
              </a:cxn>
              <a:cxn ang="0">
                <a:pos x="connsiteX29668" y="connsiteY29668"/>
              </a:cxn>
              <a:cxn ang="0">
                <a:pos x="connsiteX29669" y="connsiteY29669"/>
              </a:cxn>
              <a:cxn ang="0">
                <a:pos x="connsiteX29670" y="connsiteY29670"/>
              </a:cxn>
              <a:cxn ang="0">
                <a:pos x="connsiteX29671" y="connsiteY29671"/>
              </a:cxn>
              <a:cxn ang="0">
                <a:pos x="connsiteX29672" y="connsiteY29672"/>
              </a:cxn>
              <a:cxn ang="0">
                <a:pos x="connsiteX29673" y="connsiteY29673"/>
              </a:cxn>
              <a:cxn ang="0">
                <a:pos x="connsiteX29674" y="connsiteY29674"/>
              </a:cxn>
              <a:cxn ang="0">
                <a:pos x="connsiteX29675" y="connsiteY29675"/>
              </a:cxn>
              <a:cxn ang="0">
                <a:pos x="connsiteX29676" y="connsiteY29676"/>
              </a:cxn>
              <a:cxn ang="0">
                <a:pos x="connsiteX29677" y="connsiteY29677"/>
              </a:cxn>
              <a:cxn ang="0">
                <a:pos x="connsiteX29678" y="connsiteY29678"/>
              </a:cxn>
              <a:cxn ang="0">
                <a:pos x="connsiteX29679" y="connsiteY29679"/>
              </a:cxn>
              <a:cxn ang="0">
                <a:pos x="connsiteX29680" y="connsiteY29680"/>
              </a:cxn>
              <a:cxn ang="0">
                <a:pos x="connsiteX29681" y="connsiteY29681"/>
              </a:cxn>
              <a:cxn ang="0">
                <a:pos x="connsiteX29682" y="connsiteY29682"/>
              </a:cxn>
              <a:cxn ang="0">
                <a:pos x="connsiteX29683" y="connsiteY29683"/>
              </a:cxn>
              <a:cxn ang="0">
                <a:pos x="connsiteX29684" y="connsiteY29684"/>
              </a:cxn>
              <a:cxn ang="0">
                <a:pos x="connsiteX29685" y="connsiteY29685"/>
              </a:cxn>
              <a:cxn ang="0">
                <a:pos x="connsiteX29686" y="connsiteY29686"/>
              </a:cxn>
              <a:cxn ang="0">
                <a:pos x="connsiteX29687" y="connsiteY29687"/>
              </a:cxn>
              <a:cxn ang="0">
                <a:pos x="connsiteX29688" y="connsiteY29688"/>
              </a:cxn>
              <a:cxn ang="0">
                <a:pos x="connsiteX29689" y="connsiteY29689"/>
              </a:cxn>
              <a:cxn ang="0">
                <a:pos x="connsiteX29690" y="connsiteY29690"/>
              </a:cxn>
              <a:cxn ang="0">
                <a:pos x="connsiteX29691" y="connsiteY29691"/>
              </a:cxn>
              <a:cxn ang="0">
                <a:pos x="connsiteX29692" y="connsiteY29692"/>
              </a:cxn>
              <a:cxn ang="0">
                <a:pos x="connsiteX29693" y="connsiteY29693"/>
              </a:cxn>
              <a:cxn ang="0">
                <a:pos x="connsiteX29694" y="connsiteY29694"/>
              </a:cxn>
              <a:cxn ang="0">
                <a:pos x="connsiteX29695" y="connsiteY29695"/>
              </a:cxn>
              <a:cxn ang="0">
                <a:pos x="connsiteX29696" y="connsiteY29696"/>
              </a:cxn>
              <a:cxn ang="0">
                <a:pos x="connsiteX29697" y="connsiteY29697"/>
              </a:cxn>
              <a:cxn ang="0">
                <a:pos x="connsiteX29698" y="connsiteY29698"/>
              </a:cxn>
              <a:cxn ang="0">
                <a:pos x="connsiteX29699" y="connsiteY29699"/>
              </a:cxn>
              <a:cxn ang="0">
                <a:pos x="connsiteX29700" y="connsiteY29700"/>
              </a:cxn>
              <a:cxn ang="0">
                <a:pos x="connsiteX29701" y="connsiteY29701"/>
              </a:cxn>
              <a:cxn ang="0">
                <a:pos x="connsiteX29702" y="connsiteY29702"/>
              </a:cxn>
              <a:cxn ang="0">
                <a:pos x="connsiteX29703" y="connsiteY29703"/>
              </a:cxn>
              <a:cxn ang="0">
                <a:pos x="connsiteX29704" y="connsiteY29704"/>
              </a:cxn>
              <a:cxn ang="0">
                <a:pos x="connsiteX29705" y="connsiteY29705"/>
              </a:cxn>
              <a:cxn ang="0">
                <a:pos x="connsiteX29706" y="connsiteY29706"/>
              </a:cxn>
              <a:cxn ang="0">
                <a:pos x="connsiteX29707" y="connsiteY29707"/>
              </a:cxn>
              <a:cxn ang="0">
                <a:pos x="connsiteX29708" y="connsiteY29708"/>
              </a:cxn>
              <a:cxn ang="0">
                <a:pos x="connsiteX29709" y="connsiteY29709"/>
              </a:cxn>
              <a:cxn ang="0">
                <a:pos x="connsiteX29710" y="connsiteY29710"/>
              </a:cxn>
              <a:cxn ang="0">
                <a:pos x="connsiteX29711" y="connsiteY29711"/>
              </a:cxn>
              <a:cxn ang="0">
                <a:pos x="connsiteX29712" y="connsiteY29712"/>
              </a:cxn>
              <a:cxn ang="0">
                <a:pos x="connsiteX29713" y="connsiteY29713"/>
              </a:cxn>
              <a:cxn ang="0">
                <a:pos x="connsiteX29714" y="connsiteY29714"/>
              </a:cxn>
              <a:cxn ang="0">
                <a:pos x="connsiteX29715" y="connsiteY29715"/>
              </a:cxn>
              <a:cxn ang="0">
                <a:pos x="connsiteX29716" y="connsiteY29716"/>
              </a:cxn>
              <a:cxn ang="0">
                <a:pos x="connsiteX29717" y="connsiteY29717"/>
              </a:cxn>
              <a:cxn ang="0">
                <a:pos x="connsiteX29718" y="connsiteY29718"/>
              </a:cxn>
              <a:cxn ang="0">
                <a:pos x="connsiteX29719" y="connsiteY29719"/>
              </a:cxn>
              <a:cxn ang="0">
                <a:pos x="connsiteX29720" y="connsiteY29720"/>
              </a:cxn>
              <a:cxn ang="0">
                <a:pos x="connsiteX29721" y="connsiteY29721"/>
              </a:cxn>
              <a:cxn ang="0">
                <a:pos x="connsiteX29722" y="connsiteY29722"/>
              </a:cxn>
              <a:cxn ang="0">
                <a:pos x="connsiteX29723" y="connsiteY29723"/>
              </a:cxn>
              <a:cxn ang="0">
                <a:pos x="connsiteX29724" y="connsiteY29724"/>
              </a:cxn>
              <a:cxn ang="0">
                <a:pos x="connsiteX29725" y="connsiteY29725"/>
              </a:cxn>
              <a:cxn ang="0">
                <a:pos x="connsiteX29726" y="connsiteY29726"/>
              </a:cxn>
              <a:cxn ang="0">
                <a:pos x="connsiteX29727" y="connsiteY29727"/>
              </a:cxn>
              <a:cxn ang="0">
                <a:pos x="connsiteX29728" y="connsiteY29728"/>
              </a:cxn>
              <a:cxn ang="0">
                <a:pos x="connsiteX29729" y="connsiteY29729"/>
              </a:cxn>
              <a:cxn ang="0">
                <a:pos x="connsiteX29730" y="connsiteY29730"/>
              </a:cxn>
              <a:cxn ang="0">
                <a:pos x="connsiteX29731" y="connsiteY29731"/>
              </a:cxn>
              <a:cxn ang="0">
                <a:pos x="connsiteX29732" y="connsiteY29732"/>
              </a:cxn>
              <a:cxn ang="0">
                <a:pos x="connsiteX29733" y="connsiteY29733"/>
              </a:cxn>
              <a:cxn ang="0">
                <a:pos x="connsiteX29734" y="connsiteY29734"/>
              </a:cxn>
              <a:cxn ang="0">
                <a:pos x="connsiteX29735" y="connsiteY29735"/>
              </a:cxn>
              <a:cxn ang="0">
                <a:pos x="connsiteX29736" y="connsiteY29736"/>
              </a:cxn>
              <a:cxn ang="0">
                <a:pos x="connsiteX29737" y="connsiteY29737"/>
              </a:cxn>
              <a:cxn ang="0">
                <a:pos x="connsiteX29738" y="connsiteY29738"/>
              </a:cxn>
              <a:cxn ang="0">
                <a:pos x="connsiteX29739" y="connsiteY29739"/>
              </a:cxn>
              <a:cxn ang="0">
                <a:pos x="connsiteX29740" y="connsiteY29740"/>
              </a:cxn>
              <a:cxn ang="0">
                <a:pos x="connsiteX29741" y="connsiteY29741"/>
              </a:cxn>
              <a:cxn ang="0">
                <a:pos x="connsiteX29742" y="connsiteY29742"/>
              </a:cxn>
              <a:cxn ang="0">
                <a:pos x="connsiteX29743" y="connsiteY29743"/>
              </a:cxn>
              <a:cxn ang="0">
                <a:pos x="connsiteX29744" y="connsiteY29744"/>
              </a:cxn>
              <a:cxn ang="0">
                <a:pos x="connsiteX29745" y="connsiteY29745"/>
              </a:cxn>
              <a:cxn ang="0">
                <a:pos x="connsiteX29746" y="connsiteY29746"/>
              </a:cxn>
              <a:cxn ang="0">
                <a:pos x="connsiteX29747" y="connsiteY29747"/>
              </a:cxn>
              <a:cxn ang="0">
                <a:pos x="connsiteX29748" y="connsiteY29748"/>
              </a:cxn>
              <a:cxn ang="0">
                <a:pos x="connsiteX29749" y="connsiteY29749"/>
              </a:cxn>
              <a:cxn ang="0">
                <a:pos x="connsiteX29750" y="connsiteY29750"/>
              </a:cxn>
              <a:cxn ang="0">
                <a:pos x="connsiteX29751" y="connsiteY29751"/>
              </a:cxn>
              <a:cxn ang="0">
                <a:pos x="connsiteX29752" y="connsiteY29752"/>
              </a:cxn>
              <a:cxn ang="0">
                <a:pos x="connsiteX29753" y="connsiteY29753"/>
              </a:cxn>
              <a:cxn ang="0">
                <a:pos x="connsiteX29754" y="connsiteY29754"/>
              </a:cxn>
              <a:cxn ang="0">
                <a:pos x="connsiteX29755" y="connsiteY29755"/>
              </a:cxn>
              <a:cxn ang="0">
                <a:pos x="connsiteX29756" y="connsiteY29756"/>
              </a:cxn>
              <a:cxn ang="0">
                <a:pos x="connsiteX29757" y="connsiteY29757"/>
              </a:cxn>
              <a:cxn ang="0">
                <a:pos x="connsiteX29758" y="connsiteY29758"/>
              </a:cxn>
              <a:cxn ang="0">
                <a:pos x="connsiteX29759" y="connsiteY29759"/>
              </a:cxn>
              <a:cxn ang="0">
                <a:pos x="connsiteX29760" y="connsiteY29760"/>
              </a:cxn>
              <a:cxn ang="0">
                <a:pos x="connsiteX29761" y="connsiteY29761"/>
              </a:cxn>
              <a:cxn ang="0">
                <a:pos x="connsiteX29762" y="connsiteY29762"/>
              </a:cxn>
              <a:cxn ang="0">
                <a:pos x="connsiteX29763" y="connsiteY29763"/>
              </a:cxn>
              <a:cxn ang="0">
                <a:pos x="connsiteX29764" y="connsiteY29764"/>
              </a:cxn>
              <a:cxn ang="0">
                <a:pos x="connsiteX29765" y="connsiteY29765"/>
              </a:cxn>
              <a:cxn ang="0">
                <a:pos x="connsiteX29766" y="connsiteY29766"/>
              </a:cxn>
              <a:cxn ang="0">
                <a:pos x="connsiteX29767" y="connsiteY29767"/>
              </a:cxn>
              <a:cxn ang="0">
                <a:pos x="connsiteX29768" y="connsiteY29768"/>
              </a:cxn>
              <a:cxn ang="0">
                <a:pos x="connsiteX29769" y="connsiteY29769"/>
              </a:cxn>
              <a:cxn ang="0">
                <a:pos x="connsiteX29770" y="connsiteY29770"/>
              </a:cxn>
              <a:cxn ang="0">
                <a:pos x="connsiteX29771" y="connsiteY29771"/>
              </a:cxn>
              <a:cxn ang="0">
                <a:pos x="connsiteX29772" y="connsiteY29772"/>
              </a:cxn>
              <a:cxn ang="0">
                <a:pos x="connsiteX29773" y="connsiteY29773"/>
              </a:cxn>
              <a:cxn ang="0">
                <a:pos x="connsiteX29774" y="connsiteY29774"/>
              </a:cxn>
              <a:cxn ang="0">
                <a:pos x="connsiteX29775" y="connsiteY29775"/>
              </a:cxn>
              <a:cxn ang="0">
                <a:pos x="connsiteX29776" y="connsiteY29776"/>
              </a:cxn>
              <a:cxn ang="0">
                <a:pos x="connsiteX29777" y="connsiteY29777"/>
              </a:cxn>
              <a:cxn ang="0">
                <a:pos x="connsiteX29778" y="connsiteY29778"/>
              </a:cxn>
              <a:cxn ang="0">
                <a:pos x="connsiteX29779" y="connsiteY29779"/>
              </a:cxn>
              <a:cxn ang="0">
                <a:pos x="connsiteX29780" y="connsiteY29780"/>
              </a:cxn>
              <a:cxn ang="0">
                <a:pos x="connsiteX29781" y="connsiteY29781"/>
              </a:cxn>
              <a:cxn ang="0">
                <a:pos x="connsiteX29782" y="connsiteY29782"/>
              </a:cxn>
              <a:cxn ang="0">
                <a:pos x="connsiteX29783" y="connsiteY29783"/>
              </a:cxn>
              <a:cxn ang="0">
                <a:pos x="connsiteX29784" y="connsiteY29784"/>
              </a:cxn>
              <a:cxn ang="0">
                <a:pos x="connsiteX29785" y="connsiteY29785"/>
              </a:cxn>
              <a:cxn ang="0">
                <a:pos x="connsiteX29786" y="connsiteY29786"/>
              </a:cxn>
              <a:cxn ang="0">
                <a:pos x="connsiteX29787" y="connsiteY29787"/>
              </a:cxn>
              <a:cxn ang="0">
                <a:pos x="connsiteX29788" y="connsiteY29788"/>
              </a:cxn>
              <a:cxn ang="0">
                <a:pos x="connsiteX29789" y="connsiteY29789"/>
              </a:cxn>
              <a:cxn ang="0">
                <a:pos x="connsiteX29790" y="connsiteY29790"/>
              </a:cxn>
              <a:cxn ang="0">
                <a:pos x="connsiteX29791" y="connsiteY29791"/>
              </a:cxn>
              <a:cxn ang="0">
                <a:pos x="connsiteX29792" y="connsiteY29792"/>
              </a:cxn>
              <a:cxn ang="0">
                <a:pos x="connsiteX29793" y="connsiteY29793"/>
              </a:cxn>
              <a:cxn ang="0">
                <a:pos x="connsiteX29794" y="connsiteY29794"/>
              </a:cxn>
              <a:cxn ang="0">
                <a:pos x="connsiteX29795" y="connsiteY29795"/>
              </a:cxn>
              <a:cxn ang="0">
                <a:pos x="connsiteX29796" y="connsiteY29796"/>
              </a:cxn>
              <a:cxn ang="0">
                <a:pos x="connsiteX29797" y="connsiteY29797"/>
              </a:cxn>
              <a:cxn ang="0">
                <a:pos x="connsiteX29798" y="connsiteY29798"/>
              </a:cxn>
              <a:cxn ang="0">
                <a:pos x="connsiteX29799" y="connsiteY29799"/>
              </a:cxn>
              <a:cxn ang="0">
                <a:pos x="connsiteX29800" y="connsiteY29800"/>
              </a:cxn>
              <a:cxn ang="0">
                <a:pos x="connsiteX29801" y="connsiteY29801"/>
              </a:cxn>
              <a:cxn ang="0">
                <a:pos x="connsiteX29802" y="connsiteY29802"/>
              </a:cxn>
              <a:cxn ang="0">
                <a:pos x="connsiteX29803" y="connsiteY29803"/>
              </a:cxn>
              <a:cxn ang="0">
                <a:pos x="connsiteX29804" y="connsiteY29804"/>
              </a:cxn>
              <a:cxn ang="0">
                <a:pos x="connsiteX29805" y="connsiteY29805"/>
              </a:cxn>
              <a:cxn ang="0">
                <a:pos x="connsiteX29806" y="connsiteY29806"/>
              </a:cxn>
              <a:cxn ang="0">
                <a:pos x="connsiteX29807" y="connsiteY29807"/>
              </a:cxn>
              <a:cxn ang="0">
                <a:pos x="connsiteX29808" y="connsiteY29808"/>
              </a:cxn>
              <a:cxn ang="0">
                <a:pos x="connsiteX29809" y="connsiteY29809"/>
              </a:cxn>
              <a:cxn ang="0">
                <a:pos x="connsiteX29810" y="connsiteY29810"/>
              </a:cxn>
              <a:cxn ang="0">
                <a:pos x="connsiteX29811" y="connsiteY29811"/>
              </a:cxn>
              <a:cxn ang="0">
                <a:pos x="connsiteX29812" y="connsiteY29812"/>
              </a:cxn>
              <a:cxn ang="0">
                <a:pos x="connsiteX29813" y="connsiteY29813"/>
              </a:cxn>
              <a:cxn ang="0">
                <a:pos x="connsiteX29814" y="connsiteY29814"/>
              </a:cxn>
              <a:cxn ang="0">
                <a:pos x="connsiteX29815" y="connsiteY29815"/>
              </a:cxn>
              <a:cxn ang="0">
                <a:pos x="connsiteX29816" y="connsiteY29816"/>
              </a:cxn>
              <a:cxn ang="0">
                <a:pos x="connsiteX29817" y="connsiteY29817"/>
              </a:cxn>
              <a:cxn ang="0">
                <a:pos x="connsiteX29818" y="connsiteY29818"/>
              </a:cxn>
              <a:cxn ang="0">
                <a:pos x="connsiteX29819" y="connsiteY29819"/>
              </a:cxn>
              <a:cxn ang="0">
                <a:pos x="connsiteX29820" y="connsiteY29820"/>
              </a:cxn>
              <a:cxn ang="0">
                <a:pos x="connsiteX29821" y="connsiteY29821"/>
              </a:cxn>
              <a:cxn ang="0">
                <a:pos x="connsiteX29822" y="connsiteY29822"/>
              </a:cxn>
              <a:cxn ang="0">
                <a:pos x="connsiteX29823" y="connsiteY29823"/>
              </a:cxn>
              <a:cxn ang="0">
                <a:pos x="connsiteX29824" y="connsiteY29824"/>
              </a:cxn>
              <a:cxn ang="0">
                <a:pos x="connsiteX29825" y="connsiteY29825"/>
              </a:cxn>
              <a:cxn ang="0">
                <a:pos x="connsiteX29826" y="connsiteY29826"/>
              </a:cxn>
              <a:cxn ang="0">
                <a:pos x="connsiteX29827" y="connsiteY29827"/>
              </a:cxn>
              <a:cxn ang="0">
                <a:pos x="connsiteX29828" y="connsiteY29828"/>
              </a:cxn>
              <a:cxn ang="0">
                <a:pos x="connsiteX29829" y="connsiteY29829"/>
              </a:cxn>
              <a:cxn ang="0">
                <a:pos x="connsiteX29830" y="connsiteY29830"/>
              </a:cxn>
              <a:cxn ang="0">
                <a:pos x="connsiteX29831" y="connsiteY29831"/>
              </a:cxn>
              <a:cxn ang="0">
                <a:pos x="connsiteX29832" y="connsiteY29832"/>
              </a:cxn>
              <a:cxn ang="0">
                <a:pos x="connsiteX29833" y="connsiteY29833"/>
              </a:cxn>
              <a:cxn ang="0">
                <a:pos x="connsiteX29834" y="connsiteY29834"/>
              </a:cxn>
              <a:cxn ang="0">
                <a:pos x="connsiteX29835" y="connsiteY29835"/>
              </a:cxn>
              <a:cxn ang="0">
                <a:pos x="connsiteX29836" y="connsiteY29836"/>
              </a:cxn>
              <a:cxn ang="0">
                <a:pos x="connsiteX29837" y="connsiteY29837"/>
              </a:cxn>
              <a:cxn ang="0">
                <a:pos x="connsiteX29838" y="connsiteY29838"/>
              </a:cxn>
              <a:cxn ang="0">
                <a:pos x="connsiteX29839" y="connsiteY29839"/>
              </a:cxn>
              <a:cxn ang="0">
                <a:pos x="connsiteX29840" y="connsiteY29840"/>
              </a:cxn>
              <a:cxn ang="0">
                <a:pos x="connsiteX29841" y="connsiteY29841"/>
              </a:cxn>
              <a:cxn ang="0">
                <a:pos x="connsiteX29842" y="connsiteY29842"/>
              </a:cxn>
              <a:cxn ang="0">
                <a:pos x="connsiteX29843" y="connsiteY29843"/>
              </a:cxn>
              <a:cxn ang="0">
                <a:pos x="connsiteX29844" y="connsiteY29844"/>
              </a:cxn>
              <a:cxn ang="0">
                <a:pos x="connsiteX29845" y="connsiteY29845"/>
              </a:cxn>
              <a:cxn ang="0">
                <a:pos x="connsiteX29846" y="connsiteY29846"/>
              </a:cxn>
              <a:cxn ang="0">
                <a:pos x="connsiteX29847" y="connsiteY29847"/>
              </a:cxn>
              <a:cxn ang="0">
                <a:pos x="connsiteX29848" y="connsiteY29848"/>
              </a:cxn>
              <a:cxn ang="0">
                <a:pos x="connsiteX29849" y="connsiteY29849"/>
              </a:cxn>
              <a:cxn ang="0">
                <a:pos x="connsiteX29850" y="connsiteY29850"/>
              </a:cxn>
              <a:cxn ang="0">
                <a:pos x="connsiteX29851" y="connsiteY29851"/>
              </a:cxn>
              <a:cxn ang="0">
                <a:pos x="connsiteX29852" y="connsiteY29852"/>
              </a:cxn>
              <a:cxn ang="0">
                <a:pos x="connsiteX29853" y="connsiteY29853"/>
              </a:cxn>
              <a:cxn ang="0">
                <a:pos x="connsiteX29854" y="connsiteY29854"/>
              </a:cxn>
              <a:cxn ang="0">
                <a:pos x="connsiteX29855" y="connsiteY29855"/>
              </a:cxn>
              <a:cxn ang="0">
                <a:pos x="connsiteX29856" y="connsiteY29856"/>
              </a:cxn>
              <a:cxn ang="0">
                <a:pos x="connsiteX29857" y="connsiteY29857"/>
              </a:cxn>
              <a:cxn ang="0">
                <a:pos x="connsiteX29858" y="connsiteY29858"/>
              </a:cxn>
              <a:cxn ang="0">
                <a:pos x="connsiteX29859" y="connsiteY29859"/>
              </a:cxn>
              <a:cxn ang="0">
                <a:pos x="connsiteX29860" y="connsiteY29860"/>
              </a:cxn>
              <a:cxn ang="0">
                <a:pos x="connsiteX29861" y="connsiteY29861"/>
              </a:cxn>
              <a:cxn ang="0">
                <a:pos x="connsiteX29862" y="connsiteY29862"/>
              </a:cxn>
              <a:cxn ang="0">
                <a:pos x="connsiteX29863" y="connsiteY29863"/>
              </a:cxn>
              <a:cxn ang="0">
                <a:pos x="connsiteX29864" y="connsiteY29864"/>
              </a:cxn>
              <a:cxn ang="0">
                <a:pos x="connsiteX29865" y="connsiteY29865"/>
              </a:cxn>
              <a:cxn ang="0">
                <a:pos x="connsiteX29866" y="connsiteY29866"/>
              </a:cxn>
              <a:cxn ang="0">
                <a:pos x="connsiteX29867" y="connsiteY29867"/>
              </a:cxn>
              <a:cxn ang="0">
                <a:pos x="connsiteX29868" y="connsiteY29868"/>
              </a:cxn>
              <a:cxn ang="0">
                <a:pos x="connsiteX29869" y="connsiteY29869"/>
              </a:cxn>
              <a:cxn ang="0">
                <a:pos x="connsiteX29870" y="connsiteY29870"/>
              </a:cxn>
              <a:cxn ang="0">
                <a:pos x="connsiteX29871" y="connsiteY29871"/>
              </a:cxn>
              <a:cxn ang="0">
                <a:pos x="connsiteX29872" y="connsiteY29872"/>
              </a:cxn>
              <a:cxn ang="0">
                <a:pos x="connsiteX29873" y="connsiteY29873"/>
              </a:cxn>
              <a:cxn ang="0">
                <a:pos x="connsiteX29874" y="connsiteY29874"/>
              </a:cxn>
              <a:cxn ang="0">
                <a:pos x="connsiteX29875" y="connsiteY29875"/>
              </a:cxn>
              <a:cxn ang="0">
                <a:pos x="connsiteX29876" y="connsiteY29876"/>
              </a:cxn>
              <a:cxn ang="0">
                <a:pos x="connsiteX29877" y="connsiteY29877"/>
              </a:cxn>
              <a:cxn ang="0">
                <a:pos x="connsiteX29878" y="connsiteY29878"/>
              </a:cxn>
              <a:cxn ang="0">
                <a:pos x="connsiteX29879" y="connsiteY29879"/>
              </a:cxn>
              <a:cxn ang="0">
                <a:pos x="connsiteX29880" y="connsiteY29880"/>
              </a:cxn>
              <a:cxn ang="0">
                <a:pos x="connsiteX29881" y="connsiteY29881"/>
              </a:cxn>
              <a:cxn ang="0">
                <a:pos x="connsiteX29882" y="connsiteY29882"/>
              </a:cxn>
              <a:cxn ang="0">
                <a:pos x="connsiteX29883" y="connsiteY29883"/>
              </a:cxn>
              <a:cxn ang="0">
                <a:pos x="connsiteX29884" y="connsiteY29884"/>
              </a:cxn>
              <a:cxn ang="0">
                <a:pos x="connsiteX29885" y="connsiteY29885"/>
              </a:cxn>
              <a:cxn ang="0">
                <a:pos x="connsiteX29886" y="connsiteY29886"/>
              </a:cxn>
              <a:cxn ang="0">
                <a:pos x="connsiteX29887" y="connsiteY29887"/>
              </a:cxn>
              <a:cxn ang="0">
                <a:pos x="connsiteX29888" y="connsiteY29888"/>
              </a:cxn>
              <a:cxn ang="0">
                <a:pos x="connsiteX29889" y="connsiteY29889"/>
              </a:cxn>
              <a:cxn ang="0">
                <a:pos x="connsiteX29890" y="connsiteY29890"/>
              </a:cxn>
              <a:cxn ang="0">
                <a:pos x="connsiteX29891" y="connsiteY29891"/>
              </a:cxn>
              <a:cxn ang="0">
                <a:pos x="connsiteX29892" y="connsiteY29892"/>
              </a:cxn>
              <a:cxn ang="0">
                <a:pos x="connsiteX29893" y="connsiteY29893"/>
              </a:cxn>
              <a:cxn ang="0">
                <a:pos x="connsiteX29894" y="connsiteY29894"/>
              </a:cxn>
              <a:cxn ang="0">
                <a:pos x="connsiteX29895" y="connsiteY29895"/>
              </a:cxn>
              <a:cxn ang="0">
                <a:pos x="connsiteX29896" y="connsiteY29896"/>
              </a:cxn>
              <a:cxn ang="0">
                <a:pos x="connsiteX29897" y="connsiteY29897"/>
              </a:cxn>
              <a:cxn ang="0">
                <a:pos x="connsiteX29898" y="connsiteY29898"/>
              </a:cxn>
              <a:cxn ang="0">
                <a:pos x="connsiteX29899" y="connsiteY29899"/>
              </a:cxn>
              <a:cxn ang="0">
                <a:pos x="connsiteX29900" y="connsiteY29900"/>
              </a:cxn>
              <a:cxn ang="0">
                <a:pos x="connsiteX29901" y="connsiteY29901"/>
              </a:cxn>
              <a:cxn ang="0">
                <a:pos x="connsiteX29902" y="connsiteY29902"/>
              </a:cxn>
              <a:cxn ang="0">
                <a:pos x="connsiteX29903" y="connsiteY29903"/>
              </a:cxn>
              <a:cxn ang="0">
                <a:pos x="connsiteX29904" y="connsiteY29904"/>
              </a:cxn>
              <a:cxn ang="0">
                <a:pos x="connsiteX29905" y="connsiteY29905"/>
              </a:cxn>
              <a:cxn ang="0">
                <a:pos x="connsiteX29906" y="connsiteY29906"/>
              </a:cxn>
              <a:cxn ang="0">
                <a:pos x="connsiteX29907" y="connsiteY29907"/>
              </a:cxn>
              <a:cxn ang="0">
                <a:pos x="connsiteX29908" y="connsiteY29908"/>
              </a:cxn>
              <a:cxn ang="0">
                <a:pos x="connsiteX29909" y="connsiteY29909"/>
              </a:cxn>
              <a:cxn ang="0">
                <a:pos x="connsiteX29910" y="connsiteY29910"/>
              </a:cxn>
              <a:cxn ang="0">
                <a:pos x="connsiteX29911" y="connsiteY29911"/>
              </a:cxn>
              <a:cxn ang="0">
                <a:pos x="connsiteX29912" y="connsiteY29912"/>
              </a:cxn>
              <a:cxn ang="0">
                <a:pos x="connsiteX29913" y="connsiteY29913"/>
              </a:cxn>
              <a:cxn ang="0">
                <a:pos x="connsiteX29914" y="connsiteY29914"/>
              </a:cxn>
              <a:cxn ang="0">
                <a:pos x="connsiteX29915" y="connsiteY29915"/>
              </a:cxn>
              <a:cxn ang="0">
                <a:pos x="connsiteX29916" y="connsiteY29916"/>
              </a:cxn>
              <a:cxn ang="0">
                <a:pos x="connsiteX29917" y="connsiteY29917"/>
              </a:cxn>
              <a:cxn ang="0">
                <a:pos x="connsiteX29918" y="connsiteY29918"/>
              </a:cxn>
              <a:cxn ang="0">
                <a:pos x="connsiteX29919" y="connsiteY29919"/>
              </a:cxn>
              <a:cxn ang="0">
                <a:pos x="connsiteX29920" y="connsiteY29920"/>
              </a:cxn>
              <a:cxn ang="0">
                <a:pos x="connsiteX29921" y="connsiteY29921"/>
              </a:cxn>
              <a:cxn ang="0">
                <a:pos x="connsiteX29922" y="connsiteY29922"/>
              </a:cxn>
              <a:cxn ang="0">
                <a:pos x="connsiteX29923" y="connsiteY29923"/>
              </a:cxn>
              <a:cxn ang="0">
                <a:pos x="connsiteX29924" y="connsiteY29924"/>
              </a:cxn>
              <a:cxn ang="0">
                <a:pos x="connsiteX29925" y="connsiteY29925"/>
              </a:cxn>
              <a:cxn ang="0">
                <a:pos x="connsiteX29926" y="connsiteY29926"/>
              </a:cxn>
              <a:cxn ang="0">
                <a:pos x="connsiteX29927" y="connsiteY29927"/>
              </a:cxn>
              <a:cxn ang="0">
                <a:pos x="connsiteX29928" y="connsiteY29928"/>
              </a:cxn>
              <a:cxn ang="0">
                <a:pos x="connsiteX29929" y="connsiteY29929"/>
              </a:cxn>
              <a:cxn ang="0">
                <a:pos x="connsiteX29930" y="connsiteY29930"/>
              </a:cxn>
              <a:cxn ang="0">
                <a:pos x="connsiteX29931" y="connsiteY29931"/>
              </a:cxn>
              <a:cxn ang="0">
                <a:pos x="connsiteX29932" y="connsiteY29932"/>
              </a:cxn>
              <a:cxn ang="0">
                <a:pos x="connsiteX29933" y="connsiteY29933"/>
              </a:cxn>
              <a:cxn ang="0">
                <a:pos x="connsiteX29934" y="connsiteY29934"/>
              </a:cxn>
              <a:cxn ang="0">
                <a:pos x="connsiteX29935" y="connsiteY29935"/>
              </a:cxn>
              <a:cxn ang="0">
                <a:pos x="connsiteX29936" y="connsiteY29936"/>
              </a:cxn>
              <a:cxn ang="0">
                <a:pos x="connsiteX29937" y="connsiteY29937"/>
              </a:cxn>
              <a:cxn ang="0">
                <a:pos x="connsiteX29938" y="connsiteY29938"/>
              </a:cxn>
              <a:cxn ang="0">
                <a:pos x="connsiteX29939" y="connsiteY29939"/>
              </a:cxn>
              <a:cxn ang="0">
                <a:pos x="connsiteX29940" y="connsiteY29940"/>
              </a:cxn>
              <a:cxn ang="0">
                <a:pos x="connsiteX29941" y="connsiteY29941"/>
              </a:cxn>
              <a:cxn ang="0">
                <a:pos x="connsiteX29942" y="connsiteY29942"/>
              </a:cxn>
              <a:cxn ang="0">
                <a:pos x="connsiteX29943" y="connsiteY29943"/>
              </a:cxn>
              <a:cxn ang="0">
                <a:pos x="connsiteX29944" y="connsiteY29944"/>
              </a:cxn>
              <a:cxn ang="0">
                <a:pos x="connsiteX29945" y="connsiteY29945"/>
              </a:cxn>
              <a:cxn ang="0">
                <a:pos x="connsiteX29946" y="connsiteY29946"/>
              </a:cxn>
              <a:cxn ang="0">
                <a:pos x="connsiteX29947" y="connsiteY29947"/>
              </a:cxn>
              <a:cxn ang="0">
                <a:pos x="connsiteX29948" y="connsiteY29948"/>
              </a:cxn>
              <a:cxn ang="0">
                <a:pos x="connsiteX29949" y="connsiteY29949"/>
              </a:cxn>
              <a:cxn ang="0">
                <a:pos x="connsiteX29950" y="connsiteY29950"/>
              </a:cxn>
              <a:cxn ang="0">
                <a:pos x="connsiteX29951" y="connsiteY29951"/>
              </a:cxn>
              <a:cxn ang="0">
                <a:pos x="connsiteX29952" y="connsiteY29952"/>
              </a:cxn>
              <a:cxn ang="0">
                <a:pos x="connsiteX29953" y="connsiteY29953"/>
              </a:cxn>
              <a:cxn ang="0">
                <a:pos x="connsiteX29954" y="connsiteY29954"/>
              </a:cxn>
              <a:cxn ang="0">
                <a:pos x="connsiteX29955" y="connsiteY29955"/>
              </a:cxn>
              <a:cxn ang="0">
                <a:pos x="connsiteX29956" y="connsiteY29956"/>
              </a:cxn>
              <a:cxn ang="0">
                <a:pos x="connsiteX29957" y="connsiteY29957"/>
              </a:cxn>
              <a:cxn ang="0">
                <a:pos x="connsiteX29958" y="connsiteY29958"/>
              </a:cxn>
              <a:cxn ang="0">
                <a:pos x="connsiteX29959" y="connsiteY29959"/>
              </a:cxn>
              <a:cxn ang="0">
                <a:pos x="connsiteX29960" y="connsiteY29960"/>
              </a:cxn>
              <a:cxn ang="0">
                <a:pos x="connsiteX29961" y="connsiteY29961"/>
              </a:cxn>
              <a:cxn ang="0">
                <a:pos x="connsiteX29962" y="connsiteY29962"/>
              </a:cxn>
              <a:cxn ang="0">
                <a:pos x="connsiteX29963" y="connsiteY29963"/>
              </a:cxn>
              <a:cxn ang="0">
                <a:pos x="connsiteX29964" y="connsiteY29964"/>
              </a:cxn>
              <a:cxn ang="0">
                <a:pos x="connsiteX29965" y="connsiteY29965"/>
              </a:cxn>
              <a:cxn ang="0">
                <a:pos x="connsiteX29966" y="connsiteY29966"/>
              </a:cxn>
              <a:cxn ang="0">
                <a:pos x="connsiteX29967" y="connsiteY29967"/>
              </a:cxn>
              <a:cxn ang="0">
                <a:pos x="connsiteX29968" y="connsiteY29968"/>
              </a:cxn>
              <a:cxn ang="0">
                <a:pos x="connsiteX29969" y="connsiteY29969"/>
              </a:cxn>
              <a:cxn ang="0">
                <a:pos x="connsiteX29970" y="connsiteY29970"/>
              </a:cxn>
              <a:cxn ang="0">
                <a:pos x="connsiteX29971" y="connsiteY29971"/>
              </a:cxn>
              <a:cxn ang="0">
                <a:pos x="connsiteX29972" y="connsiteY29972"/>
              </a:cxn>
              <a:cxn ang="0">
                <a:pos x="connsiteX29973" y="connsiteY29973"/>
              </a:cxn>
              <a:cxn ang="0">
                <a:pos x="connsiteX29974" y="connsiteY29974"/>
              </a:cxn>
              <a:cxn ang="0">
                <a:pos x="connsiteX29975" y="connsiteY29975"/>
              </a:cxn>
              <a:cxn ang="0">
                <a:pos x="connsiteX29976" y="connsiteY29976"/>
              </a:cxn>
              <a:cxn ang="0">
                <a:pos x="connsiteX29977" y="connsiteY29977"/>
              </a:cxn>
              <a:cxn ang="0">
                <a:pos x="connsiteX29978" y="connsiteY29978"/>
              </a:cxn>
              <a:cxn ang="0">
                <a:pos x="connsiteX29979" y="connsiteY29979"/>
              </a:cxn>
              <a:cxn ang="0">
                <a:pos x="connsiteX29980" y="connsiteY29980"/>
              </a:cxn>
              <a:cxn ang="0">
                <a:pos x="connsiteX29981" y="connsiteY29981"/>
              </a:cxn>
              <a:cxn ang="0">
                <a:pos x="connsiteX29982" y="connsiteY29982"/>
              </a:cxn>
              <a:cxn ang="0">
                <a:pos x="connsiteX29983" y="connsiteY29983"/>
              </a:cxn>
              <a:cxn ang="0">
                <a:pos x="connsiteX29984" y="connsiteY29984"/>
              </a:cxn>
              <a:cxn ang="0">
                <a:pos x="connsiteX29985" y="connsiteY29985"/>
              </a:cxn>
              <a:cxn ang="0">
                <a:pos x="connsiteX29986" y="connsiteY29986"/>
              </a:cxn>
              <a:cxn ang="0">
                <a:pos x="connsiteX29987" y="connsiteY29987"/>
              </a:cxn>
              <a:cxn ang="0">
                <a:pos x="connsiteX29988" y="connsiteY29988"/>
              </a:cxn>
              <a:cxn ang="0">
                <a:pos x="connsiteX29989" y="connsiteY29989"/>
              </a:cxn>
              <a:cxn ang="0">
                <a:pos x="connsiteX29990" y="connsiteY29990"/>
              </a:cxn>
              <a:cxn ang="0">
                <a:pos x="connsiteX29991" y="connsiteY29991"/>
              </a:cxn>
              <a:cxn ang="0">
                <a:pos x="connsiteX29992" y="connsiteY29992"/>
              </a:cxn>
              <a:cxn ang="0">
                <a:pos x="connsiteX29993" y="connsiteY29993"/>
              </a:cxn>
              <a:cxn ang="0">
                <a:pos x="connsiteX29994" y="connsiteY29994"/>
              </a:cxn>
              <a:cxn ang="0">
                <a:pos x="connsiteX29995" y="connsiteY29995"/>
              </a:cxn>
              <a:cxn ang="0">
                <a:pos x="connsiteX29996" y="connsiteY29996"/>
              </a:cxn>
              <a:cxn ang="0">
                <a:pos x="connsiteX29997" y="connsiteY29997"/>
              </a:cxn>
              <a:cxn ang="0">
                <a:pos x="connsiteX29998" y="connsiteY29998"/>
              </a:cxn>
              <a:cxn ang="0">
                <a:pos x="connsiteX29999" y="connsiteY29999"/>
              </a:cxn>
              <a:cxn ang="0">
                <a:pos x="connsiteX30000" y="connsiteY30000"/>
              </a:cxn>
              <a:cxn ang="0">
                <a:pos x="connsiteX30001" y="connsiteY30001"/>
              </a:cxn>
              <a:cxn ang="0">
                <a:pos x="connsiteX30002" y="connsiteY30002"/>
              </a:cxn>
              <a:cxn ang="0">
                <a:pos x="connsiteX30003" y="connsiteY30003"/>
              </a:cxn>
              <a:cxn ang="0">
                <a:pos x="connsiteX30004" y="connsiteY30004"/>
              </a:cxn>
              <a:cxn ang="0">
                <a:pos x="connsiteX30005" y="connsiteY30005"/>
              </a:cxn>
              <a:cxn ang="0">
                <a:pos x="connsiteX30006" y="connsiteY30006"/>
              </a:cxn>
              <a:cxn ang="0">
                <a:pos x="connsiteX30007" y="connsiteY30007"/>
              </a:cxn>
              <a:cxn ang="0">
                <a:pos x="connsiteX30008" y="connsiteY30008"/>
              </a:cxn>
              <a:cxn ang="0">
                <a:pos x="connsiteX30009" y="connsiteY30009"/>
              </a:cxn>
              <a:cxn ang="0">
                <a:pos x="connsiteX30010" y="connsiteY30010"/>
              </a:cxn>
              <a:cxn ang="0">
                <a:pos x="connsiteX30011" y="connsiteY30011"/>
              </a:cxn>
              <a:cxn ang="0">
                <a:pos x="connsiteX30012" y="connsiteY30012"/>
              </a:cxn>
              <a:cxn ang="0">
                <a:pos x="connsiteX30013" y="connsiteY30013"/>
              </a:cxn>
              <a:cxn ang="0">
                <a:pos x="connsiteX30014" y="connsiteY30014"/>
              </a:cxn>
              <a:cxn ang="0">
                <a:pos x="connsiteX30015" y="connsiteY30015"/>
              </a:cxn>
              <a:cxn ang="0">
                <a:pos x="connsiteX30016" y="connsiteY30016"/>
              </a:cxn>
              <a:cxn ang="0">
                <a:pos x="connsiteX30017" y="connsiteY30017"/>
              </a:cxn>
              <a:cxn ang="0">
                <a:pos x="connsiteX30018" y="connsiteY30018"/>
              </a:cxn>
              <a:cxn ang="0">
                <a:pos x="connsiteX30019" y="connsiteY30019"/>
              </a:cxn>
              <a:cxn ang="0">
                <a:pos x="connsiteX30020" y="connsiteY30020"/>
              </a:cxn>
              <a:cxn ang="0">
                <a:pos x="connsiteX30021" y="connsiteY30021"/>
              </a:cxn>
              <a:cxn ang="0">
                <a:pos x="connsiteX30022" y="connsiteY30022"/>
              </a:cxn>
              <a:cxn ang="0">
                <a:pos x="connsiteX30023" y="connsiteY30023"/>
              </a:cxn>
              <a:cxn ang="0">
                <a:pos x="connsiteX30024" y="connsiteY30024"/>
              </a:cxn>
              <a:cxn ang="0">
                <a:pos x="connsiteX30025" y="connsiteY30025"/>
              </a:cxn>
              <a:cxn ang="0">
                <a:pos x="connsiteX30026" y="connsiteY30026"/>
              </a:cxn>
              <a:cxn ang="0">
                <a:pos x="connsiteX30027" y="connsiteY30027"/>
              </a:cxn>
              <a:cxn ang="0">
                <a:pos x="connsiteX30028" y="connsiteY30028"/>
              </a:cxn>
              <a:cxn ang="0">
                <a:pos x="connsiteX30029" y="connsiteY30029"/>
              </a:cxn>
              <a:cxn ang="0">
                <a:pos x="connsiteX30030" y="connsiteY30030"/>
              </a:cxn>
              <a:cxn ang="0">
                <a:pos x="connsiteX30031" y="connsiteY30031"/>
              </a:cxn>
              <a:cxn ang="0">
                <a:pos x="connsiteX30032" y="connsiteY30032"/>
              </a:cxn>
              <a:cxn ang="0">
                <a:pos x="connsiteX30033" y="connsiteY30033"/>
              </a:cxn>
              <a:cxn ang="0">
                <a:pos x="connsiteX30034" y="connsiteY30034"/>
              </a:cxn>
              <a:cxn ang="0">
                <a:pos x="connsiteX30035" y="connsiteY30035"/>
              </a:cxn>
              <a:cxn ang="0">
                <a:pos x="connsiteX30036" y="connsiteY30036"/>
              </a:cxn>
              <a:cxn ang="0">
                <a:pos x="connsiteX30037" y="connsiteY30037"/>
              </a:cxn>
              <a:cxn ang="0">
                <a:pos x="connsiteX30038" y="connsiteY30038"/>
              </a:cxn>
              <a:cxn ang="0">
                <a:pos x="connsiteX30039" y="connsiteY30039"/>
              </a:cxn>
              <a:cxn ang="0">
                <a:pos x="connsiteX30040" y="connsiteY30040"/>
              </a:cxn>
              <a:cxn ang="0">
                <a:pos x="connsiteX30041" y="connsiteY30041"/>
              </a:cxn>
              <a:cxn ang="0">
                <a:pos x="connsiteX30042" y="connsiteY30042"/>
              </a:cxn>
              <a:cxn ang="0">
                <a:pos x="connsiteX30043" y="connsiteY30043"/>
              </a:cxn>
              <a:cxn ang="0">
                <a:pos x="connsiteX30044" y="connsiteY30044"/>
              </a:cxn>
              <a:cxn ang="0">
                <a:pos x="connsiteX30045" y="connsiteY30045"/>
              </a:cxn>
              <a:cxn ang="0">
                <a:pos x="connsiteX30046" y="connsiteY30046"/>
              </a:cxn>
              <a:cxn ang="0">
                <a:pos x="connsiteX30047" y="connsiteY30047"/>
              </a:cxn>
              <a:cxn ang="0">
                <a:pos x="connsiteX30048" y="connsiteY30048"/>
              </a:cxn>
              <a:cxn ang="0">
                <a:pos x="connsiteX30049" y="connsiteY30049"/>
              </a:cxn>
              <a:cxn ang="0">
                <a:pos x="connsiteX30050" y="connsiteY30050"/>
              </a:cxn>
              <a:cxn ang="0">
                <a:pos x="connsiteX30051" y="connsiteY30051"/>
              </a:cxn>
              <a:cxn ang="0">
                <a:pos x="connsiteX30052" y="connsiteY30052"/>
              </a:cxn>
              <a:cxn ang="0">
                <a:pos x="connsiteX30053" y="connsiteY30053"/>
              </a:cxn>
              <a:cxn ang="0">
                <a:pos x="connsiteX30054" y="connsiteY30054"/>
              </a:cxn>
              <a:cxn ang="0">
                <a:pos x="connsiteX30055" y="connsiteY30055"/>
              </a:cxn>
              <a:cxn ang="0">
                <a:pos x="connsiteX30056" y="connsiteY30056"/>
              </a:cxn>
              <a:cxn ang="0">
                <a:pos x="connsiteX30057" y="connsiteY30057"/>
              </a:cxn>
              <a:cxn ang="0">
                <a:pos x="connsiteX30058" y="connsiteY30058"/>
              </a:cxn>
              <a:cxn ang="0">
                <a:pos x="connsiteX30059" y="connsiteY30059"/>
              </a:cxn>
              <a:cxn ang="0">
                <a:pos x="connsiteX30060" y="connsiteY30060"/>
              </a:cxn>
              <a:cxn ang="0">
                <a:pos x="connsiteX30061" y="connsiteY30061"/>
              </a:cxn>
              <a:cxn ang="0">
                <a:pos x="connsiteX30062" y="connsiteY30062"/>
              </a:cxn>
              <a:cxn ang="0">
                <a:pos x="connsiteX30063" y="connsiteY30063"/>
              </a:cxn>
              <a:cxn ang="0">
                <a:pos x="connsiteX30064" y="connsiteY30064"/>
              </a:cxn>
              <a:cxn ang="0">
                <a:pos x="connsiteX30065" y="connsiteY30065"/>
              </a:cxn>
              <a:cxn ang="0">
                <a:pos x="connsiteX30066" y="connsiteY30066"/>
              </a:cxn>
              <a:cxn ang="0">
                <a:pos x="connsiteX30067" y="connsiteY30067"/>
              </a:cxn>
              <a:cxn ang="0">
                <a:pos x="connsiteX30068" y="connsiteY30068"/>
              </a:cxn>
              <a:cxn ang="0">
                <a:pos x="connsiteX30069" y="connsiteY30069"/>
              </a:cxn>
              <a:cxn ang="0">
                <a:pos x="connsiteX30070" y="connsiteY30070"/>
              </a:cxn>
              <a:cxn ang="0">
                <a:pos x="connsiteX30071" y="connsiteY30071"/>
              </a:cxn>
              <a:cxn ang="0">
                <a:pos x="connsiteX30072" y="connsiteY30072"/>
              </a:cxn>
              <a:cxn ang="0">
                <a:pos x="connsiteX30073" y="connsiteY30073"/>
              </a:cxn>
              <a:cxn ang="0">
                <a:pos x="connsiteX30074" y="connsiteY30074"/>
              </a:cxn>
              <a:cxn ang="0">
                <a:pos x="connsiteX30075" y="connsiteY30075"/>
              </a:cxn>
              <a:cxn ang="0">
                <a:pos x="connsiteX30076" y="connsiteY30076"/>
              </a:cxn>
              <a:cxn ang="0">
                <a:pos x="connsiteX30077" y="connsiteY30077"/>
              </a:cxn>
              <a:cxn ang="0">
                <a:pos x="connsiteX30078" y="connsiteY30078"/>
              </a:cxn>
              <a:cxn ang="0">
                <a:pos x="connsiteX30079" y="connsiteY30079"/>
              </a:cxn>
              <a:cxn ang="0">
                <a:pos x="connsiteX30080" y="connsiteY30080"/>
              </a:cxn>
              <a:cxn ang="0">
                <a:pos x="connsiteX30081" y="connsiteY30081"/>
              </a:cxn>
              <a:cxn ang="0">
                <a:pos x="connsiteX30082" y="connsiteY30082"/>
              </a:cxn>
              <a:cxn ang="0">
                <a:pos x="connsiteX30083" y="connsiteY30083"/>
              </a:cxn>
              <a:cxn ang="0">
                <a:pos x="connsiteX30084" y="connsiteY30084"/>
              </a:cxn>
              <a:cxn ang="0">
                <a:pos x="connsiteX30085" y="connsiteY30085"/>
              </a:cxn>
              <a:cxn ang="0">
                <a:pos x="connsiteX30086" y="connsiteY30086"/>
              </a:cxn>
              <a:cxn ang="0">
                <a:pos x="connsiteX30087" y="connsiteY30087"/>
              </a:cxn>
              <a:cxn ang="0">
                <a:pos x="connsiteX30088" y="connsiteY30088"/>
              </a:cxn>
              <a:cxn ang="0">
                <a:pos x="connsiteX30089" y="connsiteY30089"/>
              </a:cxn>
              <a:cxn ang="0">
                <a:pos x="connsiteX30090" y="connsiteY30090"/>
              </a:cxn>
              <a:cxn ang="0">
                <a:pos x="connsiteX30091" y="connsiteY30091"/>
              </a:cxn>
              <a:cxn ang="0">
                <a:pos x="connsiteX30092" y="connsiteY30092"/>
              </a:cxn>
              <a:cxn ang="0">
                <a:pos x="connsiteX30093" y="connsiteY30093"/>
              </a:cxn>
              <a:cxn ang="0">
                <a:pos x="connsiteX30094" y="connsiteY30094"/>
              </a:cxn>
              <a:cxn ang="0">
                <a:pos x="connsiteX30095" y="connsiteY30095"/>
              </a:cxn>
              <a:cxn ang="0">
                <a:pos x="connsiteX30096" y="connsiteY30096"/>
              </a:cxn>
              <a:cxn ang="0">
                <a:pos x="connsiteX30097" y="connsiteY30097"/>
              </a:cxn>
              <a:cxn ang="0">
                <a:pos x="connsiteX30098" y="connsiteY30098"/>
              </a:cxn>
              <a:cxn ang="0">
                <a:pos x="connsiteX30099" y="connsiteY30099"/>
              </a:cxn>
              <a:cxn ang="0">
                <a:pos x="connsiteX30100" y="connsiteY30100"/>
              </a:cxn>
              <a:cxn ang="0">
                <a:pos x="connsiteX30101" y="connsiteY30101"/>
              </a:cxn>
              <a:cxn ang="0">
                <a:pos x="connsiteX30102" y="connsiteY30102"/>
              </a:cxn>
              <a:cxn ang="0">
                <a:pos x="connsiteX30103" y="connsiteY30103"/>
              </a:cxn>
              <a:cxn ang="0">
                <a:pos x="connsiteX30104" y="connsiteY30104"/>
              </a:cxn>
              <a:cxn ang="0">
                <a:pos x="connsiteX30105" y="connsiteY30105"/>
              </a:cxn>
              <a:cxn ang="0">
                <a:pos x="connsiteX30106" y="connsiteY30106"/>
              </a:cxn>
              <a:cxn ang="0">
                <a:pos x="connsiteX30107" y="connsiteY30107"/>
              </a:cxn>
              <a:cxn ang="0">
                <a:pos x="connsiteX30108" y="connsiteY30108"/>
              </a:cxn>
              <a:cxn ang="0">
                <a:pos x="connsiteX30109" y="connsiteY30109"/>
              </a:cxn>
              <a:cxn ang="0">
                <a:pos x="connsiteX30110" y="connsiteY30110"/>
              </a:cxn>
              <a:cxn ang="0">
                <a:pos x="connsiteX30111" y="connsiteY30111"/>
              </a:cxn>
              <a:cxn ang="0">
                <a:pos x="connsiteX30112" y="connsiteY30112"/>
              </a:cxn>
              <a:cxn ang="0">
                <a:pos x="connsiteX30113" y="connsiteY30113"/>
              </a:cxn>
              <a:cxn ang="0">
                <a:pos x="connsiteX30114" y="connsiteY30114"/>
              </a:cxn>
              <a:cxn ang="0">
                <a:pos x="connsiteX30115" y="connsiteY30115"/>
              </a:cxn>
              <a:cxn ang="0">
                <a:pos x="connsiteX30116" y="connsiteY30116"/>
              </a:cxn>
              <a:cxn ang="0">
                <a:pos x="connsiteX30117" y="connsiteY30117"/>
              </a:cxn>
              <a:cxn ang="0">
                <a:pos x="connsiteX30118" y="connsiteY30118"/>
              </a:cxn>
              <a:cxn ang="0">
                <a:pos x="connsiteX30119" y="connsiteY30119"/>
              </a:cxn>
              <a:cxn ang="0">
                <a:pos x="connsiteX30120" y="connsiteY30120"/>
              </a:cxn>
              <a:cxn ang="0">
                <a:pos x="connsiteX30121" y="connsiteY30121"/>
              </a:cxn>
              <a:cxn ang="0">
                <a:pos x="connsiteX30122" y="connsiteY30122"/>
              </a:cxn>
              <a:cxn ang="0">
                <a:pos x="connsiteX30123" y="connsiteY30123"/>
              </a:cxn>
              <a:cxn ang="0">
                <a:pos x="connsiteX30124" y="connsiteY30124"/>
              </a:cxn>
              <a:cxn ang="0">
                <a:pos x="connsiteX30125" y="connsiteY30125"/>
              </a:cxn>
              <a:cxn ang="0">
                <a:pos x="connsiteX30126" y="connsiteY30126"/>
              </a:cxn>
              <a:cxn ang="0">
                <a:pos x="connsiteX30127" y="connsiteY30127"/>
              </a:cxn>
              <a:cxn ang="0">
                <a:pos x="connsiteX30128" y="connsiteY30128"/>
              </a:cxn>
              <a:cxn ang="0">
                <a:pos x="connsiteX30129" y="connsiteY30129"/>
              </a:cxn>
              <a:cxn ang="0">
                <a:pos x="connsiteX30130" y="connsiteY30130"/>
              </a:cxn>
              <a:cxn ang="0">
                <a:pos x="connsiteX30131" y="connsiteY30131"/>
              </a:cxn>
              <a:cxn ang="0">
                <a:pos x="connsiteX30132" y="connsiteY30132"/>
              </a:cxn>
              <a:cxn ang="0">
                <a:pos x="connsiteX30133" y="connsiteY30133"/>
              </a:cxn>
              <a:cxn ang="0">
                <a:pos x="connsiteX30134" y="connsiteY30134"/>
              </a:cxn>
              <a:cxn ang="0">
                <a:pos x="connsiteX30135" y="connsiteY30135"/>
              </a:cxn>
              <a:cxn ang="0">
                <a:pos x="connsiteX30136" y="connsiteY30136"/>
              </a:cxn>
              <a:cxn ang="0">
                <a:pos x="connsiteX30137" y="connsiteY30137"/>
              </a:cxn>
              <a:cxn ang="0">
                <a:pos x="connsiteX30138" y="connsiteY30138"/>
              </a:cxn>
              <a:cxn ang="0">
                <a:pos x="connsiteX30139" y="connsiteY30139"/>
              </a:cxn>
              <a:cxn ang="0">
                <a:pos x="connsiteX30140" y="connsiteY30140"/>
              </a:cxn>
              <a:cxn ang="0">
                <a:pos x="connsiteX30141" y="connsiteY30141"/>
              </a:cxn>
              <a:cxn ang="0">
                <a:pos x="connsiteX30142" y="connsiteY30142"/>
              </a:cxn>
              <a:cxn ang="0">
                <a:pos x="connsiteX30143" y="connsiteY30143"/>
              </a:cxn>
              <a:cxn ang="0">
                <a:pos x="connsiteX30144" y="connsiteY30144"/>
              </a:cxn>
              <a:cxn ang="0">
                <a:pos x="connsiteX30145" y="connsiteY30145"/>
              </a:cxn>
              <a:cxn ang="0">
                <a:pos x="connsiteX30146" y="connsiteY30146"/>
              </a:cxn>
              <a:cxn ang="0">
                <a:pos x="connsiteX30147" y="connsiteY30147"/>
              </a:cxn>
              <a:cxn ang="0">
                <a:pos x="connsiteX30148" y="connsiteY30148"/>
              </a:cxn>
              <a:cxn ang="0">
                <a:pos x="connsiteX30149" y="connsiteY30149"/>
              </a:cxn>
              <a:cxn ang="0">
                <a:pos x="connsiteX30150" y="connsiteY30150"/>
              </a:cxn>
              <a:cxn ang="0">
                <a:pos x="connsiteX30151" y="connsiteY30151"/>
              </a:cxn>
              <a:cxn ang="0">
                <a:pos x="connsiteX30152" y="connsiteY30152"/>
              </a:cxn>
              <a:cxn ang="0">
                <a:pos x="connsiteX30153" y="connsiteY30153"/>
              </a:cxn>
              <a:cxn ang="0">
                <a:pos x="connsiteX30154" y="connsiteY30154"/>
              </a:cxn>
              <a:cxn ang="0">
                <a:pos x="connsiteX30155" y="connsiteY30155"/>
              </a:cxn>
              <a:cxn ang="0">
                <a:pos x="connsiteX30156" y="connsiteY30156"/>
              </a:cxn>
              <a:cxn ang="0">
                <a:pos x="connsiteX30157" y="connsiteY30157"/>
              </a:cxn>
              <a:cxn ang="0">
                <a:pos x="connsiteX30158" y="connsiteY30158"/>
              </a:cxn>
              <a:cxn ang="0">
                <a:pos x="connsiteX30159" y="connsiteY30159"/>
              </a:cxn>
              <a:cxn ang="0">
                <a:pos x="connsiteX30160" y="connsiteY30160"/>
              </a:cxn>
              <a:cxn ang="0">
                <a:pos x="connsiteX30161" y="connsiteY30161"/>
              </a:cxn>
              <a:cxn ang="0">
                <a:pos x="connsiteX30162" y="connsiteY30162"/>
              </a:cxn>
              <a:cxn ang="0">
                <a:pos x="connsiteX30163" y="connsiteY30163"/>
              </a:cxn>
              <a:cxn ang="0">
                <a:pos x="connsiteX30164" y="connsiteY30164"/>
              </a:cxn>
              <a:cxn ang="0">
                <a:pos x="connsiteX30165" y="connsiteY30165"/>
              </a:cxn>
              <a:cxn ang="0">
                <a:pos x="connsiteX30166" y="connsiteY30166"/>
              </a:cxn>
              <a:cxn ang="0">
                <a:pos x="connsiteX30167" y="connsiteY30167"/>
              </a:cxn>
              <a:cxn ang="0">
                <a:pos x="connsiteX30168" y="connsiteY30168"/>
              </a:cxn>
              <a:cxn ang="0">
                <a:pos x="connsiteX30169" y="connsiteY30169"/>
              </a:cxn>
              <a:cxn ang="0">
                <a:pos x="connsiteX30170" y="connsiteY30170"/>
              </a:cxn>
              <a:cxn ang="0">
                <a:pos x="connsiteX30171" y="connsiteY30171"/>
              </a:cxn>
              <a:cxn ang="0">
                <a:pos x="connsiteX30172" y="connsiteY30172"/>
              </a:cxn>
              <a:cxn ang="0">
                <a:pos x="connsiteX30173" y="connsiteY30173"/>
              </a:cxn>
              <a:cxn ang="0">
                <a:pos x="connsiteX30174" y="connsiteY30174"/>
              </a:cxn>
              <a:cxn ang="0">
                <a:pos x="connsiteX30175" y="connsiteY30175"/>
              </a:cxn>
              <a:cxn ang="0">
                <a:pos x="connsiteX30176" y="connsiteY30176"/>
              </a:cxn>
              <a:cxn ang="0">
                <a:pos x="connsiteX30177" y="connsiteY30177"/>
              </a:cxn>
              <a:cxn ang="0">
                <a:pos x="connsiteX30178" y="connsiteY30178"/>
              </a:cxn>
              <a:cxn ang="0">
                <a:pos x="connsiteX30179" y="connsiteY30179"/>
              </a:cxn>
              <a:cxn ang="0">
                <a:pos x="connsiteX30180" y="connsiteY30180"/>
              </a:cxn>
              <a:cxn ang="0">
                <a:pos x="connsiteX30181" y="connsiteY30181"/>
              </a:cxn>
              <a:cxn ang="0">
                <a:pos x="connsiteX30182" y="connsiteY30182"/>
              </a:cxn>
              <a:cxn ang="0">
                <a:pos x="connsiteX30183" y="connsiteY30183"/>
              </a:cxn>
              <a:cxn ang="0">
                <a:pos x="connsiteX30184" y="connsiteY30184"/>
              </a:cxn>
              <a:cxn ang="0">
                <a:pos x="connsiteX30185" y="connsiteY30185"/>
              </a:cxn>
              <a:cxn ang="0">
                <a:pos x="connsiteX30186" y="connsiteY30186"/>
              </a:cxn>
              <a:cxn ang="0">
                <a:pos x="connsiteX30187" y="connsiteY30187"/>
              </a:cxn>
              <a:cxn ang="0">
                <a:pos x="connsiteX30188" y="connsiteY30188"/>
              </a:cxn>
              <a:cxn ang="0">
                <a:pos x="connsiteX30189" y="connsiteY30189"/>
              </a:cxn>
              <a:cxn ang="0">
                <a:pos x="connsiteX30190" y="connsiteY30190"/>
              </a:cxn>
              <a:cxn ang="0">
                <a:pos x="connsiteX30191" y="connsiteY30191"/>
              </a:cxn>
              <a:cxn ang="0">
                <a:pos x="connsiteX30192" y="connsiteY30192"/>
              </a:cxn>
              <a:cxn ang="0">
                <a:pos x="connsiteX30193" y="connsiteY30193"/>
              </a:cxn>
              <a:cxn ang="0">
                <a:pos x="connsiteX30194" y="connsiteY30194"/>
              </a:cxn>
              <a:cxn ang="0">
                <a:pos x="connsiteX30195" y="connsiteY30195"/>
              </a:cxn>
              <a:cxn ang="0">
                <a:pos x="connsiteX30196" y="connsiteY30196"/>
              </a:cxn>
              <a:cxn ang="0">
                <a:pos x="connsiteX30197" y="connsiteY30197"/>
              </a:cxn>
              <a:cxn ang="0">
                <a:pos x="connsiteX30198" y="connsiteY30198"/>
              </a:cxn>
              <a:cxn ang="0">
                <a:pos x="connsiteX30199" y="connsiteY30199"/>
              </a:cxn>
              <a:cxn ang="0">
                <a:pos x="connsiteX30200" y="connsiteY30200"/>
              </a:cxn>
              <a:cxn ang="0">
                <a:pos x="connsiteX30201" y="connsiteY30201"/>
              </a:cxn>
              <a:cxn ang="0">
                <a:pos x="connsiteX30202" y="connsiteY30202"/>
              </a:cxn>
              <a:cxn ang="0">
                <a:pos x="connsiteX30203" y="connsiteY30203"/>
              </a:cxn>
              <a:cxn ang="0">
                <a:pos x="connsiteX30204" y="connsiteY30204"/>
              </a:cxn>
              <a:cxn ang="0">
                <a:pos x="connsiteX30205" y="connsiteY30205"/>
              </a:cxn>
              <a:cxn ang="0">
                <a:pos x="connsiteX30206" y="connsiteY30206"/>
              </a:cxn>
              <a:cxn ang="0">
                <a:pos x="connsiteX30207" y="connsiteY30207"/>
              </a:cxn>
              <a:cxn ang="0">
                <a:pos x="connsiteX30208" y="connsiteY30208"/>
              </a:cxn>
              <a:cxn ang="0">
                <a:pos x="connsiteX30209" y="connsiteY30209"/>
              </a:cxn>
              <a:cxn ang="0">
                <a:pos x="connsiteX30210" y="connsiteY30210"/>
              </a:cxn>
              <a:cxn ang="0">
                <a:pos x="connsiteX30211" y="connsiteY30211"/>
              </a:cxn>
              <a:cxn ang="0">
                <a:pos x="connsiteX30212" y="connsiteY30212"/>
              </a:cxn>
              <a:cxn ang="0">
                <a:pos x="connsiteX30213" y="connsiteY30213"/>
              </a:cxn>
              <a:cxn ang="0">
                <a:pos x="connsiteX30214" y="connsiteY30214"/>
              </a:cxn>
              <a:cxn ang="0">
                <a:pos x="connsiteX30215" y="connsiteY30215"/>
              </a:cxn>
              <a:cxn ang="0">
                <a:pos x="connsiteX30216" y="connsiteY30216"/>
              </a:cxn>
              <a:cxn ang="0">
                <a:pos x="connsiteX30217" y="connsiteY30217"/>
              </a:cxn>
              <a:cxn ang="0">
                <a:pos x="connsiteX30218" y="connsiteY30218"/>
              </a:cxn>
              <a:cxn ang="0">
                <a:pos x="connsiteX30219" y="connsiteY30219"/>
              </a:cxn>
              <a:cxn ang="0">
                <a:pos x="connsiteX30220" y="connsiteY30220"/>
              </a:cxn>
              <a:cxn ang="0">
                <a:pos x="connsiteX30221" y="connsiteY30221"/>
              </a:cxn>
              <a:cxn ang="0">
                <a:pos x="connsiteX30222" y="connsiteY30222"/>
              </a:cxn>
              <a:cxn ang="0">
                <a:pos x="connsiteX30223" y="connsiteY30223"/>
              </a:cxn>
              <a:cxn ang="0">
                <a:pos x="connsiteX30224" y="connsiteY30224"/>
              </a:cxn>
              <a:cxn ang="0">
                <a:pos x="connsiteX30225" y="connsiteY30225"/>
              </a:cxn>
              <a:cxn ang="0">
                <a:pos x="connsiteX30226" y="connsiteY30226"/>
              </a:cxn>
              <a:cxn ang="0">
                <a:pos x="connsiteX30227" y="connsiteY30227"/>
              </a:cxn>
              <a:cxn ang="0">
                <a:pos x="connsiteX30228" y="connsiteY30228"/>
              </a:cxn>
              <a:cxn ang="0">
                <a:pos x="connsiteX30229" y="connsiteY30229"/>
              </a:cxn>
              <a:cxn ang="0">
                <a:pos x="connsiteX30230" y="connsiteY30230"/>
              </a:cxn>
              <a:cxn ang="0">
                <a:pos x="connsiteX30231" y="connsiteY30231"/>
              </a:cxn>
              <a:cxn ang="0">
                <a:pos x="connsiteX30232" y="connsiteY30232"/>
              </a:cxn>
              <a:cxn ang="0">
                <a:pos x="connsiteX30233" y="connsiteY30233"/>
              </a:cxn>
              <a:cxn ang="0">
                <a:pos x="connsiteX30234" y="connsiteY30234"/>
              </a:cxn>
              <a:cxn ang="0">
                <a:pos x="connsiteX30235" y="connsiteY30235"/>
              </a:cxn>
              <a:cxn ang="0">
                <a:pos x="connsiteX30236" y="connsiteY30236"/>
              </a:cxn>
              <a:cxn ang="0">
                <a:pos x="connsiteX30237" y="connsiteY30237"/>
              </a:cxn>
              <a:cxn ang="0">
                <a:pos x="connsiteX30238" y="connsiteY30238"/>
              </a:cxn>
              <a:cxn ang="0">
                <a:pos x="connsiteX30239" y="connsiteY30239"/>
              </a:cxn>
              <a:cxn ang="0">
                <a:pos x="connsiteX30240" y="connsiteY30240"/>
              </a:cxn>
              <a:cxn ang="0">
                <a:pos x="connsiteX30241" y="connsiteY30241"/>
              </a:cxn>
              <a:cxn ang="0">
                <a:pos x="connsiteX30242" y="connsiteY30242"/>
              </a:cxn>
              <a:cxn ang="0">
                <a:pos x="connsiteX30243" y="connsiteY30243"/>
              </a:cxn>
              <a:cxn ang="0">
                <a:pos x="connsiteX30244" y="connsiteY30244"/>
              </a:cxn>
              <a:cxn ang="0">
                <a:pos x="connsiteX30245" y="connsiteY30245"/>
              </a:cxn>
              <a:cxn ang="0">
                <a:pos x="connsiteX30246" y="connsiteY30246"/>
              </a:cxn>
              <a:cxn ang="0">
                <a:pos x="connsiteX30247" y="connsiteY30247"/>
              </a:cxn>
              <a:cxn ang="0">
                <a:pos x="connsiteX30248" y="connsiteY30248"/>
              </a:cxn>
              <a:cxn ang="0">
                <a:pos x="connsiteX30249" y="connsiteY30249"/>
              </a:cxn>
              <a:cxn ang="0">
                <a:pos x="connsiteX30250" y="connsiteY30250"/>
              </a:cxn>
              <a:cxn ang="0">
                <a:pos x="connsiteX30251" y="connsiteY30251"/>
              </a:cxn>
              <a:cxn ang="0">
                <a:pos x="connsiteX30252" y="connsiteY30252"/>
              </a:cxn>
              <a:cxn ang="0">
                <a:pos x="connsiteX30253" y="connsiteY30253"/>
              </a:cxn>
              <a:cxn ang="0">
                <a:pos x="connsiteX30254" y="connsiteY30254"/>
              </a:cxn>
              <a:cxn ang="0">
                <a:pos x="connsiteX30255" y="connsiteY30255"/>
              </a:cxn>
              <a:cxn ang="0">
                <a:pos x="connsiteX30256" y="connsiteY30256"/>
              </a:cxn>
              <a:cxn ang="0">
                <a:pos x="connsiteX30257" y="connsiteY30257"/>
              </a:cxn>
              <a:cxn ang="0">
                <a:pos x="connsiteX30258" y="connsiteY30258"/>
              </a:cxn>
              <a:cxn ang="0">
                <a:pos x="connsiteX30259" y="connsiteY30259"/>
              </a:cxn>
              <a:cxn ang="0">
                <a:pos x="connsiteX30260" y="connsiteY30260"/>
              </a:cxn>
              <a:cxn ang="0">
                <a:pos x="connsiteX30261" y="connsiteY30261"/>
              </a:cxn>
              <a:cxn ang="0">
                <a:pos x="connsiteX30262" y="connsiteY30262"/>
              </a:cxn>
              <a:cxn ang="0">
                <a:pos x="connsiteX30263" y="connsiteY30263"/>
              </a:cxn>
              <a:cxn ang="0">
                <a:pos x="connsiteX30264" y="connsiteY30264"/>
              </a:cxn>
              <a:cxn ang="0">
                <a:pos x="connsiteX30265" y="connsiteY30265"/>
              </a:cxn>
              <a:cxn ang="0">
                <a:pos x="connsiteX30266" y="connsiteY30266"/>
              </a:cxn>
              <a:cxn ang="0">
                <a:pos x="connsiteX30267" y="connsiteY30267"/>
              </a:cxn>
              <a:cxn ang="0">
                <a:pos x="connsiteX30268" y="connsiteY30268"/>
              </a:cxn>
              <a:cxn ang="0">
                <a:pos x="connsiteX30269" y="connsiteY30269"/>
              </a:cxn>
              <a:cxn ang="0">
                <a:pos x="connsiteX30270" y="connsiteY30270"/>
              </a:cxn>
              <a:cxn ang="0">
                <a:pos x="connsiteX30271" y="connsiteY30271"/>
              </a:cxn>
              <a:cxn ang="0">
                <a:pos x="connsiteX30272" y="connsiteY30272"/>
              </a:cxn>
              <a:cxn ang="0">
                <a:pos x="connsiteX30273" y="connsiteY30273"/>
              </a:cxn>
              <a:cxn ang="0">
                <a:pos x="connsiteX30274" y="connsiteY30274"/>
              </a:cxn>
              <a:cxn ang="0">
                <a:pos x="connsiteX30275" y="connsiteY30275"/>
              </a:cxn>
              <a:cxn ang="0">
                <a:pos x="connsiteX30276" y="connsiteY30276"/>
              </a:cxn>
              <a:cxn ang="0">
                <a:pos x="connsiteX30277" y="connsiteY30277"/>
              </a:cxn>
              <a:cxn ang="0">
                <a:pos x="connsiteX30278" y="connsiteY30278"/>
              </a:cxn>
              <a:cxn ang="0">
                <a:pos x="connsiteX30279" y="connsiteY30279"/>
              </a:cxn>
              <a:cxn ang="0">
                <a:pos x="connsiteX30280" y="connsiteY30280"/>
              </a:cxn>
              <a:cxn ang="0">
                <a:pos x="connsiteX30281" y="connsiteY30281"/>
              </a:cxn>
              <a:cxn ang="0">
                <a:pos x="connsiteX30282" y="connsiteY30282"/>
              </a:cxn>
              <a:cxn ang="0">
                <a:pos x="connsiteX30283" y="connsiteY30283"/>
              </a:cxn>
              <a:cxn ang="0">
                <a:pos x="connsiteX30284" y="connsiteY30284"/>
              </a:cxn>
              <a:cxn ang="0">
                <a:pos x="connsiteX30285" y="connsiteY30285"/>
              </a:cxn>
              <a:cxn ang="0">
                <a:pos x="connsiteX30286" y="connsiteY30286"/>
              </a:cxn>
              <a:cxn ang="0">
                <a:pos x="connsiteX30287" y="connsiteY30287"/>
              </a:cxn>
              <a:cxn ang="0">
                <a:pos x="connsiteX30288" y="connsiteY30288"/>
              </a:cxn>
              <a:cxn ang="0">
                <a:pos x="connsiteX30289" y="connsiteY30289"/>
              </a:cxn>
              <a:cxn ang="0">
                <a:pos x="connsiteX30290" y="connsiteY30290"/>
              </a:cxn>
              <a:cxn ang="0">
                <a:pos x="connsiteX30291" y="connsiteY30291"/>
              </a:cxn>
              <a:cxn ang="0">
                <a:pos x="connsiteX30292" y="connsiteY30292"/>
              </a:cxn>
              <a:cxn ang="0">
                <a:pos x="connsiteX30293" y="connsiteY30293"/>
              </a:cxn>
              <a:cxn ang="0">
                <a:pos x="connsiteX30294" y="connsiteY30294"/>
              </a:cxn>
              <a:cxn ang="0">
                <a:pos x="connsiteX30295" y="connsiteY30295"/>
              </a:cxn>
              <a:cxn ang="0">
                <a:pos x="connsiteX30296" y="connsiteY30296"/>
              </a:cxn>
              <a:cxn ang="0">
                <a:pos x="connsiteX30297" y="connsiteY30297"/>
              </a:cxn>
              <a:cxn ang="0">
                <a:pos x="connsiteX30298" y="connsiteY30298"/>
              </a:cxn>
              <a:cxn ang="0">
                <a:pos x="connsiteX30299" y="connsiteY30299"/>
              </a:cxn>
              <a:cxn ang="0">
                <a:pos x="connsiteX30300" y="connsiteY30300"/>
              </a:cxn>
              <a:cxn ang="0">
                <a:pos x="connsiteX30301" y="connsiteY30301"/>
              </a:cxn>
              <a:cxn ang="0">
                <a:pos x="connsiteX30302" y="connsiteY30302"/>
              </a:cxn>
              <a:cxn ang="0">
                <a:pos x="connsiteX30303" y="connsiteY30303"/>
              </a:cxn>
              <a:cxn ang="0">
                <a:pos x="connsiteX30304" y="connsiteY30304"/>
              </a:cxn>
              <a:cxn ang="0">
                <a:pos x="connsiteX30305" y="connsiteY30305"/>
              </a:cxn>
              <a:cxn ang="0">
                <a:pos x="connsiteX30306" y="connsiteY30306"/>
              </a:cxn>
              <a:cxn ang="0">
                <a:pos x="connsiteX30307" y="connsiteY30307"/>
              </a:cxn>
              <a:cxn ang="0">
                <a:pos x="connsiteX30308" y="connsiteY30308"/>
              </a:cxn>
              <a:cxn ang="0">
                <a:pos x="connsiteX30309" y="connsiteY30309"/>
              </a:cxn>
              <a:cxn ang="0">
                <a:pos x="connsiteX30310" y="connsiteY30310"/>
              </a:cxn>
              <a:cxn ang="0">
                <a:pos x="connsiteX30311" y="connsiteY30311"/>
              </a:cxn>
              <a:cxn ang="0">
                <a:pos x="connsiteX30312" y="connsiteY30312"/>
              </a:cxn>
              <a:cxn ang="0">
                <a:pos x="connsiteX30313" y="connsiteY30313"/>
              </a:cxn>
              <a:cxn ang="0">
                <a:pos x="connsiteX30314" y="connsiteY30314"/>
              </a:cxn>
              <a:cxn ang="0">
                <a:pos x="connsiteX30315" y="connsiteY30315"/>
              </a:cxn>
              <a:cxn ang="0">
                <a:pos x="connsiteX30316" y="connsiteY30316"/>
              </a:cxn>
              <a:cxn ang="0">
                <a:pos x="connsiteX30317" y="connsiteY30317"/>
              </a:cxn>
              <a:cxn ang="0">
                <a:pos x="connsiteX30318" y="connsiteY30318"/>
              </a:cxn>
              <a:cxn ang="0">
                <a:pos x="connsiteX30319" y="connsiteY30319"/>
              </a:cxn>
              <a:cxn ang="0">
                <a:pos x="connsiteX30320" y="connsiteY30320"/>
              </a:cxn>
              <a:cxn ang="0">
                <a:pos x="connsiteX30321" y="connsiteY30321"/>
              </a:cxn>
              <a:cxn ang="0">
                <a:pos x="connsiteX30322" y="connsiteY30322"/>
              </a:cxn>
              <a:cxn ang="0">
                <a:pos x="connsiteX30323" y="connsiteY30323"/>
              </a:cxn>
              <a:cxn ang="0">
                <a:pos x="connsiteX30324" y="connsiteY30324"/>
              </a:cxn>
              <a:cxn ang="0">
                <a:pos x="connsiteX30325" y="connsiteY30325"/>
              </a:cxn>
              <a:cxn ang="0">
                <a:pos x="connsiteX30326" y="connsiteY30326"/>
              </a:cxn>
              <a:cxn ang="0">
                <a:pos x="connsiteX30327" y="connsiteY30327"/>
              </a:cxn>
              <a:cxn ang="0">
                <a:pos x="connsiteX30328" y="connsiteY30328"/>
              </a:cxn>
              <a:cxn ang="0">
                <a:pos x="connsiteX30329" y="connsiteY30329"/>
              </a:cxn>
              <a:cxn ang="0">
                <a:pos x="connsiteX30330" y="connsiteY30330"/>
              </a:cxn>
              <a:cxn ang="0">
                <a:pos x="connsiteX30331" y="connsiteY30331"/>
              </a:cxn>
              <a:cxn ang="0">
                <a:pos x="connsiteX30332" y="connsiteY30332"/>
              </a:cxn>
              <a:cxn ang="0">
                <a:pos x="connsiteX30333" y="connsiteY30333"/>
              </a:cxn>
              <a:cxn ang="0">
                <a:pos x="connsiteX30334" y="connsiteY30334"/>
              </a:cxn>
              <a:cxn ang="0">
                <a:pos x="connsiteX30335" y="connsiteY30335"/>
              </a:cxn>
              <a:cxn ang="0">
                <a:pos x="connsiteX30336" y="connsiteY30336"/>
              </a:cxn>
              <a:cxn ang="0">
                <a:pos x="connsiteX30337" y="connsiteY30337"/>
              </a:cxn>
              <a:cxn ang="0">
                <a:pos x="connsiteX30338" y="connsiteY30338"/>
              </a:cxn>
              <a:cxn ang="0">
                <a:pos x="connsiteX30339" y="connsiteY30339"/>
              </a:cxn>
              <a:cxn ang="0">
                <a:pos x="connsiteX30340" y="connsiteY30340"/>
              </a:cxn>
              <a:cxn ang="0">
                <a:pos x="connsiteX30341" y="connsiteY30341"/>
              </a:cxn>
              <a:cxn ang="0">
                <a:pos x="connsiteX30342" y="connsiteY30342"/>
              </a:cxn>
              <a:cxn ang="0">
                <a:pos x="connsiteX30343" y="connsiteY30343"/>
              </a:cxn>
              <a:cxn ang="0">
                <a:pos x="connsiteX30344" y="connsiteY30344"/>
              </a:cxn>
              <a:cxn ang="0">
                <a:pos x="connsiteX30345" y="connsiteY30345"/>
              </a:cxn>
              <a:cxn ang="0">
                <a:pos x="connsiteX30346" y="connsiteY30346"/>
              </a:cxn>
              <a:cxn ang="0">
                <a:pos x="connsiteX30347" y="connsiteY30347"/>
              </a:cxn>
              <a:cxn ang="0">
                <a:pos x="connsiteX30348" y="connsiteY30348"/>
              </a:cxn>
              <a:cxn ang="0">
                <a:pos x="connsiteX30349" y="connsiteY30349"/>
              </a:cxn>
              <a:cxn ang="0">
                <a:pos x="connsiteX30350" y="connsiteY30350"/>
              </a:cxn>
              <a:cxn ang="0">
                <a:pos x="connsiteX30351" y="connsiteY30351"/>
              </a:cxn>
              <a:cxn ang="0">
                <a:pos x="connsiteX30352" y="connsiteY30352"/>
              </a:cxn>
              <a:cxn ang="0">
                <a:pos x="connsiteX30353" y="connsiteY30353"/>
              </a:cxn>
              <a:cxn ang="0">
                <a:pos x="connsiteX30354" y="connsiteY30354"/>
              </a:cxn>
              <a:cxn ang="0">
                <a:pos x="connsiteX30355" y="connsiteY30355"/>
              </a:cxn>
              <a:cxn ang="0">
                <a:pos x="connsiteX30356" y="connsiteY30356"/>
              </a:cxn>
              <a:cxn ang="0">
                <a:pos x="connsiteX30357" y="connsiteY30357"/>
              </a:cxn>
              <a:cxn ang="0">
                <a:pos x="connsiteX30358" y="connsiteY30358"/>
              </a:cxn>
              <a:cxn ang="0">
                <a:pos x="connsiteX30359" y="connsiteY30359"/>
              </a:cxn>
              <a:cxn ang="0">
                <a:pos x="connsiteX30360" y="connsiteY30360"/>
              </a:cxn>
              <a:cxn ang="0">
                <a:pos x="connsiteX30361" y="connsiteY30361"/>
              </a:cxn>
              <a:cxn ang="0">
                <a:pos x="connsiteX30362" y="connsiteY30362"/>
              </a:cxn>
              <a:cxn ang="0">
                <a:pos x="connsiteX30363" y="connsiteY30363"/>
              </a:cxn>
              <a:cxn ang="0">
                <a:pos x="connsiteX30364" y="connsiteY30364"/>
              </a:cxn>
              <a:cxn ang="0">
                <a:pos x="connsiteX30365" y="connsiteY30365"/>
              </a:cxn>
              <a:cxn ang="0">
                <a:pos x="connsiteX30366" y="connsiteY30366"/>
              </a:cxn>
              <a:cxn ang="0">
                <a:pos x="connsiteX30367" y="connsiteY30367"/>
              </a:cxn>
              <a:cxn ang="0">
                <a:pos x="connsiteX30368" y="connsiteY30368"/>
              </a:cxn>
              <a:cxn ang="0">
                <a:pos x="connsiteX30369" y="connsiteY30369"/>
              </a:cxn>
              <a:cxn ang="0">
                <a:pos x="connsiteX30370" y="connsiteY30370"/>
              </a:cxn>
              <a:cxn ang="0">
                <a:pos x="connsiteX30371" y="connsiteY30371"/>
              </a:cxn>
              <a:cxn ang="0">
                <a:pos x="connsiteX30372" y="connsiteY30372"/>
              </a:cxn>
              <a:cxn ang="0">
                <a:pos x="connsiteX30373" y="connsiteY30373"/>
              </a:cxn>
              <a:cxn ang="0">
                <a:pos x="connsiteX30374" y="connsiteY30374"/>
              </a:cxn>
              <a:cxn ang="0">
                <a:pos x="connsiteX30375" y="connsiteY30375"/>
              </a:cxn>
              <a:cxn ang="0">
                <a:pos x="connsiteX30376" y="connsiteY30376"/>
              </a:cxn>
              <a:cxn ang="0">
                <a:pos x="connsiteX30377" y="connsiteY30377"/>
              </a:cxn>
              <a:cxn ang="0">
                <a:pos x="connsiteX30378" y="connsiteY30378"/>
              </a:cxn>
              <a:cxn ang="0">
                <a:pos x="connsiteX30379" y="connsiteY30379"/>
              </a:cxn>
              <a:cxn ang="0">
                <a:pos x="connsiteX30380" y="connsiteY30380"/>
              </a:cxn>
              <a:cxn ang="0">
                <a:pos x="connsiteX30381" y="connsiteY30381"/>
              </a:cxn>
              <a:cxn ang="0">
                <a:pos x="connsiteX30382" y="connsiteY30382"/>
              </a:cxn>
              <a:cxn ang="0">
                <a:pos x="connsiteX30383" y="connsiteY30383"/>
              </a:cxn>
              <a:cxn ang="0">
                <a:pos x="connsiteX30384" y="connsiteY30384"/>
              </a:cxn>
              <a:cxn ang="0">
                <a:pos x="connsiteX30385" y="connsiteY30385"/>
              </a:cxn>
              <a:cxn ang="0">
                <a:pos x="connsiteX30386" y="connsiteY30386"/>
              </a:cxn>
              <a:cxn ang="0">
                <a:pos x="connsiteX30387" y="connsiteY30387"/>
              </a:cxn>
              <a:cxn ang="0">
                <a:pos x="connsiteX30388" y="connsiteY30388"/>
              </a:cxn>
              <a:cxn ang="0">
                <a:pos x="connsiteX30389" y="connsiteY30389"/>
              </a:cxn>
              <a:cxn ang="0">
                <a:pos x="connsiteX30390" y="connsiteY30390"/>
              </a:cxn>
              <a:cxn ang="0">
                <a:pos x="connsiteX30391" y="connsiteY30391"/>
              </a:cxn>
              <a:cxn ang="0">
                <a:pos x="connsiteX30392" y="connsiteY30392"/>
              </a:cxn>
              <a:cxn ang="0">
                <a:pos x="connsiteX30393" y="connsiteY30393"/>
              </a:cxn>
              <a:cxn ang="0">
                <a:pos x="connsiteX30394" y="connsiteY30394"/>
              </a:cxn>
              <a:cxn ang="0">
                <a:pos x="connsiteX30395" y="connsiteY30395"/>
              </a:cxn>
              <a:cxn ang="0">
                <a:pos x="connsiteX30396" y="connsiteY30396"/>
              </a:cxn>
              <a:cxn ang="0">
                <a:pos x="connsiteX30397" y="connsiteY30397"/>
              </a:cxn>
              <a:cxn ang="0">
                <a:pos x="connsiteX30398" y="connsiteY30398"/>
              </a:cxn>
              <a:cxn ang="0">
                <a:pos x="connsiteX30399" y="connsiteY30399"/>
              </a:cxn>
              <a:cxn ang="0">
                <a:pos x="connsiteX30400" y="connsiteY30400"/>
              </a:cxn>
              <a:cxn ang="0">
                <a:pos x="connsiteX30401" y="connsiteY30401"/>
              </a:cxn>
              <a:cxn ang="0">
                <a:pos x="connsiteX30402" y="connsiteY30402"/>
              </a:cxn>
              <a:cxn ang="0">
                <a:pos x="connsiteX30403" y="connsiteY30403"/>
              </a:cxn>
              <a:cxn ang="0">
                <a:pos x="connsiteX30404" y="connsiteY30404"/>
              </a:cxn>
              <a:cxn ang="0">
                <a:pos x="connsiteX30405" y="connsiteY30405"/>
              </a:cxn>
              <a:cxn ang="0">
                <a:pos x="connsiteX30406" y="connsiteY30406"/>
              </a:cxn>
              <a:cxn ang="0">
                <a:pos x="connsiteX30407" y="connsiteY30407"/>
              </a:cxn>
              <a:cxn ang="0">
                <a:pos x="connsiteX30408" y="connsiteY30408"/>
              </a:cxn>
              <a:cxn ang="0">
                <a:pos x="connsiteX30409" y="connsiteY30409"/>
              </a:cxn>
              <a:cxn ang="0">
                <a:pos x="connsiteX30410" y="connsiteY30410"/>
              </a:cxn>
              <a:cxn ang="0">
                <a:pos x="connsiteX30411" y="connsiteY30411"/>
              </a:cxn>
              <a:cxn ang="0">
                <a:pos x="connsiteX30412" y="connsiteY30412"/>
              </a:cxn>
              <a:cxn ang="0">
                <a:pos x="connsiteX30413" y="connsiteY30413"/>
              </a:cxn>
              <a:cxn ang="0">
                <a:pos x="connsiteX30414" y="connsiteY30414"/>
              </a:cxn>
              <a:cxn ang="0">
                <a:pos x="connsiteX30415" y="connsiteY30415"/>
              </a:cxn>
              <a:cxn ang="0">
                <a:pos x="connsiteX30416" y="connsiteY30416"/>
              </a:cxn>
              <a:cxn ang="0">
                <a:pos x="connsiteX30417" y="connsiteY30417"/>
              </a:cxn>
              <a:cxn ang="0">
                <a:pos x="connsiteX30418" y="connsiteY30418"/>
              </a:cxn>
              <a:cxn ang="0">
                <a:pos x="connsiteX30419" y="connsiteY30419"/>
              </a:cxn>
              <a:cxn ang="0">
                <a:pos x="connsiteX30420" y="connsiteY30420"/>
              </a:cxn>
              <a:cxn ang="0">
                <a:pos x="connsiteX30421" y="connsiteY30421"/>
              </a:cxn>
              <a:cxn ang="0">
                <a:pos x="connsiteX30422" y="connsiteY30422"/>
              </a:cxn>
              <a:cxn ang="0">
                <a:pos x="connsiteX30423" y="connsiteY30423"/>
              </a:cxn>
              <a:cxn ang="0">
                <a:pos x="connsiteX30424" y="connsiteY30424"/>
              </a:cxn>
              <a:cxn ang="0">
                <a:pos x="connsiteX30425" y="connsiteY30425"/>
              </a:cxn>
              <a:cxn ang="0">
                <a:pos x="connsiteX30426" y="connsiteY30426"/>
              </a:cxn>
              <a:cxn ang="0">
                <a:pos x="connsiteX30427" y="connsiteY30427"/>
              </a:cxn>
              <a:cxn ang="0">
                <a:pos x="connsiteX30428" y="connsiteY30428"/>
              </a:cxn>
              <a:cxn ang="0">
                <a:pos x="connsiteX30429" y="connsiteY30429"/>
              </a:cxn>
              <a:cxn ang="0">
                <a:pos x="connsiteX30430" y="connsiteY30430"/>
              </a:cxn>
              <a:cxn ang="0">
                <a:pos x="connsiteX30431" y="connsiteY30431"/>
              </a:cxn>
              <a:cxn ang="0">
                <a:pos x="connsiteX30432" y="connsiteY30432"/>
              </a:cxn>
              <a:cxn ang="0">
                <a:pos x="connsiteX30433" y="connsiteY30433"/>
              </a:cxn>
              <a:cxn ang="0">
                <a:pos x="connsiteX30434" y="connsiteY30434"/>
              </a:cxn>
              <a:cxn ang="0">
                <a:pos x="connsiteX30435" y="connsiteY30435"/>
              </a:cxn>
              <a:cxn ang="0">
                <a:pos x="connsiteX30436" y="connsiteY30436"/>
              </a:cxn>
              <a:cxn ang="0">
                <a:pos x="connsiteX30437" y="connsiteY30437"/>
              </a:cxn>
              <a:cxn ang="0">
                <a:pos x="connsiteX30438" y="connsiteY30438"/>
              </a:cxn>
              <a:cxn ang="0">
                <a:pos x="connsiteX30439" y="connsiteY30439"/>
              </a:cxn>
              <a:cxn ang="0">
                <a:pos x="connsiteX30440" y="connsiteY30440"/>
              </a:cxn>
              <a:cxn ang="0">
                <a:pos x="connsiteX30441" y="connsiteY30441"/>
              </a:cxn>
              <a:cxn ang="0">
                <a:pos x="connsiteX30442" y="connsiteY30442"/>
              </a:cxn>
              <a:cxn ang="0">
                <a:pos x="connsiteX30443" y="connsiteY30443"/>
              </a:cxn>
              <a:cxn ang="0">
                <a:pos x="connsiteX30444" y="connsiteY30444"/>
              </a:cxn>
              <a:cxn ang="0">
                <a:pos x="connsiteX30445" y="connsiteY30445"/>
              </a:cxn>
              <a:cxn ang="0">
                <a:pos x="connsiteX30446" y="connsiteY30446"/>
              </a:cxn>
              <a:cxn ang="0">
                <a:pos x="connsiteX30447" y="connsiteY30447"/>
              </a:cxn>
              <a:cxn ang="0">
                <a:pos x="connsiteX30448" y="connsiteY30448"/>
              </a:cxn>
              <a:cxn ang="0">
                <a:pos x="connsiteX30449" y="connsiteY30449"/>
              </a:cxn>
              <a:cxn ang="0">
                <a:pos x="connsiteX30450" y="connsiteY30450"/>
              </a:cxn>
              <a:cxn ang="0">
                <a:pos x="connsiteX30451" y="connsiteY30451"/>
              </a:cxn>
              <a:cxn ang="0">
                <a:pos x="connsiteX30452" y="connsiteY30452"/>
              </a:cxn>
              <a:cxn ang="0">
                <a:pos x="connsiteX30453" y="connsiteY30453"/>
              </a:cxn>
              <a:cxn ang="0">
                <a:pos x="connsiteX30454" y="connsiteY30454"/>
              </a:cxn>
              <a:cxn ang="0">
                <a:pos x="connsiteX30455" y="connsiteY30455"/>
              </a:cxn>
              <a:cxn ang="0">
                <a:pos x="connsiteX30456" y="connsiteY30456"/>
              </a:cxn>
              <a:cxn ang="0">
                <a:pos x="connsiteX30457" y="connsiteY30457"/>
              </a:cxn>
              <a:cxn ang="0">
                <a:pos x="connsiteX30458" y="connsiteY30458"/>
              </a:cxn>
              <a:cxn ang="0">
                <a:pos x="connsiteX30459" y="connsiteY30459"/>
              </a:cxn>
              <a:cxn ang="0">
                <a:pos x="connsiteX30460" y="connsiteY30460"/>
              </a:cxn>
              <a:cxn ang="0">
                <a:pos x="connsiteX30461" y="connsiteY30461"/>
              </a:cxn>
              <a:cxn ang="0">
                <a:pos x="connsiteX30462" y="connsiteY30462"/>
              </a:cxn>
              <a:cxn ang="0">
                <a:pos x="connsiteX30463" y="connsiteY30463"/>
              </a:cxn>
              <a:cxn ang="0">
                <a:pos x="connsiteX30464" y="connsiteY30464"/>
              </a:cxn>
              <a:cxn ang="0">
                <a:pos x="connsiteX30465" y="connsiteY30465"/>
              </a:cxn>
              <a:cxn ang="0">
                <a:pos x="connsiteX30466" y="connsiteY30466"/>
              </a:cxn>
              <a:cxn ang="0">
                <a:pos x="connsiteX30467" y="connsiteY30467"/>
              </a:cxn>
              <a:cxn ang="0">
                <a:pos x="connsiteX30468" y="connsiteY30468"/>
              </a:cxn>
              <a:cxn ang="0">
                <a:pos x="connsiteX30469" y="connsiteY30469"/>
              </a:cxn>
              <a:cxn ang="0">
                <a:pos x="connsiteX30470" y="connsiteY30470"/>
              </a:cxn>
              <a:cxn ang="0">
                <a:pos x="connsiteX30471" y="connsiteY30471"/>
              </a:cxn>
              <a:cxn ang="0">
                <a:pos x="connsiteX30472" y="connsiteY30472"/>
              </a:cxn>
              <a:cxn ang="0">
                <a:pos x="connsiteX30473" y="connsiteY30473"/>
              </a:cxn>
              <a:cxn ang="0">
                <a:pos x="connsiteX30474" y="connsiteY30474"/>
              </a:cxn>
              <a:cxn ang="0">
                <a:pos x="connsiteX30475" y="connsiteY30475"/>
              </a:cxn>
              <a:cxn ang="0">
                <a:pos x="connsiteX30476" y="connsiteY30476"/>
              </a:cxn>
              <a:cxn ang="0">
                <a:pos x="connsiteX30477" y="connsiteY30477"/>
              </a:cxn>
              <a:cxn ang="0">
                <a:pos x="connsiteX30478" y="connsiteY30478"/>
              </a:cxn>
              <a:cxn ang="0">
                <a:pos x="connsiteX30479" y="connsiteY30479"/>
              </a:cxn>
              <a:cxn ang="0">
                <a:pos x="connsiteX30480" y="connsiteY30480"/>
              </a:cxn>
              <a:cxn ang="0">
                <a:pos x="connsiteX30481" y="connsiteY30481"/>
              </a:cxn>
              <a:cxn ang="0">
                <a:pos x="connsiteX30482" y="connsiteY30482"/>
              </a:cxn>
              <a:cxn ang="0">
                <a:pos x="connsiteX30483" y="connsiteY30483"/>
              </a:cxn>
              <a:cxn ang="0">
                <a:pos x="connsiteX30484" y="connsiteY30484"/>
              </a:cxn>
              <a:cxn ang="0">
                <a:pos x="connsiteX30485" y="connsiteY30485"/>
              </a:cxn>
              <a:cxn ang="0">
                <a:pos x="connsiteX30486" y="connsiteY30486"/>
              </a:cxn>
              <a:cxn ang="0">
                <a:pos x="connsiteX30487" y="connsiteY30487"/>
              </a:cxn>
              <a:cxn ang="0">
                <a:pos x="connsiteX30488" y="connsiteY30488"/>
              </a:cxn>
              <a:cxn ang="0">
                <a:pos x="connsiteX30489" y="connsiteY30489"/>
              </a:cxn>
              <a:cxn ang="0">
                <a:pos x="connsiteX30490" y="connsiteY30490"/>
              </a:cxn>
              <a:cxn ang="0">
                <a:pos x="connsiteX30491" y="connsiteY30491"/>
              </a:cxn>
              <a:cxn ang="0">
                <a:pos x="connsiteX30492" y="connsiteY30492"/>
              </a:cxn>
              <a:cxn ang="0">
                <a:pos x="connsiteX30493" y="connsiteY30493"/>
              </a:cxn>
              <a:cxn ang="0">
                <a:pos x="connsiteX30494" y="connsiteY30494"/>
              </a:cxn>
              <a:cxn ang="0">
                <a:pos x="connsiteX30495" y="connsiteY30495"/>
              </a:cxn>
              <a:cxn ang="0">
                <a:pos x="connsiteX30496" y="connsiteY30496"/>
              </a:cxn>
              <a:cxn ang="0">
                <a:pos x="connsiteX30497" y="connsiteY30497"/>
              </a:cxn>
              <a:cxn ang="0">
                <a:pos x="connsiteX30498" y="connsiteY30498"/>
              </a:cxn>
              <a:cxn ang="0">
                <a:pos x="connsiteX30499" y="connsiteY30499"/>
              </a:cxn>
              <a:cxn ang="0">
                <a:pos x="connsiteX30500" y="connsiteY30500"/>
              </a:cxn>
              <a:cxn ang="0">
                <a:pos x="connsiteX30501" y="connsiteY30501"/>
              </a:cxn>
              <a:cxn ang="0">
                <a:pos x="connsiteX30502" y="connsiteY30502"/>
              </a:cxn>
              <a:cxn ang="0">
                <a:pos x="connsiteX30503" y="connsiteY30503"/>
              </a:cxn>
              <a:cxn ang="0">
                <a:pos x="connsiteX30504" y="connsiteY30504"/>
              </a:cxn>
              <a:cxn ang="0">
                <a:pos x="connsiteX30505" y="connsiteY30505"/>
              </a:cxn>
              <a:cxn ang="0">
                <a:pos x="connsiteX30506" y="connsiteY30506"/>
              </a:cxn>
              <a:cxn ang="0">
                <a:pos x="connsiteX30507" y="connsiteY30507"/>
              </a:cxn>
              <a:cxn ang="0">
                <a:pos x="connsiteX30508" y="connsiteY30508"/>
              </a:cxn>
              <a:cxn ang="0">
                <a:pos x="connsiteX30509" y="connsiteY30509"/>
              </a:cxn>
              <a:cxn ang="0">
                <a:pos x="connsiteX30510" y="connsiteY30510"/>
              </a:cxn>
              <a:cxn ang="0">
                <a:pos x="connsiteX30511" y="connsiteY30511"/>
              </a:cxn>
              <a:cxn ang="0">
                <a:pos x="connsiteX30512" y="connsiteY30512"/>
              </a:cxn>
              <a:cxn ang="0">
                <a:pos x="connsiteX30513" y="connsiteY30513"/>
              </a:cxn>
              <a:cxn ang="0">
                <a:pos x="connsiteX30514" y="connsiteY30514"/>
              </a:cxn>
              <a:cxn ang="0">
                <a:pos x="connsiteX30515" y="connsiteY30515"/>
              </a:cxn>
              <a:cxn ang="0">
                <a:pos x="connsiteX30516" y="connsiteY30516"/>
              </a:cxn>
              <a:cxn ang="0">
                <a:pos x="connsiteX30517" y="connsiteY30517"/>
              </a:cxn>
              <a:cxn ang="0">
                <a:pos x="connsiteX30518" y="connsiteY30518"/>
              </a:cxn>
              <a:cxn ang="0">
                <a:pos x="connsiteX30519" y="connsiteY30519"/>
              </a:cxn>
              <a:cxn ang="0">
                <a:pos x="connsiteX30520" y="connsiteY30520"/>
              </a:cxn>
              <a:cxn ang="0">
                <a:pos x="connsiteX30521" y="connsiteY30521"/>
              </a:cxn>
              <a:cxn ang="0">
                <a:pos x="connsiteX30522" y="connsiteY30522"/>
              </a:cxn>
              <a:cxn ang="0">
                <a:pos x="connsiteX30523" y="connsiteY30523"/>
              </a:cxn>
              <a:cxn ang="0">
                <a:pos x="connsiteX30524" y="connsiteY30524"/>
              </a:cxn>
              <a:cxn ang="0">
                <a:pos x="connsiteX30525" y="connsiteY30525"/>
              </a:cxn>
              <a:cxn ang="0">
                <a:pos x="connsiteX30526" y="connsiteY30526"/>
              </a:cxn>
              <a:cxn ang="0">
                <a:pos x="connsiteX30527" y="connsiteY30527"/>
              </a:cxn>
              <a:cxn ang="0">
                <a:pos x="connsiteX30528" y="connsiteY30528"/>
              </a:cxn>
              <a:cxn ang="0">
                <a:pos x="connsiteX30529" y="connsiteY30529"/>
              </a:cxn>
              <a:cxn ang="0">
                <a:pos x="connsiteX30530" y="connsiteY30530"/>
              </a:cxn>
              <a:cxn ang="0">
                <a:pos x="connsiteX30531" y="connsiteY30531"/>
              </a:cxn>
              <a:cxn ang="0">
                <a:pos x="connsiteX30532" y="connsiteY30532"/>
              </a:cxn>
              <a:cxn ang="0">
                <a:pos x="connsiteX30533" y="connsiteY30533"/>
              </a:cxn>
              <a:cxn ang="0">
                <a:pos x="connsiteX30534" y="connsiteY30534"/>
              </a:cxn>
              <a:cxn ang="0">
                <a:pos x="connsiteX30535" y="connsiteY30535"/>
              </a:cxn>
              <a:cxn ang="0">
                <a:pos x="connsiteX30536" y="connsiteY30536"/>
              </a:cxn>
              <a:cxn ang="0">
                <a:pos x="connsiteX30537" y="connsiteY30537"/>
              </a:cxn>
              <a:cxn ang="0">
                <a:pos x="connsiteX30538" y="connsiteY30538"/>
              </a:cxn>
              <a:cxn ang="0">
                <a:pos x="connsiteX30539" y="connsiteY30539"/>
              </a:cxn>
              <a:cxn ang="0">
                <a:pos x="connsiteX30540" y="connsiteY30540"/>
              </a:cxn>
              <a:cxn ang="0">
                <a:pos x="connsiteX30541" y="connsiteY30541"/>
              </a:cxn>
              <a:cxn ang="0">
                <a:pos x="connsiteX30542" y="connsiteY30542"/>
              </a:cxn>
              <a:cxn ang="0">
                <a:pos x="connsiteX30543" y="connsiteY30543"/>
              </a:cxn>
              <a:cxn ang="0">
                <a:pos x="connsiteX30544" y="connsiteY30544"/>
              </a:cxn>
              <a:cxn ang="0">
                <a:pos x="connsiteX30545" y="connsiteY30545"/>
              </a:cxn>
              <a:cxn ang="0">
                <a:pos x="connsiteX30546" y="connsiteY30546"/>
              </a:cxn>
              <a:cxn ang="0">
                <a:pos x="connsiteX30547" y="connsiteY30547"/>
              </a:cxn>
              <a:cxn ang="0">
                <a:pos x="connsiteX30548" y="connsiteY30548"/>
              </a:cxn>
              <a:cxn ang="0">
                <a:pos x="connsiteX30549" y="connsiteY30549"/>
              </a:cxn>
              <a:cxn ang="0">
                <a:pos x="connsiteX30550" y="connsiteY30550"/>
              </a:cxn>
              <a:cxn ang="0">
                <a:pos x="connsiteX30551" y="connsiteY30551"/>
              </a:cxn>
              <a:cxn ang="0">
                <a:pos x="connsiteX30552" y="connsiteY30552"/>
              </a:cxn>
              <a:cxn ang="0">
                <a:pos x="connsiteX30553" y="connsiteY30553"/>
              </a:cxn>
              <a:cxn ang="0">
                <a:pos x="connsiteX30554" y="connsiteY30554"/>
              </a:cxn>
              <a:cxn ang="0">
                <a:pos x="connsiteX30555" y="connsiteY30555"/>
              </a:cxn>
              <a:cxn ang="0">
                <a:pos x="connsiteX30556" y="connsiteY30556"/>
              </a:cxn>
              <a:cxn ang="0">
                <a:pos x="connsiteX30557" y="connsiteY30557"/>
              </a:cxn>
              <a:cxn ang="0">
                <a:pos x="connsiteX30558" y="connsiteY30558"/>
              </a:cxn>
              <a:cxn ang="0">
                <a:pos x="connsiteX30559" y="connsiteY30559"/>
              </a:cxn>
              <a:cxn ang="0">
                <a:pos x="connsiteX30560" y="connsiteY30560"/>
              </a:cxn>
              <a:cxn ang="0">
                <a:pos x="connsiteX30561" y="connsiteY30561"/>
              </a:cxn>
              <a:cxn ang="0">
                <a:pos x="connsiteX30562" y="connsiteY30562"/>
              </a:cxn>
              <a:cxn ang="0">
                <a:pos x="connsiteX30563" y="connsiteY30563"/>
              </a:cxn>
              <a:cxn ang="0">
                <a:pos x="connsiteX30564" y="connsiteY30564"/>
              </a:cxn>
              <a:cxn ang="0">
                <a:pos x="connsiteX30565" y="connsiteY30565"/>
              </a:cxn>
              <a:cxn ang="0">
                <a:pos x="connsiteX30566" y="connsiteY30566"/>
              </a:cxn>
              <a:cxn ang="0">
                <a:pos x="connsiteX30567" y="connsiteY30567"/>
              </a:cxn>
              <a:cxn ang="0">
                <a:pos x="connsiteX30568" y="connsiteY30568"/>
              </a:cxn>
              <a:cxn ang="0">
                <a:pos x="connsiteX30569" y="connsiteY30569"/>
              </a:cxn>
              <a:cxn ang="0">
                <a:pos x="connsiteX30570" y="connsiteY30570"/>
              </a:cxn>
              <a:cxn ang="0">
                <a:pos x="connsiteX30571" y="connsiteY30571"/>
              </a:cxn>
              <a:cxn ang="0">
                <a:pos x="connsiteX30572" y="connsiteY30572"/>
              </a:cxn>
              <a:cxn ang="0">
                <a:pos x="connsiteX30573" y="connsiteY30573"/>
              </a:cxn>
              <a:cxn ang="0">
                <a:pos x="connsiteX30574" y="connsiteY30574"/>
              </a:cxn>
              <a:cxn ang="0">
                <a:pos x="connsiteX30575" y="connsiteY30575"/>
              </a:cxn>
              <a:cxn ang="0">
                <a:pos x="connsiteX30576" y="connsiteY30576"/>
              </a:cxn>
              <a:cxn ang="0">
                <a:pos x="connsiteX30577" y="connsiteY30577"/>
              </a:cxn>
              <a:cxn ang="0">
                <a:pos x="connsiteX30578" y="connsiteY30578"/>
              </a:cxn>
              <a:cxn ang="0">
                <a:pos x="connsiteX30579" y="connsiteY30579"/>
              </a:cxn>
              <a:cxn ang="0">
                <a:pos x="connsiteX30580" y="connsiteY30580"/>
              </a:cxn>
              <a:cxn ang="0">
                <a:pos x="connsiteX30581" y="connsiteY30581"/>
              </a:cxn>
              <a:cxn ang="0">
                <a:pos x="connsiteX30582" y="connsiteY30582"/>
              </a:cxn>
              <a:cxn ang="0">
                <a:pos x="connsiteX30583" y="connsiteY30583"/>
              </a:cxn>
              <a:cxn ang="0">
                <a:pos x="connsiteX30584" y="connsiteY30584"/>
              </a:cxn>
              <a:cxn ang="0">
                <a:pos x="connsiteX30585" y="connsiteY30585"/>
              </a:cxn>
              <a:cxn ang="0">
                <a:pos x="connsiteX30586" y="connsiteY30586"/>
              </a:cxn>
              <a:cxn ang="0">
                <a:pos x="connsiteX30587" y="connsiteY30587"/>
              </a:cxn>
              <a:cxn ang="0">
                <a:pos x="connsiteX30588" y="connsiteY30588"/>
              </a:cxn>
              <a:cxn ang="0">
                <a:pos x="connsiteX30589" y="connsiteY30589"/>
              </a:cxn>
              <a:cxn ang="0">
                <a:pos x="connsiteX30590" y="connsiteY30590"/>
              </a:cxn>
              <a:cxn ang="0">
                <a:pos x="connsiteX30591" y="connsiteY30591"/>
              </a:cxn>
              <a:cxn ang="0">
                <a:pos x="connsiteX30592" y="connsiteY30592"/>
              </a:cxn>
              <a:cxn ang="0">
                <a:pos x="connsiteX30593" y="connsiteY30593"/>
              </a:cxn>
              <a:cxn ang="0">
                <a:pos x="connsiteX30594" y="connsiteY30594"/>
              </a:cxn>
              <a:cxn ang="0">
                <a:pos x="connsiteX30595" y="connsiteY30595"/>
              </a:cxn>
              <a:cxn ang="0">
                <a:pos x="connsiteX30596" y="connsiteY30596"/>
              </a:cxn>
              <a:cxn ang="0">
                <a:pos x="connsiteX30597" y="connsiteY30597"/>
              </a:cxn>
              <a:cxn ang="0">
                <a:pos x="connsiteX30598" y="connsiteY30598"/>
              </a:cxn>
              <a:cxn ang="0">
                <a:pos x="connsiteX30599" y="connsiteY30599"/>
              </a:cxn>
              <a:cxn ang="0">
                <a:pos x="connsiteX30600" y="connsiteY30600"/>
              </a:cxn>
              <a:cxn ang="0">
                <a:pos x="connsiteX30601" y="connsiteY30601"/>
              </a:cxn>
              <a:cxn ang="0">
                <a:pos x="connsiteX30602" y="connsiteY30602"/>
              </a:cxn>
              <a:cxn ang="0">
                <a:pos x="connsiteX30603" y="connsiteY30603"/>
              </a:cxn>
              <a:cxn ang="0">
                <a:pos x="connsiteX30604" y="connsiteY30604"/>
              </a:cxn>
              <a:cxn ang="0">
                <a:pos x="connsiteX30605" y="connsiteY30605"/>
              </a:cxn>
              <a:cxn ang="0">
                <a:pos x="connsiteX30606" y="connsiteY30606"/>
              </a:cxn>
              <a:cxn ang="0">
                <a:pos x="connsiteX30607" y="connsiteY30607"/>
              </a:cxn>
              <a:cxn ang="0">
                <a:pos x="connsiteX30608" y="connsiteY30608"/>
              </a:cxn>
              <a:cxn ang="0">
                <a:pos x="connsiteX30609" y="connsiteY30609"/>
              </a:cxn>
              <a:cxn ang="0">
                <a:pos x="connsiteX30610" y="connsiteY30610"/>
              </a:cxn>
              <a:cxn ang="0">
                <a:pos x="connsiteX30611" y="connsiteY30611"/>
              </a:cxn>
              <a:cxn ang="0">
                <a:pos x="connsiteX30612" y="connsiteY30612"/>
              </a:cxn>
              <a:cxn ang="0">
                <a:pos x="connsiteX30613" y="connsiteY30613"/>
              </a:cxn>
              <a:cxn ang="0">
                <a:pos x="connsiteX30614" y="connsiteY30614"/>
              </a:cxn>
              <a:cxn ang="0">
                <a:pos x="connsiteX30615" y="connsiteY30615"/>
              </a:cxn>
              <a:cxn ang="0">
                <a:pos x="connsiteX30616" y="connsiteY30616"/>
              </a:cxn>
              <a:cxn ang="0">
                <a:pos x="connsiteX30617" y="connsiteY30617"/>
              </a:cxn>
              <a:cxn ang="0">
                <a:pos x="connsiteX30618" y="connsiteY30618"/>
              </a:cxn>
              <a:cxn ang="0">
                <a:pos x="connsiteX30619" y="connsiteY30619"/>
              </a:cxn>
              <a:cxn ang="0">
                <a:pos x="connsiteX30620" y="connsiteY30620"/>
              </a:cxn>
              <a:cxn ang="0">
                <a:pos x="connsiteX30621" y="connsiteY30621"/>
              </a:cxn>
              <a:cxn ang="0">
                <a:pos x="connsiteX30622" y="connsiteY30622"/>
              </a:cxn>
              <a:cxn ang="0">
                <a:pos x="connsiteX30623" y="connsiteY30623"/>
              </a:cxn>
              <a:cxn ang="0">
                <a:pos x="connsiteX30624" y="connsiteY30624"/>
              </a:cxn>
              <a:cxn ang="0">
                <a:pos x="connsiteX30625" y="connsiteY30625"/>
              </a:cxn>
              <a:cxn ang="0">
                <a:pos x="connsiteX30626" y="connsiteY30626"/>
              </a:cxn>
              <a:cxn ang="0">
                <a:pos x="connsiteX30627" y="connsiteY30627"/>
              </a:cxn>
              <a:cxn ang="0">
                <a:pos x="connsiteX30628" y="connsiteY30628"/>
              </a:cxn>
              <a:cxn ang="0">
                <a:pos x="connsiteX30629" y="connsiteY30629"/>
              </a:cxn>
              <a:cxn ang="0">
                <a:pos x="connsiteX30630" y="connsiteY30630"/>
              </a:cxn>
              <a:cxn ang="0">
                <a:pos x="connsiteX30631" y="connsiteY30631"/>
              </a:cxn>
              <a:cxn ang="0">
                <a:pos x="connsiteX30632" y="connsiteY30632"/>
              </a:cxn>
              <a:cxn ang="0">
                <a:pos x="connsiteX30633" y="connsiteY30633"/>
              </a:cxn>
              <a:cxn ang="0">
                <a:pos x="connsiteX30634" y="connsiteY30634"/>
              </a:cxn>
              <a:cxn ang="0">
                <a:pos x="connsiteX30635" y="connsiteY30635"/>
              </a:cxn>
              <a:cxn ang="0">
                <a:pos x="connsiteX30636" y="connsiteY30636"/>
              </a:cxn>
              <a:cxn ang="0">
                <a:pos x="connsiteX30637" y="connsiteY30637"/>
              </a:cxn>
              <a:cxn ang="0">
                <a:pos x="connsiteX30638" y="connsiteY30638"/>
              </a:cxn>
              <a:cxn ang="0">
                <a:pos x="connsiteX30639" y="connsiteY30639"/>
              </a:cxn>
              <a:cxn ang="0">
                <a:pos x="connsiteX30640" y="connsiteY30640"/>
              </a:cxn>
              <a:cxn ang="0">
                <a:pos x="connsiteX30641" y="connsiteY30641"/>
              </a:cxn>
              <a:cxn ang="0">
                <a:pos x="connsiteX30642" y="connsiteY30642"/>
              </a:cxn>
              <a:cxn ang="0">
                <a:pos x="connsiteX30643" y="connsiteY30643"/>
              </a:cxn>
              <a:cxn ang="0">
                <a:pos x="connsiteX30644" y="connsiteY30644"/>
              </a:cxn>
              <a:cxn ang="0">
                <a:pos x="connsiteX30645" y="connsiteY30645"/>
              </a:cxn>
              <a:cxn ang="0">
                <a:pos x="connsiteX30646" y="connsiteY30646"/>
              </a:cxn>
              <a:cxn ang="0">
                <a:pos x="connsiteX30647" y="connsiteY30647"/>
              </a:cxn>
              <a:cxn ang="0">
                <a:pos x="connsiteX30648" y="connsiteY30648"/>
              </a:cxn>
              <a:cxn ang="0">
                <a:pos x="connsiteX30649" y="connsiteY30649"/>
              </a:cxn>
              <a:cxn ang="0">
                <a:pos x="connsiteX30650" y="connsiteY30650"/>
              </a:cxn>
              <a:cxn ang="0">
                <a:pos x="connsiteX30651" y="connsiteY30651"/>
              </a:cxn>
              <a:cxn ang="0">
                <a:pos x="connsiteX30652" y="connsiteY30652"/>
              </a:cxn>
              <a:cxn ang="0">
                <a:pos x="connsiteX30653" y="connsiteY30653"/>
              </a:cxn>
              <a:cxn ang="0">
                <a:pos x="connsiteX30654" y="connsiteY30654"/>
              </a:cxn>
              <a:cxn ang="0">
                <a:pos x="connsiteX30655" y="connsiteY30655"/>
              </a:cxn>
              <a:cxn ang="0">
                <a:pos x="connsiteX30656" y="connsiteY30656"/>
              </a:cxn>
              <a:cxn ang="0">
                <a:pos x="connsiteX30657" y="connsiteY30657"/>
              </a:cxn>
              <a:cxn ang="0">
                <a:pos x="connsiteX30658" y="connsiteY30658"/>
              </a:cxn>
              <a:cxn ang="0">
                <a:pos x="connsiteX30659" y="connsiteY30659"/>
              </a:cxn>
              <a:cxn ang="0">
                <a:pos x="connsiteX30660" y="connsiteY30660"/>
              </a:cxn>
              <a:cxn ang="0">
                <a:pos x="connsiteX30661" y="connsiteY30661"/>
              </a:cxn>
              <a:cxn ang="0">
                <a:pos x="connsiteX30662" y="connsiteY30662"/>
              </a:cxn>
              <a:cxn ang="0">
                <a:pos x="connsiteX30663" y="connsiteY30663"/>
              </a:cxn>
              <a:cxn ang="0">
                <a:pos x="connsiteX30664" y="connsiteY30664"/>
              </a:cxn>
              <a:cxn ang="0">
                <a:pos x="connsiteX30665" y="connsiteY30665"/>
              </a:cxn>
              <a:cxn ang="0">
                <a:pos x="connsiteX30666" y="connsiteY30666"/>
              </a:cxn>
              <a:cxn ang="0">
                <a:pos x="connsiteX30667" y="connsiteY30667"/>
              </a:cxn>
              <a:cxn ang="0">
                <a:pos x="connsiteX30668" y="connsiteY30668"/>
              </a:cxn>
              <a:cxn ang="0">
                <a:pos x="connsiteX30669" y="connsiteY30669"/>
              </a:cxn>
              <a:cxn ang="0">
                <a:pos x="connsiteX30670" y="connsiteY30670"/>
              </a:cxn>
              <a:cxn ang="0">
                <a:pos x="connsiteX30671" y="connsiteY30671"/>
              </a:cxn>
              <a:cxn ang="0">
                <a:pos x="connsiteX30672" y="connsiteY30672"/>
              </a:cxn>
              <a:cxn ang="0">
                <a:pos x="connsiteX30673" y="connsiteY30673"/>
              </a:cxn>
              <a:cxn ang="0">
                <a:pos x="connsiteX30674" y="connsiteY30674"/>
              </a:cxn>
              <a:cxn ang="0">
                <a:pos x="connsiteX30675" y="connsiteY30675"/>
              </a:cxn>
              <a:cxn ang="0">
                <a:pos x="connsiteX30676" y="connsiteY30676"/>
              </a:cxn>
              <a:cxn ang="0">
                <a:pos x="connsiteX30677" y="connsiteY30677"/>
              </a:cxn>
              <a:cxn ang="0">
                <a:pos x="connsiteX30678" y="connsiteY30678"/>
              </a:cxn>
              <a:cxn ang="0">
                <a:pos x="connsiteX30679" y="connsiteY30679"/>
              </a:cxn>
              <a:cxn ang="0">
                <a:pos x="connsiteX30680" y="connsiteY30680"/>
              </a:cxn>
              <a:cxn ang="0">
                <a:pos x="connsiteX30681" y="connsiteY30681"/>
              </a:cxn>
              <a:cxn ang="0">
                <a:pos x="connsiteX30682" y="connsiteY30682"/>
              </a:cxn>
              <a:cxn ang="0">
                <a:pos x="connsiteX30683" y="connsiteY30683"/>
              </a:cxn>
              <a:cxn ang="0">
                <a:pos x="connsiteX30684" y="connsiteY30684"/>
              </a:cxn>
              <a:cxn ang="0">
                <a:pos x="connsiteX30685" y="connsiteY30685"/>
              </a:cxn>
              <a:cxn ang="0">
                <a:pos x="connsiteX30686" y="connsiteY30686"/>
              </a:cxn>
              <a:cxn ang="0">
                <a:pos x="connsiteX30687" y="connsiteY30687"/>
              </a:cxn>
              <a:cxn ang="0">
                <a:pos x="connsiteX30688" y="connsiteY30688"/>
              </a:cxn>
              <a:cxn ang="0">
                <a:pos x="connsiteX30689" y="connsiteY30689"/>
              </a:cxn>
              <a:cxn ang="0">
                <a:pos x="connsiteX30690" y="connsiteY30690"/>
              </a:cxn>
              <a:cxn ang="0">
                <a:pos x="connsiteX30691" y="connsiteY30691"/>
              </a:cxn>
              <a:cxn ang="0">
                <a:pos x="connsiteX30692" y="connsiteY30692"/>
              </a:cxn>
              <a:cxn ang="0">
                <a:pos x="connsiteX30693" y="connsiteY30693"/>
              </a:cxn>
              <a:cxn ang="0">
                <a:pos x="connsiteX30694" y="connsiteY30694"/>
              </a:cxn>
              <a:cxn ang="0">
                <a:pos x="connsiteX30695" y="connsiteY30695"/>
              </a:cxn>
              <a:cxn ang="0">
                <a:pos x="connsiteX30696" y="connsiteY30696"/>
              </a:cxn>
              <a:cxn ang="0">
                <a:pos x="connsiteX30697" y="connsiteY30697"/>
              </a:cxn>
              <a:cxn ang="0">
                <a:pos x="connsiteX30698" y="connsiteY30698"/>
              </a:cxn>
              <a:cxn ang="0">
                <a:pos x="connsiteX30699" y="connsiteY30699"/>
              </a:cxn>
              <a:cxn ang="0">
                <a:pos x="connsiteX30700" y="connsiteY30700"/>
              </a:cxn>
              <a:cxn ang="0">
                <a:pos x="connsiteX30701" y="connsiteY30701"/>
              </a:cxn>
              <a:cxn ang="0">
                <a:pos x="connsiteX30702" y="connsiteY30702"/>
              </a:cxn>
              <a:cxn ang="0">
                <a:pos x="connsiteX30703" y="connsiteY30703"/>
              </a:cxn>
              <a:cxn ang="0">
                <a:pos x="connsiteX30704" y="connsiteY30704"/>
              </a:cxn>
              <a:cxn ang="0">
                <a:pos x="connsiteX30705" y="connsiteY30705"/>
              </a:cxn>
              <a:cxn ang="0">
                <a:pos x="connsiteX30706" y="connsiteY30706"/>
              </a:cxn>
              <a:cxn ang="0">
                <a:pos x="connsiteX30707" y="connsiteY30707"/>
              </a:cxn>
              <a:cxn ang="0">
                <a:pos x="connsiteX30708" y="connsiteY30708"/>
              </a:cxn>
              <a:cxn ang="0">
                <a:pos x="connsiteX30709" y="connsiteY30709"/>
              </a:cxn>
              <a:cxn ang="0">
                <a:pos x="connsiteX30710" y="connsiteY30710"/>
              </a:cxn>
              <a:cxn ang="0">
                <a:pos x="connsiteX30711" y="connsiteY30711"/>
              </a:cxn>
              <a:cxn ang="0">
                <a:pos x="connsiteX30712" y="connsiteY30712"/>
              </a:cxn>
              <a:cxn ang="0">
                <a:pos x="connsiteX30713" y="connsiteY30713"/>
              </a:cxn>
              <a:cxn ang="0">
                <a:pos x="connsiteX30714" y="connsiteY30714"/>
              </a:cxn>
              <a:cxn ang="0">
                <a:pos x="connsiteX30715" y="connsiteY30715"/>
              </a:cxn>
              <a:cxn ang="0">
                <a:pos x="connsiteX30716" y="connsiteY30716"/>
              </a:cxn>
              <a:cxn ang="0">
                <a:pos x="connsiteX30717" y="connsiteY30717"/>
              </a:cxn>
              <a:cxn ang="0">
                <a:pos x="connsiteX30718" y="connsiteY30718"/>
              </a:cxn>
              <a:cxn ang="0">
                <a:pos x="connsiteX30719" y="connsiteY30719"/>
              </a:cxn>
              <a:cxn ang="0">
                <a:pos x="connsiteX30720" y="connsiteY30720"/>
              </a:cxn>
              <a:cxn ang="0">
                <a:pos x="connsiteX30721" y="connsiteY30721"/>
              </a:cxn>
              <a:cxn ang="0">
                <a:pos x="connsiteX30722" y="connsiteY30722"/>
              </a:cxn>
              <a:cxn ang="0">
                <a:pos x="connsiteX30723" y="connsiteY30723"/>
              </a:cxn>
              <a:cxn ang="0">
                <a:pos x="connsiteX30724" y="connsiteY30724"/>
              </a:cxn>
              <a:cxn ang="0">
                <a:pos x="connsiteX30725" y="connsiteY30725"/>
              </a:cxn>
              <a:cxn ang="0">
                <a:pos x="connsiteX30726" y="connsiteY30726"/>
              </a:cxn>
              <a:cxn ang="0">
                <a:pos x="connsiteX30727" y="connsiteY30727"/>
              </a:cxn>
              <a:cxn ang="0">
                <a:pos x="connsiteX30728" y="connsiteY30728"/>
              </a:cxn>
              <a:cxn ang="0">
                <a:pos x="connsiteX30729" y="connsiteY30729"/>
              </a:cxn>
              <a:cxn ang="0">
                <a:pos x="connsiteX30730" y="connsiteY30730"/>
              </a:cxn>
              <a:cxn ang="0">
                <a:pos x="connsiteX30731" y="connsiteY30731"/>
              </a:cxn>
              <a:cxn ang="0">
                <a:pos x="connsiteX30732" y="connsiteY30732"/>
              </a:cxn>
              <a:cxn ang="0">
                <a:pos x="connsiteX30733" y="connsiteY30733"/>
              </a:cxn>
              <a:cxn ang="0">
                <a:pos x="connsiteX30734" y="connsiteY30734"/>
              </a:cxn>
              <a:cxn ang="0">
                <a:pos x="connsiteX30735" y="connsiteY30735"/>
              </a:cxn>
              <a:cxn ang="0">
                <a:pos x="connsiteX30736" y="connsiteY30736"/>
              </a:cxn>
              <a:cxn ang="0">
                <a:pos x="connsiteX30737" y="connsiteY30737"/>
              </a:cxn>
              <a:cxn ang="0">
                <a:pos x="connsiteX30738" y="connsiteY30738"/>
              </a:cxn>
              <a:cxn ang="0">
                <a:pos x="connsiteX30739" y="connsiteY30739"/>
              </a:cxn>
              <a:cxn ang="0">
                <a:pos x="connsiteX30740" y="connsiteY30740"/>
              </a:cxn>
              <a:cxn ang="0">
                <a:pos x="connsiteX30741" y="connsiteY30741"/>
              </a:cxn>
              <a:cxn ang="0">
                <a:pos x="connsiteX30742" y="connsiteY30742"/>
              </a:cxn>
              <a:cxn ang="0">
                <a:pos x="connsiteX30743" y="connsiteY30743"/>
              </a:cxn>
              <a:cxn ang="0">
                <a:pos x="connsiteX30744" y="connsiteY30744"/>
              </a:cxn>
              <a:cxn ang="0">
                <a:pos x="connsiteX30745" y="connsiteY30745"/>
              </a:cxn>
              <a:cxn ang="0">
                <a:pos x="connsiteX30746" y="connsiteY30746"/>
              </a:cxn>
              <a:cxn ang="0">
                <a:pos x="connsiteX30747" y="connsiteY30747"/>
              </a:cxn>
              <a:cxn ang="0">
                <a:pos x="connsiteX30748" y="connsiteY30748"/>
              </a:cxn>
              <a:cxn ang="0">
                <a:pos x="connsiteX30749" y="connsiteY30749"/>
              </a:cxn>
              <a:cxn ang="0">
                <a:pos x="connsiteX30750" y="connsiteY30750"/>
              </a:cxn>
              <a:cxn ang="0">
                <a:pos x="connsiteX30751" y="connsiteY30751"/>
              </a:cxn>
              <a:cxn ang="0">
                <a:pos x="connsiteX30752" y="connsiteY30752"/>
              </a:cxn>
              <a:cxn ang="0">
                <a:pos x="connsiteX30753" y="connsiteY30753"/>
              </a:cxn>
              <a:cxn ang="0">
                <a:pos x="connsiteX30754" y="connsiteY30754"/>
              </a:cxn>
              <a:cxn ang="0">
                <a:pos x="connsiteX30755" y="connsiteY30755"/>
              </a:cxn>
              <a:cxn ang="0">
                <a:pos x="connsiteX30756" y="connsiteY30756"/>
              </a:cxn>
              <a:cxn ang="0">
                <a:pos x="connsiteX30757" y="connsiteY30757"/>
              </a:cxn>
              <a:cxn ang="0">
                <a:pos x="connsiteX30758" y="connsiteY30758"/>
              </a:cxn>
              <a:cxn ang="0">
                <a:pos x="connsiteX30759" y="connsiteY30759"/>
              </a:cxn>
              <a:cxn ang="0">
                <a:pos x="connsiteX30760" y="connsiteY30760"/>
              </a:cxn>
              <a:cxn ang="0">
                <a:pos x="connsiteX30761" y="connsiteY30761"/>
              </a:cxn>
              <a:cxn ang="0">
                <a:pos x="connsiteX30762" y="connsiteY30762"/>
              </a:cxn>
              <a:cxn ang="0">
                <a:pos x="connsiteX30763" y="connsiteY30763"/>
              </a:cxn>
              <a:cxn ang="0">
                <a:pos x="connsiteX30764" y="connsiteY30764"/>
              </a:cxn>
              <a:cxn ang="0">
                <a:pos x="connsiteX30765" y="connsiteY30765"/>
              </a:cxn>
              <a:cxn ang="0">
                <a:pos x="connsiteX30766" y="connsiteY30766"/>
              </a:cxn>
              <a:cxn ang="0">
                <a:pos x="connsiteX30767" y="connsiteY30767"/>
              </a:cxn>
              <a:cxn ang="0">
                <a:pos x="connsiteX30768" y="connsiteY30768"/>
              </a:cxn>
              <a:cxn ang="0">
                <a:pos x="connsiteX30769" y="connsiteY30769"/>
              </a:cxn>
              <a:cxn ang="0">
                <a:pos x="connsiteX30770" y="connsiteY30770"/>
              </a:cxn>
              <a:cxn ang="0">
                <a:pos x="connsiteX30771" y="connsiteY30771"/>
              </a:cxn>
              <a:cxn ang="0">
                <a:pos x="connsiteX30772" y="connsiteY30772"/>
              </a:cxn>
              <a:cxn ang="0">
                <a:pos x="connsiteX30773" y="connsiteY30773"/>
              </a:cxn>
              <a:cxn ang="0">
                <a:pos x="connsiteX30774" y="connsiteY30774"/>
              </a:cxn>
              <a:cxn ang="0">
                <a:pos x="connsiteX30775" y="connsiteY30775"/>
              </a:cxn>
              <a:cxn ang="0">
                <a:pos x="connsiteX30776" y="connsiteY30776"/>
              </a:cxn>
              <a:cxn ang="0">
                <a:pos x="connsiteX30777" y="connsiteY30777"/>
              </a:cxn>
              <a:cxn ang="0">
                <a:pos x="connsiteX30778" y="connsiteY30778"/>
              </a:cxn>
              <a:cxn ang="0">
                <a:pos x="connsiteX30779" y="connsiteY30779"/>
              </a:cxn>
              <a:cxn ang="0">
                <a:pos x="connsiteX30780" y="connsiteY30780"/>
              </a:cxn>
              <a:cxn ang="0">
                <a:pos x="connsiteX30781" y="connsiteY30781"/>
              </a:cxn>
              <a:cxn ang="0">
                <a:pos x="connsiteX30782" y="connsiteY30782"/>
              </a:cxn>
              <a:cxn ang="0">
                <a:pos x="connsiteX30783" y="connsiteY30783"/>
              </a:cxn>
              <a:cxn ang="0">
                <a:pos x="connsiteX30784" y="connsiteY30784"/>
              </a:cxn>
              <a:cxn ang="0">
                <a:pos x="connsiteX30785" y="connsiteY30785"/>
              </a:cxn>
              <a:cxn ang="0">
                <a:pos x="connsiteX30786" y="connsiteY30786"/>
              </a:cxn>
              <a:cxn ang="0">
                <a:pos x="connsiteX30787" y="connsiteY30787"/>
              </a:cxn>
              <a:cxn ang="0">
                <a:pos x="connsiteX30788" y="connsiteY30788"/>
              </a:cxn>
              <a:cxn ang="0">
                <a:pos x="connsiteX30789" y="connsiteY30789"/>
              </a:cxn>
              <a:cxn ang="0">
                <a:pos x="connsiteX30790" y="connsiteY30790"/>
              </a:cxn>
              <a:cxn ang="0">
                <a:pos x="connsiteX30791" y="connsiteY30791"/>
              </a:cxn>
              <a:cxn ang="0">
                <a:pos x="connsiteX30792" y="connsiteY30792"/>
              </a:cxn>
              <a:cxn ang="0">
                <a:pos x="connsiteX30793" y="connsiteY30793"/>
              </a:cxn>
              <a:cxn ang="0">
                <a:pos x="connsiteX30794" y="connsiteY30794"/>
              </a:cxn>
              <a:cxn ang="0">
                <a:pos x="connsiteX30795" y="connsiteY30795"/>
              </a:cxn>
              <a:cxn ang="0">
                <a:pos x="connsiteX30796" y="connsiteY30796"/>
              </a:cxn>
              <a:cxn ang="0">
                <a:pos x="connsiteX30797" y="connsiteY30797"/>
              </a:cxn>
              <a:cxn ang="0">
                <a:pos x="connsiteX30798" y="connsiteY30798"/>
              </a:cxn>
              <a:cxn ang="0">
                <a:pos x="connsiteX30799" y="connsiteY30799"/>
              </a:cxn>
              <a:cxn ang="0">
                <a:pos x="connsiteX30800" y="connsiteY30800"/>
              </a:cxn>
              <a:cxn ang="0">
                <a:pos x="connsiteX30801" y="connsiteY30801"/>
              </a:cxn>
              <a:cxn ang="0">
                <a:pos x="connsiteX30802" y="connsiteY30802"/>
              </a:cxn>
              <a:cxn ang="0">
                <a:pos x="connsiteX30803" y="connsiteY30803"/>
              </a:cxn>
              <a:cxn ang="0">
                <a:pos x="connsiteX30804" y="connsiteY30804"/>
              </a:cxn>
              <a:cxn ang="0">
                <a:pos x="connsiteX30805" y="connsiteY30805"/>
              </a:cxn>
              <a:cxn ang="0">
                <a:pos x="connsiteX30806" y="connsiteY30806"/>
              </a:cxn>
              <a:cxn ang="0">
                <a:pos x="connsiteX30807" y="connsiteY30807"/>
              </a:cxn>
              <a:cxn ang="0">
                <a:pos x="connsiteX30808" y="connsiteY30808"/>
              </a:cxn>
              <a:cxn ang="0">
                <a:pos x="connsiteX30809" y="connsiteY30809"/>
              </a:cxn>
              <a:cxn ang="0">
                <a:pos x="connsiteX30810" y="connsiteY30810"/>
              </a:cxn>
              <a:cxn ang="0">
                <a:pos x="connsiteX30811" y="connsiteY30811"/>
              </a:cxn>
              <a:cxn ang="0">
                <a:pos x="connsiteX30812" y="connsiteY30812"/>
              </a:cxn>
              <a:cxn ang="0">
                <a:pos x="connsiteX30813" y="connsiteY30813"/>
              </a:cxn>
              <a:cxn ang="0">
                <a:pos x="connsiteX30814" y="connsiteY30814"/>
              </a:cxn>
              <a:cxn ang="0">
                <a:pos x="connsiteX30815" y="connsiteY30815"/>
              </a:cxn>
              <a:cxn ang="0">
                <a:pos x="connsiteX30816" y="connsiteY30816"/>
              </a:cxn>
              <a:cxn ang="0">
                <a:pos x="connsiteX30817" y="connsiteY30817"/>
              </a:cxn>
              <a:cxn ang="0">
                <a:pos x="connsiteX30818" y="connsiteY30818"/>
              </a:cxn>
              <a:cxn ang="0">
                <a:pos x="connsiteX30819" y="connsiteY30819"/>
              </a:cxn>
              <a:cxn ang="0">
                <a:pos x="connsiteX30820" y="connsiteY30820"/>
              </a:cxn>
              <a:cxn ang="0">
                <a:pos x="connsiteX30821" y="connsiteY30821"/>
              </a:cxn>
              <a:cxn ang="0">
                <a:pos x="connsiteX30822" y="connsiteY30822"/>
              </a:cxn>
              <a:cxn ang="0">
                <a:pos x="connsiteX30823" y="connsiteY30823"/>
              </a:cxn>
              <a:cxn ang="0">
                <a:pos x="connsiteX30824" y="connsiteY30824"/>
              </a:cxn>
              <a:cxn ang="0">
                <a:pos x="connsiteX30825" y="connsiteY30825"/>
              </a:cxn>
              <a:cxn ang="0">
                <a:pos x="connsiteX30826" y="connsiteY30826"/>
              </a:cxn>
              <a:cxn ang="0">
                <a:pos x="connsiteX30827" y="connsiteY30827"/>
              </a:cxn>
              <a:cxn ang="0">
                <a:pos x="connsiteX30828" y="connsiteY30828"/>
              </a:cxn>
              <a:cxn ang="0">
                <a:pos x="connsiteX30829" y="connsiteY30829"/>
              </a:cxn>
              <a:cxn ang="0">
                <a:pos x="connsiteX30830" y="connsiteY30830"/>
              </a:cxn>
              <a:cxn ang="0">
                <a:pos x="connsiteX30831" y="connsiteY30831"/>
              </a:cxn>
              <a:cxn ang="0">
                <a:pos x="connsiteX30832" y="connsiteY30832"/>
              </a:cxn>
              <a:cxn ang="0">
                <a:pos x="connsiteX30833" y="connsiteY30833"/>
              </a:cxn>
              <a:cxn ang="0">
                <a:pos x="connsiteX30834" y="connsiteY30834"/>
              </a:cxn>
              <a:cxn ang="0">
                <a:pos x="connsiteX30835" y="connsiteY30835"/>
              </a:cxn>
              <a:cxn ang="0">
                <a:pos x="connsiteX30836" y="connsiteY30836"/>
              </a:cxn>
              <a:cxn ang="0">
                <a:pos x="connsiteX30837" y="connsiteY30837"/>
              </a:cxn>
              <a:cxn ang="0">
                <a:pos x="connsiteX30838" y="connsiteY30838"/>
              </a:cxn>
              <a:cxn ang="0">
                <a:pos x="connsiteX30839" y="connsiteY30839"/>
              </a:cxn>
              <a:cxn ang="0">
                <a:pos x="connsiteX30840" y="connsiteY30840"/>
              </a:cxn>
              <a:cxn ang="0">
                <a:pos x="connsiteX30841" y="connsiteY30841"/>
              </a:cxn>
              <a:cxn ang="0">
                <a:pos x="connsiteX30842" y="connsiteY30842"/>
              </a:cxn>
              <a:cxn ang="0">
                <a:pos x="connsiteX30843" y="connsiteY30843"/>
              </a:cxn>
              <a:cxn ang="0">
                <a:pos x="connsiteX30844" y="connsiteY30844"/>
              </a:cxn>
              <a:cxn ang="0">
                <a:pos x="connsiteX30845" y="connsiteY30845"/>
              </a:cxn>
              <a:cxn ang="0">
                <a:pos x="connsiteX30846" y="connsiteY30846"/>
              </a:cxn>
              <a:cxn ang="0">
                <a:pos x="connsiteX30847" y="connsiteY30847"/>
              </a:cxn>
              <a:cxn ang="0">
                <a:pos x="connsiteX30848" y="connsiteY30848"/>
              </a:cxn>
              <a:cxn ang="0">
                <a:pos x="connsiteX30849" y="connsiteY30849"/>
              </a:cxn>
              <a:cxn ang="0">
                <a:pos x="connsiteX30850" y="connsiteY30850"/>
              </a:cxn>
              <a:cxn ang="0">
                <a:pos x="connsiteX30851" y="connsiteY30851"/>
              </a:cxn>
              <a:cxn ang="0">
                <a:pos x="connsiteX30852" y="connsiteY30852"/>
              </a:cxn>
              <a:cxn ang="0">
                <a:pos x="connsiteX30853" y="connsiteY30853"/>
              </a:cxn>
              <a:cxn ang="0">
                <a:pos x="connsiteX30854" y="connsiteY30854"/>
              </a:cxn>
              <a:cxn ang="0">
                <a:pos x="connsiteX30855" y="connsiteY30855"/>
              </a:cxn>
              <a:cxn ang="0">
                <a:pos x="connsiteX30856" y="connsiteY30856"/>
              </a:cxn>
              <a:cxn ang="0">
                <a:pos x="connsiteX30857" y="connsiteY30857"/>
              </a:cxn>
              <a:cxn ang="0">
                <a:pos x="connsiteX30858" y="connsiteY30858"/>
              </a:cxn>
              <a:cxn ang="0">
                <a:pos x="connsiteX30859" y="connsiteY30859"/>
              </a:cxn>
              <a:cxn ang="0">
                <a:pos x="connsiteX30860" y="connsiteY30860"/>
              </a:cxn>
              <a:cxn ang="0">
                <a:pos x="connsiteX30861" y="connsiteY30861"/>
              </a:cxn>
              <a:cxn ang="0">
                <a:pos x="connsiteX30862" y="connsiteY30862"/>
              </a:cxn>
              <a:cxn ang="0">
                <a:pos x="connsiteX30863" y="connsiteY30863"/>
              </a:cxn>
              <a:cxn ang="0">
                <a:pos x="connsiteX30864" y="connsiteY30864"/>
              </a:cxn>
              <a:cxn ang="0">
                <a:pos x="connsiteX30865" y="connsiteY30865"/>
              </a:cxn>
              <a:cxn ang="0">
                <a:pos x="connsiteX30866" y="connsiteY30866"/>
              </a:cxn>
              <a:cxn ang="0">
                <a:pos x="connsiteX30867" y="connsiteY30867"/>
              </a:cxn>
              <a:cxn ang="0">
                <a:pos x="connsiteX30868" y="connsiteY30868"/>
              </a:cxn>
              <a:cxn ang="0">
                <a:pos x="connsiteX30869" y="connsiteY30869"/>
              </a:cxn>
              <a:cxn ang="0">
                <a:pos x="connsiteX30870" y="connsiteY30870"/>
              </a:cxn>
              <a:cxn ang="0">
                <a:pos x="connsiteX30871" y="connsiteY30871"/>
              </a:cxn>
              <a:cxn ang="0">
                <a:pos x="connsiteX30872" y="connsiteY30872"/>
              </a:cxn>
              <a:cxn ang="0">
                <a:pos x="connsiteX30873" y="connsiteY30873"/>
              </a:cxn>
              <a:cxn ang="0">
                <a:pos x="connsiteX30874" y="connsiteY30874"/>
              </a:cxn>
              <a:cxn ang="0">
                <a:pos x="connsiteX30875" y="connsiteY30875"/>
              </a:cxn>
              <a:cxn ang="0">
                <a:pos x="connsiteX30876" y="connsiteY30876"/>
              </a:cxn>
              <a:cxn ang="0">
                <a:pos x="connsiteX30877" y="connsiteY30877"/>
              </a:cxn>
              <a:cxn ang="0">
                <a:pos x="connsiteX30878" y="connsiteY30878"/>
              </a:cxn>
              <a:cxn ang="0">
                <a:pos x="connsiteX30879" y="connsiteY30879"/>
              </a:cxn>
              <a:cxn ang="0">
                <a:pos x="connsiteX30880" y="connsiteY30880"/>
              </a:cxn>
              <a:cxn ang="0">
                <a:pos x="connsiteX30881" y="connsiteY30881"/>
              </a:cxn>
              <a:cxn ang="0">
                <a:pos x="connsiteX30882" y="connsiteY30882"/>
              </a:cxn>
              <a:cxn ang="0">
                <a:pos x="connsiteX30883" y="connsiteY30883"/>
              </a:cxn>
              <a:cxn ang="0">
                <a:pos x="connsiteX30884" y="connsiteY30884"/>
              </a:cxn>
              <a:cxn ang="0">
                <a:pos x="connsiteX30885" y="connsiteY30885"/>
              </a:cxn>
              <a:cxn ang="0">
                <a:pos x="connsiteX30886" y="connsiteY30886"/>
              </a:cxn>
              <a:cxn ang="0">
                <a:pos x="connsiteX30887" y="connsiteY30887"/>
              </a:cxn>
              <a:cxn ang="0">
                <a:pos x="connsiteX30888" y="connsiteY30888"/>
              </a:cxn>
              <a:cxn ang="0">
                <a:pos x="connsiteX30889" y="connsiteY30889"/>
              </a:cxn>
              <a:cxn ang="0">
                <a:pos x="connsiteX30890" y="connsiteY30890"/>
              </a:cxn>
              <a:cxn ang="0">
                <a:pos x="connsiteX30891" y="connsiteY30891"/>
              </a:cxn>
              <a:cxn ang="0">
                <a:pos x="connsiteX30892" y="connsiteY30892"/>
              </a:cxn>
              <a:cxn ang="0">
                <a:pos x="connsiteX30893" y="connsiteY30893"/>
              </a:cxn>
              <a:cxn ang="0">
                <a:pos x="connsiteX30894" y="connsiteY30894"/>
              </a:cxn>
              <a:cxn ang="0">
                <a:pos x="connsiteX30895" y="connsiteY30895"/>
              </a:cxn>
              <a:cxn ang="0">
                <a:pos x="connsiteX30896" y="connsiteY30896"/>
              </a:cxn>
              <a:cxn ang="0">
                <a:pos x="connsiteX30897" y="connsiteY30897"/>
              </a:cxn>
              <a:cxn ang="0">
                <a:pos x="connsiteX30898" y="connsiteY30898"/>
              </a:cxn>
              <a:cxn ang="0">
                <a:pos x="connsiteX30899" y="connsiteY30899"/>
              </a:cxn>
              <a:cxn ang="0">
                <a:pos x="connsiteX30900" y="connsiteY30900"/>
              </a:cxn>
              <a:cxn ang="0">
                <a:pos x="connsiteX30901" y="connsiteY30901"/>
              </a:cxn>
              <a:cxn ang="0">
                <a:pos x="connsiteX30902" y="connsiteY30902"/>
              </a:cxn>
              <a:cxn ang="0">
                <a:pos x="connsiteX30903" y="connsiteY30903"/>
              </a:cxn>
              <a:cxn ang="0">
                <a:pos x="connsiteX30904" y="connsiteY30904"/>
              </a:cxn>
              <a:cxn ang="0">
                <a:pos x="connsiteX30905" y="connsiteY30905"/>
              </a:cxn>
              <a:cxn ang="0">
                <a:pos x="connsiteX30906" y="connsiteY30906"/>
              </a:cxn>
              <a:cxn ang="0">
                <a:pos x="connsiteX30907" y="connsiteY30907"/>
              </a:cxn>
              <a:cxn ang="0">
                <a:pos x="connsiteX30908" y="connsiteY30908"/>
              </a:cxn>
              <a:cxn ang="0">
                <a:pos x="connsiteX30909" y="connsiteY30909"/>
              </a:cxn>
              <a:cxn ang="0">
                <a:pos x="connsiteX30910" y="connsiteY30910"/>
              </a:cxn>
              <a:cxn ang="0">
                <a:pos x="connsiteX30911" y="connsiteY30911"/>
              </a:cxn>
              <a:cxn ang="0">
                <a:pos x="connsiteX30912" y="connsiteY30912"/>
              </a:cxn>
              <a:cxn ang="0">
                <a:pos x="connsiteX30913" y="connsiteY30913"/>
              </a:cxn>
              <a:cxn ang="0">
                <a:pos x="connsiteX30914" y="connsiteY30914"/>
              </a:cxn>
              <a:cxn ang="0">
                <a:pos x="connsiteX30915" y="connsiteY30915"/>
              </a:cxn>
              <a:cxn ang="0">
                <a:pos x="connsiteX30916" y="connsiteY30916"/>
              </a:cxn>
              <a:cxn ang="0">
                <a:pos x="connsiteX30917" y="connsiteY30917"/>
              </a:cxn>
              <a:cxn ang="0">
                <a:pos x="connsiteX30918" y="connsiteY30918"/>
              </a:cxn>
              <a:cxn ang="0">
                <a:pos x="connsiteX30919" y="connsiteY30919"/>
              </a:cxn>
              <a:cxn ang="0">
                <a:pos x="connsiteX30920" y="connsiteY30920"/>
              </a:cxn>
              <a:cxn ang="0">
                <a:pos x="connsiteX30921" y="connsiteY30921"/>
              </a:cxn>
              <a:cxn ang="0">
                <a:pos x="connsiteX30922" y="connsiteY30922"/>
              </a:cxn>
              <a:cxn ang="0">
                <a:pos x="connsiteX30923" y="connsiteY30923"/>
              </a:cxn>
              <a:cxn ang="0">
                <a:pos x="connsiteX30924" y="connsiteY30924"/>
              </a:cxn>
              <a:cxn ang="0">
                <a:pos x="connsiteX30925" y="connsiteY30925"/>
              </a:cxn>
              <a:cxn ang="0">
                <a:pos x="connsiteX30926" y="connsiteY30926"/>
              </a:cxn>
              <a:cxn ang="0">
                <a:pos x="connsiteX30927" y="connsiteY30927"/>
              </a:cxn>
              <a:cxn ang="0">
                <a:pos x="connsiteX30928" y="connsiteY30928"/>
              </a:cxn>
              <a:cxn ang="0">
                <a:pos x="connsiteX30929" y="connsiteY30929"/>
              </a:cxn>
              <a:cxn ang="0">
                <a:pos x="connsiteX30930" y="connsiteY30930"/>
              </a:cxn>
              <a:cxn ang="0">
                <a:pos x="connsiteX30931" y="connsiteY30931"/>
              </a:cxn>
              <a:cxn ang="0">
                <a:pos x="connsiteX30932" y="connsiteY30932"/>
              </a:cxn>
              <a:cxn ang="0">
                <a:pos x="connsiteX30933" y="connsiteY30933"/>
              </a:cxn>
              <a:cxn ang="0">
                <a:pos x="connsiteX30934" y="connsiteY30934"/>
              </a:cxn>
              <a:cxn ang="0">
                <a:pos x="connsiteX30935" y="connsiteY30935"/>
              </a:cxn>
              <a:cxn ang="0">
                <a:pos x="connsiteX30936" y="connsiteY30936"/>
              </a:cxn>
              <a:cxn ang="0">
                <a:pos x="connsiteX30937" y="connsiteY30937"/>
              </a:cxn>
              <a:cxn ang="0">
                <a:pos x="connsiteX30938" y="connsiteY30938"/>
              </a:cxn>
              <a:cxn ang="0">
                <a:pos x="connsiteX30939" y="connsiteY30939"/>
              </a:cxn>
              <a:cxn ang="0">
                <a:pos x="connsiteX30940" y="connsiteY30940"/>
              </a:cxn>
              <a:cxn ang="0">
                <a:pos x="connsiteX30941" y="connsiteY30941"/>
              </a:cxn>
              <a:cxn ang="0">
                <a:pos x="connsiteX30942" y="connsiteY30942"/>
              </a:cxn>
              <a:cxn ang="0">
                <a:pos x="connsiteX30943" y="connsiteY30943"/>
              </a:cxn>
              <a:cxn ang="0">
                <a:pos x="connsiteX30944" y="connsiteY30944"/>
              </a:cxn>
              <a:cxn ang="0">
                <a:pos x="connsiteX30945" y="connsiteY30945"/>
              </a:cxn>
              <a:cxn ang="0">
                <a:pos x="connsiteX30946" y="connsiteY30946"/>
              </a:cxn>
              <a:cxn ang="0">
                <a:pos x="connsiteX30947" y="connsiteY30947"/>
              </a:cxn>
              <a:cxn ang="0">
                <a:pos x="connsiteX30948" y="connsiteY30948"/>
              </a:cxn>
              <a:cxn ang="0">
                <a:pos x="connsiteX30949" y="connsiteY30949"/>
              </a:cxn>
              <a:cxn ang="0">
                <a:pos x="connsiteX30950" y="connsiteY30950"/>
              </a:cxn>
              <a:cxn ang="0">
                <a:pos x="connsiteX30951" y="connsiteY30951"/>
              </a:cxn>
              <a:cxn ang="0">
                <a:pos x="connsiteX30952" y="connsiteY30952"/>
              </a:cxn>
              <a:cxn ang="0">
                <a:pos x="connsiteX30953" y="connsiteY30953"/>
              </a:cxn>
              <a:cxn ang="0">
                <a:pos x="connsiteX30954" y="connsiteY30954"/>
              </a:cxn>
              <a:cxn ang="0">
                <a:pos x="connsiteX30955" y="connsiteY30955"/>
              </a:cxn>
              <a:cxn ang="0">
                <a:pos x="connsiteX30956" y="connsiteY30956"/>
              </a:cxn>
              <a:cxn ang="0">
                <a:pos x="connsiteX30957" y="connsiteY30957"/>
              </a:cxn>
              <a:cxn ang="0">
                <a:pos x="connsiteX30958" y="connsiteY30958"/>
              </a:cxn>
              <a:cxn ang="0">
                <a:pos x="connsiteX30959" y="connsiteY30959"/>
              </a:cxn>
              <a:cxn ang="0">
                <a:pos x="connsiteX30960" y="connsiteY30960"/>
              </a:cxn>
              <a:cxn ang="0">
                <a:pos x="connsiteX30961" y="connsiteY30961"/>
              </a:cxn>
              <a:cxn ang="0">
                <a:pos x="connsiteX30962" y="connsiteY30962"/>
              </a:cxn>
              <a:cxn ang="0">
                <a:pos x="connsiteX30963" y="connsiteY30963"/>
              </a:cxn>
              <a:cxn ang="0">
                <a:pos x="connsiteX30964" y="connsiteY30964"/>
              </a:cxn>
              <a:cxn ang="0">
                <a:pos x="connsiteX30965" y="connsiteY30965"/>
              </a:cxn>
              <a:cxn ang="0">
                <a:pos x="connsiteX30966" y="connsiteY30966"/>
              </a:cxn>
              <a:cxn ang="0">
                <a:pos x="connsiteX30967" y="connsiteY30967"/>
              </a:cxn>
              <a:cxn ang="0">
                <a:pos x="connsiteX30968" y="connsiteY30968"/>
              </a:cxn>
              <a:cxn ang="0">
                <a:pos x="connsiteX30969" y="connsiteY30969"/>
              </a:cxn>
              <a:cxn ang="0">
                <a:pos x="connsiteX30970" y="connsiteY30970"/>
              </a:cxn>
              <a:cxn ang="0">
                <a:pos x="connsiteX30971" y="connsiteY30971"/>
              </a:cxn>
              <a:cxn ang="0">
                <a:pos x="connsiteX30972" y="connsiteY30972"/>
              </a:cxn>
              <a:cxn ang="0">
                <a:pos x="connsiteX30973" y="connsiteY30973"/>
              </a:cxn>
              <a:cxn ang="0">
                <a:pos x="connsiteX30974" y="connsiteY30974"/>
              </a:cxn>
              <a:cxn ang="0">
                <a:pos x="connsiteX30975" y="connsiteY30975"/>
              </a:cxn>
              <a:cxn ang="0">
                <a:pos x="connsiteX30976" y="connsiteY30976"/>
              </a:cxn>
              <a:cxn ang="0">
                <a:pos x="connsiteX30977" y="connsiteY30977"/>
              </a:cxn>
              <a:cxn ang="0">
                <a:pos x="connsiteX30978" y="connsiteY30978"/>
              </a:cxn>
              <a:cxn ang="0">
                <a:pos x="connsiteX30979" y="connsiteY30979"/>
              </a:cxn>
              <a:cxn ang="0">
                <a:pos x="connsiteX30980" y="connsiteY30980"/>
              </a:cxn>
              <a:cxn ang="0">
                <a:pos x="connsiteX30981" y="connsiteY30981"/>
              </a:cxn>
              <a:cxn ang="0">
                <a:pos x="connsiteX30982" y="connsiteY30982"/>
              </a:cxn>
              <a:cxn ang="0">
                <a:pos x="connsiteX30983" y="connsiteY30983"/>
              </a:cxn>
              <a:cxn ang="0">
                <a:pos x="connsiteX30984" y="connsiteY30984"/>
              </a:cxn>
              <a:cxn ang="0">
                <a:pos x="connsiteX30985" y="connsiteY30985"/>
              </a:cxn>
              <a:cxn ang="0">
                <a:pos x="connsiteX30986" y="connsiteY30986"/>
              </a:cxn>
              <a:cxn ang="0">
                <a:pos x="connsiteX30987" y="connsiteY30987"/>
              </a:cxn>
              <a:cxn ang="0">
                <a:pos x="connsiteX30988" y="connsiteY30988"/>
              </a:cxn>
              <a:cxn ang="0">
                <a:pos x="connsiteX30989" y="connsiteY30989"/>
              </a:cxn>
              <a:cxn ang="0">
                <a:pos x="connsiteX30990" y="connsiteY30990"/>
              </a:cxn>
              <a:cxn ang="0">
                <a:pos x="connsiteX30991" y="connsiteY30991"/>
              </a:cxn>
              <a:cxn ang="0">
                <a:pos x="connsiteX30992" y="connsiteY30992"/>
              </a:cxn>
              <a:cxn ang="0">
                <a:pos x="connsiteX30993" y="connsiteY30993"/>
              </a:cxn>
              <a:cxn ang="0">
                <a:pos x="connsiteX30994" y="connsiteY30994"/>
              </a:cxn>
              <a:cxn ang="0">
                <a:pos x="connsiteX30995" y="connsiteY30995"/>
              </a:cxn>
              <a:cxn ang="0">
                <a:pos x="connsiteX30996" y="connsiteY30996"/>
              </a:cxn>
              <a:cxn ang="0">
                <a:pos x="connsiteX30997" y="connsiteY30997"/>
              </a:cxn>
              <a:cxn ang="0">
                <a:pos x="connsiteX30998" y="connsiteY30998"/>
              </a:cxn>
              <a:cxn ang="0">
                <a:pos x="connsiteX30999" y="connsiteY30999"/>
              </a:cxn>
              <a:cxn ang="0">
                <a:pos x="connsiteX31000" y="connsiteY31000"/>
              </a:cxn>
              <a:cxn ang="0">
                <a:pos x="connsiteX31001" y="connsiteY31001"/>
              </a:cxn>
              <a:cxn ang="0">
                <a:pos x="connsiteX31002" y="connsiteY31002"/>
              </a:cxn>
              <a:cxn ang="0">
                <a:pos x="connsiteX31003" y="connsiteY31003"/>
              </a:cxn>
              <a:cxn ang="0">
                <a:pos x="connsiteX31004" y="connsiteY31004"/>
              </a:cxn>
              <a:cxn ang="0">
                <a:pos x="connsiteX31005" y="connsiteY31005"/>
              </a:cxn>
              <a:cxn ang="0">
                <a:pos x="connsiteX31006" y="connsiteY31006"/>
              </a:cxn>
              <a:cxn ang="0">
                <a:pos x="connsiteX31007" y="connsiteY31007"/>
              </a:cxn>
              <a:cxn ang="0">
                <a:pos x="connsiteX31008" y="connsiteY31008"/>
              </a:cxn>
              <a:cxn ang="0">
                <a:pos x="connsiteX31009" y="connsiteY31009"/>
              </a:cxn>
              <a:cxn ang="0">
                <a:pos x="connsiteX31010" y="connsiteY31010"/>
              </a:cxn>
              <a:cxn ang="0">
                <a:pos x="connsiteX31011" y="connsiteY31011"/>
              </a:cxn>
              <a:cxn ang="0">
                <a:pos x="connsiteX31012" y="connsiteY31012"/>
              </a:cxn>
              <a:cxn ang="0">
                <a:pos x="connsiteX31013" y="connsiteY31013"/>
              </a:cxn>
              <a:cxn ang="0">
                <a:pos x="connsiteX31014" y="connsiteY31014"/>
              </a:cxn>
              <a:cxn ang="0">
                <a:pos x="connsiteX31015" y="connsiteY31015"/>
              </a:cxn>
              <a:cxn ang="0">
                <a:pos x="connsiteX31016" y="connsiteY31016"/>
              </a:cxn>
              <a:cxn ang="0">
                <a:pos x="connsiteX31017" y="connsiteY31017"/>
              </a:cxn>
              <a:cxn ang="0">
                <a:pos x="connsiteX31018" y="connsiteY31018"/>
              </a:cxn>
              <a:cxn ang="0">
                <a:pos x="connsiteX31019" y="connsiteY31019"/>
              </a:cxn>
              <a:cxn ang="0">
                <a:pos x="connsiteX31020" y="connsiteY31020"/>
              </a:cxn>
              <a:cxn ang="0">
                <a:pos x="connsiteX31021" y="connsiteY31021"/>
              </a:cxn>
              <a:cxn ang="0">
                <a:pos x="connsiteX31022" y="connsiteY31022"/>
              </a:cxn>
              <a:cxn ang="0">
                <a:pos x="connsiteX31023" y="connsiteY31023"/>
              </a:cxn>
              <a:cxn ang="0">
                <a:pos x="connsiteX31024" y="connsiteY31024"/>
              </a:cxn>
              <a:cxn ang="0">
                <a:pos x="connsiteX31025" y="connsiteY31025"/>
              </a:cxn>
              <a:cxn ang="0">
                <a:pos x="connsiteX31026" y="connsiteY31026"/>
              </a:cxn>
              <a:cxn ang="0">
                <a:pos x="connsiteX31027" y="connsiteY31027"/>
              </a:cxn>
              <a:cxn ang="0">
                <a:pos x="connsiteX31028" y="connsiteY31028"/>
              </a:cxn>
              <a:cxn ang="0">
                <a:pos x="connsiteX31029" y="connsiteY31029"/>
              </a:cxn>
              <a:cxn ang="0">
                <a:pos x="connsiteX31030" y="connsiteY31030"/>
              </a:cxn>
              <a:cxn ang="0">
                <a:pos x="connsiteX31031" y="connsiteY31031"/>
              </a:cxn>
              <a:cxn ang="0">
                <a:pos x="connsiteX31032" y="connsiteY31032"/>
              </a:cxn>
              <a:cxn ang="0">
                <a:pos x="connsiteX31033" y="connsiteY31033"/>
              </a:cxn>
              <a:cxn ang="0">
                <a:pos x="connsiteX31034" y="connsiteY31034"/>
              </a:cxn>
              <a:cxn ang="0">
                <a:pos x="connsiteX31035" y="connsiteY31035"/>
              </a:cxn>
              <a:cxn ang="0">
                <a:pos x="connsiteX31036" y="connsiteY31036"/>
              </a:cxn>
              <a:cxn ang="0">
                <a:pos x="connsiteX31037" y="connsiteY31037"/>
              </a:cxn>
              <a:cxn ang="0">
                <a:pos x="connsiteX31038" y="connsiteY31038"/>
              </a:cxn>
              <a:cxn ang="0">
                <a:pos x="connsiteX31039" y="connsiteY31039"/>
              </a:cxn>
              <a:cxn ang="0">
                <a:pos x="connsiteX31040" y="connsiteY31040"/>
              </a:cxn>
              <a:cxn ang="0">
                <a:pos x="connsiteX31041" y="connsiteY31041"/>
              </a:cxn>
              <a:cxn ang="0">
                <a:pos x="connsiteX31042" y="connsiteY31042"/>
              </a:cxn>
              <a:cxn ang="0">
                <a:pos x="connsiteX31043" y="connsiteY31043"/>
              </a:cxn>
              <a:cxn ang="0">
                <a:pos x="connsiteX31044" y="connsiteY31044"/>
              </a:cxn>
              <a:cxn ang="0">
                <a:pos x="connsiteX31045" y="connsiteY31045"/>
              </a:cxn>
              <a:cxn ang="0">
                <a:pos x="connsiteX31046" y="connsiteY31046"/>
              </a:cxn>
              <a:cxn ang="0">
                <a:pos x="connsiteX31047" y="connsiteY31047"/>
              </a:cxn>
              <a:cxn ang="0">
                <a:pos x="connsiteX31048" y="connsiteY31048"/>
              </a:cxn>
              <a:cxn ang="0">
                <a:pos x="connsiteX31049" y="connsiteY31049"/>
              </a:cxn>
              <a:cxn ang="0">
                <a:pos x="connsiteX31050" y="connsiteY31050"/>
              </a:cxn>
              <a:cxn ang="0">
                <a:pos x="connsiteX31051" y="connsiteY31051"/>
              </a:cxn>
              <a:cxn ang="0">
                <a:pos x="connsiteX31052" y="connsiteY31052"/>
              </a:cxn>
              <a:cxn ang="0">
                <a:pos x="connsiteX31053" y="connsiteY31053"/>
              </a:cxn>
              <a:cxn ang="0">
                <a:pos x="connsiteX31054" y="connsiteY31054"/>
              </a:cxn>
              <a:cxn ang="0">
                <a:pos x="connsiteX31055" y="connsiteY31055"/>
              </a:cxn>
              <a:cxn ang="0">
                <a:pos x="connsiteX31056" y="connsiteY31056"/>
              </a:cxn>
              <a:cxn ang="0">
                <a:pos x="connsiteX31057" y="connsiteY31057"/>
              </a:cxn>
              <a:cxn ang="0">
                <a:pos x="connsiteX31058" y="connsiteY31058"/>
              </a:cxn>
              <a:cxn ang="0">
                <a:pos x="connsiteX31059" y="connsiteY31059"/>
              </a:cxn>
              <a:cxn ang="0">
                <a:pos x="connsiteX31060" y="connsiteY31060"/>
              </a:cxn>
              <a:cxn ang="0">
                <a:pos x="connsiteX31061" y="connsiteY31061"/>
              </a:cxn>
              <a:cxn ang="0">
                <a:pos x="connsiteX31062" y="connsiteY31062"/>
              </a:cxn>
              <a:cxn ang="0">
                <a:pos x="connsiteX31063" y="connsiteY31063"/>
              </a:cxn>
              <a:cxn ang="0">
                <a:pos x="connsiteX31064" y="connsiteY31064"/>
              </a:cxn>
              <a:cxn ang="0">
                <a:pos x="connsiteX31065" y="connsiteY31065"/>
              </a:cxn>
              <a:cxn ang="0">
                <a:pos x="connsiteX31066" y="connsiteY31066"/>
              </a:cxn>
              <a:cxn ang="0">
                <a:pos x="connsiteX31067" y="connsiteY31067"/>
              </a:cxn>
              <a:cxn ang="0">
                <a:pos x="connsiteX31068" y="connsiteY31068"/>
              </a:cxn>
              <a:cxn ang="0">
                <a:pos x="connsiteX31069" y="connsiteY31069"/>
              </a:cxn>
              <a:cxn ang="0">
                <a:pos x="connsiteX31070" y="connsiteY31070"/>
              </a:cxn>
              <a:cxn ang="0">
                <a:pos x="connsiteX31071" y="connsiteY31071"/>
              </a:cxn>
              <a:cxn ang="0">
                <a:pos x="connsiteX31072" y="connsiteY31072"/>
              </a:cxn>
              <a:cxn ang="0">
                <a:pos x="connsiteX31073" y="connsiteY31073"/>
              </a:cxn>
              <a:cxn ang="0">
                <a:pos x="connsiteX31074" y="connsiteY31074"/>
              </a:cxn>
              <a:cxn ang="0">
                <a:pos x="connsiteX31075" y="connsiteY31075"/>
              </a:cxn>
              <a:cxn ang="0">
                <a:pos x="connsiteX31076" y="connsiteY31076"/>
              </a:cxn>
              <a:cxn ang="0">
                <a:pos x="connsiteX31077" y="connsiteY31077"/>
              </a:cxn>
              <a:cxn ang="0">
                <a:pos x="connsiteX31078" y="connsiteY31078"/>
              </a:cxn>
              <a:cxn ang="0">
                <a:pos x="connsiteX31079" y="connsiteY31079"/>
              </a:cxn>
              <a:cxn ang="0">
                <a:pos x="connsiteX31080" y="connsiteY31080"/>
              </a:cxn>
              <a:cxn ang="0">
                <a:pos x="connsiteX31081" y="connsiteY31081"/>
              </a:cxn>
              <a:cxn ang="0">
                <a:pos x="connsiteX31082" y="connsiteY31082"/>
              </a:cxn>
              <a:cxn ang="0">
                <a:pos x="connsiteX31083" y="connsiteY31083"/>
              </a:cxn>
              <a:cxn ang="0">
                <a:pos x="connsiteX31084" y="connsiteY31084"/>
              </a:cxn>
              <a:cxn ang="0">
                <a:pos x="connsiteX31085" y="connsiteY31085"/>
              </a:cxn>
              <a:cxn ang="0">
                <a:pos x="connsiteX31086" y="connsiteY31086"/>
              </a:cxn>
              <a:cxn ang="0">
                <a:pos x="connsiteX31087" y="connsiteY31087"/>
              </a:cxn>
              <a:cxn ang="0">
                <a:pos x="connsiteX31088" y="connsiteY31088"/>
              </a:cxn>
              <a:cxn ang="0">
                <a:pos x="connsiteX31089" y="connsiteY31089"/>
              </a:cxn>
              <a:cxn ang="0">
                <a:pos x="connsiteX31090" y="connsiteY31090"/>
              </a:cxn>
              <a:cxn ang="0">
                <a:pos x="connsiteX31091" y="connsiteY31091"/>
              </a:cxn>
              <a:cxn ang="0">
                <a:pos x="connsiteX31092" y="connsiteY31092"/>
              </a:cxn>
              <a:cxn ang="0">
                <a:pos x="connsiteX31093" y="connsiteY31093"/>
              </a:cxn>
              <a:cxn ang="0">
                <a:pos x="connsiteX31094" y="connsiteY31094"/>
              </a:cxn>
              <a:cxn ang="0">
                <a:pos x="connsiteX31095" y="connsiteY31095"/>
              </a:cxn>
              <a:cxn ang="0">
                <a:pos x="connsiteX31096" y="connsiteY31096"/>
              </a:cxn>
              <a:cxn ang="0">
                <a:pos x="connsiteX31097" y="connsiteY31097"/>
              </a:cxn>
              <a:cxn ang="0">
                <a:pos x="connsiteX31098" y="connsiteY31098"/>
              </a:cxn>
              <a:cxn ang="0">
                <a:pos x="connsiteX31099" y="connsiteY31099"/>
              </a:cxn>
              <a:cxn ang="0">
                <a:pos x="connsiteX31100" y="connsiteY31100"/>
              </a:cxn>
              <a:cxn ang="0">
                <a:pos x="connsiteX31101" y="connsiteY31101"/>
              </a:cxn>
              <a:cxn ang="0">
                <a:pos x="connsiteX31102" y="connsiteY31102"/>
              </a:cxn>
              <a:cxn ang="0">
                <a:pos x="connsiteX31103" y="connsiteY31103"/>
              </a:cxn>
              <a:cxn ang="0">
                <a:pos x="connsiteX31104" y="connsiteY31104"/>
              </a:cxn>
              <a:cxn ang="0">
                <a:pos x="connsiteX31105" y="connsiteY31105"/>
              </a:cxn>
              <a:cxn ang="0">
                <a:pos x="connsiteX31106" y="connsiteY31106"/>
              </a:cxn>
              <a:cxn ang="0">
                <a:pos x="connsiteX31107" y="connsiteY31107"/>
              </a:cxn>
              <a:cxn ang="0">
                <a:pos x="connsiteX31108" y="connsiteY31108"/>
              </a:cxn>
              <a:cxn ang="0">
                <a:pos x="connsiteX31109" y="connsiteY31109"/>
              </a:cxn>
              <a:cxn ang="0">
                <a:pos x="connsiteX31110" y="connsiteY31110"/>
              </a:cxn>
              <a:cxn ang="0">
                <a:pos x="connsiteX31111" y="connsiteY31111"/>
              </a:cxn>
              <a:cxn ang="0">
                <a:pos x="connsiteX31112" y="connsiteY31112"/>
              </a:cxn>
              <a:cxn ang="0">
                <a:pos x="connsiteX31113" y="connsiteY31113"/>
              </a:cxn>
              <a:cxn ang="0">
                <a:pos x="connsiteX31114" y="connsiteY31114"/>
              </a:cxn>
              <a:cxn ang="0">
                <a:pos x="connsiteX31115" y="connsiteY31115"/>
              </a:cxn>
              <a:cxn ang="0">
                <a:pos x="connsiteX31116" y="connsiteY31116"/>
              </a:cxn>
              <a:cxn ang="0">
                <a:pos x="connsiteX31117" y="connsiteY31117"/>
              </a:cxn>
              <a:cxn ang="0">
                <a:pos x="connsiteX31118" y="connsiteY31118"/>
              </a:cxn>
              <a:cxn ang="0">
                <a:pos x="connsiteX31119" y="connsiteY31119"/>
              </a:cxn>
              <a:cxn ang="0">
                <a:pos x="connsiteX31120" y="connsiteY31120"/>
              </a:cxn>
              <a:cxn ang="0">
                <a:pos x="connsiteX31121" y="connsiteY31121"/>
              </a:cxn>
              <a:cxn ang="0">
                <a:pos x="connsiteX31122" y="connsiteY31122"/>
              </a:cxn>
              <a:cxn ang="0">
                <a:pos x="connsiteX31123" y="connsiteY31123"/>
              </a:cxn>
              <a:cxn ang="0">
                <a:pos x="connsiteX31124" y="connsiteY31124"/>
              </a:cxn>
              <a:cxn ang="0">
                <a:pos x="connsiteX31125" y="connsiteY31125"/>
              </a:cxn>
              <a:cxn ang="0">
                <a:pos x="connsiteX31126" y="connsiteY31126"/>
              </a:cxn>
              <a:cxn ang="0">
                <a:pos x="connsiteX31127" y="connsiteY31127"/>
              </a:cxn>
              <a:cxn ang="0">
                <a:pos x="connsiteX31128" y="connsiteY31128"/>
              </a:cxn>
              <a:cxn ang="0">
                <a:pos x="connsiteX31129" y="connsiteY31129"/>
              </a:cxn>
              <a:cxn ang="0">
                <a:pos x="connsiteX31130" y="connsiteY31130"/>
              </a:cxn>
              <a:cxn ang="0">
                <a:pos x="connsiteX31131" y="connsiteY31131"/>
              </a:cxn>
              <a:cxn ang="0">
                <a:pos x="connsiteX31132" y="connsiteY31132"/>
              </a:cxn>
              <a:cxn ang="0">
                <a:pos x="connsiteX31133" y="connsiteY31133"/>
              </a:cxn>
              <a:cxn ang="0">
                <a:pos x="connsiteX31134" y="connsiteY31134"/>
              </a:cxn>
              <a:cxn ang="0">
                <a:pos x="connsiteX31135" y="connsiteY31135"/>
              </a:cxn>
              <a:cxn ang="0">
                <a:pos x="connsiteX31136" y="connsiteY31136"/>
              </a:cxn>
              <a:cxn ang="0">
                <a:pos x="connsiteX31137" y="connsiteY31137"/>
              </a:cxn>
              <a:cxn ang="0">
                <a:pos x="connsiteX31138" y="connsiteY31138"/>
              </a:cxn>
              <a:cxn ang="0">
                <a:pos x="connsiteX31139" y="connsiteY31139"/>
              </a:cxn>
              <a:cxn ang="0">
                <a:pos x="connsiteX31140" y="connsiteY31140"/>
              </a:cxn>
              <a:cxn ang="0">
                <a:pos x="connsiteX31141" y="connsiteY31141"/>
              </a:cxn>
              <a:cxn ang="0">
                <a:pos x="connsiteX31142" y="connsiteY31142"/>
              </a:cxn>
              <a:cxn ang="0">
                <a:pos x="connsiteX31143" y="connsiteY31143"/>
              </a:cxn>
              <a:cxn ang="0">
                <a:pos x="connsiteX31144" y="connsiteY31144"/>
              </a:cxn>
              <a:cxn ang="0">
                <a:pos x="connsiteX31145" y="connsiteY31145"/>
              </a:cxn>
              <a:cxn ang="0">
                <a:pos x="connsiteX31146" y="connsiteY31146"/>
              </a:cxn>
              <a:cxn ang="0">
                <a:pos x="connsiteX31147" y="connsiteY31147"/>
              </a:cxn>
              <a:cxn ang="0">
                <a:pos x="connsiteX31148" y="connsiteY31148"/>
              </a:cxn>
              <a:cxn ang="0">
                <a:pos x="connsiteX31149" y="connsiteY31149"/>
              </a:cxn>
              <a:cxn ang="0">
                <a:pos x="connsiteX31150" y="connsiteY31150"/>
              </a:cxn>
              <a:cxn ang="0">
                <a:pos x="connsiteX31151" y="connsiteY31151"/>
              </a:cxn>
              <a:cxn ang="0">
                <a:pos x="connsiteX31152" y="connsiteY31152"/>
              </a:cxn>
              <a:cxn ang="0">
                <a:pos x="connsiteX31153" y="connsiteY31153"/>
              </a:cxn>
              <a:cxn ang="0">
                <a:pos x="connsiteX31154" y="connsiteY31154"/>
              </a:cxn>
              <a:cxn ang="0">
                <a:pos x="connsiteX31155" y="connsiteY31155"/>
              </a:cxn>
              <a:cxn ang="0">
                <a:pos x="connsiteX31156" y="connsiteY31156"/>
              </a:cxn>
              <a:cxn ang="0">
                <a:pos x="connsiteX31157" y="connsiteY31157"/>
              </a:cxn>
              <a:cxn ang="0">
                <a:pos x="connsiteX31158" y="connsiteY31158"/>
              </a:cxn>
              <a:cxn ang="0">
                <a:pos x="connsiteX31159" y="connsiteY31159"/>
              </a:cxn>
              <a:cxn ang="0">
                <a:pos x="connsiteX31160" y="connsiteY31160"/>
              </a:cxn>
              <a:cxn ang="0">
                <a:pos x="connsiteX31161" y="connsiteY31161"/>
              </a:cxn>
              <a:cxn ang="0">
                <a:pos x="connsiteX31162" y="connsiteY31162"/>
              </a:cxn>
              <a:cxn ang="0">
                <a:pos x="connsiteX31163" y="connsiteY31163"/>
              </a:cxn>
              <a:cxn ang="0">
                <a:pos x="connsiteX31164" y="connsiteY31164"/>
              </a:cxn>
              <a:cxn ang="0">
                <a:pos x="connsiteX31165" y="connsiteY31165"/>
              </a:cxn>
              <a:cxn ang="0">
                <a:pos x="connsiteX31166" y="connsiteY31166"/>
              </a:cxn>
              <a:cxn ang="0">
                <a:pos x="connsiteX31167" y="connsiteY31167"/>
              </a:cxn>
              <a:cxn ang="0">
                <a:pos x="connsiteX31168" y="connsiteY31168"/>
              </a:cxn>
              <a:cxn ang="0">
                <a:pos x="connsiteX31169" y="connsiteY31169"/>
              </a:cxn>
              <a:cxn ang="0">
                <a:pos x="connsiteX31170" y="connsiteY31170"/>
              </a:cxn>
              <a:cxn ang="0">
                <a:pos x="connsiteX31171" y="connsiteY31171"/>
              </a:cxn>
              <a:cxn ang="0">
                <a:pos x="connsiteX31172" y="connsiteY31172"/>
              </a:cxn>
              <a:cxn ang="0">
                <a:pos x="connsiteX31173" y="connsiteY31173"/>
              </a:cxn>
              <a:cxn ang="0">
                <a:pos x="connsiteX31174" y="connsiteY31174"/>
              </a:cxn>
              <a:cxn ang="0">
                <a:pos x="connsiteX31175" y="connsiteY31175"/>
              </a:cxn>
              <a:cxn ang="0">
                <a:pos x="connsiteX31176" y="connsiteY31176"/>
              </a:cxn>
              <a:cxn ang="0">
                <a:pos x="connsiteX31177" y="connsiteY31177"/>
              </a:cxn>
              <a:cxn ang="0">
                <a:pos x="connsiteX31178" y="connsiteY31178"/>
              </a:cxn>
              <a:cxn ang="0">
                <a:pos x="connsiteX31179" y="connsiteY31179"/>
              </a:cxn>
              <a:cxn ang="0">
                <a:pos x="connsiteX31180" y="connsiteY31180"/>
              </a:cxn>
              <a:cxn ang="0">
                <a:pos x="connsiteX31181" y="connsiteY31181"/>
              </a:cxn>
              <a:cxn ang="0">
                <a:pos x="connsiteX31182" y="connsiteY31182"/>
              </a:cxn>
              <a:cxn ang="0">
                <a:pos x="connsiteX31183" y="connsiteY31183"/>
              </a:cxn>
              <a:cxn ang="0">
                <a:pos x="connsiteX31184" y="connsiteY31184"/>
              </a:cxn>
              <a:cxn ang="0">
                <a:pos x="connsiteX31185" y="connsiteY31185"/>
              </a:cxn>
              <a:cxn ang="0">
                <a:pos x="connsiteX31186" y="connsiteY31186"/>
              </a:cxn>
              <a:cxn ang="0">
                <a:pos x="connsiteX31187" y="connsiteY31187"/>
              </a:cxn>
              <a:cxn ang="0">
                <a:pos x="connsiteX31188" y="connsiteY31188"/>
              </a:cxn>
              <a:cxn ang="0">
                <a:pos x="connsiteX31189" y="connsiteY31189"/>
              </a:cxn>
              <a:cxn ang="0">
                <a:pos x="connsiteX31190" y="connsiteY31190"/>
              </a:cxn>
              <a:cxn ang="0">
                <a:pos x="connsiteX31191" y="connsiteY31191"/>
              </a:cxn>
              <a:cxn ang="0">
                <a:pos x="connsiteX31192" y="connsiteY31192"/>
              </a:cxn>
              <a:cxn ang="0">
                <a:pos x="connsiteX31193" y="connsiteY31193"/>
              </a:cxn>
              <a:cxn ang="0">
                <a:pos x="connsiteX31194" y="connsiteY31194"/>
              </a:cxn>
              <a:cxn ang="0">
                <a:pos x="connsiteX31195" y="connsiteY31195"/>
              </a:cxn>
              <a:cxn ang="0">
                <a:pos x="connsiteX31196" y="connsiteY31196"/>
              </a:cxn>
              <a:cxn ang="0">
                <a:pos x="connsiteX31197" y="connsiteY31197"/>
              </a:cxn>
              <a:cxn ang="0">
                <a:pos x="connsiteX31198" y="connsiteY31198"/>
              </a:cxn>
              <a:cxn ang="0">
                <a:pos x="connsiteX31199" y="connsiteY31199"/>
              </a:cxn>
              <a:cxn ang="0">
                <a:pos x="connsiteX31200" y="connsiteY31200"/>
              </a:cxn>
              <a:cxn ang="0">
                <a:pos x="connsiteX31201" y="connsiteY31201"/>
              </a:cxn>
              <a:cxn ang="0">
                <a:pos x="connsiteX31202" y="connsiteY31202"/>
              </a:cxn>
              <a:cxn ang="0">
                <a:pos x="connsiteX31203" y="connsiteY31203"/>
              </a:cxn>
              <a:cxn ang="0">
                <a:pos x="connsiteX31204" y="connsiteY31204"/>
              </a:cxn>
              <a:cxn ang="0">
                <a:pos x="connsiteX31205" y="connsiteY31205"/>
              </a:cxn>
              <a:cxn ang="0">
                <a:pos x="connsiteX31206" y="connsiteY31206"/>
              </a:cxn>
              <a:cxn ang="0">
                <a:pos x="connsiteX31207" y="connsiteY31207"/>
              </a:cxn>
              <a:cxn ang="0">
                <a:pos x="connsiteX31208" y="connsiteY31208"/>
              </a:cxn>
              <a:cxn ang="0">
                <a:pos x="connsiteX31209" y="connsiteY31209"/>
              </a:cxn>
              <a:cxn ang="0">
                <a:pos x="connsiteX31210" y="connsiteY31210"/>
              </a:cxn>
              <a:cxn ang="0">
                <a:pos x="connsiteX31211" y="connsiteY31211"/>
              </a:cxn>
              <a:cxn ang="0">
                <a:pos x="connsiteX31212" y="connsiteY31212"/>
              </a:cxn>
              <a:cxn ang="0">
                <a:pos x="connsiteX31213" y="connsiteY31213"/>
              </a:cxn>
              <a:cxn ang="0">
                <a:pos x="connsiteX31214" y="connsiteY31214"/>
              </a:cxn>
              <a:cxn ang="0">
                <a:pos x="connsiteX31215" y="connsiteY31215"/>
              </a:cxn>
              <a:cxn ang="0">
                <a:pos x="connsiteX31216" y="connsiteY31216"/>
              </a:cxn>
              <a:cxn ang="0">
                <a:pos x="connsiteX31217" y="connsiteY31217"/>
              </a:cxn>
              <a:cxn ang="0">
                <a:pos x="connsiteX31218" y="connsiteY31218"/>
              </a:cxn>
              <a:cxn ang="0">
                <a:pos x="connsiteX31219" y="connsiteY31219"/>
              </a:cxn>
              <a:cxn ang="0">
                <a:pos x="connsiteX31220" y="connsiteY31220"/>
              </a:cxn>
              <a:cxn ang="0">
                <a:pos x="connsiteX31221" y="connsiteY31221"/>
              </a:cxn>
              <a:cxn ang="0">
                <a:pos x="connsiteX31222" y="connsiteY31222"/>
              </a:cxn>
              <a:cxn ang="0">
                <a:pos x="connsiteX31223" y="connsiteY31223"/>
              </a:cxn>
              <a:cxn ang="0">
                <a:pos x="connsiteX31224" y="connsiteY31224"/>
              </a:cxn>
              <a:cxn ang="0">
                <a:pos x="connsiteX31225" y="connsiteY31225"/>
              </a:cxn>
              <a:cxn ang="0">
                <a:pos x="connsiteX31226" y="connsiteY31226"/>
              </a:cxn>
              <a:cxn ang="0">
                <a:pos x="connsiteX31227" y="connsiteY31227"/>
              </a:cxn>
              <a:cxn ang="0">
                <a:pos x="connsiteX31228" y="connsiteY31228"/>
              </a:cxn>
              <a:cxn ang="0">
                <a:pos x="connsiteX31229" y="connsiteY31229"/>
              </a:cxn>
              <a:cxn ang="0">
                <a:pos x="connsiteX31230" y="connsiteY31230"/>
              </a:cxn>
              <a:cxn ang="0">
                <a:pos x="connsiteX31231" y="connsiteY31231"/>
              </a:cxn>
              <a:cxn ang="0">
                <a:pos x="connsiteX31232" y="connsiteY31232"/>
              </a:cxn>
              <a:cxn ang="0">
                <a:pos x="connsiteX31233" y="connsiteY31233"/>
              </a:cxn>
              <a:cxn ang="0">
                <a:pos x="connsiteX31234" y="connsiteY31234"/>
              </a:cxn>
              <a:cxn ang="0">
                <a:pos x="connsiteX31235" y="connsiteY31235"/>
              </a:cxn>
              <a:cxn ang="0">
                <a:pos x="connsiteX31236" y="connsiteY31236"/>
              </a:cxn>
              <a:cxn ang="0">
                <a:pos x="connsiteX31237" y="connsiteY31237"/>
              </a:cxn>
              <a:cxn ang="0">
                <a:pos x="connsiteX31238" y="connsiteY31238"/>
              </a:cxn>
              <a:cxn ang="0">
                <a:pos x="connsiteX31239" y="connsiteY31239"/>
              </a:cxn>
              <a:cxn ang="0">
                <a:pos x="connsiteX31240" y="connsiteY31240"/>
              </a:cxn>
              <a:cxn ang="0">
                <a:pos x="connsiteX31241" y="connsiteY31241"/>
              </a:cxn>
              <a:cxn ang="0">
                <a:pos x="connsiteX31242" y="connsiteY31242"/>
              </a:cxn>
              <a:cxn ang="0">
                <a:pos x="connsiteX31243" y="connsiteY31243"/>
              </a:cxn>
              <a:cxn ang="0">
                <a:pos x="connsiteX31244" y="connsiteY31244"/>
              </a:cxn>
              <a:cxn ang="0">
                <a:pos x="connsiteX31245" y="connsiteY31245"/>
              </a:cxn>
              <a:cxn ang="0">
                <a:pos x="connsiteX31246" y="connsiteY31246"/>
              </a:cxn>
              <a:cxn ang="0">
                <a:pos x="connsiteX31247" y="connsiteY31247"/>
              </a:cxn>
              <a:cxn ang="0">
                <a:pos x="connsiteX31248" y="connsiteY31248"/>
              </a:cxn>
              <a:cxn ang="0">
                <a:pos x="connsiteX31249" y="connsiteY31249"/>
              </a:cxn>
              <a:cxn ang="0">
                <a:pos x="connsiteX31250" y="connsiteY31250"/>
              </a:cxn>
              <a:cxn ang="0">
                <a:pos x="connsiteX31251" y="connsiteY31251"/>
              </a:cxn>
              <a:cxn ang="0">
                <a:pos x="connsiteX31252" y="connsiteY31252"/>
              </a:cxn>
              <a:cxn ang="0">
                <a:pos x="connsiteX31253" y="connsiteY31253"/>
              </a:cxn>
              <a:cxn ang="0">
                <a:pos x="connsiteX31254" y="connsiteY31254"/>
              </a:cxn>
              <a:cxn ang="0">
                <a:pos x="connsiteX31255" y="connsiteY31255"/>
              </a:cxn>
              <a:cxn ang="0">
                <a:pos x="connsiteX31256" y="connsiteY31256"/>
              </a:cxn>
              <a:cxn ang="0">
                <a:pos x="connsiteX31257" y="connsiteY31257"/>
              </a:cxn>
              <a:cxn ang="0">
                <a:pos x="connsiteX31258" y="connsiteY31258"/>
              </a:cxn>
              <a:cxn ang="0">
                <a:pos x="connsiteX31259" y="connsiteY31259"/>
              </a:cxn>
              <a:cxn ang="0">
                <a:pos x="connsiteX31260" y="connsiteY31260"/>
              </a:cxn>
              <a:cxn ang="0">
                <a:pos x="connsiteX31261" y="connsiteY31261"/>
              </a:cxn>
              <a:cxn ang="0">
                <a:pos x="connsiteX31262" y="connsiteY31262"/>
              </a:cxn>
              <a:cxn ang="0">
                <a:pos x="connsiteX31263" y="connsiteY31263"/>
              </a:cxn>
              <a:cxn ang="0">
                <a:pos x="connsiteX31264" y="connsiteY31264"/>
              </a:cxn>
              <a:cxn ang="0">
                <a:pos x="connsiteX31265" y="connsiteY31265"/>
              </a:cxn>
              <a:cxn ang="0">
                <a:pos x="connsiteX31266" y="connsiteY31266"/>
              </a:cxn>
              <a:cxn ang="0">
                <a:pos x="connsiteX31267" y="connsiteY31267"/>
              </a:cxn>
              <a:cxn ang="0">
                <a:pos x="connsiteX31268" y="connsiteY31268"/>
              </a:cxn>
              <a:cxn ang="0">
                <a:pos x="connsiteX31269" y="connsiteY31269"/>
              </a:cxn>
              <a:cxn ang="0">
                <a:pos x="connsiteX31270" y="connsiteY31270"/>
              </a:cxn>
              <a:cxn ang="0">
                <a:pos x="connsiteX31271" y="connsiteY31271"/>
              </a:cxn>
              <a:cxn ang="0">
                <a:pos x="connsiteX31272" y="connsiteY31272"/>
              </a:cxn>
              <a:cxn ang="0">
                <a:pos x="connsiteX31273" y="connsiteY31273"/>
              </a:cxn>
              <a:cxn ang="0">
                <a:pos x="connsiteX31274" y="connsiteY31274"/>
              </a:cxn>
              <a:cxn ang="0">
                <a:pos x="connsiteX31275" y="connsiteY31275"/>
              </a:cxn>
              <a:cxn ang="0">
                <a:pos x="connsiteX31276" y="connsiteY31276"/>
              </a:cxn>
              <a:cxn ang="0">
                <a:pos x="connsiteX31277" y="connsiteY31277"/>
              </a:cxn>
              <a:cxn ang="0">
                <a:pos x="connsiteX31278" y="connsiteY31278"/>
              </a:cxn>
              <a:cxn ang="0">
                <a:pos x="connsiteX31279" y="connsiteY31279"/>
              </a:cxn>
              <a:cxn ang="0">
                <a:pos x="connsiteX31280" y="connsiteY31280"/>
              </a:cxn>
              <a:cxn ang="0">
                <a:pos x="connsiteX31281" y="connsiteY31281"/>
              </a:cxn>
              <a:cxn ang="0">
                <a:pos x="connsiteX31282" y="connsiteY31282"/>
              </a:cxn>
              <a:cxn ang="0">
                <a:pos x="connsiteX31283" y="connsiteY31283"/>
              </a:cxn>
              <a:cxn ang="0">
                <a:pos x="connsiteX31284" y="connsiteY31284"/>
              </a:cxn>
              <a:cxn ang="0">
                <a:pos x="connsiteX31285" y="connsiteY31285"/>
              </a:cxn>
              <a:cxn ang="0">
                <a:pos x="connsiteX31286" y="connsiteY31286"/>
              </a:cxn>
              <a:cxn ang="0">
                <a:pos x="connsiteX31287" y="connsiteY31287"/>
              </a:cxn>
              <a:cxn ang="0">
                <a:pos x="connsiteX31288" y="connsiteY31288"/>
              </a:cxn>
              <a:cxn ang="0">
                <a:pos x="connsiteX31289" y="connsiteY31289"/>
              </a:cxn>
              <a:cxn ang="0">
                <a:pos x="connsiteX31290" y="connsiteY31290"/>
              </a:cxn>
              <a:cxn ang="0">
                <a:pos x="connsiteX31291" y="connsiteY31291"/>
              </a:cxn>
              <a:cxn ang="0">
                <a:pos x="connsiteX31292" y="connsiteY31292"/>
              </a:cxn>
              <a:cxn ang="0">
                <a:pos x="connsiteX31293" y="connsiteY31293"/>
              </a:cxn>
              <a:cxn ang="0">
                <a:pos x="connsiteX31294" y="connsiteY31294"/>
              </a:cxn>
              <a:cxn ang="0">
                <a:pos x="connsiteX31295" y="connsiteY31295"/>
              </a:cxn>
              <a:cxn ang="0">
                <a:pos x="connsiteX31296" y="connsiteY31296"/>
              </a:cxn>
              <a:cxn ang="0">
                <a:pos x="connsiteX31297" y="connsiteY31297"/>
              </a:cxn>
              <a:cxn ang="0">
                <a:pos x="connsiteX31298" y="connsiteY31298"/>
              </a:cxn>
              <a:cxn ang="0">
                <a:pos x="connsiteX31299" y="connsiteY31299"/>
              </a:cxn>
              <a:cxn ang="0">
                <a:pos x="connsiteX31300" y="connsiteY31300"/>
              </a:cxn>
              <a:cxn ang="0">
                <a:pos x="connsiteX31301" y="connsiteY31301"/>
              </a:cxn>
              <a:cxn ang="0">
                <a:pos x="connsiteX31302" y="connsiteY31302"/>
              </a:cxn>
              <a:cxn ang="0">
                <a:pos x="connsiteX31303" y="connsiteY31303"/>
              </a:cxn>
              <a:cxn ang="0">
                <a:pos x="connsiteX31304" y="connsiteY31304"/>
              </a:cxn>
              <a:cxn ang="0">
                <a:pos x="connsiteX31305" y="connsiteY31305"/>
              </a:cxn>
              <a:cxn ang="0">
                <a:pos x="connsiteX31306" y="connsiteY31306"/>
              </a:cxn>
              <a:cxn ang="0">
                <a:pos x="connsiteX31307" y="connsiteY31307"/>
              </a:cxn>
              <a:cxn ang="0">
                <a:pos x="connsiteX31308" y="connsiteY31308"/>
              </a:cxn>
              <a:cxn ang="0">
                <a:pos x="connsiteX31309" y="connsiteY31309"/>
              </a:cxn>
              <a:cxn ang="0">
                <a:pos x="connsiteX31310" y="connsiteY31310"/>
              </a:cxn>
              <a:cxn ang="0">
                <a:pos x="connsiteX31311" y="connsiteY31311"/>
              </a:cxn>
              <a:cxn ang="0">
                <a:pos x="connsiteX31312" y="connsiteY31312"/>
              </a:cxn>
              <a:cxn ang="0">
                <a:pos x="connsiteX31313" y="connsiteY31313"/>
              </a:cxn>
              <a:cxn ang="0">
                <a:pos x="connsiteX31314" y="connsiteY31314"/>
              </a:cxn>
              <a:cxn ang="0">
                <a:pos x="connsiteX31315" y="connsiteY31315"/>
              </a:cxn>
              <a:cxn ang="0">
                <a:pos x="connsiteX31316" y="connsiteY31316"/>
              </a:cxn>
              <a:cxn ang="0">
                <a:pos x="connsiteX31317" y="connsiteY31317"/>
              </a:cxn>
              <a:cxn ang="0">
                <a:pos x="connsiteX31318" y="connsiteY31318"/>
              </a:cxn>
              <a:cxn ang="0">
                <a:pos x="connsiteX31319" y="connsiteY31319"/>
              </a:cxn>
              <a:cxn ang="0">
                <a:pos x="connsiteX31320" y="connsiteY31320"/>
              </a:cxn>
              <a:cxn ang="0">
                <a:pos x="connsiteX31321" y="connsiteY31321"/>
              </a:cxn>
              <a:cxn ang="0">
                <a:pos x="connsiteX31322" y="connsiteY31322"/>
              </a:cxn>
              <a:cxn ang="0">
                <a:pos x="connsiteX31323" y="connsiteY31323"/>
              </a:cxn>
              <a:cxn ang="0">
                <a:pos x="connsiteX31324" y="connsiteY31324"/>
              </a:cxn>
              <a:cxn ang="0">
                <a:pos x="connsiteX31325" y="connsiteY31325"/>
              </a:cxn>
              <a:cxn ang="0">
                <a:pos x="connsiteX31326" y="connsiteY31326"/>
              </a:cxn>
              <a:cxn ang="0">
                <a:pos x="connsiteX31327" y="connsiteY31327"/>
              </a:cxn>
              <a:cxn ang="0">
                <a:pos x="connsiteX31328" y="connsiteY31328"/>
              </a:cxn>
              <a:cxn ang="0">
                <a:pos x="connsiteX31329" y="connsiteY31329"/>
              </a:cxn>
              <a:cxn ang="0">
                <a:pos x="connsiteX31330" y="connsiteY31330"/>
              </a:cxn>
              <a:cxn ang="0">
                <a:pos x="connsiteX31331" y="connsiteY31331"/>
              </a:cxn>
              <a:cxn ang="0">
                <a:pos x="connsiteX31332" y="connsiteY31332"/>
              </a:cxn>
              <a:cxn ang="0">
                <a:pos x="connsiteX31333" y="connsiteY31333"/>
              </a:cxn>
              <a:cxn ang="0">
                <a:pos x="connsiteX31334" y="connsiteY31334"/>
              </a:cxn>
              <a:cxn ang="0">
                <a:pos x="connsiteX31335" y="connsiteY31335"/>
              </a:cxn>
              <a:cxn ang="0">
                <a:pos x="connsiteX31336" y="connsiteY31336"/>
              </a:cxn>
              <a:cxn ang="0">
                <a:pos x="connsiteX31337" y="connsiteY31337"/>
              </a:cxn>
              <a:cxn ang="0">
                <a:pos x="connsiteX31338" y="connsiteY31338"/>
              </a:cxn>
              <a:cxn ang="0">
                <a:pos x="connsiteX31339" y="connsiteY31339"/>
              </a:cxn>
              <a:cxn ang="0">
                <a:pos x="connsiteX31340" y="connsiteY31340"/>
              </a:cxn>
              <a:cxn ang="0">
                <a:pos x="connsiteX31341" y="connsiteY31341"/>
              </a:cxn>
              <a:cxn ang="0">
                <a:pos x="connsiteX31342" y="connsiteY31342"/>
              </a:cxn>
              <a:cxn ang="0">
                <a:pos x="connsiteX31343" y="connsiteY31343"/>
              </a:cxn>
              <a:cxn ang="0">
                <a:pos x="connsiteX31344" y="connsiteY31344"/>
              </a:cxn>
              <a:cxn ang="0">
                <a:pos x="connsiteX31345" y="connsiteY31345"/>
              </a:cxn>
              <a:cxn ang="0">
                <a:pos x="connsiteX31346" y="connsiteY31346"/>
              </a:cxn>
              <a:cxn ang="0">
                <a:pos x="connsiteX31347" y="connsiteY31347"/>
              </a:cxn>
              <a:cxn ang="0">
                <a:pos x="connsiteX31348" y="connsiteY31348"/>
              </a:cxn>
              <a:cxn ang="0">
                <a:pos x="connsiteX31349" y="connsiteY31349"/>
              </a:cxn>
              <a:cxn ang="0">
                <a:pos x="connsiteX31350" y="connsiteY31350"/>
              </a:cxn>
              <a:cxn ang="0">
                <a:pos x="connsiteX31351" y="connsiteY31351"/>
              </a:cxn>
              <a:cxn ang="0">
                <a:pos x="connsiteX31352" y="connsiteY31352"/>
              </a:cxn>
              <a:cxn ang="0">
                <a:pos x="connsiteX31353" y="connsiteY31353"/>
              </a:cxn>
              <a:cxn ang="0">
                <a:pos x="connsiteX31354" y="connsiteY31354"/>
              </a:cxn>
              <a:cxn ang="0">
                <a:pos x="connsiteX31355" y="connsiteY31355"/>
              </a:cxn>
              <a:cxn ang="0">
                <a:pos x="connsiteX31356" y="connsiteY31356"/>
              </a:cxn>
              <a:cxn ang="0">
                <a:pos x="connsiteX31357" y="connsiteY31357"/>
              </a:cxn>
              <a:cxn ang="0">
                <a:pos x="connsiteX31358" y="connsiteY31358"/>
              </a:cxn>
              <a:cxn ang="0">
                <a:pos x="connsiteX31359" y="connsiteY31359"/>
              </a:cxn>
              <a:cxn ang="0">
                <a:pos x="connsiteX31360" y="connsiteY31360"/>
              </a:cxn>
              <a:cxn ang="0">
                <a:pos x="connsiteX31361" y="connsiteY31361"/>
              </a:cxn>
              <a:cxn ang="0">
                <a:pos x="connsiteX31362" y="connsiteY31362"/>
              </a:cxn>
              <a:cxn ang="0">
                <a:pos x="connsiteX31363" y="connsiteY31363"/>
              </a:cxn>
              <a:cxn ang="0">
                <a:pos x="connsiteX31364" y="connsiteY31364"/>
              </a:cxn>
              <a:cxn ang="0">
                <a:pos x="connsiteX31365" y="connsiteY31365"/>
              </a:cxn>
              <a:cxn ang="0">
                <a:pos x="connsiteX31366" y="connsiteY31366"/>
              </a:cxn>
              <a:cxn ang="0">
                <a:pos x="connsiteX31367" y="connsiteY31367"/>
              </a:cxn>
              <a:cxn ang="0">
                <a:pos x="connsiteX31368" y="connsiteY31368"/>
              </a:cxn>
              <a:cxn ang="0">
                <a:pos x="connsiteX31369" y="connsiteY31369"/>
              </a:cxn>
              <a:cxn ang="0">
                <a:pos x="connsiteX31370" y="connsiteY31370"/>
              </a:cxn>
              <a:cxn ang="0">
                <a:pos x="connsiteX31371" y="connsiteY31371"/>
              </a:cxn>
              <a:cxn ang="0">
                <a:pos x="connsiteX31372" y="connsiteY31372"/>
              </a:cxn>
              <a:cxn ang="0">
                <a:pos x="connsiteX31373" y="connsiteY31373"/>
              </a:cxn>
              <a:cxn ang="0">
                <a:pos x="connsiteX31374" y="connsiteY31374"/>
              </a:cxn>
              <a:cxn ang="0">
                <a:pos x="connsiteX31375" y="connsiteY31375"/>
              </a:cxn>
              <a:cxn ang="0">
                <a:pos x="connsiteX31376" y="connsiteY31376"/>
              </a:cxn>
              <a:cxn ang="0">
                <a:pos x="connsiteX31377" y="connsiteY31377"/>
              </a:cxn>
              <a:cxn ang="0">
                <a:pos x="connsiteX31378" y="connsiteY31378"/>
              </a:cxn>
              <a:cxn ang="0">
                <a:pos x="connsiteX31379" y="connsiteY31379"/>
              </a:cxn>
              <a:cxn ang="0">
                <a:pos x="connsiteX31380" y="connsiteY31380"/>
              </a:cxn>
              <a:cxn ang="0">
                <a:pos x="connsiteX31381" y="connsiteY31381"/>
              </a:cxn>
              <a:cxn ang="0">
                <a:pos x="connsiteX31382" y="connsiteY31382"/>
              </a:cxn>
              <a:cxn ang="0">
                <a:pos x="connsiteX31383" y="connsiteY31383"/>
              </a:cxn>
              <a:cxn ang="0">
                <a:pos x="connsiteX31384" y="connsiteY31384"/>
              </a:cxn>
              <a:cxn ang="0">
                <a:pos x="connsiteX31385" y="connsiteY31385"/>
              </a:cxn>
              <a:cxn ang="0">
                <a:pos x="connsiteX31386" y="connsiteY31386"/>
              </a:cxn>
              <a:cxn ang="0">
                <a:pos x="connsiteX31387" y="connsiteY31387"/>
              </a:cxn>
              <a:cxn ang="0">
                <a:pos x="connsiteX31388" y="connsiteY31388"/>
              </a:cxn>
              <a:cxn ang="0">
                <a:pos x="connsiteX31389" y="connsiteY31389"/>
              </a:cxn>
              <a:cxn ang="0">
                <a:pos x="connsiteX31390" y="connsiteY31390"/>
              </a:cxn>
              <a:cxn ang="0">
                <a:pos x="connsiteX31391" y="connsiteY31391"/>
              </a:cxn>
              <a:cxn ang="0">
                <a:pos x="connsiteX31392" y="connsiteY31392"/>
              </a:cxn>
              <a:cxn ang="0">
                <a:pos x="connsiteX31393" y="connsiteY31393"/>
              </a:cxn>
              <a:cxn ang="0">
                <a:pos x="connsiteX31394" y="connsiteY31394"/>
              </a:cxn>
              <a:cxn ang="0">
                <a:pos x="connsiteX31395" y="connsiteY31395"/>
              </a:cxn>
              <a:cxn ang="0">
                <a:pos x="connsiteX31396" y="connsiteY31396"/>
              </a:cxn>
              <a:cxn ang="0">
                <a:pos x="connsiteX31397" y="connsiteY31397"/>
              </a:cxn>
              <a:cxn ang="0">
                <a:pos x="connsiteX31398" y="connsiteY31398"/>
              </a:cxn>
              <a:cxn ang="0">
                <a:pos x="connsiteX31399" y="connsiteY31399"/>
              </a:cxn>
              <a:cxn ang="0">
                <a:pos x="connsiteX31400" y="connsiteY31400"/>
              </a:cxn>
              <a:cxn ang="0">
                <a:pos x="connsiteX31401" y="connsiteY31401"/>
              </a:cxn>
              <a:cxn ang="0">
                <a:pos x="connsiteX31402" y="connsiteY31402"/>
              </a:cxn>
              <a:cxn ang="0">
                <a:pos x="connsiteX31403" y="connsiteY31403"/>
              </a:cxn>
              <a:cxn ang="0">
                <a:pos x="connsiteX31404" y="connsiteY31404"/>
              </a:cxn>
              <a:cxn ang="0">
                <a:pos x="connsiteX31405" y="connsiteY31405"/>
              </a:cxn>
              <a:cxn ang="0">
                <a:pos x="connsiteX31406" y="connsiteY31406"/>
              </a:cxn>
              <a:cxn ang="0">
                <a:pos x="connsiteX31407" y="connsiteY31407"/>
              </a:cxn>
              <a:cxn ang="0">
                <a:pos x="connsiteX31408" y="connsiteY31408"/>
              </a:cxn>
              <a:cxn ang="0">
                <a:pos x="connsiteX31409" y="connsiteY31409"/>
              </a:cxn>
              <a:cxn ang="0">
                <a:pos x="connsiteX31410" y="connsiteY31410"/>
              </a:cxn>
              <a:cxn ang="0">
                <a:pos x="connsiteX31411" y="connsiteY31411"/>
              </a:cxn>
              <a:cxn ang="0">
                <a:pos x="connsiteX31412" y="connsiteY31412"/>
              </a:cxn>
              <a:cxn ang="0">
                <a:pos x="connsiteX31413" y="connsiteY31413"/>
              </a:cxn>
              <a:cxn ang="0">
                <a:pos x="connsiteX31414" y="connsiteY31414"/>
              </a:cxn>
              <a:cxn ang="0">
                <a:pos x="connsiteX31415" y="connsiteY31415"/>
              </a:cxn>
              <a:cxn ang="0">
                <a:pos x="connsiteX31416" y="connsiteY31416"/>
              </a:cxn>
              <a:cxn ang="0">
                <a:pos x="connsiteX31417" y="connsiteY31417"/>
              </a:cxn>
              <a:cxn ang="0">
                <a:pos x="connsiteX31418" y="connsiteY31418"/>
              </a:cxn>
              <a:cxn ang="0">
                <a:pos x="connsiteX31419" y="connsiteY31419"/>
              </a:cxn>
              <a:cxn ang="0">
                <a:pos x="connsiteX31420" y="connsiteY31420"/>
              </a:cxn>
              <a:cxn ang="0">
                <a:pos x="connsiteX31421" y="connsiteY31421"/>
              </a:cxn>
              <a:cxn ang="0">
                <a:pos x="connsiteX31422" y="connsiteY31422"/>
              </a:cxn>
              <a:cxn ang="0">
                <a:pos x="connsiteX31423" y="connsiteY31423"/>
              </a:cxn>
              <a:cxn ang="0">
                <a:pos x="connsiteX31424" y="connsiteY31424"/>
              </a:cxn>
              <a:cxn ang="0">
                <a:pos x="connsiteX31425" y="connsiteY31425"/>
              </a:cxn>
              <a:cxn ang="0">
                <a:pos x="connsiteX31426" y="connsiteY31426"/>
              </a:cxn>
              <a:cxn ang="0">
                <a:pos x="connsiteX31427" y="connsiteY31427"/>
              </a:cxn>
              <a:cxn ang="0">
                <a:pos x="connsiteX31428" y="connsiteY31428"/>
              </a:cxn>
              <a:cxn ang="0">
                <a:pos x="connsiteX31429" y="connsiteY31429"/>
              </a:cxn>
              <a:cxn ang="0">
                <a:pos x="connsiteX31430" y="connsiteY31430"/>
              </a:cxn>
              <a:cxn ang="0">
                <a:pos x="connsiteX31431" y="connsiteY31431"/>
              </a:cxn>
              <a:cxn ang="0">
                <a:pos x="connsiteX31432" y="connsiteY31432"/>
              </a:cxn>
              <a:cxn ang="0">
                <a:pos x="connsiteX31433" y="connsiteY31433"/>
              </a:cxn>
              <a:cxn ang="0">
                <a:pos x="connsiteX31434" y="connsiteY31434"/>
              </a:cxn>
              <a:cxn ang="0">
                <a:pos x="connsiteX31435" y="connsiteY31435"/>
              </a:cxn>
              <a:cxn ang="0">
                <a:pos x="connsiteX31436" y="connsiteY31436"/>
              </a:cxn>
              <a:cxn ang="0">
                <a:pos x="connsiteX31437" y="connsiteY31437"/>
              </a:cxn>
              <a:cxn ang="0">
                <a:pos x="connsiteX31438" y="connsiteY31438"/>
              </a:cxn>
              <a:cxn ang="0">
                <a:pos x="connsiteX31439" y="connsiteY31439"/>
              </a:cxn>
              <a:cxn ang="0">
                <a:pos x="connsiteX31440" y="connsiteY31440"/>
              </a:cxn>
              <a:cxn ang="0">
                <a:pos x="connsiteX31441" y="connsiteY31441"/>
              </a:cxn>
              <a:cxn ang="0">
                <a:pos x="connsiteX31442" y="connsiteY31442"/>
              </a:cxn>
              <a:cxn ang="0">
                <a:pos x="connsiteX31443" y="connsiteY31443"/>
              </a:cxn>
              <a:cxn ang="0">
                <a:pos x="connsiteX31444" y="connsiteY31444"/>
              </a:cxn>
              <a:cxn ang="0">
                <a:pos x="connsiteX31445" y="connsiteY31445"/>
              </a:cxn>
              <a:cxn ang="0">
                <a:pos x="connsiteX31446" y="connsiteY31446"/>
              </a:cxn>
              <a:cxn ang="0">
                <a:pos x="connsiteX31447" y="connsiteY31447"/>
              </a:cxn>
              <a:cxn ang="0">
                <a:pos x="connsiteX31448" y="connsiteY31448"/>
              </a:cxn>
              <a:cxn ang="0">
                <a:pos x="connsiteX31449" y="connsiteY31449"/>
              </a:cxn>
              <a:cxn ang="0">
                <a:pos x="connsiteX31450" y="connsiteY31450"/>
              </a:cxn>
              <a:cxn ang="0">
                <a:pos x="connsiteX31451" y="connsiteY31451"/>
              </a:cxn>
              <a:cxn ang="0">
                <a:pos x="connsiteX31452" y="connsiteY31452"/>
              </a:cxn>
              <a:cxn ang="0">
                <a:pos x="connsiteX31453" y="connsiteY31453"/>
              </a:cxn>
              <a:cxn ang="0">
                <a:pos x="connsiteX31454" y="connsiteY31454"/>
              </a:cxn>
              <a:cxn ang="0">
                <a:pos x="connsiteX31455" y="connsiteY31455"/>
              </a:cxn>
              <a:cxn ang="0">
                <a:pos x="connsiteX31456" y="connsiteY31456"/>
              </a:cxn>
              <a:cxn ang="0">
                <a:pos x="connsiteX31457" y="connsiteY31457"/>
              </a:cxn>
              <a:cxn ang="0">
                <a:pos x="connsiteX31458" y="connsiteY31458"/>
              </a:cxn>
              <a:cxn ang="0">
                <a:pos x="connsiteX31459" y="connsiteY31459"/>
              </a:cxn>
              <a:cxn ang="0">
                <a:pos x="connsiteX31460" y="connsiteY31460"/>
              </a:cxn>
              <a:cxn ang="0">
                <a:pos x="connsiteX31461" y="connsiteY31461"/>
              </a:cxn>
              <a:cxn ang="0">
                <a:pos x="connsiteX31462" y="connsiteY31462"/>
              </a:cxn>
              <a:cxn ang="0">
                <a:pos x="connsiteX31463" y="connsiteY31463"/>
              </a:cxn>
              <a:cxn ang="0">
                <a:pos x="connsiteX31464" y="connsiteY31464"/>
              </a:cxn>
              <a:cxn ang="0">
                <a:pos x="connsiteX31465" y="connsiteY31465"/>
              </a:cxn>
              <a:cxn ang="0">
                <a:pos x="connsiteX31466" y="connsiteY31466"/>
              </a:cxn>
              <a:cxn ang="0">
                <a:pos x="connsiteX31467" y="connsiteY31467"/>
              </a:cxn>
              <a:cxn ang="0">
                <a:pos x="connsiteX31468" y="connsiteY31468"/>
              </a:cxn>
              <a:cxn ang="0">
                <a:pos x="connsiteX31469" y="connsiteY31469"/>
              </a:cxn>
              <a:cxn ang="0">
                <a:pos x="connsiteX31470" y="connsiteY31470"/>
              </a:cxn>
              <a:cxn ang="0">
                <a:pos x="connsiteX31471" y="connsiteY31471"/>
              </a:cxn>
              <a:cxn ang="0">
                <a:pos x="connsiteX31472" y="connsiteY31472"/>
              </a:cxn>
              <a:cxn ang="0">
                <a:pos x="connsiteX31473" y="connsiteY31473"/>
              </a:cxn>
              <a:cxn ang="0">
                <a:pos x="connsiteX31474" y="connsiteY31474"/>
              </a:cxn>
              <a:cxn ang="0">
                <a:pos x="connsiteX31475" y="connsiteY31475"/>
              </a:cxn>
              <a:cxn ang="0">
                <a:pos x="connsiteX31476" y="connsiteY31476"/>
              </a:cxn>
              <a:cxn ang="0">
                <a:pos x="connsiteX31477" y="connsiteY31477"/>
              </a:cxn>
              <a:cxn ang="0">
                <a:pos x="connsiteX31478" y="connsiteY31478"/>
              </a:cxn>
              <a:cxn ang="0">
                <a:pos x="connsiteX31479" y="connsiteY31479"/>
              </a:cxn>
              <a:cxn ang="0">
                <a:pos x="connsiteX31480" y="connsiteY31480"/>
              </a:cxn>
              <a:cxn ang="0">
                <a:pos x="connsiteX31481" y="connsiteY31481"/>
              </a:cxn>
              <a:cxn ang="0">
                <a:pos x="connsiteX31482" y="connsiteY31482"/>
              </a:cxn>
              <a:cxn ang="0">
                <a:pos x="connsiteX31483" y="connsiteY31483"/>
              </a:cxn>
              <a:cxn ang="0">
                <a:pos x="connsiteX31484" y="connsiteY31484"/>
              </a:cxn>
              <a:cxn ang="0">
                <a:pos x="connsiteX31485" y="connsiteY31485"/>
              </a:cxn>
              <a:cxn ang="0">
                <a:pos x="connsiteX31486" y="connsiteY31486"/>
              </a:cxn>
              <a:cxn ang="0">
                <a:pos x="connsiteX31487" y="connsiteY31487"/>
              </a:cxn>
              <a:cxn ang="0">
                <a:pos x="connsiteX31488" y="connsiteY31488"/>
              </a:cxn>
              <a:cxn ang="0">
                <a:pos x="connsiteX31489" y="connsiteY31489"/>
              </a:cxn>
              <a:cxn ang="0">
                <a:pos x="connsiteX31490" y="connsiteY31490"/>
              </a:cxn>
              <a:cxn ang="0">
                <a:pos x="connsiteX31491" y="connsiteY31491"/>
              </a:cxn>
              <a:cxn ang="0">
                <a:pos x="connsiteX31492" y="connsiteY31492"/>
              </a:cxn>
              <a:cxn ang="0">
                <a:pos x="connsiteX31493" y="connsiteY31493"/>
              </a:cxn>
              <a:cxn ang="0">
                <a:pos x="connsiteX31494" y="connsiteY31494"/>
              </a:cxn>
              <a:cxn ang="0">
                <a:pos x="connsiteX31495" y="connsiteY31495"/>
              </a:cxn>
              <a:cxn ang="0">
                <a:pos x="connsiteX31496" y="connsiteY31496"/>
              </a:cxn>
              <a:cxn ang="0">
                <a:pos x="connsiteX31497" y="connsiteY31497"/>
              </a:cxn>
              <a:cxn ang="0">
                <a:pos x="connsiteX31498" y="connsiteY31498"/>
              </a:cxn>
              <a:cxn ang="0">
                <a:pos x="connsiteX31499" y="connsiteY31499"/>
              </a:cxn>
              <a:cxn ang="0">
                <a:pos x="connsiteX31500" y="connsiteY31500"/>
              </a:cxn>
              <a:cxn ang="0">
                <a:pos x="connsiteX31501" y="connsiteY31501"/>
              </a:cxn>
              <a:cxn ang="0">
                <a:pos x="connsiteX31502" y="connsiteY31502"/>
              </a:cxn>
              <a:cxn ang="0">
                <a:pos x="connsiteX31503" y="connsiteY31503"/>
              </a:cxn>
              <a:cxn ang="0">
                <a:pos x="connsiteX31504" y="connsiteY31504"/>
              </a:cxn>
              <a:cxn ang="0">
                <a:pos x="connsiteX31505" y="connsiteY31505"/>
              </a:cxn>
              <a:cxn ang="0">
                <a:pos x="connsiteX31506" y="connsiteY31506"/>
              </a:cxn>
              <a:cxn ang="0">
                <a:pos x="connsiteX31507" y="connsiteY31507"/>
              </a:cxn>
              <a:cxn ang="0">
                <a:pos x="connsiteX31508" y="connsiteY31508"/>
              </a:cxn>
              <a:cxn ang="0">
                <a:pos x="connsiteX31509" y="connsiteY31509"/>
              </a:cxn>
              <a:cxn ang="0">
                <a:pos x="connsiteX31510" y="connsiteY31510"/>
              </a:cxn>
              <a:cxn ang="0">
                <a:pos x="connsiteX31511" y="connsiteY31511"/>
              </a:cxn>
              <a:cxn ang="0">
                <a:pos x="connsiteX31512" y="connsiteY31512"/>
              </a:cxn>
              <a:cxn ang="0">
                <a:pos x="connsiteX31513" y="connsiteY31513"/>
              </a:cxn>
              <a:cxn ang="0">
                <a:pos x="connsiteX31514" y="connsiteY31514"/>
              </a:cxn>
              <a:cxn ang="0">
                <a:pos x="connsiteX31515" y="connsiteY31515"/>
              </a:cxn>
              <a:cxn ang="0">
                <a:pos x="connsiteX31516" y="connsiteY31516"/>
              </a:cxn>
              <a:cxn ang="0">
                <a:pos x="connsiteX31517" y="connsiteY31517"/>
              </a:cxn>
              <a:cxn ang="0">
                <a:pos x="connsiteX31518" y="connsiteY31518"/>
              </a:cxn>
              <a:cxn ang="0">
                <a:pos x="connsiteX31519" y="connsiteY31519"/>
              </a:cxn>
              <a:cxn ang="0">
                <a:pos x="connsiteX31520" y="connsiteY31520"/>
              </a:cxn>
              <a:cxn ang="0">
                <a:pos x="connsiteX31521" y="connsiteY31521"/>
              </a:cxn>
              <a:cxn ang="0">
                <a:pos x="connsiteX31522" y="connsiteY31522"/>
              </a:cxn>
              <a:cxn ang="0">
                <a:pos x="connsiteX31523" y="connsiteY31523"/>
              </a:cxn>
              <a:cxn ang="0">
                <a:pos x="connsiteX31524" y="connsiteY31524"/>
              </a:cxn>
              <a:cxn ang="0">
                <a:pos x="connsiteX31525" y="connsiteY31525"/>
              </a:cxn>
              <a:cxn ang="0">
                <a:pos x="connsiteX31526" y="connsiteY31526"/>
              </a:cxn>
              <a:cxn ang="0">
                <a:pos x="connsiteX31527" y="connsiteY31527"/>
              </a:cxn>
              <a:cxn ang="0">
                <a:pos x="connsiteX31528" y="connsiteY31528"/>
              </a:cxn>
              <a:cxn ang="0">
                <a:pos x="connsiteX31529" y="connsiteY31529"/>
              </a:cxn>
              <a:cxn ang="0">
                <a:pos x="connsiteX31530" y="connsiteY31530"/>
              </a:cxn>
              <a:cxn ang="0">
                <a:pos x="connsiteX31531" y="connsiteY31531"/>
              </a:cxn>
              <a:cxn ang="0">
                <a:pos x="connsiteX31532" y="connsiteY31532"/>
              </a:cxn>
              <a:cxn ang="0">
                <a:pos x="connsiteX31533" y="connsiteY31533"/>
              </a:cxn>
              <a:cxn ang="0">
                <a:pos x="connsiteX31534" y="connsiteY31534"/>
              </a:cxn>
              <a:cxn ang="0">
                <a:pos x="connsiteX31535" y="connsiteY31535"/>
              </a:cxn>
              <a:cxn ang="0">
                <a:pos x="connsiteX31536" y="connsiteY31536"/>
              </a:cxn>
              <a:cxn ang="0">
                <a:pos x="connsiteX31537" y="connsiteY31537"/>
              </a:cxn>
              <a:cxn ang="0">
                <a:pos x="connsiteX31538" y="connsiteY31538"/>
              </a:cxn>
              <a:cxn ang="0">
                <a:pos x="connsiteX31539" y="connsiteY31539"/>
              </a:cxn>
              <a:cxn ang="0">
                <a:pos x="connsiteX31540" y="connsiteY31540"/>
              </a:cxn>
              <a:cxn ang="0">
                <a:pos x="connsiteX31541" y="connsiteY31541"/>
              </a:cxn>
              <a:cxn ang="0">
                <a:pos x="connsiteX31542" y="connsiteY31542"/>
              </a:cxn>
              <a:cxn ang="0">
                <a:pos x="connsiteX31543" y="connsiteY31543"/>
              </a:cxn>
              <a:cxn ang="0">
                <a:pos x="connsiteX31544" y="connsiteY31544"/>
              </a:cxn>
              <a:cxn ang="0">
                <a:pos x="connsiteX31545" y="connsiteY31545"/>
              </a:cxn>
              <a:cxn ang="0">
                <a:pos x="connsiteX31546" y="connsiteY31546"/>
              </a:cxn>
              <a:cxn ang="0">
                <a:pos x="connsiteX31547" y="connsiteY31547"/>
              </a:cxn>
              <a:cxn ang="0">
                <a:pos x="connsiteX31548" y="connsiteY31548"/>
              </a:cxn>
              <a:cxn ang="0">
                <a:pos x="connsiteX31549" y="connsiteY31549"/>
              </a:cxn>
              <a:cxn ang="0">
                <a:pos x="connsiteX31550" y="connsiteY31550"/>
              </a:cxn>
              <a:cxn ang="0">
                <a:pos x="connsiteX31551" y="connsiteY31551"/>
              </a:cxn>
              <a:cxn ang="0">
                <a:pos x="connsiteX31552" y="connsiteY31552"/>
              </a:cxn>
              <a:cxn ang="0">
                <a:pos x="connsiteX31553" y="connsiteY31553"/>
              </a:cxn>
              <a:cxn ang="0">
                <a:pos x="connsiteX31554" y="connsiteY31554"/>
              </a:cxn>
              <a:cxn ang="0">
                <a:pos x="connsiteX31555" y="connsiteY31555"/>
              </a:cxn>
              <a:cxn ang="0">
                <a:pos x="connsiteX31556" y="connsiteY31556"/>
              </a:cxn>
              <a:cxn ang="0">
                <a:pos x="connsiteX31557" y="connsiteY31557"/>
              </a:cxn>
              <a:cxn ang="0">
                <a:pos x="connsiteX31558" y="connsiteY31558"/>
              </a:cxn>
              <a:cxn ang="0">
                <a:pos x="connsiteX31559" y="connsiteY31559"/>
              </a:cxn>
              <a:cxn ang="0">
                <a:pos x="connsiteX31560" y="connsiteY31560"/>
              </a:cxn>
              <a:cxn ang="0">
                <a:pos x="connsiteX31561" y="connsiteY31561"/>
              </a:cxn>
              <a:cxn ang="0">
                <a:pos x="connsiteX31562" y="connsiteY31562"/>
              </a:cxn>
              <a:cxn ang="0">
                <a:pos x="connsiteX31563" y="connsiteY31563"/>
              </a:cxn>
              <a:cxn ang="0">
                <a:pos x="connsiteX31564" y="connsiteY31564"/>
              </a:cxn>
              <a:cxn ang="0">
                <a:pos x="connsiteX31565" y="connsiteY31565"/>
              </a:cxn>
              <a:cxn ang="0">
                <a:pos x="connsiteX31566" y="connsiteY31566"/>
              </a:cxn>
              <a:cxn ang="0">
                <a:pos x="connsiteX31567" y="connsiteY31567"/>
              </a:cxn>
              <a:cxn ang="0">
                <a:pos x="connsiteX31568" y="connsiteY31568"/>
              </a:cxn>
              <a:cxn ang="0">
                <a:pos x="connsiteX31569" y="connsiteY31569"/>
              </a:cxn>
              <a:cxn ang="0">
                <a:pos x="connsiteX31570" y="connsiteY31570"/>
              </a:cxn>
              <a:cxn ang="0">
                <a:pos x="connsiteX31571" y="connsiteY31571"/>
              </a:cxn>
              <a:cxn ang="0">
                <a:pos x="connsiteX31572" y="connsiteY31572"/>
              </a:cxn>
              <a:cxn ang="0">
                <a:pos x="connsiteX31573" y="connsiteY31573"/>
              </a:cxn>
              <a:cxn ang="0">
                <a:pos x="connsiteX31574" y="connsiteY31574"/>
              </a:cxn>
              <a:cxn ang="0">
                <a:pos x="connsiteX31575" y="connsiteY31575"/>
              </a:cxn>
              <a:cxn ang="0">
                <a:pos x="connsiteX31576" y="connsiteY31576"/>
              </a:cxn>
              <a:cxn ang="0">
                <a:pos x="connsiteX31577" y="connsiteY31577"/>
              </a:cxn>
              <a:cxn ang="0">
                <a:pos x="connsiteX31578" y="connsiteY31578"/>
              </a:cxn>
              <a:cxn ang="0">
                <a:pos x="connsiteX31579" y="connsiteY31579"/>
              </a:cxn>
              <a:cxn ang="0">
                <a:pos x="connsiteX31580" y="connsiteY31580"/>
              </a:cxn>
              <a:cxn ang="0">
                <a:pos x="connsiteX31581" y="connsiteY31581"/>
              </a:cxn>
              <a:cxn ang="0">
                <a:pos x="connsiteX31582" y="connsiteY31582"/>
              </a:cxn>
              <a:cxn ang="0">
                <a:pos x="connsiteX31583" y="connsiteY31583"/>
              </a:cxn>
              <a:cxn ang="0">
                <a:pos x="connsiteX31584" y="connsiteY31584"/>
              </a:cxn>
              <a:cxn ang="0">
                <a:pos x="connsiteX31585" y="connsiteY31585"/>
              </a:cxn>
              <a:cxn ang="0">
                <a:pos x="connsiteX31586" y="connsiteY31586"/>
              </a:cxn>
              <a:cxn ang="0">
                <a:pos x="connsiteX31587" y="connsiteY31587"/>
              </a:cxn>
              <a:cxn ang="0">
                <a:pos x="connsiteX31588" y="connsiteY31588"/>
              </a:cxn>
              <a:cxn ang="0">
                <a:pos x="connsiteX31589" y="connsiteY31589"/>
              </a:cxn>
              <a:cxn ang="0">
                <a:pos x="connsiteX31590" y="connsiteY31590"/>
              </a:cxn>
              <a:cxn ang="0">
                <a:pos x="connsiteX31591" y="connsiteY31591"/>
              </a:cxn>
              <a:cxn ang="0">
                <a:pos x="connsiteX31592" y="connsiteY31592"/>
              </a:cxn>
              <a:cxn ang="0">
                <a:pos x="connsiteX31593" y="connsiteY31593"/>
              </a:cxn>
              <a:cxn ang="0">
                <a:pos x="connsiteX31594" y="connsiteY31594"/>
              </a:cxn>
              <a:cxn ang="0">
                <a:pos x="connsiteX31595" y="connsiteY31595"/>
              </a:cxn>
              <a:cxn ang="0">
                <a:pos x="connsiteX31596" y="connsiteY31596"/>
              </a:cxn>
              <a:cxn ang="0">
                <a:pos x="connsiteX31597" y="connsiteY31597"/>
              </a:cxn>
              <a:cxn ang="0">
                <a:pos x="connsiteX31598" y="connsiteY31598"/>
              </a:cxn>
              <a:cxn ang="0">
                <a:pos x="connsiteX31599" y="connsiteY31599"/>
              </a:cxn>
              <a:cxn ang="0">
                <a:pos x="connsiteX31600" y="connsiteY31600"/>
              </a:cxn>
              <a:cxn ang="0">
                <a:pos x="connsiteX31601" y="connsiteY31601"/>
              </a:cxn>
              <a:cxn ang="0">
                <a:pos x="connsiteX31602" y="connsiteY31602"/>
              </a:cxn>
              <a:cxn ang="0">
                <a:pos x="connsiteX31603" y="connsiteY31603"/>
              </a:cxn>
              <a:cxn ang="0">
                <a:pos x="connsiteX31604" y="connsiteY31604"/>
              </a:cxn>
              <a:cxn ang="0">
                <a:pos x="connsiteX31605" y="connsiteY31605"/>
              </a:cxn>
              <a:cxn ang="0">
                <a:pos x="connsiteX31606" y="connsiteY31606"/>
              </a:cxn>
              <a:cxn ang="0">
                <a:pos x="connsiteX31607" y="connsiteY31607"/>
              </a:cxn>
              <a:cxn ang="0">
                <a:pos x="connsiteX31608" y="connsiteY31608"/>
              </a:cxn>
              <a:cxn ang="0">
                <a:pos x="connsiteX31609" y="connsiteY31609"/>
              </a:cxn>
              <a:cxn ang="0">
                <a:pos x="connsiteX31610" y="connsiteY31610"/>
              </a:cxn>
              <a:cxn ang="0">
                <a:pos x="connsiteX31611" y="connsiteY31611"/>
              </a:cxn>
              <a:cxn ang="0">
                <a:pos x="connsiteX31612" y="connsiteY31612"/>
              </a:cxn>
              <a:cxn ang="0">
                <a:pos x="connsiteX31613" y="connsiteY31613"/>
              </a:cxn>
              <a:cxn ang="0">
                <a:pos x="connsiteX31614" y="connsiteY31614"/>
              </a:cxn>
              <a:cxn ang="0">
                <a:pos x="connsiteX31615" y="connsiteY31615"/>
              </a:cxn>
              <a:cxn ang="0">
                <a:pos x="connsiteX31616" y="connsiteY31616"/>
              </a:cxn>
              <a:cxn ang="0">
                <a:pos x="connsiteX31617" y="connsiteY31617"/>
              </a:cxn>
              <a:cxn ang="0">
                <a:pos x="connsiteX31618" y="connsiteY31618"/>
              </a:cxn>
              <a:cxn ang="0">
                <a:pos x="connsiteX31619" y="connsiteY31619"/>
              </a:cxn>
              <a:cxn ang="0">
                <a:pos x="connsiteX31620" y="connsiteY31620"/>
              </a:cxn>
              <a:cxn ang="0">
                <a:pos x="connsiteX31621" y="connsiteY31621"/>
              </a:cxn>
              <a:cxn ang="0">
                <a:pos x="connsiteX31622" y="connsiteY31622"/>
              </a:cxn>
              <a:cxn ang="0">
                <a:pos x="connsiteX31623" y="connsiteY31623"/>
              </a:cxn>
              <a:cxn ang="0">
                <a:pos x="connsiteX31624" y="connsiteY31624"/>
              </a:cxn>
              <a:cxn ang="0">
                <a:pos x="connsiteX31625" y="connsiteY31625"/>
              </a:cxn>
              <a:cxn ang="0">
                <a:pos x="connsiteX31626" y="connsiteY31626"/>
              </a:cxn>
              <a:cxn ang="0">
                <a:pos x="connsiteX31627" y="connsiteY31627"/>
              </a:cxn>
              <a:cxn ang="0">
                <a:pos x="connsiteX31628" y="connsiteY31628"/>
              </a:cxn>
              <a:cxn ang="0">
                <a:pos x="connsiteX31629" y="connsiteY31629"/>
              </a:cxn>
              <a:cxn ang="0">
                <a:pos x="connsiteX31630" y="connsiteY31630"/>
              </a:cxn>
              <a:cxn ang="0">
                <a:pos x="connsiteX31631" y="connsiteY31631"/>
              </a:cxn>
              <a:cxn ang="0">
                <a:pos x="connsiteX31632" y="connsiteY31632"/>
              </a:cxn>
              <a:cxn ang="0">
                <a:pos x="connsiteX31633" y="connsiteY31633"/>
              </a:cxn>
              <a:cxn ang="0">
                <a:pos x="connsiteX31634" y="connsiteY31634"/>
              </a:cxn>
              <a:cxn ang="0">
                <a:pos x="connsiteX31635" y="connsiteY31635"/>
              </a:cxn>
              <a:cxn ang="0">
                <a:pos x="connsiteX31636" y="connsiteY31636"/>
              </a:cxn>
              <a:cxn ang="0">
                <a:pos x="connsiteX31637" y="connsiteY31637"/>
              </a:cxn>
              <a:cxn ang="0">
                <a:pos x="connsiteX31638" y="connsiteY31638"/>
              </a:cxn>
              <a:cxn ang="0">
                <a:pos x="connsiteX31639" y="connsiteY31639"/>
              </a:cxn>
              <a:cxn ang="0">
                <a:pos x="connsiteX31640" y="connsiteY31640"/>
              </a:cxn>
              <a:cxn ang="0">
                <a:pos x="connsiteX31641" y="connsiteY31641"/>
              </a:cxn>
              <a:cxn ang="0">
                <a:pos x="connsiteX31642" y="connsiteY31642"/>
              </a:cxn>
              <a:cxn ang="0">
                <a:pos x="connsiteX31643" y="connsiteY31643"/>
              </a:cxn>
              <a:cxn ang="0">
                <a:pos x="connsiteX31644" y="connsiteY31644"/>
              </a:cxn>
              <a:cxn ang="0">
                <a:pos x="connsiteX31645" y="connsiteY31645"/>
              </a:cxn>
              <a:cxn ang="0">
                <a:pos x="connsiteX31646" y="connsiteY31646"/>
              </a:cxn>
              <a:cxn ang="0">
                <a:pos x="connsiteX31647" y="connsiteY31647"/>
              </a:cxn>
              <a:cxn ang="0">
                <a:pos x="connsiteX31648" y="connsiteY31648"/>
              </a:cxn>
              <a:cxn ang="0">
                <a:pos x="connsiteX31649" y="connsiteY31649"/>
              </a:cxn>
              <a:cxn ang="0">
                <a:pos x="connsiteX31650" y="connsiteY31650"/>
              </a:cxn>
              <a:cxn ang="0">
                <a:pos x="connsiteX31651" y="connsiteY31651"/>
              </a:cxn>
              <a:cxn ang="0">
                <a:pos x="connsiteX31652" y="connsiteY31652"/>
              </a:cxn>
              <a:cxn ang="0">
                <a:pos x="connsiteX31653" y="connsiteY31653"/>
              </a:cxn>
              <a:cxn ang="0">
                <a:pos x="connsiteX31654" y="connsiteY31654"/>
              </a:cxn>
              <a:cxn ang="0">
                <a:pos x="connsiteX31655" y="connsiteY31655"/>
              </a:cxn>
              <a:cxn ang="0">
                <a:pos x="connsiteX31656" y="connsiteY31656"/>
              </a:cxn>
              <a:cxn ang="0">
                <a:pos x="connsiteX31657" y="connsiteY31657"/>
              </a:cxn>
              <a:cxn ang="0">
                <a:pos x="connsiteX31658" y="connsiteY31658"/>
              </a:cxn>
              <a:cxn ang="0">
                <a:pos x="connsiteX31659" y="connsiteY31659"/>
              </a:cxn>
              <a:cxn ang="0">
                <a:pos x="connsiteX31660" y="connsiteY31660"/>
              </a:cxn>
              <a:cxn ang="0">
                <a:pos x="connsiteX31661" y="connsiteY31661"/>
              </a:cxn>
              <a:cxn ang="0">
                <a:pos x="connsiteX31662" y="connsiteY31662"/>
              </a:cxn>
              <a:cxn ang="0">
                <a:pos x="connsiteX31663" y="connsiteY31663"/>
              </a:cxn>
              <a:cxn ang="0">
                <a:pos x="connsiteX31664" y="connsiteY31664"/>
              </a:cxn>
              <a:cxn ang="0">
                <a:pos x="connsiteX31665" y="connsiteY31665"/>
              </a:cxn>
              <a:cxn ang="0">
                <a:pos x="connsiteX31666" y="connsiteY31666"/>
              </a:cxn>
              <a:cxn ang="0">
                <a:pos x="connsiteX31667" y="connsiteY31667"/>
              </a:cxn>
              <a:cxn ang="0">
                <a:pos x="connsiteX31668" y="connsiteY31668"/>
              </a:cxn>
              <a:cxn ang="0">
                <a:pos x="connsiteX31669" y="connsiteY31669"/>
              </a:cxn>
              <a:cxn ang="0">
                <a:pos x="connsiteX31670" y="connsiteY31670"/>
              </a:cxn>
              <a:cxn ang="0">
                <a:pos x="connsiteX31671" y="connsiteY31671"/>
              </a:cxn>
              <a:cxn ang="0">
                <a:pos x="connsiteX31672" y="connsiteY31672"/>
              </a:cxn>
              <a:cxn ang="0">
                <a:pos x="connsiteX31673" y="connsiteY31673"/>
              </a:cxn>
              <a:cxn ang="0">
                <a:pos x="connsiteX31674" y="connsiteY31674"/>
              </a:cxn>
              <a:cxn ang="0">
                <a:pos x="connsiteX31675" y="connsiteY31675"/>
              </a:cxn>
              <a:cxn ang="0">
                <a:pos x="connsiteX31676" y="connsiteY31676"/>
              </a:cxn>
              <a:cxn ang="0">
                <a:pos x="connsiteX31677" y="connsiteY31677"/>
              </a:cxn>
              <a:cxn ang="0">
                <a:pos x="connsiteX31678" y="connsiteY31678"/>
              </a:cxn>
              <a:cxn ang="0">
                <a:pos x="connsiteX31679" y="connsiteY31679"/>
              </a:cxn>
              <a:cxn ang="0">
                <a:pos x="connsiteX31680" y="connsiteY31680"/>
              </a:cxn>
              <a:cxn ang="0">
                <a:pos x="connsiteX31681" y="connsiteY31681"/>
              </a:cxn>
              <a:cxn ang="0">
                <a:pos x="connsiteX31682" y="connsiteY31682"/>
              </a:cxn>
              <a:cxn ang="0">
                <a:pos x="connsiteX31683" y="connsiteY31683"/>
              </a:cxn>
              <a:cxn ang="0">
                <a:pos x="connsiteX31684" y="connsiteY31684"/>
              </a:cxn>
              <a:cxn ang="0">
                <a:pos x="connsiteX31685" y="connsiteY31685"/>
              </a:cxn>
              <a:cxn ang="0">
                <a:pos x="connsiteX31686" y="connsiteY31686"/>
              </a:cxn>
              <a:cxn ang="0">
                <a:pos x="connsiteX31687" y="connsiteY31687"/>
              </a:cxn>
              <a:cxn ang="0">
                <a:pos x="connsiteX31688" y="connsiteY31688"/>
              </a:cxn>
              <a:cxn ang="0">
                <a:pos x="connsiteX31689" y="connsiteY31689"/>
              </a:cxn>
              <a:cxn ang="0">
                <a:pos x="connsiteX31690" y="connsiteY31690"/>
              </a:cxn>
              <a:cxn ang="0">
                <a:pos x="connsiteX31691" y="connsiteY31691"/>
              </a:cxn>
              <a:cxn ang="0">
                <a:pos x="connsiteX31692" y="connsiteY31692"/>
              </a:cxn>
              <a:cxn ang="0">
                <a:pos x="connsiteX31693" y="connsiteY31693"/>
              </a:cxn>
              <a:cxn ang="0">
                <a:pos x="connsiteX31694" y="connsiteY31694"/>
              </a:cxn>
              <a:cxn ang="0">
                <a:pos x="connsiteX31695" y="connsiteY31695"/>
              </a:cxn>
              <a:cxn ang="0">
                <a:pos x="connsiteX31696" y="connsiteY31696"/>
              </a:cxn>
              <a:cxn ang="0">
                <a:pos x="connsiteX31697" y="connsiteY31697"/>
              </a:cxn>
              <a:cxn ang="0">
                <a:pos x="connsiteX31698" y="connsiteY31698"/>
              </a:cxn>
              <a:cxn ang="0">
                <a:pos x="connsiteX31699" y="connsiteY31699"/>
              </a:cxn>
              <a:cxn ang="0">
                <a:pos x="connsiteX31700" y="connsiteY31700"/>
              </a:cxn>
              <a:cxn ang="0">
                <a:pos x="connsiteX31701" y="connsiteY31701"/>
              </a:cxn>
              <a:cxn ang="0">
                <a:pos x="connsiteX31702" y="connsiteY31702"/>
              </a:cxn>
              <a:cxn ang="0">
                <a:pos x="connsiteX31703" y="connsiteY31703"/>
              </a:cxn>
              <a:cxn ang="0">
                <a:pos x="connsiteX31704" y="connsiteY31704"/>
              </a:cxn>
              <a:cxn ang="0">
                <a:pos x="connsiteX31705" y="connsiteY31705"/>
              </a:cxn>
              <a:cxn ang="0">
                <a:pos x="connsiteX31706" y="connsiteY31706"/>
              </a:cxn>
              <a:cxn ang="0">
                <a:pos x="connsiteX31707" y="connsiteY31707"/>
              </a:cxn>
              <a:cxn ang="0">
                <a:pos x="connsiteX31708" y="connsiteY31708"/>
              </a:cxn>
              <a:cxn ang="0">
                <a:pos x="connsiteX31709" y="connsiteY31709"/>
              </a:cxn>
              <a:cxn ang="0">
                <a:pos x="connsiteX31710" y="connsiteY31710"/>
              </a:cxn>
              <a:cxn ang="0">
                <a:pos x="connsiteX31711" y="connsiteY31711"/>
              </a:cxn>
              <a:cxn ang="0">
                <a:pos x="connsiteX31712" y="connsiteY31712"/>
              </a:cxn>
              <a:cxn ang="0">
                <a:pos x="connsiteX31713" y="connsiteY31713"/>
              </a:cxn>
              <a:cxn ang="0">
                <a:pos x="connsiteX31714" y="connsiteY31714"/>
              </a:cxn>
              <a:cxn ang="0">
                <a:pos x="connsiteX31715" y="connsiteY31715"/>
              </a:cxn>
              <a:cxn ang="0">
                <a:pos x="connsiteX31716" y="connsiteY31716"/>
              </a:cxn>
              <a:cxn ang="0">
                <a:pos x="connsiteX31717" y="connsiteY31717"/>
              </a:cxn>
              <a:cxn ang="0">
                <a:pos x="connsiteX31718" y="connsiteY31718"/>
              </a:cxn>
              <a:cxn ang="0">
                <a:pos x="connsiteX31719" y="connsiteY31719"/>
              </a:cxn>
              <a:cxn ang="0">
                <a:pos x="connsiteX31720" y="connsiteY31720"/>
              </a:cxn>
              <a:cxn ang="0">
                <a:pos x="connsiteX31721" y="connsiteY31721"/>
              </a:cxn>
              <a:cxn ang="0">
                <a:pos x="connsiteX31722" y="connsiteY31722"/>
              </a:cxn>
              <a:cxn ang="0">
                <a:pos x="connsiteX31723" y="connsiteY31723"/>
              </a:cxn>
              <a:cxn ang="0">
                <a:pos x="connsiteX31724" y="connsiteY31724"/>
              </a:cxn>
              <a:cxn ang="0">
                <a:pos x="connsiteX31725" y="connsiteY31725"/>
              </a:cxn>
              <a:cxn ang="0">
                <a:pos x="connsiteX31726" y="connsiteY31726"/>
              </a:cxn>
              <a:cxn ang="0">
                <a:pos x="connsiteX31727" y="connsiteY31727"/>
              </a:cxn>
              <a:cxn ang="0">
                <a:pos x="connsiteX31728" y="connsiteY31728"/>
              </a:cxn>
              <a:cxn ang="0">
                <a:pos x="connsiteX31729" y="connsiteY31729"/>
              </a:cxn>
              <a:cxn ang="0">
                <a:pos x="connsiteX31730" y="connsiteY31730"/>
              </a:cxn>
              <a:cxn ang="0">
                <a:pos x="connsiteX31731" y="connsiteY31731"/>
              </a:cxn>
              <a:cxn ang="0">
                <a:pos x="connsiteX31732" y="connsiteY31732"/>
              </a:cxn>
              <a:cxn ang="0">
                <a:pos x="connsiteX31733" y="connsiteY31733"/>
              </a:cxn>
              <a:cxn ang="0">
                <a:pos x="connsiteX31734" y="connsiteY31734"/>
              </a:cxn>
              <a:cxn ang="0">
                <a:pos x="connsiteX31735" y="connsiteY31735"/>
              </a:cxn>
              <a:cxn ang="0">
                <a:pos x="connsiteX31736" y="connsiteY31736"/>
              </a:cxn>
              <a:cxn ang="0">
                <a:pos x="connsiteX31737" y="connsiteY31737"/>
              </a:cxn>
              <a:cxn ang="0">
                <a:pos x="connsiteX31738" y="connsiteY31738"/>
              </a:cxn>
              <a:cxn ang="0">
                <a:pos x="connsiteX31739" y="connsiteY31739"/>
              </a:cxn>
              <a:cxn ang="0">
                <a:pos x="connsiteX31740" y="connsiteY31740"/>
              </a:cxn>
              <a:cxn ang="0">
                <a:pos x="connsiteX31741" y="connsiteY31741"/>
              </a:cxn>
              <a:cxn ang="0">
                <a:pos x="connsiteX31742" y="connsiteY31742"/>
              </a:cxn>
              <a:cxn ang="0">
                <a:pos x="connsiteX31743" y="connsiteY31743"/>
              </a:cxn>
              <a:cxn ang="0">
                <a:pos x="connsiteX31744" y="connsiteY31744"/>
              </a:cxn>
              <a:cxn ang="0">
                <a:pos x="connsiteX31745" y="connsiteY31745"/>
              </a:cxn>
              <a:cxn ang="0">
                <a:pos x="connsiteX31746" y="connsiteY31746"/>
              </a:cxn>
              <a:cxn ang="0">
                <a:pos x="connsiteX31747" y="connsiteY31747"/>
              </a:cxn>
              <a:cxn ang="0">
                <a:pos x="connsiteX31748" y="connsiteY31748"/>
              </a:cxn>
              <a:cxn ang="0">
                <a:pos x="connsiteX31749" y="connsiteY31749"/>
              </a:cxn>
              <a:cxn ang="0">
                <a:pos x="connsiteX31750" y="connsiteY31750"/>
              </a:cxn>
              <a:cxn ang="0">
                <a:pos x="connsiteX31751" y="connsiteY31751"/>
              </a:cxn>
              <a:cxn ang="0">
                <a:pos x="connsiteX31752" y="connsiteY31752"/>
              </a:cxn>
              <a:cxn ang="0">
                <a:pos x="connsiteX31753" y="connsiteY31753"/>
              </a:cxn>
              <a:cxn ang="0">
                <a:pos x="connsiteX31754" y="connsiteY31754"/>
              </a:cxn>
              <a:cxn ang="0">
                <a:pos x="connsiteX31755" y="connsiteY31755"/>
              </a:cxn>
              <a:cxn ang="0">
                <a:pos x="connsiteX31756" y="connsiteY31756"/>
              </a:cxn>
              <a:cxn ang="0">
                <a:pos x="connsiteX31757" y="connsiteY31757"/>
              </a:cxn>
              <a:cxn ang="0">
                <a:pos x="connsiteX31758" y="connsiteY31758"/>
              </a:cxn>
              <a:cxn ang="0">
                <a:pos x="connsiteX31759" y="connsiteY31759"/>
              </a:cxn>
              <a:cxn ang="0">
                <a:pos x="connsiteX31760" y="connsiteY31760"/>
              </a:cxn>
              <a:cxn ang="0">
                <a:pos x="connsiteX31761" y="connsiteY31761"/>
              </a:cxn>
              <a:cxn ang="0">
                <a:pos x="connsiteX31762" y="connsiteY31762"/>
              </a:cxn>
              <a:cxn ang="0">
                <a:pos x="connsiteX31763" y="connsiteY31763"/>
              </a:cxn>
              <a:cxn ang="0">
                <a:pos x="connsiteX31764" y="connsiteY31764"/>
              </a:cxn>
              <a:cxn ang="0">
                <a:pos x="connsiteX31765" y="connsiteY31765"/>
              </a:cxn>
              <a:cxn ang="0">
                <a:pos x="connsiteX31766" y="connsiteY31766"/>
              </a:cxn>
              <a:cxn ang="0">
                <a:pos x="connsiteX31767" y="connsiteY31767"/>
              </a:cxn>
              <a:cxn ang="0">
                <a:pos x="connsiteX31768" y="connsiteY31768"/>
              </a:cxn>
              <a:cxn ang="0">
                <a:pos x="connsiteX31769" y="connsiteY31769"/>
              </a:cxn>
              <a:cxn ang="0">
                <a:pos x="connsiteX31770" y="connsiteY31770"/>
              </a:cxn>
              <a:cxn ang="0">
                <a:pos x="connsiteX31771" y="connsiteY31771"/>
              </a:cxn>
              <a:cxn ang="0">
                <a:pos x="connsiteX31772" y="connsiteY31772"/>
              </a:cxn>
              <a:cxn ang="0">
                <a:pos x="connsiteX31773" y="connsiteY31773"/>
              </a:cxn>
              <a:cxn ang="0">
                <a:pos x="connsiteX31774" y="connsiteY31774"/>
              </a:cxn>
              <a:cxn ang="0">
                <a:pos x="connsiteX31775" y="connsiteY31775"/>
              </a:cxn>
              <a:cxn ang="0">
                <a:pos x="connsiteX31776" y="connsiteY31776"/>
              </a:cxn>
              <a:cxn ang="0">
                <a:pos x="connsiteX31777" y="connsiteY31777"/>
              </a:cxn>
              <a:cxn ang="0">
                <a:pos x="connsiteX31778" y="connsiteY31778"/>
              </a:cxn>
              <a:cxn ang="0">
                <a:pos x="connsiteX31779" y="connsiteY31779"/>
              </a:cxn>
              <a:cxn ang="0">
                <a:pos x="connsiteX31780" y="connsiteY31780"/>
              </a:cxn>
              <a:cxn ang="0">
                <a:pos x="connsiteX31781" y="connsiteY31781"/>
              </a:cxn>
              <a:cxn ang="0">
                <a:pos x="connsiteX31782" y="connsiteY31782"/>
              </a:cxn>
              <a:cxn ang="0">
                <a:pos x="connsiteX31783" y="connsiteY31783"/>
              </a:cxn>
              <a:cxn ang="0">
                <a:pos x="connsiteX31784" y="connsiteY31784"/>
              </a:cxn>
              <a:cxn ang="0">
                <a:pos x="connsiteX31785" y="connsiteY31785"/>
              </a:cxn>
              <a:cxn ang="0">
                <a:pos x="connsiteX31786" y="connsiteY31786"/>
              </a:cxn>
              <a:cxn ang="0">
                <a:pos x="connsiteX31787" y="connsiteY31787"/>
              </a:cxn>
              <a:cxn ang="0">
                <a:pos x="connsiteX31788" y="connsiteY31788"/>
              </a:cxn>
              <a:cxn ang="0">
                <a:pos x="connsiteX31789" y="connsiteY31789"/>
              </a:cxn>
              <a:cxn ang="0">
                <a:pos x="connsiteX31790" y="connsiteY31790"/>
              </a:cxn>
              <a:cxn ang="0">
                <a:pos x="connsiteX31791" y="connsiteY31791"/>
              </a:cxn>
              <a:cxn ang="0">
                <a:pos x="connsiteX31792" y="connsiteY31792"/>
              </a:cxn>
              <a:cxn ang="0">
                <a:pos x="connsiteX31793" y="connsiteY31793"/>
              </a:cxn>
              <a:cxn ang="0">
                <a:pos x="connsiteX31794" y="connsiteY31794"/>
              </a:cxn>
              <a:cxn ang="0">
                <a:pos x="connsiteX31795" y="connsiteY31795"/>
              </a:cxn>
              <a:cxn ang="0">
                <a:pos x="connsiteX31796" y="connsiteY31796"/>
              </a:cxn>
              <a:cxn ang="0">
                <a:pos x="connsiteX31797" y="connsiteY31797"/>
              </a:cxn>
              <a:cxn ang="0">
                <a:pos x="connsiteX31798" y="connsiteY31798"/>
              </a:cxn>
              <a:cxn ang="0">
                <a:pos x="connsiteX31799" y="connsiteY31799"/>
              </a:cxn>
              <a:cxn ang="0">
                <a:pos x="connsiteX31800" y="connsiteY31800"/>
              </a:cxn>
              <a:cxn ang="0">
                <a:pos x="connsiteX31801" y="connsiteY31801"/>
              </a:cxn>
              <a:cxn ang="0">
                <a:pos x="connsiteX31802" y="connsiteY31802"/>
              </a:cxn>
              <a:cxn ang="0">
                <a:pos x="connsiteX31803" y="connsiteY31803"/>
              </a:cxn>
              <a:cxn ang="0">
                <a:pos x="connsiteX31804" y="connsiteY31804"/>
              </a:cxn>
              <a:cxn ang="0">
                <a:pos x="connsiteX31805" y="connsiteY31805"/>
              </a:cxn>
              <a:cxn ang="0">
                <a:pos x="connsiteX31806" y="connsiteY31806"/>
              </a:cxn>
              <a:cxn ang="0">
                <a:pos x="connsiteX31807" y="connsiteY31807"/>
              </a:cxn>
              <a:cxn ang="0">
                <a:pos x="connsiteX31808" y="connsiteY31808"/>
              </a:cxn>
              <a:cxn ang="0">
                <a:pos x="connsiteX31809" y="connsiteY31809"/>
              </a:cxn>
              <a:cxn ang="0">
                <a:pos x="connsiteX31810" y="connsiteY31810"/>
              </a:cxn>
              <a:cxn ang="0">
                <a:pos x="connsiteX31811" y="connsiteY31811"/>
              </a:cxn>
              <a:cxn ang="0">
                <a:pos x="connsiteX31812" y="connsiteY31812"/>
              </a:cxn>
              <a:cxn ang="0">
                <a:pos x="connsiteX31813" y="connsiteY31813"/>
              </a:cxn>
              <a:cxn ang="0">
                <a:pos x="connsiteX31814" y="connsiteY31814"/>
              </a:cxn>
              <a:cxn ang="0">
                <a:pos x="connsiteX31815" y="connsiteY31815"/>
              </a:cxn>
              <a:cxn ang="0">
                <a:pos x="connsiteX31816" y="connsiteY31816"/>
              </a:cxn>
              <a:cxn ang="0">
                <a:pos x="connsiteX31817" y="connsiteY31817"/>
              </a:cxn>
              <a:cxn ang="0">
                <a:pos x="connsiteX31818" y="connsiteY31818"/>
              </a:cxn>
              <a:cxn ang="0">
                <a:pos x="connsiteX31819" y="connsiteY31819"/>
              </a:cxn>
              <a:cxn ang="0">
                <a:pos x="connsiteX31820" y="connsiteY31820"/>
              </a:cxn>
              <a:cxn ang="0">
                <a:pos x="connsiteX31821" y="connsiteY31821"/>
              </a:cxn>
              <a:cxn ang="0">
                <a:pos x="connsiteX31822" y="connsiteY31822"/>
              </a:cxn>
              <a:cxn ang="0">
                <a:pos x="connsiteX31823" y="connsiteY31823"/>
              </a:cxn>
              <a:cxn ang="0">
                <a:pos x="connsiteX31824" y="connsiteY31824"/>
              </a:cxn>
              <a:cxn ang="0">
                <a:pos x="connsiteX31825" y="connsiteY31825"/>
              </a:cxn>
              <a:cxn ang="0">
                <a:pos x="connsiteX31826" y="connsiteY31826"/>
              </a:cxn>
              <a:cxn ang="0">
                <a:pos x="connsiteX31827" y="connsiteY31827"/>
              </a:cxn>
              <a:cxn ang="0">
                <a:pos x="connsiteX31828" y="connsiteY31828"/>
              </a:cxn>
              <a:cxn ang="0">
                <a:pos x="connsiteX31829" y="connsiteY31829"/>
              </a:cxn>
              <a:cxn ang="0">
                <a:pos x="connsiteX31830" y="connsiteY31830"/>
              </a:cxn>
              <a:cxn ang="0">
                <a:pos x="connsiteX31831" y="connsiteY31831"/>
              </a:cxn>
              <a:cxn ang="0">
                <a:pos x="connsiteX31832" y="connsiteY31832"/>
              </a:cxn>
              <a:cxn ang="0">
                <a:pos x="connsiteX31833" y="connsiteY31833"/>
              </a:cxn>
              <a:cxn ang="0">
                <a:pos x="connsiteX31834" y="connsiteY31834"/>
              </a:cxn>
              <a:cxn ang="0">
                <a:pos x="connsiteX31835" y="connsiteY31835"/>
              </a:cxn>
              <a:cxn ang="0">
                <a:pos x="connsiteX31836" y="connsiteY31836"/>
              </a:cxn>
              <a:cxn ang="0">
                <a:pos x="connsiteX31837" y="connsiteY31837"/>
              </a:cxn>
              <a:cxn ang="0">
                <a:pos x="connsiteX31838" y="connsiteY31838"/>
              </a:cxn>
              <a:cxn ang="0">
                <a:pos x="connsiteX31839" y="connsiteY31839"/>
              </a:cxn>
              <a:cxn ang="0">
                <a:pos x="connsiteX31840" y="connsiteY31840"/>
              </a:cxn>
              <a:cxn ang="0">
                <a:pos x="connsiteX31841" y="connsiteY31841"/>
              </a:cxn>
              <a:cxn ang="0">
                <a:pos x="connsiteX31842" y="connsiteY31842"/>
              </a:cxn>
              <a:cxn ang="0">
                <a:pos x="connsiteX31843" y="connsiteY31843"/>
              </a:cxn>
              <a:cxn ang="0">
                <a:pos x="connsiteX31844" y="connsiteY31844"/>
              </a:cxn>
              <a:cxn ang="0">
                <a:pos x="connsiteX31845" y="connsiteY31845"/>
              </a:cxn>
              <a:cxn ang="0">
                <a:pos x="connsiteX31846" y="connsiteY31846"/>
              </a:cxn>
              <a:cxn ang="0">
                <a:pos x="connsiteX31847" y="connsiteY31847"/>
              </a:cxn>
              <a:cxn ang="0">
                <a:pos x="connsiteX31848" y="connsiteY31848"/>
              </a:cxn>
              <a:cxn ang="0">
                <a:pos x="connsiteX31849" y="connsiteY31849"/>
              </a:cxn>
              <a:cxn ang="0">
                <a:pos x="connsiteX31850" y="connsiteY31850"/>
              </a:cxn>
              <a:cxn ang="0">
                <a:pos x="connsiteX31851" y="connsiteY31851"/>
              </a:cxn>
              <a:cxn ang="0">
                <a:pos x="connsiteX31852" y="connsiteY31852"/>
              </a:cxn>
              <a:cxn ang="0">
                <a:pos x="connsiteX31853" y="connsiteY31853"/>
              </a:cxn>
              <a:cxn ang="0">
                <a:pos x="connsiteX31854" y="connsiteY31854"/>
              </a:cxn>
              <a:cxn ang="0">
                <a:pos x="connsiteX31855" y="connsiteY31855"/>
              </a:cxn>
              <a:cxn ang="0">
                <a:pos x="connsiteX31856" y="connsiteY31856"/>
              </a:cxn>
              <a:cxn ang="0">
                <a:pos x="connsiteX31857" y="connsiteY31857"/>
              </a:cxn>
              <a:cxn ang="0">
                <a:pos x="connsiteX31858" y="connsiteY31858"/>
              </a:cxn>
              <a:cxn ang="0">
                <a:pos x="connsiteX31859" y="connsiteY31859"/>
              </a:cxn>
              <a:cxn ang="0">
                <a:pos x="connsiteX31860" y="connsiteY31860"/>
              </a:cxn>
              <a:cxn ang="0">
                <a:pos x="connsiteX31861" y="connsiteY31861"/>
              </a:cxn>
              <a:cxn ang="0">
                <a:pos x="connsiteX31862" y="connsiteY31862"/>
              </a:cxn>
              <a:cxn ang="0">
                <a:pos x="connsiteX31863" y="connsiteY31863"/>
              </a:cxn>
              <a:cxn ang="0">
                <a:pos x="connsiteX31864" y="connsiteY31864"/>
              </a:cxn>
              <a:cxn ang="0">
                <a:pos x="connsiteX31865" y="connsiteY31865"/>
              </a:cxn>
              <a:cxn ang="0">
                <a:pos x="connsiteX31866" y="connsiteY31866"/>
              </a:cxn>
              <a:cxn ang="0">
                <a:pos x="connsiteX31867" y="connsiteY31867"/>
              </a:cxn>
              <a:cxn ang="0">
                <a:pos x="connsiteX31868" y="connsiteY31868"/>
              </a:cxn>
              <a:cxn ang="0">
                <a:pos x="connsiteX31869" y="connsiteY31869"/>
              </a:cxn>
              <a:cxn ang="0">
                <a:pos x="connsiteX31870" y="connsiteY31870"/>
              </a:cxn>
              <a:cxn ang="0">
                <a:pos x="connsiteX31871" y="connsiteY31871"/>
              </a:cxn>
              <a:cxn ang="0">
                <a:pos x="connsiteX31872" y="connsiteY31872"/>
              </a:cxn>
              <a:cxn ang="0">
                <a:pos x="connsiteX31873" y="connsiteY31873"/>
              </a:cxn>
              <a:cxn ang="0">
                <a:pos x="connsiteX31874" y="connsiteY31874"/>
              </a:cxn>
              <a:cxn ang="0">
                <a:pos x="connsiteX31875" y="connsiteY31875"/>
              </a:cxn>
              <a:cxn ang="0">
                <a:pos x="connsiteX31876" y="connsiteY31876"/>
              </a:cxn>
              <a:cxn ang="0">
                <a:pos x="connsiteX31877" y="connsiteY31877"/>
              </a:cxn>
              <a:cxn ang="0">
                <a:pos x="connsiteX31878" y="connsiteY31878"/>
              </a:cxn>
              <a:cxn ang="0">
                <a:pos x="connsiteX31879" y="connsiteY31879"/>
              </a:cxn>
              <a:cxn ang="0">
                <a:pos x="connsiteX31880" y="connsiteY31880"/>
              </a:cxn>
              <a:cxn ang="0">
                <a:pos x="connsiteX31881" y="connsiteY31881"/>
              </a:cxn>
              <a:cxn ang="0">
                <a:pos x="connsiteX31882" y="connsiteY31882"/>
              </a:cxn>
              <a:cxn ang="0">
                <a:pos x="connsiteX31883" y="connsiteY31883"/>
              </a:cxn>
              <a:cxn ang="0">
                <a:pos x="connsiteX31884" y="connsiteY31884"/>
              </a:cxn>
              <a:cxn ang="0">
                <a:pos x="connsiteX31885" y="connsiteY31885"/>
              </a:cxn>
              <a:cxn ang="0">
                <a:pos x="connsiteX31886" y="connsiteY31886"/>
              </a:cxn>
              <a:cxn ang="0">
                <a:pos x="connsiteX31887" y="connsiteY31887"/>
              </a:cxn>
              <a:cxn ang="0">
                <a:pos x="connsiteX31888" y="connsiteY31888"/>
              </a:cxn>
              <a:cxn ang="0">
                <a:pos x="connsiteX31889" y="connsiteY31889"/>
              </a:cxn>
              <a:cxn ang="0">
                <a:pos x="connsiteX31890" y="connsiteY31890"/>
              </a:cxn>
              <a:cxn ang="0">
                <a:pos x="connsiteX31891" y="connsiteY31891"/>
              </a:cxn>
              <a:cxn ang="0">
                <a:pos x="connsiteX31892" y="connsiteY31892"/>
              </a:cxn>
              <a:cxn ang="0">
                <a:pos x="connsiteX31893" y="connsiteY31893"/>
              </a:cxn>
              <a:cxn ang="0">
                <a:pos x="connsiteX31894" y="connsiteY31894"/>
              </a:cxn>
              <a:cxn ang="0">
                <a:pos x="connsiteX31895" y="connsiteY31895"/>
              </a:cxn>
              <a:cxn ang="0">
                <a:pos x="connsiteX31896" y="connsiteY31896"/>
              </a:cxn>
              <a:cxn ang="0">
                <a:pos x="connsiteX31897" y="connsiteY31897"/>
              </a:cxn>
              <a:cxn ang="0">
                <a:pos x="connsiteX31898" y="connsiteY31898"/>
              </a:cxn>
              <a:cxn ang="0">
                <a:pos x="connsiteX31899" y="connsiteY31899"/>
              </a:cxn>
              <a:cxn ang="0">
                <a:pos x="connsiteX31900" y="connsiteY31900"/>
              </a:cxn>
              <a:cxn ang="0">
                <a:pos x="connsiteX31901" y="connsiteY31901"/>
              </a:cxn>
              <a:cxn ang="0">
                <a:pos x="connsiteX31902" y="connsiteY31902"/>
              </a:cxn>
              <a:cxn ang="0">
                <a:pos x="connsiteX31903" y="connsiteY31903"/>
              </a:cxn>
              <a:cxn ang="0">
                <a:pos x="connsiteX31904" y="connsiteY31904"/>
              </a:cxn>
              <a:cxn ang="0">
                <a:pos x="connsiteX31905" y="connsiteY31905"/>
              </a:cxn>
              <a:cxn ang="0">
                <a:pos x="connsiteX31906" y="connsiteY31906"/>
              </a:cxn>
              <a:cxn ang="0">
                <a:pos x="connsiteX31907" y="connsiteY31907"/>
              </a:cxn>
              <a:cxn ang="0">
                <a:pos x="connsiteX31908" y="connsiteY31908"/>
              </a:cxn>
              <a:cxn ang="0">
                <a:pos x="connsiteX31909" y="connsiteY31909"/>
              </a:cxn>
              <a:cxn ang="0">
                <a:pos x="connsiteX31910" y="connsiteY31910"/>
              </a:cxn>
              <a:cxn ang="0">
                <a:pos x="connsiteX31911" y="connsiteY31911"/>
              </a:cxn>
              <a:cxn ang="0">
                <a:pos x="connsiteX31912" y="connsiteY31912"/>
              </a:cxn>
              <a:cxn ang="0">
                <a:pos x="connsiteX31913" y="connsiteY31913"/>
              </a:cxn>
              <a:cxn ang="0">
                <a:pos x="connsiteX31914" y="connsiteY31914"/>
              </a:cxn>
              <a:cxn ang="0">
                <a:pos x="connsiteX31915" y="connsiteY31915"/>
              </a:cxn>
              <a:cxn ang="0">
                <a:pos x="connsiteX31916" y="connsiteY31916"/>
              </a:cxn>
              <a:cxn ang="0">
                <a:pos x="connsiteX31917" y="connsiteY31917"/>
              </a:cxn>
              <a:cxn ang="0">
                <a:pos x="connsiteX31918" y="connsiteY31918"/>
              </a:cxn>
              <a:cxn ang="0">
                <a:pos x="connsiteX31919" y="connsiteY31919"/>
              </a:cxn>
              <a:cxn ang="0">
                <a:pos x="connsiteX31920" y="connsiteY31920"/>
              </a:cxn>
              <a:cxn ang="0">
                <a:pos x="connsiteX31921" y="connsiteY31921"/>
              </a:cxn>
              <a:cxn ang="0">
                <a:pos x="connsiteX31922" y="connsiteY31922"/>
              </a:cxn>
              <a:cxn ang="0">
                <a:pos x="connsiteX31923" y="connsiteY31923"/>
              </a:cxn>
              <a:cxn ang="0">
                <a:pos x="connsiteX31924" y="connsiteY31924"/>
              </a:cxn>
              <a:cxn ang="0">
                <a:pos x="connsiteX31925" y="connsiteY31925"/>
              </a:cxn>
              <a:cxn ang="0">
                <a:pos x="connsiteX31926" y="connsiteY31926"/>
              </a:cxn>
              <a:cxn ang="0">
                <a:pos x="connsiteX31927" y="connsiteY31927"/>
              </a:cxn>
              <a:cxn ang="0">
                <a:pos x="connsiteX31928" y="connsiteY31928"/>
              </a:cxn>
              <a:cxn ang="0">
                <a:pos x="connsiteX31929" y="connsiteY31929"/>
              </a:cxn>
              <a:cxn ang="0">
                <a:pos x="connsiteX31930" y="connsiteY31930"/>
              </a:cxn>
              <a:cxn ang="0">
                <a:pos x="connsiteX31931" y="connsiteY31931"/>
              </a:cxn>
              <a:cxn ang="0">
                <a:pos x="connsiteX31932" y="connsiteY31932"/>
              </a:cxn>
              <a:cxn ang="0">
                <a:pos x="connsiteX31933" y="connsiteY31933"/>
              </a:cxn>
              <a:cxn ang="0">
                <a:pos x="connsiteX31934" y="connsiteY31934"/>
              </a:cxn>
              <a:cxn ang="0">
                <a:pos x="connsiteX31935" y="connsiteY31935"/>
              </a:cxn>
              <a:cxn ang="0">
                <a:pos x="connsiteX31936" y="connsiteY31936"/>
              </a:cxn>
              <a:cxn ang="0">
                <a:pos x="connsiteX31937" y="connsiteY31937"/>
              </a:cxn>
              <a:cxn ang="0">
                <a:pos x="connsiteX31938" y="connsiteY31938"/>
              </a:cxn>
              <a:cxn ang="0">
                <a:pos x="connsiteX31939" y="connsiteY31939"/>
              </a:cxn>
              <a:cxn ang="0">
                <a:pos x="connsiteX31940" y="connsiteY31940"/>
              </a:cxn>
              <a:cxn ang="0">
                <a:pos x="connsiteX31941" y="connsiteY31941"/>
              </a:cxn>
              <a:cxn ang="0">
                <a:pos x="connsiteX31942" y="connsiteY31942"/>
              </a:cxn>
              <a:cxn ang="0">
                <a:pos x="connsiteX31943" y="connsiteY31943"/>
              </a:cxn>
              <a:cxn ang="0">
                <a:pos x="connsiteX31944" y="connsiteY31944"/>
              </a:cxn>
              <a:cxn ang="0">
                <a:pos x="connsiteX31945" y="connsiteY31945"/>
              </a:cxn>
              <a:cxn ang="0">
                <a:pos x="connsiteX31946" y="connsiteY31946"/>
              </a:cxn>
              <a:cxn ang="0">
                <a:pos x="connsiteX31947" y="connsiteY31947"/>
              </a:cxn>
              <a:cxn ang="0">
                <a:pos x="connsiteX31948" y="connsiteY31948"/>
              </a:cxn>
              <a:cxn ang="0">
                <a:pos x="connsiteX31949" y="connsiteY31949"/>
              </a:cxn>
              <a:cxn ang="0">
                <a:pos x="connsiteX31950" y="connsiteY31950"/>
              </a:cxn>
              <a:cxn ang="0">
                <a:pos x="connsiteX31951" y="connsiteY31951"/>
              </a:cxn>
              <a:cxn ang="0">
                <a:pos x="connsiteX31952" y="connsiteY31952"/>
              </a:cxn>
              <a:cxn ang="0">
                <a:pos x="connsiteX31953" y="connsiteY31953"/>
              </a:cxn>
              <a:cxn ang="0">
                <a:pos x="connsiteX31954" y="connsiteY31954"/>
              </a:cxn>
              <a:cxn ang="0">
                <a:pos x="connsiteX31955" y="connsiteY31955"/>
              </a:cxn>
              <a:cxn ang="0">
                <a:pos x="connsiteX31956" y="connsiteY31956"/>
              </a:cxn>
              <a:cxn ang="0">
                <a:pos x="connsiteX31957" y="connsiteY31957"/>
              </a:cxn>
              <a:cxn ang="0">
                <a:pos x="connsiteX31958" y="connsiteY31958"/>
              </a:cxn>
              <a:cxn ang="0">
                <a:pos x="connsiteX31959" y="connsiteY31959"/>
              </a:cxn>
              <a:cxn ang="0">
                <a:pos x="connsiteX31960" y="connsiteY31960"/>
              </a:cxn>
              <a:cxn ang="0">
                <a:pos x="connsiteX31961" y="connsiteY31961"/>
              </a:cxn>
              <a:cxn ang="0">
                <a:pos x="connsiteX31962" y="connsiteY31962"/>
              </a:cxn>
              <a:cxn ang="0">
                <a:pos x="connsiteX31963" y="connsiteY31963"/>
              </a:cxn>
              <a:cxn ang="0">
                <a:pos x="connsiteX31964" y="connsiteY31964"/>
              </a:cxn>
              <a:cxn ang="0">
                <a:pos x="connsiteX31965" y="connsiteY31965"/>
              </a:cxn>
              <a:cxn ang="0">
                <a:pos x="connsiteX31966" y="connsiteY31966"/>
              </a:cxn>
              <a:cxn ang="0">
                <a:pos x="connsiteX31967" y="connsiteY31967"/>
              </a:cxn>
              <a:cxn ang="0">
                <a:pos x="connsiteX31968" y="connsiteY31968"/>
              </a:cxn>
              <a:cxn ang="0">
                <a:pos x="connsiteX31969" y="connsiteY31969"/>
              </a:cxn>
              <a:cxn ang="0">
                <a:pos x="connsiteX31970" y="connsiteY31970"/>
              </a:cxn>
              <a:cxn ang="0">
                <a:pos x="connsiteX31971" y="connsiteY31971"/>
              </a:cxn>
              <a:cxn ang="0">
                <a:pos x="connsiteX31972" y="connsiteY31972"/>
              </a:cxn>
              <a:cxn ang="0">
                <a:pos x="connsiteX31973" y="connsiteY31973"/>
              </a:cxn>
              <a:cxn ang="0">
                <a:pos x="connsiteX31974" y="connsiteY31974"/>
              </a:cxn>
              <a:cxn ang="0">
                <a:pos x="connsiteX31975" y="connsiteY31975"/>
              </a:cxn>
              <a:cxn ang="0">
                <a:pos x="connsiteX31976" y="connsiteY31976"/>
              </a:cxn>
              <a:cxn ang="0">
                <a:pos x="connsiteX31977" y="connsiteY31977"/>
              </a:cxn>
              <a:cxn ang="0">
                <a:pos x="connsiteX31978" y="connsiteY31978"/>
              </a:cxn>
              <a:cxn ang="0">
                <a:pos x="connsiteX31979" y="connsiteY31979"/>
              </a:cxn>
              <a:cxn ang="0">
                <a:pos x="connsiteX31980" y="connsiteY31980"/>
              </a:cxn>
              <a:cxn ang="0">
                <a:pos x="connsiteX31981" y="connsiteY31981"/>
              </a:cxn>
              <a:cxn ang="0">
                <a:pos x="connsiteX31982" y="connsiteY31982"/>
              </a:cxn>
              <a:cxn ang="0">
                <a:pos x="connsiteX31983" y="connsiteY31983"/>
              </a:cxn>
              <a:cxn ang="0">
                <a:pos x="connsiteX31984" y="connsiteY31984"/>
              </a:cxn>
              <a:cxn ang="0">
                <a:pos x="connsiteX31985" y="connsiteY31985"/>
              </a:cxn>
              <a:cxn ang="0">
                <a:pos x="connsiteX31986" y="connsiteY31986"/>
              </a:cxn>
              <a:cxn ang="0">
                <a:pos x="connsiteX31987" y="connsiteY31987"/>
              </a:cxn>
              <a:cxn ang="0">
                <a:pos x="connsiteX31988" y="connsiteY31988"/>
              </a:cxn>
              <a:cxn ang="0">
                <a:pos x="connsiteX31989" y="connsiteY31989"/>
              </a:cxn>
              <a:cxn ang="0">
                <a:pos x="connsiteX31990" y="connsiteY31990"/>
              </a:cxn>
              <a:cxn ang="0">
                <a:pos x="connsiteX31991" y="connsiteY31991"/>
              </a:cxn>
              <a:cxn ang="0">
                <a:pos x="connsiteX31992" y="connsiteY31992"/>
              </a:cxn>
              <a:cxn ang="0">
                <a:pos x="connsiteX31993" y="connsiteY31993"/>
              </a:cxn>
              <a:cxn ang="0">
                <a:pos x="connsiteX31994" y="connsiteY31994"/>
              </a:cxn>
              <a:cxn ang="0">
                <a:pos x="connsiteX31995" y="connsiteY31995"/>
              </a:cxn>
              <a:cxn ang="0">
                <a:pos x="connsiteX31996" y="connsiteY31996"/>
              </a:cxn>
              <a:cxn ang="0">
                <a:pos x="connsiteX31997" y="connsiteY31997"/>
              </a:cxn>
              <a:cxn ang="0">
                <a:pos x="connsiteX31998" y="connsiteY31998"/>
              </a:cxn>
              <a:cxn ang="0">
                <a:pos x="connsiteX31999" y="connsiteY31999"/>
              </a:cxn>
              <a:cxn ang="0">
                <a:pos x="connsiteX32000" y="connsiteY32000"/>
              </a:cxn>
              <a:cxn ang="0">
                <a:pos x="connsiteX32001" y="connsiteY32001"/>
              </a:cxn>
              <a:cxn ang="0">
                <a:pos x="connsiteX32002" y="connsiteY32002"/>
              </a:cxn>
              <a:cxn ang="0">
                <a:pos x="connsiteX32003" y="connsiteY32003"/>
              </a:cxn>
              <a:cxn ang="0">
                <a:pos x="connsiteX32004" y="connsiteY32004"/>
              </a:cxn>
              <a:cxn ang="0">
                <a:pos x="connsiteX32005" y="connsiteY32005"/>
              </a:cxn>
              <a:cxn ang="0">
                <a:pos x="connsiteX32006" y="connsiteY32006"/>
              </a:cxn>
              <a:cxn ang="0">
                <a:pos x="connsiteX32007" y="connsiteY32007"/>
              </a:cxn>
              <a:cxn ang="0">
                <a:pos x="connsiteX32008" y="connsiteY32008"/>
              </a:cxn>
              <a:cxn ang="0">
                <a:pos x="connsiteX32009" y="connsiteY32009"/>
              </a:cxn>
              <a:cxn ang="0">
                <a:pos x="connsiteX32010" y="connsiteY32010"/>
              </a:cxn>
              <a:cxn ang="0">
                <a:pos x="connsiteX32011" y="connsiteY32011"/>
              </a:cxn>
              <a:cxn ang="0">
                <a:pos x="connsiteX32012" y="connsiteY32012"/>
              </a:cxn>
              <a:cxn ang="0">
                <a:pos x="connsiteX32013" y="connsiteY32013"/>
              </a:cxn>
              <a:cxn ang="0">
                <a:pos x="connsiteX32014" y="connsiteY32014"/>
              </a:cxn>
              <a:cxn ang="0">
                <a:pos x="connsiteX32015" y="connsiteY32015"/>
              </a:cxn>
              <a:cxn ang="0">
                <a:pos x="connsiteX32016" y="connsiteY32016"/>
              </a:cxn>
              <a:cxn ang="0">
                <a:pos x="connsiteX32017" y="connsiteY32017"/>
              </a:cxn>
              <a:cxn ang="0">
                <a:pos x="connsiteX32018" y="connsiteY32018"/>
              </a:cxn>
              <a:cxn ang="0">
                <a:pos x="connsiteX32019" y="connsiteY32019"/>
              </a:cxn>
              <a:cxn ang="0">
                <a:pos x="connsiteX32020" y="connsiteY32020"/>
              </a:cxn>
              <a:cxn ang="0">
                <a:pos x="connsiteX32021" y="connsiteY32021"/>
              </a:cxn>
              <a:cxn ang="0">
                <a:pos x="connsiteX32022" y="connsiteY32022"/>
              </a:cxn>
              <a:cxn ang="0">
                <a:pos x="connsiteX32023" y="connsiteY32023"/>
              </a:cxn>
              <a:cxn ang="0">
                <a:pos x="connsiteX32024" y="connsiteY32024"/>
              </a:cxn>
              <a:cxn ang="0">
                <a:pos x="connsiteX32025" y="connsiteY32025"/>
              </a:cxn>
              <a:cxn ang="0">
                <a:pos x="connsiteX32026" y="connsiteY32026"/>
              </a:cxn>
              <a:cxn ang="0">
                <a:pos x="connsiteX32027" y="connsiteY32027"/>
              </a:cxn>
              <a:cxn ang="0">
                <a:pos x="connsiteX32028" y="connsiteY32028"/>
              </a:cxn>
              <a:cxn ang="0">
                <a:pos x="connsiteX32029" y="connsiteY32029"/>
              </a:cxn>
              <a:cxn ang="0">
                <a:pos x="connsiteX32030" y="connsiteY32030"/>
              </a:cxn>
              <a:cxn ang="0">
                <a:pos x="connsiteX32031" y="connsiteY32031"/>
              </a:cxn>
              <a:cxn ang="0">
                <a:pos x="connsiteX32032" y="connsiteY32032"/>
              </a:cxn>
              <a:cxn ang="0">
                <a:pos x="connsiteX32033" y="connsiteY32033"/>
              </a:cxn>
              <a:cxn ang="0">
                <a:pos x="connsiteX32034" y="connsiteY32034"/>
              </a:cxn>
              <a:cxn ang="0">
                <a:pos x="connsiteX32035" y="connsiteY32035"/>
              </a:cxn>
              <a:cxn ang="0">
                <a:pos x="connsiteX32036" y="connsiteY32036"/>
              </a:cxn>
              <a:cxn ang="0">
                <a:pos x="connsiteX32037" y="connsiteY32037"/>
              </a:cxn>
              <a:cxn ang="0">
                <a:pos x="connsiteX32038" y="connsiteY32038"/>
              </a:cxn>
              <a:cxn ang="0">
                <a:pos x="connsiteX32039" y="connsiteY32039"/>
              </a:cxn>
              <a:cxn ang="0">
                <a:pos x="connsiteX32040" y="connsiteY32040"/>
              </a:cxn>
              <a:cxn ang="0">
                <a:pos x="connsiteX32041" y="connsiteY32041"/>
              </a:cxn>
              <a:cxn ang="0">
                <a:pos x="connsiteX32042" y="connsiteY32042"/>
              </a:cxn>
              <a:cxn ang="0">
                <a:pos x="connsiteX32043" y="connsiteY32043"/>
              </a:cxn>
              <a:cxn ang="0">
                <a:pos x="connsiteX32044" y="connsiteY32044"/>
              </a:cxn>
              <a:cxn ang="0">
                <a:pos x="connsiteX32045" y="connsiteY32045"/>
              </a:cxn>
              <a:cxn ang="0">
                <a:pos x="connsiteX32046" y="connsiteY32046"/>
              </a:cxn>
              <a:cxn ang="0">
                <a:pos x="connsiteX32047" y="connsiteY32047"/>
              </a:cxn>
              <a:cxn ang="0">
                <a:pos x="connsiteX32048" y="connsiteY32048"/>
              </a:cxn>
              <a:cxn ang="0">
                <a:pos x="connsiteX32049" y="connsiteY32049"/>
              </a:cxn>
              <a:cxn ang="0">
                <a:pos x="connsiteX32050" y="connsiteY32050"/>
              </a:cxn>
              <a:cxn ang="0">
                <a:pos x="connsiteX32051" y="connsiteY32051"/>
              </a:cxn>
              <a:cxn ang="0">
                <a:pos x="connsiteX32052" y="connsiteY32052"/>
              </a:cxn>
              <a:cxn ang="0">
                <a:pos x="connsiteX32053" y="connsiteY32053"/>
              </a:cxn>
              <a:cxn ang="0">
                <a:pos x="connsiteX32054" y="connsiteY32054"/>
              </a:cxn>
              <a:cxn ang="0">
                <a:pos x="connsiteX32055" y="connsiteY32055"/>
              </a:cxn>
              <a:cxn ang="0">
                <a:pos x="connsiteX32056" y="connsiteY32056"/>
              </a:cxn>
              <a:cxn ang="0">
                <a:pos x="connsiteX32057" y="connsiteY32057"/>
              </a:cxn>
              <a:cxn ang="0">
                <a:pos x="connsiteX32058" y="connsiteY32058"/>
              </a:cxn>
              <a:cxn ang="0">
                <a:pos x="connsiteX32059" y="connsiteY32059"/>
              </a:cxn>
              <a:cxn ang="0">
                <a:pos x="connsiteX32060" y="connsiteY32060"/>
              </a:cxn>
              <a:cxn ang="0">
                <a:pos x="connsiteX32061" y="connsiteY32061"/>
              </a:cxn>
              <a:cxn ang="0">
                <a:pos x="connsiteX32062" y="connsiteY32062"/>
              </a:cxn>
              <a:cxn ang="0">
                <a:pos x="connsiteX32063" y="connsiteY32063"/>
              </a:cxn>
              <a:cxn ang="0">
                <a:pos x="connsiteX32064" y="connsiteY32064"/>
              </a:cxn>
              <a:cxn ang="0">
                <a:pos x="connsiteX32065" y="connsiteY32065"/>
              </a:cxn>
              <a:cxn ang="0">
                <a:pos x="connsiteX32066" y="connsiteY32066"/>
              </a:cxn>
              <a:cxn ang="0">
                <a:pos x="connsiteX32067" y="connsiteY32067"/>
              </a:cxn>
              <a:cxn ang="0">
                <a:pos x="connsiteX32068" y="connsiteY32068"/>
              </a:cxn>
              <a:cxn ang="0">
                <a:pos x="connsiteX32069" y="connsiteY32069"/>
              </a:cxn>
              <a:cxn ang="0">
                <a:pos x="connsiteX32070" y="connsiteY32070"/>
              </a:cxn>
              <a:cxn ang="0">
                <a:pos x="connsiteX32071" y="connsiteY32071"/>
              </a:cxn>
              <a:cxn ang="0">
                <a:pos x="connsiteX32072" y="connsiteY32072"/>
              </a:cxn>
              <a:cxn ang="0">
                <a:pos x="connsiteX32073" y="connsiteY32073"/>
              </a:cxn>
              <a:cxn ang="0">
                <a:pos x="connsiteX32074" y="connsiteY32074"/>
              </a:cxn>
              <a:cxn ang="0">
                <a:pos x="connsiteX32075" y="connsiteY32075"/>
              </a:cxn>
              <a:cxn ang="0">
                <a:pos x="connsiteX32076" y="connsiteY32076"/>
              </a:cxn>
              <a:cxn ang="0">
                <a:pos x="connsiteX32077" y="connsiteY32077"/>
              </a:cxn>
              <a:cxn ang="0">
                <a:pos x="connsiteX32078" y="connsiteY32078"/>
              </a:cxn>
              <a:cxn ang="0">
                <a:pos x="connsiteX32079" y="connsiteY32079"/>
              </a:cxn>
              <a:cxn ang="0">
                <a:pos x="connsiteX32080" y="connsiteY32080"/>
              </a:cxn>
              <a:cxn ang="0">
                <a:pos x="connsiteX32081" y="connsiteY32081"/>
              </a:cxn>
              <a:cxn ang="0">
                <a:pos x="connsiteX32082" y="connsiteY32082"/>
              </a:cxn>
              <a:cxn ang="0">
                <a:pos x="connsiteX32083" y="connsiteY32083"/>
              </a:cxn>
              <a:cxn ang="0">
                <a:pos x="connsiteX32084" y="connsiteY32084"/>
              </a:cxn>
              <a:cxn ang="0">
                <a:pos x="connsiteX32085" y="connsiteY32085"/>
              </a:cxn>
              <a:cxn ang="0">
                <a:pos x="connsiteX32086" y="connsiteY32086"/>
              </a:cxn>
              <a:cxn ang="0">
                <a:pos x="connsiteX32087" y="connsiteY32087"/>
              </a:cxn>
              <a:cxn ang="0">
                <a:pos x="connsiteX32088" y="connsiteY32088"/>
              </a:cxn>
              <a:cxn ang="0">
                <a:pos x="connsiteX32089" y="connsiteY32089"/>
              </a:cxn>
              <a:cxn ang="0">
                <a:pos x="connsiteX32090" y="connsiteY32090"/>
              </a:cxn>
              <a:cxn ang="0">
                <a:pos x="connsiteX32091" y="connsiteY32091"/>
              </a:cxn>
              <a:cxn ang="0">
                <a:pos x="connsiteX32092" y="connsiteY32092"/>
              </a:cxn>
              <a:cxn ang="0">
                <a:pos x="connsiteX32093" y="connsiteY32093"/>
              </a:cxn>
              <a:cxn ang="0">
                <a:pos x="connsiteX32094" y="connsiteY32094"/>
              </a:cxn>
              <a:cxn ang="0">
                <a:pos x="connsiteX32095" y="connsiteY32095"/>
              </a:cxn>
              <a:cxn ang="0">
                <a:pos x="connsiteX32096" y="connsiteY32096"/>
              </a:cxn>
              <a:cxn ang="0">
                <a:pos x="connsiteX32097" y="connsiteY32097"/>
              </a:cxn>
              <a:cxn ang="0">
                <a:pos x="connsiteX32098" y="connsiteY32098"/>
              </a:cxn>
              <a:cxn ang="0">
                <a:pos x="connsiteX32099" y="connsiteY32099"/>
              </a:cxn>
              <a:cxn ang="0">
                <a:pos x="connsiteX32100" y="connsiteY32100"/>
              </a:cxn>
              <a:cxn ang="0">
                <a:pos x="connsiteX32101" y="connsiteY32101"/>
              </a:cxn>
              <a:cxn ang="0">
                <a:pos x="connsiteX32102" y="connsiteY32102"/>
              </a:cxn>
              <a:cxn ang="0">
                <a:pos x="connsiteX32103" y="connsiteY32103"/>
              </a:cxn>
              <a:cxn ang="0">
                <a:pos x="connsiteX32104" y="connsiteY32104"/>
              </a:cxn>
              <a:cxn ang="0">
                <a:pos x="connsiteX32105" y="connsiteY32105"/>
              </a:cxn>
              <a:cxn ang="0">
                <a:pos x="connsiteX32106" y="connsiteY32106"/>
              </a:cxn>
              <a:cxn ang="0">
                <a:pos x="connsiteX32107" y="connsiteY32107"/>
              </a:cxn>
              <a:cxn ang="0">
                <a:pos x="connsiteX32108" y="connsiteY32108"/>
              </a:cxn>
              <a:cxn ang="0">
                <a:pos x="connsiteX32109" y="connsiteY32109"/>
              </a:cxn>
              <a:cxn ang="0">
                <a:pos x="connsiteX32110" y="connsiteY32110"/>
              </a:cxn>
              <a:cxn ang="0">
                <a:pos x="connsiteX32111" y="connsiteY32111"/>
              </a:cxn>
              <a:cxn ang="0">
                <a:pos x="connsiteX32112" y="connsiteY32112"/>
              </a:cxn>
              <a:cxn ang="0">
                <a:pos x="connsiteX32113" y="connsiteY32113"/>
              </a:cxn>
              <a:cxn ang="0">
                <a:pos x="connsiteX32114" y="connsiteY32114"/>
              </a:cxn>
              <a:cxn ang="0">
                <a:pos x="connsiteX32115" y="connsiteY32115"/>
              </a:cxn>
              <a:cxn ang="0">
                <a:pos x="connsiteX32116" y="connsiteY32116"/>
              </a:cxn>
              <a:cxn ang="0">
                <a:pos x="connsiteX32117" y="connsiteY32117"/>
              </a:cxn>
              <a:cxn ang="0">
                <a:pos x="connsiteX32118" y="connsiteY32118"/>
              </a:cxn>
              <a:cxn ang="0">
                <a:pos x="connsiteX32119" y="connsiteY32119"/>
              </a:cxn>
              <a:cxn ang="0">
                <a:pos x="connsiteX32120" y="connsiteY32120"/>
              </a:cxn>
              <a:cxn ang="0">
                <a:pos x="connsiteX32121" y="connsiteY32121"/>
              </a:cxn>
              <a:cxn ang="0">
                <a:pos x="connsiteX32122" y="connsiteY32122"/>
              </a:cxn>
              <a:cxn ang="0">
                <a:pos x="connsiteX32123" y="connsiteY32123"/>
              </a:cxn>
              <a:cxn ang="0">
                <a:pos x="connsiteX32124" y="connsiteY32124"/>
              </a:cxn>
              <a:cxn ang="0">
                <a:pos x="connsiteX32125" y="connsiteY32125"/>
              </a:cxn>
              <a:cxn ang="0">
                <a:pos x="connsiteX32126" y="connsiteY32126"/>
              </a:cxn>
              <a:cxn ang="0">
                <a:pos x="connsiteX32127" y="connsiteY32127"/>
              </a:cxn>
              <a:cxn ang="0">
                <a:pos x="connsiteX32128" y="connsiteY32128"/>
              </a:cxn>
              <a:cxn ang="0">
                <a:pos x="connsiteX32129" y="connsiteY32129"/>
              </a:cxn>
              <a:cxn ang="0">
                <a:pos x="connsiteX32130" y="connsiteY32130"/>
              </a:cxn>
              <a:cxn ang="0">
                <a:pos x="connsiteX32131" y="connsiteY32131"/>
              </a:cxn>
              <a:cxn ang="0">
                <a:pos x="connsiteX32132" y="connsiteY32132"/>
              </a:cxn>
              <a:cxn ang="0">
                <a:pos x="connsiteX32133" y="connsiteY32133"/>
              </a:cxn>
              <a:cxn ang="0">
                <a:pos x="connsiteX32134" y="connsiteY32134"/>
              </a:cxn>
              <a:cxn ang="0">
                <a:pos x="connsiteX32135" y="connsiteY32135"/>
              </a:cxn>
              <a:cxn ang="0">
                <a:pos x="connsiteX32136" y="connsiteY32136"/>
              </a:cxn>
              <a:cxn ang="0">
                <a:pos x="connsiteX32137" y="connsiteY32137"/>
              </a:cxn>
              <a:cxn ang="0">
                <a:pos x="connsiteX32138" y="connsiteY32138"/>
              </a:cxn>
              <a:cxn ang="0">
                <a:pos x="connsiteX32139" y="connsiteY32139"/>
              </a:cxn>
              <a:cxn ang="0">
                <a:pos x="connsiteX32140" y="connsiteY32140"/>
              </a:cxn>
              <a:cxn ang="0">
                <a:pos x="connsiteX32141" y="connsiteY32141"/>
              </a:cxn>
              <a:cxn ang="0">
                <a:pos x="connsiteX32142" y="connsiteY32142"/>
              </a:cxn>
              <a:cxn ang="0">
                <a:pos x="connsiteX32143" y="connsiteY32143"/>
              </a:cxn>
              <a:cxn ang="0">
                <a:pos x="connsiteX32144" y="connsiteY32144"/>
              </a:cxn>
              <a:cxn ang="0">
                <a:pos x="connsiteX32145" y="connsiteY32145"/>
              </a:cxn>
              <a:cxn ang="0">
                <a:pos x="connsiteX32146" y="connsiteY32146"/>
              </a:cxn>
              <a:cxn ang="0">
                <a:pos x="connsiteX32147" y="connsiteY32147"/>
              </a:cxn>
              <a:cxn ang="0">
                <a:pos x="connsiteX32148" y="connsiteY32148"/>
              </a:cxn>
              <a:cxn ang="0">
                <a:pos x="connsiteX32149" y="connsiteY32149"/>
              </a:cxn>
              <a:cxn ang="0">
                <a:pos x="connsiteX32150" y="connsiteY32150"/>
              </a:cxn>
              <a:cxn ang="0">
                <a:pos x="connsiteX32151" y="connsiteY32151"/>
              </a:cxn>
              <a:cxn ang="0">
                <a:pos x="connsiteX32152" y="connsiteY32152"/>
              </a:cxn>
              <a:cxn ang="0">
                <a:pos x="connsiteX32153" y="connsiteY32153"/>
              </a:cxn>
              <a:cxn ang="0">
                <a:pos x="connsiteX32154" y="connsiteY32154"/>
              </a:cxn>
              <a:cxn ang="0">
                <a:pos x="connsiteX32155" y="connsiteY32155"/>
              </a:cxn>
              <a:cxn ang="0">
                <a:pos x="connsiteX32156" y="connsiteY32156"/>
              </a:cxn>
              <a:cxn ang="0">
                <a:pos x="connsiteX32157" y="connsiteY32157"/>
              </a:cxn>
              <a:cxn ang="0">
                <a:pos x="connsiteX32158" y="connsiteY32158"/>
              </a:cxn>
              <a:cxn ang="0">
                <a:pos x="connsiteX32159" y="connsiteY32159"/>
              </a:cxn>
              <a:cxn ang="0">
                <a:pos x="connsiteX32160" y="connsiteY32160"/>
              </a:cxn>
              <a:cxn ang="0">
                <a:pos x="connsiteX32161" y="connsiteY32161"/>
              </a:cxn>
              <a:cxn ang="0">
                <a:pos x="connsiteX32162" y="connsiteY32162"/>
              </a:cxn>
              <a:cxn ang="0">
                <a:pos x="connsiteX32163" y="connsiteY32163"/>
              </a:cxn>
              <a:cxn ang="0">
                <a:pos x="connsiteX32164" y="connsiteY32164"/>
              </a:cxn>
              <a:cxn ang="0">
                <a:pos x="connsiteX32165" y="connsiteY32165"/>
              </a:cxn>
              <a:cxn ang="0">
                <a:pos x="connsiteX32166" y="connsiteY32166"/>
              </a:cxn>
              <a:cxn ang="0">
                <a:pos x="connsiteX32167" y="connsiteY32167"/>
              </a:cxn>
              <a:cxn ang="0">
                <a:pos x="connsiteX32168" y="connsiteY32168"/>
              </a:cxn>
              <a:cxn ang="0">
                <a:pos x="connsiteX32169" y="connsiteY32169"/>
              </a:cxn>
              <a:cxn ang="0">
                <a:pos x="connsiteX32170" y="connsiteY32170"/>
              </a:cxn>
              <a:cxn ang="0">
                <a:pos x="connsiteX32171" y="connsiteY32171"/>
              </a:cxn>
              <a:cxn ang="0">
                <a:pos x="connsiteX32172" y="connsiteY32172"/>
              </a:cxn>
              <a:cxn ang="0">
                <a:pos x="connsiteX32173" y="connsiteY32173"/>
              </a:cxn>
              <a:cxn ang="0">
                <a:pos x="connsiteX32174" y="connsiteY32174"/>
              </a:cxn>
              <a:cxn ang="0">
                <a:pos x="connsiteX32175" y="connsiteY32175"/>
              </a:cxn>
              <a:cxn ang="0">
                <a:pos x="connsiteX32176" y="connsiteY32176"/>
              </a:cxn>
              <a:cxn ang="0">
                <a:pos x="connsiteX32177" y="connsiteY32177"/>
              </a:cxn>
              <a:cxn ang="0">
                <a:pos x="connsiteX32178" y="connsiteY32178"/>
              </a:cxn>
              <a:cxn ang="0">
                <a:pos x="connsiteX32179" y="connsiteY32179"/>
              </a:cxn>
              <a:cxn ang="0">
                <a:pos x="connsiteX32180" y="connsiteY32180"/>
              </a:cxn>
              <a:cxn ang="0">
                <a:pos x="connsiteX32181" y="connsiteY32181"/>
              </a:cxn>
              <a:cxn ang="0">
                <a:pos x="connsiteX32182" y="connsiteY32182"/>
              </a:cxn>
              <a:cxn ang="0">
                <a:pos x="connsiteX32183" y="connsiteY32183"/>
              </a:cxn>
              <a:cxn ang="0">
                <a:pos x="connsiteX32184" y="connsiteY32184"/>
              </a:cxn>
              <a:cxn ang="0">
                <a:pos x="connsiteX32185" y="connsiteY32185"/>
              </a:cxn>
              <a:cxn ang="0">
                <a:pos x="connsiteX32186" y="connsiteY32186"/>
              </a:cxn>
              <a:cxn ang="0">
                <a:pos x="connsiteX32187" y="connsiteY32187"/>
              </a:cxn>
              <a:cxn ang="0">
                <a:pos x="connsiteX32188" y="connsiteY32188"/>
              </a:cxn>
              <a:cxn ang="0">
                <a:pos x="connsiteX32189" y="connsiteY32189"/>
              </a:cxn>
              <a:cxn ang="0">
                <a:pos x="connsiteX32190" y="connsiteY32190"/>
              </a:cxn>
              <a:cxn ang="0">
                <a:pos x="connsiteX32191" y="connsiteY32191"/>
              </a:cxn>
              <a:cxn ang="0">
                <a:pos x="connsiteX32192" y="connsiteY32192"/>
              </a:cxn>
              <a:cxn ang="0">
                <a:pos x="connsiteX32193" y="connsiteY32193"/>
              </a:cxn>
              <a:cxn ang="0">
                <a:pos x="connsiteX32194" y="connsiteY32194"/>
              </a:cxn>
              <a:cxn ang="0">
                <a:pos x="connsiteX32195" y="connsiteY32195"/>
              </a:cxn>
              <a:cxn ang="0">
                <a:pos x="connsiteX32196" y="connsiteY32196"/>
              </a:cxn>
              <a:cxn ang="0">
                <a:pos x="connsiteX32197" y="connsiteY32197"/>
              </a:cxn>
              <a:cxn ang="0">
                <a:pos x="connsiteX32198" y="connsiteY32198"/>
              </a:cxn>
              <a:cxn ang="0">
                <a:pos x="connsiteX32199" y="connsiteY32199"/>
              </a:cxn>
              <a:cxn ang="0">
                <a:pos x="connsiteX32200" y="connsiteY32200"/>
              </a:cxn>
              <a:cxn ang="0">
                <a:pos x="connsiteX32201" y="connsiteY32201"/>
              </a:cxn>
              <a:cxn ang="0">
                <a:pos x="connsiteX32202" y="connsiteY32202"/>
              </a:cxn>
              <a:cxn ang="0">
                <a:pos x="connsiteX32203" y="connsiteY32203"/>
              </a:cxn>
              <a:cxn ang="0">
                <a:pos x="connsiteX32204" y="connsiteY32204"/>
              </a:cxn>
              <a:cxn ang="0">
                <a:pos x="connsiteX32205" y="connsiteY32205"/>
              </a:cxn>
              <a:cxn ang="0">
                <a:pos x="connsiteX32206" y="connsiteY32206"/>
              </a:cxn>
              <a:cxn ang="0">
                <a:pos x="connsiteX32207" y="connsiteY32207"/>
              </a:cxn>
              <a:cxn ang="0">
                <a:pos x="connsiteX32208" y="connsiteY32208"/>
              </a:cxn>
              <a:cxn ang="0">
                <a:pos x="connsiteX32209" y="connsiteY32209"/>
              </a:cxn>
              <a:cxn ang="0">
                <a:pos x="connsiteX32210" y="connsiteY32210"/>
              </a:cxn>
              <a:cxn ang="0">
                <a:pos x="connsiteX32211" y="connsiteY32211"/>
              </a:cxn>
              <a:cxn ang="0">
                <a:pos x="connsiteX32212" y="connsiteY32212"/>
              </a:cxn>
              <a:cxn ang="0">
                <a:pos x="connsiteX32213" y="connsiteY32213"/>
              </a:cxn>
              <a:cxn ang="0">
                <a:pos x="connsiteX32214" y="connsiteY32214"/>
              </a:cxn>
              <a:cxn ang="0">
                <a:pos x="connsiteX32215" y="connsiteY32215"/>
              </a:cxn>
              <a:cxn ang="0">
                <a:pos x="connsiteX32216" y="connsiteY32216"/>
              </a:cxn>
              <a:cxn ang="0">
                <a:pos x="connsiteX32217" y="connsiteY32217"/>
              </a:cxn>
              <a:cxn ang="0">
                <a:pos x="connsiteX32218" y="connsiteY32218"/>
              </a:cxn>
              <a:cxn ang="0">
                <a:pos x="connsiteX32219" y="connsiteY32219"/>
              </a:cxn>
              <a:cxn ang="0">
                <a:pos x="connsiteX32220" y="connsiteY32220"/>
              </a:cxn>
              <a:cxn ang="0">
                <a:pos x="connsiteX32221" y="connsiteY32221"/>
              </a:cxn>
              <a:cxn ang="0">
                <a:pos x="connsiteX32222" y="connsiteY32222"/>
              </a:cxn>
              <a:cxn ang="0">
                <a:pos x="connsiteX32223" y="connsiteY32223"/>
              </a:cxn>
              <a:cxn ang="0">
                <a:pos x="connsiteX32224" y="connsiteY32224"/>
              </a:cxn>
              <a:cxn ang="0">
                <a:pos x="connsiteX32225" y="connsiteY32225"/>
              </a:cxn>
              <a:cxn ang="0">
                <a:pos x="connsiteX32226" y="connsiteY32226"/>
              </a:cxn>
              <a:cxn ang="0">
                <a:pos x="connsiteX32227" y="connsiteY32227"/>
              </a:cxn>
              <a:cxn ang="0">
                <a:pos x="connsiteX32228" y="connsiteY32228"/>
              </a:cxn>
              <a:cxn ang="0">
                <a:pos x="connsiteX32229" y="connsiteY32229"/>
              </a:cxn>
              <a:cxn ang="0">
                <a:pos x="connsiteX32230" y="connsiteY32230"/>
              </a:cxn>
              <a:cxn ang="0">
                <a:pos x="connsiteX32231" y="connsiteY32231"/>
              </a:cxn>
              <a:cxn ang="0">
                <a:pos x="connsiteX32232" y="connsiteY32232"/>
              </a:cxn>
              <a:cxn ang="0">
                <a:pos x="connsiteX32233" y="connsiteY32233"/>
              </a:cxn>
              <a:cxn ang="0">
                <a:pos x="connsiteX32234" y="connsiteY32234"/>
              </a:cxn>
              <a:cxn ang="0">
                <a:pos x="connsiteX32235" y="connsiteY32235"/>
              </a:cxn>
              <a:cxn ang="0">
                <a:pos x="connsiteX32236" y="connsiteY32236"/>
              </a:cxn>
              <a:cxn ang="0">
                <a:pos x="connsiteX32237" y="connsiteY32237"/>
              </a:cxn>
              <a:cxn ang="0">
                <a:pos x="connsiteX32238" y="connsiteY32238"/>
              </a:cxn>
              <a:cxn ang="0">
                <a:pos x="connsiteX32239" y="connsiteY32239"/>
              </a:cxn>
              <a:cxn ang="0">
                <a:pos x="connsiteX32240" y="connsiteY32240"/>
              </a:cxn>
              <a:cxn ang="0">
                <a:pos x="connsiteX32241" y="connsiteY32241"/>
              </a:cxn>
              <a:cxn ang="0">
                <a:pos x="connsiteX32242" y="connsiteY32242"/>
              </a:cxn>
              <a:cxn ang="0">
                <a:pos x="connsiteX32243" y="connsiteY32243"/>
              </a:cxn>
              <a:cxn ang="0">
                <a:pos x="connsiteX32244" y="connsiteY32244"/>
              </a:cxn>
              <a:cxn ang="0">
                <a:pos x="connsiteX32245" y="connsiteY32245"/>
              </a:cxn>
              <a:cxn ang="0">
                <a:pos x="connsiteX32246" y="connsiteY32246"/>
              </a:cxn>
              <a:cxn ang="0">
                <a:pos x="connsiteX32247" y="connsiteY32247"/>
              </a:cxn>
              <a:cxn ang="0">
                <a:pos x="connsiteX32248" y="connsiteY32248"/>
              </a:cxn>
              <a:cxn ang="0">
                <a:pos x="connsiteX32249" y="connsiteY32249"/>
              </a:cxn>
              <a:cxn ang="0">
                <a:pos x="connsiteX32250" y="connsiteY32250"/>
              </a:cxn>
              <a:cxn ang="0">
                <a:pos x="connsiteX32251" y="connsiteY32251"/>
              </a:cxn>
              <a:cxn ang="0">
                <a:pos x="connsiteX32252" y="connsiteY32252"/>
              </a:cxn>
              <a:cxn ang="0">
                <a:pos x="connsiteX32253" y="connsiteY32253"/>
              </a:cxn>
              <a:cxn ang="0">
                <a:pos x="connsiteX32254" y="connsiteY32254"/>
              </a:cxn>
              <a:cxn ang="0">
                <a:pos x="connsiteX32255" y="connsiteY32255"/>
              </a:cxn>
              <a:cxn ang="0">
                <a:pos x="connsiteX32256" y="connsiteY32256"/>
              </a:cxn>
              <a:cxn ang="0">
                <a:pos x="connsiteX32257" y="connsiteY32257"/>
              </a:cxn>
              <a:cxn ang="0">
                <a:pos x="connsiteX32258" y="connsiteY32258"/>
              </a:cxn>
              <a:cxn ang="0">
                <a:pos x="connsiteX32259" y="connsiteY32259"/>
              </a:cxn>
              <a:cxn ang="0">
                <a:pos x="connsiteX32260" y="connsiteY32260"/>
              </a:cxn>
              <a:cxn ang="0">
                <a:pos x="connsiteX32261" y="connsiteY32261"/>
              </a:cxn>
              <a:cxn ang="0">
                <a:pos x="connsiteX32262" y="connsiteY32262"/>
              </a:cxn>
              <a:cxn ang="0">
                <a:pos x="connsiteX32263" y="connsiteY32263"/>
              </a:cxn>
              <a:cxn ang="0">
                <a:pos x="connsiteX32264" y="connsiteY32264"/>
              </a:cxn>
              <a:cxn ang="0">
                <a:pos x="connsiteX32265" y="connsiteY32265"/>
              </a:cxn>
              <a:cxn ang="0">
                <a:pos x="connsiteX32266" y="connsiteY32266"/>
              </a:cxn>
              <a:cxn ang="0">
                <a:pos x="connsiteX32267" y="connsiteY32267"/>
              </a:cxn>
              <a:cxn ang="0">
                <a:pos x="connsiteX32268" y="connsiteY32268"/>
              </a:cxn>
              <a:cxn ang="0">
                <a:pos x="connsiteX32269" y="connsiteY32269"/>
              </a:cxn>
              <a:cxn ang="0">
                <a:pos x="connsiteX32270" y="connsiteY32270"/>
              </a:cxn>
              <a:cxn ang="0">
                <a:pos x="connsiteX32271" y="connsiteY32271"/>
              </a:cxn>
              <a:cxn ang="0">
                <a:pos x="connsiteX32272" y="connsiteY32272"/>
              </a:cxn>
              <a:cxn ang="0">
                <a:pos x="connsiteX32273" y="connsiteY32273"/>
              </a:cxn>
              <a:cxn ang="0">
                <a:pos x="connsiteX32274" y="connsiteY32274"/>
              </a:cxn>
              <a:cxn ang="0">
                <a:pos x="connsiteX32275" y="connsiteY32275"/>
              </a:cxn>
              <a:cxn ang="0">
                <a:pos x="connsiteX32276" y="connsiteY32276"/>
              </a:cxn>
              <a:cxn ang="0">
                <a:pos x="connsiteX32277" y="connsiteY32277"/>
              </a:cxn>
              <a:cxn ang="0">
                <a:pos x="connsiteX32278" y="connsiteY32278"/>
              </a:cxn>
              <a:cxn ang="0">
                <a:pos x="connsiteX32279" y="connsiteY32279"/>
              </a:cxn>
              <a:cxn ang="0">
                <a:pos x="connsiteX32280" y="connsiteY32280"/>
              </a:cxn>
              <a:cxn ang="0">
                <a:pos x="connsiteX32281" y="connsiteY32281"/>
              </a:cxn>
              <a:cxn ang="0">
                <a:pos x="connsiteX32282" y="connsiteY32282"/>
              </a:cxn>
              <a:cxn ang="0">
                <a:pos x="connsiteX32283" y="connsiteY32283"/>
              </a:cxn>
              <a:cxn ang="0">
                <a:pos x="connsiteX32284" y="connsiteY32284"/>
              </a:cxn>
              <a:cxn ang="0">
                <a:pos x="connsiteX32285" y="connsiteY32285"/>
              </a:cxn>
              <a:cxn ang="0">
                <a:pos x="connsiteX32286" y="connsiteY32286"/>
              </a:cxn>
              <a:cxn ang="0">
                <a:pos x="connsiteX32287" y="connsiteY32287"/>
              </a:cxn>
              <a:cxn ang="0">
                <a:pos x="connsiteX32288" y="connsiteY32288"/>
              </a:cxn>
              <a:cxn ang="0">
                <a:pos x="connsiteX32289" y="connsiteY32289"/>
              </a:cxn>
              <a:cxn ang="0">
                <a:pos x="connsiteX32290" y="connsiteY32290"/>
              </a:cxn>
              <a:cxn ang="0">
                <a:pos x="connsiteX32291" y="connsiteY32291"/>
              </a:cxn>
              <a:cxn ang="0">
                <a:pos x="connsiteX32292" y="connsiteY32292"/>
              </a:cxn>
              <a:cxn ang="0">
                <a:pos x="connsiteX32293" y="connsiteY32293"/>
              </a:cxn>
              <a:cxn ang="0">
                <a:pos x="connsiteX32294" y="connsiteY32294"/>
              </a:cxn>
              <a:cxn ang="0">
                <a:pos x="connsiteX32295" y="connsiteY32295"/>
              </a:cxn>
              <a:cxn ang="0">
                <a:pos x="connsiteX32296" y="connsiteY32296"/>
              </a:cxn>
              <a:cxn ang="0">
                <a:pos x="connsiteX32297" y="connsiteY32297"/>
              </a:cxn>
              <a:cxn ang="0">
                <a:pos x="connsiteX32298" y="connsiteY32298"/>
              </a:cxn>
              <a:cxn ang="0">
                <a:pos x="connsiteX32299" y="connsiteY32299"/>
              </a:cxn>
              <a:cxn ang="0">
                <a:pos x="connsiteX32300" y="connsiteY32300"/>
              </a:cxn>
              <a:cxn ang="0">
                <a:pos x="connsiteX32301" y="connsiteY32301"/>
              </a:cxn>
              <a:cxn ang="0">
                <a:pos x="connsiteX32302" y="connsiteY32302"/>
              </a:cxn>
              <a:cxn ang="0">
                <a:pos x="connsiteX32303" y="connsiteY32303"/>
              </a:cxn>
              <a:cxn ang="0">
                <a:pos x="connsiteX32304" y="connsiteY32304"/>
              </a:cxn>
              <a:cxn ang="0">
                <a:pos x="connsiteX32305" y="connsiteY32305"/>
              </a:cxn>
              <a:cxn ang="0">
                <a:pos x="connsiteX32306" y="connsiteY32306"/>
              </a:cxn>
              <a:cxn ang="0">
                <a:pos x="connsiteX32307" y="connsiteY32307"/>
              </a:cxn>
              <a:cxn ang="0">
                <a:pos x="connsiteX32308" y="connsiteY32308"/>
              </a:cxn>
              <a:cxn ang="0">
                <a:pos x="connsiteX32309" y="connsiteY32309"/>
              </a:cxn>
              <a:cxn ang="0">
                <a:pos x="connsiteX32310" y="connsiteY32310"/>
              </a:cxn>
              <a:cxn ang="0">
                <a:pos x="connsiteX32311" y="connsiteY32311"/>
              </a:cxn>
              <a:cxn ang="0">
                <a:pos x="connsiteX32312" y="connsiteY32312"/>
              </a:cxn>
              <a:cxn ang="0">
                <a:pos x="connsiteX32313" y="connsiteY32313"/>
              </a:cxn>
              <a:cxn ang="0">
                <a:pos x="connsiteX32314" y="connsiteY32314"/>
              </a:cxn>
              <a:cxn ang="0">
                <a:pos x="connsiteX32315" y="connsiteY32315"/>
              </a:cxn>
              <a:cxn ang="0">
                <a:pos x="connsiteX32316" y="connsiteY32316"/>
              </a:cxn>
              <a:cxn ang="0">
                <a:pos x="connsiteX32317" y="connsiteY32317"/>
              </a:cxn>
              <a:cxn ang="0">
                <a:pos x="connsiteX32318" y="connsiteY32318"/>
              </a:cxn>
              <a:cxn ang="0">
                <a:pos x="connsiteX32319" y="connsiteY32319"/>
              </a:cxn>
              <a:cxn ang="0">
                <a:pos x="connsiteX32320" y="connsiteY32320"/>
              </a:cxn>
              <a:cxn ang="0">
                <a:pos x="connsiteX32321" y="connsiteY32321"/>
              </a:cxn>
              <a:cxn ang="0">
                <a:pos x="connsiteX32322" y="connsiteY32322"/>
              </a:cxn>
              <a:cxn ang="0">
                <a:pos x="connsiteX32323" y="connsiteY32323"/>
              </a:cxn>
              <a:cxn ang="0">
                <a:pos x="connsiteX32324" y="connsiteY32324"/>
              </a:cxn>
              <a:cxn ang="0">
                <a:pos x="connsiteX32325" y="connsiteY32325"/>
              </a:cxn>
              <a:cxn ang="0">
                <a:pos x="connsiteX32326" y="connsiteY32326"/>
              </a:cxn>
              <a:cxn ang="0">
                <a:pos x="connsiteX32327" y="connsiteY32327"/>
              </a:cxn>
              <a:cxn ang="0">
                <a:pos x="connsiteX32328" y="connsiteY32328"/>
              </a:cxn>
              <a:cxn ang="0">
                <a:pos x="connsiteX32329" y="connsiteY32329"/>
              </a:cxn>
              <a:cxn ang="0">
                <a:pos x="connsiteX32330" y="connsiteY32330"/>
              </a:cxn>
              <a:cxn ang="0">
                <a:pos x="connsiteX32331" y="connsiteY32331"/>
              </a:cxn>
              <a:cxn ang="0">
                <a:pos x="connsiteX32332" y="connsiteY32332"/>
              </a:cxn>
              <a:cxn ang="0">
                <a:pos x="connsiteX32333" y="connsiteY32333"/>
              </a:cxn>
              <a:cxn ang="0">
                <a:pos x="connsiteX32334" y="connsiteY32334"/>
              </a:cxn>
              <a:cxn ang="0">
                <a:pos x="connsiteX32335" y="connsiteY32335"/>
              </a:cxn>
              <a:cxn ang="0">
                <a:pos x="connsiteX32336" y="connsiteY32336"/>
              </a:cxn>
              <a:cxn ang="0">
                <a:pos x="connsiteX32337" y="connsiteY32337"/>
              </a:cxn>
              <a:cxn ang="0">
                <a:pos x="connsiteX32338" y="connsiteY32338"/>
              </a:cxn>
              <a:cxn ang="0">
                <a:pos x="connsiteX32339" y="connsiteY32339"/>
              </a:cxn>
              <a:cxn ang="0">
                <a:pos x="connsiteX32340" y="connsiteY32340"/>
              </a:cxn>
              <a:cxn ang="0">
                <a:pos x="connsiteX32341" y="connsiteY32341"/>
              </a:cxn>
              <a:cxn ang="0">
                <a:pos x="connsiteX32342" y="connsiteY32342"/>
              </a:cxn>
              <a:cxn ang="0">
                <a:pos x="connsiteX32343" y="connsiteY32343"/>
              </a:cxn>
              <a:cxn ang="0">
                <a:pos x="connsiteX32344" y="connsiteY32344"/>
              </a:cxn>
              <a:cxn ang="0">
                <a:pos x="connsiteX32345" y="connsiteY32345"/>
              </a:cxn>
              <a:cxn ang="0">
                <a:pos x="connsiteX32346" y="connsiteY32346"/>
              </a:cxn>
              <a:cxn ang="0">
                <a:pos x="connsiteX32347" y="connsiteY32347"/>
              </a:cxn>
              <a:cxn ang="0">
                <a:pos x="connsiteX32348" y="connsiteY32348"/>
              </a:cxn>
              <a:cxn ang="0">
                <a:pos x="connsiteX32349" y="connsiteY32349"/>
              </a:cxn>
              <a:cxn ang="0">
                <a:pos x="connsiteX32350" y="connsiteY32350"/>
              </a:cxn>
              <a:cxn ang="0">
                <a:pos x="connsiteX32351" y="connsiteY32351"/>
              </a:cxn>
              <a:cxn ang="0">
                <a:pos x="connsiteX32352" y="connsiteY32352"/>
              </a:cxn>
              <a:cxn ang="0">
                <a:pos x="connsiteX32353" y="connsiteY32353"/>
              </a:cxn>
              <a:cxn ang="0">
                <a:pos x="connsiteX32354" y="connsiteY32354"/>
              </a:cxn>
              <a:cxn ang="0">
                <a:pos x="connsiteX32355" y="connsiteY32355"/>
              </a:cxn>
              <a:cxn ang="0">
                <a:pos x="connsiteX32356" y="connsiteY32356"/>
              </a:cxn>
              <a:cxn ang="0">
                <a:pos x="connsiteX32357" y="connsiteY32357"/>
              </a:cxn>
              <a:cxn ang="0">
                <a:pos x="connsiteX32358" y="connsiteY32358"/>
              </a:cxn>
              <a:cxn ang="0">
                <a:pos x="connsiteX32359" y="connsiteY32359"/>
              </a:cxn>
              <a:cxn ang="0">
                <a:pos x="connsiteX32360" y="connsiteY32360"/>
              </a:cxn>
              <a:cxn ang="0">
                <a:pos x="connsiteX32361" y="connsiteY32361"/>
              </a:cxn>
              <a:cxn ang="0">
                <a:pos x="connsiteX32362" y="connsiteY32362"/>
              </a:cxn>
              <a:cxn ang="0">
                <a:pos x="connsiteX32363" y="connsiteY32363"/>
              </a:cxn>
              <a:cxn ang="0">
                <a:pos x="connsiteX32364" y="connsiteY32364"/>
              </a:cxn>
              <a:cxn ang="0">
                <a:pos x="connsiteX32365" y="connsiteY32365"/>
              </a:cxn>
              <a:cxn ang="0">
                <a:pos x="connsiteX32366" y="connsiteY32366"/>
              </a:cxn>
              <a:cxn ang="0">
                <a:pos x="connsiteX32367" y="connsiteY32367"/>
              </a:cxn>
              <a:cxn ang="0">
                <a:pos x="connsiteX32368" y="connsiteY32368"/>
              </a:cxn>
              <a:cxn ang="0">
                <a:pos x="connsiteX32369" y="connsiteY32369"/>
              </a:cxn>
              <a:cxn ang="0">
                <a:pos x="connsiteX32370" y="connsiteY32370"/>
              </a:cxn>
              <a:cxn ang="0">
                <a:pos x="connsiteX32371" y="connsiteY32371"/>
              </a:cxn>
              <a:cxn ang="0">
                <a:pos x="connsiteX32372" y="connsiteY32372"/>
              </a:cxn>
              <a:cxn ang="0">
                <a:pos x="connsiteX32373" y="connsiteY32373"/>
              </a:cxn>
              <a:cxn ang="0">
                <a:pos x="connsiteX32374" y="connsiteY32374"/>
              </a:cxn>
              <a:cxn ang="0">
                <a:pos x="connsiteX32375" y="connsiteY32375"/>
              </a:cxn>
              <a:cxn ang="0">
                <a:pos x="connsiteX32376" y="connsiteY32376"/>
              </a:cxn>
              <a:cxn ang="0">
                <a:pos x="connsiteX32377" y="connsiteY32377"/>
              </a:cxn>
              <a:cxn ang="0">
                <a:pos x="connsiteX32378" y="connsiteY32378"/>
              </a:cxn>
              <a:cxn ang="0">
                <a:pos x="connsiteX32379" y="connsiteY32379"/>
              </a:cxn>
              <a:cxn ang="0">
                <a:pos x="connsiteX32380" y="connsiteY32380"/>
              </a:cxn>
              <a:cxn ang="0">
                <a:pos x="connsiteX32381" y="connsiteY32381"/>
              </a:cxn>
              <a:cxn ang="0">
                <a:pos x="connsiteX32382" y="connsiteY32382"/>
              </a:cxn>
              <a:cxn ang="0">
                <a:pos x="connsiteX32383" y="connsiteY32383"/>
              </a:cxn>
              <a:cxn ang="0">
                <a:pos x="connsiteX32384" y="connsiteY32384"/>
              </a:cxn>
              <a:cxn ang="0">
                <a:pos x="connsiteX32385" y="connsiteY32385"/>
              </a:cxn>
              <a:cxn ang="0">
                <a:pos x="connsiteX32386" y="connsiteY32386"/>
              </a:cxn>
              <a:cxn ang="0">
                <a:pos x="connsiteX32387" y="connsiteY32387"/>
              </a:cxn>
              <a:cxn ang="0">
                <a:pos x="connsiteX32388" y="connsiteY32388"/>
              </a:cxn>
              <a:cxn ang="0">
                <a:pos x="connsiteX32389" y="connsiteY32389"/>
              </a:cxn>
              <a:cxn ang="0">
                <a:pos x="connsiteX32390" y="connsiteY32390"/>
              </a:cxn>
              <a:cxn ang="0">
                <a:pos x="connsiteX32391" y="connsiteY32391"/>
              </a:cxn>
              <a:cxn ang="0">
                <a:pos x="connsiteX32392" y="connsiteY32392"/>
              </a:cxn>
              <a:cxn ang="0">
                <a:pos x="connsiteX32393" y="connsiteY32393"/>
              </a:cxn>
              <a:cxn ang="0">
                <a:pos x="connsiteX32394" y="connsiteY32394"/>
              </a:cxn>
              <a:cxn ang="0">
                <a:pos x="connsiteX32395" y="connsiteY32395"/>
              </a:cxn>
              <a:cxn ang="0">
                <a:pos x="connsiteX32396" y="connsiteY32396"/>
              </a:cxn>
              <a:cxn ang="0">
                <a:pos x="connsiteX32397" y="connsiteY32397"/>
              </a:cxn>
              <a:cxn ang="0">
                <a:pos x="connsiteX32398" y="connsiteY32398"/>
              </a:cxn>
              <a:cxn ang="0">
                <a:pos x="connsiteX32399" y="connsiteY32399"/>
              </a:cxn>
              <a:cxn ang="0">
                <a:pos x="connsiteX32400" y="connsiteY32400"/>
              </a:cxn>
              <a:cxn ang="0">
                <a:pos x="connsiteX32401" y="connsiteY32401"/>
              </a:cxn>
              <a:cxn ang="0">
                <a:pos x="connsiteX32402" y="connsiteY32402"/>
              </a:cxn>
              <a:cxn ang="0">
                <a:pos x="connsiteX32403" y="connsiteY32403"/>
              </a:cxn>
              <a:cxn ang="0">
                <a:pos x="connsiteX32404" y="connsiteY32404"/>
              </a:cxn>
              <a:cxn ang="0">
                <a:pos x="connsiteX32405" y="connsiteY32405"/>
              </a:cxn>
              <a:cxn ang="0">
                <a:pos x="connsiteX32406" y="connsiteY32406"/>
              </a:cxn>
              <a:cxn ang="0">
                <a:pos x="connsiteX32407" y="connsiteY32407"/>
              </a:cxn>
              <a:cxn ang="0">
                <a:pos x="connsiteX32408" y="connsiteY32408"/>
              </a:cxn>
              <a:cxn ang="0">
                <a:pos x="connsiteX32409" y="connsiteY32409"/>
              </a:cxn>
              <a:cxn ang="0">
                <a:pos x="connsiteX32410" y="connsiteY32410"/>
              </a:cxn>
              <a:cxn ang="0">
                <a:pos x="connsiteX32411" y="connsiteY32411"/>
              </a:cxn>
              <a:cxn ang="0">
                <a:pos x="connsiteX32412" y="connsiteY32412"/>
              </a:cxn>
              <a:cxn ang="0">
                <a:pos x="connsiteX32413" y="connsiteY32413"/>
              </a:cxn>
              <a:cxn ang="0">
                <a:pos x="connsiteX32414" y="connsiteY32414"/>
              </a:cxn>
              <a:cxn ang="0">
                <a:pos x="connsiteX32415" y="connsiteY32415"/>
              </a:cxn>
              <a:cxn ang="0">
                <a:pos x="connsiteX32416" y="connsiteY32416"/>
              </a:cxn>
              <a:cxn ang="0">
                <a:pos x="connsiteX32417" y="connsiteY32417"/>
              </a:cxn>
              <a:cxn ang="0">
                <a:pos x="connsiteX32418" y="connsiteY32418"/>
              </a:cxn>
              <a:cxn ang="0">
                <a:pos x="connsiteX32419" y="connsiteY32419"/>
              </a:cxn>
              <a:cxn ang="0">
                <a:pos x="connsiteX32420" y="connsiteY32420"/>
              </a:cxn>
              <a:cxn ang="0">
                <a:pos x="connsiteX32421" y="connsiteY32421"/>
              </a:cxn>
              <a:cxn ang="0">
                <a:pos x="connsiteX32422" y="connsiteY32422"/>
              </a:cxn>
              <a:cxn ang="0">
                <a:pos x="connsiteX32423" y="connsiteY32423"/>
              </a:cxn>
              <a:cxn ang="0">
                <a:pos x="connsiteX32424" y="connsiteY32424"/>
              </a:cxn>
              <a:cxn ang="0">
                <a:pos x="connsiteX32425" y="connsiteY32425"/>
              </a:cxn>
              <a:cxn ang="0">
                <a:pos x="connsiteX32426" y="connsiteY32426"/>
              </a:cxn>
              <a:cxn ang="0">
                <a:pos x="connsiteX32427" y="connsiteY32427"/>
              </a:cxn>
              <a:cxn ang="0">
                <a:pos x="connsiteX32428" y="connsiteY32428"/>
              </a:cxn>
              <a:cxn ang="0">
                <a:pos x="connsiteX32429" y="connsiteY32429"/>
              </a:cxn>
              <a:cxn ang="0">
                <a:pos x="connsiteX32430" y="connsiteY32430"/>
              </a:cxn>
              <a:cxn ang="0">
                <a:pos x="connsiteX32431" y="connsiteY32431"/>
              </a:cxn>
              <a:cxn ang="0">
                <a:pos x="connsiteX32432" y="connsiteY32432"/>
              </a:cxn>
              <a:cxn ang="0">
                <a:pos x="connsiteX32433" y="connsiteY32433"/>
              </a:cxn>
              <a:cxn ang="0">
                <a:pos x="connsiteX32434" y="connsiteY32434"/>
              </a:cxn>
              <a:cxn ang="0">
                <a:pos x="connsiteX32435" y="connsiteY32435"/>
              </a:cxn>
              <a:cxn ang="0">
                <a:pos x="connsiteX32436" y="connsiteY32436"/>
              </a:cxn>
              <a:cxn ang="0">
                <a:pos x="connsiteX32437" y="connsiteY32437"/>
              </a:cxn>
              <a:cxn ang="0">
                <a:pos x="connsiteX32438" y="connsiteY32438"/>
              </a:cxn>
              <a:cxn ang="0">
                <a:pos x="connsiteX32439" y="connsiteY32439"/>
              </a:cxn>
              <a:cxn ang="0">
                <a:pos x="connsiteX32440" y="connsiteY32440"/>
              </a:cxn>
              <a:cxn ang="0">
                <a:pos x="connsiteX32441" y="connsiteY32441"/>
              </a:cxn>
              <a:cxn ang="0">
                <a:pos x="connsiteX32442" y="connsiteY32442"/>
              </a:cxn>
              <a:cxn ang="0">
                <a:pos x="connsiteX32443" y="connsiteY32443"/>
              </a:cxn>
              <a:cxn ang="0">
                <a:pos x="connsiteX32444" y="connsiteY32444"/>
              </a:cxn>
              <a:cxn ang="0">
                <a:pos x="connsiteX32445" y="connsiteY32445"/>
              </a:cxn>
              <a:cxn ang="0">
                <a:pos x="connsiteX32446" y="connsiteY32446"/>
              </a:cxn>
              <a:cxn ang="0">
                <a:pos x="connsiteX32447" y="connsiteY32447"/>
              </a:cxn>
              <a:cxn ang="0">
                <a:pos x="connsiteX32448" y="connsiteY32448"/>
              </a:cxn>
              <a:cxn ang="0">
                <a:pos x="connsiteX32449" y="connsiteY32449"/>
              </a:cxn>
              <a:cxn ang="0">
                <a:pos x="connsiteX32450" y="connsiteY32450"/>
              </a:cxn>
              <a:cxn ang="0">
                <a:pos x="connsiteX32451" y="connsiteY32451"/>
              </a:cxn>
              <a:cxn ang="0">
                <a:pos x="connsiteX32452" y="connsiteY32452"/>
              </a:cxn>
              <a:cxn ang="0">
                <a:pos x="connsiteX32453" y="connsiteY32453"/>
              </a:cxn>
              <a:cxn ang="0">
                <a:pos x="connsiteX32454" y="connsiteY32454"/>
              </a:cxn>
              <a:cxn ang="0">
                <a:pos x="connsiteX32455" y="connsiteY32455"/>
              </a:cxn>
              <a:cxn ang="0">
                <a:pos x="connsiteX32456" y="connsiteY32456"/>
              </a:cxn>
              <a:cxn ang="0">
                <a:pos x="connsiteX32457" y="connsiteY32457"/>
              </a:cxn>
              <a:cxn ang="0">
                <a:pos x="connsiteX32458" y="connsiteY32458"/>
              </a:cxn>
              <a:cxn ang="0">
                <a:pos x="connsiteX32459" y="connsiteY32459"/>
              </a:cxn>
              <a:cxn ang="0">
                <a:pos x="connsiteX32460" y="connsiteY32460"/>
              </a:cxn>
              <a:cxn ang="0">
                <a:pos x="connsiteX32461" y="connsiteY32461"/>
              </a:cxn>
              <a:cxn ang="0">
                <a:pos x="connsiteX32462" y="connsiteY32462"/>
              </a:cxn>
              <a:cxn ang="0">
                <a:pos x="connsiteX32463" y="connsiteY32463"/>
              </a:cxn>
              <a:cxn ang="0">
                <a:pos x="connsiteX32464" y="connsiteY32464"/>
              </a:cxn>
              <a:cxn ang="0">
                <a:pos x="connsiteX32465" y="connsiteY32465"/>
              </a:cxn>
              <a:cxn ang="0">
                <a:pos x="connsiteX32466" y="connsiteY32466"/>
              </a:cxn>
              <a:cxn ang="0">
                <a:pos x="connsiteX32467" y="connsiteY32467"/>
              </a:cxn>
              <a:cxn ang="0">
                <a:pos x="connsiteX32468" y="connsiteY32468"/>
              </a:cxn>
              <a:cxn ang="0">
                <a:pos x="connsiteX32469" y="connsiteY32469"/>
              </a:cxn>
              <a:cxn ang="0">
                <a:pos x="connsiteX32470" y="connsiteY32470"/>
              </a:cxn>
              <a:cxn ang="0">
                <a:pos x="connsiteX32471" y="connsiteY32471"/>
              </a:cxn>
              <a:cxn ang="0">
                <a:pos x="connsiteX32472" y="connsiteY32472"/>
              </a:cxn>
              <a:cxn ang="0">
                <a:pos x="connsiteX32473" y="connsiteY32473"/>
              </a:cxn>
              <a:cxn ang="0">
                <a:pos x="connsiteX32474" y="connsiteY32474"/>
              </a:cxn>
              <a:cxn ang="0">
                <a:pos x="connsiteX32475" y="connsiteY32475"/>
              </a:cxn>
              <a:cxn ang="0">
                <a:pos x="connsiteX32476" y="connsiteY32476"/>
              </a:cxn>
              <a:cxn ang="0">
                <a:pos x="connsiteX32477" y="connsiteY32477"/>
              </a:cxn>
              <a:cxn ang="0">
                <a:pos x="connsiteX32478" y="connsiteY32478"/>
              </a:cxn>
              <a:cxn ang="0">
                <a:pos x="connsiteX32479" y="connsiteY32479"/>
              </a:cxn>
              <a:cxn ang="0">
                <a:pos x="connsiteX32480" y="connsiteY32480"/>
              </a:cxn>
              <a:cxn ang="0">
                <a:pos x="connsiteX32481" y="connsiteY32481"/>
              </a:cxn>
              <a:cxn ang="0">
                <a:pos x="connsiteX32482" y="connsiteY32482"/>
              </a:cxn>
              <a:cxn ang="0">
                <a:pos x="connsiteX32483" y="connsiteY32483"/>
              </a:cxn>
              <a:cxn ang="0">
                <a:pos x="connsiteX32484" y="connsiteY32484"/>
              </a:cxn>
              <a:cxn ang="0">
                <a:pos x="connsiteX32485" y="connsiteY32485"/>
              </a:cxn>
              <a:cxn ang="0">
                <a:pos x="connsiteX32486" y="connsiteY32486"/>
              </a:cxn>
              <a:cxn ang="0">
                <a:pos x="connsiteX32487" y="connsiteY32487"/>
              </a:cxn>
              <a:cxn ang="0">
                <a:pos x="connsiteX32488" y="connsiteY32488"/>
              </a:cxn>
              <a:cxn ang="0">
                <a:pos x="connsiteX32489" y="connsiteY32489"/>
              </a:cxn>
              <a:cxn ang="0">
                <a:pos x="connsiteX32490" y="connsiteY32490"/>
              </a:cxn>
              <a:cxn ang="0">
                <a:pos x="connsiteX32491" y="connsiteY32491"/>
              </a:cxn>
              <a:cxn ang="0">
                <a:pos x="connsiteX32492" y="connsiteY32492"/>
              </a:cxn>
              <a:cxn ang="0">
                <a:pos x="connsiteX32493" y="connsiteY32493"/>
              </a:cxn>
              <a:cxn ang="0">
                <a:pos x="connsiteX32494" y="connsiteY32494"/>
              </a:cxn>
              <a:cxn ang="0">
                <a:pos x="connsiteX32495" y="connsiteY32495"/>
              </a:cxn>
              <a:cxn ang="0">
                <a:pos x="connsiteX32496" y="connsiteY32496"/>
              </a:cxn>
              <a:cxn ang="0">
                <a:pos x="connsiteX32497" y="connsiteY32497"/>
              </a:cxn>
              <a:cxn ang="0">
                <a:pos x="connsiteX32498" y="connsiteY32498"/>
              </a:cxn>
              <a:cxn ang="0">
                <a:pos x="connsiteX32499" y="connsiteY32499"/>
              </a:cxn>
              <a:cxn ang="0">
                <a:pos x="connsiteX32500" y="connsiteY32500"/>
              </a:cxn>
              <a:cxn ang="0">
                <a:pos x="connsiteX32501" y="connsiteY32501"/>
              </a:cxn>
              <a:cxn ang="0">
                <a:pos x="connsiteX32502" y="connsiteY32502"/>
              </a:cxn>
              <a:cxn ang="0">
                <a:pos x="connsiteX32503" y="connsiteY32503"/>
              </a:cxn>
              <a:cxn ang="0">
                <a:pos x="connsiteX32504" y="connsiteY32504"/>
              </a:cxn>
              <a:cxn ang="0">
                <a:pos x="connsiteX32505" y="connsiteY32505"/>
              </a:cxn>
              <a:cxn ang="0">
                <a:pos x="connsiteX32506" y="connsiteY32506"/>
              </a:cxn>
              <a:cxn ang="0">
                <a:pos x="connsiteX32507" y="connsiteY32507"/>
              </a:cxn>
              <a:cxn ang="0">
                <a:pos x="connsiteX32508" y="connsiteY32508"/>
              </a:cxn>
              <a:cxn ang="0">
                <a:pos x="connsiteX32509" y="connsiteY32509"/>
              </a:cxn>
              <a:cxn ang="0">
                <a:pos x="connsiteX32510" y="connsiteY32510"/>
              </a:cxn>
              <a:cxn ang="0">
                <a:pos x="connsiteX32511" y="connsiteY32511"/>
              </a:cxn>
              <a:cxn ang="0">
                <a:pos x="connsiteX32512" y="connsiteY32512"/>
              </a:cxn>
              <a:cxn ang="0">
                <a:pos x="connsiteX32513" y="connsiteY32513"/>
              </a:cxn>
              <a:cxn ang="0">
                <a:pos x="connsiteX32514" y="connsiteY32514"/>
              </a:cxn>
              <a:cxn ang="0">
                <a:pos x="connsiteX32515" y="connsiteY32515"/>
              </a:cxn>
              <a:cxn ang="0">
                <a:pos x="connsiteX32516" y="connsiteY32516"/>
              </a:cxn>
              <a:cxn ang="0">
                <a:pos x="connsiteX32517" y="connsiteY32517"/>
              </a:cxn>
              <a:cxn ang="0">
                <a:pos x="connsiteX32518" y="connsiteY32518"/>
              </a:cxn>
              <a:cxn ang="0">
                <a:pos x="connsiteX32519" y="connsiteY32519"/>
              </a:cxn>
              <a:cxn ang="0">
                <a:pos x="connsiteX32520" y="connsiteY32520"/>
              </a:cxn>
              <a:cxn ang="0">
                <a:pos x="connsiteX32521" y="connsiteY32521"/>
              </a:cxn>
              <a:cxn ang="0">
                <a:pos x="connsiteX32522" y="connsiteY32522"/>
              </a:cxn>
              <a:cxn ang="0">
                <a:pos x="connsiteX32523" y="connsiteY32523"/>
              </a:cxn>
              <a:cxn ang="0">
                <a:pos x="connsiteX32524" y="connsiteY32524"/>
              </a:cxn>
              <a:cxn ang="0">
                <a:pos x="connsiteX32525" y="connsiteY32525"/>
              </a:cxn>
              <a:cxn ang="0">
                <a:pos x="connsiteX32526" y="connsiteY32526"/>
              </a:cxn>
              <a:cxn ang="0">
                <a:pos x="connsiteX32527" y="connsiteY32527"/>
              </a:cxn>
              <a:cxn ang="0">
                <a:pos x="connsiteX32528" y="connsiteY32528"/>
              </a:cxn>
              <a:cxn ang="0">
                <a:pos x="connsiteX32529" y="connsiteY32529"/>
              </a:cxn>
              <a:cxn ang="0">
                <a:pos x="connsiteX32530" y="connsiteY32530"/>
              </a:cxn>
              <a:cxn ang="0">
                <a:pos x="connsiteX32531" y="connsiteY32531"/>
              </a:cxn>
              <a:cxn ang="0">
                <a:pos x="connsiteX32532" y="connsiteY32532"/>
              </a:cxn>
              <a:cxn ang="0">
                <a:pos x="connsiteX32533" y="connsiteY32533"/>
              </a:cxn>
              <a:cxn ang="0">
                <a:pos x="connsiteX32534" y="connsiteY32534"/>
              </a:cxn>
              <a:cxn ang="0">
                <a:pos x="connsiteX32535" y="connsiteY32535"/>
              </a:cxn>
              <a:cxn ang="0">
                <a:pos x="connsiteX32536" y="connsiteY32536"/>
              </a:cxn>
              <a:cxn ang="0">
                <a:pos x="connsiteX32537" y="connsiteY32537"/>
              </a:cxn>
              <a:cxn ang="0">
                <a:pos x="connsiteX32538" y="connsiteY32538"/>
              </a:cxn>
              <a:cxn ang="0">
                <a:pos x="connsiteX32539" y="connsiteY32539"/>
              </a:cxn>
              <a:cxn ang="0">
                <a:pos x="connsiteX32540" y="connsiteY32540"/>
              </a:cxn>
              <a:cxn ang="0">
                <a:pos x="connsiteX32541" y="connsiteY32541"/>
              </a:cxn>
              <a:cxn ang="0">
                <a:pos x="connsiteX32542" y="connsiteY32542"/>
              </a:cxn>
              <a:cxn ang="0">
                <a:pos x="connsiteX32543" y="connsiteY32543"/>
              </a:cxn>
              <a:cxn ang="0">
                <a:pos x="connsiteX32544" y="connsiteY32544"/>
              </a:cxn>
              <a:cxn ang="0">
                <a:pos x="connsiteX32545" y="connsiteY32545"/>
              </a:cxn>
              <a:cxn ang="0">
                <a:pos x="connsiteX32546" y="connsiteY32546"/>
              </a:cxn>
              <a:cxn ang="0">
                <a:pos x="connsiteX32547" y="connsiteY32547"/>
              </a:cxn>
              <a:cxn ang="0">
                <a:pos x="connsiteX32548" y="connsiteY32548"/>
              </a:cxn>
              <a:cxn ang="0">
                <a:pos x="connsiteX32549" y="connsiteY32549"/>
              </a:cxn>
              <a:cxn ang="0">
                <a:pos x="connsiteX32550" y="connsiteY32550"/>
              </a:cxn>
              <a:cxn ang="0">
                <a:pos x="connsiteX32551" y="connsiteY32551"/>
              </a:cxn>
              <a:cxn ang="0">
                <a:pos x="connsiteX32552" y="connsiteY32552"/>
              </a:cxn>
              <a:cxn ang="0">
                <a:pos x="connsiteX32553" y="connsiteY32553"/>
              </a:cxn>
              <a:cxn ang="0">
                <a:pos x="connsiteX32554" y="connsiteY32554"/>
              </a:cxn>
              <a:cxn ang="0">
                <a:pos x="connsiteX32555" y="connsiteY32555"/>
              </a:cxn>
              <a:cxn ang="0">
                <a:pos x="connsiteX32556" y="connsiteY32556"/>
              </a:cxn>
              <a:cxn ang="0">
                <a:pos x="connsiteX32557" y="connsiteY32557"/>
              </a:cxn>
              <a:cxn ang="0">
                <a:pos x="connsiteX32558" y="connsiteY32558"/>
              </a:cxn>
              <a:cxn ang="0">
                <a:pos x="connsiteX32559" y="connsiteY32559"/>
              </a:cxn>
              <a:cxn ang="0">
                <a:pos x="connsiteX32560" y="connsiteY32560"/>
              </a:cxn>
              <a:cxn ang="0">
                <a:pos x="connsiteX32561" y="connsiteY32561"/>
              </a:cxn>
              <a:cxn ang="0">
                <a:pos x="connsiteX32562" y="connsiteY32562"/>
              </a:cxn>
              <a:cxn ang="0">
                <a:pos x="connsiteX32563" y="connsiteY32563"/>
              </a:cxn>
              <a:cxn ang="0">
                <a:pos x="connsiteX32564" y="connsiteY32564"/>
              </a:cxn>
              <a:cxn ang="0">
                <a:pos x="connsiteX32565" y="connsiteY32565"/>
              </a:cxn>
              <a:cxn ang="0">
                <a:pos x="connsiteX32566" y="connsiteY32566"/>
              </a:cxn>
              <a:cxn ang="0">
                <a:pos x="connsiteX32567" y="connsiteY32567"/>
              </a:cxn>
              <a:cxn ang="0">
                <a:pos x="connsiteX32568" y="connsiteY32568"/>
              </a:cxn>
              <a:cxn ang="0">
                <a:pos x="connsiteX32569" y="connsiteY32569"/>
              </a:cxn>
              <a:cxn ang="0">
                <a:pos x="connsiteX32570" y="connsiteY32570"/>
              </a:cxn>
              <a:cxn ang="0">
                <a:pos x="connsiteX32571" y="connsiteY32571"/>
              </a:cxn>
              <a:cxn ang="0">
                <a:pos x="connsiteX32572" y="connsiteY32572"/>
              </a:cxn>
              <a:cxn ang="0">
                <a:pos x="connsiteX32573" y="connsiteY32573"/>
              </a:cxn>
              <a:cxn ang="0">
                <a:pos x="connsiteX32574" y="connsiteY32574"/>
              </a:cxn>
              <a:cxn ang="0">
                <a:pos x="connsiteX32575" y="connsiteY32575"/>
              </a:cxn>
              <a:cxn ang="0">
                <a:pos x="connsiteX32576" y="connsiteY32576"/>
              </a:cxn>
              <a:cxn ang="0">
                <a:pos x="connsiteX32577" y="connsiteY32577"/>
              </a:cxn>
              <a:cxn ang="0">
                <a:pos x="connsiteX32578" y="connsiteY32578"/>
              </a:cxn>
              <a:cxn ang="0">
                <a:pos x="connsiteX32579" y="connsiteY32579"/>
              </a:cxn>
              <a:cxn ang="0">
                <a:pos x="connsiteX32580" y="connsiteY32580"/>
              </a:cxn>
              <a:cxn ang="0">
                <a:pos x="connsiteX32581" y="connsiteY32581"/>
              </a:cxn>
              <a:cxn ang="0">
                <a:pos x="connsiteX32582" y="connsiteY32582"/>
              </a:cxn>
              <a:cxn ang="0">
                <a:pos x="connsiteX32583" y="connsiteY32583"/>
              </a:cxn>
              <a:cxn ang="0">
                <a:pos x="connsiteX32584" y="connsiteY32584"/>
              </a:cxn>
              <a:cxn ang="0">
                <a:pos x="connsiteX32585" y="connsiteY32585"/>
              </a:cxn>
              <a:cxn ang="0">
                <a:pos x="connsiteX32586" y="connsiteY32586"/>
              </a:cxn>
              <a:cxn ang="0">
                <a:pos x="connsiteX32587" y="connsiteY32587"/>
              </a:cxn>
              <a:cxn ang="0">
                <a:pos x="connsiteX32588" y="connsiteY32588"/>
              </a:cxn>
              <a:cxn ang="0">
                <a:pos x="connsiteX32589" y="connsiteY32589"/>
              </a:cxn>
              <a:cxn ang="0">
                <a:pos x="connsiteX32590" y="connsiteY32590"/>
              </a:cxn>
              <a:cxn ang="0">
                <a:pos x="connsiteX32591" y="connsiteY32591"/>
              </a:cxn>
              <a:cxn ang="0">
                <a:pos x="connsiteX32592" y="connsiteY32592"/>
              </a:cxn>
              <a:cxn ang="0">
                <a:pos x="connsiteX32593" y="connsiteY32593"/>
              </a:cxn>
              <a:cxn ang="0">
                <a:pos x="connsiteX32594" y="connsiteY32594"/>
              </a:cxn>
              <a:cxn ang="0">
                <a:pos x="connsiteX32595" y="connsiteY32595"/>
              </a:cxn>
              <a:cxn ang="0">
                <a:pos x="connsiteX32596" y="connsiteY32596"/>
              </a:cxn>
              <a:cxn ang="0">
                <a:pos x="connsiteX32597" y="connsiteY32597"/>
              </a:cxn>
              <a:cxn ang="0">
                <a:pos x="connsiteX32598" y="connsiteY32598"/>
              </a:cxn>
              <a:cxn ang="0">
                <a:pos x="connsiteX32599" y="connsiteY32599"/>
              </a:cxn>
              <a:cxn ang="0">
                <a:pos x="connsiteX32600" y="connsiteY32600"/>
              </a:cxn>
              <a:cxn ang="0">
                <a:pos x="connsiteX32601" y="connsiteY32601"/>
              </a:cxn>
              <a:cxn ang="0">
                <a:pos x="connsiteX32602" y="connsiteY32602"/>
              </a:cxn>
              <a:cxn ang="0">
                <a:pos x="connsiteX32603" y="connsiteY32603"/>
              </a:cxn>
              <a:cxn ang="0">
                <a:pos x="connsiteX32604" y="connsiteY32604"/>
              </a:cxn>
              <a:cxn ang="0">
                <a:pos x="connsiteX32605" y="connsiteY32605"/>
              </a:cxn>
              <a:cxn ang="0">
                <a:pos x="connsiteX32606" y="connsiteY32606"/>
              </a:cxn>
              <a:cxn ang="0">
                <a:pos x="connsiteX32607" y="connsiteY32607"/>
              </a:cxn>
              <a:cxn ang="0">
                <a:pos x="connsiteX32608" y="connsiteY32608"/>
              </a:cxn>
              <a:cxn ang="0">
                <a:pos x="connsiteX32609" y="connsiteY32609"/>
              </a:cxn>
              <a:cxn ang="0">
                <a:pos x="connsiteX32610" y="connsiteY32610"/>
              </a:cxn>
              <a:cxn ang="0">
                <a:pos x="connsiteX32611" y="connsiteY32611"/>
              </a:cxn>
              <a:cxn ang="0">
                <a:pos x="connsiteX32612" y="connsiteY32612"/>
              </a:cxn>
              <a:cxn ang="0">
                <a:pos x="connsiteX32613" y="connsiteY32613"/>
              </a:cxn>
              <a:cxn ang="0">
                <a:pos x="connsiteX32614" y="connsiteY32614"/>
              </a:cxn>
              <a:cxn ang="0">
                <a:pos x="connsiteX32615" y="connsiteY32615"/>
              </a:cxn>
              <a:cxn ang="0">
                <a:pos x="connsiteX32616" y="connsiteY32616"/>
              </a:cxn>
              <a:cxn ang="0">
                <a:pos x="connsiteX32617" y="connsiteY32617"/>
              </a:cxn>
              <a:cxn ang="0">
                <a:pos x="connsiteX32618" y="connsiteY32618"/>
              </a:cxn>
              <a:cxn ang="0">
                <a:pos x="connsiteX32619" y="connsiteY32619"/>
              </a:cxn>
              <a:cxn ang="0">
                <a:pos x="connsiteX32620" y="connsiteY32620"/>
              </a:cxn>
              <a:cxn ang="0">
                <a:pos x="connsiteX32621" y="connsiteY32621"/>
              </a:cxn>
              <a:cxn ang="0">
                <a:pos x="connsiteX32622" y="connsiteY32622"/>
              </a:cxn>
              <a:cxn ang="0">
                <a:pos x="connsiteX32623" y="connsiteY32623"/>
              </a:cxn>
              <a:cxn ang="0">
                <a:pos x="connsiteX32624" y="connsiteY32624"/>
              </a:cxn>
              <a:cxn ang="0">
                <a:pos x="connsiteX32625" y="connsiteY32625"/>
              </a:cxn>
              <a:cxn ang="0">
                <a:pos x="connsiteX32626" y="connsiteY32626"/>
              </a:cxn>
              <a:cxn ang="0">
                <a:pos x="connsiteX32627" y="connsiteY32627"/>
              </a:cxn>
              <a:cxn ang="0">
                <a:pos x="connsiteX32628" y="connsiteY32628"/>
              </a:cxn>
              <a:cxn ang="0">
                <a:pos x="connsiteX32629" y="connsiteY32629"/>
              </a:cxn>
              <a:cxn ang="0">
                <a:pos x="connsiteX32630" y="connsiteY32630"/>
              </a:cxn>
              <a:cxn ang="0">
                <a:pos x="connsiteX32631" y="connsiteY32631"/>
              </a:cxn>
              <a:cxn ang="0">
                <a:pos x="connsiteX32632" y="connsiteY32632"/>
              </a:cxn>
              <a:cxn ang="0">
                <a:pos x="connsiteX32633" y="connsiteY32633"/>
              </a:cxn>
              <a:cxn ang="0">
                <a:pos x="connsiteX32634" y="connsiteY32634"/>
              </a:cxn>
              <a:cxn ang="0">
                <a:pos x="connsiteX32635" y="connsiteY32635"/>
              </a:cxn>
              <a:cxn ang="0">
                <a:pos x="connsiteX32636" y="connsiteY32636"/>
              </a:cxn>
              <a:cxn ang="0">
                <a:pos x="connsiteX32637" y="connsiteY32637"/>
              </a:cxn>
              <a:cxn ang="0">
                <a:pos x="connsiteX32638" y="connsiteY32638"/>
              </a:cxn>
              <a:cxn ang="0">
                <a:pos x="connsiteX32639" y="connsiteY32639"/>
              </a:cxn>
              <a:cxn ang="0">
                <a:pos x="connsiteX32640" y="connsiteY32640"/>
              </a:cxn>
              <a:cxn ang="0">
                <a:pos x="connsiteX32641" y="connsiteY32641"/>
              </a:cxn>
              <a:cxn ang="0">
                <a:pos x="connsiteX32642" y="connsiteY32642"/>
              </a:cxn>
              <a:cxn ang="0">
                <a:pos x="connsiteX32643" y="connsiteY32643"/>
              </a:cxn>
              <a:cxn ang="0">
                <a:pos x="connsiteX32644" y="connsiteY32644"/>
              </a:cxn>
              <a:cxn ang="0">
                <a:pos x="connsiteX32645" y="connsiteY32645"/>
              </a:cxn>
              <a:cxn ang="0">
                <a:pos x="connsiteX32646" y="connsiteY32646"/>
              </a:cxn>
              <a:cxn ang="0">
                <a:pos x="connsiteX32647" y="connsiteY32647"/>
              </a:cxn>
              <a:cxn ang="0">
                <a:pos x="connsiteX32648" y="connsiteY32648"/>
              </a:cxn>
              <a:cxn ang="0">
                <a:pos x="connsiteX32649" y="connsiteY32649"/>
              </a:cxn>
              <a:cxn ang="0">
                <a:pos x="connsiteX32650" y="connsiteY32650"/>
              </a:cxn>
              <a:cxn ang="0">
                <a:pos x="connsiteX32651" y="connsiteY32651"/>
              </a:cxn>
              <a:cxn ang="0">
                <a:pos x="connsiteX32652" y="connsiteY32652"/>
              </a:cxn>
              <a:cxn ang="0">
                <a:pos x="connsiteX32653" y="connsiteY32653"/>
              </a:cxn>
              <a:cxn ang="0">
                <a:pos x="connsiteX32654" y="connsiteY32654"/>
              </a:cxn>
              <a:cxn ang="0">
                <a:pos x="connsiteX32655" y="connsiteY32655"/>
              </a:cxn>
              <a:cxn ang="0">
                <a:pos x="connsiteX32656" y="connsiteY32656"/>
              </a:cxn>
              <a:cxn ang="0">
                <a:pos x="connsiteX32657" y="connsiteY32657"/>
              </a:cxn>
            </a:cxnLst>
            <a:rect l="l" t="t" r="r" b="b"/>
            <a:pathLst>
              <a:path w="6294865" h="5339960">
                <a:moveTo>
                  <a:pt x="4190097" y="2396132"/>
                </a:moveTo>
                <a:cubicBezTo>
                  <a:pt x="4185287" y="2388416"/>
                  <a:pt x="4219845" y="2391833"/>
                  <a:pt x="4205421" y="2391558"/>
                </a:cubicBezTo>
                <a:lnTo>
                  <a:pt x="4191421" y="2397101"/>
                </a:lnTo>
                <a:close/>
                <a:moveTo>
                  <a:pt x="2990924" y="2993523"/>
                </a:moveTo>
                <a:cubicBezTo>
                  <a:pt x="2981854" y="3031320"/>
                  <a:pt x="3007189" y="3079956"/>
                  <a:pt x="3035538" y="3104013"/>
                </a:cubicBezTo>
                <a:cubicBezTo>
                  <a:pt x="3063886" y="3128070"/>
                  <a:pt x="3132696" y="3149746"/>
                  <a:pt x="3161019" y="3137868"/>
                </a:cubicBezTo>
                <a:cubicBezTo>
                  <a:pt x="3189343" y="3125990"/>
                  <a:pt x="3190354" y="3083763"/>
                  <a:pt x="3198693" y="3036281"/>
                </a:cubicBezTo>
                <a:cubicBezTo>
                  <a:pt x="3207032" y="2988798"/>
                  <a:pt x="3229176" y="2879482"/>
                  <a:pt x="3211053" y="2852973"/>
                </a:cubicBezTo>
                <a:cubicBezTo>
                  <a:pt x="3192930" y="2826464"/>
                  <a:pt x="3126646" y="2853802"/>
                  <a:pt x="3089958" y="2877227"/>
                </a:cubicBezTo>
                <a:cubicBezTo>
                  <a:pt x="3053270" y="2900653"/>
                  <a:pt x="2999994" y="2955726"/>
                  <a:pt x="2990924" y="2993523"/>
                </a:cubicBezTo>
                <a:close/>
                <a:moveTo>
                  <a:pt x="2741563" y="2920007"/>
                </a:moveTo>
                <a:cubicBezTo>
                  <a:pt x="2736557" y="2926267"/>
                  <a:pt x="2736612" y="2935724"/>
                  <a:pt x="2747270" y="2946834"/>
                </a:cubicBezTo>
                <a:cubicBezTo>
                  <a:pt x="2768587" y="2969055"/>
                  <a:pt x="2861386" y="3034019"/>
                  <a:pt x="2880558" y="3037362"/>
                </a:cubicBezTo>
                <a:cubicBezTo>
                  <a:pt x="2899731" y="3040705"/>
                  <a:pt x="2881362" y="2987725"/>
                  <a:pt x="2862306" y="2966890"/>
                </a:cubicBezTo>
                <a:cubicBezTo>
                  <a:pt x="2843250" y="2946055"/>
                  <a:pt x="2785394" y="2915696"/>
                  <a:pt x="2766222" y="2912353"/>
                </a:cubicBezTo>
                <a:cubicBezTo>
                  <a:pt x="2756636" y="2910682"/>
                  <a:pt x="2746569" y="2913747"/>
                  <a:pt x="2741563" y="2920007"/>
                </a:cubicBezTo>
                <a:close/>
                <a:moveTo>
                  <a:pt x="2576805" y="3343235"/>
                </a:moveTo>
                <a:lnTo>
                  <a:pt x="2613326" y="3343959"/>
                </a:lnTo>
                <a:cubicBezTo>
                  <a:pt x="2713977" y="3337938"/>
                  <a:pt x="2829961" y="3307898"/>
                  <a:pt x="2917641" y="3286694"/>
                </a:cubicBezTo>
                <a:cubicBezTo>
                  <a:pt x="2939561" y="3281393"/>
                  <a:pt x="2961741" y="3274163"/>
                  <a:pt x="2983343" y="3266353"/>
                </a:cubicBezTo>
                <a:lnTo>
                  <a:pt x="2993542" y="3262446"/>
                </a:lnTo>
                <a:lnTo>
                  <a:pt x="2981089" y="3255980"/>
                </a:lnTo>
                <a:cubicBezTo>
                  <a:pt x="2962573" y="3244855"/>
                  <a:pt x="2942477" y="3231696"/>
                  <a:pt x="2913961" y="3213837"/>
                </a:cubicBezTo>
                <a:cubicBezTo>
                  <a:pt x="2856929" y="3178119"/>
                  <a:pt x="2737810" y="3075044"/>
                  <a:pt x="2696557" y="3071609"/>
                </a:cubicBezTo>
                <a:cubicBezTo>
                  <a:pt x="2655305" y="3068174"/>
                  <a:pt x="2707638" y="3118801"/>
                  <a:pt x="2666441" y="3193226"/>
                </a:cubicBezTo>
                <a:cubicBezTo>
                  <a:pt x="2656143" y="3211832"/>
                  <a:pt x="2643107" y="3234783"/>
                  <a:pt x="2627930" y="3260409"/>
                </a:cubicBezTo>
                <a:close/>
                <a:moveTo>
                  <a:pt x="2383317" y="3331516"/>
                </a:moveTo>
                <a:lnTo>
                  <a:pt x="2444884" y="3339211"/>
                </a:lnTo>
                <a:lnTo>
                  <a:pt x="2445621" y="3337970"/>
                </a:lnTo>
                <a:cubicBezTo>
                  <a:pt x="2487431" y="3262267"/>
                  <a:pt x="2545086" y="3127265"/>
                  <a:pt x="2547828" y="3103547"/>
                </a:cubicBezTo>
                <a:cubicBezTo>
                  <a:pt x="2550572" y="3079830"/>
                  <a:pt x="2506345" y="3130190"/>
                  <a:pt x="2462084" y="3195666"/>
                </a:cubicBezTo>
                <a:cubicBezTo>
                  <a:pt x="2451020" y="3212035"/>
                  <a:pt x="2437444" y="3235058"/>
                  <a:pt x="2422506" y="3261375"/>
                </a:cubicBezTo>
                <a:close/>
                <a:moveTo>
                  <a:pt x="2557233" y="2777121"/>
                </a:moveTo>
                <a:cubicBezTo>
                  <a:pt x="2555639" y="2778136"/>
                  <a:pt x="2555206" y="2779643"/>
                  <a:pt x="2556611" y="2781603"/>
                </a:cubicBezTo>
                <a:cubicBezTo>
                  <a:pt x="2562232" y="2789441"/>
                  <a:pt x="2611419" y="2836623"/>
                  <a:pt x="2616098" y="2836748"/>
                </a:cubicBezTo>
                <a:cubicBezTo>
                  <a:pt x="2620778" y="2836874"/>
                  <a:pt x="2594606" y="2791549"/>
                  <a:pt x="2584690" y="2782358"/>
                </a:cubicBezTo>
                <a:cubicBezTo>
                  <a:pt x="2577254" y="2775464"/>
                  <a:pt x="2562016" y="2774077"/>
                  <a:pt x="2557233" y="2777121"/>
                </a:cubicBezTo>
                <a:close/>
                <a:moveTo>
                  <a:pt x="1854514" y="4940518"/>
                </a:moveTo>
                <a:lnTo>
                  <a:pt x="1883017" y="4961064"/>
                </a:lnTo>
                <a:lnTo>
                  <a:pt x="1936134" y="4999499"/>
                </a:lnTo>
                <a:lnTo>
                  <a:pt x="1926516" y="4986344"/>
                </a:lnTo>
                <a:lnTo>
                  <a:pt x="1881935" y="4922270"/>
                </a:lnTo>
                <a:lnTo>
                  <a:pt x="1874317" y="4928013"/>
                </a:lnTo>
                <a:close/>
                <a:moveTo>
                  <a:pt x="1863975" y="4600561"/>
                </a:moveTo>
                <a:lnTo>
                  <a:pt x="1892478" y="4621107"/>
                </a:lnTo>
                <a:lnTo>
                  <a:pt x="1945595" y="4659543"/>
                </a:lnTo>
                <a:lnTo>
                  <a:pt x="1935976" y="4646387"/>
                </a:lnTo>
                <a:lnTo>
                  <a:pt x="1891396" y="4582314"/>
                </a:lnTo>
                <a:lnTo>
                  <a:pt x="1883778" y="4588054"/>
                </a:lnTo>
                <a:close/>
                <a:moveTo>
                  <a:pt x="1738487" y="4744684"/>
                </a:moveTo>
                <a:lnTo>
                  <a:pt x="1731354" y="4768347"/>
                </a:lnTo>
                <a:lnTo>
                  <a:pt x="1731234" y="4768678"/>
                </a:lnTo>
                <a:lnTo>
                  <a:pt x="1780395" y="4804250"/>
                </a:lnTo>
                <a:lnTo>
                  <a:pt x="1770776" y="4791092"/>
                </a:lnTo>
                <a:close/>
                <a:moveTo>
                  <a:pt x="1745030" y="4722972"/>
                </a:moveTo>
                <a:lnTo>
                  <a:pt x="1743548" y="4727893"/>
                </a:lnTo>
                <a:lnTo>
                  <a:pt x="1762908" y="4761145"/>
                </a:lnTo>
                <a:lnTo>
                  <a:pt x="1792400" y="4812960"/>
                </a:lnTo>
                <a:lnTo>
                  <a:pt x="1825074" y="4836828"/>
                </a:lnTo>
                <a:lnTo>
                  <a:pt x="1790282" y="4783325"/>
                </a:lnTo>
                <a:lnTo>
                  <a:pt x="1761551" y="4732130"/>
                </a:lnTo>
                <a:close/>
                <a:moveTo>
                  <a:pt x="2050260" y="3746669"/>
                </a:moveTo>
                <a:cubicBezTo>
                  <a:pt x="2045925" y="3760430"/>
                  <a:pt x="2089231" y="3688982"/>
                  <a:pt x="2129218" y="3658086"/>
                </a:cubicBezTo>
                <a:cubicBezTo>
                  <a:pt x="2169205" y="3627191"/>
                  <a:pt x="2244234" y="3611115"/>
                  <a:pt x="2296967" y="3557763"/>
                </a:cubicBezTo>
                <a:cubicBezTo>
                  <a:pt x="2323334" y="3531086"/>
                  <a:pt x="2350044" y="3495064"/>
                  <a:pt x="2375392" y="3456248"/>
                </a:cubicBezTo>
                <a:lnTo>
                  <a:pt x="2414229" y="3390838"/>
                </a:lnTo>
                <a:lnTo>
                  <a:pt x="2410707" y="3390699"/>
                </a:lnTo>
                <a:cubicBezTo>
                  <a:pt x="2396568" y="3389986"/>
                  <a:pt x="2383830" y="3389146"/>
                  <a:pt x="2373060" y="3388111"/>
                </a:cubicBezTo>
                <a:lnTo>
                  <a:pt x="2352336" y="3385729"/>
                </a:lnTo>
                <a:lnTo>
                  <a:pt x="2325709" y="3431912"/>
                </a:lnTo>
                <a:cubicBezTo>
                  <a:pt x="2309911" y="3457959"/>
                  <a:pt x="2295045" y="3480576"/>
                  <a:pt x="2282259" y="3496403"/>
                </a:cubicBezTo>
                <a:cubicBezTo>
                  <a:pt x="2231116" y="3559711"/>
                  <a:pt x="2193896" y="3533804"/>
                  <a:pt x="2155229" y="3575515"/>
                </a:cubicBezTo>
                <a:cubicBezTo>
                  <a:pt x="2116563" y="3617226"/>
                  <a:pt x="2054595" y="3732907"/>
                  <a:pt x="2050260" y="3746669"/>
                </a:cubicBezTo>
                <a:close/>
                <a:moveTo>
                  <a:pt x="1707368" y="4834353"/>
                </a:moveTo>
                <a:lnTo>
                  <a:pt x="1751805" y="4866485"/>
                </a:lnTo>
                <a:lnTo>
                  <a:pt x="1841971" y="4931480"/>
                </a:lnTo>
                <a:lnTo>
                  <a:pt x="1843395" y="4930945"/>
                </a:lnTo>
                <a:cubicBezTo>
                  <a:pt x="1858657" y="4925243"/>
                  <a:pt x="1871250" y="4920653"/>
                  <a:pt x="1879025" y="4918237"/>
                </a:cubicBezTo>
                <a:lnTo>
                  <a:pt x="1879117" y="4918219"/>
                </a:lnTo>
                <a:lnTo>
                  <a:pt x="1861972" y="4893574"/>
                </a:lnTo>
                <a:lnTo>
                  <a:pt x="1836130" y="4853833"/>
                </a:lnTo>
                <a:lnTo>
                  <a:pt x="1818151" y="4843027"/>
                </a:lnTo>
                <a:lnTo>
                  <a:pt x="1725359" y="4784844"/>
                </a:lnTo>
                <a:close/>
                <a:moveTo>
                  <a:pt x="1678982" y="4916506"/>
                </a:moveTo>
                <a:cubicBezTo>
                  <a:pt x="1674643" y="4931104"/>
                  <a:pt x="1671322" y="4944492"/>
                  <a:pt x="1669546" y="4956083"/>
                </a:cubicBezTo>
                <a:lnTo>
                  <a:pt x="1669263" y="4986317"/>
                </a:lnTo>
                <a:lnTo>
                  <a:pt x="1691614" y="4983385"/>
                </a:lnTo>
                <a:cubicBezTo>
                  <a:pt x="1715698" y="4977888"/>
                  <a:pt x="1754774" y="4964017"/>
                  <a:pt x="1791717" y="4950310"/>
                </a:cubicBezTo>
                <a:lnTo>
                  <a:pt x="1818702" y="4940198"/>
                </a:lnTo>
                <a:lnTo>
                  <a:pt x="1697988" y="4860166"/>
                </a:lnTo>
                <a:lnTo>
                  <a:pt x="1694531" y="4869674"/>
                </a:lnTo>
                <a:cubicBezTo>
                  <a:pt x="1688680" y="4886102"/>
                  <a:pt x="1683322" y="4901909"/>
                  <a:pt x="1678982" y="4916506"/>
                </a:cubicBezTo>
                <a:close/>
                <a:moveTo>
                  <a:pt x="1772941" y="4563631"/>
                </a:moveTo>
                <a:lnTo>
                  <a:pt x="1771992" y="4589021"/>
                </a:lnTo>
                <a:lnTo>
                  <a:pt x="1765620" y="4623066"/>
                </a:lnTo>
                <a:lnTo>
                  <a:pt x="1801178" y="4610353"/>
                </a:lnTo>
                <a:lnTo>
                  <a:pt x="1828163" y="4600242"/>
                </a:lnTo>
                <a:close/>
                <a:moveTo>
                  <a:pt x="1701404" y="4743608"/>
                </a:moveTo>
                <a:lnTo>
                  <a:pt x="1700787" y="4746720"/>
                </a:lnTo>
                <a:lnTo>
                  <a:pt x="1704206" y="4749184"/>
                </a:lnTo>
                <a:lnTo>
                  <a:pt x="1704385" y="4741725"/>
                </a:lnTo>
                <a:close/>
                <a:moveTo>
                  <a:pt x="1678715" y="4813501"/>
                </a:moveTo>
                <a:lnTo>
                  <a:pt x="1686675" y="4819318"/>
                </a:lnTo>
                <a:lnTo>
                  <a:pt x="1701572" y="4769926"/>
                </a:lnTo>
                <a:lnTo>
                  <a:pt x="1696781" y="4766921"/>
                </a:lnTo>
                <a:lnTo>
                  <a:pt x="1695768" y="4772044"/>
                </a:lnTo>
                <a:cubicBezTo>
                  <a:pt x="1691498" y="4785281"/>
                  <a:pt x="1685678" y="4799401"/>
                  <a:pt x="1679587" y="4811990"/>
                </a:cubicBezTo>
                <a:close/>
                <a:moveTo>
                  <a:pt x="1694104" y="4709377"/>
                </a:moveTo>
                <a:lnTo>
                  <a:pt x="1700702" y="4731040"/>
                </a:lnTo>
                <a:lnTo>
                  <a:pt x="1704677" y="4729625"/>
                </a:lnTo>
                <a:lnTo>
                  <a:pt x="1705139" y="4710399"/>
                </a:lnTo>
                <a:lnTo>
                  <a:pt x="1700617" y="4709986"/>
                </a:lnTo>
                <a:close/>
                <a:moveTo>
                  <a:pt x="1652583" y="4771128"/>
                </a:moveTo>
                <a:lnTo>
                  <a:pt x="1653377" y="4770951"/>
                </a:lnTo>
                <a:lnTo>
                  <a:pt x="1653386" y="4770814"/>
                </a:lnTo>
                <a:close/>
                <a:moveTo>
                  <a:pt x="1644990" y="4787923"/>
                </a:moveTo>
                <a:lnTo>
                  <a:pt x="1651659" y="4793450"/>
                </a:lnTo>
                <a:lnTo>
                  <a:pt x="1652076" y="4788180"/>
                </a:lnTo>
                <a:lnTo>
                  <a:pt x="1652469" y="4782956"/>
                </a:lnTo>
                <a:close/>
                <a:moveTo>
                  <a:pt x="1575317" y="4993767"/>
                </a:moveTo>
                <a:lnTo>
                  <a:pt x="1575117" y="5005731"/>
                </a:lnTo>
                <a:lnTo>
                  <a:pt x="1577916" y="5002969"/>
                </a:lnTo>
                <a:lnTo>
                  <a:pt x="1582438" y="4997674"/>
                </a:lnTo>
                <a:close/>
                <a:moveTo>
                  <a:pt x="1716829" y="4494396"/>
                </a:moveTo>
                <a:lnTo>
                  <a:pt x="1732522" y="4505743"/>
                </a:lnTo>
                <a:lnTo>
                  <a:pt x="1741312" y="4495740"/>
                </a:lnTo>
                <a:cubicBezTo>
                  <a:pt x="1756555" y="4489774"/>
                  <a:pt x="1771266" y="4492645"/>
                  <a:pt x="1775072" y="4506696"/>
                </a:cubicBezTo>
                <a:lnTo>
                  <a:pt x="1773988" y="4535698"/>
                </a:lnTo>
                <a:lnTo>
                  <a:pt x="1851432" y="4591521"/>
                </a:lnTo>
                <a:lnTo>
                  <a:pt x="1852856" y="4590988"/>
                </a:lnTo>
                <a:cubicBezTo>
                  <a:pt x="1868118" y="4585286"/>
                  <a:pt x="1880710" y="4580696"/>
                  <a:pt x="1888486" y="4578281"/>
                </a:cubicBezTo>
                <a:lnTo>
                  <a:pt x="1888578" y="4578262"/>
                </a:lnTo>
                <a:lnTo>
                  <a:pt x="1871433" y="4553618"/>
                </a:lnTo>
                <a:cubicBezTo>
                  <a:pt x="1847299" y="4517945"/>
                  <a:pt x="1821973" y="4479356"/>
                  <a:pt x="1799743" y="4443368"/>
                </a:cubicBezTo>
                <a:lnTo>
                  <a:pt x="1771011" y="4392171"/>
                </a:lnTo>
                <a:lnTo>
                  <a:pt x="1754491" y="4383015"/>
                </a:lnTo>
                <a:lnTo>
                  <a:pt x="1740817" y="4428391"/>
                </a:lnTo>
                <a:close/>
                <a:moveTo>
                  <a:pt x="1693362" y="4566478"/>
                </a:moveTo>
                <a:lnTo>
                  <a:pt x="1679007" y="4616126"/>
                </a:lnTo>
                <a:lnTo>
                  <a:pt x="1678998" y="4617031"/>
                </a:lnTo>
                <a:lnTo>
                  <a:pt x="1694844" y="4644245"/>
                </a:lnTo>
                <a:lnTo>
                  <a:pt x="1701077" y="4643429"/>
                </a:lnTo>
                <a:lnTo>
                  <a:pt x="1704321" y="4642461"/>
                </a:lnTo>
                <a:lnTo>
                  <a:pt x="1700924" y="4581486"/>
                </a:lnTo>
                <a:lnTo>
                  <a:pt x="1701199" y="4577975"/>
                </a:lnTo>
                <a:lnTo>
                  <a:pt x="1697413" y="4561331"/>
                </a:lnTo>
                <a:lnTo>
                  <a:pt x="1695207" y="4566393"/>
                </a:lnTo>
                <a:close/>
                <a:moveTo>
                  <a:pt x="1642264" y="4704536"/>
                </a:moveTo>
                <a:lnTo>
                  <a:pt x="1657555" y="4715557"/>
                </a:lnTo>
                <a:lnTo>
                  <a:pt x="1658273" y="4706030"/>
                </a:lnTo>
                <a:close/>
                <a:moveTo>
                  <a:pt x="1784863" y="4214045"/>
                </a:moveTo>
                <a:lnTo>
                  <a:pt x="1781453" y="4249064"/>
                </a:lnTo>
                <a:lnTo>
                  <a:pt x="1781316" y="4249795"/>
                </a:lnTo>
                <a:lnTo>
                  <a:pt x="1821022" y="4204150"/>
                </a:lnTo>
                <a:lnTo>
                  <a:pt x="1829823" y="4193314"/>
                </a:lnTo>
                <a:lnTo>
                  <a:pt x="1818150" y="4198637"/>
                </a:lnTo>
                <a:close/>
                <a:moveTo>
                  <a:pt x="1587785" y="4824427"/>
                </a:moveTo>
                <a:lnTo>
                  <a:pt x="1613641" y="4849497"/>
                </a:lnTo>
                <a:cubicBezTo>
                  <a:pt x="1620255" y="4866502"/>
                  <a:pt x="1619235" y="4883761"/>
                  <a:pt x="1607545" y="4889528"/>
                </a:cubicBezTo>
                <a:cubicBezTo>
                  <a:pt x="1601701" y="4892411"/>
                  <a:pt x="1592036" y="4894080"/>
                  <a:pt x="1579794" y="4894757"/>
                </a:cubicBezTo>
                <a:lnTo>
                  <a:pt x="1576844" y="4894708"/>
                </a:lnTo>
                <a:lnTo>
                  <a:pt x="1575659" y="4973413"/>
                </a:lnTo>
                <a:lnTo>
                  <a:pt x="1575614" y="4976123"/>
                </a:lnTo>
                <a:lnTo>
                  <a:pt x="1594875" y="4983112"/>
                </a:lnTo>
                <a:lnTo>
                  <a:pt x="1634387" y="4936835"/>
                </a:lnTo>
                <a:cubicBezTo>
                  <a:pt x="1648749" y="4912533"/>
                  <a:pt x="1663208" y="4885506"/>
                  <a:pt x="1675536" y="4856246"/>
                </a:cubicBezTo>
                <a:lnTo>
                  <a:pt x="1678390" y="4846781"/>
                </a:lnTo>
                <a:lnTo>
                  <a:pt x="1664987" y="4837249"/>
                </a:lnTo>
                <a:lnTo>
                  <a:pt x="1661801" y="4842760"/>
                </a:lnTo>
                <a:cubicBezTo>
                  <a:pt x="1656459" y="4849877"/>
                  <a:pt x="1652135" y="4853051"/>
                  <a:pt x="1650108" y="4849871"/>
                </a:cubicBezTo>
                <a:cubicBezTo>
                  <a:pt x="1648589" y="4847483"/>
                  <a:pt x="1648351" y="4839842"/>
                  <a:pt x="1648855" y="4828905"/>
                </a:cubicBezTo>
                <a:lnTo>
                  <a:pt x="1649006" y="4827012"/>
                </a:lnTo>
                <a:lnTo>
                  <a:pt x="1632610" y="4817160"/>
                </a:lnTo>
                <a:lnTo>
                  <a:pt x="1616056" y="4806777"/>
                </a:lnTo>
                <a:close/>
                <a:moveTo>
                  <a:pt x="1691120" y="4452461"/>
                </a:moveTo>
                <a:lnTo>
                  <a:pt x="1698499" y="4471525"/>
                </a:lnTo>
                <a:lnTo>
                  <a:pt x="1710807" y="4430719"/>
                </a:lnTo>
                <a:close/>
                <a:moveTo>
                  <a:pt x="1677837" y="4465985"/>
                </a:moveTo>
                <a:lnTo>
                  <a:pt x="1680607" y="4468009"/>
                </a:lnTo>
                <a:lnTo>
                  <a:pt x="1679996" y="4463891"/>
                </a:lnTo>
                <a:close/>
                <a:moveTo>
                  <a:pt x="1643200" y="4555020"/>
                </a:moveTo>
                <a:lnTo>
                  <a:pt x="1654882" y="4575267"/>
                </a:lnTo>
                <a:lnTo>
                  <a:pt x="1661007" y="4563276"/>
                </a:lnTo>
                <a:close/>
                <a:moveTo>
                  <a:pt x="1535108" y="4893845"/>
                </a:moveTo>
                <a:lnTo>
                  <a:pt x="1531305" y="4913025"/>
                </a:lnTo>
                <a:lnTo>
                  <a:pt x="1545493" y="4945780"/>
                </a:lnTo>
                <a:lnTo>
                  <a:pt x="1558537" y="4962219"/>
                </a:lnTo>
                <a:lnTo>
                  <a:pt x="1557291" y="4931234"/>
                </a:lnTo>
                <a:lnTo>
                  <a:pt x="1556363" y="4894370"/>
                </a:lnTo>
                <a:lnTo>
                  <a:pt x="1536586" y="4894045"/>
                </a:lnTo>
                <a:close/>
                <a:moveTo>
                  <a:pt x="1583376" y="4732398"/>
                </a:moveTo>
                <a:lnTo>
                  <a:pt x="1583369" y="4732816"/>
                </a:lnTo>
                <a:lnTo>
                  <a:pt x="1602361" y="4752582"/>
                </a:lnTo>
                <a:lnTo>
                  <a:pt x="1614579" y="4762711"/>
                </a:lnTo>
                <a:lnTo>
                  <a:pt x="1635977" y="4755061"/>
                </a:lnTo>
                <a:lnTo>
                  <a:pt x="1655116" y="4747889"/>
                </a:lnTo>
                <a:lnTo>
                  <a:pt x="1655700" y="4740133"/>
                </a:lnTo>
                <a:lnTo>
                  <a:pt x="1603898" y="4705790"/>
                </a:lnTo>
                <a:close/>
                <a:moveTo>
                  <a:pt x="1642112" y="4500633"/>
                </a:moveTo>
                <a:lnTo>
                  <a:pt x="1662578" y="4510513"/>
                </a:lnTo>
                <a:lnTo>
                  <a:pt x="1678932" y="4528171"/>
                </a:lnTo>
                <a:lnTo>
                  <a:pt x="1684997" y="4516289"/>
                </a:lnTo>
                <a:lnTo>
                  <a:pt x="1686856" y="4510128"/>
                </a:lnTo>
                <a:lnTo>
                  <a:pt x="1686192" y="4505644"/>
                </a:lnTo>
                <a:lnTo>
                  <a:pt x="1657781" y="4485437"/>
                </a:lnTo>
                <a:close/>
                <a:moveTo>
                  <a:pt x="1516050" y="4810130"/>
                </a:moveTo>
                <a:lnTo>
                  <a:pt x="1517371" y="4814862"/>
                </a:lnTo>
                <a:lnTo>
                  <a:pt x="1536086" y="4811299"/>
                </a:lnTo>
                <a:lnTo>
                  <a:pt x="1539126" y="4811272"/>
                </a:lnTo>
                <a:lnTo>
                  <a:pt x="1554103" y="4804816"/>
                </a:lnTo>
                <a:lnTo>
                  <a:pt x="1554077" y="4803859"/>
                </a:lnTo>
                <a:close/>
                <a:moveTo>
                  <a:pt x="1600897" y="4539183"/>
                </a:moveTo>
                <a:lnTo>
                  <a:pt x="1585942" y="4611864"/>
                </a:lnTo>
                <a:lnTo>
                  <a:pt x="1585586" y="4616411"/>
                </a:lnTo>
                <a:lnTo>
                  <a:pt x="1608306" y="4620820"/>
                </a:lnTo>
                <a:lnTo>
                  <a:pt x="1619992" y="4624817"/>
                </a:lnTo>
                <a:lnTo>
                  <a:pt x="1641816" y="4599258"/>
                </a:lnTo>
                <a:lnTo>
                  <a:pt x="1634542" y="4588076"/>
                </a:lnTo>
                <a:lnTo>
                  <a:pt x="1605811" y="4536878"/>
                </a:lnTo>
                <a:lnTo>
                  <a:pt x="1604331" y="4536057"/>
                </a:lnTo>
                <a:close/>
                <a:moveTo>
                  <a:pt x="1550999" y="4689894"/>
                </a:moveTo>
                <a:lnTo>
                  <a:pt x="1553903" y="4694888"/>
                </a:lnTo>
                <a:lnTo>
                  <a:pt x="1553914" y="4690359"/>
                </a:lnTo>
                <a:close/>
                <a:moveTo>
                  <a:pt x="1688069" y="4233963"/>
                </a:moveTo>
                <a:lnTo>
                  <a:pt x="1706937" y="4266370"/>
                </a:lnTo>
                <a:lnTo>
                  <a:pt x="1712293" y="4275779"/>
                </a:lnTo>
                <a:lnTo>
                  <a:pt x="1710384" y="4241526"/>
                </a:lnTo>
                <a:lnTo>
                  <a:pt x="1710660" y="4238018"/>
                </a:lnTo>
                <a:lnTo>
                  <a:pt x="1710153" y="4235787"/>
                </a:lnTo>
                <a:lnTo>
                  <a:pt x="1706314" y="4236641"/>
                </a:lnTo>
                <a:close/>
                <a:moveTo>
                  <a:pt x="1518253" y="4745449"/>
                </a:moveTo>
                <a:lnTo>
                  <a:pt x="1513806" y="4760831"/>
                </a:lnTo>
                <a:lnTo>
                  <a:pt x="1513526" y="4791065"/>
                </a:lnTo>
                <a:lnTo>
                  <a:pt x="1535876" y="4788136"/>
                </a:lnTo>
                <a:lnTo>
                  <a:pt x="1553662" y="4782841"/>
                </a:lnTo>
                <a:lnTo>
                  <a:pt x="1553702" y="4767678"/>
                </a:lnTo>
                <a:close/>
                <a:moveTo>
                  <a:pt x="1524608" y="4723477"/>
                </a:moveTo>
                <a:lnTo>
                  <a:pt x="1523621" y="4726887"/>
                </a:lnTo>
                <a:lnTo>
                  <a:pt x="1537071" y="4736580"/>
                </a:lnTo>
                <a:lnTo>
                  <a:pt x="1537220" y="4735734"/>
                </a:lnTo>
                <a:close/>
                <a:moveTo>
                  <a:pt x="1484785" y="4814600"/>
                </a:moveTo>
                <a:lnTo>
                  <a:pt x="1488471" y="4820364"/>
                </a:lnTo>
                <a:lnTo>
                  <a:pt x="1490980" y="4819886"/>
                </a:lnTo>
                <a:lnTo>
                  <a:pt x="1490144" y="4814397"/>
                </a:lnTo>
                <a:lnTo>
                  <a:pt x="1487285" y="4814870"/>
                </a:lnTo>
                <a:close/>
                <a:moveTo>
                  <a:pt x="1638864" y="4324709"/>
                </a:moveTo>
                <a:lnTo>
                  <a:pt x="1630093" y="4381704"/>
                </a:lnTo>
                <a:lnTo>
                  <a:pt x="1623741" y="4422506"/>
                </a:lnTo>
                <a:lnTo>
                  <a:pt x="1633708" y="4430768"/>
                </a:lnTo>
                <a:lnTo>
                  <a:pt x="1634311" y="4429780"/>
                </a:lnTo>
                <a:cubicBezTo>
                  <a:pt x="1640265" y="4420642"/>
                  <a:pt x="1647298" y="4410439"/>
                  <a:pt x="1655707" y="4398919"/>
                </a:cubicBezTo>
                <a:cubicBezTo>
                  <a:pt x="1664116" y="4387399"/>
                  <a:pt x="1674620" y="4374171"/>
                  <a:pt x="1686655" y="4359632"/>
                </a:cubicBezTo>
                <a:lnTo>
                  <a:pt x="1694662" y="4350225"/>
                </a:lnTo>
                <a:close/>
                <a:moveTo>
                  <a:pt x="1646098" y="4275462"/>
                </a:moveTo>
                <a:lnTo>
                  <a:pt x="1644142" y="4289888"/>
                </a:lnTo>
                <a:lnTo>
                  <a:pt x="1697417" y="4308122"/>
                </a:lnTo>
                <a:lnTo>
                  <a:pt x="1699672" y="4309056"/>
                </a:lnTo>
                <a:close/>
                <a:moveTo>
                  <a:pt x="1650111" y="4245876"/>
                </a:moveTo>
                <a:lnTo>
                  <a:pt x="1648890" y="4254878"/>
                </a:lnTo>
                <a:lnTo>
                  <a:pt x="1671306" y="4271039"/>
                </a:lnTo>
                <a:lnTo>
                  <a:pt x="1713740" y="4301743"/>
                </a:lnTo>
                <a:lnTo>
                  <a:pt x="1713320" y="4294180"/>
                </a:lnTo>
                <a:lnTo>
                  <a:pt x="1670225" y="4232243"/>
                </a:lnTo>
                <a:lnTo>
                  <a:pt x="1662607" y="4237985"/>
                </a:lnTo>
                <a:close/>
                <a:moveTo>
                  <a:pt x="1652952" y="4224294"/>
                </a:moveTo>
                <a:lnTo>
                  <a:pt x="1652856" y="4225625"/>
                </a:lnTo>
                <a:lnTo>
                  <a:pt x="1651753" y="4233761"/>
                </a:lnTo>
                <a:lnTo>
                  <a:pt x="1665783" y="4228759"/>
                </a:lnTo>
                <a:close/>
                <a:moveTo>
                  <a:pt x="1495120" y="4706341"/>
                </a:moveTo>
                <a:lnTo>
                  <a:pt x="1496233" y="4707145"/>
                </a:lnTo>
                <a:lnTo>
                  <a:pt x="1500069" y="4699631"/>
                </a:lnTo>
                <a:lnTo>
                  <a:pt x="1497922" y="4697544"/>
                </a:lnTo>
                <a:close/>
                <a:moveTo>
                  <a:pt x="1521236" y="4613290"/>
                </a:moveTo>
                <a:lnTo>
                  <a:pt x="1534915" y="4610867"/>
                </a:lnTo>
                <a:lnTo>
                  <a:pt x="1536046" y="4607122"/>
                </a:lnTo>
                <a:lnTo>
                  <a:pt x="1532554" y="4602453"/>
                </a:lnTo>
                <a:close/>
                <a:moveTo>
                  <a:pt x="1536409" y="4563003"/>
                </a:moveTo>
                <a:lnTo>
                  <a:pt x="1542099" y="4576142"/>
                </a:lnTo>
                <a:lnTo>
                  <a:pt x="1546834" y="4571350"/>
                </a:lnTo>
                <a:lnTo>
                  <a:pt x="1547366" y="4569587"/>
                </a:lnTo>
                <a:close/>
                <a:moveTo>
                  <a:pt x="1418175" y="4877105"/>
                </a:moveTo>
                <a:lnTo>
                  <a:pt x="1418142" y="4878712"/>
                </a:lnTo>
                <a:lnTo>
                  <a:pt x="1418965" y="4876084"/>
                </a:lnTo>
                <a:close/>
                <a:moveTo>
                  <a:pt x="1540895" y="4456425"/>
                </a:moveTo>
                <a:lnTo>
                  <a:pt x="1549291" y="4459906"/>
                </a:lnTo>
                <a:lnTo>
                  <a:pt x="1548381" y="4443614"/>
                </a:lnTo>
                <a:close/>
                <a:moveTo>
                  <a:pt x="1595919" y="4276623"/>
                </a:moveTo>
                <a:lnTo>
                  <a:pt x="1617767" y="4280861"/>
                </a:lnTo>
                <a:lnTo>
                  <a:pt x="1624820" y="4283276"/>
                </a:lnTo>
                <a:lnTo>
                  <a:pt x="1630442" y="4265643"/>
                </a:lnTo>
                <a:lnTo>
                  <a:pt x="1628331" y="4264320"/>
                </a:lnTo>
                <a:lnTo>
                  <a:pt x="1624042" y="4261474"/>
                </a:lnTo>
                <a:lnTo>
                  <a:pt x="1597785" y="4275896"/>
                </a:lnTo>
                <a:close/>
                <a:moveTo>
                  <a:pt x="1600731" y="4246021"/>
                </a:moveTo>
                <a:lnTo>
                  <a:pt x="1599281" y="4253061"/>
                </a:lnTo>
                <a:lnTo>
                  <a:pt x="1606991" y="4250171"/>
                </a:lnTo>
                <a:close/>
                <a:moveTo>
                  <a:pt x="1608126" y="4210078"/>
                </a:moveTo>
                <a:lnTo>
                  <a:pt x="1605363" y="4223505"/>
                </a:lnTo>
                <a:lnTo>
                  <a:pt x="1630261" y="4241452"/>
                </a:lnTo>
                <a:lnTo>
                  <a:pt x="1631684" y="4240917"/>
                </a:lnTo>
                <a:lnTo>
                  <a:pt x="1640127" y="4237906"/>
                </a:lnTo>
                <a:lnTo>
                  <a:pt x="1646223" y="4221953"/>
                </a:lnTo>
                <a:lnTo>
                  <a:pt x="1643798" y="4221109"/>
                </a:lnTo>
                <a:close/>
                <a:moveTo>
                  <a:pt x="1511382" y="4506942"/>
                </a:moveTo>
                <a:lnTo>
                  <a:pt x="1529424" y="4546878"/>
                </a:lnTo>
                <a:lnTo>
                  <a:pt x="1530511" y="4549386"/>
                </a:lnTo>
                <a:lnTo>
                  <a:pt x="1543146" y="4558615"/>
                </a:lnTo>
                <a:lnTo>
                  <a:pt x="1548261" y="4562451"/>
                </a:lnTo>
                <a:lnTo>
                  <a:pt x="1549628" y="4505735"/>
                </a:lnTo>
                <a:lnTo>
                  <a:pt x="1533326" y="4496699"/>
                </a:lnTo>
                <a:lnTo>
                  <a:pt x="1520732" y="4490940"/>
                </a:lnTo>
                <a:close/>
                <a:moveTo>
                  <a:pt x="1890943" y="3298416"/>
                </a:moveTo>
                <a:lnTo>
                  <a:pt x="1902251" y="3307837"/>
                </a:lnTo>
                <a:lnTo>
                  <a:pt x="1904059" y="3313132"/>
                </a:lnTo>
                <a:lnTo>
                  <a:pt x="1899041" y="3309114"/>
                </a:lnTo>
                <a:close/>
                <a:moveTo>
                  <a:pt x="1446684" y="4698699"/>
                </a:moveTo>
                <a:lnTo>
                  <a:pt x="1436435" y="4734196"/>
                </a:lnTo>
                <a:lnTo>
                  <a:pt x="1442345" y="4732083"/>
                </a:lnTo>
                <a:lnTo>
                  <a:pt x="1449607" y="4700637"/>
                </a:lnTo>
                <a:close/>
                <a:moveTo>
                  <a:pt x="1477754" y="4563970"/>
                </a:moveTo>
                <a:lnTo>
                  <a:pt x="1492052" y="4588750"/>
                </a:lnTo>
                <a:lnTo>
                  <a:pt x="1499070" y="4600775"/>
                </a:lnTo>
                <a:lnTo>
                  <a:pt x="1508157" y="4607417"/>
                </a:lnTo>
                <a:lnTo>
                  <a:pt x="1525315" y="4592776"/>
                </a:lnTo>
                <a:lnTo>
                  <a:pt x="1516467" y="4580947"/>
                </a:lnTo>
                <a:lnTo>
                  <a:pt x="1495467" y="4541173"/>
                </a:lnTo>
                <a:lnTo>
                  <a:pt x="1491098" y="4541372"/>
                </a:lnTo>
                <a:close/>
                <a:moveTo>
                  <a:pt x="1554084" y="4307231"/>
                </a:moveTo>
                <a:lnTo>
                  <a:pt x="1561521" y="4327867"/>
                </a:lnTo>
                <a:lnTo>
                  <a:pt x="1563443" y="4325679"/>
                </a:lnTo>
                <a:lnTo>
                  <a:pt x="1563476" y="4312993"/>
                </a:lnTo>
                <a:lnTo>
                  <a:pt x="1563717" y="4308201"/>
                </a:lnTo>
                <a:close/>
                <a:moveTo>
                  <a:pt x="1421342" y="4683585"/>
                </a:moveTo>
                <a:lnTo>
                  <a:pt x="1421275" y="4688096"/>
                </a:lnTo>
                <a:lnTo>
                  <a:pt x="1424615" y="4684067"/>
                </a:lnTo>
                <a:lnTo>
                  <a:pt x="1423600" y="4683394"/>
                </a:lnTo>
                <a:close/>
                <a:moveTo>
                  <a:pt x="1532554" y="4325990"/>
                </a:moveTo>
                <a:lnTo>
                  <a:pt x="1532806" y="4326258"/>
                </a:lnTo>
                <a:lnTo>
                  <a:pt x="1532733" y="4325769"/>
                </a:lnTo>
                <a:close/>
                <a:moveTo>
                  <a:pt x="1421851" y="4649784"/>
                </a:moveTo>
                <a:lnTo>
                  <a:pt x="1421802" y="4653051"/>
                </a:lnTo>
                <a:lnTo>
                  <a:pt x="1453431" y="4649557"/>
                </a:lnTo>
                <a:lnTo>
                  <a:pt x="1436355" y="4629377"/>
                </a:lnTo>
                <a:close/>
                <a:moveTo>
                  <a:pt x="1482464" y="4435800"/>
                </a:moveTo>
                <a:lnTo>
                  <a:pt x="1516321" y="4447387"/>
                </a:lnTo>
                <a:lnTo>
                  <a:pt x="1546539" y="4410536"/>
                </a:lnTo>
                <a:lnTo>
                  <a:pt x="1545660" y="4394785"/>
                </a:lnTo>
                <a:lnTo>
                  <a:pt x="1507383" y="4357587"/>
                </a:lnTo>
                <a:close/>
                <a:moveTo>
                  <a:pt x="1587229" y="4060244"/>
                </a:moveTo>
                <a:lnTo>
                  <a:pt x="1596706" y="4076669"/>
                </a:lnTo>
                <a:lnTo>
                  <a:pt x="1599430" y="4065899"/>
                </a:lnTo>
                <a:close/>
                <a:moveTo>
                  <a:pt x="1376637" y="4720248"/>
                </a:moveTo>
                <a:lnTo>
                  <a:pt x="1388928" y="4748625"/>
                </a:lnTo>
                <a:lnTo>
                  <a:pt x="1400979" y="4713244"/>
                </a:lnTo>
                <a:lnTo>
                  <a:pt x="1400276" y="4685386"/>
                </a:lnTo>
                <a:lnTo>
                  <a:pt x="1397772" y="4685599"/>
                </a:lnTo>
                <a:lnTo>
                  <a:pt x="1379569" y="4714344"/>
                </a:lnTo>
                <a:close/>
                <a:moveTo>
                  <a:pt x="1356707" y="4760369"/>
                </a:moveTo>
                <a:lnTo>
                  <a:pt x="1373496" y="4755372"/>
                </a:lnTo>
                <a:lnTo>
                  <a:pt x="1364898" y="4743878"/>
                </a:lnTo>
                <a:close/>
                <a:moveTo>
                  <a:pt x="1336277" y="4804922"/>
                </a:moveTo>
                <a:lnTo>
                  <a:pt x="1336353" y="4805190"/>
                </a:lnTo>
                <a:lnTo>
                  <a:pt x="1341221" y="4821176"/>
                </a:lnTo>
                <a:lnTo>
                  <a:pt x="1378277" y="4831610"/>
                </a:lnTo>
                <a:lnTo>
                  <a:pt x="1378155" y="4821563"/>
                </a:lnTo>
                <a:lnTo>
                  <a:pt x="1382940" y="4775615"/>
                </a:lnTo>
                <a:lnTo>
                  <a:pt x="1346330" y="4781650"/>
                </a:lnTo>
                <a:close/>
                <a:moveTo>
                  <a:pt x="1424071" y="4517778"/>
                </a:moveTo>
                <a:lnTo>
                  <a:pt x="1423736" y="4533512"/>
                </a:lnTo>
                <a:lnTo>
                  <a:pt x="1438033" y="4548391"/>
                </a:lnTo>
                <a:lnTo>
                  <a:pt x="1440773" y="4549897"/>
                </a:lnTo>
                <a:lnTo>
                  <a:pt x="1441518" y="4548864"/>
                </a:lnTo>
                <a:close/>
                <a:moveTo>
                  <a:pt x="2195974" y="2032853"/>
                </a:moveTo>
                <a:lnTo>
                  <a:pt x="2199550" y="2046641"/>
                </a:lnTo>
                <a:lnTo>
                  <a:pt x="2206177" y="2072373"/>
                </a:lnTo>
                <a:lnTo>
                  <a:pt x="2206540" y="2066071"/>
                </a:lnTo>
                <a:lnTo>
                  <a:pt x="2209008" y="2036040"/>
                </a:lnTo>
                <a:lnTo>
                  <a:pt x="2205217" y="2035333"/>
                </a:lnTo>
                <a:close/>
                <a:moveTo>
                  <a:pt x="1687044" y="3634406"/>
                </a:moveTo>
                <a:lnTo>
                  <a:pt x="1692109" y="3654076"/>
                </a:lnTo>
                <a:lnTo>
                  <a:pt x="1692473" y="3647775"/>
                </a:lnTo>
                <a:lnTo>
                  <a:pt x="1694026" y="3628876"/>
                </a:lnTo>
                <a:lnTo>
                  <a:pt x="1693231" y="3629591"/>
                </a:lnTo>
                <a:close/>
                <a:moveTo>
                  <a:pt x="1427125" y="4455786"/>
                </a:moveTo>
                <a:lnTo>
                  <a:pt x="1426889" y="4458785"/>
                </a:lnTo>
                <a:lnTo>
                  <a:pt x="1427710" y="4460832"/>
                </a:lnTo>
                <a:lnTo>
                  <a:pt x="1429057" y="4461482"/>
                </a:lnTo>
                <a:lnTo>
                  <a:pt x="1429488" y="4456024"/>
                </a:lnTo>
                <a:close/>
                <a:moveTo>
                  <a:pt x="1723532" y="3513112"/>
                </a:moveTo>
                <a:lnTo>
                  <a:pt x="1739469" y="3501151"/>
                </a:lnTo>
                <a:lnTo>
                  <a:pt x="1724034" y="3511626"/>
                </a:lnTo>
                <a:close/>
                <a:moveTo>
                  <a:pt x="1249509" y="5008362"/>
                </a:moveTo>
                <a:lnTo>
                  <a:pt x="1250105" y="5009950"/>
                </a:lnTo>
                <a:cubicBezTo>
                  <a:pt x="1256495" y="5027004"/>
                  <a:pt x="1261670" y="5041082"/>
                  <a:pt x="1264505" y="5049820"/>
                </a:cubicBezTo>
                <a:lnTo>
                  <a:pt x="1264530" y="5049924"/>
                </a:lnTo>
                <a:lnTo>
                  <a:pt x="1284001" y="5027722"/>
                </a:lnTo>
                <a:cubicBezTo>
                  <a:pt x="1312257" y="4996379"/>
                  <a:pt x="1342894" y="4963372"/>
                  <a:pt x="1371604" y="4934196"/>
                </a:cubicBezTo>
                <a:lnTo>
                  <a:pt x="1408872" y="4899604"/>
                </a:lnTo>
                <a:lnTo>
                  <a:pt x="1408375" y="4889700"/>
                </a:lnTo>
                <a:lnTo>
                  <a:pt x="1387284" y="4911440"/>
                </a:lnTo>
                <a:cubicBezTo>
                  <a:pt x="1377867" y="4915849"/>
                  <a:pt x="1371196" y="4909724"/>
                  <a:pt x="1368784" y="4898957"/>
                </a:cubicBezTo>
                <a:lnTo>
                  <a:pt x="1374995" y="4863406"/>
                </a:lnTo>
                <a:lnTo>
                  <a:pt x="1351511" y="4854964"/>
                </a:lnTo>
                <a:lnTo>
                  <a:pt x="1351896" y="4856229"/>
                </a:lnTo>
                <a:cubicBezTo>
                  <a:pt x="1352367" y="4892463"/>
                  <a:pt x="1307471" y="4981435"/>
                  <a:pt x="1299367" y="4968708"/>
                </a:cubicBezTo>
                <a:cubicBezTo>
                  <a:pt x="1296330" y="4963935"/>
                  <a:pt x="1298408" y="4938133"/>
                  <a:pt x="1301337" y="4907017"/>
                </a:cubicBezTo>
                <a:lnTo>
                  <a:pt x="1303215" y="4882105"/>
                </a:lnTo>
                <a:lnTo>
                  <a:pt x="1296455" y="4897949"/>
                </a:lnTo>
                <a:close/>
                <a:moveTo>
                  <a:pt x="1431925" y="4408249"/>
                </a:moveTo>
                <a:lnTo>
                  <a:pt x="1431152" y="4412006"/>
                </a:lnTo>
                <a:lnTo>
                  <a:pt x="1432676" y="4414626"/>
                </a:lnTo>
                <a:lnTo>
                  <a:pt x="1432966" y="4410782"/>
                </a:lnTo>
                <a:close/>
                <a:moveTo>
                  <a:pt x="1563079" y="3991782"/>
                </a:moveTo>
                <a:lnTo>
                  <a:pt x="1563951" y="3995146"/>
                </a:lnTo>
                <a:lnTo>
                  <a:pt x="1575634" y="4000785"/>
                </a:lnTo>
                <a:lnTo>
                  <a:pt x="1576112" y="3994969"/>
                </a:lnTo>
                <a:lnTo>
                  <a:pt x="1572323" y="3994261"/>
                </a:lnTo>
                <a:close/>
                <a:moveTo>
                  <a:pt x="1460079" y="4315351"/>
                </a:moveTo>
                <a:lnTo>
                  <a:pt x="1465922" y="4336285"/>
                </a:lnTo>
                <a:lnTo>
                  <a:pt x="1467911" y="4342812"/>
                </a:lnTo>
                <a:lnTo>
                  <a:pt x="1476677" y="4325884"/>
                </a:lnTo>
                <a:lnTo>
                  <a:pt x="1466820" y="4314239"/>
                </a:lnTo>
                <a:close/>
                <a:moveTo>
                  <a:pt x="1366088" y="4613233"/>
                </a:moveTo>
                <a:lnTo>
                  <a:pt x="1391242" y="4631421"/>
                </a:lnTo>
                <a:lnTo>
                  <a:pt x="1398599" y="4618938"/>
                </a:lnTo>
                <a:lnTo>
                  <a:pt x="1397911" y="4591652"/>
                </a:lnTo>
                <a:lnTo>
                  <a:pt x="1397932" y="4583781"/>
                </a:lnTo>
                <a:lnTo>
                  <a:pt x="1396977" y="4582499"/>
                </a:lnTo>
                <a:lnTo>
                  <a:pt x="1379213" y="4577114"/>
                </a:lnTo>
                <a:close/>
                <a:moveTo>
                  <a:pt x="1338144" y="4700801"/>
                </a:moveTo>
                <a:lnTo>
                  <a:pt x="1328266" y="4734963"/>
                </a:lnTo>
                <a:lnTo>
                  <a:pt x="1328042" y="4759082"/>
                </a:lnTo>
                <a:lnTo>
                  <a:pt x="1337031" y="4737619"/>
                </a:lnTo>
                <a:lnTo>
                  <a:pt x="1346643" y="4716896"/>
                </a:lnTo>
                <a:close/>
                <a:moveTo>
                  <a:pt x="1353253" y="4648554"/>
                </a:moveTo>
                <a:lnTo>
                  <a:pt x="1349946" y="4659983"/>
                </a:lnTo>
                <a:lnTo>
                  <a:pt x="1350380" y="4660942"/>
                </a:lnTo>
                <a:lnTo>
                  <a:pt x="1375483" y="4658169"/>
                </a:lnTo>
                <a:lnTo>
                  <a:pt x="1378310" y="4653368"/>
                </a:lnTo>
                <a:lnTo>
                  <a:pt x="1356707" y="4639046"/>
                </a:lnTo>
                <a:close/>
                <a:moveTo>
                  <a:pt x="2255305" y="1781762"/>
                </a:moveTo>
                <a:lnTo>
                  <a:pt x="2257016" y="1785640"/>
                </a:lnTo>
                <a:lnTo>
                  <a:pt x="2265084" y="1774583"/>
                </a:lnTo>
                <a:lnTo>
                  <a:pt x="2272202" y="1765442"/>
                </a:lnTo>
                <a:lnTo>
                  <a:pt x="2271217" y="1763750"/>
                </a:lnTo>
                <a:lnTo>
                  <a:pt x="2258466" y="1772404"/>
                </a:lnTo>
                <a:close/>
                <a:moveTo>
                  <a:pt x="2186500" y="1996330"/>
                </a:moveTo>
                <a:lnTo>
                  <a:pt x="2194400" y="2026787"/>
                </a:lnTo>
                <a:lnTo>
                  <a:pt x="2194973" y="2027062"/>
                </a:lnTo>
                <a:cubicBezTo>
                  <a:pt x="2201102" y="2030017"/>
                  <a:pt x="2206132" y="2032485"/>
                  <a:pt x="2209132" y="2034120"/>
                </a:cubicBezTo>
                <a:lnTo>
                  <a:pt x="2209164" y="2034142"/>
                </a:lnTo>
                <a:lnTo>
                  <a:pt x="2210114" y="2022591"/>
                </a:lnTo>
                <a:lnTo>
                  <a:pt x="2214802" y="1981931"/>
                </a:lnTo>
                <a:lnTo>
                  <a:pt x="2187792" y="1995839"/>
                </a:lnTo>
                <a:close/>
                <a:moveTo>
                  <a:pt x="1200355" y="5123680"/>
                </a:moveTo>
                <a:lnTo>
                  <a:pt x="1210704" y="5111293"/>
                </a:lnTo>
                <a:lnTo>
                  <a:pt x="1261331" y="5053574"/>
                </a:lnTo>
                <a:lnTo>
                  <a:pt x="1255654" y="5045345"/>
                </a:lnTo>
                <a:lnTo>
                  <a:pt x="1242979" y="5023720"/>
                </a:lnTo>
                <a:lnTo>
                  <a:pt x="1228139" y="5058623"/>
                </a:lnTo>
                <a:close/>
                <a:moveTo>
                  <a:pt x="1507486" y="4111778"/>
                </a:moveTo>
                <a:lnTo>
                  <a:pt x="1513411" y="4109300"/>
                </a:lnTo>
                <a:cubicBezTo>
                  <a:pt x="1536088" y="4104238"/>
                  <a:pt x="1556594" y="4109588"/>
                  <a:pt x="1577793" y="4116265"/>
                </a:cubicBezTo>
                <a:lnTo>
                  <a:pt x="1586095" y="4118775"/>
                </a:lnTo>
                <a:lnTo>
                  <a:pt x="1586149" y="4118419"/>
                </a:lnTo>
                <a:lnTo>
                  <a:pt x="1588603" y="4108723"/>
                </a:lnTo>
                <a:lnTo>
                  <a:pt x="1578571" y="4093297"/>
                </a:lnTo>
                <a:lnTo>
                  <a:pt x="1549840" y="4042102"/>
                </a:lnTo>
                <a:lnTo>
                  <a:pt x="1533320" y="4032944"/>
                </a:lnTo>
                <a:lnTo>
                  <a:pt x="1519645" y="4078319"/>
                </a:lnTo>
                <a:close/>
                <a:moveTo>
                  <a:pt x="1733202" y="3390341"/>
                </a:moveTo>
                <a:lnTo>
                  <a:pt x="1731971" y="3397468"/>
                </a:lnTo>
                <a:lnTo>
                  <a:pt x="1735526" y="3395411"/>
                </a:lnTo>
                <a:close/>
                <a:moveTo>
                  <a:pt x="1614373" y="3767565"/>
                </a:moveTo>
                <a:lnTo>
                  <a:pt x="1613142" y="3774694"/>
                </a:lnTo>
                <a:lnTo>
                  <a:pt x="1616698" y="3772635"/>
                </a:lnTo>
                <a:close/>
                <a:moveTo>
                  <a:pt x="1622409" y="3740690"/>
                </a:moveTo>
                <a:lnTo>
                  <a:pt x="1631562" y="3761437"/>
                </a:lnTo>
                <a:lnTo>
                  <a:pt x="1631714" y="3763940"/>
                </a:lnTo>
                <a:lnTo>
                  <a:pt x="1637894" y="3760362"/>
                </a:lnTo>
                <a:cubicBezTo>
                  <a:pt x="1662222" y="3747535"/>
                  <a:pt x="1681995" y="3739225"/>
                  <a:pt x="1686175" y="3737949"/>
                </a:cubicBezTo>
                <a:cubicBezTo>
                  <a:pt x="1692449" y="3736037"/>
                  <a:pt x="1661147" y="3758997"/>
                  <a:pt x="1635125" y="3777973"/>
                </a:cubicBezTo>
                <a:lnTo>
                  <a:pt x="1632668" y="3779771"/>
                </a:lnTo>
                <a:lnTo>
                  <a:pt x="1632914" y="3783864"/>
                </a:lnTo>
                <a:cubicBezTo>
                  <a:pt x="1631657" y="3785770"/>
                  <a:pt x="1629786" y="3786530"/>
                  <a:pt x="1627489" y="3785799"/>
                </a:cubicBezTo>
                <a:lnTo>
                  <a:pt x="1626098" y="3784575"/>
                </a:lnTo>
                <a:lnTo>
                  <a:pt x="1612452" y="3794554"/>
                </a:lnTo>
                <a:lnTo>
                  <a:pt x="1609385" y="3796510"/>
                </a:lnTo>
                <a:lnTo>
                  <a:pt x="1599149" y="3857237"/>
                </a:lnTo>
                <a:lnTo>
                  <a:pt x="1598421" y="3861299"/>
                </a:lnTo>
                <a:lnTo>
                  <a:pt x="1606479" y="3851661"/>
                </a:lnTo>
                <a:lnTo>
                  <a:pt x="1607448" y="3850811"/>
                </a:lnTo>
                <a:lnTo>
                  <a:pt x="1617308" y="3832886"/>
                </a:lnTo>
                <a:cubicBezTo>
                  <a:pt x="1627502" y="3816381"/>
                  <a:pt x="1636871" y="3804390"/>
                  <a:pt x="1639100" y="3802181"/>
                </a:cubicBezTo>
                <a:cubicBezTo>
                  <a:pt x="1641328" y="3799968"/>
                  <a:pt x="1637717" y="3810604"/>
                  <a:pt x="1632630" y="3824221"/>
                </a:cubicBezTo>
                <a:lnTo>
                  <a:pt x="1626229" y="3840968"/>
                </a:lnTo>
                <a:lnTo>
                  <a:pt x="1640532" y="3840748"/>
                </a:lnTo>
                <a:cubicBezTo>
                  <a:pt x="1646723" y="3843626"/>
                  <a:pt x="1650521" y="3848693"/>
                  <a:pt x="1648143" y="3853531"/>
                </a:cubicBezTo>
                <a:cubicBezTo>
                  <a:pt x="1645767" y="3858371"/>
                  <a:pt x="1637316" y="3866098"/>
                  <a:pt x="1626421" y="3874454"/>
                </a:cubicBezTo>
                <a:lnTo>
                  <a:pt x="1605205" y="3888851"/>
                </a:lnTo>
                <a:lnTo>
                  <a:pt x="1602045" y="3898210"/>
                </a:lnTo>
                <a:lnTo>
                  <a:pt x="1611198" y="3918957"/>
                </a:lnTo>
                <a:cubicBezTo>
                  <a:pt x="1619039" y="3939389"/>
                  <a:pt x="1610979" y="3952547"/>
                  <a:pt x="1599149" y="3936304"/>
                </a:cubicBezTo>
                <a:lnTo>
                  <a:pt x="1594009" y="3925087"/>
                </a:lnTo>
                <a:lnTo>
                  <a:pt x="1589539" y="3950950"/>
                </a:lnTo>
                <a:cubicBezTo>
                  <a:pt x="1587830" y="3961110"/>
                  <a:pt x="1585960" y="3972316"/>
                  <a:pt x="1584108" y="3983355"/>
                </a:cubicBezTo>
                <a:lnTo>
                  <a:pt x="1580736" y="4003248"/>
                </a:lnTo>
                <a:lnTo>
                  <a:pt x="1606607" y="4015737"/>
                </a:lnTo>
                <a:lnTo>
                  <a:pt x="1610931" y="4020404"/>
                </a:lnTo>
                <a:lnTo>
                  <a:pt x="1615665" y="4001683"/>
                </a:lnTo>
                <a:cubicBezTo>
                  <a:pt x="1636347" y="3930470"/>
                  <a:pt x="1656588" y="3876778"/>
                  <a:pt x="1661652" y="3866377"/>
                </a:cubicBezTo>
                <a:cubicBezTo>
                  <a:pt x="1669252" y="3850771"/>
                  <a:pt x="1653132" y="3955174"/>
                  <a:pt x="1639554" y="4041747"/>
                </a:cubicBezTo>
                <a:lnTo>
                  <a:pt x="1638280" y="4049932"/>
                </a:lnTo>
                <a:lnTo>
                  <a:pt x="1645351" y="4057569"/>
                </a:lnTo>
                <a:cubicBezTo>
                  <a:pt x="1646303" y="4063708"/>
                  <a:pt x="1644345" y="4068738"/>
                  <a:pt x="1639236" y="4071618"/>
                </a:cubicBezTo>
                <a:lnTo>
                  <a:pt x="1634872" y="4071817"/>
                </a:lnTo>
                <a:lnTo>
                  <a:pt x="1627796" y="4117271"/>
                </a:lnTo>
                <a:lnTo>
                  <a:pt x="1625741" y="4126916"/>
                </a:lnTo>
                <a:lnTo>
                  <a:pt x="1626616" y="4128418"/>
                </a:lnTo>
                <a:lnTo>
                  <a:pt x="1646324" y="4131195"/>
                </a:lnTo>
                <a:cubicBezTo>
                  <a:pt x="1659045" y="4131319"/>
                  <a:pt x="1673127" y="4130207"/>
                  <a:pt x="1687857" y="4128466"/>
                </a:cubicBezTo>
                <a:lnTo>
                  <a:pt x="1690083" y="4128148"/>
                </a:lnTo>
                <a:lnTo>
                  <a:pt x="1688404" y="4116833"/>
                </a:lnTo>
                <a:cubicBezTo>
                  <a:pt x="1686380" y="4098935"/>
                  <a:pt x="1685560" y="4086447"/>
                  <a:pt x="1685666" y="4082161"/>
                </a:cubicBezTo>
                <a:cubicBezTo>
                  <a:pt x="1685772" y="4077873"/>
                  <a:pt x="1688604" y="4082691"/>
                  <a:pt x="1693090" y="4093148"/>
                </a:cubicBezTo>
                <a:lnTo>
                  <a:pt x="1705769" y="4125905"/>
                </a:lnTo>
                <a:lnTo>
                  <a:pt x="1733281" y="4121970"/>
                </a:lnTo>
                <a:cubicBezTo>
                  <a:pt x="1763912" y="4117195"/>
                  <a:pt x="1794291" y="4112339"/>
                  <a:pt x="1818725" y="4112269"/>
                </a:cubicBezTo>
                <a:lnTo>
                  <a:pt x="1892897" y="4115649"/>
                </a:lnTo>
                <a:lnTo>
                  <a:pt x="1911271" y="4093025"/>
                </a:lnTo>
                <a:cubicBezTo>
                  <a:pt x="1937674" y="4057641"/>
                  <a:pt x="1958889" y="4024976"/>
                  <a:pt x="1970393" y="3998214"/>
                </a:cubicBezTo>
                <a:cubicBezTo>
                  <a:pt x="2016404" y="3891164"/>
                  <a:pt x="1925232" y="3833765"/>
                  <a:pt x="1931780" y="3756619"/>
                </a:cubicBezTo>
                <a:cubicBezTo>
                  <a:pt x="1938328" y="3679473"/>
                  <a:pt x="1960498" y="3600421"/>
                  <a:pt x="2009678" y="3535339"/>
                </a:cubicBezTo>
                <a:cubicBezTo>
                  <a:pt x="2058858" y="3470257"/>
                  <a:pt x="2153702" y="3450970"/>
                  <a:pt x="2226860" y="3366127"/>
                </a:cubicBezTo>
                <a:lnTo>
                  <a:pt x="2227186" y="3365685"/>
                </a:lnTo>
                <a:lnTo>
                  <a:pt x="2201899" y="3360825"/>
                </a:lnTo>
                <a:cubicBezTo>
                  <a:pt x="2145164" y="3350720"/>
                  <a:pt x="2074448" y="3325115"/>
                  <a:pt x="2032647" y="3327483"/>
                </a:cubicBezTo>
                <a:cubicBezTo>
                  <a:pt x="1990847" y="3329850"/>
                  <a:pt x="1992659" y="3338188"/>
                  <a:pt x="1951095" y="3375027"/>
                </a:cubicBezTo>
                <a:cubicBezTo>
                  <a:pt x="1909531" y="3411866"/>
                  <a:pt x="1842293" y="3494988"/>
                  <a:pt x="1783265" y="3548518"/>
                </a:cubicBezTo>
                <a:lnTo>
                  <a:pt x="1699991" y="3623505"/>
                </a:lnTo>
                <a:lnTo>
                  <a:pt x="1697612" y="3637533"/>
                </a:lnTo>
                <a:lnTo>
                  <a:pt x="1693602" y="3659899"/>
                </a:lnTo>
                <a:lnTo>
                  <a:pt x="1699447" y="3683007"/>
                </a:lnTo>
                <a:cubicBezTo>
                  <a:pt x="1702920" y="3696979"/>
                  <a:pt x="1704830" y="3705312"/>
                  <a:pt x="1704030" y="3703831"/>
                </a:cubicBezTo>
                <a:cubicBezTo>
                  <a:pt x="1703228" y="3702352"/>
                  <a:pt x="1699399" y="3691627"/>
                  <a:pt x="1693928" y="3675404"/>
                </a:cubicBezTo>
                <a:lnTo>
                  <a:pt x="1681904" y="3638405"/>
                </a:lnTo>
                <a:lnTo>
                  <a:pt x="1655814" y="3658706"/>
                </a:lnTo>
                <a:lnTo>
                  <a:pt x="1652995" y="3666702"/>
                </a:lnTo>
                <a:lnTo>
                  <a:pt x="1646594" y="3683448"/>
                </a:lnTo>
                <a:lnTo>
                  <a:pt x="1660897" y="3683228"/>
                </a:lnTo>
                <a:cubicBezTo>
                  <a:pt x="1667087" y="3686108"/>
                  <a:pt x="1670886" y="3691172"/>
                  <a:pt x="1668508" y="3696011"/>
                </a:cubicBezTo>
                <a:cubicBezTo>
                  <a:pt x="1666131" y="3700851"/>
                  <a:pt x="1657681" y="3708578"/>
                  <a:pt x="1646785" y="3716933"/>
                </a:cubicBezTo>
                <a:lnTo>
                  <a:pt x="1625571" y="3731332"/>
                </a:lnTo>
                <a:close/>
                <a:moveTo>
                  <a:pt x="1472812" y="4214264"/>
                </a:moveTo>
                <a:lnTo>
                  <a:pt x="1466773" y="4235144"/>
                </a:lnTo>
                <a:lnTo>
                  <a:pt x="1463460" y="4256430"/>
                </a:lnTo>
                <a:lnTo>
                  <a:pt x="1496355" y="4288464"/>
                </a:lnTo>
                <a:lnTo>
                  <a:pt x="1504343" y="4286085"/>
                </a:lnTo>
                <a:lnTo>
                  <a:pt x="1517932" y="4275593"/>
                </a:lnTo>
                <a:lnTo>
                  <a:pt x="1525101" y="4274326"/>
                </a:lnTo>
                <a:lnTo>
                  <a:pt x="1523204" y="4261539"/>
                </a:lnTo>
                <a:cubicBezTo>
                  <a:pt x="1521179" y="4243641"/>
                  <a:pt x="1520360" y="4231155"/>
                  <a:pt x="1520465" y="4226866"/>
                </a:cubicBezTo>
                <a:cubicBezTo>
                  <a:pt x="1520572" y="4222579"/>
                  <a:pt x="1523404" y="4227398"/>
                  <a:pt x="1527888" y="4237854"/>
                </a:cubicBezTo>
                <a:lnTo>
                  <a:pt x="1540919" y="4271522"/>
                </a:lnTo>
                <a:lnTo>
                  <a:pt x="1555941" y="4268864"/>
                </a:lnTo>
                <a:lnTo>
                  <a:pt x="1555983" y="4268872"/>
                </a:lnTo>
                <a:lnTo>
                  <a:pt x="1565859" y="4265342"/>
                </a:lnTo>
                <a:lnTo>
                  <a:pt x="1567020" y="4242105"/>
                </a:lnTo>
                <a:lnTo>
                  <a:pt x="1569605" y="4225385"/>
                </a:lnTo>
                <a:lnTo>
                  <a:pt x="1541449" y="4206717"/>
                </a:lnTo>
                <a:lnTo>
                  <a:pt x="1499443" y="4210277"/>
                </a:lnTo>
                <a:close/>
                <a:moveTo>
                  <a:pt x="1547686" y="3966283"/>
                </a:moveTo>
                <a:lnTo>
                  <a:pt x="1547467" y="3967449"/>
                </a:lnTo>
                <a:lnTo>
                  <a:pt x="1549701" y="3973021"/>
                </a:lnTo>
                <a:close/>
                <a:moveTo>
                  <a:pt x="2241981" y="1755095"/>
                </a:moveTo>
                <a:lnTo>
                  <a:pt x="2242409" y="1755945"/>
                </a:lnTo>
                <a:lnTo>
                  <a:pt x="2243074" y="1755149"/>
                </a:lnTo>
                <a:close/>
                <a:moveTo>
                  <a:pt x="2160064" y="2010040"/>
                </a:moveTo>
                <a:lnTo>
                  <a:pt x="2174201" y="2017075"/>
                </a:lnTo>
                <a:lnTo>
                  <a:pt x="2185047" y="2022291"/>
                </a:lnTo>
                <a:lnTo>
                  <a:pt x="2178227" y="1999479"/>
                </a:lnTo>
                <a:lnTo>
                  <a:pt x="2171477" y="2002048"/>
                </a:lnTo>
                <a:lnTo>
                  <a:pt x="2170614" y="2002879"/>
                </a:lnTo>
                <a:close/>
                <a:moveTo>
                  <a:pt x="1703035" y="3459982"/>
                </a:moveTo>
                <a:lnTo>
                  <a:pt x="1705847" y="3470823"/>
                </a:lnTo>
                <a:lnTo>
                  <a:pt x="1711141" y="3491381"/>
                </a:lnTo>
                <a:lnTo>
                  <a:pt x="1712921" y="3489253"/>
                </a:lnTo>
                <a:lnTo>
                  <a:pt x="1715306" y="3460222"/>
                </a:lnTo>
                <a:lnTo>
                  <a:pt x="1711515" y="3459516"/>
                </a:lnTo>
                <a:lnTo>
                  <a:pt x="1705683" y="3457951"/>
                </a:lnTo>
                <a:close/>
                <a:moveTo>
                  <a:pt x="1584208" y="3837206"/>
                </a:moveTo>
                <a:lnTo>
                  <a:pt x="1587018" y="3848049"/>
                </a:lnTo>
                <a:lnTo>
                  <a:pt x="1592313" y="3868605"/>
                </a:lnTo>
                <a:lnTo>
                  <a:pt x="1594093" y="3866478"/>
                </a:lnTo>
                <a:lnTo>
                  <a:pt x="1596478" y="3837447"/>
                </a:lnTo>
                <a:lnTo>
                  <a:pt x="1592686" y="3836742"/>
                </a:lnTo>
                <a:lnTo>
                  <a:pt x="1586855" y="3835176"/>
                </a:lnTo>
                <a:close/>
                <a:moveTo>
                  <a:pt x="1557271" y="3915074"/>
                </a:moveTo>
                <a:lnTo>
                  <a:pt x="1554439" y="3930204"/>
                </a:lnTo>
                <a:lnTo>
                  <a:pt x="1558848" y="3933758"/>
                </a:lnTo>
                <a:cubicBezTo>
                  <a:pt x="1560274" y="3935989"/>
                  <a:pt x="1560630" y="3938465"/>
                  <a:pt x="1559442" y="3940884"/>
                </a:cubicBezTo>
                <a:lnTo>
                  <a:pt x="1551788" y="3948256"/>
                </a:lnTo>
                <a:lnTo>
                  <a:pt x="1561505" y="3985715"/>
                </a:lnTo>
                <a:lnTo>
                  <a:pt x="1562076" y="3985990"/>
                </a:lnTo>
                <a:cubicBezTo>
                  <a:pt x="1568207" y="3988945"/>
                  <a:pt x="1573236" y="3991413"/>
                  <a:pt x="1576235" y="3993048"/>
                </a:cubicBezTo>
                <a:lnTo>
                  <a:pt x="1576269" y="3993070"/>
                </a:lnTo>
                <a:lnTo>
                  <a:pt x="1577218" y="3981519"/>
                </a:lnTo>
                <a:cubicBezTo>
                  <a:pt x="1578802" y="3965001"/>
                  <a:pt x="1580757" y="3947361"/>
                  <a:pt x="1583007" y="3931315"/>
                </a:cubicBezTo>
                <a:lnTo>
                  <a:pt x="1587096" y="3909336"/>
                </a:lnTo>
                <a:lnTo>
                  <a:pt x="1584328" y="3902075"/>
                </a:lnTo>
                <a:lnTo>
                  <a:pt x="1568674" y="3910101"/>
                </a:lnTo>
                <a:close/>
                <a:moveTo>
                  <a:pt x="1276341" y="4797354"/>
                </a:moveTo>
                <a:lnTo>
                  <a:pt x="1297767" y="4808941"/>
                </a:lnTo>
                <a:lnTo>
                  <a:pt x="1306170" y="4811305"/>
                </a:lnTo>
                <a:lnTo>
                  <a:pt x="1307565" y="4807974"/>
                </a:lnTo>
                <a:lnTo>
                  <a:pt x="1304603" y="4788529"/>
                </a:lnTo>
                <a:lnTo>
                  <a:pt x="1301745" y="4788999"/>
                </a:lnTo>
                <a:lnTo>
                  <a:pt x="1287178" y="4787428"/>
                </a:lnTo>
                <a:lnTo>
                  <a:pt x="1283200" y="4789297"/>
                </a:lnTo>
                <a:close/>
                <a:moveTo>
                  <a:pt x="1329719" y="4620405"/>
                </a:moveTo>
                <a:lnTo>
                  <a:pt x="1335820" y="4629943"/>
                </a:lnTo>
                <a:lnTo>
                  <a:pt x="1337112" y="4625662"/>
                </a:lnTo>
                <a:close/>
                <a:moveTo>
                  <a:pt x="1692741" y="3467872"/>
                </a:moveTo>
                <a:lnTo>
                  <a:pt x="1704514" y="3488295"/>
                </a:lnTo>
                <a:lnTo>
                  <a:pt x="1704972" y="3489204"/>
                </a:lnTo>
                <a:lnTo>
                  <a:pt x="1696982" y="3464620"/>
                </a:lnTo>
                <a:close/>
                <a:moveTo>
                  <a:pt x="1573913" y="3845097"/>
                </a:moveTo>
                <a:lnTo>
                  <a:pt x="1585686" y="3865520"/>
                </a:lnTo>
                <a:lnTo>
                  <a:pt x="1586144" y="3866428"/>
                </a:lnTo>
                <a:lnTo>
                  <a:pt x="1578154" y="3841845"/>
                </a:lnTo>
                <a:close/>
                <a:moveTo>
                  <a:pt x="1605163" y="3745785"/>
                </a:moveTo>
                <a:lnTo>
                  <a:pt x="1604900" y="3747251"/>
                </a:lnTo>
                <a:lnTo>
                  <a:pt x="1606864" y="3755019"/>
                </a:lnTo>
                <a:lnTo>
                  <a:pt x="1607460" y="3751815"/>
                </a:lnTo>
                <a:close/>
                <a:moveTo>
                  <a:pt x="1697574" y="3438928"/>
                </a:moveTo>
                <a:lnTo>
                  <a:pt x="1700698" y="3450970"/>
                </a:lnTo>
                <a:lnTo>
                  <a:pt x="1701270" y="3451246"/>
                </a:lnTo>
                <a:lnTo>
                  <a:pt x="1704625" y="3452917"/>
                </a:lnTo>
                <a:lnTo>
                  <a:pt x="1716301" y="3448077"/>
                </a:lnTo>
                <a:cubicBezTo>
                  <a:pt x="1718393" y="3447439"/>
                  <a:pt x="1716309" y="3449566"/>
                  <a:pt x="1711637" y="3453386"/>
                </a:cubicBezTo>
                <a:lnTo>
                  <a:pt x="1709244" y="3455221"/>
                </a:lnTo>
                <a:lnTo>
                  <a:pt x="1715429" y="3458304"/>
                </a:lnTo>
                <a:lnTo>
                  <a:pt x="1715461" y="3458324"/>
                </a:lnTo>
                <a:lnTo>
                  <a:pt x="1716411" y="3446775"/>
                </a:lnTo>
                <a:lnTo>
                  <a:pt x="1718895" y="3425226"/>
                </a:lnTo>
                <a:lnTo>
                  <a:pt x="1706734" y="3432980"/>
                </a:lnTo>
                <a:close/>
                <a:moveTo>
                  <a:pt x="1578746" y="3816152"/>
                </a:moveTo>
                <a:lnTo>
                  <a:pt x="1581869" y="3828196"/>
                </a:lnTo>
                <a:lnTo>
                  <a:pt x="1582442" y="3828470"/>
                </a:lnTo>
                <a:lnTo>
                  <a:pt x="1585796" y="3830141"/>
                </a:lnTo>
                <a:lnTo>
                  <a:pt x="1597472" y="3825303"/>
                </a:lnTo>
                <a:cubicBezTo>
                  <a:pt x="1599565" y="3824665"/>
                  <a:pt x="1597481" y="3826790"/>
                  <a:pt x="1592809" y="3830611"/>
                </a:cubicBezTo>
                <a:lnTo>
                  <a:pt x="1590416" y="3832445"/>
                </a:lnTo>
                <a:lnTo>
                  <a:pt x="1596601" y="3835529"/>
                </a:lnTo>
                <a:lnTo>
                  <a:pt x="1596633" y="3835548"/>
                </a:lnTo>
                <a:lnTo>
                  <a:pt x="1597583" y="3824000"/>
                </a:lnTo>
                <a:lnTo>
                  <a:pt x="1600067" y="3802451"/>
                </a:lnTo>
                <a:lnTo>
                  <a:pt x="1587905" y="3810206"/>
                </a:lnTo>
                <a:close/>
                <a:moveTo>
                  <a:pt x="1663472" y="3543356"/>
                </a:moveTo>
                <a:lnTo>
                  <a:pt x="1665432" y="3550956"/>
                </a:lnTo>
                <a:lnTo>
                  <a:pt x="1670658" y="3550876"/>
                </a:lnTo>
                <a:lnTo>
                  <a:pt x="1676294" y="3555419"/>
                </a:lnTo>
                <a:lnTo>
                  <a:pt x="1704924" y="3529488"/>
                </a:lnTo>
                <a:lnTo>
                  <a:pt x="1703156" y="3524850"/>
                </a:lnTo>
                <a:lnTo>
                  <a:pt x="1687502" y="3532878"/>
                </a:lnTo>
                <a:close/>
                <a:moveTo>
                  <a:pt x="1564560" y="3855063"/>
                </a:moveTo>
                <a:lnTo>
                  <a:pt x="1560281" y="3898993"/>
                </a:lnTo>
                <a:lnTo>
                  <a:pt x="1559822" y="3901446"/>
                </a:lnTo>
                <a:lnTo>
                  <a:pt x="1561776" y="3900445"/>
                </a:lnTo>
                <a:lnTo>
                  <a:pt x="1577686" y="3884640"/>
                </a:lnTo>
                <a:lnTo>
                  <a:pt x="1574956" y="3877474"/>
                </a:lnTo>
                <a:close/>
                <a:moveTo>
                  <a:pt x="1615669" y="3684793"/>
                </a:moveTo>
                <a:lnTo>
                  <a:pt x="1615383" y="3686486"/>
                </a:lnTo>
                <a:lnTo>
                  <a:pt x="1616044" y="3689236"/>
                </a:lnTo>
                <a:cubicBezTo>
                  <a:pt x="1616855" y="3692879"/>
                  <a:pt x="1617132" y="3694594"/>
                  <a:pt x="1616732" y="3693853"/>
                </a:cubicBezTo>
                <a:lnTo>
                  <a:pt x="1614936" y="3689130"/>
                </a:lnTo>
                <a:lnTo>
                  <a:pt x="1610872" y="3713247"/>
                </a:lnTo>
                <a:lnTo>
                  <a:pt x="1626843" y="3694140"/>
                </a:lnTo>
                <a:lnTo>
                  <a:pt x="1627813" y="3693291"/>
                </a:lnTo>
                <a:lnTo>
                  <a:pt x="1637673" y="3675367"/>
                </a:lnTo>
                <a:lnTo>
                  <a:pt x="1642181" y="3668640"/>
                </a:lnTo>
                <a:close/>
                <a:moveTo>
                  <a:pt x="2213504" y="1784783"/>
                </a:moveTo>
                <a:lnTo>
                  <a:pt x="2215036" y="1783998"/>
                </a:lnTo>
                <a:lnTo>
                  <a:pt x="2216751" y="1782292"/>
                </a:lnTo>
                <a:close/>
                <a:moveTo>
                  <a:pt x="2107272" y="2120208"/>
                </a:moveTo>
                <a:lnTo>
                  <a:pt x="2110849" y="2133994"/>
                </a:lnTo>
                <a:lnTo>
                  <a:pt x="2117475" y="2159727"/>
                </a:lnTo>
                <a:lnTo>
                  <a:pt x="2117838" y="2153424"/>
                </a:lnTo>
                <a:lnTo>
                  <a:pt x="2120305" y="2123394"/>
                </a:lnTo>
                <a:lnTo>
                  <a:pt x="2116515" y="2122687"/>
                </a:lnTo>
                <a:close/>
                <a:moveTo>
                  <a:pt x="1688246" y="3444983"/>
                </a:moveTo>
                <a:lnTo>
                  <a:pt x="1691345" y="3446472"/>
                </a:lnTo>
                <a:lnTo>
                  <a:pt x="1690468" y="3443540"/>
                </a:lnTo>
                <a:close/>
                <a:moveTo>
                  <a:pt x="1569417" y="3822208"/>
                </a:moveTo>
                <a:lnTo>
                  <a:pt x="1572516" y="3823698"/>
                </a:lnTo>
                <a:lnTo>
                  <a:pt x="1571640" y="3820765"/>
                </a:lnTo>
                <a:close/>
                <a:moveTo>
                  <a:pt x="1604154" y="3704708"/>
                </a:moveTo>
                <a:lnTo>
                  <a:pt x="1606006" y="3707923"/>
                </a:lnTo>
                <a:lnTo>
                  <a:pt x="1606238" y="3705097"/>
                </a:lnTo>
                <a:close/>
                <a:moveTo>
                  <a:pt x="1563982" y="3828083"/>
                </a:moveTo>
                <a:lnTo>
                  <a:pt x="1564066" y="3829639"/>
                </a:lnTo>
                <a:lnTo>
                  <a:pt x="1568083" y="3834986"/>
                </a:lnTo>
                <a:lnTo>
                  <a:pt x="1569642" y="3837691"/>
                </a:lnTo>
                <a:lnTo>
                  <a:pt x="1575820" y="3834662"/>
                </a:lnTo>
                <a:lnTo>
                  <a:pt x="1575505" y="3833692"/>
                </a:lnTo>
                <a:lnTo>
                  <a:pt x="1574906" y="3831683"/>
                </a:lnTo>
                <a:close/>
                <a:moveTo>
                  <a:pt x="1681266" y="3450245"/>
                </a:moveTo>
                <a:lnTo>
                  <a:pt x="1686911" y="3457762"/>
                </a:lnTo>
                <a:lnTo>
                  <a:pt x="1688471" y="3460466"/>
                </a:lnTo>
                <a:lnTo>
                  <a:pt x="1694649" y="3457436"/>
                </a:lnTo>
                <a:lnTo>
                  <a:pt x="1694334" y="3456468"/>
                </a:lnTo>
                <a:lnTo>
                  <a:pt x="1693734" y="3454459"/>
                </a:lnTo>
                <a:lnTo>
                  <a:pt x="1682023" y="3450599"/>
                </a:lnTo>
                <a:close/>
                <a:moveTo>
                  <a:pt x="2126824" y="2031371"/>
                </a:moveTo>
                <a:lnTo>
                  <a:pt x="2124383" y="2045851"/>
                </a:lnTo>
                <a:lnTo>
                  <a:pt x="2120372" y="2068216"/>
                </a:lnTo>
                <a:lnTo>
                  <a:pt x="2124391" y="2084104"/>
                </a:lnTo>
                <a:lnTo>
                  <a:pt x="2127199" y="2059741"/>
                </a:lnTo>
                <a:lnTo>
                  <a:pt x="2131288" y="2037762"/>
                </a:lnTo>
                <a:lnTo>
                  <a:pt x="2128521" y="2030500"/>
                </a:lnTo>
                <a:close/>
                <a:moveTo>
                  <a:pt x="2197904" y="1804133"/>
                </a:moveTo>
                <a:lnTo>
                  <a:pt x="2203453" y="1825653"/>
                </a:lnTo>
                <a:lnTo>
                  <a:pt x="2207638" y="1841789"/>
                </a:lnTo>
                <a:lnTo>
                  <a:pt x="2214094" y="1837057"/>
                </a:lnTo>
                <a:lnTo>
                  <a:pt x="2235521" y="1815098"/>
                </a:lnTo>
                <a:lnTo>
                  <a:pt x="2236464" y="1813805"/>
                </a:lnTo>
                <a:lnTo>
                  <a:pt x="2240357" y="1792888"/>
                </a:lnTo>
                <a:lnTo>
                  <a:pt x="2237589" y="1785626"/>
                </a:lnTo>
                <a:lnTo>
                  <a:pt x="2221934" y="1793653"/>
                </a:lnTo>
                <a:close/>
                <a:moveTo>
                  <a:pt x="1304336" y="4636404"/>
                </a:moveTo>
                <a:lnTo>
                  <a:pt x="1297291" y="4668638"/>
                </a:lnTo>
                <a:lnTo>
                  <a:pt x="1318776" y="4665447"/>
                </a:lnTo>
                <a:lnTo>
                  <a:pt x="1319120" y="4664772"/>
                </a:lnTo>
                <a:lnTo>
                  <a:pt x="1305479" y="4638934"/>
                </a:lnTo>
                <a:close/>
                <a:moveTo>
                  <a:pt x="1598650" y="3695162"/>
                </a:moveTo>
                <a:lnTo>
                  <a:pt x="1602024" y="3701014"/>
                </a:lnTo>
                <a:lnTo>
                  <a:pt x="1606361" y="3703176"/>
                </a:lnTo>
                <a:lnTo>
                  <a:pt x="1606395" y="3703198"/>
                </a:lnTo>
                <a:lnTo>
                  <a:pt x="1607345" y="3691649"/>
                </a:lnTo>
                <a:lnTo>
                  <a:pt x="1607566" y="3689730"/>
                </a:lnTo>
                <a:close/>
                <a:moveTo>
                  <a:pt x="1319814" y="4579499"/>
                </a:moveTo>
                <a:lnTo>
                  <a:pt x="1345394" y="4598198"/>
                </a:lnTo>
                <a:lnTo>
                  <a:pt x="1354054" y="4569489"/>
                </a:lnTo>
                <a:lnTo>
                  <a:pt x="1340660" y="4565432"/>
                </a:lnTo>
                <a:lnTo>
                  <a:pt x="1334270" y="4564311"/>
                </a:lnTo>
                <a:close/>
                <a:moveTo>
                  <a:pt x="1335243" y="4524081"/>
                </a:moveTo>
                <a:lnTo>
                  <a:pt x="1342173" y="4524070"/>
                </a:lnTo>
                <a:lnTo>
                  <a:pt x="1349365" y="4518592"/>
                </a:lnTo>
                <a:lnTo>
                  <a:pt x="1342696" y="4509642"/>
                </a:lnTo>
                <a:lnTo>
                  <a:pt x="1340771" y="4506729"/>
                </a:lnTo>
                <a:close/>
                <a:moveTo>
                  <a:pt x="1699438" y="3366485"/>
                </a:moveTo>
                <a:lnTo>
                  <a:pt x="1700967" y="3365700"/>
                </a:lnTo>
                <a:lnTo>
                  <a:pt x="1702684" y="3363996"/>
                </a:lnTo>
                <a:close/>
                <a:moveTo>
                  <a:pt x="1580609" y="3743711"/>
                </a:moveTo>
                <a:lnTo>
                  <a:pt x="1582139" y="3742925"/>
                </a:lnTo>
                <a:lnTo>
                  <a:pt x="1583856" y="3741220"/>
                </a:lnTo>
                <a:close/>
                <a:moveTo>
                  <a:pt x="1426949" y="4221130"/>
                </a:moveTo>
                <a:lnTo>
                  <a:pt x="1431145" y="4225174"/>
                </a:lnTo>
                <a:lnTo>
                  <a:pt x="1432452" y="4220306"/>
                </a:lnTo>
                <a:close/>
                <a:moveTo>
                  <a:pt x="2112746" y="2038580"/>
                </a:moveTo>
                <a:lnTo>
                  <a:pt x="2118879" y="2062395"/>
                </a:lnTo>
                <a:lnTo>
                  <a:pt x="2119243" y="2056091"/>
                </a:lnTo>
                <a:lnTo>
                  <a:pt x="2121031" y="2034341"/>
                </a:lnTo>
                <a:lnTo>
                  <a:pt x="2112866" y="2038528"/>
                </a:lnTo>
                <a:close/>
                <a:moveTo>
                  <a:pt x="1653002" y="3497060"/>
                </a:moveTo>
                <a:lnTo>
                  <a:pt x="1656944" y="3517643"/>
                </a:lnTo>
                <a:lnTo>
                  <a:pt x="1658997" y="3525762"/>
                </a:lnTo>
                <a:lnTo>
                  <a:pt x="1661317" y="3522302"/>
                </a:lnTo>
                <a:cubicBezTo>
                  <a:pt x="1665211" y="3516964"/>
                  <a:pt x="1668111" y="3513413"/>
                  <a:pt x="1669225" y="3512309"/>
                </a:cubicBezTo>
                <a:cubicBezTo>
                  <a:pt x="1670340" y="3511203"/>
                  <a:pt x="1669996" y="3513309"/>
                  <a:pt x="1668734" y="3517393"/>
                </a:cubicBezTo>
                <a:lnTo>
                  <a:pt x="1663609" y="3531929"/>
                </a:lnTo>
                <a:lnTo>
                  <a:pt x="1680604" y="3523220"/>
                </a:lnTo>
                <a:lnTo>
                  <a:pt x="1696514" y="3507416"/>
                </a:lnTo>
                <a:lnTo>
                  <a:pt x="1693783" y="3500250"/>
                </a:lnTo>
                <a:lnTo>
                  <a:pt x="1682331" y="3475559"/>
                </a:lnTo>
                <a:lnTo>
                  <a:pt x="1665251" y="3488102"/>
                </a:lnTo>
                <a:close/>
                <a:moveTo>
                  <a:pt x="1490676" y="4009304"/>
                </a:moveTo>
                <a:lnTo>
                  <a:pt x="1487476" y="4027145"/>
                </a:lnTo>
                <a:lnTo>
                  <a:pt x="1488497" y="4031181"/>
                </a:lnTo>
                <a:lnTo>
                  <a:pt x="1493471" y="4018611"/>
                </a:lnTo>
                <a:lnTo>
                  <a:pt x="1493657" y="4010956"/>
                </a:lnTo>
                <a:close/>
                <a:moveTo>
                  <a:pt x="1683836" y="3385836"/>
                </a:moveTo>
                <a:lnTo>
                  <a:pt x="1689386" y="3407356"/>
                </a:lnTo>
                <a:lnTo>
                  <a:pt x="1693571" y="3423492"/>
                </a:lnTo>
                <a:lnTo>
                  <a:pt x="1718189" y="3405447"/>
                </a:lnTo>
                <a:lnTo>
                  <a:pt x="1721390" y="3403594"/>
                </a:lnTo>
                <a:lnTo>
                  <a:pt x="1722199" y="3396570"/>
                </a:lnTo>
                <a:lnTo>
                  <a:pt x="1726288" y="3374591"/>
                </a:lnTo>
                <a:lnTo>
                  <a:pt x="1723522" y="3367329"/>
                </a:lnTo>
                <a:lnTo>
                  <a:pt x="1707867" y="3375356"/>
                </a:lnTo>
                <a:close/>
                <a:moveTo>
                  <a:pt x="1565007" y="3763061"/>
                </a:moveTo>
                <a:lnTo>
                  <a:pt x="1570558" y="3784581"/>
                </a:lnTo>
                <a:lnTo>
                  <a:pt x="1574743" y="3800717"/>
                </a:lnTo>
                <a:lnTo>
                  <a:pt x="1599361" y="3782673"/>
                </a:lnTo>
                <a:lnTo>
                  <a:pt x="1602562" y="3780820"/>
                </a:lnTo>
                <a:lnTo>
                  <a:pt x="1603371" y="3773794"/>
                </a:lnTo>
                <a:lnTo>
                  <a:pt x="1605355" y="3763134"/>
                </a:lnTo>
                <a:lnTo>
                  <a:pt x="1605224" y="3762757"/>
                </a:lnTo>
                <a:lnTo>
                  <a:pt x="1600079" y="3746921"/>
                </a:lnTo>
                <a:lnTo>
                  <a:pt x="1589039" y="3752582"/>
                </a:lnTo>
                <a:close/>
                <a:moveTo>
                  <a:pt x="1361839" y="4399761"/>
                </a:moveTo>
                <a:lnTo>
                  <a:pt x="1361441" y="4418757"/>
                </a:lnTo>
                <a:lnTo>
                  <a:pt x="1362886" y="4418503"/>
                </a:lnTo>
                <a:close/>
                <a:moveTo>
                  <a:pt x="2109167" y="2024765"/>
                </a:moveTo>
                <a:lnTo>
                  <a:pt x="2109358" y="2025504"/>
                </a:lnTo>
                <a:lnTo>
                  <a:pt x="2110554" y="2024314"/>
                </a:lnTo>
                <a:close/>
                <a:moveTo>
                  <a:pt x="1657760" y="3453765"/>
                </a:moveTo>
                <a:lnTo>
                  <a:pt x="1658903" y="3453747"/>
                </a:lnTo>
                <a:lnTo>
                  <a:pt x="1662115" y="3450394"/>
                </a:lnTo>
                <a:lnTo>
                  <a:pt x="1663398" y="3449194"/>
                </a:lnTo>
                <a:lnTo>
                  <a:pt x="1660683" y="3446118"/>
                </a:lnTo>
                <a:close/>
                <a:moveTo>
                  <a:pt x="2188486" y="1763331"/>
                </a:moveTo>
                <a:lnTo>
                  <a:pt x="2191377" y="1778419"/>
                </a:lnTo>
                <a:lnTo>
                  <a:pt x="2193481" y="1786747"/>
                </a:lnTo>
                <a:lnTo>
                  <a:pt x="2200711" y="1782722"/>
                </a:lnTo>
                <a:cubicBezTo>
                  <a:pt x="2208722" y="1778817"/>
                  <a:pt x="2215704" y="1775636"/>
                  <a:pt x="2221074" y="1773313"/>
                </a:cubicBezTo>
                <a:lnTo>
                  <a:pt x="2228958" y="1770167"/>
                </a:lnTo>
                <a:lnTo>
                  <a:pt x="2230947" y="1768192"/>
                </a:lnTo>
                <a:lnTo>
                  <a:pt x="2228215" y="1761027"/>
                </a:lnTo>
                <a:lnTo>
                  <a:pt x="2226032" y="1756319"/>
                </a:lnTo>
                <a:close/>
                <a:moveTo>
                  <a:pt x="1620895" y="3564796"/>
                </a:moveTo>
                <a:lnTo>
                  <a:pt x="1618897" y="3576647"/>
                </a:lnTo>
                <a:lnTo>
                  <a:pt x="1621019" y="3578255"/>
                </a:lnTo>
                <a:lnTo>
                  <a:pt x="1622260" y="3578948"/>
                </a:lnTo>
                <a:lnTo>
                  <a:pt x="1636605" y="3561790"/>
                </a:lnTo>
                <a:lnTo>
                  <a:pt x="1637575" y="3560940"/>
                </a:lnTo>
                <a:lnTo>
                  <a:pt x="1640611" y="3555419"/>
                </a:lnTo>
                <a:lnTo>
                  <a:pt x="1638656" y="3556116"/>
                </a:lnTo>
                <a:lnTo>
                  <a:pt x="1638066" y="3555599"/>
                </a:lnTo>
                <a:lnTo>
                  <a:pt x="1621125" y="3564560"/>
                </a:lnTo>
                <a:close/>
                <a:moveTo>
                  <a:pt x="1481592" y="4004271"/>
                </a:moveTo>
                <a:lnTo>
                  <a:pt x="1485984" y="4021323"/>
                </a:lnTo>
                <a:lnTo>
                  <a:pt x="1486349" y="4015020"/>
                </a:lnTo>
                <a:lnTo>
                  <a:pt x="1486986" y="4007260"/>
                </a:lnTo>
                <a:close/>
                <a:moveTo>
                  <a:pt x="1203866" y="4883384"/>
                </a:moveTo>
                <a:lnTo>
                  <a:pt x="1206203" y="4890823"/>
                </a:lnTo>
                <a:cubicBezTo>
                  <a:pt x="1212945" y="4910323"/>
                  <a:pt x="1220726" y="4931576"/>
                  <a:pt x="1228419" y="4952220"/>
                </a:cubicBezTo>
                <a:lnTo>
                  <a:pt x="1239744" y="4982366"/>
                </a:lnTo>
                <a:lnTo>
                  <a:pt x="1296603" y="4835230"/>
                </a:lnTo>
                <a:lnTo>
                  <a:pt x="1288104" y="4832175"/>
                </a:lnTo>
                <a:lnTo>
                  <a:pt x="1254337" y="4823200"/>
                </a:lnTo>
                <a:lnTo>
                  <a:pt x="1253474" y="4824217"/>
                </a:lnTo>
                <a:lnTo>
                  <a:pt x="1232637" y="4851235"/>
                </a:lnTo>
                <a:lnTo>
                  <a:pt x="1231687" y="4896460"/>
                </a:lnTo>
                <a:cubicBezTo>
                  <a:pt x="1230766" y="4933256"/>
                  <a:pt x="1229824" y="4955110"/>
                  <a:pt x="1228869" y="4950974"/>
                </a:cubicBezTo>
                <a:cubicBezTo>
                  <a:pt x="1227913" y="4946837"/>
                  <a:pt x="1225794" y="4917954"/>
                  <a:pt x="1223367" y="4874436"/>
                </a:cubicBezTo>
                <a:lnTo>
                  <a:pt x="1222834" y="4863832"/>
                </a:lnTo>
                <a:close/>
                <a:moveTo>
                  <a:pt x="1625540" y="3537883"/>
                </a:moveTo>
                <a:lnTo>
                  <a:pt x="1624020" y="3546669"/>
                </a:lnTo>
                <a:lnTo>
                  <a:pt x="1628930" y="3545282"/>
                </a:lnTo>
                <a:close/>
                <a:moveTo>
                  <a:pt x="1633574" y="3511007"/>
                </a:moveTo>
                <a:lnTo>
                  <a:pt x="1642729" y="3531755"/>
                </a:lnTo>
                <a:lnTo>
                  <a:pt x="1643299" y="3541220"/>
                </a:lnTo>
                <a:lnTo>
                  <a:pt x="1648162" y="3539846"/>
                </a:lnTo>
                <a:lnTo>
                  <a:pt x="1650287" y="3538756"/>
                </a:lnTo>
                <a:lnTo>
                  <a:pt x="1651216" y="3537373"/>
                </a:lnTo>
                <a:lnTo>
                  <a:pt x="1643727" y="3509196"/>
                </a:lnTo>
                <a:lnTo>
                  <a:pt x="1642705" y="3504590"/>
                </a:lnTo>
                <a:lnTo>
                  <a:pt x="1642577" y="3504682"/>
                </a:lnTo>
                <a:lnTo>
                  <a:pt x="1633827" y="3510261"/>
                </a:lnTo>
                <a:close/>
                <a:moveTo>
                  <a:pt x="1598678" y="3620283"/>
                </a:moveTo>
                <a:lnTo>
                  <a:pt x="1599080" y="3621841"/>
                </a:lnTo>
                <a:lnTo>
                  <a:pt x="1599880" y="3621302"/>
                </a:lnTo>
                <a:lnTo>
                  <a:pt x="1605099" y="3616999"/>
                </a:lnTo>
                <a:lnTo>
                  <a:pt x="1598799" y="3620230"/>
                </a:lnTo>
                <a:close/>
                <a:moveTo>
                  <a:pt x="1234039" y="4772647"/>
                </a:moveTo>
                <a:lnTo>
                  <a:pt x="1234008" y="4774467"/>
                </a:lnTo>
                <a:lnTo>
                  <a:pt x="1240121" y="4777770"/>
                </a:lnTo>
                <a:lnTo>
                  <a:pt x="1241160" y="4776554"/>
                </a:lnTo>
                <a:close/>
                <a:moveTo>
                  <a:pt x="1649331" y="3444791"/>
                </a:moveTo>
                <a:lnTo>
                  <a:pt x="1649341" y="3444935"/>
                </a:lnTo>
                <a:lnTo>
                  <a:pt x="1649441" y="3444785"/>
                </a:lnTo>
                <a:close/>
                <a:moveTo>
                  <a:pt x="2159716" y="1824430"/>
                </a:moveTo>
                <a:lnTo>
                  <a:pt x="2161742" y="1842548"/>
                </a:lnTo>
                <a:lnTo>
                  <a:pt x="2164797" y="1844255"/>
                </a:lnTo>
                <a:lnTo>
                  <a:pt x="2171623" y="1845449"/>
                </a:lnTo>
                <a:lnTo>
                  <a:pt x="2174146" y="1847211"/>
                </a:lnTo>
                <a:lnTo>
                  <a:pt x="2176790" y="1843266"/>
                </a:lnTo>
                <a:cubicBezTo>
                  <a:pt x="2180684" y="1837929"/>
                  <a:pt x="2183583" y="1834380"/>
                  <a:pt x="2184698" y="1833273"/>
                </a:cubicBezTo>
                <a:cubicBezTo>
                  <a:pt x="2185813" y="1832167"/>
                  <a:pt x="2185467" y="1834275"/>
                  <a:pt x="2184207" y="1838359"/>
                </a:cubicBezTo>
                <a:lnTo>
                  <a:pt x="2179715" y="1851097"/>
                </a:lnTo>
                <a:lnTo>
                  <a:pt x="2184363" y="1854340"/>
                </a:lnTo>
                <a:lnTo>
                  <a:pt x="2199705" y="1847604"/>
                </a:lnTo>
                <a:lnTo>
                  <a:pt x="2200176" y="1847260"/>
                </a:lnTo>
                <a:lnTo>
                  <a:pt x="2188506" y="1808231"/>
                </a:lnTo>
                <a:lnTo>
                  <a:pt x="2185045" y="1809740"/>
                </a:lnTo>
                <a:lnTo>
                  <a:pt x="2166106" y="1819756"/>
                </a:lnTo>
                <a:close/>
                <a:moveTo>
                  <a:pt x="2088837" y="2049006"/>
                </a:moveTo>
                <a:lnTo>
                  <a:pt x="2094386" y="2070528"/>
                </a:lnTo>
                <a:lnTo>
                  <a:pt x="2105698" y="2114140"/>
                </a:lnTo>
                <a:lnTo>
                  <a:pt x="2106270" y="2114416"/>
                </a:lnTo>
                <a:cubicBezTo>
                  <a:pt x="2112401" y="2117370"/>
                  <a:pt x="2117430" y="2119839"/>
                  <a:pt x="2120430" y="2121472"/>
                </a:cubicBezTo>
                <a:lnTo>
                  <a:pt x="2120462" y="2121494"/>
                </a:lnTo>
                <a:lnTo>
                  <a:pt x="2121411" y="2109945"/>
                </a:lnTo>
                <a:lnTo>
                  <a:pt x="2123498" y="2091848"/>
                </a:lnTo>
                <a:lnTo>
                  <a:pt x="2120698" y="2083722"/>
                </a:lnTo>
                <a:lnTo>
                  <a:pt x="2106861" y="2041145"/>
                </a:lnTo>
                <a:close/>
                <a:moveTo>
                  <a:pt x="1598793" y="3601371"/>
                </a:moveTo>
                <a:lnTo>
                  <a:pt x="1600372" y="3602159"/>
                </a:lnTo>
                <a:lnTo>
                  <a:pt x="1605366" y="3597198"/>
                </a:lnTo>
                <a:lnTo>
                  <a:pt x="1604080" y="3595765"/>
                </a:lnTo>
                <a:lnTo>
                  <a:pt x="1602232" y="3593698"/>
                </a:lnTo>
                <a:close/>
                <a:moveTo>
                  <a:pt x="1594862" y="3605553"/>
                </a:moveTo>
                <a:lnTo>
                  <a:pt x="1595291" y="3607206"/>
                </a:lnTo>
                <a:lnTo>
                  <a:pt x="1597228" y="3605281"/>
                </a:lnTo>
                <a:lnTo>
                  <a:pt x="1595837" y="3604908"/>
                </a:lnTo>
                <a:close/>
                <a:moveTo>
                  <a:pt x="1337826" y="4409951"/>
                </a:moveTo>
                <a:lnTo>
                  <a:pt x="1352468" y="4420506"/>
                </a:lnTo>
                <a:lnTo>
                  <a:pt x="1352732" y="4420301"/>
                </a:lnTo>
                <a:lnTo>
                  <a:pt x="1353844" y="4420104"/>
                </a:lnTo>
                <a:lnTo>
                  <a:pt x="1352937" y="4405531"/>
                </a:lnTo>
                <a:lnTo>
                  <a:pt x="1352404" y="4394925"/>
                </a:lnTo>
                <a:close/>
                <a:moveTo>
                  <a:pt x="2085292" y="2035094"/>
                </a:moveTo>
                <a:lnTo>
                  <a:pt x="2086270" y="2038965"/>
                </a:lnTo>
                <a:lnTo>
                  <a:pt x="2103313" y="2030231"/>
                </a:lnTo>
                <a:lnTo>
                  <a:pt x="2102600" y="2028033"/>
                </a:lnTo>
                <a:lnTo>
                  <a:pt x="2100995" y="2029093"/>
                </a:lnTo>
                <a:cubicBezTo>
                  <a:pt x="2096343" y="2031354"/>
                  <a:pt x="2090990" y="2033394"/>
                  <a:pt x="2085941" y="2034949"/>
                </a:cubicBezTo>
                <a:close/>
                <a:moveTo>
                  <a:pt x="1553529" y="3711497"/>
                </a:moveTo>
                <a:lnTo>
                  <a:pt x="1558482" y="3737346"/>
                </a:lnTo>
                <a:lnTo>
                  <a:pt x="1560586" y="3745676"/>
                </a:lnTo>
                <a:lnTo>
                  <a:pt x="1567816" y="3741651"/>
                </a:lnTo>
                <a:cubicBezTo>
                  <a:pt x="1575827" y="3737746"/>
                  <a:pt x="1582807" y="3734564"/>
                  <a:pt x="1588179" y="3732242"/>
                </a:cubicBezTo>
                <a:lnTo>
                  <a:pt x="1594490" y="3729722"/>
                </a:lnTo>
                <a:lnTo>
                  <a:pt x="1585266" y="3701342"/>
                </a:lnTo>
                <a:lnTo>
                  <a:pt x="1584990" y="3700416"/>
                </a:lnTo>
                <a:close/>
                <a:moveTo>
                  <a:pt x="2139283" y="1848632"/>
                </a:moveTo>
                <a:lnTo>
                  <a:pt x="2146250" y="1846709"/>
                </a:lnTo>
                <a:lnTo>
                  <a:pt x="2146159" y="1840738"/>
                </a:lnTo>
                <a:lnTo>
                  <a:pt x="2143806" y="1839061"/>
                </a:lnTo>
                <a:lnTo>
                  <a:pt x="2140319" y="1846319"/>
                </a:lnTo>
                <a:close/>
                <a:moveTo>
                  <a:pt x="1645648" y="3406133"/>
                </a:moveTo>
                <a:lnTo>
                  <a:pt x="1647674" y="3424252"/>
                </a:lnTo>
                <a:lnTo>
                  <a:pt x="1650731" y="3425958"/>
                </a:lnTo>
                <a:lnTo>
                  <a:pt x="1657555" y="3427153"/>
                </a:lnTo>
                <a:lnTo>
                  <a:pt x="1660078" y="3428914"/>
                </a:lnTo>
                <a:lnTo>
                  <a:pt x="1662722" y="3424970"/>
                </a:lnTo>
                <a:cubicBezTo>
                  <a:pt x="1666617" y="3419632"/>
                  <a:pt x="1669516" y="3416082"/>
                  <a:pt x="1670631" y="3414976"/>
                </a:cubicBezTo>
                <a:cubicBezTo>
                  <a:pt x="1671745" y="3413871"/>
                  <a:pt x="1671400" y="3415977"/>
                  <a:pt x="1670138" y="3420061"/>
                </a:cubicBezTo>
                <a:lnTo>
                  <a:pt x="1665648" y="3432800"/>
                </a:lnTo>
                <a:lnTo>
                  <a:pt x="1670935" y="3436490"/>
                </a:lnTo>
                <a:lnTo>
                  <a:pt x="1670947" y="3436505"/>
                </a:lnTo>
                <a:lnTo>
                  <a:pt x="1674873" y="3438460"/>
                </a:lnTo>
                <a:lnTo>
                  <a:pt x="1681096" y="3432639"/>
                </a:lnTo>
                <a:lnTo>
                  <a:pt x="1686109" y="3428963"/>
                </a:lnTo>
                <a:lnTo>
                  <a:pt x="1674438" y="3389933"/>
                </a:lnTo>
                <a:lnTo>
                  <a:pt x="1670977" y="3391444"/>
                </a:lnTo>
                <a:lnTo>
                  <a:pt x="1652039" y="3401460"/>
                </a:lnTo>
                <a:close/>
                <a:moveTo>
                  <a:pt x="1526819" y="3783357"/>
                </a:moveTo>
                <a:lnTo>
                  <a:pt x="1528847" y="3801476"/>
                </a:lnTo>
                <a:lnTo>
                  <a:pt x="1531902" y="3803182"/>
                </a:lnTo>
                <a:lnTo>
                  <a:pt x="1538727" y="3804378"/>
                </a:lnTo>
                <a:lnTo>
                  <a:pt x="1539307" y="3804783"/>
                </a:lnTo>
                <a:lnTo>
                  <a:pt x="1542354" y="3804491"/>
                </a:lnTo>
                <a:lnTo>
                  <a:pt x="1543894" y="3802194"/>
                </a:lnTo>
                <a:cubicBezTo>
                  <a:pt x="1547788" y="3796857"/>
                  <a:pt x="1550688" y="3793307"/>
                  <a:pt x="1551803" y="3792201"/>
                </a:cubicBezTo>
                <a:cubicBezTo>
                  <a:pt x="1552917" y="3791096"/>
                  <a:pt x="1552571" y="3793202"/>
                  <a:pt x="1551310" y="3797286"/>
                </a:cubicBezTo>
                <a:lnTo>
                  <a:pt x="1548995" y="3803855"/>
                </a:lnTo>
                <a:lnTo>
                  <a:pt x="1550771" y="3803685"/>
                </a:lnTo>
                <a:lnTo>
                  <a:pt x="1559380" y="3812564"/>
                </a:lnTo>
                <a:lnTo>
                  <a:pt x="1562267" y="3809863"/>
                </a:lnTo>
                <a:lnTo>
                  <a:pt x="1567280" y="3806188"/>
                </a:lnTo>
                <a:lnTo>
                  <a:pt x="1555609" y="3767159"/>
                </a:lnTo>
                <a:lnTo>
                  <a:pt x="1552149" y="3768669"/>
                </a:lnTo>
                <a:lnTo>
                  <a:pt x="1533211" y="3778685"/>
                </a:lnTo>
                <a:close/>
                <a:moveTo>
                  <a:pt x="1574769" y="3630710"/>
                </a:moveTo>
                <a:lnTo>
                  <a:pt x="1576412" y="3637084"/>
                </a:lnTo>
                <a:lnTo>
                  <a:pt x="1593651" y="3625490"/>
                </a:lnTo>
                <a:lnTo>
                  <a:pt x="1592793" y="3622849"/>
                </a:lnTo>
                <a:close/>
                <a:moveTo>
                  <a:pt x="1455941" y="4007934"/>
                </a:moveTo>
                <a:lnTo>
                  <a:pt x="1461490" y="4029456"/>
                </a:lnTo>
                <a:lnTo>
                  <a:pt x="1472802" y="4073069"/>
                </a:lnTo>
                <a:lnTo>
                  <a:pt x="1473375" y="4073344"/>
                </a:lnTo>
                <a:lnTo>
                  <a:pt x="1473594" y="4073453"/>
                </a:lnTo>
                <a:lnTo>
                  <a:pt x="1485129" y="4039690"/>
                </a:lnTo>
                <a:lnTo>
                  <a:pt x="1486069" y="4037316"/>
                </a:lnTo>
                <a:lnTo>
                  <a:pt x="1474080" y="4000425"/>
                </a:lnTo>
                <a:lnTo>
                  <a:pt x="1473630" y="4000220"/>
                </a:lnTo>
                <a:close/>
                <a:moveTo>
                  <a:pt x="1671173" y="3320422"/>
                </a:moveTo>
                <a:lnTo>
                  <a:pt x="1672196" y="3333432"/>
                </a:lnTo>
                <a:cubicBezTo>
                  <a:pt x="1673200" y="3341178"/>
                  <a:pt x="1674779" y="3349865"/>
                  <a:pt x="1677310" y="3360122"/>
                </a:cubicBezTo>
                <a:lnTo>
                  <a:pt x="1679414" y="3368452"/>
                </a:lnTo>
                <a:lnTo>
                  <a:pt x="1686645" y="3364425"/>
                </a:lnTo>
                <a:cubicBezTo>
                  <a:pt x="1694655" y="3360521"/>
                  <a:pt x="1701636" y="3357340"/>
                  <a:pt x="1707008" y="3355017"/>
                </a:cubicBezTo>
                <a:lnTo>
                  <a:pt x="1714890" y="3351870"/>
                </a:lnTo>
                <a:lnTo>
                  <a:pt x="1716879" y="3349895"/>
                </a:lnTo>
                <a:lnTo>
                  <a:pt x="1714149" y="3342730"/>
                </a:lnTo>
                <a:cubicBezTo>
                  <a:pt x="1709141" y="3330171"/>
                  <a:pt x="1703694" y="3317734"/>
                  <a:pt x="1697880" y="3307657"/>
                </a:cubicBezTo>
                <a:lnTo>
                  <a:pt x="1691830" y="3300807"/>
                </a:lnTo>
                <a:lnTo>
                  <a:pt x="1683458" y="3308138"/>
                </a:lnTo>
                <a:close/>
                <a:moveTo>
                  <a:pt x="1235156" y="4700699"/>
                </a:moveTo>
                <a:lnTo>
                  <a:pt x="1234381" y="4752293"/>
                </a:lnTo>
                <a:lnTo>
                  <a:pt x="1234336" y="4755003"/>
                </a:lnTo>
                <a:lnTo>
                  <a:pt x="1253595" y="4761992"/>
                </a:lnTo>
                <a:lnTo>
                  <a:pt x="1293109" y="4715715"/>
                </a:lnTo>
                <a:lnTo>
                  <a:pt x="1304078" y="4694235"/>
                </a:lnTo>
                <a:lnTo>
                  <a:pt x="1289197" y="4695629"/>
                </a:lnTo>
                <a:lnTo>
                  <a:pt x="1284027" y="4712371"/>
                </a:lnTo>
                <a:lnTo>
                  <a:pt x="1278546" y="4696628"/>
                </a:lnTo>
                <a:close/>
                <a:moveTo>
                  <a:pt x="1618977" y="3481810"/>
                </a:moveTo>
                <a:lnTo>
                  <a:pt x="1620679" y="3485190"/>
                </a:lnTo>
                <a:lnTo>
                  <a:pt x="1624511" y="3480604"/>
                </a:lnTo>
                <a:close/>
                <a:moveTo>
                  <a:pt x="1587519" y="3577245"/>
                </a:moveTo>
                <a:lnTo>
                  <a:pt x="1589438" y="3584641"/>
                </a:lnTo>
                <a:lnTo>
                  <a:pt x="1592063" y="3582326"/>
                </a:lnTo>
                <a:close/>
                <a:moveTo>
                  <a:pt x="1468691" y="3954470"/>
                </a:moveTo>
                <a:lnTo>
                  <a:pt x="1468974" y="3955562"/>
                </a:lnTo>
                <a:lnTo>
                  <a:pt x="1469973" y="3955904"/>
                </a:lnTo>
                <a:close/>
                <a:moveTo>
                  <a:pt x="1366319" y="4275181"/>
                </a:moveTo>
                <a:lnTo>
                  <a:pt x="1371206" y="4288746"/>
                </a:lnTo>
                <a:lnTo>
                  <a:pt x="1383164" y="4293084"/>
                </a:lnTo>
                <a:lnTo>
                  <a:pt x="1396539" y="4277418"/>
                </a:lnTo>
                <a:lnTo>
                  <a:pt x="1373423" y="4278476"/>
                </a:lnTo>
                <a:close/>
                <a:moveTo>
                  <a:pt x="2153480" y="1770855"/>
                </a:moveTo>
                <a:lnTo>
                  <a:pt x="2157670" y="1806688"/>
                </a:lnTo>
                <a:lnTo>
                  <a:pt x="2184018" y="1792017"/>
                </a:lnTo>
                <a:lnTo>
                  <a:pt x="2178160" y="1769972"/>
                </a:lnTo>
                <a:lnTo>
                  <a:pt x="2177116" y="1765271"/>
                </a:lnTo>
                <a:lnTo>
                  <a:pt x="2155326" y="1768982"/>
                </a:lnTo>
                <a:close/>
                <a:moveTo>
                  <a:pt x="1571224" y="3616798"/>
                </a:moveTo>
                <a:lnTo>
                  <a:pt x="1572203" y="3620668"/>
                </a:lnTo>
                <a:lnTo>
                  <a:pt x="1589247" y="3611934"/>
                </a:lnTo>
                <a:lnTo>
                  <a:pt x="1588532" y="3609735"/>
                </a:lnTo>
                <a:lnTo>
                  <a:pt x="1586928" y="3610797"/>
                </a:lnTo>
                <a:cubicBezTo>
                  <a:pt x="1582274" y="3613057"/>
                  <a:pt x="1576922" y="3615097"/>
                  <a:pt x="1571872" y="3616652"/>
                </a:cubicBezTo>
                <a:close/>
                <a:moveTo>
                  <a:pt x="1452396" y="3994022"/>
                </a:moveTo>
                <a:lnTo>
                  <a:pt x="1453375" y="3997894"/>
                </a:lnTo>
                <a:lnTo>
                  <a:pt x="1460528" y="3994228"/>
                </a:lnTo>
                <a:lnTo>
                  <a:pt x="1456674" y="3992465"/>
                </a:lnTo>
                <a:lnTo>
                  <a:pt x="1453045" y="3993876"/>
                </a:lnTo>
                <a:close/>
                <a:moveTo>
                  <a:pt x="1503856" y="3828391"/>
                </a:moveTo>
                <a:lnTo>
                  <a:pt x="1505550" y="3833091"/>
                </a:lnTo>
                <a:lnTo>
                  <a:pt x="1514089" y="3823371"/>
                </a:lnTo>
                <a:close/>
                <a:moveTo>
                  <a:pt x="1375790" y="4229152"/>
                </a:moveTo>
                <a:lnTo>
                  <a:pt x="1393192" y="4242572"/>
                </a:lnTo>
                <a:cubicBezTo>
                  <a:pt x="1399729" y="4249891"/>
                  <a:pt x="1403592" y="4257142"/>
                  <a:pt x="1404544" y="4263282"/>
                </a:cubicBezTo>
                <a:lnTo>
                  <a:pt x="1400321" y="4272992"/>
                </a:lnTo>
                <a:lnTo>
                  <a:pt x="1416184" y="4254411"/>
                </a:lnTo>
                <a:lnTo>
                  <a:pt x="1408634" y="4245488"/>
                </a:lnTo>
                <a:lnTo>
                  <a:pt x="1394291" y="4226236"/>
                </a:lnTo>
                <a:close/>
                <a:moveTo>
                  <a:pt x="1573885" y="3597918"/>
                </a:moveTo>
                <a:lnTo>
                  <a:pt x="1574174" y="3598103"/>
                </a:lnTo>
                <a:lnTo>
                  <a:pt x="1574211" y="3598069"/>
                </a:lnTo>
                <a:close/>
                <a:moveTo>
                  <a:pt x="1592338" y="3537299"/>
                </a:moveTo>
                <a:lnTo>
                  <a:pt x="1598208" y="3545116"/>
                </a:lnTo>
                <a:lnTo>
                  <a:pt x="1600791" y="3549595"/>
                </a:lnTo>
                <a:lnTo>
                  <a:pt x="1613951" y="3549206"/>
                </a:lnTo>
                <a:lnTo>
                  <a:pt x="1614537" y="3544112"/>
                </a:lnTo>
                <a:lnTo>
                  <a:pt x="1618627" y="3522134"/>
                </a:lnTo>
                <a:lnTo>
                  <a:pt x="1617959" y="3520381"/>
                </a:lnTo>
                <a:lnTo>
                  <a:pt x="1593595" y="3536198"/>
                </a:lnTo>
                <a:close/>
                <a:moveTo>
                  <a:pt x="1473510" y="3914523"/>
                </a:moveTo>
                <a:lnTo>
                  <a:pt x="1479380" y="3922340"/>
                </a:lnTo>
                <a:lnTo>
                  <a:pt x="1481964" y="3926819"/>
                </a:lnTo>
                <a:lnTo>
                  <a:pt x="1491169" y="3926547"/>
                </a:lnTo>
                <a:lnTo>
                  <a:pt x="1489890" y="3903605"/>
                </a:lnTo>
                <a:lnTo>
                  <a:pt x="1474766" y="3913422"/>
                </a:lnTo>
                <a:close/>
                <a:moveTo>
                  <a:pt x="1625215" y="3430335"/>
                </a:moveTo>
                <a:lnTo>
                  <a:pt x="1632182" y="3428412"/>
                </a:lnTo>
                <a:lnTo>
                  <a:pt x="1632092" y="3422442"/>
                </a:lnTo>
                <a:lnTo>
                  <a:pt x="1629738" y="3420763"/>
                </a:lnTo>
                <a:lnTo>
                  <a:pt x="1626253" y="3428023"/>
                </a:lnTo>
                <a:close/>
                <a:moveTo>
                  <a:pt x="1506388" y="3807560"/>
                </a:moveTo>
                <a:lnTo>
                  <a:pt x="1513353" y="3805637"/>
                </a:lnTo>
                <a:lnTo>
                  <a:pt x="1513263" y="3799666"/>
                </a:lnTo>
                <a:lnTo>
                  <a:pt x="1510910" y="3797989"/>
                </a:lnTo>
                <a:lnTo>
                  <a:pt x="1507424" y="3805248"/>
                </a:lnTo>
                <a:close/>
                <a:moveTo>
                  <a:pt x="1669695" y="3287271"/>
                </a:moveTo>
                <a:lnTo>
                  <a:pt x="1670111" y="3293273"/>
                </a:lnTo>
                <a:lnTo>
                  <a:pt x="1670386" y="3305498"/>
                </a:lnTo>
                <a:lnTo>
                  <a:pt x="1682481" y="3292873"/>
                </a:lnTo>
                <a:lnTo>
                  <a:pt x="1683764" y="3291674"/>
                </a:lnTo>
                <a:lnTo>
                  <a:pt x="1679420" y="3286757"/>
                </a:lnTo>
                <a:close/>
                <a:moveTo>
                  <a:pt x="1185512" y="4814452"/>
                </a:moveTo>
                <a:lnTo>
                  <a:pt x="1189610" y="4836656"/>
                </a:lnTo>
                <a:lnTo>
                  <a:pt x="1190291" y="4832760"/>
                </a:lnTo>
                <a:lnTo>
                  <a:pt x="1206399" y="4812332"/>
                </a:lnTo>
                <a:close/>
                <a:moveTo>
                  <a:pt x="1567314" y="3600148"/>
                </a:moveTo>
                <a:lnTo>
                  <a:pt x="1567968" y="3603566"/>
                </a:lnTo>
                <a:lnTo>
                  <a:pt x="1569426" y="3602291"/>
                </a:lnTo>
                <a:lnTo>
                  <a:pt x="1570866" y="3601021"/>
                </a:lnTo>
                <a:close/>
                <a:moveTo>
                  <a:pt x="2138356" y="1786197"/>
                </a:moveTo>
                <a:lnTo>
                  <a:pt x="2138525" y="1786582"/>
                </a:lnTo>
                <a:cubicBezTo>
                  <a:pt x="2142446" y="1796796"/>
                  <a:pt x="2142391" y="1805194"/>
                  <a:pt x="2139876" y="1809006"/>
                </a:cubicBezTo>
                <a:lnTo>
                  <a:pt x="2136129" y="1810345"/>
                </a:lnTo>
                <a:lnTo>
                  <a:pt x="2145694" y="1810061"/>
                </a:lnTo>
                <a:lnTo>
                  <a:pt x="2145625" y="1805487"/>
                </a:lnTo>
                <a:lnTo>
                  <a:pt x="2146980" y="1777448"/>
                </a:lnTo>
                <a:close/>
                <a:moveTo>
                  <a:pt x="1235967" y="4646906"/>
                </a:moveTo>
                <a:lnTo>
                  <a:pt x="1235500" y="4677818"/>
                </a:lnTo>
                <a:lnTo>
                  <a:pt x="1276150" y="4671777"/>
                </a:lnTo>
                <a:lnTo>
                  <a:pt x="1275615" y="4629935"/>
                </a:lnTo>
                <a:lnTo>
                  <a:pt x="1276744" y="4616457"/>
                </a:lnTo>
                <a:close/>
                <a:moveTo>
                  <a:pt x="1165356" y="4863286"/>
                </a:moveTo>
                <a:lnTo>
                  <a:pt x="1178627" y="4863082"/>
                </a:lnTo>
                <a:lnTo>
                  <a:pt x="1173878" y="4840521"/>
                </a:lnTo>
                <a:lnTo>
                  <a:pt x="1171756" y="4846539"/>
                </a:lnTo>
                <a:close/>
                <a:moveTo>
                  <a:pt x="1549114" y="3643084"/>
                </a:moveTo>
                <a:lnTo>
                  <a:pt x="1549344" y="3645151"/>
                </a:lnTo>
                <a:lnTo>
                  <a:pt x="1559091" y="3646858"/>
                </a:lnTo>
                <a:lnTo>
                  <a:pt x="1560460" y="3647813"/>
                </a:lnTo>
                <a:lnTo>
                  <a:pt x="1567787" y="3642886"/>
                </a:lnTo>
                <a:lnTo>
                  <a:pt x="1565371" y="3634808"/>
                </a:lnTo>
                <a:lnTo>
                  <a:pt x="1561909" y="3636317"/>
                </a:lnTo>
                <a:close/>
                <a:moveTo>
                  <a:pt x="1590700" y="3508751"/>
                </a:moveTo>
                <a:lnTo>
                  <a:pt x="1588600" y="3515654"/>
                </a:lnTo>
                <a:lnTo>
                  <a:pt x="1592407" y="3513703"/>
                </a:lnTo>
                <a:close/>
                <a:moveTo>
                  <a:pt x="1471872" y="3885975"/>
                </a:moveTo>
                <a:lnTo>
                  <a:pt x="1469771" y="3892878"/>
                </a:lnTo>
                <a:lnTo>
                  <a:pt x="1473579" y="3890927"/>
                </a:lnTo>
                <a:close/>
                <a:moveTo>
                  <a:pt x="1606222" y="3459244"/>
                </a:moveTo>
                <a:lnTo>
                  <a:pt x="1613705" y="3472223"/>
                </a:lnTo>
                <a:lnTo>
                  <a:pt x="1632292" y="3471297"/>
                </a:lnTo>
                <a:lnTo>
                  <a:pt x="1635997" y="3466863"/>
                </a:lnTo>
                <a:lnTo>
                  <a:pt x="1633620" y="3445802"/>
                </a:lnTo>
                <a:close/>
                <a:moveTo>
                  <a:pt x="1639413" y="3352559"/>
                </a:moveTo>
                <a:lnTo>
                  <a:pt x="1643604" y="3388392"/>
                </a:lnTo>
                <a:lnTo>
                  <a:pt x="1669950" y="3373720"/>
                </a:lnTo>
                <a:lnTo>
                  <a:pt x="1664093" y="3351675"/>
                </a:lnTo>
                <a:lnTo>
                  <a:pt x="1659723" y="3331984"/>
                </a:lnTo>
                <a:lnTo>
                  <a:pt x="1651310" y="3340490"/>
                </a:lnTo>
                <a:close/>
                <a:moveTo>
                  <a:pt x="1520585" y="3729783"/>
                </a:moveTo>
                <a:lnTo>
                  <a:pt x="1524775" y="3765617"/>
                </a:lnTo>
                <a:lnTo>
                  <a:pt x="1551122" y="3750944"/>
                </a:lnTo>
                <a:lnTo>
                  <a:pt x="1545263" y="3728900"/>
                </a:lnTo>
                <a:lnTo>
                  <a:pt x="1542273" y="3715422"/>
                </a:lnTo>
                <a:lnTo>
                  <a:pt x="1533009" y="3717181"/>
                </a:lnTo>
                <a:lnTo>
                  <a:pt x="1532481" y="3717715"/>
                </a:lnTo>
                <a:close/>
                <a:moveTo>
                  <a:pt x="1597156" y="3486566"/>
                </a:moveTo>
                <a:lnTo>
                  <a:pt x="1592624" y="3502432"/>
                </a:lnTo>
                <a:lnTo>
                  <a:pt x="1592324" y="3503415"/>
                </a:lnTo>
                <a:lnTo>
                  <a:pt x="1593879" y="3509558"/>
                </a:lnTo>
                <a:lnTo>
                  <a:pt x="1594483" y="3512072"/>
                </a:lnTo>
                <a:lnTo>
                  <a:pt x="1609217" y="3497438"/>
                </a:lnTo>
                <a:lnTo>
                  <a:pt x="1606486" y="3490271"/>
                </a:lnTo>
                <a:lnTo>
                  <a:pt x="1604068" y="3485060"/>
                </a:lnTo>
                <a:close/>
                <a:moveTo>
                  <a:pt x="1478328" y="3863790"/>
                </a:moveTo>
                <a:lnTo>
                  <a:pt x="1473796" y="3879657"/>
                </a:lnTo>
                <a:lnTo>
                  <a:pt x="1473497" y="3880639"/>
                </a:lnTo>
                <a:lnTo>
                  <a:pt x="1475050" y="3886784"/>
                </a:lnTo>
                <a:lnTo>
                  <a:pt x="1475655" y="3889298"/>
                </a:lnTo>
                <a:lnTo>
                  <a:pt x="1487189" y="3877840"/>
                </a:lnTo>
                <a:lnTo>
                  <a:pt x="1483725" y="3862614"/>
                </a:lnTo>
                <a:close/>
                <a:moveTo>
                  <a:pt x="2110522" y="1856219"/>
                </a:moveTo>
                <a:lnTo>
                  <a:pt x="2110330" y="1857360"/>
                </a:lnTo>
                <a:lnTo>
                  <a:pt x="2111389" y="1856426"/>
                </a:lnTo>
                <a:lnTo>
                  <a:pt x="2111708" y="1855449"/>
                </a:lnTo>
                <a:close/>
                <a:moveTo>
                  <a:pt x="2038773" y="2078142"/>
                </a:moveTo>
                <a:lnTo>
                  <a:pt x="2046383" y="2083904"/>
                </a:lnTo>
                <a:cubicBezTo>
                  <a:pt x="2055173" y="2089495"/>
                  <a:pt x="2070684" y="2097251"/>
                  <a:pt x="2085499" y="2104428"/>
                </a:cubicBezTo>
                <a:lnTo>
                  <a:pt x="2096345" y="2109644"/>
                </a:lnTo>
                <a:lnTo>
                  <a:pt x="2079438" y="2053105"/>
                </a:lnTo>
                <a:lnTo>
                  <a:pt x="2075976" y="2054613"/>
                </a:lnTo>
                <a:cubicBezTo>
                  <a:pt x="2064088" y="2059900"/>
                  <a:pt x="2053433" y="2065103"/>
                  <a:pt x="2046490" y="2070210"/>
                </a:cubicBezTo>
                <a:close/>
                <a:moveTo>
                  <a:pt x="2123204" y="1806002"/>
                </a:moveTo>
                <a:lnTo>
                  <a:pt x="2125785" y="1810651"/>
                </a:lnTo>
                <a:lnTo>
                  <a:pt x="2133849" y="1810411"/>
                </a:lnTo>
                <a:lnTo>
                  <a:pt x="2126477" y="1803929"/>
                </a:lnTo>
                <a:lnTo>
                  <a:pt x="2125124" y="1800976"/>
                </a:lnTo>
                <a:close/>
                <a:moveTo>
                  <a:pt x="1563351" y="3579463"/>
                </a:moveTo>
                <a:lnTo>
                  <a:pt x="1564329" y="3584567"/>
                </a:lnTo>
                <a:lnTo>
                  <a:pt x="1572837" y="3588799"/>
                </a:lnTo>
                <a:lnTo>
                  <a:pt x="1580529" y="3592498"/>
                </a:lnTo>
                <a:lnTo>
                  <a:pt x="1582666" y="3590613"/>
                </a:lnTo>
                <a:lnTo>
                  <a:pt x="1576318" y="3569384"/>
                </a:lnTo>
                <a:lnTo>
                  <a:pt x="1575944" y="3569809"/>
                </a:lnTo>
                <a:close/>
                <a:moveTo>
                  <a:pt x="2131593" y="1770867"/>
                </a:moveTo>
                <a:lnTo>
                  <a:pt x="2132881" y="1773787"/>
                </a:lnTo>
                <a:lnTo>
                  <a:pt x="2134197" y="1772124"/>
                </a:lnTo>
                <a:lnTo>
                  <a:pt x="2133829" y="1775936"/>
                </a:lnTo>
                <a:lnTo>
                  <a:pt x="2134634" y="1777760"/>
                </a:lnTo>
                <a:lnTo>
                  <a:pt x="2140769" y="1770926"/>
                </a:lnTo>
                <a:close/>
                <a:moveTo>
                  <a:pt x="1650219" y="3290129"/>
                </a:moveTo>
                <a:lnTo>
                  <a:pt x="1653792" y="3290074"/>
                </a:lnTo>
                <a:lnTo>
                  <a:pt x="1654228" y="3290424"/>
                </a:lnTo>
                <a:lnTo>
                  <a:pt x="1653984" y="3288282"/>
                </a:lnTo>
                <a:close/>
                <a:moveTo>
                  <a:pt x="1562279" y="3567509"/>
                </a:moveTo>
                <a:lnTo>
                  <a:pt x="1562637" y="3572055"/>
                </a:lnTo>
                <a:lnTo>
                  <a:pt x="1564022" y="3571376"/>
                </a:lnTo>
                <a:lnTo>
                  <a:pt x="1575490" y="3566622"/>
                </a:lnTo>
                <a:lnTo>
                  <a:pt x="1575410" y="3566350"/>
                </a:lnTo>
                <a:lnTo>
                  <a:pt x="1562387" y="3567400"/>
                </a:lnTo>
                <a:close/>
                <a:moveTo>
                  <a:pt x="1443452" y="3944734"/>
                </a:moveTo>
                <a:lnTo>
                  <a:pt x="1443621" y="3946886"/>
                </a:lnTo>
                <a:lnTo>
                  <a:pt x="1459162" y="3952204"/>
                </a:lnTo>
                <a:lnTo>
                  <a:pt x="1456582" y="3943576"/>
                </a:lnTo>
                <a:lnTo>
                  <a:pt x="1443559" y="3944625"/>
                </a:lnTo>
                <a:close/>
                <a:moveTo>
                  <a:pt x="2097142" y="1868156"/>
                </a:moveTo>
                <a:lnTo>
                  <a:pt x="2097392" y="1868722"/>
                </a:lnTo>
                <a:lnTo>
                  <a:pt x="2098903" y="1867401"/>
                </a:lnTo>
                <a:lnTo>
                  <a:pt x="2098236" y="1866646"/>
                </a:lnTo>
                <a:lnTo>
                  <a:pt x="2097406" y="1867373"/>
                </a:lnTo>
                <a:close/>
                <a:moveTo>
                  <a:pt x="1624288" y="3367900"/>
                </a:moveTo>
                <a:lnTo>
                  <a:pt x="1624458" y="3368284"/>
                </a:lnTo>
                <a:cubicBezTo>
                  <a:pt x="1628379" y="3378501"/>
                  <a:pt x="1628324" y="3386898"/>
                  <a:pt x="1625810" y="3390710"/>
                </a:cubicBezTo>
                <a:lnTo>
                  <a:pt x="1622061" y="3392048"/>
                </a:lnTo>
                <a:lnTo>
                  <a:pt x="1631626" y="3391765"/>
                </a:lnTo>
                <a:lnTo>
                  <a:pt x="1631557" y="3387189"/>
                </a:lnTo>
                <a:lnTo>
                  <a:pt x="1632914" y="3359151"/>
                </a:lnTo>
                <a:close/>
                <a:moveTo>
                  <a:pt x="1505461" y="3745125"/>
                </a:moveTo>
                <a:lnTo>
                  <a:pt x="1505630" y="3745509"/>
                </a:lnTo>
                <a:cubicBezTo>
                  <a:pt x="1509551" y="3755724"/>
                  <a:pt x="1509495" y="3764122"/>
                  <a:pt x="1506981" y="3767936"/>
                </a:cubicBezTo>
                <a:lnTo>
                  <a:pt x="1503232" y="3769273"/>
                </a:lnTo>
                <a:lnTo>
                  <a:pt x="1512798" y="3768989"/>
                </a:lnTo>
                <a:lnTo>
                  <a:pt x="1512729" y="3764415"/>
                </a:lnTo>
                <a:lnTo>
                  <a:pt x="1514086" y="3736376"/>
                </a:lnTo>
                <a:close/>
                <a:moveTo>
                  <a:pt x="1365393" y="4187449"/>
                </a:moveTo>
                <a:lnTo>
                  <a:pt x="1365264" y="4195988"/>
                </a:lnTo>
                <a:lnTo>
                  <a:pt x="1370118" y="4193790"/>
                </a:lnTo>
                <a:close/>
                <a:moveTo>
                  <a:pt x="1209330" y="4681960"/>
                </a:moveTo>
                <a:lnTo>
                  <a:pt x="1215278" y="4680954"/>
                </a:lnTo>
                <a:lnTo>
                  <a:pt x="1215052" y="4672061"/>
                </a:lnTo>
                <a:close/>
                <a:moveTo>
                  <a:pt x="1102205" y="5014100"/>
                </a:moveTo>
                <a:lnTo>
                  <a:pt x="1105781" y="5027888"/>
                </a:lnTo>
                <a:lnTo>
                  <a:pt x="1112408" y="5053619"/>
                </a:lnTo>
                <a:lnTo>
                  <a:pt x="1112771" y="5047317"/>
                </a:lnTo>
                <a:lnTo>
                  <a:pt x="1115239" y="5017286"/>
                </a:lnTo>
                <a:lnTo>
                  <a:pt x="1111448" y="5016580"/>
                </a:lnTo>
                <a:close/>
                <a:moveTo>
                  <a:pt x="1189218" y="4736068"/>
                </a:moveTo>
                <a:lnTo>
                  <a:pt x="1201568" y="4747700"/>
                </a:lnTo>
                <a:lnTo>
                  <a:pt x="1191339" y="4734025"/>
                </a:lnTo>
                <a:close/>
                <a:moveTo>
                  <a:pt x="1563163" y="3546659"/>
                </a:moveTo>
                <a:lnTo>
                  <a:pt x="1562795" y="3548832"/>
                </a:lnTo>
                <a:lnTo>
                  <a:pt x="1563941" y="3547633"/>
                </a:lnTo>
                <a:close/>
                <a:moveTo>
                  <a:pt x="1444334" y="3923883"/>
                </a:moveTo>
                <a:lnTo>
                  <a:pt x="1443967" y="3926056"/>
                </a:lnTo>
                <a:lnTo>
                  <a:pt x="1445112" y="3924859"/>
                </a:lnTo>
                <a:close/>
                <a:moveTo>
                  <a:pt x="1596455" y="3437922"/>
                </a:moveTo>
                <a:lnTo>
                  <a:pt x="1596262" y="3439062"/>
                </a:lnTo>
                <a:lnTo>
                  <a:pt x="1597322" y="3438128"/>
                </a:lnTo>
                <a:lnTo>
                  <a:pt x="1597641" y="3437152"/>
                </a:lnTo>
                <a:close/>
                <a:moveTo>
                  <a:pt x="1257113" y="4514830"/>
                </a:moveTo>
                <a:lnTo>
                  <a:pt x="1267290" y="4528507"/>
                </a:lnTo>
                <a:lnTo>
                  <a:pt x="1289194" y="4525624"/>
                </a:lnTo>
                <a:lnTo>
                  <a:pt x="1293667" y="4506251"/>
                </a:lnTo>
                <a:lnTo>
                  <a:pt x="1282288" y="4510680"/>
                </a:lnTo>
                <a:close/>
                <a:moveTo>
                  <a:pt x="1405877" y="4037070"/>
                </a:moveTo>
                <a:lnTo>
                  <a:pt x="1413487" y="4042832"/>
                </a:lnTo>
                <a:cubicBezTo>
                  <a:pt x="1422278" y="4048422"/>
                  <a:pt x="1437789" y="4056179"/>
                  <a:pt x="1452603" y="4063356"/>
                </a:cubicBezTo>
                <a:lnTo>
                  <a:pt x="1463450" y="4068572"/>
                </a:lnTo>
                <a:lnTo>
                  <a:pt x="1446543" y="4012033"/>
                </a:lnTo>
                <a:lnTo>
                  <a:pt x="1443081" y="4013541"/>
                </a:lnTo>
                <a:cubicBezTo>
                  <a:pt x="1431191" y="4018827"/>
                  <a:pt x="1420537" y="4024031"/>
                  <a:pt x="1413595" y="4029138"/>
                </a:cubicBezTo>
                <a:close/>
                <a:moveTo>
                  <a:pt x="1195449" y="4704426"/>
                </a:moveTo>
                <a:lnTo>
                  <a:pt x="1195961" y="4705609"/>
                </a:lnTo>
                <a:lnTo>
                  <a:pt x="1200022" y="4705546"/>
                </a:lnTo>
                <a:cubicBezTo>
                  <a:pt x="1206214" y="4708424"/>
                  <a:pt x="1210012" y="4713491"/>
                  <a:pt x="1207634" y="4718330"/>
                </a:cubicBezTo>
                <a:lnTo>
                  <a:pt x="1203285" y="4722519"/>
                </a:lnTo>
                <a:lnTo>
                  <a:pt x="1204212" y="4724660"/>
                </a:lnTo>
                <a:lnTo>
                  <a:pt x="1217257" y="4741100"/>
                </a:lnTo>
                <a:lnTo>
                  <a:pt x="1216013" y="4710114"/>
                </a:lnTo>
                <a:lnTo>
                  <a:pt x="1215822" y="4702513"/>
                </a:lnTo>
                <a:close/>
                <a:moveTo>
                  <a:pt x="1652268" y="3252463"/>
                </a:moveTo>
                <a:lnTo>
                  <a:pt x="1651869" y="3256592"/>
                </a:lnTo>
                <a:lnTo>
                  <a:pt x="1646210" y="3272642"/>
                </a:lnTo>
                <a:lnTo>
                  <a:pt x="1652547" y="3270893"/>
                </a:lnTo>
                <a:close/>
                <a:moveTo>
                  <a:pt x="1533439" y="3629687"/>
                </a:moveTo>
                <a:lnTo>
                  <a:pt x="1533040" y="3633816"/>
                </a:lnTo>
                <a:lnTo>
                  <a:pt x="1532709" y="3634760"/>
                </a:lnTo>
                <a:lnTo>
                  <a:pt x="1533513" y="3634532"/>
                </a:lnTo>
                <a:close/>
                <a:moveTo>
                  <a:pt x="1609136" y="3387705"/>
                </a:moveTo>
                <a:lnTo>
                  <a:pt x="1611717" y="3392355"/>
                </a:lnTo>
                <a:lnTo>
                  <a:pt x="1619783" y="3392115"/>
                </a:lnTo>
                <a:lnTo>
                  <a:pt x="1612410" y="3385631"/>
                </a:lnTo>
                <a:lnTo>
                  <a:pt x="1611057" y="3382679"/>
                </a:lnTo>
                <a:close/>
                <a:moveTo>
                  <a:pt x="1490308" y="3764930"/>
                </a:moveTo>
                <a:lnTo>
                  <a:pt x="1492888" y="3769579"/>
                </a:lnTo>
                <a:lnTo>
                  <a:pt x="1500954" y="3769339"/>
                </a:lnTo>
                <a:lnTo>
                  <a:pt x="1493581" y="3762856"/>
                </a:lnTo>
                <a:lnTo>
                  <a:pt x="1492229" y="3759904"/>
                </a:lnTo>
                <a:close/>
                <a:moveTo>
                  <a:pt x="1543523" y="3594269"/>
                </a:moveTo>
                <a:lnTo>
                  <a:pt x="1546530" y="3619980"/>
                </a:lnTo>
                <a:lnTo>
                  <a:pt x="1547709" y="3630520"/>
                </a:lnTo>
                <a:lnTo>
                  <a:pt x="1559459" y="3627198"/>
                </a:lnTo>
                <a:lnTo>
                  <a:pt x="1562725" y="3625524"/>
                </a:lnTo>
                <a:lnTo>
                  <a:pt x="1561012" y="3619075"/>
                </a:lnTo>
                <a:lnTo>
                  <a:pt x="1558641" y="3619604"/>
                </a:lnTo>
                <a:cubicBezTo>
                  <a:pt x="1555203" y="3619928"/>
                  <a:pt x="1553073" y="3619505"/>
                  <a:pt x="1553253" y="3618069"/>
                </a:cubicBezTo>
                <a:cubicBezTo>
                  <a:pt x="1553388" y="3616990"/>
                  <a:pt x="1555243" y="3614895"/>
                  <a:pt x="1558159" y="3612144"/>
                </a:cubicBezTo>
                <a:lnTo>
                  <a:pt x="1558682" y="3611686"/>
                </a:lnTo>
                <a:lnTo>
                  <a:pt x="1556130" y="3604276"/>
                </a:lnTo>
                <a:lnTo>
                  <a:pt x="1553662" y="3596680"/>
                </a:lnTo>
                <a:lnTo>
                  <a:pt x="1543882" y="3594006"/>
                </a:lnTo>
                <a:close/>
                <a:moveTo>
                  <a:pt x="1572428" y="3491844"/>
                </a:moveTo>
                <a:lnTo>
                  <a:pt x="1570569" y="3502597"/>
                </a:lnTo>
                <a:lnTo>
                  <a:pt x="1569692" y="3507838"/>
                </a:lnTo>
                <a:lnTo>
                  <a:pt x="1571917" y="3516644"/>
                </a:lnTo>
                <a:lnTo>
                  <a:pt x="1578162" y="3521002"/>
                </a:lnTo>
                <a:lnTo>
                  <a:pt x="1579456" y="3520340"/>
                </a:lnTo>
                <a:lnTo>
                  <a:pt x="1580043" y="3507672"/>
                </a:lnTo>
                <a:lnTo>
                  <a:pt x="1583626" y="3490983"/>
                </a:lnTo>
                <a:lnTo>
                  <a:pt x="1582232" y="3489758"/>
                </a:lnTo>
                <a:close/>
                <a:moveTo>
                  <a:pt x="1453601" y="3869069"/>
                </a:moveTo>
                <a:lnTo>
                  <a:pt x="1451741" y="3879822"/>
                </a:lnTo>
                <a:lnTo>
                  <a:pt x="1450864" y="3885063"/>
                </a:lnTo>
                <a:lnTo>
                  <a:pt x="1453089" y="3893869"/>
                </a:lnTo>
                <a:lnTo>
                  <a:pt x="1459334" y="3898227"/>
                </a:lnTo>
                <a:lnTo>
                  <a:pt x="1460627" y="3897564"/>
                </a:lnTo>
                <a:lnTo>
                  <a:pt x="1461215" y="3884897"/>
                </a:lnTo>
                <a:lnTo>
                  <a:pt x="1464797" y="3868208"/>
                </a:lnTo>
                <a:lnTo>
                  <a:pt x="1463405" y="3866982"/>
                </a:lnTo>
                <a:close/>
                <a:moveTo>
                  <a:pt x="1392206" y="4063844"/>
                </a:moveTo>
                <a:lnTo>
                  <a:pt x="1442741" y="4105736"/>
                </a:lnTo>
                <a:lnTo>
                  <a:pt x="1459864" y="4118255"/>
                </a:lnTo>
                <a:lnTo>
                  <a:pt x="1465663" y="4096668"/>
                </a:lnTo>
                <a:lnTo>
                  <a:pt x="1469075" y="4086682"/>
                </a:lnTo>
                <a:lnTo>
                  <a:pt x="1466438" y="4078567"/>
                </a:lnTo>
                <a:lnTo>
                  <a:pt x="1465838" y="4076556"/>
                </a:lnTo>
                <a:lnTo>
                  <a:pt x="1454128" y="4072697"/>
                </a:lnTo>
                <a:cubicBezTo>
                  <a:pt x="1442777" y="4068591"/>
                  <a:pt x="1431293" y="4063612"/>
                  <a:pt x="1423833" y="4058548"/>
                </a:cubicBezTo>
                <a:lnTo>
                  <a:pt x="1401843" y="4042862"/>
                </a:lnTo>
                <a:lnTo>
                  <a:pt x="1398356" y="4050122"/>
                </a:lnTo>
                <a:close/>
                <a:moveTo>
                  <a:pt x="1237439" y="4552093"/>
                </a:moveTo>
                <a:lnTo>
                  <a:pt x="1236966" y="4580904"/>
                </a:lnTo>
                <a:lnTo>
                  <a:pt x="1240660" y="4593037"/>
                </a:lnTo>
                <a:lnTo>
                  <a:pt x="1238113" y="4605879"/>
                </a:lnTo>
                <a:lnTo>
                  <a:pt x="1245667" y="4602748"/>
                </a:lnTo>
                <a:lnTo>
                  <a:pt x="1243367" y="4605365"/>
                </a:lnTo>
                <a:lnTo>
                  <a:pt x="1272747" y="4579600"/>
                </a:lnTo>
                <a:close/>
                <a:moveTo>
                  <a:pt x="1583076" y="3449858"/>
                </a:moveTo>
                <a:lnTo>
                  <a:pt x="1583325" y="3450425"/>
                </a:lnTo>
                <a:lnTo>
                  <a:pt x="1584835" y="3449105"/>
                </a:lnTo>
                <a:lnTo>
                  <a:pt x="1584168" y="3448350"/>
                </a:lnTo>
                <a:lnTo>
                  <a:pt x="1583339" y="3449075"/>
                </a:lnTo>
                <a:close/>
                <a:moveTo>
                  <a:pt x="1615305" y="3347538"/>
                </a:moveTo>
                <a:lnTo>
                  <a:pt x="1618813" y="3355489"/>
                </a:lnTo>
                <a:lnTo>
                  <a:pt x="1620129" y="3353828"/>
                </a:lnTo>
                <a:lnTo>
                  <a:pt x="1619761" y="3357638"/>
                </a:lnTo>
                <a:lnTo>
                  <a:pt x="1620567" y="3359464"/>
                </a:lnTo>
                <a:lnTo>
                  <a:pt x="1633977" y="3344524"/>
                </a:lnTo>
                <a:lnTo>
                  <a:pt x="1635306" y="3332169"/>
                </a:lnTo>
                <a:cubicBezTo>
                  <a:pt x="1635637" y="3330534"/>
                  <a:pt x="1636173" y="3331857"/>
                  <a:pt x="1636849" y="3335292"/>
                </a:cubicBezTo>
                <a:lnTo>
                  <a:pt x="1637631" y="3340452"/>
                </a:lnTo>
                <a:lnTo>
                  <a:pt x="1648562" y="3328277"/>
                </a:lnTo>
                <a:lnTo>
                  <a:pt x="1657452" y="3318999"/>
                </a:lnTo>
                <a:lnTo>
                  <a:pt x="1656196" y="3307873"/>
                </a:lnTo>
                <a:lnTo>
                  <a:pt x="1639682" y="3323780"/>
                </a:lnTo>
                <a:lnTo>
                  <a:pt x="1618467" y="3338178"/>
                </a:lnTo>
                <a:close/>
                <a:moveTo>
                  <a:pt x="1464247" y="3827084"/>
                </a:moveTo>
                <a:lnTo>
                  <a:pt x="1464496" y="3827650"/>
                </a:lnTo>
                <a:lnTo>
                  <a:pt x="1466007" y="3826329"/>
                </a:lnTo>
                <a:lnTo>
                  <a:pt x="1465340" y="3825574"/>
                </a:lnTo>
                <a:lnTo>
                  <a:pt x="1464510" y="3826301"/>
                </a:lnTo>
                <a:close/>
                <a:moveTo>
                  <a:pt x="1496476" y="3724763"/>
                </a:moveTo>
                <a:lnTo>
                  <a:pt x="1499985" y="3732714"/>
                </a:lnTo>
                <a:lnTo>
                  <a:pt x="1501301" y="3731052"/>
                </a:lnTo>
                <a:lnTo>
                  <a:pt x="1500933" y="3734863"/>
                </a:lnTo>
                <a:lnTo>
                  <a:pt x="1501738" y="3736689"/>
                </a:lnTo>
                <a:lnTo>
                  <a:pt x="1515149" y="3721747"/>
                </a:lnTo>
                <a:lnTo>
                  <a:pt x="1515279" y="3720547"/>
                </a:lnTo>
                <a:lnTo>
                  <a:pt x="1496709" y="3724073"/>
                </a:lnTo>
                <a:close/>
                <a:moveTo>
                  <a:pt x="1246742" y="4516537"/>
                </a:moveTo>
                <a:lnTo>
                  <a:pt x="1255468" y="4525619"/>
                </a:lnTo>
                <a:lnTo>
                  <a:pt x="1251412" y="4515770"/>
                </a:lnTo>
                <a:close/>
                <a:moveTo>
                  <a:pt x="1146296" y="4831971"/>
                </a:moveTo>
                <a:lnTo>
                  <a:pt x="1138276" y="4879556"/>
                </a:lnTo>
                <a:lnTo>
                  <a:pt x="1137547" y="4883617"/>
                </a:lnTo>
                <a:lnTo>
                  <a:pt x="1145605" y="4873979"/>
                </a:lnTo>
                <a:lnTo>
                  <a:pt x="1146575" y="4873129"/>
                </a:lnTo>
                <a:lnTo>
                  <a:pt x="1156435" y="4855204"/>
                </a:lnTo>
                <a:cubicBezTo>
                  <a:pt x="1161532" y="4846951"/>
                  <a:pt x="1166422" y="4839828"/>
                  <a:pt x="1170317" y="4834491"/>
                </a:cubicBezTo>
                <a:lnTo>
                  <a:pt x="1172127" y="4832204"/>
                </a:lnTo>
                <a:lnTo>
                  <a:pt x="1169397" y="4819233"/>
                </a:lnTo>
                <a:lnTo>
                  <a:pt x="1152004" y="4828031"/>
                </a:lnTo>
                <a:close/>
                <a:moveTo>
                  <a:pt x="2087391" y="1837611"/>
                </a:moveTo>
                <a:lnTo>
                  <a:pt x="2087899" y="1837966"/>
                </a:lnTo>
                <a:lnTo>
                  <a:pt x="2092309" y="1832691"/>
                </a:lnTo>
                <a:close/>
                <a:moveTo>
                  <a:pt x="2016359" y="2054882"/>
                </a:moveTo>
                <a:lnTo>
                  <a:pt x="2016717" y="2055525"/>
                </a:lnTo>
                <a:lnTo>
                  <a:pt x="2040541" y="2054818"/>
                </a:lnTo>
                <a:cubicBezTo>
                  <a:pt x="2051089" y="2052580"/>
                  <a:pt x="2062353" y="2049646"/>
                  <a:pt x="2073527" y="2045496"/>
                </a:cubicBezTo>
                <a:lnTo>
                  <a:pt x="2076792" y="2043822"/>
                </a:lnTo>
                <a:lnTo>
                  <a:pt x="2075078" y="2037372"/>
                </a:lnTo>
                <a:lnTo>
                  <a:pt x="2072709" y="2037901"/>
                </a:lnTo>
                <a:lnTo>
                  <a:pt x="2070567" y="2037291"/>
                </a:lnTo>
                <a:close/>
                <a:moveTo>
                  <a:pt x="1545411" y="3548454"/>
                </a:moveTo>
                <a:lnTo>
                  <a:pt x="1547099" y="3554960"/>
                </a:lnTo>
                <a:lnTo>
                  <a:pt x="1547358" y="3554778"/>
                </a:lnTo>
                <a:lnTo>
                  <a:pt x="1546576" y="3547839"/>
                </a:lnTo>
                <a:close/>
                <a:moveTo>
                  <a:pt x="1426583" y="3925679"/>
                </a:moveTo>
                <a:lnTo>
                  <a:pt x="1428270" y="3932185"/>
                </a:lnTo>
                <a:lnTo>
                  <a:pt x="1428530" y="3932002"/>
                </a:lnTo>
                <a:lnTo>
                  <a:pt x="1427748" y="3925063"/>
                </a:lnTo>
                <a:close/>
                <a:moveTo>
                  <a:pt x="1848583" y="2585519"/>
                </a:moveTo>
                <a:lnTo>
                  <a:pt x="1868371" y="2592448"/>
                </a:lnTo>
                <a:cubicBezTo>
                  <a:pt x="1900525" y="2604084"/>
                  <a:pt x="1928521" y="2614499"/>
                  <a:pt x="1948645" y="2621947"/>
                </a:cubicBezTo>
                <a:cubicBezTo>
                  <a:pt x="2029137" y="2651740"/>
                  <a:pt x="1989536" y="2685869"/>
                  <a:pt x="2050032" y="2680515"/>
                </a:cubicBezTo>
                <a:cubicBezTo>
                  <a:pt x="2095404" y="2676499"/>
                  <a:pt x="2160512" y="2613788"/>
                  <a:pt x="2234742" y="2592959"/>
                </a:cubicBezTo>
                <a:lnTo>
                  <a:pt x="2235091" y="2592900"/>
                </a:lnTo>
                <a:lnTo>
                  <a:pt x="2231307" y="2591150"/>
                </a:lnTo>
                <a:cubicBezTo>
                  <a:pt x="2200596" y="2575927"/>
                  <a:pt x="2160145" y="2553754"/>
                  <a:pt x="2115956" y="2530680"/>
                </a:cubicBezTo>
                <a:lnTo>
                  <a:pt x="1994315" y="2472526"/>
                </a:lnTo>
                <a:lnTo>
                  <a:pt x="1968549" y="2493868"/>
                </a:lnTo>
                <a:cubicBezTo>
                  <a:pt x="1944044" y="2513594"/>
                  <a:pt x="1914672" y="2536278"/>
                  <a:pt x="1883845" y="2559508"/>
                </a:cubicBezTo>
                <a:close/>
                <a:moveTo>
                  <a:pt x="1153501" y="4789884"/>
                </a:moveTo>
                <a:lnTo>
                  <a:pt x="1152947" y="4793088"/>
                </a:lnTo>
                <a:lnTo>
                  <a:pt x="1154707" y="4792516"/>
                </a:lnTo>
                <a:close/>
                <a:moveTo>
                  <a:pt x="2082355" y="1828367"/>
                </a:moveTo>
                <a:lnTo>
                  <a:pt x="2084192" y="1835449"/>
                </a:lnTo>
                <a:lnTo>
                  <a:pt x="2084324" y="1835472"/>
                </a:lnTo>
                <a:lnTo>
                  <a:pt x="2084717" y="1835744"/>
                </a:lnTo>
                <a:lnTo>
                  <a:pt x="2088115" y="1831615"/>
                </a:lnTo>
                <a:lnTo>
                  <a:pt x="2090628" y="1828649"/>
                </a:lnTo>
                <a:close/>
                <a:moveTo>
                  <a:pt x="1537278" y="3552756"/>
                </a:moveTo>
                <a:lnTo>
                  <a:pt x="1538386" y="3554996"/>
                </a:lnTo>
                <a:cubicBezTo>
                  <a:pt x="1539065" y="3558430"/>
                  <a:pt x="1539882" y="3563974"/>
                  <a:pt x="1540776" y="3570780"/>
                </a:cubicBezTo>
                <a:lnTo>
                  <a:pt x="1540884" y="3571702"/>
                </a:lnTo>
                <a:lnTo>
                  <a:pt x="1544363" y="3568070"/>
                </a:lnTo>
                <a:lnTo>
                  <a:pt x="1539077" y="3551804"/>
                </a:lnTo>
                <a:close/>
                <a:moveTo>
                  <a:pt x="1505384" y="3653337"/>
                </a:moveTo>
                <a:lnTo>
                  <a:pt x="1505135" y="3658427"/>
                </a:lnTo>
                <a:lnTo>
                  <a:pt x="1504884" y="3661133"/>
                </a:lnTo>
                <a:lnTo>
                  <a:pt x="1510147" y="3657917"/>
                </a:lnTo>
                <a:lnTo>
                  <a:pt x="1506551" y="3653798"/>
                </a:lnTo>
                <a:close/>
                <a:moveTo>
                  <a:pt x="1563512" y="3467964"/>
                </a:moveTo>
                <a:lnTo>
                  <a:pt x="1564150" y="3476091"/>
                </a:lnTo>
                <a:lnTo>
                  <a:pt x="1564613" y="3477292"/>
                </a:lnTo>
                <a:lnTo>
                  <a:pt x="1565102" y="3477236"/>
                </a:lnTo>
                <a:lnTo>
                  <a:pt x="1567585" y="3463890"/>
                </a:lnTo>
                <a:close/>
                <a:moveTo>
                  <a:pt x="1444684" y="3845187"/>
                </a:moveTo>
                <a:lnTo>
                  <a:pt x="1445322" y="3853316"/>
                </a:lnTo>
                <a:lnTo>
                  <a:pt x="1445785" y="3854516"/>
                </a:lnTo>
                <a:lnTo>
                  <a:pt x="1446274" y="3854461"/>
                </a:lnTo>
                <a:lnTo>
                  <a:pt x="1448757" y="3841114"/>
                </a:lnTo>
                <a:close/>
                <a:moveTo>
                  <a:pt x="1541836" y="3534667"/>
                </a:moveTo>
                <a:lnTo>
                  <a:pt x="1541976" y="3535206"/>
                </a:lnTo>
                <a:lnTo>
                  <a:pt x="1545050" y="3534336"/>
                </a:lnTo>
                <a:lnTo>
                  <a:pt x="1544918" y="3533156"/>
                </a:lnTo>
                <a:close/>
                <a:moveTo>
                  <a:pt x="1423008" y="3911893"/>
                </a:moveTo>
                <a:lnTo>
                  <a:pt x="1423148" y="3912431"/>
                </a:lnTo>
                <a:lnTo>
                  <a:pt x="1426222" y="3911561"/>
                </a:lnTo>
                <a:lnTo>
                  <a:pt x="1426090" y="3910380"/>
                </a:lnTo>
                <a:close/>
                <a:moveTo>
                  <a:pt x="1123333" y="4859524"/>
                </a:moveTo>
                <a:lnTo>
                  <a:pt x="1126146" y="4870367"/>
                </a:lnTo>
                <a:lnTo>
                  <a:pt x="1131440" y="4890924"/>
                </a:lnTo>
                <a:lnTo>
                  <a:pt x="1133219" y="4888796"/>
                </a:lnTo>
                <a:lnTo>
                  <a:pt x="1135604" y="4859765"/>
                </a:lnTo>
                <a:lnTo>
                  <a:pt x="1131813" y="4859060"/>
                </a:lnTo>
                <a:lnTo>
                  <a:pt x="1125981" y="4857494"/>
                </a:lnTo>
                <a:close/>
                <a:moveTo>
                  <a:pt x="1367009" y="4083188"/>
                </a:moveTo>
                <a:lnTo>
                  <a:pt x="1366470" y="4115867"/>
                </a:lnTo>
                <a:lnTo>
                  <a:pt x="1365774" y="4162160"/>
                </a:lnTo>
                <a:lnTo>
                  <a:pt x="1388441" y="4184010"/>
                </a:lnTo>
                <a:lnTo>
                  <a:pt x="1397475" y="4178979"/>
                </a:lnTo>
                <a:cubicBezTo>
                  <a:pt x="1405706" y="4173656"/>
                  <a:pt x="1414349" y="4167517"/>
                  <a:pt x="1423229" y="4161121"/>
                </a:cubicBezTo>
                <a:lnTo>
                  <a:pt x="1448656" y="4143934"/>
                </a:lnTo>
                <a:lnTo>
                  <a:pt x="1406460" y="4113922"/>
                </a:lnTo>
                <a:close/>
                <a:moveTo>
                  <a:pt x="1411573" y="3935328"/>
                </a:moveTo>
                <a:lnTo>
                  <a:pt x="1413019" y="3936413"/>
                </a:lnTo>
                <a:lnTo>
                  <a:pt x="1423853" y="3940121"/>
                </a:lnTo>
                <a:lnTo>
                  <a:pt x="1420248" y="3929030"/>
                </a:lnTo>
                <a:lnTo>
                  <a:pt x="1414999" y="3931806"/>
                </a:lnTo>
                <a:close/>
                <a:moveTo>
                  <a:pt x="1573324" y="3419313"/>
                </a:moveTo>
                <a:lnTo>
                  <a:pt x="1573833" y="3419668"/>
                </a:lnTo>
                <a:lnTo>
                  <a:pt x="1578240" y="3414394"/>
                </a:lnTo>
                <a:close/>
                <a:moveTo>
                  <a:pt x="1454496" y="3796539"/>
                </a:moveTo>
                <a:lnTo>
                  <a:pt x="1455003" y="3796894"/>
                </a:lnTo>
                <a:lnTo>
                  <a:pt x="1459412" y="3791619"/>
                </a:lnTo>
                <a:close/>
                <a:moveTo>
                  <a:pt x="1526112" y="3562513"/>
                </a:moveTo>
                <a:lnTo>
                  <a:pt x="1533720" y="3568276"/>
                </a:lnTo>
                <a:lnTo>
                  <a:pt x="1535002" y="3568993"/>
                </a:lnTo>
                <a:lnTo>
                  <a:pt x="1536716" y="3553053"/>
                </a:lnTo>
                <a:lnTo>
                  <a:pt x="1533828" y="3554580"/>
                </a:lnTo>
                <a:close/>
                <a:moveTo>
                  <a:pt x="1120046" y="4846853"/>
                </a:moveTo>
                <a:lnTo>
                  <a:pt x="1120996" y="4850514"/>
                </a:lnTo>
                <a:lnTo>
                  <a:pt x="1121569" y="4850788"/>
                </a:lnTo>
                <a:lnTo>
                  <a:pt x="1124923" y="4852461"/>
                </a:lnTo>
                <a:lnTo>
                  <a:pt x="1136600" y="4847621"/>
                </a:lnTo>
                <a:cubicBezTo>
                  <a:pt x="1138691" y="4846983"/>
                  <a:pt x="1136607" y="4849108"/>
                  <a:pt x="1131935" y="4852929"/>
                </a:cubicBezTo>
                <a:lnTo>
                  <a:pt x="1129543" y="4854763"/>
                </a:lnTo>
                <a:lnTo>
                  <a:pt x="1135726" y="4857846"/>
                </a:lnTo>
                <a:lnTo>
                  <a:pt x="1135760" y="4857868"/>
                </a:lnTo>
                <a:lnTo>
                  <a:pt x="1136709" y="4846318"/>
                </a:lnTo>
                <a:lnTo>
                  <a:pt x="1137678" y="4837919"/>
                </a:lnTo>
                <a:lnTo>
                  <a:pt x="1131130" y="4842438"/>
                </a:lnTo>
                <a:close/>
                <a:moveTo>
                  <a:pt x="1113039" y="4867415"/>
                </a:moveTo>
                <a:lnTo>
                  <a:pt x="1124813" y="4887839"/>
                </a:lnTo>
                <a:lnTo>
                  <a:pt x="1125269" y="4888745"/>
                </a:lnTo>
                <a:lnTo>
                  <a:pt x="1117281" y="4864164"/>
                </a:lnTo>
                <a:close/>
                <a:moveTo>
                  <a:pt x="1521289" y="3569948"/>
                </a:moveTo>
                <a:lnTo>
                  <a:pt x="1527940" y="3574478"/>
                </a:lnTo>
                <a:lnTo>
                  <a:pt x="1528881" y="3575361"/>
                </a:lnTo>
                <a:lnTo>
                  <a:pt x="1534502" y="3577770"/>
                </a:lnTo>
                <a:lnTo>
                  <a:pt x="1534530" y="3577189"/>
                </a:lnTo>
                <a:lnTo>
                  <a:pt x="1522077" y="3568305"/>
                </a:lnTo>
                <a:close/>
                <a:moveTo>
                  <a:pt x="1600451" y="3317831"/>
                </a:moveTo>
                <a:lnTo>
                  <a:pt x="1602408" y="3321718"/>
                </a:lnTo>
                <a:lnTo>
                  <a:pt x="1607930" y="3315113"/>
                </a:lnTo>
                <a:lnTo>
                  <a:pt x="1608219" y="3313766"/>
                </a:lnTo>
                <a:lnTo>
                  <a:pt x="1608506" y="3312760"/>
                </a:lnTo>
                <a:close/>
                <a:moveTo>
                  <a:pt x="1467662" y="3734317"/>
                </a:moveTo>
                <a:lnTo>
                  <a:pt x="1471918" y="3743080"/>
                </a:lnTo>
                <a:lnTo>
                  <a:pt x="1477505" y="3757513"/>
                </a:lnTo>
                <a:lnTo>
                  <a:pt x="1481071" y="3738345"/>
                </a:lnTo>
                <a:lnTo>
                  <a:pt x="1481221" y="3735085"/>
                </a:lnTo>
                <a:lnTo>
                  <a:pt x="1478761" y="3728627"/>
                </a:lnTo>
                <a:close/>
                <a:moveTo>
                  <a:pt x="1159618" y="4707721"/>
                </a:moveTo>
                <a:lnTo>
                  <a:pt x="1162264" y="4710683"/>
                </a:lnTo>
                <a:lnTo>
                  <a:pt x="1167129" y="4715265"/>
                </a:lnTo>
                <a:lnTo>
                  <a:pt x="1167485" y="4714619"/>
                </a:lnTo>
                <a:lnTo>
                  <a:pt x="1169908" y="4706779"/>
                </a:lnTo>
                <a:close/>
                <a:moveTo>
                  <a:pt x="1568287" y="3410068"/>
                </a:moveTo>
                <a:lnTo>
                  <a:pt x="1570124" y="3417152"/>
                </a:lnTo>
                <a:lnTo>
                  <a:pt x="1570258" y="3417175"/>
                </a:lnTo>
                <a:lnTo>
                  <a:pt x="1570650" y="3417447"/>
                </a:lnTo>
                <a:lnTo>
                  <a:pt x="1574049" y="3413319"/>
                </a:lnTo>
                <a:lnTo>
                  <a:pt x="1576561" y="3410352"/>
                </a:lnTo>
                <a:close/>
                <a:moveTo>
                  <a:pt x="1449458" y="3787294"/>
                </a:moveTo>
                <a:lnTo>
                  <a:pt x="1451297" y="3794376"/>
                </a:lnTo>
                <a:lnTo>
                  <a:pt x="1451430" y="3794399"/>
                </a:lnTo>
                <a:lnTo>
                  <a:pt x="1451821" y="3794673"/>
                </a:lnTo>
                <a:lnTo>
                  <a:pt x="1455220" y="3790543"/>
                </a:lnTo>
                <a:lnTo>
                  <a:pt x="1457732" y="3787576"/>
                </a:lnTo>
                <a:close/>
                <a:moveTo>
                  <a:pt x="1174849" y="4657227"/>
                </a:moveTo>
                <a:lnTo>
                  <a:pt x="1178683" y="4665714"/>
                </a:lnTo>
                <a:lnTo>
                  <a:pt x="1182286" y="4674028"/>
                </a:lnTo>
                <a:lnTo>
                  <a:pt x="1188292" y="4666676"/>
                </a:lnTo>
                <a:lnTo>
                  <a:pt x="1189911" y="4646212"/>
                </a:lnTo>
                <a:close/>
                <a:moveTo>
                  <a:pt x="1498492" y="3629740"/>
                </a:moveTo>
                <a:lnTo>
                  <a:pt x="1502649" y="3637228"/>
                </a:lnTo>
                <a:lnTo>
                  <a:pt x="1526473" y="3636522"/>
                </a:lnTo>
                <a:lnTo>
                  <a:pt x="1527622" y="3636197"/>
                </a:lnTo>
                <a:lnTo>
                  <a:pt x="1533427" y="3628864"/>
                </a:lnTo>
                <a:lnTo>
                  <a:pt x="1533199" y="3613887"/>
                </a:lnTo>
                <a:lnTo>
                  <a:pt x="1530162" y="3616127"/>
                </a:lnTo>
                <a:lnTo>
                  <a:pt x="1521650" y="3610308"/>
                </a:lnTo>
                <a:lnTo>
                  <a:pt x="1507325" y="3620783"/>
                </a:lnTo>
                <a:lnTo>
                  <a:pt x="1499190" y="3629034"/>
                </a:lnTo>
                <a:close/>
                <a:moveTo>
                  <a:pt x="1379665" y="4006964"/>
                </a:moveTo>
                <a:lnTo>
                  <a:pt x="1383822" y="4014454"/>
                </a:lnTo>
                <a:lnTo>
                  <a:pt x="1407645" y="4013746"/>
                </a:lnTo>
                <a:cubicBezTo>
                  <a:pt x="1418192" y="4011507"/>
                  <a:pt x="1429457" y="4008572"/>
                  <a:pt x="1440631" y="4004423"/>
                </a:cubicBezTo>
                <a:lnTo>
                  <a:pt x="1443897" y="4002750"/>
                </a:lnTo>
                <a:lnTo>
                  <a:pt x="1442183" y="3996301"/>
                </a:lnTo>
                <a:lnTo>
                  <a:pt x="1439813" y="3996829"/>
                </a:lnTo>
                <a:cubicBezTo>
                  <a:pt x="1436375" y="3997153"/>
                  <a:pt x="1434245" y="3996730"/>
                  <a:pt x="1434425" y="3995293"/>
                </a:cubicBezTo>
                <a:cubicBezTo>
                  <a:pt x="1434560" y="3994216"/>
                  <a:pt x="1436415" y="3992120"/>
                  <a:pt x="1439330" y="3989368"/>
                </a:cubicBezTo>
                <a:lnTo>
                  <a:pt x="1439854" y="3988910"/>
                </a:lnTo>
                <a:lnTo>
                  <a:pt x="1438162" y="3983999"/>
                </a:lnTo>
                <a:lnTo>
                  <a:pt x="1422430" y="3976804"/>
                </a:lnTo>
                <a:lnTo>
                  <a:pt x="1423310" y="3984523"/>
                </a:lnTo>
                <a:cubicBezTo>
                  <a:pt x="1421052" y="3990967"/>
                  <a:pt x="1416382" y="3995244"/>
                  <a:pt x="1411334" y="3993352"/>
                </a:cubicBezTo>
                <a:cubicBezTo>
                  <a:pt x="1408810" y="3992406"/>
                  <a:pt x="1405418" y="3990020"/>
                  <a:pt x="1401483" y="3986618"/>
                </a:cubicBezTo>
                <a:lnTo>
                  <a:pt x="1400589" y="3985741"/>
                </a:lnTo>
                <a:lnTo>
                  <a:pt x="1380363" y="4006259"/>
                </a:lnTo>
                <a:close/>
                <a:moveTo>
                  <a:pt x="1083770" y="4942900"/>
                </a:moveTo>
                <a:lnTo>
                  <a:pt x="1085730" y="4950500"/>
                </a:lnTo>
                <a:lnTo>
                  <a:pt x="1090956" y="4950419"/>
                </a:lnTo>
                <a:cubicBezTo>
                  <a:pt x="1097147" y="4953298"/>
                  <a:pt x="1100944" y="4958363"/>
                  <a:pt x="1098567" y="4963203"/>
                </a:cubicBezTo>
                <a:lnTo>
                  <a:pt x="1090916" y="4970574"/>
                </a:lnTo>
                <a:lnTo>
                  <a:pt x="1100632" y="5008033"/>
                </a:lnTo>
                <a:lnTo>
                  <a:pt x="1101203" y="5008309"/>
                </a:lnTo>
                <a:cubicBezTo>
                  <a:pt x="1107333" y="5011263"/>
                  <a:pt x="1112363" y="5013731"/>
                  <a:pt x="1115363" y="5015366"/>
                </a:cubicBezTo>
                <a:lnTo>
                  <a:pt x="1115395" y="5015388"/>
                </a:lnTo>
                <a:lnTo>
                  <a:pt x="1116345" y="5003837"/>
                </a:lnTo>
                <a:cubicBezTo>
                  <a:pt x="1117929" y="4987319"/>
                  <a:pt x="1119883" y="4969679"/>
                  <a:pt x="1122133" y="4953634"/>
                </a:cubicBezTo>
                <a:lnTo>
                  <a:pt x="1126222" y="4931653"/>
                </a:lnTo>
                <a:lnTo>
                  <a:pt x="1123454" y="4924393"/>
                </a:lnTo>
                <a:lnTo>
                  <a:pt x="1107800" y="4932421"/>
                </a:lnTo>
                <a:close/>
                <a:moveTo>
                  <a:pt x="1066294" y="4991287"/>
                </a:moveTo>
                <a:lnTo>
                  <a:pt x="1080432" y="4998320"/>
                </a:lnTo>
                <a:lnTo>
                  <a:pt x="1091278" y="5003536"/>
                </a:lnTo>
                <a:lnTo>
                  <a:pt x="1083544" y="4977672"/>
                </a:lnTo>
                <a:lnTo>
                  <a:pt x="1076844" y="4984125"/>
                </a:lnTo>
                <a:close/>
                <a:moveTo>
                  <a:pt x="2052759" y="1857865"/>
                </a:moveTo>
                <a:lnTo>
                  <a:pt x="2054891" y="1859890"/>
                </a:lnTo>
                <a:lnTo>
                  <a:pt x="2058485" y="1860543"/>
                </a:lnTo>
                <a:lnTo>
                  <a:pt x="2058694" y="1856218"/>
                </a:lnTo>
                <a:lnTo>
                  <a:pt x="2058837" y="1854883"/>
                </a:lnTo>
                <a:close/>
                <a:moveTo>
                  <a:pt x="1367932" y="4030925"/>
                </a:moveTo>
                <a:lnTo>
                  <a:pt x="1367766" y="4038736"/>
                </a:lnTo>
                <a:lnTo>
                  <a:pt x="1379704" y="4051162"/>
                </a:lnTo>
                <a:lnTo>
                  <a:pt x="1387685" y="4044123"/>
                </a:lnTo>
                <a:lnTo>
                  <a:pt x="1392803" y="4036413"/>
                </a:lnTo>
                <a:lnTo>
                  <a:pt x="1391805" y="4035702"/>
                </a:lnTo>
                <a:lnTo>
                  <a:pt x="1387723" y="4031022"/>
                </a:lnTo>
                <a:lnTo>
                  <a:pt x="1386031" y="4030354"/>
                </a:lnTo>
                <a:cubicBezTo>
                  <a:pt x="1381159" y="4030049"/>
                  <a:pt x="1374721" y="4030397"/>
                  <a:pt x="1368080" y="4030913"/>
                </a:cubicBezTo>
                <a:close/>
                <a:moveTo>
                  <a:pt x="1241584" y="4429915"/>
                </a:moveTo>
                <a:lnTo>
                  <a:pt x="1239204" y="4460195"/>
                </a:lnTo>
                <a:lnTo>
                  <a:pt x="1238377" y="4499169"/>
                </a:lnTo>
                <a:lnTo>
                  <a:pt x="1239098" y="4499074"/>
                </a:lnTo>
                <a:cubicBezTo>
                  <a:pt x="1251139" y="4496325"/>
                  <a:pt x="1266929" y="4491484"/>
                  <a:pt x="1284326" y="4485615"/>
                </a:cubicBezTo>
                <a:lnTo>
                  <a:pt x="1308095" y="4477118"/>
                </a:lnTo>
                <a:lnTo>
                  <a:pt x="1311476" y="4470591"/>
                </a:lnTo>
                <a:lnTo>
                  <a:pt x="1288877" y="4443890"/>
                </a:lnTo>
                <a:lnTo>
                  <a:pt x="1263036" y="4432074"/>
                </a:lnTo>
                <a:close/>
                <a:moveTo>
                  <a:pt x="1490868" y="3637443"/>
                </a:moveTo>
                <a:lnTo>
                  <a:pt x="1492425" y="3637530"/>
                </a:lnTo>
                <a:lnTo>
                  <a:pt x="1495152" y="3637450"/>
                </a:lnTo>
                <a:lnTo>
                  <a:pt x="1493949" y="3634330"/>
                </a:lnTo>
                <a:close/>
                <a:moveTo>
                  <a:pt x="1372040" y="4014668"/>
                </a:moveTo>
                <a:lnTo>
                  <a:pt x="1373598" y="4014755"/>
                </a:lnTo>
                <a:lnTo>
                  <a:pt x="1376324" y="4014675"/>
                </a:lnTo>
                <a:lnTo>
                  <a:pt x="1375121" y="4011555"/>
                </a:lnTo>
                <a:close/>
                <a:moveTo>
                  <a:pt x="2071972" y="1788204"/>
                </a:moveTo>
                <a:lnTo>
                  <a:pt x="2077520" y="1809726"/>
                </a:lnTo>
                <a:lnTo>
                  <a:pt x="2079455" y="1817187"/>
                </a:lnTo>
                <a:lnTo>
                  <a:pt x="2088466" y="1810887"/>
                </a:lnTo>
                <a:cubicBezTo>
                  <a:pt x="2091423" y="1810127"/>
                  <a:pt x="2095403" y="1809965"/>
                  <a:pt x="2100042" y="1810084"/>
                </a:cubicBezTo>
                <a:lnTo>
                  <a:pt x="2106065" y="1810422"/>
                </a:lnTo>
                <a:lnTo>
                  <a:pt x="2109462" y="1806505"/>
                </a:lnTo>
                <a:lnTo>
                  <a:pt x="2110334" y="1798939"/>
                </a:lnTo>
                <a:lnTo>
                  <a:pt x="2113966" y="1779417"/>
                </a:lnTo>
                <a:lnTo>
                  <a:pt x="2114118" y="1776157"/>
                </a:lnTo>
                <a:lnTo>
                  <a:pt x="2111656" y="1769698"/>
                </a:lnTo>
                <a:lnTo>
                  <a:pt x="2096002" y="1777725"/>
                </a:lnTo>
                <a:close/>
                <a:moveTo>
                  <a:pt x="2039741" y="1890525"/>
                </a:moveTo>
                <a:lnTo>
                  <a:pt x="2042881" y="1902708"/>
                </a:lnTo>
                <a:lnTo>
                  <a:pt x="2048293" y="1901551"/>
                </a:lnTo>
                <a:lnTo>
                  <a:pt x="2054968" y="1894115"/>
                </a:lnTo>
                <a:lnTo>
                  <a:pt x="2056960" y="1892036"/>
                </a:lnTo>
                <a:lnTo>
                  <a:pt x="2056991" y="1891417"/>
                </a:lnTo>
                <a:lnTo>
                  <a:pt x="2052890" y="1884791"/>
                </a:lnTo>
                <a:close/>
                <a:moveTo>
                  <a:pt x="1532748" y="3499087"/>
                </a:moveTo>
                <a:lnTo>
                  <a:pt x="1543353" y="3507416"/>
                </a:lnTo>
                <a:lnTo>
                  <a:pt x="1543196" y="3497070"/>
                </a:lnTo>
                <a:lnTo>
                  <a:pt x="1533588" y="3498235"/>
                </a:lnTo>
                <a:close/>
                <a:moveTo>
                  <a:pt x="1413920" y="3876312"/>
                </a:moveTo>
                <a:lnTo>
                  <a:pt x="1424525" y="3884640"/>
                </a:lnTo>
                <a:lnTo>
                  <a:pt x="1424368" y="3874293"/>
                </a:lnTo>
                <a:lnTo>
                  <a:pt x="1414760" y="3875459"/>
                </a:lnTo>
                <a:close/>
                <a:moveTo>
                  <a:pt x="1500798" y="3600047"/>
                </a:moveTo>
                <a:lnTo>
                  <a:pt x="1498906" y="3606264"/>
                </a:lnTo>
                <a:lnTo>
                  <a:pt x="1510352" y="3599636"/>
                </a:lnTo>
                <a:lnTo>
                  <a:pt x="1507211" y="3596560"/>
                </a:lnTo>
                <a:lnTo>
                  <a:pt x="1506808" y="3596075"/>
                </a:lnTo>
                <a:close/>
                <a:moveTo>
                  <a:pt x="1381970" y="3977272"/>
                </a:moveTo>
                <a:lnTo>
                  <a:pt x="1378065" y="3990106"/>
                </a:lnTo>
                <a:lnTo>
                  <a:pt x="1377924" y="3998281"/>
                </a:lnTo>
                <a:lnTo>
                  <a:pt x="1385361" y="3989703"/>
                </a:lnTo>
                <a:lnTo>
                  <a:pt x="1394380" y="3979659"/>
                </a:lnTo>
                <a:lnTo>
                  <a:pt x="1388382" y="3973785"/>
                </a:lnTo>
                <a:lnTo>
                  <a:pt x="1387979" y="3973301"/>
                </a:lnTo>
                <a:close/>
                <a:moveTo>
                  <a:pt x="1511339" y="3560342"/>
                </a:moveTo>
                <a:lnTo>
                  <a:pt x="1511016" y="3562949"/>
                </a:lnTo>
                <a:lnTo>
                  <a:pt x="1511909" y="3563556"/>
                </a:lnTo>
                <a:lnTo>
                  <a:pt x="1513037" y="3561856"/>
                </a:lnTo>
                <a:lnTo>
                  <a:pt x="1512039" y="3561146"/>
                </a:lnTo>
                <a:close/>
                <a:moveTo>
                  <a:pt x="1104042" y="4850709"/>
                </a:moveTo>
                <a:lnTo>
                  <a:pt x="1109358" y="4859720"/>
                </a:lnTo>
                <a:lnTo>
                  <a:pt x="1114947" y="4856980"/>
                </a:lnTo>
                <a:lnTo>
                  <a:pt x="1114632" y="4856012"/>
                </a:lnTo>
                <a:lnTo>
                  <a:pt x="1114032" y="4854001"/>
                </a:lnTo>
                <a:close/>
                <a:moveTo>
                  <a:pt x="1244598" y="4391572"/>
                </a:moveTo>
                <a:lnTo>
                  <a:pt x="1244306" y="4395291"/>
                </a:lnTo>
                <a:lnTo>
                  <a:pt x="1248420" y="4396088"/>
                </a:lnTo>
                <a:close/>
                <a:moveTo>
                  <a:pt x="1482042" y="3636948"/>
                </a:moveTo>
                <a:lnTo>
                  <a:pt x="1482932" y="3636998"/>
                </a:lnTo>
                <a:lnTo>
                  <a:pt x="1484134" y="3635611"/>
                </a:lnTo>
                <a:lnTo>
                  <a:pt x="1482337" y="3636756"/>
                </a:lnTo>
                <a:close/>
                <a:moveTo>
                  <a:pt x="1254853" y="4350038"/>
                </a:moveTo>
                <a:lnTo>
                  <a:pt x="1299289" y="4382174"/>
                </a:lnTo>
                <a:lnTo>
                  <a:pt x="1314714" y="4393294"/>
                </a:lnTo>
                <a:lnTo>
                  <a:pt x="1319858" y="4363852"/>
                </a:lnTo>
                <a:cubicBezTo>
                  <a:pt x="1323666" y="4356776"/>
                  <a:pt x="1330198" y="4348959"/>
                  <a:pt x="1338308" y="4340457"/>
                </a:cubicBezTo>
                <a:lnTo>
                  <a:pt x="1349138" y="4329777"/>
                </a:lnTo>
                <a:lnTo>
                  <a:pt x="1348570" y="4315627"/>
                </a:lnTo>
                <a:lnTo>
                  <a:pt x="1337766" y="4299013"/>
                </a:lnTo>
                <a:lnTo>
                  <a:pt x="1312247" y="4253539"/>
                </a:lnTo>
                <a:lnTo>
                  <a:pt x="1307209" y="4246805"/>
                </a:lnTo>
                <a:lnTo>
                  <a:pt x="1292515" y="4238660"/>
                </a:lnTo>
                <a:lnTo>
                  <a:pt x="1278838" y="4284033"/>
                </a:lnTo>
                <a:close/>
                <a:moveTo>
                  <a:pt x="1369504" y="3981996"/>
                </a:moveTo>
                <a:lnTo>
                  <a:pt x="1368774" y="3991287"/>
                </a:lnTo>
                <a:lnTo>
                  <a:pt x="1368392" y="4009277"/>
                </a:lnTo>
                <a:lnTo>
                  <a:pt x="1372444" y="4004604"/>
                </a:lnTo>
                <a:lnTo>
                  <a:pt x="1371165" y="4001287"/>
                </a:lnTo>
                <a:lnTo>
                  <a:pt x="1372103" y="3981087"/>
                </a:lnTo>
                <a:close/>
                <a:moveTo>
                  <a:pt x="2057310" y="1797114"/>
                </a:moveTo>
                <a:lnTo>
                  <a:pt x="2058374" y="1798530"/>
                </a:lnTo>
                <a:lnTo>
                  <a:pt x="2058338" y="1796214"/>
                </a:lnTo>
                <a:close/>
                <a:moveTo>
                  <a:pt x="1515353" y="3516733"/>
                </a:moveTo>
                <a:lnTo>
                  <a:pt x="1514998" y="3523999"/>
                </a:lnTo>
                <a:lnTo>
                  <a:pt x="1519119" y="3526049"/>
                </a:lnTo>
                <a:lnTo>
                  <a:pt x="1529286" y="3519837"/>
                </a:lnTo>
                <a:lnTo>
                  <a:pt x="1525643" y="3507657"/>
                </a:lnTo>
                <a:lnTo>
                  <a:pt x="1524901" y="3507047"/>
                </a:lnTo>
                <a:close/>
                <a:moveTo>
                  <a:pt x="1396525" y="3893957"/>
                </a:moveTo>
                <a:lnTo>
                  <a:pt x="1396168" y="3901224"/>
                </a:lnTo>
                <a:lnTo>
                  <a:pt x="1400290" y="3903274"/>
                </a:lnTo>
                <a:lnTo>
                  <a:pt x="1410457" y="3897063"/>
                </a:lnTo>
                <a:lnTo>
                  <a:pt x="1406816" y="3884881"/>
                </a:lnTo>
                <a:lnTo>
                  <a:pt x="1406073" y="3884271"/>
                </a:lnTo>
                <a:lnTo>
                  <a:pt x="1402932" y="3887458"/>
                </a:lnTo>
                <a:lnTo>
                  <a:pt x="1403343" y="3890203"/>
                </a:lnTo>
                <a:lnTo>
                  <a:pt x="1402475" y="3887921"/>
                </a:lnTo>
                <a:close/>
                <a:moveTo>
                  <a:pt x="2034031" y="1868043"/>
                </a:moveTo>
                <a:lnTo>
                  <a:pt x="2037173" y="1880484"/>
                </a:lnTo>
                <a:lnTo>
                  <a:pt x="2047080" y="1875408"/>
                </a:lnTo>
                <a:lnTo>
                  <a:pt x="2043987" y="1870413"/>
                </a:lnTo>
                <a:lnTo>
                  <a:pt x="2042307" y="1868246"/>
                </a:lnTo>
                <a:close/>
                <a:moveTo>
                  <a:pt x="1538692" y="3439569"/>
                </a:moveTo>
                <a:lnTo>
                  <a:pt x="1540824" y="3441594"/>
                </a:lnTo>
                <a:lnTo>
                  <a:pt x="1544416" y="3442246"/>
                </a:lnTo>
                <a:lnTo>
                  <a:pt x="1544625" y="3437921"/>
                </a:lnTo>
                <a:lnTo>
                  <a:pt x="1544770" y="3436586"/>
                </a:lnTo>
                <a:close/>
                <a:moveTo>
                  <a:pt x="1419863" y="3816793"/>
                </a:moveTo>
                <a:lnTo>
                  <a:pt x="1421996" y="3818818"/>
                </a:lnTo>
                <a:lnTo>
                  <a:pt x="1425588" y="3819470"/>
                </a:lnTo>
                <a:lnTo>
                  <a:pt x="1425797" y="3815146"/>
                </a:lnTo>
                <a:lnTo>
                  <a:pt x="1425941" y="3813811"/>
                </a:lnTo>
                <a:close/>
                <a:moveTo>
                  <a:pt x="2015976" y="1921981"/>
                </a:moveTo>
                <a:lnTo>
                  <a:pt x="2013610" y="1929753"/>
                </a:lnTo>
                <a:lnTo>
                  <a:pt x="2026146" y="1921513"/>
                </a:lnTo>
                <a:lnTo>
                  <a:pt x="2028910" y="1919392"/>
                </a:lnTo>
                <a:lnTo>
                  <a:pt x="2018367" y="1921274"/>
                </a:lnTo>
                <a:close/>
                <a:moveTo>
                  <a:pt x="1119735" y="4766028"/>
                </a:moveTo>
                <a:lnTo>
                  <a:pt x="1121267" y="4765243"/>
                </a:lnTo>
                <a:lnTo>
                  <a:pt x="1122982" y="4763539"/>
                </a:lnTo>
                <a:close/>
                <a:moveTo>
                  <a:pt x="2022981" y="1898195"/>
                </a:moveTo>
                <a:lnTo>
                  <a:pt x="2022872" y="1898577"/>
                </a:lnTo>
                <a:lnTo>
                  <a:pt x="2031287" y="1905186"/>
                </a:lnTo>
                <a:lnTo>
                  <a:pt x="2033369" y="1904742"/>
                </a:lnTo>
                <a:lnTo>
                  <a:pt x="2030343" y="1894624"/>
                </a:lnTo>
                <a:lnTo>
                  <a:pt x="2026881" y="1896134"/>
                </a:lnTo>
                <a:close/>
                <a:moveTo>
                  <a:pt x="1013502" y="5101453"/>
                </a:moveTo>
                <a:lnTo>
                  <a:pt x="1017079" y="5115240"/>
                </a:lnTo>
                <a:lnTo>
                  <a:pt x="1023705" y="5140973"/>
                </a:lnTo>
                <a:lnTo>
                  <a:pt x="1024069" y="5134670"/>
                </a:lnTo>
                <a:lnTo>
                  <a:pt x="1026537" y="5104640"/>
                </a:lnTo>
                <a:lnTo>
                  <a:pt x="1022746" y="5103933"/>
                </a:lnTo>
                <a:close/>
                <a:moveTo>
                  <a:pt x="2066033" y="1759584"/>
                </a:moveTo>
                <a:lnTo>
                  <a:pt x="2067170" y="1769321"/>
                </a:lnTo>
                <a:lnTo>
                  <a:pt x="2067873" y="1772103"/>
                </a:lnTo>
                <a:lnTo>
                  <a:pt x="2094459" y="1752617"/>
                </a:lnTo>
                <a:lnTo>
                  <a:pt x="2103277" y="1747707"/>
                </a:lnTo>
                <a:lnTo>
                  <a:pt x="2103130" y="1747321"/>
                </a:lnTo>
                <a:close/>
                <a:moveTo>
                  <a:pt x="2026752" y="1881785"/>
                </a:moveTo>
                <a:lnTo>
                  <a:pt x="2026220" y="1886099"/>
                </a:lnTo>
                <a:lnTo>
                  <a:pt x="2027697" y="1885341"/>
                </a:lnTo>
                <a:close/>
                <a:moveTo>
                  <a:pt x="1557904" y="3369907"/>
                </a:moveTo>
                <a:lnTo>
                  <a:pt x="1563453" y="3391430"/>
                </a:lnTo>
                <a:lnTo>
                  <a:pt x="1565388" y="3398890"/>
                </a:lnTo>
                <a:lnTo>
                  <a:pt x="1574398" y="3392591"/>
                </a:lnTo>
                <a:cubicBezTo>
                  <a:pt x="1577355" y="3391828"/>
                  <a:pt x="1581336" y="3391668"/>
                  <a:pt x="1585974" y="3391787"/>
                </a:cubicBezTo>
                <a:lnTo>
                  <a:pt x="1591998" y="3392126"/>
                </a:lnTo>
                <a:lnTo>
                  <a:pt x="1595395" y="3388208"/>
                </a:lnTo>
                <a:lnTo>
                  <a:pt x="1596267" y="3380642"/>
                </a:lnTo>
                <a:lnTo>
                  <a:pt x="1599898" y="3361119"/>
                </a:lnTo>
                <a:lnTo>
                  <a:pt x="1600050" y="3357861"/>
                </a:lnTo>
                <a:lnTo>
                  <a:pt x="1597589" y="3351403"/>
                </a:lnTo>
                <a:lnTo>
                  <a:pt x="1581934" y="3359428"/>
                </a:lnTo>
                <a:close/>
                <a:moveTo>
                  <a:pt x="1525672" y="3472229"/>
                </a:moveTo>
                <a:lnTo>
                  <a:pt x="1528814" y="3484410"/>
                </a:lnTo>
                <a:lnTo>
                  <a:pt x="1534226" y="3483254"/>
                </a:lnTo>
                <a:lnTo>
                  <a:pt x="1540901" y="3475819"/>
                </a:lnTo>
                <a:lnTo>
                  <a:pt x="1542893" y="3473739"/>
                </a:lnTo>
                <a:lnTo>
                  <a:pt x="1542924" y="3473119"/>
                </a:lnTo>
                <a:lnTo>
                  <a:pt x="1538823" y="3466494"/>
                </a:lnTo>
                <a:close/>
                <a:moveTo>
                  <a:pt x="1439075" y="3747132"/>
                </a:moveTo>
                <a:lnTo>
                  <a:pt x="1444625" y="3768654"/>
                </a:lnTo>
                <a:lnTo>
                  <a:pt x="1446559" y="3776116"/>
                </a:lnTo>
                <a:lnTo>
                  <a:pt x="1455570" y="3769816"/>
                </a:lnTo>
                <a:cubicBezTo>
                  <a:pt x="1458527" y="3769054"/>
                  <a:pt x="1462507" y="3768893"/>
                  <a:pt x="1467146" y="3769012"/>
                </a:cubicBezTo>
                <a:lnTo>
                  <a:pt x="1467570" y="3769035"/>
                </a:lnTo>
                <a:lnTo>
                  <a:pt x="1467233" y="3766763"/>
                </a:lnTo>
                <a:cubicBezTo>
                  <a:pt x="1466221" y="3757814"/>
                  <a:pt x="1465510" y="3750218"/>
                  <a:pt x="1465065" y="3744323"/>
                </a:cubicBezTo>
                <a:lnTo>
                  <a:pt x="1464670" y="3735851"/>
                </a:lnTo>
                <a:lnTo>
                  <a:pt x="1463106" y="3736653"/>
                </a:lnTo>
                <a:close/>
                <a:moveTo>
                  <a:pt x="1406844" y="3849453"/>
                </a:moveTo>
                <a:lnTo>
                  <a:pt x="1409986" y="3861635"/>
                </a:lnTo>
                <a:lnTo>
                  <a:pt x="1415397" y="3860479"/>
                </a:lnTo>
                <a:lnTo>
                  <a:pt x="1422072" y="3853044"/>
                </a:lnTo>
                <a:lnTo>
                  <a:pt x="1424065" y="3850963"/>
                </a:lnTo>
                <a:lnTo>
                  <a:pt x="1424095" y="3850344"/>
                </a:lnTo>
                <a:lnTo>
                  <a:pt x="1419994" y="3843719"/>
                </a:lnTo>
                <a:close/>
                <a:moveTo>
                  <a:pt x="1371154" y="3961007"/>
                </a:moveTo>
                <a:lnTo>
                  <a:pt x="1371019" y="3962729"/>
                </a:lnTo>
                <a:lnTo>
                  <a:pt x="1372786" y="3961171"/>
                </a:lnTo>
                <a:close/>
                <a:moveTo>
                  <a:pt x="1464284" y="3664606"/>
                </a:moveTo>
                <a:lnTo>
                  <a:pt x="1476694" y="3686130"/>
                </a:lnTo>
                <a:lnTo>
                  <a:pt x="1482482" y="3679866"/>
                </a:lnTo>
                <a:lnTo>
                  <a:pt x="1495861" y="3668291"/>
                </a:lnTo>
                <a:lnTo>
                  <a:pt x="1498728" y="3658229"/>
                </a:lnTo>
                <a:lnTo>
                  <a:pt x="1500347" y="3653269"/>
                </a:lnTo>
                <a:lnTo>
                  <a:pt x="1486909" y="3653688"/>
                </a:lnTo>
                <a:lnTo>
                  <a:pt x="1473685" y="3654753"/>
                </a:lnTo>
                <a:lnTo>
                  <a:pt x="1466245" y="3662199"/>
                </a:lnTo>
                <a:lnTo>
                  <a:pt x="1466284" y="3662679"/>
                </a:lnTo>
                <a:close/>
                <a:moveTo>
                  <a:pt x="1465188" y="3655147"/>
                </a:moveTo>
                <a:lnTo>
                  <a:pt x="1465691" y="3655552"/>
                </a:lnTo>
                <a:lnTo>
                  <a:pt x="1465828" y="3657191"/>
                </a:lnTo>
                <a:lnTo>
                  <a:pt x="1467494" y="3655225"/>
                </a:lnTo>
                <a:close/>
                <a:moveTo>
                  <a:pt x="1073300" y="4896602"/>
                </a:moveTo>
                <a:lnTo>
                  <a:pt x="1077243" y="4917186"/>
                </a:lnTo>
                <a:lnTo>
                  <a:pt x="1079295" y="4925305"/>
                </a:lnTo>
                <a:lnTo>
                  <a:pt x="1081615" y="4921845"/>
                </a:lnTo>
                <a:cubicBezTo>
                  <a:pt x="1085509" y="4916507"/>
                  <a:pt x="1088409" y="4912957"/>
                  <a:pt x="1089524" y="4911851"/>
                </a:cubicBezTo>
                <a:cubicBezTo>
                  <a:pt x="1090637" y="4910745"/>
                  <a:pt x="1090292" y="4912852"/>
                  <a:pt x="1089032" y="4916937"/>
                </a:cubicBezTo>
                <a:lnTo>
                  <a:pt x="1083907" y="4931473"/>
                </a:lnTo>
                <a:lnTo>
                  <a:pt x="1100902" y="4922764"/>
                </a:lnTo>
                <a:lnTo>
                  <a:pt x="1116813" y="4906959"/>
                </a:lnTo>
                <a:lnTo>
                  <a:pt x="1114082" y="4899792"/>
                </a:lnTo>
                <a:lnTo>
                  <a:pt x="1102629" y="4875103"/>
                </a:lnTo>
                <a:lnTo>
                  <a:pt x="1085550" y="4887646"/>
                </a:lnTo>
                <a:close/>
                <a:moveTo>
                  <a:pt x="1499897" y="3532408"/>
                </a:moveTo>
                <a:lnTo>
                  <a:pt x="1503080" y="3538139"/>
                </a:lnTo>
                <a:lnTo>
                  <a:pt x="1505621" y="3535940"/>
                </a:lnTo>
                <a:lnTo>
                  <a:pt x="1507499" y="3529350"/>
                </a:lnTo>
                <a:lnTo>
                  <a:pt x="1504362" y="3527884"/>
                </a:lnTo>
                <a:lnTo>
                  <a:pt x="1500596" y="3531702"/>
                </a:lnTo>
                <a:close/>
                <a:moveTo>
                  <a:pt x="1381069" y="3909633"/>
                </a:moveTo>
                <a:lnTo>
                  <a:pt x="1383797" y="3914545"/>
                </a:lnTo>
                <a:lnTo>
                  <a:pt x="1384557" y="3915100"/>
                </a:lnTo>
                <a:lnTo>
                  <a:pt x="1386793" y="3913165"/>
                </a:lnTo>
                <a:lnTo>
                  <a:pt x="1388672" y="3906574"/>
                </a:lnTo>
                <a:lnTo>
                  <a:pt x="1385534" y="3905108"/>
                </a:lnTo>
                <a:lnTo>
                  <a:pt x="1381767" y="3908928"/>
                </a:lnTo>
                <a:close/>
                <a:moveTo>
                  <a:pt x="1033055" y="5012616"/>
                </a:moveTo>
                <a:lnTo>
                  <a:pt x="1030613" y="5027097"/>
                </a:lnTo>
                <a:lnTo>
                  <a:pt x="1026601" y="5049463"/>
                </a:lnTo>
                <a:lnTo>
                  <a:pt x="1030621" y="5065351"/>
                </a:lnTo>
                <a:lnTo>
                  <a:pt x="1033430" y="5040987"/>
                </a:lnTo>
                <a:lnTo>
                  <a:pt x="1037519" y="5019008"/>
                </a:lnTo>
                <a:lnTo>
                  <a:pt x="1034752" y="5011746"/>
                </a:lnTo>
                <a:close/>
                <a:moveTo>
                  <a:pt x="1104134" y="4785379"/>
                </a:moveTo>
                <a:lnTo>
                  <a:pt x="1107356" y="4797871"/>
                </a:lnTo>
                <a:lnTo>
                  <a:pt x="1142195" y="4796578"/>
                </a:lnTo>
                <a:lnTo>
                  <a:pt x="1142454" y="4796494"/>
                </a:lnTo>
                <a:lnTo>
                  <a:pt x="1142498" y="4796113"/>
                </a:lnTo>
                <a:lnTo>
                  <a:pt x="1146587" y="4774134"/>
                </a:lnTo>
                <a:lnTo>
                  <a:pt x="1143821" y="4766872"/>
                </a:lnTo>
                <a:lnTo>
                  <a:pt x="1128166" y="4774901"/>
                </a:lnTo>
                <a:close/>
                <a:moveTo>
                  <a:pt x="1136632" y="4681992"/>
                </a:moveTo>
                <a:lnTo>
                  <a:pt x="1146142" y="4692637"/>
                </a:lnTo>
                <a:lnTo>
                  <a:pt x="1160659" y="4690183"/>
                </a:lnTo>
                <a:lnTo>
                  <a:pt x="1151322" y="4672500"/>
                </a:lnTo>
                <a:lnTo>
                  <a:pt x="1147397" y="4675004"/>
                </a:lnTo>
                <a:close/>
                <a:moveTo>
                  <a:pt x="1395024" y="3854608"/>
                </a:moveTo>
                <a:lnTo>
                  <a:pt x="1397189" y="3863169"/>
                </a:lnTo>
                <a:lnTo>
                  <a:pt x="1398393" y="3864114"/>
                </a:lnTo>
                <a:lnTo>
                  <a:pt x="1400473" y="3863669"/>
                </a:lnTo>
                <a:lnTo>
                  <a:pt x="1397447" y="3853551"/>
                </a:lnTo>
                <a:close/>
                <a:moveTo>
                  <a:pt x="2031079" y="1832551"/>
                </a:moveTo>
                <a:lnTo>
                  <a:pt x="2030755" y="1839155"/>
                </a:lnTo>
                <a:lnTo>
                  <a:pt x="2038215" y="1844800"/>
                </a:lnTo>
                <a:lnTo>
                  <a:pt x="2044479" y="1840973"/>
                </a:lnTo>
                <a:lnTo>
                  <a:pt x="2039864" y="1838818"/>
                </a:lnTo>
                <a:close/>
                <a:moveTo>
                  <a:pt x="1575473" y="3276497"/>
                </a:moveTo>
                <a:lnTo>
                  <a:pt x="1581344" y="3284313"/>
                </a:lnTo>
                <a:lnTo>
                  <a:pt x="1595522" y="3308905"/>
                </a:lnTo>
                <a:lnTo>
                  <a:pt x="1601310" y="3302641"/>
                </a:lnTo>
                <a:lnTo>
                  <a:pt x="1614689" y="3291067"/>
                </a:lnTo>
                <a:lnTo>
                  <a:pt x="1617557" y="3281003"/>
                </a:lnTo>
                <a:cubicBezTo>
                  <a:pt x="1620375" y="3271906"/>
                  <a:pt x="1622625" y="3265243"/>
                  <a:pt x="1623482" y="3262845"/>
                </a:cubicBezTo>
                <a:cubicBezTo>
                  <a:pt x="1625199" y="3258046"/>
                  <a:pt x="1624980" y="3267788"/>
                  <a:pt x="1623962" y="3281202"/>
                </a:cubicBezTo>
                <a:lnTo>
                  <a:pt x="1623713" y="3283908"/>
                </a:lnTo>
                <a:lnTo>
                  <a:pt x="1633398" y="3277990"/>
                </a:lnTo>
                <a:lnTo>
                  <a:pt x="1644450" y="3261499"/>
                </a:lnTo>
                <a:lnTo>
                  <a:pt x="1652256" y="3251639"/>
                </a:lnTo>
                <a:lnTo>
                  <a:pt x="1651922" y="3229670"/>
                </a:lnTo>
                <a:lnTo>
                  <a:pt x="1652172" y="3224520"/>
                </a:lnTo>
                <a:lnTo>
                  <a:pt x="1648385" y="3227299"/>
                </a:lnTo>
                <a:cubicBezTo>
                  <a:pt x="1639711" y="3233625"/>
                  <a:pt x="1631625" y="3239508"/>
                  <a:pt x="1625711" y="3243881"/>
                </a:cubicBezTo>
                <a:cubicBezTo>
                  <a:pt x="1607973" y="3256998"/>
                  <a:pt x="1594322" y="3261995"/>
                  <a:pt x="1576729" y="3275396"/>
                </a:cubicBezTo>
                <a:close/>
                <a:moveTo>
                  <a:pt x="1543241" y="3378818"/>
                </a:moveTo>
                <a:lnTo>
                  <a:pt x="1544305" y="3380233"/>
                </a:lnTo>
                <a:lnTo>
                  <a:pt x="1544270" y="3377917"/>
                </a:lnTo>
                <a:close/>
                <a:moveTo>
                  <a:pt x="1424414" y="3756042"/>
                </a:moveTo>
                <a:lnTo>
                  <a:pt x="1425477" y="3757457"/>
                </a:lnTo>
                <a:lnTo>
                  <a:pt x="1425442" y="3755142"/>
                </a:lnTo>
                <a:close/>
                <a:moveTo>
                  <a:pt x="1492273" y="3540111"/>
                </a:moveTo>
                <a:lnTo>
                  <a:pt x="1493833" y="3540198"/>
                </a:lnTo>
                <a:lnTo>
                  <a:pt x="1496556" y="3540119"/>
                </a:lnTo>
                <a:lnTo>
                  <a:pt x="1495356" y="3536998"/>
                </a:lnTo>
                <a:close/>
                <a:moveTo>
                  <a:pt x="1078059" y="4853307"/>
                </a:moveTo>
                <a:lnTo>
                  <a:pt x="1079203" y="4853290"/>
                </a:lnTo>
                <a:lnTo>
                  <a:pt x="1082414" y="4849937"/>
                </a:lnTo>
                <a:lnTo>
                  <a:pt x="1083696" y="4848737"/>
                </a:lnTo>
                <a:lnTo>
                  <a:pt x="1082023" y="4846842"/>
                </a:lnTo>
                <a:lnTo>
                  <a:pt x="1080610" y="4846632"/>
                </a:lnTo>
                <a:close/>
                <a:moveTo>
                  <a:pt x="1999724" y="1926786"/>
                </a:moveTo>
                <a:lnTo>
                  <a:pt x="2006146" y="1930374"/>
                </a:lnTo>
                <a:lnTo>
                  <a:pt x="2006403" y="1924811"/>
                </a:lnTo>
                <a:close/>
                <a:moveTo>
                  <a:pt x="1519963" y="3449745"/>
                </a:moveTo>
                <a:lnTo>
                  <a:pt x="1523106" y="3462187"/>
                </a:lnTo>
                <a:lnTo>
                  <a:pt x="1533013" y="3457111"/>
                </a:lnTo>
                <a:lnTo>
                  <a:pt x="1529921" y="3452115"/>
                </a:lnTo>
                <a:lnTo>
                  <a:pt x="1528238" y="3449949"/>
                </a:lnTo>
                <a:close/>
                <a:moveTo>
                  <a:pt x="1401134" y="3826969"/>
                </a:moveTo>
                <a:lnTo>
                  <a:pt x="1404278" y="3839412"/>
                </a:lnTo>
                <a:lnTo>
                  <a:pt x="1414185" y="3834336"/>
                </a:lnTo>
                <a:lnTo>
                  <a:pt x="1411093" y="3829341"/>
                </a:lnTo>
                <a:lnTo>
                  <a:pt x="1409410" y="3827173"/>
                </a:lnTo>
                <a:close/>
                <a:moveTo>
                  <a:pt x="1501908" y="3503685"/>
                </a:moveTo>
                <a:lnTo>
                  <a:pt x="1498296" y="3515550"/>
                </a:lnTo>
                <a:lnTo>
                  <a:pt x="1498297" y="3515552"/>
                </a:lnTo>
                <a:lnTo>
                  <a:pt x="1500518" y="3516793"/>
                </a:lnTo>
                <a:lnTo>
                  <a:pt x="1503067" y="3518063"/>
                </a:lnTo>
                <a:lnTo>
                  <a:pt x="1505595" y="3515148"/>
                </a:lnTo>
                <a:lnTo>
                  <a:pt x="1517973" y="3501360"/>
                </a:lnTo>
                <a:lnTo>
                  <a:pt x="1517148" y="3500683"/>
                </a:lnTo>
                <a:lnTo>
                  <a:pt x="1504299" y="3502977"/>
                </a:lnTo>
                <a:close/>
                <a:moveTo>
                  <a:pt x="1383080" y="3880909"/>
                </a:moveTo>
                <a:lnTo>
                  <a:pt x="1381761" y="3885244"/>
                </a:lnTo>
                <a:lnTo>
                  <a:pt x="1380134" y="3893148"/>
                </a:lnTo>
                <a:lnTo>
                  <a:pt x="1381690" y="3894019"/>
                </a:lnTo>
                <a:lnTo>
                  <a:pt x="1384239" y="3895286"/>
                </a:lnTo>
                <a:lnTo>
                  <a:pt x="1386767" y="3892372"/>
                </a:lnTo>
                <a:lnTo>
                  <a:pt x="1399064" y="3878675"/>
                </a:lnTo>
                <a:lnTo>
                  <a:pt x="1398988" y="3878456"/>
                </a:lnTo>
                <a:lnTo>
                  <a:pt x="1398320" y="3877908"/>
                </a:lnTo>
                <a:lnTo>
                  <a:pt x="1385471" y="3880202"/>
                </a:lnTo>
                <a:close/>
                <a:moveTo>
                  <a:pt x="1508913" y="3479899"/>
                </a:moveTo>
                <a:lnTo>
                  <a:pt x="1508805" y="3480279"/>
                </a:lnTo>
                <a:lnTo>
                  <a:pt x="1517221" y="3486890"/>
                </a:lnTo>
                <a:lnTo>
                  <a:pt x="1519301" y="3486444"/>
                </a:lnTo>
                <a:lnTo>
                  <a:pt x="1516275" y="3476327"/>
                </a:lnTo>
                <a:lnTo>
                  <a:pt x="1512814" y="3477837"/>
                </a:lnTo>
                <a:close/>
                <a:moveTo>
                  <a:pt x="1390085" y="3857123"/>
                </a:moveTo>
                <a:lnTo>
                  <a:pt x="1389977" y="3857505"/>
                </a:lnTo>
                <a:lnTo>
                  <a:pt x="1392496" y="3859482"/>
                </a:lnTo>
                <a:lnTo>
                  <a:pt x="1391487" y="3856382"/>
                </a:lnTo>
                <a:close/>
                <a:moveTo>
                  <a:pt x="1041192" y="4964339"/>
                </a:moveTo>
                <a:lnTo>
                  <a:pt x="1039195" y="4976191"/>
                </a:lnTo>
                <a:lnTo>
                  <a:pt x="1041317" y="4977798"/>
                </a:lnTo>
                <a:lnTo>
                  <a:pt x="1042558" y="4978491"/>
                </a:lnTo>
                <a:lnTo>
                  <a:pt x="1056901" y="4961333"/>
                </a:lnTo>
                <a:lnTo>
                  <a:pt x="1057872" y="4960482"/>
                </a:lnTo>
                <a:lnTo>
                  <a:pt x="1060909" y="4954962"/>
                </a:lnTo>
                <a:lnTo>
                  <a:pt x="1058954" y="4955658"/>
                </a:lnTo>
                <a:lnTo>
                  <a:pt x="1058366" y="4955141"/>
                </a:lnTo>
                <a:lnTo>
                  <a:pt x="1041423" y="4964102"/>
                </a:lnTo>
                <a:close/>
                <a:moveTo>
                  <a:pt x="2027460" y="1829971"/>
                </a:moveTo>
                <a:lnTo>
                  <a:pt x="2027850" y="1834930"/>
                </a:lnTo>
                <a:lnTo>
                  <a:pt x="2029089" y="1831133"/>
                </a:lnTo>
                <a:close/>
                <a:moveTo>
                  <a:pt x="1393889" y="3840837"/>
                </a:moveTo>
                <a:lnTo>
                  <a:pt x="1393734" y="3841703"/>
                </a:lnTo>
                <a:lnTo>
                  <a:pt x="1393323" y="3845027"/>
                </a:lnTo>
                <a:lnTo>
                  <a:pt x="1394801" y="3844270"/>
                </a:lnTo>
                <a:close/>
                <a:moveTo>
                  <a:pt x="1512684" y="3463488"/>
                </a:moveTo>
                <a:lnTo>
                  <a:pt x="1512152" y="3467801"/>
                </a:lnTo>
                <a:lnTo>
                  <a:pt x="1513629" y="3467044"/>
                </a:lnTo>
                <a:close/>
                <a:moveTo>
                  <a:pt x="2029272" y="1822917"/>
                </a:moveTo>
                <a:lnTo>
                  <a:pt x="2029517" y="1823102"/>
                </a:lnTo>
                <a:cubicBezTo>
                  <a:pt x="2033912" y="1825898"/>
                  <a:pt x="2039988" y="1829235"/>
                  <a:pt x="2046815" y="1832769"/>
                </a:cubicBezTo>
                <a:lnTo>
                  <a:pt x="2056266" y="1837472"/>
                </a:lnTo>
                <a:lnTo>
                  <a:pt x="2058953" y="1836731"/>
                </a:lnTo>
                <a:lnTo>
                  <a:pt x="2058745" y="1823040"/>
                </a:lnTo>
                <a:lnTo>
                  <a:pt x="2053784" y="1812346"/>
                </a:lnTo>
                <a:lnTo>
                  <a:pt x="2047736" y="1805497"/>
                </a:lnTo>
                <a:lnTo>
                  <a:pt x="2039361" y="1812828"/>
                </a:lnTo>
                <a:close/>
                <a:moveTo>
                  <a:pt x="1045838" y="4937426"/>
                </a:moveTo>
                <a:lnTo>
                  <a:pt x="1044320" y="4946212"/>
                </a:lnTo>
                <a:lnTo>
                  <a:pt x="1049228" y="4944825"/>
                </a:lnTo>
                <a:close/>
                <a:moveTo>
                  <a:pt x="1053874" y="4910550"/>
                </a:moveTo>
                <a:lnTo>
                  <a:pt x="1063027" y="4931298"/>
                </a:lnTo>
                <a:lnTo>
                  <a:pt x="1063596" y="4940764"/>
                </a:lnTo>
                <a:lnTo>
                  <a:pt x="1068460" y="4939389"/>
                </a:lnTo>
                <a:lnTo>
                  <a:pt x="1070586" y="4938299"/>
                </a:lnTo>
                <a:lnTo>
                  <a:pt x="1071514" y="4936917"/>
                </a:lnTo>
                <a:lnTo>
                  <a:pt x="1064025" y="4908739"/>
                </a:lnTo>
                <a:lnTo>
                  <a:pt x="1063004" y="4904132"/>
                </a:lnTo>
                <a:lnTo>
                  <a:pt x="1062876" y="4904226"/>
                </a:lnTo>
                <a:lnTo>
                  <a:pt x="1054125" y="4909806"/>
                </a:lnTo>
                <a:close/>
                <a:moveTo>
                  <a:pt x="1018976" y="5019826"/>
                </a:moveTo>
                <a:lnTo>
                  <a:pt x="1025110" y="5043641"/>
                </a:lnTo>
                <a:lnTo>
                  <a:pt x="1025475" y="5037338"/>
                </a:lnTo>
                <a:lnTo>
                  <a:pt x="1027262" y="5015587"/>
                </a:lnTo>
                <a:lnTo>
                  <a:pt x="1019097" y="5019773"/>
                </a:lnTo>
                <a:close/>
                <a:moveTo>
                  <a:pt x="2004612" y="1885082"/>
                </a:moveTo>
                <a:lnTo>
                  <a:pt x="2012022" y="1890523"/>
                </a:lnTo>
                <a:lnTo>
                  <a:pt x="2012297" y="1890445"/>
                </a:lnTo>
                <a:lnTo>
                  <a:pt x="2014624" y="1879604"/>
                </a:lnTo>
                <a:lnTo>
                  <a:pt x="2014912" y="1878598"/>
                </a:lnTo>
                <a:close/>
                <a:moveTo>
                  <a:pt x="1401939" y="3794159"/>
                </a:moveTo>
                <a:lnTo>
                  <a:pt x="1400892" y="3800378"/>
                </a:lnTo>
                <a:lnTo>
                  <a:pt x="1405320" y="3803728"/>
                </a:lnTo>
                <a:lnTo>
                  <a:pt x="1411583" y="3799901"/>
                </a:lnTo>
                <a:lnTo>
                  <a:pt x="1406968" y="3797746"/>
                </a:lnTo>
                <a:close/>
                <a:moveTo>
                  <a:pt x="1069629" y="4844334"/>
                </a:moveTo>
                <a:lnTo>
                  <a:pt x="1069639" y="4844479"/>
                </a:lnTo>
                <a:lnTo>
                  <a:pt x="1069740" y="4844328"/>
                </a:lnTo>
                <a:close/>
                <a:moveTo>
                  <a:pt x="1991238" y="1918057"/>
                </a:moveTo>
                <a:lnTo>
                  <a:pt x="1999418" y="1914998"/>
                </a:lnTo>
                <a:lnTo>
                  <a:pt x="2007602" y="1912316"/>
                </a:lnTo>
                <a:lnTo>
                  <a:pt x="2009052" y="1905562"/>
                </a:lnTo>
                <a:lnTo>
                  <a:pt x="1997395" y="1911728"/>
                </a:lnTo>
                <a:close/>
                <a:moveTo>
                  <a:pt x="1474674" y="3557838"/>
                </a:moveTo>
                <a:lnTo>
                  <a:pt x="1475591" y="3557382"/>
                </a:lnTo>
                <a:lnTo>
                  <a:pt x="1475090" y="3557422"/>
                </a:lnTo>
                <a:close/>
                <a:moveTo>
                  <a:pt x="1321816" y="4042119"/>
                </a:moveTo>
                <a:lnTo>
                  <a:pt x="1320179" y="4085914"/>
                </a:lnTo>
                <a:lnTo>
                  <a:pt x="1320549" y="4090362"/>
                </a:lnTo>
                <a:lnTo>
                  <a:pt x="1319993" y="4090897"/>
                </a:lnTo>
                <a:lnTo>
                  <a:pt x="1319476" y="4104709"/>
                </a:lnTo>
                <a:lnTo>
                  <a:pt x="1306662" y="4173163"/>
                </a:lnTo>
                <a:lnTo>
                  <a:pt x="1316472" y="4197640"/>
                </a:lnTo>
                <a:lnTo>
                  <a:pt x="1335379" y="4206765"/>
                </a:lnTo>
                <a:lnTo>
                  <a:pt x="1334925" y="4200998"/>
                </a:lnTo>
                <a:lnTo>
                  <a:pt x="1339440" y="4207682"/>
                </a:lnTo>
                <a:lnTo>
                  <a:pt x="1344676" y="4205311"/>
                </a:lnTo>
                <a:lnTo>
                  <a:pt x="1343443" y="4156500"/>
                </a:lnTo>
                <a:lnTo>
                  <a:pt x="1325638" y="4129550"/>
                </a:lnTo>
                <a:cubicBezTo>
                  <a:pt x="1323546" y="4125692"/>
                  <a:pt x="1326611" y="4127301"/>
                  <a:pt x="1333346" y="4132820"/>
                </a:cubicBezTo>
                <a:lnTo>
                  <a:pt x="1343066" y="4141563"/>
                </a:lnTo>
                <a:lnTo>
                  <a:pt x="1341940" y="4096876"/>
                </a:lnTo>
                <a:lnTo>
                  <a:pt x="1342036" y="4061765"/>
                </a:lnTo>
                <a:lnTo>
                  <a:pt x="1333302" y="4053279"/>
                </a:lnTo>
                <a:lnTo>
                  <a:pt x="1331970" y="4054576"/>
                </a:lnTo>
                <a:cubicBezTo>
                  <a:pt x="1329417" y="4056969"/>
                  <a:pt x="1328153" y="4058004"/>
                  <a:pt x="1328528" y="4057316"/>
                </a:cubicBezTo>
                <a:lnTo>
                  <a:pt x="1332334" y="4052338"/>
                </a:lnTo>
                <a:close/>
                <a:moveTo>
                  <a:pt x="1019091" y="5000913"/>
                </a:moveTo>
                <a:lnTo>
                  <a:pt x="1020670" y="5001702"/>
                </a:lnTo>
                <a:lnTo>
                  <a:pt x="1025664" y="4996739"/>
                </a:lnTo>
                <a:lnTo>
                  <a:pt x="1024378" y="4995308"/>
                </a:lnTo>
                <a:lnTo>
                  <a:pt x="1022530" y="4993240"/>
                </a:lnTo>
                <a:close/>
                <a:moveTo>
                  <a:pt x="1405606" y="3772614"/>
                </a:moveTo>
                <a:lnTo>
                  <a:pt x="1405262" y="3774441"/>
                </a:lnTo>
                <a:lnTo>
                  <a:pt x="1403350" y="3785790"/>
                </a:lnTo>
                <a:lnTo>
                  <a:pt x="1413921" y="3791697"/>
                </a:lnTo>
                <a:lnTo>
                  <a:pt x="1423371" y="3796400"/>
                </a:lnTo>
                <a:lnTo>
                  <a:pt x="1426057" y="3795660"/>
                </a:lnTo>
                <a:lnTo>
                  <a:pt x="1425849" y="3781968"/>
                </a:lnTo>
                <a:lnTo>
                  <a:pt x="1420888" y="3771274"/>
                </a:lnTo>
                <a:lnTo>
                  <a:pt x="1414839" y="3764424"/>
                </a:lnTo>
                <a:lnTo>
                  <a:pt x="1406466" y="3771756"/>
                </a:lnTo>
                <a:close/>
                <a:moveTo>
                  <a:pt x="1517010" y="3414255"/>
                </a:moveTo>
                <a:lnTo>
                  <a:pt x="1516687" y="3420858"/>
                </a:lnTo>
                <a:lnTo>
                  <a:pt x="1524148" y="3426503"/>
                </a:lnTo>
                <a:lnTo>
                  <a:pt x="1530411" y="3422676"/>
                </a:lnTo>
                <a:lnTo>
                  <a:pt x="1525797" y="3420520"/>
                </a:lnTo>
                <a:close/>
                <a:moveTo>
                  <a:pt x="1413373" y="3741934"/>
                </a:moveTo>
                <a:lnTo>
                  <a:pt x="1414310" y="3742587"/>
                </a:lnTo>
                <a:lnTo>
                  <a:pt x="1416607" y="3745646"/>
                </a:lnTo>
                <a:lnTo>
                  <a:pt x="1417287" y="3745454"/>
                </a:lnTo>
                <a:lnTo>
                  <a:pt x="1417290" y="3745451"/>
                </a:lnTo>
                <a:lnTo>
                  <a:pt x="1415358" y="3741235"/>
                </a:lnTo>
                <a:close/>
                <a:moveTo>
                  <a:pt x="1015160" y="5005095"/>
                </a:moveTo>
                <a:lnTo>
                  <a:pt x="1015589" y="5006750"/>
                </a:lnTo>
                <a:lnTo>
                  <a:pt x="1017526" y="5004825"/>
                </a:lnTo>
                <a:lnTo>
                  <a:pt x="1016134" y="5004451"/>
                </a:lnTo>
                <a:close/>
                <a:moveTo>
                  <a:pt x="1427519" y="3695167"/>
                </a:moveTo>
                <a:lnTo>
                  <a:pt x="1428876" y="3702248"/>
                </a:lnTo>
                <a:lnTo>
                  <a:pt x="1429180" y="3699417"/>
                </a:lnTo>
                <a:cubicBezTo>
                  <a:pt x="1429511" y="3697780"/>
                  <a:pt x="1430048" y="3699104"/>
                  <a:pt x="1430725" y="3702537"/>
                </a:cubicBezTo>
                <a:lnTo>
                  <a:pt x="1430776" y="3702873"/>
                </a:lnTo>
                <a:lnTo>
                  <a:pt x="1463599" y="3691546"/>
                </a:lnTo>
                <a:lnTo>
                  <a:pt x="1455173" y="3673381"/>
                </a:lnTo>
                <a:lnTo>
                  <a:pt x="1444561" y="3683602"/>
                </a:lnTo>
                <a:close/>
                <a:moveTo>
                  <a:pt x="1485656" y="3508489"/>
                </a:moveTo>
                <a:lnTo>
                  <a:pt x="1492079" y="3512077"/>
                </a:lnTo>
                <a:lnTo>
                  <a:pt x="1492336" y="3506513"/>
                </a:lnTo>
                <a:close/>
                <a:moveTo>
                  <a:pt x="1979619" y="1938374"/>
                </a:moveTo>
                <a:lnTo>
                  <a:pt x="1985824" y="1948017"/>
                </a:lnTo>
                <a:lnTo>
                  <a:pt x="2002193" y="1937257"/>
                </a:lnTo>
                <a:lnTo>
                  <a:pt x="1991164" y="1929390"/>
                </a:lnTo>
                <a:lnTo>
                  <a:pt x="1982201" y="1932619"/>
                </a:lnTo>
                <a:lnTo>
                  <a:pt x="1982156" y="1932712"/>
                </a:lnTo>
                <a:close/>
                <a:moveTo>
                  <a:pt x="1330875" y="3997532"/>
                </a:moveTo>
                <a:lnTo>
                  <a:pt x="1342175" y="4010685"/>
                </a:lnTo>
                <a:lnTo>
                  <a:pt x="1342234" y="3989128"/>
                </a:lnTo>
                <a:close/>
                <a:moveTo>
                  <a:pt x="2025600" y="1791961"/>
                </a:moveTo>
                <a:lnTo>
                  <a:pt x="2025702" y="1793444"/>
                </a:lnTo>
                <a:lnTo>
                  <a:pt x="2032185" y="1791611"/>
                </a:lnTo>
                <a:close/>
                <a:moveTo>
                  <a:pt x="1078442" y="4797774"/>
                </a:moveTo>
                <a:lnTo>
                  <a:pt x="1097273" y="4797957"/>
                </a:lnTo>
                <a:lnTo>
                  <a:pt x="1094737" y="4789477"/>
                </a:lnTo>
                <a:lnTo>
                  <a:pt x="1091275" y="4790987"/>
                </a:lnTo>
                <a:close/>
                <a:moveTo>
                  <a:pt x="1513392" y="3411672"/>
                </a:moveTo>
                <a:lnTo>
                  <a:pt x="1513782" y="3416634"/>
                </a:lnTo>
                <a:lnTo>
                  <a:pt x="1515022" y="3412836"/>
                </a:lnTo>
                <a:close/>
                <a:moveTo>
                  <a:pt x="1515204" y="3404621"/>
                </a:moveTo>
                <a:lnTo>
                  <a:pt x="1515451" y="3404807"/>
                </a:lnTo>
                <a:cubicBezTo>
                  <a:pt x="1519845" y="3407601"/>
                  <a:pt x="1525920" y="3410939"/>
                  <a:pt x="1532749" y="3414473"/>
                </a:cubicBezTo>
                <a:lnTo>
                  <a:pt x="1542198" y="3419176"/>
                </a:lnTo>
                <a:lnTo>
                  <a:pt x="1544885" y="3418435"/>
                </a:lnTo>
                <a:lnTo>
                  <a:pt x="1544677" y="3404743"/>
                </a:lnTo>
                <a:lnTo>
                  <a:pt x="1539717" y="3394049"/>
                </a:lnTo>
                <a:lnTo>
                  <a:pt x="1533667" y="3387200"/>
                </a:lnTo>
                <a:lnTo>
                  <a:pt x="1525295" y="3394531"/>
                </a:lnTo>
                <a:close/>
                <a:moveTo>
                  <a:pt x="1545240" y="3304492"/>
                </a:moveTo>
                <a:lnTo>
                  <a:pt x="1546264" y="3317505"/>
                </a:lnTo>
                <a:lnTo>
                  <a:pt x="1547704" y="3325023"/>
                </a:lnTo>
                <a:lnTo>
                  <a:pt x="1548009" y="3322191"/>
                </a:lnTo>
                <a:cubicBezTo>
                  <a:pt x="1548669" y="3318920"/>
                  <a:pt x="1550155" y="3327484"/>
                  <a:pt x="1551942" y="3341097"/>
                </a:cubicBezTo>
                <a:lnTo>
                  <a:pt x="1553103" y="3351025"/>
                </a:lnTo>
                <a:lnTo>
                  <a:pt x="1553807" y="3353806"/>
                </a:lnTo>
                <a:lnTo>
                  <a:pt x="1580391" y="3334320"/>
                </a:lnTo>
                <a:lnTo>
                  <a:pt x="1589210" y="3329409"/>
                </a:lnTo>
                <a:lnTo>
                  <a:pt x="1588216" y="3326801"/>
                </a:lnTo>
                <a:lnTo>
                  <a:pt x="1587305" y="3324836"/>
                </a:lnTo>
                <a:lnTo>
                  <a:pt x="1583092" y="3326956"/>
                </a:lnTo>
                <a:lnTo>
                  <a:pt x="1585485" y="3320914"/>
                </a:lnTo>
                <a:lnTo>
                  <a:pt x="1571946" y="3291728"/>
                </a:lnTo>
                <a:lnTo>
                  <a:pt x="1565898" y="3284880"/>
                </a:lnTo>
                <a:lnTo>
                  <a:pt x="1557524" y="3292210"/>
                </a:lnTo>
                <a:close/>
                <a:moveTo>
                  <a:pt x="2000709" y="1852155"/>
                </a:moveTo>
                <a:lnTo>
                  <a:pt x="2019537" y="1854296"/>
                </a:lnTo>
                <a:lnTo>
                  <a:pt x="2015627" y="1836673"/>
                </a:lnTo>
                <a:lnTo>
                  <a:pt x="2008211" y="1844171"/>
                </a:lnTo>
                <a:lnTo>
                  <a:pt x="2006284" y="1848469"/>
                </a:lnTo>
                <a:close/>
                <a:moveTo>
                  <a:pt x="1482018" y="3494777"/>
                </a:moveTo>
                <a:lnTo>
                  <a:pt x="1484704" y="3496942"/>
                </a:lnTo>
                <a:lnTo>
                  <a:pt x="1485351" y="3496700"/>
                </a:lnTo>
                <a:lnTo>
                  <a:pt x="1493535" y="3494019"/>
                </a:lnTo>
                <a:lnTo>
                  <a:pt x="1494984" y="3487265"/>
                </a:lnTo>
                <a:lnTo>
                  <a:pt x="1483326" y="3493432"/>
                </a:lnTo>
                <a:close/>
                <a:moveTo>
                  <a:pt x="1490545" y="3466785"/>
                </a:moveTo>
                <a:lnTo>
                  <a:pt x="1497953" y="3472226"/>
                </a:lnTo>
                <a:lnTo>
                  <a:pt x="1498229" y="3472148"/>
                </a:lnTo>
                <a:lnTo>
                  <a:pt x="1500558" y="3461307"/>
                </a:lnTo>
                <a:lnTo>
                  <a:pt x="1500845" y="3460301"/>
                </a:lnTo>
                <a:close/>
                <a:moveTo>
                  <a:pt x="1181812" y="4444827"/>
                </a:moveTo>
                <a:lnTo>
                  <a:pt x="1184400" y="4447570"/>
                </a:lnTo>
                <a:lnTo>
                  <a:pt x="1192487" y="4431732"/>
                </a:lnTo>
                <a:close/>
                <a:moveTo>
                  <a:pt x="2023704" y="1769285"/>
                </a:moveTo>
                <a:lnTo>
                  <a:pt x="2024078" y="1772617"/>
                </a:lnTo>
                <a:lnTo>
                  <a:pt x="2033823" y="1774322"/>
                </a:lnTo>
                <a:cubicBezTo>
                  <a:pt x="2038136" y="1776116"/>
                  <a:pt x="2042556" y="1779095"/>
                  <a:pt x="2047204" y="1783659"/>
                </a:cubicBezTo>
                <a:lnTo>
                  <a:pt x="2049504" y="1786717"/>
                </a:lnTo>
                <a:lnTo>
                  <a:pt x="2050182" y="1786525"/>
                </a:lnTo>
                <a:lnTo>
                  <a:pt x="2057363" y="1779808"/>
                </a:lnTo>
                <a:lnTo>
                  <a:pt x="2058794" y="1778758"/>
                </a:lnTo>
                <a:lnTo>
                  <a:pt x="2054436" y="1762358"/>
                </a:lnTo>
                <a:close/>
                <a:moveTo>
                  <a:pt x="995067" y="5030253"/>
                </a:moveTo>
                <a:lnTo>
                  <a:pt x="1000616" y="5051773"/>
                </a:lnTo>
                <a:lnTo>
                  <a:pt x="1011928" y="5095387"/>
                </a:lnTo>
                <a:lnTo>
                  <a:pt x="1012501" y="5095662"/>
                </a:lnTo>
                <a:cubicBezTo>
                  <a:pt x="1018631" y="5098616"/>
                  <a:pt x="1023661" y="5101084"/>
                  <a:pt x="1026660" y="5102719"/>
                </a:cubicBezTo>
                <a:lnTo>
                  <a:pt x="1026693" y="5102741"/>
                </a:lnTo>
                <a:lnTo>
                  <a:pt x="1027642" y="5091192"/>
                </a:lnTo>
                <a:lnTo>
                  <a:pt x="1029728" y="5073095"/>
                </a:lnTo>
                <a:lnTo>
                  <a:pt x="1026930" y="5064969"/>
                </a:lnTo>
                <a:lnTo>
                  <a:pt x="1013091" y="5022392"/>
                </a:lnTo>
                <a:close/>
                <a:moveTo>
                  <a:pt x="1091472" y="4719965"/>
                </a:moveTo>
                <a:lnTo>
                  <a:pt x="1092495" y="4732975"/>
                </a:lnTo>
                <a:cubicBezTo>
                  <a:pt x="1093498" y="4740719"/>
                  <a:pt x="1095078" y="4749407"/>
                  <a:pt x="1097609" y="4759665"/>
                </a:cubicBezTo>
                <a:lnTo>
                  <a:pt x="1099712" y="4767993"/>
                </a:lnTo>
                <a:lnTo>
                  <a:pt x="1106942" y="4763968"/>
                </a:lnTo>
                <a:cubicBezTo>
                  <a:pt x="1114953" y="4760063"/>
                  <a:pt x="1121934" y="4756883"/>
                  <a:pt x="1127305" y="4754559"/>
                </a:cubicBezTo>
                <a:lnTo>
                  <a:pt x="1135189" y="4751412"/>
                </a:lnTo>
                <a:lnTo>
                  <a:pt x="1137178" y="4749438"/>
                </a:lnTo>
                <a:lnTo>
                  <a:pt x="1134447" y="4742273"/>
                </a:lnTo>
                <a:lnTo>
                  <a:pt x="1133185" y="4739552"/>
                </a:lnTo>
                <a:lnTo>
                  <a:pt x="1127550" y="4734261"/>
                </a:lnTo>
                <a:lnTo>
                  <a:pt x="1102316" y="4712866"/>
                </a:lnTo>
                <a:lnTo>
                  <a:pt x="1098220" y="4713217"/>
                </a:lnTo>
                <a:close/>
                <a:moveTo>
                  <a:pt x="1467697" y="3523412"/>
                </a:moveTo>
                <a:lnTo>
                  <a:pt x="1475008" y="3534773"/>
                </a:lnTo>
                <a:lnTo>
                  <a:pt x="1480682" y="3539462"/>
                </a:lnTo>
                <a:lnTo>
                  <a:pt x="1484336" y="3539667"/>
                </a:lnTo>
                <a:lnTo>
                  <a:pt x="1492676" y="3530048"/>
                </a:lnTo>
                <a:lnTo>
                  <a:pt x="1491399" y="3526730"/>
                </a:lnTo>
                <a:lnTo>
                  <a:pt x="1491643" y="3521469"/>
                </a:lnTo>
                <a:lnTo>
                  <a:pt x="1479045" y="3512484"/>
                </a:lnTo>
                <a:close/>
                <a:moveTo>
                  <a:pt x="1039275" y="4881353"/>
                </a:moveTo>
                <a:lnTo>
                  <a:pt x="1040978" y="4884732"/>
                </a:lnTo>
                <a:lnTo>
                  <a:pt x="1044810" y="4880147"/>
                </a:lnTo>
                <a:close/>
                <a:moveTo>
                  <a:pt x="1644603" y="2959224"/>
                </a:moveTo>
                <a:lnTo>
                  <a:pt x="1648178" y="2973011"/>
                </a:lnTo>
                <a:lnTo>
                  <a:pt x="1654805" y="2998743"/>
                </a:lnTo>
                <a:lnTo>
                  <a:pt x="1655169" y="2992441"/>
                </a:lnTo>
                <a:lnTo>
                  <a:pt x="1657636" y="2962411"/>
                </a:lnTo>
                <a:lnTo>
                  <a:pt x="1653846" y="2961703"/>
                </a:lnTo>
                <a:close/>
                <a:moveTo>
                  <a:pt x="1007817" y="4976789"/>
                </a:moveTo>
                <a:lnTo>
                  <a:pt x="1009736" y="4984184"/>
                </a:lnTo>
                <a:lnTo>
                  <a:pt x="1012361" y="4981868"/>
                </a:lnTo>
                <a:close/>
                <a:moveTo>
                  <a:pt x="1120839" y="4614768"/>
                </a:moveTo>
                <a:lnTo>
                  <a:pt x="1120450" y="4633268"/>
                </a:lnTo>
                <a:lnTo>
                  <a:pt x="1119350" y="4666816"/>
                </a:lnTo>
                <a:lnTo>
                  <a:pt x="1125354" y="4672025"/>
                </a:lnTo>
                <a:lnTo>
                  <a:pt x="1143895" y="4658435"/>
                </a:lnTo>
                <a:close/>
                <a:moveTo>
                  <a:pt x="1425016" y="3648563"/>
                </a:moveTo>
                <a:lnTo>
                  <a:pt x="1424959" y="3648934"/>
                </a:lnTo>
                <a:lnTo>
                  <a:pt x="1425349" y="3654569"/>
                </a:lnTo>
                <a:lnTo>
                  <a:pt x="1425472" y="3660061"/>
                </a:lnTo>
                <a:lnTo>
                  <a:pt x="1425590" y="3659959"/>
                </a:lnTo>
                <a:lnTo>
                  <a:pt x="1432063" y="3648190"/>
                </a:lnTo>
                <a:close/>
                <a:moveTo>
                  <a:pt x="1511532" y="3373662"/>
                </a:moveTo>
                <a:lnTo>
                  <a:pt x="1511636" y="3375147"/>
                </a:lnTo>
                <a:lnTo>
                  <a:pt x="1518119" y="3373315"/>
                </a:lnTo>
                <a:close/>
                <a:moveTo>
                  <a:pt x="1543762" y="3271342"/>
                </a:moveTo>
                <a:lnTo>
                  <a:pt x="1544177" y="3277344"/>
                </a:lnTo>
                <a:lnTo>
                  <a:pt x="1544454" y="3289569"/>
                </a:lnTo>
                <a:lnTo>
                  <a:pt x="1556548" y="3276946"/>
                </a:lnTo>
                <a:lnTo>
                  <a:pt x="1557831" y="3275745"/>
                </a:lnTo>
                <a:lnTo>
                  <a:pt x="1553488" y="3270829"/>
                </a:lnTo>
                <a:close/>
                <a:moveTo>
                  <a:pt x="1113574" y="4634432"/>
                </a:moveTo>
                <a:lnTo>
                  <a:pt x="1111173" y="4645415"/>
                </a:lnTo>
                <a:lnTo>
                  <a:pt x="1106277" y="4661275"/>
                </a:lnTo>
                <a:lnTo>
                  <a:pt x="1114024" y="4662193"/>
                </a:lnTo>
                <a:lnTo>
                  <a:pt x="1115377" y="4663365"/>
                </a:lnTo>
                <a:close/>
                <a:moveTo>
                  <a:pt x="1448972" y="3568926"/>
                </a:moveTo>
                <a:lnTo>
                  <a:pt x="1449704" y="3570586"/>
                </a:lnTo>
                <a:lnTo>
                  <a:pt x="1449760" y="3571532"/>
                </a:lnTo>
                <a:lnTo>
                  <a:pt x="1453646" y="3569267"/>
                </a:lnTo>
                <a:close/>
                <a:moveTo>
                  <a:pt x="1131584" y="4574838"/>
                </a:moveTo>
                <a:lnTo>
                  <a:pt x="1152174" y="4607037"/>
                </a:lnTo>
                <a:lnTo>
                  <a:pt x="1168038" y="4642152"/>
                </a:lnTo>
                <a:lnTo>
                  <a:pt x="1191508" y="4628563"/>
                </a:lnTo>
                <a:lnTo>
                  <a:pt x="1194594" y="4595124"/>
                </a:lnTo>
                <a:cubicBezTo>
                  <a:pt x="1195948" y="4578872"/>
                  <a:pt x="1196981" y="4563254"/>
                  <a:pt x="1197159" y="4550236"/>
                </a:cubicBezTo>
                <a:lnTo>
                  <a:pt x="1193368" y="4525338"/>
                </a:lnTo>
                <a:lnTo>
                  <a:pt x="1190507" y="4525807"/>
                </a:lnTo>
                <a:lnTo>
                  <a:pt x="1175940" y="4524237"/>
                </a:lnTo>
                <a:lnTo>
                  <a:pt x="1171965" y="4526105"/>
                </a:lnTo>
                <a:cubicBezTo>
                  <a:pt x="1163155" y="4534676"/>
                  <a:pt x="1152735" y="4547495"/>
                  <a:pt x="1142237" y="4561025"/>
                </a:cubicBezTo>
                <a:close/>
                <a:moveTo>
                  <a:pt x="1983303" y="1869435"/>
                </a:moveTo>
                <a:lnTo>
                  <a:pt x="1997322" y="1879729"/>
                </a:lnTo>
                <a:lnTo>
                  <a:pt x="2007717" y="1868479"/>
                </a:lnTo>
                <a:lnTo>
                  <a:pt x="2011465" y="1865236"/>
                </a:lnTo>
                <a:lnTo>
                  <a:pt x="1991246" y="1861377"/>
                </a:lnTo>
                <a:close/>
                <a:moveTo>
                  <a:pt x="2006736" y="1794519"/>
                </a:moveTo>
                <a:lnTo>
                  <a:pt x="2010053" y="1794420"/>
                </a:lnTo>
                <a:lnTo>
                  <a:pt x="2009889" y="1792972"/>
                </a:lnTo>
                <a:close/>
                <a:moveTo>
                  <a:pt x="991522" y="5016340"/>
                </a:moveTo>
                <a:lnTo>
                  <a:pt x="992501" y="5020212"/>
                </a:lnTo>
                <a:lnTo>
                  <a:pt x="1009545" y="5011477"/>
                </a:lnTo>
                <a:lnTo>
                  <a:pt x="1008830" y="5009279"/>
                </a:lnTo>
                <a:lnTo>
                  <a:pt x="1007227" y="5010339"/>
                </a:lnTo>
                <a:cubicBezTo>
                  <a:pt x="1002574" y="5012600"/>
                  <a:pt x="997221" y="5014640"/>
                  <a:pt x="992171" y="5016195"/>
                </a:cubicBezTo>
                <a:close/>
                <a:moveTo>
                  <a:pt x="994184" y="4997460"/>
                </a:moveTo>
                <a:lnTo>
                  <a:pt x="994473" y="4997647"/>
                </a:lnTo>
                <a:lnTo>
                  <a:pt x="994510" y="4997613"/>
                </a:lnTo>
                <a:close/>
                <a:moveTo>
                  <a:pt x="1486640" y="3433858"/>
                </a:moveTo>
                <a:lnTo>
                  <a:pt x="1505471" y="3435999"/>
                </a:lnTo>
                <a:lnTo>
                  <a:pt x="1501560" y="3418376"/>
                </a:lnTo>
                <a:lnTo>
                  <a:pt x="1494143" y="3425875"/>
                </a:lnTo>
                <a:lnTo>
                  <a:pt x="1492217" y="3430173"/>
                </a:lnTo>
                <a:close/>
                <a:moveTo>
                  <a:pt x="1965688" y="1913074"/>
                </a:moveTo>
                <a:lnTo>
                  <a:pt x="1969350" y="1922416"/>
                </a:lnTo>
                <a:lnTo>
                  <a:pt x="1971337" y="1925500"/>
                </a:lnTo>
                <a:lnTo>
                  <a:pt x="1972605" y="1925026"/>
                </a:lnTo>
                <a:lnTo>
                  <a:pt x="1976602" y="1919005"/>
                </a:lnTo>
                <a:lnTo>
                  <a:pt x="1975606" y="1918293"/>
                </a:lnTo>
                <a:lnTo>
                  <a:pt x="1971524" y="1913613"/>
                </a:lnTo>
                <a:lnTo>
                  <a:pt x="1969830" y="1912945"/>
                </a:lnTo>
                <a:close/>
                <a:moveTo>
                  <a:pt x="1012637" y="4936842"/>
                </a:moveTo>
                <a:lnTo>
                  <a:pt x="1018507" y="4944659"/>
                </a:lnTo>
                <a:lnTo>
                  <a:pt x="1021090" y="4949138"/>
                </a:lnTo>
                <a:lnTo>
                  <a:pt x="1034249" y="4948748"/>
                </a:lnTo>
                <a:lnTo>
                  <a:pt x="1034834" y="4943656"/>
                </a:lnTo>
                <a:lnTo>
                  <a:pt x="1038924" y="4921676"/>
                </a:lnTo>
                <a:lnTo>
                  <a:pt x="1038258" y="4919924"/>
                </a:lnTo>
                <a:lnTo>
                  <a:pt x="1013893" y="4935740"/>
                </a:lnTo>
                <a:close/>
                <a:moveTo>
                  <a:pt x="1235485" y="4228612"/>
                </a:moveTo>
                <a:lnTo>
                  <a:pt x="1236589" y="4232869"/>
                </a:lnTo>
                <a:lnTo>
                  <a:pt x="1237581" y="4229174"/>
                </a:lnTo>
                <a:close/>
                <a:moveTo>
                  <a:pt x="1432055" y="3602632"/>
                </a:moveTo>
                <a:lnTo>
                  <a:pt x="1431908" y="3603716"/>
                </a:lnTo>
                <a:lnTo>
                  <a:pt x="1436609" y="3607531"/>
                </a:lnTo>
                <a:cubicBezTo>
                  <a:pt x="1438101" y="3608870"/>
                  <a:pt x="1438444" y="3609409"/>
                  <a:pt x="1437501" y="3609054"/>
                </a:cubicBezTo>
                <a:lnTo>
                  <a:pt x="1431568" y="3605987"/>
                </a:lnTo>
                <a:lnTo>
                  <a:pt x="1427873" y="3630003"/>
                </a:lnTo>
                <a:lnTo>
                  <a:pt x="1433158" y="3630928"/>
                </a:lnTo>
                <a:lnTo>
                  <a:pt x="1439791" y="3635557"/>
                </a:lnTo>
                <a:lnTo>
                  <a:pt x="1449331" y="3621321"/>
                </a:lnTo>
                <a:cubicBezTo>
                  <a:pt x="1453227" y="3615983"/>
                  <a:pt x="1456126" y="3612434"/>
                  <a:pt x="1457241" y="3611327"/>
                </a:cubicBezTo>
                <a:cubicBezTo>
                  <a:pt x="1459470" y="3609117"/>
                  <a:pt x="1455858" y="3619751"/>
                  <a:pt x="1450772" y="3633370"/>
                </a:cubicBezTo>
                <a:lnTo>
                  <a:pt x="1447597" y="3641674"/>
                </a:lnTo>
                <a:lnTo>
                  <a:pt x="1449033" y="3643586"/>
                </a:lnTo>
                <a:lnTo>
                  <a:pt x="1456698" y="3636414"/>
                </a:lnTo>
                <a:lnTo>
                  <a:pt x="1490572" y="3611584"/>
                </a:lnTo>
                <a:lnTo>
                  <a:pt x="1490930" y="3603862"/>
                </a:lnTo>
                <a:lnTo>
                  <a:pt x="1477355" y="3608612"/>
                </a:lnTo>
                <a:cubicBezTo>
                  <a:pt x="1470615" y="3610121"/>
                  <a:pt x="1465685" y="3610244"/>
                  <a:pt x="1465956" y="3608089"/>
                </a:cubicBezTo>
                <a:cubicBezTo>
                  <a:pt x="1466226" y="3605936"/>
                  <a:pt x="1473376" y="3599704"/>
                  <a:pt x="1482128" y="3592312"/>
                </a:cubicBezTo>
                <a:lnTo>
                  <a:pt x="1494210" y="3581657"/>
                </a:lnTo>
                <a:lnTo>
                  <a:pt x="1494331" y="3581095"/>
                </a:lnTo>
                <a:lnTo>
                  <a:pt x="1490803" y="3576859"/>
                </a:lnTo>
                <a:lnTo>
                  <a:pt x="1481180" y="3574630"/>
                </a:lnTo>
                <a:lnTo>
                  <a:pt x="1461430" y="3585772"/>
                </a:lnTo>
                <a:lnTo>
                  <a:pt x="1453343" y="3587064"/>
                </a:lnTo>
                <a:lnTo>
                  <a:pt x="1453266" y="3587122"/>
                </a:lnTo>
                <a:lnTo>
                  <a:pt x="1450809" y="3588918"/>
                </a:lnTo>
                <a:lnTo>
                  <a:pt x="1451055" y="3593012"/>
                </a:lnTo>
                <a:cubicBezTo>
                  <a:pt x="1449799" y="3594917"/>
                  <a:pt x="1447927" y="3595678"/>
                  <a:pt x="1445631" y="3594946"/>
                </a:cubicBezTo>
                <a:lnTo>
                  <a:pt x="1444239" y="3593723"/>
                </a:lnTo>
                <a:close/>
                <a:moveTo>
                  <a:pt x="1153774" y="4485427"/>
                </a:moveTo>
                <a:lnTo>
                  <a:pt x="1159276" y="4478984"/>
                </a:lnTo>
                <a:lnTo>
                  <a:pt x="1156644" y="4476424"/>
                </a:lnTo>
                <a:close/>
                <a:moveTo>
                  <a:pt x="2006712" y="1776061"/>
                </a:moveTo>
                <a:lnTo>
                  <a:pt x="2008451" y="1775581"/>
                </a:lnTo>
                <a:lnTo>
                  <a:pt x="2008432" y="1774317"/>
                </a:lnTo>
                <a:close/>
                <a:moveTo>
                  <a:pt x="1470217" y="3478254"/>
                </a:moveTo>
                <a:lnTo>
                  <a:pt x="1477377" y="3478041"/>
                </a:lnTo>
                <a:lnTo>
                  <a:pt x="1486170" y="3475557"/>
                </a:lnTo>
                <a:lnTo>
                  <a:pt x="1481245" y="3471571"/>
                </a:lnTo>
                <a:lnTo>
                  <a:pt x="1475430" y="3474498"/>
                </a:lnTo>
                <a:lnTo>
                  <a:pt x="1477718" y="3468721"/>
                </a:lnTo>
                <a:lnTo>
                  <a:pt x="1474552" y="3466159"/>
                </a:lnTo>
                <a:lnTo>
                  <a:pt x="1471136" y="3475849"/>
                </a:lnTo>
                <a:close/>
                <a:moveTo>
                  <a:pt x="1311382" y="3975919"/>
                </a:moveTo>
                <a:lnTo>
                  <a:pt x="1321842" y="3987017"/>
                </a:lnTo>
                <a:lnTo>
                  <a:pt x="1324573" y="3990196"/>
                </a:lnTo>
                <a:lnTo>
                  <a:pt x="1341996" y="3981655"/>
                </a:lnTo>
                <a:lnTo>
                  <a:pt x="1342254" y="3981548"/>
                </a:lnTo>
                <a:lnTo>
                  <a:pt x="1342305" y="3963045"/>
                </a:lnTo>
                <a:lnTo>
                  <a:pt x="1320415" y="3966541"/>
                </a:lnTo>
                <a:lnTo>
                  <a:pt x="1319907" y="3965463"/>
                </a:lnTo>
                <a:lnTo>
                  <a:pt x="1313920" y="3972807"/>
                </a:lnTo>
                <a:lnTo>
                  <a:pt x="1313952" y="3972939"/>
                </a:lnTo>
                <a:cubicBezTo>
                  <a:pt x="1314763" y="3976585"/>
                  <a:pt x="1315040" y="3978298"/>
                  <a:pt x="1314640" y="3977559"/>
                </a:cubicBezTo>
                <a:lnTo>
                  <a:pt x="1313180" y="3973715"/>
                </a:lnTo>
                <a:close/>
                <a:moveTo>
                  <a:pt x="987611" y="4999692"/>
                </a:moveTo>
                <a:lnTo>
                  <a:pt x="988265" y="5003108"/>
                </a:lnTo>
                <a:lnTo>
                  <a:pt x="989725" y="5001833"/>
                </a:lnTo>
                <a:lnTo>
                  <a:pt x="991164" y="5000564"/>
                </a:lnTo>
                <a:close/>
                <a:moveTo>
                  <a:pt x="1508587" y="3341594"/>
                </a:moveTo>
                <a:lnTo>
                  <a:pt x="1510010" y="3354320"/>
                </a:lnTo>
                <a:lnTo>
                  <a:pt x="1519756" y="3356025"/>
                </a:lnTo>
                <a:cubicBezTo>
                  <a:pt x="1524068" y="3357820"/>
                  <a:pt x="1528488" y="3360799"/>
                  <a:pt x="1533138" y="3365362"/>
                </a:cubicBezTo>
                <a:lnTo>
                  <a:pt x="1535435" y="3368421"/>
                </a:lnTo>
                <a:lnTo>
                  <a:pt x="1536115" y="3368228"/>
                </a:lnTo>
                <a:lnTo>
                  <a:pt x="1543297" y="3361511"/>
                </a:lnTo>
                <a:lnTo>
                  <a:pt x="1544727" y="3360461"/>
                </a:lnTo>
                <a:lnTo>
                  <a:pt x="1538160" y="3335747"/>
                </a:lnTo>
                <a:lnTo>
                  <a:pt x="1533789" y="3316055"/>
                </a:lnTo>
                <a:lnTo>
                  <a:pt x="1525377" y="3324562"/>
                </a:lnTo>
                <a:close/>
                <a:moveTo>
                  <a:pt x="1974212" y="1862876"/>
                </a:moveTo>
                <a:lnTo>
                  <a:pt x="1976295" y="1864349"/>
                </a:lnTo>
                <a:lnTo>
                  <a:pt x="1978469" y="1861926"/>
                </a:lnTo>
                <a:close/>
                <a:moveTo>
                  <a:pt x="1440551" y="3549838"/>
                </a:moveTo>
                <a:lnTo>
                  <a:pt x="1444548" y="3558898"/>
                </a:lnTo>
                <a:lnTo>
                  <a:pt x="1446367" y="3558929"/>
                </a:lnTo>
                <a:lnTo>
                  <a:pt x="1466552" y="3560664"/>
                </a:lnTo>
                <a:lnTo>
                  <a:pt x="1468899" y="3557892"/>
                </a:lnTo>
                <a:lnTo>
                  <a:pt x="1456930" y="3557484"/>
                </a:lnTo>
                <a:cubicBezTo>
                  <a:pt x="1452923" y="3555898"/>
                  <a:pt x="1452417" y="3552322"/>
                  <a:pt x="1454394" y="3548761"/>
                </a:cubicBezTo>
                <a:lnTo>
                  <a:pt x="1465275" y="3541155"/>
                </a:lnTo>
                <a:lnTo>
                  <a:pt x="1460188" y="3532046"/>
                </a:lnTo>
                <a:lnTo>
                  <a:pt x="1459986" y="3532494"/>
                </a:lnTo>
                <a:cubicBezTo>
                  <a:pt x="1457736" y="3534928"/>
                  <a:pt x="1453783" y="3537409"/>
                  <a:pt x="1449129" y="3539668"/>
                </a:cubicBezTo>
                <a:lnTo>
                  <a:pt x="1443207" y="3541973"/>
                </a:lnTo>
                <a:close/>
                <a:moveTo>
                  <a:pt x="1963465" y="1889555"/>
                </a:moveTo>
                <a:lnTo>
                  <a:pt x="1967621" y="1897045"/>
                </a:lnTo>
                <a:lnTo>
                  <a:pt x="1991446" y="1896339"/>
                </a:lnTo>
                <a:lnTo>
                  <a:pt x="2000238" y="1893854"/>
                </a:lnTo>
                <a:lnTo>
                  <a:pt x="1995312" y="1889869"/>
                </a:lnTo>
                <a:lnTo>
                  <a:pt x="1989498" y="1892795"/>
                </a:lnTo>
                <a:lnTo>
                  <a:pt x="1991786" y="1887017"/>
                </a:lnTo>
                <a:lnTo>
                  <a:pt x="1977422" y="1875400"/>
                </a:lnTo>
                <a:lnTo>
                  <a:pt x="1964163" y="1888850"/>
                </a:lnTo>
                <a:close/>
                <a:moveTo>
                  <a:pt x="1695898" y="2735008"/>
                </a:moveTo>
                <a:lnTo>
                  <a:pt x="1694665" y="2742136"/>
                </a:lnTo>
                <a:lnTo>
                  <a:pt x="1698221" y="2740078"/>
                </a:lnTo>
                <a:close/>
                <a:moveTo>
                  <a:pt x="1010999" y="4908293"/>
                </a:moveTo>
                <a:lnTo>
                  <a:pt x="1008898" y="4915197"/>
                </a:lnTo>
                <a:lnTo>
                  <a:pt x="1012705" y="4913244"/>
                </a:lnTo>
                <a:close/>
                <a:moveTo>
                  <a:pt x="1026520" y="4858787"/>
                </a:moveTo>
                <a:lnTo>
                  <a:pt x="1034003" y="4871766"/>
                </a:lnTo>
                <a:lnTo>
                  <a:pt x="1052590" y="4870839"/>
                </a:lnTo>
                <a:lnTo>
                  <a:pt x="1056295" y="4866407"/>
                </a:lnTo>
                <a:lnTo>
                  <a:pt x="1053917" y="4845345"/>
                </a:lnTo>
                <a:close/>
                <a:moveTo>
                  <a:pt x="1059710" y="4752102"/>
                </a:moveTo>
                <a:lnTo>
                  <a:pt x="1062800" y="4778524"/>
                </a:lnTo>
                <a:lnTo>
                  <a:pt x="1066714" y="4786367"/>
                </a:lnTo>
                <a:lnTo>
                  <a:pt x="1090249" y="4773263"/>
                </a:lnTo>
                <a:lnTo>
                  <a:pt x="1084391" y="4751218"/>
                </a:lnTo>
                <a:lnTo>
                  <a:pt x="1080021" y="4731527"/>
                </a:lnTo>
                <a:lnTo>
                  <a:pt x="1071608" y="4740033"/>
                </a:lnTo>
                <a:close/>
                <a:moveTo>
                  <a:pt x="1017454" y="4886109"/>
                </a:moveTo>
                <a:lnTo>
                  <a:pt x="1012922" y="4901976"/>
                </a:lnTo>
                <a:lnTo>
                  <a:pt x="1012623" y="4902957"/>
                </a:lnTo>
                <a:lnTo>
                  <a:pt x="1014177" y="4909102"/>
                </a:lnTo>
                <a:lnTo>
                  <a:pt x="1014781" y="4911616"/>
                </a:lnTo>
                <a:lnTo>
                  <a:pt x="1029516" y="4896980"/>
                </a:lnTo>
                <a:lnTo>
                  <a:pt x="1026785" y="4889814"/>
                </a:lnTo>
                <a:lnTo>
                  <a:pt x="1024366" y="4884602"/>
                </a:lnTo>
                <a:close/>
                <a:moveTo>
                  <a:pt x="1321706" y="3920237"/>
                </a:moveTo>
                <a:lnTo>
                  <a:pt x="1327084" y="3920154"/>
                </a:lnTo>
                <a:lnTo>
                  <a:pt x="1334769" y="3918793"/>
                </a:lnTo>
                <a:lnTo>
                  <a:pt x="1343447" y="3920476"/>
                </a:lnTo>
                <a:lnTo>
                  <a:pt x="1344461" y="3919768"/>
                </a:lnTo>
                <a:lnTo>
                  <a:pt x="1344688" y="3915231"/>
                </a:lnTo>
                <a:lnTo>
                  <a:pt x="1341359" y="3909270"/>
                </a:lnTo>
                <a:lnTo>
                  <a:pt x="1341158" y="3909717"/>
                </a:lnTo>
                <a:cubicBezTo>
                  <a:pt x="1338908" y="3912154"/>
                  <a:pt x="1334955" y="3914633"/>
                  <a:pt x="1330301" y="3916894"/>
                </a:cubicBezTo>
                <a:close/>
                <a:moveTo>
                  <a:pt x="1231803" y="4205465"/>
                </a:moveTo>
                <a:lnTo>
                  <a:pt x="1230541" y="4209551"/>
                </a:lnTo>
                <a:lnTo>
                  <a:pt x="1233912" y="4222546"/>
                </a:lnTo>
                <a:lnTo>
                  <a:pt x="1234483" y="4222821"/>
                </a:lnTo>
                <a:lnTo>
                  <a:pt x="1238720" y="4224933"/>
                </a:lnTo>
                <a:lnTo>
                  <a:pt x="1242482" y="4210926"/>
                </a:lnTo>
                <a:lnTo>
                  <a:pt x="1236551" y="4207637"/>
                </a:lnTo>
                <a:close/>
                <a:moveTo>
                  <a:pt x="1469234" y="3451139"/>
                </a:moveTo>
                <a:lnTo>
                  <a:pt x="1475866" y="3456006"/>
                </a:lnTo>
                <a:lnTo>
                  <a:pt x="1477606" y="3453807"/>
                </a:lnTo>
                <a:lnTo>
                  <a:pt x="1477292" y="3457054"/>
                </a:lnTo>
                <a:lnTo>
                  <a:pt x="1483253" y="3461431"/>
                </a:lnTo>
                <a:lnTo>
                  <a:pt x="1493650" y="3450182"/>
                </a:lnTo>
                <a:lnTo>
                  <a:pt x="1497397" y="3446939"/>
                </a:lnTo>
                <a:lnTo>
                  <a:pt x="1477179" y="3443080"/>
                </a:lnTo>
                <a:close/>
                <a:moveTo>
                  <a:pt x="1350406" y="3828362"/>
                </a:moveTo>
                <a:lnTo>
                  <a:pt x="1351740" y="3829341"/>
                </a:lnTo>
                <a:lnTo>
                  <a:pt x="1355858" y="3827322"/>
                </a:lnTo>
                <a:lnTo>
                  <a:pt x="1356682" y="3821998"/>
                </a:lnTo>
                <a:close/>
                <a:moveTo>
                  <a:pt x="1492667" y="3376222"/>
                </a:moveTo>
                <a:lnTo>
                  <a:pt x="1495984" y="3376124"/>
                </a:lnTo>
                <a:lnTo>
                  <a:pt x="1495822" y="3374675"/>
                </a:lnTo>
                <a:close/>
                <a:moveTo>
                  <a:pt x="1958452" y="1894620"/>
                </a:moveTo>
                <a:lnTo>
                  <a:pt x="1959498" y="1897283"/>
                </a:lnTo>
                <a:lnTo>
                  <a:pt x="1960124" y="1897266"/>
                </a:lnTo>
                <a:lnTo>
                  <a:pt x="1958921" y="1894146"/>
                </a:lnTo>
                <a:close/>
                <a:moveTo>
                  <a:pt x="2049032" y="1606983"/>
                </a:moveTo>
                <a:lnTo>
                  <a:pt x="2053492" y="1645123"/>
                </a:lnTo>
                <a:lnTo>
                  <a:pt x="2056123" y="1668637"/>
                </a:lnTo>
                <a:lnTo>
                  <a:pt x="2070701" y="1661183"/>
                </a:lnTo>
                <a:cubicBezTo>
                  <a:pt x="2084655" y="1651449"/>
                  <a:pt x="2093390" y="1641994"/>
                  <a:pt x="2092947" y="1635475"/>
                </a:cubicBezTo>
                <a:cubicBezTo>
                  <a:pt x="2092504" y="1628955"/>
                  <a:pt x="2081926" y="1621808"/>
                  <a:pt x="2065887" y="1614051"/>
                </a:cubicBezTo>
                <a:close/>
                <a:moveTo>
                  <a:pt x="1993999" y="1775982"/>
                </a:moveTo>
                <a:lnTo>
                  <a:pt x="1993955" y="1778553"/>
                </a:lnTo>
                <a:lnTo>
                  <a:pt x="1996714" y="1775369"/>
                </a:lnTo>
                <a:close/>
                <a:moveTo>
                  <a:pt x="1247980" y="4143394"/>
                </a:moveTo>
                <a:lnTo>
                  <a:pt x="1242857" y="4166841"/>
                </a:lnTo>
                <a:lnTo>
                  <a:pt x="1252513" y="4170843"/>
                </a:lnTo>
                <a:lnTo>
                  <a:pt x="1251205" y="4147371"/>
                </a:lnTo>
                <a:lnTo>
                  <a:pt x="1249509" y="4144159"/>
                </a:lnTo>
                <a:lnTo>
                  <a:pt x="1248941" y="4142901"/>
                </a:lnTo>
                <a:close/>
                <a:moveTo>
                  <a:pt x="1333323" y="3871985"/>
                </a:moveTo>
                <a:lnTo>
                  <a:pt x="1338863" y="3881718"/>
                </a:lnTo>
                <a:lnTo>
                  <a:pt x="1340433" y="3882864"/>
                </a:lnTo>
                <a:lnTo>
                  <a:pt x="1343706" y="3877933"/>
                </a:lnTo>
                <a:lnTo>
                  <a:pt x="1342709" y="3877220"/>
                </a:lnTo>
                <a:lnTo>
                  <a:pt x="1338629" y="3872541"/>
                </a:lnTo>
                <a:lnTo>
                  <a:pt x="1336935" y="3871873"/>
                </a:lnTo>
                <a:close/>
                <a:moveTo>
                  <a:pt x="1042360" y="4791591"/>
                </a:moveTo>
                <a:lnTo>
                  <a:pt x="1046209" y="4791476"/>
                </a:lnTo>
                <a:lnTo>
                  <a:pt x="1045535" y="4790457"/>
                </a:lnTo>
                <a:close/>
                <a:moveTo>
                  <a:pt x="1964276" y="1864770"/>
                </a:moveTo>
                <a:lnTo>
                  <a:pt x="1961863" y="1872697"/>
                </a:lnTo>
                <a:lnTo>
                  <a:pt x="1961724" y="1880872"/>
                </a:lnTo>
                <a:lnTo>
                  <a:pt x="1969161" y="1872294"/>
                </a:lnTo>
                <a:lnTo>
                  <a:pt x="1971021" y="1870223"/>
                </a:lnTo>
                <a:close/>
                <a:moveTo>
                  <a:pt x="1778540" y="2451868"/>
                </a:moveTo>
                <a:lnTo>
                  <a:pt x="1787694" y="2472615"/>
                </a:lnTo>
                <a:cubicBezTo>
                  <a:pt x="1795535" y="2493045"/>
                  <a:pt x="1787475" y="2506205"/>
                  <a:pt x="1775645" y="2489962"/>
                </a:cubicBezTo>
                <a:lnTo>
                  <a:pt x="1770505" y="2478744"/>
                </a:lnTo>
                <a:lnTo>
                  <a:pt x="1766036" y="2504608"/>
                </a:lnTo>
                <a:cubicBezTo>
                  <a:pt x="1764326" y="2514767"/>
                  <a:pt x="1762456" y="2525973"/>
                  <a:pt x="1760604" y="2537013"/>
                </a:cubicBezTo>
                <a:lnTo>
                  <a:pt x="1757739" y="2553917"/>
                </a:lnTo>
                <a:lnTo>
                  <a:pt x="1763156" y="2555611"/>
                </a:lnTo>
                <a:lnTo>
                  <a:pt x="1766982" y="2556950"/>
                </a:lnTo>
                <a:lnTo>
                  <a:pt x="1771478" y="2554747"/>
                </a:lnTo>
                <a:cubicBezTo>
                  <a:pt x="1779985" y="2550906"/>
                  <a:pt x="1785973" y="2548509"/>
                  <a:pt x="1788064" y="2547871"/>
                </a:cubicBezTo>
                <a:cubicBezTo>
                  <a:pt x="1790155" y="2547234"/>
                  <a:pt x="1788071" y="2549359"/>
                  <a:pt x="1783400" y="2553180"/>
                </a:cubicBezTo>
                <a:lnTo>
                  <a:pt x="1774876" y="2559714"/>
                </a:lnTo>
                <a:lnTo>
                  <a:pt x="1798083" y="2567840"/>
                </a:lnTo>
                <a:lnTo>
                  <a:pt x="1843793" y="2538050"/>
                </a:lnTo>
                <a:cubicBezTo>
                  <a:pt x="1870090" y="2516322"/>
                  <a:pt x="1895950" y="2489541"/>
                  <a:pt x="1919497" y="2465895"/>
                </a:cubicBezTo>
                <a:lnTo>
                  <a:pt x="1937727" y="2448350"/>
                </a:lnTo>
                <a:lnTo>
                  <a:pt x="1905744" y="2435336"/>
                </a:lnTo>
                <a:lnTo>
                  <a:pt x="1824494" y="2405448"/>
                </a:lnTo>
                <a:lnTo>
                  <a:pt x="1824639" y="2407189"/>
                </a:lnTo>
                <a:cubicBezTo>
                  <a:pt x="1822261" y="2412028"/>
                  <a:pt x="1813812" y="2419756"/>
                  <a:pt x="1802916" y="2428111"/>
                </a:cubicBezTo>
                <a:lnTo>
                  <a:pt x="1781702" y="2442509"/>
                </a:lnTo>
                <a:close/>
                <a:moveTo>
                  <a:pt x="1492645" y="3357765"/>
                </a:moveTo>
                <a:lnTo>
                  <a:pt x="1494384" y="3357285"/>
                </a:lnTo>
                <a:lnTo>
                  <a:pt x="1494364" y="3356020"/>
                </a:lnTo>
                <a:close/>
                <a:moveTo>
                  <a:pt x="1665731" y="2804648"/>
                </a:moveTo>
                <a:lnTo>
                  <a:pt x="1668543" y="2815491"/>
                </a:lnTo>
                <a:lnTo>
                  <a:pt x="1673837" y="2836048"/>
                </a:lnTo>
                <a:lnTo>
                  <a:pt x="1675617" y="2833920"/>
                </a:lnTo>
                <a:lnTo>
                  <a:pt x="1678001" y="2804890"/>
                </a:lnTo>
                <a:lnTo>
                  <a:pt x="1674210" y="2804184"/>
                </a:lnTo>
                <a:lnTo>
                  <a:pt x="1668378" y="2802619"/>
                </a:lnTo>
                <a:close/>
                <a:moveTo>
                  <a:pt x="1286236" y="4007543"/>
                </a:moveTo>
                <a:lnTo>
                  <a:pt x="1285548" y="4011524"/>
                </a:lnTo>
                <a:lnTo>
                  <a:pt x="1288547" y="4009787"/>
                </a:lnTo>
                <a:close/>
                <a:moveTo>
                  <a:pt x="1977351" y="1811728"/>
                </a:moveTo>
                <a:lnTo>
                  <a:pt x="1975553" y="1826289"/>
                </a:lnTo>
                <a:cubicBezTo>
                  <a:pt x="1974443" y="1833708"/>
                  <a:pt x="1971699" y="1841673"/>
                  <a:pt x="1968893" y="1849601"/>
                </a:cubicBezTo>
                <a:lnTo>
                  <a:pt x="1967902" y="1852860"/>
                </a:lnTo>
                <a:lnTo>
                  <a:pt x="1971604" y="1852668"/>
                </a:lnTo>
                <a:lnTo>
                  <a:pt x="1977926" y="1847139"/>
                </a:lnTo>
                <a:cubicBezTo>
                  <a:pt x="1986680" y="1839745"/>
                  <a:pt x="1997035" y="1831193"/>
                  <a:pt x="2003714" y="1824394"/>
                </a:cubicBezTo>
                <a:lnTo>
                  <a:pt x="2008833" y="1816684"/>
                </a:lnTo>
                <a:lnTo>
                  <a:pt x="2007836" y="1815973"/>
                </a:lnTo>
                <a:lnTo>
                  <a:pt x="2003754" y="1811292"/>
                </a:lnTo>
                <a:lnTo>
                  <a:pt x="2002061" y="1810626"/>
                </a:lnTo>
                <a:cubicBezTo>
                  <a:pt x="1997190" y="1810319"/>
                  <a:pt x="1990752" y="1810669"/>
                  <a:pt x="1984111" y="1811183"/>
                </a:cubicBezTo>
                <a:close/>
                <a:moveTo>
                  <a:pt x="1344162" y="3821168"/>
                </a:moveTo>
                <a:lnTo>
                  <a:pt x="1344575" y="3821966"/>
                </a:lnTo>
                <a:lnTo>
                  <a:pt x="1345573" y="3820853"/>
                </a:lnTo>
                <a:close/>
                <a:moveTo>
                  <a:pt x="1070519" y="4689672"/>
                </a:moveTo>
                <a:lnTo>
                  <a:pt x="1074091" y="4689617"/>
                </a:lnTo>
                <a:lnTo>
                  <a:pt x="1074526" y="4689967"/>
                </a:lnTo>
                <a:lnTo>
                  <a:pt x="1074282" y="4687825"/>
                </a:lnTo>
                <a:close/>
                <a:moveTo>
                  <a:pt x="982579" y="4967052"/>
                </a:moveTo>
                <a:lnTo>
                  <a:pt x="983428" y="4977850"/>
                </a:lnTo>
                <a:lnTo>
                  <a:pt x="984627" y="4984108"/>
                </a:lnTo>
                <a:lnTo>
                  <a:pt x="993134" y="4988342"/>
                </a:lnTo>
                <a:lnTo>
                  <a:pt x="1000827" y="4992042"/>
                </a:lnTo>
                <a:lnTo>
                  <a:pt x="1002964" y="4990156"/>
                </a:lnTo>
                <a:lnTo>
                  <a:pt x="995708" y="4965894"/>
                </a:lnTo>
                <a:lnTo>
                  <a:pt x="982686" y="4966943"/>
                </a:lnTo>
                <a:close/>
                <a:moveTo>
                  <a:pt x="1333265" y="3853340"/>
                </a:moveTo>
                <a:lnTo>
                  <a:pt x="1334725" y="3855972"/>
                </a:lnTo>
                <a:lnTo>
                  <a:pt x="1351504" y="3855475"/>
                </a:lnTo>
                <a:lnTo>
                  <a:pt x="1353635" y="3841695"/>
                </a:lnTo>
                <a:lnTo>
                  <a:pt x="1351488" y="3839958"/>
                </a:lnTo>
                <a:close/>
                <a:moveTo>
                  <a:pt x="1460145" y="3444578"/>
                </a:moveTo>
                <a:lnTo>
                  <a:pt x="1462228" y="3446051"/>
                </a:lnTo>
                <a:lnTo>
                  <a:pt x="1464401" y="3443628"/>
                </a:lnTo>
                <a:close/>
                <a:moveTo>
                  <a:pt x="1449397" y="3471259"/>
                </a:moveTo>
                <a:lnTo>
                  <a:pt x="1453554" y="3478747"/>
                </a:lnTo>
                <a:lnTo>
                  <a:pt x="1459803" y="3478562"/>
                </a:lnTo>
                <a:lnTo>
                  <a:pt x="1469697" y="3463800"/>
                </a:lnTo>
                <a:lnTo>
                  <a:pt x="1470452" y="3462844"/>
                </a:lnTo>
                <a:lnTo>
                  <a:pt x="1463355" y="3457103"/>
                </a:lnTo>
                <a:lnTo>
                  <a:pt x="1450095" y="3470554"/>
                </a:lnTo>
                <a:close/>
                <a:moveTo>
                  <a:pt x="1953801" y="1866862"/>
                </a:moveTo>
                <a:lnTo>
                  <a:pt x="1955237" y="1878032"/>
                </a:lnTo>
                <a:lnTo>
                  <a:pt x="1955819" y="1865466"/>
                </a:lnTo>
                <a:close/>
                <a:moveTo>
                  <a:pt x="983460" y="4946200"/>
                </a:moveTo>
                <a:lnTo>
                  <a:pt x="983092" y="4948374"/>
                </a:lnTo>
                <a:lnTo>
                  <a:pt x="984240" y="4947178"/>
                </a:lnTo>
                <a:close/>
                <a:moveTo>
                  <a:pt x="1739575" y="2545439"/>
                </a:moveTo>
                <a:lnTo>
                  <a:pt x="1740366" y="2548486"/>
                </a:lnTo>
                <a:lnTo>
                  <a:pt x="1752313" y="2552222"/>
                </a:lnTo>
                <a:lnTo>
                  <a:pt x="1752608" y="2548626"/>
                </a:lnTo>
                <a:lnTo>
                  <a:pt x="1748818" y="2547918"/>
                </a:lnTo>
                <a:close/>
                <a:moveTo>
                  <a:pt x="1655436" y="2812540"/>
                </a:moveTo>
                <a:lnTo>
                  <a:pt x="1667210" y="2832963"/>
                </a:lnTo>
                <a:lnTo>
                  <a:pt x="1667667" y="2833870"/>
                </a:lnTo>
                <a:lnTo>
                  <a:pt x="1659678" y="2809288"/>
                </a:lnTo>
                <a:close/>
                <a:moveTo>
                  <a:pt x="1016754" y="4837466"/>
                </a:moveTo>
                <a:lnTo>
                  <a:pt x="1016560" y="4838607"/>
                </a:lnTo>
                <a:lnTo>
                  <a:pt x="1017620" y="4837672"/>
                </a:lnTo>
                <a:lnTo>
                  <a:pt x="1017939" y="4836695"/>
                </a:lnTo>
                <a:close/>
                <a:moveTo>
                  <a:pt x="1980322" y="1776608"/>
                </a:moveTo>
                <a:lnTo>
                  <a:pt x="1979867" y="1785892"/>
                </a:lnTo>
                <a:lnTo>
                  <a:pt x="1979617" y="1788597"/>
                </a:lnTo>
                <a:lnTo>
                  <a:pt x="1987947" y="1783509"/>
                </a:lnTo>
                <a:lnTo>
                  <a:pt x="1987196" y="1781556"/>
                </a:lnTo>
                <a:lnTo>
                  <a:pt x="1987440" y="1776285"/>
                </a:lnTo>
                <a:close/>
                <a:moveTo>
                  <a:pt x="1416216" y="3566590"/>
                </a:moveTo>
                <a:lnTo>
                  <a:pt x="1417664" y="3578966"/>
                </a:lnTo>
                <a:lnTo>
                  <a:pt x="1421496" y="3566949"/>
                </a:lnTo>
                <a:close/>
                <a:moveTo>
                  <a:pt x="1309073" y="3906213"/>
                </a:moveTo>
                <a:lnTo>
                  <a:pt x="1308223" y="3911259"/>
                </a:lnTo>
                <a:lnTo>
                  <a:pt x="1307983" y="3912600"/>
                </a:lnTo>
                <a:lnTo>
                  <a:pt x="1312393" y="3908744"/>
                </a:lnTo>
                <a:lnTo>
                  <a:pt x="1315724" y="3903774"/>
                </a:lnTo>
                <a:lnTo>
                  <a:pt x="1313589" y="3904555"/>
                </a:lnTo>
                <a:close/>
                <a:moveTo>
                  <a:pt x="1444384" y="3476323"/>
                </a:moveTo>
                <a:lnTo>
                  <a:pt x="1445430" y="3478987"/>
                </a:lnTo>
                <a:lnTo>
                  <a:pt x="1446057" y="3478969"/>
                </a:lnTo>
                <a:lnTo>
                  <a:pt x="1444854" y="3475850"/>
                </a:lnTo>
                <a:close/>
                <a:moveTo>
                  <a:pt x="1396888" y="3625300"/>
                </a:moveTo>
                <a:lnTo>
                  <a:pt x="1399283" y="3634535"/>
                </a:lnTo>
                <a:lnTo>
                  <a:pt x="1400004" y="3634336"/>
                </a:lnTo>
                <a:lnTo>
                  <a:pt x="1404452" y="3620389"/>
                </a:lnTo>
                <a:close/>
                <a:moveTo>
                  <a:pt x="945003" y="5059387"/>
                </a:moveTo>
                <a:lnTo>
                  <a:pt x="952614" y="5065150"/>
                </a:lnTo>
                <a:cubicBezTo>
                  <a:pt x="961403" y="5070741"/>
                  <a:pt x="976915" y="5078498"/>
                  <a:pt x="991729" y="5085675"/>
                </a:cubicBezTo>
                <a:lnTo>
                  <a:pt x="1002576" y="5090889"/>
                </a:lnTo>
                <a:lnTo>
                  <a:pt x="985669" y="5034349"/>
                </a:lnTo>
                <a:lnTo>
                  <a:pt x="982207" y="5035859"/>
                </a:lnTo>
                <a:cubicBezTo>
                  <a:pt x="970319" y="5041146"/>
                  <a:pt x="959662" y="5046349"/>
                  <a:pt x="952721" y="5051457"/>
                </a:cubicBezTo>
                <a:close/>
                <a:moveTo>
                  <a:pt x="1383683" y="3666329"/>
                </a:moveTo>
                <a:lnTo>
                  <a:pt x="1385926" y="3685502"/>
                </a:lnTo>
                <a:lnTo>
                  <a:pt x="1388272" y="3676221"/>
                </a:lnTo>
                <a:close/>
                <a:moveTo>
                  <a:pt x="1047759" y="4731618"/>
                </a:moveTo>
                <a:lnTo>
                  <a:pt x="1051479" y="4747181"/>
                </a:lnTo>
                <a:lnTo>
                  <a:pt x="1054276" y="4744066"/>
                </a:lnTo>
                <a:lnTo>
                  <a:pt x="1055603" y="4731712"/>
                </a:lnTo>
                <a:cubicBezTo>
                  <a:pt x="1055934" y="4730077"/>
                  <a:pt x="1056471" y="4731400"/>
                  <a:pt x="1057149" y="4734834"/>
                </a:cubicBezTo>
                <a:lnTo>
                  <a:pt x="1057929" y="4739996"/>
                </a:lnTo>
                <a:lnTo>
                  <a:pt x="1068860" y="4727821"/>
                </a:lnTo>
                <a:lnTo>
                  <a:pt x="1077751" y="4718540"/>
                </a:lnTo>
                <a:lnTo>
                  <a:pt x="1077352" y="4715008"/>
                </a:lnTo>
                <a:lnTo>
                  <a:pt x="1067757" y="4715831"/>
                </a:lnTo>
                <a:lnTo>
                  <a:pt x="1059979" y="4723323"/>
                </a:lnTo>
                <a:close/>
                <a:moveTo>
                  <a:pt x="1072566" y="4652006"/>
                </a:moveTo>
                <a:lnTo>
                  <a:pt x="1072167" y="4656135"/>
                </a:lnTo>
                <a:lnTo>
                  <a:pt x="1066508" y="4672185"/>
                </a:lnTo>
                <a:lnTo>
                  <a:pt x="1069355" y="4671399"/>
                </a:lnTo>
                <a:lnTo>
                  <a:pt x="1069126" y="4666827"/>
                </a:lnTo>
                <a:lnTo>
                  <a:pt x="1072740" y="4663507"/>
                </a:lnTo>
                <a:close/>
                <a:moveTo>
                  <a:pt x="1362785" y="3729728"/>
                </a:moveTo>
                <a:lnTo>
                  <a:pt x="1362801" y="3729792"/>
                </a:lnTo>
                <a:lnTo>
                  <a:pt x="1370583" y="3726577"/>
                </a:lnTo>
                <a:lnTo>
                  <a:pt x="1370951" y="3726168"/>
                </a:lnTo>
                <a:close/>
                <a:moveTo>
                  <a:pt x="1029435" y="4787248"/>
                </a:moveTo>
                <a:lnTo>
                  <a:pt x="1032015" y="4791897"/>
                </a:lnTo>
                <a:lnTo>
                  <a:pt x="1040079" y="4791658"/>
                </a:lnTo>
                <a:lnTo>
                  <a:pt x="1032708" y="4785175"/>
                </a:lnTo>
                <a:lnTo>
                  <a:pt x="1031355" y="4782222"/>
                </a:lnTo>
                <a:close/>
                <a:moveTo>
                  <a:pt x="1082711" y="4617117"/>
                </a:moveTo>
                <a:lnTo>
                  <a:pt x="1085656" y="4642297"/>
                </a:lnTo>
                <a:lnTo>
                  <a:pt x="1087531" y="4659057"/>
                </a:lnTo>
                <a:lnTo>
                  <a:pt x="1090783" y="4659441"/>
                </a:lnTo>
                <a:lnTo>
                  <a:pt x="1090308" y="4622243"/>
                </a:lnTo>
                <a:close/>
                <a:moveTo>
                  <a:pt x="1660270" y="2783595"/>
                </a:moveTo>
                <a:lnTo>
                  <a:pt x="1663393" y="2795638"/>
                </a:lnTo>
                <a:lnTo>
                  <a:pt x="1663966" y="2795912"/>
                </a:lnTo>
                <a:lnTo>
                  <a:pt x="1667321" y="2797585"/>
                </a:lnTo>
                <a:lnTo>
                  <a:pt x="1678997" y="2792745"/>
                </a:lnTo>
                <a:cubicBezTo>
                  <a:pt x="1681088" y="2792107"/>
                  <a:pt x="1679004" y="2794233"/>
                  <a:pt x="1674333" y="2798054"/>
                </a:cubicBezTo>
                <a:lnTo>
                  <a:pt x="1671940" y="2799888"/>
                </a:lnTo>
                <a:lnTo>
                  <a:pt x="1678124" y="2802970"/>
                </a:lnTo>
                <a:lnTo>
                  <a:pt x="1678158" y="2802991"/>
                </a:lnTo>
                <a:lnTo>
                  <a:pt x="1679106" y="2791442"/>
                </a:lnTo>
                <a:lnTo>
                  <a:pt x="1681591" y="2769893"/>
                </a:lnTo>
                <a:lnTo>
                  <a:pt x="1669430" y="2777648"/>
                </a:lnTo>
                <a:close/>
                <a:moveTo>
                  <a:pt x="1502045" y="3285114"/>
                </a:moveTo>
                <a:lnTo>
                  <a:pt x="1507194" y="3329146"/>
                </a:lnTo>
                <a:lnTo>
                  <a:pt x="1507234" y="3329500"/>
                </a:lnTo>
                <a:lnTo>
                  <a:pt x="1522630" y="3312349"/>
                </a:lnTo>
                <a:lnTo>
                  <a:pt x="1531519" y="3303069"/>
                </a:lnTo>
                <a:lnTo>
                  <a:pt x="1528052" y="3272354"/>
                </a:lnTo>
                <a:close/>
                <a:moveTo>
                  <a:pt x="1952431" y="1855158"/>
                </a:moveTo>
                <a:lnTo>
                  <a:pt x="1952497" y="1856718"/>
                </a:lnTo>
                <a:lnTo>
                  <a:pt x="1952844" y="1859421"/>
                </a:lnTo>
                <a:lnTo>
                  <a:pt x="1955832" y="1857918"/>
                </a:lnTo>
                <a:close/>
                <a:moveTo>
                  <a:pt x="1328946" y="3832941"/>
                </a:moveTo>
                <a:lnTo>
                  <a:pt x="1328830" y="3839800"/>
                </a:lnTo>
                <a:lnTo>
                  <a:pt x="1333334" y="3834604"/>
                </a:lnTo>
                <a:close/>
                <a:moveTo>
                  <a:pt x="1626167" y="2888024"/>
                </a:moveTo>
                <a:lnTo>
                  <a:pt x="1628127" y="2895624"/>
                </a:lnTo>
                <a:lnTo>
                  <a:pt x="1633353" y="2895544"/>
                </a:lnTo>
                <a:cubicBezTo>
                  <a:pt x="1639544" y="2898422"/>
                  <a:pt x="1643341" y="2903488"/>
                  <a:pt x="1640965" y="2908327"/>
                </a:cubicBezTo>
                <a:lnTo>
                  <a:pt x="1633313" y="2915698"/>
                </a:lnTo>
                <a:lnTo>
                  <a:pt x="1643029" y="2953158"/>
                </a:lnTo>
                <a:lnTo>
                  <a:pt x="1643601" y="2953433"/>
                </a:lnTo>
                <a:cubicBezTo>
                  <a:pt x="1649731" y="2956387"/>
                  <a:pt x="1654760" y="2958855"/>
                  <a:pt x="1657760" y="2960490"/>
                </a:cubicBezTo>
                <a:lnTo>
                  <a:pt x="1657792" y="2960512"/>
                </a:lnTo>
                <a:lnTo>
                  <a:pt x="1658742" y="2948962"/>
                </a:lnTo>
                <a:cubicBezTo>
                  <a:pt x="1660327" y="2932443"/>
                  <a:pt x="1662281" y="2914803"/>
                  <a:pt x="1664530" y="2898758"/>
                </a:cubicBezTo>
                <a:lnTo>
                  <a:pt x="1668619" y="2876778"/>
                </a:lnTo>
                <a:lnTo>
                  <a:pt x="1665852" y="2869517"/>
                </a:lnTo>
                <a:lnTo>
                  <a:pt x="1650198" y="2877545"/>
                </a:lnTo>
                <a:close/>
                <a:moveTo>
                  <a:pt x="1450139" y="3446704"/>
                </a:moveTo>
                <a:lnTo>
                  <a:pt x="1447797" y="3454400"/>
                </a:lnTo>
                <a:lnTo>
                  <a:pt x="1447657" y="3462576"/>
                </a:lnTo>
                <a:lnTo>
                  <a:pt x="1455094" y="3453998"/>
                </a:lnTo>
                <a:lnTo>
                  <a:pt x="1456954" y="3451926"/>
                </a:lnTo>
                <a:lnTo>
                  <a:pt x="1450338" y="3446576"/>
                </a:lnTo>
                <a:close/>
                <a:moveTo>
                  <a:pt x="1415169" y="3557633"/>
                </a:moveTo>
                <a:lnTo>
                  <a:pt x="1415260" y="3558411"/>
                </a:lnTo>
                <a:lnTo>
                  <a:pt x="1424292" y="3558562"/>
                </a:lnTo>
                <a:lnTo>
                  <a:pt x="1424485" y="3558034"/>
                </a:lnTo>
                <a:lnTo>
                  <a:pt x="1422834" y="3553702"/>
                </a:lnTo>
                <a:close/>
                <a:moveTo>
                  <a:pt x="1313469" y="3880138"/>
                </a:moveTo>
                <a:lnTo>
                  <a:pt x="1310864" y="3895589"/>
                </a:lnTo>
                <a:lnTo>
                  <a:pt x="1325435" y="3889622"/>
                </a:lnTo>
                <a:lnTo>
                  <a:pt x="1326539" y="3888227"/>
                </a:lnTo>
                <a:close/>
                <a:moveTo>
                  <a:pt x="1345309" y="3778116"/>
                </a:moveTo>
                <a:lnTo>
                  <a:pt x="1359447" y="3785151"/>
                </a:lnTo>
                <a:lnTo>
                  <a:pt x="1362178" y="3786464"/>
                </a:lnTo>
                <a:lnTo>
                  <a:pt x="1364546" y="3771149"/>
                </a:lnTo>
                <a:lnTo>
                  <a:pt x="1364116" y="3769710"/>
                </a:lnTo>
                <a:lnTo>
                  <a:pt x="1356919" y="3769934"/>
                </a:lnTo>
                <a:lnTo>
                  <a:pt x="1355859" y="3770955"/>
                </a:lnTo>
                <a:close/>
                <a:moveTo>
                  <a:pt x="1342476" y="3785852"/>
                </a:moveTo>
                <a:lnTo>
                  <a:pt x="1336619" y="3806352"/>
                </a:lnTo>
                <a:lnTo>
                  <a:pt x="1338870" y="3811454"/>
                </a:lnTo>
                <a:lnTo>
                  <a:pt x="1345031" y="3806066"/>
                </a:lnTo>
                <a:lnTo>
                  <a:pt x="1359130" y="3793632"/>
                </a:lnTo>
                <a:close/>
                <a:moveTo>
                  <a:pt x="1608692" y="2936410"/>
                </a:moveTo>
                <a:lnTo>
                  <a:pt x="1622829" y="2943445"/>
                </a:lnTo>
                <a:lnTo>
                  <a:pt x="1633676" y="2948661"/>
                </a:lnTo>
                <a:lnTo>
                  <a:pt x="1625941" y="2922797"/>
                </a:lnTo>
                <a:lnTo>
                  <a:pt x="1619242" y="2929250"/>
                </a:lnTo>
                <a:close/>
                <a:moveTo>
                  <a:pt x="1494613" y="3298404"/>
                </a:moveTo>
                <a:lnTo>
                  <a:pt x="1493716" y="3305671"/>
                </a:lnTo>
                <a:cubicBezTo>
                  <a:pt x="1491497" y="3320511"/>
                  <a:pt x="1482740" y="3337527"/>
                  <a:pt x="1480027" y="3352080"/>
                </a:cubicBezTo>
                <a:lnTo>
                  <a:pt x="1479888" y="3360256"/>
                </a:lnTo>
                <a:lnTo>
                  <a:pt x="1487324" y="3351676"/>
                </a:lnTo>
                <a:lnTo>
                  <a:pt x="1494182" y="3344037"/>
                </a:lnTo>
                <a:lnTo>
                  <a:pt x="1493759" y="3316062"/>
                </a:lnTo>
                <a:close/>
                <a:moveTo>
                  <a:pt x="1375785" y="3675628"/>
                </a:moveTo>
                <a:lnTo>
                  <a:pt x="1374888" y="3682896"/>
                </a:lnTo>
                <a:cubicBezTo>
                  <a:pt x="1373777" y="3690316"/>
                  <a:pt x="1371033" y="3698281"/>
                  <a:pt x="1368228" y="3706208"/>
                </a:cubicBezTo>
                <a:lnTo>
                  <a:pt x="1364847" y="3717316"/>
                </a:lnTo>
                <a:lnTo>
                  <a:pt x="1375214" y="3712003"/>
                </a:lnTo>
                <a:lnTo>
                  <a:pt x="1374931" y="3693287"/>
                </a:lnTo>
                <a:close/>
                <a:moveTo>
                  <a:pt x="992726" y="4891387"/>
                </a:moveTo>
                <a:lnTo>
                  <a:pt x="990866" y="4902140"/>
                </a:lnTo>
                <a:lnTo>
                  <a:pt x="989989" y="4907380"/>
                </a:lnTo>
                <a:lnTo>
                  <a:pt x="992215" y="4916187"/>
                </a:lnTo>
                <a:lnTo>
                  <a:pt x="998460" y="4920546"/>
                </a:lnTo>
                <a:lnTo>
                  <a:pt x="999754" y="4919882"/>
                </a:lnTo>
                <a:lnTo>
                  <a:pt x="1000341" y="4907216"/>
                </a:lnTo>
                <a:lnTo>
                  <a:pt x="1003924" y="4890526"/>
                </a:lnTo>
                <a:lnTo>
                  <a:pt x="1002531" y="4889300"/>
                </a:lnTo>
                <a:close/>
                <a:moveTo>
                  <a:pt x="1463282" y="3393431"/>
                </a:moveTo>
                <a:lnTo>
                  <a:pt x="1461486" y="3407991"/>
                </a:lnTo>
                <a:lnTo>
                  <a:pt x="1457161" y="3423129"/>
                </a:lnTo>
                <a:lnTo>
                  <a:pt x="1476400" y="3411990"/>
                </a:lnTo>
                <a:lnTo>
                  <a:pt x="1490239" y="3405205"/>
                </a:lnTo>
                <a:lnTo>
                  <a:pt x="1494766" y="3398387"/>
                </a:lnTo>
                <a:lnTo>
                  <a:pt x="1493768" y="3397675"/>
                </a:lnTo>
                <a:lnTo>
                  <a:pt x="1489687" y="3392996"/>
                </a:lnTo>
                <a:lnTo>
                  <a:pt x="1487993" y="3392329"/>
                </a:lnTo>
                <a:cubicBezTo>
                  <a:pt x="1483122" y="3392022"/>
                  <a:pt x="1476684" y="3392371"/>
                  <a:pt x="1470043" y="3392886"/>
                </a:cubicBezTo>
                <a:close/>
                <a:moveTo>
                  <a:pt x="1779163" y="2390023"/>
                </a:moveTo>
                <a:lnTo>
                  <a:pt x="1775645" y="2410895"/>
                </a:lnTo>
                <a:lnTo>
                  <a:pt x="1774917" y="2414957"/>
                </a:lnTo>
                <a:lnTo>
                  <a:pt x="1782974" y="2405318"/>
                </a:lnTo>
                <a:lnTo>
                  <a:pt x="1783944" y="2404468"/>
                </a:lnTo>
                <a:lnTo>
                  <a:pt x="1790307" y="2392901"/>
                </a:lnTo>
                <a:close/>
                <a:moveTo>
                  <a:pt x="1387558" y="3631356"/>
                </a:moveTo>
                <a:lnTo>
                  <a:pt x="1390658" y="3632846"/>
                </a:lnTo>
                <a:lnTo>
                  <a:pt x="1389781" y="3629914"/>
                </a:lnTo>
                <a:close/>
                <a:moveTo>
                  <a:pt x="1003372" y="4849401"/>
                </a:moveTo>
                <a:lnTo>
                  <a:pt x="1003623" y="4849968"/>
                </a:lnTo>
                <a:lnTo>
                  <a:pt x="1005134" y="4848647"/>
                </a:lnTo>
                <a:lnTo>
                  <a:pt x="1004467" y="4847893"/>
                </a:lnTo>
                <a:lnTo>
                  <a:pt x="1003637" y="4848620"/>
                </a:lnTo>
                <a:close/>
                <a:moveTo>
                  <a:pt x="1298189" y="3910210"/>
                </a:moveTo>
                <a:lnTo>
                  <a:pt x="1300561" y="3919414"/>
                </a:lnTo>
                <a:lnTo>
                  <a:pt x="1301532" y="3918241"/>
                </a:lnTo>
                <a:lnTo>
                  <a:pt x="1303493" y="3916527"/>
                </a:lnTo>
                <a:lnTo>
                  <a:pt x="1304192" y="3908005"/>
                </a:lnTo>
                <a:close/>
                <a:moveTo>
                  <a:pt x="1650941" y="2789650"/>
                </a:moveTo>
                <a:lnTo>
                  <a:pt x="1654041" y="2791140"/>
                </a:lnTo>
                <a:lnTo>
                  <a:pt x="1653164" y="2788208"/>
                </a:lnTo>
                <a:close/>
                <a:moveTo>
                  <a:pt x="1440300" y="3452976"/>
                </a:moveTo>
                <a:lnTo>
                  <a:pt x="1441169" y="3459735"/>
                </a:lnTo>
                <a:lnTo>
                  <a:pt x="1441518" y="3452200"/>
                </a:lnTo>
                <a:close/>
                <a:moveTo>
                  <a:pt x="1322909" y="3824700"/>
                </a:moveTo>
                <a:lnTo>
                  <a:pt x="1321680" y="3831816"/>
                </a:lnTo>
                <a:lnTo>
                  <a:pt x="1322340" y="3836959"/>
                </a:lnTo>
                <a:close/>
                <a:moveTo>
                  <a:pt x="1950377" y="1832531"/>
                </a:moveTo>
                <a:lnTo>
                  <a:pt x="1951841" y="1841187"/>
                </a:lnTo>
                <a:lnTo>
                  <a:pt x="1952097" y="1847216"/>
                </a:lnTo>
                <a:lnTo>
                  <a:pt x="1957177" y="1850813"/>
                </a:lnTo>
                <a:lnTo>
                  <a:pt x="1963971" y="1819169"/>
                </a:lnTo>
                <a:lnTo>
                  <a:pt x="1959182" y="1823960"/>
                </a:lnTo>
                <a:close/>
                <a:moveTo>
                  <a:pt x="1929110" y="1898114"/>
                </a:moveTo>
                <a:lnTo>
                  <a:pt x="1930303" y="1897281"/>
                </a:lnTo>
                <a:lnTo>
                  <a:pt x="1940411" y="1896578"/>
                </a:lnTo>
                <a:lnTo>
                  <a:pt x="1933455" y="1891029"/>
                </a:lnTo>
                <a:close/>
                <a:moveTo>
                  <a:pt x="1217048" y="4157412"/>
                </a:moveTo>
                <a:lnTo>
                  <a:pt x="1217064" y="4157476"/>
                </a:lnTo>
                <a:lnTo>
                  <a:pt x="1219943" y="4158461"/>
                </a:lnTo>
                <a:lnTo>
                  <a:pt x="1219914" y="4156162"/>
                </a:lnTo>
                <a:close/>
                <a:moveTo>
                  <a:pt x="1165733" y="4319691"/>
                </a:moveTo>
                <a:lnTo>
                  <a:pt x="1162488" y="4338941"/>
                </a:lnTo>
                <a:lnTo>
                  <a:pt x="1158477" y="4361306"/>
                </a:lnTo>
                <a:lnTo>
                  <a:pt x="1164323" y="4384416"/>
                </a:lnTo>
                <a:lnTo>
                  <a:pt x="1166801" y="4394734"/>
                </a:lnTo>
                <a:lnTo>
                  <a:pt x="1167191" y="4394433"/>
                </a:lnTo>
                <a:cubicBezTo>
                  <a:pt x="1177465" y="4389859"/>
                  <a:pt x="1189850" y="4387428"/>
                  <a:pt x="1205199" y="4387701"/>
                </a:cubicBezTo>
                <a:lnTo>
                  <a:pt x="1214090" y="4389425"/>
                </a:lnTo>
                <a:lnTo>
                  <a:pt x="1214938" y="4387764"/>
                </a:lnTo>
                <a:lnTo>
                  <a:pt x="1216279" y="4360942"/>
                </a:lnTo>
                <a:lnTo>
                  <a:pt x="1217016" y="4356169"/>
                </a:lnTo>
                <a:close/>
                <a:moveTo>
                  <a:pt x="1380580" y="3636618"/>
                </a:moveTo>
                <a:lnTo>
                  <a:pt x="1384488" y="3641822"/>
                </a:lnTo>
                <a:lnTo>
                  <a:pt x="1388541" y="3639346"/>
                </a:lnTo>
                <a:lnTo>
                  <a:pt x="1381336" y="3636971"/>
                </a:lnTo>
                <a:close/>
                <a:moveTo>
                  <a:pt x="1594866" y="2953006"/>
                </a:moveTo>
                <a:lnTo>
                  <a:pt x="1603001" y="2971445"/>
                </a:lnTo>
                <a:lnTo>
                  <a:pt x="1606312" y="2977083"/>
                </a:lnTo>
                <a:cubicBezTo>
                  <a:pt x="1609152" y="2982202"/>
                  <a:pt x="1610982" y="2985800"/>
                  <a:pt x="1611612" y="2987314"/>
                </a:cubicBezTo>
                <a:cubicBezTo>
                  <a:pt x="1612451" y="2989332"/>
                  <a:pt x="1610131" y="2987467"/>
                  <a:pt x="1605871" y="2983192"/>
                </a:cubicBezTo>
                <a:lnTo>
                  <a:pt x="1604500" y="2981727"/>
                </a:lnTo>
                <a:lnTo>
                  <a:pt x="1605029" y="2990499"/>
                </a:lnTo>
                <a:lnTo>
                  <a:pt x="1618751" y="3015476"/>
                </a:lnTo>
                <a:cubicBezTo>
                  <a:pt x="1663362" y="3078561"/>
                  <a:pt x="1734647" y="3142785"/>
                  <a:pt x="1789998" y="3192949"/>
                </a:cubicBezTo>
                <a:lnTo>
                  <a:pt x="1808735" y="3210103"/>
                </a:lnTo>
                <a:lnTo>
                  <a:pt x="1808783" y="3210079"/>
                </a:lnTo>
                <a:cubicBezTo>
                  <a:pt x="1817290" y="3206239"/>
                  <a:pt x="1823278" y="3203842"/>
                  <a:pt x="1825369" y="3203204"/>
                </a:cubicBezTo>
                <a:cubicBezTo>
                  <a:pt x="1827460" y="3202567"/>
                  <a:pt x="1825377" y="3204692"/>
                  <a:pt x="1820705" y="3208513"/>
                </a:cubicBezTo>
                <a:lnTo>
                  <a:pt x="1813245" y="3214232"/>
                </a:lnTo>
                <a:lnTo>
                  <a:pt x="1824070" y="3224142"/>
                </a:lnTo>
                <a:cubicBezTo>
                  <a:pt x="1834329" y="3233735"/>
                  <a:pt x="1843334" y="3242466"/>
                  <a:pt x="1850616" y="3250169"/>
                </a:cubicBezTo>
                <a:cubicBezTo>
                  <a:pt x="1865181" y="3265576"/>
                  <a:pt x="1875152" y="3277733"/>
                  <a:pt x="1882549" y="3287327"/>
                </a:cubicBezTo>
                <a:lnTo>
                  <a:pt x="1890943" y="3298416"/>
                </a:lnTo>
                <a:lnTo>
                  <a:pt x="1864101" y="3276054"/>
                </a:lnTo>
                <a:cubicBezTo>
                  <a:pt x="1848483" y="3265309"/>
                  <a:pt x="1830680" y="3254014"/>
                  <a:pt x="1812839" y="3240974"/>
                </a:cubicBezTo>
                <a:lnTo>
                  <a:pt x="1796759" y="3226748"/>
                </a:lnTo>
                <a:lnTo>
                  <a:pt x="1774318" y="3243228"/>
                </a:lnTo>
                <a:cubicBezTo>
                  <a:pt x="1765644" y="3249554"/>
                  <a:pt x="1757557" y="3255437"/>
                  <a:pt x="1751644" y="3259810"/>
                </a:cubicBezTo>
                <a:cubicBezTo>
                  <a:pt x="1733905" y="3272926"/>
                  <a:pt x="1720256" y="3277924"/>
                  <a:pt x="1702663" y="3291323"/>
                </a:cubicBezTo>
                <a:lnTo>
                  <a:pt x="1701406" y="3292426"/>
                </a:lnTo>
                <a:lnTo>
                  <a:pt x="1707277" y="3300243"/>
                </a:lnTo>
                <a:cubicBezTo>
                  <a:pt x="1713075" y="3309367"/>
                  <a:pt x="1719145" y="3320037"/>
                  <a:pt x="1724880" y="3330775"/>
                </a:cubicBezTo>
                <a:lnTo>
                  <a:pt x="1728341" y="3337648"/>
                </a:lnTo>
                <a:lnTo>
                  <a:pt x="1745671" y="3316916"/>
                </a:lnTo>
                <a:lnTo>
                  <a:pt x="1746641" y="3316066"/>
                </a:lnTo>
                <a:lnTo>
                  <a:pt x="1756501" y="3298142"/>
                </a:lnTo>
                <a:cubicBezTo>
                  <a:pt x="1766695" y="3281636"/>
                  <a:pt x="1776064" y="3269646"/>
                  <a:pt x="1778292" y="3267434"/>
                </a:cubicBezTo>
                <a:cubicBezTo>
                  <a:pt x="1780522" y="3265224"/>
                  <a:pt x="1776909" y="3275859"/>
                  <a:pt x="1771822" y="3289477"/>
                </a:cubicBezTo>
                <a:lnTo>
                  <a:pt x="1765422" y="3306224"/>
                </a:lnTo>
                <a:lnTo>
                  <a:pt x="1779725" y="3306003"/>
                </a:lnTo>
                <a:cubicBezTo>
                  <a:pt x="1785915" y="3308882"/>
                  <a:pt x="1789714" y="3313948"/>
                  <a:pt x="1787336" y="3318787"/>
                </a:cubicBezTo>
                <a:cubicBezTo>
                  <a:pt x="1784960" y="3323625"/>
                  <a:pt x="1776509" y="3331354"/>
                  <a:pt x="1765613" y="3339709"/>
                </a:cubicBezTo>
                <a:lnTo>
                  <a:pt x="1744399" y="3354107"/>
                </a:lnTo>
                <a:lnTo>
                  <a:pt x="1741238" y="3363465"/>
                </a:lnTo>
                <a:lnTo>
                  <a:pt x="1750391" y="3384213"/>
                </a:lnTo>
                <a:lnTo>
                  <a:pt x="1750542" y="3386715"/>
                </a:lnTo>
                <a:lnTo>
                  <a:pt x="1756721" y="3383138"/>
                </a:lnTo>
                <a:cubicBezTo>
                  <a:pt x="1781050" y="3370311"/>
                  <a:pt x="1800823" y="3362000"/>
                  <a:pt x="1805003" y="3360725"/>
                </a:cubicBezTo>
                <a:cubicBezTo>
                  <a:pt x="1811278" y="3358811"/>
                  <a:pt x="1779975" y="3381772"/>
                  <a:pt x="1753954" y="3400749"/>
                </a:cubicBezTo>
                <a:lnTo>
                  <a:pt x="1751496" y="3402545"/>
                </a:lnTo>
                <a:lnTo>
                  <a:pt x="1751742" y="3406639"/>
                </a:lnTo>
                <a:cubicBezTo>
                  <a:pt x="1750486" y="3408545"/>
                  <a:pt x="1748615" y="3409306"/>
                  <a:pt x="1746317" y="3408575"/>
                </a:cubicBezTo>
                <a:lnTo>
                  <a:pt x="1744926" y="3407350"/>
                </a:lnTo>
                <a:lnTo>
                  <a:pt x="1731280" y="3417329"/>
                </a:lnTo>
                <a:lnTo>
                  <a:pt x="1728214" y="3419285"/>
                </a:lnTo>
                <a:lnTo>
                  <a:pt x="1717977" y="3480012"/>
                </a:lnTo>
                <a:lnTo>
                  <a:pt x="1717249" y="3484074"/>
                </a:lnTo>
                <a:lnTo>
                  <a:pt x="1725308" y="3474435"/>
                </a:lnTo>
                <a:lnTo>
                  <a:pt x="1726277" y="3473586"/>
                </a:lnTo>
                <a:lnTo>
                  <a:pt x="1736137" y="3455661"/>
                </a:lnTo>
                <a:cubicBezTo>
                  <a:pt x="1746331" y="3439157"/>
                  <a:pt x="1755699" y="3427166"/>
                  <a:pt x="1757928" y="3424955"/>
                </a:cubicBezTo>
                <a:cubicBezTo>
                  <a:pt x="1760156" y="3422744"/>
                  <a:pt x="1756545" y="3433380"/>
                  <a:pt x="1751458" y="3446997"/>
                </a:cubicBezTo>
                <a:lnTo>
                  <a:pt x="1745058" y="3463743"/>
                </a:lnTo>
                <a:lnTo>
                  <a:pt x="1759360" y="3463523"/>
                </a:lnTo>
                <a:cubicBezTo>
                  <a:pt x="1765551" y="3466402"/>
                  <a:pt x="1769349" y="3471468"/>
                  <a:pt x="1766972" y="3476306"/>
                </a:cubicBezTo>
                <a:lnTo>
                  <a:pt x="1747200" y="3495350"/>
                </a:lnTo>
                <a:lnTo>
                  <a:pt x="1775427" y="3474168"/>
                </a:lnTo>
                <a:cubicBezTo>
                  <a:pt x="1836921" y="3431021"/>
                  <a:pt x="1909312" y="3383503"/>
                  <a:pt x="1914423" y="3343502"/>
                </a:cubicBezTo>
                <a:lnTo>
                  <a:pt x="1904059" y="3313132"/>
                </a:lnTo>
                <a:lnTo>
                  <a:pt x="1912206" y="3319659"/>
                </a:lnTo>
                <a:cubicBezTo>
                  <a:pt x="1917388" y="3321759"/>
                  <a:pt x="1924035" y="3322674"/>
                  <a:pt x="1934167" y="3323091"/>
                </a:cubicBezTo>
                <a:cubicBezTo>
                  <a:pt x="1974695" y="3324762"/>
                  <a:pt x="2030528" y="3260239"/>
                  <a:pt x="2093790" y="3260194"/>
                </a:cubicBezTo>
                <a:cubicBezTo>
                  <a:pt x="2141236" y="3260160"/>
                  <a:pt x="2192525" y="3287551"/>
                  <a:pt x="2251735" y="3307139"/>
                </a:cubicBezTo>
                <a:lnTo>
                  <a:pt x="2267260" y="3311066"/>
                </a:lnTo>
                <a:lnTo>
                  <a:pt x="2281151" y="3292134"/>
                </a:lnTo>
                <a:cubicBezTo>
                  <a:pt x="2335105" y="3209458"/>
                  <a:pt x="2388768" y="3105757"/>
                  <a:pt x="2448626" y="3026285"/>
                </a:cubicBezTo>
                <a:cubicBezTo>
                  <a:pt x="2468579" y="2999794"/>
                  <a:pt x="2491265" y="2971946"/>
                  <a:pt x="2514909" y="2944100"/>
                </a:cubicBezTo>
                <a:lnTo>
                  <a:pt x="2516767" y="2941981"/>
                </a:lnTo>
                <a:lnTo>
                  <a:pt x="2510503" y="2934804"/>
                </a:lnTo>
                <a:cubicBezTo>
                  <a:pt x="2460975" y="2874666"/>
                  <a:pt x="2403806" y="2792509"/>
                  <a:pt x="2356678" y="2763794"/>
                </a:cubicBezTo>
                <a:cubicBezTo>
                  <a:pt x="2281274" y="2717849"/>
                  <a:pt x="2192736" y="2727686"/>
                  <a:pt x="2135158" y="2727302"/>
                </a:cubicBezTo>
                <a:cubicBezTo>
                  <a:pt x="2077580" y="2726918"/>
                  <a:pt x="2065289" y="2772979"/>
                  <a:pt x="2011210" y="2761492"/>
                </a:cubicBezTo>
                <a:cubicBezTo>
                  <a:pt x="1957129" y="2750005"/>
                  <a:pt x="1891540" y="2690507"/>
                  <a:pt x="1810674" y="2658377"/>
                </a:cubicBezTo>
                <a:lnTo>
                  <a:pt x="1770173" y="2642901"/>
                </a:lnTo>
                <a:lnTo>
                  <a:pt x="1749549" y="2657648"/>
                </a:lnTo>
                <a:lnTo>
                  <a:pt x="1750032" y="2663454"/>
                </a:lnTo>
                <a:cubicBezTo>
                  <a:pt x="1747655" y="2668292"/>
                  <a:pt x="1739205" y="2676020"/>
                  <a:pt x="1728309" y="2684376"/>
                </a:cubicBezTo>
                <a:lnTo>
                  <a:pt x="1707095" y="2698774"/>
                </a:lnTo>
                <a:lnTo>
                  <a:pt x="1703933" y="2708132"/>
                </a:lnTo>
                <a:lnTo>
                  <a:pt x="1713086" y="2728880"/>
                </a:lnTo>
                <a:lnTo>
                  <a:pt x="1713238" y="2731382"/>
                </a:lnTo>
                <a:lnTo>
                  <a:pt x="1719417" y="2727805"/>
                </a:lnTo>
                <a:cubicBezTo>
                  <a:pt x="1743746" y="2714978"/>
                  <a:pt x="1763518" y="2706667"/>
                  <a:pt x="1767699" y="2705392"/>
                </a:cubicBezTo>
                <a:cubicBezTo>
                  <a:pt x="1773973" y="2703478"/>
                  <a:pt x="1742671" y="2726438"/>
                  <a:pt x="1716649" y="2745416"/>
                </a:cubicBezTo>
                <a:lnTo>
                  <a:pt x="1714191" y="2747213"/>
                </a:lnTo>
                <a:lnTo>
                  <a:pt x="1714438" y="2751306"/>
                </a:lnTo>
                <a:cubicBezTo>
                  <a:pt x="1713181" y="2753212"/>
                  <a:pt x="1711310" y="2753973"/>
                  <a:pt x="1709013" y="2753241"/>
                </a:cubicBezTo>
                <a:lnTo>
                  <a:pt x="1707621" y="2752017"/>
                </a:lnTo>
                <a:lnTo>
                  <a:pt x="1693975" y="2761996"/>
                </a:lnTo>
                <a:lnTo>
                  <a:pt x="1690909" y="2763952"/>
                </a:lnTo>
                <a:lnTo>
                  <a:pt x="1680673" y="2824680"/>
                </a:lnTo>
                <a:lnTo>
                  <a:pt x="1679945" y="2828741"/>
                </a:lnTo>
                <a:lnTo>
                  <a:pt x="1688002" y="2819103"/>
                </a:lnTo>
                <a:lnTo>
                  <a:pt x="1688972" y="2818253"/>
                </a:lnTo>
                <a:lnTo>
                  <a:pt x="1698832" y="2800329"/>
                </a:lnTo>
                <a:cubicBezTo>
                  <a:pt x="1709026" y="2783823"/>
                  <a:pt x="1718395" y="2771833"/>
                  <a:pt x="1720623" y="2769622"/>
                </a:cubicBezTo>
                <a:cubicBezTo>
                  <a:pt x="1722853" y="2767411"/>
                  <a:pt x="1719241" y="2778047"/>
                  <a:pt x="1714154" y="2791664"/>
                </a:cubicBezTo>
                <a:lnTo>
                  <a:pt x="1707754" y="2808410"/>
                </a:lnTo>
                <a:lnTo>
                  <a:pt x="1722056" y="2808190"/>
                </a:lnTo>
                <a:cubicBezTo>
                  <a:pt x="1728246" y="2811069"/>
                  <a:pt x="1732044" y="2816136"/>
                  <a:pt x="1729667" y="2820973"/>
                </a:cubicBezTo>
                <a:cubicBezTo>
                  <a:pt x="1727290" y="2825813"/>
                  <a:pt x="1718840" y="2833540"/>
                  <a:pt x="1707944" y="2841896"/>
                </a:cubicBezTo>
                <a:lnTo>
                  <a:pt x="1686730" y="2856294"/>
                </a:lnTo>
                <a:lnTo>
                  <a:pt x="1683568" y="2865653"/>
                </a:lnTo>
                <a:lnTo>
                  <a:pt x="1692722" y="2886400"/>
                </a:lnTo>
                <a:cubicBezTo>
                  <a:pt x="1700562" y="2906831"/>
                  <a:pt x="1692502" y="2919990"/>
                  <a:pt x="1680673" y="2903747"/>
                </a:cubicBezTo>
                <a:lnTo>
                  <a:pt x="1675533" y="2892529"/>
                </a:lnTo>
                <a:lnTo>
                  <a:pt x="1671063" y="2918392"/>
                </a:lnTo>
                <a:cubicBezTo>
                  <a:pt x="1667645" y="2938713"/>
                  <a:pt x="1663585" y="2963217"/>
                  <a:pt x="1660308" y="2982200"/>
                </a:cubicBezTo>
                <a:lnTo>
                  <a:pt x="1656297" y="3004565"/>
                </a:lnTo>
                <a:lnTo>
                  <a:pt x="1662142" y="3027674"/>
                </a:lnTo>
                <a:cubicBezTo>
                  <a:pt x="1665616" y="3041646"/>
                  <a:pt x="1667525" y="3049978"/>
                  <a:pt x="1666725" y="3048499"/>
                </a:cubicBezTo>
                <a:cubicBezTo>
                  <a:pt x="1665123" y="3045539"/>
                  <a:pt x="1651410" y="3005599"/>
                  <a:pt x="1636664" y="2958656"/>
                </a:cubicBezTo>
                <a:lnTo>
                  <a:pt x="1636064" y="2956646"/>
                </a:lnTo>
                <a:lnTo>
                  <a:pt x="1624354" y="2952786"/>
                </a:lnTo>
                <a:lnTo>
                  <a:pt x="1600784" y="2941777"/>
                </a:lnTo>
                <a:lnTo>
                  <a:pt x="1598028" y="2943647"/>
                </a:lnTo>
                <a:close/>
                <a:moveTo>
                  <a:pt x="1199574" y="4205798"/>
                </a:moveTo>
                <a:lnTo>
                  <a:pt x="1213711" y="4212833"/>
                </a:lnTo>
                <a:lnTo>
                  <a:pt x="1224558" y="4218049"/>
                </a:lnTo>
                <a:lnTo>
                  <a:pt x="1219051" y="4199635"/>
                </a:lnTo>
                <a:lnTo>
                  <a:pt x="1212295" y="4196546"/>
                </a:lnTo>
                <a:lnTo>
                  <a:pt x="1210124" y="4198638"/>
                </a:lnTo>
                <a:close/>
                <a:moveTo>
                  <a:pt x="1643961" y="2794913"/>
                </a:moveTo>
                <a:lnTo>
                  <a:pt x="1649608" y="2802429"/>
                </a:lnTo>
                <a:lnTo>
                  <a:pt x="1651166" y="2805133"/>
                </a:lnTo>
                <a:lnTo>
                  <a:pt x="1657344" y="2802104"/>
                </a:lnTo>
                <a:lnTo>
                  <a:pt x="1657029" y="2801135"/>
                </a:lnTo>
                <a:lnTo>
                  <a:pt x="1656429" y="2799126"/>
                </a:lnTo>
                <a:lnTo>
                  <a:pt x="1644719" y="2795266"/>
                </a:lnTo>
                <a:close/>
                <a:moveTo>
                  <a:pt x="965709" y="4947997"/>
                </a:moveTo>
                <a:lnTo>
                  <a:pt x="967398" y="4954503"/>
                </a:lnTo>
                <a:lnTo>
                  <a:pt x="967657" y="4954321"/>
                </a:lnTo>
                <a:lnTo>
                  <a:pt x="966873" y="4947381"/>
                </a:lnTo>
                <a:close/>
                <a:moveTo>
                  <a:pt x="1947757" y="1827236"/>
                </a:moveTo>
                <a:lnTo>
                  <a:pt x="1949908" y="1829747"/>
                </a:lnTo>
                <a:lnTo>
                  <a:pt x="1950027" y="1830454"/>
                </a:lnTo>
                <a:lnTo>
                  <a:pt x="1956775" y="1822256"/>
                </a:lnTo>
                <a:lnTo>
                  <a:pt x="1953265" y="1824464"/>
                </a:lnTo>
                <a:close/>
                <a:moveTo>
                  <a:pt x="1217187" y="4145984"/>
                </a:moveTo>
                <a:lnTo>
                  <a:pt x="1219766" y="4144663"/>
                </a:lnTo>
                <a:lnTo>
                  <a:pt x="1219692" y="4138879"/>
                </a:lnTo>
                <a:close/>
                <a:moveTo>
                  <a:pt x="1123848" y="4442256"/>
                </a:moveTo>
                <a:lnTo>
                  <a:pt x="1123747" y="4448947"/>
                </a:lnTo>
                <a:lnTo>
                  <a:pt x="1125936" y="4444721"/>
                </a:lnTo>
                <a:close/>
                <a:moveTo>
                  <a:pt x="1907748" y="1951412"/>
                </a:moveTo>
                <a:lnTo>
                  <a:pt x="1962358" y="1929043"/>
                </a:lnTo>
                <a:lnTo>
                  <a:pt x="1960516" y="1925746"/>
                </a:lnTo>
                <a:lnTo>
                  <a:pt x="1952402" y="1913487"/>
                </a:lnTo>
                <a:lnTo>
                  <a:pt x="1951881" y="1913504"/>
                </a:lnTo>
                <a:lnTo>
                  <a:pt x="1938657" y="1914570"/>
                </a:lnTo>
                <a:lnTo>
                  <a:pt x="1926953" y="1926281"/>
                </a:lnTo>
                <a:cubicBezTo>
                  <a:pt x="1917383" y="1935766"/>
                  <a:pt x="1911578" y="1941284"/>
                  <a:pt x="1912328" y="1939908"/>
                </a:cubicBezTo>
                <a:cubicBezTo>
                  <a:pt x="1913078" y="1938531"/>
                  <a:pt x="1919717" y="1930254"/>
                  <a:pt x="1929952" y="1918007"/>
                </a:cubicBezTo>
                <a:lnTo>
                  <a:pt x="1932465" y="1915041"/>
                </a:lnTo>
                <a:lnTo>
                  <a:pt x="1921701" y="1914674"/>
                </a:lnTo>
                <a:lnTo>
                  <a:pt x="1920541" y="1917329"/>
                </a:lnTo>
                <a:cubicBezTo>
                  <a:pt x="1917693" y="1924471"/>
                  <a:pt x="1914720" y="1932383"/>
                  <a:pt x="1911875" y="1940107"/>
                </a:cubicBezTo>
                <a:close/>
                <a:moveTo>
                  <a:pt x="1770059" y="2387672"/>
                </a:moveTo>
                <a:lnTo>
                  <a:pt x="1773096" y="2389186"/>
                </a:lnTo>
                <a:lnTo>
                  <a:pt x="1773130" y="2389206"/>
                </a:lnTo>
                <a:lnTo>
                  <a:pt x="1773190" y="2388481"/>
                </a:lnTo>
                <a:close/>
                <a:moveTo>
                  <a:pt x="1898317" y="1976574"/>
                </a:moveTo>
                <a:lnTo>
                  <a:pt x="1909905" y="1976385"/>
                </a:lnTo>
                <a:lnTo>
                  <a:pt x="1941857" y="1976916"/>
                </a:lnTo>
                <a:lnTo>
                  <a:pt x="1976411" y="1954204"/>
                </a:lnTo>
                <a:lnTo>
                  <a:pt x="1974254" y="1950342"/>
                </a:lnTo>
                <a:lnTo>
                  <a:pt x="1974053" y="1950790"/>
                </a:lnTo>
                <a:cubicBezTo>
                  <a:pt x="1965054" y="1960533"/>
                  <a:pt x="1928800" y="1970982"/>
                  <a:pt x="1929522" y="1965237"/>
                </a:cubicBezTo>
                <a:cubicBezTo>
                  <a:pt x="1929792" y="1963083"/>
                  <a:pt x="1936942" y="1956852"/>
                  <a:pt x="1945696" y="1949459"/>
                </a:cubicBezTo>
                <a:lnTo>
                  <a:pt x="1952560" y="1943405"/>
                </a:lnTo>
                <a:lnTo>
                  <a:pt x="1946484" y="1945627"/>
                </a:lnTo>
                <a:lnTo>
                  <a:pt x="1904189" y="1961160"/>
                </a:lnTo>
                <a:lnTo>
                  <a:pt x="1903972" y="1961755"/>
                </a:lnTo>
                <a:cubicBezTo>
                  <a:pt x="1901632" y="1968147"/>
                  <a:pt x="1899669" y="1973392"/>
                  <a:pt x="1898336" y="1976539"/>
                </a:cubicBezTo>
                <a:close/>
                <a:moveTo>
                  <a:pt x="1416706" y="3504160"/>
                </a:moveTo>
                <a:lnTo>
                  <a:pt x="1424193" y="3517147"/>
                </a:lnTo>
                <a:lnTo>
                  <a:pt x="1425641" y="3520024"/>
                </a:lnTo>
                <a:lnTo>
                  <a:pt x="1433781" y="3516689"/>
                </a:lnTo>
                <a:lnTo>
                  <a:pt x="1444264" y="3504150"/>
                </a:lnTo>
                <a:lnTo>
                  <a:pt x="1438335" y="3495191"/>
                </a:lnTo>
                <a:lnTo>
                  <a:pt x="1437813" y="3495208"/>
                </a:lnTo>
                <a:lnTo>
                  <a:pt x="1424589" y="3496272"/>
                </a:lnTo>
                <a:close/>
                <a:moveTo>
                  <a:pt x="1295024" y="3884239"/>
                </a:moveTo>
                <a:lnTo>
                  <a:pt x="1305675" y="3889549"/>
                </a:lnTo>
                <a:lnTo>
                  <a:pt x="1305707" y="3889570"/>
                </a:lnTo>
                <a:lnTo>
                  <a:pt x="1306657" y="3878020"/>
                </a:lnTo>
                <a:lnTo>
                  <a:pt x="1306883" y="3876063"/>
                </a:lnTo>
                <a:lnTo>
                  <a:pt x="1304605" y="3874653"/>
                </a:lnTo>
                <a:close/>
                <a:moveTo>
                  <a:pt x="1398750" y="3552857"/>
                </a:moveTo>
                <a:lnTo>
                  <a:pt x="1400281" y="3552073"/>
                </a:lnTo>
                <a:lnTo>
                  <a:pt x="1401997" y="3550368"/>
                </a:lnTo>
                <a:close/>
                <a:moveTo>
                  <a:pt x="1292517" y="3888283"/>
                </a:moveTo>
                <a:lnTo>
                  <a:pt x="1295992" y="3901681"/>
                </a:lnTo>
                <a:lnTo>
                  <a:pt x="1305016" y="3897985"/>
                </a:lnTo>
                <a:lnTo>
                  <a:pt x="1305552" y="3891468"/>
                </a:lnTo>
                <a:lnTo>
                  <a:pt x="1301761" y="3890762"/>
                </a:lnTo>
                <a:close/>
                <a:moveTo>
                  <a:pt x="983809" y="4867505"/>
                </a:moveTo>
                <a:lnTo>
                  <a:pt x="984449" y="4875634"/>
                </a:lnTo>
                <a:lnTo>
                  <a:pt x="984911" y="4876835"/>
                </a:lnTo>
                <a:lnTo>
                  <a:pt x="985401" y="4876779"/>
                </a:lnTo>
                <a:lnTo>
                  <a:pt x="987883" y="4863433"/>
                </a:lnTo>
                <a:close/>
                <a:moveTo>
                  <a:pt x="962134" y="4934212"/>
                </a:moveTo>
                <a:lnTo>
                  <a:pt x="962274" y="4934750"/>
                </a:lnTo>
                <a:lnTo>
                  <a:pt x="965348" y="4933879"/>
                </a:lnTo>
                <a:lnTo>
                  <a:pt x="965215" y="4932699"/>
                </a:lnTo>
                <a:close/>
                <a:moveTo>
                  <a:pt x="1662133" y="2711153"/>
                </a:moveTo>
                <a:lnTo>
                  <a:pt x="1663664" y="2710368"/>
                </a:lnTo>
                <a:lnTo>
                  <a:pt x="1665380" y="2708663"/>
                </a:lnTo>
                <a:close/>
                <a:moveTo>
                  <a:pt x="1185748" y="4222394"/>
                </a:moveTo>
                <a:lnTo>
                  <a:pt x="1193884" y="4240833"/>
                </a:lnTo>
                <a:lnTo>
                  <a:pt x="1197194" y="4246472"/>
                </a:lnTo>
                <a:cubicBezTo>
                  <a:pt x="1200034" y="4251590"/>
                  <a:pt x="1201863" y="4255188"/>
                  <a:pt x="1202494" y="4256701"/>
                </a:cubicBezTo>
                <a:cubicBezTo>
                  <a:pt x="1203333" y="4258721"/>
                  <a:pt x="1201012" y="4256855"/>
                  <a:pt x="1196753" y="4252580"/>
                </a:cubicBezTo>
                <a:lnTo>
                  <a:pt x="1195382" y="4251115"/>
                </a:lnTo>
                <a:lnTo>
                  <a:pt x="1196252" y="4265568"/>
                </a:lnTo>
                <a:cubicBezTo>
                  <a:pt x="1193739" y="4269380"/>
                  <a:pt x="1188767" y="4268609"/>
                  <a:pt x="1182853" y="4260488"/>
                </a:cubicBezTo>
                <a:lnTo>
                  <a:pt x="1177711" y="4249269"/>
                </a:lnTo>
                <a:lnTo>
                  <a:pt x="1173243" y="4275133"/>
                </a:lnTo>
                <a:lnTo>
                  <a:pt x="1172222" y="4281191"/>
                </a:lnTo>
                <a:lnTo>
                  <a:pt x="1197869" y="4304259"/>
                </a:lnTo>
                <a:lnTo>
                  <a:pt x="1215977" y="4321717"/>
                </a:lnTo>
                <a:lnTo>
                  <a:pt x="1221699" y="4325897"/>
                </a:lnTo>
                <a:lnTo>
                  <a:pt x="1233840" y="4247411"/>
                </a:lnTo>
                <a:lnTo>
                  <a:pt x="1227545" y="4228044"/>
                </a:lnTo>
                <a:lnTo>
                  <a:pt x="1226946" y="4226035"/>
                </a:lnTo>
                <a:lnTo>
                  <a:pt x="1215236" y="4222174"/>
                </a:lnTo>
                <a:lnTo>
                  <a:pt x="1191666" y="4211165"/>
                </a:lnTo>
                <a:lnTo>
                  <a:pt x="1188910" y="4213035"/>
                </a:lnTo>
                <a:close/>
                <a:moveTo>
                  <a:pt x="1555900" y="3046578"/>
                </a:moveTo>
                <a:lnTo>
                  <a:pt x="1559476" y="3060365"/>
                </a:lnTo>
                <a:lnTo>
                  <a:pt x="1566103" y="3086096"/>
                </a:lnTo>
                <a:lnTo>
                  <a:pt x="1566466" y="3079795"/>
                </a:lnTo>
                <a:lnTo>
                  <a:pt x="1568934" y="3049764"/>
                </a:lnTo>
                <a:lnTo>
                  <a:pt x="1565143" y="3049057"/>
                </a:lnTo>
                <a:close/>
                <a:moveTo>
                  <a:pt x="1291615" y="3882541"/>
                </a:moveTo>
                <a:lnTo>
                  <a:pt x="1292202" y="3882834"/>
                </a:lnTo>
                <a:lnTo>
                  <a:pt x="1293357" y="3881430"/>
                </a:lnTo>
                <a:close/>
                <a:moveTo>
                  <a:pt x="1053029" y="4638291"/>
                </a:moveTo>
                <a:lnTo>
                  <a:pt x="1048897" y="4656303"/>
                </a:lnTo>
                <a:lnTo>
                  <a:pt x="1046454" y="4681958"/>
                </a:lnTo>
                <a:lnTo>
                  <a:pt x="1053696" y="4677534"/>
                </a:lnTo>
                <a:lnTo>
                  <a:pt x="1064749" y="4661042"/>
                </a:lnTo>
                <a:lnTo>
                  <a:pt x="1072553" y="4651182"/>
                </a:lnTo>
                <a:lnTo>
                  <a:pt x="1072220" y="4629213"/>
                </a:lnTo>
                <a:lnTo>
                  <a:pt x="1072470" y="4624063"/>
                </a:lnTo>
                <a:lnTo>
                  <a:pt x="1068683" y="4626844"/>
                </a:lnTo>
                <a:close/>
                <a:moveTo>
                  <a:pt x="1760703" y="2390863"/>
                </a:moveTo>
                <a:lnTo>
                  <a:pt x="1763514" y="2401707"/>
                </a:lnTo>
                <a:lnTo>
                  <a:pt x="1768808" y="2422263"/>
                </a:lnTo>
                <a:lnTo>
                  <a:pt x="1770589" y="2420136"/>
                </a:lnTo>
                <a:lnTo>
                  <a:pt x="1772973" y="2391105"/>
                </a:lnTo>
                <a:lnTo>
                  <a:pt x="1769182" y="2390398"/>
                </a:lnTo>
                <a:lnTo>
                  <a:pt x="1763350" y="2388834"/>
                </a:lnTo>
                <a:close/>
                <a:moveTo>
                  <a:pt x="1412310" y="3496536"/>
                </a:moveTo>
                <a:lnTo>
                  <a:pt x="1414858" y="3500958"/>
                </a:lnTo>
                <a:lnTo>
                  <a:pt x="1415886" y="3499710"/>
                </a:lnTo>
                <a:lnTo>
                  <a:pt x="1418397" y="3496744"/>
                </a:lnTo>
                <a:close/>
                <a:moveTo>
                  <a:pt x="1352314" y="3683431"/>
                </a:moveTo>
                <a:lnTo>
                  <a:pt x="1356258" y="3704015"/>
                </a:lnTo>
                <a:lnTo>
                  <a:pt x="1356791" y="3706123"/>
                </a:lnTo>
                <a:lnTo>
                  <a:pt x="1363402" y="3675323"/>
                </a:lnTo>
                <a:close/>
                <a:moveTo>
                  <a:pt x="1298852" y="3852743"/>
                </a:moveTo>
                <a:lnTo>
                  <a:pt x="1302958" y="3855714"/>
                </a:lnTo>
                <a:lnTo>
                  <a:pt x="1305749" y="3854098"/>
                </a:lnTo>
                <a:lnTo>
                  <a:pt x="1300560" y="3849957"/>
                </a:lnTo>
                <a:close/>
                <a:moveTo>
                  <a:pt x="1387439" y="3570337"/>
                </a:moveTo>
                <a:lnTo>
                  <a:pt x="1395845" y="3576478"/>
                </a:lnTo>
                <a:lnTo>
                  <a:pt x="1407441" y="3585176"/>
                </a:lnTo>
                <a:lnTo>
                  <a:pt x="1408367" y="3566056"/>
                </a:lnTo>
                <a:lnTo>
                  <a:pt x="1398755" y="3565403"/>
                </a:lnTo>
                <a:close/>
                <a:moveTo>
                  <a:pt x="1384698" y="3578215"/>
                </a:moveTo>
                <a:lnTo>
                  <a:pt x="1388699" y="3593730"/>
                </a:lnTo>
                <a:lnTo>
                  <a:pt x="1392884" y="3609866"/>
                </a:lnTo>
                <a:lnTo>
                  <a:pt x="1407288" y="3599308"/>
                </a:lnTo>
                <a:lnTo>
                  <a:pt x="1407173" y="3591721"/>
                </a:lnTo>
                <a:close/>
                <a:moveTo>
                  <a:pt x="1436310" y="3414234"/>
                </a:moveTo>
                <a:lnTo>
                  <a:pt x="1437774" y="3422891"/>
                </a:lnTo>
                <a:lnTo>
                  <a:pt x="1438028" y="3428919"/>
                </a:lnTo>
                <a:lnTo>
                  <a:pt x="1442137" y="3431827"/>
                </a:lnTo>
                <a:lnTo>
                  <a:pt x="1443417" y="3431086"/>
                </a:lnTo>
                <a:lnTo>
                  <a:pt x="1449902" y="3400873"/>
                </a:lnTo>
                <a:lnTo>
                  <a:pt x="1445115" y="3405663"/>
                </a:lnTo>
                <a:close/>
                <a:moveTo>
                  <a:pt x="1163751" y="4279272"/>
                </a:moveTo>
                <a:lnTo>
                  <a:pt x="1163901" y="4279863"/>
                </a:lnTo>
                <a:lnTo>
                  <a:pt x="1163937" y="4279553"/>
                </a:lnTo>
                <a:close/>
                <a:moveTo>
                  <a:pt x="993622" y="4818857"/>
                </a:moveTo>
                <a:lnTo>
                  <a:pt x="994130" y="4819213"/>
                </a:lnTo>
                <a:lnTo>
                  <a:pt x="998539" y="4813937"/>
                </a:lnTo>
                <a:close/>
                <a:moveTo>
                  <a:pt x="1570022" y="2988888"/>
                </a:moveTo>
                <a:lnTo>
                  <a:pt x="1569000" y="2994587"/>
                </a:lnTo>
                <a:lnTo>
                  <a:pt x="1573019" y="3010475"/>
                </a:lnTo>
                <a:lnTo>
                  <a:pt x="1574723" y="2995694"/>
                </a:lnTo>
                <a:lnTo>
                  <a:pt x="1572481" y="2992995"/>
                </a:lnTo>
                <a:close/>
                <a:moveTo>
                  <a:pt x="1415044" y="3479817"/>
                </a:moveTo>
                <a:lnTo>
                  <a:pt x="1416236" y="3478984"/>
                </a:lnTo>
                <a:lnTo>
                  <a:pt x="1426342" y="3478282"/>
                </a:lnTo>
                <a:lnTo>
                  <a:pt x="1419387" y="3472733"/>
                </a:lnTo>
                <a:close/>
                <a:moveTo>
                  <a:pt x="1615697" y="2841727"/>
                </a:moveTo>
                <a:lnTo>
                  <a:pt x="1619640" y="2862310"/>
                </a:lnTo>
                <a:lnTo>
                  <a:pt x="1621692" y="2870429"/>
                </a:lnTo>
                <a:lnTo>
                  <a:pt x="1624012" y="2866969"/>
                </a:lnTo>
                <a:cubicBezTo>
                  <a:pt x="1627907" y="2861632"/>
                  <a:pt x="1630807" y="2858081"/>
                  <a:pt x="1631921" y="2856976"/>
                </a:cubicBezTo>
                <a:cubicBezTo>
                  <a:pt x="1633036" y="2855870"/>
                  <a:pt x="1632691" y="2857976"/>
                  <a:pt x="1631429" y="2862061"/>
                </a:cubicBezTo>
                <a:lnTo>
                  <a:pt x="1626304" y="2876597"/>
                </a:lnTo>
                <a:lnTo>
                  <a:pt x="1643299" y="2867888"/>
                </a:lnTo>
                <a:lnTo>
                  <a:pt x="1659210" y="2852082"/>
                </a:lnTo>
                <a:lnTo>
                  <a:pt x="1656480" y="2844917"/>
                </a:lnTo>
                <a:lnTo>
                  <a:pt x="1645026" y="2820226"/>
                </a:lnTo>
                <a:lnTo>
                  <a:pt x="1627947" y="2832769"/>
                </a:lnTo>
                <a:close/>
                <a:moveTo>
                  <a:pt x="946410" y="4962056"/>
                </a:moveTo>
                <a:lnTo>
                  <a:pt x="954020" y="4967820"/>
                </a:lnTo>
                <a:lnTo>
                  <a:pt x="960823" y="4971621"/>
                </a:lnTo>
                <a:lnTo>
                  <a:pt x="964661" y="4967612"/>
                </a:lnTo>
                <a:lnTo>
                  <a:pt x="959375" y="4951348"/>
                </a:lnTo>
                <a:lnTo>
                  <a:pt x="954126" y="4954124"/>
                </a:lnTo>
                <a:close/>
                <a:moveTo>
                  <a:pt x="1021327" y="4718523"/>
                </a:moveTo>
                <a:lnTo>
                  <a:pt x="1022706" y="4721261"/>
                </a:lnTo>
                <a:lnTo>
                  <a:pt x="1024861" y="4718685"/>
                </a:lnTo>
                <a:close/>
                <a:moveTo>
                  <a:pt x="1433690" y="3408940"/>
                </a:moveTo>
                <a:lnTo>
                  <a:pt x="1435839" y="3411450"/>
                </a:lnTo>
                <a:lnTo>
                  <a:pt x="1435960" y="3412157"/>
                </a:lnTo>
                <a:lnTo>
                  <a:pt x="1442707" y="3403960"/>
                </a:lnTo>
                <a:lnTo>
                  <a:pt x="1439198" y="3406168"/>
                </a:lnTo>
                <a:close/>
                <a:moveTo>
                  <a:pt x="1021131" y="4717133"/>
                </a:moveTo>
                <a:lnTo>
                  <a:pt x="1025654" y="4716036"/>
                </a:lnTo>
                <a:lnTo>
                  <a:pt x="1025660" y="4714283"/>
                </a:lnTo>
                <a:close/>
                <a:moveTo>
                  <a:pt x="941587" y="4969490"/>
                </a:moveTo>
                <a:lnTo>
                  <a:pt x="948238" y="4974021"/>
                </a:lnTo>
                <a:lnTo>
                  <a:pt x="949179" y="4974905"/>
                </a:lnTo>
                <a:lnTo>
                  <a:pt x="955412" y="4977575"/>
                </a:lnTo>
                <a:lnTo>
                  <a:pt x="955646" y="4977314"/>
                </a:lnTo>
                <a:lnTo>
                  <a:pt x="942375" y="4967849"/>
                </a:lnTo>
                <a:close/>
                <a:moveTo>
                  <a:pt x="1253014" y="3980541"/>
                </a:moveTo>
                <a:lnTo>
                  <a:pt x="1253074" y="3980510"/>
                </a:lnTo>
                <a:lnTo>
                  <a:pt x="1253087" y="3980485"/>
                </a:lnTo>
                <a:close/>
                <a:moveTo>
                  <a:pt x="1080952" y="4526591"/>
                </a:moveTo>
                <a:lnTo>
                  <a:pt x="1064232" y="4589460"/>
                </a:lnTo>
                <a:lnTo>
                  <a:pt x="1057895" y="4617082"/>
                </a:lnTo>
                <a:lnTo>
                  <a:pt x="1071453" y="4609232"/>
                </a:lnTo>
                <a:lnTo>
                  <a:pt x="1071996" y="4608966"/>
                </a:lnTo>
                <a:lnTo>
                  <a:pt x="1071771" y="4591001"/>
                </a:lnTo>
                <a:lnTo>
                  <a:pt x="1075269" y="4580705"/>
                </a:lnTo>
                <a:lnTo>
                  <a:pt x="1075969" y="4574193"/>
                </a:lnTo>
                <a:lnTo>
                  <a:pt x="1076865" y="4576006"/>
                </a:lnTo>
                <a:lnTo>
                  <a:pt x="1079053" y="4569565"/>
                </a:lnTo>
                <a:lnTo>
                  <a:pt x="1092527" y="4552479"/>
                </a:lnTo>
                <a:lnTo>
                  <a:pt x="1082649" y="4530643"/>
                </a:lnTo>
                <a:close/>
                <a:moveTo>
                  <a:pt x="1646532" y="2730503"/>
                </a:moveTo>
                <a:lnTo>
                  <a:pt x="1652081" y="2752024"/>
                </a:lnTo>
                <a:lnTo>
                  <a:pt x="1656267" y="2768160"/>
                </a:lnTo>
                <a:lnTo>
                  <a:pt x="1680884" y="2750114"/>
                </a:lnTo>
                <a:lnTo>
                  <a:pt x="1684085" y="2748262"/>
                </a:lnTo>
                <a:lnTo>
                  <a:pt x="1684895" y="2741237"/>
                </a:lnTo>
                <a:lnTo>
                  <a:pt x="1688984" y="2719259"/>
                </a:lnTo>
                <a:lnTo>
                  <a:pt x="1686217" y="2711997"/>
                </a:lnTo>
                <a:lnTo>
                  <a:pt x="1672539" y="2719011"/>
                </a:lnTo>
                <a:lnTo>
                  <a:pt x="1672994" y="2722068"/>
                </a:lnTo>
                <a:lnTo>
                  <a:pt x="1671948" y="2719314"/>
                </a:lnTo>
                <a:lnTo>
                  <a:pt x="1670563" y="2720024"/>
                </a:lnTo>
                <a:close/>
                <a:moveTo>
                  <a:pt x="1393681" y="3533114"/>
                </a:moveTo>
                <a:lnTo>
                  <a:pt x="1411867" y="3525666"/>
                </a:lnTo>
                <a:lnTo>
                  <a:pt x="1406533" y="3514166"/>
                </a:lnTo>
                <a:lnTo>
                  <a:pt x="1401703" y="3518870"/>
                </a:lnTo>
                <a:cubicBezTo>
                  <a:pt x="1399149" y="3521263"/>
                  <a:pt x="1397886" y="3522299"/>
                  <a:pt x="1398260" y="3521611"/>
                </a:cubicBezTo>
                <a:cubicBezTo>
                  <a:pt x="1398636" y="3520922"/>
                  <a:pt x="1400482" y="3518509"/>
                  <a:pt x="1403515" y="3514737"/>
                </a:cubicBezTo>
                <a:lnTo>
                  <a:pt x="1405615" y="3512186"/>
                </a:lnTo>
                <a:lnTo>
                  <a:pt x="1403337" y="3507276"/>
                </a:lnTo>
                <a:lnTo>
                  <a:pt x="1397808" y="3521810"/>
                </a:lnTo>
                <a:close/>
                <a:moveTo>
                  <a:pt x="1274852" y="3910340"/>
                </a:moveTo>
                <a:lnTo>
                  <a:pt x="1289926" y="3904166"/>
                </a:lnTo>
                <a:lnTo>
                  <a:pt x="1286238" y="3892819"/>
                </a:lnTo>
                <a:lnTo>
                  <a:pt x="1282875" y="3896095"/>
                </a:lnTo>
                <a:cubicBezTo>
                  <a:pt x="1280321" y="3898488"/>
                  <a:pt x="1279057" y="3899523"/>
                  <a:pt x="1279432" y="3898836"/>
                </a:cubicBezTo>
                <a:cubicBezTo>
                  <a:pt x="1279807" y="3898147"/>
                  <a:pt x="1281654" y="3895734"/>
                  <a:pt x="1284686" y="3891961"/>
                </a:cubicBezTo>
                <a:lnTo>
                  <a:pt x="1285599" y="3890854"/>
                </a:lnTo>
                <a:lnTo>
                  <a:pt x="1284579" y="3887714"/>
                </a:lnTo>
                <a:lnTo>
                  <a:pt x="1284406" y="3887136"/>
                </a:lnTo>
                <a:lnTo>
                  <a:pt x="1283217" y="3887895"/>
                </a:lnTo>
                <a:lnTo>
                  <a:pt x="1278980" y="3899034"/>
                </a:lnTo>
                <a:close/>
                <a:moveTo>
                  <a:pt x="1146782" y="4315966"/>
                </a:moveTo>
                <a:lnTo>
                  <a:pt x="1150358" y="4329753"/>
                </a:lnTo>
                <a:lnTo>
                  <a:pt x="1156985" y="4355484"/>
                </a:lnTo>
                <a:lnTo>
                  <a:pt x="1157348" y="4349183"/>
                </a:lnTo>
                <a:lnTo>
                  <a:pt x="1159816" y="4319152"/>
                </a:lnTo>
                <a:lnTo>
                  <a:pt x="1156026" y="4318445"/>
                </a:lnTo>
                <a:close/>
                <a:moveTo>
                  <a:pt x="1750407" y="2398754"/>
                </a:moveTo>
                <a:lnTo>
                  <a:pt x="1762181" y="2419177"/>
                </a:lnTo>
                <a:lnTo>
                  <a:pt x="1762640" y="2420085"/>
                </a:lnTo>
                <a:lnTo>
                  <a:pt x="1754649" y="2395503"/>
                </a:lnTo>
                <a:close/>
                <a:moveTo>
                  <a:pt x="1387352" y="3550154"/>
                </a:moveTo>
                <a:lnTo>
                  <a:pt x="1406320" y="3541389"/>
                </a:lnTo>
                <a:lnTo>
                  <a:pt x="1410505" y="3539719"/>
                </a:lnTo>
                <a:lnTo>
                  <a:pt x="1410910" y="3535945"/>
                </a:lnTo>
                <a:lnTo>
                  <a:pt x="1412402" y="3538962"/>
                </a:lnTo>
                <a:lnTo>
                  <a:pt x="1414203" y="3538242"/>
                </a:lnTo>
                <a:lnTo>
                  <a:pt x="1416193" y="3536266"/>
                </a:lnTo>
                <a:lnTo>
                  <a:pt x="1415197" y="3533654"/>
                </a:lnTo>
                <a:lnTo>
                  <a:pt x="1390122" y="3542864"/>
                </a:lnTo>
                <a:lnTo>
                  <a:pt x="1389904" y="3543459"/>
                </a:lnTo>
                <a:close/>
                <a:moveTo>
                  <a:pt x="1268472" y="3927512"/>
                </a:moveTo>
                <a:lnTo>
                  <a:pt x="1273008" y="3935379"/>
                </a:lnTo>
                <a:lnTo>
                  <a:pt x="1277010" y="3935313"/>
                </a:lnTo>
                <a:lnTo>
                  <a:pt x="1283933" y="3935428"/>
                </a:lnTo>
                <a:lnTo>
                  <a:pt x="1296761" y="3925525"/>
                </a:lnTo>
                <a:lnTo>
                  <a:pt x="1296861" y="3925507"/>
                </a:lnTo>
                <a:lnTo>
                  <a:pt x="1292562" y="3912277"/>
                </a:lnTo>
                <a:lnTo>
                  <a:pt x="1271293" y="3920089"/>
                </a:lnTo>
                <a:lnTo>
                  <a:pt x="1271076" y="3920683"/>
                </a:lnTo>
                <a:close/>
                <a:moveTo>
                  <a:pt x="1565666" y="2981613"/>
                </a:moveTo>
                <a:lnTo>
                  <a:pt x="1567508" y="2988765"/>
                </a:lnTo>
                <a:lnTo>
                  <a:pt x="1567722" y="2985048"/>
                </a:lnTo>
                <a:close/>
                <a:moveTo>
                  <a:pt x="1845223" y="2091699"/>
                </a:moveTo>
                <a:lnTo>
                  <a:pt x="1844685" y="2138770"/>
                </a:lnTo>
                <a:lnTo>
                  <a:pt x="1845527" y="2151218"/>
                </a:lnTo>
                <a:lnTo>
                  <a:pt x="1866451" y="2140962"/>
                </a:lnTo>
                <a:cubicBezTo>
                  <a:pt x="1874957" y="2137121"/>
                  <a:pt x="1880945" y="2134725"/>
                  <a:pt x="1883036" y="2134087"/>
                </a:cubicBezTo>
                <a:cubicBezTo>
                  <a:pt x="1887218" y="2132811"/>
                  <a:pt x="1874701" y="2142590"/>
                  <a:pt x="1858180" y="2154874"/>
                </a:cubicBezTo>
                <a:lnTo>
                  <a:pt x="1846361" y="2163554"/>
                </a:lnTo>
                <a:lnTo>
                  <a:pt x="1847183" y="2175733"/>
                </a:lnTo>
                <a:cubicBezTo>
                  <a:pt x="1848561" y="2187010"/>
                  <a:pt x="1850555" y="2197140"/>
                  <a:pt x="1853375" y="2205796"/>
                </a:cubicBezTo>
                <a:cubicBezTo>
                  <a:pt x="1875945" y="2275044"/>
                  <a:pt x="1889260" y="2250388"/>
                  <a:pt x="1971358" y="2296222"/>
                </a:cubicBezTo>
                <a:cubicBezTo>
                  <a:pt x="2053455" y="2342055"/>
                  <a:pt x="2241447" y="2435671"/>
                  <a:pt x="2345959" y="2480798"/>
                </a:cubicBezTo>
                <a:cubicBezTo>
                  <a:pt x="2450472" y="2525926"/>
                  <a:pt x="2519154" y="2529807"/>
                  <a:pt x="2598429" y="2566985"/>
                </a:cubicBezTo>
                <a:cubicBezTo>
                  <a:pt x="2638067" y="2585574"/>
                  <a:pt x="2689220" y="2607236"/>
                  <a:pt x="2732786" y="2630529"/>
                </a:cubicBezTo>
                <a:lnTo>
                  <a:pt x="2770024" y="2653926"/>
                </a:lnTo>
                <a:lnTo>
                  <a:pt x="2771175" y="2652640"/>
                </a:lnTo>
                <a:cubicBezTo>
                  <a:pt x="2804037" y="2622022"/>
                  <a:pt x="2844930" y="2578911"/>
                  <a:pt x="2902894" y="2546640"/>
                </a:cubicBezTo>
                <a:cubicBezTo>
                  <a:pt x="2960857" y="2514369"/>
                  <a:pt x="3034307" y="2471955"/>
                  <a:pt x="3118956" y="2459016"/>
                </a:cubicBezTo>
                <a:cubicBezTo>
                  <a:pt x="3203606" y="2446077"/>
                  <a:pt x="3316066" y="2470577"/>
                  <a:pt x="3410792" y="2469005"/>
                </a:cubicBezTo>
                <a:cubicBezTo>
                  <a:pt x="3505518" y="2467434"/>
                  <a:pt x="3662941" y="2470591"/>
                  <a:pt x="3687310" y="2449588"/>
                </a:cubicBezTo>
                <a:cubicBezTo>
                  <a:pt x="3711679" y="2428585"/>
                  <a:pt x="3603573" y="2368583"/>
                  <a:pt x="3557009" y="2342991"/>
                </a:cubicBezTo>
                <a:cubicBezTo>
                  <a:pt x="3510445" y="2317398"/>
                  <a:pt x="3471353" y="2320106"/>
                  <a:pt x="3407923" y="2296028"/>
                </a:cubicBezTo>
                <a:cubicBezTo>
                  <a:pt x="3344494" y="2271951"/>
                  <a:pt x="3248898" y="2245935"/>
                  <a:pt x="3176430" y="2198525"/>
                </a:cubicBezTo>
                <a:cubicBezTo>
                  <a:pt x="3103962" y="2151116"/>
                  <a:pt x="3029960" y="2060887"/>
                  <a:pt x="2973115" y="2011571"/>
                </a:cubicBezTo>
                <a:cubicBezTo>
                  <a:pt x="2916269" y="1962254"/>
                  <a:pt x="2886620" y="1913310"/>
                  <a:pt x="2835359" y="1902626"/>
                </a:cubicBezTo>
                <a:cubicBezTo>
                  <a:pt x="2784099" y="1891941"/>
                  <a:pt x="2735105" y="1943425"/>
                  <a:pt x="2665550" y="1947463"/>
                </a:cubicBezTo>
                <a:cubicBezTo>
                  <a:pt x="2595996" y="1951501"/>
                  <a:pt x="2482566" y="1943082"/>
                  <a:pt x="2418030" y="1926851"/>
                </a:cubicBezTo>
                <a:cubicBezTo>
                  <a:pt x="2385763" y="1918735"/>
                  <a:pt x="2357137" y="1906645"/>
                  <a:pt x="2333429" y="1893030"/>
                </a:cubicBezTo>
                <a:lnTo>
                  <a:pt x="2332293" y="1892144"/>
                </a:lnTo>
                <a:lnTo>
                  <a:pt x="2330581" y="1894247"/>
                </a:lnTo>
                <a:cubicBezTo>
                  <a:pt x="2317940" y="1907740"/>
                  <a:pt x="2303676" y="1921209"/>
                  <a:pt x="2288514" y="1933840"/>
                </a:cubicBezTo>
                <a:lnTo>
                  <a:pt x="2244450" y="1965939"/>
                </a:lnTo>
                <a:lnTo>
                  <a:pt x="2245445" y="1982455"/>
                </a:lnTo>
                <a:cubicBezTo>
                  <a:pt x="2242931" y="1986269"/>
                  <a:pt x="2237959" y="1985498"/>
                  <a:pt x="2232044" y="1977376"/>
                </a:cubicBezTo>
                <a:lnTo>
                  <a:pt x="2230442" y="1973876"/>
                </a:lnTo>
                <a:lnTo>
                  <a:pt x="2225096" y="1976629"/>
                </a:lnTo>
                <a:lnTo>
                  <a:pt x="2222435" y="1992022"/>
                </a:lnTo>
                <a:cubicBezTo>
                  <a:pt x="2219015" y="2012342"/>
                  <a:pt x="2214957" y="2036847"/>
                  <a:pt x="2211680" y="2055831"/>
                </a:cubicBezTo>
                <a:lnTo>
                  <a:pt x="2207669" y="2078195"/>
                </a:lnTo>
                <a:lnTo>
                  <a:pt x="2213514" y="2101304"/>
                </a:lnTo>
                <a:cubicBezTo>
                  <a:pt x="2216987" y="2115276"/>
                  <a:pt x="2218897" y="2123609"/>
                  <a:pt x="2218097" y="2122129"/>
                </a:cubicBezTo>
                <a:cubicBezTo>
                  <a:pt x="2216495" y="2119169"/>
                  <a:pt x="2202782" y="2079228"/>
                  <a:pt x="2188035" y="2032285"/>
                </a:cubicBezTo>
                <a:lnTo>
                  <a:pt x="2187436" y="2030276"/>
                </a:lnTo>
                <a:lnTo>
                  <a:pt x="2175726" y="2026415"/>
                </a:lnTo>
                <a:lnTo>
                  <a:pt x="2152156" y="2015407"/>
                </a:lnTo>
                <a:lnTo>
                  <a:pt x="2149400" y="2017276"/>
                </a:lnTo>
                <a:lnTo>
                  <a:pt x="2146238" y="2026636"/>
                </a:lnTo>
                <a:lnTo>
                  <a:pt x="2154373" y="2045075"/>
                </a:lnTo>
                <a:lnTo>
                  <a:pt x="2157685" y="2050712"/>
                </a:lnTo>
                <a:cubicBezTo>
                  <a:pt x="2160525" y="2055831"/>
                  <a:pt x="2162354" y="2059430"/>
                  <a:pt x="2162984" y="2060943"/>
                </a:cubicBezTo>
                <a:cubicBezTo>
                  <a:pt x="2163823" y="2062962"/>
                  <a:pt x="2161502" y="2061096"/>
                  <a:pt x="2157243" y="2056821"/>
                </a:cubicBezTo>
                <a:lnTo>
                  <a:pt x="2155872" y="2055356"/>
                </a:lnTo>
                <a:lnTo>
                  <a:pt x="2156743" y="2069809"/>
                </a:lnTo>
                <a:cubicBezTo>
                  <a:pt x="2154229" y="2073622"/>
                  <a:pt x="2149257" y="2072850"/>
                  <a:pt x="2143342" y="2064730"/>
                </a:cubicBezTo>
                <a:lnTo>
                  <a:pt x="2138201" y="2053511"/>
                </a:lnTo>
                <a:lnTo>
                  <a:pt x="2133732" y="2079375"/>
                </a:lnTo>
                <a:lnTo>
                  <a:pt x="2129450" y="2104782"/>
                </a:lnTo>
                <a:lnTo>
                  <a:pt x="2130111" y="2107532"/>
                </a:lnTo>
                <a:cubicBezTo>
                  <a:pt x="2130922" y="2111177"/>
                  <a:pt x="2131200" y="2112890"/>
                  <a:pt x="2130800" y="2112149"/>
                </a:cubicBezTo>
                <a:lnTo>
                  <a:pt x="2129005" y="2107426"/>
                </a:lnTo>
                <a:lnTo>
                  <a:pt x="2122977" y="2143183"/>
                </a:lnTo>
                <a:lnTo>
                  <a:pt x="2118966" y="2165548"/>
                </a:lnTo>
                <a:lnTo>
                  <a:pt x="2124813" y="2188656"/>
                </a:lnTo>
                <a:cubicBezTo>
                  <a:pt x="2128286" y="2202629"/>
                  <a:pt x="2130195" y="2210961"/>
                  <a:pt x="2129394" y="2209482"/>
                </a:cubicBezTo>
                <a:cubicBezTo>
                  <a:pt x="2127791" y="2206523"/>
                  <a:pt x="2114079" y="2166582"/>
                  <a:pt x="2099333" y="2119639"/>
                </a:cubicBezTo>
                <a:lnTo>
                  <a:pt x="2098733" y="2117628"/>
                </a:lnTo>
                <a:lnTo>
                  <a:pt x="2087024" y="2113769"/>
                </a:lnTo>
                <a:cubicBezTo>
                  <a:pt x="2075672" y="2109663"/>
                  <a:pt x="2064189" y="2104684"/>
                  <a:pt x="2056729" y="2099620"/>
                </a:cubicBezTo>
                <a:lnTo>
                  <a:pt x="2034738" y="2083935"/>
                </a:lnTo>
                <a:lnTo>
                  <a:pt x="2031252" y="2091194"/>
                </a:lnTo>
                <a:cubicBezTo>
                  <a:pt x="2028856" y="2098039"/>
                  <a:pt x="2027648" y="2104399"/>
                  <a:pt x="2023149" y="2109271"/>
                </a:cubicBezTo>
                <a:cubicBezTo>
                  <a:pt x="2014149" y="2119014"/>
                  <a:pt x="1977897" y="2129464"/>
                  <a:pt x="1978617" y="2123720"/>
                </a:cubicBezTo>
                <a:cubicBezTo>
                  <a:pt x="1979159" y="2119409"/>
                  <a:pt x="2007219" y="2098793"/>
                  <a:pt x="2020580" y="2085195"/>
                </a:cubicBezTo>
                <a:lnTo>
                  <a:pt x="2025699" y="2077485"/>
                </a:lnTo>
                <a:lnTo>
                  <a:pt x="2024701" y="2076774"/>
                </a:lnTo>
                <a:lnTo>
                  <a:pt x="2020620" y="2072094"/>
                </a:lnTo>
                <a:lnTo>
                  <a:pt x="2018926" y="2071427"/>
                </a:lnTo>
                <a:cubicBezTo>
                  <a:pt x="2014055" y="2071121"/>
                  <a:pt x="2007618" y="2071470"/>
                  <a:pt x="2000976" y="2071985"/>
                </a:cubicBezTo>
                <a:lnTo>
                  <a:pt x="1987752" y="2073050"/>
                </a:lnTo>
                <a:lnTo>
                  <a:pt x="1976047" y="2084762"/>
                </a:lnTo>
                <a:cubicBezTo>
                  <a:pt x="1966478" y="2094247"/>
                  <a:pt x="1960673" y="2099765"/>
                  <a:pt x="1961423" y="2098387"/>
                </a:cubicBezTo>
                <a:cubicBezTo>
                  <a:pt x="1962174" y="2097012"/>
                  <a:pt x="1968812" y="2088735"/>
                  <a:pt x="1979048" y="2076489"/>
                </a:cubicBezTo>
                <a:lnTo>
                  <a:pt x="1981561" y="2073523"/>
                </a:lnTo>
                <a:lnTo>
                  <a:pt x="1969591" y="2073114"/>
                </a:lnTo>
                <a:lnTo>
                  <a:pt x="1968206" y="2068346"/>
                </a:lnTo>
                <a:lnTo>
                  <a:pt x="1918190" y="2079953"/>
                </a:lnTo>
                <a:close/>
                <a:moveTo>
                  <a:pt x="1357073" y="3640137"/>
                </a:moveTo>
                <a:lnTo>
                  <a:pt x="1358217" y="3640119"/>
                </a:lnTo>
                <a:lnTo>
                  <a:pt x="1361429" y="3636767"/>
                </a:lnTo>
                <a:lnTo>
                  <a:pt x="1362712" y="3635567"/>
                </a:lnTo>
                <a:lnTo>
                  <a:pt x="1359996" y="3632490"/>
                </a:lnTo>
                <a:close/>
                <a:moveTo>
                  <a:pt x="988586" y="4809612"/>
                </a:moveTo>
                <a:lnTo>
                  <a:pt x="990423" y="4816695"/>
                </a:lnTo>
                <a:lnTo>
                  <a:pt x="990555" y="4816717"/>
                </a:lnTo>
                <a:lnTo>
                  <a:pt x="990947" y="4816990"/>
                </a:lnTo>
                <a:lnTo>
                  <a:pt x="994346" y="4812861"/>
                </a:lnTo>
                <a:lnTo>
                  <a:pt x="996859" y="4809894"/>
                </a:lnTo>
                <a:close/>
                <a:moveTo>
                  <a:pt x="1090040" y="4485983"/>
                </a:moveTo>
                <a:lnTo>
                  <a:pt x="1085311" y="4507423"/>
                </a:lnTo>
                <a:lnTo>
                  <a:pt x="1093903" y="4518972"/>
                </a:lnTo>
                <a:lnTo>
                  <a:pt x="1097871" y="4524794"/>
                </a:lnTo>
                <a:lnTo>
                  <a:pt x="1103821" y="4499035"/>
                </a:lnTo>
                <a:lnTo>
                  <a:pt x="1099365" y="4496588"/>
                </a:lnTo>
                <a:close/>
                <a:moveTo>
                  <a:pt x="918791" y="5029283"/>
                </a:moveTo>
                <a:lnTo>
                  <a:pt x="922948" y="5036772"/>
                </a:lnTo>
                <a:lnTo>
                  <a:pt x="946772" y="5036064"/>
                </a:lnTo>
                <a:cubicBezTo>
                  <a:pt x="957319" y="5033826"/>
                  <a:pt x="968584" y="5030891"/>
                  <a:pt x="979757" y="5026742"/>
                </a:cubicBezTo>
                <a:lnTo>
                  <a:pt x="983023" y="5025068"/>
                </a:lnTo>
                <a:lnTo>
                  <a:pt x="981309" y="5018620"/>
                </a:lnTo>
                <a:lnTo>
                  <a:pt x="978940" y="5019147"/>
                </a:lnTo>
                <a:cubicBezTo>
                  <a:pt x="975502" y="5019470"/>
                  <a:pt x="973371" y="5019049"/>
                  <a:pt x="973551" y="5017611"/>
                </a:cubicBezTo>
                <a:cubicBezTo>
                  <a:pt x="973686" y="5016534"/>
                  <a:pt x="975542" y="5014438"/>
                  <a:pt x="978456" y="5011687"/>
                </a:cubicBezTo>
                <a:lnTo>
                  <a:pt x="978981" y="5011228"/>
                </a:lnTo>
                <a:lnTo>
                  <a:pt x="976428" y="5003819"/>
                </a:lnTo>
                <a:lnTo>
                  <a:pt x="973960" y="4996222"/>
                </a:lnTo>
                <a:lnTo>
                  <a:pt x="960816" y="4992630"/>
                </a:lnTo>
                <a:lnTo>
                  <a:pt x="962436" y="5006841"/>
                </a:lnTo>
                <a:cubicBezTo>
                  <a:pt x="960178" y="5013285"/>
                  <a:pt x="955508" y="5017562"/>
                  <a:pt x="950460" y="5015670"/>
                </a:cubicBezTo>
                <a:cubicBezTo>
                  <a:pt x="947937" y="5014725"/>
                  <a:pt x="944544" y="5012339"/>
                  <a:pt x="940609" y="5008936"/>
                </a:cubicBezTo>
                <a:lnTo>
                  <a:pt x="939717" y="5008059"/>
                </a:lnTo>
                <a:lnTo>
                  <a:pt x="919490" y="5028577"/>
                </a:lnTo>
                <a:close/>
                <a:moveTo>
                  <a:pt x="1620456" y="2798432"/>
                </a:moveTo>
                <a:lnTo>
                  <a:pt x="1621600" y="2798414"/>
                </a:lnTo>
                <a:lnTo>
                  <a:pt x="1624811" y="2795061"/>
                </a:lnTo>
                <a:lnTo>
                  <a:pt x="1626094" y="2793861"/>
                </a:lnTo>
                <a:lnTo>
                  <a:pt x="1623378" y="2790785"/>
                </a:lnTo>
                <a:close/>
                <a:moveTo>
                  <a:pt x="1320206" y="3751169"/>
                </a:moveTo>
                <a:lnTo>
                  <a:pt x="1320043" y="3752142"/>
                </a:lnTo>
                <a:lnTo>
                  <a:pt x="1327455" y="3747220"/>
                </a:lnTo>
                <a:lnTo>
                  <a:pt x="1320438" y="3750931"/>
                </a:lnTo>
                <a:close/>
                <a:moveTo>
                  <a:pt x="1206579" y="4111114"/>
                </a:moveTo>
                <a:lnTo>
                  <a:pt x="1210522" y="4131697"/>
                </a:lnTo>
                <a:lnTo>
                  <a:pt x="1212574" y="4139818"/>
                </a:lnTo>
                <a:lnTo>
                  <a:pt x="1214895" y="4136356"/>
                </a:lnTo>
                <a:lnTo>
                  <a:pt x="1220094" y="4129787"/>
                </a:lnTo>
                <a:lnTo>
                  <a:pt x="1222641" y="4099358"/>
                </a:lnTo>
                <a:lnTo>
                  <a:pt x="1218829" y="4102157"/>
                </a:lnTo>
                <a:close/>
                <a:moveTo>
                  <a:pt x="1721139" y="2474239"/>
                </a:moveTo>
                <a:lnTo>
                  <a:pt x="1723099" y="2481838"/>
                </a:lnTo>
                <a:lnTo>
                  <a:pt x="1728325" y="2481759"/>
                </a:lnTo>
                <a:cubicBezTo>
                  <a:pt x="1734517" y="2484638"/>
                  <a:pt x="1738313" y="2489704"/>
                  <a:pt x="1735937" y="2494541"/>
                </a:cubicBezTo>
                <a:lnTo>
                  <a:pt x="1728284" y="2501913"/>
                </a:lnTo>
                <a:lnTo>
                  <a:pt x="1738001" y="2539373"/>
                </a:lnTo>
                <a:lnTo>
                  <a:pt x="1738572" y="2539647"/>
                </a:lnTo>
                <a:cubicBezTo>
                  <a:pt x="1744703" y="2542603"/>
                  <a:pt x="1749732" y="2545071"/>
                  <a:pt x="1752731" y="2546705"/>
                </a:cubicBezTo>
                <a:lnTo>
                  <a:pt x="1752765" y="2546727"/>
                </a:lnTo>
                <a:lnTo>
                  <a:pt x="1753713" y="2535177"/>
                </a:lnTo>
                <a:cubicBezTo>
                  <a:pt x="1755299" y="2518659"/>
                  <a:pt x="1757252" y="2501019"/>
                  <a:pt x="1759502" y="2484972"/>
                </a:cubicBezTo>
                <a:lnTo>
                  <a:pt x="1763592" y="2462994"/>
                </a:lnTo>
                <a:lnTo>
                  <a:pt x="1760825" y="2455732"/>
                </a:lnTo>
                <a:lnTo>
                  <a:pt x="1745170" y="2463759"/>
                </a:lnTo>
                <a:close/>
                <a:moveTo>
                  <a:pt x="1583589" y="2909464"/>
                </a:moveTo>
                <a:lnTo>
                  <a:pt x="1581592" y="2921315"/>
                </a:lnTo>
                <a:lnTo>
                  <a:pt x="1583714" y="2922922"/>
                </a:lnTo>
                <a:lnTo>
                  <a:pt x="1584955" y="2923615"/>
                </a:lnTo>
                <a:lnTo>
                  <a:pt x="1599299" y="2906457"/>
                </a:lnTo>
                <a:lnTo>
                  <a:pt x="1600270" y="2905606"/>
                </a:lnTo>
                <a:lnTo>
                  <a:pt x="1603307" y="2900086"/>
                </a:lnTo>
                <a:lnTo>
                  <a:pt x="1601351" y="2900783"/>
                </a:lnTo>
                <a:lnTo>
                  <a:pt x="1600763" y="2900265"/>
                </a:lnTo>
                <a:lnTo>
                  <a:pt x="1583821" y="2909227"/>
                </a:lnTo>
                <a:close/>
                <a:moveTo>
                  <a:pt x="1143195" y="4302139"/>
                </a:moveTo>
                <a:lnTo>
                  <a:pt x="1145208" y="4309900"/>
                </a:lnTo>
                <a:lnTo>
                  <a:pt x="1145781" y="4310175"/>
                </a:lnTo>
                <a:cubicBezTo>
                  <a:pt x="1151910" y="4313129"/>
                  <a:pt x="1156939" y="4315597"/>
                  <a:pt x="1159938" y="4317232"/>
                </a:cubicBezTo>
                <a:lnTo>
                  <a:pt x="1159972" y="4317254"/>
                </a:lnTo>
                <a:lnTo>
                  <a:pt x="1160130" y="4315332"/>
                </a:lnTo>
                <a:close/>
                <a:moveTo>
                  <a:pt x="1703664" y="2522625"/>
                </a:moveTo>
                <a:lnTo>
                  <a:pt x="1717801" y="2529660"/>
                </a:lnTo>
                <a:lnTo>
                  <a:pt x="1728648" y="2534876"/>
                </a:lnTo>
                <a:lnTo>
                  <a:pt x="1720913" y="2509012"/>
                </a:lnTo>
                <a:lnTo>
                  <a:pt x="1714213" y="2515465"/>
                </a:lnTo>
                <a:close/>
                <a:moveTo>
                  <a:pt x="1324853" y="3724255"/>
                </a:moveTo>
                <a:lnTo>
                  <a:pt x="1323335" y="3733041"/>
                </a:lnTo>
                <a:lnTo>
                  <a:pt x="1328243" y="3731654"/>
                </a:lnTo>
                <a:close/>
                <a:moveTo>
                  <a:pt x="1166334" y="4227129"/>
                </a:moveTo>
                <a:lnTo>
                  <a:pt x="1163893" y="4241609"/>
                </a:lnTo>
                <a:lnTo>
                  <a:pt x="1159882" y="4263976"/>
                </a:lnTo>
                <a:lnTo>
                  <a:pt x="1162234" y="4273275"/>
                </a:lnTo>
                <a:lnTo>
                  <a:pt x="1164475" y="4274886"/>
                </a:lnTo>
                <a:lnTo>
                  <a:pt x="1166710" y="4255499"/>
                </a:lnTo>
                <a:lnTo>
                  <a:pt x="1170798" y="4233520"/>
                </a:lnTo>
                <a:lnTo>
                  <a:pt x="1168031" y="4226259"/>
                </a:lnTo>
                <a:close/>
                <a:moveTo>
                  <a:pt x="911166" y="5036986"/>
                </a:moveTo>
                <a:lnTo>
                  <a:pt x="912724" y="5037074"/>
                </a:lnTo>
                <a:lnTo>
                  <a:pt x="915450" y="5036992"/>
                </a:lnTo>
                <a:lnTo>
                  <a:pt x="914247" y="5033874"/>
                </a:lnTo>
                <a:close/>
                <a:moveTo>
                  <a:pt x="1332888" y="3697379"/>
                </a:moveTo>
                <a:lnTo>
                  <a:pt x="1342042" y="3718127"/>
                </a:lnTo>
                <a:lnTo>
                  <a:pt x="1342612" y="3727594"/>
                </a:lnTo>
                <a:lnTo>
                  <a:pt x="1346478" y="3726499"/>
                </a:lnTo>
                <a:lnTo>
                  <a:pt x="1346491" y="3726461"/>
                </a:lnTo>
                <a:lnTo>
                  <a:pt x="1346507" y="3726491"/>
                </a:lnTo>
                <a:lnTo>
                  <a:pt x="1347475" y="3726217"/>
                </a:lnTo>
                <a:lnTo>
                  <a:pt x="1349601" y="3725129"/>
                </a:lnTo>
                <a:lnTo>
                  <a:pt x="1350527" y="3723746"/>
                </a:lnTo>
                <a:lnTo>
                  <a:pt x="1343040" y="3695569"/>
                </a:lnTo>
                <a:lnTo>
                  <a:pt x="1342018" y="3690962"/>
                </a:lnTo>
                <a:lnTo>
                  <a:pt x="1341890" y="3691055"/>
                </a:lnTo>
                <a:lnTo>
                  <a:pt x="1333141" y="3696635"/>
                </a:lnTo>
                <a:close/>
                <a:moveTo>
                  <a:pt x="1298166" y="3807327"/>
                </a:moveTo>
                <a:lnTo>
                  <a:pt x="1299705" y="3813304"/>
                </a:lnTo>
                <a:lnTo>
                  <a:pt x="1304184" y="3820998"/>
                </a:lnTo>
                <a:lnTo>
                  <a:pt x="1302981" y="3811738"/>
                </a:lnTo>
                <a:lnTo>
                  <a:pt x="1301720" y="3804753"/>
                </a:lnTo>
                <a:lnTo>
                  <a:pt x="1300163" y="3805551"/>
                </a:lnTo>
                <a:close/>
                <a:moveTo>
                  <a:pt x="1286075" y="3843498"/>
                </a:moveTo>
                <a:lnTo>
                  <a:pt x="1293177" y="3848637"/>
                </a:lnTo>
                <a:lnTo>
                  <a:pt x="1294399" y="3846510"/>
                </a:lnTo>
                <a:lnTo>
                  <a:pt x="1286833" y="3843752"/>
                </a:lnTo>
                <a:close/>
                <a:moveTo>
                  <a:pt x="1400719" y="3478797"/>
                </a:moveTo>
                <a:lnTo>
                  <a:pt x="1404710" y="3484113"/>
                </a:lnTo>
                <a:lnTo>
                  <a:pt x="1412213" y="3471051"/>
                </a:lnTo>
                <a:lnTo>
                  <a:pt x="1401975" y="3477697"/>
                </a:lnTo>
                <a:close/>
                <a:moveTo>
                  <a:pt x="1588236" y="2882550"/>
                </a:moveTo>
                <a:lnTo>
                  <a:pt x="1586717" y="2891336"/>
                </a:lnTo>
                <a:lnTo>
                  <a:pt x="1591626" y="2889949"/>
                </a:lnTo>
                <a:close/>
                <a:moveTo>
                  <a:pt x="953047" y="4898630"/>
                </a:moveTo>
                <a:lnTo>
                  <a:pt x="963651" y="4906959"/>
                </a:lnTo>
                <a:lnTo>
                  <a:pt x="963496" y="4896612"/>
                </a:lnTo>
                <a:lnTo>
                  <a:pt x="953887" y="4897778"/>
                </a:lnTo>
                <a:close/>
                <a:moveTo>
                  <a:pt x="921096" y="4999590"/>
                </a:moveTo>
                <a:lnTo>
                  <a:pt x="917191" y="5012424"/>
                </a:lnTo>
                <a:lnTo>
                  <a:pt x="917051" y="5020600"/>
                </a:lnTo>
                <a:lnTo>
                  <a:pt x="924489" y="5012021"/>
                </a:lnTo>
                <a:lnTo>
                  <a:pt x="933506" y="5001977"/>
                </a:lnTo>
                <a:lnTo>
                  <a:pt x="927510" y="4996104"/>
                </a:lnTo>
                <a:lnTo>
                  <a:pt x="927105" y="4995618"/>
                </a:lnTo>
                <a:close/>
                <a:moveTo>
                  <a:pt x="1596271" y="2855674"/>
                </a:moveTo>
                <a:lnTo>
                  <a:pt x="1605424" y="2876422"/>
                </a:lnTo>
                <a:lnTo>
                  <a:pt x="1605995" y="2885888"/>
                </a:lnTo>
                <a:lnTo>
                  <a:pt x="1610858" y="2884513"/>
                </a:lnTo>
                <a:lnTo>
                  <a:pt x="1612984" y="2883423"/>
                </a:lnTo>
                <a:lnTo>
                  <a:pt x="1613911" y="2882041"/>
                </a:lnTo>
                <a:lnTo>
                  <a:pt x="1606423" y="2853863"/>
                </a:lnTo>
                <a:lnTo>
                  <a:pt x="1605401" y="2849257"/>
                </a:lnTo>
                <a:lnTo>
                  <a:pt x="1605273" y="2849350"/>
                </a:lnTo>
                <a:lnTo>
                  <a:pt x="1596523" y="2854929"/>
                </a:lnTo>
                <a:close/>
                <a:moveTo>
                  <a:pt x="1376929" y="3547708"/>
                </a:moveTo>
                <a:lnTo>
                  <a:pt x="1378727" y="3554824"/>
                </a:lnTo>
                <a:lnTo>
                  <a:pt x="1383012" y="3552437"/>
                </a:lnTo>
                <a:lnTo>
                  <a:pt x="1384238" y="3545024"/>
                </a:lnTo>
                <a:close/>
                <a:moveTo>
                  <a:pt x="931636" y="4959885"/>
                </a:moveTo>
                <a:lnTo>
                  <a:pt x="931314" y="4962493"/>
                </a:lnTo>
                <a:lnTo>
                  <a:pt x="932207" y="4963100"/>
                </a:lnTo>
                <a:lnTo>
                  <a:pt x="933335" y="4961399"/>
                </a:lnTo>
                <a:lnTo>
                  <a:pt x="932336" y="4960688"/>
                </a:lnTo>
                <a:close/>
                <a:moveTo>
                  <a:pt x="1211338" y="4067820"/>
                </a:moveTo>
                <a:lnTo>
                  <a:pt x="1212482" y="4067802"/>
                </a:lnTo>
                <a:lnTo>
                  <a:pt x="1214165" y="4066045"/>
                </a:lnTo>
                <a:lnTo>
                  <a:pt x="1213000" y="4063470"/>
                </a:lnTo>
                <a:close/>
                <a:moveTo>
                  <a:pt x="1348643" y="3631164"/>
                </a:moveTo>
                <a:lnTo>
                  <a:pt x="1348654" y="3631309"/>
                </a:lnTo>
                <a:lnTo>
                  <a:pt x="1348755" y="3631157"/>
                </a:lnTo>
                <a:close/>
                <a:moveTo>
                  <a:pt x="1174409" y="4179221"/>
                </a:moveTo>
                <a:lnTo>
                  <a:pt x="1172474" y="4190704"/>
                </a:lnTo>
                <a:lnTo>
                  <a:pt x="1174596" y="4192311"/>
                </a:lnTo>
                <a:lnTo>
                  <a:pt x="1175837" y="4193004"/>
                </a:lnTo>
                <a:lnTo>
                  <a:pt x="1183778" y="4183505"/>
                </a:lnTo>
                <a:close/>
                <a:moveTo>
                  <a:pt x="1612026" y="2789458"/>
                </a:moveTo>
                <a:lnTo>
                  <a:pt x="1612036" y="2789603"/>
                </a:lnTo>
                <a:lnTo>
                  <a:pt x="1612137" y="2789452"/>
                </a:lnTo>
                <a:close/>
                <a:moveTo>
                  <a:pt x="1691833" y="2533316"/>
                </a:moveTo>
                <a:lnTo>
                  <a:pt x="1731957" y="2545858"/>
                </a:lnTo>
                <a:lnTo>
                  <a:pt x="1731636" y="2544872"/>
                </a:lnTo>
                <a:lnTo>
                  <a:pt x="1731036" y="2542861"/>
                </a:lnTo>
                <a:lnTo>
                  <a:pt x="1719326" y="2539001"/>
                </a:lnTo>
                <a:lnTo>
                  <a:pt x="1695756" y="2527992"/>
                </a:lnTo>
                <a:lnTo>
                  <a:pt x="1693000" y="2529862"/>
                </a:lnTo>
                <a:close/>
                <a:moveTo>
                  <a:pt x="1099459" y="4413438"/>
                </a:moveTo>
                <a:lnTo>
                  <a:pt x="1098421" y="4431553"/>
                </a:lnTo>
                <a:lnTo>
                  <a:pt x="1094432" y="4463304"/>
                </a:lnTo>
                <a:lnTo>
                  <a:pt x="1106022" y="4477908"/>
                </a:lnTo>
                <a:lnTo>
                  <a:pt x="1104776" y="4446923"/>
                </a:lnTo>
                <a:lnTo>
                  <a:pt x="1104069" y="4418885"/>
                </a:lnTo>
                <a:close/>
                <a:moveTo>
                  <a:pt x="1738933" y="2381128"/>
                </a:moveTo>
                <a:lnTo>
                  <a:pt x="1744580" y="2388644"/>
                </a:lnTo>
                <a:lnTo>
                  <a:pt x="1746137" y="2391348"/>
                </a:lnTo>
                <a:lnTo>
                  <a:pt x="1752316" y="2388319"/>
                </a:lnTo>
                <a:lnTo>
                  <a:pt x="1752000" y="2387350"/>
                </a:lnTo>
                <a:lnTo>
                  <a:pt x="1751402" y="2385340"/>
                </a:lnTo>
                <a:lnTo>
                  <a:pt x="1739691" y="2381482"/>
                </a:lnTo>
                <a:close/>
                <a:moveTo>
                  <a:pt x="1187153" y="4125062"/>
                </a:moveTo>
                <a:lnTo>
                  <a:pt x="1196306" y="4145810"/>
                </a:lnTo>
                <a:lnTo>
                  <a:pt x="1196587" y="4150468"/>
                </a:lnTo>
                <a:lnTo>
                  <a:pt x="1203693" y="4152900"/>
                </a:lnTo>
                <a:lnTo>
                  <a:pt x="1203866" y="4152812"/>
                </a:lnTo>
                <a:lnTo>
                  <a:pt x="1204793" y="4151429"/>
                </a:lnTo>
                <a:lnTo>
                  <a:pt x="1197304" y="4123251"/>
                </a:lnTo>
                <a:lnTo>
                  <a:pt x="1196283" y="4118645"/>
                </a:lnTo>
                <a:lnTo>
                  <a:pt x="1196155" y="4118738"/>
                </a:lnTo>
                <a:lnTo>
                  <a:pt x="1187405" y="4124318"/>
                </a:lnTo>
                <a:close/>
                <a:moveTo>
                  <a:pt x="1152257" y="4234338"/>
                </a:moveTo>
                <a:lnTo>
                  <a:pt x="1158389" y="4258153"/>
                </a:lnTo>
                <a:lnTo>
                  <a:pt x="1158754" y="4251851"/>
                </a:lnTo>
                <a:lnTo>
                  <a:pt x="1160540" y="4230099"/>
                </a:lnTo>
                <a:lnTo>
                  <a:pt x="1152376" y="4234285"/>
                </a:lnTo>
                <a:close/>
                <a:moveTo>
                  <a:pt x="1254983" y="3906480"/>
                </a:moveTo>
                <a:lnTo>
                  <a:pt x="1260854" y="3914297"/>
                </a:lnTo>
                <a:lnTo>
                  <a:pt x="1261727" y="3915812"/>
                </a:lnTo>
                <a:lnTo>
                  <a:pt x="1265199" y="3914293"/>
                </a:lnTo>
                <a:lnTo>
                  <a:pt x="1267140" y="3913499"/>
                </a:lnTo>
                <a:lnTo>
                  <a:pt x="1269834" y="3901466"/>
                </a:lnTo>
                <a:lnTo>
                  <a:pt x="1272078" y="3895097"/>
                </a:lnTo>
                <a:lnTo>
                  <a:pt x="1256240" y="3905379"/>
                </a:lnTo>
                <a:close/>
                <a:moveTo>
                  <a:pt x="1281034" y="3822557"/>
                </a:moveTo>
                <a:lnTo>
                  <a:pt x="1291756" y="3832544"/>
                </a:lnTo>
                <a:lnTo>
                  <a:pt x="1299931" y="3836881"/>
                </a:lnTo>
                <a:lnTo>
                  <a:pt x="1300530" y="3835837"/>
                </a:lnTo>
                <a:lnTo>
                  <a:pt x="1287371" y="3816924"/>
                </a:lnTo>
                <a:close/>
                <a:moveTo>
                  <a:pt x="935651" y="4916276"/>
                </a:moveTo>
                <a:lnTo>
                  <a:pt x="935296" y="4923542"/>
                </a:lnTo>
                <a:lnTo>
                  <a:pt x="939416" y="4925592"/>
                </a:lnTo>
                <a:lnTo>
                  <a:pt x="949584" y="4919381"/>
                </a:lnTo>
                <a:lnTo>
                  <a:pt x="945942" y="4907199"/>
                </a:lnTo>
                <a:lnTo>
                  <a:pt x="945201" y="4906589"/>
                </a:lnTo>
                <a:close/>
                <a:moveTo>
                  <a:pt x="1235920" y="3961215"/>
                </a:moveTo>
                <a:lnTo>
                  <a:pt x="1242242" y="3977547"/>
                </a:lnTo>
                <a:lnTo>
                  <a:pt x="1252831" y="3972654"/>
                </a:lnTo>
                <a:lnTo>
                  <a:pt x="1239903" y="3957379"/>
                </a:lnTo>
                <a:close/>
                <a:moveTo>
                  <a:pt x="958989" y="4839111"/>
                </a:moveTo>
                <a:lnTo>
                  <a:pt x="961123" y="4841137"/>
                </a:lnTo>
                <a:lnTo>
                  <a:pt x="964715" y="4841789"/>
                </a:lnTo>
                <a:lnTo>
                  <a:pt x="964925" y="4837464"/>
                </a:lnTo>
                <a:lnTo>
                  <a:pt x="965068" y="4836131"/>
                </a:lnTo>
                <a:close/>
                <a:moveTo>
                  <a:pt x="1125868" y="4309216"/>
                </a:moveTo>
                <a:lnTo>
                  <a:pt x="1125665" y="4321583"/>
                </a:lnTo>
                <a:lnTo>
                  <a:pt x="1124682" y="4386917"/>
                </a:lnTo>
                <a:lnTo>
                  <a:pt x="1147786" y="4409416"/>
                </a:lnTo>
                <a:lnTo>
                  <a:pt x="1165361" y="4395846"/>
                </a:lnTo>
                <a:lnTo>
                  <a:pt x="1158803" y="4376812"/>
                </a:lnTo>
                <a:cubicBezTo>
                  <a:pt x="1153331" y="4360589"/>
                  <a:pt x="1146216" y="4338868"/>
                  <a:pt x="1138843" y="4315396"/>
                </a:cubicBezTo>
                <a:lnTo>
                  <a:pt x="1138243" y="4313387"/>
                </a:lnTo>
                <a:lnTo>
                  <a:pt x="1126534" y="4309527"/>
                </a:lnTo>
                <a:close/>
                <a:moveTo>
                  <a:pt x="1859977" y="1977348"/>
                </a:moveTo>
                <a:lnTo>
                  <a:pt x="1866285" y="1977092"/>
                </a:lnTo>
                <a:lnTo>
                  <a:pt x="1896412" y="1976605"/>
                </a:lnTo>
                <a:lnTo>
                  <a:pt x="1896745" y="1972763"/>
                </a:lnTo>
                <a:lnTo>
                  <a:pt x="1898306" y="1963322"/>
                </a:lnTo>
                <a:lnTo>
                  <a:pt x="1884937" y="1968231"/>
                </a:lnTo>
                <a:close/>
                <a:moveTo>
                  <a:pt x="1363298" y="3552700"/>
                </a:moveTo>
                <a:lnTo>
                  <a:pt x="1368263" y="3556328"/>
                </a:lnTo>
                <a:lnTo>
                  <a:pt x="1366945" y="3551368"/>
                </a:lnTo>
                <a:close/>
                <a:moveTo>
                  <a:pt x="1202908" y="4058847"/>
                </a:moveTo>
                <a:lnTo>
                  <a:pt x="1202918" y="4058991"/>
                </a:lnTo>
                <a:lnTo>
                  <a:pt x="1203020" y="4058840"/>
                </a:lnTo>
                <a:close/>
                <a:moveTo>
                  <a:pt x="945971" y="4871772"/>
                </a:moveTo>
                <a:lnTo>
                  <a:pt x="949112" y="4883953"/>
                </a:lnTo>
                <a:lnTo>
                  <a:pt x="954524" y="4882797"/>
                </a:lnTo>
                <a:lnTo>
                  <a:pt x="961199" y="4875362"/>
                </a:lnTo>
                <a:lnTo>
                  <a:pt x="963192" y="4873282"/>
                </a:lnTo>
                <a:lnTo>
                  <a:pt x="963221" y="4872663"/>
                </a:lnTo>
                <a:lnTo>
                  <a:pt x="959120" y="4866036"/>
                </a:lnTo>
                <a:close/>
                <a:moveTo>
                  <a:pt x="978202" y="4769450"/>
                </a:moveTo>
                <a:lnTo>
                  <a:pt x="983751" y="4790972"/>
                </a:lnTo>
                <a:lnTo>
                  <a:pt x="985686" y="4798434"/>
                </a:lnTo>
                <a:lnTo>
                  <a:pt x="994698" y="4792133"/>
                </a:lnTo>
                <a:cubicBezTo>
                  <a:pt x="997653" y="4791372"/>
                  <a:pt x="1001634" y="4791212"/>
                  <a:pt x="1006273" y="4791330"/>
                </a:cubicBezTo>
                <a:lnTo>
                  <a:pt x="1012297" y="4791668"/>
                </a:lnTo>
                <a:lnTo>
                  <a:pt x="1015693" y="4787751"/>
                </a:lnTo>
                <a:lnTo>
                  <a:pt x="1016565" y="4780186"/>
                </a:lnTo>
                <a:lnTo>
                  <a:pt x="1020197" y="4760664"/>
                </a:lnTo>
                <a:lnTo>
                  <a:pt x="1020348" y="4757404"/>
                </a:lnTo>
                <a:lnTo>
                  <a:pt x="1017886" y="4750945"/>
                </a:lnTo>
                <a:lnTo>
                  <a:pt x="1002233" y="4758971"/>
                </a:lnTo>
                <a:lnTo>
                  <a:pt x="988496" y="4764963"/>
                </a:lnTo>
                <a:lnTo>
                  <a:pt x="989826" y="4770222"/>
                </a:lnTo>
                <a:cubicBezTo>
                  <a:pt x="993299" y="4784194"/>
                  <a:pt x="995208" y="4792526"/>
                  <a:pt x="994408" y="4791046"/>
                </a:cubicBezTo>
                <a:cubicBezTo>
                  <a:pt x="994007" y="4790305"/>
                  <a:pt x="992851" y="4787254"/>
                  <a:pt x="991108" y="4782360"/>
                </a:cubicBezTo>
                <a:lnTo>
                  <a:pt x="985555" y="4766243"/>
                </a:lnTo>
                <a:close/>
                <a:moveTo>
                  <a:pt x="1152370" y="4215427"/>
                </a:moveTo>
                <a:lnTo>
                  <a:pt x="1153950" y="4216214"/>
                </a:lnTo>
                <a:lnTo>
                  <a:pt x="1158943" y="4211253"/>
                </a:lnTo>
                <a:lnTo>
                  <a:pt x="1157658" y="4209820"/>
                </a:lnTo>
                <a:lnTo>
                  <a:pt x="1155810" y="4207753"/>
                </a:lnTo>
                <a:close/>
                <a:moveTo>
                  <a:pt x="1574222" y="2869224"/>
                </a:moveTo>
                <a:lnTo>
                  <a:pt x="1574704" y="2893930"/>
                </a:lnTo>
                <a:lnTo>
                  <a:pt x="1576646" y="2893873"/>
                </a:lnTo>
                <a:lnTo>
                  <a:pt x="1577233" y="2888780"/>
                </a:lnTo>
                <a:lnTo>
                  <a:pt x="1581322" y="2866800"/>
                </a:lnTo>
                <a:lnTo>
                  <a:pt x="1580655" y="2865048"/>
                </a:lnTo>
                <a:close/>
                <a:moveTo>
                  <a:pt x="1148439" y="4219608"/>
                </a:moveTo>
                <a:lnTo>
                  <a:pt x="1148868" y="4221261"/>
                </a:lnTo>
                <a:lnTo>
                  <a:pt x="1150806" y="4219337"/>
                </a:lnTo>
                <a:lnTo>
                  <a:pt x="1149415" y="4218963"/>
                </a:lnTo>
                <a:close/>
                <a:moveTo>
                  <a:pt x="1126202" y="4288902"/>
                </a:moveTo>
                <a:lnTo>
                  <a:pt x="1126009" y="4300667"/>
                </a:lnTo>
                <a:lnTo>
                  <a:pt x="1135855" y="4305402"/>
                </a:lnTo>
                <a:lnTo>
                  <a:pt x="1132354" y="4293694"/>
                </a:lnTo>
                <a:close/>
                <a:moveTo>
                  <a:pt x="2254010" y="708321"/>
                </a:moveTo>
                <a:lnTo>
                  <a:pt x="2257586" y="722107"/>
                </a:lnTo>
                <a:lnTo>
                  <a:pt x="2264213" y="747840"/>
                </a:lnTo>
                <a:lnTo>
                  <a:pt x="2264577" y="741537"/>
                </a:lnTo>
                <a:lnTo>
                  <a:pt x="2267044" y="711507"/>
                </a:lnTo>
                <a:lnTo>
                  <a:pt x="2263254" y="710799"/>
                </a:lnTo>
                <a:close/>
                <a:moveTo>
                  <a:pt x="1344961" y="3592506"/>
                </a:moveTo>
                <a:lnTo>
                  <a:pt x="1346988" y="3610624"/>
                </a:lnTo>
                <a:lnTo>
                  <a:pt x="1350043" y="3612330"/>
                </a:lnTo>
                <a:lnTo>
                  <a:pt x="1356869" y="3613525"/>
                </a:lnTo>
                <a:lnTo>
                  <a:pt x="1359391" y="3615286"/>
                </a:lnTo>
                <a:lnTo>
                  <a:pt x="1362035" y="3611342"/>
                </a:lnTo>
                <a:cubicBezTo>
                  <a:pt x="1365930" y="3606005"/>
                  <a:pt x="1368829" y="3602455"/>
                  <a:pt x="1369944" y="3601348"/>
                </a:cubicBezTo>
                <a:cubicBezTo>
                  <a:pt x="1371058" y="3600244"/>
                  <a:pt x="1370713" y="3602349"/>
                  <a:pt x="1369453" y="3606433"/>
                </a:cubicBezTo>
                <a:lnTo>
                  <a:pt x="1364962" y="3619173"/>
                </a:lnTo>
                <a:lnTo>
                  <a:pt x="1370249" y="3622864"/>
                </a:lnTo>
                <a:lnTo>
                  <a:pt x="1370260" y="3622878"/>
                </a:lnTo>
                <a:lnTo>
                  <a:pt x="1374187" y="3624832"/>
                </a:lnTo>
                <a:lnTo>
                  <a:pt x="1380407" y="3619012"/>
                </a:lnTo>
                <a:lnTo>
                  <a:pt x="1385422" y="3615335"/>
                </a:lnTo>
                <a:lnTo>
                  <a:pt x="1373752" y="3576306"/>
                </a:lnTo>
                <a:lnTo>
                  <a:pt x="1370290" y="3577816"/>
                </a:lnTo>
                <a:lnTo>
                  <a:pt x="1351351" y="3587832"/>
                </a:lnTo>
                <a:close/>
                <a:moveTo>
                  <a:pt x="1710669" y="2427942"/>
                </a:moveTo>
                <a:lnTo>
                  <a:pt x="1714613" y="2448525"/>
                </a:lnTo>
                <a:lnTo>
                  <a:pt x="1716664" y="2456645"/>
                </a:lnTo>
                <a:lnTo>
                  <a:pt x="1718983" y="2453184"/>
                </a:lnTo>
                <a:cubicBezTo>
                  <a:pt x="1722879" y="2447847"/>
                  <a:pt x="1725779" y="2444296"/>
                  <a:pt x="1726893" y="2443191"/>
                </a:cubicBezTo>
                <a:cubicBezTo>
                  <a:pt x="1728008" y="2442085"/>
                  <a:pt x="1727662" y="2444191"/>
                  <a:pt x="1726401" y="2448276"/>
                </a:cubicBezTo>
                <a:lnTo>
                  <a:pt x="1721276" y="2462813"/>
                </a:lnTo>
                <a:lnTo>
                  <a:pt x="1738271" y="2454102"/>
                </a:lnTo>
                <a:lnTo>
                  <a:pt x="1754182" y="2438298"/>
                </a:lnTo>
                <a:lnTo>
                  <a:pt x="1751451" y="2431132"/>
                </a:lnTo>
                <a:lnTo>
                  <a:pt x="1739998" y="2406441"/>
                </a:lnTo>
                <a:lnTo>
                  <a:pt x="1722918" y="2418984"/>
                </a:lnTo>
                <a:close/>
                <a:moveTo>
                  <a:pt x="1370486" y="3506794"/>
                </a:moveTo>
                <a:lnTo>
                  <a:pt x="1371509" y="3519805"/>
                </a:lnTo>
                <a:lnTo>
                  <a:pt x="1375529" y="3540786"/>
                </a:lnTo>
                <a:lnTo>
                  <a:pt x="1384026" y="3537069"/>
                </a:lnTo>
                <a:lnTo>
                  <a:pt x="1385968" y="3536273"/>
                </a:lnTo>
                <a:lnTo>
                  <a:pt x="1388661" y="3524242"/>
                </a:lnTo>
                <a:lnTo>
                  <a:pt x="1398394" y="3496619"/>
                </a:lnTo>
                <a:lnTo>
                  <a:pt x="1397194" y="3494029"/>
                </a:lnTo>
                <a:lnTo>
                  <a:pt x="1391145" y="3487180"/>
                </a:lnTo>
                <a:lnTo>
                  <a:pt x="1382771" y="3494511"/>
                </a:lnTo>
                <a:close/>
                <a:moveTo>
                  <a:pt x="1608344" y="2750800"/>
                </a:moveTo>
                <a:lnTo>
                  <a:pt x="1610370" y="2768918"/>
                </a:lnTo>
                <a:lnTo>
                  <a:pt x="1613426" y="2770625"/>
                </a:lnTo>
                <a:lnTo>
                  <a:pt x="1620251" y="2771820"/>
                </a:lnTo>
                <a:lnTo>
                  <a:pt x="1622774" y="2773581"/>
                </a:lnTo>
                <a:lnTo>
                  <a:pt x="1625418" y="2769636"/>
                </a:lnTo>
                <a:cubicBezTo>
                  <a:pt x="1629312" y="2764299"/>
                  <a:pt x="1632211" y="2760749"/>
                  <a:pt x="1633326" y="2759643"/>
                </a:cubicBezTo>
                <a:cubicBezTo>
                  <a:pt x="1634441" y="2758538"/>
                  <a:pt x="1634095" y="2760644"/>
                  <a:pt x="1632835" y="2764728"/>
                </a:cubicBezTo>
                <a:lnTo>
                  <a:pt x="1628343" y="2777467"/>
                </a:lnTo>
                <a:lnTo>
                  <a:pt x="1633632" y="2781158"/>
                </a:lnTo>
                <a:lnTo>
                  <a:pt x="1633643" y="2781172"/>
                </a:lnTo>
                <a:lnTo>
                  <a:pt x="1637569" y="2783126"/>
                </a:lnTo>
                <a:lnTo>
                  <a:pt x="1643790" y="2777306"/>
                </a:lnTo>
                <a:lnTo>
                  <a:pt x="1648804" y="2773630"/>
                </a:lnTo>
                <a:lnTo>
                  <a:pt x="1637134" y="2734601"/>
                </a:lnTo>
                <a:lnTo>
                  <a:pt x="1633673" y="2736111"/>
                </a:lnTo>
                <a:lnTo>
                  <a:pt x="1614734" y="2746127"/>
                </a:lnTo>
                <a:close/>
                <a:moveTo>
                  <a:pt x="1537465" y="2975377"/>
                </a:moveTo>
                <a:lnTo>
                  <a:pt x="1543014" y="2996898"/>
                </a:lnTo>
                <a:lnTo>
                  <a:pt x="1554326" y="3040512"/>
                </a:lnTo>
                <a:lnTo>
                  <a:pt x="1554898" y="3040786"/>
                </a:lnTo>
                <a:cubicBezTo>
                  <a:pt x="1561028" y="3043740"/>
                  <a:pt x="1566057" y="3046208"/>
                  <a:pt x="1569057" y="3047843"/>
                </a:cubicBezTo>
                <a:lnTo>
                  <a:pt x="1569090" y="3047865"/>
                </a:lnTo>
                <a:lnTo>
                  <a:pt x="1570040" y="3036315"/>
                </a:lnTo>
                <a:lnTo>
                  <a:pt x="1572126" y="3018218"/>
                </a:lnTo>
                <a:lnTo>
                  <a:pt x="1569327" y="3010093"/>
                </a:lnTo>
                <a:lnTo>
                  <a:pt x="1555489" y="2967516"/>
                </a:lnTo>
                <a:close/>
                <a:moveTo>
                  <a:pt x="1318289" y="3668182"/>
                </a:moveTo>
                <a:lnTo>
                  <a:pt x="1319992" y="3671562"/>
                </a:lnTo>
                <a:lnTo>
                  <a:pt x="1323824" y="3666976"/>
                </a:lnTo>
                <a:close/>
                <a:moveTo>
                  <a:pt x="920196" y="4931951"/>
                </a:moveTo>
                <a:lnTo>
                  <a:pt x="923378" y="4937682"/>
                </a:lnTo>
                <a:lnTo>
                  <a:pt x="925920" y="4935483"/>
                </a:lnTo>
                <a:lnTo>
                  <a:pt x="927799" y="4928893"/>
                </a:lnTo>
                <a:lnTo>
                  <a:pt x="924659" y="4927426"/>
                </a:lnTo>
                <a:lnTo>
                  <a:pt x="920893" y="4931246"/>
                </a:lnTo>
                <a:close/>
                <a:moveTo>
                  <a:pt x="1209197" y="4013621"/>
                </a:moveTo>
                <a:lnTo>
                  <a:pt x="1210180" y="4015850"/>
                </a:lnTo>
                <a:lnTo>
                  <a:pt x="1211252" y="4033641"/>
                </a:lnTo>
                <a:lnTo>
                  <a:pt x="1215806" y="4039762"/>
                </a:lnTo>
                <a:lnTo>
                  <a:pt x="1216300" y="4039024"/>
                </a:lnTo>
                <a:cubicBezTo>
                  <a:pt x="1220194" y="4033688"/>
                  <a:pt x="1223094" y="4030138"/>
                  <a:pt x="1224209" y="4029031"/>
                </a:cubicBezTo>
                <a:cubicBezTo>
                  <a:pt x="1225323" y="4027927"/>
                  <a:pt x="1224977" y="4030033"/>
                  <a:pt x="1223717" y="4034116"/>
                </a:cubicBezTo>
                <a:lnTo>
                  <a:pt x="1219823" y="4045160"/>
                </a:lnTo>
                <a:lnTo>
                  <a:pt x="1223089" y="4049551"/>
                </a:lnTo>
                <a:lnTo>
                  <a:pt x="1224514" y="4050545"/>
                </a:lnTo>
                <a:lnTo>
                  <a:pt x="1224524" y="4050560"/>
                </a:lnTo>
                <a:lnTo>
                  <a:pt x="1228244" y="4052411"/>
                </a:lnTo>
                <a:lnTo>
                  <a:pt x="1234357" y="4025933"/>
                </a:lnTo>
                <a:lnTo>
                  <a:pt x="1234139" y="4024467"/>
                </a:lnTo>
                <a:lnTo>
                  <a:pt x="1228016" y="4003990"/>
                </a:lnTo>
                <a:lnTo>
                  <a:pt x="1224555" y="4005499"/>
                </a:lnTo>
                <a:close/>
                <a:moveTo>
                  <a:pt x="880820" y="5054530"/>
                </a:moveTo>
                <a:lnTo>
                  <a:pt x="882438" y="5061263"/>
                </a:lnTo>
                <a:lnTo>
                  <a:pt x="885278" y="5057735"/>
                </a:lnTo>
                <a:lnTo>
                  <a:pt x="887792" y="5054769"/>
                </a:lnTo>
                <a:close/>
                <a:moveTo>
                  <a:pt x="1286832" y="3763617"/>
                </a:moveTo>
                <a:lnTo>
                  <a:pt x="1288751" y="3771013"/>
                </a:lnTo>
                <a:lnTo>
                  <a:pt x="1291377" y="3768698"/>
                </a:lnTo>
                <a:close/>
                <a:moveTo>
                  <a:pt x="1581673" y="2826477"/>
                </a:moveTo>
                <a:lnTo>
                  <a:pt x="1583375" y="2829856"/>
                </a:lnTo>
                <a:lnTo>
                  <a:pt x="1587207" y="2825271"/>
                </a:lnTo>
                <a:close/>
                <a:moveTo>
                  <a:pt x="1200831" y="4034547"/>
                </a:moveTo>
                <a:lnTo>
                  <a:pt x="1201251" y="4038306"/>
                </a:lnTo>
                <a:lnTo>
                  <a:pt x="1202757" y="4039146"/>
                </a:lnTo>
                <a:close/>
                <a:moveTo>
                  <a:pt x="993264" y="4693468"/>
                </a:moveTo>
                <a:lnTo>
                  <a:pt x="987991" y="4724747"/>
                </a:lnTo>
                <a:lnTo>
                  <a:pt x="984187" y="4745959"/>
                </a:lnTo>
                <a:lnTo>
                  <a:pt x="1000689" y="4733863"/>
                </a:lnTo>
                <a:lnTo>
                  <a:pt x="1009508" y="4728952"/>
                </a:lnTo>
                <a:lnTo>
                  <a:pt x="1008515" y="4726344"/>
                </a:lnTo>
                <a:lnTo>
                  <a:pt x="1007604" y="4724379"/>
                </a:lnTo>
                <a:lnTo>
                  <a:pt x="1003390" y="4726498"/>
                </a:lnTo>
                <a:lnTo>
                  <a:pt x="1005783" y="4720456"/>
                </a:lnTo>
                <a:close/>
                <a:moveTo>
                  <a:pt x="1846042" y="1982391"/>
                </a:moveTo>
                <a:lnTo>
                  <a:pt x="1845912" y="2007031"/>
                </a:lnTo>
                <a:lnTo>
                  <a:pt x="1884618" y="1997966"/>
                </a:lnTo>
                <a:lnTo>
                  <a:pt x="1923678" y="1984421"/>
                </a:lnTo>
                <a:lnTo>
                  <a:pt x="1876980" y="1981204"/>
                </a:lnTo>
                <a:lnTo>
                  <a:pt x="1854330" y="1979404"/>
                </a:lnTo>
                <a:close/>
                <a:moveTo>
                  <a:pt x="996275" y="4675599"/>
                </a:moveTo>
                <a:lnTo>
                  <a:pt x="996122" y="4676508"/>
                </a:lnTo>
                <a:lnTo>
                  <a:pt x="1001643" y="4683855"/>
                </a:lnTo>
                <a:lnTo>
                  <a:pt x="1015821" y="4708448"/>
                </a:lnTo>
                <a:lnTo>
                  <a:pt x="1021609" y="4702184"/>
                </a:lnTo>
                <a:lnTo>
                  <a:pt x="1025720" y="4698628"/>
                </a:lnTo>
                <a:lnTo>
                  <a:pt x="1025753" y="4689588"/>
                </a:lnTo>
                <a:lnTo>
                  <a:pt x="1029114" y="4654198"/>
                </a:lnTo>
                <a:lnTo>
                  <a:pt x="1021464" y="4659076"/>
                </a:lnTo>
                <a:cubicBezTo>
                  <a:pt x="1013635" y="4663639"/>
                  <a:pt x="1005824" y="4668239"/>
                  <a:pt x="997028" y="4674939"/>
                </a:cubicBezTo>
                <a:close/>
                <a:moveTo>
                  <a:pt x="979278" y="4728826"/>
                </a:moveTo>
                <a:lnTo>
                  <a:pt x="982489" y="4741290"/>
                </a:lnTo>
                <a:lnTo>
                  <a:pt x="982852" y="4734989"/>
                </a:lnTo>
                <a:lnTo>
                  <a:pt x="983733" y="4724269"/>
                </a:lnTo>
                <a:lnTo>
                  <a:pt x="982582" y="4726183"/>
                </a:lnTo>
                <a:close/>
                <a:moveTo>
                  <a:pt x="963541" y="4778360"/>
                </a:moveTo>
                <a:lnTo>
                  <a:pt x="964603" y="4779776"/>
                </a:lnTo>
                <a:lnTo>
                  <a:pt x="964569" y="4777460"/>
                </a:lnTo>
                <a:close/>
                <a:moveTo>
                  <a:pt x="912572" y="4939653"/>
                </a:moveTo>
                <a:lnTo>
                  <a:pt x="914131" y="4939742"/>
                </a:lnTo>
                <a:lnTo>
                  <a:pt x="916855" y="4939660"/>
                </a:lnTo>
                <a:lnTo>
                  <a:pt x="915652" y="4936542"/>
                </a:lnTo>
                <a:close/>
                <a:moveTo>
                  <a:pt x="1164013" y="4139320"/>
                </a:moveTo>
                <a:lnTo>
                  <a:pt x="1171166" y="4141768"/>
                </a:lnTo>
                <a:lnTo>
                  <a:pt x="1171311" y="4140993"/>
                </a:lnTo>
                <a:lnTo>
                  <a:pt x="1169590" y="4135700"/>
                </a:lnTo>
                <a:close/>
                <a:moveTo>
                  <a:pt x="940261" y="4849288"/>
                </a:moveTo>
                <a:lnTo>
                  <a:pt x="943404" y="4861731"/>
                </a:lnTo>
                <a:lnTo>
                  <a:pt x="953312" y="4856654"/>
                </a:lnTo>
                <a:lnTo>
                  <a:pt x="950218" y="4851659"/>
                </a:lnTo>
                <a:lnTo>
                  <a:pt x="948537" y="4849492"/>
                </a:lnTo>
                <a:close/>
                <a:moveTo>
                  <a:pt x="1255627" y="3848061"/>
                </a:moveTo>
                <a:lnTo>
                  <a:pt x="1259577" y="3846124"/>
                </a:lnTo>
                <a:lnTo>
                  <a:pt x="1258223" y="3845266"/>
                </a:lnTo>
                <a:close/>
                <a:moveTo>
                  <a:pt x="1250748" y="3862553"/>
                </a:moveTo>
                <a:lnTo>
                  <a:pt x="1270744" y="3872503"/>
                </a:lnTo>
                <a:lnTo>
                  <a:pt x="1274993" y="3874547"/>
                </a:lnTo>
                <a:lnTo>
                  <a:pt x="1279627" y="3871150"/>
                </a:lnTo>
                <a:lnTo>
                  <a:pt x="1275083" y="3855955"/>
                </a:lnTo>
                <a:lnTo>
                  <a:pt x="1266781" y="3850691"/>
                </a:lnTo>
                <a:close/>
                <a:moveTo>
                  <a:pt x="1345911" y="3559051"/>
                </a:moveTo>
                <a:lnTo>
                  <a:pt x="1352218" y="3558796"/>
                </a:lnTo>
                <a:lnTo>
                  <a:pt x="1352991" y="3558784"/>
                </a:lnTo>
                <a:lnTo>
                  <a:pt x="1350635" y="3557326"/>
                </a:lnTo>
                <a:close/>
                <a:moveTo>
                  <a:pt x="1533919" y="2961465"/>
                </a:moveTo>
                <a:lnTo>
                  <a:pt x="1534898" y="2965336"/>
                </a:lnTo>
                <a:lnTo>
                  <a:pt x="1550984" y="2957092"/>
                </a:lnTo>
                <a:lnTo>
                  <a:pt x="1549931" y="2955334"/>
                </a:lnTo>
                <a:lnTo>
                  <a:pt x="1549909" y="2955276"/>
                </a:lnTo>
                <a:lnTo>
                  <a:pt x="1549624" y="2955464"/>
                </a:lnTo>
                <a:cubicBezTo>
                  <a:pt x="1544971" y="2957724"/>
                  <a:pt x="1539618" y="2959764"/>
                  <a:pt x="1534569" y="2961319"/>
                </a:cubicBezTo>
                <a:close/>
                <a:moveTo>
                  <a:pt x="922206" y="4903228"/>
                </a:moveTo>
                <a:lnTo>
                  <a:pt x="918594" y="4915093"/>
                </a:lnTo>
                <a:lnTo>
                  <a:pt x="918595" y="4915094"/>
                </a:lnTo>
                <a:lnTo>
                  <a:pt x="920816" y="4916337"/>
                </a:lnTo>
                <a:lnTo>
                  <a:pt x="923366" y="4917605"/>
                </a:lnTo>
                <a:lnTo>
                  <a:pt x="925893" y="4914690"/>
                </a:lnTo>
                <a:lnTo>
                  <a:pt x="938270" y="4900903"/>
                </a:lnTo>
                <a:lnTo>
                  <a:pt x="937447" y="4900226"/>
                </a:lnTo>
                <a:lnTo>
                  <a:pt x="924597" y="4902519"/>
                </a:lnTo>
                <a:close/>
                <a:moveTo>
                  <a:pt x="1715428" y="2384647"/>
                </a:moveTo>
                <a:lnTo>
                  <a:pt x="1716571" y="2384630"/>
                </a:lnTo>
                <a:lnTo>
                  <a:pt x="1719783" y="2381276"/>
                </a:lnTo>
                <a:lnTo>
                  <a:pt x="1721066" y="2380076"/>
                </a:lnTo>
                <a:lnTo>
                  <a:pt x="1718349" y="2377000"/>
                </a:lnTo>
                <a:close/>
                <a:moveTo>
                  <a:pt x="929212" y="4879441"/>
                </a:moveTo>
                <a:lnTo>
                  <a:pt x="929102" y="4879822"/>
                </a:lnTo>
                <a:lnTo>
                  <a:pt x="937518" y="4886432"/>
                </a:lnTo>
                <a:lnTo>
                  <a:pt x="939599" y="4885987"/>
                </a:lnTo>
                <a:lnTo>
                  <a:pt x="936573" y="4875869"/>
                </a:lnTo>
                <a:lnTo>
                  <a:pt x="933112" y="4877378"/>
                </a:lnTo>
                <a:close/>
                <a:moveTo>
                  <a:pt x="1128346" y="4244765"/>
                </a:moveTo>
                <a:lnTo>
                  <a:pt x="1128744" y="4246308"/>
                </a:lnTo>
                <a:lnTo>
                  <a:pt x="1149846" y="4268271"/>
                </a:lnTo>
                <a:lnTo>
                  <a:pt x="1159044" y="4275896"/>
                </a:lnTo>
                <a:lnTo>
                  <a:pt x="1146371" y="4236905"/>
                </a:lnTo>
                <a:close/>
                <a:moveTo>
                  <a:pt x="1186434" y="4060233"/>
                </a:moveTo>
                <a:lnTo>
                  <a:pt x="1182168" y="4085535"/>
                </a:lnTo>
                <a:lnTo>
                  <a:pt x="1185870" y="4085351"/>
                </a:lnTo>
                <a:lnTo>
                  <a:pt x="1189575" y="4080918"/>
                </a:lnTo>
                <a:lnTo>
                  <a:pt x="1187197" y="4059858"/>
                </a:lnTo>
                <a:close/>
                <a:moveTo>
                  <a:pt x="932982" y="4863031"/>
                </a:moveTo>
                <a:lnTo>
                  <a:pt x="932450" y="4867345"/>
                </a:lnTo>
                <a:lnTo>
                  <a:pt x="933927" y="4866588"/>
                </a:lnTo>
                <a:close/>
                <a:moveTo>
                  <a:pt x="1678561" y="2495679"/>
                </a:moveTo>
                <a:lnTo>
                  <a:pt x="1676564" y="2507530"/>
                </a:lnTo>
                <a:lnTo>
                  <a:pt x="1678685" y="2509137"/>
                </a:lnTo>
                <a:lnTo>
                  <a:pt x="1679927" y="2509831"/>
                </a:lnTo>
                <a:lnTo>
                  <a:pt x="1694271" y="2492672"/>
                </a:lnTo>
                <a:lnTo>
                  <a:pt x="1695243" y="2491821"/>
                </a:lnTo>
                <a:lnTo>
                  <a:pt x="1698279" y="2486301"/>
                </a:lnTo>
                <a:lnTo>
                  <a:pt x="1696323" y="2486998"/>
                </a:lnTo>
                <a:lnTo>
                  <a:pt x="1695734" y="2486480"/>
                </a:lnTo>
                <a:lnTo>
                  <a:pt x="1678793" y="2495441"/>
                </a:lnTo>
                <a:close/>
                <a:moveTo>
                  <a:pt x="1291652" y="3723672"/>
                </a:moveTo>
                <a:lnTo>
                  <a:pt x="1297522" y="3731489"/>
                </a:lnTo>
                <a:lnTo>
                  <a:pt x="1300105" y="3735968"/>
                </a:lnTo>
                <a:lnTo>
                  <a:pt x="1313263" y="3735577"/>
                </a:lnTo>
                <a:lnTo>
                  <a:pt x="1313850" y="3730485"/>
                </a:lnTo>
                <a:lnTo>
                  <a:pt x="1317939" y="3708505"/>
                </a:lnTo>
                <a:lnTo>
                  <a:pt x="1317272" y="3706754"/>
                </a:lnTo>
                <a:lnTo>
                  <a:pt x="1292909" y="3722570"/>
                </a:lnTo>
                <a:close/>
                <a:moveTo>
                  <a:pt x="1605410" y="2725459"/>
                </a:moveTo>
                <a:lnTo>
                  <a:pt x="1606299" y="2733059"/>
                </a:lnTo>
                <a:lnTo>
                  <a:pt x="1631078" y="2719261"/>
                </a:lnTo>
                <a:close/>
                <a:moveTo>
                  <a:pt x="1324529" y="3616708"/>
                </a:moveTo>
                <a:lnTo>
                  <a:pt x="1331496" y="3614785"/>
                </a:lnTo>
                <a:lnTo>
                  <a:pt x="1331405" y="3608814"/>
                </a:lnTo>
                <a:lnTo>
                  <a:pt x="1329052" y="3607136"/>
                </a:lnTo>
                <a:lnTo>
                  <a:pt x="1325565" y="3614396"/>
                </a:lnTo>
                <a:close/>
                <a:moveTo>
                  <a:pt x="1536581" y="2942585"/>
                </a:moveTo>
                <a:lnTo>
                  <a:pt x="1536870" y="2942771"/>
                </a:lnTo>
                <a:lnTo>
                  <a:pt x="1536907" y="2942737"/>
                </a:lnTo>
                <a:close/>
                <a:moveTo>
                  <a:pt x="1003216" y="4635075"/>
                </a:moveTo>
                <a:lnTo>
                  <a:pt x="999608" y="4655960"/>
                </a:lnTo>
                <a:lnTo>
                  <a:pt x="1011281" y="4647403"/>
                </a:lnTo>
                <a:lnTo>
                  <a:pt x="1008355" y="4646294"/>
                </a:lnTo>
                <a:close/>
                <a:moveTo>
                  <a:pt x="1369009" y="3473644"/>
                </a:moveTo>
                <a:lnTo>
                  <a:pt x="1369423" y="3479647"/>
                </a:lnTo>
                <a:lnTo>
                  <a:pt x="1369700" y="3491869"/>
                </a:lnTo>
                <a:lnTo>
                  <a:pt x="1381793" y="3479247"/>
                </a:lnTo>
                <a:lnTo>
                  <a:pt x="1383076" y="3478046"/>
                </a:lnTo>
                <a:lnTo>
                  <a:pt x="1378734" y="3473130"/>
                </a:lnTo>
                <a:close/>
                <a:moveTo>
                  <a:pt x="1341329" y="3561191"/>
                </a:moveTo>
                <a:lnTo>
                  <a:pt x="1342916" y="3574764"/>
                </a:lnTo>
                <a:lnTo>
                  <a:pt x="1361812" y="3564242"/>
                </a:lnTo>
                <a:lnTo>
                  <a:pt x="1359173" y="3562609"/>
                </a:lnTo>
                <a:close/>
                <a:moveTo>
                  <a:pt x="971406" y="4735128"/>
                </a:moveTo>
                <a:lnTo>
                  <a:pt x="972240" y="4740640"/>
                </a:lnTo>
                <a:lnTo>
                  <a:pt x="973400" y="4750567"/>
                </a:lnTo>
                <a:lnTo>
                  <a:pt x="974104" y="4753349"/>
                </a:lnTo>
                <a:lnTo>
                  <a:pt x="979911" y="4749093"/>
                </a:lnTo>
                <a:lnTo>
                  <a:pt x="974553" y="4732609"/>
                </a:lnTo>
                <a:close/>
                <a:moveTo>
                  <a:pt x="1011251" y="4608201"/>
                </a:moveTo>
                <a:lnTo>
                  <a:pt x="1020406" y="4628947"/>
                </a:lnTo>
                <a:lnTo>
                  <a:pt x="1021084" y="4640216"/>
                </a:lnTo>
                <a:lnTo>
                  <a:pt x="1031566" y="4632534"/>
                </a:lnTo>
                <a:lnTo>
                  <a:pt x="1039159" y="4581042"/>
                </a:lnTo>
                <a:lnTo>
                  <a:pt x="1035627" y="4584444"/>
                </a:lnTo>
                <a:lnTo>
                  <a:pt x="1014413" y="4598841"/>
                </a:lnTo>
                <a:close/>
                <a:moveTo>
                  <a:pt x="1172555" y="4095865"/>
                </a:moveTo>
                <a:lnTo>
                  <a:pt x="1174257" y="4099245"/>
                </a:lnTo>
                <a:lnTo>
                  <a:pt x="1174513" y="4098939"/>
                </a:lnTo>
                <a:lnTo>
                  <a:pt x="1174805" y="4095375"/>
                </a:lnTo>
                <a:close/>
                <a:moveTo>
                  <a:pt x="1580894" y="2798035"/>
                </a:moveTo>
                <a:lnTo>
                  <a:pt x="1578560" y="2816783"/>
                </a:lnTo>
                <a:lnTo>
                  <a:pt x="1594988" y="2815963"/>
                </a:lnTo>
                <a:lnTo>
                  <a:pt x="1598693" y="2811531"/>
                </a:lnTo>
                <a:lnTo>
                  <a:pt x="1596315" y="2790469"/>
                </a:lnTo>
                <a:close/>
                <a:moveTo>
                  <a:pt x="1587912" y="2775002"/>
                </a:moveTo>
                <a:lnTo>
                  <a:pt x="1594878" y="2773080"/>
                </a:lnTo>
                <a:lnTo>
                  <a:pt x="1594787" y="2767109"/>
                </a:lnTo>
                <a:lnTo>
                  <a:pt x="1592434" y="2765431"/>
                </a:lnTo>
                <a:lnTo>
                  <a:pt x="1588948" y="2772690"/>
                </a:lnTo>
                <a:close/>
                <a:moveTo>
                  <a:pt x="1141098" y="4191300"/>
                </a:moveTo>
                <a:lnTo>
                  <a:pt x="1143015" y="4198697"/>
                </a:lnTo>
                <a:lnTo>
                  <a:pt x="1145640" y="4196381"/>
                </a:lnTo>
                <a:close/>
                <a:moveTo>
                  <a:pt x="1683208" y="2468765"/>
                </a:moveTo>
                <a:lnTo>
                  <a:pt x="1681689" y="2477552"/>
                </a:lnTo>
                <a:lnTo>
                  <a:pt x="1686597" y="2476164"/>
                </a:lnTo>
                <a:close/>
                <a:moveTo>
                  <a:pt x="1641977" y="2598501"/>
                </a:moveTo>
                <a:lnTo>
                  <a:pt x="1643146" y="2603010"/>
                </a:lnTo>
                <a:lnTo>
                  <a:pt x="1655927" y="2602712"/>
                </a:lnTo>
                <a:close/>
                <a:moveTo>
                  <a:pt x="1691243" y="2441889"/>
                </a:moveTo>
                <a:lnTo>
                  <a:pt x="1700396" y="2462637"/>
                </a:lnTo>
                <a:lnTo>
                  <a:pt x="1700967" y="2472103"/>
                </a:lnTo>
                <a:lnTo>
                  <a:pt x="1705829" y="2470728"/>
                </a:lnTo>
                <a:lnTo>
                  <a:pt x="1707955" y="2469638"/>
                </a:lnTo>
                <a:lnTo>
                  <a:pt x="1708883" y="2468256"/>
                </a:lnTo>
                <a:lnTo>
                  <a:pt x="1701395" y="2440078"/>
                </a:lnTo>
                <a:lnTo>
                  <a:pt x="1700373" y="2435472"/>
                </a:lnTo>
                <a:lnTo>
                  <a:pt x="1700245" y="2435565"/>
                </a:lnTo>
                <a:lnTo>
                  <a:pt x="1691494" y="2441145"/>
                </a:lnTo>
                <a:close/>
                <a:moveTo>
                  <a:pt x="1267060" y="3787730"/>
                </a:moveTo>
                <a:lnTo>
                  <a:pt x="1267083" y="3788008"/>
                </a:lnTo>
                <a:lnTo>
                  <a:pt x="1267183" y="3787907"/>
                </a:lnTo>
                <a:close/>
                <a:moveTo>
                  <a:pt x="1127266" y="4230002"/>
                </a:moveTo>
                <a:lnTo>
                  <a:pt x="1127180" y="4234007"/>
                </a:lnTo>
                <a:lnTo>
                  <a:pt x="1142824" y="4225990"/>
                </a:lnTo>
                <a:lnTo>
                  <a:pt x="1142110" y="4223791"/>
                </a:lnTo>
                <a:lnTo>
                  <a:pt x="1140506" y="4224853"/>
                </a:lnTo>
                <a:close/>
                <a:moveTo>
                  <a:pt x="1201026" y="3995103"/>
                </a:moveTo>
                <a:lnTo>
                  <a:pt x="1202869" y="3999279"/>
                </a:lnTo>
                <a:lnTo>
                  <a:pt x="1223528" y="3987776"/>
                </a:lnTo>
                <a:lnTo>
                  <a:pt x="1220116" y="3974935"/>
                </a:lnTo>
                <a:lnTo>
                  <a:pt x="1204189" y="3985743"/>
                </a:lnTo>
                <a:close/>
                <a:moveTo>
                  <a:pt x="1759074" y="2223307"/>
                </a:moveTo>
                <a:lnTo>
                  <a:pt x="1764943" y="2231125"/>
                </a:lnTo>
                <a:lnTo>
                  <a:pt x="1777918" y="2253628"/>
                </a:lnTo>
                <a:lnTo>
                  <a:pt x="1796870" y="2254845"/>
                </a:lnTo>
                <a:lnTo>
                  <a:pt x="1797175" y="2255172"/>
                </a:lnTo>
                <a:lnTo>
                  <a:pt x="1797418" y="2254881"/>
                </a:lnTo>
                <a:lnTo>
                  <a:pt x="1796870" y="2254845"/>
                </a:lnTo>
                <a:lnTo>
                  <a:pt x="1787751" y="2245043"/>
                </a:lnTo>
                <a:cubicBezTo>
                  <a:pt x="1787751" y="2245043"/>
                  <a:pt x="1783313" y="2232878"/>
                  <a:pt x="1777290" y="2214538"/>
                </a:cubicBezTo>
                <a:lnTo>
                  <a:pt x="1776418" y="2211762"/>
                </a:lnTo>
                <a:lnTo>
                  <a:pt x="1760330" y="2222207"/>
                </a:lnTo>
                <a:close/>
                <a:moveTo>
                  <a:pt x="1340115" y="3550816"/>
                </a:moveTo>
                <a:lnTo>
                  <a:pt x="1340723" y="3556013"/>
                </a:lnTo>
                <a:lnTo>
                  <a:pt x="1345287" y="3554016"/>
                </a:lnTo>
                <a:close/>
                <a:moveTo>
                  <a:pt x="2305306" y="484104"/>
                </a:moveTo>
                <a:lnTo>
                  <a:pt x="2304074" y="491232"/>
                </a:lnTo>
                <a:lnTo>
                  <a:pt x="2307628" y="489173"/>
                </a:lnTo>
                <a:close/>
                <a:moveTo>
                  <a:pt x="1530009" y="2944816"/>
                </a:moveTo>
                <a:lnTo>
                  <a:pt x="1530664" y="2948232"/>
                </a:lnTo>
                <a:lnTo>
                  <a:pt x="1532122" y="2946957"/>
                </a:lnTo>
                <a:lnTo>
                  <a:pt x="1533561" y="2945688"/>
                </a:lnTo>
                <a:close/>
                <a:moveTo>
                  <a:pt x="1343789" y="3533794"/>
                </a:moveTo>
                <a:lnTo>
                  <a:pt x="1348324" y="3541761"/>
                </a:lnTo>
                <a:lnTo>
                  <a:pt x="1357678" y="3548595"/>
                </a:lnTo>
                <a:lnTo>
                  <a:pt x="1365320" y="3545252"/>
                </a:lnTo>
                <a:lnTo>
                  <a:pt x="1363405" y="3538049"/>
                </a:lnTo>
                <a:lnTo>
                  <a:pt x="1359036" y="3518357"/>
                </a:lnTo>
                <a:lnTo>
                  <a:pt x="1350622" y="3526861"/>
                </a:lnTo>
                <a:close/>
                <a:moveTo>
                  <a:pt x="894973" y="4957381"/>
                </a:moveTo>
                <a:lnTo>
                  <a:pt x="895889" y="4956925"/>
                </a:lnTo>
                <a:lnTo>
                  <a:pt x="895388" y="4956964"/>
                </a:lnTo>
                <a:close/>
                <a:moveTo>
                  <a:pt x="1706999" y="2375673"/>
                </a:moveTo>
                <a:lnTo>
                  <a:pt x="1707007" y="2375818"/>
                </a:lnTo>
                <a:lnTo>
                  <a:pt x="1707109" y="2375667"/>
                </a:lnTo>
                <a:close/>
                <a:moveTo>
                  <a:pt x="909430" y="4907004"/>
                </a:moveTo>
                <a:lnTo>
                  <a:pt x="909617" y="4910077"/>
                </a:lnTo>
                <a:lnTo>
                  <a:pt x="912377" y="4911620"/>
                </a:lnTo>
                <a:lnTo>
                  <a:pt x="912634" y="4906057"/>
                </a:lnTo>
                <a:close/>
                <a:moveTo>
                  <a:pt x="1127647" y="4212059"/>
                </a:moveTo>
                <a:lnTo>
                  <a:pt x="1127646" y="4212091"/>
                </a:lnTo>
                <a:lnTo>
                  <a:pt x="1127752" y="4212159"/>
                </a:lnTo>
                <a:lnTo>
                  <a:pt x="1127789" y="4212125"/>
                </a:lnTo>
                <a:close/>
                <a:moveTo>
                  <a:pt x="1290014" y="3695124"/>
                </a:moveTo>
                <a:lnTo>
                  <a:pt x="1287912" y="3702026"/>
                </a:lnTo>
                <a:lnTo>
                  <a:pt x="1291721" y="3700075"/>
                </a:lnTo>
                <a:close/>
                <a:moveTo>
                  <a:pt x="1305536" y="3645618"/>
                </a:moveTo>
                <a:lnTo>
                  <a:pt x="1313017" y="3658595"/>
                </a:lnTo>
                <a:lnTo>
                  <a:pt x="1331606" y="3657670"/>
                </a:lnTo>
                <a:lnTo>
                  <a:pt x="1335310" y="3653236"/>
                </a:lnTo>
                <a:lnTo>
                  <a:pt x="1332933" y="3632175"/>
                </a:lnTo>
                <a:close/>
                <a:moveTo>
                  <a:pt x="937310" y="4813797"/>
                </a:moveTo>
                <a:lnTo>
                  <a:pt x="936985" y="4820401"/>
                </a:lnTo>
                <a:lnTo>
                  <a:pt x="944446" y="4826046"/>
                </a:lnTo>
                <a:lnTo>
                  <a:pt x="950709" y="4822219"/>
                </a:lnTo>
                <a:lnTo>
                  <a:pt x="946095" y="4820064"/>
                </a:lnTo>
                <a:close/>
                <a:moveTo>
                  <a:pt x="1296469" y="3672938"/>
                </a:moveTo>
                <a:lnTo>
                  <a:pt x="1293834" y="3682167"/>
                </a:lnTo>
                <a:lnTo>
                  <a:pt x="1305522" y="3677320"/>
                </a:lnTo>
                <a:cubicBezTo>
                  <a:pt x="1307614" y="3676683"/>
                  <a:pt x="1305530" y="3678810"/>
                  <a:pt x="1300857" y="3682629"/>
                </a:cubicBezTo>
                <a:lnTo>
                  <a:pt x="1291674" y="3689670"/>
                </a:lnTo>
                <a:lnTo>
                  <a:pt x="1291638" y="3689788"/>
                </a:lnTo>
                <a:lnTo>
                  <a:pt x="1293193" y="3695931"/>
                </a:lnTo>
                <a:lnTo>
                  <a:pt x="1293796" y="3698445"/>
                </a:lnTo>
                <a:lnTo>
                  <a:pt x="1308529" y="3683810"/>
                </a:lnTo>
                <a:lnTo>
                  <a:pt x="1305800" y="3676645"/>
                </a:lnTo>
                <a:lnTo>
                  <a:pt x="1303382" y="3671432"/>
                </a:lnTo>
                <a:close/>
                <a:moveTo>
                  <a:pt x="972285" y="4701772"/>
                </a:moveTo>
                <a:lnTo>
                  <a:pt x="975861" y="4715559"/>
                </a:lnTo>
                <a:lnTo>
                  <a:pt x="978497" y="4725791"/>
                </a:lnTo>
                <a:lnTo>
                  <a:pt x="983787" y="4723598"/>
                </a:lnTo>
                <a:lnTo>
                  <a:pt x="985319" y="4704958"/>
                </a:lnTo>
                <a:lnTo>
                  <a:pt x="981529" y="4704249"/>
                </a:lnTo>
                <a:close/>
                <a:moveTo>
                  <a:pt x="1178794" y="4044390"/>
                </a:moveTo>
                <a:lnTo>
                  <a:pt x="1180166" y="4044011"/>
                </a:lnTo>
                <a:lnTo>
                  <a:pt x="1180566" y="4040546"/>
                </a:lnTo>
                <a:lnTo>
                  <a:pt x="1179830" y="4042079"/>
                </a:lnTo>
                <a:close/>
                <a:moveTo>
                  <a:pt x="972827" y="4696749"/>
                </a:moveTo>
                <a:lnTo>
                  <a:pt x="985443" y="4703038"/>
                </a:lnTo>
                <a:lnTo>
                  <a:pt x="985475" y="4703059"/>
                </a:lnTo>
                <a:lnTo>
                  <a:pt x="986425" y="4691509"/>
                </a:lnTo>
                <a:lnTo>
                  <a:pt x="987122" y="4685470"/>
                </a:lnTo>
                <a:lnTo>
                  <a:pt x="986196" y="4684421"/>
                </a:lnTo>
                <a:lnTo>
                  <a:pt x="977821" y="4691753"/>
                </a:lnTo>
                <a:close/>
                <a:moveTo>
                  <a:pt x="1590331" y="2729100"/>
                </a:moveTo>
                <a:lnTo>
                  <a:pt x="1588819" y="2736595"/>
                </a:lnTo>
                <a:lnTo>
                  <a:pt x="1594322" y="2736432"/>
                </a:lnTo>
                <a:lnTo>
                  <a:pt x="1594253" y="2731857"/>
                </a:lnTo>
                <a:lnTo>
                  <a:pt x="1594434" y="2728110"/>
                </a:lnTo>
                <a:close/>
                <a:moveTo>
                  <a:pt x="879307" y="4985703"/>
                </a:moveTo>
                <a:lnTo>
                  <a:pt x="876861" y="5000214"/>
                </a:lnTo>
                <a:lnTo>
                  <a:pt x="872850" y="5022578"/>
                </a:lnTo>
                <a:lnTo>
                  <a:pt x="877871" y="5042431"/>
                </a:lnTo>
                <a:lnTo>
                  <a:pt x="885629" y="5037007"/>
                </a:lnTo>
                <a:cubicBezTo>
                  <a:pt x="888586" y="5036245"/>
                  <a:pt x="892566" y="5036085"/>
                  <a:pt x="897204" y="5036204"/>
                </a:cubicBezTo>
                <a:lnTo>
                  <a:pt x="903231" y="5036541"/>
                </a:lnTo>
                <a:lnTo>
                  <a:pt x="911570" y="5026922"/>
                </a:lnTo>
                <a:lnTo>
                  <a:pt x="910290" y="5023606"/>
                </a:lnTo>
                <a:lnTo>
                  <a:pt x="911228" y="5003405"/>
                </a:lnTo>
                <a:lnTo>
                  <a:pt x="897655" y="5008154"/>
                </a:lnTo>
                <a:cubicBezTo>
                  <a:pt x="890913" y="5009664"/>
                  <a:pt x="885983" y="5009787"/>
                  <a:pt x="886254" y="5007633"/>
                </a:cubicBezTo>
                <a:cubicBezTo>
                  <a:pt x="886525" y="5005479"/>
                  <a:pt x="893675" y="4999247"/>
                  <a:pt x="902428" y="4991854"/>
                </a:cubicBezTo>
                <a:lnTo>
                  <a:pt x="914509" y="4981199"/>
                </a:lnTo>
                <a:lnTo>
                  <a:pt x="914628" y="4980639"/>
                </a:lnTo>
                <a:lnTo>
                  <a:pt x="911102" y="4976403"/>
                </a:lnTo>
                <a:lnTo>
                  <a:pt x="901477" y="4974173"/>
                </a:lnTo>
                <a:lnTo>
                  <a:pt x="881727" y="4985316"/>
                </a:lnTo>
                <a:close/>
                <a:moveTo>
                  <a:pt x="2275139" y="553744"/>
                </a:moveTo>
                <a:lnTo>
                  <a:pt x="2277951" y="564587"/>
                </a:lnTo>
                <a:lnTo>
                  <a:pt x="2283246" y="585143"/>
                </a:lnTo>
                <a:lnTo>
                  <a:pt x="2285025" y="583016"/>
                </a:lnTo>
                <a:lnTo>
                  <a:pt x="2287409" y="553987"/>
                </a:lnTo>
                <a:lnTo>
                  <a:pt x="2283619" y="553279"/>
                </a:lnTo>
                <a:lnTo>
                  <a:pt x="2277786" y="551715"/>
                </a:lnTo>
                <a:close/>
                <a:moveTo>
                  <a:pt x="933691" y="4811216"/>
                </a:moveTo>
                <a:lnTo>
                  <a:pt x="934080" y="4816177"/>
                </a:lnTo>
                <a:lnTo>
                  <a:pt x="935319" y="4812380"/>
                </a:lnTo>
                <a:close/>
                <a:moveTo>
                  <a:pt x="935502" y="4804164"/>
                </a:moveTo>
                <a:lnTo>
                  <a:pt x="935748" y="4804349"/>
                </a:lnTo>
                <a:cubicBezTo>
                  <a:pt x="940142" y="4807144"/>
                  <a:pt x="946218" y="4810481"/>
                  <a:pt x="953047" y="4814016"/>
                </a:cubicBezTo>
                <a:lnTo>
                  <a:pt x="962496" y="4818719"/>
                </a:lnTo>
                <a:lnTo>
                  <a:pt x="965183" y="4817978"/>
                </a:lnTo>
                <a:lnTo>
                  <a:pt x="964975" y="4804286"/>
                </a:lnTo>
                <a:lnTo>
                  <a:pt x="960015" y="4793592"/>
                </a:lnTo>
                <a:lnTo>
                  <a:pt x="953965" y="4786743"/>
                </a:lnTo>
                <a:lnTo>
                  <a:pt x="945593" y="4794074"/>
                </a:lnTo>
                <a:close/>
                <a:moveTo>
                  <a:pt x="1225196" y="3882585"/>
                </a:moveTo>
                <a:lnTo>
                  <a:pt x="1231498" y="3883689"/>
                </a:lnTo>
                <a:cubicBezTo>
                  <a:pt x="1235810" y="3885482"/>
                  <a:pt x="1240230" y="3888462"/>
                  <a:pt x="1244879" y="3893025"/>
                </a:cubicBezTo>
                <a:lnTo>
                  <a:pt x="1247371" y="3896345"/>
                </a:lnTo>
                <a:lnTo>
                  <a:pt x="1255037" y="3889174"/>
                </a:lnTo>
                <a:lnTo>
                  <a:pt x="1267851" y="3879780"/>
                </a:lnTo>
                <a:lnTo>
                  <a:pt x="1243093" y="3868217"/>
                </a:lnTo>
                <a:lnTo>
                  <a:pt x="1234107" y="3874865"/>
                </a:lnTo>
                <a:lnTo>
                  <a:pt x="1231650" y="3876662"/>
                </a:lnTo>
                <a:lnTo>
                  <a:pt x="1231896" y="3880756"/>
                </a:lnTo>
                <a:cubicBezTo>
                  <a:pt x="1230640" y="3882661"/>
                  <a:pt x="1228768" y="3883422"/>
                  <a:pt x="1226471" y="3882691"/>
                </a:cubicBezTo>
                <a:lnTo>
                  <a:pt x="1225676" y="3881992"/>
                </a:lnTo>
                <a:close/>
                <a:moveTo>
                  <a:pt x="1324502" y="3566787"/>
                </a:moveTo>
                <a:lnTo>
                  <a:pt x="1325123" y="3577082"/>
                </a:lnTo>
                <a:lnTo>
                  <a:pt x="1321375" y="3578421"/>
                </a:lnTo>
                <a:lnTo>
                  <a:pt x="1330940" y="3578138"/>
                </a:lnTo>
                <a:lnTo>
                  <a:pt x="1330871" y="3573563"/>
                </a:lnTo>
                <a:lnTo>
                  <a:pt x="1331317" y="3564331"/>
                </a:lnTo>
                <a:close/>
                <a:moveTo>
                  <a:pt x="965626" y="4705136"/>
                </a:moveTo>
                <a:lnTo>
                  <a:pt x="966562" y="4717048"/>
                </a:lnTo>
                <a:lnTo>
                  <a:pt x="968002" y="4724566"/>
                </a:lnTo>
                <a:lnTo>
                  <a:pt x="968307" y="4721734"/>
                </a:lnTo>
                <a:cubicBezTo>
                  <a:pt x="968637" y="4720098"/>
                  <a:pt x="969173" y="4721421"/>
                  <a:pt x="969851" y="4724856"/>
                </a:cubicBezTo>
                <a:lnTo>
                  <a:pt x="970495" y="4729108"/>
                </a:lnTo>
                <a:lnTo>
                  <a:pt x="973069" y="4728041"/>
                </a:lnTo>
                <a:close/>
                <a:moveTo>
                  <a:pt x="1264893" y="3753516"/>
                </a:moveTo>
                <a:lnTo>
                  <a:pt x="1279584" y="3778747"/>
                </a:lnTo>
                <a:lnTo>
                  <a:pt x="1279812" y="3778856"/>
                </a:lnTo>
                <a:lnTo>
                  <a:pt x="1280004" y="3778728"/>
                </a:lnTo>
                <a:lnTo>
                  <a:pt x="1281979" y="3776986"/>
                </a:lnTo>
                <a:lnTo>
                  <a:pt x="1274723" y="3752724"/>
                </a:lnTo>
                <a:lnTo>
                  <a:pt x="1271829" y="3752957"/>
                </a:lnTo>
                <a:lnTo>
                  <a:pt x="1272300" y="3753761"/>
                </a:lnTo>
                <a:lnTo>
                  <a:pt x="1270977" y="3753025"/>
                </a:lnTo>
                <a:close/>
                <a:moveTo>
                  <a:pt x="1129212" y="4181158"/>
                </a:moveTo>
                <a:lnTo>
                  <a:pt x="1127967" y="4197003"/>
                </a:lnTo>
                <a:lnTo>
                  <a:pt x="1127828" y="4203536"/>
                </a:lnTo>
                <a:lnTo>
                  <a:pt x="1134106" y="4206553"/>
                </a:lnTo>
                <a:lnTo>
                  <a:pt x="1136243" y="4204668"/>
                </a:lnTo>
                <a:close/>
                <a:moveTo>
                  <a:pt x="912858" y="4867808"/>
                </a:moveTo>
                <a:lnTo>
                  <a:pt x="918251" y="4871769"/>
                </a:lnTo>
                <a:lnTo>
                  <a:pt x="918528" y="4871691"/>
                </a:lnTo>
                <a:lnTo>
                  <a:pt x="920470" y="4862642"/>
                </a:lnTo>
                <a:close/>
                <a:moveTo>
                  <a:pt x="1628849" y="2594538"/>
                </a:moveTo>
                <a:lnTo>
                  <a:pt x="1629831" y="2603320"/>
                </a:lnTo>
                <a:lnTo>
                  <a:pt x="1634259" y="2603216"/>
                </a:lnTo>
                <a:lnTo>
                  <a:pt x="1631944" y="2595472"/>
                </a:lnTo>
                <a:close/>
                <a:moveTo>
                  <a:pt x="884100" y="4957262"/>
                </a:moveTo>
                <a:lnTo>
                  <a:pt x="883650" y="4959932"/>
                </a:lnTo>
                <a:lnTo>
                  <a:pt x="886850" y="4960207"/>
                </a:lnTo>
                <a:lnTo>
                  <a:pt x="889197" y="4957436"/>
                </a:lnTo>
                <a:close/>
                <a:moveTo>
                  <a:pt x="904113" y="4892716"/>
                </a:moveTo>
                <a:lnTo>
                  <a:pt x="905667" y="4896237"/>
                </a:lnTo>
                <a:lnTo>
                  <a:pt x="913833" y="4893562"/>
                </a:lnTo>
                <a:lnTo>
                  <a:pt x="915283" y="4886808"/>
                </a:lnTo>
                <a:close/>
                <a:moveTo>
                  <a:pt x="1349533" y="3476501"/>
                </a:moveTo>
                <a:lnTo>
                  <a:pt x="1353106" y="3476447"/>
                </a:lnTo>
                <a:lnTo>
                  <a:pt x="1353540" y="3476797"/>
                </a:lnTo>
                <a:lnTo>
                  <a:pt x="1353297" y="3474655"/>
                </a:lnTo>
                <a:close/>
                <a:moveTo>
                  <a:pt x="1323602" y="3554272"/>
                </a:moveTo>
                <a:lnTo>
                  <a:pt x="1323771" y="3554657"/>
                </a:lnTo>
                <a:lnTo>
                  <a:pt x="1324288" y="3563216"/>
                </a:lnTo>
                <a:lnTo>
                  <a:pt x="1324863" y="3562951"/>
                </a:lnTo>
                <a:lnTo>
                  <a:pt x="1331525" y="3560037"/>
                </a:lnTo>
                <a:lnTo>
                  <a:pt x="1332207" y="3545921"/>
                </a:lnTo>
                <a:lnTo>
                  <a:pt x="1331975" y="3545778"/>
                </a:lnTo>
                <a:close/>
                <a:moveTo>
                  <a:pt x="1144278" y="4122805"/>
                </a:moveTo>
                <a:lnTo>
                  <a:pt x="1142177" y="4129709"/>
                </a:lnTo>
                <a:lnTo>
                  <a:pt x="1145984" y="4127757"/>
                </a:lnTo>
                <a:close/>
                <a:moveTo>
                  <a:pt x="1159799" y="4073300"/>
                </a:moveTo>
                <a:lnTo>
                  <a:pt x="1167044" y="4085865"/>
                </a:lnTo>
                <a:lnTo>
                  <a:pt x="1167820" y="4086251"/>
                </a:lnTo>
                <a:lnTo>
                  <a:pt x="1175588" y="4085864"/>
                </a:lnTo>
                <a:lnTo>
                  <a:pt x="1176200" y="4078411"/>
                </a:lnTo>
                <a:lnTo>
                  <a:pt x="1177808" y="4064464"/>
                </a:lnTo>
                <a:close/>
                <a:moveTo>
                  <a:pt x="1150735" y="4100621"/>
                </a:moveTo>
                <a:lnTo>
                  <a:pt x="1146201" y="4116488"/>
                </a:lnTo>
                <a:lnTo>
                  <a:pt x="1145902" y="4117471"/>
                </a:lnTo>
                <a:lnTo>
                  <a:pt x="1147457" y="4123614"/>
                </a:lnTo>
                <a:lnTo>
                  <a:pt x="1148062" y="4126128"/>
                </a:lnTo>
                <a:lnTo>
                  <a:pt x="1161985" y="4112297"/>
                </a:lnTo>
                <a:lnTo>
                  <a:pt x="1157825" y="4099501"/>
                </a:lnTo>
                <a:lnTo>
                  <a:pt x="1157647" y="4099115"/>
                </a:lnTo>
                <a:close/>
                <a:moveTo>
                  <a:pt x="1524975" y="2912176"/>
                </a:moveTo>
                <a:lnTo>
                  <a:pt x="1525824" y="2922973"/>
                </a:lnTo>
                <a:lnTo>
                  <a:pt x="1527024" y="2929233"/>
                </a:lnTo>
                <a:lnTo>
                  <a:pt x="1535532" y="2933467"/>
                </a:lnTo>
                <a:lnTo>
                  <a:pt x="1543032" y="2937073"/>
                </a:lnTo>
                <a:lnTo>
                  <a:pt x="1535824" y="2917993"/>
                </a:lnTo>
                <a:lnTo>
                  <a:pt x="1535194" y="2911253"/>
                </a:lnTo>
                <a:lnTo>
                  <a:pt x="1525083" y="2912067"/>
                </a:lnTo>
                <a:close/>
                <a:moveTo>
                  <a:pt x="2264844" y="561636"/>
                </a:moveTo>
                <a:lnTo>
                  <a:pt x="2276618" y="582059"/>
                </a:lnTo>
                <a:lnTo>
                  <a:pt x="2277075" y="582966"/>
                </a:lnTo>
                <a:lnTo>
                  <a:pt x="2269086" y="558384"/>
                </a:lnTo>
                <a:close/>
                <a:moveTo>
                  <a:pt x="941996" y="4756922"/>
                </a:moveTo>
                <a:lnTo>
                  <a:pt x="953436" y="4764906"/>
                </a:lnTo>
                <a:lnTo>
                  <a:pt x="955733" y="4767964"/>
                </a:lnTo>
                <a:lnTo>
                  <a:pt x="956413" y="4767772"/>
                </a:lnTo>
                <a:lnTo>
                  <a:pt x="963594" y="4761054"/>
                </a:lnTo>
                <a:lnTo>
                  <a:pt x="965026" y="4760004"/>
                </a:lnTo>
                <a:lnTo>
                  <a:pt x="960558" y="4743190"/>
                </a:lnTo>
                <a:close/>
                <a:moveTo>
                  <a:pt x="1059257" y="4384395"/>
                </a:moveTo>
                <a:lnTo>
                  <a:pt x="1063291" y="4393323"/>
                </a:lnTo>
                <a:lnTo>
                  <a:pt x="1067028" y="4393265"/>
                </a:lnTo>
                <a:lnTo>
                  <a:pt x="1068187" y="4383118"/>
                </a:lnTo>
                <a:lnTo>
                  <a:pt x="1068043" y="4376317"/>
                </a:lnTo>
                <a:lnTo>
                  <a:pt x="1064013" y="4371555"/>
                </a:lnTo>
                <a:lnTo>
                  <a:pt x="1062202" y="4376693"/>
                </a:lnTo>
                <a:close/>
                <a:moveTo>
                  <a:pt x="905041" y="4873946"/>
                </a:moveTo>
                <a:lnTo>
                  <a:pt x="905264" y="4875440"/>
                </a:lnTo>
                <a:lnTo>
                  <a:pt x="906468" y="4875100"/>
                </a:lnTo>
                <a:close/>
                <a:moveTo>
                  <a:pt x="1202354" y="3929074"/>
                </a:moveTo>
                <a:lnTo>
                  <a:pt x="1200018" y="3942936"/>
                </a:lnTo>
                <a:lnTo>
                  <a:pt x="1202772" y="3941672"/>
                </a:lnTo>
                <a:lnTo>
                  <a:pt x="1211030" y="3933053"/>
                </a:lnTo>
                <a:lnTo>
                  <a:pt x="1209774" y="3921928"/>
                </a:lnTo>
                <a:close/>
                <a:moveTo>
                  <a:pt x="1332746" y="3514394"/>
                </a:moveTo>
                <a:lnTo>
                  <a:pt x="1338706" y="3524864"/>
                </a:lnTo>
                <a:lnTo>
                  <a:pt x="1347876" y="3514650"/>
                </a:lnTo>
                <a:lnTo>
                  <a:pt x="1356766" y="3505371"/>
                </a:lnTo>
                <a:lnTo>
                  <a:pt x="1355509" y="3494246"/>
                </a:lnTo>
                <a:lnTo>
                  <a:pt x="1338994" y="3510154"/>
                </a:lnTo>
                <a:close/>
                <a:moveTo>
                  <a:pt x="999670" y="4571410"/>
                </a:moveTo>
                <a:lnTo>
                  <a:pt x="1001520" y="4578595"/>
                </a:lnTo>
                <a:lnTo>
                  <a:pt x="1003299" y="4576467"/>
                </a:lnTo>
                <a:lnTo>
                  <a:pt x="1004123" y="4566447"/>
                </a:lnTo>
                <a:lnTo>
                  <a:pt x="999952" y="4571193"/>
                </a:lnTo>
                <a:close/>
                <a:moveTo>
                  <a:pt x="1272641" y="3704001"/>
                </a:moveTo>
                <a:lnTo>
                  <a:pt x="1277476" y="3707375"/>
                </a:lnTo>
                <a:lnTo>
                  <a:pt x="1278768" y="3706712"/>
                </a:lnTo>
                <a:lnTo>
                  <a:pt x="1279114" y="3699248"/>
                </a:lnTo>
                <a:close/>
                <a:moveTo>
                  <a:pt x="891716" y="4912682"/>
                </a:moveTo>
                <a:lnTo>
                  <a:pt x="889528" y="4925339"/>
                </a:lnTo>
                <a:lnTo>
                  <a:pt x="895306" y="4934316"/>
                </a:lnTo>
                <a:lnTo>
                  <a:pt x="900980" y="4939005"/>
                </a:lnTo>
                <a:lnTo>
                  <a:pt x="904634" y="4939211"/>
                </a:lnTo>
                <a:lnTo>
                  <a:pt x="912975" y="4929591"/>
                </a:lnTo>
                <a:lnTo>
                  <a:pt x="911697" y="4926273"/>
                </a:lnTo>
                <a:lnTo>
                  <a:pt x="911940" y="4921012"/>
                </a:lnTo>
                <a:lnTo>
                  <a:pt x="910200" y="4919771"/>
                </a:lnTo>
                <a:lnTo>
                  <a:pt x="910626" y="4926839"/>
                </a:lnTo>
                <a:cubicBezTo>
                  <a:pt x="908112" y="4930653"/>
                  <a:pt x="903140" y="4929881"/>
                  <a:pt x="897225" y="4921760"/>
                </a:cubicBezTo>
                <a:lnTo>
                  <a:pt x="892875" y="4912264"/>
                </a:lnTo>
                <a:close/>
                <a:moveTo>
                  <a:pt x="902651" y="4876178"/>
                </a:moveTo>
                <a:lnTo>
                  <a:pt x="904646" y="4875614"/>
                </a:lnTo>
                <a:lnTo>
                  <a:pt x="903973" y="4873839"/>
                </a:lnTo>
                <a:lnTo>
                  <a:pt x="903282" y="4874307"/>
                </a:lnTo>
                <a:close/>
                <a:moveTo>
                  <a:pt x="1729730" y="2250415"/>
                </a:moveTo>
                <a:lnTo>
                  <a:pt x="1762060" y="2252578"/>
                </a:lnTo>
                <a:lnTo>
                  <a:pt x="1755548" y="2238540"/>
                </a:lnTo>
                <a:lnTo>
                  <a:pt x="1749499" y="2231690"/>
                </a:lnTo>
                <a:lnTo>
                  <a:pt x="1741126" y="2239021"/>
                </a:lnTo>
                <a:close/>
                <a:moveTo>
                  <a:pt x="1262476" y="3733031"/>
                </a:moveTo>
                <a:lnTo>
                  <a:pt x="1262107" y="3735204"/>
                </a:lnTo>
                <a:lnTo>
                  <a:pt x="1263254" y="3734007"/>
                </a:lnTo>
                <a:close/>
                <a:moveTo>
                  <a:pt x="1018592" y="4506501"/>
                </a:moveTo>
                <a:lnTo>
                  <a:pt x="1008356" y="4567227"/>
                </a:lnTo>
                <a:lnTo>
                  <a:pt x="1007627" y="4571288"/>
                </a:lnTo>
                <a:lnTo>
                  <a:pt x="1015685" y="4561650"/>
                </a:lnTo>
                <a:lnTo>
                  <a:pt x="1016655" y="4560801"/>
                </a:lnTo>
                <a:lnTo>
                  <a:pt x="1026515" y="4542877"/>
                </a:lnTo>
                <a:cubicBezTo>
                  <a:pt x="1036709" y="4526372"/>
                  <a:pt x="1046077" y="4514381"/>
                  <a:pt x="1048306" y="4512171"/>
                </a:cubicBezTo>
                <a:cubicBezTo>
                  <a:pt x="1050536" y="4509959"/>
                  <a:pt x="1046923" y="4520595"/>
                  <a:pt x="1041836" y="4534212"/>
                </a:cubicBezTo>
                <a:lnTo>
                  <a:pt x="1035436" y="4550958"/>
                </a:lnTo>
                <a:lnTo>
                  <a:pt x="1043614" y="4550833"/>
                </a:lnTo>
                <a:lnTo>
                  <a:pt x="1047355" y="4525474"/>
                </a:lnTo>
                <a:lnTo>
                  <a:pt x="1054702" y="4480292"/>
                </a:lnTo>
                <a:lnTo>
                  <a:pt x="1044333" y="4487964"/>
                </a:lnTo>
                <a:lnTo>
                  <a:pt x="1041874" y="4489761"/>
                </a:lnTo>
                <a:lnTo>
                  <a:pt x="1042121" y="4493854"/>
                </a:lnTo>
                <a:cubicBezTo>
                  <a:pt x="1040864" y="4495761"/>
                  <a:pt x="1038992" y="4496521"/>
                  <a:pt x="1036696" y="4495790"/>
                </a:cubicBezTo>
                <a:lnTo>
                  <a:pt x="1035304" y="4494565"/>
                </a:lnTo>
                <a:lnTo>
                  <a:pt x="1021659" y="4504544"/>
                </a:lnTo>
                <a:close/>
                <a:moveTo>
                  <a:pt x="1175639" y="4006105"/>
                </a:moveTo>
                <a:lnTo>
                  <a:pt x="1185203" y="4005819"/>
                </a:lnTo>
                <a:lnTo>
                  <a:pt x="1185174" y="4003858"/>
                </a:lnTo>
                <a:lnTo>
                  <a:pt x="1183310" y="3998967"/>
                </a:lnTo>
                <a:lnTo>
                  <a:pt x="1179166" y="4001092"/>
                </a:lnTo>
                <a:lnTo>
                  <a:pt x="1179387" y="4004766"/>
                </a:lnTo>
                <a:close/>
                <a:moveTo>
                  <a:pt x="1076105" y="4322064"/>
                </a:moveTo>
                <a:lnTo>
                  <a:pt x="1076629" y="4322900"/>
                </a:lnTo>
                <a:cubicBezTo>
                  <a:pt x="1084578" y="4332894"/>
                  <a:pt x="1093003" y="4341373"/>
                  <a:pt x="1095776" y="4357226"/>
                </a:cubicBezTo>
                <a:lnTo>
                  <a:pt x="1095940" y="4358988"/>
                </a:lnTo>
                <a:lnTo>
                  <a:pt x="1102082" y="4364909"/>
                </a:lnTo>
                <a:lnTo>
                  <a:pt x="1102723" y="4365532"/>
                </a:lnTo>
                <a:lnTo>
                  <a:pt x="1101154" y="4303340"/>
                </a:lnTo>
                <a:lnTo>
                  <a:pt x="1090891" y="4311207"/>
                </a:lnTo>
                <a:close/>
                <a:moveTo>
                  <a:pt x="2269677" y="532690"/>
                </a:moveTo>
                <a:lnTo>
                  <a:pt x="2272801" y="544733"/>
                </a:lnTo>
                <a:lnTo>
                  <a:pt x="2273373" y="545008"/>
                </a:lnTo>
                <a:lnTo>
                  <a:pt x="2276729" y="546680"/>
                </a:lnTo>
                <a:lnTo>
                  <a:pt x="2288405" y="541841"/>
                </a:lnTo>
                <a:cubicBezTo>
                  <a:pt x="2290497" y="541203"/>
                  <a:pt x="2288411" y="543330"/>
                  <a:pt x="2283740" y="547151"/>
                </a:cubicBezTo>
                <a:lnTo>
                  <a:pt x="2281348" y="548985"/>
                </a:lnTo>
                <a:lnTo>
                  <a:pt x="2287532" y="552067"/>
                </a:lnTo>
                <a:lnTo>
                  <a:pt x="2287566" y="552088"/>
                </a:lnTo>
                <a:lnTo>
                  <a:pt x="2288514" y="540538"/>
                </a:lnTo>
                <a:lnTo>
                  <a:pt x="2290999" y="518988"/>
                </a:lnTo>
                <a:lnTo>
                  <a:pt x="2278837" y="526744"/>
                </a:lnTo>
                <a:close/>
                <a:moveTo>
                  <a:pt x="1295768" y="3624294"/>
                </a:moveTo>
                <a:lnTo>
                  <a:pt x="1295575" y="3625436"/>
                </a:lnTo>
                <a:lnTo>
                  <a:pt x="1296635" y="3624501"/>
                </a:lnTo>
                <a:lnTo>
                  <a:pt x="1296954" y="3623526"/>
                </a:lnTo>
                <a:close/>
                <a:moveTo>
                  <a:pt x="1676645" y="2412692"/>
                </a:moveTo>
                <a:lnTo>
                  <a:pt x="1678347" y="2416071"/>
                </a:lnTo>
                <a:lnTo>
                  <a:pt x="1682178" y="2411486"/>
                </a:lnTo>
                <a:close/>
                <a:moveTo>
                  <a:pt x="1525858" y="2891326"/>
                </a:moveTo>
                <a:lnTo>
                  <a:pt x="1525490" y="2893499"/>
                </a:lnTo>
                <a:lnTo>
                  <a:pt x="1526637" y="2892302"/>
                </a:lnTo>
                <a:close/>
                <a:moveTo>
                  <a:pt x="2235574" y="637120"/>
                </a:moveTo>
                <a:lnTo>
                  <a:pt x="2237535" y="644719"/>
                </a:lnTo>
                <a:lnTo>
                  <a:pt x="2242761" y="644641"/>
                </a:lnTo>
                <a:cubicBezTo>
                  <a:pt x="2248952" y="647518"/>
                  <a:pt x="2252749" y="652585"/>
                  <a:pt x="2250372" y="657423"/>
                </a:cubicBezTo>
                <a:lnTo>
                  <a:pt x="2242720" y="664794"/>
                </a:lnTo>
                <a:lnTo>
                  <a:pt x="2252438" y="702254"/>
                </a:lnTo>
                <a:lnTo>
                  <a:pt x="2253009" y="702529"/>
                </a:lnTo>
                <a:cubicBezTo>
                  <a:pt x="2259139" y="705483"/>
                  <a:pt x="2264168" y="707951"/>
                  <a:pt x="2267168" y="709586"/>
                </a:cubicBezTo>
                <a:lnTo>
                  <a:pt x="2267200" y="709607"/>
                </a:lnTo>
                <a:lnTo>
                  <a:pt x="2268150" y="698058"/>
                </a:lnTo>
                <a:cubicBezTo>
                  <a:pt x="2269734" y="681540"/>
                  <a:pt x="2271689" y="663899"/>
                  <a:pt x="2273938" y="647854"/>
                </a:cubicBezTo>
                <a:lnTo>
                  <a:pt x="2278027" y="625874"/>
                </a:lnTo>
                <a:lnTo>
                  <a:pt x="2275260" y="618613"/>
                </a:lnTo>
                <a:lnTo>
                  <a:pt x="2259606" y="626641"/>
                </a:lnTo>
                <a:close/>
                <a:moveTo>
                  <a:pt x="994718" y="4575207"/>
                </a:moveTo>
                <a:lnTo>
                  <a:pt x="994893" y="4575510"/>
                </a:lnTo>
                <a:lnTo>
                  <a:pt x="995350" y="4576418"/>
                </a:lnTo>
                <a:lnTo>
                  <a:pt x="994909" y="4575060"/>
                </a:lnTo>
                <a:close/>
                <a:moveTo>
                  <a:pt x="964271" y="4670874"/>
                </a:moveTo>
                <a:lnTo>
                  <a:pt x="964953" y="4673503"/>
                </a:lnTo>
                <a:lnTo>
                  <a:pt x="965991" y="4674340"/>
                </a:lnTo>
                <a:lnTo>
                  <a:pt x="966379" y="4679002"/>
                </a:lnTo>
                <a:lnTo>
                  <a:pt x="968096" y="4685622"/>
                </a:lnTo>
                <a:lnTo>
                  <a:pt x="976845" y="4676488"/>
                </a:lnTo>
                <a:lnTo>
                  <a:pt x="978130" y="4675288"/>
                </a:lnTo>
                <a:lnTo>
                  <a:pt x="973786" y="4670372"/>
                </a:lnTo>
                <a:close/>
                <a:moveTo>
                  <a:pt x="931830" y="4773205"/>
                </a:moveTo>
                <a:lnTo>
                  <a:pt x="931933" y="4774690"/>
                </a:lnTo>
                <a:lnTo>
                  <a:pt x="938416" y="4772857"/>
                </a:lnTo>
                <a:close/>
                <a:moveTo>
                  <a:pt x="863986" y="4988149"/>
                </a:moveTo>
                <a:lnTo>
                  <a:pt x="864731" y="4991025"/>
                </a:lnTo>
                <a:lnTo>
                  <a:pt x="871358" y="5016757"/>
                </a:lnTo>
                <a:lnTo>
                  <a:pt x="871722" y="5010454"/>
                </a:lnTo>
                <a:lnTo>
                  <a:pt x="873682" y="4986601"/>
                </a:lnTo>
                <a:close/>
                <a:moveTo>
                  <a:pt x="1645187" y="2508127"/>
                </a:moveTo>
                <a:lnTo>
                  <a:pt x="1647105" y="2515523"/>
                </a:lnTo>
                <a:lnTo>
                  <a:pt x="1649731" y="2513207"/>
                </a:lnTo>
                <a:close/>
                <a:moveTo>
                  <a:pt x="1351581" y="3438835"/>
                </a:moveTo>
                <a:lnTo>
                  <a:pt x="1351181" y="3442965"/>
                </a:lnTo>
                <a:lnTo>
                  <a:pt x="1345523" y="3459014"/>
                </a:lnTo>
                <a:lnTo>
                  <a:pt x="1351859" y="3457265"/>
                </a:lnTo>
                <a:close/>
                <a:moveTo>
                  <a:pt x="1310116" y="3569714"/>
                </a:moveTo>
                <a:lnTo>
                  <a:pt x="1310577" y="3569504"/>
                </a:lnTo>
                <a:lnTo>
                  <a:pt x="1310370" y="3569051"/>
                </a:lnTo>
                <a:close/>
                <a:moveTo>
                  <a:pt x="1190433" y="3949390"/>
                </a:moveTo>
                <a:lnTo>
                  <a:pt x="1191208" y="3954509"/>
                </a:lnTo>
                <a:lnTo>
                  <a:pt x="1194064" y="3951329"/>
                </a:lnTo>
                <a:lnTo>
                  <a:pt x="1194334" y="3948036"/>
                </a:lnTo>
                <a:close/>
                <a:moveTo>
                  <a:pt x="1308449" y="3574078"/>
                </a:moveTo>
                <a:lnTo>
                  <a:pt x="1311031" y="3578727"/>
                </a:lnTo>
                <a:lnTo>
                  <a:pt x="1319094" y="3578488"/>
                </a:lnTo>
                <a:lnTo>
                  <a:pt x="1311724" y="3572004"/>
                </a:lnTo>
                <a:lnTo>
                  <a:pt x="1311448" y="3571407"/>
                </a:lnTo>
                <a:lnTo>
                  <a:pt x="1309167" y="3572198"/>
                </a:lnTo>
                <a:close/>
                <a:moveTo>
                  <a:pt x="1133240" y="4129938"/>
                </a:moveTo>
                <a:lnTo>
                  <a:pt x="1133071" y="4132099"/>
                </a:lnTo>
                <a:lnTo>
                  <a:pt x="1133139" y="4132112"/>
                </a:lnTo>
                <a:close/>
                <a:moveTo>
                  <a:pt x="2218099" y="685506"/>
                </a:moveTo>
                <a:lnTo>
                  <a:pt x="2232237" y="692541"/>
                </a:lnTo>
                <a:lnTo>
                  <a:pt x="2243084" y="697757"/>
                </a:lnTo>
                <a:lnTo>
                  <a:pt x="2235349" y="671893"/>
                </a:lnTo>
                <a:lnTo>
                  <a:pt x="2228650" y="678345"/>
                </a:lnTo>
                <a:close/>
                <a:moveTo>
                  <a:pt x="1023581" y="4477556"/>
                </a:moveTo>
                <a:lnTo>
                  <a:pt x="1022348" y="4484684"/>
                </a:lnTo>
                <a:lnTo>
                  <a:pt x="1025904" y="4482625"/>
                </a:lnTo>
                <a:close/>
                <a:moveTo>
                  <a:pt x="1487401" y="3004512"/>
                </a:moveTo>
                <a:lnTo>
                  <a:pt x="1495011" y="3010275"/>
                </a:lnTo>
                <a:cubicBezTo>
                  <a:pt x="1503801" y="3015865"/>
                  <a:pt x="1519312" y="3023622"/>
                  <a:pt x="1534127" y="3030798"/>
                </a:cubicBezTo>
                <a:lnTo>
                  <a:pt x="1544973" y="3036014"/>
                </a:lnTo>
                <a:lnTo>
                  <a:pt x="1528067" y="2979475"/>
                </a:lnTo>
                <a:lnTo>
                  <a:pt x="1524605" y="2980984"/>
                </a:lnTo>
                <a:cubicBezTo>
                  <a:pt x="1512716" y="2986270"/>
                  <a:pt x="1502060" y="2991474"/>
                  <a:pt x="1495118" y="2996580"/>
                </a:cubicBezTo>
                <a:close/>
                <a:moveTo>
                  <a:pt x="1031616" y="4450681"/>
                </a:moveTo>
                <a:lnTo>
                  <a:pt x="1040769" y="4471428"/>
                </a:lnTo>
                <a:lnTo>
                  <a:pt x="1040920" y="4473930"/>
                </a:lnTo>
                <a:lnTo>
                  <a:pt x="1047101" y="4470354"/>
                </a:lnTo>
                <a:lnTo>
                  <a:pt x="1057071" y="4465466"/>
                </a:lnTo>
                <a:lnTo>
                  <a:pt x="1060154" y="4445228"/>
                </a:lnTo>
                <a:lnTo>
                  <a:pt x="1054491" y="4436593"/>
                </a:lnTo>
                <a:lnTo>
                  <a:pt x="1051128" y="4430225"/>
                </a:lnTo>
                <a:lnTo>
                  <a:pt x="1034778" y="4441322"/>
                </a:lnTo>
                <a:close/>
                <a:moveTo>
                  <a:pt x="1614963" y="2597130"/>
                </a:moveTo>
                <a:lnTo>
                  <a:pt x="1614564" y="2601259"/>
                </a:lnTo>
                <a:lnTo>
                  <a:pt x="1613958" y="2602978"/>
                </a:lnTo>
                <a:lnTo>
                  <a:pt x="1615055" y="2603173"/>
                </a:lnTo>
                <a:close/>
                <a:moveTo>
                  <a:pt x="1187416" y="3950437"/>
                </a:moveTo>
                <a:lnTo>
                  <a:pt x="1188132" y="3953215"/>
                </a:lnTo>
                <a:lnTo>
                  <a:pt x="1188470" y="3950072"/>
                </a:lnTo>
                <a:close/>
                <a:moveTo>
                  <a:pt x="1169011" y="4006299"/>
                </a:moveTo>
                <a:lnTo>
                  <a:pt x="1173359" y="4006171"/>
                </a:lnTo>
                <a:lnTo>
                  <a:pt x="1171850" y="4004843"/>
                </a:lnTo>
                <a:close/>
                <a:moveTo>
                  <a:pt x="1321284" y="3522173"/>
                </a:moveTo>
                <a:lnTo>
                  <a:pt x="1333295" y="3530863"/>
                </a:lnTo>
                <a:lnTo>
                  <a:pt x="1333477" y="3529165"/>
                </a:lnTo>
                <a:lnTo>
                  <a:pt x="1326700" y="3519896"/>
                </a:lnTo>
                <a:lnTo>
                  <a:pt x="1326039" y="3518946"/>
                </a:lnTo>
                <a:close/>
                <a:moveTo>
                  <a:pt x="1271741" y="3678216"/>
                </a:moveTo>
                <a:lnTo>
                  <a:pt x="1269882" y="3688969"/>
                </a:lnTo>
                <a:lnTo>
                  <a:pt x="1269049" y="3693945"/>
                </a:lnTo>
                <a:lnTo>
                  <a:pt x="1280592" y="3688287"/>
                </a:lnTo>
                <a:lnTo>
                  <a:pt x="1282939" y="3677355"/>
                </a:lnTo>
                <a:lnTo>
                  <a:pt x="1281546" y="3676131"/>
                </a:lnTo>
                <a:close/>
                <a:moveTo>
                  <a:pt x="1053304" y="4371218"/>
                </a:moveTo>
                <a:lnTo>
                  <a:pt x="1054533" y="4373938"/>
                </a:lnTo>
                <a:lnTo>
                  <a:pt x="1059613" y="4366357"/>
                </a:lnTo>
                <a:lnTo>
                  <a:pt x="1057957" y="4364400"/>
                </a:lnTo>
                <a:lnTo>
                  <a:pt x="1054272" y="4369274"/>
                </a:lnTo>
                <a:close/>
                <a:moveTo>
                  <a:pt x="2260350" y="538747"/>
                </a:moveTo>
                <a:lnTo>
                  <a:pt x="2263449" y="540237"/>
                </a:lnTo>
                <a:lnTo>
                  <a:pt x="2262572" y="537304"/>
                </a:lnTo>
                <a:close/>
                <a:moveTo>
                  <a:pt x="906939" y="4833401"/>
                </a:moveTo>
                <a:lnTo>
                  <a:pt x="907091" y="4833418"/>
                </a:lnTo>
                <a:lnTo>
                  <a:pt x="907195" y="4833231"/>
                </a:lnTo>
                <a:close/>
                <a:moveTo>
                  <a:pt x="861155" y="4977238"/>
                </a:moveTo>
                <a:lnTo>
                  <a:pt x="861298" y="4977787"/>
                </a:lnTo>
                <a:lnTo>
                  <a:pt x="861606" y="4977359"/>
                </a:lnTo>
                <a:close/>
                <a:moveTo>
                  <a:pt x="1315302" y="3535460"/>
                </a:moveTo>
                <a:lnTo>
                  <a:pt x="1318127" y="3541862"/>
                </a:lnTo>
                <a:lnTo>
                  <a:pt x="1319443" y="3540200"/>
                </a:lnTo>
                <a:lnTo>
                  <a:pt x="1319074" y="3544010"/>
                </a:lnTo>
                <a:lnTo>
                  <a:pt x="1319879" y="3545836"/>
                </a:lnTo>
                <a:lnTo>
                  <a:pt x="1324232" y="3540986"/>
                </a:lnTo>
                <a:close/>
                <a:moveTo>
                  <a:pt x="1535124" y="2836511"/>
                </a:moveTo>
                <a:lnTo>
                  <a:pt x="1533265" y="2847264"/>
                </a:lnTo>
                <a:lnTo>
                  <a:pt x="1532387" y="2852505"/>
                </a:lnTo>
                <a:lnTo>
                  <a:pt x="1533682" y="2857628"/>
                </a:lnTo>
                <a:lnTo>
                  <a:pt x="1535770" y="2836373"/>
                </a:lnTo>
                <a:close/>
                <a:moveTo>
                  <a:pt x="1282387" y="3636231"/>
                </a:moveTo>
                <a:lnTo>
                  <a:pt x="1282638" y="3636798"/>
                </a:lnTo>
                <a:lnTo>
                  <a:pt x="1284148" y="3635477"/>
                </a:lnTo>
                <a:lnTo>
                  <a:pt x="1283481" y="3634722"/>
                </a:lnTo>
                <a:lnTo>
                  <a:pt x="1282653" y="3635449"/>
                </a:lnTo>
                <a:close/>
                <a:moveTo>
                  <a:pt x="1185521" y="3943088"/>
                </a:moveTo>
                <a:lnTo>
                  <a:pt x="1186001" y="3944941"/>
                </a:lnTo>
                <a:lnTo>
                  <a:pt x="1187020" y="3948898"/>
                </a:lnTo>
                <a:lnTo>
                  <a:pt x="1187055" y="3948881"/>
                </a:lnTo>
                <a:lnTo>
                  <a:pt x="1188678" y="3948137"/>
                </a:lnTo>
                <a:lnTo>
                  <a:pt x="1188884" y="3946224"/>
                </a:lnTo>
                <a:lnTo>
                  <a:pt x="1189616" y="3947706"/>
                </a:lnTo>
                <a:lnTo>
                  <a:pt x="1194548" y="3945444"/>
                </a:lnTo>
                <a:lnTo>
                  <a:pt x="1195336" y="3935835"/>
                </a:lnTo>
                <a:lnTo>
                  <a:pt x="1193258" y="3937836"/>
                </a:lnTo>
                <a:close/>
                <a:moveTo>
                  <a:pt x="1650006" y="2468180"/>
                </a:moveTo>
                <a:lnTo>
                  <a:pt x="1655877" y="2475999"/>
                </a:lnTo>
                <a:lnTo>
                  <a:pt x="1658460" y="2480478"/>
                </a:lnTo>
                <a:lnTo>
                  <a:pt x="1671618" y="2480088"/>
                </a:lnTo>
                <a:lnTo>
                  <a:pt x="1672204" y="2474995"/>
                </a:lnTo>
                <a:lnTo>
                  <a:pt x="1676295" y="2453015"/>
                </a:lnTo>
                <a:lnTo>
                  <a:pt x="1675627" y="2451263"/>
                </a:lnTo>
                <a:lnTo>
                  <a:pt x="1651262" y="2467080"/>
                </a:lnTo>
                <a:close/>
                <a:moveTo>
                  <a:pt x="1727364" y="2218153"/>
                </a:moveTo>
                <a:lnTo>
                  <a:pt x="1727777" y="2224155"/>
                </a:lnTo>
                <a:lnTo>
                  <a:pt x="1728054" y="2236380"/>
                </a:lnTo>
                <a:lnTo>
                  <a:pt x="1740148" y="2223756"/>
                </a:lnTo>
                <a:lnTo>
                  <a:pt x="1741432" y="2222556"/>
                </a:lnTo>
                <a:lnTo>
                  <a:pt x="1737089" y="2217641"/>
                </a:lnTo>
                <a:close/>
                <a:moveTo>
                  <a:pt x="993415" y="4547196"/>
                </a:moveTo>
                <a:lnTo>
                  <a:pt x="996226" y="4558040"/>
                </a:lnTo>
                <a:lnTo>
                  <a:pt x="998861" y="4568271"/>
                </a:lnTo>
                <a:lnTo>
                  <a:pt x="1004153" y="4566077"/>
                </a:lnTo>
                <a:lnTo>
                  <a:pt x="1005684" y="4547438"/>
                </a:lnTo>
                <a:lnTo>
                  <a:pt x="1001893" y="4546731"/>
                </a:lnTo>
                <a:lnTo>
                  <a:pt x="996061" y="4545167"/>
                </a:lnTo>
                <a:close/>
                <a:moveTo>
                  <a:pt x="2253369" y="544009"/>
                </a:moveTo>
                <a:lnTo>
                  <a:pt x="2259016" y="551524"/>
                </a:lnTo>
                <a:lnTo>
                  <a:pt x="2260574" y="554228"/>
                </a:lnTo>
                <a:lnTo>
                  <a:pt x="2266753" y="551200"/>
                </a:lnTo>
                <a:lnTo>
                  <a:pt x="2266437" y="550231"/>
                </a:lnTo>
                <a:lnTo>
                  <a:pt x="2265836" y="548222"/>
                </a:lnTo>
                <a:lnTo>
                  <a:pt x="2254126" y="544362"/>
                </a:lnTo>
                <a:close/>
                <a:moveTo>
                  <a:pt x="1078283" y="4273900"/>
                </a:moveTo>
                <a:lnTo>
                  <a:pt x="1085893" y="4279663"/>
                </a:lnTo>
                <a:lnTo>
                  <a:pt x="1101174" y="4288202"/>
                </a:lnTo>
                <a:lnTo>
                  <a:pt x="1101229" y="4267482"/>
                </a:lnTo>
                <a:lnTo>
                  <a:pt x="1094887" y="4261318"/>
                </a:lnTo>
                <a:lnTo>
                  <a:pt x="1095480" y="4265303"/>
                </a:lnTo>
                <a:lnTo>
                  <a:pt x="1094106" y="4261681"/>
                </a:lnTo>
                <a:lnTo>
                  <a:pt x="1086000" y="4265968"/>
                </a:lnTo>
                <a:close/>
                <a:moveTo>
                  <a:pt x="1179185" y="3952902"/>
                </a:moveTo>
                <a:lnTo>
                  <a:pt x="1184452" y="3962035"/>
                </a:lnTo>
                <a:lnTo>
                  <a:pt x="1184640" y="3961826"/>
                </a:lnTo>
                <a:lnTo>
                  <a:pt x="1181547" y="3952309"/>
                </a:lnTo>
                <a:close/>
                <a:moveTo>
                  <a:pt x="858680" y="4967695"/>
                </a:moveTo>
                <a:lnTo>
                  <a:pt x="859582" y="4971171"/>
                </a:lnTo>
                <a:lnTo>
                  <a:pt x="860154" y="4971446"/>
                </a:lnTo>
                <a:lnTo>
                  <a:pt x="865150" y="4973938"/>
                </a:lnTo>
                <a:lnTo>
                  <a:pt x="873943" y="4968809"/>
                </a:lnTo>
                <a:close/>
                <a:moveTo>
                  <a:pt x="897369" y="4842733"/>
                </a:moveTo>
                <a:lnTo>
                  <a:pt x="897948" y="4845020"/>
                </a:lnTo>
                <a:lnTo>
                  <a:pt x="899611" y="4843030"/>
                </a:lnTo>
                <a:lnTo>
                  <a:pt x="897477" y="4842623"/>
                </a:lnTo>
                <a:close/>
                <a:moveTo>
                  <a:pt x="928885" y="4741137"/>
                </a:moveTo>
                <a:lnTo>
                  <a:pt x="929491" y="4746558"/>
                </a:lnTo>
                <a:lnTo>
                  <a:pt x="929639" y="4746893"/>
                </a:lnTo>
                <a:lnTo>
                  <a:pt x="929770" y="4749042"/>
                </a:lnTo>
                <a:lnTo>
                  <a:pt x="929807" y="4749386"/>
                </a:lnTo>
                <a:lnTo>
                  <a:pt x="935970" y="4745818"/>
                </a:lnTo>
                <a:lnTo>
                  <a:pt x="958359" y="4734844"/>
                </a:lnTo>
                <a:lnTo>
                  <a:pt x="954088" y="4715598"/>
                </a:lnTo>
                <a:lnTo>
                  <a:pt x="945675" y="4724105"/>
                </a:lnTo>
                <a:lnTo>
                  <a:pt x="932951" y="4737013"/>
                </a:lnTo>
                <a:lnTo>
                  <a:pt x="933054" y="4738726"/>
                </a:lnTo>
                <a:lnTo>
                  <a:pt x="931749" y="4738232"/>
                </a:lnTo>
                <a:close/>
                <a:moveTo>
                  <a:pt x="1176901" y="3948939"/>
                </a:moveTo>
                <a:lnTo>
                  <a:pt x="1179136" y="3952816"/>
                </a:lnTo>
                <a:lnTo>
                  <a:pt x="1181354" y="3951714"/>
                </a:lnTo>
                <a:lnTo>
                  <a:pt x="1179810" y="3946963"/>
                </a:lnTo>
                <a:close/>
                <a:moveTo>
                  <a:pt x="1508107" y="2893121"/>
                </a:moveTo>
                <a:lnTo>
                  <a:pt x="1509795" y="2899627"/>
                </a:lnTo>
                <a:lnTo>
                  <a:pt x="1510054" y="2899445"/>
                </a:lnTo>
                <a:lnTo>
                  <a:pt x="1509271" y="2892506"/>
                </a:lnTo>
                <a:close/>
                <a:moveTo>
                  <a:pt x="1064730" y="4300411"/>
                </a:moveTo>
                <a:lnTo>
                  <a:pt x="1065831" y="4305663"/>
                </a:lnTo>
                <a:lnTo>
                  <a:pt x="1069968" y="4312266"/>
                </a:lnTo>
                <a:lnTo>
                  <a:pt x="1099161" y="4297294"/>
                </a:lnTo>
                <a:lnTo>
                  <a:pt x="1099787" y="4297035"/>
                </a:lnTo>
                <a:lnTo>
                  <a:pt x="1096239" y="4295378"/>
                </a:lnTo>
                <a:lnTo>
                  <a:pt x="1074249" y="4279693"/>
                </a:lnTo>
                <a:lnTo>
                  <a:pt x="1070762" y="4286952"/>
                </a:lnTo>
                <a:close/>
                <a:moveTo>
                  <a:pt x="1094096" y="4207142"/>
                </a:moveTo>
                <a:lnTo>
                  <a:pt x="1094200" y="4208056"/>
                </a:lnTo>
                <a:lnTo>
                  <a:pt x="1101368" y="4216402"/>
                </a:lnTo>
                <a:lnTo>
                  <a:pt x="1101388" y="4209136"/>
                </a:lnTo>
                <a:close/>
                <a:moveTo>
                  <a:pt x="983119" y="4555087"/>
                </a:moveTo>
                <a:lnTo>
                  <a:pt x="992290" y="4570995"/>
                </a:lnTo>
                <a:lnTo>
                  <a:pt x="993433" y="4570520"/>
                </a:lnTo>
                <a:lnTo>
                  <a:pt x="987361" y="4551836"/>
                </a:lnTo>
                <a:close/>
                <a:moveTo>
                  <a:pt x="1835908" y="1847537"/>
                </a:moveTo>
                <a:lnTo>
                  <a:pt x="1845062" y="1868284"/>
                </a:lnTo>
                <a:cubicBezTo>
                  <a:pt x="1850943" y="1883608"/>
                  <a:pt x="1847879" y="1894841"/>
                  <a:pt x="1840988" y="1892646"/>
                </a:cubicBezTo>
                <a:lnTo>
                  <a:pt x="1837619" y="1889682"/>
                </a:lnTo>
                <a:lnTo>
                  <a:pt x="1843020" y="1918364"/>
                </a:lnTo>
                <a:cubicBezTo>
                  <a:pt x="1844653" y="1931802"/>
                  <a:pt x="1845628" y="1946032"/>
                  <a:pt x="1846156" y="1960727"/>
                </a:cubicBezTo>
                <a:lnTo>
                  <a:pt x="1846065" y="1978128"/>
                </a:lnTo>
                <a:lnTo>
                  <a:pt x="1898094" y="1955365"/>
                </a:lnTo>
                <a:lnTo>
                  <a:pt x="1900035" y="1954571"/>
                </a:lnTo>
                <a:lnTo>
                  <a:pt x="1902729" y="1942539"/>
                </a:lnTo>
                <a:cubicBezTo>
                  <a:pt x="1905702" y="1930840"/>
                  <a:pt x="1909532" y="1918923"/>
                  <a:pt x="1913840" y="1911003"/>
                </a:cubicBezTo>
                <a:lnTo>
                  <a:pt x="1927295" y="1887582"/>
                </a:lnTo>
                <a:lnTo>
                  <a:pt x="1919729" y="1884824"/>
                </a:lnTo>
                <a:cubicBezTo>
                  <a:pt x="1912681" y="1883110"/>
                  <a:pt x="1906233" y="1882532"/>
                  <a:pt x="1900943" y="1878531"/>
                </a:cubicBezTo>
                <a:cubicBezTo>
                  <a:pt x="1890366" y="1870531"/>
                  <a:pt x="1876412" y="1835476"/>
                  <a:pt x="1882201" y="1835631"/>
                </a:cubicBezTo>
                <a:cubicBezTo>
                  <a:pt x="1886541" y="1835746"/>
                  <a:pt x="1909811" y="1861651"/>
                  <a:pt x="1924650" y="1873616"/>
                </a:cubicBezTo>
                <a:lnTo>
                  <a:pt x="1932825" y="1877953"/>
                </a:lnTo>
                <a:lnTo>
                  <a:pt x="1933436" y="1876891"/>
                </a:lnTo>
                <a:lnTo>
                  <a:pt x="1937693" y="1872370"/>
                </a:lnTo>
                <a:lnTo>
                  <a:pt x="1938192" y="1870619"/>
                </a:lnTo>
                <a:cubicBezTo>
                  <a:pt x="1938019" y="1865742"/>
                  <a:pt x="1937040" y="1859368"/>
                  <a:pt x="1935877" y="1852811"/>
                </a:cubicBezTo>
                <a:lnTo>
                  <a:pt x="1933520" y="1839754"/>
                </a:lnTo>
                <a:lnTo>
                  <a:pt x="1920718" y="1829255"/>
                </a:lnTo>
                <a:cubicBezTo>
                  <a:pt x="1910341" y="1820661"/>
                  <a:pt x="1904280" y="1815424"/>
                  <a:pt x="1905724" y="1816036"/>
                </a:cubicBezTo>
                <a:cubicBezTo>
                  <a:pt x="1907166" y="1816649"/>
                  <a:pt x="1916053" y="1822443"/>
                  <a:pt x="1929244" y="1831429"/>
                </a:cubicBezTo>
                <a:lnTo>
                  <a:pt x="1932444" y="1833639"/>
                </a:lnTo>
                <a:lnTo>
                  <a:pt x="1931677" y="1821688"/>
                </a:lnTo>
                <a:cubicBezTo>
                  <a:pt x="1932864" y="1817544"/>
                  <a:pt x="1936372" y="1816692"/>
                  <a:pt x="1940109" y="1818309"/>
                </a:cubicBezTo>
                <a:lnTo>
                  <a:pt x="1943458" y="1822218"/>
                </a:lnTo>
                <a:lnTo>
                  <a:pt x="1952699" y="1812216"/>
                </a:lnTo>
                <a:lnTo>
                  <a:pt x="1950191" y="1803588"/>
                </a:lnTo>
                <a:cubicBezTo>
                  <a:pt x="1952166" y="1800029"/>
                  <a:pt x="1956622" y="1796484"/>
                  <a:pt x="1962534" y="1794959"/>
                </a:cubicBezTo>
                <a:lnTo>
                  <a:pt x="1970987" y="1794372"/>
                </a:lnTo>
                <a:lnTo>
                  <a:pt x="1973462" y="1785693"/>
                </a:lnTo>
                <a:lnTo>
                  <a:pt x="1976368" y="1776788"/>
                </a:lnTo>
                <a:lnTo>
                  <a:pt x="1934656" y="1778683"/>
                </a:lnTo>
                <a:cubicBezTo>
                  <a:pt x="1918389" y="1776610"/>
                  <a:pt x="1902859" y="1772412"/>
                  <a:pt x="1888308" y="1766320"/>
                </a:cubicBezTo>
                <a:lnTo>
                  <a:pt x="1872342" y="1756962"/>
                </a:lnTo>
                <a:lnTo>
                  <a:pt x="1866495" y="1773549"/>
                </a:lnTo>
                <a:lnTo>
                  <a:pt x="1860094" y="1790295"/>
                </a:lnTo>
                <a:lnTo>
                  <a:pt x="1874396" y="1790074"/>
                </a:lnTo>
                <a:cubicBezTo>
                  <a:pt x="1880587" y="1792954"/>
                  <a:pt x="1884385" y="1798021"/>
                  <a:pt x="1882007" y="1802859"/>
                </a:cubicBezTo>
                <a:cubicBezTo>
                  <a:pt x="1879631" y="1807698"/>
                  <a:pt x="1871180" y="1815425"/>
                  <a:pt x="1860285" y="1823781"/>
                </a:cubicBezTo>
                <a:lnTo>
                  <a:pt x="1839071" y="1838178"/>
                </a:lnTo>
                <a:close/>
                <a:moveTo>
                  <a:pt x="959898" y="4627934"/>
                </a:moveTo>
                <a:lnTo>
                  <a:pt x="961033" y="4638092"/>
                </a:lnTo>
                <a:lnTo>
                  <a:pt x="961035" y="4638091"/>
                </a:lnTo>
                <a:cubicBezTo>
                  <a:pt x="967227" y="4640969"/>
                  <a:pt x="971024" y="4646035"/>
                  <a:pt x="968648" y="4650873"/>
                </a:cubicBezTo>
                <a:lnTo>
                  <a:pt x="967123" y="4652343"/>
                </a:lnTo>
                <a:lnTo>
                  <a:pt x="972285" y="4653246"/>
                </a:lnTo>
                <a:cubicBezTo>
                  <a:pt x="976596" y="4655041"/>
                  <a:pt x="981017" y="4658022"/>
                  <a:pt x="985667" y="4662585"/>
                </a:cubicBezTo>
                <a:lnTo>
                  <a:pt x="988160" y="4665904"/>
                </a:lnTo>
                <a:lnTo>
                  <a:pt x="989524" y="4664627"/>
                </a:lnTo>
                <a:lnTo>
                  <a:pt x="992213" y="4641304"/>
                </a:lnTo>
                <a:lnTo>
                  <a:pt x="996302" y="4619325"/>
                </a:lnTo>
                <a:lnTo>
                  <a:pt x="993535" y="4612064"/>
                </a:lnTo>
                <a:lnTo>
                  <a:pt x="977881" y="4620092"/>
                </a:lnTo>
                <a:close/>
                <a:moveTo>
                  <a:pt x="889532" y="4850681"/>
                </a:moveTo>
                <a:lnTo>
                  <a:pt x="891815" y="4852357"/>
                </a:lnTo>
                <a:lnTo>
                  <a:pt x="892169" y="4851933"/>
                </a:lnTo>
                <a:lnTo>
                  <a:pt x="892521" y="4847649"/>
                </a:lnTo>
                <a:close/>
                <a:moveTo>
                  <a:pt x="1648369" y="2439633"/>
                </a:moveTo>
                <a:lnTo>
                  <a:pt x="1646267" y="2446536"/>
                </a:lnTo>
                <a:lnTo>
                  <a:pt x="1650075" y="2444584"/>
                </a:lnTo>
                <a:close/>
                <a:moveTo>
                  <a:pt x="1663889" y="2390126"/>
                </a:moveTo>
                <a:lnTo>
                  <a:pt x="1671372" y="2403105"/>
                </a:lnTo>
                <a:lnTo>
                  <a:pt x="1689960" y="2402178"/>
                </a:lnTo>
                <a:lnTo>
                  <a:pt x="1693665" y="2397746"/>
                </a:lnTo>
                <a:lnTo>
                  <a:pt x="1691287" y="2376684"/>
                </a:lnTo>
                <a:close/>
                <a:moveTo>
                  <a:pt x="2271541" y="460248"/>
                </a:moveTo>
                <a:lnTo>
                  <a:pt x="2273072" y="459464"/>
                </a:lnTo>
                <a:lnTo>
                  <a:pt x="2274788" y="457759"/>
                </a:lnTo>
                <a:close/>
                <a:moveTo>
                  <a:pt x="1654824" y="2417448"/>
                </a:moveTo>
                <a:lnTo>
                  <a:pt x="1650291" y="2433314"/>
                </a:lnTo>
                <a:lnTo>
                  <a:pt x="1649992" y="2434297"/>
                </a:lnTo>
                <a:lnTo>
                  <a:pt x="1651546" y="2440442"/>
                </a:lnTo>
                <a:lnTo>
                  <a:pt x="1652151" y="2442954"/>
                </a:lnTo>
                <a:lnTo>
                  <a:pt x="1666885" y="2428319"/>
                </a:lnTo>
                <a:lnTo>
                  <a:pt x="1664154" y="2421155"/>
                </a:lnTo>
                <a:lnTo>
                  <a:pt x="1661737" y="2415942"/>
                </a:lnTo>
                <a:close/>
                <a:moveTo>
                  <a:pt x="2165308" y="795674"/>
                </a:moveTo>
                <a:lnTo>
                  <a:pt x="2168885" y="809461"/>
                </a:lnTo>
                <a:lnTo>
                  <a:pt x="2175511" y="835192"/>
                </a:lnTo>
                <a:lnTo>
                  <a:pt x="2175874" y="828890"/>
                </a:lnTo>
                <a:lnTo>
                  <a:pt x="2178342" y="798859"/>
                </a:lnTo>
                <a:lnTo>
                  <a:pt x="2174551" y="798153"/>
                </a:lnTo>
                <a:close/>
                <a:moveTo>
                  <a:pt x="905779" y="4791949"/>
                </a:moveTo>
                <a:lnTo>
                  <a:pt x="902341" y="4812348"/>
                </a:lnTo>
                <a:lnTo>
                  <a:pt x="909946" y="4805640"/>
                </a:lnTo>
                <a:lnTo>
                  <a:pt x="915064" y="4797930"/>
                </a:lnTo>
                <a:lnTo>
                  <a:pt x="914066" y="4797217"/>
                </a:lnTo>
                <a:lnTo>
                  <a:pt x="909985" y="4792538"/>
                </a:lnTo>
                <a:lnTo>
                  <a:pt x="908291" y="4791871"/>
                </a:lnTo>
                <a:close/>
                <a:moveTo>
                  <a:pt x="930011" y="4712467"/>
                </a:moveTo>
                <a:lnTo>
                  <a:pt x="930684" y="4713993"/>
                </a:lnTo>
                <a:lnTo>
                  <a:pt x="933995" y="4719630"/>
                </a:lnTo>
                <a:lnTo>
                  <a:pt x="934723" y="4721033"/>
                </a:lnTo>
                <a:lnTo>
                  <a:pt x="942929" y="4711891"/>
                </a:lnTo>
                <a:lnTo>
                  <a:pt x="951818" y="4702612"/>
                </a:lnTo>
                <a:lnTo>
                  <a:pt x="951113" y="4696369"/>
                </a:lnTo>
                <a:lnTo>
                  <a:pt x="944862" y="4702389"/>
                </a:lnTo>
                <a:close/>
                <a:moveTo>
                  <a:pt x="1218711" y="3794909"/>
                </a:moveTo>
                <a:lnTo>
                  <a:pt x="1218863" y="3795018"/>
                </a:lnTo>
                <a:lnTo>
                  <a:pt x="1218730" y="3794889"/>
                </a:lnTo>
                <a:close/>
                <a:moveTo>
                  <a:pt x="1262824" y="3654336"/>
                </a:moveTo>
                <a:lnTo>
                  <a:pt x="1263464" y="3662464"/>
                </a:lnTo>
                <a:lnTo>
                  <a:pt x="1263926" y="3663664"/>
                </a:lnTo>
                <a:lnTo>
                  <a:pt x="1264415" y="3663608"/>
                </a:lnTo>
                <a:lnTo>
                  <a:pt x="1266898" y="3650263"/>
                </a:lnTo>
                <a:close/>
                <a:moveTo>
                  <a:pt x="987952" y="4526142"/>
                </a:moveTo>
                <a:lnTo>
                  <a:pt x="991076" y="4538186"/>
                </a:lnTo>
                <a:lnTo>
                  <a:pt x="991649" y="4538460"/>
                </a:lnTo>
                <a:lnTo>
                  <a:pt x="995004" y="4540132"/>
                </a:lnTo>
                <a:lnTo>
                  <a:pt x="1006679" y="4535293"/>
                </a:lnTo>
                <a:cubicBezTo>
                  <a:pt x="1008771" y="4534656"/>
                  <a:pt x="1006687" y="4536781"/>
                  <a:pt x="1002016" y="4540602"/>
                </a:cubicBezTo>
                <a:lnTo>
                  <a:pt x="999624" y="4542436"/>
                </a:lnTo>
                <a:lnTo>
                  <a:pt x="1005806" y="4545519"/>
                </a:lnTo>
                <a:lnTo>
                  <a:pt x="1005840" y="4545540"/>
                </a:lnTo>
                <a:lnTo>
                  <a:pt x="1006789" y="4533991"/>
                </a:lnTo>
                <a:lnTo>
                  <a:pt x="1009274" y="4512441"/>
                </a:lnTo>
                <a:lnTo>
                  <a:pt x="997112" y="4520196"/>
                </a:lnTo>
                <a:close/>
                <a:moveTo>
                  <a:pt x="871919" y="4894320"/>
                </a:moveTo>
                <a:lnTo>
                  <a:pt x="875580" y="4903663"/>
                </a:lnTo>
                <a:lnTo>
                  <a:pt x="877567" y="4906747"/>
                </a:lnTo>
                <a:lnTo>
                  <a:pt x="878836" y="4906272"/>
                </a:lnTo>
                <a:lnTo>
                  <a:pt x="882833" y="4900251"/>
                </a:lnTo>
                <a:lnTo>
                  <a:pt x="881837" y="4899539"/>
                </a:lnTo>
                <a:lnTo>
                  <a:pt x="877755" y="4894860"/>
                </a:lnTo>
                <a:lnTo>
                  <a:pt x="876061" y="4894192"/>
                </a:lnTo>
                <a:close/>
                <a:moveTo>
                  <a:pt x="1526207" y="2812630"/>
                </a:moveTo>
                <a:lnTo>
                  <a:pt x="1526846" y="2820758"/>
                </a:lnTo>
                <a:lnTo>
                  <a:pt x="1527308" y="2821959"/>
                </a:lnTo>
                <a:lnTo>
                  <a:pt x="1527798" y="2821903"/>
                </a:lnTo>
                <a:lnTo>
                  <a:pt x="1530281" y="2808557"/>
                </a:lnTo>
                <a:close/>
                <a:moveTo>
                  <a:pt x="1703728" y="2248519"/>
                </a:moveTo>
                <a:lnTo>
                  <a:pt x="1715064" y="2249378"/>
                </a:lnTo>
                <a:lnTo>
                  <a:pt x="1713864" y="2238755"/>
                </a:lnTo>
                <a:close/>
                <a:moveTo>
                  <a:pt x="1504532" y="2879335"/>
                </a:moveTo>
                <a:lnTo>
                  <a:pt x="1504671" y="2879873"/>
                </a:lnTo>
                <a:lnTo>
                  <a:pt x="1507746" y="2879004"/>
                </a:lnTo>
                <a:lnTo>
                  <a:pt x="1507613" y="2877822"/>
                </a:lnTo>
                <a:close/>
                <a:moveTo>
                  <a:pt x="912943" y="4757308"/>
                </a:moveTo>
                <a:lnTo>
                  <a:pt x="914250" y="4756947"/>
                </a:lnTo>
                <a:lnTo>
                  <a:pt x="913948" y="4756288"/>
                </a:lnTo>
                <a:close/>
                <a:moveTo>
                  <a:pt x="2225105" y="590823"/>
                </a:moveTo>
                <a:lnTo>
                  <a:pt x="2229048" y="611405"/>
                </a:lnTo>
                <a:lnTo>
                  <a:pt x="2231100" y="619526"/>
                </a:lnTo>
                <a:lnTo>
                  <a:pt x="2233421" y="616064"/>
                </a:lnTo>
                <a:cubicBezTo>
                  <a:pt x="2237315" y="610728"/>
                  <a:pt x="2240215" y="607177"/>
                  <a:pt x="2241328" y="606071"/>
                </a:cubicBezTo>
                <a:cubicBezTo>
                  <a:pt x="2242443" y="604967"/>
                  <a:pt x="2242098" y="607072"/>
                  <a:pt x="2240838" y="611157"/>
                </a:cubicBezTo>
                <a:lnTo>
                  <a:pt x="2235713" y="625693"/>
                </a:lnTo>
                <a:lnTo>
                  <a:pt x="2252707" y="616984"/>
                </a:lnTo>
                <a:lnTo>
                  <a:pt x="2268618" y="601178"/>
                </a:lnTo>
                <a:lnTo>
                  <a:pt x="2265888" y="594013"/>
                </a:lnTo>
                <a:lnTo>
                  <a:pt x="2254435" y="569322"/>
                </a:lnTo>
                <a:lnTo>
                  <a:pt x="2237355" y="581865"/>
                </a:lnTo>
                <a:close/>
                <a:moveTo>
                  <a:pt x="992145" y="4504699"/>
                </a:moveTo>
                <a:lnTo>
                  <a:pt x="1008567" y="4492662"/>
                </a:lnTo>
                <a:lnTo>
                  <a:pt x="1011768" y="4490810"/>
                </a:lnTo>
                <a:lnTo>
                  <a:pt x="1012577" y="4483785"/>
                </a:lnTo>
                <a:lnTo>
                  <a:pt x="1016667" y="4461806"/>
                </a:lnTo>
                <a:lnTo>
                  <a:pt x="1014625" y="4456448"/>
                </a:lnTo>
                <a:lnTo>
                  <a:pt x="1001546" y="4486130"/>
                </a:lnTo>
                <a:close/>
                <a:moveTo>
                  <a:pt x="1099271" y="4163598"/>
                </a:moveTo>
                <a:lnTo>
                  <a:pt x="1100676" y="4169014"/>
                </a:lnTo>
                <a:lnTo>
                  <a:pt x="1100936" y="4168834"/>
                </a:lnTo>
                <a:lnTo>
                  <a:pt x="1100357" y="4163707"/>
                </a:lnTo>
                <a:close/>
                <a:moveTo>
                  <a:pt x="852897" y="4945397"/>
                </a:moveTo>
                <a:lnTo>
                  <a:pt x="856243" y="4958299"/>
                </a:lnTo>
                <a:lnTo>
                  <a:pt x="866665" y="4958471"/>
                </a:lnTo>
                <a:lnTo>
                  <a:pt x="876181" y="4959289"/>
                </a:lnTo>
                <a:lnTo>
                  <a:pt x="876665" y="4955091"/>
                </a:lnTo>
                <a:lnTo>
                  <a:pt x="874692" y="4948305"/>
                </a:lnTo>
                <a:lnTo>
                  <a:pt x="877689" y="4946209"/>
                </a:lnTo>
                <a:lnTo>
                  <a:pt x="879244" y="4932724"/>
                </a:lnTo>
                <a:lnTo>
                  <a:pt x="869427" y="4939212"/>
                </a:lnTo>
                <a:cubicBezTo>
                  <a:pt x="864775" y="4941472"/>
                  <a:pt x="859422" y="4943512"/>
                  <a:pt x="854373" y="4945069"/>
                </a:cubicBezTo>
                <a:close/>
                <a:moveTo>
                  <a:pt x="959401" y="4601625"/>
                </a:moveTo>
                <a:lnTo>
                  <a:pt x="959113" y="4604608"/>
                </a:lnTo>
                <a:lnTo>
                  <a:pt x="957660" y="4608727"/>
                </a:lnTo>
                <a:lnTo>
                  <a:pt x="958601" y="4616779"/>
                </a:lnTo>
                <a:lnTo>
                  <a:pt x="970983" y="4610434"/>
                </a:lnTo>
                <a:lnTo>
                  <a:pt x="986893" y="4594630"/>
                </a:lnTo>
                <a:lnTo>
                  <a:pt x="984163" y="4587465"/>
                </a:lnTo>
                <a:lnTo>
                  <a:pt x="982737" y="4584392"/>
                </a:lnTo>
                <a:lnTo>
                  <a:pt x="979761" y="4586672"/>
                </a:lnTo>
                <a:close/>
                <a:moveTo>
                  <a:pt x="857419" y="4925154"/>
                </a:moveTo>
                <a:lnTo>
                  <a:pt x="857474" y="4925813"/>
                </a:lnTo>
                <a:lnTo>
                  <a:pt x="858791" y="4924652"/>
                </a:lnTo>
                <a:close/>
                <a:moveTo>
                  <a:pt x="1272637" y="3605686"/>
                </a:moveTo>
                <a:lnTo>
                  <a:pt x="1273145" y="3606041"/>
                </a:lnTo>
                <a:lnTo>
                  <a:pt x="1277554" y="3600768"/>
                </a:lnTo>
                <a:close/>
                <a:moveTo>
                  <a:pt x="890603" y="4816285"/>
                </a:moveTo>
                <a:lnTo>
                  <a:pt x="891392" y="4819346"/>
                </a:lnTo>
                <a:lnTo>
                  <a:pt x="893317" y="4820306"/>
                </a:lnTo>
                <a:lnTo>
                  <a:pt x="894395" y="4819356"/>
                </a:lnTo>
                <a:lnTo>
                  <a:pt x="895055" y="4811322"/>
                </a:lnTo>
                <a:lnTo>
                  <a:pt x="890886" y="4816067"/>
                </a:lnTo>
                <a:close/>
                <a:moveTo>
                  <a:pt x="2184860" y="706837"/>
                </a:moveTo>
                <a:lnTo>
                  <a:pt x="2182419" y="721317"/>
                </a:lnTo>
                <a:lnTo>
                  <a:pt x="2178408" y="743683"/>
                </a:lnTo>
                <a:lnTo>
                  <a:pt x="2182427" y="759571"/>
                </a:lnTo>
                <a:lnTo>
                  <a:pt x="2185236" y="735208"/>
                </a:lnTo>
                <a:lnTo>
                  <a:pt x="2189324" y="713229"/>
                </a:lnTo>
                <a:lnTo>
                  <a:pt x="2186557" y="705967"/>
                </a:lnTo>
                <a:close/>
                <a:moveTo>
                  <a:pt x="1707887" y="2221011"/>
                </a:moveTo>
                <a:lnTo>
                  <a:pt x="1711460" y="2220957"/>
                </a:lnTo>
                <a:lnTo>
                  <a:pt x="1711894" y="2221308"/>
                </a:lnTo>
                <a:lnTo>
                  <a:pt x="1711652" y="2219164"/>
                </a:lnTo>
                <a:close/>
                <a:moveTo>
                  <a:pt x="1093969" y="4169905"/>
                </a:moveTo>
                <a:lnTo>
                  <a:pt x="1091480" y="4184668"/>
                </a:lnTo>
                <a:lnTo>
                  <a:pt x="1094102" y="4186133"/>
                </a:lnTo>
                <a:lnTo>
                  <a:pt x="1097941" y="4182124"/>
                </a:lnTo>
                <a:close/>
                <a:moveTo>
                  <a:pt x="2255940" y="479599"/>
                </a:moveTo>
                <a:lnTo>
                  <a:pt x="2261489" y="501121"/>
                </a:lnTo>
                <a:lnTo>
                  <a:pt x="2265674" y="517257"/>
                </a:lnTo>
                <a:lnTo>
                  <a:pt x="2290292" y="499210"/>
                </a:lnTo>
                <a:lnTo>
                  <a:pt x="2293493" y="497357"/>
                </a:lnTo>
                <a:lnTo>
                  <a:pt x="2294303" y="490333"/>
                </a:lnTo>
                <a:lnTo>
                  <a:pt x="2298392" y="468355"/>
                </a:lnTo>
                <a:lnTo>
                  <a:pt x="2295625" y="461092"/>
                </a:lnTo>
                <a:lnTo>
                  <a:pt x="2279971" y="469120"/>
                </a:lnTo>
                <a:close/>
                <a:moveTo>
                  <a:pt x="1619947" y="2498391"/>
                </a:moveTo>
                <a:lnTo>
                  <a:pt x="1620796" y="2509189"/>
                </a:lnTo>
                <a:lnTo>
                  <a:pt x="1621556" y="2513156"/>
                </a:lnTo>
                <a:lnTo>
                  <a:pt x="1639206" y="2517727"/>
                </a:lnTo>
                <a:lnTo>
                  <a:pt x="1633078" y="2497234"/>
                </a:lnTo>
                <a:lnTo>
                  <a:pt x="1620055" y="2498282"/>
                </a:lnTo>
                <a:close/>
                <a:moveTo>
                  <a:pt x="1536020" y="2763981"/>
                </a:moveTo>
                <a:lnTo>
                  <a:pt x="1536528" y="2764336"/>
                </a:lnTo>
                <a:lnTo>
                  <a:pt x="1540936" y="2759061"/>
                </a:lnTo>
                <a:close/>
                <a:moveTo>
                  <a:pt x="880443" y="4844121"/>
                </a:moveTo>
                <a:lnTo>
                  <a:pt x="882072" y="4845274"/>
                </a:lnTo>
                <a:lnTo>
                  <a:pt x="881613" y="4843861"/>
                </a:lnTo>
                <a:close/>
                <a:moveTo>
                  <a:pt x="1225424" y="3748886"/>
                </a:moveTo>
                <a:lnTo>
                  <a:pt x="1233034" y="3754650"/>
                </a:lnTo>
                <a:lnTo>
                  <a:pt x="1239837" y="3758450"/>
                </a:lnTo>
                <a:lnTo>
                  <a:pt x="1243676" y="3754442"/>
                </a:lnTo>
                <a:lnTo>
                  <a:pt x="1242878" y="3751985"/>
                </a:lnTo>
                <a:lnTo>
                  <a:pt x="1235048" y="3739944"/>
                </a:lnTo>
                <a:lnTo>
                  <a:pt x="1233141" y="3740953"/>
                </a:lnTo>
                <a:close/>
                <a:moveTo>
                  <a:pt x="978625" y="4532199"/>
                </a:moveTo>
                <a:lnTo>
                  <a:pt x="981723" y="4533688"/>
                </a:lnTo>
                <a:lnTo>
                  <a:pt x="980847" y="4530756"/>
                </a:lnTo>
                <a:close/>
                <a:moveTo>
                  <a:pt x="1488808" y="2907181"/>
                </a:moveTo>
                <a:lnTo>
                  <a:pt x="1496416" y="2912944"/>
                </a:lnTo>
                <a:lnTo>
                  <a:pt x="1503220" y="2916745"/>
                </a:lnTo>
                <a:lnTo>
                  <a:pt x="1507059" y="2912737"/>
                </a:lnTo>
                <a:lnTo>
                  <a:pt x="1501772" y="2896471"/>
                </a:lnTo>
                <a:lnTo>
                  <a:pt x="1496524" y="2899248"/>
                </a:lnTo>
                <a:close/>
                <a:moveTo>
                  <a:pt x="1060054" y="4267823"/>
                </a:moveTo>
                <a:lnTo>
                  <a:pt x="1060345" y="4279490"/>
                </a:lnTo>
                <a:lnTo>
                  <a:pt x="1060517" y="4280310"/>
                </a:lnTo>
                <a:lnTo>
                  <a:pt x="1065209" y="4273244"/>
                </a:lnTo>
                <a:lnTo>
                  <a:pt x="1064211" y="4272533"/>
                </a:lnTo>
                <a:lnTo>
                  <a:pt x="1060130" y="4267852"/>
                </a:lnTo>
                <a:close/>
                <a:moveTo>
                  <a:pt x="869695" y="4870802"/>
                </a:moveTo>
                <a:lnTo>
                  <a:pt x="871600" y="4874232"/>
                </a:lnTo>
                <a:lnTo>
                  <a:pt x="875763" y="4870095"/>
                </a:lnTo>
                <a:lnTo>
                  <a:pt x="874267" y="4866167"/>
                </a:lnTo>
                <a:lnTo>
                  <a:pt x="870393" y="4870097"/>
                </a:lnTo>
                <a:close/>
                <a:moveTo>
                  <a:pt x="1220601" y="3756320"/>
                </a:moveTo>
                <a:lnTo>
                  <a:pt x="1227253" y="3760852"/>
                </a:lnTo>
                <a:lnTo>
                  <a:pt x="1228193" y="3761733"/>
                </a:lnTo>
                <a:lnTo>
                  <a:pt x="1234427" y="3764404"/>
                </a:lnTo>
                <a:lnTo>
                  <a:pt x="1234660" y="3764143"/>
                </a:lnTo>
                <a:lnTo>
                  <a:pt x="1221389" y="3754679"/>
                </a:lnTo>
                <a:close/>
                <a:moveTo>
                  <a:pt x="1299763" y="3504205"/>
                </a:moveTo>
                <a:lnTo>
                  <a:pt x="1301663" y="3507974"/>
                </a:lnTo>
                <a:lnTo>
                  <a:pt x="1301760" y="3508044"/>
                </a:lnTo>
                <a:lnTo>
                  <a:pt x="1307243" y="3501486"/>
                </a:lnTo>
                <a:lnTo>
                  <a:pt x="1307532" y="3500138"/>
                </a:lnTo>
                <a:lnTo>
                  <a:pt x="1307820" y="3499132"/>
                </a:lnTo>
                <a:close/>
                <a:moveTo>
                  <a:pt x="2229864" y="547528"/>
                </a:moveTo>
                <a:lnTo>
                  <a:pt x="2231008" y="547510"/>
                </a:lnTo>
                <a:lnTo>
                  <a:pt x="2234219" y="544158"/>
                </a:lnTo>
                <a:lnTo>
                  <a:pt x="2235503" y="542957"/>
                </a:lnTo>
                <a:lnTo>
                  <a:pt x="2232787" y="539881"/>
                </a:lnTo>
                <a:close/>
                <a:moveTo>
                  <a:pt x="1483984" y="2914614"/>
                </a:moveTo>
                <a:lnTo>
                  <a:pt x="1490635" y="2919146"/>
                </a:lnTo>
                <a:lnTo>
                  <a:pt x="1491577" y="2920028"/>
                </a:lnTo>
                <a:lnTo>
                  <a:pt x="1497809" y="2922699"/>
                </a:lnTo>
                <a:lnTo>
                  <a:pt x="1498043" y="2922438"/>
                </a:lnTo>
                <a:lnTo>
                  <a:pt x="1484772" y="2912973"/>
                </a:lnTo>
                <a:close/>
                <a:moveTo>
                  <a:pt x="972146" y="4538129"/>
                </a:moveTo>
                <a:lnTo>
                  <a:pt x="977291" y="4544977"/>
                </a:lnTo>
                <a:lnTo>
                  <a:pt x="978849" y="4547681"/>
                </a:lnTo>
                <a:lnTo>
                  <a:pt x="985027" y="4544652"/>
                </a:lnTo>
                <a:lnTo>
                  <a:pt x="984711" y="4543683"/>
                </a:lnTo>
                <a:lnTo>
                  <a:pt x="984111" y="4541674"/>
                </a:lnTo>
                <a:lnTo>
                  <a:pt x="972401" y="4537814"/>
                </a:lnTo>
                <a:lnTo>
                  <a:pt x="972386" y="4537806"/>
                </a:lnTo>
                <a:lnTo>
                  <a:pt x="972250" y="4538016"/>
                </a:lnTo>
                <a:close/>
                <a:moveTo>
                  <a:pt x="882284" y="4822661"/>
                </a:moveTo>
                <a:lnTo>
                  <a:pt x="883840" y="4828662"/>
                </a:lnTo>
                <a:lnTo>
                  <a:pt x="884157" y="4828385"/>
                </a:lnTo>
                <a:lnTo>
                  <a:pt x="887601" y="4825347"/>
                </a:lnTo>
                <a:lnTo>
                  <a:pt x="886177" y="4820966"/>
                </a:lnTo>
                <a:lnTo>
                  <a:pt x="884931" y="4820632"/>
                </a:lnTo>
                <a:close/>
                <a:moveTo>
                  <a:pt x="1620830" y="2477541"/>
                </a:moveTo>
                <a:lnTo>
                  <a:pt x="1620462" y="2479714"/>
                </a:lnTo>
                <a:lnTo>
                  <a:pt x="1621608" y="2478517"/>
                </a:lnTo>
                <a:close/>
                <a:moveTo>
                  <a:pt x="864683" y="4875866"/>
                </a:moveTo>
                <a:lnTo>
                  <a:pt x="865727" y="4878530"/>
                </a:lnTo>
                <a:lnTo>
                  <a:pt x="866354" y="4878511"/>
                </a:lnTo>
                <a:lnTo>
                  <a:pt x="865151" y="4875393"/>
                </a:lnTo>
                <a:close/>
                <a:moveTo>
                  <a:pt x="1267601" y="3596441"/>
                </a:moveTo>
                <a:lnTo>
                  <a:pt x="1269438" y="3603524"/>
                </a:lnTo>
                <a:lnTo>
                  <a:pt x="1269570" y="3603547"/>
                </a:lnTo>
                <a:lnTo>
                  <a:pt x="1269962" y="3603821"/>
                </a:lnTo>
                <a:lnTo>
                  <a:pt x="1273360" y="3599692"/>
                </a:lnTo>
                <a:lnTo>
                  <a:pt x="1275874" y="3596724"/>
                </a:lnTo>
                <a:close/>
                <a:moveTo>
                  <a:pt x="2192997" y="658559"/>
                </a:moveTo>
                <a:lnTo>
                  <a:pt x="2191000" y="670411"/>
                </a:lnTo>
                <a:lnTo>
                  <a:pt x="2193122" y="672018"/>
                </a:lnTo>
                <a:lnTo>
                  <a:pt x="2194363" y="672712"/>
                </a:lnTo>
                <a:lnTo>
                  <a:pt x="2208708" y="655553"/>
                </a:lnTo>
                <a:lnTo>
                  <a:pt x="2209678" y="654703"/>
                </a:lnTo>
                <a:lnTo>
                  <a:pt x="2212715" y="649182"/>
                </a:lnTo>
                <a:lnTo>
                  <a:pt x="2210759" y="649879"/>
                </a:lnTo>
                <a:lnTo>
                  <a:pt x="2210171" y="649362"/>
                </a:lnTo>
                <a:lnTo>
                  <a:pt x="2193229" y="658323"/>
                </a:lnTo>
                <a:close/>
                <a:moveTo>
                  <a:pt x="1531703" y="2757513"/>
                </a:moveTo>
                <a:lnTo>
                  <a:pt x="1532820" y="2761819"/>
                </a:lnTo>
                <a:lnTo>
                  <a:pt x="1532953" y="2761842"/>
                </a:lnTo>
                <a:lnTo>
                  <a:pt x="1533345" y="2762115"/>
                </a:lnTo>
                <a:lnTo>
                  <a:pt x="1536744" y="2757986"/>
                </a:lnTo>
                <a:lnTo>
                  <a:pt x="1539256" y="2755019"/>
                </a:lnTo>
                <a:lnTo>
                  <a:pt x="1535542" y="2754892"/>
                </a:lnTo>
                <a:close/>
                <a:moveTo>
                  <a:pt x="1654122" y="2368805"/>
                </a:moveTo>
                <a:lnTo>
                  <a:pt x="1653930" y="2369946"/>
                </a:lnTo>
                <a:lnTo>
                  <a:pt x="1654989" y="2369011"/>
                </a:lnTo>
                <a:lnTo>
                  <a:pt x="1655307" y="2368034"/>
                </a:lnTo>
                <a:close/>
                <a:moveTo>
                  <a:pt x="1186609" y="3852584"/>
                </a:moveTo>
                <a:lnTo>
                  <a:pt x="1196048" y="3861682"/>
                </a:lnTo>
                <a:lnTo>
                  <a:pt x="1201662" y="3854645"/>
                </a:lnTo>
                <a:lnTo>
                  <a:pt x="1205604" y="3850629"/>
                </a:lnTo>
                <a:lnTo>
                  <a:pt x="1205538" y="3846338"/>
                </a:lnTo>
                <a:lnTo>
                  <a:pt x="1203675" y="3841446"/>
                </a:lnTo>
                <a:lnTo>
                  <a:pt x="1197527" y="3844599"/>
                </a:lnTo>
                <a:close/>
                <a:moveTo>
                  <a:pt x="1583570" y="2591633"/>
                </a:moveTo>
                <a:lnTo>
                  <a:pt x="1589983" y="2596490"/>
                </a:lnTo>
                <a:lnTo>
                  <a:pt x="1595798" y="2599740"/>
                </a:lnTo>
                <a:lnTo>
                  <a:pt x="1610200" y="2602308"/>
                </a:lnTo>
                <a:lnTo>
                  <a:pt x="1614951" y="2596306"/>
                </a:lnTo>
                <a:lnTo>
                  <a:pt x="1614860" y="2590315"/>
                </a:lnTo>
                <a:lnTo>
                  <a:pt x="1594426" y="2584147"/>
                </a:lnTo>
                <a:lnTo>
                  <a:pt x="1588407" y="2588548"/>
                </a:lnTo>
                <a:close/>
                <a:moveTo>
                  <a:pt x="1082055" y="4178360"/>
                </a:moveTo>
                <a:lnTo>
                  <a:pt x="1086203" y="4181504"/>
                </a:lnTo>
                <a:lnTo>
                  <a:pt x="1086392" y="4179213"/>
                </a:lnTo>
                <a:lnTo>
                  <a:pt x="1082601" y="4178507"/>
                </a:lnTo>
                <a:close/>
                <a:moveTo>
                  <a:pt x="1461189" y="2974407"/>
                </a:moveTo>
                <a:lnTo>
                  <a:pt x="1465345" y="2981896"/>
                </a:lnTo>
                <a:lnTo>
                  <a:pt x="1489169" y="2981189"/>
                </a:lnTo>
                <a:cubicBezTo>
                  <a:pt x="1499716" y="2978949"/>
                  <a:pt x="1510981" y="2976015"/>
                  <a:pt x="1522155" y="2971866"/>
                </a:cubicBezTo>
                <a:lnTo>
                  <a:pt x="1525421" y="2970192"/>
                </a:lnTo>
                <a:lnTo>
                  <a:pt x="1523707" y="2963743"/>
                </a:lnTo>
                <a:lnTo>
                  <a:pt x="1521337" y="2964272"/>
                </a:lnTo>
                <a:cubicBezTo>
                  <a:pt x="1517899" y="2964595"/>
                  <a:pt x="1515768" y="2964172"/>
                  <a:pt x="1515948" y="2962736"/>
                </a:cubicBezTo>
                <a:cubicBezTo>
                  <a:pt x="1516084" y="2961658"/>
                  <a:pt x="1517939" y="2959562"/>
                  <a:pt x="1520854" y="2956811"/>
                </a:cubicBezTo>
                <a:lnTo>
                  <a:pt x="1521378" y="2956353"/>
                </a:lnTo>
                <a:lnTo>
                  <a:pt x="1518825" y="2948944"/>
                </a:lnTo>
                <a:lnTo>
                  <a:pt x="1516357" y="2941348"/>
                </a:lnTo>
                <a:lnTo>
                  <a:pt x="1503213" y="2937754"/>
                </a:lnTo>
                <a:lnTo>
                  <a:pt x="1504834" y="2951966"/>
                </a:lnTo>
                <a:cubicBezTo>
                  <a:pt x="1502575" y="2958409"/>
                  <a:pt x="1497906" y="2962686"/>
                  <a:pt x="1492857" y="2960794"/>
                </a:cubicBezTo>
                <a:cubicBezTo>
                  <a:pt x="1490334" y="2959848"/>
                  <a:pt x="1486941" y="2957462"/>
                  <a:pt x="1483008" y="2954060"/>
                </a:cubicBezTo>
                <a:lnTo>
                  <a:pt x="1482113" y="2953184"/>
                </a:lnTo>
                <a:lnTo>
                  <a:pt x="1461886" y="2973701"/>
                </a:lnTo>
                <a:close/>
                <a:moveTo>
                  <a:pt x="1709935" y="2183344"/>
                </a:moveTo>
                <a:lnTo>
                  <a:pt x="1709535" y="2187474"/>
                </a:lnTo>
                <a:lnTo>
                  <a:pt x="1703877" y="2203524"/>
                </a:lnTo>
                <a:lnTo>
                  <a:pt x="1710215" y="2201776"/>
                </a:lnTo>
                <a:close/>
                <a:moveTo>
                  <a:pt x="868398" y="4852942"/>
                </a:moveTo>
                <a:lnTo>
                  <a:pt x="868094" y="4853943"/>
                </a:lnTo>
                <a:lnTo>
                  <a:pt x="867955" y="4862118"/>
                </a:lnTo>
                <a:lnTo>
                  <a:pt x="871017" y="4858586"/>
                </a:lnTo>
                <a:close/>
                <a:moveTo>
                  <a:pt x="901192" y="4748771"/>
                </a:moveTo>
                <a:lnTo>
                  <a:pt x="900337" y="4751580"/>
                </a:lnTo>
                <a:lnTo>
                  <a:pt x="900703" y="4753022"/>
                </a:lnTo>
                <a:close/>
                <a:moveTo>
                  <a:pt x="876110" y="4827394"/>
                </a:moveTo>
                <a:lnTo>
                  <a:pt x="875124" y="4830847"/>
                </a:lnTo>
                <a:lnTo>
                  <a:pt x="874133" y="4834106"/>
                </a:lnTo>
                <a:lnTo>
                  <a:pt x="877834" y="4833914"/>
                </a:lnTo>
                <a:lnTo>
                  <a:pt x="878259" y="4833544"/>
                </a:lnTo>
                <a:lnTo>
                  <a:pt x="876231" y="4827301"/>
                </a:lnTo>
                <a:close/>
                <a:moveTo>
                  <a:pt x="1720018" y="2147926"/>
                </a:moveTo>
                <a:lnTo>
                  <a:pt x="1723025" y="2173637"/>
                </a:lnTo>
                <a:lnTo>
                  <a:pt x="1725840" y="2198808"/>
                </a:lnTo>
                <a:lnTo>
                  <a:pt x="1735587" y="2200515"/>
                </a:lnTo>
                <a:cubicBezTo>
                  <a:pt x="1739899" y="2202309"/>
                  <a:pt x="1744320" y="2205288"/>
                  <a:pt x="1748969" y="2209851"/>
                </a:cubicBezTo>
                <a:lnTo>
                  <a:pt x="1751462" y="2213171"/>
                </a:lnTo>
                <a:lnTo>
                  <a:pt x="1759126" y="2206001"/>
                </a:lnTo>
                <a:lnTo>
                  <a:pt x="1771708" y="2196778"/>
                </a:lnTo>
                <a:lnTo>
                  <a:pt x="1767423" y="2183145"/>
                </a:lnTo>
                <a:cubicBezTo>
                  <a:pt x="1763976" y="2171637"/>
                  <a:pt x="1760488" y="2159332"/>
                  <a:pt x="1757319" y="2146982"/>
                </a:cubicBezTo>
                <a:lnTo>
                  <a:pt x="1752349" y="2123536"/>
                </a:lnTo>
                <a:lnTo>
                  <a:pt x="1732247" y="2138945"/>
                </a:lnTo>
                <a:close/>
                <a:moveTo>
                  <a:pt x="2197643" y="631645"/>
                </a:moveTo>
                <a:lnTo>
                  <a:pt x="2196125" y="640432"/>
                </a:lnTo>
                <a:lnTo>
                  <a:pt x="2201033" y="639046"/>
                </a:lnTo>
                <a:close/>
                <a:moveTo>
                  <a:pt x="1081444" y="4174765"/>
                </a:moveTo>
                <a:lnTo>
                  <a:pt x="1086516" y="4177293"/>
                </a:lnTo>
                <a:lnTo>
                  <a:pt x="1086548" y="4177315"/>
                </a:lnTo>
                <a:lnTo>
                  <a:pt x="1087248" y="4168797"/>
                </a:lnTo>
                <a:close/>
                <a:moveTo>
                  <a:pt x="1578291" y="2596618"/>
                </a:moveTo>
                <a:lnTo>
                  <a:pt x="1578539" y="2596663"/>
                </a:lnTo>
                <a:lnTo>
                  <a:pt x="1578339" y="2596520"/>
                </a:lnTo>
                <a:close/>
                <a:moveTo>
                  <a:pt x="2205679" y="604770"/>
                </a:moveTo>
                <a:lnTo>
                  <a:pt x="2214832" y="625518"/>
                </a:lnTo>
                <a:lnTo>
                  <a:pt x="2215403" y="634984"/>
                </a:lnTo>
                <a:lnTo>
                  <a:pt x="2220266" y="633608"/>
                </a:lnTo>
                <a:lnTo>
                  <a:pt x="2222392" y="632520"/>
                </a:lnTo>
                <a:lnTo>
                  <a:pt x="2223319" y="631137"/>
                </a:lnTo>
                <a:lnTo>
                  <a:pt x="2215830" y="602960"/>
                </a:lnTo>
                <a:lnTo>
                  <a:pt x="2214809" y="598352"/>
                </a:lnTo>
                <a:lnTo>
                  <a:pt x="2214681" y="598446"/>
                </a:lnTo>
                <a:lnTo>
                  <a:pt x="2205932" y="604025"/>
                </a:lnTo>
                <a:close/>
                <a:moveTo>
                  <a:pt x="881792" y="4807471"/>
                </a:moveTo>
                <a:lnTo>
                  <a:pt x="881783" y="4807535"/>
                </a:lnTo>
                <a:lnTo>
                  <a:pt x="880025" y="4813689"/>
                </a:lnTo>
                <a:lnTo>
                  <a:pt x="880518" y="4813926"/>
                </a:lnTo>
                <a:lnTo>
                  <a:pt x="883873" y="4815598"/>
                </a:lnTo>
                <a:lnTo>
                  <a:pt x="884367" y="4815393"/>
                </a:lnTo>
                <a:close/>
                <a:moveTo>
                  <a:pt x="885381" y="4796052"/>
                </a:moveTo>
                <a:lnTo>
                  <a:pt x="887160" y="4802912"/>
                </a:lnTo>
                <a:lnTo>
                  <a:pt x="889794" y="4813144"/>
                </a:lnTo>
                <a:lnTo>
                  <a:pt x="895085" y="4810951"/>
                </a:lnTo>
                <a:lnTo>
                  <a:pt x="896617" y="4792311"/>
                </a:lnTo>
                <a:lnTo>
                  <a:pt x="896263" y="4792245"/>
                </a:lnTo>
                <a:lnTo>
                  <a:pt x="891087" y="4792407"/>
                </a:lnTo>
                <a:lnTo>
                  <a:pt x="885982" y="4795662"/>
                </a:lnTo>
                <a:close/>
                <a:moveTo>
                  <a:pt x="2170783" y="714046"/>
                </a:moveTo>
                <a:lnTo>
                  <a:pt x="2176915" y="737861"/>
                </a:lnTo>
                <a:lnTo>
                  <a:pt x="2177279" y="731559"/>
                </a:lnTo>
                <a:lnTo>
                  <a:pt x="2179067" y="709807"/>
                </a:lnTo>
                <a:lnTo>
                  <a:pt x="2170902" y="713993"/>
                </a:lnTo>
                <a:close/>
                <a:moveTo>
                  <a:pt x="1203670" y="3784067"/>
                </a:moveTo>
                <a:lnTo>
                  <a:pt x="1211626" y="3789802"/>
                </a:lnTo>
                <a:lnTo>
                  <a:pt x="1212520" y="3788806"/>
                </a:lnTo>
                <a:lnTo>
                  <a:pt x="1206525" y="3782933"/>
                </a:lnTo>
                <a:lnTo>
                  <a:pt x="1206120" y="3782448"/>
                </a:lnTo>
                <a:close/>
                <a:moveTo>
                  <a:pt x="953883" y="4576594"/>
                </a:moveTo>
                <a:lnTo>
                  <a:pt x="953969" y="4577171"/>
                </a:lnTo>
                <a:lnTo>
                  <a:pt x="955338" y="4588875"/>
                </a:lnTo>
                <a:lnTo>
                  <a:pt x="956335" y="4588298"/>
                </a:lnTo>
                <a:lnTo>
                  <a:pt x="979322" y="4577030"/>
                </a:lnTo>
                <a:lnTo>
                  <a:pt x="972709" y="4562774"/>
                </a:lnTo>
                <a:lnTo>
                  <a:pt x="955630" y="4575317"/>
                </a:lnTo>
                <a:close/>
                <a:moveTo>
                  <a:pt x="1059626" y="4236133"/>
                </a:moveTo>
                <a:lnTo>
                  <a:pt x="1059404" y="4241692"/>
                </a:lnTo>
                <a:lnTo>
                  <a:pt x="1059640" y="4251182"/>
                </a:lnTo>
                <a:lnTo>
                  <a:pt x="1080051" y="4250577"/>
                </a:lnTo>
                <a:lnTo>
                  <a:pt x="1082982" y="4249749"/>
                </a:lnTo>
                <a:lnTo>
                  <a:pt x="1064199" y="4231495"/>
                </a:lnTo>
                <a:close/>
                <a:moveTo>
                  <a:pt x="1030661" y="4327774"/>
                </a:moveTo>
                <a:lnTo>
                  <a:pt x="1032548" y="4330726"/>
                </a:lnTo>
                <a:lnTo>
                  <a:pt x="1032595" y="4330370"/>
                </a:lnTo>
                <a:close/>
                <a:moveTo>
                  <a:pt x="1630095" y="2422726"/>
                </a:moveTo>
                <a:lnTo>
                  <a:pt x="1628237" y="2433480"/>
                </a:lnTo>
                <a:lnTo>
                  <a:pt x="1627359" y="2438721"/>
                </a:lnTo>
                <a:lnTo>
                  <a:pt x="1629585" y="2447527"/>
                </a:lnTo>
                <a:lnTo>
                  <a:pt x="1635830" y="2451884"/>
                </a:lnTo>
                <a:lnTo>
                  <a:pt x="1637123" y="2451222"/>
                </a:lnTo>
                <a:lnTo>
                  <a:pt x="1637711" y="2438555"/>
                </a:lnTo>
                <a:lnTo>
                  <a:pt x="1641293" y="2421866"/>
                </a:lnTo>
                <a:lnTo>
                  <a:pt x="1639900" y="2420640"/>
                </a:lnTo>
                <a:close/>
                <a:moveTo>
                  <a:pt x="1843250" y="1745838"/>
                </a:moveTo>
                <a:lnTo>
                  <a:pt x="1833013" y="1806565"/>
                </a:lnTo>
                <a:lnTo>
                  <a:pt x="1832284" y="1810626"/>
                </a:lnTo>
                <a:lnTo>
                  <a:pt x="1840342" y="1800988"/>
                </a:lnTo>
                <a:lnTo>
                  <a:pt x="1841313" y="1800139"/>
                </a:lnTo>
                <a:lnTo>
                  <a:pt x="1851173" y="1782214"/>
                </a:lnTo>
                <a:cubicBezTo>
                  <a:pt x="1856269" y="1773962"/>
                  <a:pt x="1861160" y="1766837"/>
                  <a:pt x="1865055" y="1761501"/>
                </a:cubicBezTo>
                <a:lnTo>
                  <a:pt x="1869817" y="1755482"/>
                </a:lnTo>
                <a:lnTo>
                  <a:pt x="1847966" y="1742675"/>
                </a:lnTo>
                <a:lnTo>
                  <a:pt x="1846315" y="1743881"/>
                </a:lnTo>
                <a:close/>
                <a:moveTo>
                  <a:pt x="1232063" y="3685459"/>
                </a:moveTo>
                <a:lnTo>
                  <a:pt x="1242665" y="3693787"/>
                </a:lnTo>
                <a:lnTo>
                  <a:pt x="1242509" y="3683441"/>
                </a:lnTo>
                <a:lnTo>
                  <a:pt x="1232902" y="3684609"/>
                </a:lnTo>
                <a:close/>
                <a:moveTo>
                  <a:pt x="1075230" y="4183244"/>
                </a:moveTo>
                <a:lnTo>
                  <a:pt x="1075547" y="4184467"/>
                </a:lnTo>
                <a:lnTo>
                  <a:pt x="1081517" y="4188535"/>
                </a:lnTo>
                <a:lnTo>
                  <a:pt x="1082458" y="4189416"/>
                </a:lnTo>
                <a:lnTo>
                  <a:pt x="1085449" y="4190697"/>
                </a:lnTo>
                <a:lnTo>
                  <a:pt x="1085553" y="4189422"/>
                </a:lnTo>
                <a:lnTo>
                  <a:pt x="1075654" y="4182362"/>
                </a:lnTo>
                <a:close/>
                <a:moveTo>
                  <a:pt x="1453564" y="2982110"/>
                </a:moveTo>
                <a:lnTo>
                  <a:pt x="1455121" y="2982197"/>
                </a:lnTo>
                <a:lnTo>
                  <a:pt x="1457847" y="2982117"/>
                </a:lnTo>
                <a:lnTo>
                  <a:pt x="1456645" y="2978997"/>
                </a:lnTo>
                <a:close/>
                <a:moveTo>
                  <a:pt x="989816" y="4453701"/>
                </a:moveTo>
                <a:lnTo>
                  <a:pt x="991347" y="4452916"/>
                </a:lnTo>
                <a:lnTo>
                  <a:pt x="993062" y="4451211"/>
                </a:lnTo>
                <a:close/>
                <a:moveTo>
                  <a:pt x="1190487" y="3813500"/>
                </a:moveTo>
                <a:lnTo>
                  <a:pt x="1190419" y="3813942"/>
                </a:lnTo>
                <a:lnTo>
                  <a:pt x="1190584" y="3813752"/>
                </a:lnTo>
                <a:close/>
                <a:moveTo>
                  <a:pt x="1495444" y="2843754"/>
                </a:moveTo>
                <a:lnTo>
                  <a:pt x="1506048" y="2852083"/>
                </a:lnTo>
                <a:lnTo>
                  <a:pt x="1505892" y="2841736"/>
                </a:lnTo>
                <a:lnTo>
                  <a:pt x="1496284" y="2842902"/>
                </a:lnTo>
                <a:close/>
                <a:moveTo>
                  <a:pt x="1463493" y="2944714"/>
                </a:moveTo>
                <a:lnTo>
                  <a:pt x="1459588" y="2957549"/>
                </a:lnTo>
                <a:lnTo>
                  <a:pt x="1459449" y="2965724"/>
                </a:lnTo>
                <a:lnTo>
                  <a:pt x="1466885" y="2957145"/>
                </a:lnTo>
                <a:lnTo>
                  <a:pt x="1475903" y="2947101"/>
                </a:lnTo>
                <a:lnTo>
                  <a:pt x="1469907" y="2941228"/>
                </a:lnTo>
                <a:lnTo>
                  <a:pt x="1469503" y="2940743"/>
                </a:lnTo>
                <a:close/>
                <a:moveTo>
                  <a:pt x="2221434" y="538555"/>
                </a:moveTo>
                <a:lnTo>
                  <a:pt x="2221444" y="538699"/>
                </a:lnTo>
                <a:lnTo>
                  <a:pt x="2221546" y="538548"/>
                </a:lnTo>
                <a:close/>
                <a:moveTo>
                  <a:pt x="1210558" y="3747469"/>
                </a:moveTo>
                <a:lnTo>
                  <a:pt x="1210330" y="3749322"/>
                </a:lnTo>
                <a:lnTo>
                  <a:pt x="1211221" y="3749928"/>
                </a:lnTo>
                <a:lnTo>
                  <a:pt x="1212349" y="3748230"/>
                </a:lnTo>
                <a:lnTo>
                  <a:pt x="1211351" y="3747518"/>
                </a:lnTo>
                <a:lnTo>
                  <a:pt x="1211041" y="3747161"/>
                </a:lnTo>
                <a:close/>
                <a:moveTo>
                  <a:pt x="1640743" y="2380741"/>
                </a:moveTo>
                <a:lnTo>
                  <a:pt x="1640992" y="2381308"/>
                </a:lnTo>
                <a:lnTo>
                  <a:pt x="1642503" y="2379986"/>
                </a:lnTo>
                <a:lnTo>
                  <a:pt x="1641836" y="2379231"/>
                </a:lnTo>
                <a:lnTo>
                  <a:pt x="1641007" y="2379959"/>
                </a:lnTo>
                <a:close/>
                <a:moveTo>
                  <a:pt x="1718402" y="2134109"/>
                </a:moveTo>
                <a:lnTo>
                  <a:pt x="1718598" y="2135778"/>
                </a:lnTo>
                <a:lnTo>
                  <a:pt x="1740518" y="2125033"/>
                </a:lnTo>
                <a:lnTo>
                  <a:pt x="1751686" y="2120404"/>
                </a:lnTo>
                <a:lnTo>
                  <a:pt x="1751249" y="2118340"/>
                </a:lnTo>
                <a:lnTo>
                  <a:pt x="1720586" y="2132655"/>
                </a:lnTo>
                <a:close/>
                <a:moveTo>
                  <a:pt x="2170896" y="695134"/>
                </a:moveTo>
                <a:lnTo>
                  <a:pt x="2172475" y="695923"/>
                </a:lnTo>
                <a:lnTo>
                  <a:pt x="2177469" y="690961"/>
                </a:lnTo>
                <a:lnTo>
                  <a:pt x="2176184" y="689529"/>
                </a:lnTo>
                <a:lnTo>
                  <a:pt x="2174335" y="687462"/>
                </a:lnTo>
                <a:close/>
                <a:moveTo>
                  <a:pt x="1474034" y="2905010"/>
                </a:moveTo>
                <a:lnTo>
                  <a:pt x="1473712" y="2907616"/>
                </a:lnTo>
                <a:lnTo>
                  <a:pt x="1474604" y="2908224"/>
                </a:lnTo>
                <a:lnTo>
                  <a:pt x="1475732" y="2906524"/>
                </a:lnTo>
                <a:lnTo>
                  <a:pt x="1474734" y="2905813"/>
                </a:lnTo>
                <a:close/>
                <a:moveTo>
                  <a:pt x="933217" y="4620790"/>
                </a:moveTo>
                <a:lnTo>
                  <a:pt x="933678" y="4628435"/>
                </a:lnTo>
                <a:lnTo>
                  <a:pt x="938540" y="4627060"/>
                </a:lnTo>
                <a:lnTo>
                  <a:pt x="940667" y="4625970"/>
                </a:lnTo>
                <a:lnTo>
                  <a:pt x="941594" y="4624587"/>
                </a:lnTo>
                <a:lnTo>
                  <a:pt x="939386" y="4616279"/>
                </a:lnTo>
                <a:close/>
                <a:moveTo>
                  <a:pt x="842720" y="4906037"/>
                </a:moveTo>
                <a:lnTo>
                  <a:pt x="844680" y="4913636"/>
                </a:lnTo>
                <a:lnTo>
                  <a:pt x="849906" y="4913558"/>
                </a:lnTo>
                <a:lnTo>
                  <a:pt x="853513" y="4916465"/>
                </a:lnTo>
                <a:lnTo>
                  <a:pt x="868588" y="4910291"/>
                </a:lnTo>
                <a:lnTo>
                  <a:pt x="866747" y="4906993"/>
                </a:lnTo>
                <a:lnTo>
                  <a:pt x="860874" y="4898120"/>
                </a:lnTo>
                <a:close/>
                <a:moveTo>
                  <a:pt x="943380" y="4584274"/>
                </a:moveTo>
                <a:lnTo>
                  <a:pt x="945367" y="4594648"/>
                </a:lnTo>
                <a:lnTo>
                  <a:pt x="947241" y="4593564"/>
                </a:lnTo>
                <a:lnTo>
                  <a:pt x="947848" y="4581006"/>
                </a:lnTo>
                <a:close/>
                <a:moveTo>
                  <a:pt x="2166965" y="699316"/>
                </a:moveTo>
                <a:lnTo>
                  <a:pt x="2167394" y="700969"/>
                </a:lnTo>
                <a:lnTo>
                  <a:pt x="2169332" y="699045"/>
                </a:lnTo>
                <a:lnTo>
                  <a:pt x="2167941" y="698671"/>
                </a:lnTo>
                <a:close/>
                <a:moveTo>
                  <a:pt x="860031" y="4848108"/>
                </a:moveTo>
                <a:lnTo>
                  <a:pt x="861468" y="4859278"/>
                </a:lnTo>
                <a:lnTo>
                  <a:pt x="862050" y="4846712"/>
                </a:lnTo>
                <a:close/>
                <a:moveTo>
                  <a:pt x="825244" y="4954424"/>
                </a:moveTo>
                <a:lnTo>
                  <a:pt x="832229" y="4957899"/>
                </a:lnTo>
                <a:lnTo>
                  <a:pt x="847682" y="4958156"/>
                </a:lnTo>
                <a:lnTo>
                  <a:pt x="844431" y="4947286"/>
                </a:lnTo>
                <a:lnTo>
                  <a:pt x="841141" y="4948020"/>
                </a:lnTo>
                <a:lnTo>
                  <a:pt x="836410" y="4946671"/>
                </a:lnTo>
                <a:lnTo>
                  <a:pt x="835794" y="4947263"/>
                </a:lnTo>
                <a:close/>
                <a:moveTo>
                  <a:pt x="1603079" y="2479337"/>
                </a:moveTo>
                <a:lnTo>
                  <a:pt x="1604767" y="2485841"/>
                </a:lnTo>
                <a:lnTo>
                  <a:pt x="1605025" y="2485661"/>
                </a:lnTo>
                <a:lnTo>
                  <a:pt x="1604243" y="2478721"/>
                </a:lnTo>
                <a:close/>
                <a:moveTo>
                  <a:pt x="1088596" y="4112117"/>
                </a:moveTo>
                <a:lnTo>
                  <a:pt x="1088155" y="4114578"/>
                </a:lnTo>
                <a:lnTo>
                  <a:pt x="1092964" y="4118355"/>
                </a:lnTo>
                <a:lnTo>
                  <a:pt x="1093286" y="4115561"/>
                </a:lnTo>
                <a:lnTo>
                  <a:pt x="1094050" y="4111455"/>
                </a:lnTo>
                <a:close/>
                <a:moveTo>
                  <a:pt x="859006" y="4840129"/>
                </a:moveTo>
                <a:lnTo>
                  <a:pt x="859076" y="4840667"/>
                </a:lnTo>
                <a:lnTo>
                  <a:pt x="862019" y="4839188"/>
                </a:lnTo>
                <a:lnTo>
                  <a:pt x="861975" y="4839095"/>
                </a:lnTo>
                <a:lnTo>
                  <a:pt x="861235" y="4838492"/>
                </a:lnTo>
                <a:close/>
                <a:moveTo>
                  <a:pt x="974214" y="4473052"/>
                </a:moveTo>
                <a:lnTo>
                  <a:pt x="975721" y="4478896"/>
                </a:lnTo>
                <a:lnTo>
                  <a:pt x="983116" y="4469170"/>
                </a:lnTo>
                <a:close/>
                <a:moveTo>
                  <a:pt x="918670" y="4647984"/>
                </a:moveTo>
                <a:lnTo>
                  <a:pt x="919113" y="4648808"/>
                </a:lnTo>
                <a:lnTo>
                  <a:pt x="918613" y="4659016"/>
                </a:lnTo>
                <a:lnTo>
                  <a:pt x="926982" y="4649004"/>
                </a:lnTo>
                <a:lnTo>
                  <a:pt x="927953" y="4648154"/>
                </a:lnTo>
                <a:lnTo>
                  <a:pt x="930989" y="4642634"/>
                </a:lnTo>
                <a:lnTo>
                  <a:pt x="929034" y="4643330"/>
                </a:lnTo>
                <a:lnTo>
                  <a:pt x="928445" y="4642813"/>
                </a:lnTo>
                <a:close/>
                <a:moveTo>
                  <a:pt x="1214417" y="3708213"/>
                </a:moveTo>
                <a:lnTo>
                  <a:pt x="1214364" y="3709290"/>
                </a:lnTo>
                <a:lnTo>
                  <a:pt x="1215797" y="3710337"/>
                </a:lnTo>
                <a:close/>
                <a:moveTo>
                  <a:pt x="1707892" y="2141110"/>
                </a:moveTo>
                <a:lnTo>
                  <a:pt x="1708821" y="2140571"/>
                </a:lnTo>
                <a:lnTo>
                  <a:pt x="1710598" y="2139701"/>
                </a:lnTo>
                <a:lnTo>
                  <a:pt x="1710618" y="2139294"/>
                </a:lnTo>
                <a:close/>
                <a:moveTo>
                  <a:pt x="867495" y="4807664"/>
                </a:moveTo>
                <a:lnTo>
                  <a:pt x="868537" y="4808165"/>
                </a:lnTo>
                <a:lnTo>
                  <a:pt x="868831" y="4806796"/>
                </a:lnTo>
                <a:close/>
                <a:moveTo>
                  <a:pt x="1295223" y="3449317"/>
                </a:moveTo>
                <a:lnTo>
                  <a:pt x="1312379" y="3478843"/>
                </a:lnTo>
                <a:lnTo>
                  <a:pt x="1314002" y="3477439"/>
                </a:lnTo>
                <a:lnTo>
                  <a:pt x="1316870" y="3467376"/>
                </a:lnTo>
                <a:cubicBezTo>
                  <a:pt x="1319688" y="3458279"/>
                  <a:pt x="1321938" y="3451617"/>
                  <a:pt x="1322795" y="3449217"/>
                </a:cubicBezTo>
                <a:cubicBezTo>
                  <a:pt x="1324513" y="3444419"/>
                  <a:pt x="1324292" y="3454161"/>
                  <a:pt x="1323275" y="3467575"/>
                </a:cubicBezTo>
                <a:lnTo>
                  <a:pt x="1323027" y="3470280"/>
                </a:lnTo>
                <a:lnTo>
                  <a:pt x="1332712" y="3464364"/>
                </a:lnTo>
                <a:lnTo>
                  <a:pt x="1343764" y="3447871"/>
                </a:lnTo>
                <a:lnTo>
                  <a:pt x="1351568" y="3438011"/>
                </a:lnTo>
                <a:lnTo>
                  <a:pt x="1351235" y="3416042"/>
                </a:lnTo>
                <a:lnTo>
                  <a:pt x="1351484" y="3410892"/>
                </a:lnTo>
                <a:lnTo>
                  <a:pt x="1347699" y="3413672"/>
                </a:lnTo>
                <a:cubicBezTo>
                  <a:pt x="1339025" y="3419999"/>
                  <a:pt x="1330938" y="3425881"/>
                  <a:pt x="1325025" y="3430253"/>
                </a:cubicBezTo>
                <a:cubicBezTo>
                  <a:pt x="1316155" y="3436812"/>
                  <a:pt x="1308308" y="3441340"/>
                  <a:pt x="1300479" y="3445905"/>
                </a:cubicBezTo>
                <a:close/>
                <a:moveTo>
                  <a:pt x="1818071" y="1786533"/>
                </a:moveTo>
                <a:lnTo>
                  <a:pt x="1820883" y="1797377"/>
                </a:lnTo>
                <a:lnTo>
                  <a:pt x="1826178" y="1817933"/>
                </a:lnTo>
                <a:lnTo>
                  <a:pt x="1827957" y="1815806"/>
                </a:lnTo>
                <a:lnTo>
                  <a:pt x="1830342" y="1786775"/>
                </a:lnTo>
                <a:lnTo>
                  <a:pt x="1826552" y="1786068"/>
                </a:lnTo>
                <a:lnTo>
                  <a:pt x="1820719" y="1784504"/>
                </a:lnTo>
                <a:close/>
                <a:moveTo>
                  <a:pt x="1092910" y="4087191"/>
                </a:moveTo>
                <a:lnTo>
                  <a:pt x="1091991" y="4092645"/>
                </a:lnTo>
                <a:lnTo>
                  <a:pt x="1094477" y="4089875"/>
                </a:lnTo>
                <a:lnTo>
                  <a:pt x="1095540" y="4088766"/>
                </a:lnTo>
                <a:lnTo>
                  <a:pt x="1094608" y="4086319"/>
                </a:lnTo>
                <a:close/>
                <a:moveTo>
                  <a:pt x="1002014" y="4372714"/>
                </a:moveTo>
                <a:lnTo>
                  <a:pt x="999936" y="4382223"/>
                </a:lnTo>
                <a:lnTo>
                  <a:pt x="998377" y="4388710"/>
                </a:lnTo>
                <a:lnTo>
                  <a:pt x="1013236" y="4414483"/>
                </a:lnTo>
                <a:lnTo>
                  <a:pt x="1024095" y="4394565"/>
                </a:lnTo>
                <a:lnTo>
                  <a:pt x="1025740" y="4382141"/>
                </a:lnTo>
                <a:lnTo>
                  <a:pt x="1015977" y="4363649"/>
                </a:lnTo>
                <a:close/>
                <a:moveTo>
                  <a:pt x="1478049" y="2861400"/>
                </a:moveTo>
                <a:lnTo>
                  <a:pt x="1477693" y="2868666"/>
                </a:lnTo>
                <a:lnTo>
                  <a:pt x="1481813" y="2870716"/>
                </a:lnTo>
                <a:lnTo>
                  <a:pt x="1491982" y="2864505"/>
                </a:lnTo>
                <a:lnTo>
                  <a:pt x="1488339" y="2852324"/>
                </a:lnTo>
                <a:lnTo>
                  <a:pt x="1487597" y="2851714"/>
                </a:lnTo>
                <a:close/>
                <a:moveTo>
                  <a:pt x="1501387" y="2784236"/>
                </a:moveTo>
                <a:lnTo>
                  <a:pt x="1503519" y="2786261"/>
                </a:lnTo>
                <a:lnTo>
                  <a:pt x="1507112" y="2786913"/>
                </a:lnTo>
                <a:lnTo>
                  <a:pt x="1507322" y="2782589"/>
                </a:lnTo>
                <a:lnTo>
                  <a:pt x="1507465" y="2781254"/>
                </a:lnTo>
                <a:close/>
                <a:moveTo>
                  <a:pt x="1257218" y="3556280"/>
                </a:moveTo>
                <a:lnTo>
                  <a:pt x="1262766" y="3577801"/>
                </a:lnTo>
                <a:lnTo>
                  <a:pt x="1264701" y="3585262"/>
                </a:lnTo>
                <a:lnTo>
                  <a:pt x="1273712" y="3578963"/>
                </a:lnTo>
                <a:cubicBezTo>
                  <a:pt x="1276669" y="3578202"/>
                  <a:pt x="1280648" y="3578041"/>
                  <a:pt x="1285288" y="3578161"/>
                </a:cubicBezTo>
                <a:lnTo>
                  <a:pt x="1291312" y="3578497"/>
                </a:lnTo>
                <a:lnTo>
                  <a:pt x="1294707" y="3574580"/>
                </a:lnTo>
                <a:lnTo>
                  <a:pt x="1295580" y="3567014"/>
                </a:lnTo>
                <a:lnTo>
                  <a:pt x="1299212" y="3547492"/>
                </a:lnTo>
                <a:lnTo>
                  <a:pt x="1299363" y="3544233"/>
                </a:lnTo>
                <a:lnTo>
                  <a:pt x="1296901" y="3537774"/>
                </a:lnTo>
                <a:lnTo>
                  <a:pt x="1281248" y="3545800"/>
                </a:lnTo>
                <a:close/>
                <a:moveTo>
                  <a:pt x="1224986" y="3658602"/>
                </a:moveTo>
                <a:lnTo>
                  <a:pt x="1228128" y="3670783"/>
                </a:lnTo>
                <a:lnTo>
                  <a:pt x="1233539" y="3669626"/>
                </a:lnTo>
                <a:lnTo>
                  <a:pt x="1240214" y="3662192"/>
                </a:lnTo>
                <a:lnTo>
                  <a:pt x="1242206" y="3660110"/>
                </a:lnTo>
                <a:lnTo>
                  <a:pt x="1242236" y="3659493"/>
                </a:lnTo>
                <a:lnTo>
                  <a:pt x="1238136" y="3652866"/>
                </a:lnTo>
                <a:close/>
                <a:moveTo>
                  <a:pt x="1007559" y="4347345"/>
                </a:moveTo>
                <a:lnTo>
                  <a:pt x="1006489" y="4352237"/>
                </a:lnTo>
                <a:lnTo>
                  <a:pt x="1009027" y="4350487"/>
                </a:lnTo>
                <a:lnTo>
                  <a:pt x="1008704" y="4349875"/>
                </a:lnTo>
                <a:close/>
                <a:moveTo>
                  <a:pt x="1621179" y="2398846"/>
                </a:moveTo>
                <a:lnTo>
                  <a:pt x="1621818" y="2406973"/>
                </a:lnTo>
                <a:lnTo>
                  <a:pt x="1622281" y="2408174"/>
                </a:lnTo>
                <a:lnTo>
                  <a:pt x="1622770" y="2408118"/>
                </a:lnTo>
                <a:lnTo>
                  <a:pt x="1625253" y="2394773"/>
                </a:lnTo>
                <a:close/>
                <a:moveTo>
                  <a:pt x="1880106" y="1576543"/>
                </a:moveTo>
                <a:lnTo>
                  <a:pt x="1884935" y="1604703"/>
                </a:lnTo>
                <a:lnTo>
                  <a:pt x="1885420" y="1603980"/>
                </a:lnTo>
                <a:cubicBezTo>
                  <a:pt x="1889315" y="1598643"/>
                  <a:pt x="1892214" y="1595092"/>
                  <a:pt x="1893329" y="1593987"/>
                </a:cubicBezTo>
                <a:cubicBezTo>
                  <a:pt x="1894443" y="1592882"/>
                  <a:pt x="1894098" y="1594988"/>
                  <a:pt x="1892837" y="1599072"/>
                </a:cubicBezTo>
                <a:lnTo>
                  <a:pt x="1886871" y="1615992"/>
                </a:lnTo>
                <a:lnTo>
                  <a:pt x="1887385" y="1618989"/>
                </a:lnTo>
                <a:lnTo>
                  <a:pt x="1891036" y="1632612"/>
                </a:lnTo>
                <a:lnTo>
                  <a:pt x="1894760" y="1632555"/>
                </a:lnTo>
                <a:cubicBezTo>
                  <a:pt x="1900951" y="1635435"/>
                  <a:pt x="1904751" y="1640501"/>
                  <a:pt x="1902372" y="1645339"/>
                </a:cubicBezTo>
                <a:lnTo>
                  <a:pt x="1896072" y="1651405"/>
                </a:lnTo>
                <a:lnTo>
                  <a:pt x="1897905" y="1658244"/>
                </a:lnTo>
                <a:cubicBezTo>
                  <a:pt x="1901825" y="1669413"/>
                  <a:pt x="1906175" y="1678447"/>
                  <a:pt x="1911006" y="1684684"/>
                </a:cubicBezTo>
                <a:lnTo>
                  <a:pt x="1916695" y="1688664"/>
                </a:lnTo>
                <a:lnTo>
                  <a:pt x="1920040" y="1687277"/>
                </a:lnTo>
                <a:lnTo>
                  <a:pt x="1918462" y="1689900"/>
                </a:lnTo>
                <a:lnTo>
                  <a:pt x="1929993" y="1697967"/>
                </a:lnTo>
                <a:cubicBezTo>
                  <a:pt x="1945317" y="1703422"/>
                  <a:pt x="1965314" y="1702521"/>
                  <a:pt x="1986025" y="1697919"/>
                </a:cubicBezTo>
                <a:lnTo>
                  <a:pt x="2003000" y="1692820"/>
                </a:lnTo>
                <a:lnTo>
                  <a:pt x="2005693" y="1683372"/>
                </a:lnTo>
                <a:cubicBezTo>
                  <a:pt x="2008511" y="1674276"/>
                  <a:pt x="2010761" y="1667612"/>
                  <a:pt x="2011618" y="1665214"/>
                </a:cubicBezTo>
                <a:cubicBezTo>
                  <a:pt x="2012476" y="1662815"/>
                  <a:pt x="2012850" y="1664050"/>
                  <a:pt x="2012882" y="1667561"/>
                </a:cubicBezTo>
                <a:lnTo>
                  <a:pt x="2012240" y="1680681"/>
                </a:lnTo>
                <a:lnTo>
                  <a:pt x="2013119" y="1682460"/>
                </a:lnTo>
                <a:lnTo>
                  <a:pt x="2013540" y="1685242"/>
                </a:lnTo>
                <a:lnTo>
                  <a:pt x="2026950" y="1677050"/>
                </a:lnTo>
                <a:lnTo>
                  <a:pt x="2040681" y="1673261"/>
                </a:lnTo>
                <a:lnTo>
                  <a:pt x="2040057" y="1632037"/>
                </a:lnTo>
                <a:lnTo>
                  <a:pt x="2041423" y="1603793"/>
                </a:lnTo>
                <a:lnTo>
                  <a:pt x="2006069" y="1588967"/>
                </a:lnTo>
                <a:cubicBezTo>
                  <a:pt x="1983787" y="1580006"/>
                  <a:pt x="1960721" y="1570452"/>
                  <a:pt x="1941547" y="1560321"/>
                </a:cubicBezTo>
                <a:lnTo>
                  <a:pt x="1920103" y="1547052"/>
                </a:lnTo>
                <a:lnTo>
                  <a:pt x="1915548" y="1550544"/>
                </a:lnTo>
                <a:cubicBezTo>
                  <a:pt x="1907288" y="1556686"/>
                  <a:pt x="1898028" y="1563454"/>
                  <a:pt x="1889354" y="1569780"/>
                </a:cubicBezTo>
                <a:close/>
                <a:moveTo>
                  <a:pt x="911272" y="4652010"/>
                </a:moveTo>
                <a:lnTo>
                  <a:pt x="909274" y="4663862"/>
                </a:lnTo>
                <a:lnTo>
                  <a:pt x="911397" y="4665470"/>
                </a:lnTo>
                <a:lnTo>
                  <a:pt x="911642" y="4665606"/>
                </a:lnTo>
                <a:lnTo>
                  <a:pt x="911922" y="4664618"/>
                </a:lnTo>
                <a:lnTo>
                  <a:pt x="917076" y="4648826"/>
                </a:lnTo>
                <a:lnTo>
                  <a:pt x="911504" y="4651774"/>
                </a:lnTo>
                <a:close/>
                <a:moveTo>
                  <a:pt x="860514" y="4812926"/>
                </a:moveTo>
                <a:lnTo>
                  <a:pt x="865960" y="4820175"/>
                </a:lnTo>
                <a:lnTo>
                  <a:pt x="867033" y="4815178"/>
                </a:lnTo>
                <a:lnTo>
                  <a:pt x="861271" y="4813279"/>
                </a:lnTo>
                <a:close/>
                <a:moveTo>
                  <a:pt x="1599503" y="2465550"/>
                </a:moveTo>
                <a:lnTo>
                  <a:pt x="1599643" y="2466088"/>
                </a:lnTo>
                <a:lnTo>
                  <a:pt x="1602718" y="2465219"/>
                </a:lnTo>
                <a:lnTo>
                  <a:pt x="1602585" y="2464038"/>
                </a:lnTo>
                <a:close/>
                <a:moveTo>
                  <a:pt x="1488368" y="2816895"/>
                </a:moveTo>
                <a:lnTo>
                  <a:pt x="1491510" y="2829077"/>
                </a:lnTo>
                <a:lnTo>
                  <a:pt x="1496922" y="2827921"/>
                </a:lnTo>
                <a:lnTo>
                  <a:pt x="1503596" y="2820486"/>
                </a:lnTo>
                <a:lnTo>
                  <a:pt x="1505589" y="2818406"/>
                </a:lnTo>
                <a:lnTo>
                  <a:pt x="1505619" y="2817787"/>
                </a:lnTo>
                <a:lnTo>
                  <a:pt x="1501518" y="2811161"/>
                </a:lnTo>
                <a:close/>
                <a:moveTo>
                  <a:pt x="2217752" y="499896"/>
                </a:moveTo>
                <a:lnTo>
                  <a:pt x="2219778" y="518014"/>
                </a:lnTo>
                <a:lnTo>
                  <a:pt x="2222834" y="519720"/>
                </a:lnTo>
                <a:lnTo>
                  <a:pt x="2229659" y="520916"/>
                </a:lnTo>
                <a:lnTo>
                  <a:pt x="2232182" y="522677"/>
                </a:lnTo>
                <a:lnTo>
                  <a:pt x="2234826" y="518732"/>
                </a:lnTo>
                <a:cubicBezTo>
                  <a:pt x="2238720" y="513396"/>
                  <a:pt x="2241620" y="509845"/>
                  <a:pt x="2242734" y="508740"/>
                </a:cubicBezTo>
                <a:cubicBezTo>
                  <a:pt x="2243848" y="507634"/>
                  <a:pt x="2243503" y="509741"/>
                  <a:pt x="2242243" y="513824"/>
                </a:cubicBezTo>
                <a:lnTo>
                  <a:pt x="2237752" y="526562"/>
                </a:lnTo>
                <a:lnTo>
                  <a:pt x="2243039" y="530255"/>
                </a:lnTo>
                <a:lnTo>
                  <a:pt x="2243050" y="530268"/>
                </a:lnTo>
                <a:lnTo>
                  <a:pt x="2246976" y="532222"/>
                </a:lnTo>
                <a:lnTo>
                  <a:pt x="2253198" y="526403"/>
                </a:lnTo>
                <a:lnTo>
                  <a:pt x="2258213" y="522725"/>
                </a:lnTo>
                <a:lnTo>
                  <a:pt x="2246542" y="483698"/>
                </a:lnTo>
                <a:lnTo>
                  <a:pt x="2243081" y="485207"/>
                </a:lnTo>
                <a:lnTo>
                  <a:pt x="2224142" y="495223"/>
                </a:lnTo>
                <a:close/>
                <a:moveTo>
                  <a:pt x="1084181" y="4098083"/>
                </a:moveTo>
                <a:lnTo>
                  <a:pt x="1086507" y="4097586"/>
                </a:lnTo>
                <a:lnTo>
                  <a:pt x="1087037" y="4091127"/>
                </a:lnTo>
                <a:lnTo>
                  <a:pt x="1085389" y="4094308"/>
                </a:lnTo>
                <a:close/>
                <a:moveTo>
                  <a:pt x="2146872" y="724473"/>
                </a:moveTo>
                <a:lnTo>
                  <a:pt x="2152422" y="745993"/>
                </a:lnTo>
                <a:lnTo>
                  <a:pt x="2163734" y="789608"/>
                </a:lnTo>
                <a:lnTo>
                  <a:pt x="2164307" y="789883"/>
                </a:lnTo>
                <a:cubicBezTo>
                  <a:pt x="2170436" y="792837"/>
                  <a:pt x="2175466" y="795305"/>
                  <a:pt x="2178466" y="796940"/>
                </a:cubicBezTo>
                <a:lnTo>
                  <a:pt x="2178497" y="796961"/>
                </a:lnTo>
                <a:lnTo>
                  <a:pt x="2179448" y="785411"/>
                </a:lnTo>
                <a:lnTo>
                  <a:pt x="2181534" y="767314"/>
                </a:lnTo>
                <a:lnTo>
                  <a:pt x="2178735" y="759189"/>
                </a:lnTo>
                <a:lnTo>
                  <a:pt x="2164898" y="716613"/>
                </a:lnTo>
                <a:close/>
                <a:moveTo>
                  <a:pt x="1074630" y="4127930"/>
                </a:moveTo>
                <a:lnTo>
                  <a:pt x="1080756" y="4126845"/>
                </a:lnTo>
                <a:lnTo>
                  <a:pt x="1079221" y="4121711"/>
                </a:lnTo>
                <a:lnTo>
                  <a:pt x="1078479" y="4121102"/>
                </a:lnTo>
                <a:lnTo>
                  <a:pt x="1076015" y="4123602"/>
                </a:lnTo>
                <a:close/>
                <a:moveTo>
                  <a:pt x="914570" y="4632897"/>
                </a:moveTo>
                <a:lnTo>
                  <a:pt x="914400" y="4633883"/>
                </a:lnTo>
                <a:lnTo>
                  <a:pt x="919309" y="4632496"/>
                </a:lnTo>
                <a:lnTo>
                  <a:pt x="918380" y="4630468"/>
                </a:lnTo>
                <a:close/>
                <a:moveTo>
                  <a:pt x="2243278" y="414184"/>
                </a:moveTo>
                <a:lnTo>
                  <a:pt x="2244299" y="427197"/>
                </a:lnTo>
                <a:cubicBezTo>
                  <a:pt x="2245303" y="434940"/>
                  <a:pt x="2246884" y="443628"/>
                  <a:pt x="2249414" y="453886"/>
                </a:cubicBezTo>
                <a:lnTo>
                  <a:pt x="2251517" y="462215"/>
                </a:lnTo>
                <a:lnTo>
                  <a:pt x="2258747" y="458188"/>
                </a:lnTo>
                <a:cubicBezTo>
                  <a:pt x="2266757" y="454285"/>
                  <a:pt x="2273740" y="451103"/>
                  <a:pt x="2279110" y="448780"/>
                </a:cubicBezTo>
                <a:lnTo>
                  <a:pt x="2286995" y="445633"/>
                </a:lnTo>
                <a:lnTo>
                  <a:pt x="2288983" y="443657"/>
                </a:lnTo>
                <a:lnTo>
                  <a:pt x="2286252" y="436493"/>
                </a:lnTo>
                <a:cubicBezTo>
                  <a:pt x="2281244" y="423935"/>
                  <a:pt x="2275797" y="411497"/>
                  <a:pt x="2269984" y="401419"/>
                </a:cubicBezTo>
                <a:lnTo>
                  <a:pt x="2263935" y="394571"/>
                </a:lnTo>
                <a:lnTo>
                  <a:pt x="2255562" y="401902"/>
                </a:lnTo>
                <a:close/>
                <a:moveTo>
                  <a:pt x="1807776" y="1794426"/>
                </a:moveTo>
                <a:lnTo>
                  <a:pt x="1819550" y="1814847"/>
                </a:lnTo>
                <a:lnTo>
                  <a:pt x="1820007" y="1815755"/>
                </a:lnTo>
                <a:lnTo>
                  <a:pt x="1812018" y="1791174"/>
                </a:lnTo>
                <a:close/>
                <a:moveTo>
                  <a:pt x="835849" y="4878531"/>
                </a:moveTo>
                <a:lnTo>
                  <a:pt x="835929" y="4878950"/>
                </a:lnTo>
                <a:lnTo>
                  <a:pt x="836533" y="4878527"/>
                </a:lnTo>
                <a:lnTo>
                  <a:pt x="846205" y="4877854"/>
                </a:lnTo>
                <a:lnTo>
                  <a:pt x="846388" y="4877623"/>
                </a:lnTo>
                <a:lnTo>
                  <a:pt x="839686" y="4872276"/>
                </a:lnTo>
                <a:close/>
                <a:moveTo>
                  <a:pt x="923954" y="4598220"/>
                </a:moveTo>
                <a:lnTo>
                  <a:pt x="927056" y="4605250"/>
                </a:lnTo>
                <a:lnTo>
                  <a:pt x="935202" y="4600534"/>
                </a:lnTo>
                <a:lnTo>
                  <a:pt x="934105" y="4596410"/>
                </a:lnTo>
                <a:lnTo>
                  <a:pt x="933084" y="4591804"/>
                </a:lnTo>
                <a:lnTo>
                  <a:pt x="932956" y="4591898"/>
                </a:lnTo>
                <a:lnTo>
                  <a:pt x="924207" y="4597477"/>
                </a:lnTo>
                <a:close/>
                <a:moveTo>
                  <a:pt x="2191081" y="575573"/>
                </a:moveTo>
                <a:lnTo>
                  <a:pt x="2192783" y="578953"/>
                </a:lnTo>
                <a:lnTo>
                  <a:pt x="2196615" y="574367"/>
                </a:lnTo>
                <a:close/>
                <a:moveTo>
                  <a:pt x="1021753" y="4287475"/>
                </a:moveTo>
                <a:lnTo>
                  <a:pt x="1029407" y="4294853"/>
                </a:lnTo>
                <a:lnTo>
                  <a:pt x="1026795" y="4271651"/>
                </a:lnTo>
                <a:close/>
                <a:moveTo>
                  <a:pt x="889057" y="4707497"/>
                </a:moveTo>
                <a:lnTo>
                  <a:pt x="891178" y="4715732"/>
                </a:lnTo>
                <a:lnTo>
                  <a:pt x="894138" y="4714551"/>
                </a:lnTo>
                <a:lnTo>
                  <a:pt x="896128" y="4712575"/>
                </a:lnTo>
                <a:lnTo>
                  <a:pt x="893397" y="4705410"/>
                </a:lnTo>
                <a:lnTo>
                  <a:pt x="893348" y="4705306"/>
                </a:lnTo>
                <a:lnTo>
                  <a:pt x="889177" y="4707445"/>
                </a:lnTo>
                <a:close/>
                <a:moveTo>
                  <a:pt x="2159624" y="671009"/>
                </a:moveTo>
                <a:lnTo>
                  <a:pt x="2161541" y="678405"/>
                </a:lnTo>
                <a:lnTo>
                  <a:pt x="2164167" y="676089"/>
                </a:lnTo>
                <a:close/>
                <a:moveTo>
                  <a:pt x="1199211" y="3718781"/>
                </a:moveTo>
                <a:lnTo>
                  <a:pt x="1202392" y="3724512"/>
                </a:lnTo>
                <a:lnTo>
                  <a:pt x="1204934" y="3722314"/>
                </a:lnTo>
                <a:lnTo>
                  <a:pt x="1206813" y="3715722"/>
                </a:lnTo>
                <a:lnTo>
                  <a:pt x="1203675" y="3714255"/>
                </a:lnTo>
                <a:lnTo>
                  <a:pt x="1199909" y="3718075"/>
                </a:lnTo>
                <a:close/>
                <a:moveTo>
                  <a:pt x="1663294" y="2245455"/>
                </a:moveTo>
                <a:lnTo>
                  <a:pt x="1665674" y="2245636"/>
                </a:lnTo>
                <a:lnTo>
                  <a:pt x="1665887" y="2244647"/>
                </a:lnTo>
                <a:lnTo>
                  <a:pt x="1666174" y="2243643"/>
                </a:lnTo>
                <a:close/>
                <a:moveTo>
                  <a:pt x="825011" y="4903205"/>
                </a:moveTo>
                <a:lnTo>
                  <a:pt x="827411" y="4902525"/>
                </a:lnTo>
                <a:lnTo>
                  <a:pt x="829537" y="4901437"/>
                </a:lnTo>
                <a:lnTo>
                  <a:pt x="830464" y="4900054"/>
                </a:lnTo>
                <a:lnTo>
                  <a:pt x="829378" y="4895969"/>
                </a:lnTo>
                <a:lnTo>
                  <a:pt x="827930" y="4895920"/>
                </a:lnTo>
                <a:lnTo>
                  <a:pt x="826772" y="4898576"/>
                </a:lnTo>
                <a:close/>
                <a:moveTo>
                  <a:pt x="1583780" y="2493396"/>
                </a:moveTo>
                <a:lnTo>
                  <a:pt x="1591389" y="2499160"/>
                </a:lnTo>
                <a:lnTo>
                  <a:pt x="1598192" y="2502960"/>
                </a:lnTo>
                <a:lnTo>
                  <a:pt x="1602031" y="2498952"/>
                </a:lnTo>
                <a:lnTo>
                  <a:pt x="1596745" y="2482686"/>
                </a:lnTo>
                <a:lnTo>
                  <a:pt x="1591496" y="2485463"/>
                </a:lnTo>
                <a:close/>
                <a:moveTo>
                  <a:pt x="1485325" y="2804968"/>
                </a:moveTo>
                <a:lnTo>
                  <a:pt x="1485802" y="2806855"/>
                </a:lnTo>
                <a:lnTo>
                  <a:pt x="1495709" y="2801778"/>
                </a:lnTo>
                <a:lnTo>
                  <a:pt x="1492616" y="2796783"/>
                </a:lnTo>
                <a:lnTo>
                  <a:pt x="1491675" y="2795570"/>
                </a:lnTo>
                <a:close/>
                <a:moveTo>
                  <a:pt x="1462594" y="2877075"/>
                </a:moveTo>
                <a:lnTo>
                  <a:pt x="1465775" y="2882806"/>
                </a:lnTo>
                <a:lnTo>
                  <a:pt x="1468317" y="2880608"/>
                </a:lnTo>
                <a:lnTo>
                  <a:pt x="1470195" y="2874017"/>
                </a:lnTo>
                <a:lnTo>
                  <a:pt x="1467057" y="2872550"/>
                </a:lnTo>
                <a:lnTo>
                  <a:pt x="1463291" y="2876370"/>
                </a:lnTo>
                <a:close/>
                <a:moveTo>
                  <a:pt x="1812611" y="1765480"/>
                </a:moveTo>
                <a:lnTo>
                  <a:pt x="1815733" y="1777523"/>
                </a:lnTo>
                <a:lnTo>
                  <a:pt x="1816306" y="1777797"/>
                </a:lnTo>
                <a:lnTo>
                  <a:pt x="1819661" y="1779469"/>
                </a:lnTo>
                <a:lnTo>
                  <a:pt x="1831338" y="1774630"/>
                </a:lnTo>
                <a:cubicBezTo>
                  <a:pt x="1833429" y="1773993"/>
                  <a:pt x="1831344" y="1776118"/>
                  <a:pt x="1826673" y="1779939"/>
                </a:cubicBezTo>
                <a:lnTo>
                  <a:pt x="1824281" y="1781773"/>
                </a:lnTo>
                <a:lnTo>
                  <a:pt x="1830464" y="1784856"/>
                </a:lnTo>
                <a:lnTo>
                  <a:pt x="1830498" y="1784876"/>
                </a:lnTo>
                <a:lnTo>
                  <a:pt x="1831447" y="1773327"/>
                </a:lnTo>
                <a:lnTo>
                  <a:pt x="1833931" y="1751778"/>
                </a:lnTo>
                <a:lnTo>
                  <a:pt x="1821771" y="1759533"/>
                </a:lnTo>
                <a:close/>
                <a:moveTo>
                  <a:pt x="878685" y="4729166"/>
                </a:moveTo>
                <a:lnTo>
                  <a:pt x="880217" y="4728381"/>
                </a:lnTo>
                <a:lnTo>
                  <a:pt x="881933" y="4726676"/>
                </a:lnTo>
                <a:close/>
                <a:moveTo>
                  <a:pt x="818186" y="4921142"/>
                </a:moveTo>
                <a:lnTo>
                  <a:pt x="819860" y="4918099"/>
                </a:lnTo>
                <a:lnTo>
                  <a:pt x="819262" y="4918312"/>
                </a:lnTo>
                <a:close/>
                <a:moveTo>
                  <a:pt x="1181559" y="3766542"/>
                </a:moveTo>
                <a:lnTo>
                  <a:pt x="1182320" y="3767555"/>
                </a:lnTo>
                <a:lnTo>
                  <a:pt x="1182538" y="3766870"/>
                </a:lnTo>
                <a:lnTo>
                  <a:pt x="1183137" y="3765231"/>
                </a:lnTo>
                <a:lnTo>
                  <a:pt x="1182816" y="3765440"/>
                </a:lnTo>
                <a:close/>
                <a:moveTo>
                  <a:pt x="772453" y="5064591"/>
                </a:moveTo>
                <a:lnTo>
                  <a:pt x="776029" y="5078378"/>
                </a:lnTo>
                <a:lnTo>
                  <a:pt x="782656" y="5104109"/>
                </a:lnTo>
                <a:lnTo>
                  <a:pt x="783020" y="5097809"/>
                </a:lnTo>
                <a:lnTo>
                  <a:pt x="785487" y="5067776"/>
                </a:lnTo>
                <a:lnTo>
                  <a:pt x="781697" y="5067071"/>
                </a:lnTo>
                <a:close/>
                <a:moveTo>
                  <a:pt x="2143328" y="710561"/>
                </a:moveTo>
                <a:lnTo>
                  <a:pt x="2144306" y="714431"/>
                </a:lnTo>
                <a:lnTo>
                  <a:pt x="2161351" y="705697"/>
                </a:lnTo>
                <a:lnTo>
                  <a:pt x="2160636" y="703499"/>
                </a:lnTo>
                <a:lnTo>
                  <a:pt x="2159032" y="704561"/>
                </a:lnTo>
                <a:cubicBezTo>
                  <a:pt x="2154379" y="706820"/>
                  <a:pt x="2149026" y="708861"/>
                  <a:pt x="2143977" y="710416"/>
                </a:cubicBezTo>
                <a:close/>
                <a:moveTo>
                  <a:pt x="1212819" y="3663907"/>
                </a:moveTo>
                <a:lnTo>
                  <a:pt x="1218033" y="3672942"/>
                </a:lnTo>
                <a:lnTo>
                  <a:pt x="1218613" y="3672818"/>
                </a:lnTo>
                <a:lnTo>
                  <a:pt x="1215588" y="3662698"/>
                </a:lnTo>
                <a:close/>
                <a:moveTo>
                  <a:pt x="1578956" y="2500829"/>
                </a:moveTo>
                <a:lnTo>
                  <a:pt x="1585492" y="2505282"/>
                </a:lnTo>
                <a:lnTo>
                  <a:pt x="1589317" y="2506017"/>
                </a:lnTo>
                <a:lnTo>
                  <a:pt x="1579743" y="2499188"/>
                </a:lnTo>
                <a:close/>
                <a:moveTo>
                  <a:pt x="872037" y="4744612"/>
                </a:moveTo>
                <a:lnTo>
                  <a:pt x="878717" y="4770365"/>
                </a:lnTo>
                <a:lnTo>
                  <a:pt x="879693" y="4766939"/>
                </a:lnTo>
                <a:cubicBezTo>
                  <a:pt x="882512" y="4757842"/>
                  <a:pt x="884760" y="4751179"/>
                  <a:pt x="885618" y="4748779"/>
                </a:cubicBezTo>
                <a:cubicBezTo>
                  <a:pt x="887334" y="4743981"/>
                  <a:pt x="887116" y="4753723"/>
                  <a:pt x="886097" y="4767138"/>
                </a:cubicBezTo>
                <a:lnTo>
                  <a:pt x="885848" y="4769842"/>
                </a:lnTo>
                <a:lnTo>
                  <a:pt x="894177" y="4764756"/>
                </a:lnTo>
                <a:lnTo>
                  <a:pt x="893425" y="4762803"/>
                </a:lnTo>
                <a:lnTo>
                  <a:pt x="894286" y="4744260"/>
                </a:lnTo>
                <a:lnTo>
                  <a:pt x="891528" y="4735774"/>
                </a:lnTo>
                <a:lnTo>
                  <a:pt x="887116" y="4738038"/>
                </a:lnTo>
                <a:close/>
                <a:moveTo>
                  <a:pt x="835541" y="4857333"/>
                </a:moveTo>
                <a:lnTo>
                  <a:pt x="839056" y="4859199"/>
                </a:lnTo>
                <a:lnTo>
                  <a:pt x="839667" y="4858137"/>
                </a:lnTo>
                <a:lnTo>
                  <a:pt x="843924" y="4853616"/>
                </a:lnTo>
                <a:lnTo>
                  <a:pt x="844422" y="4851865"/>
                </a:lnTo>
                <a:lnTo>
                  <a:pt x="844301" y="4850927"/>
                </a:lnTo>
                <a:close/>
                <a:moveTo>
                  <a:pt x="1274786" y="3462870"/>
                </a:moveTo>
                <a:lnTo>
                  <a:pt x="1280656" y="3470686"/>
                </a:lnTo>
                <a:lnTo>
                  <a:pt x="1294835" y="3495279"/>
                </a:lnTo>
                <a:lnTo>
                  <a:pt x="1300624" y="3489014"/>
                </a:lnTo>
                <a:lnTo>
                  <a:pt x="1303489" y="3486535"/>
                </a:lnTo>
                <a:lnTo>
                  <a:pt x="1283079" y="3457201"/>
                </a:lnTo>
                <a:lnTo>
                  <a:pt x="1276043" y="3461770"/>
                </a:lnTo>
                <a:close/>
                <a:moveTo>
                  <a:pt x="1242555" y="3565190"/>
                </a:moveTo>
                <a:lnTo>
                  <a:pt x="1243619" y="3566605"/>
                </a:lnTo>
                <a:lnTo>
                  <a:pt x="1243583" y="3564290"/>
                </a:lnTo>
                <a:close/>
                <a:moveTo>
                  <a:pt x="1191587" y="3726483"/>
                </a:moveTo>
                <a:lnTo>
                  <a:pt x="1193144" y="3726571"/>
                </a:lnTo>
                <a:lnTo>
                  <a:pt x="1195869" y="3726491"/>
                </a:lnTo>
                <a:lnTo>
                  <a:pt x="1194668" y="3723370"/>
                </a:lnTo>
                <a:close/>
                <a:moveTo>
                  <a:pt x="1219291" y="3636176"/>
                </a:moveTo>
                <a:lnTo>
                  <a:pt x="1222419" y="3648560"/>
                </a:lnTo>
                <a:lnTo>
                  <a:pt x="1232327" y="3643483"/>
                </a:lnTo>
                <a:lnTo>
                  <a:pt x="1229233" y="3638488"/>
                </a:lnTo>
                <a:lnTo>
                  <a:pt x="1227552" y="3636322"/>
                </a:lnTo>
                <a:lnTo>
                  <a:pt x="1220099" y="3636139"/>
                </a:lnTo>
                <a:close/>
                <a:moveTo>
                  <a:pt x="1795982" y="1803129"/>
                </a:moveTo>
                <a:lnTo>
                  <a:pt x="1800927" y="1809788"/>
                </a:lnTo>
                <a:lnTo>
                  <a:pt x="1797366" y="1802112"/>
                </a:lnTo>
                <a:close/>
                <a:moveTo>
                  <a:pt x="1129484" y="3918908"/>
                </a:moveTo>
                <a:lnTo>
                  <a:pt x="1129495" y="3919052"/>
                </a:lnTo>
                <a:lnTo>
                  <a:pt x="1129596" y="3918902"/>
                </a:lnTo>
                <a:close/>
                <a:moveTo>
                  <a:pt x="2145989" y="691681"/>
                </a:moveTo>
                <a:lnTo>
                  <a:pt x="2146278" y="691866"/>
                </a:lnTo>
                <a:lnTo>
                  <a:pt x="2146315" y="691833"/>
                </a:lnTo>
                <a:close/>
                <a:moveTo>
                  <a:pt x="1454969" y="2884778"/>
                </a:moveTo>
                <a:lnTo>
                  <a:pt x="1456527" y="2884866"/>
                </a:lnTo>
                <a:lnTo>
                  <a:pt x="1459252" y="2884785"/>
                </a:lnTo>
                <a:lnTo>
                  <a:pt x="1458050" y="2881665"/>
                </a:lnTo>
                <a:close/>
                <a:moveTo>
                  <a:pt x="1201221" y="3690057"/>
                </a:moveTo>
                <a:lnTo>
                  <a:pt x="1198823" y="3697937"/>
                </a:lnTo>
                <a:lnTo>
                  <a:pt x="1204450" y="3702048"/>
                </a:lnTo>
                <a:lnTo>
                  <a:pt x="1204908" y="3701520"/>
                </a:lnTo>
                <a:lnTo>
                  <a:pt x="1207898" y="3698189"/>
                </a:lnTo>
                <a:lnTo>
                  <a:pt x="1202386" y="3689713"/>
                </a:lnTo>
                <a:close/>
                <a:moveTo>
                  <a:pt x="885240" y="4692767"/>
                </a:moveTo>
                <a:lnTo>
                  <a:pt x="885669" y="4694421"/>
                </a:lnTo>
                <a:lnTo>
                  <a:pt x="887469" y="4692632"/>
                </a:lnTo>
                <a:lnTo>
                  <a:pt x="887378" y="4692434"/>
                </a:lnTo>
                <a:lnTo>
                  <a:pt x="886216" y="4692122"/>
                </a:lnTo>
                <a:close/>
                <a:moveTo>
                  <a:pt x="2164442" y="631063"/>
                </a:moveTo>
                <a:lnTo>
                  <a:pt x="2170312" y="638879"/>
                </a:lnTo>
                <a:lnTo>
                  <a:pt x="2172896" y="643358"/>
                </a:lnTo>
                <a:lnTo>
                  <a:pt x="2186055" y="642968"/>
                </a:lnTo>
                <a:lnTo>
                  <a:pt x="2186641" y="637876"/>
                </a:lnTo>
                <a:lnTo>
                  <a:pt x="2190730" y="615896"/>
                </a:lnTo>
                <a:lnTo>
                  <a:pt x="2190063" y="614145"/>
                </a:lnTo>
                <a:lnTo>
                  <a:pt x="2165700" y="629960"/>
                </a:lnTo>
                <a:close/>
                <a:moveTo>
                  <a:pt x="2197320" y="524099"/>
                </a:moveTo>
                <a:lnTo>
                  <a:pt x="2204286" y="522176"/>
                </a:lnTo>
                <a:lnTo>
                  <a:pt x="2204195" y="516205"/>
                </a:lnTo>
                <a:lnTo>
                  <a:pt x="2201843" y="514526"/>
                </a:lnTo>
                <a:lnTo>
                  <a:pt x="2198355" y="521786"/>
                </a:lnTo>
                <a:close/>
                <a:moveTo>
                  <a:pt x="1464604" y="2848352"/>
                </a:moveTo>
                <a:lnTo>
                  <a:pt x="1460993" y="2860217"/>
                </a:lnTo>
                <a:lnTo>
                  <a:pt x="1460993" y="2860219"/>
                </a:lnTo>
                <a:lnTo>
                  <a:pt x="1463214" y="2861461"/>
                </a:lnTo>
                <a:lnTo>
                  <a:pt x="1465763" y="2862729"/>
                </a:lnTo>
                <a:lnTo>
                  <a:pt x="1468291" y="2859815"/>
                </a:lnTo>
                <a:lnTo>
                  <a:pt x="1480668" y="2846027"/>
                </a:lnTo>
                <a:lnTo>
                  <a:pt x="1479844" y="2845351"/>
                </a:lnTo>
                <a:lnTo>
                  <a:pt x="1466995" y="2847644"/>
                </a:lnTo>
                <a:close/>
                <a:moveTo>
                  <a:pt x="2241800" y="381034"/>
                </a:moveTo>
                <a:lnTo>
                  <a:pt x="2242214" y="387037"/>
                </a:lnTo>
                <a:lnTo>
                  <a:pt x="2242490" y="399260"/>
                </a:lnTo>
                <a:lnTo>
                  <a:pt x="2254584" y="386637"/>
                </a:lnTo>
                <a:lnTo>
                  <a:pt x="2255867" y="385438"/>
                </a:lnTo>
                <a:lnTo>
                  <a:pt x="2251524" y="380521"/>
                </a:lnTo>
                <a:close/>
                <a:moveTo>
                  <a:pt x="1211997" y="3649860"/>
                </a:moveTo>
                <a:lnTo>
                  <a:pt x="1211466" y="3654174"/>
                </a:lnTo>
                <a:lnTo>
                  <a:pt x="1212942" y="3653417"/>
                </a:lnTo>
                <a:close/>
                <a:moveTo>
                  <a:pt x="1471759" y="2825150"/>
                </a:moveTo>
                <a:lnTo>
                  <a:pt x="1479916" y="2831557"/>
                </a:lnTo>
                <a:lnTo>
                  <a:pt x="1481996" y="2831112"/>
                </a:lnTo>
                <a:lnTo>
                  <a:pt x="1478970" y="2820994"/>
                </a:lnTo>
                <a:lnTo>
                  <a:pt x="1475509" y="2822503"/>
                </a:lnTo>
                <a:lnTo>
                  <a:pt x="1472346" y="2824176"/>
                </a:lnTo>
                <a:lnTo>
                  <a:pt x="1472019" y="2824661"/>
                </a:lnTo>
                <a:close/>
                <a:moveTo>
                  <a:pt x="1803281" y="1771534"/>
                </a:moveTo>
                <a:lnTo>
                  <a:pt x="1806381" y="1773025"/>
                </a:lnTo>
                <a:lnTo>
                  <a:pt x="1805504" y="1770094"/>
                </a:lnTo>
                <a:close/>
                <a:moveTo>
                  <a:pt x="1545911" y="2584529"/>
                </a:moveTo>
                <a:lnTo>
                  <a:pt x="1556870" y="2590188"/>
                </a:lnTo>
                <a:lnTo>
                  <a:pt x="1564283" y="2584754"/>
                </a:lnTo>
                <a:lnTo>
                  <a:pt x="1564220" y="2584681"/>
                </a:lnTo>
                <a:lnTo>
                  <a:pt x="1562526" y="2584012"/>
                </a:lnTo>
                <a:close/>
                <a:moveTo>
                  <a:pt x="792005" y="4975754"/>
                </a:moveTo>
                <a:lnTo>
                  <a:pt x="789564" y="4990235"/>
                </a:lnTo>
                <a:lnTo>
                  <a:pt x="785552" y="5012601"/>
                </a:lnTo>
                <a:lnTo>
                  <a:pt x="789572" y="5028488"/>
                </a:lnTo>
                <a:lnTo>
                  <a:pt x="792381" y="5004124"/>
                </a:lnTo>
                <a:lnTo>
                  <a:pt x="796469" y="4982146"/>
                </a:lnTo>
                <a:lnTo>
                  <a:pt x="793702" y="4974884"/>
                </a:lnTo>
                <a:close/>
                <a:moveTo>
                  <a:pt x="863085" y="4748516"/>
                </a:moveTo>
                <a:lnTo>
                  <a:pt x="868634" y="4770037"/>
                </a:lnTo>
                <a:lnTo>
                  <a:pt x="870208" y="4776105"/>
                </a:lnTo>
                <a:lnTo>
                  <a:pt x="871888" y="4775988"/>
                </a:lnTo>
                <a:lnTo>
                  <a:pt x="863604" y="4748290"/>
                </a:lnTo>
                <a:close/>
                <a:moveTo>
                  <a:pt x="2139416" y="693912"/>
                </a:moveTo>
                <a:lnTo>
                  <a:pt x="2140072" y="697328"/>
                </a:lnTo>
                <a:lnTo>
                  <a:pt x="2141530" y="696053"/>
                </a:lnTo>
                <a:lnTo>
                  <a:pt x="2142969" y="694784"/>
                </a:lnTo>
                <a:close/>
                <a:moveTo>
                  <a:pt x="1739170" y="1961766"/>
                </a:moveTo>
                <a:lnTo>
                  <a:pt x="1734702" y="1987630"/>
                </a:lnTo>
                <a:lnTo>
                  <a:pt x="1730419" y="2013038"/>
                </a:lnTo>
                <a:lnTo>
                  <a:pt x="1731080" y="2015787"/>
                </a:lnTo>
                <a:cubicBezTo>
                  <a:pt x="1731891" y="2019432"/>
                  <a:pt x="1732168" y="2021145"/>
                  <a:pt x="1731768" y="2020405"/>
                </a:cubicBezTo>
                <a:lnTo>
                  <a:pt x="1729973" y="2015681"/>
                </a:lnTo>
                <a:lnTo>
                  <a:pt x="1724112" y="2050452"/>
                </a:lnTo>
                <a:lnTo>
                  <a:pt x="1743383" y="2040505"/>
                </a:lnTo>
                <a:lnTo>
                  <a:pt x="1742956" y="1996251"/>
                </a:lnTo>
                <a:lnTo>
                  <a:pt x="1742041" y="1968032"/>
                </a:lnTo>
                <a:close/>
                <a:moveTo>
                  <a:pt x="1796303" y="1776798"/>
                </a:moveTo>
                <a:lnTo>
                  <a:pt x="1801948" y="1784314"/>
                </a:lnTo>
                <a:lnTo>
                  <a:pt x="1803506" y="1787018"/>
                </a:lnTo>
                <a:lnTo>
                  <a:pt x="1809684" y="1783989"/>
                </a:lnTo>
                <a:lnTo>
                  <a:pt x="1809369" y="1783021"/>
                </a:lnTo>
                <a:lnTo>
                  <a:pt x="1808770" y="1781010"/>
                </a:lnTo>
                <a:lnTo>
                  <a:pt x="1797059" y="1777151"/>
                </a:lnTo>
                <a:close/>
                <a:moveTo>
                  <a:pt x="1590417" y="2429970"/>
                </a:moveTo>
                <a:lnTo>
                  <a:pt x="1601021" y="2438298"/>
                </a:lnTo>
                <a:lnTo>
                  <a:pt x="1600864" y="2427951"/>
                </a:lnTo>
                <a:lnTo>
                  <a:pt x="1591256" y="2429117"/>
                </a:lnTo>
                <a:close/>
                <a:moveTo>
                  <a:pt x="1222817" y="3594144"/>
                </a:moveTo>
                <a:lnTo>
                  <a:pt x="1225763" y="3597325"/>
                </a:lnTo>
                <a:lnTo>
                  <a:pt x="1232061" y="3600845"/>
                </a:lnTo>
                <a:lnTo>
                  <a:pt x="1241512" y="3605547"/>
                </a:lnTo>
                <a:lnTo>
                  <a:pt x="1244198" y="3604806"/>
                </a:lnTo>
                <a:lnTo>
                  <a:pt x="1244002" y="3591864"/>
                </a:lnTo>
                <a:lnTo>
                  <a:pt x="1242882" y="3594200"/>
                </a:lnTo>
                <a:cubicBezTo>
                  <a:pt x="1239946" y="3594617"/>
                  <a:pt x="1234644" y="3594679"/>
                  <a:pt x="1227536" y="3594461"/>
                </a:cubicBezTo>
                <a:close/>
                <a:moveTo>
                  <a:pt x="1129051" y="3890553"/>
                </a:moveTo>
                <a:lnTo>
                  <a:pt x="1134922" y="3898369"/>
                </a:lnTo>
                <a:lnTo>
                  <a:pt x="1136469" y="3901052"/>
                </a:lnTo>
                <a:lnTo>
                  <a:pt x="1137709" y="3901269"/>
                </a:lnTo>
                <a:lnTo>
                  <a:pt x="1140233" y="3903031"/>
                </a:lnTo>
                <a:lnTo>
                  <a:pt x="1142876" y="3899086"/>
                </a:lnTo>
                <a:lnTo>
                  <a:pt x="1143251" y="3898612"/>
                </a:lnTo>
                <a:lnTo>
                  <a:pt x="1148564" y="3877599"/>
                </a:lnTo>
                <a:lnTo>
                  <a:pt x="1130307" y="3889451"/>
                </a:lnTo>
                <a:close/>
                <a:moveTo>
                  <a:pt x="837828" y="4814300"/>
                </a:moveTo>
                <a:lnTo>
                  <a:pt x="838674" y="4814885"/>
                </a:lnTo>
                <a:lnTo>
                  <a:pt x="838521" y="4812487"/>
                </a:lnTo>
                <a:close/>
                <a:moveTo>
                  <a:pt x="1258698" y="3476953"/>
                </a:moveTo>
                <a:lnTo>
                  <a:pt x="1276770" y="3489980"/>
                </a:lnTo>
                <a:lnTo>
                  <a:pt x="1271260" y="3478101"/>
                </a:lnTo>
                <a:lnTo>
                  <a:pt x="1265211" y="3471252"/>
                </a:lnTo>
                <a:close/>
                <a:moveTo>
                  <a:pt x="1569007" y="2491225"/>
                </a:moveTo>
                <a:lnTo>
                  <a:pt x="1568683" y="2493832"/>
                </a:lnTo>
                <a:lnTo>
                  <a:pt x="1569575" y="2494439"/>
                </a:lnTo>
                <a:lnTo>
                  <a:pt x="1570704" y="2492739"/>
                </a:lnTo>
                <a:lnTo>
                  <a:pt x="1569707" y="2492028"/>
                </a:lnTo>
                <a:close/>
                <a:moveTo>
                  <a:pt x="1173988" y="3744210"/>
                </a:moveTo>
                <a:lnTo>
                  <a:pt x="1174903" y="3743754"/>
                </a:lnTo>
                <a:lnTo>
                  <a:pt x="1174403" y="3743794"/>
                </a:lnTo>
                <a:close/>
                <a:moveTo>
                  <a:pt x="2162804" y="602513"/>
                </a:moveTo>
                <a:lnTo>
                  <a:pt x="2160704" y="609418"/>
                </a:lnTo>
                <a:lnTo>
                  <a:pt x="2164510" y="607466"/>
                </a:lnTo>
                <a:close/>
                <a:moveTo>
                  <a:pt x="2178326" y="553008"/>
                </a:moveTo>
                <a:lnTo>
                  <a:pt x="2185808" y="565986"/>
                </a:lnTo>
                <a:lnTo>
                  <a:pt x="2204396" y="565059"/>
                </a:lnTo>
                <a:lnTo>
                  <a:pt x="2208101" y="560627"/>
                </a:lnTo>
                <a:lnTo>
                  <a:pt x="2205724" y="539565"/>
                </a:lnTo>
                <a:close/>
                <a:moveTo>
                  <a:pt x="800142" y="4927477"/>
                </a:moveTo>
                <a:lnTo>
                  <a:pt x="798147" y="4939314"/>
                </a:lnTo>
                <a:lnTo>
                  <a:pt x="804325" y="4936612"/>
                </a:lnTo>
                <a:lnTo>
                  <a:pt x="806266" y="4935817"/>
                </a:lnTo>
                <a:lnTo>
                  <a:pt x="808960" y="4923785"/>
                </a:lnTo>
                <a:lnTo>
                  <a:pt x="809431" y="4922450"/>
                </a:lnTo>
                <a:lnTo>
                  <a:pt x="800374" y="4927241"/>
                </a:lnTo>
                <a:close/>
                <a:moveTo>
                  <a:pt x="2211517" y="446322"/>
                </a:moveTo>
                <a:lnTo>
                  <a:pt x="2215706" y="482154"/>
                </a:lnTo>
                <a:lnTo>
                  <a:pt x="2242055" y="467483"/>
                </a:lnTo>
                <a:lnTo>
                  <a:pt x="2236196" y="445439"/>
                </a:lnTo>
                <a:lnTo>
                  <a:pt x="2231826" y="425748"/>
                </a:lnTo>
                <a:lnTo>
                  <a:pt x="2223414" y="434252"/>
                </a:lnTo>
                <a:close/>
                <a:moveTo>
                  <a:pt x="2169261" y="580329"/>
                </a:moveTo>
                <a:lnTo>
                  <a:pt x="2164728" y="596196"/>
                </a:lnTo>
                <a:lnTo>
                  <a:pt x="2164428" y="597178"/>
                </a:lnTo>
                <a:lnTo>
                  <a:pt x="2165983" y="603322"/>
                </a:lnTo>
                <a:lnTo>
                  <a:pt x="2166588" y="605836"/>
                </a:lnTo>
                <a:lnTo>
                  <a:pt x="2181321" y="591201"/>
                </a:lnTo>
                <a:lnTo>
                  <a:pt x="2178590" y="584036"/>
                </a:lnTo>
                <a:lnTo>
                  <a:pt x="2176173" y="578823"/>
                </a:lnTo>
                <a:close/>
                <a:moveTo>
                  <a:pt x="1437370" y="2902505"/>
                </a:moveTo>
                <a:lnTo>
                  <a:pt x="1438286" y="2902049"/>
                </a:lnTo>
                <a:lnTo>
                  <a:pt x="1437785" y="2902089"/>
                </a:lnTo>
                <a:close/>
                <a:moveTo>
                  <a:pt x="1232716" y="3552088"/>
                </a:moveTo>
                <a:lnTo>
                  <a:pt x="1234748" y="3554793"/>
                </a:lnTo>
                <a:lnTo>
                  <a:pt x="1235427" y="3554601"/>
                </a:lnTo>
                <a:lnTo>
                  <a:pt x="1242609" y="3547883"/>
                </a:lnTo>
                <a:lnTo>
                  <a:pt x="1244040" y="3546833"/>
                </a:lnTo>
                <a:lnTo>
                  <a:pt x="1242844" y="3542333"/>
                </a:lnTo>
                <a:close/>
                <a:moveTo>
                  <a:pt x="936026" y="4493348"/>
                </a:moveTo>
                <a:lnTo>
                  <a:pt x="938053" y="4511466"/>
                </a:lnTo>
                <a:lnTo>
                  <a:pt x="941109" y="4513173"/>
                </a:lnTo>
                <a:lnTo>
                  <a:pt x="947933" y="4514368"/>
                </a:lnTo>
                <a:lnTo>
                  <a:pt x="948469" y="4514742"/>
                </a:lnTo>
                <a:lnTo>
                  <a:pt x="968270" y="4488698"/>
                </a:lnTo>
                <a:lnTo>
                  <a:pt x="964817" y="4477150"/>
                </a:lnTo>
                <a:lnTo>
                  <a:pt x="961355" y="4478659"/>
                </a:lnTo>
                <a:lnTo>
                  <a:pt x="942417" y="4488675"/>
                </a:lnTo>
                <a:close/>
                <a:moveTo>
                  <a:pt x="865149" y="4717924"/>
                </a:moveTo>
                <a:lnTo>
                  <a:pt x="867342" y="4726436"/>
                </a:lnTo>
                <a:lnTo>
                  <a:pt x="885732" y="4717939"/>
                </a:lnTo>
                <a:lnTo>
                  <a:pt x="883172" y="4710064"/>
                </a:lnTo>
                <a:close/>
                <a:moveTo>
                  <a:pt x="1222368" y="3583141"/>
                </a:moveTo>
                <a:lnTo>
                  <a:pt x="1244001" y="3591791"/>
                </a:lnTo>
                <a:lnTo>
                  <a:pt x="1243990" y="3591115"/>
                </a:lnTo>
                <a:lnTo>
                  <a:pt x="1239030" y="3580422"/>
                </a:lnTo>
                <a:lnTo>
                  <a:pt x="1232981" y="3573573"/>
                </a:lnTo>
                <a:lnTo>
                  <a:pt x="1224607" y="3580903"/>
                </a:lnTo>
                <a:close/>
                <a:moveTo>
                  <a:pt x="1442303" y="2883241"/>
                </a:moveTo>
                <a:lnTo>
                  <a:pt x="1443378" y="2884129"/>
                </a:lnTo>
                <a:lnTo>
                  <a:pt x="1447032" y="2884334"/>
                </a:lnTo>
                <a:lnTo>
                  <a:pt x="1455372" y="2874715"/>
                </a:lnTo>
                <a:lnTo>
                  <a:pt x="1454094" y="2871397"/>
                </a:lnTo>
                <a:lnTo>
                  <a:pt x="1454338" y="2866136"/>
                </a:lnTo>
                <a:lnTo>
                  <a:pt x="1451174" y="2863879"/>
                </a:lnTo>
                <a:lnTo>
                  <a:pt x="1449834" y="2866400"/>
                </a:lnTo>
                <a:close/>
                <a:moveTo>
                  <a:pt x="961552" y="4407637"/>
                </a:moveTo>
                <a:lnTo>
                  <a:pt x="962574" y="4420647"/>
                </a:lnTo>
                <a:cubicBezTo>
                  <a:pt x="963579" y="4428392"/>
                  <a:pt x="965158" y="4437080"/>
                  <a:pt x="967688" y="4447337"/>
                </a:cubicBezTo>
                <a:lnTo>
                  <a:pt x="969793" y="4455666"/>
                </a:lnTo>
                <a:lnTo>
                  <a:pt x="977022" y="4451640"/>
                </a:lnTo>
                <a:cubicBezTo>
                  <a:pt x="985033" y="4447738"/>
                  <a:pt x="992015" y="4444555"/>
                  <a:pt x="997386" y="4442233"/>
                </a:cubicBezTo>
                <a:lnTo>
                  <a:pt x="998307" y="4441864"/>
                </a:lnTo>
                <a:lnTo>
                  <a:pt x="1004641" y="4430246"/>
                </a:lnTo>
                <a:lnTo>
                  <a:pt x="1004527" y="4429946"/>
                </a:lnTo>
                <a:lnTo>
                  <a:pt x="993949" y="4407140"/>
                </a:lnTo>
                <a:lnTo>
                  <a:pt x="993125" y="4410568"/>
                </a:lnTo>
                <a:cubicBezTo>
                  <a:pt x="991037" y="4417691"/>
                  <a:pt x="989105" y="4422215"/>
                  <a:pt x="987251" y="4423311"/>
                </a:cubicBezTo>
                <a:cubicBezTo>
                  <a:pt x="983547" y="4425503"/>
                  <a:pt x="981007" y="4416652"/>
                  <a:pt x="979612" y="4401375"/>
                </a:cubicBezTo>
                <a:lnTo>
                  <a:pt x="979126" y="4390722"/>
                </a:lnTo>
                <a:lnTo>
                  <a:pt x="973836" y="4395353"/>
                </a:lnTo>
                <a:close/>
                <a:moveTo>
                  <a:pt x="804789" y="4900563"/>
                </a:moveTo>
                <a:lnTo>
                  <a:pt x="803270" y="4909348"/>
                </a:lnTo>
                <a:lnTo>
                  <a:pt x="808178" y="4907962"/>
                </a:lnTo>
                <a:close/>
                <a:moveTo>
                  <a:pt x="812824" y="4873687"/>
                </a:moveTo>
                <a:lnTo>
                  <a:pt x="820604" y="4891323"/>
                </a:lnTo>
                <a:lnTo>
                  <a:pt x="825759" y="4882348"/>
                </a:lnTo>
                <a:lnTo>
                  <a:pt x="822975" y="4871876"/>
                </a:lnTo>
                <a:lnTo>
                  <a:pt x="821954" y="4867270"/>
                </a:lnTo>
                <a:lnTo>
                  <a:pt x="821826" y="4867363"/>
                </a:lnTo>
                <a:lnTo>
                  <a:pt x="813076" y="4872943"/>
                </a:lnTo>
                <a:close/>
                <a:moveTo>
                  <a:pt x="777928" y="4982963"/>
                </a:moveTo>
                <a:lnTo>
                  <a:pt x="784060" y="5006778"/>
                </a:lnTo>
                <a:lnTo>
                  <a:pt x="784425" y="5000476"/>
                </a:lnTo>
                <a:lnTo>
                  <a:pt x="786211" y="4978724"/>
                </a:lnTo>
                <a:lnTo>
                  <a:pt x="778047" y="4982910"/>
                </a:lnTo>
                <a:close/>
                <a:moveTo>
                  <a:pt x="1708240" y="2028463"/>
                </a:moveTo>
                <a:lnTo>
                  <a:pt x="1711816" y="2042249"/>
                </a:lnTo>
                <a:lnTo>
                  <a:pt x="1715124" y="2055091"/>
                </a:lnTo>
                <a:lnTo>
                  <a:pt x="1719535" y="2052814"/>
                </a:lnTo>
                <a:lnTo>
                  <a:pt x="1721274" y="2031649"/>
                </a:lnTo>
                <a:lnTo>
                  <a:pt x="1717483" y="2030943"/>
                </a:lnTo>
                <a:close/>
                <a:moveTo>
                  <a:pt x="1151327" y="3794539"/>
                </a:moveTo>
                <a:lnTo>
                  <a:pt x="1152351" y="3807549"/>
                </a:lnTo>
                <a:lnTo>
                  <a:pt x="1155172" y="3822280"/>
                </a:lnTo>
                <a:lnTo>
                  <a:pt x="1160090" y="3827021"/>
                </a:lnTo>
                <a:lnTo>
                  <a:pt x="1164291" y="3824084"/>
                </a:lnTo>
                <a:lnTo>
                  <a:pt x="1173616" y="3794845"/>
                </a:lnTo>
                <a:lnTo>
                  <a:pt x="1165269" y="3794463"/>
                </a:lnTo>
                <a:cubicBezTo>
                  <a:pt x="1165404" y="3793386"/>
                  <a:pt x="1167260" y="3791288"/>
                  <a:pt x="1170174" y="3788538"/>
                </a:cubicBezTo>
                <a:lnTo>
                  <a:pt x="1170729" y="3788052"/>
                </a:lnTo>
                <a:lnTo>
                  <a:pt x="1162963" y="3782903"/>
                </a:lnTo>
                <a:close/>
                <a:moveTo>
                  <a:pt x="1179327" y="3699546"/>
                </a:moveTo>
                <a:lnTo>
                  <a:pt x="1175664" y="3719962"/>
                </a:lnTo>
                <a:lnTo>
                  <a:pt x="1176398" y="3722862"/>
                </a:lnTo>
                <a:lnTo>
                  <a:pt x="1179995" y="3725834"/>
                </a:lnTo>
                <a:lnTo>
                  <a:pt x="1183649" y="3726040"/>
                </a:lnTo>
                <a:lnTo>
                  <a:pt x="1191989" y="3716420"/>
                </a:lnTo>
                <a:lnTo>
                  <a:pt x="1190711" y="3713103"/>
                </a:lnTo>
                <a:lnTo>
                  <a:pt x="1190956" y="3707841"/>
                </a:lnTo>
                <a:close/>
                <a:moveTo>
                  <a:pt x="1244554" y="3490865"/>
                </a:moveTo>
                <a:lnTo>
                  <a:pt x="1245576" y="3503877"/>
                </a:lnTo>
                <a:lnTo>
                  <a:pt x="1247017" y="3511396"/>
                </a:lnTo>
                <a:lnTo>
                  <a:pt x="1247322" y="3508563"/>
                </a:lnTo>
                <a:cubicBezTo>
                  <a:pt x="1247982" y="3505292"/>
                  <a:pt x="1249468" y="3513857"/>
                  <a:pt x="1251255" y="3527470"/>
                </a:cubicBezTo>
                <a:lnTo>
                  <a:pt x="1252415" y="3537397"/>
                </a:lnTo>
                <a:lnTo>
                  <a:pt x="1253119" y="3540179"/>
                </a:lnTo>
                <a:lnTo>
                  <a:pt x="1279704" y="3520693"/>
                </a:lnTo>
                <a:lnTo>
                  <a:pt x="1286223" y="3517062"/>
                </a:lnTo>
                <a:lnTo>
                  <a:pt x="1244689" y="3490730"/>
                </a:lnTo>
                <a:close/>
                <a:moveTo>
                  <a:pt x="1573022" y="2447615"/>
                </a:moveTo>
                <a:lnTo>
                  <a:pt x="1572665" y="2454881"/>
                </a:lnTo>
                <a:lnTo>
                  <a:pt x="1576785" y="2456932"/>
                </a:lnTo>
                <a:lnTo>
                  <a:pt x="1586955" y="2450720"/>
                </a:lnTo>
                <a:lnTo>
                  <a:pt x="1583311" y="2438538"/>
                </a:lnTo>
                <a:lnTo>
                  <a:pt x="1582569" y="2437928"/>
                </a:lnTo>
                <a:close/>
                <a:moveTo>
                  <a:pt x="1477900" y="2749288"/>
                </a:moveTo>
                <a:lnTo>
                  <a:pt x="1478146" y="2749473"/>
                </a:lnTo>
                <a:lnTo>
                  <a:pt x="1480005" y="2750512"/>
                </a:lnTo>
                <a:lnTo>
                  <a:pt x="1482540" y="2747667"/>
                </a:lnTo>
                <a:lnTo>
                  <a:pt x="1493299" y="2734550"/>
                </a:lnTo>
                <a:lnTo>
                  <a:pt x="1487990" y="2739198"/>
                </a:lnTo>
                <a:close/>
                <a:moveTo>
                  <a:pt x="861603" y="4704011"/>
                </a:moveTo>
                <a:lnTo>
                  <a:pt x="862582" y="4707884"/>
                </a:lnTo>
                <a:lnTo>
                  <a:pt x="879625" y="4699149"/>
                </a:lnTo>
                <a:lnTo>
                  <a:pt x="878911" y="4696951"/>
                </a:lnTo>
                <a:lnTo>
                  <a:pt x="877307" y="4698012"/>
                </a:lnTo>
                <a:cubicBezTo>
                  <a:pt x="872654" y="4700271"/>
                  <a:pt x="867302" y="4702311"/>
                  <a:pt x="862252" y="4703867"/>
                </a:cubicBezTo>
                <a:close/>
                <a:moveTo>
                  <a:pt x="2222324" y="383892"/>
                </a:moveTo>
                <a:lnTo>
                  <a:pt x="2225896" y="383838"/>
                </a:lnTo>
                <a:lnTo>
                  <a:pt x="2226331" y="384188"/>
                </a:lnTo>
                <a:lnTo>
                  <a:pt x="2226088" y="382046"/>
                </a:lnTo>
                <a:close/>
                <a:moveTo>
                  <a:pt x="1596359" y="2370451"/>
                </a:moveTo>
                <a:lnTo>
                  <a:pt x="1598492" y="2372475"/>
                </a:lnTo>
                <a:lnTo>
                  <a:pt x="1602084" y="2373128"/>
                </a:lnTo>
                <a:lnTo>
                  <a:pt x="1602293" y="2368804"/>
                </a:lnTo>
                <a:lnTo>
                  <a:pt x="1602436" y="2367469"/>
                </a:lnTo>
                <a:close/>
                <a:moveTo>
                  <a:pt x="828579" y="4807472"/>
                </a:moveTo>
                <a:lnTo>
                  <a:pt x="828589" y="4807616"/>
                </a:lnTo>
                <a:lnTo>
                  <a:pt x="828691" y="4807465"/>
                </a:lnTo>
                <a:close/>
                <a:moveTo>
                  <a:pt x="1257859" y="3444653"/>
                </a:moveTo>
                <a:lnTo>
                  <a:pt x="1264682" y="3449414"/>
                </a:lnTo>
                <a:lnTo>
                  <a:pt x="1267174" y="3452733"/>
                </a:lnTo>
                <a:lnTo>
                  <a:pt x="1274839" y="3445562"/>
                </a:lnTo>
                <a:lnTo>
                  <a:pt x="1274934" y="3445492"/>
                </a:lnTo>
                <a:lnTo>
                  <a:pt x="1268745" y="3436597"/>
                </a:lnTo>
                <a:close/>
                <a:moveTo>
                  <a:pt x="2134383" y="661271"/>
                </a:moveTo>
                <a:lnTo>
                  <a:pt x="2135232" y="672069"/>
                </a:lnTo>
                <a:lnTo>
                  <a:pt x="2136432" y="678330"/>
                </a:lnTo>
                <a:lnTo>
                  <a:pt x="2144939" y="682563"/>
                </a:lnTo>
                <a:lnTo>
                  <a:pt x="2152633" y="686262"/>
                </a:lnTo>
                <a:lnTo>
                  <a:pt x="2154769" y="684377"/>
                </a:lnTo>
                <a:lnTo>
                  <a:pt x="2147514" y="660115"/>
                </a:lnTo>
                <a:lnTo>
                  <a:pt x="2134491" y="661163"/>
                </a:lnTo>
                <a:close/>
                <a:moveTo>
                  <a:pt x="780661" y="4958207"/>
                </a:moveTo>
                <a:lnTo>
                  <a:pt x="783080" y="4958168"/>
                </a:lnTo>
                <a:lnTo>
                  <a:pt x="781480" y="4956379"/>
                </a:lnTo>
                <a:close/>
                <a:moveTo>
                  <a:pt x="1131960" y="3841864"/>
                </a:moveTo>
                <a:lnTo>
                  <a:pt x="1144281" y="3837460"/>
                </a:lnTo>
                <a:lnTo>
                  <a:pt x="1136912" y="3827568"/>
                </a:lnTo>
                <a:lnTo>
                  <a:pt x="1135701" y="3831623"/>
                </a:lnTo>
                <a:close/>
                <a:moveTo>
                  <a:pt x="1182678" y="3679784"/>
                </a:moveTo>
                <a:lnTo>
                  <a:pt x="1181953" y="3684087"/>
                </a:lnTo>
                <a:lnTo>
                  <a:pt x="1184663" y="3683073"/>
                </a:lnTo>
                <a:lnTo>
                  <a:pt x="1192848" y="3680392"/>
                </a:lnTo>
                <a:lnTo>
                  <a:pt x="1193711" y="3676372"/>
                </a:lnTo>
                <a:lnTo>
                  <a:pt x="1192538" y="3674568"/>
                </a:lnTo>
                <a:close/>
                <a:moveTo>
                  <a:pt x="2196392" y="461663"/>
                </a:moveTo>
                <a:lnTo>
                  <a:pt x="2196562" y="462048"/>
                </a:lnTo>
                <a:cubicBezTo>
                  <a:pt x="2200483" y="472263"/>
                  <a:pt x="2200426" y="480660"/>
                  <a:pt x="2197913" y="484473"/>
                </a:cubicBezTo>
                <a:lnTo>
                  <a:pt x="2194165" y="485812"/>
                </a:lnTo>
                <a:lnTo>
                  <a:pt x="2203730" y="485527"/>
                </a:lnTo>
                <a:lnTo>
                  <a:pt x="2203661" y="480953"/>
                </a:lnTo>
                <a:lnTo>
                  <a:pt x="2205017" y="452914"/>
                </a:lnTo>
                <a:close/>
                <a:moveTo>
                  <a:pt x="778041" y="4964051"/>
                </a:moveTo>
                <a:lnTo>
                  <a:pt x="779620" y="4964840"/>
                </a:lnTo>
                <a:lnTo>
                  <a:pt x="782114" y="4962361"/>
                </a:lnTo>
                <a:lnTo>
                  <a:pt x="778913" y="4962108"/>
                </a:lnTo>
                <a:close/>
                <a:moveTo>
                  <a:pt x="1151965" y="3775612"/>
                </a:moveTo>
                <a:lnTo>
                  <a:pt x="1150966" y="3779169"/>
                </a:lnTo>
                <a:lnTo>
                  <a:pt x="1153438" y="3776588"/>
                </a:lnTo>
                <a:close/>
                <a:moveTo>
                  <a:pt x="1583340" y="2403110"/>
                </a:moveTo>
                <a:lnTo>
                  <a:pt x="1586482" y="2415293"/>
                </a:lnTo>
                <a:lnTo>
                  <a:pt x="1591893" y="2414137"/>
                </a:lnTo>
                <a:lnTo>
                  <a:pt x="1598568" y="2406700"/>
                </a:lnTo>
                <a:lnTo>
                  <a:pt x="1600561" y="2404621"/>
                </a:lnTo>
                <a:lnTo>
                  <a:pt x="1600591" y="2404003"/>
                </a:lnTo>
                <a:lnTo>
                  <a:pt x="1596490" y="2397376"/>
                </a:lnTo>
                <a:close/>
                <a:moveTo>
                  <a:pt x="1160778" y="3744011"/>
                </a:moveTo>
                <a:lnTo>
                  <a:pt x="1160400" y="3745373"/>
                </a:lnTo>
                <a:lnTo>
                  <a:pt x="1162351" y="3746734"/>
                </a:lnTo>
                <a:lnTo>
                  <a:pt x="1165865" y="3747037"/>
                </a:lnTo>
                <a:lnTo>
                  <a:pt x="1168212" y="3744266"/>
                </a:lnTo>
                <a:close/>
                <a:moveTo>
                  <a:pt x="864264" y="4685132"/>
                </a:moveTo>
                <a:lnTo>
                  <a:pt x="864553" y="4685318"/>
                </a:lnTo>
                <a:lnTo>
                  <a:pt x="864590" y="4685284"/>
                </a:lnTo>
                <a:close/>
                <a:moveTo>
                  <a:pt x="883031" y="4624931"/>
                </a:moveTo>
                <a:lnTo>
                  <a:pt x="888439" y="4632132"/>
                </a:lnTo>
                <a:lnTo>
                  <a:pt x="907344" y="4618274"/>
                </a:lnTo>
                <a:lnTo>
                  <a:pt x="909005" y="4609348"/>
                </a:lnTo>
                <a:lnTo>
                  <a:pt x="908338" y="4607595"/>
                </a:lnTo>
                <a:lnTo>
                  <a:pt x="888870" y="4620233"/>
                </a:lnTo>
                <a:close/>
                <a:moveTo>
                  <a:pt x="1194970" y="3632980"/>
                </a:moveTo>
                <a:lnTo>
                  <a:pt x="1195678" y="3634207"/>
                </a:lnTo>
                <a:lnTo>
                  <a:pt x="1196711" y="3633313"/>
                </a:lnTo>
                <a:close/>
                <a:moveTo>
                  <a:pt x="774110" y="4968233"/>
                </a:moveTo>
                <a:lnTo>
                  <a:pt x="774539" y="4969886"/>
                </a:lnTo>
                <a:lnTo>
                  <a:pt x="776477" y="4967962"/>
                </a:lnTo>
                <a:lnTo>
                  <a:pt x="775085" y="4967588"/>
                </a:lnTo>
                <a:close/>
                <a:moveTo>
                  <a:pt x="1727794" y="1939626"/>
                </a:moveTo>
                <a:lnTo>
                  <a:pt x="1725352" y="1954106"/>
                </a:lnTo>
                <a:lnTo>
                  <a:pt x="1721340" y="1976472"/>
                </a:lnTo>
                <a:lnTo>
                  <a:pt x="1725360" y="1992360"/>
                </a:lnTo>
                <a:lnTo>
                  <a:pt x="1728168" y="1967997"/>
                </a:lnTo>
                <a:lnTo>
                  <a:pt x="1732257" y="1946017"/>
                </a:lnTo>
                <a:lnTo>
                  <a:pt x="1729490" y="1938756"/>
                </a:lnTo>
                <a:close/>
                <a:moveTo>
                  <a:pt x="915594" y="4517550"/>
                </a:moveTo>
                <a:lnTo>
                  <a:pt x="922561" y="4515628"/>
                </a:lnTo>
                <a:lnTo>
                  <a:pt x="922470" y="4509656"/>
                </a:lnTo>
                <a:lnTo>
                  <a:pt x="920116" y="4507979"/>
                </a:lnTo>
                <a:lnTo>
                  <a:pt x="916631" y="4515239"/>
                </a:lnTo>
                <a:close/>
                <a:moveTo>
                  <a:pt x="1173493" y="3698517"/>
                </a:moveTo>
                <a:lnTo>
                  <a:pt x="1171735" y="3704676"/>
                </a:lnTo>
                <a:lnTo>
                  <a:pt x="1174173" y="3714141"/>
                </a:lnTo>
                <a:lnTo>
                  <a:pt x="1174536" y="3707838"/>
                </a:lnTo>
                <a:lnTo>
                  <a:pt x="1175357" y="3697846"/>
                </a:lnTo>
                <a:close/>
                <a:moveTo>
                  <a:pt x="1798872" y="1712388"/>
                </a:moveTo>
                <a:lnTo>
                  <a:pt x="1804421" y="1733910"/>
                </a:lnTo>
                <a:lnTo>
                  <a:pt x="1808606" y="1750044"/>
                </a:lnTo>
                <a:lnTo>
                  <a:pt x="1833225" y="1731999"/>
                </a:lnTo>
                <a:lnTo>
                  <a:pt x="1835882" y="1730462"/>
                </a:lnTo>
                <a:lnTo>
                  <a:pt x="1814647" y="1708892"/>
                </a:lnTo>
                <a:lnTo>
                  <a:pt x="1813086" y="1706190"/>
                </a:lnTo>
                <a:close/>
                <a:moveTo>
                  <a:pt x="1074015" y="4013443"/>
                </a:moveTo>
                <a:lnTo>
                  <a:pt x="1078362" y="4019232"/>
                </a:lnTo>
                <a:lnTo>
                  <a:pt x="1079772" y="4021677"/>
                </a:lnTo>
                <a:lnTo>
                  <a:pt x="1090683" y="4005149"/>
                </a:lnTo>
                <a:lnTo>
                  <a:pt x="1087412" y="4001445"/>
                </a:lnTo>
                <a:lnTo>
                  <a:pt x="1085930" y="4002407"/>
                </a:lnTo>
                <a:lnTo>
                  <a:pt x="1078872" y="4008586"/>
                </a:lnTo>
                <a:close/>
                <a:moveTo>
                  <a:pt x="960073" y="4374485"/>
                </a:moveTo>
                <a:lnTo>
                  <a:pt x="960489" y="4380488"/>
                </a:lnTo>
                <a:lnTo>
                  <a:pt x="960765" y="4392713"/>
                </a:lnTo>
                <a:lnTo>
                  <a:pt x="972859" y="4380089"/>
                </a:lnTo>
                <a:lnTo>
                  <a:pt x="974142" y="4378889"/>
                </a:lnTo>
                <a:lnTo>
                  <a:pt x="969799" y="4373972"/>
                </a:lnTo>
                <a:close/>
                <a:moveTo>
                  <a:pt x="1227122" y="3523806"/>
                </a:moveTo>
                <a:lnTo>
                  <a:pt x="1237877" y="3523641"/>
                </a:lnTo>
                <a:lnTo>
                  <a:pt x="1237474" y="3522120"/>
                </a:lnTo>
                <a:lnTo>
                  <a:pt x="1233895" y="3506000"/>
                </a:lnTo>
                <a:lnTo>
                  <a:pt x="1233522" y="3507062"/>
                </a:lnTo>
                <a:close/>
                <a:moveTo>
                  <a:pt x="837278" y="4760972"/>
                </a:moveTo>
                <a:lnTo>
                  <a:pt x="839993" y="4762489"/>
                </a:lnTo>
                <a:lnTo>
                  <a:pt x="859549" y="4772221"/>
                </a:lnTo>
                <a:lnTo>
                  <a:pt x="853687" y="4752615"/>
                </a:lnTo>
                <a:lnTo>
                  <a:pt x="850226" y="4754125"/>
                </a:lnTo>
                <a:close/>
                <a:moveTo>
                  <a:pt x="2135265" y="640422"/>
                </a:moveTo>
                <a:lnTo>
                  <a:pt x="2134898" y="642595"/>
                </a:lnTo>
                <a:lnTo>
                  <a:pt x="2136045" y="641398"/>
                </a:lnTo>
                <a:close/>
                <a:moveTo>
                  <a:pt x="1099478" y="3926933"/>
                </a:moveTo>
                <a:lnTo>
                  <a:pt x="1099842" y="3931560"/>
                </a:lnTo>
                <a:lnTo>
                  <a:pt x="1101282" y="3939077"/>
                </a:lnTo>
                <a:lnTo>
                  <a:pt x="1101586" y="3936246"/>
                </a:lnTo>
                <a:cubicBezTo>
                  <a:pt x="1101916" y="3934611"/>
                  <a:pt x="1102452" y="3935934"/>
                  <a:pt x="1103131" y="3939368"/>
                </a:cubicBezTo>
                <a:lnTo>
                  <a:pt x="1104109" y="3945829"/>
                </a:lnTo>
                <a:lnTo>
                  <a:pt x="1112446" y="3945413"/>
                </a:lnTo>
                <a:lnTo>
                  <a:pt x="1116151" y="3940980"/>
                </a:lnTo>
                <a:lnTo>
                  <a:pt x="1113774" y="3919918"/>
                </a:lnTo>
                <a:close/>
                <a:moveTo>
                  <a:pt x="2168560" y="531685"/>
                </a:moveTo>
                <a:lnTo>
                  <a:pt x="2168366" y="532827"/>
                </a:lnTo>
                <a:lnTo>
                  <a:pt x="2169425" y="531892"/>
                </a:lnTo>
                <a:lnTo>
                  <a:pt x="2169744" y="530916"/>
                </a:lnTo>
                <a:close/>
                <a:moveTo>
                  <a:pt x="1292517" y="3311282"/>
                </a:moveTo>
                <a:cubicBezTo>
                  <a:pt x="1283502" y="3340231"/>
                  <a:pt x="1274854" y="3368017"/>
                  <a:pt x="1266675" y="3393897"/>
                </a:cubicBezTo>
                <a:lnTo>
                  <a:pt x="1265353" y="3397989"/>
                </a:lnTo>
                <a:lnTo>
                  <a:pt x="1276898" y="3417778"/>
                </a:lnTo>
                <a:lnTo>
                  <a:pt x="1280282" y="3423601"/>
                </a:lnTo>
                <a:lnTo>
                  <a:pt x="1287067" y="3420789"/>
                </a:lnTo>
                <a:cubicBezTo>
                  <a:pt x="1288635" y="3420311"/>
                  <a:pt x="1287855" y="3421387"/>
                  <a:pt x="1285396" y="3423567"/>
                </a:cubicBezTo>
                <a:lnTo>
                  <a:pt x="1281892" y="3426372"/>
                </a:lnTo>
                <a:lnTo>
                  <a:pt x="1287605" y="3436205"/>
                </a:lnTo>
                <a:lnTo>
                  <a:pt x="1311935" y="3418371"/>
                </a:lnTo>
                <a:cubicBezTo>
                  <a:pt x="1324999" y="3410016"/>
                  <a:pt x="1338302" y="3402474"/>
                  <a:pt x="1350466" y="3396062"/>
                </a:cubicBezTo>
                <a:lnTo>
                  <a:pt x="1352244" y="3395190"/>
                </a:lnTo>
                <a:lnTo>
                  <a:pt x="1353006" y="3379420"/>
                </a:lnTo>
                <a:cubicBezTo>
                  <a:pt x="1353758" y="3369793"/>
                  <a:pt x="1354542" y="3363203"/>
                  <a:pt x="1354984" y="3361023"/>
                </a:cubicBezTo>
                <a:cubicBezTo>
                  <a:pt x="1355644" y="3357751"/>
                  <a:pt x="1357130" y="3366315"/>
                  <a:pt x="1358917" y="3379928"/>
                </a:cubicBezTo>
                <a:lnTo>
                  <a:pt x="1360243" y="3391269"/>
                </a:lnTo>
                <a:lnTo>
                  <a:pt x="1382163" y="3380524"/>
                </a:lnTo>
                <a:cubicBezTo>
                  <a:pt x="1390670" y="3376684"/>
                  <a:pt x="1396658" y="3374285"/>
                  <a:pt x="1398750" y="3373647"/>
                </a:cubicBezTo>
                <a:cubicBezTo>
                  <a:pt x="1402932" y="3372374"/>
                  <a:pt x="1390413" y="3382153"/>
                  <a:pt x="1373893" y="3394436"/>
                </a:cubicBezTo>
                <a:lnTo>
                  <a:pt x="1361664" y="3403417"/>
                </a:lnTo>
                <a:lnTo>
                  <a:pt x="1364670" y="3429127"/>
                </a:lnTo>
                <a:lnTo>
                  <a:pt x="1367486" y="3454298"/>
                </a:lnTo>
                <a:lnTo>
                  <a:pt x="1377232" y="3456005"/>
                </a:lnTo>
                <a:cubicBezTo>
                  <a:pt x="1381544" y="3457799"/>
                  <a:pt x="1385965" y="3460778"/>
                  <a:pt x="1390614" y="3465342"/>
                </a:cubicBezTo>
                <a:lnTo>
                  <a:pt x="1393107" y="3468662"/>
                </a:lnTo>
                <a:lnTo>
                  <a:pt x="1398097" y="3463993"/>
                </a:lnTo>
                <a:lnTo>
                  <a:pt x="1386876" y="3460234"/>
                </a:lnTo>
                <a:cubicBezTo>
                  <a:pt x="1376297" y="3452233"/>
                  <a:pt x="1362346" y="3417179"/>
                  <a:pt x="1368133" y="3417334"/>
                </a:cubicBezTo>
                <a:cubicBezTo>
                  <a:pt x="1370303" y="3417392"/>
                  <a:pt x="1377206" y="3423897"/>
                  <a:pt x="1385421" y="3431882"/>
                </a:cubicBezTo>
                <a:lnTo>
                  <a:pt x="1409972" y="3454748"/>
                </a:lnTo>
                <a:lnTo>
                  <a:pt x="1423181" y="3445065"/>
                </a:lnTo>
                <a:lnTo>
                  <a:pt x="1421809" y="3434514"/>
                </a:lnTo>
                <a:lnTo>
                  <a:pt x="1419452" y="3421457"/>
                </a:lnTo>
                <a:lnTo>
                  <a:pt x="1406650" y="3410958"/>
                </a:lnTo>
                <a:cubicBezTo>
                  <a:pt x="1396273" y="3402364"/>
                  <a:pt x="1390214" y="3397128"/>
                  <a:pt x="1391657" y="3397739"/>
                </a:cubicBezTo>
                <a:cubicBezTo>
                  <a:pt x="1393098" y="3398351"/>
                  <a:pt x="1401986" y="3404146"/>
                  <a:pt x="1415177" y="3413132"/>
                </a:cubicBezTo>
                <a:lnTo>
                  <a:pt x="1418377" y="3415342"/>
                </a:lnTo>
                <a:lnTo>
                  <a:pt x="1417610" y="3403390"/>
                </a:lnTo>
                <a:cubicBezTo>
                  <a:pt x="1418796" y="3399248"/>
                  <a:pt x="1422305" y="3398395"/>
                  <a:pt x="1426042" y="3400012"/>
                </a:cubicBezTo>
                <a:lnTo>
                  <a:pt x="1429391" y="3403920"/>
                </a:lnTo>
                <a:lnTo>
                  <a:pt x="1438631" y="3393920"/>
                </a:lnTo>
                <a:lnTo>
                  <a:pt x="1436124" y="3385292"/>
                </a:lnTo>
                <a:cubicBezTo>
                  <a:pt x="1438099" y="3381731"/>
                  <a:pt x="1442555" y="3378187"/>
                  <a:pt x="1448467" y="3376662"/>
                </a:cubicBezTo>
                <a:lnTo>
                  <a:pt x="1456921" y="3376075"/>
                </a:lnTo>
                <a:lnTo>
                  <a:pt x="1459395" y="3367396"/>
                </a:lnTo>
                <a:cubicBezTo>
                  <a:pt x="1462213" y="3358300"/>
                  <a:pt x="1464462" y="3351638"/>
                  <a:pt x="1465320" y="3349236"/>
                </a:cubicBezTo>
                <a:cubicBezTo>
                  <a:pt x="1467036" y="3344438"/>
                  <a:pt x="1466818" y="3354180"/>
                  <a:pt x="1465800" y="3367596"/>
                </a:cubicBezTo>
                <a:lnTo>
                  <a:pt x="1465550" y="3370300"/>
                </a:lnTo>
                <a:lnTo>
                  <a:pt x="1473879" y="3365211"/>
                </a:lnTo>
                <a:lnTo>
                  <a:pt x="1473127" y="3363259"/>
                </a:lnTo>
                <a:cubicBezTo>
                  <a:pt x="1470774" y="3348793"/>
                  <a:pt x="1476021" y="3322106"/>
                  <a:pt x="1482286" y="3297837"/>
                </a:cubicBezTo>
                <a:lnTo>
                  <a:pt x="1482573" y="3296832"/>
                </a:lnTo>
                <a:lnTo>
                  <a:pt x="1471427" y="3303847"/>
                </a:lnTo>
                <a:cubicBezTo>
                  <a:pt x="1464101" y="3308494"/>
                  <a:pt x="1458852" y="3311531"/>
                  <a:pt x="1457159" y="3311028"/>
                </a:cubicBezTo>
                <a:cubicBezTo>
                  <a:pt x="1453776" y="3310022"/>
                  <a:pt x="1462971" y="3298670"/>
                  <a:pt x="1475379" y="3286713"/>
                </a:cubicBezTo>
                <a:lnTo>
                  <a:pt x="1488757" y="3275139"/>
                </a:lnTo>
                <a:lnTo>
                  <a:pt x="1491625" y="3265075"/>
                </a:lnTo>
                <a:cubicBezTo>
                  <a:pt x="1494443" y="3255979"/>
                  <a:pt x="1496692" y="3249316"/>
                  <a:pt x="1497550" y="3246916"/>
                </a:cubicBezTo>
                <a:cubicBezTo>
                  <a:pt x="1498408" y="3244518"/>
                  <a:pt x="1498782" y="3245753"/>
                  <a:pt x="1498816" y="3249265"/>
                </a:cubicBezTo>
                <a:lnTo>
                  <a:pt x="1498171" y="3262384"/>
                </a:lnTo>
                <a:lnTo>
                  <a:pt x="1499051" y="3264163"/>
                </a:lnTo>
                <a:lnTo>
                  <a:pt x="1499473" y="3266946"/>
                </a:lnTo>
                <a:lnTo>
                  <a:pt x="1512882" y="3258754"/>
                </a:lnTo>
                <a:lnTo>
                  <a:pt x="1526615" y="3254964"/>
                </a:lnTo>
                <a:lnTo>
                  <a:pt x="1525989" y="3213741"/>
                </a:lnTo>
                <a:cubicBezTo>
                  <a:pt x="1526596" y="3185085"/>
                  <a:pt x="1528857" y="3163081"/>
                  <a:pt x="1529738" y="3158722"/>
                </a:cubicBezTo>
                <a:cubicBezTo>
                  <a:pt x="1531060" y="3152179"/>
                  <a:pt x="1535676" y="3192977"/>
                  <a:pt x="1539424" y="3226825"/>
                </a:cubicBezTo>
                <a:lnTo>
                  <a:pt x="1542241" y="3251998"/>
                </a:lnTo>
                <a:lnTo>
                  <a:pt x="1551987" y="3253704"/>
                </a:lnTo>
                <a:cubicBezTo>
                  <a:pt x="1556299" y="3255498"/>
                  <a:pt x="1560720" y="3258478"/>
                  <a:pt x="1565369" y="3263042"/>
                </a:cubicBezTo>
                <a:lnTo>
                  <a:pt x="1567861" y="3266362"/>
                </a:lnTo>
                <a:lnTo>
                  <a:pt x="1575526" y="3259189"/>
                </a:lnTo>
                <a:cubicBezTo>
                  <a:pt x="1597938" y="3239855"/>
                  <a:pt x="1626825" y="3222515"/>
                  <a:pt x="1651155" y="3209689"/>
                </a:cubicBezTo>
                <a:lnTo>
                  <a:pt x="1652930" y="3208818"/>
                </a:lnTo>
                <a:lnTo>
                  <a:pt x="1653694" y="3193048"/>
                </a:lnTo>
                <a:cubicBezTo>
                  <a:pt x="1654445" y="3183421"/>
                  <a:pt x="1655230" y="3176829"/>
                  <a:pt x="1655670" y="3174650"/>
                </a:cubicBezTo>
                <a:cubicBezTo>
                  <a:pt x="1656331" y="3171377"/>
                  <a:pt x="1657817" y="3179942"/>
                  <a:pt x="1659604" y="3193555"/>
                </a:cubicBezTo>
                <a:lnTo>
                  <a:pt x="1660930" y="3204897"/>
                </a:lnTo>
                <a:lnTo>
                  <a:pt x="1682850" y="3194151"/>
                </a:lnTo>
                <a:cubicBezTo>
                  <a:pt x="1691357" y="3190311"/>
                  <a:pt x="1697345" y="3187914"/>
                  <a:pt x="1699438" y="3187276"/>
                </a:cubicBezTo>
                <a:cubicBezTo>
                  <a:pt x="1703619" y="3186000"/>
                  <a:pt x="1691101" y="3195779"/>
                  <a:pt x="1674579" y="3208063"/>
                </a:cubicBezTo>
                <a:lnTo>
                  <a:pt x="1662351" y="3217045"/>
                </a:lnTo>
                <a:lnTo>
                  <a:pt x="1665358" y="3242754"/>
                </a:lnTo>
                <a:lnTo>
                  <a:pt x="1668174" y="3267926"/>
                </a:lnTo>
                <a:lnTo>
                  <a:pt x="1677920" y="3269632"/>
                </a:lnTo>
                <a:cubicBezTo>
                  <a:pt x="1682232" y="3271427"/>
                  <a:pt x="1686652" y="3274406"/>
                  <a:pt x="1691301" y="3278970"/>
                </a:cubicBezTo>
                <a:lnTo>
                  <a:pt x="1693794" y="3282288"/>
                </a:lnTo>
                <a:lnTo>
                  <a:pt x="1701459" y="3275119"/>
                </a:lnTo>
                <a:cubicBezTo>
                  <a:pt x="1723871" y="3255784"/>
                  <a:pt x="1752757" y="3238444"/>
                  <a:pt x="1777086" y="3225617"/>
                </a:cubicBezTo>
                <a:lnTo>
                  <a:pt x="1788922" y="3219816"/>
                </a:lnTo>
                <a:lnTo>
                  <a:pt x="1761341" y="3195417"/>
                </a:lnTo>
                <a:cubicBezTo>
                  <a:pt x="1729791" y="3159958"/>
                  <a:pt x="1679512" y="3115270"/>
                  <a:pt x="1634070" y="3067113"/>
                </a:cubicBezTo>
                <a:lnTo>
                  <a:pt x="1582484" y="3005033"/>
                </a:lnTo>
                <a:lnTo>
                  <a:pt x="1582361" y="3005745"/>
                </a:lnTo>
                <a:lnTo>
                  <a:pt x="1578079" y="3031153"/>
                </a:lnTo>
                <a:lnTo>
                  <a:pt x="1578739" y="3033902"/>
                </a:lnTo>
                <a:cubicBezTo>
                  <a:pt x="1579551" y="3037547"/>
                  <a:pt x="1579828" y="3039260"/>
                  <a:pt x="1579428" y="3038521"/>
                </a:cubicBezTo>
                <a:lnTo>
                  <a:pt x="1577633" y="3033797"/>
                </a:lnTo>
                <a:lnTo>
                  <a:pt x="1571606" y="3069553"/>
                </a:lnTo>
                <a:lnTo>
                  <a:pt x="1567595" y="3091919"/>
                </a:lnTo>
                <a:lnTo>
                  <a:pt x="1573440" y="3115027"/>
                </a:lnTo>
                <a:cubicBezTo>
                  <a:pt x="1576914" y="3129000"/>
                  <a:pt x="1578823" y="3137332"/>
                  <a:pt x="1578022" y="3135853"/>
                </a:cubicBezTo>
                <a:cubicBezTo>
                  <a:pt x="1576420" y="3132893"/>
                  <a:pt x="1562706" y="3092952"/>
                  <a:pt x="1547961" y="3046009"/>
                </a:cubicBezTo>
                <a:lnTo>
                  <a:pt x="1547361" y="3043999"/>
                </a:lnTo>
                <a:lnTo>
                  <a:pt x="1535652" y="3040139"/>
                </a:lnTo>
                <a:cubicBezTo>
                  <a:pt x="1524300" y="3036033"/>
                  <a:pt x="1512817" y="3031054"/>
                  <a:pt x="1505357" y="3025990"/>
                </a:cubicBezTo>
                <a:lnTo>
                  <a:pt x="1483367" y="3010304"/>
                </a:lnTo>
                <a:lnTo>
                  <a:pt x="1479880" y="3017564"/>
                </a:lnTo>
                <a:cubicBezTo>
                  <a:pt x="1477485" y="3024410"/>
                  <a:pt x="1476277" y="3030770"/>
                  <a:pt x="1471778" y="3035642"/>
                </a:cubicBezTo>
                <a:cubicBezTo>
                  <a:pt x="1462778" y="3045384"/>
                  <a:pt x="1426525" y="3055834"/>
                  <a:pt x="1427246" y="3050089"/>
                </a:cubicBezTo>
                <a:cubicBezTo>
                  <a:pt x="1427787" y="3045780"/>
                  <a:pt x="1455847" y="3025163"/>
                  <a:pt x="1469208" y="3011566"/>
                </a:cubicBezTo>
                <a:lnTo>
                  <a:pt x="1474327" y="3003856"/>
                </a:lnTo>
                <a:lnTo>
                  <a:pt x="1473329" y="3003144"/>
                </a:lnTo>
                <a:lnTo>
                  <a:pt x="1469248" y="2998465"/>
                </a:lnTo>
                <a:lnTo>
                  <a:pt x="1467554" y="2997797"/>
                </a:lnTo>
                <a:cubicBezTo>
                  <a:pt x="1462683" y="2997491"/>
                  <a:pt x="1456245" y="2997840"/>
                  <a:pt x="1449604" y="2998355"/>
                </a:cubicBezTo>
                <a:lnTo>
                  <a:pt x="1436381" y="2999420"/>
                </a:lnTo>
                <a:lnTo>
                  <a:pt x="1424676" y="3011132"/>
                </a:lnTo>
                <a:cubicBezTo>
                  <a:pt x="1415106" y="3020616"/>
                  <a:pt x="1409302" y="3026135"/>
                  <a:pt x="1410052" y="3024758"/>
                </a:cubicBezTo>
                <a:cubicBezTo>
                  <a:pt x="1410802" y="3023383"/>
                  <a:pt x="1417441" y="3015106"/>
                  <a:pt x="1427675" y="3002859"/>
                </a:cubicBezTo>
                <a:lnTo>
                  <a:pt x="1430189" y="2999892"/>
                </a:lnTo>
                <a:lnTo>
                  <a:pt x="1418220" y="2999484"/>
                </a:lnTo>
                <a:cubicBezTo>
                  <a:pt x="1414213" y="2997897"/>
                  <a:pt x="1413709" y="2994321"/>
                  <a:pt x="1415684" y="2990761"/>
                </a:cubicBezTo>
                <a:cubicBezTo>
                  <a:pt x="1417659" y="2987201"/>
                  <a:pt x="1422115" y="2983656"/>
                  <a:pt x="1428027" y="2982132"/>
                </a:cubicBezTo>
                <a:cubicBezTo>
                  <a:pt x="1430983" y="2981369"/>
                  <a:pt x="1434964" y="2981209"/>
                  <a:pt x="1439602" y="2981328"/>
                </a:cubicBezTo>
                <a:lnTo>
                  <a:pt x="1445627" y="2981665"/>
                </a:lnTo>
                <a:lnTo>
                  <a:pt x="1453967" y="2972047"/>
                </a:lnTo>
                <a:lnTo>
                  <a:pt x="1452688" y="2968730"/>
                </a:lnTo>
                <a:lnTo>
                  <a:pt x="1453626" y="2948529"/>
                </a:lnTo>
                <a:lnTo>
                  <a:pt x="1440051" y="2953279"/>
                </a:lnTo>
                <a:cubicBezTo>
                  <a:pt x="1433310" y="2954788"/>
                  <a:pt x="1428380" y="2954911"/>
                  <a:pt x="1428651" y="2952757"/>
                </a:cubicBezTo>
                <a:cubicBezTo>
                  <a:pt x="1428922" y="2950603"/>
                  <a:pt x="1436072" y="2944371"/>
                  <a:pt x="1444824" y="2936979"/>
                </a:cubicBezTo>
                <a:lnTo>
                  <a:pt x="1456906" y="2926324"/>
                </a:lnTo>
                <a:lnTo>
                  <a:pt x="1457026" y="2925763"/>
                </a:lnTo>
                <a:lnTo>
                  <a:pt x="1453499" y="2921527"/>
                </a:lnTo>
                <a:lnTo>
                  <a:pt x="1443875" y="2919297"/>
                </a:lnTo>
                <a:lnTo>
                  <a:pt x="1424125" y="2930440"/>
                </a:lnTo>
                <a:lnTo>
                  <a:pt x="1421952" y="2930787"/>
                </a:lnTo>
                <a:lnTo>
                  <a:pt x="1380752" y="3039349"/>
                </a:lnTo>
                <a:lnTo>
                  <a:pt x="1366206" y="3082263"/>
                </a:lnTo>
                <a:lnTo>
                  <a:pt x="1370043" y="3080673"/>
                </a:lnTo>
                <a:cubicBezTo>
                  <a:pt x="1371613" y="3080195"/>
                  <a:pt x="1370832" y="3081271"/>
                  <a:pt x="1368374" y="3083451"/>
                </a:cubicBezTo>
                <a:lnTo>
                  <a:pt x="1364848" y="3086273"/>
                </a:lnTo>
                <a:lnTo>
                  <a:pt x="1350176" y="3129561"/>
                </a:lnTo>
                <a:lnTo>
                  <a:pt x="1331305" y="3189037"/>
                </a:lnTo>
                <a:lnTo>
                  <a:pt x="1331419" y="3189129"/>
                </a:lnTo>
                <a:cubicBezTo>
                  <a:pt x="1332845" y="3191360"/>
                  <a:pt x="1333200" y="3193836"/>
                  <a:pt x="1332012" y="3196254"/>
                </a:cubicBezTo>
                <a:lnTo>
                  <a:pt x="1327695" y="3200412"/>
                </a:lnTo>
                <a:close/>
                <a:moveTo>
                  <a:pt x="1252980" y="3436243"/>
                </a:moveTo>
                <a:lnTo>
                  <a:pt x="1264552" y="3430570"/>
                </a:lnTo>
                <a:lnTo>
                  <a:pt x="1262156" y="3427126"/>
                </a:lnTo>
                <a:lnTo>
                  <a:pt x="1257997" y="3420730"/>
                </a:lnTo>
                <a:close/>
                <a:moveTo>
                  <a:pt x="1243877" y="3464390"/>
                </a:moveTo>
                <a:lnTo>
                  <a:pt x="1255492" y="3460248"/>
                </a:lnTo>
                <a:lnTo>
                  <a:pt x="1252801" y="3457200"/>
                </a:lnTo>
                <a:lnTo>
                  <a:pt x="1246088" y="3457555"/>
                </a:lnTo>
                <a:close/>
                <a:moveTo>
                  <a:pt x="857691" y="4687362"/>
                </a:moveTo>
                <a:lnTo>
                  <a:pt x="858346" y="4690780"/>
                </a:lnTo>
                <a:lnTo>
                  <a:pt x="859805" y="4689504"/>
                </a:lnTo>
                <a:lnTo>
                  <a:pt x="861244" y="4688235"/>
                </a:lnTo>
                <a:close/>
                <a:moveTo>
                  <a:pt x="2096809" y="753608"/>
                </a:moveTo>
                <a:lnTo>
                  <a:pt x="2104419" y="759371"/>
                </a:lnTo>
                <a:cubicBezTo>
                  <a:pt x="2113210" y="764961"/>
                  <a:pt x="2128720" y="772719"/>
                  <a:pt x="2143535" y="779894"/>
                </a:cubicBezTo>
                <a:lnTo>
                  <a:pt x="2154381" y="785109"/>
                </a:lnTo>
                <a:lnTo>
                  <a:pt x="2137474" y="728570"/>
                </a:lnTo>
                <a:lnTo>
                  <a:pt x="2134013" y="730080"/>
                </a:lnTo>
                <a:cubicBezTo>
                  <a:pt x="2122124" y="735366"/>
                  <a:pt x="2111467" y="740570"/>
                  <a:pt x="2104526" y="745676"/>
                </a:cubicBezTo>
                <a:close/>
                <a:moveTo>
                  <a:pt x="1774917" y="1774766"/>
                </a:moveTo>
                <a:lnTo>
                  <a:pt x="1776805" y="1777308"/>
                </a:lnTo>
                <a:lnTo>
                  <a:pt x="1777151" y="1776946"/>
                </a:lnTo>
                <a:lnTo>
                  <a:pt x="1778435" y="1775746"/>
                </a:lnTo>
                <a:lnTo>
                  <a:pt x="1775718" y="1772670"/>
                </a:lnTo>
                <a:close/>
                <a:moveTo>
                  <a:pt x="1557565" y="2463290"/>
                </a:moveTo>
                <a:lnTo>
                  <a:pt x="1560747" y="2469021"/>
                </a:lnTo>
                <a:lnTo>
                  <a:pt x="1563289" y="2466823"/>
                </a:lnTo>
                <a:lnTo>
                  <a:pt x="1565167" y="2460231"/>
                </a:lnTo>
                <a:lnTo>
                  <a:pt x="1562029" y="2458766"/>
                </a:lnTo>
                <a:lnTo>
                  <a:pt x="1558263" y="2462585"/>
                </a:lnTo>
                <a:close/>
                <a:moveTo>
                  <a:pt x="2224371" y="346226"/>
                </a:moveTo>
                <a:lnTo>
                  <a:pt x="2223972" y="350355"/>
                </a:lnTo>
                <a:lnTo>
                  <a:pt x="2218314" y="366404"/>
                </a:lnTo>
                <a:lnTo>
                  <a:pt x="2224651" y="364657"/>
                </a:lnTo>
                <a:close/>
                <a:moveTo>
                  <a:pt x="2181240" y="481468"/>
                </a:moveTo>
                <a:lnTo>
                  <a:pt x="2183821" y="486118"/>
                </a:lnTo>
                <a:lnTo>
                  <a:pt x="2191885" y="485879"/>
                </a:lnTo>
                <a:lnTo>
                  <a:pt x="2184513" y="479394"/>
                </a:lnTo>
                <a:lnTo>
                  <a:pt x="2183162" y="476443"/>
                </a:lnTo>
                <a:close/>
                <a:moveTo>
                  <a:pt x="1734916" y="1897366"/>
                </a:moveTo>
                <a:lnTo>
                  <a:pt x="1733932" y="1903200"/>
                </a:lnTo>
                <a:lnTo>
                  <a:pt x="1735975" y="1904748"/>
                </a:lnTo>
                <a:close/>
                <a:moveTo>
                  <a:pt x="859405" y="4674119"/>
                </a:moveTo>
                <a:lnTo>
                  <a:pt x="863215" y="4676013"/>
                </a:lnTo>
                <a:lnTo>
                  <a:pt x="870908" y="4679713"/>
                </a:lnTo>
                <a:lnTo>
                  <a:pt x="873044" y="4677827"/>
                </a:lnTo>
                <a:lnTo>
                  <a:pt x="869239" y="4665100"/>
                </a:lnTo>
                <a:lnTo>
                  <a:pt x="862706" y="4670819"/>
                </a:lnTo>
                <a:close/>
                <a:moveTo>
                  <a:pt x="1474228" y="2718330"/>
                </a:moveTo>
                <a:lnTo>
                  <a:pt x="1474331" y="2719814"/>
                </a:lnTo>
                <a:lnTo>
                  <a:pt x="1480814" y="2717982"/>
                </a:lnTo>
                <a:close/>
                <a:moveTo>
                  <a:pt x="1082161" y="3959626"/>
                </a:moveTo>
                <a:lnTo>
                  <a:pt x="1079267" y="3974221"/>
                </a:lnTo>
                <a:lnTo>
                  <a:pt x="1083625" y="3977261"/>
                </a:lnTo>
                <a:lnTo>
                  <a:pt x="1089371" y="3971554"/>
                </a:lnTo>
                <a:lnTo>
                  <a:pt x="1086641" y="3964388"/>
                </a:lnTo>
                <a:lnTo>
                  <a:pt x="1084223" y="3959177"/>
                </a:lnTo>
                <a:close/>
                <a:moveTo>
                  <a:pt x="2144531" y="585607"/>
                </a:moveTo>
                <a:lnTo>
                  <a:pt x="2142673" y="596360"/>
                </a:lnTo>
                <a:lnTo>
                  <a:pt x="2141796" y="601601"/>
                </a:lnTo>
                <a:lnTo>
                  <a:pt x="2144020" y="610409"/>
                </a:lnTo>
                <a:lnTo>
                  <a:pt x="2150266" y="614765"/>
                </a:lnTo>
                <a:lnTo>
                  <a:pt x="2151559" y="614103"/>
                </a:lnTo>
                <a:lnTo>
                  <a:pt x="2152147" y="601436"/>
                </a:lnTo>
                <a:lnTo>
                  <a:pt x="2155730" y="584746"/>
                </a:lnTo>
                <a:lnTo>
                  <a:pt x="2154336" y="583522"/>
                </a:lnTo>
                <a:close/>
                <a:moveTo>
                  <a:pt x="881079" y="4595965"/>
                </a:moveTo>
                <a:lnTo>
                  <a:pt x="880162" y="4598979"/>
                </a:lnTo>
                <a:lnTo>
                  <a:pt x="881551" y="4597333"/>
                </a:lnTo>
                <a:close/>
                <a:moveTo>
                  <a:pt x="896600" y="4546459"/>
                </a:moveTo>
                <a:lnTo>
                  <a:pt x="904083" y="4559437"/>
                </a:lnTo>
                <a:lnTo>
                  <a:pt x="913744" y="4558955"/>
                </a:lnTo>
                <a:lnTo>
                  <a:pt x="925355" y="4545037"/>
                </a:lnTo>
                <a:lnTo>
                  <a:pt x="923998" y="4533017"/>
                </a:lnTo>
                <a:close/>
                <a:moveTo>
                  <a:pt x="1633140" y="2207379"/>
                </a:moveTo>
                <a:lnTo>
                  <a:pt x="1639011" y="2215196"/>
                </a:lnTo>
                <a:lnTo>
                  <a:pt x="1653189" y="2239788"/>
                </a:lnTo>
                <a:lnTo>
                  <a:pt x="1658979" y="2233524"/>
                </a:lnTo>
                <a:lnTo>
                  <a:pt x="1672356" y="2221949"/>
                </a:lnTo>
                <a:lnTo>
                  <a:pt x="1675224" y="2211886"/>
                </a:lnTo>
                <a:cubicBezTo>
                  <a:pt x="1678044" y="2202790"/>
                  <a:pt x="1680292" y="2196127"/>
                  <a:pt x="1681150" y="2193726"/>
                </a:cubicBezTo>
                <a:cubicBezTo>
                  <a:pt x="1682866" y="2188928"/>
                  <a:pt x="1682648" y="2198670"/>
                  <a:pt x="1681630" y="2212084"/>
                </a:cubicBezTo>
                <a:lnTo>
                  <a:pt x="1681380" y="2214791"/>
                </a:lnTo>
                <a:lnTo>
                  <a:pt x="1691065" y="2208873"/>
                </a:lnTo>
                <a:lnTo>
                  <a:pt x="1702118" y="2192382"/>
                </a:lnTo>
                <a:lnTo>
                  <a:pt x="1709923" y="2182521"/>
                </a:lnTo>
                <a:lnTo>
                  <a:pt x="1709589" y="2160552"/>
                </a:lnTo>
                <a:lnTo>
                  <a:pt x="1709838" y="2155402"/>
                </a:lnTo>
                <a:lnTo>
                  <a:pt x="1706052" y="2158182"/>
                </a:lnTo>
                <a:cubicBezTo>
                  <a:pt x="1697380" y="2164509"/>
                  <a:pt x="1689292" y="2170391"/>
                  <a:pt x="1683379" y="2174764"/>
                </a:cubicBezTo>
                <a:cubicBezTo>
                  <a:pt x="1665641" y="2187880"/>
                  <a:pt x="1651990" y="2192878"/>
                  <a:pt x="1634398" y="2206279"/>
                </a:cubicBezTo>
                <a:close/>
                <a:moveTo>
                  <a:pt x="929791" y="4439774"/>
                </a:moveTo>
                <a:lnTo>
                  <a:pt x="933982" y="4475607"/>
                </a:lnTo>
                <a:lnTo>
                  <a:pt x="960328" y="4460935"/>
                </a:lnTo>
                <a:lnTo>
                  <a:pt x="954471" y="4438891"/>
                </a:lnTo>
                <a:lnTo>
                  <a:pt x="950101" y="4419200"/>
                </a:lnTo>
                <a:lnTo>
                  <a:pt x="941688" y="4427705"/>
                </a:lnTo>
                <a:close/>
                <a:moveTo>
                  <a:pt x="1549940" y="2470993"/>
                </a:moveTo>
                <a:lnTo>
                  <a:pt x="1551499" y="2471081"/>
                </a:lnTo>
                <a:lnTo>
                  <a:pt x="1554224" y="2471000"/>
                </a:lnTo>
                <a:lnTo>
                  <a:pt x="1553022" y="2467881"/>
                </a:lnTo>
                <a:close/>
                <a:moveTo>
                  <a:pt x="887535" y="4573780"/>
                </a:moveTo>
                <a:lnTo>
                  <a:pt x="883002" y="4589646"/>
                </a:lnTo>
                <a:lnTo>
                  <a:pt x="882703" y="4590629"/>
                </a:lnTo>
                <a:lnTo>
                  <a:pt x="883742" y="4594734"/>
                </a:lnTo>
                <a:lnTo>
                  <a:pt x="897309" y="4578653"/>
                </a:lnTo>
                <a:lnTo>
                  <a:pt x="896864" y="4577486"/>
                </a:lnTo>
                <a:lnTo>
                  <a:pt x="894448" y="4572273"/>
                </a:lnTo>
                <a:close/>
                <a:moveTo>
                  <a:pt x="1577630" y="2380628"/>
                </a:moveTo>
                <a:lnTo>
                  <a:pt x="1580774" y="2393069"/>
                </a:lnTo>
                <a:lnTo>
                  <a:pt x="1590681" y="2387993"/>
                </a:lnTo>
                <a:lnTo>
                  <a:pt x="1587589" y="2382999"/>
                </a:lnTo>
                <a:lnTo>
                  <a:pt x="1585907" y="2380831"/>
                </a:lnTo>
                <a:close/>
                <a:moveTo>
                  <a:pt x="824896" y="4768814"/>
                </a:moveTo>
                <a:lnTo>
                  <a:pt x="826923" y="4786931"/>
                </a:lnTo>
                <a:lnTo>
                  <a:pt x="829979" y="4788637"/>
                </a:lnTo>
                <a:lnTo>
                  <a:pt x="836804" y="4789833"/>
                </a:lnTo>
                <a:lnTo>
                  <a:pt x="839327" y="4791595"/>
                </a:lnTo>
                <a:lnTo>
                  <a:pt x="841971" y="4787649"/>
                </a:lnTo>
                <a:cubicBezTo>
                  <a:pt x="845865" y="4782313"/>
                  <a:pt x="848765" y="4778763"/>
                  <a:pt x="849879" y="4777657"/>
                </a:cubicBezTo>
                <a:cubicBezTo>
                  <a:pt x="850994" y="4776552"/>
                  <a:pt x="850648" y="4778658"/>
                  <a:pt x="849388" y="4782741"/>
                </a:cubicBezTo>
                <a:lnTo>
                  <a:pt x="844896" y="4795480"/>
                </a:lnTo>
                <a:lnTo>
                  <a:pt x="850185" y="4799170"/>
                </a:lnTo>
                <a:lnTo>
                  <a:pt x="850195" y="4799185"/>
                </a:lnTo>
                <a:lnTo>
                  <a:pt x="852557" y="4800361"/>
                </a:lnTo>
                <a:lnTo>
                  <a:pt x="858930" y="4793464"/>
                </a:lnTo>
                <a:lnTo>
                  <a:pt x="856421" y="4784835"/>
                </a:lnTo>
                <a:lnTo>
                  <a:pt x="861033" y="4781611"/>
                </a:lnTo>
                <a:lnTo>
                  <a:pt x="833040" y="4768537"/>
                </a:lnTo>
                <a:lnTo>
                  <a:pt x="829109" y="4765733"/>
                </a:lnTo>
                <a:close/>
                <a:moveTo>
                  <a:pt x="1047980" y="4060423"/>
                </a:moveTo>
                <a:lnTo>
                  <a:pt x="1050301" y="4061578"/>
                </a:lnTo>
                <a:lnTo>
                  <a:pt x="1050974" y="4060995"/>
                </a:lnTo>
                <a:close/>
                <a:moveTo>
                  <a:pt x="1713715" y="1946835"/>
                </a:moveTo>
                <a:lnTo>
                  <a:pt x="1719848" y="1970651"/>
                </a:lnTo>
                <a:lnTo>
                  <a:pt x="1720212" y="1964348"/>
                </a:lnTo>
                <a:lnTo>
                  <a:pt x="1721999" y="1942597"/>
                </a:lnTo>
                <a:lnTo>
                  <a:pt x="1713836" y="1946782"/>
                </a:lnTo>
                <a:close/>
                <a:moveTo>
                  <a:pt x="754017" y="4993390"/>
                </a:moveTo>
                <a:lnTo>
                  <a:pt x="759566" y="5014911"/>
                </a:lnTo>
                <a:lnTo>
                  <a:pt x="770879" y="5058525"/>
                </a:lnTo>
                <a:lnTo>
                  <a:pt x="771452" y="5058799"/>
                </a:lnTo>
                <a:cubicBezTo>
                  <a:pt x="777581" y="5061754"/>
                  <a:pt x="782611" y="5064222"/>
                  <a:pt x="785610" y="5065857"/>
                </a:cubicBezTo>
                <a:lnTo>
                  <a:pt x="785643" y="5065879"/>
                </a:lnTo>
                <a:lnTo>
                  <a:pt x="786593" y="5054328"/>
                </a:lnTo>
                <a:lnTo>
                  <a:pt x="788679" y="5036232"/>
                </a:lnTo>
                <a:lnTo>
                  <a:pt x="785880" y="5028107"/>
                </a:lnTo>
                <a:lnTo>
                  <a:pt x="772042" y="4985530"/>
                </a:lnTo>
                <a:close/>
                <a:moveTo>
                  <a:pt x="1559576" y="2434567"/>
                </a:moveTo>
                <a:lnTo>
                  <a:pt x="1555965" y="2446432"/>
                </a:lnTo>
                <a:lnTo>
                  <a:pt x="1555964" y="2446434"/>
                </a:lnTo>
                <a:lnTo>
                  <a:pt x="1558186" y="2447676"/>
                </a:lnTo>
                <a:lnTo>
                  <a:pt x="1560735" y="2448944"/>
                </a:lnTo>
                <a:lnTo>
                  <a:pt x="1563263" y="2446029"/>
                </a:lnTo>
                <a:lnTo>
                  <a:pt x="1575640" y="2432243"/>
                </a:lnTo>
                <a:lnTo>
                  <a:pt x="1574816" y="2431565"/>
                </a:lnTo>
                <a:lnTo>
                  <a:pt x="1561967" y="2433859"/>
                </a:lnTo>
                <a:close/>
                <a:moveTo>
                  <a:pt x="2155178" y="543622"/>
                </a:moveTo>
                <a:lnTo>
                  <a:pt x="2155428" y="544188"/>
                </a:lnTo>
                <a:lnTo>
                  <a:pt x="2156938" y="542867"/>
                </a:lnTo>
                <a:lnTo>
                  <a:pt x="2156272" y="542112"/>
                </a:lnTo>
                <a:lnTo>
                  <a:pt x="2155442" y="542839"/>
                </a:lnTo>
                <a:close/>
                <a:moveTo>
                  <a:pt x="2187408" y="441301"/>
                </a:moveTo>
                <a:lnTo>
                  <a:pt x="2190917" y="449253"/>
                </a:lnTo>
                <a:lnTo>
                  <a:pt x="2192233" y="447591"/>
                </a:lnTo>
                <a:lnTo>
                  <a:pt x="2191866" y="451401"/>
                </a:lnTo>
                <a:lnTo>
                  <a:pt x="2192670" y="453227"/>
                </a:lnTo>
                <a:lnTo>
                  <a:pt x="2206081" y="438287"/>
                </a:lnTo>
                <a:lnTo>
                  <a:pt x="2207410" y="425933"/>
                </a:lnTo>
                <a:cubicBezTo>
                  <a:pt x="2207740" y="424297"/>
                  <a:pt x="2208276" y="425622"/>
                  <a:pt x="2208953" y="429055"/>
                </a:cubicBezTo>
                <a:lnTo>
                  <a:pt x="2209735" y="434216"/>
                </a:lnTo>
                <a:lnTo>
                  <a:pt x="2220666" y="422041"/>
                </a:lnTo>
                <a:lnTo>
                  <a:pt x="2229556" y="412761"/>
                </a:lnTo>
                <a:lnTo>
                  <a:pt x="2228300" y="401636"/>
                </a:lnTo>
                <a:lnTo>
                  <a:pt x="2211784" y="417544"/>
                </a:lnTo>
                <a:lnTo>
                  <a:pt x="2190570" y="431942"/>
                </a:lnTo>
                <a:close/>
                <a:moveTo>
                  <a:pt x="1566581" y="2410780"/>
                </a:moveTo>
                <a:lnTo>
                  <a:pt x="1566472" y="2411162"/>
                </a:lnTo>
                <a:lnTo>
                  <a:pt x="1574888" y="2417771"/>
                </a:lnTo>
                <a:lnTo>
                  <a:pt x="1576968" y="2417327"/>
                </a:lnTo>
                <a:lnTo>
                  <a:pt x="1573942" y="2407209"/>
                </a:lnTo>
                <a:lnTo>
                  <a:pt x="1570482" y="2408718"/>
                </a:lnTo>
                <a:close/>
                <a:moveTo>
                  <a:pt x="1086376" y="3933361"/>
                </a:moveTo>
                <a:lnTo>
                  <a:pt x="1089162" y="3938192"/>
                </a:lnTo>
                <a:lnTo>
                  <a:pt x="1087921" y="3932603"/>
                </a:lnTo>
                <a:close/>
                <a:moveTo>
                  <a:pt x="1516190" y="2568323"/>
                </a:moveTo>
                <a:lnTo>
                  <a:pt x="1518606" y="2570430"/>
                </a:lnTo>
                <a:lnTo>
                  <a:pt x="1519419" y="2570850"/>
                </a:lnTo>
                <a:lnTo>
                  <a:pt x="1522670" y="2568577"/>
                </a:lnTo>
                <a:close/>
                <a:moveTo>
                  <a:pt x="1119566" y="3826675"/>
                </a:moveTo>
                <a:lnTo>
                  <a:pt x="1121729" y="3845172"/>
                </a:lnTo>
                <a:lnTo>
                  <a:pt x="1125938" y="3843919"/>
                </a:lnTo>
                <a:lnTo>
                  <a:pt x="1127667" y="3821297"/>
                </a:lnTo>
                <a:lnTo>
                  <a:pt x="1128154" y="3817963"/>
                </a:lnTo>
                <a:close/>
                <a:moveTo>
                  <a:pt x="1570352" y="2394370"/>
                </a:moveTo>
                <a:lnTo>
                  <a:pt x="1569820" y="2398684"/>
                </a:lnTo>
                <a:lnTo>
                  <a:pt x="1571298" y="2397927"/>
                </a:lnTo>
                <a:close/>
                <a:moveTo>
                  <a:pt x="1449336" y="2778525"/>
                </a:moveTo>
                <a:lnTo>
                  <a:pt x="1454518" y="2779114"/>
                </a:lnTo>
                <a:lnTo>
                  <a:pt x="1465169" y="2767161"/>
                </a:lnTo>
                <a:lnTo>
                  <a:pt x="1464255" y="2763043"/>
                </a:lnTo>
                <a:lnTo>
                  <a:pt x="1456839" y="2770542"/>
                </a:lnTo>
                <a:lnTo>
                  <a:pt x="1454912" y="2774840"/>
                </a:lnTo>
                <a:close/>
                <a:moveTo>
                  <a:pt x="766769" y="4939925"/>
                </a:moveTo>
                <a:lnTo>
                  <a:pt x="768686" y="4947321"/>
                </a:lnTo>
                <a:lnTo>
                  <a:pt x="771313" y="4945005"/>
                </a:lnTo>
                <a:close/>
                <a:moveTo>
                  <a:pt x="1047396" y="4048730"/>
                </a:moveTo>
                <a:lnTo>
                  <a:pt x="1058410" y="4049982"/>
                </a:lnTo>
                <a:lnTo>
                  <a:pt x="1055564" y="4040467"/>
                </a:lnTo>
                <a:lnTo>
                  <a:pt x="1052007" y="4040754"/>
                </a:lnTo>
                <a:close/>
                <a:moveTo>
                  <a:pt x="1020649" y="4130739"/>
                </a:moveTo>
                <a:lnTo>
                  <a:pt x="1026265" y="4136207"/>
                </a:lnTo>
                <a:lnTo>
                  <a:pt x="1029307" y="4125641"/>
                </a:lnTo>
                <a:lnTo>
                  <a:pt x="1021711" y="4128377"/>
                </a:lnTo>
                <a:lnTo>
                  <a:pt x="1021666" y="4128470"/>
                </a:lnTo>
                <a:close/>
                <a:moveTo>
                  <a:pt x="1988752" y="1056301"/>
                </a:moveTo>
                <a:lnTo>
                  <a:pt x="1992327" y="1070088"/>
                </a:lnTo>
                <a:lnTo>
                  <a:pt x="1994385" y="1078079"/>
                </a:lnTo>
                <a:lnTo>
                  <a:pt x="2001070" y="1060610"/>
                </a:lnTo>
                <a:lnTo>
                  <a:pt x="2001763" y="1059764"/>
                </a:lnTo>
                <a:lnTo>
                  <a:pt x="2001785" y="1059487"/>
                </a:lnTo>
                <a:lnTo>
                  <a:pt x="1997994" y="1058780"/>
                </a:lnTo>
                <a:close/>
                <a:moveTo>
                  <a:pt x="1713830" y="1927923"/>
                </a:moveTo>
                <a:lnTo>
                  <a:pt x="1715409" y="1928711"/>
                </a:lnTo>
                <a:lnTo>
                  <a:pt x="1720402" y="1923750"/>
                </a:lnTo>
                <a:lnTo>
                  <a:pt x="1719116" y="1922316"/>
                </a:lnTo>
                <a:lnTo>
                  <a:pt x="1717267" y="1920249"/>
                </a:lnTo>
                <a:close/>
                <a:moveTo>
                  <a:pt x="2117515" y="642217"/>
                </a:moveTo>
                <a:lnTo>
                  <a:pt x="2119202" y="648722"/>
                </a:lnTo>
                <a:lnTo>
                  <a:pt x="2119463" y="648542"/>
                </a:lnTo>
                <a:lnTo>
                  <a:pt x="2118678" y="641603"/>
                </a:lnTo>
                <a:close/>
                <a:moveTo>
                  <a:pt x="940599" y="4377344"/>
                </a:moveTo>
                <a:lnTo>
                  <a:pt x="944171" y="4377289"/>
                </a:lnTo>
                <a:lnTo>
                  <a:pt x="944606" y="4377640"/>
                </a:lnTo>
                <a:lnTo>
                  <a:pt x="944362" y="4375498"/>
                </a:lnTo>
                <a:close/>
                <a:moveTo>
                  <a:pt x="1124268" y="3793626"/>
                </a:moveTo>
                <a:lnTo>
                  <a:pt x="1130847" y="3799543"/>
                </a:lnTo>
                <a:lnTo>
                  <a:pt x="1131963" y="3791911"/>
                </a:lnTo>
                <a:lnTo>
                  <a:pt x="1133261" y="3784965"/>
                </a:lnTo>
                <a:close/>
                <a:moveTo>
                  <a:pt x="750473" y="4979478"/>
                </a:moveTo>
                <a:lnTo>
                  <a:pt x="751451" y="4983350"/>
                </a:lnTo>
                <a:lnTo>
                  <a:pt x="768495" y="4974615"/>
                </a:lnTo>
                <a:lnTo>
                  <a:pt x="767781" y="4972417"/>
                </a:lnTo>
                <a:lnTo>
                  <a:pt x="766177" y="4973478"/>
                </a:lnTo>
                <a:cubicBezTo>
                  <a:pt x="761523" y="4975738"/>
                  <a:pt x="756170" y="4977778"/>
                  <a:pt x="751122" y="4979332"/>
                </a:cubicBezTo>
                <a:close/>
                <a:moveTo>
                  <a:pt x="852658" y="4654723"/>
                </a:moveTo>
                <a:lnTo>
                  <a:pt x="853407" y="4664241"/>
                </a:lnTo>
                <a:lnTo>
                  <a:pt x="861729" y="4655553"/>
                </a:lnTo>
                <a:lnTo>
                  <a:pt x="863013" y="4654353"/>
                </a:lnTo>
                <a:lnTo>
                  <a:pt x="862546" y="4653826"/>
                </a:lnTo>
                <a:lnTo>
                  <a:pt x="852766" y="4654615"/>
                </a:lnTo>
                <a:close/>
                <a:moveTo>
                  <a:pt x="2109499" y="664093"/>
                </a:moveTo>
                <a:lnTo>
                  <a:pt x="2112627" y="665841"/>
                </a:lnTo>
                <a:lnTo>
                  <a:pt x="2116466" y="661834"/>
                </a:lnTo>
                <a:lnTo>
                  <a:pt x="2115666" y="659366"/>
                </a:lnTo>
                <a:close/>
                <a:moveTo>
                  <a:pt x="1709898" y="1932105"/>
                </a:moveTo>
                <a:lnTo>
                  <a:pt x="1710327" y="1933758"/>
                </a:lnTo>
                <a:lnTo>
                  <a:pt x="1712263" y="1931833"/>
                </a:lnTo>
                <a:lnTo>
                  <a:pt x="1710873" y="1931460"/>
                </a:lnTo>
                <a:close/>
                <a:moveTo>
                  <a:pt x="914667" y="4455116"/>
                </a:moveTo>
                <a:lnTo>
                  <a:pt x="914836" y="4455500"/>
                </a:lnTo>
                <a:cubicBezTo>
                  <a:pt x="918757" y="4465715"/>
                  <a:pt x="918702" y="4474112"/>
                  <a:pt x="916188" y="4477925"/>
                </a:cubicBezTo>
                <a:lnTo>
                  <a:pt x="912439" y="4479263"/>
                </a:lnTo>
                <a:lnTo>
                  <a:pt x="922004" y="4478979"/>
                </a:lnTo>
                <a:lnTo>
                  <a:pt x="921935" y="4474405"/>
                </a:lnTo>
                <a:lnTo>
                  <a:pt x="923292" y="4446366"/>
                </a:lnTo>
                <a:close/>
                <a:moveTo>
                  <a:pt x="1471282" y="2686261"/>
                </a:moveTo>
                <a:lnTo>
                  <a:pt x="1472706" y="2698986"/>
                </a:lnTo>
                <a:lnTo>
                  <a:pt x="1482451" y="2700693"/>
                </a:lnTo>
                <a:cubicBezTo>
                  <a:pt x="1486764" y="2702486"/>
                  <a:pt x="1491184" y="2705466"/>
                  <a:pt x="1495833" y="2710029"/>
                </a:cubicBezTo>
                <a:lnTo>
                  <a:pt x="1498131" y="2713088"/>
                </a:lnTo>
                <a:lnTo>
                  <a:pt x="1498811" y="2712896"/>
                </a:lnTo>
                <a:lnTo>
                  <a:pt x="1505992" y="2706178"/>
                </a:lnTo>
                <a:lnTo>
                  <a:pt x="1507423" y="2705128"/>
                </a:lnTo>
                <a:lnTo>
                  <a:pt x="1500856" y="2680414"/>
                </a:lnTo>
                <a:lnTo>
                  <a:pt x="1496577" y="2661133"/>
                </a:lnTo>
                <a:lnTo>
                  <a:pt x="1496326" y="2660884"/>
                </a:lnTo>
                <a:lnTo>
                  <a:pt x="1488072" y="2669229"/>
                </a:lnTo>
                <a:close/>
                <a:moveTo>
                  <a:pt x="1532342" y="2488719"/>
                </a:moveTo>
                <a:lnTo>
                  <a:pt x="1533258" y="2488265"/>
                </a:lnTo>
                <a:lnTo>
                  <a:pt x="1532757" y="2488304"/>
                </a:lnTo>
                <a:close/>
                <a:moveTo>
                  <a:pt x="1130374" y="3764246"/>
                </a:moveTo>
                <a:lnTo>
                  <a:pt x="1133947" y="3764190"/>
                </a:lnTo>
                <a:lnTo>
                  <a:pt x="1134381" y="3764541"/>
                </a:lnTo>
                <a:lnTo>
                  <a:pt x="1134309" y="3763906"/>
                </a:lnTo>
                <a:lnTo>
                  <a:pt x="1132930" y="3762991"/>
                </a:lnTo>
                <a:close/>
                <a:moveTo>
                  <a:pt x="771587" y="4899980"/>
                </a:moveTo>
                <a:lnTo>
                  <a:pt x="777457" y="4907797"/>
                </a:lnTo>
                <a:lnTo>
                  <a:pt x="780041" y="4912275"/>
                </a:lnTo>
                <a:lnTo>
                  <a:pt x="793199" y="4911886"/>
                </a:lnTo>
                <a:lnTo>
                  <a:pt x="793786" y="4906793"/>
                </a:lnTo>
                <a:lnTo>
                  <a:pt x="797875" y="4884813"/>
                </a:lnTo>
                <a:lnTo>
                  <a:pt x="797208" y="4883062"/>
                </a:lnTo>
                <a:lnTo>
                  <a:pt x="772845" y="4898877"/>
                </a:lnTo>
                <a:close/>
                <a:moveTo>
                  <a:pt x="821599" y="4740363"/>
                </a:moveTo>
                <a:lnTo>
                  <a:pt x="822851" y="4751071"/>
                </a:lnTo>
                <a:lnTo>
                  <a:pt x="849198" y="4736401"/>
                </a:lnTo>
                <a:lnTo>
                  <a:pt x="846581" y="4726550"/>
                </a:lnTo>
                <a:lnTo>
                  <a:pt x="822802" y="4739127"/>
                </a:lnTo>
                <a:close/>
                <a:moveTo>
                  <a:pt x="1104442" y="3842018"/>
                </a:moveTo>
                <a:lnTo>
                  <a:pt x="1104613" y="3842402"/>
                </a:lnTo>
                <a:lnTo>
                  <a:pt x="1105078" y="3850127"/>
                </a:lnTo>
                <a:lnTo>
                  <a:pt x="1112357" y="3847961"/>
                </a:lnTo>
                <a:lnTo>
                  <a:pt x="1113067" y="3833267"/>
                </a:lnTo>
                <a:close/>
                <a:moveTo>
                  <a:pt x="804465" y="4793016"/>
                </a:moveTo>
                <a:lnTo>
                  <a:pt x="811431" y="4791093"/>
                </a:lnTo>
                <a:lnTo>
                  <a:pt x="811340" y="4785122"/>
                </a:lnTo>
                <a:lnTo>
                  <a:pt x="808987" y="4783444"/>
                </a:lnTo>
                <a:lnTo>
                  <a:pt x="805501" y="4790704"/>
                </a:lnTo>
                <a:close/>
                <a:moveTo>
                  <a:pt x="2102094" y="669601"/>
                </a:moveTo>
                <a:lnTo>
                  <a:pt x="2107217" y="671795"/>
                </a:lnTo>
                <a:lnTo>
                  <a:pt x="2107451" y="671533"/>
                </a:lnTo>
                <a:lnTo>
                  <a:pt x="2103397" y="668643"/>
                </a:lnTo>
                <a:close/>
                <a:moveTo>
                  <a:pt x="1431930" y="2795805"/>
                </a:moveTo>
                <a:lnTo>
                  <a:pt x="1439795" y="2801580"/>
                </a:lnTo>
                <a:lnTo>
                  <a:pt x="1447698" y="2789241"/>
                </a:lnTo>
                <a:lnTo>
                  <a:pt x="1439875" y="2787747"/>
                </a:lnTo>
                <a:close/>
                <a:moveTo>
                  <a:pt x="1152097" y="3684117"/>
                </a:moveTo>
                <a:lnTo>
                  <a:pt x="1152909" y="3686188"/>
                </a:lnTo>
                <a:lnTo>
                  <a:pt x="1153647" y="3682978"/>
                </a:lnTo>
                <a:close/>
                <a:moveTo>
                  <a:pt x="2135614" y="561727"/>
                </a:moveTo>
                <a:lnTo>
                  <a:pt x="2136254" y="569854"/>
                </a:lnTo>
                <a:lnTo>
                  <a:pt x="2136716" y="571056"/>
                </a:lnTo>
                <a:lnTo>
                  <a:pt x="2137206" y="570999"/>
                </a:lnTo>
                <a:lnTo>
                  <a:pt x="2139688" y="557654"/>
                </a:lnTo>
                <a:close/>
                <a:moveTo>
                  <a:pt x="1455363" y="2720889"/>
                </a:moveTo>
                <a:lnTo>
                  <a:pt x="1458680" y="2720791"/>
                </a:lnTo>
                <a:lnTo>
                  <a:pt x="1458517" y="2719342"/>
                </a:lnTo>
                <a:close/>
                <a:moveTo>
                  <a:pt x="886834" y="4525137"/>
                </a:moveTo>
                <a:lnTo>
                  <a:pt x="886641" y="4526276"/>
                </a:lnTo>
                <a:lnTo>
                  <a:pt x="887700" y="4525344"/>
                </a:lnTo>
                <a:lnTo>
                  <a:pt x="888020" y="4524366"/>
                </a:lnTo>
                <a:close/>
                <a:moveTo>
                  <a:pt x="2113939" y="628431"/>
                </a:moveTo>
                <a:lnTo>
                  <a:pt x="2114078" y="628970"/>
                </a:lnTo>
                <a:lnTo>
                  <a:pt x="2117155" y="628100"/>
                </a:lnTo>
                <a:lnTo>
                  <a:pt x="2117021" y="626918"/>
                </a:lnTo>
                <a:close/>
                <a:moveTo>
                  <a:pt x="1543324" y="2439371"/>
                </a:moveTo>
                <a:lnTo>
                  <a:pt x="1549746" y="2442959"/>
                </a:lnTo>
                <a:lnTo>
                  <a:pt x="1550003" y="2437396"/>
                </a:lnTo>
                <a:close/>
                <a:moveTo>
                  <a:pt x="747076" y="4965510"/>
                </a:moveTo>
                <a:lnTo>
                  <a:pt x="747216" y="4966245"/>
                </a:lnTo>
                <a:lnTo>
                  <a:pt x="748675" y="4964970"/>
                </a:lnTo>
                <a:lnTo>
                  <a:pt x="748745" y="4964908"/>
                </a:lnTo>
                <a:close/>
                <a:moveTo>
                  <a:pt x="1028445" y="4069328"/>
                </a:moveTo>
                <a:lnTo>
                  <a:pt x="1034872" y="4074047"/>
                </a:lnTo>
                <a:lnTo>
                  <a:pt x="1033815" y="4070797"/>
                </a:lnTo>
                <a:close/>
                <a:moveTo>
                  <a:pt x="942646" y="4339678"/>
                </a:moveTo>
                <a:lnTo>
                  <a:pt x="942247" y="4343807"/>
                </a:lnTo>
                <a:lnTo>
                  <a:pt x="936588" y="4359857"/>
                </a:lnTo>
                <a:lnTo>
                  <a:pt x="942926" y="4358108"/>
                </a:lnTo>
                <a:close/>
                <a:moveTo>
                  <a:pt x="791518" y="4818957"/>
                </a:moveTo>
                <a:lnTo>
                  <a:pt x="794809" y="4821179"/>
                </a:lnTo>
                <a:cubicBezTo>
                  <a:pt x="797833" y="4823810"/>
                  <a:pt x="801611" y="4827432"/>
                  <a:pt x="805719" y="4831426"/>
                </a:cubicBezTo>
                <a:lnTo>
                  <a:pt x="808615" y="4834122"/>
                </a:lnTo>
                <a:lnTo>
                  <a:pt x="811541" y="4833976"/>
                </a:lnTo>
                <a:lnTo>
                  <a:pt x="815246" y="4829543"/>
                </a:lnTo>
                <a:lnTo>
                  <a:pt x="812868" y="4808483"/>
                </a:lnTo>
                <a:close/>
                <a:moveTo>
                  <a:pt x="899515" y="4474921"/>
                </a:moveTo>
                <a:lnTo>
                  <a:pt x="902095" y="4479570"/>
                </a:lnTo>
                <a:lnTo>
                  <a:pt x="910160" y="4479330"/>
                </a:lnTo>
                <a:lnTo>
                  <a:pt x="902788" y="4472846"/>
                </a:lnTo>
                <a:lnTo>
                  <a:pt x="901435" y="4469895"/>
                </a:lnTo>
                <a:close/>
                <a:moveTo>
                  <a:pt x="1076609" y="3912038"/>
                </a:moveTo>
                <a:lnTo>
                  <a:pt x="1076416" y="3913179"/>
                </a:lnTo>
                <a:lnTo>
                  <a:pt x="1077476" y="3912245"/>
                </a:lnTo>
                <a:lnTo>
                  <a:pt x="1077795" y="3911269"/>
                </a:lnTo>
                <a:close/>
                <a:moveTo>
                  <a:pt x="1414316" y="2839445"/>
                </a:moveTo>
                <a:lnTo>
                  <a:pt x="1416165" y="2844161"/>
                </a:lnTo>
                <a:lnTo>
                  <a:pt x="1418416" y="2839317"/>
                </a:lnTo>
                <a:close/>
                <a:moveTo>
                  <a:pt x="1160122" y="3646058"/>
                </a:moveTo>
                <a:lnTo>
                  <a:pt x="1161561" y="3648586"/>
                </a:lnTo>
                <a:lnTo>
                  <a:pt x="1162726" y="3643524"/>
                </a:lnTo>
                <a:lnTo>
                  <a:pt x="1162667" y="3643476"/>
                </a:lnTo>
                <a:close/>
                <a:moveTo>
                  <a:pt x="952730" y="4304259"/>
                </a:moveTo>
                <a:lnTo>
                  <a:pt x="955736" y="4329970"/>
                </a:lnTo>
                <a:lnTo>
                  <a:pt x="958552" y="4355141"/>
                </a:lnTo>
                <a:lnTo>
                  <a:pt x="968298" y="4356849"/>
                </a:lnTo>
                <a:lnTo>
                  <a:pt x="978517" y="4363979"/>
                </a:lnTo>
                <a:lnTo>
                  <a:pt x="978839" y="4340875"/>
                </a:lnTo>
                <a:lnTo>
                  <a:pt x="982866" y="4292767"/>
                </a:lnTo>
                <a:lnTo>
                  <a:pt x="979098" y="4284440"/>
                </a:lnTo>
                <a:lnTo>
                  <a:pt x="964958" y="4295279"/>
                </a:lnTo>
                <a:close/>
                <a:moveTo>
                  <a:pt x="810276" y="4754462"/>
                </a:moveTo>
                <a:lnTo>
                  <a:pt x="810874" y="4754444"/>
                </a:lnTo>
                <a:lnTo>
                  <a:pt x="810856" y="4753254"/>
                </a:lnTo>
                <a:close/>
                <a:moveTo>
                  <a:pt x="2072267" y="747967"/>
                </a:moveTo>
                <a:lnTo>
                  <a:pt x="2078921" y="747864"/>
                </a:lnTo>
                <a:lnTo>
                  <a:pt x="2078656" y="747562"/>
                </a:lnTo>
                <a:lnTo>
                  <a:pt x="2076962" y="746893"/>
                </a:lnTo>
                <a:lnTo>
                  <a:pt x="2072626" y="747027"/>
                </a:lnTo>
                <a:close/>
                <a:moveTo>
                  <a:pt x="1131816" y="3732248"/>
                </a:moveTo>
                <a:lnTo>
                  <a:pt x="1132514" y="3732753"/>
                </a:lnTo>
                <a:lnTo>
                  <a:pt x="1132504" y="3732094"/>
                </a:lnTo>
                <a:close/>
                <a:moveTo>
                  <a:pt x="1602954" y="2235961"/>
                </a:moveTo>
                <a:lnTo>
                  <a:pt x="1603260" y="2239853"/>
                </a:lnTo>
                <a:lnTo>
                  <a:pt x="1639205" y="2243286"/>
                </a:lnTo>
                <a:lnTo>
                  <a:pt x="1629614" y="2222610"/>
                </a:lnTo>
                <a:lnTo>
                  <a:pt x="1623565" y="2215761"/>
                </a:lnTo>
                <a:lnTo>
                  <a:pt x="1615192" y="2223092"/>
                </a:lnTo>
                <a:lnTo>
                  <a:pt x="1607221" y="2231062"/>
                </a:lnTo>
                <a:close/>
                <a:moveTo>
                  <a:pt x="2145427" y="513077"/>
                </a:moveTo>
                <a:lnTo>
                  <a:pt x="2145936" y="513432"/>
                </a:lnTo>
                <a:lnTo>
                  <a:pt x="2150344" y="508158"/>
                </a:lnTo>
                <a:close/>
                <a:moveTo>
                  <a:pt x="1786593" y="1651864"/>
                </a:moveTo>
                <a:lnTo>
                  <a:pt x="1787232" y="1659984"/>
                </a:lnTo>
                <a:cubicBezTo>
                  <a:pt x="1788236" y="1667729"/>
                  <a:pt x="1789816" y="1676416"/>
                  <a:pt x="1792345" y="1686674"/>
                </a:cubicBezTo>
                <a:lnTo>
                  <a:pt x="1794450" y="1695003"/>
                </a:lnTo>
                <a:lnTo>
                  <a:pt x="1801680" y="1690978"/>
                </a:lnTo>
                <a:lnTo>
                  <a:pt x="1803742" y="1690025"/>
                </a:lnTo>
                <a:lnTo>
                  <a:pt x="1790206" y="1666605"/>
                </a:lnTo>
                <a:close/>
                <a:moveTo>
                  <a:pt x="1455340" y="2702432"/>
                </a:moveTo>
                <a:lnTo>
                  <a:pt x="1457080" y="2701952"/>
                </a:lnTo>
                <a:lnTo>
                  <a:pt x="1457060" y="2700688"/>
                </a:lnTo>
                <a:close/>
                <a:moveTo>
                  <a:pt x="1760684" y="1732686"/>
                </a:moveTo>
                <a:lnTo>
                  <a:pt x="1762711" y="1750803"/>
                </a:lnTo>
                <a:lnTo>
                  <a:pt x="1765766" y="1752509"/>
                </a:lnTo>
                <a:lnTo>
                  <a:pt x="1772591" y="1753705"/>
                </a:lnTo>
                <a:lnTo>
                  <a:pt x="1775114" y="1755466"/>
                </a:lnTo>
                <a:lnTo>
                  <a:pt x="1777758" y="1751521"/>
                </a:lnTo>
                <a:cubicBezTo>
                  <a:pt x="1781652" y="1746185"/>
                  <a:pt x="1784552" y="1742635"/>
                  <a:pt x="1785666" y="1741528"/>
                </a:cubicBezTo>
                <a:cubicBezTo>
                  <a:pt x="1786782" y="1740423"/>
                  <a:pt x="1786435" y="1742530"/>
                  <a:pt x="1785175" y="1746614"/>
                </a:cubicBezTo>
                <a:lnTo>
                  <a:pt x="1780683" y="1759352"/>
                </a:lnTo>
                <a:lnTo>
                  <a:pt x="1785972" y="1763042"/>
                </a:lnTo>
                <a:lnTo>
                  <a:pt x="1785983" y="1763057"/>
                </a:lnTo>
                <a:lnTo>
                  <a:pt x="1789909" y="1765011"/>
                </a:lnTo>
                <a:lnTo>
                  <a:pt x="1796131" y="1759191"/>
                </a:lnTo>
                <a:lnTo>
                  <a:pt x="1801145" y="1755515"/>
                </a:lnTo>
                <a:lnTo>
                  <a:pt x="1789474" y="1716487"/>
                </a:lnTo>
                <a:lnTo>
                  <a:pt x="1786013" y="1717996"/>
                </a:lnTo>
                <a:lnTo>
                  <a:pt x="1767074" y="1728011"/>
                </a:lnTo>
                <a:close/>
                <a:moveTo>
                  <a:pt x="1689805" y="1957261"/>
                </a:moveTo>
                <a:lnTo>
                  <a:pt x="1695354" y="1978783"/>
                </a:lnTo>
                <a:lnTo>
                  <a:pt x="1706666" y="2022396"/>
                </a:lnTo>
                <a:lnTo>
                  <a:pt x="1707239" y="2022672"/>
                </a:lnTo>
                <a:cubicBezTo>
                  <a:pt x="1713370" y="2025626"/>
                  <a:pt x="1718398" y="2028094"/>
                  <a:pt x="1721398" y="2029728"/>
                </a:cubicBezTo>
                <a:lnTo>
                  <a:pt x="1721430" y="2029750"/>
                </a:lnTo>
                <a:lnTo>
                  <a:pt x="1722380" y="2018200"/>
                </a:lnTo>
                <a:lnTo>
                  <a:pt x="1724466" y="2000104"/>
                </a:lnTo>
                <a:lnTo>
                  <a:pt x="1721667" y="1991977"/>
                </a:lnTo>
                <a:lnTo>
                  <a:pt x="1707829" y="1949401"/>
                </a:lnTo>
                <a:close/>
                <a:moveTo>
                  <a:pt x="1142505" y="3691161"/>
                </a:moveTo>
                <a:lnTo>
                  <a:pt x="1143403" y="3698840"/>
                </a:lnTo>
                <a:lnTo>
                  <a:pt x="1147603" y="3697120"/>
                </a:lnTo>
                <a:lnTo>
                  <a:pt x="1145761" y="3693823"/>
                </a:lnTo>
                <a:lnTo>
                  <a:pt x="1143511" y="3690422"/>
                </a:lnTo>
                <a:close/>
                <a:moveTo>
                  <a:pt x="862807" y="4579058"/>
                </a:moveTo>
                <a:lnTo>
                  <a:pt x="860948" y="4589811"/>
                </a:lnTo>
                <a:lnTo>
                  <a:pt x="860070" y="4595052"/>
                </a:lnTo>
                <a:lnTo>
                  <a:pt x="862296" y="4603858"/>
                </a:lnTo>
                <a:lnTo>
                  <a:pt x="868542" y="4608216"/>
                </a:lnTo>
                <a:lnTo>
                  <a:pt x="869835" y="4607554"/>
                </a:lnTo>
                <a:lnTo>
                  <a:pt x="870422" y="4594887"/>
                </a:lnTo>
                <a:lnTo>
                  <a:pt x="874003" y="4578197"/>
                </a:lnTo>
                <a:lnTo>
                  <a:pt x="872611" y="4576972"/>
                </a:lnTo>
                <a:close/>
                <a:moveTo>
                  <a:pt x="830897" y="4680301"/>
                </a:moveTo>
                <a:lnTo>
                  <a:pt x="831654" y="4686946"/>
                </a:lnTo>
                <a:lnTo>
                  <a:pt x="836542" y="4681844"/>
                </a:lnTo>
                <a:close/>
                <a:moveTo>
                  <a:pt x="2098215" y="656277"/>
                </a:moveTo>
                <a:lnTo>
                  <a:pt x="2101487" y="658754"/>
                </a:lnTo>
                <a:lnTo>
                  <a:pt x="2113546" y="652844"/>
                </a:lnTo>
                <a:lnTo>
                  <a:pt x="2111180" y="645567"/>
                </a:lnTo>
                <a:lnTo>
                  <a:pt x="2105932" y="648344"/>
                </a:lnTo>
                <a:close/>
                <a:moveTo>
                  <a:pt x="769949" y="4871430"/>
                </a:moveTo>
                <a:lnTo>
                  <a:pt x="767849" y="4878335"/>
                </a:lnTo>
                <a:lnTo>
                  <a:pt x="771655" y="4876383"/>
                </a:lnTo>
                <a:close/>
                <a:moveTo>
                  <a:pt x="785470" y="4821925"/>
                </a:moveTo>
                <a:lnTo>
                  <a:pt x="789677" y="4829221"/>
                </a:lnTo>
                <a:lnTo>
                  <a:pt x="787430" y="4822390"/>
                </a:lnTo>
                <a:lnTo>
                  <a:pt x="787715" y="4820824"/>
                </a:lnTo>
                <a:close/>
                <a:moveTo>
                  <a:pt x="818662" y="4715239"/>
                </a:moveTo>
                <a:lnTo>
                  <a:pt x="819564" y="4722970"/>
                </a:lnTo>
                <a:lnTo>
                  <a:pt x="843808" y="4716118"/>
                </a:lnTo>
                <a:lnTo>
                  <a:pt x="843341" y="4714357"/>
                </a:lnTo>
                <a:lnTo>
                  <a:pt x="838971" y="4694665"/>
                </a:lnTo>
                <a:lnTo>
                  <a:pt x="830558" y="4703170"/>
                </a:lnTo>
                <a:close/>
                <a:moveTo>
                  <a:pt x="776406" y="4849246"/>
                </a:moveTo>
                <a:lnTo>
                  <a:pt x="771872" y="4865113"/>
                </a:lnTo>
                <a:lnTo>
                  <a:pt x="771573" y="4866096"/>
                </a:lnTo>
                <a:lnTo>
                  <a:pt x="773128" y="4872240"/>
                </a:lnTo>
                <a:lnTo>
                  <a:pt x="773733" y="4874753"/>
                </a:lnTo>
                <a:lnTo>
                  <a:pt x="788465" y="4860118"/>
                </a:lnTo>
                <a:lnTo>
                  <a:pt x="785734" y="4852952"/>
                </a:lnTo>
                <a:lnTo>
                  <a:pt x="783317" y="4847740"/>
                </a:lnTo>
                <a:close/>
                <a:moveTo>
                  <a:pt x="1548211" y="2397667"/>
                </a:moveTo>
                <a:lnTo>
                  <a:pt x="1555621" y="2403108"/>
                </a:lnTo>
                <a:lnTo>
                  <a:pt x="1555897" y="2403030"/>
                </a:lnTo>
                <a:lnTo>
                  <a:pt x="1558225" y="2392190"/>
                </a:lnTo>
                <a:lnTo>
                  <a:pt x="1558512" y="2391184"/>
                </a:lnTo>
                <a:close/>
                <a:moveTo>
                  <a:pt x="1159459" y="3630951"/>
                </a:moveTo>
                <a:lnTo>
                  <a:pt x="1161540" y="3632425"/>
                </a:lnTo>
                <a:lnTo>
                  <a:pt x="1163715" y="3630000"/>
                </a:lnTo>
                <a:close/>
                <a:moveTo>
                  <a:pt x="2094011" y="662419"/>
                </a:moveTo>
                <a:lnTo>
                  <a:pt x="2094403" y="662227"/>
                </a:lnTo>
                <a:lnTo>
                  <a:pt x="2094180" y="662069"/>
                </a:lnTo>
                <a:close/>
                <a:moveTo>
                  <a:pt x="873453" y="4537073"/>
                </a:moveTo>
                <a:lnTo>
                  <a:pt x="873703" y="4537640"/>
                </a:lnTo>
                <a:lnTo>
                  <a:pt x="875214" y="4536318"/>
                </a:lnTo>
                <a:lnTo>
                  <a:pt x="874548" y="4535564"/>
                </a:lnTo>
                <a:lnTo>
                  <a:pt x="873718" y="4536290"/>
                </a:lnTo>
                <a:close/>
                <a:moveTo>
                  <a:pt x="905683" y="4434753"/>
                </a:moveTo>
                <a:lnTo>
                  <a:pt x="909192" y="4442704"/>
                </a:lnTo>
                <a:lnTo>
                  <a:pt x="910507" y="4441043"/>
                </a:lnTo>
                <a:lnTo>
                  <a:pt x="910139" y="4444854"/>
                </a:lnTo>
                <a:lnTo>
                  <a:pt x="910945" y="4446679"/>
                </a:lnTo>
                <a:lnTo>
                  <a:pt x="924355" y="4431739"/>
                </a:lnTo>
                <a:lnTo>
                  <a:pt x="925685" y="4419385"/>
                </a:lnTo>
                <a:cubicBezTo>
                  <a:pt x="926015" y="4417750"/>
                  <a:pt x="926550" y="4419072"/>
                  <a:pt x="927229" y="4422507"/>
                </a:cubicBezTo>
                <a:lnTo>
                  <a:pt x="928009" y="4427669"/>
                </a:lnTo>
                <a:lnTo>
                  <a:pt x="938940" y="4415493"/>
                </a:lnTo>
                <a:lnTo>
                  <a:pt x="947831" y="4406213"/>
                </a:lnTo>
                <a:lnTo>
                  <a:pt x="946574" y="4395088"/>
                </a:lnTo>
                <a:lnTo>
                  <a:pt x="930060" y="4410997"/>
                </a:lnTo>
                <a:lnTo>
                  <a:pt x="908846" y="4425393"/>
                </a:lnTo>
                <a:close/>
                <a:moveTo>
                  <a:pt x="1702555" y="1903797"/>
                </a:moveTo>
                <a:lnTo>
                  <a:pt x="1704474" y="1911193"/>
                </a:lnTo>
                <a:lnTo>
                  <a:pt x="1707100" y="1908877"/>
                </a:lnTo>
                <a:close/>
                <a:moveTo>
                  <a:pt x="2172554" y="411595"/>
                </a:moveTo>
                <a:lnTo>
                  <a:pt x="2174513" y="415482"/>
                </a:lnTo>
                <a:lnTo>
                  <a:pt x="2180033" y="408876"/>
                </a:lnTo>
                <a:lnTo>
                  <a:pt x="2180323" y="407528"/>
                </a:lnTo>
                <a:lnTo>
                  <a:pt x="2180610" y="406523"/>
                </a:lnTo>
                <a:close/>
                <a:moveTo>
                  <a:pt x="2113318" y="599499"/>
                </a:moveTo>
                <a:lnTo>
                  <a:pt x="2115456" y="601178"/>
                </a:lnTo>
                <a:lnTo>
                  <a:pt x="2115338" y="593345"/>
                </a:lnTo>
                <a:close/>
                <a:moveTo>
                  <a:pt x="2040046" y="832084"/>
                </a:moveTo>
                <a:lnTo>
                  <a:pt x="2038813" y="839212"/>
                </a:lnTo>
                <a:lnTo>
                  <a:pt x="2042370" y="837154"/>
                </a:lnTo>
                <a:close/>
                <a:moveTo>
                  <a:pt x="2142849" y="503915"/>
                </a:moveTo>
                <a:lnTo>
                  <a:pt x="2141585" y="508432"/>
                </a:lnTo>
                <a:lnTo>
                  <a:pt x="2142229" y="510914"/>
                </a:lnTo>
                <a:lnTo>
                  <a:pt x="2142361" y="510937"/>
                </a:lnTo>
                <a:lnTo>
                  <a:pt x="2142752" y="511211"/>
                </a:lnTo>
                <a:lnTo>
                  <a:pt x="2146151" y="507082"/>
                </a:lnTo>
                <a:lnTo>
                  <a:pt x="2148665" y="504115"/>
                </a:lnTo>
                <a:close/>
                <a:moveTo>
                  <a:pt x="1422841" y="2789246"/>
                </a:moveTo>
                <a:lnTo>
                  <a:pt x="1424923" y="2790719"/>
                </a:lnTo>
                <a:lnTo>
                  <a:pt x="1427098" y="2788296"/>
                </a:lnTo>
                <a:close/>
                <a:moveTo>
                  <a:pt x="1155228" y="3637459"/>
                </a:moveTo>
                <a:lnTo>
                  <a:pt x="1155924" y="3638682"/>
                </a:lnTo>
                <a:lnTo>
                  <a:pt x="1156267" y="3638300"/>
                </a:lnTo>
                <a:close/>
                <a:moveTo>
                  <a:pt x="1148710" y="3657632"/>
                </a:moveTo>
                <a:lnTo>
                  <a:pt x="1151998" y="3663555"/>
                </a:lnTo>
                <a:lnTo>
                  <a:pt x="1153043" y="3664057"/>
                </a:lnTo>
                <a:lnTo>
                  <a:pt x="1150561" y="3655756"/>
                </a:lnTo>
                <a:lnTo>
                  <a:pt x="1149408" y="3656926"/>
                </a:lnTo>
                <a:close/>
                <a:moveTo>
                  <a:pt x="1534838" y="2430642"/>
                </a:moveTo>
                <a:lnTo>
                  <a:pt x="1543018" y="2427583"/>
                </a:lnTo>
                <a:lnTo>
                  <a:pt x="1551202" y="2424902"/>
                </a:lnTo>
                <a:lnTo>
                  <a:pt x="1552652" y="2418148"/>
                </a:lnTo>
                <a:lnTo>
                  <a:pt x="1540994" y="2424313"/>
                </a:lnTo>
                <a:close/>
                <a:moveTo>
                  <a:pt x="1005198" y="4108833"/>
                </a:moveTo>
                <a:lnTo>
                  <a:pt x="1005914" y="4110660"/>
                </a:lnTo>
                <a:lnTo>
                  <a:pt x="1006627" y="4110639"/>
                </a:lnTo>
                <a:lnTo>
                  <a:pt x="1011049" y="4109389"/>
                </a:lnTo>
                <a:lnTo>
                  <a:pt x="1011034" y="4109372"/>
                </a:lnTo>
                <a:lnTo>
                  <a:pt x="1009341" y="4108704"/>
                </a:lnTo>
                <a:close/>
                <a:moveTo>
                  <a:pt x="1095459" y="3821653"/>
                </a:moveTo>
                <a:lnTo>
                  <a:pt x="1098968" y="3829605"/>
                </a:lnTo>
                <a:lnTo>
                  <a:pt x="1100283" y="3827945"/>
                </a:lnTo>
                <a:lnTo>
                  <a:pt x="1099915" y="3831754"/>
                </a:lnTo>
                <a:lnTo>
                  <a:pt x="1100720" y="3833580"/>
                </a:lnTo>
                <a:lnTo>
                  <a:pt x="1114131" y="3818641"/>
                </a:lnTo>
                <a:lnTo>
                  <a:pt x="1115460" y="3806286"/>
                </a:lnTo>
                <a:cubicBezTo>
                  <a:pt x="1115791" y="3804651"/>
                  <a:pt x="1116327" y="3805974"/>
                  <a:pt x="1117003" y="3809408"/>
                </a:cubicBezTo>
                <a:lnTo>
                  <a:pt x="1117785" y="3814570"/>
                </a:lnTo>
                <a:lnTo>
                  <a:pt x="1123333" y="3808390"/>
                </a:lnTo>
                <a:lnTo>
                  <a:pt x="1117336" y="3799593"/>
                </a:lnTo>
                <a:lnTo>
                  <a:pt x="1098620" y="3812295"/>
                </a:lnTo>
                <a:close/>
                <a:moveTo>
                  <a:pt x="2156960" y="451693"/>
                </a:moveTo>
                <a:lnTo>
                  <a:pt x="2153858" y="464616"/>
                </a:lnTo>
                <a:lnTo>
                  <a:pt x="2147794" y="486264"/>
                </a:lnTo>
                <a:lnTo>
                  <a:pt x="2158078" y="485551"/>
                </a:lnTo>
                <a:lnTo>
                  <a:pt x="2164102" y="485888"/>
                </a:lnTo>
                <a:lnTo>
                  <a:pt x="2167498" y="481971"/>
                </a:lnTo>
                <a:lnTo>
                  <a:pt x="2168371" y="474405"/>
                </a:lnTo>
                <a:lnTo>
                  <a:pt x="2172003" y="454883"/>
                </a:lnTo>
                <a:lnTo>
                  <a:pt x="2172154" y="451624"/>
                </a:lnTo>
                <a:lnTo>
                  <a:pt x="2169692" y="445165"/>
                </a:lnTo>
                <a:close/>
                <a:moveTo>
                  <a:pt x="1412093" y="2815926"/>
                </a:moveTo>
                <a:lnTo>
                  <a:pt x="1416249" y="2823414"/>
                </a:lnTo>
                <a:lnTo>
                  <a:pt x="1425993" y="2823126"/>
                </a:lnTo>
                <a:lnTo>
                  <a:pt x="1435024" y="2809028"/>
                </a:lnTo>
                <a:lnTo>
                  <a:pt x="1426050" y="2801770"/>
                </a:lnTo>
                <a:lnTo>
                  <a:pt x="1412791" y="2815221"/>
                </a:lnTo>
                <a:close/>
                <a:moveTo>
                  <a:pt x="1191307" y="3515285"/>
                </a:moveTo>
                <a:lnTo>
                  <a:pt x="1193282" y="3516269"/>
                </a:lnTo>
                <a:lnTo>
                  <a:pt x="1193244" y="3513800"/>
                </a:lnTo>
                <a:close/>
                <a:moveTo>
                  <a:pt x="2070597" y="723504"/>
                </a:moveTo>
                <a:lnTo>
                  <a:pt x="2072516" y="726962"/>
                </a:lnTo>
                <a:lnTo>
                  <a:pt x="2085136" y="709178"/>
                </a:lnTo>
                <a:lnTo>
                  <a:pt x="2078769" y="730873"/>
                </a:lnTo>
                <a:lnTo>
                  <a:pt x="2098577" y="730286"/>
                </a:lnTo>
                <a:cubicBezTo>
                  <a:pt x="2109125" y="728045"/>
                  <a:pt x="2120389" y="725112"/>
                  <a:pt x="2131563" y="720963"/>
                </a:cubicBezTo>
                <a:lnTo>
                  <a:pt x="2134829" y="719288"/>
                </a:lnTo>
                <a:lnTo>
                  <a:pt x="2133115" y="712840"/>
                </a:lnTo>
                <a:lnTo>
                  <a:pt x="2130745" y="713368"/>
                </a:lnTo>
                <a:cubicBezTo>
                  <a:pt x="2127307" y="713692"/>
                  <a:pt x="2125177" y="713268"/>
                  <a:pt x="2125356" y="711832"/>
                </a:cubicBezTo>
                <a:cubicBezTo>
                  <a:pt x="2125492" y="710754"/>
                  <a:pt x="2127347" y="708660"/>
                  <a:pt x="2130261" y="705907"/>
                </a:cubicBezTo>
                <a:lnTo>
                  <a:pt x="2130786" y="705449"/>
                </a:lnTo>
                <a:lnTo>
                  <a:pt x="2128233" y="698040"/>
                </a:lnTo>
                <a:lnTo>
                  <a:pt x="2125765" y="690444"/>
                </a:lnTo>
                <a:lnTo>
                  <a:pt x="2112622" y="686850"/>
                </a:lnTo>
                <a:lnTo>
                  <a:pt x="2114241" y="701063"/>
                </a:lnTo>
                <a:cubicBezTo>
                  <a:pt x="2111983" y="707505"/>
                  <a:pt x="2107314" y="711782"/>
                  <a:pt x="2102266" y="709890"/>
                </a:cubicBezTo>
                <a:cubicBezTo>
                  <a:pt x="2099741" y="708945"/>
                  <a:pt x="2096349" y="706559"/>
                  <a:pt x="2092416" y="703156"/>
                </a:cubicBezTo>
                <a:lnTo>
                  <a:pt x="2091522" y="702281"/>
                </a:lnTo>
                <a:lnTo>
                  <a:pt x="2071295" y="722798"/>
                </a:lnTo>
                <a:close/>
                <a:moveTo>
                  <a:pt x="1686260" y="1943350"/>
                </a:moveTo>
                <a:lnTo>
                  <a:pt x="1687238" y="1947220"/>
                </a:lnTo>
                <a:lnTo>
                  <a:pt x="1704282" y="1938486"/>
                </a:lnTo>
                <a:lnTo>
                  <a:pt x="1703568" y="1936288"/>
                </a:lnTo>
                <a:lnTo>
                  <a:pt x="1701964" y="1937349"/>
                </a:lnTo>
                <a:cubicBezTo>
                  <a:pt x="1697311" y="1939610"/>
                  <a:pt x="1691959" y="1941649"/>
                  <a:pt x="1686910" y="1943204"/>
                </a:cubicBezTo>
                <a:close/>
                <a:moveTo>
                  <a:pt x="810086" y="4723937"/>
                </a:moveTo>
                <a:lnTo>
                  <a:pt x="812063" y="4723878"/>
                </a:lnTo>
                <a:lnTo>
                  <a:pt x="812162" y="4721831"/>
                </a:lnTo>
                <a:close/>
                <a:moveTo>
                  <a:pt x="1246947" y="3334506"/>
                </a:moveTo>
                <a:lnTo>
                  <a:pt x="1247307" y="3335892"/>
                </a:lnTo>
                <a:lnTo>
                  <a:pt x="1247661" y="3334697"/>
                </a:lnTo>
                <a:close/>
                <a:moveTo>
                  <a:pt x="816493" y="4700573"/>
                </a:moveTo>
                <a:lnTo>
                  <a:pt x="816879" y="4703134"/>
                </a:lnTo>
                <a:lnTo>
                  <a:pt x="818156" y="4701712"/>
                </a:lnTo>
                <a:close/>
                <a:moveTo>
                  <a:pt x="1465554" y="2636741"/>
                </a:moveTo>
                <a:lnTo>
                  <a:pt x="1469890" y="2673814"/>
                </a:lnTo>
                <a:lnTo>
                  <a:pt x="1469929" y="2674167"/>
                </a:lnTo>
                <a:lnTo>
                  <a:pt x="1485326" y="2657016"/>
                </a:lnTo>
                <a:lnTo>
                  <a:pt x="1488324" y="2653887"/>
                </a:lnTo>
                <a:lnTo>
                  <a:pt x="1470653" y="2640965"/>
                </a:lnTo>
                <a:close/>
                <a:moveTo>
                  <a:pt x="1407080" y="2820990"/>
                </a:moveTo>
                <a:lnTo>
                  <a:pt x="1408126" y="2823654"/>
                </a:lnTo>
                <a:lnTo>
                  <a:pt x="1408752" y="2823636"/>
                </a:lnTo>
                <a:lnTo>
                  <a:pt x="1407549" y="2820517"/>
                </a:lnTo>
                <a:close/>
                <a:moveTo>
                  <a:pt x="1523219" y="2450960"/>
                </a:moveTo>
                <a:lnTo>
                  <a:pt x="1532674" y="2465656"/>
                </a:lnTo>
                <a:lnTo>
                  <a:pt x="1538350" y="2470344"/>
                </a:lnTo>
                <a:lnTo>
                  <a:pt x="1542004" y="2470549"/>
                </a:lnTo>
                <a:lnTo>
                  <a:pt x="1550343" y="2460930"/>
                </a:lnTo>
                <a:lnTo>
                  <a:pt x="1549066" y="2457613"/>
                </a:lnTo>
                <a:lnTo>
                  <a:pt x="1549310" y="2452351"/>
                </a:lnTo>
                <a:lnTo>
                  <a:pt x="1534764" y="2441975"/>
                </a:lnTo>
                <a:lnTo>
                  <a:pt x="1525801" y="2445204"/>
                </a:lnTo>
                <a:lnTo>
                  <a:pt x="1525756" y="2445297"/>
                </a:lnTo>
                <a:close/>
                <a:moveTo>
                  <a:pt x="1688921" y="1924471"/>
                </a:moveTo>
                <a:lnTo>
                  <a:pt x="1689210" y="1924655"/>
                </a:lnTo>
                <a:lnTo>
                  <a:pt x="1689248" y="1924622"/>
                </a:lnTo>
                <a:close/>
                <a:moveTo>
                  <a:pt x="829469" y="4652809"/>
                </a:moveTo>
                <a:lnTo>
                  <a:pt x="833041" y="4652755"/>
                </a:lnTo>
                <a:lnTo>
                  <a:pt x="833476" y="4653106"/>
                </a:lnTo>
                <a:lnTo>
                  <a:pt x="833232" y="4650963"/>
                </a:lnTo>
                <a:close/>
                <a:moveTo>
                  <a:pt x="1147054" y="3644029"/>
                </a:moveTo>
                <a:lnTo>
                  <a:pt x="1146970" y="3648949"/>
                </a:lnTo>
                <a:lnTo>
                  <a:pt x="1148126" y="3647615"/>
                </a:lnTo>
                <a:close/>
                <a:moveTo>
                  <a:pt x="741529" y="4930190"/>
                </a:moveTo>
                <a:lnTo>
                  <a:pt x="742377" y="4940987"/>
                </a:lnTo>
                <a:lnTo>
                  <a:pt x="743577" y="4947247"/>
                </a:lnTo>
                <a:lnTo>
                  <a:pt x="752084" y="4951480"/>
                </a:lnTo>
                <a:lnTo>
                  <a:pt x="759777" y="4955179"/>
                </a:lnTo>
                <a:lnTo>
                  <a:pt x="761914" y="4953295"/>
                </a:lnTo>
                <a:lnTo>
                  <a:pt x="754658" y="4929032"/>
                </a:lnTo>
                <a:lnTo>
                  <a:pt x="741636" y="4930080"/>
                </a:lnTo>
                <a:close/>
                <a:moveTo>
                  <a:pt x="1707375" y="1863851"/>
                </a:moveTo>
                <a:lnTo>
                  <a:pt x="1713245" y="1871668"/>
                </a:lnTo>
                <a:lnTo>
                  <a:pt x="1715828" y="1876147"/>
                </a:lnTo>
                <a:lnTo>
                  <a:pt x="1728986" y="1875758"/>
                </a:lnTo>
                <a:lnTo>
                  <a:pt x="1729058" y="1875128"/>
                </a:lnTo>
                <a:lnTo>
                  <a:pt x="1721858" y="1854163"/>
                </a:lnTo>
                <a:lnTo>
                  <a:pt x="1708631" y="1862750"/>
                </a:lnTo>
                <a:close/>
                <a:moveTo>
                  <a:pt x="2009880" y="901725"/>
                </a:moveTo>
                <a:lnTo>
                  <a:pt x="2012691" y="912568"/>
                </a:lnTo>
                <a:lnTo>
                  <a:pt x="2017985" y="933125"/>
                </a:lnTo>
                <a:lnTo>
                  <a:pt x="2019766" y="930997"/>
                </a:lnTo>
                <a:lnTo>
                  <a:pt x="2022150" y="901966"/>
                </a:lnTo>
                <a:lnTo>
                  <a:pt x="2018359" y="901260"/>
                </a:lnTo>
                <a:lnTo>
                  <a:pt x="2012527" y="899695"/>
                </a:lnTo>
                <a:close/>
                <a:moveTo>
                  <a:pt x="1185098" y="3520045"/>
                </a:moveTo>
                <a:lnTo>
                  <a:pt x="1187910" y="3530889"/>
                </a:lnTo>
                <a:lnTo>
                  <a:pt x="1189060" y="3535351"/>
                </a:lnTo>
                <a:lnTo>
                  <a:pt x="1191426" y="3532715"/>
                </a:lnTo>
                <a:lnTo>
                  <a:pt x="1193420" y="3525418"/>
                </a:lnTo>
                <a:lnTo>
                  <a:pt x="1193331" y="3519514"/>
                </a:lnTo>
                <a:lnTo>
                  <a:pt x="1187746" y="3518016"/>
                </a:lnTo>
                <a:close/>
                <a:moveTo>
                  <a:pt x="1181361" y="3531810"/>
                </a:moveTo>
                <a:lnTo>
                  <a:pt x="1179866" y="3536719"/>
                </a:lnTo>
                <a:lnTo>
                  <a:pt x="1183032" y="3542209"/>
                </a:lnTo>
                <a:lnTo>
                  <a:pt x="1184275" y="3540775"/>
                </a:lnTo>
                <a:close/>
                <a:moveTo>
                  <a:pt x="714649" y="5013018"/>
                </a:moveTo>
                <a:lnTo>
                  <a:pt x="715330" y="5030392"/>
                </a:lnTo>
                <a:lnTo>
                  <a:pt x="728863" y="5037955"/>
                </a:lnTo>
                <a:cubicBezTo>
                  <a:pt x="735691" y="5041490"/>
                  <a:pt x="743273" y="5045223"/>
                  <a:pt x="750680" y="5048811"/>
                </a:cubicBezTo>
                <a:lnTo>
                  <a:pt x="761526" y="5054027"/>
                </a:lnTo>
                <a:lnTo>
                  <a:pt x="744620" y="4997488"/>
                </a:lnTo>
                <a:lnTo>
                  <a:pt x="741158" y="4998997"/>
                </a:lnTo>
                <a:close/>
                <a:moveTo>
                  <a:pt x="1155789" y="3611901"/>
                </a:moveTo>
                <a:lnTo>
                  <a:pt x="1155437" y="3613131"/>
                </a:lnTo>
                <a:lnTo>
                  <a:pt x="1157339" y="3614663"/>
                </a:lnTo>
                <a:close/>
                <a:moveTo>
                  <a:pt x="1188558" y="3507694"/>
                </a:moveTo>
                <a:lnTo>
                  <a:pt x="1187096" y="3512813"/>
                </a:lnTo>
                <a:lnTo>
                  <a:pt x="1193191" y="3510286"/>
                </a:lnTo>
                <a:lnTo>
                  <a:pt x="1193125" y="3505916"/>
                </a:lnTo>
                <a:close/>
                <a:moveTo>
                  <a:pt x="2062972" y="731206"/>
                </a:moveTo>
                <a:lnTo>
                  <a:pt x="2064530" y="731294"/>
                </a:lnTo>
                <a:lnTo>
                  <a:pt x="2067255" y="731212"/>
                </a:lnTo>
                <a:lnTo>
                  <a:pt x="2066053" y="728093"/>
                </a:lnTo>
                <a:close/>
                <a:moveTo>
                  <a:pt x="1025565" y="4022571"/>
                </a:moveTo>
                <a:lnTo>
                  <a:pt x="1027252" y="4029076"/>
                </a:lnTo>
                <a:lnTo>
                  <a:pt x="1027513" y="4028895"/>
                </a:lnTo>
                <a:lnTo>
                  <a:pt x="1026729" y="4021955"/>
                </a:lnTo>
                <a:close/>
                <a:moveTo>
                  <a:pt x="2068949" y="709401"/>
                </a:moveTo>
                <a:lnTo>
                  <a:pt x="2068856" y="714821"/>
                </a:lnTo>
                <a:lnTo>
                  <a:pt x="2076293" y="706241"/>
                </a:lnTo>
                <a:lnTo>
                  <a:pt x="2085311" y="696197"/>
                </a:lnTo>
                <a:lnTo>
                  <a:pt x="2079315" y="690324"/>
                </a:lnTo>
                <a:lnTo>
                  <a:pt x="2078910" y="689838"/>
                </a:lnTo>
                <a:lnTo>
                  <a:pt x="2077164" y="690993"/>
                </a:lnTo>
                <a:lnTo>
                  <a:pt x="2070713" y="705613"/>
                </a:lnTo>
                <a:close/>
                <a:moveTo>
                  <a:pt x="1412904" y="2791140"/>
                </a:moveTo>
                <a:lnTo>
                  <a:pt x="1410492" y="2799068"/>
                </a:lnTo>
                <a:lnTo>
                  <a:pt x="1410352" y="2807243"/>
                </a:lnTo>
                <a:lnTo>
                  <a:pt x="1417790" y="2798665"/>
                </a:lnTo>
                <a:lnTo>
                  <a:pt x="1419649" y="2796594"/>
                </a:lnTo>
                <a:close/>
                <a:moveTo>
                  <a:pt x="977493" y="4172611"/>
                </a:moveTo>
                <a:lnTo>
                  <a:pt x="999944" y="4172985"/>
                </a:lnTo>
                <a:lnTo>
                  <a:pt x="1008058" y="4173682"/>
                </a:lnTo>
                <a:lnTo>
                  <a:pt x="994025" y="4157101"/>
                </a:lnTo>
                <a:lnTo>
                  <a:pt x="992562" y="4157670"/>
                </a:lnTo>
                <a:lnTo>
                  <a:pt x="989235" y="4165091"/>
                </a:lnTo>
                <a:cubicBezTo>
                  <a:pt x="986986" y="4167526"/>
                  <a:pt x="983033" y="4170007"/>
                  <a:pt x="978379" y="4172266"/>
                </a:cubicBezTo>
                <a:close/>
                <a:moveTo>
                  <a:pt x="1124312" y="3704507"/>
                </a:moveTo>
                <a:lnTo>
                  <a:pt x="1124438" y="3706607"/>
                </a:lnTo>
                <a:lnTo>
                  <a:pt x="1132090" y="3703473"/>
                </a:lnTo>
                <a:lnTo>
                  <a:pt x="1132324" y="3698636"/>
                </a:lnTo>
                <a:lnTo>
                  <a:pt x="1129821" y="3700475"/>
                </a:lnTo>
                <a:lnTo>
                  <a:pt x="1130979" y="3702711"/>
                </a:lnTo>
                <a:lnTo>
                  <a:pt x="1128854" y="3701185"/>
                </a:lnTo>
                <a:lnTo>
                  <a:pt x="1128539" y="3701417"/>
                </a:lnTo>
                <a:close/>
                <a:moveTo>
                  <a:pt x="1457308" y="2643071"/>
                </a:moveTo>
                <a:lnTo>
                  <a:pt x="1456411" y="2650338"/>
                </a:lnTo>
                <a:cubicBezTo>
                  <a:pt x="1454192" y="2665178"/>
                  <a:pt x="1445434" y="2682195"/>
                  <a:pt x="1442722" y="2696747"/>
                </a:cubicBezTo>
                <a:lnTo>
                  <a:pt x="1442583" y="2704923"/>
                </a:lnTo>
                <a:lnTo>
                  <a:pt x="1450020" y="2696344"/>
                </a:lnTo>
                <a:lnTo>
                  <a:pt x="1456878" y="2688704"/>
                </a:lnTo>
                <a:lnTo>
                  <a:pt x="1456455" y="2660729"/>
                </a:lnTo>
                <a:close/>
                <a:moveTo>
                  <a:pt x="1002975" y="4085315"/>
                </a:moveTo>
                <a:lnTo>
                  <a:pt x="1007131" y="4092803"/>
                </a:lnTo>
                <a:lnTo>
                  <a:pt x="1030954" y="4092097"/>
                </a:lnTo>
                <a:lnTo>
                  <a:pt x="1034250" y="4091165"/>
                </a:lnTo>
                <a:lnTo>
                  <a:pt x="1037226" y="4087573"/>
                </a:lnTo>
                <a:lnTo>
                  <a:pt x="1034822" y="4085627"/>
                </a:lnTo>
                <a:lnTo>
                  <a:pt x="1029008" y="4088553"/>
                </a:lnTo>
                <a:lnTo>
                  <a:pt x="1031296" y="4082776"/>
                </a:lnTo>
                <a:lnTo>
                  <a:pt x="1021547" y="4074892"/>
                </a:lnTo>
                <a:lnTo>
                  <a:pt x="1022292" y="4081415"/>
                </a:lnTo>
                <a:cubicBezTo>
                  <a:pt x="1020033" y="4087859"/>
                  <a:pt x="1015364" y="4092136"/>
                  <a:pt x="1010316" y="4090244"/>
                </a:cubicBezTo>
                <a:lnTo>
                  <a:pt x="1003028" y="4085261"/>
                </a:lnTo>
                <a:close/>
                <a:moveTo>
                  <a:pt x="1682349" y="1926701"/>
                </a:moveTo>
                <a:lnTo>
                  <a:pt x="1683004" y="1930117"/>
                </a:lnTo>
                <a:lnTo>
                  <a:pt x="1684462" y="1928842"/>
                </a:lnTo>
                <a:lnTo>
                  <a:pt x="1685902" y="1927572"/>
                </a:lnTo>
                <a:close/>
                <a:moveTo>
                  <a:pt x="742411" y="4909339"/>
                </a:moveTo>
                <a:lnTo>
                  <a:pt x="742043" y="4911513"/>
                </a:lnTo>
                <a:lnTo>
                  <a:pt x="743190" y="4910315"/>
                </a:lnTo>
                <a:close/>
                <a:moveTo>
                  <a:pt x="853889" y="4555178"/>
                </a:moveTo>
                <a:lnTo>
                  <a:pt x="854320" y="4560644"/>
                </a:lnTo>
                <a:lnTo>
                  <a:pt x="856377" y="4559636"/>
                </a:lnTo>
                <a:lnTo>
                  <a:pt x="857964" y="4551103"/>
                </a:lnTo>
                <a:close/>
                <a:moveTo>
                  <a:pt x="1425978" y="2738098"/>
                </a:moveTo>
                <a:lnTo>
                  <a:pt x="1424181" y="2752659"/>
                </a:lnTo>
                <a:cubicBezTo>
                  <a:pt x="1423071" y="2760078"/>
                  <a:pt x="1420327" y="2768043"/>
                  <a:pt x="1417521" y="2775971"/>
                </a:cubicBezTo>
                <a:lnTo>
                  <a:pt x="1416530" y="2779230"/>
                </a:lnTo>
                <a:lnTo>
                  <a:pt x="1420232" y="2779038"/>
                </a:lnTo>
                <a:lnTo>
                  <a:pt x="1426554" y="2773509"/>
                </a:lnTo>
                <a:cubicBezTo>
                  <a:pt x="1435307" y="2766116"/>
                  <a:pt x="1445663" y="2757563"/>
                  <a:pt x="1452343" y="2750765"/>
                </a:cubicBezTo>
                <a:lnTo>
                  <a:pt x="1457461" y="2743055"/>
                </a:lnTo>
                <a:lnTo>
                  <a:pt x="1456463" y="2742342"/>
                </a:lnTo>
                <a:lnTo>
                  <a:pt x="1452382" y="2737663"/>
                </a:lnTo>
                <a:lnTo>
                  <a:pt x="1450689" y="2736996"/>
                </a:lnTo>
                <a:cubicBezTo>
                  <a:pt x="1445818" y="2736689"/>
                  <a:pt x="1439380" y="2737039"/>
                  <a:pt x="1432739" y="2737554"/>
                </a:cubicBezTo>
                <a:close/>
                <a:moveTo>
                  <a:pt x="775703" y="4800603"/>
                </a:moveTo>
                <a:lnTo>
                  <a:pt x="775510" y="4801744"/>
                </a:lnTo>
                <a:lnTo>
                  <a:pt x="776570" y="4800809"/>
                </a:lnTo>
                <a:lnTo>
                  <a:pt x="776889" y="4799834"/>
                </a:lnTo>
                <a:close/>
                <a:moveTo>
                  <a:pt x="1140108" y="3643203"/>
                </a:moveTo>
                <a:lnTo>
                  <a:pt x="1140481" y="3646108"/>
                </a:lnTo>
                <a:lnTo>
                  <a:pt x="1140640" y="3642691"/>
                </a:lnTo>
                <a:close/>
                <a:moveTo>
                  <a:pt x="703028" y="5030534"/>
                </a:moveTo>
                <a:lnTo>
                  <a:pt x="703185" y="5030818"/>
                </a:lnTo>
                <a:lnTo>
                  <a:pt x="703219" y="5030671"/>
                </a:lnTo>
                <a:close/>
                <a:moveTo>
                  <a:pt x="1114779" y="3719928"/>
                </a:moveTo>
                <a:lnTo>
                  <a:pt x="1122127" y="3725242"/>
                </a:lnTo>
                <a:lnTo>
                  <a:pt x="1130941" y="3717536"/>
                </a:lnTo>
                <a:lnTo>
                  <a:pt x="1132267" y="3716367"/>
                </a:lnTo>
                <a:lnTo>
                  <a:pt x="1132223" y="3713522"/>
                </a:lnTo>
                <a:lnTo>
                  <a:pt x="1131729" y="3713702"/>
                </a:lnTo>
                <a:close/>
                <a:moveTo>
                  <a:pt x="997963" y="4090379"/>
                </a:moveTo>
                <a:lnTo>
                  <a:pt x="999008" y="4093043"/>
                </a:lnTo>
                <a:lnTo>
                  <a:pt x="999633" y="4093024"/>
                </a:lnTo>
                <a:lnTo>
                  <a:pt x="998431" y="4089905"/>
                </a:lnTo>
                <a:close/>
                <a:moveTo>
                  <a:pt x="1104269" y="3752197"/>
                </a:moveTo>
                <a:lnTo>
                  <a:pt x="1104116" y="3755319"/>
                </a:lnTo>
                <a:lnTo>
                  <a:pt x="1103867" y="3758025"/>
                </a:lnTo>
                <a:lnTo>
                  <a:pt x="1112490" y="3752756"/>
                </a:lnTo>
                <a:close/>
                <a:moveTo>
                  <a:pt x="1999585" y="909616"/>
                </a:moveTo>
                <a:lnTo>
                  <a:pt x="2011359" y="930039"/>
                </a:lnTo>
                <a:lnTo>
                  <a:pt x="2011817" y="930947"/>
                </a:lnTo>
                <a:lnTo>
                  <a:pt x="2003826" y="906364"/>
                </a:lnTo>
                <a:close/>
                <a:moveTo>
                  <a:pt x="1117624" y="3709399"/>
                </a:moveTo>
                <a:lnTo>
                  <a:pt x="1118282" y="3709129"/>
                </a:lnTo>
                <a:lnTo>
                  <a:pt x="1118091" y="3709057"/>
                </a:lnTo>
                <a:close/>
                <a:moveTo>
                  <a:pt x="703954" y="5022525"/>
                </a:moveTo>
                <a:lnTo>
                  <a:pt x="704909" y="5023248"/>
                </a:lnTo>
                <a:lnTo>
                  <a:pt x="705415" y="5021024"/>
                </a:lnTo>
                <a:close/>
                <a:moveTo>
                  <a:pt x="867766" y="4502462"/>
                </a:moveTo>
                <a:lnTo>
                  <a:pt x="867797" y="4502592"/>
                </a:lnTo>
                <a:lnTo>
                  <a:pt x="868619" y="4501609"/>
                </a:lnTo>
                <a:close/>
                <a:moveTo>
                  <a:pt x="1241647" y="3314068"/>
                </a:moveTo>
                <a:lnTo>
                  <a:pt x="1245373" y="3328439"/>
                </a:lnTo>
                <a:lnTo>
                  <a:pt x="1245945" y="3328714"/>
                </a:lnTo>
                <a:lnTo>
                  <a:pt x="1248982" y="3330228"/>
                </a:lnTo>
                <a:lnTo>
                  <a:pt x="1257110" y="3302757"/>
                </a:lnTo>
                <a:lnTo>
                  <a:pt x="1256380" y="3303293"/>
                </a:lnTo>
                <a:close/>
                <a:moveTo>
                  <a:pt x="788385" y="4750386"/>
                </a:moveTo>
                <a:lnTo>
                  <a:pt x="790965" y="4755035"/>
                </a:lnTo>
                <a:lnTo>
                  <a:pt x="796016" y="4754886"/>
                </a:lnTo>
                <a:lnTo>
                  <a:pt x="796891" y="4754113"/>
                </a:lnTo>
                <a:lnTo>
                  <a:pt x="797393" y="4753357"/>
                </a:lnTo>
                <a:lnTo>
                  <a:pt x="791658" y="4748312"/>
                </a:lnTo>
                <a:lnTo>
                  <a:pt x="790306" y="4745360"/>
                </a:lnTo>
                <a:close/>
                <a:moveTo>
                  <a:pt x="1021990" y="4008784"/>
                </a:moveTo>
                <a:lnTo>
                  <a:pt x="1022129" y="4009322"/>
                </a:lnTo>
                <a:lnTo>
                  <a:pt x="1025205" y="4008453"/>
                </a:lnTo>
                <a:lnTo>
                  <a:pt x="1025070" y="4007272"/>
                </a:lnTo>
                <a:close/>
                <a:moveTo>
                  <a:pt x="1104660" y="3744249"/>
                </a:moveTo>
                <a:lnTo>
                  <a:pt x="1104642" y="3744619"/>
                </a:lnTo>
                <a:lnTo>
                  <a:pt x="1105234" y="3744629"/>
                </a:lnTo>
                <a:close/>
                <a:moveTo>
                  <a:pt x="1705737" y="1835303"/>
                </a:moveTo>
                <a:lnTo>
                  <a:pt x="1703635" y="1842206"/>
                </a:lnTo>
                <a:lnTo>
                  <a:pt x="1707444" y="1840254"/>
                </a:lnTo>
                <a:close/>
                <a:moveTo>
                  <a:pt x="1709168" y="1823704"/>
                </a:moveTo>
                <a:lnTo>
                  <a:pt x="1707660" y="1828984"/>
                </a:lnTo>
                <a:lnTo>
                  <a:pt x="1707361" y="1829967"/>
                </a:lnTo>
                <a:lnTo>
                  <a:pt x="1708915" y="1836110"/>
                </a:lnTo>
                <a:lnTo>
                  <a:pt x="1709519" y="1838624"/>
                </a:lnTo>
                <a:lnTo>
                  <a:pt x="1714153" y="1834021"/>
                </a:lnTo>
                <a:close/>
                <a:moveTo>
                  <a:pt x="1754449" y="1679110"/>
                </a:moveTo>
                <a:lnTo>
                  <a:pt x="1758640" y="1714943"/>
                </a:lnTo>
                <a:lnTo>
                  <a:pt x="1784986" y="1700273"/>
                </a:lnTo>
                <a:lnTo>
                  <a:pt x="1779129" y="1678228"/>
                </a:lnTo>
                <a:lnTo>
                  <a:pt x="1774759" y="1658537"/>
                </a:lnTo>
                <a:lnTo>
                  <a:pt x="1766345" y="1667042"/>
                </a:lnTo>
                <a:close/>
                <a:moveTo>
                  <a:pt x="866586" y="4497555"/>
                </a:moveTo>
                <a:lnTo>
                  <a:pt x="866607" y="4497639"/>
                </a:lnTo>
                <a:lnTo>
                  <a:pt x="866668" y="4497888"/>
                </a:lnTo>
                <a:lnTo>
                  <a:pt x="866939" y="4497566"/>
                </a:lnTo>
                <a:close/>
                <a:moveTo>
                  <a:pt x="863702" y="4506529"/>
                </a:moveTo>
                <a:lnTo>
                  <a:pt x="864211" y="4506885"/>
                </a:lnTo>
                <a:lnTo>
                  <a:pt x="866110" y="4504611"/>
                </a:lnTo>
                <a:lnTo>
                  <a:pt x="865984" y="4504244"/>
                </a:lnTo>
                <a:close/>
                <a:moveTo>
                  <a:pt x="1008037" y="4046563"/>
                </a:moveTo>
                <a:lnTo>
                  <a:pt x="1007534" y="4048214"/>
                </a:lnTo>
                <a:lnTo>
                  <a:pt x="1008076" y="4048584"/>
                </a:lnTo>
                <a:lnTo>
                  <a:pt x="1010679" y="4048448"/>
                </a:lnTo>
                <a:close/>
                <a:moveTo>
                  <a:pt x="1121553" y="3684996"/>
                </a:moveTo>
                <a:lnTo>
                  <a:pt x="1122368" y="3686842"/>
                </a:lnTo>
                <a:lnTo>
                  <a:pt x="1123307" y="3688439"/>
                </a:lnTo>
                <a:lnTo>
                  <a:pt x="1131307" y="3683805"/>
                </a:lnTo>
                <a:lnTo>
                  <a:pt x="1133084" y="3682935"/>
                </a:lnTo>
                <a:lnTo>
                  <a:pt x="1133135" y="3681901"/>
                </a:lnTo>
                <a:lnTo>
                  <a:pt x="1123903" y="3682646"/>
                </a:lnTo>
                <a:close/>
                <a:moveTo>
                  <a:pt x="2037806" y="776255"/>
                </a:moveTo>
                <a:lnTo>
                  <a:pt x="2052516" y="758660"/>
                </a:lnTo>
                <a:lnTo>
                  <a:pt x="2053486" y="757810"/>
                </a:lnTo>
                <a:lnTo>
                  <a:pt x="2059187" y="747446"/>
                </a:lnTo>
                <a:lnTo>
                  <a:pt x="2059013" y="747451"/>
                </a:lnTo>
                <a:lnTo>
                  <a:pt x="2050921" y="748103"/>
                </a:lnTo>
                <a:close/>
                <a:moveTo>
                  <a:pt x="1402429" y="2793233"/>
                </a:moveTo>
                <a:lnTo>
                  <a:pt x="1403864" y="2804402"/>
                </a:lnTo>
                <a:lnTo>
                  <a:pt x="1404447" y="2791836"/>
                </a:lnTo>
                <a:close/>
                <a:moveTo>
                  <a:pt x="1012823" y="4029888"/>
                </a:moveTo>
                <a:lnTo>
                  <a:pt x="1010072" y="4039514"/>
                </a:lnTo>
                <a:lnTo>
                  <a:pt x="1013875" y="4042393"/>
                </a:lnTo>
                <a:lnTo>
                  <a:pt x="1016399" y="4043804"/>
                </a:lnTo>
                <a:lnTo>
                  <a:pt x="1017436" y="4042898"/>
                </a:lnTo>
                <a:lnTo>
                  <a:pt x="1023119" y="4037885"/>
                </a:lnTo>
                <a:lnTo>
                  <a:pt x="1019230" y="4025920"/>
                </a:lnTo>
                <a:lnTo>
                  <a:pt x="1013982" y="4028697"/>
                </a:lnTo>
                <a:close/>
                <a:moveTo>
                  <a:pt x="1293254" y="3139233"/>
                </a:moveTo>
                <a:lnTo>
                  <a:pt x="1283018" y="3199961"/>
                </a:lnTo>
                <a:lnTo>
                  <a:pt x="1282290" y="3204022"/>
                </a:lnTo>
                <a:lnTo>
                  <a:pt x="1288767" y="3196273"/>
                </a:lnTo>
                <a:lnTo>
                  <a:pt x="1304146" y="3146029"/>
                </a:lnTo>
                <a:lnTo>
                  <a:pt x="1310046" y="3127369"/>
                </a:lnTo>
                <a:lnTo>
                  <a:pt x="1309965" y="3127298"/>
                </a:lnTo>
                <a:lnTo>
                  <a:pt x="1296320" y="3137278"/>
                </a:lnTo>
                <a:close/>
                <a:moveTo>
                  <a:pt x="2004419" y="880671"/>
                </a:moveTo>
                <a:lnTo>
                  <a:pt x="2007542" y="892715"/>
                </a:lnTo>
                <a:lnTo>
                  <a:pt x="2008115" y="892989"/>
                </a:lnTo>
                <a:lnTo>
                  <a:pt x="2011470" y="894661"/>
                </a:lnTo>
                <a:lnTo>
                  <a:pt x="2023145" y="889821"/>
                </a:lnTo>
                <a:cubicBezTo>
                  <a:pt x="2025236" y="889184"/>
                  <a:pt x="2023153" y="891309"/>
                  <a:pt x="2018482" y="895130"/>
                </a:cubicBezTo>
                <a:lnTo>
                  <a:pt x="2016089" y="896964"/>
                </a:lnTo>
                <a:lnTo>
                  <a:pt x="2022272" y="900047"/>
                </a:lnTo>
                <a:lnTo>
                  <a:pt x="2022307" y="900068"/>
                </a:lnTo>
                <a:lnTo>
                  <a:pt x="2023256" y="888518"/>
                </a:lnTo>
                <a:lnTo>
                  <a:pt x="2025740" y="866970"/>
                </a:lnTo>
                <a:lnTo>
                  <a:pt x="2013579" y="874724"/>
                </a:lnTo>
                <a:close/>
                <a:moveTo>
                  <a:pt x="751676" y="4854524"/>
                </a:moveTo>
                <a:lnTo>
                  <a:pt x="749817" y="4865277"/>
                </a:lnTo>
                <a:lnTo>
                  <a:pt x="748940" y="4870518"/>
                </a:lnTo>
                <a:lnTo>
                  <a:pt x="751165" y="4879325"/>
                </a:lnTo>
                <a:lnTo>
                  <a:pt x="757411" y="4883682"/>
                </a:lnTo>
                <a:lnTo>
                  <a:pt x="758704" y="4883020"/>
                </a:lnTo>
                <a:lnTo>
                  <a:pt x="759292" y="4870352"/>
                </a:lnTo>
                <a:lnTo>
                  <a:pt x="762874" y="4853664"/>
                </a:lnTo>
                <a:lnTo>
                  <a:pt x="761481" y="4852440"/>
                </a:lnTo>
                <a:close/>
                <a:moveTo>
                  <a:pt x="1970315" y="985101"/>
                </a:moveTo>
                <a:lnTo>
                  <a:pt x="1972276" y="992700"/>
                </a:lnTo>
                <a:lnTo>
                  <a:pt x="1977501" y="992620"/>
                </a:lnTo>
                <a:cubicBezTo>
                  <a:pt x="1983692" y="995499"/>
                  <a:pt x="1987490" y="1000565"/>
                  <a:pt x="1985113" y="1005403"/>
                </a:cubicBezTo>
                <a:lnTo>
                  <a:pt x="1977461" y="1012774"/>
                </a:lnTo>
                <a:lnTo>
                  <a:pt x="1987177" y="1050234"/>
                </a:lnTo>
                <a:lnTo>
                  <a:pt x="1987749" y="1050509"/>
                </a:lnTo>
                <a:cubicBezTo>
                  <a:pt x="1993880" y="1053464"/>
                  <a:pt x="1998908" y="1055932"/>
                  <a:pt x="2001908" y="1057567"/>
                </a:cubicBezTo>
                <a:lnTo>
                  <a:pt x="2001942" y="1057589"/>
                </a:lnTo>
                <a:lnTo>
                  <a:pt x="2002890" y="1046038"/>
                </a:lnTo>
                <a:cubicBezTo>
                  <a:pt x="2004476" y="1029520"/>
                  <a:pt x="2006429" y="1011880"/>
                  <a:pt x="2008679" y="995834"/>
                </a:cubicBezTo>
                <a:lnTo>
                  <a:pt x="2012769" y="973855"/>
                </a:lnTo>
                <a:lnTo>
                  <a:pt x="2010002" y="966593"/>
                </a:lnTo>
                <a:lnTo>
                  <a:pt x="1994347" y="974621"/>
                </a:lnTo>
                <a:close/>
                <a:moveTo>
                  <a:pt x="1145534" y="3603420"/>
                </a:moveTo>
                <a:lnTo>
                  <a:pt x="1145649" y="3603863"/>
                </a:lnTo>
                <a:lnTo>
                  <a:pt x="1145765" y="3603320"/>
                </a:lnTo>
                <a:close/>
                <a:moveTo>
                  <a:pt x="1165857" y="3538778"/>
                </a:moveTo>
                <a:lnTo>
                  <a:pt x="1165113" y="3553967"/>
                </a:lnTo>
                <a:lnTo>
                  <a:pt x="1164864" y="3556672"/>
                </a:lnTo>
                <a:lnTo>
                  <a:pt x="1172105" y="3552249"/>
                </a:lnTo>
                <a:close/>
                <a:moveTo>
                  <a:pt x="1098480" y="3751803"/>
                </a:moveTo>
                <a:lnTo>
                  <a:pt x="1098578" y="3752462"/>
                </a:lnTo>
                <a:lnTo>
                  <a:pt x="1098786" y="3751825"/>
                </a:lnTo>
                <a:close/>
                <a:moveTo>
                  <a:pt x="794850" y="4710892"/>
                </a:moveTo>
                <a:lnTo>
                  <a:pt x="798062" y="4718170"/>
                </a:lnTo>
                <a:lnTo>
                  <a:pt x="799378" y="4716508"/>
                </a:lnTo>
                <a:lnTo>
                  <a:pt x="799009" y="4720319"/>
                </a:lnTo>
                <a:lnTo>
                  <a:pt x="799815" y="4722144"/>
                </a:lnTo>
                <a:lnTo>
                  <a:pt x="813227" y="4707203"/>
                </a:lnTo>
                <a:lnTo>
                  <a:pt x="814114" y="4698948"/>
                </a:lnTo>
                <a:lnTo>
                  <a:pt x="810691" y="4696608"/>
                </a:lnTo>
                <a:lnTo>
                  <a:pt x="809797" y="4695731"/>
                </a:lnTo>
                <a:close/>
                <a:moveTo>
                  <a:pt x="890828" y="4405046"/>
                </a:moveTo>
                <a:lnTo>
                  <a:pt x="892787" y="4408933"/>
                </a:lnTo>
                <a:lnTo>
                  <a:pt x="898308" y="4402329"/>
                </a:lnTo>
                <a:lnTo>
                  <a:pt x="898597" y="4400981"/>
                </a:lnTo>
                <a:lnTo>
                  <a:pt x="898885" y="4399976"/>
                </a:lnTo>
                <a:close/>
                <a:moveTo>
                  <a:pt x="1952841" y="1033487"/>
                </a:moveTo>
                <a:lnTo>
                  <a:pt x="1966978" y="1040522"/>
                </a:lnTo>
                <a:lnTo>
                  <a:pt x="1977825" y="1045737"/>
                </a:lnTo>
                <a:lnTo>
                  <a:pt x="1970090" y="1019873"/>
                </a:lnTo>
                <a:lnTo>
                  <a:pt x="1963390" y="1026327"/>
                </a:lnTo>
                <a:close/>
                <a:moveTo>
                  <a:pt x="1096583" y="3751674"/>
                </a:moveTo>
                <a:lnTo>
                  <a:pt x="1094214" y="3765729"/>
                </a:lnTo>
                <a:lnTo>
                  <a:pt x="1094843" y="3765183"/>
                </a:lnTo>
                <a:lnTo>
                  <a:pt x="1097711" y="3755120"/>
                </a:lnTo>
                <a:lnTo>
                  <a:pt x="1098422" y="3752938"/>
                </a:lnTo>
                <a:lnTo>
                  <a:pt x="1097980" y="3751770"/>
                </a:lnTo>
                <a:close/>
                <a:moveTo>
                  <a:pt x="762323" y="4812539"/>
                </a:moveTo>
                <a:lnTo>
                  <a:pt x="762573" y="4813105"/>
                </a:lnTo>
                <a:lnTo>
                  <a:pt x="764084" y="4811785"/>
                </a:lnTo>
                <a:lnTo>
                  <a:pt x="763418" y="4811030"/>
                </a:lnTo>
                <a:lnTo>
                  <a:pt x="762587" y="4811756"/>
                </a:lnTo>
                <a:close/>
                <a:moveTo>
                  <a:pt x="1298242" y="3110289"/>
                </a:moveTo>
                <a:lnTo>
                  <a:pt x="1297011" y="3117416"/>
                </a:lnTo>
                <a:lnTo>
                  <a:pt x="1300566" y="3115359"/>
                </a:lnTo>
                <a:close/>
                <a:moveTo>
                  <a:pt x="1306278" y="3083414"/>
                </a:moveTo>
                <a:lnTo>
                  <a:pt x="1315431" y="3104161"/>
                </a:lnTo>
                <a:lnTo>
                  <a:pt x="1315582" y="3106663"/>
                </a:lnTo>
                <a:lnTo>
                  <a:pt x="1316818" y="3105948"/>
                </a:lnTo>
                <a:lnTo>
                  <a:pt x="1321783" y="3090243"/>
                </a:lnTo>
                <a:lnTo>
                  <a:pt x="1332827" y="3057564"/>
                </a:lnTo>
                <a:lnTo>
                  <a:pt x="1330654" y="3059658"/>
                </a:lnTo>
                <a:lnTo>
                  <a:pt x="1309439" y="3074055"/>
                </a:lnTo>
                <a:close/>
                <a:moveTo>
                  <a:pt x="1196445" y="3432081"/>
                </a:moveTo>
                <a:lnTo>
                  <a:pt x="1207365" y="3439952"/>
                </a:lnTo>
                <a:lnTo>
                  <a:pt x="1208351" y="3434656"/>
                </a:lnTo>
                <a:lnTo>
                  <a:pt x="1205584" y="3427394"/>
                </a:lnTo>
                <a:close/>
                <a:moveTo>
                  <a:pt x="1231064" y="3321559"/>
                </a:moveTo>
                <a:lnTo>
                  <a:pt x="1236020" y="3323942"/>
                </a:lnTo>
                <a:lnTo>
                  <a:pt x="1234607" y="3319215"/>
                </a:lnTo>
                <a:lnTo>
                  <a:pt x="1233707" y="3319874"/>
                </a:lnTo>
                <a:close/>
                <a:moveTo>
                  <a:pt x="1401060" y="2781528"/>
                </a:moveTo>
                <a:lnTo>
                  <a:pt x="1401125" y="2783088"/>
                </a:lnTo>
                <a:lnTo>
                  <a:pt x="1401473" y="2785792"/>
                </a:lnTo>
                <a:lnTo>
                  <a:pt x="1404460" y="2784290"/>
                </a:lnTo>
                <a:close/>
                <a:moveTo>
                  <a:pt x="1526902" y="2382020"/>
                </a:moveTo>
                <a:lnTo>
                  <a:pt x="1540921" y="2392314"/>
                </a:lnTo>
                <a:lnTo>
                  <a:pt x="1551316" y="2381064"/>
                </a:lnTo>
                <a:lnTo>
                  <a:pt x="1555065" y="2377823"/>
                </a:lnTo>
                <a:lnTo>
                  <a:pt x="1536455" y="2374270"/>
                </a:lnTo>
                <a:lnTo>
                  <a:pt x="1534183" y="2374636"/>
                </a:lnTo>
                <a:close/>
                <a:moveTo>
                  <a:pt x="1098520" y="3740178"/>
                </a:moveTo>
                <a:lnTo>
                  <a:pt x="1097790" y="3744506"/>
                </a:lnTo>
                <a:lnTo>
                  <a:pt x="1101156" y="3744561"/>
                </a:lnTo>
                <a:lnTo>
                  <a:pt x="1101863" y="3742394"/>
                </a:lnTo>
                <a:close/>
                <a:moveTo>
                  <a:pt x="2130008" y="463671"/>
                </a:moveTo>
                <a:lnTo>
                  <a:pt x="2131171" y="468181"/>
                </a:lnTo>
                <a:lnTo>
                  <a:pt x="2133770" y="462030"/>
                </a:lnTo>
                <a:close/>
                <a:moveTo>
                  <a:pt x="858665" y="4497284"/>
                </a:moveTo>
                <a:lnTo>
                  <a:pt x="860503" y="4504367"/>
                </a:lnTo>
                <a:lnTo>
                  <a:pt x="860636" y="4504389"/>
                </a:lnTo>
                <a:lnTo>
                  <a:pt x="861028" y="4504662"/>
                </a:lnTo>
                <a:lnTo>
                  <a:pt x="864426" y="4500534"/>
                </a:lnTo>
                <a:lnTo>
                  <a:pt x="864626" y="4500300"/>
                </a:lnTo>
                <a:lnTo>
                  <a:pt x="863644" y="4497454"/>
                </a:lnTo>
                <a:close/>
                <a:moveTo>
                  <a:pt x="1236920" y="3295845"/>
                </a:moveTo>
                <a:lnTo>
                  <a:pt x="1237530" y="3298199"/>
                </a:lnTo>
                <a:lnTo>
                  <a:pt x="1241996" y="3295613"/>
                </a:lnTo>
                <a:close/>
                <a:moveTo>
                  <a:pt x="1167515" y="3515883"/>
                </a:moveTo>
                <a:lnTo>
                  <a:pt x="1168975" y="3517827"/>
                </a:lnTo>
                <a:lnTo>
                  <a:pt x="1170533" y="3520529"/>
                </a:lnTo>
                <a:lnTo>
                  <a:pt x="1174187" y="3518739"/>
                </a:lnTo>
                <a:lnTo>
                  <a:pt x="1175139" y="3514305"/>
                </a:lnTo>
                <a:lnTo>
                  <a:pt x="1173206" y="3513668"/>
                </a:lnTo>
                <a:close/>
                <a:moveTo>
                  <a:pt x="1946998" y="1039818"/>
                </a:moveTo>
                <a:lnTo>
                  <a:pt x="1952607" y="1078302"/>
                </a:lnTo>
                <a:lnTo>
                  <a:pt x="1955761" y="1084390"/>
                </a:lnTo>
                <a:lnTo>
                  <a:pt x="1953230" y="1082573"/>
                </a:lnTo>
                <a:lnTo>
                  <a:pt x="1953802" y="1086499"/>
                </a:lnTo>
                <a:cubicBezTo>
                  <a:pt x="1961205" y="1114074"/>
                  <a:pt x="1972305" y="1132550"/>
                  <a:pt x="1976268" y="1139346"/>
                </a:cubicBezTo>
                <a:cubicBezTo>
                  <a:pt x="1980230" y="1146142"/>
                  <a:pt x="1982836" y="1131706"/>
                  <a:pt x="1986248" y="1112947"/>
                </a:cubicBezTo>
                <a:lnTo>
                  <a:pt x="1991336" y="1088110"/>
                </a:lnTo>
                <a:lnTo>
                  <a:pt x="1980813" y="1055733"/>
                </a:lnTo>
                <a:lnTo>
                  <a:pt x="1980212" y="1053723"/>
                </a:lnTo>
                <a:lnTo>
                  <a:pt x="1968503" y="1049862"/>
                </a:lnTo>
                <a:close/>
                <a:moveTo>
                  <a:pt x="1765256" y="1616681"/>
                </a:moveTo>
                <a:lnTo>
                  <a:pt x="1768828" y="1616627"/>
                </a:lnTo>
                <a:lnTo>
                  <a:pt x="1769262" y="1616977"/>
                </a:lnTo>
                <a:lnTo>
                  <a:pt x="1769020" y="1614834"/>
                </a:lnTo>
                <a:close/>
                <a:moveTo>
                  <a:pt x="1995091" y="886726"/>
                </a:moveTo>
                <a:lnTo>
                  <a:pt x="1998189" y="888217"/>
                </a:lnTo>
                <a:lnTo>
                  <a:pt x="1997312" y="885284"/>
                </a:lnTo>
                <a:close/>
                <a:moveTo>
                  <a:pt x="1677315" y="1894061"/>
                </a:moveTo>
                <a:lnTo>
                  <a:pt x="1678165" y="1904858"/>
                </a:lnTo>
                <a:lnTo>
                  <a:pt x="1679364" y="1911118"/>
                </a:lnTo>
                <a:lnTo>
                  <a:pt x="1687872" y="1915352"/>
                </a:lnTo>
                <a:lnTo>
                  <a:pt x="1695565" y="1919050"/>
                </a:lnTo>
                <a:lnTo>
                  <a:pt x="1697701" y="1917166"/>
                </a:lnTo>
                <a:lnTo>
                  <a:pt x="1690446" y="1892903"/>
                </a:lnTo>
                <a:lnTo>
                  <a:pt x="1677423" y="1893951"/>
                </a:lnTo>
                <a:close/>
                <a:moveTo>
                  <a:pt x="827726" y="4589912"/>
                </a:moveTo>
                <a:lnTo>
                  <a:pt x="831175" y="4592621"/>
                </a:lnTo>
                <a:lnTo>
                  <a:pt x="831170" y="4592350"/>
                </a:lnTo>
                <a:lnTo>
                  <a:pt x="831419" y="4587200"/>
                </a:lnTo>
                <a:close/>
                <a:moveTo>
                  <a:pt x="1509289" y="2425659"/>
                </a:moveTo>
                <a:lnTo>
                  <a:pt x="1512950" y="2435001"/>
                </a:lnTo>
                <a:lnTo>
                  <a:pt x="1514936" y="2438085"/>
                </a:lnTo>
                <a:lnTo>
                  <a:pt x="1516206" y="2437611"/>
                </a:lnTo>
                <a:lnTo>
                  <a:pt x="1520203" y="2431590"/>
                </a:lnTo>
                <a:lnTo>
                  <a:pt x="1519205" y="2430878"/>
                </a:lnTo>
                <a:lnTo>
                  <a:pt x="1515124" y="2426199"/>
                </a:lnTo>
                <a:lnTo>
                  <a:pt x="1513430" y="2425531"/>
                </a:lnTo>
                <a:close/>
                <a:moveTo>
                  <a:pt x="1739325" y="1694452"/>
                </a:moveTo>
                <a:lnTo>
                  <a:pt x="1739495" y="1694837"/>
                </a:lnTo>
                <a:cubicBezTo>
                  <a:pt x="1743415" y="1705052"/>
                  <a:pt x="1743360" y="1713449"/>
                  <a:pt x="1740845" y="1717262"/>
                </a:cubicBezTo>
                <a:lnTo>
                  <a:pt x="1737097" y="1718602"/>
                </a:lnTo>
                <a:lnTo>
                  <a:pt x="1746663" y="1718317"/>
                </a:lnTo>
                <a:lnTo>
                  <a:pt x="1746594" y="1713742"/>
                </a:lnTo>
                <a:lnTo>
                  <a:pt x="1747949" y="1685703"/>
                </a:lnTo>
                <a:close/>
                <a:moveTo>
                  <a:pt x="1338582" y="2963744"/>
                </a:moveTo>
                <a:lnTo>
                  <a:pt x="1333643" y="2993042"/>
                </a:lnTo>
                <a:lnTo>
                  <a:pt x="1331932" y="3002587"/>
                </a:lnTo>
                <a:lnTo>
                  <a:pt x="1335425" y="2997376"/>
                </a:lnTo>
                <a:cubicBezTo>
                  <a:pt x="1339319" y="2992039"/>
                  <a:pt x="1342218" y="2988489"/>
                  <a:pt x="1343333" y="2987383"/>
                </a:cubicBezTo>
                <a:cubicBezTo>
                  <a:pt x="1345562" y="2985173"/>
                  <a:pt x="1341950" y="2995808"/>
                  <a:pt x="1336863" y="3009425"/>
                </a:cubicBezTo>
                <a:lnTo>
                  <a:pt x="1331602" y="3023192"/>
                </a:lnTo>
                <a:lnTo>
                  <a:pt x="1332349" y="3026143"/>
                </a:lnTo>
                <a:lnTo>
                  <a:pt x="1343503" y="3025971"/>
                </a:lnTo>
                <a:lnTo>
                  <a:pt x="1351666" y="3001821"/>
                </a:lnTo>
                <a:lnTo>
                  <a:pt x="1376471" y="2935717"/>
                </a:lnTo>
                <a:lnTo>
                  <a:pt x="1339359" y="2963177"/>
                </a:lnTo>
                <a:close/>
                <a:moveTo>
                  <a:pt x="1731602" y="1715839"/>
                </a:moveTo>
                <a:lnTo>
                  <a:pt x="1732305" y="1717334"/>
                </a:lnTo>
                <a:lnTo>
                  <a:pt x="1733327" y="1718711"/>
                </a:lnTo>
                <a:lnTo>
                  <a:pt x="1734818" y="1718667"/>
                </a:lnTo>
                <a:close/>
                <a:moveTo>
                  <a:pt x="1223903" y="3326762"/>
                </a:moveTo>
                <a:lnTo>
                  <a:pt x="1233517" y="3343422"/>
                </a:lnTo>
                <a:lnTo>
                  <a:pt x="1240477" y="3355351"/>
                </a:lnTo>
                <a:lnTo>
                  <a:pt x="1242398" y="3352485"/>
                </a:lnTo>
                <a:lnTo>
                  <a:pt x="1243655" y="3348235"/>
                </a:lnTo>
                <a:lnTo>
                  <a:pt x="1239008" y="3333937"/>
                </a:lnTo>
                <a:lnTo>
                  <a:pt x="1238409" y="3331927"/>
                </a:lnTo>
                <a:lnTo>
                  <a:pt x="1226698" y="3328067"/>
                </a:lnTo>
                <a:close/>
                <a:moveTo>
                  <a:pt x="724660" y="4911135"/>
                </a:moveTo>
                <a:lnTo>
                  <a:pt x="726347" y="4917639"/>
                </a:lnTo>
                <a:lnTo>
                  <a:pt x="726607" y="4917459"/>
                </a:lnTo>
                <a:lnTo>
                  <a:pt x="725823" y="4910521"/>
                </a:lnTo>
                <a:close/>
                <a:moveTo>
                  <a:pt x="1019869" y="3971608"/>
                </a:moveTo>
                <a:lnTo>
                  <a:pt x="1019535" y="3978413"/>
                </a:lnTo>
                <a:lnTo>
                  <a:pt x="1023506" y="3981532"/>
                </a:lnTo>
                <a:lnTo>
                  <a:pt x="1023351" y="3971187"/>
                </a:lnTo>
                <a:close/>
                <a:moveTo>
                  <a:pt x="1154633" y="3542791"/>
                </a:moveTo>
                <a:lnTo>
                  <a:pt x="1158854" y="3553322"/>
                </a:lnTo>
                <a:lnTo>
                  <a:pt x="1164531" y="3535919"/>
                </a:lnTo>
                <a:lnTo>
                  <a:pt x="1164394" y="3535623"/>
                </a:lnTo>
                <a:close/>
                <a:moveTo>
                  <a:pt x="1999299" y="860933"/>
                </a:moveTo>
                <a:lnTo>
                  <a:pt x="2000415" y="865236"/>
                </a:lnTo>
                <a:lnTo>
                  <a:pt x="2025034" y="847191"/>
                </a:lnTo>
                <a:lnTo>
                  <a:pt x="2028234" y="845338"/>
                </a:lnTo>
                <a:lnTo>
                  <a:pt x="2029044" y="838314"/>
                </a:lnTo>
                <a:lnTo>
                  <a:pt x="2033133" y="816335"/>
                </a:lnTo>
                <a:lnTo>
                  <a:pt x="2030366" y="809073"/>
                </a:lnTo>
                <a:lnTo>
                  <a:pt x="2020280" y="814246"/>
                </a:lnTo>
                <a:close/>
                <a:moveTo>
                  <a:pt x="1106197" y="3695278"/>
                </a:moveTo>
                <a:lnTo>
                  <a:pt x="1105759" y="3697811"/>
                </a:lnTo>
                <a:lnTo>
                  <a:pt x="1106778" y="3696546"/>
                </a:lnTo>
                <a:close/>
                <a:moveTo>
                  <a:pt x="1115174" y="3665619"/>
                </a:moveTo>
                <a:lnTo>
                  <a:pt x="1115549" y="3665356"/>
                </a:lnTo>
                <a:lnTo>
                  <a:pt x="1125656" y="3664655"/>
                </a:lnTo>
                <a:lnTo>
                  <a:pt x="1123905" y="3663257"/>
                </a:lnTo>
                <a:lnTo>
                  <a:pt x="1118306" y="3659747"/>
                </a:lnTo>
                <a:lnTo>
                  <a:pt x="1115746" y="3663922"/>
                </a:lnTo>
                <a:close/>
                <a:moveTo>
                  <a:pt x="1268075" y="3179930"/>
                </a:moveTo>
                <a:lnTo>
                  <a:pt x="1270888" y="3190772"/>
                </a:lnTo>
                <a:lnTo>
                  <a:pt x="1276182" y="3211328"/>
                </a:lnTo>
                <a:lnTo>
                  <a:pt x="1277962" y="3209201"/>
                </a:lnTo>
                <a:lnTo>
                  <a:pt x="1280346" y="3180172"/>
                </a:lnTo>
                <a:lnTo>
                  <a:pt x="1276555" y="3179464"/>
                </a:lnTo>
                <a:lnTo>
                  <a:pt x="1270723" y="3177900"/>
                </a:lnTo>
                <a:close/>
                <a:moveTo>
                  <a:pt x="1360524" y="2884700"/>
                </a:moveTo>
                <a:lnTo>
                  <a:pt x="1366057" y="2897241"/>
                </a:lnTo>
                <a:lnTo>
                  <a:pt x="1366398" y="2902887"/>
                </a:lnTo>
                <a:lnTo>
                  <a:pt x="1389952" y="2903278"/>
                </a:lnTo>
                <a:lnTo>
                  <a:pt x="1395324" y="2890515"/>
                </a:lnTo>
                <a:lnTo>
                  <a:pt x="1383538" y="2893144"/>
                </a:lnTo>
                <a:cubicBezTo>
                  <a:pt x="1380100" y="2893468"/>
                  <a:pt x="1377969" y="2893044"/>
                  <a:pt x="1378150" y="2891608"/>
                </a:cubicBezTo>
                <a:cubicBezTo>
                  <a:pt x="1378421" y="2889454"/>
                  <a:pt x="1385571" y="2883222"/>
                  <a:pt x="1394324" y="2875830"/>
                </a:cubicBezTo>
                <a:lnTo>
                  <a:pt x="1401188" y="2869775"/>
                </a:lnTo>
                <a:lnTo>
                  <a:pt x="1395112" y="2871997"/>
                </a:lnTo>
                <a:close/>
                <a:moveTo>
                  <a:pt x="1381089" y="2819252"/>
                </a:moveTo>
                <a:lnTo>
                  <a:pt x="1384342" y="2819201"/>
                </a:lnTo>
                <a:lnTo>
                  <a:pt x="1382083" y="2817399"/>
                </a:lnTo>
                <a:lnTo>
                  <a:pt x="1381323" y="2818639"/>
                </a:lnTo>
                <a:close/>
                <a:moveTo>
                  <a:pt x="1988110" y="891989"/>
                </a:moveTo>
                <a:lnTo>
                  <a:pt x="1993757" y="899506"/>
                </a:lnTo>
                <a:lnTo>
                  <a:pt x="1995314" y="902210"/>
                </a:lnTo>
                <a:lnTo>
                  <a:pt x="2001493" y="899180"/>
                </a:lnTo>
                <a:lnTo>
                  <a:pt x="2001177" y="898212"/>
                </a:lnTo>
                <a:lnTo>
                  <a:pt x="2000578" y="896202"/>
                </a:lnTo>
                <a:lnTo>
                  <a:pt x="1988868" y="892343"/>
                </a:lnTo>
                <a:close/>
                <a:moveTo>
                  <a:pt x="1678199" y="1873211"/>
                </a:moveTo>
                <a:lnTo>
                  <a:pt x="1677831" y="1875384"/>
                </a:lnTo>
                <a:lnTo>
                  <a:pt x="1678977" y="1874187"/>
                </a:lnTo>
                <a:close/>
                <a:moveTo>
                  <a:pt x="1241991" y="3257427"/>
                </a:moveTo>
                <a:lnTo>
                  <a:pt x="1245892" y="3260436"/>
                </a:lnTo>
                <a:cubicBezTo>
                  <a:pt x="1252429" y="3267755"/>
                  <a:pt x="1256293" y="3275005"/>
                  <a:pt x="1257245" y="3281146"/>
                </a:cubicBezTo>
                <a:lnTo>
                  <a:pt x="1253966" y="3288683"/>
                </a:lnTo>
                <a:lnTo>
                  <a:pt x="1259150" y="3285681"/>
                </a:lnTo>
                <a:lnTo>
                  <a:pt x="1262672" y="3283954"/>
                </a:lnTo>
                <a:lnTo>
                  <a:pt x="1269026" y="3262479"/>
                </a:lnTo>
                <a:lnTo>
                  <a:pt x="1270965" y="3252060"/>
                </a:lnTo>
                <a:lnTo>
                  <a:pt x="1268197" y="3244799"/>
                </a:lnTo>
                <a:lnTo>
                  <a:pt x="1252543" y="3252826"/>
                </a:lnTo>
                <a:close/>
                <a:moveTo>
                  <a:pt x="1399005" y="2758901"/>
                </a:moveTo>
                <a:lnTo>
                  <a:pt x="1400470" y="2767558"/>
                </a:lnTo>
                <a:lnTo>
                  <a:pt x="1400724" y="2773586"/>
                </a:lnTo>
                <a:lnTo>
                  <a:pt x="1405806" y="2777184"/>
                </a:lnTo>
                <a:lnTo>
                  <a:pt x="1412598" y="2745540"/>
                </a:lnTo>
                <a:lnTo>
                  <a:pt x="1407810" y="2750330"/>
                </a:lnTo>
                <a:close/>
                <a:moveTo>
                  <a:pt x="1060225" y="3834357"/>
                </a:moveTo>
                <a:lnTo>
                  <a:pt x="1059987" y="3859825"/>
                </a:lnTo>
                <a:lnTo>
                  <a:pt x="1076080" y="3857714"/>
                </a:lnTo>
                <a:lnTo>
                  <a:pt x="1076420" y="3854759"/>
                </a:lnTo>
                <a:lnTo>
                  <a:pt x="1079707" y="3837090"/>
                </a:lnTo>
                <a:lnTo>
                  <a:pt x="1079607" y="3830409"/>
                </a:lnTo>
                <a:lnTo>
                  <a:pt x="1077743" y="3825518"/>
                </a:lnTo>
                <a:lnTo>
                  <a:pt x="1062088" y="3833545"/>
                </a:lnTo>
                <a:close/>
                <a:moveTo>
                  <a:pt x="865180" y="4449754"/>
                </a:moveTo>
                <a:lnTo>
                  <a:pt x="864773" y="4452165"/>
                </a:lnTo>
                <a:lnTo>
                  <a:pt x="860763" y="4474532"/>
                </a:lnTo>
                <a:lnTo>
                  <a:pt x="862499" y="4481398"/>
                </a:lnTo>
                <a:lnTo>
                  <a:pt x="864778" y="4479807"/>
                </a:lnTo>
                <a:cubicBezTo>
                  <a:pt x="867733" y="4479044"/>
                  <a:pt x="871715" y="4478883"/>
                  <a:pt x="876353" y="4479002"/>
                </a:cubicBezTo>
                <a:lnTo>
                  <a:pt x="882377" y="4479341"/>
                </a:lnTo>
                <a:lnTo>
                  <a:pt x="885773" y="4475423"/>
                </a:lnTo>
                <a:lnTo>
                  <a:pt x="886645" y="4467858"/>
                </a:lnTo>
                <a:lnTo>
                  <a:pt x="890277" y="4448336"/>
                </a:lnTo>
                <a:lnTo>
                  <a:pt x="890429" y="4445076"/>
                </a:lnTo>
                <a:lnTo>
                  <a:pt x="887968" y="4438617"/>
                </a:lnTo>
                <a:lnTo>
                  <a:pt x="872313" y="4446643"/>
                </a:lnTo>
                <a:close/>
                <a:moveTo>
                  <a:pt x="1639742" y="1986397"/>
                </a:moveTo>
                <a:lnTo>
                  <a:pt x="1647351" y="1992160"/>
                </a:lnTo>
                <a:cubicBezTo>
                  <a:pt x="1656142" y="1997750"/>
                  <a:pt x="1671653" y="2005507"/>
                  <a:pt x="1686467" y="2012683"/>
                </a:cubicBezTo>
                <a:lnTo>
                  <a:pt x="1697315" y="2017898"/>
                </a:lnTo>
                <a:lnTo>
                  <a:pt x="1680408" y="1961359"/>
                </a:lnTo>
                <a:lnTo>
                  <a:pt x="1676945" y="1962869"/>
                </a:lnTo>
                <a:cubicBezTo>
                  <a:pt x="1665056" y="1968155"/>
                  <a:pt x="1654401" y="1973359"/>
                  <a:pt x="1647458" y="1978465"/>
                </a:cubicBezTo>
                <a:close/>
                <a:moveTo>
                  <a:pt x="1329377" y="2970476"/>
                </a:moveTo>
                <a:lnTo>
                  <a:pt x="1331096" y="2971332"/>
                </a:lnTo>
                <a:lnTo>
                  <a:pt x="1331128" y="2971353"/>
                </a:lnTo>
                <a:lnTo>
                  <a:pt x="1331316" y="2969057"/>
                </a:lnTo>
                <a:close/>
                <a:moveTo>
                  <a:pt x="1761245" y="1599194"/>
                </a:moveTo>
                <a:lnTo>
                  <a:pt x="1767582" y="1597444"/>
                </a:lnTo>
                <a:lnTo>
                  <a:pt x="1767549" y="1595230"/>
                </a:lnTo>
                <a:lnTo>
                  <a:pt x="1761570" y="1598275"/>
                </a:lnTo>
                <a:close/>
                <a:moveTo>
                  <a:pt x="1767304" y="1579014"/>
                </a:moveTo>
                <a:lnTo>
                  <a:pt x="1766905" y="1583144"/>
                </a:lnTo>
                <a:lnTo>
                  <a:pt x="1763417" y="1593034"/>
                </a:lnTo>
                <a:lnTo>
                  <a:pt x="1767490" y="1591290"/>
                </a:lnTo>
                <a:close/>
                <a:moveTo>
                  <a:pt x="664554" y="5079701"/>
                </a:moveTo>
                <a:lnTo>
                  <a:pt x="664924" y="5097179"/>
                </a:lnTo>
                <a:lnTo>
                  <a:pt x="664865" y="5098935"/>
                </a:lnTo>
                <a:lnTo>
                  <a:pt x="671413" y="5099342"/>
                </a:lnTo>
                <a:lnTo>
                  <a:pt x="677928" y="5092103"/>
                </a:lnTo>
                <a:lnTo>
                  <a:pt x="673392" y="5088152"/>
                </a:lnTo>
                <a:close/>
                <a:moveTo>
                  <a:pt x="1012902" y="3973203"/>
                </a:moveTo>
                <a:lnTo>
                  <a:pt x="1015100" y="3974930"/>
                </a:lnTo>
                <a:lnTo>
                  <a:pt x="1016031" y="3972073"/>
                </a:lnTo>
                <a:lnTo>
                  <a:pt x="1013743" y="3972352"/>
                </a:lnTo>
                <a:close/>
                <a:moveTo>
                  <a:pt x="742759" y="4830644"/>
                </a:moveTo>
                <a:lnTo>
                  <a:pt x="743399" y="4838771"/>
                </a:lnTo>
                <a:lnTo>
                  <a:pt x="743861" y="4839973"/>
                </a:lnTo>
                <a:lnTo>
                  <a:pt x="744351" y="4839916"/>
                </a:lnTo>
                <a:lnTo>
                  <a:pt x="746833" y="4826571"/>
                </a:lnTo>
                <a:close/>
                <a:moveTo>
                  <a:pt x="1084773" y="3744630"/>
                </a:moveTo>
                <a:lnTo>
                  <a:pt x="1090233" y="3744542"/>
                </a:lnTo>
                <a:lnTo>
                  <a:pt x="1091290" y="3735384"/>
                </a:lnTo>
                <a:lnTo>
                  <a:pt x="1088711" y="3733675"/>
                </a:lnTo>
                <a:lnTo>
                  <a:pt x="1085254" y="3743182"/>
                </a:lnTo>
                <a:close/>
                <a:moveTo>
                  <a:pt x="1067535" y="3799117"/>
                </a:moveTo>
                <a:lnTo>
                  <a:pt x="1066043" y="3805375"/>
                </a:lnTo>
                <a:lnTo>
                  <a:pt x="1069363" y="3803526"/>
                </a:lnTo>
                <a:lnTo>
                  <a:pt x="1068370" y="3800918"/>
                </a:lnTo>
                <a:close/>
                <a:moveTo>
                  <a:pt x="1347876" y="2909108"/>
                </a:moveTo>
                <a:lnTo>
                  <a:pt x="1344399" y="2929234"/>
                </a:lnTo>
                <a:lnTo>
                  <a:pt x="1341593" y="2945875"/>
                </a:lnTo>
                <a:lnTo>
                  <a:pt x="1342127" y="2945566"/>
                </a:lnTo>
                <a:cubicBezTo>
                  <a:pt x="1354292" y="2939152"/>
                  <a:pt x="1365316" y="2933868"/>
                  <a:pt x="1373823" y="2930028"/>
                </a:cubicBezTo>
                <a:lnTo>
                  <a:pt x="1379722" y="2927582"/>
                </a:lnTo>
                <a:lnTo>
                  <a:pt x="1386381" y="2911762"/>
                </a:lnTo>
                <a:lnTo>
                  <a:pt x="1366851" y="2910416"/>
                </a:lnTo>
                <a:lnTo>
                  <a:pt x="1367408" y="2919667"/>
                </a:lnTo>
                <a:cubicBezTo>
                  <a:pt x="1364895" y="2923480"/>
                  <a:pt x="1359923" y="2922709"/>
                  <a:pt x="1354008" y="2914588"/>
                </a:cubicBezTo>
                <a:lnTo>
                  <a:pt x="1351615" y="2909366"/>
                </a:lnTo>
                <a:close/>
                <a:moveTo>
                  <a:pt x="2147577" y="370261"/>
                </a:moveTo>
                <a:lnTo>
                  <a:pt x="2153447" y="378076"/>
                </a:lnTo>
                <a:lnTo>
                  <a:pt x="2165094" y="398278"/>
                </a:lnTo>
                <a:lnTo>
                  <a:pt x="2166598" y="397672"/>
                </a:lnTo>
                <a:lnTo>
                  <a:pt x="2166432" y="400597"/>
                </a:lnTo>
                <a:lnTo>
                  <a:pt x="2167626" y="402669"/>
                </a:lnTo>
                <a:lnTo>
                  <a:pt x="2173415" y="396404"/>
                </a:lnTo>
                <a:lnTo>
                  <a:pt x="2186793" y="384829"/>
                </a:lnTo>
                <a:lnTo>
                  <a:pt x="2189660" y="374767"/>
                </a:lnTo>
                <a:cubicBezTo>
                  <a:pt x="2192479" y="365669"/>
                  <a:pt x="2194729" y="359007"/>
                  <a:pt x="2195586" y="356608"/>
                </a:cubicBezTo>
                <a:cubicBezTo>
                  <a:pt x="2197302" y="351810"/>
                  <a:pt x="2197084" y="361552"/>
                  <a:pt x="2196066" y="374965"/>
                </a:cubicBezTo>
                <a:lnTo>
                  <a:pt x="2195817" y="377671"/>
                </a:lnTo>
                <a:lnTo>
                  <a:pt x="2205502" y="371754"/>
                </a:lnTo>
                <a:lnTo>
                  <a:pt x="2216554" y="355262"/>
                </a:lnTo>
                <a:lnTo>
                  <a:pt x="2224358" y="345402"/>
                </a:lnTo>
                <a:lnTo>
                  <a:pt x="2224025" y="323433"/>
                </a:lnTo>
                <a:lnTo>
                  <a:pt x="2224275" y="318282"/>
                </a:lnTo>
                <a:lnTo>
                  <a:pt x="2220489" y="321063"/>
                </a:lnTo>
                <a:cubicBezTo>
                  <a:pt x="2211816" y="327389"/>
                  <a:pt x="2203729" y="333271"/>
                  <a:pt x="2197816" y="337644"/>
                </a:cubicBezTo>
                <a:cubicBezTo>
                  <a:pt x="2180076" y="350760"/>
                  <a:pt x="2166426" y="355759"/>
                  <a:pt x="2148833" y="369159"/>
                </a:cubicBezTo>
                <a:close/>
                <a:moveTo>
                  <a:pt x="2115346" y="472581"/>
                </a:moveTo>
                <a:lnTo>
                  <a:pt x="2116410" y="473996"/>
                </a:lnTo>
                <a:lnTo>
                  <a:pt x="2116374" y="471681"/>
                </a:lnTo>
                <a:close/>
                <a:moveTo>
                  <a:pt x="1079990" y="3759036"/>
                </a:moveTo>
                <a:lnTo>
                  <a:pt x="1088425" y="3763240"/>
                </a:lnTo>
                <a:lnTo>
                  <a:pt x="1088457" y="3763262"/>
                </a:lnTo>
                <a:lnTo>
                  <a:pt x="1089407" y="3751712"/>
                </a:lnTo>
                <a:lnTo>
                  <a:pt x="1089469" y="3751183"/>
                </a:lnTo>
                <a:lnTo>
                  <a:pt x="1082754" y="3750713"/>
                </a:lnTo>
                <a:close/>
                <a:moveTo>
                  <a:pt x="1076911" y="3768312"/>
                </a:moveTo>
                <a:lnTo>
                  <a:pt x="1078843" y="3775762"/>
                </a:lnTo>
                <a:lnTo>
                  <a:pt x="1079615" y="3778759"/>
                </a:lnTo>
                <a:lnTo>
                  <a:pt x="1081465" y="3776758"/>
                </a:lnTo>
                <a:lnTo>
                  <a:pt x="1083034" y="3775399"/>
                </a:lnTo>
                <a:lnTo>
                  <a:pt x="1083316" y="3772776"/>
                </a:lnTo>
                <a:lnTo>
                  <a:pt x="1084140" y="3774443"/>
                </a:lnTo>
                <a:lnTo>
                  <a:pt x="1087798" y="3771277"/>
                </a:lnTo>
                <a:lnTo>
                  <a:pt x="1088301" y="3765160"/>
                </a:lnTo>
                <a:lnTo>
                  <a:pt x="1084511" y="3764453"/>
                </a:lnTo>
                <a:lnTo>
                  <a:pt x="1078708" y="3762897"/>
                </a:lnTo>
                <a:close/>
                <a:moveTo>
                  <a:pt x="1396386" y="2753607"/>
                </a:moveTo>
                <a:lnTo>
                  <a:pt x="1398535" y="2756118"/>
                </a:lnTo>
                <a:lnTo>
                  <a:pt x="1398655" y="2756824"/>
                </a:lnTo>
                <a:lnTo>
                  <a:pt x="1405403" y="2748627"/>
                </a:lnTo>
                <a:lnTo>
                  <a:pt x="1401893" y="2750836"/>
                </a:lnTo>
                <a:close/>
                <a:moveTo>
                  <a:pt x="721084" y="4897348"/>
                </a:moveTo>
                <a:lnTo>
                  <a:pt x="721223" y="4897887"/>
                </a:lnTo>
                <a:lnTo>
                  <a:pt x="724298" y="4897018"/>
                </a:lnTo>
                <a:lnTo>
                  <a:pt x="724165" y="4895835"/>
                </a:lnTo>
                <a:close/>
                <a:moveTo>
                  <a:pt x="1507066" y="2402142"/>
                </a:moveTo>
                <a:lnTo>
                  <a:pt x="1511221" y="2409629"/>
                </a:lnTo>
                <a:lnTo>
                  <a:pt x="1535045" y="2408924"/>
                </a:lnTo>
                <a:lnTo>
                  <a:pt x="1543837" y="2406440"/>
                </a:lnTo>
                <a:lnTo>
                  <a:pt x="1538911" y="2402454"/>
                </a:lnTo>
                <a:lnTo>
                  <a:pt x="1533098" y="2405380"/>
                </a:lnTo>
                <a:lnTo>
                  <a:pt x="1535386" y="2399603"/>
                </a:lnTo>
                <a:lnTo>
                  <a:pt x="1521022" y="2387986"/>
                </a:lnTo>
                <a:lnTo>
                  <a:pt x="1507763" y="2401436"/>
                </a:lnTo>
                <a:close/>
                <a:moveTo>
                  <a:pt x="668373" y="5064371"/>
                </a:moveTo>
                <a:lnTo>
                  <a:pt x="688325" y="5080282"/>
                </a:lnTo>
                <a:lnTo>
                  <a:pt x="697697" y="5052871"/>
                </a:lnTo>
                <a:lnTo>
                  <a:pt x="691041" y="5047606"/>
                </a:lnTo>
                <a:lnTo>
                  <a:pt x="688331" y="5053655"/>
                </a:lnTo>
                <a:cubicBezTo>
                  <a:pt x="686081" y="5056091"/>
                  <a:pt x="682127" y="5058571"/>
                  <a:pt x="677474" y="5060831"/>
                </a:cubicBezTo>
                <a:close/>
                <a:moveTo>
                  <a:pt x="2092066" y="543509"/>
                </a:moveTo>
                <a:lnTo>
                  <a:pt x="2094976" y="555020"/>
                </a:lnTo>
                <a:lnTo>
                  <a:pt x="2095103" y="554711"/>
                </a:lnTo>
                <a:lnTo>
                  <a:pt x="2099658" y="543695"/>
                </a:lnTo>
                <a:close/>
                <a:moveTo>
                  <a:pt x="1356904" y="2876494"/>
                </a:moveTo>
                <a:lnTo>
                  <a:pt x="1357304" y="2877402"/>
                </a:lnTo>
                <a:lnTo>
                  <a:pt x="1410923" y="2855440"/>
                </a:lnTo>
                <a:lnTo>
                  <a:pt x="1410958" y="2855364"/>
                </a:lnTo>
                <a:lnTo>
                  <a:pt x="1409144" y="2852117"/>
                </a:lnTo>
                <a:lnTo>
                  <a:pt x="1401030" y="2839858"/>
                </a:lnTo>
                <a:lnTo>
                  <a:pt x="1400509" y="2839875"/>
                </a:lnTo>
                <a:lnTo>
                  <a:pt x="1394099" y="2840391"/>
                </a:lnTo>
                <a:lnTo>
                  <a:pt x="1381280" y="2852737"/>
                </a:lnTo>
                <a:lnTo>
                  <a:pt x="1360328" y="2866958"/>
                </a:lnTo>
                <a:lnTo>
                  <a:pt x="1357619" y="2874378"/>
                </a:lnTo>
                <a:close/>
                <a:moveTo>
                  <a:pt x="991493" y="4034459"/>
                </a:moveTo>
                <a:lnTo>
                  <a:pt x="991256" y="4036376"/>
                </a:lnTo>
                <a:lnTo>
                  <a:pt x="991351" y="4036945"/>
                </a:lnTo>
                <a:lnTo>
                  <a:pt x="991362" y="4037196"/>
                </a:lnTo>
                <a:lnTo>
                  <a:pt x="992062" y="4037674"/>
                </a:lnTo>
                <a:lnTo>
                  <a:pt x="993190" y="4035973"/>
                </a:lnTo>
                <a:lnTo>
                  <a:pt x="992192" y="4035262"/>
                </a:lnTo>
                <a:close/>
                <a:moveTo>
                  <a:pt x="2074011" y="597447"/>
                </a:moveTo>
                <a:lnTo>
                  <a:pt x="2070401" y="609314"/>
                </a:lnTo>
                <a:lnTo>
                  <a:pt x="2070400" y="609315"/>
                </a:lnTo>
                <a:lnTo>
                  <a:pt x="2072282" y="610367"/>
                </a:lnTo>
                <a:lnTo>
                  <a:pt x="2077985" y="596458"/>
                </a:lnTo>
                <a:lnTo>
                  <a:pt x="2076403" y="596740"/>
                </a:lnTo>
                <a:close/>
                <a:moveTo>
                  <a:pt x="1257781" y="3187821"/>
                </a:moveTo>
                <a:lnTo>
                  <a:pt x="1269554" y="3208243"/>
                </a:lnTo>
                <a:lnTo>
                  <a:pt x="1270011" y="3209152"/>
                </a:lnTo>
                <a:lnTo>
                  <a:pt x="1262023" y="3184569"/>
                </a:lnTo>
                <a:close/>
                <a:moveTo>
                  <a:pt x="1955970" y="971256"/>
                </a:moveTo>
                <a:lnTo>
                  <a:pt x="1953525" y="979058"/>
                </a:lnTo>
                <a:lnTo>
                  <a:pt x="1953183" y="982105"/>
                </a:lnTo>
                <a:lnTo>
                  <a:pt x="1955006" y="981590"/>
                </a:lnTo>
                <a:lnTo>
                  <a:pt x="1957132" y="980499"/>
                </a:lnTo>
                <a:lnTo>
                  <a:pt x="1958060" y="979117"/>
                </a:lnTo>
                <a:close/>
                <a:moveTo>
                  <a:pt x="1964876" y="942837"/>
                </a:moveTo>
                <a:lnTo>
                  <a:pt x="1962234" y="951268"/>
                </a:lnTo>
                <a:lnTo>
                  <a:pt x="1963790" y="959386"/>
                </a:lnTo>
                <a:lnTo>
                  <a:pt x="1965841" y="967506"/>
                </a:lnTo>
                <a:lnTo>
                  <a:pt x="1968160" y="964045"/>
                </a:lnTo>
                <a:cubicBezTo>
                  <a:pt x="1972056" y="958708"/>
                  <a:pt x="1974955" y="955157"/>
                  <a:pt x="1976070" y="954052"/>
                </a:cubicBezTo>
                <a:cubicBezTo>
                  <a:pt x="1977185" y="952947"/>
                  <a:pt x="1976839" y="955052"/>
                  <a:pt x="1975577" y="959137"/>
                </a:cubicBezTo>
                <a:lnTo>
                  <a:pt x="1970453" y="973674"/>
                </a:lnTo>
                <a:lnTo>
                  <a:pt x="1987448" y="964964"/>
                </a:lnTo>
                <a:lnTo>
                  <a:pt x="2003359" y="949159"/>
                </a:lnTo>
                <a:lnTo>
                  <a:pt x="2000628" y="941993"/>
                </a:lnTo>
                <a:lnTo>
                  <a:pt x="1989175" y="917303"/>
                </a:lnTo>
                <a:lnTo>
                  <a:pt x="1972095" y="929845"/>
                </a:lnTo>
                <a:lnTo>
                  <a:pt x="1969136" y="932009"/>
                </a:lnTo>
                <a:close/>
                <a:moveTo>
                  <a:pt x="2081017" y="573662"/>
                </a:moveTo>
                <a:lnTo>
                  <a:pt x="2080907" y="574043"/>
                </a:lnTo>
                <a:lnTo>
                  <a:pt x="2085649" y="577767"/>
                </a:lnTo>
                <a:lnTo>
                  <a:pt x="2088555" y="570679"/>
                </a:lnTo>
                <a:lnTo>
                  <a:pt x="2088379" y="570089"/>
                </a:lnTo>
                <a:lnTo>
                  <a:pt x="2084917" y="571599"/>
                </a:lnTo>
                <a:close/>
                <a:moveTo>
                  <a:pt x="1502052" y="2407205"/>
                </a:moveTo>
                <a:lnTo>
                  <a:pt x="1503098" y="2409870"/>
                </a:lnTo>
                <a:lnTo>
                  <a:pt x="1503724" y="2409851"/>
                </a:lnTo>
                <a:lnTo>
                  <a:pt x="1502522" y="2406732"/>
                </a:lnTo>
                <a:close/>
                <a:moveTo>
                  <a:pt x="2084788" y="557251"/>
                </a:moveTo>
                <a:lnTo>
                  <a:pt x="2084256" y="561565"/>
                </a:lnTo>
                <a:lnTo>
                  <a:pt x="2085733" y="560807"/>
                </a:lnTo>
                <a:close/>
                <a:moveTo>
                  <a:pt x="1687464" y="1818396"/>
                </a:moveTo>
                <a:lnTo>
                  <a:pt x="1685605" y="1829149"/>
                </a:lnTo>
                <a:lnTo>
                  <a:pt x="1684728" y="1834390"/>
                </a:lnTo>
                <a:lnTo>
                  <a:pt x="1686953" y="1843196"/>
                </a:lnTo>
                <a:lnTo>
                  <a:pt x="1693199" y="1847554"/>
                </a:lnTo>
                <a:lnTo>
                  <a:pt x="1694491" y="1846892"/>
                </a:lnTo>
                <a:lnTo>
                  <a:pt x="1695078" y="1834224"/>
                </a:lnTo>
                <a:lnTo>
                  <a:pt x="1698662" y="1817536"/>
                </a:lnTo>
                <a:lnTo>
                  <a:pt x="1697270" y="1816310"/>
                </a:lnTo>
                <a:close/>
                <a:moveTo>
                  <a:pt x="873174" y="4402330"/>
                </a:moveTo>
                <a:lnTo>
                  <a:pt x="869819" y="4422231"/>
                </a:lnTo>
                <a:lnTo>
                  <a:pt x="870769" y="4421535"/>
                </a:lnTo>
                <a:lnTo>
                  <a:pt x="879587" y="4416624"/>
                </a:lnTo>
                <a:lnTo>
                  <a:pt x="878595" y="4414018"/>
                </a:lnTo>
                <a:lnTo>
                  <a:pt x="877683" y="4412052"/>
                </a:lnTo>
                <a:lnTo>
                  <a:pt x="873471" y="4414171"/>
                </a:lnTo>
                <a:lnTo>
                  <a:pt x="875864" y="4408129"/>
                </a:lnTo>
                <a:close/>
                <a:moveTo>
                  <a:pt x="1174083" y="3444047"/>
                </a:moveTo>
                <a:lnTo>
                  <a:pt x="1173950" y="3444834"/>
                </a:lnTo>
                <a:lnTo>
                  <a:pt x="1170535" y="3463878"/>
                </a:lnTo>
                <a:lnTo>
                  <a:pt x="1171449" y="3467421"/>
                </a:lnTo>
                <a:lnTo>
                  <a:pt x="1173307" y="3474584"/>
                </a:lnTo>
                <a:lnTo>
                  <a:pt x="1174692" y="3473085"/>
                </a:lnTo>
                <a:lnTo>
                  <a:pt x="1188069" y="3461511"/>
                </a:lnTo>
                <a:lnTo>
                  <a:pt x="1190033" y="3454621"/>
                </a:lnTo>
                <a:close/>
                <a:moveTo>
                  <a:pt x="752572" y="4781994"/>
                </a:moveTo>
                <a:lnTo>
                  <a:pt x="753081" y="4782350"/>
                </a:lnTo>
                <a:lnTo>
                  <a:pt x="757488" y="4777075"/>
                </a:lnTo>
                <a:close/>
                <a:moveTo>
                  <a:pt x="855478" y="4453985"/>
                </a:moveTo>
                <a:lnTo>
                  <a:pt x="859270" y="4468709"/>
                </a:lnTo>
                <a:lnTo>
                  <a:pt x="859634" y="4462407"/>
                </a:lnTo>
                <a:lnTo>
                  <a:pt x="860505" y="4451792"/>
                </a:lnTo>
                <a:close/>
                <a:moveTo>
                  <a:pt x="1319851" y="2977442"/>
                </a:moveTo>
                <a:lnTo>
                  <a:pt x="1321514" y="2983852"/>
                </a:lnTo>
                <a:lnTo>
                  <a:pt x="1327891" y="3008617"/>
                </a:lnTo>
                <a:lnTo>
                  <a:pt x="1328226" y="3008117"/>
                </a:lnTo>
                <a:lnTo>
                  <a:pt x="1328504" y="3003282"/>
                </a:lnTo>
                <a:lnTo>
                  <a:pt x="1330972" y="2973252"/>
                </a:lnTo>
                <a:lnTo>
                  <a:pt x="1327182" y="2972545"/>
                </a:lnTo>
                <a:lnTo>
                  <a:pt x="1326718" y="2972421"/>
                </a:lnTo>
                <a:close/>
                <a:moveTo>
                  <a:pt x="1730340" y="1674090"/>
                </a:moveTo>
                <a:lnTo>
                  <a:pt x="1733849" y="1682042"/>
                </a:lnTo>
                <a:lnTo>
                  <a:pt x="1735165" y="1680379"/>
                </a:lnTo>
                <a:lnTo>
                  <a:pt x="1734797" y="1684191"/>
                </a:lnTo>
                <a:lnTo>
                  <a:pt x="1735602" y="1686016"/>
                </a:lnTo>
                <a:lnTo>
                  <a:pt x="1749013" y="1671075"/>
                </a:lnTo>
                <a:lnTo>
                  <a:pt x="1750342" y="1658721"/>
                </a:lnTo>
                <a:cubicBezTo>
                  <a:pt x="1750672" y="1657087"/>
                  <a:pt x="1751208" y="1658410"/>
                  <a:pt x="1751885" y="1661843"/>
                </a:cubicBezTo>
                <a:lnTo>
                  <a:pt x="1752667" y="1667006"/>
                </a:lnTo>
                <a:lnTo>
                  <a:pt x="1763599" y="1654830"/>
                </a:lnTo>
                <a:lnTo>
                  <a:pt x="1772489" y="1645550"/>
                </a:lnTo>
                <a:lnTo>
                  <a:pt x="1771232" y="1634424"/>
                </a:lnTo>
                <a:lnTo>
                  <a:pt x="1754716" y="1650333"/>
                </a:lnTo>
                <a:lnTo>
                  <a:pt x="1733503" y="1664730"/>
                </a:lnTo>
                <a:close/>
                <a:moveTo>
                  <a:pt x="1262615" y="3158877"/>
                </a:moveTo>
                <a:lnTo>
                  <a:pt x="1265738" y="3170919"/>
                </a:lnTo>
                <a:lnTo>
                  <a:pt x="1266311" y="3171194"/>
                </a:lnTo>
                <a:lnTo>
                  <a:pt x="1269666" y="3172865"/>
                </a:lnTo>
                <a:lnTo>
                  <a:pt x="1281342" y="3168026"/>
                </a:lnTo>
                <a:cubicBezTo>
                  <a:pt x="1283433" y="3167388"/>
                  <a:pt x="1281348" y="3169515"/>
                  <a:pt x="1276677" y="3173336"/>
                </a:cubicBezTo>
                <a:lnTo>
                  <a:pt x="1274285" y="3175170"/>
                </a:lnTo>
                <a:lnTo>
                  <a:pt x="1280470" y="3178251"/>
                </a:lnTo>
                <a:lnTo>
                  <a:pt x="1280503" y="3178273"/>
                </a:lnTo>
                <a:lnTo>
                  <a:pt x="1281451" y="3166724"/>
                </a:lnTo>
                <a:lnTo>
                  <a:pt x="1283936" y="3145174"/>
                </a:lnTo>
                <a:lnTo>
                  <a:pt x="1271775" y="3152929"/>
                </a:lnTo>
                <a:close/>
                <a:moveTo>
                  <a:pt x="705360" y="4925194"/>
                </a:moveTo>
                <a:lnTo>
                  <a:pt x="712969" y="4930958"/>
                </a:lnTo>
                <a:lnTo>
                  <a:pt x="719772" y="4934758"/>
                </a:lnTo>
                <a:lnTo>
                  <a:pt x="723611" y="4930750"/>
                </a:lnTo>
                <a:lnTo>
                  <a:pt x="718325" y="4914485"/>
                </a:lnTo>
                <a:lnTo>
                  <a:pt x="713077" y="4917261"/>
                </a:lnTo>
                <a:close/>
                <a:moveTo>
                  <a:pt x="1507389" y="2378957"/>
                </a:moveTo>
                <a:lnTo>
                  <a:pt x="1505464" y="2385283"/>
                </a:lnTo>
                <a:lnTo>
                  <a:pt x="1505324" y="2393458"/>
                </a:lnTo>
                <a:lnTo>
                  <a:pt x="1512761" y="2384880"/>
                </a:lnTo>
                <a:lnTo>
                  <a:pt x="1514620" y="2382809"/>
                </a:lnTo>
                <a:lnTo>
                  <a:pt x="1509446" y="2378625"/>
                </a:lnTo>
                <a:close/>
                <a:moveTo>
                  <a:pt x="1214032" y="3309658"/>
                </a:moveTo>
                <a:lnTo>
                  <a:pt x="1215314" y="3311879"/>
                </a:lnTo>
                <a:lnTo>
                  <a:pt x="1220617" y="3307991"/>
                </a:lnTo>
                <a:lnTo>
                  <a:pt x="1229681" y="3302744"/>
                </a:lnTo>
                <a:lnTo>
                  <a:pt x="1228287" y="3298078"/>
                </a:lnTo>
                <a:lnTo>
                  <a:pt x="1221587" y="3304530"/>
                </a:lnTo>
                <a:close/>
                <a:moveTo>
                  <a:pt x="805628" y="4606074"/>
                </a:moveTo>
                <a:lnTo>
                  <a:pt x="805376" y="4611214"/>
                </a:lnTo>
                <a:lnTo>
                  <a:pt x="809497" y="4613263"/>
                </a:lnTo>
                <a:lnTo>
                  <a:pt x="819664" y="4607052"/>
                </a:lnTo>
                <a:lnTo>
                  <a:pt x="816906" y="4597826"/>
                </a:lnTo>
                <a:close/>
                <a:moveTo>
                  <a:pt x="829070" y="4526783"/>
                </a:moveTo>
                <a:lnTo>
                  <a:pt x="831203" y="4528808"/>
                </a:lnTo>
                <a:lnTo>
                  <a:pt x="834795" y="4529461"/>
                </a:lnTo>
                <a:lnTo>
                  <a:pt x="835005" y="4525136"/>
                </a:lnTo>
                <a:lnTo>
                  <a:pt x="835148" y="4523800"/>
                </a:lnTo>
                <a:close/>
                <a:moveTo>
                  <a:pt x="954117" y="4128848"/>
                </a:moveTo>
                <a:lnTo>
                  <a:pt x="954417" y="4132461"/>
                </a:lnTo>
                <a:lnTo>
                  <a:pt x="957548" y="4128572"/>
                </a:lnTo>
                <a:close/>
                <a:moveTo>
                  <a:pt x="700537" y="4932628"/>
                </a:moveTo>
                <a:lnTo>
                  <a:pt x="707188" y="4937159"/>
                </a:lnTo>
                <a:lnTo>
                  <a:pt x="708129" y="4938041"/>
                </a:lnTo>
                <a:lnTo>
                  <a:pt x="714362" y="4940712"/>
                </a:lnTo>
                <a:lnTo>
                  <a:pt x="714595" y="4940451"/>
                </a:lnTo>
                <a:lnTo>
                  <a:pt x="701325" y="4930987"/>
                </a:lnTo>
                <a:close/>
                <a:moveTo>
                  <a:pt x="879998" y="4362495"/>
                </a:moveTo>
                <a:lnTo>
                  <a:pt x="876889" y="4380490"/>
                </a:lnTo>
                <a:lnTo>
                  <a:pt x="885900" y="4396120"/>
                </a:lnTo>
                <a:lnTo>
                  <a:pt x="891689" y="4389856"/>
                </a:lnTo>
                <a:lnTo>
                  <a:pt x="905067" y="4378282"/>
                </a:lnTo>
                <a:lnTo>
                  <a:pt x="907936" y="4368220"/>
                </a:lnTo>
                <a:cubicBezTo>
                  <a:pt x="910753" y="4359122"/>
                  <a:pt x="913003" y="4352459"/>
                  <a:pt x="913861" y="4350059"/>
                </a:cubicBezTo>
                <a:cubicBezTo>
                  <a:pt x="915577" y="4345261"/>
                  <a:pt x="915359" y="4355004"/>
                  <a:pt x="914341" y="4368418"/>
                </a:cubicBezTo>
                <a:lnTo>
                  <a:pt x="914091" y="4371123"/>
                </a:lnTo>
                <a:lnTo>
                  <a:pt x="923776" y="4365206"/>
                </a:lnTo>
                <a:lnTo>
                  <a:pt x="934829" y="4348715"/>
                </a:lnTo>
                <a:lnTo>
                  <a:pt x="942633" y="4338854"/>
                </a:lnTo>
                <a:lnTo>
                  <a:pt x="942301" y="4316886"/>
                </a:lnTo>
                <a:lnTo>
                  <a:pt x="942550" y="4311735"/>
                </a:lnTo>
                <a:lnTo>
                  <a:pt x="938764" y="4314516"/>
                </a:lnTo>
                <a:cubicBezTo>
                  <a:pt x="930090" y="4320841"/>
                  <a:pt x="922003" y="4326724"/>
                  <a:pt x="916090" y="4331097"/>
                </a:cubicBezTo>
                <a:lnTo>
                  <a:pt x="892636" y="4346051"/>
                </a:lnTo>
                <a:lnTo>
                  <a:pt x="897187" y="4356366"/>
                </a:lnTo>
                <a:cubicBezTo>
                  <a:pt x="905028" y="4376797"/>
                  <a:pt x="896968" y="4389956"/>
                  <a:pt x="885138" y="4373712"/>
                </a:cubicBezTo>
                <a:close/>
                <a:moveTo>
                  <a:pt x="1161766" y="3467601"/>
                </a:moveTo>
                <a:lnTo>
                  <a:pt x="1156343" y="3496574"/>
                </a:lnTo>
                <a:lnTo>
                  <a:pt x="1156875" y="3496384"/>
                </a:lnTo>
                <a:lnTo>
                  <a:pt x="1159660" y="3489350"/>
                </a:lnTo>
                <a:lnTo>
                  <a:pt x="1166165" y="3482312"/>
                </a:lnTo>
                <a:close/>
                <a:moveTo>
                  <a:pt x="947258" y="4147170"/>
                </a:moveTo>
                <a:lnTo>
                  <a:pt x="975745" y="4135503"/>
                </a:lnTo>
                <a:lnTo>
                  <a:pt x="969174" y="4127739"/>
                </a:lnTo>
                <a:lnTo>
                  <a:pt x="967061" y="4127804"/>
                </a:lnTo>
                <a:lnTo>
                  <a:pt x="959952" y="4128377"/>
                </a:lnTo>
                <a:lnTo>
                  <a:pt x="955280" y="4132925"/>
                </a:lnTo>
                <a:lnTo>
                  <a:pt x="953719" y="4134168"/>
                </a:lnTo>
                <a:lnTo>
                  <a:pt x="951076" y="4136715"/>
                </a:lnTo>
                <a:close/>
                <a:moveTo>
                  <a:pt x="995508" y="3990850"/>
                </a:moveTo>
                <a:lnTo>
                  <a:pt x="995282" y="3995446"/>
                </a:lnTo>
                <a:lnTo>
                  <a:pt x="1002044" y="3990717"/>
                </a:lnTo>
                <a:lnTo>
                  <a:pt x="1008341" y="3990280"/>
                </a:lnTo>
                <a:lnTo>
                  <a:pt x="1005797" y="3981774"/>
                </a:lnTo>
                <a:lnTo>
                  <a:pt x="1005056" y="3981164"/>
                </a:lnTo>
                <a:close/>
                <a:moveTo>
                  <a:pt x="672456" y="5016173"/>
                </a:moveTo>
                <a:lnTo>
                  <a:pt x="681679" y="5025125"/>
                </a:lnTo>
                <a:lnTo>
                  <a:pt x="685739" y="5029599"/>
                </a:lnTo>
                <a:lnTo>
                  <a:pt x="685761" y="5029580"/>
                </a:lnTo>
                <a:lnTo>
                  <a:pt x="686689" y="5028182"/>
                </a:lnTo>
                <a:lnTo>
                  <a:pt x="679892" y="5015941"/>
                </a:lnTo>
                <a:close/>
                <a:moveTo>
                  <a:pt x="816052" y="4559442"/>
                </a:moveTo>
                <a:lnTo>
                  <a:pt x="819193" y="4571624"/>
                </a:lnTo>
                <a:lnTo>
                  <a:pt x="824604" y="4570468"/>
                </a:lnTo>
                <a:lnTo>
                  <a:pt x="831280" y="4563033"/>
                </a:lnTo>
                <a:lnTo>
                  <a:pt x="832658" y="4561594"/>
                </a:lnTo>
                <a:lnTo>
                  <a:pt x="832762" y="4559460"/>
                </a:lnTo>
                <a:lnTo>
                  <a:pt x="829200" y="4553709"/>
                </a:lnTo>
                <a:close/>
                <a:moveTo>
                  <a:pt x="848282" y="4457123"/>
                </a:moveTo>
                <a:lnTo>
                  <a:pt x="853831" y="4478644"/>
                </a:lnTo>
                <a:lnTo>
                  <a:pt x="855766" y="4486106"/>
                </a:lnTo>
                <a:lnTo>
                  <a:pt x="859063" y="4483801"/>
                </a:lnTo>
                <a:lnTo>
                  <a:pt x="850129" y="4456317"/>
                </a:lnTo>
                <a:close/>
                <a:moveTo>
                  <a:pt x="937827" y="4172332"/>
                </a:moveTo>
                <a:lnTo>
                  <a:pt x="949415" y="4172144"/>
                </a:lnTo>
                <a:lnTo>
                  <a:pt x="951255" y="4172175"/>
                </a:lnTo>
                <a:lnTo>
                  <a:pt x="960878" y="4163760"/>
                </a:lnTo>
                <a:lnTo>
                  <a:pt x="983084" y="4144175"/>
                </a:lnTo>
                <a:lnTo>
                  <a:pt x="981973" y="4142862"/>
                </a:lnTo>
                <a:lnTo>
                  <a:pt x="943700" y="4156919"/>
                </a:lnTo>
                <a:lnTo>
                  <a:pt x="943482" y="4157515"/>
                </a:lnTo>
                <a:cubicBezTo>
                  <a:pt x="941142" y="4163905"/>
                  <a:pt x="939179" y="4169152"/>
                  <a:pt x="937846" y="4172297"/>
                </a:cubicBezTo>
                <a:close/>
                <a:moveTo>
                  <a:pt x="2046778" y="651601"/>
                </a:moveTo>
                <a:lnTo>
                  <a:pt x="2047693" y="651145"/>
                </a:lnTo>
                <a:lnTo>
                  <a:pt x="2047193" y="651185"/>
                </a:lnTo>
                <a:close/>
                <a:moveTo>
                  <a:pt x="1165899" y="3445900"/>
                </a:moveTo>
                <a:lnTo>
                  <a:pt x="1168711" y="3456805"/>
                </a:lnTo>
                <a:lnTo>
                  <a:pt x="1168811" y="3455075"/>
                </a:lnTo>
                <a:lnTo>
                  <a:pt x="1169701" y="3444242"/>
                </a:lnTo>
                <a:close/>
                <a:moveTo>
                  <a:pt x="1660447" y="1875006"/>
                </a:moveTo>
                <a:lnTo>
                  <a:pt x="1662135" y="1881511"/>
                </a:lnTo>
                <a:lnTo>
                  <a:pt x="1662394" y="1881330"/>
                </a:lnTo>
                <a:lnTo>
                  <a:pt x="1661612" y="1874391"/>
                </a:lnTo>
                <a:close/>
                <a:moveTo>
                  <a:pt x="747535" y="4772750"/>
                </a:moveTo>
                <a:lnTo>
                  <a:pt x="749373" y="4779832"/>
                </a:lnTo>
                <a:lnTo>
                  <a:pt x="749505" y="4779855"/>
                </a:lnTo>
                <a:lnTo>
                  <a:pt x="749897" y="4780128"/>
                </a:lnTo>
                <a:lnTo>
                  <a:pt x="753296" y="4775999"/>
                </a:lnTo>
                <a:lnTo>
                  <a:pt x="755809" y="4773032"/>
                </a:lnTo>
                <a:close/>
                <a:moveTo>
                  <a:pt x="677741" y="4992421"/>
                </a:moveTo>
                <a:lnTo>
                  <a:pt x="679200" y="4995047"/>
                </a:lnTo>
                <a:lnTo>
                  <a:pt x="682479" y="4998647"/>
                </a:lnTo>
                <a:lnTo>
                  <a:pt x="683268" y="4999868"/>
                </a:lnTo>
                <a:lnTo>
                  <a:pt x="705721" y="4999202"/>
                </a:lnTo>
                <a:cubicBezTo>
                  <a:pt x="716269" y="4996963"/>
                  <a:pt x="727534" y="4994028"/>
                  <a:pt x="738708" y="4989879"/>
                </a:cubicBezTo>
                <a:lnTo>
                  <a:pt x="741974" y="4988205"/>
                </a:lnTo>
                <a:lnTo>
                  <a:pt x="740260" y="4981757"/>
                </a:lnTo>
                <a:lnTo>
                  <a:pt x="737890" y="4982285"/>
                </a:lnTo>
                <a:cubicBezTo>
                  <a:pt x="734451" y="4982608"/>
                  <a:pt x="732321" y="4982185"/>
                  <a:pt x="732501" y="4980749"/>
                </a:cubicBezTo>
                <a:cubicBezTo>
                  <a:pt x="732636" y="4979671"/>
                  <a:pt x="734492" y="4977577"/>
                  <a:pt x="737407" y="4974824"/>
                </a:cubicBezTo>
                <a:lnTo>
                  <a:pt x="737931" y="4974366"/>
                </a:lnTo>
                <a:lnTo>
                  <a:pt x="736220" y="4969398"/>
                </a:lnTo>
                <a:lnTo>
                  <a:pt x="722390" y="4974196"/>
                </a:lnTo>
                <a:lnTo>
                  <a:pt x="717880" y="4975330"/>
                </a:lnTo>
                <a:lnTo>
                  <a:pt x="717884" y="4975323"/>
                </a:lnTo>
                <a:lnTo>
                  <a:pt x="726180" y="4971200"/>
                </a:lnTo>
                <a:lnTo>
                  <a:pt x="735385" y="4966978"/>
                </a:lnTo>
                <a:lnTo>
                  <a:pt x="735378" y="4966957"/>
                </a:lnTo>
                <a:lnTo>
                  <a:pt x="732910" y="4959361"/>
                </a:lnTo>
                <a:lnTo>
                  <a:pt x="719766" y="4955768"/>
                </a:lnTo>
                <a:lnTo>
                  <a:pt x="721386" y="4969980"/>
                </a:lnTo>
                <a:lnTo>
                  <a:pt x="717884" y="4975323"/>
                </a:lnTo>
                <a:lnTo>
                  <a:pt x="717862" y="4975334"/>
                </a:lnTo>
                <a:lnTo>
                  <a:pt x="717880" y="4975330"/>
                </a:lnTo>
                <a:lnTo>
                  <a:pt x="716445" y="4977519"/>
                </a:lnTo>
                <a:cubicBezTo>
                  <a:pt x="714364" y="4979157"/>
                  <a:pt x="711934" y="4979754"/>
                  <a:pt x="709411" y="4978808"/>
                </a:cubicBezTo>
                <a:cubicBezTo>
                  <a:pt x="706887" y="4977862"/>
                  <a:pt x="703493" y="4975476"/>
                  <a:pt x="699561" y="4972073"/>
                </a:cubicBezTo>
                <a:lnTo>
                  <a:pt x="698667" y="4971198"/>
                </a:lnTo>
                <a:lnTo>
                  <a:pt x="678440" y="4991715"/>
                </a:lnTo>
                <a:close/>
                <a:moveTo>
                  <a:pt x="1253286" y="3164931"/>
                </a:moveTo>
                <a:lnTo>
                  <a:pt x="1256385" y="3166421"/>
                </a:lnTo>
                <a:lnTo>
                  <a:pt x="1255507" y="3163489"/>
                </a:lnTo>
                <a:close/>
                <a:moveTo>
                  <a:pt x="1185088" y="3378813"/>
                </a:moveTo>
                <a:lnTo>
                  <a:pt x="1184706" y="3381027"/>
                </a:lnTo>
                <a:lnTo>
                  <a:pt x="1180423" y="3406435"/>
                </a:lnTo>
                <a:lnTo>
                  <a:pt x="1181084" y="3409184"/>
                </a:lnTo>
                <a:cubicBezTo>
                  <a:pt x="1181896" y="3412828"/>
                  <a:pt x="1182173" y="3414542"/>
                  <a:pt x="1181772" y="3413802"/>
                </a:cubicBezTo>
                <a:lnTo>
                  <a:pt x="1179978" y="3409078"/>
                </a:lnTo>
                <a:lnTo>
                  <a:pt x="1178304" y="3419004"/>
                </a:lnTo>
                <a:lnTo>
                  <a:pt x="1179192" y="3419644"/>
                </a:lnTo>
                <a:lnTo>
                  <a:pt x="1189070" y="3415080"/>
                </a:lnTo>
                <a:lnTo>
                  <a:pt x="1196954" y="3411934"/>
                </a:lnTo>
                <a:lnTo>
                  <a:pt x="1198943" y="3409958"/>
                </a:lnTo>
                <a:lnTo>
                  <a:pt x="1196212" y="3402794"/>
                </a:lnTo>
                <a:close/>
                <a:moveTo>
                  <a:pt x="2089115" y="508017"/>
                </a:moveTo>
                <a:lnTo>
                  <a:pt x="2088791" y="514621"/>
                </a:lnTo>
                <a:lnTo>
                  <a:pt x="2096251" y="520267"/>
                </a:lnTo>
                <a:lnTo>
                  <a:pt x="2102515" y="516440"/>
                </a:lnTo>
                <a:lnTo>
                  <a:pt x="2097900" y="514284"/>
                </a:lnTo>
                <a:close/>
                <a:moveTo>
                  <a:pt x="1005827" y="3946346"/>
                </a:moveTo>
                <a:lnTo>
                  <a:pt x="1008968" y="3958526"/>
                </a:lnTo>
                <a:lnTo>
                  <a:pt x="1014379" y="3957371"/>
                </a:lnTo>
                <a:lnTo>
                  <a:pt x="1021055" y="3949936"/>
                </a:lnTo>
                <a:lnTo>
                  <a:pt x="1023048" y="3947856"/>
                </a:lnTo>
                <a:lnTo>
                  <a:pt x="1023077" y="3947236"/>
                </a:lnTo>
                <a:lnTo>
                  <a:pt x="1018976" y="3940611"/>
                </a:lnTo>
                <a:close/>
                <a:moveTo>
                  <a:pt x="2057761" y="602252"/>
                </a:moveTo>
                <a:lnTo>
                  <a:pt x="2064181" y="605840"/>
                </a:lnTo>
                <a:lnTo>
                  <a:pt x="2064439" y="600277"/>
                </a:lnTo>
                <a:close/>
                <a:moveTo>
                  <a:pt x="1497401" y="2379448"/>
                </a:moveTo>
                <a:lnTo>
                  <a:pt x="1498836" y="2390617"/>
                </a:lnTo>
                <a:lnTo>
                  <a:pt x="1499359" y="2379337"/>
                </a:lnTo>
                <a:lnTo>
                  <a:pt x="1497445" y="2379416"/>
                </a:lnTo>
                <a:close/>
                <a:moveTo>
                  <a:pt x="1189175" y="3355162"/>
                </a:moveTo>
                <a:lnTo>
                  <a:pt x="1188483" y="3359166"/>
                </a:lnTo>
                <a:lnTo>
                  <a:pt x="1189339" y="3360305"/>
                </a:lnTo>
                <a:cubicBezTo>
                  <a:pt x="1195138" y="3369431"/>
                  <a:pt x="1201208" y="3380101"/>
                  <a:pt x="1206943" y="3390838"/>
                </a:cubicBezTo>
                <a:lnTo>
                  <a:pt x="1210405" y="3397712"/>
                </a:lnTo>
                <a:lnTo>
                  <a:pt x="1226341" y="3378647"/>
                </a:lnTo>
                <a:lnTo>
                  <a:pt x="1226638" y="3372504"/>
                </a:lnTo>
                <a:lnTo>
                  <a:pt x="1204542" y="3338523"/>
                </a:lnTo>
                <a:lnTo>
                  <a:pt x="1202353" y="3339945"/>
                </a:lnTo>
                <a:lnTo>
                  <a:pt x="1205345" y="3346726"/>
                </a:lnTo>
                <a:lnTo>
                  <a:pt x="1208657" y="3352365"/>
                </a:lnTo>
                <a:cubicBezTo>
                  <a:pt x="1211497" y="3357483"/>
                  <a:pt x="1213326" y="3361081"/>
                  <a:pt x="1213956" y="3362596"/>
                </a:cubicBezTo>
                <a:cubicBezTo>
                  <a:pt x="1214797" y="3364614"/>
                  <a:pt x="1212475" y="3362749"/>
                  <a:pt x="1208216" y="3358473"/>
                </a:cubicBezTo>
                <a:lnTo>
                  <a:pt x="1206845" y="3357008"/>
                </a:lnTo>
                <a:lnTo>
                  <a:pt x="1207715" y="3371461"/>
                </a:lnTo>
                <a:cubicBezTo>
                  <a:pt x="1205202" y="3375274"/>
                  <a:pt x="1200230" y="3374503"/>
                  <a:pt x="1194315" y="3366381"/>
                </a:cubicBezTo>
                <a:close/>
                <a:moveTo>
                  <a:pt x="1738804" y="1609872"/>
                </a:moveTo>
                <a:lnTo>
                  <a:pt x="1738749" y="1610461"/>
                </a:lnTo>
                <a:lnTo>
                  <a:pt x="1744270" y="1607089"/>
                </a:lnTo>
                <a:close/>
                <a:moveTo>
                  <a:pt x="662649" y="5025147"/>
                </a:moveTo>
                <a:lnTo>
                  <a:pt x="663885" y="5048162"/>
                </a:lnTo>
                <a:lnTo>
                  <a:pt x="663900" y="5048860"/>
                </a:lnTo>
                <a:lnTo>
                  <a:pt x="677482" y="5036882"/>
                </a:lnTo>
                <a:lnTo>
                  <a:pt x="662927" y="5025368"/>
                </a:lnTo>
                <a:close/>
                <a:moveTo>
                  <a:pt x="790277" y="4619623"/>
                </a:moveTo>
                <a:lnTo>
                  <a:pt x="793458" y="4625353"/>
                </a:lnTo>
                <a:lnTo>
                  <a:pt x="796000" y="4623154"/>
                </a:lnTo>
                <a:lnTo>
                  <a:pt x="797878" y="4616564"/>
                </a:lnTo>
                <a:lnTo>
                  <a:pt x="794739" y="4615098"/>
                </a:lnTo>
                <a:lnTo>
                  <a:pt x="790975" y="4618918"/>
                </a:lnTo>
                <a:close/>
                <a:moveTo>
                  <a:pt x="670117" y="5000124"/>
                </a:moveTo>
                <a:lnTo>
                  <a:pt x="671394" y="5000195"/>
                </a:lnTo>
                <a:lnTo>
                  <a:pt x="670923" y="4999309"/>
                </a:lnTo>
                <a:close/>
                <a:moveTo>
                  <a:pt x="676050" y="4980869"/>
                </a:moveTo>
                <a:lnTo>
                  <a:pt x="676002" y="4983738"/>
                </a:lnTo>
                <a:lnTo>
                  <a:pt x="677985" y="4981450"/>
                </a:lnTo>
                <a:close/>
                <a:moveTo>
                  <a:pt x="1246306" y="3170194"/>
                </a:moveTo>
                <a:lnTo>
                  <a:pt x="1251953" y="3177710"/>
                </a:lnTo>
                <a:lnTo>
                  <a:pt x="1253511" y="3180414"/>
                </a:lnTo>
                <a:lnTo>
                  <a:pt x="1259689" y="3177385"/>
                </a:lnTo>
                <a:lnTo>
                  <a:pt x="1259373" y="3176416"/>
                </a:lnTo>
                <a:lnTo>
                  <a:pt x="1258774" y="3174407"/>
                </a:lnTo>
                <a:lnTo>
                  <a:pt x="1247063" y="3170547"/>
                </a:lnTo>
                <a:close/>
                <a:moveTo>
                  <a:pt x="2085496" y="505436"/>
                </a:moveTo>
                <a:lnTo>
                  <a:pt x="2085886" y="510396"/>
                </a:lnTo>
                <a:lnTo>
                  <a:pt x="2087125" y="506599"/>
                </a:lnTo>
                <a:close/>
                <a:moveTo>
                  <a:pt x="744559" y="4761273"/>
                </a:moveTo>
                <a:lnTo>
                  <a:pt x="744636" y="4761571"/>
                </a:lnTo>
                <a:lnTo>
                  <a:pt x="753648" y="4755271"/>
                </a:lnTo>
                <a:cubicBezTo>
                  <a:pt x="756603" y="4754510"/>
                  <a:pt x="760584" y="4754349"/>
                  <a:pt x="765223" y="4754469"/>
                </a:cubicBezTo>
                <a:lnTo>
                  <a:pt x="771247" y="4754806"/>
                </a:lnTo>
                <a:lnTo>
                  <a:pt x="774643" y="4750889"/>
                </a:lnTo>
                <a:lnTo>
                  <a:pt x="775515" y="4743322"/>
                </a:lnTo>
                <a:lnTo>
                  <a:pt x="775946" y="4741010"/>
                </a:lnTo>
                <a:lnTo>
                  <a:pt x="764064" y="4741968"/>
                </a:lnTo>
                <a:lnTo>
                  <a:pt x="752359" y="4753680"/>
                </a:lnTo>
                <a:close/>
                <a:moveTo>
                  <a:pt x="2087308" y="498383"/>
                </a:moveTo>
                <a:lnTo>
                  <a:pt x="2087553" y="498570"/>
                </a:lnTo>
                <a:cubicBezTo>
                  <a:pt x="2091948" y="501363"/>
                  <a:pt x="2098024" y="504701"/>
                  <a:pt x="2104851" y="508236"/>
                </a:cubicBezTo>
                <a:lnTo>
                  <a:pt x="2112705" y="512144"/>
                </a:lnTo>
                <a:lnTo>
                  <a:pt x="2116836" y="502155"/>
                </a:lnTo>
                <a:lnTo>
                  <a:pt x="2116781" y="498506"/>
                </a:lnTo>
                <a:lnTo>
                  <a:pt x="2111820" y="487813"/>
                </a:lnTo>
                <a:lnTo>
                  <a:pt x="2105771" y="480964"/>
                </a:lnTo>
                <a:lnTo>
                  <a:pt x="2097398" y="488294"/>
                </a:lnTo>
                <a:close/>
                <a:moveTo>
                  <a:pt x="849068" y="4429190"/>
                </a:moveTo>
                <a:lnTo>
                  <a:pt x="850866" y="4436124"/>
                </a:lnTo>
                <a:lnTo>
                  <a:pt x="857310" y="4431401"/>
                </a:lnTo>
                <a:close/>
                <a:moveTo>
                  <a:pt x="1678547" y="1794515"/>
                </a:moveTo>
                <a:lnTo>
                  <a:pt x="1679188" y="1802643"/>
                </a:lnTo>
                <a:lnTo>
                  <a:pt x="1679649" y="1803844"/>
                </a:lnTo>
                <a:lnTo>
                  <a:pt x="1680138" y="1803788"/>
                </a:lnTo>
                <a:lnTo>
                  <a:pt x="1682621" y="1790442"/>
                </a:lnTo>
                <a:close/>
                <a:moveTo>
                  <a:pt x="711997" y="4861767"/>
                </a:moveTo>
                <a:lnTo>
                  <a:pt x="722601" y="4870096"/>
                </a:lnTo>
                <a:lnTo>
                  <a:pt x="722445" y="4859750"/>
                </a:lnTo>
                <a:lnTo>
                  <a:pt x="712837" y="4860915"/>
                </a:lnTo>
                <a:close/>
                <a:moveTo>
                  <a:pt x="1739371" y="1600148"/>
                </a:moveTo>
                <a:lnTo>
                  <a:pt x="1739208" y="1603473"/>
                </a:lnTo>
                <a:lnTo>
                  <a:pt x="1748883" y="1599280"/>
                </a:lnTo>
                <a:lnTo>
                  <a:pt x="1742602" y="1599905"/>
                </a:lnTo>
                <a:close/>
                <a:moveTo>
                  <a:pt x="680045" y="4962728"/>
                </a:moveTo>
                <a:lnTo>
                  <a:pt x="676140" y="4975563"/>
                </a:lnTo>
                <a:lnTo>
                  <a:pt x="676113" y="4977169"/>
                </a:lnTo>
                <a:lnTo>
                  <a:pt x="678175" y="4981230"/>
                </a:lnTo>
                <a:lnTo>
                  <a:pt x="683438" y="4975158"/>
                </a:lnTo>
                <a:lnTo>
                  <a:pt x="692457" y="4965114"/>
                </a:lnTo>
                <a:lnTo>
                  <a:pt x="686460" y="4959241"/>
                </a:lnTo>
                <a:lnTo>
                  <a:pt x="686055" y="4958756"/>
                </a:lnTo>
                <a:close/>
                <a:moveTo>
                  <a:pt x="1358657" y="2807945"/>
                </a:moveTo>
                <a:lnTo>
                  <a:pt x="1354008" y="2835521"/>
                </a:lnTo>
                <a:lnTo>
                  <a:pt x="1353280" y="2839583"/>
                </a:lnTo>
                <a:lnTo>
                  <a:pt x="1361338" y="2829944"/>
                </a:lnTo>
                <a:lnTo>
                  <a:pt x="1362308" y="2829095"/>
                </a:lnTo>
                <a:lnTo>
                  <a:pt x="1371520" y="2812347"/>
                </a:lnTo>
                <a:lnTo>
                  <a:pt x="1368357" y="2811194"/>
                </a:lnTo>
                <a:close/>
                <a:moveTo>
                  <a:pt x="1656872" y="1861220"/>
                </a:moveTo>
                <a:lnTo>
                  <a:pt x="1657011" y="1861758"/>
                </a:lnTo>
                <a:lnTo>
                  <a:pt x="1660087" y="1860890"/>
                </a:lnTo>
                <a:lnTo>
                  <a:pt x="1659954" y="1859707"/>
                </a:lnTo>
                <a:close/>
                <a:moveTo>
                  <a:pt x="934876" y="4152317"/>
                </a:moveTo>
                <a:lnTo>
                  <a:pt x="937604" y="4151123"/>
                </a:lnTo>
                <a:lnTo>
                  <a:pt x="939546" y="4150329"/>
                </a:lnTo>
                <a:lnTo>
                  <a:pt x="940262" y="4147130"/>
                </a:lnTo>
                <a:close/>
                <a:moveTo>
                  <a:pt x="2117345" y="398256"/>
                </a:moveTo>
                <a:lnTo>
                  <a:pt x="2118367" y="411268"/>
                </a:lnTo>
                <a:lnTo>
                  <a:pt x="2119807" y="418786"/>
                </a:lnTo>
                <a:lnTo>
                  <a:pt x="2120111" y="415954"/>
                </a:lnTo>
                <a:cubicBezTo>
                  <a:pt x="2120773" y="412682"/>
                  <a:pt x="2122258" y="421248"/>
                  <a:pt x="2124046" y="434860"/>
                </a:cubicBezTo>
                <a:lnTo>
                  <a:pt x="2125206" y="444788"/>
                </a:lnTo>
                <a:lnTo>
                  <a:pt x="2125909" y="447571"/>
                </a:lnTo>
                <a:lnTo>
                  <a:pt x="2146787" y="432267"/>
                </a:lnTo>
                <a:lnTo>
                  <a:pt x="2153143" y="417950"/>
                </a:lnTo>
                <a:lnTo>
                  <a:pt x="2156282" y="411862"/>
                </a:lnTo>
                <a:lnTo>
                  <a:pt x="2144051" y="385492"/>
                </a:lnTo>
                <a:lnTo>
                  <a:pt x="2138001" y="378643"/>
                </a:lnTo>
                <a:lnTo>
                  <a:pt x="2129628" y="385973"/>
                </a:lnTo>
                <a:close/>
                <a:moveTo>
                  <a:pt x="980052" y="4006525"/>
                </a:moveTo>
                <a:lnTo>
                  <a:pt x="983233" y="4012256"/>
                </a:lnTo>
                <a:lnTo>
                  <a:pt x="985775" y="4010057"/>
                </a:lnTo>
                <a:lnTo>
                  <a:pt x="987653" y="4003467"/>
                </a:lnTo>
                <a:lnTo>
                  <a:pt x="984515" y="4002000"/>
                </a:lnTo>
                <a:lnTo>
                  <a:pt x="980750" y="4005820"/>
                </a:lnTo>
                <a:close/>
                <a:moveTo>
                  <a:pt x="690587" y="4923022"/>
                </a:moveTo>
                <a:lnTo>
                  <a:pt x="690265" y="4925629"/>
                </a:lnTo>
                <a:lnTo>
                  <a:pt x="691157" y="4926237"/>
                </a:lnTo>
                <a:lnTo>
                  <a:pt x="692285" y="4924538"/>
                </a:lnTo>
                <a:lnTo>
                  <a:pt x="691287" y="4923826"/>
                </a:lnTo>
                <a:close/>
                <a:moveTo>
                  <a:pt x="865852" y="4363712"/>
                </a:moveTo>
                <a:lnTo>
                  <a:pt x="869118" y="4368062"/>
                </a:lnTo>
                <a:lnTo>
                  <a:pt x="870548" y="4360377"/>
                </a:lnTo>
                <a:lnTo>
                  <a:pt x="867108" y="4362611"/>
                </a:lnTo>
                <a:close/>
                <a:moveTo>
                  <a:pt x="833621" y="4466032"/>
                </a:moveTo>
                <a:lnTo>
                  <a:pt x="834683" y="4467448"/>
                </a:lnTo>
                <a:lnTo>
                  <a:pt x="834649" y="4465133"/>
                </a:lnTo>
                <a:close/>
                <a:moveTo>
                  <a:pt x="782652" y="4627326"/>
                </a:moveTo>
                <a:lnTo>
                  <a:pt x="784211" y="4627413"/>
                </a:lnTo>
                <a:lnTo>
                  <a:pt x="786935" y="4627333"/>
                </a:lnTo>
                <a:lnTo>
                  <a:pt x="785733" y="4624212"/>
                </a:lnTo>
                <a:close/>
                <a:moveTo>
                  <a:pt x="1080742" y="3680346"/>
                </a:moveTo>
                <a:lnTo>
                  <a:pt x="1080936" y="3681097"/>
                </a:lnTo>
                <a:lnTo>
                  <a:pt x="1081235" y="3680103"/>
                </a:lnTo>
                <a:lnTo>
                  <a:pt x="1080863" y="3680294"/>
                </a:lnTo>
                <a:close/>
                <a:moveTo>
                  <a:pt x="843047" y="4434521"/>
                </a:moveTo>
                <a:lnTo>
                  <a:pt x="843482" y="4438240"/>
                </a:lnTo>
                <a:lnTo>
                  <a:pt x="844184" y="4441021"/>
                </a:lnTo>
                <a:lnTo>
                  <a:pt x="844972" y="4440444"/>
                </a:lnTo>
                <a:close/>
                <a:moveTo>
                  <a:pt x="2008251" y="734169"/>
                </a:moveTo>
                <a:lnTo>
                  <a:pt x="2014120" y="741986"/>
                </a:lnTo>
                <a:lnTo>
                  <a:pt x="2016278" y="745730"/>
                </a:lnTo>
                <a:lnTo>
                  <a:pt x="2025188" y="724710"/>
                </a:lnTo>
                <a:lnTo>
                  <a:pt x="2026219" y="722218"/>
                </a:lnTo>
                <a:lnTo>
                  <a:pt x="2009507" y="733068"/>
                </a:lnTo>
                <a:close/>
                <a:moveTo>
                  <a:pt x="810342" y="4536960"/>
                </a:moveTo>
                <a:lnTo>
                  <a:pt x="813485" y="4549401"/>
                </a:lnTo>
                <a:lnTo>
                  <a:pt x="823392" y="4544325"/>
                </a:lnTo>
                <a:lnTo>
                  <a:pt x="820299" y="4539330"/>
                </a:lnTo>
                <a:lnTo>
                  <a:pt x="818617" y="4537164"/>
                </a:lnTo>
                <a:close/>
                <a:moveTo>
                  <a:pt x="2062648" y="560549"/>
                </a:moveTo>
                <a:lnTo>
                  <a:pt x="2070058" y="565990"/>
                </a:lnTo>
                <a:lnTo>
                  <a:pt x="2070333" y="565911"/>
                </a:lnTo>
                <a:lnTo>
                  <a:pt x="2072661" y="555070"/>
                </a:lnTo>
                <a:lnTo>
                  <a:pt x="2072949" y="554066"/>
                </a:lnTo>
                <a:close/>
                <a:moveTo>
                  <a:pt x="769744" y="4662868"/>
                </a:moveTo>
                <a:lnTo>
                  <a:pt x="774771" y="4671587"/>
                </a:lnTo>
                <a:lnTo>
                  <a:pt x="780559" y="4665320"/>
                </a:lnTo>
                <a:lnTo>
                  <a:pt x="781525" y="4664486"/>
                </a:lnTo>
                <a:lnTo>
                  <a:pt x="781182" y="4664074"/>
                </a:lnTo>
                <a:lnTo>
                  <a:pt x="771558" y="4661844"/>
                </a:lnTo>
                <a:close/>
                <a:moveTo>
                  <a:pt x="792287" y="4590899"/>
                </a:moveTo>
                <a:lnTo>
                  <a:pt x="790925" y="4595371"/>
                </a:lnTo>
                <a:lnTo>
                  <a:pt x="791870" y="4594680"/>
                </a:lnTo>
                <a:lnTo>
                  <a:pt x="801824" y="4588915"/>
                </a:lnTo>
                <a:lnTo>
                  <a:pt x="794678" y="4590191"/>
                </a:lnTo>
                <a:close/>
                <a:moveTo>
                  <a:pt x="1364245" y="2774794"/>
                </a:moveTo>
                <a:lnTo>
                  <a:pt x="1361801" y="2789295"/>
                </a:lnTo>
                <a:lnTo>
                  <a:pt x="1373279" y="2799986"/>
                </a:lnTo>
                <a:lnTo>
                  <a:pt x="1377989" y="2802485"/>
                </a:lnTo>
                <a:lnTo>
                  <a:pt x="1385984" y="2790555"/>
                </a:lnTo>
                <a:lnTo>
                  <a:pt x="1384505" y="2779181"/>
                </a:lnTo>
                <a:lnTo>
                  <a:pt x="1382148" y="2766125"/>
                </a:lnTo>
                <a:lnTo>
                  <a:pt x="1379481" y="2763938"/>
                </a:lnTo>
                <a:lnTo>
                  <a:pt x="1367310" y="2772838"/>
                </a:lnTo>
                <a:close/>
                <a:moveTo>
                  <a:pt x="799292" y="4567112"/>
                </a:moveTo>
                <a:lnTo>
                  <a:pt x="799184" y="4567493"/>
                </a:lnTo>
                <a:lnTo>
                  <a:pt x="807598" y="4574104"/>
                </a:lnTo>
                <a:lnTo>
                  <a:pt x="809680" y="4573659"/>
                </a:lnTo>
                <a:lnTo>
                  <a:pt x="806654" y="4563541"/>
                </a:lnTo>
                <a:lnTo>
                  <a:pt x="803192" y="4565051"/>
                </a:lnTo>
                <a:close/>
                <a:moveTo>
                  <a:pt x="1534076" y="2231594"/>
                </a:moveTo>
                <a:lnTo>
                  <a:pt x="1539179" y="2232335"/>
                </a:lnTo>
                <a:lnTo>
                  <a:pt x="1539955" y="2228720"/>
                </a:lnTo>
                <a:lnTo>
                  <a:pt x="1540240" y="2227713"/>
                </a:lnTo>
                <a:close/>
                <a:moveTo>
                  <a:pt x="972427" y="4014228"/>
                </a:moveTo>
                <a:lnTo>
                  <a:pt x="973986" y="4014316"/>
                </a:lnTo>
                <a:lnTo>
                  <a:pt x="976710" y="4014235"/>
                </a:lnTo>
                <a:lnTo>
                  <a:pt x="975508" y="4011114"/>
                </a:lnTo>
                <a:close/>
                <a:moveTo>
                  <a:pt x="1264477" y="3086433"/>
                </a:moveTo>
                <a:lnTo>
                  <a:pt x="1266008" y="3085649"/>
                </a:lnTo>
                <a:lnTo>
                  <a:pt x="1267723" y="3083943"/>
                </a:lnTo>
                <a:close/>
                <a:moveTo>
                  <a:pt x="803063" y="4550703"/>
                </a:moveTo>
                <a:lnTo>
                  <a:pt x="802531" y="4555016"/>
                </a:lnTo>
                <a:lnTo>
                  <a:pt x="804008" y="4554259"/>
                </a:lnTo>
                <a:close/>
                <a:moveTo>
                  <a:pt x="1011771" y="3887957"/>
                </a:moveTo>
                <a:lnTo>
                  <a:pt x="1012902" y="3888589"/>
                </a:lnTo>
                <a:lnTo>
                  <a:pt x="1022352" y="3893293"/>
                </a:lnTo>
                <a:lnTo>
                  <a:pt x="1025039" y="3892552"/>
                </a:lnTo>
                <a:lnTo>
                  <a:pt x="1024889" y="3882672"/>
                </a:lnTo>
                <a:lnTo>
                  <a:pt x="1019179" y="3882057"/>
                </a:lnTo>
                <a:lnTo>
                  <a:pt x="1015204" y="3883926"/>
                </a:lnTo>
                <a:close/>
                <a:moveTo>
                  <a:pt x="2049274" y="593523"/>
                </a:moveTo>
                <a:lnTo>
                  <a:pt x="2057454" y="590464"/>
                </a:lnTo>
                <a:lnTo>
                  <a:pt x="2065638" y="587782"/>
                </a:lnTo>
                <a:lnTo>
                  <a:pt x="2067088" y="581030"/>
                </a:lnTo>
                <a:lnTo>
                  <a:pt x="2055430" y="587195"/>
                </a:lnTo>
                <a:close/>
                <a:moveTo>
                  <a:pt x="1641147" y="1889065"/>
                </a:moveTo>
                <a:lnTo>
                  <a:pt x="1648757" y="1894829"/>
                </a:lnTo>
                <a:lnTo>
                  <a:pt x="1655560" y="1898629"/>
                </a:lnTo>
                <a:lnTo>
                  <a:pt x="1659399" y="1894622"/>
                </a:lnTo>
                <a:lnTo>
                  <a:pt x="1654113" y="1878356"/>
                </a:lnTo>
                <a:lnTo>
                  <a:pt x="1648864" y="1881132"/>
                </a:lnTo>
                <a:close/>
                <a:moveTo>
                  <a:pt x="1000117" y="3923861"/>
                </a:moveTo>
                <a:lnTo>
                  <a:pt x="1003261" y="3936304"/>
                </a:lnTo>
                <a:lnTo>
                  <a:pt x="1013167" y="3931228"/>
                </a:lnTo>
                <a:lnTo>
                  <a:pt x="1010074" y="3926232"/>
                </a:lnTo>
                <a:lnTo>
                  <a:pt x="1008393" y="3924065"/>
                </a:lnTo>
                <a:close/>
                <a:moveTo>
                  <a:pt x="982062" y="3977801"/>
                </a:moveTo>
                <a:lnTo>
                  <a:pt x="978451" y="3989667"/>
                </a:lnTo>
                <a:lnTo>
                  <a:pt x="978451" y="3989668"/>
                </a:lnTo>
                <a:lnTo>
                  <a:pt x="980672" y="3990910"/>
                </a:lnTo>
                <a:lnTo>
                  <a:pt x="983221" y="3992180"/>
                </a:lnTo>
                <a:lnTo>
                  <a:pt x="985748" y="3989264"/>
                </a:lnTo>
                <a:lnTo>
                  <a:pt x="998125" y="3975477"/>
                </a:lnTo>
                <a:lnTo>
                  <a:pt x="997303" y="3974800"/>
                </a:lnTo>
                <a:lnTo>
                  <a:pt x="984453" y="3977094"/>
                </a:lnTo>
                <a:close/>
                <a:moveTo>
                  <a:pt x="989067" y="3954016"/>
                </a:moveTo>
                <a:lnTo>
                  <a:pt x="988959" y="3954396"/>
                </a:lnTo>
                <a:lnTo>
                  <a:pt x="997373" y="3961006"/>
                </a:lnTo>
                <a:lnTo>
                  <a:pt x="999455" y="3960561"/>
                </a:lnTo>
                <a:lnTo>
                  <a:pt x="996429" y="3950444"/>
                </a:lnTo>
                <a:lnTo>
                  <a:pt x="992967" y="3951953"/>
                </a:lnTo>
                <a:close/>
                <a:moveTo>
                  <a:pt x="1080857" y="3661435"/>
                </a:moveTo>
                <a:lnTo>
                  <a:pt x="1082435" y="3662223"/>
                </a:lnTo>
                <a:lnTo>
                  <a:pt x="1087429" y="3657262"/>
                </a:lnTo>
                <a:lnTo>
                  <a:pt x="1086143" y="3655829"/>
                </a:lnTo>
                <a:lnTo>
                  <a:pt x="1084294" y="3653761"/>
                </a:lnTo>
                <a:close/>
                <a:moveTo>
                  <a:pt x="1369233" y="2745850"/>
                </a:moveTo>
                <a:lnTo>
                  <a:pt x="1368279" y="2751368"/>
                </a:lnTo>
                <a:lnTo>
                  <a:pt x="1369438" y="2752145"/>
                </a:lnTo>
                <a:lnTo>
                  <a:pt x="1371556" y="2750918"/>
                </a:lnTo>
                <a:close/>
                <a:moveTo>
                  <a:pt x="1063401" y="3716227"/>
                </a:moveTo>
                <a:lnTo>
                  <a:pt x="1065890" y="3725822"/>
                </a:lnTo>
                <a:lnTo>
                  <a:pt x="1067886" y="3724359"/>
                </a:lnTo>
                <a:lnTo>
                  <a:pt x="1069113" y="3720290"/>
                </a:lnTo>
                <a:close/>
                <a:moveTo>
                  <a:pt x="1636324" y="1896499"/>
                </a:moveTo>
                <a:lnTo>
                  <a:pt x="1642975" y="1901032"/>
                </a:lnTo>
                <a:lnTo>
                  <a:pt x="1643917" y="1901913"/>
                </a:lnTo>
                <a:lnTo>
                  <a:pt x="1650149" y="1904585"/>
                </a:lnTo>
                <a:lnTo>
                  <a:pt x="1650383" y="1904323"/>
                </a:lnTo>
                <a:lnTo>
                  <a:pt x="1637112" y="1894858"/>
                </a:lnTo>
                <a:close/>
                <a:moveTo>
                  <a:pt x="1199123" y="3283823"/>
                </a:moveTo>
                <a:lnTo>
                  <a:pt x="1199441" y="3284373"/>
                </a:lnTo>
                <a:lnTo>
                  <a:pt x="1199684" y="3284083"/>
                </a:lnTo>
                <a:close/>
                <a:moveTo>
                  <a:pt x="1715486" y="1644385"/>
                </a:moveTo>
                <a:lnTo>
                  <a:pt x="1717444" y="1648270"/>
                </a:lnTo>
                <a:lnTo>
                  <a:pt x="1722965" y="1641666"/>
                </a:lnTo>
                <a:lnTo>
                  <a:pt x="1723255" y="1640317"/>
                </a:lnTo>
                <a:lnTo>
                  <a:pt x="1723541" y="1639312"/>
                </a:lnTo>
                <a:close/>
                <a:moveTo>
                  <a:pt x="992838" y="3937604"/>
                </a:moveTo>
                <a:lnTo>
                  <a:pt x="992306" y="3941918"/>
                </a:lnTo>
                <a:lnTo>
                  <a:pt x="993783" y="3941161"/>
                </a:lnTo>
                <a:close/>
                <a:moveTo>
                  <a:pt x="1077923" y="3666704"/>
                </a:moveTo>
                <a:lnTo>
                  <a:pt x="1079291" y="3665345"/>
                </a:lnTo>
                <a:lnTo>
                  <a:pt x="1078554" y="3665147"/>
                </a:lnTo>
                <a:close/>
                <a:moveTo>
                  <a:pt x="1472711" y="2410701"/>
                </a:moveTo>
                <a:lnTo>
                  <a:pt x="1473903" y="2409867"/>
                </a:lnTo>
                <a:lnTo>
                  <a:pt x="1484010" y="2409164"/>
                </a:lnTo>
                <a:lnTo>
                  <a:pt x="1478384" y="2404675"/>
                </a:lnTo>
                <a:lnTo>
                  <a:pt x="1473551" y="2409330"/>
                </a:lnTo>
                <a:close/>
                <a:moveTo>
                  <a:pt x="1172784" y="3361844"/>
                </a:moveTo>
                <a:lnTo>
                  <a:pt x="1171344" y="3369869"/>
                </a:lnTo>
                <a:lnTo>
                  <a:pt x="1175365" y="3385757"/>
                </a:lnTo>
                <a:lnTo>
                  <a:pt x="1177731" y="3365216"/>
                </a:lnTo>
                <a:lnTo>
                  <a:pt x="1173894" y="3360871"/>
                </a:lnTo>
                <a:close/>
                <a:moveTo>
                  <a:pt x="694602" y="4879413"/>
                </a:moveTo>
                <a:lnTo>
                  <a:pt x="694246" y="4886679"/>
                </a:lnTo>
                <a:lnTo>
                  <a:pt x="698366" y="4888730"/>
                </a:lnTo>
                <a:lnTo>
                  <a:pt x="708534" y="4882519"/>
                </a:lnTo>
                <a:lnTo>
                  <a:pt x="704893" y="4870338"/>
                </a:lnTo>
                <a:lnTo>
                  <a:pt x="704151" y="4869728"/>
                </a:lnTo>
                <a:lnTo>
                  <a:pt x="699649" y="4874292"/>
                </a:lnTo>
                <a:lnTo>
                  <a:pt x="699751" y="4874713"/>
                </a:lnTo>
                <a:cubicBezTo>
                  <a:pt x="700563" y="4878357"/>
                  <a:pt x="700841" y="4880071"/>
                  <a:pt x="700440" y="4879331"/>
                </a:cubicBezTo>
                <a:lnTo>
                  <a:pt x="698838" y="4875116"/>
                </a:lnTo>
                <a:close/>
                <a:moveTo>
                  <a:pt x="1218042" y="3217008"/>
                </a:moveTo>
                <a:lnTo>
                  <a:pt x="1221985" y="3237591"/>
                </a:lnTo>
                <a:lnTo>
                  <a:pt x="1223369" y="3243067"/>
                </a:lnTo>
                <a:lnTo>
                  <a:pt x="1224977" y="3244307"/>
                </a:lnTo>
                <a:lnTo>
                  <a:pt x="1226356" y="3242249"/>
                </a:lnTo>
                <a:cubicBezTo>
                  <a:pt x="1230252" y="3236913"/>
                  <a:pt x="1233151" y="3233362"/>
                  <a:pt x="1234266" y="3232258"/>
                </a:cubicBezTo>
                <a:cubicBezTo>
                  <a:pt x="1235381" y="3231151"/>
                  <a:pt x="1235035" y="3233257"/>
                  <a:pt x="1233773" y="3237342"/>
                </a:cubicBezTo>
                <a:lnTo>
                  <a:pt x="1229963" y="3248152"/>
                </a:lnTo>
                <a:lnTo>
                  <a:pt x="1232341" y="3249986"/>
                </a:lnTo>
                <a:lnTo>
                  <a:pt x="1245644" y="3243169"/>
                </a:lnTo>
                <a:lnTo>
                  <a:pt x="1261555" y="3227364"/>
                </a:lnTo>
                <a:lnTo>
                  <a:pt x="1258824" y="3220199"/>
                </a:lnTo>
                <a:lnTo>
                  <a:pt x="1247371" y="3195507"/>
                </a:lnTo>
                <a:lnTo>
                  <a:pt x="1230291" y="3208050"/>
                </a:lnTo>
                <a:close/>
                <a:moveTo>
                  <a:pt x="2037655" y="613841"/>
                </a:moveTo>
                <a:lnTo>
                  <a:pt x="2047112" y="628536"/>
                </a:lnTo>
                <a:lnTo>
                  <a:pt x="2052786" y="633225"/>
                </a:lnTo>
                <a:lnTo>
                  <a:pt x="2056440" y="633431"/>
                </a:lnTo>
                <a:lnTo>
                  <a:pt x="2064779" y="623811"/>
                </a:lnTo>
                <a:lnTo>
                  <a:pt x="2063502" y="620493"/>
                </a:lnTo>
                <a:lnTo>
                  <a:pt x="2063746" y="615232"/>
                </a:lnTo>
                <a:lnTo>
                  <a:pt x="2049200" y="604857"/>
                </a:lnTo>
                <a:lnTo>
                  <a:pt x="2040237" y="608086"/>
                </a:lnTo>
                <a:lnTo>
                  <a:pt x="2040193" y="608177"/>
                </a:lnTo>
                <a:close/>
                <a:moveTo>
                  <a:pt x="2083635" y="467427"/>
                </a:moveTo>
                <a:lnTo>
                  <a:pt x="2083738" y="468910"/>
                </a:lnTo>
                <a:lnTo>
                  <a:pt x="2090221" y="467078"/>
                </a:lnTo>
                <a:close/>
                <a:moveTo>
                  <a:pt x="2115866" y="365106"/>
                </a:moveTo>
                <a:lnTo>
                  <a:pt x="2116280" y="371108"/>
                </a:lnTo>
                <a:lnTo>
                  <a:pt x="2116557" y="383332"/>
                </a:lnTo>
                <a:lnTo>
                  <a:pt x="2128651" y="370708"/>
                </a:lnTo>
                <a:lnTo>
                  <a:pt x="2129935" y="369509"/>
                </a:lnTo>
                <a:lnTo>
                  <a:pt x="2125592" y="364591"/>
                </a:lnTo>
                <a:close/>
                <a:moveTo>
                  <a:pt x="1069438" y="3687010"/>
                </a:moveTo>
                <a:lnTo>
                  <a:pt x="1077398" y="3692827"/>
                </a:lnTo>
                <a:lnTo>
                  <a:pt x="1077725" y="3691741"/>
                </a:lnTo>
                <a:lnTo>
                  <a:pt x="1074856" y="3682913"/>
                </a:lnTo>
                <a:lnTo>
                  <a:pt x="1070606" y="3684767"/>
                </a:lnTo>
                <a:lnTo>
                  <a:pt x="1070310" y="3685499"/>
                </a:lnTo>
                <a:close/>
                <a:moveTo>
                  <a:pt x="773342" y="4626804"/>
                </a:moveTo>
                <a:lnTo>
                  <a:pt x="774715" y="4626881"/>
                </a:lnTo>
                <a:lnTo>
                  <a:pt x="776637" y="4624666"/>
                </a:lnTo>
                <a:close/>
                <a:moveTo>
                  <a:pt x="932583" y="4120855"/>
                </a:moveTo>
                <a:lnTo>
                  <a:pt x="933327" y="4120844"/>
                </a:lnTo>
                <a:lnTo>
                  <a:pt x="933142" y="4120211"/>
                </a:lnTo>
                <a:cubicBezTo>
                  <a:pt x="935118" y="4116650"/>
                  <a:pt x="939572" y="4113106"/>
                  <a:pt x="945485" y="4111581"/>
                </a:cubicBezTo>
                <a:lnTo>
                  <a:pt x="951807" y="4111142"/>
                </a:lnTo>
                <a:lnTo>
                  <a:pt x="952783" y="4108373"/>
                </a:lnTo>
                <a:lnTo>
                  <a:pt x="946656" y="4101133"/>
                </a:lnTo>
                <a:lnTo>
                  <a:pt x="942124" y="4095203"/>
                </a:lnTo>
                <a:lnTo>
                  <a:pt x="938984" y="4104110"/>
                </a:lnTo>
                <a:close/>
                <a:moveTo>
                  <a:pt x="1345276" y="2810729"/>
                </a:moveTo>
                <a:lnTo>
                  <a:pt x="1351459" y="2813812"/>
                </a:lnTo>
                <a:lnTo>
                  <a:pt x="1351493" y="2813832"/>
                </a:lnTo>
                <a:lnTo>
                  <a:pt x="1352155" y="2805767"/>
                </a:lnTo>
                <a:lnTo>
                  <a:pt x="1350812" y="2805317"/>
                </a:lnTo>
                <a:lnTo>
                  <a:pt x="1347668" y="2808895"/>
                </a:lnTo>
                <a:close/>
                <a:moveTo>
                  <a:pt x="717939" y="4802250"/>
                </a:moveTo>
                <a:lnTo>
                  <a:pt x="720072" y="4804274"/>
                </a:lnTo>
                <a:lnTo>
                  <a:pt x="723665" y="4804926"/>
                </a:lnTo>
                <a:lnTo>
                  <a:pt x="723874" y="4800603"/>
                </a:lnTo>
                <a:lnTo>
                  <a:pt x="724017" y="4799267"/>
                </a:lnTo>
                <a:close/>
                <a:moveTo>
                  <a:pt x="1002288" y="3899096"/>
                </a:moveTo>
                <a:lnTo>
                  <a:pt x="1004301" y="3900620"/>
                </a:lnTo>
                <a:lnTo>
                  <a:pt x="1010566" y="3896793"/>
                </a:lnTo>
                <a:lnTo>
                  <a:pt x="1006046" y="3894682"/>
                </a:lnTo>
                <a:close/>
                <a:moveTo>
                  <a:pt x="660247" y="4984062"/>
                </a:moveTo>
                <a:lnTo>
                  <a:pt x="661053" y="4995387"/>
                </a:lnTo>
                <a:lnTo>
                  <a:pt x="661280" y="4999629"/>
                </a:lnTo>
                <a:lnTo>
                  <a:pt x="662181" y="4999680"/>
                </a:lnTo>
                <a:lnTo>
                  <a:pt x="667716" y="4993294"/>
                </a:lnTo>
                <a:lnTo>
                  <a:pt x="665929" y="4989942"/>
                </a:lnTo>
                <a:close/>
                <a:moveTo>
                  <a:pt x="1613529" y="1956292"/>
                </a:moveTo>
                <a:lnTo>
                  <a:pt x="1617685" y="1963780"/>
                </a:lnTo>
                <a:lnTo>
                  <a:pt x="1641509" y="1963074"/>
                </a:lnTo>
                <a:cubicBezTo>
                  <a:pt x="1652056" y="1960834"/>
                  <a:pt x="1663321" y="1957900"/>
                  <a:pt x="1674496" y="1953752"/>
                </a:cubicBezTo>
                <a:lnTo>
                  <a:pt x="1677761" y="1952077"/>
                </a:lnTo>
                <a:lnTo>
                  <a:pt x="1676046" y="1945628"/>
                </a:lnTo>
                <a:lnTo>
                  <a:pt x="1673677" y="1946157"/>
                </a:lnTo>
                <a:cubicBezTo>
                  <a:pt x="1670239" y="1946481"/>
                  <a:pt x="1668108" y="1946056"/>
                  <a:pt x="1668288" y="1944620"/>
                </a:cubicBezTo>
                <a:cubicBezTo>
                  <a:pt x="1668424" y="1943543"/>
                  <a:pt x="1670279" y="1941447"/>
                  <a:pt x="1673194" y="1938696"/>
                </a:cubicBezTo>
                <a:lnTo>
                  <a:pt x="1673718" y="1938238"/>
                </a:lnTo>
                <a:lnTo>
                  <a:pt x="1671165" y="1930829"/>
                </a:lnTo>
                <a:lnTo>
                  <a:pt x="1668697" y="1923232"/>
                </a:lnTo>
                <a:lnTo>
                  <a:pt x="1655553" y="1919639"/>
                </a:lnTo>
                <a:lnTo>
                  <a:pt x="1657174" y="1933851"/>
                </a:lnTo>
                <a:cubicBezTo>
                  <a:pt x="1654916" y="1940294"/>
                  <a:pt x="1650246" y="1944571"/>
                  <a:pt x="1645197" y="1942679"/>
                </a:cubicBezTo>
                <a:cubicBezTo>
                  <a:pt x="1642674" y="1941733"/>
                  <a:pt x="1639282" y="1939347"/>
                  <a:pt x="1635348" y="1935945"/>
                </a:cubicBezTo>
                <a:lnTo>
                  <a:pt x="1634453" y="1935069"/>
                </a:lnTo>
                <a:lnTo>
                  <a:pt x="1614226" y="1955586"/>
                </a:lnTo>
                <a:close/>
                <a:moveTo>
                  <a:pt x="1353550" y="2781611"/>
                </a:moveTo>
                <a:lnTo>
                  <a:pt x="1354701" y="2782682"/>
                </a:lnTo>
                <a:lnTo>
                  <a:pt x="1354925" y="2780734"/>
                </a:lnTo>
                <a:close/>
                <a:moveTo>
                  <a:pt x="601307" y="5169326"/>
                </a:moveTo>
                <a:lnTo>
                  <a:pt x="614533" y="5182164"/>
                </a:lnTo>
                <a:lnTo>
                  <a:pt x="611896" y="5178961"/>
                </a:lnTo>
                <a:lnTo>
                  <a:pt x="604552" y="5163610"/>
                </a:lnTo>
                <a:close/>
                <a:moveTo>
                  <a:pt x="672293" y="4942231"/>
                </a:moveTo>
                <a:lnTo>
                  <a:pt x="671634" y="4945947"/>
                </a:lnTo>
                <a:lnTo>
                  <a:pt x="673459" y="4944337"/>
                </a:lnTo>
                <a:lnTo>
                  <a:pt x="673579" y="4943775"/>
                </a:lnTo>
                <a:close/>
                <a:moveTo>
                  <a:pt x="895375" y="4233917"/>
                </a:moveTo>
                <a:lnTo>
                  <a:pt x="885138" y="4294645"/>
                </a:lnTo>
                <a:lnTo>
                  <a:pt x="884410" y="4298706"/>
                </a:lnTo>
                <a:lnTo>
                  <a:pt x="892467" y="4289068"/>
                </a:lnTo>
                <a:lnTo>
                  <a:pt x="893437" y="4288219"/>
                </a:lnTo>
                <a:lnTo>
                  <a:pt x="903296" y="4270294"/>
                </a:lnTo>
                <a:cubicBezTo>
                  <a:pt x="913491" y="4253788"/>
                  <a:pt x="922860" y="4241799"/>
                  <a:pt x="925089" y="4239588"/>
                </a:cubicBezTo>
                <a:cubicBezTo>
                  <a:pt x="927317" y="4237376"/>
                  <a:pt x="923706" y="4248011"/>
                  <a:pt x="918619" y="4261629"/>
                </a:cubicBezTo>
                <a:lnTo>
                  <a:pt x="912219" y="4278376"/>
                </a:lnTo>
                <a:lnTo>
                  <a:pt x="926522" y="4278155"/>
                </a:lnTo>
                <a:cubicBezTo>
                  <a:pt x="932712" y="4281035"/>
                  <a:pt x="936509" y="4286102"/>
                  <a:pt x="934131" y="4290939"/>
                </a:cubicBezTo>
                <a:cubicBezTo>
                  <a:pt x="931756" y="4295778"/>
                  <a:pt x="923305" y="4303506"/>
                  <a:pt x="912410" y="4311861"/>
                </a:cubicBezTo>
                <a:lnTo>
                  <a:pt x="891196" y="4326259"/>
                </a:lnTo>
                <a:lnTo>
                  <a:pt x="890473" y="4328395"/>
                </a:lnTo>
                <a:lnTo>
                  <a:pt x="903000" y="4319214"/>
                </a:lnTo>
                <a:cubicBezTo>
                  <a:pt x="916064" y="4310858"/>
                  <a:pt x="929368" y="4303318"/>
                  <a:pt x="941533" y="4296904"/>
                </a:cubicBezTo>
                <a:lnTo>
                  <a:pt x="943310" y="4296034"/>
                </a:lnTo>
                <a:lnTo>
                  <a:pt x="944072" y="4280263"/>
                </a:lnTo>
                <a:cubicBezTo>
                  <a:pt x="944823" y="4270636"/>
                  <a:pt x="945608" y="4264044"/>
                  <a:pt x="946049" y="4261864"/>
                </a:cubicBezTo>
                <a:cubicBezTo>
                  <a:pt x="946710" y="4258594"/>
                  <a:pt x="948195" y="4267159"/>
                  <a:pt x="949983" y="4280771"/>
                </a:cubicBezTo>
                <a:lnTo>
                  <a:pt x="951308" y="4292112"/>
                </a:lnTo>
                <a:lnTo>
                  <a:pt x="973229" y="4281366"/>
                </a:lnTo>
                <a:lnTo>
                  <a:pt x="977000" y="4279803"/>
                </a:lnTo>
                <a:lnTo>
                  <a:pt x="971412" y="4267451"/>
                </a:lnTo>
                <a:cubicBezTo>
                  <a:pt x="961442" y="4244141"/>
                  <a:pt x="954455" y="4226718"/>
                  <a:pt x="952021" y="4220355"/>
                </a:cubicBezTo>
                <a:cubicBezTo>
                  <a:pt x="949587" y="4213992"/>
                  <a:pt x="952233" y="4215732"/>
                  <a:pt x="957995" y="4222620"/>
                </a:cubicBezTo>
                <a:lnTo>
                  <a:pt x="978212" y="4249794"/>
                </a:lnTo>
                <a:lnTo>
                  <a:pt x="982605" y="4251657"/>
                </a:lnTo>
                <a:lnTo>
                  <a:pt x="987843" y="4256367"/>
                </a:lnTo>
                <a:lnTo>
                  <a:pt x="997419" y="4214896"/>
                </a:lnTo>
                <a:lnTo>
                  <a:pt x="1004340" y="4201532"/>
                </a:lnTo>
                <a:lnTo>
                  <a:pt x="992821" y="4203372"/>
                </a:lnTo>
                <a:cubicBezTo>
                  <a:pt x="988780" y="4201244"/>
                  <a:pt x="989060" y="4196220"/>
                  <a:pt x="996563" y="4189538"/>
                </a:cubicBezTo>
                <a:lnTo>
                  <a:pt x="1007223" y="4183323"/>
                </a:lnTo>
                <a:lnTo>
                  <a:pt x="981046" y="4181411"/>
                </a:lnTo>
                <a:lnTo>
                  <a:pt x="967549" y="4180492"/>
                </a:lnTo>
                <a:lnTo>
                  <a:pt x="958750" y="4187535"/>
                </a:lnTo>
                <a:cubicBezTo>
                  <a:pt x="948456" y="4195408"/>
                  <a:pt x="934126" y="4205893"/>
                  <a:pt x="921115" y="4215381"/>
                </a:cubicBezTo>
                <a:lnTo>
                  <a:pt x="918657" y="4217178"/>
                </a:lnTo>
                <a:lnTo>
                  <a:pt x="918903" y="4221272"/>
                </a:lnTo>
                <a:cubicBezTo>
                  <a:pt x="917646" y="4223177"/>
                  <a:pt x="915776" y="4223938"/>
                  <a:pt x="913478" y="4223206"/>
                </a:cubicBezTo>
                <a:lnTo>
                  <a:pt x="912087" y="4221983"/>
                </a:lnTo>
                <a:lnTo>
                  <a:pt x="898440" y="4231962"/>
                </a:lnTo>
                <a:close/>
                <a:moveTo>
                  <a:pt x="1443031" y="2495336"/>
                </a:moveTo>
                <a:lnTo>
                  <a:pt x="1467309" y="2523067"/>
                </a:lnTo>
                <a:lnTo>
                  <a:pt x="1491462" y="2512425"/>
                </a:lnTo>
                <a:lnTo>
                  <a:pt x="1492434" y="2503388"/>
                </a:lnTo>
                <a:cubicBezTo>
                  <a:pt x="1492764" y="2501753"/>
                  <a:pt x="1493301" y="2503076"/>
                  <a:pt x="1493978" y="2506510"/>
                </a:cubicBezTo>
                <a:lnTo>
                  <a:pt x="1494660" y="2511016"/>
                </a:lnTo>
                <a:lnTo>
                  <a:pt x="1495397" y="2510691"/>
                </a:lnTo>
                <a:lnTo>
                  <a:pt x="1497991" y="2510067"/>
                </a:lnTo>
                <a:lnTo>
                  <a:pt x="1500652" y="2506365"/>
                </a:lnTo>
                <a:lnTo>
                  <a:pt x="1511314" y="2500149"/>
                </a:lnTo>
                <a:lnTo>
                  <a:pt x="1485137" y="2498237"/>
                </a:lnTo>
                <a:close/>
                <a:moveTo>
                  <a:pt x="765053" y="4645052"/>
                </a:moveTo>
                <a:lnTo>
                  <a:pt x="765969" y="4644595"/>
                </a:lnTo>
                <a:lnTo>
                  <a:pt x="765468" y="4644637"/>
                </a:lnTo>
                <a:close/>
                <a:moveTo>
                  <a:pt x="662724" y="4969151"/>
                </a:moveTo>
                <a:lnTo>
                  <a:pt x="660992" y="4976309"/>
                </a:lnTo>
                <a:lnTo>
                  <a:pt x="662905" y="4977158"/>
                </a:lnTo>
                <a:lnTo>
                  <a:pt x="669357" y="4984242"/>
                </a:lnTo>
                <a:lnTo>
                  <a:pt x="669823" y="4974209"/>
                </a:lnTo>
                <a:lnTo>
                  <a:pt x="665022" y="4968911"/>
                </a:lnTo>
                <a:lnTo>
                  <a:pt x="664660" y="4968474"/>
                </a:lnTo>
                <a:close/>
                <a:moveTo>
                  <a:pt x="737153" y="4732588"/>
                </a:moveTo>
                <a:lnTo>
                  <a:pt x="742701" y="4754110"/>
                </a:lnTo>
                <a:lnTo>
                  <a:pt x="744079" y="4759422"/>
                </a:lnTo>
                <a:lnTo>
                  <a:pt x="755359" y="4745406"/>
                </a:lnTo>
                <a:lnTo>
                  <a:pt x="757872" y="4742440"/>
                </a:lnTo>
                <a:lnTo>
                  <a:pt x="745902" y="4742031"/>
                </a:lnTo>
                <a:cubicBezTo>
                  <a:pt x="741896" y="4740443"/>
                  <a:pt x="741392" y="4736868"/>
                  <a:pt x="743367" y="4733308"/>
                </a:cubicBezTo>
                <a:cubicBezTo>
                  <a:pt x="745343" y="4729747"/>
                  <a:pt x="749798" y="4726204"/>
                  <a:pt x="755710" y="4724678"/>
                </a:cubicBezTo>
                <a:cubicBezTo>
                  <a:pt x="758667" y="4723916"/>
                  <a:pt x="762646" y="4723756"/>
                  <a:pt x="767285" y="4723875"/>
                </a:cubicBezTo>
                <a:lnTo>
                  <a:pt x="773310" y="4724212"/>
                </a:lnTo>
                <a:lnTo>
                  <a:pt x="778442" y="4718294"/>
                </a:lnTo>
                <a:lnTo>
                  <a:pt x="776837" y="4714082"/>
                </a:lnTo>
                <a:lnTo>
                  <a:pt x="761183" y="4722108"/>
                </a:lnTo>
                <a:close/>
                <a:moveTo>
                  <a:pt x="704922" y="4834908"/>
                </a:moveTo>
                <a:lnTo>
                  <a:pt x="708063" y="4847091"/>
                </a:lnTo>
                <a:lnTo>
                  <a:pt x="713474" y="4845933"/>
                </a:lnTo>
                <a:lnTo>
                  <a:pt x="720149" y="4838500"/>
                </a:lnTo>
                <a:lnTo>
                  <a:pt x="722142" y="4836419"/>
                </a:lnTo>
                <a:lnTo>
                  <a:pt x="722172" y="4835800"/>
                </a:lnTo>
                <a:lnTo>
                  <a:pt x="718070" y="4829174"/>
                </a:lnTo>
                <a:close/>
                <a:moveTo>
                  <a:pt x="1453712" y="2457519"/>
                </a:moveTo>
                <a:lnTo>
                  <a:pt x="1453948" y="2458053"/>
                </a:lnTo>
                <a:lnTo>
                  <a:pt x="1454234" y="2462815"/>
                </a:lnTo>
                <a:lnTo>
                  <a:pt x="1505958" y="2441628"/>
                </a:lnTo>
                <a:lnTo>
                  <a:pt x="1504116" y="2438332"/>
                </a:lnTo>
                <a:lnTo>
                  <a:pt x="1496003" y="2426073"/>
                </a:lnTo>
                <a:lnTo>
                  <a:pt x="1495480" y="2426090"/>
                </a:lnTo>
                <a:lnTo>
                  <a:pt x="1482257" y="2427155"/>
                </a:lnTo>
                <a:lnTo>
                  <a:pt x="1470552" y="2438866"/>
                </a:lnTo>
                <a:cubicBezTo>
                  <a:pt x="1460982" y="2448351"/>
                  <a:pt x="1455177" y="2453869"/>
                  <a:pt x="1455928" y="2452494"/>
                </a:cubicBezTo>
                <a:cubicBezTo>
                  <a:pt x="1456677" y="2451117"/>
                  <a:pt x="1463316" y="2442839"/>
                  <a:pt x="1473553" y="2430594"/>
                </a:cubicBezTo>
                <a:lnTo>
                  <a:pt x="1476065" y="2427626"/>
                </a:lnTo>
                <a:lnTo>
                  <a:pt x="1465301" y="2427259"/>
                </a:lnTo>
                <a:lnTo>
                  <a:pt x="1464142" y="2429915"/>
                </a:lnTo>
                <a:cubicBezTo>
                  <a:pt x="1461292" y="2437056"/>
                  <a:pt x="1458320" y="2444968"/>
                  <a:pt x="1455474" y="2452692"/>
                </a:cubicBezTo>
                <a:close/>
                <a:moveTo>
                  <a:pt x="1177797" y="3333022"/>
                </a:moveTo>
                <a:lnTo>
                  <a:pt x="1176293" y="3341945"/>
                </a:lnTo>
                <a:lnTo>
                  <a:pt x="1181404" y="3337163"/>
                </a:lnTo>
                <a:lnTo>
                  <a:pt x="1179495" y="3332152"/>
                </a:lnTo>
                <a:close/>
                <a:moveTo>
                  <a:pt x="780184" y="4594475"/>
                </a:moveTo>
                <a:lnTo>
                  <a:pt x="781169" y="4598572"/>
                </a:lnTo>
                <a:lnTo>
                  <a:pt x="782457" y="4599291"/>
                </a:lnTo>
                <a:lnTo>
                  <a:pt x="782715" y="4593729"/>
                </a:lnTo>
                <a:close/>
                <a:moveTo>
                  <a:pt x="1248877" y="3105784"/>
                </a:moveTo>
                <a:lnTo>
                  <a:pt x="1254425" y="3127305"/>
                </a:lnTo>
                <a:lnTo>
                  <a:pt x="1258610" y="3143441"/>
                </a:lnTo>
                <a:lnTo>
                  <a:pt x="1283230" y="3125395"/>
                </a:lnTo>
                <a:lnTo>
                  <a:pt x="1286430" y="3123542"/>
                </a:lnTo>
                <a:lnTo>
                  <a:pt x="1287240" y="3116518"/>
                </a:lnTo>
                <a:lnTo>
                  <a:pt x="1291328" y="3094540"/>
                </a:lnTo>
                <a:lnTo>
                  <a:pt x="1288561" y="3087278"/>
                </a:lnTo>
                <a:lnTo>
                  <a:pt x="1272907" y="3095305"/>
                </a:lnTo>
                <a:close/>
                <a:moveTo>
                  <a:pt x="949302" y="4055535"/>
                </a:moveTo>
                <a:lnTo>
                  <a:pt x="961620" y="4067008"/>
                </a:lnTo>
                <a:lnTo>
                  <a:pt x="962283" y="4066428"/>
                </a:lnTo>
                <a:lnTo>
                  <a:pt x="974364" y="4055774"/>
                </a:lnTo>
                <a:lnTo>
                  <a:pt x="974485" y="4055212"/>
                </a:lnTo>
                <a:lnTo>
                  <a:pt x="970957" y="4050976"/>
                </a:lnTo>
                <a:lnTo>
                  <a:pt x="961334" y="4048747"/>
                </a:lnTo>
                <a:close/>
                <a:moveTo>
                  <a:pt x="1441917" y="2489160"/>
                </a:moveTo>
                <a:lnTo>
                  <a:pt x="1453506" y="2488972"/>
                </a:lnTo>
                <a:cubicBezTo>
                  <a:pt x="1470099" y="2488930"/>
                  <a:pt x="1487848" y="2489145"/>
                  <a:pt x="1504035" y="2489811"/>
                </a:cubicBezTo>
                <a:lnTo>
                  <a:pt x="1524220" y="2491546"/>
                </a:lnTo>
                <a:lnTo>
                  <a:pt x="1526566" y="2488776"/>
                </a:lnTo>
                <a:lnTo>
                  <a:pt x="1514597" y="2488367"/>
                </a:lnTo>
                <a:cubicBezTo>
                  <a:pt x="1510590" y="2486781"/>
                  <a:pt x="1510086" y="2483205"/>
                  <a:pt x="1512062" y="2479645"/>
                </a:cubicBezTo>
                <a:lnTo>
                  <a:pt x="1522942" y="2472036"/>
                </a:lnTo>
                <a:lnTo>
                  <a:pt x="1517855" y="2462927"/>
                </a:lnTo>
                <a:lnTo>
                  <a:pt x="1517653" y="2463375"/>
                </a:lnTo>
                <a:cubicBezTo>
                  <a:pt x="1508654" y="2473119"/>
                  <a:pt x="1472400" y="2483568"/>
                  <a:pt x="1473121" y="2477822"/>
                </a:cubicBezTo>
                <a:cubicBezTo>
                  <a:pt x="1473393" y="2475669"/>
                  <a:pt x="1480542" y="2469437"/>
                  <a:pt x="1489297" y="2462046"/>
                </a:cubicBezTo>
                <a:lnTo>
                  <a:pt x="1496160" y="2455990"/>
                </a:lnTo>
                <a:lnTo>
                  <a:pt x="1490084" y="2458212"/>
                </a:lnTo>
                <a:lnTo>
                  <a:pt x="1454739" y="2471193"/>
                </a:lnTo>
                <a:lnTo>
                  <a:pt x="1455299" y="2480480"/>
                </a:lnTo>
                <a:cubicBezTo>
                  <a:pt x="1454042" y="2482386"/>
                  <a:pt x="1452171" y="2483147"/>
                  <a:pt x="1449874" y="2482416"/>
                </a:cubicBezTo>
                <a:lnTo>
                  <a:pt x="1445844" y="2478872"/>
                </a:lnTo>
                <a:lnTo>
                  <a:pt x="1441936" y="2489124"/>
                </a:lnTo>
                <a:close/>
                <a:moveTo>
                  <a:pt x="652095" y="4996412"/>
                </a:moveTo>
                <a:lnTo>
                  <a:pt x="653003" y="4997292"/>
                </a:lnTo>
                <a:lnTo>
                  <a:pt x="652986" y="4994843"/>
                </a:lnTo>
                <a:close/>
                <a:moveTo>
                  <a:pt x="1339067" y="2815489"/>
                </a:moveTo>
                <a:lnTo>
                  <a:pt x="1341879" y="2826333"/>
                </a:lnTo>
                <a:lnTo>
                  <a:pt x="1347173" y="2846889"/>
                </a:lnTo>
                <a:lnTo>
                  <a:pt x="1348951" y="2844762"/>
                </a:lnTo>
                <a:lnTo>
                  <a:pt x="1351337" y="2815732"/>
                </a:lnTo>
                <a:lnTo>
                  <a:pt x="1347546" y="2815025"/>
                </a:lnTo>
                <a:lnTo>
                  <a:pt x="1341714" y="2813460"/>
                </a:lnTo>
                <a:close/>
                <a:moveTo>
                  <a:pt x="807390" y="4501468"/>
                </a:moveTo>
                <a:lnTo>
                  <a:pt x="807066" y="4508072"/>
                </a:lnTo>
                <a:lnTo>
                  <a:pt x="814526" y="4513718"/>
                </a:lnTo>
                <a:lnTo>
                  <a:pt x="820791" y="4509891"/>
                </a:lnTo>
                <a:lnTo>
                  <a:pt x="816175" y="4507735"/>
                </a:lnTo>
                <a:close/>
                <a:moveTo>
                  <a:pt x="2058744" y="527622"/>
                </a:moveTo>
                <a:lnTo>
                  <a:pt x="2077574" y="529763"/>
                </a:lnTo>
                <a:lnTo>
                  <a:pt x="2073664" y="512140"/>
                </a:lnTo>
                <a:lnTo>
                  <a:pt x="2066247" y="519639"/>
                </a:lnTo>
                <a:lnTo>
                  <a:pt x="2064320" y="523937"/>
                </a:lnTo>
                <a:close/>
                <a:moveTo>
                  <a:pt x="900363" y="4204973"/>
                </a:moveTo>
                <a:lnTo>
                  <a:pt x="899131" y="4212101"/>
                </a:lnTo>
                <a:lnTo>
                  <a:pt x="902686" y="4210044"/>
                </a:lnTo>
                <a:close/>
                <a:moveTo>
                  <a:pt x="954828" y="4031955"/>
                </a:moveTo>
                <a:lnTo>
                  <a:pt x="955744" y="4031499"/>
                </a:lnTo>
                <a:lnTo>
                  <a:pt x="955243" y="4031539"/>
                </a:lnTo>
                <a:close/>
                <a:moveTo>
                  <a:pt x="910195" y="4172780"/>
                </a:moveTo>
                <a:lnTo>
                  <a:pt x="935923" y="4172364"/>
                </a:lnTo>
                <a:lnTo>
                  <a:pt x="936255" y="4168521"/>
                </a:lnTo>
                <a:lnTo>
                  <a:pt x="937817" y="4159079"/>
                </a:lnTo>
                <a:lnTo>
                  <a:pt x="924447" y="4163990"/>
                </a:lnTo>
                <a:lnTo>
                  <a:pt x="911695" y="4168647"/>
                </a:lnTo>
                <a:lnTo>
                  <a:pt x="911560" y="4168739"/>
                </a:lnTo>
                <a:close/>
                <a:moveTo>
                  <a:pt x="1605904" y="1963996"/>
                </a:moveTo>
                <a:lnTo>
                  <a:pt x="1607461" y="1964082"/>
                </a:lnTo>
                <a:lnTo>
                  <a:pt x="1610189" y="1964001"/>
                </a:lnTo>
                <a:lnTo>
                  <a:pt x="1608985" y="1960882"/>
                </a:lnTo>
                <a:close/>
                <a:moveTo>
                  <a:pt x="908398" y="4178098"/>
                </a:moveTo>
                <a:lnTo>
                  <a:pt x="917551" y="4198844"/>
                </a:lnTo>
                <a:lnTo>
                  <a:pt x="917703" y="4201348"/>
                </a:lnTo>
                <a:lnTo>
                  <a:pt x="923883" y="4197770"/>
                </a:lnTo>
                <a:cubicBezTo>
                  <a:pt x="936046" y="4191356"/>
                  <a:pt x="947072" y="4186073"/>
                  <a:pt x="955579" y="4182232"/>
                </a:cubicBezTo>
                <a:lnTo>
                  <a:pt x="960869" y="4180039"/>
                </a:lnTo>
                <a:lnTo>
                  <a:pt x="956168" y="4179720"/>
                </a:lnTo>
                <a:lnTo>
                  <a:pt x="950092" y="4181074"/>
                </a:lnTo>
                <a:cubicBezTo>
                  <a:pt x="946654" y="4181399"/>
                  <a:pt x="944523" y="4180974"/>
                  <a:pt x="944704" y="4179538"/>
                </a:cubicBezTo>
                <a:lnTo>
                  <a:pt x="945178" y="4178965"/>
                </a:lnTo>
                <a:lnTo>
                  <a:pt x="916491" y="4176962"/>
                </a:lnTo>
                <a:lnTo>
                  <a:pt x="908984" y="4176366"/>
                </a:lnTo>
                <a:close/>
                <a:moveTo>
                  <a:pt x="1703343" y="1653593"/>
                </a:moveTo>
                <a:lnTo>
                  <a:pt x="1702963" y="1654911"/>
                </a:lnTo>
                <a:lnTo>
                  <a:pt x="1703620" y="1656309"/>
                </a:lnTo>
                <a:lnTo>
                  <a:pt x="1704246" y="1655961"/>
                </a:lnTo>
                <a:close/>
                <a:moveTo>
                  <a:pt x="681026" y="4898475"/>
                </a:moveTo>
                <a:lnTo>
                  <a:pt x="682328" y="4900819"/>
                </a:lnTo>
                <a:lnTo>
                  <a:pt x="684870" y="4898622"/>
                </a:lnTo>
                <a:lnTo>
                  <a:pt x="685143" y="4897663"/>
                </a:lnTo>
                <a:close/>
                <a:moveTo>
                  <a:pt x="776036" y="4595703"/>
                </a:moveTo>
                <a:lnTo>
                  <a:pt x="779348" y="4597555"/>
                </a:lnTo>
                <a:lnTo>
                  <a:pt x="779188" y="4597131"/>
                </a:lnTo>
                <a:lnTo>
                  <a:pt x="778450" y="4594988"/>
                </a:lnTo>
                <a:close/>
                <a:moveTo>
                  <a:pt x="1308606" y="2903718"/>
                </a:moveTo>
                <a:lnTo>
                  <a:pt x="1314913" y="2903463"/>
                </a:lnTo>
                <a:lnTo>
                  <a:pt x="1339080" y="2903072"/>
                </a:lnTo>
                <a:lnTo>
                  <a:pt x="1341176" y="2891806"/>
                </a:lnTo>
                <a:lnTo>
                  <a:pt x="1333564" y="2894602"/>
                </a:lnTo>
                <a:close/>
                <a:moveTo>
                  <a:pt x="1647784" y="1825639"/>
                </a:moveTo>
                <a:lnTo>
                  <a:pt x="1658388" y="1833968"/>
                </a:lnTo>
                <a:lnTo>
                  <a:pt x="1658232" y="1823621"/>
                </a:lnTo>
                <a:lnTo>
                  <a:pt x="1648625" y="1824787"/>
                </a:lnTo>
                <a:close/>
                <a:moveTo>
                  <a:pt x="1615834" y="1926599"/>
                </a:moveTo>
                <a:lnTo>
                  <a:pt x="1611928" y="1939434"/>
                </a:lnTo>
                <a:lnTo>
                  <a:pt x="1611789" y="1947610"/>
                </a:lnTo>
                <a:lnTo>
                  <a:pt x="1619225" y="1939031"/>
                </a:lnTo>
                <a:lnTo>
                  <a:pt x="1628244" y="1928986"/>
                </a:lnTo>
                <a:lnTo>
                  <a:pt x="1622247" y="1923112"/>
                </a:lnTo>
                <a:lnTo>
                  <a:pt x="1621842" y="1922628"/>
                </a:lnTo>
                <a:close/>
                <a:moveTo>
                  <a:pt x="852909" y="4348276"/>
                </a:moveTo>
                <a:lnTo>
                  <a:pt x="855748" y="4350257"/>
                </a:lnTo>
                <a:lnTo>
                  <a:pt x="858240" y="4353576"/>
                </a:lnTo>
                <a:lnTo>
                  <a:pt x="865904" y="4346406"/>
                </a:lnTo>
                <a:lnTo>
                  <a:pt x="871416" y="4342365"/>
                </a:lnTo>
                <a:lnTo>
                  <a:pt x="870317" y="4339482"/>
                </a:lnTo>
                <a:lnTo>
                  <a:pt x="854663" y="4347510"/>
                </a:lnTo>
                <a:close/>
                <a:moveTo>
                  <a:pt x="1159751" y="3373971"/>
                </a:moveTo>
                <a:lnTo>
                  <a:pt x="1165795" y="3380205"/>
                </a:lnTo>
                <a:lnTo>
                  <a:pt x="1164711" y="3409206"/>
                </a:lnTo>
                <a:lnTo>
                  <a:pt x="1172140" y="3414562"/>
                </a:lnTo>
                <a:lnTo>
                  <a:pt x="1172384" y="3411596"/>
                </a:lnTo>
                <a:lnTo>
                  <a:pt x="1174470" y="3393500"/>
                </a:lnTo>
                <a:lnTo>
                  <a:pt x="1171671" y="3385373"/>
                </a:lnTo>
                <a:lnTo>
                  <a:pt x="1165964" y="3367813"/>
                </a:lnTo>
                <a:lnTo>
                  <a:pt x="1165521" y="3368202"/>
                </a:lnTo>
                <a:close/>
                <a:moveTo>
                  <a:pt x="1222801" y="3173713"/>
                </a:moveTo>
                <a:lnTo>
                  <a:pt x="1223944" y="3173696"/>
                </a:lnTo>
                <a:lnTo>
                  <a:pt x="1227155" y="3170343"/>
                </a:lnTo>
                <a:lnTo>
                  <a:pt x="1228438" y="3169142"/>
                </a:lnTo>
                <a:lnTo>
                  <a:pt x="1225723" y="3166066"/>
                </a:lnTo>
                <a:close/>
                <a:moveTo>
                  <a:pt x="1092712" y="3585191"/>
                </a:moveTo>
                <a:lnTo>
                  <a:pt x="1095786" y="3587095"/>
                </a:lnTo>
                <a:lnTo>
                  <a:pt x="1095862" y="3583907"/>
                </a:lnTo>
                <a:lnTo>
                  <a:pt x="1094834" y="3583813"/>
                </a:lnTo>
                <a:close/>
                <a:moveTo>
                  <a:pt x="614765" y="5102127"/>
                </a:moveTo>
                <a:lnTo>
                  <a:pt x="615100" y="5110651"/>
                </a:lnTo>
                <a:lnTo>
                  <a:pt x="613820" y="5128294"/>
                </a:lnTo>
                <a:lnTo>
                  <a:pt x="618905" y="5137440"/>
                </a:lnTo>
                <a:cubicBezTo>
                  <a:pt x="623344" y="5145865"/>
                  <a:pt x="626463" y="5152169"/>
                  <a:pt x="627552" y="5154472"/>
                </a:cubicBezTo>
                <a:cubicBezTo>
                  <a:pt x="629731" y="5159079"/>
                  <a:pt x="622999" y="5152034"/>
                  <a:pt x="614235" y="5141827"/>
                </a:cubicBezTo>
                <a:lnTo>
                  <a:pt x="612499" y="5139737"/>
                </a:lnTo>
                <a:lnTo>
                  <a:pt x="609832" y="5150769"/>
                </a:lnTo>
                <a:lnTo>
                  <a:pt x="613674" y="5170246"/>
                </a:lnTo>
                <a:lnTo>
                  <a:pt x="615125" y="5182737"/>
                </a:lnTo>
                <a:lnTo>
                  <a:pt x="630890" y="5198040"/>
                </a:lnTo>
                <a:lnTo>
                  <a:pt x="634356" y="5201859"/>
                </a:lnTo>
                <a:lnTo>
                  <a:pt x="635068" y="5197216"/>
                </a:lnTo>
                <a:cubicBezTo>
                  <a:pt x="636730" y="5186611"/>
                  <a:pt x="638290" y="5176732"/>
                  <a:pt x="639382" y="5169460"/>
                </a:cubicBezTo>
                <a:cubicBezTo>
                  <a:pt x="642655" y="5147643"/>
                  <a:pt x="648777" y="5134458"/>
                  <a:pt x="651746" y="5112543"/>
                </a:cubicBezTo>
                <a:lnTo>
                  <a:pt x="651856" y="5110875"/>
                </a:lnTo>
                <a:lnTo>
                  <a:pt x="642178" y="5109498"/>
                </a:lnTo>
                <a:close/>
                <a:moveTo>
                  <a:pt x="1710230" y="1624370"/>
                </a:moveTo>
                <a:lnTo>
                  <a:pt x="1708894" y="1632571"/>
                </a:lnTo>
                <a:lnTo>
                  <a:pt x="1710558" y="1635459"/>
                </a:lnTo>
                <a:lnTo>
                  <a:pt x="1716347" y="1629193"/>
                </a:lnTo>
                <a:lnTo>
                  <a:pt x="1729725" y="1617619"/>
                </a:lnTo>
                <a:lnTo>
                  <a:pt x="1730766" y="1613965"/>
                </a:lnTo>
                <a:lnTo>
                  <a:pt x="1712123" y="1623462"/>
                </a:lnTo>
                <a:close/>
                <a:moveTo>
                  <a:pt x="1170276" y="3336879"/>
                </a:moveTo>
                <a:lnTo>
                  <a:pt x="1171841" y="3337971"/>
                </a:lnTo>
                <a:lnTo>
                  <a:pt x="1172004" y="3335993"/>
                </a:lnTo>
                <a:close/>
                <a:moveTo>
                  <a:pt x="679147" y="4895089"/>
                </a:moveTo>
                <a:lnTo>
                  <a:pt x="679724" y="4896129"/>
                </a:lnTo>
                <a:lnTo>
                  <a:pt x="685725" y="4895620"/>
                </a:lnTo>
                <a:lnTo>
                  <a:pt x="686749" y="4892030"/>
                </a:lnTo>
                <a:lnTo>
                  <a:pt x="683610" y="4890563"/>
                </a:lnTo>
                <a:lnTo>
                  <a:pt x="679845" y="4894383"/>
                </a:lnTo>
                <a:close/>
                <a:moveTo>
                  <a:pt x="838578" y="4388749"/>
                </a:moveTo>
                <a:lnTo>
                  <a:pt x="847494" y="4423123"/>
                </a:lnTo>
                <a:lnTo>
                  <a:pt x="848065" y="4423398"/>
                </a:lnTo>
                <a:lnTo>
                  <a:pt x="860068" y="4429381"/>
                </a:lnTo>
                <a:lnTo>
                  <a:pt x="862494" y="4427600"/>
                </a:lnTo>
                <a:lnTo>
                  <a:pt x="863207" y="4418928"/>
                </a:lnTo>
                <a:lnTo>
                  <a:pt x="866723" y="4388426"/>
                </a:lnTo>
                <a:lnTo>
                  <a:pt x="862325" y="4378944"/>
                </a:lnTo>
                <a:lnTo>
                  <a:pt x="856276" y="4372094"/>
                </a:lnTo>
                <a:lnTo>
                  <a:pt x="847902" y="4379426"/>
                </a:lnTo>
                <a:close/>
                <a:moveTo>
                  <a:pt x="803771" y="4498888"/>
                </a:moveTo>
                <a:lnTo>
                  <a:pt x="804161" y="4503847"/>
                </a:lnTo>
                <a:lnTo>
                  <a:pt x="805400" y="4500049"/>
                </a:lnTo>
                <a:close/>
                <a:moveTo>
                  <a:pt x="1626375" y="1886895"/>
                </a:moveTo>
                <a:lnTo>
                  <a:pt x="1626052" y="1889502"/>
                </a:lnTo>
                <a:lnTo>
                  <a:pt x="1626943" y="1890109"/>
                </a:lnTo>
                <a:lnTo>
                  <a:pt x="1628073" y="1888409"/>
                </a:lnTo>
                <a:lnTo>
                  <a:pt x="1627075" y="1887698"/>
                </a:lnTo>
                <a:close/>
                <a:moveTo>
                  <a:pt x="805583" y="4491835"/>
                </a:moveTo>
                <a:lnTo>
                  <a:pt x="805828" y="4492022"/>
                </a:lnTo>
                <a:cubicBezTo>
                  <a:pt x="810223" y="4494816"/>
                  <a:pt x="816298" y="4498154"/>
                  <a:pt x="823127" y="4501689"/>
                </a:cubicBezTo>
                <a:lnTo>
                  <a:pt x="832577" y="4506390"/>
                </a:lnTo>
                <a:lnTo>
                  <a:pt x="835263" y="4505650"/>
                </a:lnTo>
                <a:lnTo>
                  <a:pt x="835056" y="4491958"/>
                </a:lnTo>
                <a:lnTo>
                  <a:pt x="830095" y="4481265"/>
                </a:lnTo>
                <a:lnTo>
                  <a:pt x="824046" y="4474416"/>
                </a:lnTo>
                <a:lnTo>
                  <a:pt x="815673" y="4481747"/>
                </a:lnTo>
                <a:close/>
                <a:moveTo>
                  <a:pt x="963717" y="3989823"/>
                </a:moveTo>
                <a:lnTo>
                  <a:pt x="963691" y="3991088"/>
                </a:lnTo>
                <a:lnTo>
                  <a:pt x="962949" y="4013696"/>
                </a:lnTo>
                <a:lnTo>
                  <a:pt x="964490" y="4013783"/>
                </a:lnTo>
                <a:lnTo>
                  <a:pt x="972829" y="4004165"/>
                </a:lnTo>
                <a:lnTo>
                  <a:pt x="971551" y="4000846"/>
                </a:lnTo>
                <a:lnTo>
                  <a:pt x="971796" y="3995585"/>
                </a:lnTo>
                <a:close/>
                <a:moveTo>
                  <a:pt x="965810" y="3982606"/>
                </a:moveTo>
                <a:lnTo>
                  <a:pt x="972232" y="3986193"/>
                </a:lnTo>
                <a:lnTo>
                  <a:pt x="972491" y="3980631"/>
                </a:lnTo>
                <a:close/>
                <a:moveTo>
                  <a:pt x="1952492" y="847876"/>
                </a:moveTo>
                <a:lnTo>
                  <a:pt x="1954519" y="865995"/>
                </a:lnTo>
                <a:lnTo>
                  <a:pt x="1957575" y="867701"/>
                </a:lnTo>
                <a:lnTo>
                  <a:pt x="1960151" y="868152"/>
                </a:lnTo>
                <a:lnTo>
                  <a:pt x="1972403" y="843010"/>
                </a:lnTo>
                <a:lnTo>
                  <a:pt x="1976629" y="833818"/>
                </a:lnTo>
                <a:lnTo>
                  <a:pt x="1958883" y="843204"/>
                </a:lnTo>
                <a:close/>
                <a:moveTo>
                  <a:pt x="1881613" y="1072453"/>
                </a:moveTo>
                <a:lnTo>
                  <a:pt x="1885859" y="1088918"/>
                </a:lnTo>
                <a:lnTo>
                  <a:pt x="1885754" y="1070648"/>
                </a:lnTo>
                <a:close/>
                <a:moveTo>
                  <a:pt x="776440" y="4579199"/>
                </a:moveTo>
                <a:lnTo>
                  <a:pt x="777488" y="4583339"/>
                </a:lnTo>
                <a:lnTo>
                  <a:pt x="783913" y="4581233"/>
                </a:lnTo>
                <a:lnTo>
                  <a:pt x="785363" y="4574480"/>
                </a:lnTo>
                <a:close/>
                <a:moveTo>
                  <a:pt x="630758" y="5039340"/>
                </a:moveTo>
                <a:lnTo>
                  <a:pt x="636360" y="5042591"/>
                </a:lnTo>
                <a:lnTo>
                  <a:pt x="653371" y="5053429"/>
                </a:lnTo>
                <a:lnTo>
                  <a:pt x="653308" y="5041466"/>
                </a:lnTo>
                <a:lnTo>
                  <a:pt x="653142" y="5017549"/>
                </a:lnTo>
                <a:lnTo>
                  <a:pt x="652991" y="5017429"/>
                </a:lnTo>
                <a:lnTo>
                  <a:pt x="652934" y="5017433"/>
                </a:lnTo>
                <a:lnTo>
                  <a:pt x="641229" y="5029146"/>
                </a:lnTo>
                <a:close/>
                <a:moveTo>
                  <a:pt x="1328772" y="2823381"/>
                </a:moveTo>
                <a:lnTo>
                  <a:pt x="1340546" y="2843804"/>
                </a:lnTo>
                <a:lnTo>
                  <a:pt x="1341002" y="2844711"/>
                </a:lnTo>
                <a:lnTo>
                  <a:pt x="1333014" y="2820130"/>
                </a:lnTo>
                <a:close/>
                <a:moveTo>
                  <a:pt x="1978017" y="762165"/>
                </a:moveTo>
                <a:lnTo>
                  <a:pt x="1979041" y="775176"/>
                </a:lnTo>
                <a:cubicBezTo>
                  <a:pt x="1980045" y="782921"/>
                  <a:pt x="1981624" y="791607"/>
                  <a:pt x="1984154" y="801865"/>
                </a:cubicBezTo>
                <a:lnTo>
                  <a:pt x="1986259" y="810195"/>
                </a:lnTo>
                <a:lnTo>
                  <a:pt x="1987911" y="809275"/>
                </a:lnTo>
                <a:lnTo>
                  <a:pt x="2006279" y="769317"/>
                </a:lnTo>
                <a:lnTo>
                  <a:pt x="2009948" y="760663"/>
                </a:lnTo>
                <a:lnTo>
                  <a:pt x="2004725" y="749401"/>
                </a:lnTo>
                <a:lnTo>
                  <a:pt x="1998676" y="742551"/>
                </a:lnTo>
                <a:lnTo>
                  <a:pt x="1990302" y="749883"/>
                </a:lnTo>
                <a:close/>
                <a:moveTo>
                  <a:pt x="2080689" y="435357"/>
                </a:moveTo>
                <a:lnTo>
                  <a:pt x="2082114" y="448082"/>
                </a:lnTo>
                <a:lnTo>
                  <a:pt x="2091860" y="449788"/>
                </a:lnTo>
                <a:cubicBezTo>
                  <a:pt x="2096171" y="451582"/>
                  <a:pt x="2100592" y="454562"/>
                  <a:pt x="2105241" y="459126"/>
                </a:cubicBezTo>
                <a:lnTo>
                  <a:pt x="2107539" y="462184"/>
                </a:lnTo>
                <a:lnTo>
                  <a:pt x="2108219" y="461992"/>
                </a:lnTo>
                <a:lnTo>
                  <a:pt x="2115400" y="455274"/>
                </a:lnTo>
                <a:lnTo>
                  <a:pt x="2116831" y="454224"/>
                </a:lnTo>
                <a:lnTo>
                  <a:pt x="2110263" y="429510"/>
                </a:lnTo>
                <a:lnTo>
                  <a:pt x="2105893" y="409818"/>
                </a:lnTo>
                <a:lnTo>
                  <a:pt x="2097481" y="418325"/>
                </a:lnTo>
                <a:close/>
                <a:moveTo>
                  <a:pt x="1086715" y="3589084"/>
                </a:moveTo>
                <a:lnTo>
                  <a:pt x="1091425" y="3604548"/>
                </a:lnTo>
                <a:lnTo>
                  <a:pt x="1095400" y="3603133"/>
                </a:lnTo>
                <a:lnTo>
                  <a:pt x="1095747" y="3588714"/>
                </a:lnTo>
                <a:lnTo>
                  <a:pt x="1094034" y="3587269"/>
                </a:lnTo>
                <a:lnTo>
                  <a:pt x="1092286" y="3585469"/>
                </a:lnTo>
                <a:close/>
                <a:moveTo>
                  <a:pt x="1712555" y="1602160"/>
                </a:moveTo>
                <a:lnTo>
                  <a:pt x="1712448" y="1606015"/>
                </a:lnTo>
                <a:lnTo>
                  <a:pt x="1711443" y="1615532"/>
                </a:lnTo>
                <a:lnTo>
                  <a:pt x="1724502" y="1609846"/>
                </a:lnTo>
                <a:lnTo>
                  <a:pt x="1733055" y="1606138"/>
                </a:lnTo>
                <a:lnTo>
                  <a:pt x="1734900" y="1600483"/>
                </a:lnTo>
                <a:close/>
                <a:moveTo>
                  <a:pt x="1301426" y="2906326"/>
                </a:moveTo>
                <a:lnTo>
                  <a:pt x="1301462" y="2906465"/>
                </a:lnTo>
                <a:lnTo>
                  <a:pt x="1306689" y="2906385"/>
                </a:lnTo>
                <a:cubicBezTo>
                  <a:pt x="1312879" y="2909264"/>
                  <a:pt x="1316677" y="2914329"/>
                  <a:pt x="1314300" y="2919167"/>
                </a:cubicBezTo>
                <a:lnTo>
                  <a:pt x="1306648" y="2926540"/>
                </a:lnTo>
                <a:lnTo>
                  <a:pt x="1315571" y="2960941"/>
                </a:lnTo>
                <a:lnTo>
                  <a:pt x="1333117" y="2950782"/>
                </a:lnTo>
                <a:lnTo>
                  <a:pt x="1337866" y="2909599"/>
                </a:lnTo>
                <a:lnTo>
                  <a:pt x="1338083" y="2908433"/>
                </a:lnTo>
                <a:lnTo>
                  <a:pt x="1325609" y="2907574"/>
                </a:lnTo>
                <a:lnTo>
                  <a:pt x="1302958" y="2905774"/>
                </a:lnTo>
                <a:close/>
                <a:moveTo>
                  <a:pt x="1925822" y="923554"/>
                </a:moveTo>
                <a:lnTo>
                  <a:pt x="1927524" y="926932"/>
                </a:lnTo>
                <a:lnTo>
                  <a:pt x="1931355" y="922347"/>
                </a:lnTo>
                <a:close/>
                <a:moveTo>
                  <a:pt x="870196" y="4274614"/>
                </a:moveTo>
                <a:lnTo>
                  <a:pt x="873007" y="4285457"/>
                </a:lnTo>
                <a:lnTo>
                  <a:pt x="878302" y="4306012"/>
                </a:lnTo>
                <a:lnTo>
                  <a:pt x="880082" y="4303885"/>
                </a:lnTo>
                <a:lnTo>
                  <a:pt x="882466" y="4274856"/>
                </a:lnTo>
                <a:lnTo>
                  <a:pt x="878676" y="4274148"/>
                </a:lnTo>
                <a:lnTo>
                  <a:pt x="872843" y="4272584"/>
                </a:lnTo>
                <a:close/>
                <a:moveTo>
                  <a:pt x="1199200" y="3229997"/>
                </a:moveTo>
                <a:lnTo>
                  <a:pt x="1210436" y="3235420"/>
                </a:lnTo>
                <a:lnTo>
                  <a:pt x="1208768" y="3229145"/>
                </a:lnTo>
                <a:lnTo>
                  <a:pt x="1207746" y="3224539"/>
                </a:lnTo>
                <a:lnTo>
                  <a:pt x="1207617" y="3224631"/>
                </a:lnTo>
                <a:close/>
                <a:moveTo>
                  <a:pt x="691396" y="4840869"/>
                </a:moveTo>
                <a:lnTo>
                  <a:pt x="692885" y="4846755"/>
                </a:lnTo>
                <a:lnTo>
                  <a:pt x="696468" y="4849570"/>
                </a:lnTo>
                <a:lnTo>
                  <a:pt x="698549" y="4849126"/>
                </a:lnTo>
                <a:lnTo>
                  <a:pt x="695523" y="4839007"/>
                </a:lnTo>
                <a:lnTo>
                  <a:pt x="692062" y="4840516"/>
                </a:lnTo>
                <a:close/>
                <a:moveTo>
                  <a:pt x="722491" y="4741498"/>
                </a:moveTo>
                <a:lnTo>
                  <a:pt x="723555" y="4742913"/>
                </a:lnTo>
                <a:lnTo>
                  <a:pt x="723520" y="4740598"/>
                </a:lnTo>
                <a:close/>
                <a:moveTo>
                  <a:pt x="671522" y="4902792"/>
                </a:moveTo>
                <a:lnTo>
                  <a:pt x="673081" y="4902879"/>
                </a:lnTo>
                <a:lnTo>
                  <a:pt x="675805" y="4902798"/>
                </a:lnTo>
                <a:lnTo>
                  <a:pt x="674625" y="4899736"/>
                </a:lnTo>
                <a:lnTo>
                  <a:pt x="674526" y="4899755"/>
                </a:lnTo>
                <a:close/>
                <a:moveTo>
                  <a:pt x="1025395" y="3778609"/>
                </a:moveTo>
                <a:lnTo>
                  <a:pt x="1026417" y="3791620"/>
                </a:lnTo>
                <a:lnTo>
                  <a:pt x="1027858" y="3799140"/>
                </a:lnTo>
                <a:lnTo>
                  <a:pt x="1028162" y="3796307"/>
                </a:lnTo>
                <a:cubicBezTo>
                  <a:pt x="1028492" y="3794672"/>
                  <a:pt x="1029029" y="3795995"/>
                  <a:pt x="1029706" y="3799429"/>
                </a:cubicBezTo>
                <a:lnTo>
                  <a:pt x="1029930" y="3800904"/>
                </a:lnTo>
                <a:lnTo>
                  <a:pt x="1049395" y="3762782"/>
                </a:lnTo>
                <a:lnTo>
                  <a:pt x="1046051" y="3758996"/>
                </a:lnTo>
                <a:lnTo>
                  <a:pt x="1037678" y="3766326"/>
                </a:lnTo>
                <a:close/>
                <a:moveTo>
                  <a:pt x="780923" y="4554000"/>
                </a:moveTo>
                <a:lnTo>
                  <a:pt x="788333" y="4559440"/>
                </a:lnTo>
                <a:lnTo>
                  <a:pt x="788608" y="4559362"/>
                </a:lnTo>
                <a:lnTo>
                  <a:pt x="790936" y="4548521"/>
                </a:lnTo>
                <a:lnTo>
                  <a:pt x="791223" y="4547515"/>
                </a:lnTo>
                <a:close/>
                <a:moveTo>
                  <a:pt x="1266445" y="3012374"/>
                </a:moveTo>
                <a:lnTo>
                  <a:pt x="1272316" y="3020191"/>
                </a:lnTo>
                <a:cubicBezTo>
                  <a:pt x="1278116" y="3029316"/>
                  <a:pt x="1284185" y="3039985"/>
                  <a:pt x="1289920" y="3050723"/>
                </a:cubicBezTo>
                <a:lnTo>
                  <a:pt x="1293381" y="3057596"/>
                </a:lnTo>
                <a:lnTo>
                  <a:pt x="1310712" y="3036864"/>
                </a:lnTo>
                <a:lnTo>
                  <a:pt x="1311682" y="3036013"/>
                </a:lnTo>
                <a:lnTo>
                  <a:pt x="1321542" y="3018090"/>
                </a:lnTo>
                <a:lnTo>
                  <a:pt x="1324404" y="3013819"/>
                </a:lnTo>
                <a:lnTo>
                  <a:pt x="1313913" y="2981541"/>
                </a:lnTo>
                <a:lnTo>
                  <a:pt x="1278543" y="3004298"/>
                </a:lnTo>
                <a:lnTo>
                  <a:pt x="1278706" y="3007021"/>
                </a:lnTo>
                <a:lnTo>
                  <a:pt x="1275941" y="3005972"/>
                </a:lnTo>
                <a:lnTo>
                  <a:pt x="1267704" y="3011272"/>
                </a:lnTo>
                <a:close/>
                <a:moveTo>
                  <a:pt x="1894364" y="1018989"/>
                </a:moveTo>
                <a:lnTo>
                  <a:pt x="1894380" y="1019053"/>
                </a:lnTo>
                <a:lnTo>
                  <a:pt x="1894393" y="1019020"/>
                </a:lnTo>
                <a:close/>
                <a:moveTo>
                  <a:pt x="699211" y="4812426"/>
                </a:moveTo>
                <a:lnTo>
                  <a:pt x="702355" y="4824868"/>
                </a:lnTo>
                <a:lnTo>
                  <a:pt x="712262" y="4819791"/>
                </a:lnTo>
                <a:lnTo>
                  <a:pt x="709169" y="4814796"/>
                </a:lnTo>
                <a:lnTo>
                  <a:pt x="707487" y="4812629"/>
                </a:lnTo>
                <a:close/>
                <a:moveTo>
                  <a:pt x="1434246" y="2478720"/>
                </a:moveTo>
                <a:lnTo>
                  <a:pt x="1433296" y="2484217"/>
                </a:lnTo>
                <a:lnTo>
                  <a:pt x="1437684" y="2489228"/>
                </a:lnTo>
                <a:lnTo>
                  <a:pt x="1440013" y="2489191"/>
                </a:lnTo>
                <a:lnTo>
                  <a:pt x="1440345" y="2485348"/>
                </a:lnTo>
                <a:lnTo>
                  <a:pt x="1441907" y="2475907"/>
                </a:lnTo>
                <a:close/>
                <a:moveTo>
                  <a:pt x="681125" y="4866473"/>
                </a:moveTo>
                <a:lnTo>
                  <a:pt x="677544" y="4878232"/>
                </a:lnTo>
                <a:lnTo>
                  <a:pt x="677545" y="4878233"/>
                </a:lnTo>
                <a:lnTo>
                  <a:pt x="679767" y="4879474"/>
                </a:lnTo>
                <a:lnTo>
                  <a:pt x="682317" y="4880742"/>
                </a:lnTo>
                <a:lnTo>
                  <a:pt x="684843" y="4877827"/>
                </a:lnTo>
                <a:lnTo>
                  <a:pt x="695518" y="4865937"/>
                </a:lnTo>
                <a:lnTo>
                  <a:pt x="695329" y="4865388"/>
                </a:lnTo>
                <a:lnTo>
                  <a:pt x="691385" y="4866154"/>
                </a:lnTo>
                <a:close/>
                <a:moveTo>
                  <a:pt x="964192" y="3967172"/>
                </a:moveTo>
                <a:lnTo>
                  <a:pt x="964105" y="3971340"/>
                </a:lnTo>
                <a:lnTo>
                  <a:pt x="965504" y="3970817"/>
                </a:lnTo>
                <a:lnTo>
                  <a:pt x="973688" y="3968135"/>
                </a:lnTo>
                <a:lnTo>
                  <a:pt x="975138" y="3961382"/>
                </a:lnTo>
                <a:close/>
                <a:moveTo>
                  <a:pt x="1333605" y="2794436"/>
                </a:moveTo>
                <a:lnTo>
                  <a:pt x="1336729" y="2806480"/>
                </a:lnTo>
                <a:lnTo>
                  <a:pt x="1337301" y="2806753"/>
                </a:lnTo>
                <a:lnTo>
                  <a:pt x="1340656" y="2808427"/>
                </a:lnTo>
                <a:lnTo>
                  <a:pt x="1349468" y="2804774"/>
                </a:lnTo>
                <a:lnTo>
                  <a:pt x="1341366" y="2794801"/>
                </a:lnTo>
                <a:lnTo>
                  <a:pt x="1339305" y="2790735"/>
                </a:lnTo>
                <a:close/>
                <a:moveTo>
                  <a:pt x="1761095" y="1434557"/>
                </a:moveTo>
                <a:lnTo>
                  <a:pt x="1756626" y="1460420"/>
                </a:lnTo>
                <a:cubicBezTo>
                  <a:pt x="1753207" y="1480741"/>
                  <a:pt x="1749147" y="1505245"/>
                  <a:pt x="1745870" y="1524229"/>
                </a:cubicBezTo>
                <a:lnTo>
                  <a:pt x="1741860" y="1546594"/>
                </a:lnTo>
                <a:lnTo>
                  <a:pt x="1742684" y="1549851"/>
                </a:lnTo>
                <a:lnTo>
                  <a:pt x="1766190" y="1536241"/>
                </a:lnTo>
                <a:lnTo>
                  <a:pt x="1767966" y="1535371"/>
                </a:lnTo>
                <a:lnTo>
                  <a:pt x="1768729" y="1519600"/>
                </a:lnTo>
                <a:cubicBezTo>
                  <a:pt x="1769481" y="1509972"/>
                  <a:pt x="1770266" y="1503381"/>
                  <a:pt x="1770706" y="1501201"/>
                </a:cubicBezTo>
                <a:cubicBezTo>
                  <a:pt x="1771037" y="1499566"/>
                  <a:pt x="1771574" y="1500889"/>
                  <a:pt x="1772251" y="1504322"/>
                </a:cubicBezTo>
                <a:lnTo>
                  <a:pt x="1772698" y="1507276"/>
                </a:lnTo>
                <a:lnTo>
                  <a:pt x="1773537" y="1470364"/>
                </a:lnTo>
                <a:lnTo>
                  <a:pt x="1774821" y="1452573"/>
                </a:lnTo>
                <a:lnTo>
                  <a:pt x="1774211" y="1452790"/>
                </a:lnTo>
                <a:cubicBezTo>
                  <a:pt x="1771914" y="1452059"/>
                  <a:pt x="1769192" y="1449836"/>
                  <a:pt x="1766235" y="1445775"/>
                </a:cubicBezTo>
                <a:close/>
                <a:moveTo>
                  <a:pt x="1436758" y="2464183"/>
                </a:moveTo>
                <a:lnTo>
                  <a:pt x="1435650" y="2470594"/>
                </a:lnTo>
                <a:lnTo>
                  <a:pt x="1439021" y="2469120"/>
                </a:lnTo>
                <a:close/>
                <a:moveTo>
                  <a:pt x="2041338" y="544901"/>
                </a:moveTo>
                <a:lnTo>
                  <a:pt x="2055358" y="555194"/>
                </a:lnTo>
                <a:lnTo>
                  <a:pt x="2065753" y="543945"/>
                </a:lnTo>
                <a:lnTo>
                  <a:pt x="2069501" y="540704"/>
                </a:lnTo>
                <a:lnTo>
                  <a:pt x="2049282" y="536843"/>
                </a:lnTo>
                <a:close/>
                <a:moveTo>
                  <a:pt x="2064772" y="469985"/>
                </a:moveTo>
                <a:lnTo>
                  <a:pt x="2068089" y="469887"/>
                </a:lnTo>
                <a:lnTo>
                  <a:pt x="2067926" y="468438"/>
                </a:lnTo>
                <a:close/>
                <a:moveTo>
                  <a:pt x="1299501" y="2898865"/>
                </a:moveTo>
                <a:lnTo>
                  <a:pt x="1300320" y="2902036"/>
                </a:lnTo>
                <a:lnTo>
                  <a:pt x="1340714" y="2884364"/>
                </a:lnTo>
                <a:lnTo>
                  <a:pt x="1339187" y="2880359"/>
                </a:lnTo>
                <a:lnTo>
                  <a:pt x="1323533" y="2888386"/>
                </a:lnTo>
                <a:close/>
                <a:moveTo>
                  <a:pt x="1769130" y="1407681"/>
                </a:moveTo>
                <a:lnTo>
                  <a:pt x="1776806" y="1425077"/>
                </a:lnTo>
                <a:lnTo>
                  <a:pt x="1777912" y="1409744"/>
                </a:lnTo>
                <a:lnTo>
                  <a:pt x="1782214" y="1391589"/>
                </a:lnTo>
                <a:lnTo>
                  <a:pt x="1772292" y="1398322"/>
                </a:lnTo>
                <a:close/>
                <a:moveTo>
                  <a:pt x="1444794" y="2437307"/>
                </a:moveTo>
                <a:lnTo>
                  <a:pt x="1449138" y="2447152"/>
                </a:lnTo>
                <a:lnTo>
                  <a:pt x="1457440" y="2423589"/>
                </a:lnTo>
                <a:lnTo>
                  <a:pt x="1459397" y="2420182"/>
                </a:lnTo>
                <a:lnTo>
                  <a:pt x="1453877" y="2423929"/>
                </a:lnTo>
                <a:lnTo>
                  <a:pt x="1445017" y="2436646"/>
                </a:lnTo>
                <a:close/>
                <a:moveTo>
                  <a:pt x="767550" y="4586975"/>
                </a:moveTo>
                <a:lnTo>
                  <a:pt x="774759" y="4584277"/>
                </a:lnTo>
                <a:lnTo>
                  <a:pt x="773560" y="4580795"/>
                </a:lnTo>
                <a:close/>
                <a:moveTo>
                  <a:pt x="691933" y="4826168"/>
                </a:moveTo>
                <a:lnTo>
                  <a:pt x="691401" y="4830482"/>
                </a:lnTo>
                <a:lnTo>
                  <a:pt x="692878" y="4829724"/>
                </a:lnTo>
                <a:close/>
                <a:moveTo>
                  <a:pt x="970698" y="3940902"/>
                </a:moveTo>
                <a:lnTo>
                  <a:pt x="978108" y="3946342"/>
                </a:lnTo>
                <a:lnTo>
                  <a:pt x="978383" y="3946265"/>
                </a:lnTo>
                <a:lnTo>
                  <a:pt x="980711" y="3935423"/>
                </a:lnTo>
                <a:lnTo>
                  <a:pt x="980998" y="3934418"/>
                </a:lnTo>
                <a:close/>
                <a:moveTo>
                  <a:pt x="1878068" y="1058541"/>
                </a:moveTo>
                <a:lnTo>
                  <a:pt x="1879047" y="1062412"/>
                </a:lnTo>
                <a:lnTo>
                  <a:pt x="1886283" y="1058705"/>
                </a:lnTo>
                <a:lnTo>
                  <a:pt x="1886985" y="1055180"/>
                </a:lnTo>
                <a:lnTo>
                  <a:pt x="1878717" y="1058395"/>
                </a:lnTo>
                <a:close/>
                <a:moveTo>
                  <a:pt x="1214371" y="3164740"/>
                </a:moveTo>
                <a:lnTo>
                  <a:pt x="1214380" y="3164884"/>
                </a:lnTo>
                <a:lnTo>
                  <a:pt x="1214481" y="3164733"/>
                </a:lnTo>
                <a:close/>
                <a:moveTo>
                  <a:pt x="1630390" y="1843285"/>
                </a:moveTo>
                <a:lnTo>
                  <a:pt x="1630033" y="1850551"/>
                </a:lnTo>
                <a:lnTo>
                  <a:pt x="1634154" y="1852601"/>
                </a:lnTo>
                <a:lnTo>
                  <a:pt x="1644323" y="1846390"/>
                </a:lnTo>
                <a:lnTo>
                  <a:pt x="1640679" y="1834208"/>
                </a:lnTo>
                <a:lnTo>
                  <a:pt x="1639938" y="1833599"/>
                </a:lnTo>
                <a:close/>
                <a:moveTo>
                  <a:pt x="586310" y="5156700"/>
                </a:moveTo>
                <a:lnTo>
                  <a:pt x="587997" y="5158044"/>
                </a:lnTo>
                <a:lnTo>
                  <a:pt x="589353" y="5154076"/>
                </a:lnTo>
                <a:lnTo>
                  <a:pt x="586865" y="5156640"/>
                </a:lnTo>
                <a:close/>
                <a:moveTo>
                  <a:pt x="1282027" y="2947252"/>
                </a:moveTo>
                <a:lnTo>
                  <a:pt x="1296165" y="2954286"/>
                </a:lnTo>
                <a:lnTo>
                  <a:pt x="1307011" y="2959502"/>
                </a:lnTo>
                <a:lnTo>
                  <a:pt x="1299276" y="2933638"/>
                </a:lnTo>
                <a:lnTo>
                  <a:pt x="1292577" y="2940091"/>
                </a:lnTo>
                <a:close/>
                <a:moveTo>
                  <a:pt x="1653727" y="1766121"/>
                </a:moveTo>
                <a:lnTo>
                  <a:pt x="1655860" y="1768145"/>
                </a:lnTo>
                <a:lnTo>
                  <a:pt x="1659453" y="1768798"/>
                </a:lnTo>
                <a:lnTo>
                  <a:pt x="1659662" y="1764475"/>
                </a:lnTo>
                <a:lnTo>
                  <a:pt x="1659805" y="1763139"/>
                </a:lnTo>
                <a:close/>
                <a:moveTo>
                  <a:pt x="1163833" y="3321319"/>
                </a:moveTo>
                <a:lnTo>
                  <a:pt x="1165412" y="3322108"/>
                </a:lnTo>
                <a:lnTo>
                  <a:pt x="1170407" y="3317146"/>
                </a:lnTo>
                <a:lnTo>
                  <a:pt x="1169120" y="3315714"/>
                </a:lnTo>
                <a:lnTo>
                  <a:pt x="1167272" y="3313647"/>
                </a:lnTo>
                <a:close/>
                <a:moveTo>
                  <a:pt x="2023724" y="588540"/>
                </a:moveTo>
                <a:lnTo>
                  <a:pt x="2027386" y="597882"/>
                </a:lnTo>
                <a:lnTo>
                  <a:pt x="2029372" y="600967"/>
                </a:lnTo>
                <a:lnTo>
                  <a:pt x="2030641" y="600492"/>
                </a:lnTo>
                <a:lnTo>
                  <a:pt x="2034638" y="594470"/>
                </a:lnTo>
                <a:lnTo>
                  <a:pt x="2033642" y="593759"/>
                </a:lnTo>
                <a:lnTo>
                  <a:pt x="2029560" y="589081"/>
                </a:lnTo>
                <a:lnTo>
                  <a:pt x="2027866" y="588412"/>
                </a:lnTo>
                <a:close/>
                <a:moveTo>
                  <a:pt x="859900" y="4282506"/>
                </a:moveTo>
                <a:lnTo>
                  <a:pt x="871675" y="4302928"/>
                </a:lnTo>
                <a:lnTo>
                  <a:pt x="872133" y="4303836"/>
                </a:lnTo>
                <a:lnTo>
                  <a:pt x="864143" y="4279253"/>
                </a:lnTo>
                <a:close/>
                <a:moveTo>
                  <a:pt x="772410" y="4559938"/>
                </a:moveTo>
                <a:lnTo>
                  <a:pt x="772060" y="4561883"/>
                </a:lnTo>
                <a:lnTo>
                  <a:pt x="772569" y="4563896"/>
                </a:lnTo>
                <a:lnTo>
                  <a:pt x="776550" y="4562772"/>
                </a:lnTo>
                <a:lnTo>
                  <a:pt x="772742" y="4559691"/>
                </a:lnTo>
                <a:close/>
                <a:moveTo>
                  <a:pt x="964588" y="3948268"/>
                </a:moveTo>
                <a:lnTo>
                  <a:pt x="964548" y="3950175"/>
                </a:lnTo>
                <a:lnTo>
                  <a:pt x="966325" y="3949673"/>
                </a:lnTo>
                <a:close/>
                <a:moveTo>
                  <a:pt x="1880729" y="1039662"/>
                </a:moveTo>
                <a:lnTo>
                  <a:pt x="1881018" y="1039847"/>
                </a:lnTo>
                <a:lnTo>
                  <a:pt x="1881055" y="1039813"/>
                </a:lnTo>
                <a:close/>
                <a:moveTo>
                  <a:pt x="637644" y="4984218"/>
                </a:moveTo>
                <a:lnTo>
                  <a:pt x="638784" y="4985129"/>
                </a:lnTo>
                <a:lnTo>
                  <a:pt x="639921" y="4981805"/>
                </a:lnTo>
                <a:close/>
                <a:moveTo>
                  <a:pt x="1899182" y="979042"/>
                </a:moveTo>
                <a:lnTo>
                  <a:pt x="1905054" y="986860"/>
                </a:lnTo>
                <a:lnTo>
                  <a:pt x="1905692" y="987966"/>
                </a:lnTo>
                <a:lnTo>
                  <a:pt x="1912091" y="970377"/>
                </a:lnTo>
                <a:lnTo>
                  <a:pt x="1900439" y="977942"/>
                </a:lnTo>
                <a:close/>
                <a:moveTo>
                  <a:pt x="1159902" y="3325501"/>
                </a:moveTo>
                <a:lnTo>
                  <a:pt x="1160332" y="3327155"/>
                </a:lnTo>
                <a:lnTo>
                  <a:pt x="1162269" y="3325230"/>
                </a:lnTo>
                <a:lnTo>
                  <a:pt x="1160878" y="3324856"/>
                </a:lnTo>
                <a:close/>
                <a:moveTo>
                  <a:pt x="818478" y="4409024"/>
                </a:moveTo>
                <a:lnTo>
                  <a:pt x="826311" y="4412920"/>
                </a:lnTo>
                <a:lnTo>
                  <a:pt x="824168" y="4403270"/>
                </a:lnTo>
                <a:close/>
                <a:moveTo>
                  <a:pt x="1640709" y="1798780"/>
                </a:moveTo>
                <a:lnTo>
                  <a:pt x="1643851" y="1810963"/>
                </a:lnTo>
                <a:lnTo>
                  <a:pt x="1649262" y="1809806"/>
                </a:lnTo>
                <a:lnTo>
                  <a:pt x="1655937" y="1802370"/>
                </a:lnTo>
                <a:lnTo>
                  <a:pt x="1657929" y="1800291"/>
                </a:lnTo>
                <a:lnTo>
                  <a:pt x="1657960" y="1799672"/>
                </a:lnTo>
                <a:lnTo>
                  <a:pt x="1653859" y="1793046"/>
                </a:lnTo>
                <a:close/>
                <a:moveTo>
                  <a:pt x="755930" y="4607291"/>
                </a:moveTo>
                <a:lnTo>
                  <a:pt x="761935" y="4616623"/>
                </a:lnTo>
                <a:lnTo>
                  <a:pt x="777330" y="4605337"/>
                </a:lnTo>
                <a:lnTo>
                  <a:pt x="767475" y="4598308"/>
                </a:lnTo>
                <a:lnTo>
                  <a:pt x="758512" y="4601536"/>
                </a:lnTo>
                <a:lnTo>
                  <a:pt x="758467" y="4601629"/>
                </a:lnTo>
                <a:close/>
                <a:moveTo>
                  <a:pt x="834140" y="4358558"/>
                </a:moveTo>
                <a:lnTo>
                  <a:pt x="834556" y="4364559"/>
                </a:lnTo>
                <a:lnTo>
                  <a:pt x="834578" y="4365559"/>
                </a:lnTo>
                <a:lnTo>
                  <a:pt x="837817" y="4365510"/>
                </a:lnTo>
                <a:lnTo>
                  <a:pt x="842229" y="4369063"/>
                </a:lnTo>
                <a:lnTo>
                  <a:pt x="846926" y="4364161"/>
                </a:lnTo>
                <a:lnTo>
                  <a:pt x="848209" y="4362961"/>
                </a:lnTo>
                <a:lnTo>
                  <a:pt x="843866" y="4358044"/>
                </a:lnTo>
                <a:close/>
                <a:moveTo>
                  <a:pt x="2064747" y="451527"/>
                </a:moveTo>
                <a:lnTo>
                  <a:pt x="2066488" y="451048"/>
                </a:lnTo>
                <a:lnTo>
                  <a:pt x="2066468" y="449784"/>
                </a:lnTo>
                <a:close/>
                <a:moveTo>
                  <a:pt x="1254669" y="3022684"/>
                </a:moveTo>
                <a:lnTo>
                  <a:pt x="1251414" y="3041994"/>
                </a:lnTo>
                <a:lnTo>
                  <a:pt x="1252074" y="3044744"/>
                </a:lnTo>
                <a:cubicBezTo>
                  <a:pt x="1252885" y="3048389"/>
                  <a:pt x="1253163" y="3050102"/>
                  <a:pt x="1252763" y="3049362"/>
                </a:cubicBezTo>
                <a:lnTo>
                  <a:pt x="1250969" y="3044638"/>
                </a:lnTo>
                <a:lnTo>
                  <a:pt x="1244941" y="3080395"/>
                </a:lnTo>
                <a:lnTo>
                  <a:pt x="1243900" y="3086204"/>
                </a:lnTo>
                <a:lnTo>
                  <a:pt x="1244454" y="3088400"/>
                </a:lnTo>
                <a:lnTo>
                  <a:pt x="1251684" y="3084374"/>
                </a:lnTo>
                <a:cubicBezTo>
                  <a:pt x="1259695" y="3080470"/>
                  <a:pt x="1266677" y="3077288"/>
                  <a:pt x="1272048" y="3074965"/>
                </a:cubicBezTo>
                <a:lnTo>
                  <a:pt x="1279931" y="3071818"/>
                </a:lnTo>
                <a:lnTo>
                  <a:pt x="1281921" y="3069844"/>
                </a:lnTo>
                <a:lnTo>
                  <a:pt x="1279189" y="3062679"/>
                </a:lnTo>
                <a:cubicBezTo>
                  <a:pt x="1274182" y="3050120"/>
                  <a:pt x="1268734" y="3037682"/>
                  <a:pt x="1262921" y="3027606"/>
                </a:cubicBezTo>
                <a:lnTo>
                  <a:pt x="1256872" y="3020756"/>
                </a:lnTo>
                <a:close/>
                <a:moveTo>
                  <a:pt x="1932060" y="872079"/>
                </a:moveTo>
                <a:lnTo>
                  <a:pt x="1939027" y="870157"/>
                </a:lnTo>
                <a:lnTo>
                  <a:pt x="1938937" y="864185"/>
                </a:lnTo>
                <a:lnTo>
                  <a:pt x="1936583" y="862507"/>
                </a:lnTo>
                <a:lnTo>
                  <a:pt x="1933096" y="869767"/>
                </a:lnTo>
                <a:close/>
                <a:moveTo>
                  <a:pt x="600837" y="5097934"/>
                </a:moveTo>
                <a:lnTo>
                  <a:pt x="601601" y="5106508"/>
                </a:lnTo>
                <a:lnTo>
                  <a:pt x="602349" y="5107667"/>
                </a:lnTo>
                <a:lnTo>
                  <a:pt x="602856" y="5108580"/>
                </a:lnTo>
                <a:lnTo>
                  <a:pt x="604969" y="5099298"/>
                </a:lnTo>
                <a:close/>
                <a:moveTo>
                  <a:pt x="1024365" y="3752962"/>
                </a:moveTo>
                <a:lnTo>
                  <a:pt x="1024606" y="3763686"/>
                </a:lnTo>
                <a:lnTo>
                  <a:pt x="1036701" y="3751062"/>
                </a:lnTo>
                <a:lnTo>
                  <a:pt x="1037985" y="3749862"/>
                </a:lnTo>
                <a:lnTo>
                  <a:pt x="1036772" y="3748490"/>
                </a:lnTo>
                <a:close/>
                <a:moveTo>
                  <a:pt x="1324277" y="2800492"/>
                </a:moveTo>
                <a:lnTo>
                  <a:pt x="1327377" y="2801982"/>
                </a:lnTo>
                <a:lnTo>
                  <a:pt x="1326499" y="2799050"/>
                </a:lnTo>
                <a:close/>
                <a:moveTo>
                  <a:pt x="1976540" y="729014"/>
                </a:moveTo>
                <a:lnTo>
                  <a:pt x="1976954" y="735017"/>
                </a:lnTo>
                <a:lnTo>
                  <a:pt x="1977231" y="747242"/>
                </a:lnTo>
                <a:lnTo>
                  <a:pt x="1989325" y="734617"/>
                </a:lnTo>
                <a:lnTo>
                  <a:pt x="1990608" y="733417"/>
                </a:lnTo>
                <a:lnTo>
                  <a:pt x="1986265" y="728502"/>
                </a:lnTo>
                <a:close/>
                <a:moveTo>
                  <a:pt x="1151759" y="3347335"/>
                </a:moveTo>
                <a:lnTo>
                  <a:pt x="1152173" y="3353338"/>
                </a:lnTo>
                <a:lnTo>
                  <a:pt x="1152450" y="3365561"/>
                </a:lnTo>
                <a:lnTo>
                  <a:pt x="1161994" y="3355598"/>
                </a:lnTo>
                <a:lnTo>
                  <a:pt x="1159180" y="3346943"/>
                </a:lnTo>
                <a:close/>
                <a:moveTo>
                  <a:pt x="699694" y="4779385"/>
                </a:moveTo>
                <a:lnTo>
                  <a:pt x="698648" y="4785591"/>
                </a:lnTo>
                <a:lnTo>
                  <a:pt x="703396" y="4789184"/>
                </a:lnTo>
                <a:lnTo>
                  <a:pt x="709660" y="4785356"/>
                </a:lnTo>
                <a:lnTo>
                  <a:pt x="705045" y="4783201"/>
                </a:lnTo>
                <a:close/>
                <a:moveTo>
                  <a:pt x="777312" y="4532156"/>
                </a:moveTo>
                <a:lnTo>
                  <a:pt x="776071" y="4539518"/>
                </a:lnTo>
                <a:lnTo>
                  <a:pt x="774627" y="4547569"/>
                </a:lnTo>
                <a:lnTo>
                  <a:pt x="784028" y="4537396"/>
                </a:lnTo>
                <a:lnTo>
                  <a:pt x="787775" y="4534154"/>
                </a:lnTo>
                <a:close/>
                <a:moveTo>
                  <a:pt x="864735" y="4253561"/>
                </a:moveTo>
                <a:lnTo>
                  <a:pt x="867859" y="4265603"/>
                </a:lnTo>
                <a:lnTo>
                  <a:pt x="868431" y="4265878"/>
                </a:lnTo>
                <a:lnTo>
                  <a:pt x="871787" y="4267550"/>
                </a:lnTo>
                <a:lnTo>
                  <a:pt x="883462" y="4262710"/>
                </a:lnTo>
                <a:cubicBezTo>
                  <a:pt x="885553" y="4262073"/>
                  <a:pt x="883470" y="4264199"/>
                  <a:pt x="878798" y="4268020"/>
                </a:cubicBezTo>
                <a:lnTo>
                  <a:pt x="876405" y="4269854"/>
                </a:lnTo>
                <a:lnTo>
                  <a:pt x="882590" y="4272935"/>
                </a:lnTo>
                <a:lnTo>
                  <a:pt x="882622" y="4272956"/>
                </a:lnTo>
                <a:lnTo>
                  <a:pt x="883572" y="4261408"/>
                </a:lnTo>
                <a:lnTo>
                  <a:pt x="886056" y="4239859"/>
                </a:lnTo>
                <a:lnTo>
                  <a:pt x="873895" y="4247613"/>
                </a:lnTo>
                <a:close/>
                <a:moveTo>
                  <a:pt x="945705" y="3994193"/>
                </a:moveTo>
                <a:lnTo>
                  <a:pt x="955161" y="4008890"/>
                </a:lnTo>
                <a:lnTo>
                  <a:pt x="957995" y="4011231"/>
                </a:lnTo>
                <a:lnTo>
                  <a:pt x="956393" y="3985519"/>
                </a:lnTo>
                <a:lnTo>
                  <a:pt x="948287" y="3988439"/>
                </a:lnTo>
                <a:lnTo>
                  <a:pt x="948242" y="3988532"/>
                </a:lnTo>
                <a:close/>
                <a:moveTo>
                  <a:pt x="991687" y="3847779"/>
                </a:moveTo>
                <a:lnTo>
                  <a:pt x="991788" y="3849263"/>
                </a:lnTo>
                <a:lnTo>
                  <a:pt x="991909" y="3849229"/>
                </a:lnTo>
                <a:lnTo>
                  <a:pt x="993216" y="3847698"/>
                </a:lnTo>
                <a:close/>
                <a:moveTo>
                  <a:pt x="1023916" y="3745458"/>
                </a:moveTo>
                <a:lnTo>
                  <a:pt x="1024183" y="3749321"/>
                </a:lnTo>
                <a:lnTo>
                  <a:pt x="1033234" y="3745361"/>
                </a:lnTo>
                <a:lnTo>
                  <a:pt x="1032475" y="3745007"/>
                </a:lnTo>
                <a:close/>
                <a:moveTo>
                  <a:pt x="745955" y="4627504"/>
                </a:moveTo>
                <a:lnTo>
                  <a:pt x="747110" y="4629041"/>
                </a:lnTo>
                <a:lnTo>
                  <a:pt x="752968" y="4623560"/>
                </a:lnTo>
                <a:lnTo>
                  <a:pt x="750565" y="4619260"/>
                </a:lnTo>
                <a:lnTo>
                  <a:pt x="750364" y="4619708"/>
                </a:lnTo>
                <a:lnTo>
                  <a:pt x="748392" y="4621012"/>
                </a:lnTo>
                <a:lnTo>
                  <a:pt x="747868" y="4622496"/>
                </a:lnTo>
                <a:close/>
                <a:moveTo>
                  <a:pt x="1700828" y="1596118"/>
                </a:moveTo>
                <a:lnTo>
                  <a:pt x="1731683" y="1596428"/>
                </a:lnTo>
                <a:lnTo>
                  <a:pt x="1736193" y="1596522"/>
                </a:lnTo>
                <a:lnTo>
                  <a:pt x="1738519" y="1589397"/>
                </a:lnTo>
                <a:cubicBezTo>
                  <a:pt x="1739377" y="1586997"/>
                  <a:pt x="1739751" y="1588233"/>
                  <a:pt x="1739784" y="1591746"/>
                </a:cubicBezTo>
                <a:lnTo>
                  <a:pt x="1739545" y="1596591"/>
                </a:lnTo>
                <a:lnTo>
                  <a:pt x="1753571" y="1596878"/>
                </a:lnTo>
                <a:lnTo>
                  <a:pt x="1759486" y="1588052"/>
                </a:lnTo>
                <a:lnTo>
                  <a:pt x="1767291" y="1578191"/>
                </a:lnTo>
                <a:lnTo>
                  <a:pt x="1766958" y="1556222"/>
                </a:lnTo>
                <a:lnTo>
                  <a:pt x="1767207" y="1551072"/>
                </a:lnTo>
                <a:lnTo>
                  <a:pt x="1763421" y="1553852"/>
                </a:lnTo>
                <a:lnTo>
                  <a:pt x="1746775" y="1566025"/>
                </a:lnTo>
                <a:lnTo>
                  <a:pt x="1747705" y="1569703"/>
                </a:lnTo>
                <a:cubicBezTo>
                  <a:pt x="1751178" y="1583675"/>
                  <a:pt x="1753088" y="1592007"/>
                  <a:pt x="1752288" y="1590527"/>
                </a:cubicBezTo>
                <a:cubicBezTo>
                  <a:pt x="1751887" y="1589787"/>
                  <a:pt x="1750730" y="1586736"/>
                  <a:pt x="1748988" y="1581842"/>
                </a:cubicBezTo>
                <a:lnTo>
                  <a:pt x="1744190" y="1567916"/>
                </a:lnTo>
                <a:lnTo>
                  <a:pt x="1740747" y="1570434"/>
                </a:lnTo>
                <a:close/>
                <a:moveTo>
                  <a:pt x="765115" y="4565335"/>
                </a:moveTo>
                <a:lnTo>
                  <a:pt x="767757" y="4565256"/>
                </a:lnTo>
                <a:lnTo>
                  <a:pt x="768385" y="4565078"/>
                </a:lnTo>
                <a:lnTo>
                  <a:pt x="767818" y="4563334"/>
                </a:lnTo>
                <a:close/>
                <a:moveTo>
                  <a:pt x="779451" y="4519465"/>
                </a:moveTo>
                <a:lnTo>
                  <a:pt x="779141" y="4521313"/>
                </a:lnTo>
                <a:lnTo>
                  <a:pt x="795849" y="4523214"/>
                </a:lnTo>
                <a:lnTo>
                  <a:pt x="791938" y="4505591"/>
                </a:lnTo>
                <a:lnTo>
                  <a:pt x="784521" y="4513089"/>
                </a:lnTo>
                <a:lnTo>
                  <a:pt x="782596" y="4517387"/>
                </a:lnTo>
                <a:close/>
                <a:moveTo>
                  <a:pt x="1730165" y="1501253"/>
                </a:moveTo>
                <a:lnTo>
                  <a:pt x="1733741" y="1515040"/>
                </a:lnTo>
                <a:lnTo>
                  <a:pt x="1740368" y="1540772"/>
                </a:lnTo>
                <a:lnTo>
                  <a:pt x="1740731" y="1534470"/>
                </a:lnTo>
                <a:lnTo>
                  <a:pt x="1743199" y="1504439"/>
                </a:lnTo>
                <a:lnTo>
                  <a:pt x="1739408" y="1503732"/>
                </a:lnTo>
                <a:close/>
                <a:moveTo>
                  <a:pt x="1238485" y="3059900"/>
                </a:moveTo>
                <a:lnTo>
                  <a:pt x="1241174" y="3073933"/>
                </a:lnTo>
                <a:lnTo>
                  <a:pt x="1242269" y="3060605"/>
                </a:lnTo>
                <a:close/>
                <a:moveTo>
                  <a:pt x="1874158" y="1041893"/>
                </a:moveTo>
                <a:lnTo>
                  <a:pt x="1874813" y="1045309"/>
                </a:lnTo>
                <a:lnTo>
                  <a:pt x="1876270" y="1044034"/>
                </a:lnTo>
                <a:lnTo>
                  <a:pt x="1877710" y="1042764"/>
                </a:lnTo>
                <a:close/>
                <a:moveTo>
                  <a:pt x="1260164" y="2990722"/>
                </a:moveTo>
                <a:lnTo>
                  <a:pt x="1258300" y="3001525"/>
                </a:lnTo>
                <a:lnTo>
                  <a:pt x="1258834" y="3002238"/>
                </a:lnTo>
                <a:lnTo>
                  <a:pt x="1263459" y="2997911"/>
                </a:lnTo>
                <a:close/>
                <a:moveTo>
                  <a:pt x="703207" y="4758547"/>
                </a:moveTo>
                <a:lnTo>
                  <a:pt x="701098" y="4771063"/>
                </a:lnTo>
                <a:lnTo>
                  <a:pt x="711996" y="4777153"/>
                </a:lnTo>
                <a:lnTo>
                  <a:pt x="721447" y="4781855"/>
                </a:lnTo>
                <a:lnTo>
                  <a:pt x="724133" y="4781114"/>
                </a:lnTo>
                <a:lnTo>
                  <a:pt x="723926" y="4767423"/>
                </a:lnTo>
                <a:lnTo>
                  <a:pt x="718965" y="4756731"/>
                </a:lnTo>
                <a:lnTo>
                  <a:pt x="712916" y="4749881"/>
                </a:lnTo>
                <a:lnTo>
                  <a:pt x="704542" y="4757211"/>
                </a:lnTo>
                <a:close/>
                <a:moveTo>
                  <a:pt x="2032249" y="538341"/>
                </a:moveTo>
                <a:lnTo>
                  <a:pt x="2034331" y="539816"/>
                </a:lnTo>
                <a:lnTo>
                  <a:pt x="2036506" y="537392"/>
                </a:lnTo>
                <a:close/>
                <a:moveTo>
                  <a:pt x="1268201" y="2963848"/>
                </a:moveTo>
                <a:lnTo>
                  <a:pt x="1276337" y="2982287"/>
                </a:lnTo>
                <a:lnTo>
                  <a:pt x="1278623" y="2986180"/>
                </a:lnTo>
                <a:lnTo>
                  <a:pt x="1303594" y="2967875"/>
                </a:lnTo>
                <a:lnTo>
                  <a:pt x="1306127" y="2966408"/>
                </a:lnTo>
                <a:lnTo>
                  <a:pt x="1297690" y="2963627"/>
                </a:lnTo>
                <a:lnTo>
                  <a:pt x="1274119" y="2952619"/>
                </a:lnTo>
                <a:lnTo>
                  <a:pt x="1271363" y="2954488"/>
                </a:lnTo>
                <a:close/>
                <a:moveTo>
                  <a:pt x="726106" y="4683285"/>
                </a:moveTo>
                <a:lnTo>
                  <a:pt x="726953" y="4687702"/>
                </a:lnTo>
                <a:lnTo>
                  <a:pt x="727257" y="4684872"/>
                </a:lnTo>
                <a:cubicBezTo>
                  <a:pt x="727919" y="4681600"/>
                  <a:pt x="729403" y="4690164"/>
                  <a:pt x="731191" y="4703777"/>
                </a:cubicBezTo>
                <a:lnTo>
                  <a:pt x="732351" y="4713705"/>
                </a:lnTo>
                <a:lnTo>
                  <a:pt x="733054" y="4716487"/>
                </a:lnTo>
                <a:lnTo>
                  <a:pt x="759639" y="4697002"/>
                </a:lnTo>
                <a:lnTo>
                  <a:pt x="762204" y="4695573"/>
                </a:lnTo>
                <a:lnTo>
                  <a:pt x="756334" y="4695303"/>
                </a:lnTo>
                <a:cubicBezTo>
                  <a:pt x="756470" y="4694227"/>
                  <a:pt x="758326" y="4692131"/>
                  <a:pt x="761240" y="4689380"/>
                </a:cubicBezTo>
                <a:lnTo>
                  <a:pt x="763079" y="4687772"/>
                </a:lnTo>
                <a:lnTo>
                  <a:pt x="764734" y="4683594"/>
                </a:lnTo>
                <a:lnTo>
                  <a:pt x="758153" y="4669408"/>
                </a:lnTo>
                <a:lnTo>
                  <a:pt x="751808" y="4672986"/>
                </a:lnTo>
                <a:lnTo>
                  <a:pt x="738038" y="4675187"/>
                </a:lnTo>
                <a:close/>
                <a:moveTo>
                  <a:pt x="1317297" y="2805754"/>
                </a:moveTo>
                <a:lnTo>
                  <a:pt x="1322943" y="2813271"/>
                </a:lnTo>
                <a:lnTo>
                  <a:pt x="1324501" y="2815974"/>
                </a:lnTo>
                <a:lnTo>
                  <a:pt x="1330681" y="2812945"/>
                </a:lnTo>
                <a:lnTo>
                  <a:pt x="1330365" y="2811978"/>
                </a:lnTo>
                <a:lnTo>
                  <a:pt x="1329765" y="2809967"/>
                </a:lnTo>
                <a:lnTo>
                  <a:pt x="1318053" y="2806107"/>
                </a:lnTo>
                <a:close/>
                <a:moveTo>
                  <a:pt x="673138" y="4850525"/>
                </a:moveTo>
                <a:lnTo>
                  <a:pt x="674045" y="4850822"/>
                </a:lnTo>
                <a:lnTo>
                  <a:pt x="674233" y="4849947"/>
                </a:lnTo>
                <a:close/>
                <a:moveTo>
                  <a:pt x="1614934" y="1858960"/>
                </a:moveTo>
                <a:lnTo>
                  <a:pt x="1618115" y="1864691"/>
                </a:lnTo>
                <a:lnTo>
                  <a:pt x="1620657" y="1862493"/>
                </a:lnTo>
                <a:lnTo>
                  <a:pt x="1622536" y="1855901"/>
                </a:lnTo>
                <a:lnTo>
                  <a:pt x="1619398" y="1854436"/>
                </a:lnTo>
                <a:lnTo>
                  <a:pt x="1615631" y="1858255"/>
                </a:lnTo>
                <a:close/>
                <a:moveTo>
                  <a:pt x="612527" y="5040880"/>
                </a:moveTo>
                <a:lnTo>
                  <a:pt x="607500" y="5073456"/>
                </a:lnTo>
                <a:lnTo>
                  <a:pt x="604735" y="5083163"/>
                </a:lnTo>
                <a:lnTo>
                  <a:pt x="607280" y="5084306"/>
                </a:lnTo>
                <a:lnTo>
                  <a:pt x="609314" y="5085051"/>
                </a:lnTo>
                <a:lnTo>
                  <a:pt x="610796" y="5080574"/>
                </a:lnTo>
                <a:lnTo>
                  <a:pt x="613375" y="5086539"/>
                </a:lnTo>
                <a:lnTo>
                  <a:pt x="643582" y="5097609"/>
                </a:lnTo>
                <a:lnTo>
                  <a:pt x="652703" y="5098178"/>
                </a:lnTo>
                <a:lnTo>
                  <a:pt x="653442" y="5087073"/>
                </a:lnTo>
                <a:lnTo>
                  <a:pt x="653448" y="5069702"/>
                </a:lnTo>
                <a:lnTo>
                  <a:pt x="652506" y="5068898"/>
                </a:lnTo>
                <a:lnTo>
                  <a:pt x="649187" y="5069639"/>
                </a:lnTo>
                <a:cubicBezTo>
                  <a:pt x="645749" y="5069962"/>
                  <a:pt x="643619" y="5069538"/>
                  <a:pt x="643799" y="5068102"/>
                </a:cubicBezTo>
                <a:lnTo>
                  <a:pt x="647021" y="5064210"/>
                </a:lnTo>
                <a:lnTo>
                  <a:pt x="643525" y="5061223"/>
                </a:lnTo>
                <a:lnTo>
                  <a:pt x="637191" y="5056923"/>
                </a:lnTo>
                <a:lnTo>
                  <a:pt x="638978" y="5059142"/>
                </a:lnTo>
                <a:cubicBezTo>
                  <a:pt x="640823" y="5061923"/>
                  <a:pt x="633718" y="5056916"/>
                  <a:pt x="622830" y="5048551"/>
                </a:cubicBezTo>
                <a:lnTo>
                  <a:pt x="614992" y="5042350"/>
                </a:lnTo>
                <a:close/>
                <a:moveTo>
                  <a:pt x="1421395" y="2470623"/>
                </a:moveTo>
                <a:lnTo>
                  <a:pt x="1425227" y="2474999"/>
                </a:lnTo>
                <a:lnTo>
                  <a:pt x="1425756" y="2470412"/>
                </a:lnTo>
                <a:lnTo>
                  <a:pt x="1427309" y="2462062"/>
                </a:lnTo>
                <a:lnTo>
                  <a:pt x="1421764" y="2470020"/>
                </a:lnTo>
                <a:close/>
                <a:moveTo>
                  <a:pt x="623977" y="5001853"/>
                </a:moveTo>
                <a:lnTo>
                  <a:pt x="628388" y="4996951"/>
                </a:lnTo>
                <a:lnTo>
                  <a:pt x="627266" y="4995973"/>
                </a:lnTo>
                <a:close/>
                <a:moveTo>
                  <a:pt x="2021501" y="565023"/>
                </a:moveTo>
                <a:lnTo>
                  <a:pt x="2025657" y="572510"/>
                </a:lnTo>
                <a:lnTo>
                  <a:pt x="2049482" y="571805"/>
                </a:lnTo>
                <a:lnTo>
                  <a:pt x="2058273" y="569321"/>
                </a:lnTo>
                <a:lnTo>
                  <a:pt x="2053348" y="565335"/>
                </a:lnTo>
                <a:lnTo>
                  <a:pt x="2047534" y="568261"/>
                </a:lnTo>
                <a:lnTo>
                  <a:pt x="2049821" y="562483"/>
                </a:lnTo>
                <a:lnTo>
                  <a:pt x="2035458" y="550867"/>
                </a:lnTo>
                <a:lnTo>
                  <a:pt x="2022199" y="564317"/>
                </a:lnTo>
                <a:close/>
                <a:moveTo>
                  <a:pt x="664905" y="4871169"/>
                </a:moveTo>
                <a:lnTo>
                  <a:pt x="671327" y="4874758"/>
                </a:lnTo>
                <a:lnTo>
                  <a:pt x="671584" y="4869194"/>
                </a:lnTo>
                <a:close/>
                <a:moveTo>
                  <a:pt x="855407" y="4259616"/>
                </a:moveTo>
                <a:lnTo>
                  <a:pt x="858506" y="4261106"/>
                </a:lnTo>
                <a:lnTo>
                  <a:pt x="857628" y="4258174"/>
                </a:lnTo>
                <a:close/>
                <a:moveTo>
                  <a:pt x="1610056" y="1863888"/>
                </a:moveTo>
                <a:lnTo>
                  <a:pt x="1610130" y="1864714"/>
                </a:lnTo>
                <a:lnTo>
                  <a:pt x="1610284" y="1866709"/>
                </a:lnTo>
                <a:lnTo>
                  <a:pt x="1611592" y="1866670"/>
                </a:lnTo>
                <a:lnTo>
                  <a:pt x="1610390" y="1863551"/>
                </a:lnTo>
                <a:close/>
                <a:moveTo>
                  <a:pt x="709247" y="4723360"/>
                </a:moveTo>
                <a:lnTo>
                  <a:pt x="708863" y="4725585"/>
                </a:lnTo>
                <a:lnTo>
                  <a:pt x="710926" y="4727024"/>
                </a:lnTo>
                <a:close/>
                <a:moveTo>
                  <a:pt x="1897546" y="950494"/>
                </a:moveTo>
                <a:lnTo>
                  <a:pt x="1895444" y="957397"/>
                </a:lnTo>
                <a:lnTo>
                  <a:pt x="1899252" y="955445"/>
                </a:lnTo>
                <a:close/>
                <a:moveTo>
                  <a:pt x="1913066" y="900988"/>
                </a:moveTo>
                <a:lnTo>
                  <a:pt x="1920548" y="913967"/>
                </a:lnTo>
                <a:lnTo>
                  <a:pt x="1938356" y="913079"/>
                </a:lnTo>
                <a:lnTo>
                  <a:pt x="1940190" y="909113"/>
                </a:lnTo>
                <a:lnTo>
                  <a:pt x="1942390" y="904599"/>
                </a:lnTo>
                <a:lnTo>
                  <a:pt x="1940464" y="887545"/>
                </a:lnTo>
                <a:close/>
                <a:moveTo>
                  <a:pt x="692641" y="4774353"/>
                </a:moveTo>
                <a:lnTo>
                  <a:pt x="692821" y="4776640"/>
                </a:lnTo>
                <a:lnTo>
                  <a:pt x="693051" y="4774646"/>
                </a:lnTo>
                <a:close/>
                <a:moveTo>
                  <a:pt x="1946257" y="794302"/>
                </a:moveTo>
                <a:lnTo>
                  <a:pt x="1950448" y="830135"/>
                </a:lnTo>
                <a:lnTo>
                  <a:pt x="1976794" y="815464"/>
                </a:lnTo>
                <a:lnTo>
                  <a:pt x="1970936" y="793419"/>
                </a:lnTo>
                <a:lnTo>
                  <a:pt x="1966566" y="773728"/>
                </a:lnTo>
                <a:lnTo>
                  <a:pt x="1958153" y="782233"/>
                </a:lnTo>
                <a:close/>
                <a:moveTo>
                  <a:pt x="1904001" y="928309"/>
                </a:moveTo>
                <a:lnTo>
                  <a:pt x="1899468" y="944176"/>
                </a:lnTo>
                <a:lnTo>
                  <a:pt x="1899169" y="945158"/>
                </a:lnTo>
                <a:lnTo>
                  <a:pt x="1900723" y="951303"/>
                </a:lnTo>
                <a:lnTo>
                  <a:pt x="1901328" y="953816"/>
                </a:lnTo>
                <a:lnTo>
                  <a:pt x="1916062" y="939180"/>
                </a:lnTo>
                <a:lnTo>
                  <a:pt x="1913331" y="932016"/>
                </a:lnTo>
                <a:lnTo>
                  <a:pt x="1910913" y="926804"/>
                </a:lnTo>
                <a:close/>
                <a:moveTo>
                  <a:pt x="2016489" y="570086"/>
                </a:moveTo>
                <a:lnTo>
                  <a:pt x="2017534" y="572751"/>
                </a:lnTo>
                <a:lnTo>
                  <a:pt x="2018159" y="572732"/>
                </a:lnTo>
                <a:lnTo>
                  <a:pt x="2016957" y="569612"/>
                </a:lnTo>
                <a:close/>
                <a:moveTo>
                  <a:pt x="1690860" y="1603517"/>
                </a:moveTo>
                <a:lnTo>
                  <a:pt x="1696379" y="1610865"/>
                </a:lnTo>
                <a:lnTo>
                  <a:pt x="1701554" y="1619839"/>
                </a:lnTo>
                <a:lnTo>
                  <a:pt x="1705698" y="1618034"/>
                </a:lnTo>
                <a:lnTo>
                  <a:pt x="1705880" y="1617426"/>
                </a:lnTo>
                <a:cubicBezTo>
                  <a:pt x="1707840" y="1610910"/>
                  <a:pt x="1709491" y="1605556"/>
                  <a:pt x="1710638" y="1602338"/>
                </a:cubicBezTo>
                <a:lnTo>
                  <a:pt x="1710655" y="1602302"/>
                </a:lnTo>
                <a:lnTo>
                  <a:pt x="1699099" y="1603169"/>
                </a:lnTo>
                <a:close/>
                <a:moveTo>
                  <a:pt x="614843" y="5018173"/>
                </a:moveTo>
                <a:lnTo>
                  <a:pt x="614513" y="5028000"/>
                </a:lnTo>
                <a:lnTo>
                  <a:pt x="614244" y="5029755"/>
                </a:lnTo>
                <a:lnTo>
                  <a:pt x="629698" y="5038725"/>
                </a:lnTo>
                <a:lnTo>
                  <a:pt x="631860" y="5035898"/>
                </a:lnTo>
                <a:cubicBezTo>
                  <a:pt x="634893" y="5032126"/>
                  <a:pt x="639111" y="5026996"/>
                  <a:pt x="644228" y="5020873"/>
                </a:cubicBezTo>
                <a:lnTo>
                  <a:pt x="646742" y="5017906"/>
                </a:lnTo>
                <a:lnTo>
                  <a:pt x="634772" y="5017496"/>
                </a:lnTo>
                <a:lnTo>
                  <a:pt x="634161" y="5015394"/>
                </a:lnTo>
                <a:lnTo>
                  <a:pt x="618976" y="5018095"/>
                </a:lnTo>
                <a:lnTo>
                  <a:pt x="615188" y="5017556"/>
                </a:lnTo>
                <a:close/>
                <a:moveTo>
                  <a:pt x="800998" y="4426748"/>
                </a:moveTo>
                <a:lnTo>
                  <a:pt x="807466" y="4441410"/>
                </a:lnTo>
                <a:lnTo>
                  <a:pt x="808359" y="4442930"/>
                </a:lnTo>
                <a:lnTo>
                  <a:pt x="810134" y="4443241"/>
                </a:lnTo>
                <a:cubicBezTo>
                  <a:pt x="814446" y="4445034"/>
                  <a:pt x="818867" y="4448014"/>
                  <a:pt x="823516" y="4452579"/>
                </a:cubicBezTo>
                <a:lnTo>
                  <a:pt x="825813" y="4455636"/>
                </a:lnTo>
                <a:lnTo>
                  <a:pt x="826493" y="4455445"/>
                </a:lnTo>
                <a:lnTo>
                  <a:pt x="833675" y="4448727"/>
                </a:lnTo>
                <a:lnTo>
                  <a:pt x="835106" y="4447676"/>
                </a:lnTo>
                <a:lnTo>
                  <a:pt x="828538" y="4422962"/>
                </a:lnTo>
                <a:lnTo>
                  <a:pt x="828454" y="4422580"/>
                </a:lnTo>
                <a:lnTo>
                  <a:pt x="812466" y="4415113"/>
                </a:lnTo>
                <a:close/>
                <a:moveTo>
                  <a:pt x="1210688" y="3126082"/>
                </a:moveTo>
                <a:lnTo>
                  <a:pt x="1212715" y="3144200"/>
                </a:lnTo>
                <a:lnTo>
                  <a:pt x="1215770" y="3145906"/>
                </a:lnTo>
                <a:lnTo>
                  <a:pt x="1222596" y="3147101"/>
                </a:lnTo>
                <a:lnTo>
                  <a:pt x="1225118" y="3148862"/>
                </a:lnTo>
                <a:lnTo>
                  <a:pt x="1227762" y="3144918"/>
                </a:lnTo>
                <a:cubicBezTo>
                  <a:pt x="1231657" y="3139581"/>
                  <a:pt x="1234557" y="3136030"/>
                  <a:pt x="1235671" y="3134925"/>
                </a:cubicBezTo>
                <a:cubicBezTo>
                  <a:pt x="1236786" y="3133820"/>
                  <a:pt x="1236440" y="3135925"/>
                  <a:pt x="1235180" y="3140010"/>
                </a:cubicBezTo>
                <a:lnTo>
                  <a:pt x="1230688" y="3152747"/>
                </a:lnTo>
                <a:lnTo>
                  <a:pt x="1235977" y="3156439"/>
                </a:lnTo>
                <a:lnTo>
                  <a:pt x="1235988" y="3156454"/>
                </a:lnTo>
                <a:lnTo>
                  <a:pt x="1239914" y="3158407"/>
                </a:lnTo>
                <a:lnTo>
                  <a:pt x="1246135" y="3152588"/>
                </a:lnTo>
                <a:lnTo>
                  <a:pt x="1251149" y="3148911"/>
                </a:lnTo>
                <a:lnTo>
                  <a:pt x="1246778" y="3134293"/>
                </a:lnTo>
                <a:lnTo>
                  <a:pt x="1241256" y="3118266"/>
                </a:lnTo>
                <a:lnTo>
                  <a:pt x="1238649" y="3110244"/>
                </a:lnTo>
                <a:lnTo>
                  <a:pt x="1236018" y="3111392"/>
                </a:lnTo>
                <a:lnTo>
                  <a:pt x="1217079" y="3121408"/>
                </a:lnTo>
                <a:close/>
                <a:moveTo>
                  <a:pt x="1634999" y="1776298"/>
                </a:moveTo>
                <a:lnTo>
                  <a:pt x="1638142" y="1788739"/>
                </a:lnTo>
                <a:lnTo>
                  <a:pt x="1648049" y="1783663"/>
                </a:lnTo>
                <a:lnTo>
                  <a:pt x="1644956" y="1778668"/>
                </a:lnTo>
                <a:lnTo>
                  <a:pt x="1643276" y="1776501"/>
                </a:lnTo>
                <a:close/>
                <a:moveTo>
                  <a:pt x="1236213" y="3040370"/>
                </a:moveTo>
                <a:lnTo>
                  <a:pt x="1237236" y="3053382"/>
                </a:lnTo>
                <a:lnTo>
                  <a:pt x="1237816" y="3056403"/>
                </a:lnTo>
                <a:lnTo>
                  <a:pt x="1242393" y="3058685"/>
                </a:lnTo>
                <a:lnTo>
                  <a:pt x="1242426" y="3058707"/>
                </a:lnTo>
                <a:lnTo>
                  <a:pt x="1243375" y="3047156"/>
                </a:lnTo>
                <a:lnTo>
                  <a:pt x="1245193" y="3031392"/>
                </a:lnTo>
                <a:close/>
                <a:moveTo>
                  <a:pt x="643881" y="4920428"/>
                </a:moveTo>
                <a:lnTo>
                  <a:pt x="645764" y="4923341"/>
                </a:lnTo>
                <a:lnTo>
                  <a:pt x="645802" y="4923345"/>
                </a:lnTo>
                <a:lnTo>
                  <a:pt x="648148" y="4920574"/>
                </a:lnTo>
                <a:close/>
                <a:moveTo>
                  <a:pt x="2074150" y="378878"/>
                </a:moveTo>
                <a:lnTo>
                  <a:pt x="2079298" y="422911"/>
                </a:lnTo>
                <a:lnTo>
                  <a:pt x="2079336" y="423264"/>
                </a:lnTo>
                <a:lnTo>
                  <a:pt x="2094734" y="406112"/>
                </a:lnTo>
                <a:lnTo>
                  <a:pt x="2103624" y="396833"/>
                </a:lnTo>
                <a:lnTo>
                  <a:pt x="2100155" y="366116"/>
                </a:lnTo>
                <a:close/>
                <a:moveTo>
                  <a:pt x="1616944" y="1830237"/>
                </a:moveTo>
                <a:lnTo>
                  <a:pt x="1613333" y="1842102"/>
                </a:lnTo>
                <a:lnTo>
                  <a:pt x="1613332" y="1842105"/>
                </a:lnTo>
                <a:lnTo>
                  <a:pt x="1615554" y="1843346"/>
                </a:lnTo>
                <a:lnTo>
                  <a:pt x="1618103" y="1844614"/>
                </a:lnTo>
                <a:lnTo>
                  <a:pt x="1620632" y="1841699"/>
                </a:lnTo>
                <a:lnTo>
                  <a:pt x="1633008" y="1827912"/>
                </a:lnTo>
                <a:lnTo>
                  <a:pt x="1632185" y="1827236"/>
                </a:lnTo>
                <a:lnTo>
                  <a:pt x="1619335" y="1829529"/>
                </a:lnTo>
                <a:close/>
                <a:moveTo>
                  <a:pt x="1623949" y="1806450"/>
                </a:moveTo>
                <a:lnTo>
                  <a:pt x="1623841" y="1806832"/>
                </a:lnTo>
                <a:lnTo>
                  <a:pt x="1632257" y="1813441"/>
                </a:lnTo>
                <a:lnTo>
                  <a:pt x="1634336" y="1812997"/>
                </a:lnTo>
                <a:lnTo>
                  <a:pt x="1631311" y="1802879"/>
                </a:lnTo>
                <a:lnTo>
                  <a:pt x="1627850" y="1804388"/>
                </a:lnTo>
                <a:close/>
                <a:moveTo>
                  <a:pt x="1335468" y="2721994"/>
                </a:moveTo>
                <a:lnTo>
                  <a:pt x="1337000" y="2721209"/>
                </a:lnTo>
                <a:lnTo>
                  <a:pt x="1338715" y="2719504"/>
                </a:lnTo>
                <a:close/>
                <a:moveTo>
                  <a:pt x="764683" y="4533210"/>
                </a:moveTo>
                <a:lnTo>
                  <a:pt x="767500" y="4544142"/>
                </a:lnTo>
                <a:lnTo>
                  <a:pt x="771172" y="4546839"/>
                </a:lnTo>
                <a:lnTo>
                  <a:pt x="772454" y="4531229"/>
                </a:lnTo>
                <a:lnTo>
                  <a:pt x="767557" y="4530294"/>
                </a:lnTo>
                <a:close/>
                <a:moveTo>
                  <a:pt x="1184018" y="3201758"/>
                </a:moveTo>
                <a:lnTo>
                  <a:pt x="1185719" y="3205138"/>
                </a:lnTo>
                <a:lnTo>
                  <a:pt x="1189551" y="3200552"/>
                </a:lnTo>
                <a:close/>
                <a:moveTo>
                  <a:pt x="2022313" y="540235"/>
                </a:moveTo>
                <a:lnTo>
                  <a:pt x="2019899" y="548163"/>
                </a:lnTo>
                <a:lnTo>
                  <a:pt x="2019760" y="556339"/>
                </a:lnTo>
                <a:lnTo>
                  <a:pt x="2027198" y="547762"/>
                </a:lnTo>
                <a:lnTo>
                  <a:pt x="2029057" y="545691"/>
                </a:lnTo>
                <a:close/>
                <a:moveTo>
                  <a:pt x="848427" y="4264878"/>
                </a:moveTo>
                <a:lnTo>
                  <a:pt x="854073" y="4272395"/>
                </a:lnTo>
                <a:lnTo>
                  <a:pt x="855632" y="4275098"/>
                </a:lnTo>
                <a:lnTo>
                  <a:pt x="861809" y="4272069"/>
                </a:lnTo>
                <a:lnTo>
                  <a:pt x="861494" y="4271100"/>
                </a:lnTo>
                <a:lnTo>
                  <a:pt x="860895" y="4269092"/>
                </a:lnTo>
                <a:lnTo>
                  <a:pt x="849184" y="4265232"/>
                </a:lnTo>
                <a:close/>
                <a:moveTo>
                  <a:pt x="1627720" y="1790040"/>
                </a:moveTo>
                <a:lnTo>
                  <a:pt x="1627189" y="1794354"/>
                </a:lnTo>
                <a:lnTo>
                  <a:pt x="1628665" y="1793596"/>
                </a:lnTo>
                <a:close/>
                <a:moveTo>
                  <a:pt x="1152560" y="3297193"/>
                </a:moveTo>
                <a:lnTo>
                  <a:pt x="1154478" y="3304589"/>
                </a:lnTo>
                <a:lnTo>
                  <a:pt x="1157103" y="3302274"/>
                </a:lnTo>
                <a:close/>
                <a:moveTo>
                  <a:pt x="669793" y="4829466"/>
                </a:moveTo>
                <a:lnTo>
                  <a:pt x="677202" y="4834907"/>
                </a:lnTo>
                <a:lnTo>
                  <a:pt x="677478" y="4834829"/>
                </a:lnTo>
                <a:lnTo>
                  <a:pt x="679805" y="4823988"/>
                </a:lnTo>
                <a:lnTo>
                  <a:pt x="680093" y="4822983"/>
                </a:lnTo>
                <a:close/>
                <a:moveTo>
                  <a:pt x="988741" y="3815711"/>
                </a:moveTo>
                <a:lnTo>
                  <a:pt x="990164" y="3828436"/>
                </a:lnTo>
                <a:lnTo>
                  <a:pt x="999910" y="3830142"/>
                </a:lnTo>
                <a:lnTo>
                  <a:pt x="1005109" y="3833770"/>
                </a:lnTo>
                <a:lnTo>
                  <a:pt x="1020025" y="3816300"/>
                </a:lnTo>
                <a:lnTo>
                  <a:pt x="1018315" y="3809864"/>
                </a:lnTo>
                <a:lnTo>
                  <a:pt x="1013944" y="3790172"/>
                </a:lnTo>
                <a:lnTo>
                  <a:pt x="1005531" y="3798678"/>
                </a:lnTo>
                <a:close/>
                <a:moveTo>
                  <a:pt x="2066716" y="392167"/>
                </a:moveTo>
                <a:lnTo>
                  <a:pt x="2065820" y="399434"/>
                </a:lnTo>
                <a:cubicBezTo>
                  <a:pt x="2063600" y="414274"/>
                  <a:pt x="2054842" y="431291"/>
                  <a:pt x="2052129" y="445844"/>
                </a:cubicBezTo>
                <a:lnTo>
                  <a:pt x="2051991" y="454019"/>
                </a:lnTo>
                <a:lnTo>
                  <a:pt x="2059428" y="445441"/>
                </a:lnTo>
                <a:lnTo>
                  <a:pt x="2066287" y="437801"/>
                </a:lnTo>
                <a:lnTo>
                  <a:pt x="2065863" y="409825"/>
                </a:lnTo>
                <a:close/>
                <a:moveTo>
                  <a:pt x="1242682" y="3006800"/>
                </a:moveTo>
                <a:lnTo>
                  <a:pt x="1244898" y="3015559"/>
                </a:lnTo>
                <a:lnTo>
                  <a:pt x="1247308" y="3013044"/>
                </a:lnTo>
                <a:lnTo>
                  <a:pt x="1247626" y="3010288"/>
                </a:lnTo>
                <a:lnTo>
                  <a:pt x="1244462" y="3006706"/>
                </a:lnTo>
                <a:close/>
                <a:moveTo>
                  <a:pt x="759614" y="4538352"/>
                </a:moveTo>
                <a:lnTo>
                  <a:pt x="759726" y="4538436"/>
                </a:lnTo>
                <a:lnTo>
                  <a:pt x="759678" y="4538286"/>
                </a:lnTo>
                <a:close/>
                <a:moveTo>
                  <a:pt x="1035713" y="3661431"/>
                </a:moveTo>
                <a:lnTo>
                  <a:pt x="1037812" y="3663171"/>
                </a:lnTo>
                <a:lnTo>
                  <a:pt x="1036975" y="3660594"/>
                </a:lnTo>
                <a:close/>
                <a:moveTo>
                  <a:pt x="2035386" y="487194"/>
                </a:moveTo>
                <a:lnTo>
                  <a:pt x="2033589" y="501755"/>
                </a:lnTo>
                <a:cubicBezTo>
                  <a:pt x="2032479" y="509175"/>
                  <a:pt x="2029735" y="517139"/>
                  <a:pt x="2026929" y="525068"/>
                </a:cubicBezTo>
                <a:lnTo>
                  <a:pt x="2025938" y="528325"/>
                </a:lnTo>
                <a:lnTo>
                  <a:pt x="2029640" y="528135"/>
                </a:lnTo>
                <a:lnTo>
                  <a:pt x="2035962" y="522605"/>
                </a:lnTo>
                <a:cubicBezTo>
                  <a:pt x="2044715" y="515212"/>
                  <a:pt x="2055071" y="506659"/>
                  <a:pt x="2061751" y="499860"/>
                </a:cubicBezTo>
                <a:lnTo>
                  <a:pt x="2066869" y="492151"/>
                </a:lnTo>
                <a:lnTo>
                  <a:pt x="2065872" y="491438"/>
                </a:lnTo>
                <a:lnTo>
                  <a:pt x="2061790" y="486760"/>
                </a:lnTo>
                <a:lnTo>
                  <a:pt x="2060097" y="486091"/>
                </a:lnTo>
                <a:cubicBezTo>
                  <a:pt x="2055226" y="485786"/>
                  <a:pt x="2048787" y="486135"/>
                  <a:pt x="2042147" y="486651"/>
                </a:cubicBezTo>
                <a:close/>
                <a:moveTo>
                  <a:pt x="564226" y="5157463"/>
                </a:moveTo>
                <a:lnTo>
                  <a:pt x="564597" y="5174941"/>
                </a:lnTo>
                <a:lnTo>
                  <a:pt x="564537" y="5176697"/>
                </a:lnTo>
                <a:lnTo>
                  <a:pt x="571084" y="5177104"/>
                </a:lnTo>
                <a:lnTo>
                  <a:pt x="577599" y="5169866"/>
                </a:lnTo>
                <a:lnTo>
                  <a:pt x="573063" y="5165914"/>
                </a:lnTo>
                <a:close/>
                <a:moveTo>
                  <a:pt x="1020459" y="3708818"/>
                </a:moveTo>
                <a:lnTo>
                  <a:pt x="1022395" y="3726114"/>
                </a:lnTo>
                <a:lnTo>
                  <a:pt x="1032140" y="3727820"/>
                </a:lnTo>
                <a:cubicBezTo>
                  <a:pt x="1036451" y="3729614"/>
                  <a:pt x="1040872" y="3732594"/>
                  <a:pt x="1045523" y="3737158"/>
                </a:cubicBezTo>
                <a:lnTo>
                  <a:pt x="1047121" y="3739286"/>
                </a:lnTo>
                <a:lnTo>
                  <a:pt x="1051193" y="3737505"/>
                </a:lnTo>
                <a:lnTo>
                  <a:pt x="1055680" y="3733307"/>
                </a:lnTo>
                <a:lnTo>
                  <a:pt x="1058343" y="3731354"/>
                </a:lnTo>
                <a:lnTo>
                  <a:pt x="1053386" y="3714776"/>
                </a:lnTo>
                <a:lnTo>
                  <a:pt x="1052524" y="3716268"/>
                </a:lnTo>
                <a:cubicBezTo>
                  <a:pt x="1047182" y="3723385"/>
                  <a:pt x="1042858" y="3726560"/>
                  <a:pt x="1040832" y="3723380"/>
                </a:cubicBezTo>
                <a:cubicBezTo>
                  <a:pt x="1039312" y="3720992"/>
                  <a:pt x="1039074" y="3713350"/>
                  <a:pt x="1039578" y="3702414"/>
                </a:cubicBezTo>
                <a:lnTo>
                  <a:pt x="1039729" y="3700520"/>
                </a:lnTo>
                <a:lnTo>
                  <a:pt x="1038051" y="3699512"/>
                </a:lnTo>
                <a:close/>
                <a:moveTo>
                  <a:pt x="935523" y="3978369"/>
                </a:moveTo>
                <a:lnTo>
                  <a:pt x="937423" y="3981321"/>
                </a:lnTo>
                <a:lnTo>
                  <a:pt x="938691" y="3980846"/>
                </a:lnTo>
                <a:lnTo>
                  <a:pt x="942688" y="3974825"/>
                </a:lnTo>
                <a:lnTo>
                  <a:pt x="941692" y="3974112"/>
                </a:lnTo>
                <a:lnTo>
                  <a:pt x="940727" y="3973006"/>
                </a:lnTo>
                <a:close/>
                <a:moveTo>
                  <a:pt x="777265" y="4479578"/>
                </a:moveTo>
                <a:lnTo>
                  <a:pt x="777484" y="4480441"/>
                </a:lnTo>
                <a:lnTo>
                  <a:pt x="777585" y="4479569"/>
                </a:lnTo>
                <a:close/>
                <a:moveTo>
                  <a:pt x="1776472" y="1305981"/>
                </a:moveTo>
                <a:lnTo>
                  <a:pt x="1766235" y="1366708"/>
                </a:lnTo>
                <a:lnTo>
                  <a:pt x="1765507" y="1370770"/>
                </a:lnTo>
                <a:lnTo>
                  <a:pt x="1773565" y="1361131"/>
                </a:lnTo>
                <a:lnTo>
                  <a:pt x="1774535" y="1360282"/>
                </a:lnTo>
                <a:lnTo>
                  <a:pt x="1784394" y="1342357"/>
                </a:lnTo>
                <a:cubicBezTo>
                  <a:pt x="1794588" y="1325852"/>
                  <a:pt x="1803957" y="1313862"/>
                  <a:pt x="1806186" y="1311651"/>
                </a:cubicBezTo>
                <a:cubicBezTo>
                  <a:pt x="1808415" y="1309439"/>
                  <a:pt x="1804803" y="1320075"/>
                  <a:pt x="1799716" y="1333692"/>
                </a:cubicBezTo>
                <a:lnTo>
                  <a:pt x="1793316" y="1350439"/>
                </a:lnTo>
                <a:lnTo>
                  <a:pt x="1794342" y="1350423"/>
                </a:lnTo>
                <a:lnTo>
                  <a:pt x="1807686" y="1320507"/>
                </a:lnTo>
                <a:cubicBezTo>
                  <a:pt x="1813938" y="1307705"/>
                  <a:pt x="1819776" y="1295778"/>
                  <a:pt x="1823611" y="1284485"/>
                </a:cubicBezTo>
                <a:lnTo>
                  <a:pt x="1825325" y="1270343"/>
                </a:lnTo>
                <a:lnTo>
                  <a:pt x="1802211" y="1287444"/>
                </a:lnTo>
                <a:lnTo>
                  <a:pt x="1799754" y="1289241"/>
                </a:lnTo>
                <a:lnTo>
                  <a:pt x="1800000" y="1293335"/>
                </a:lnTo>
                <a:cubicBezTo>
                  <a:pt x="1798743" y="1295241"/>
                  <a:pt x="1796872" y="1296001"/>
                  <a:pt x="1794575" y="1295270"/>
                </a:cubicBezTo>
                <a:lnTo>
                  <a:pt x="1793184" y="1294046"/>
                </a:lnTo>
                <a:lnTo>
                  <a:pt x="1779537" y="1304025"/>
                </a:lnTo>
                <a:close/>
                <a:moveTo>
                  <a:pt x="1957064" y="731872"/>
                </a:moveTo>
                <a:lnTo>
                  <a:pt x="1960637" y="731818"/>
                </a:lnTo>
                <a:lnTo>
                  <a:pt x="1961071" y="732169"/>
                </a:lnTo>
                <a:lnTo>
                  <a:pt x="1960828" y="730026"/>
                </a:lnTo>
                <a:close/>
                <a:moveTo>
                  <a:pt x="1289033" y="2852568"/>
                </a:moveTo>
                <a:lnTo>
                  <a:pt x="1292976" y="2873150"/>
                </a:lnTo>
                <a:lnTo>
                  <a:pt x="1295028" y="2881271"/>
                </a:lnTo>
                <a:lnTo>
                  <a:pt x="1297348" y="2877810"/>
                </a:lnTo>
                <a:cubicBezTo>
                  <a:pt x="1301242" y="2872474"/>
                  <a:pt x="1304142" y="2868922"/>
                  <a:pt x="1305257" y="2867817"/>
                </a:cubicBezTo>
                <a:cubicBezTo>
                  <a:pt x="1306370" y="2866711"/>
                  <a:pt x="1306026" y="2868817"/>
                  <a:pt x="1304765" y="2872902"/>
                </a:cubicBezTo>
                <a:lnTo>
                  <a:pt x="1299640" y="2887439"/>
                </a:lnTo>
                <a:lnTo>
                  <a:pt x="1316635" y="2878729"/>
                </a:lnTo>
                <a:lnTo>
                  <a:pt x="1332546" y="2862924"/>
                </a:lnTo>
                <a:lnTo>
                  <a:pt x="1329815" y="2855758"/>
                </a:lnTo>
                <a:lnTo>
                  <a:pt x="1318361" y="2831068"/>
                </a:lnTo>
                <a:lnTo>
                  <a:pt x="1301283" y="2843610"/>
                </a:lnTo>
                <a:close/>
                <a:moveTo>
                  <a:pt x="1647368" y="1714922"/>
                </a:moveTo>
                <a:lnTo>
                  <a:pt x="1653806" y="1719530"/>
                </a:lnTo>
                <a:lnTo>
                  <a:pt x="1648703" y="1713752"/>
                </a:lnTo>
                <a:close/>
                <a:moveTo>
                  <a:pt x="678317" y="4790057"/>
                </a:moveTo>
                <a:lnTo>
                  <a:pt x="680428" y="4798192"/>
                </a:lnTo>
                <a:lnTo>
                  <a:pt x="684719" y="4798681"/>
                </a:lnTo>
                <a:lnTo>
                  <a:pt x="683089" y="4791337"/>
                </a:lnTo>
                <a:close/>
                <a:moveTo>
                  <a:pt x="1869124" y="1009252"/>
                </a:moveTo>
                <a:lnTo>
                  <a:pt x="1869974" y="1020050"/>
                </a:lnTo>
                <a:lnTo>
                  <a:pt x="1871174" y="1026310"/>
                </a:lnTo>
                <a:lnTo>
                  <a:pt x="1879681" y="1030544"/>
                </a:lnTo>
                <a:lnTo>
                  <a:pt x="1887373" y="1034242"/>
                </a:lnTo>
                <a:lnTo>
                  <a:pt x="1889511" y="1032358"/>
                </a:lnTo>
                <a:lnTo>
                  <a:pt x="1882255" y="1008095"/>
                </a:lnTo>
                <a:lnTo>
                  <a:pt x="1869232" y="1009144"/>
                </a:lnTo>
                <a:close/>
                <a:moveTo>
                  <a:pt x="1637403" y="1744627"/>
                </a:moveTo>
                <a:lnTo>
                  <a:pt x="1638266" y="1752361"/>
                </a:lnTo>
                <a:lnTo>
                  <a:pt x="1639183" y="1753056"/>
                </a:lnTo>
                <a:lnTo>
                  <a:pt x="1645448" y="1749229"/>
                </a:lnTo>
                <a:lnTo>
                  <a:pt x="1640832" y="1747073"/>
                </a:lnTo>
                <a:close/>
                <a:moveTo>
                  <a:pt x="742805" y="4584046"/>
                </a:moveTo>
                <a:lnTo>
                  <a:pt x="745661" y="4591333"/>
                </a:lnTo>
                <a:lnTo>
                  <a:pt x="747647" y="4594418"/>
                </a:lnTo>
                <a:lnTo>
                  <a:pt x="748916" y="4593944"/>
                </a:lnTo>
                <a:lnTo>
                  <a:pt x="752913" y="4587922"/>
                </a:lnTo>
                <a:lnTo>
                  <a:pt x="751917" y="4587210"/>
                </a:lnTo>
                <a:lnTo>
                  <a:pt x="747835" y="4582531"/>
                </a:lnTo>
                <a:lnTo>
                  <a:pt x="747464" y="4582385"/>
                </a:lnTo>
                <a:close/>
                <a:moveTo>
                  <a:pt x="1931133" y="809644"/>
                </a:moveTo>
                <a:lnTo>
                  <a:pt x="1931303" y="810028"/>
                </a:lnTo>
                <a:cubicBezTo>
                  <a:pt x="1935224" y="820243"/>
                  <a:pt x="1935168" y="828641"/>
                  <a:pt x="1932654" y="832455"/>
                </a:cubicBezTo>
                <a:lnTo>
                  <a:pt x="1928905" y="833792"/>
                </a:lnTo>
                <a:lnTo>
                  <a:pt x="1938470" y="833508"/>
                </a:lnTo>
                <a:lnTo>
                  <a:pt x="1938401" y="828934"/>
                </a:lnTo>
                <a:lnTo>
                  <a:pt x="1939758" y="800895"/>
                </a:lnTo>
                <a:close/>
                <a:moveTo>
                  <a:pt x="972822" y="3850339"/>
                </a:moveTo>
                <a:lnTo>
                  <a:pt x="976138" y="3850240"/>
                </a:lnTo>
                <a:lnTo>
                  <a:pt x="975975" y="3848792"/>
                </a:lnTo>
                <a:close/>
                <a:moveTo>
                  <a:pt x="828790" y="4305384"/>
                </a:moveTo>
                <a:lnTo>
                  <a:pt x="829802" y="4314041"/>
                </a:lnTo>
                <a:lnTo>
                  <a:pt x="831883" y="4332631"/>
                </a:lnTo>
                <a:lnTo>
                  <a:pt x="836386" y="4326941"/>
                </a:lnTo>
                <a:cubicBezTo>
                  <a:pt x="837501" y="4325836"/>
                  <a:pt x="837156" y="4327941"/>
                  <a:pt x="835894" y="4332026"/>
                </a:cubicBezTo>
                <a:lnTo>
                  <a:pt x="833318" y="4339335"/>
                </a:lnTo>
                <a:lnTo>
                  <a:pt x="841930" y="4340843"/>
                </a:lnTo>
                <a:lnTo>
                  <a:pt x="847764" y="4337854"/>
                </a:lnTo>
                <a:lnTo>
                  <a:pt x="863675" y="4322048"/>
                </a:lnTo>
                <a:lnTo>
                  <a:pt x="860944" y="4314882"/>
                </a:lnTo>
                <a:lnTo>
                  <a:pt x="849491" y="4290191"/>
                </a:lnTo>
                <a:lnTo>
                  <a:pt x="832412" y="4302734"/>
                </a:lnTo>
                <a:close/>
                <a:moveTo>
                  <a:pt x="1607336" y="1833077"/>
                </a:moveTo>
                <a:lnTo>
                  <a:pt x="1607359" y="1833346"/>
                </a:lnTo>
                <a:lnTo>
                  <a:pt x="1607373" y="1833067"/>
                </a:lnTo>
                <a:close/>
                <a:moveTo>
                  <a:pt x="677529" y="4784371"/>
                </a:moveTo>
                <a:lnTo>
                  <a:pt x="682043" y="4786623"/>
                </a:lnTo>
                <a:lnTo>
                  <a:pt x="680808" y="4781057"/>
                </a:lnTo>
                <a:close/>
                <a:moveTo>
                  <a:pt x="999695" y="3760762"/>
                </a:moveTo>
                <a:lnTo>
                  <a:pt x="1005195" y="3758028"/>
                </a:lnTo>
                <a:lnTo>
                  <a:pt x="1009298" y="3756147"/>
                </a:lnTo>
                <a:lnTo>
                  <a:pt x="1008205" y="3746471"/>
                </a:lnTo>
                <a:lnTo>
                  <a:pt x="1008071" y="3746536"/>
                </a:lnTo>
                <a:lnTo>
                  <a:pt x="1008180" y="3747235"/>
                </a:lnTo>
                <a:close/>
                <a:moveTo>
                  <a:pt x="966040" y="3867276"/>
                </a:moveTo>
                <a:lnTo>
                  <a:pt x="965840" y="3879240"/>
                </a:lnTo>
                <a:lnTo>
                  <a:pt x="968639" y="3876478"/>
                </a:lnTo>
                <a:lnTo>
                  <a:pt x="973161" y="3871183"/>
                </a:lnTo>
                <a:close/>
                <a:moveTo>
                  <a:pt x="1248788" y="2968582"/>
                </a:moveTo>
                <a:lnTo>
                  <a:pt x="1246346" y="2983063"/>
                </a:lnTo>
                <a:lnTo>
                  <a:pt x="1244931" y="2990956"/>
                </a:lnTo>
                <a:lnTo>
                  <a:pt x="1249664" y="2994259"/>
                </a:lnTo>
                <a:lnTo>
                  <a:pt x="1253252" y="2974974"/>
                </a:lnTo>
                <a:lnTo>
                  <a:pt x="1250485" y="2967712"/>
                </a:lnTo>
                <a:close/>
                <a:moveTo>
                  <a:pt x="1978403" y="652026"/>
                </a:moveTo>
                <a:lnTo>
                  <a:pt x="2018471" y="652692"/>
                </a:lnTo>
                <a:lnTo>
                  <a:pt x="2038657" y="654428"/>
                </a:lnTo>
                <a:lnTo>
                  <a:pt x="2041003" y="651657"/>
                </a:lnTo>
                <a:lnTo>
                  <a:pt x="2029033" y="651247"/>
                </a:lnTo>
                <a:cubicBezTo>
                  <a:pt x="2025026" y="649661"/>
                  <a:pt x="2024521" y="646086"/>
                  <a:pt x="2026497" y="642525"/>
                </a:cubicBezTo>
                <a:lnTo>
                  <a:pt x="2037378" y="634918"/>
                </a:lnTo>
                <a:lnTo>
                  <a:pt x="2032290" y="625808"/>
                </a:lnTo>
                <a:lnTo>
                  <a:pt x="2032089" y="626256"/>
                </a:lnTo>
                <a:cubicBezTo>
                  <a:pt x="2025340" y="633564"/>
                  <a:pt x="2003260" y="641268"/>
                  <a:pt x="1992947" y="642240"/>
                </a:cubicBezTo>
                <a:lnTo>
                  <a:pt x="1991743" y="641897"/>
                </a:lnTo>
                <a:lnTo>
                  <a:pt x="1981424" y="649807"/>
                </a:lnTo>
                <a:close/>
                <a:moveTo>
                  <a:pt x="1781460" y="1277037"/>
                </a:moveTo>
                <a:lnTo>
                  <a:pt x="1780228" y="1284164"/>
                </a:lnTo>
                <a:lnTo>
                  <a:pt x="1783783" y="1282106"/>
                </a:lnTo>
                <a:close/>
                <a:moveTo>
                  <a:pt x="866598" y="4181117"/>
                </a:moveTo>
                <a:lnTo>
                  <a:pt x="868129" y="4180333"/>
                </a:lnTo>
                <a:lnTo>
                  <a:pt x="869845" y="4178628"/>
                </a:lnTo>
                <a:close/>
                <a:moveTo>
                  <a:pt x="1319867" y="2741344"/>
                </a:moveTo>
                <a:lnTo>
                  <a:pt x="1325417" y="2762866"/>
                </a:lnTo>
                <a:lnTo>
                  <a:pt x="1329602" y="2779001"/>
                </a:lnTo>
                <a:lnTo>
                  <a:pt x="1332828" y="2776637"/>
                </a:lnTo>
                <a:lnTo>
                  <a:pt x="1329828" y="2767514"/>
                </a:lnTo>
                <a:cubicBezTo>
                  <a:pt x="1329168" y="2764124"/>
                  <a:pt x="1329382" y="2761962"/>
                  <a:pt x="1330829" y="2762001"/>
                </a:cubicBezTo>
                <a:cubicBezTo>
                  <a:pt x="1331914" y="2762030"/>
                  <a:pt x="1334182" y="2763671"/>
                  <a:pt x="1337206" y="2766302"/>
                </a:cubicBezTo>
                <a:lnTo>
                  <a:pt x="1341467" y="2770304"/>
                </a:lnTo>
                <a:lnTo>
                  <a:pt x="1354219" y="2760956"/>
                </a:lnTo>
                <a:lnTo>
                  <a:pt x="1357421" y="2759104"/>
                </a:lnTo>
                <a:lnTo>
                  <a:pt x="1358230" y="2752078"/>
                </a:lnTo>
                <a:lnTo>
                  <a:pt x="1359167" y="2747041"/>
                </a:lnTo>
                <a:lnTo>
                  <a:pt x="1357416" y="2745564"/>
                </a:lnTo>
                <a:cubicBezTo>
                  <a:pt x="1354785" y="2743257"/>
                  <a:pt x="1353630" y="2742101"/>
                  <a:pt x="1354352" y="2742407"/>
                </a:cubicBezTo>
                <a:lnTo>
                  <a:pt x="1359443" y="2745560"/>
                </a:lnTo>
                <a:lnTo>
                  <a:pt x="1362320" y="2730101"/>
                </a:lnTo>
                <a:lnTo>
                  <a:pt x="1359553" y="2722838"/>
                </a:lnTo>
                <a:lnTo>
                  <a:pt x="1343899" y="2730866"/>
                </a:lnTo>
                <a:close/>
                <a:moveTo>
                  <a:pt x="1789496" y="1250161"/>
                </a:moveTo>
                <a:lnTo>
                  <a:pt x="1798649" y="1270908"/>
                </a:lnTo>
                <a:lnTo>
                  <a:pt x="1798800" y="1273411"/>
                </a:lnTo>
                <a:lnTo>
                  <a:pt x="1804980" y="1269833"/>
                </a:lnTo>
                <a:lnTo>
                  <a:pt x="1826677" y="1259197"/>
                </a:lnTo>
                <a:lnTo>
                  <a:pt x="1827517" y="1252272"/>
                </a:lnTo>
                <a:cubicBezTo>
                  <a:pt x="1825756" y="1242008"/>
                  <a:pt x="1819985" y="1234572"/>
                  <a:pt x="1812105" y="1228380"/>
                </a:cubicBezTo>
                <a:lnTo>
                  <a:pt x="1811491" y="1228020"/>
                </a:lnTo>
                <a:lnTo>
                  <a:pt x="1792657" y="1240802"/>
                </a:lnTo>
                <a:close/>
                <a:moveTo>
                  <a:pt x="1589711" y="1884389"/>
                </a:moveTo>
                <a:lnTo>
                  <a:pt x="1590626" y="1883933"/>
                </a:lnTo>
                <a:lnTo>
                  <a:pt x="1590126" y="1883974"/>
                </a:lnTo>
                <a:close/>
                <a:moveTo>
                  <a:pt x="644800" y="4882758"/>
                </a:moveTo>
                <a:lnTo>
                  <a:pt x="650532" y="4891668"/>
                </a:lnTo>
                <a:lnTo>
                  <a:pt x="659724" y="4898051"/>
                </a:lnTo>
                <a:lnTo>
                  <a:pt x="668018" y="4897234"/>
                </a:lnTo>
                <a:lnTo>
                  <a:pt x="671925" y="4892729"/>
                </a:lnTo>
                <a:lnTo>
                  <a:pt x="670647" y="4889411"/>
                </a:lnTo>
                <a:lnTo>
                  <a:pt x="670891" y="4884150"/>
                </a:lnTo>
                <a:lnTo>
                  <a:pt x="656345" y="4873774"/>
                </a:lnTo>
                <a:lnTo>
                  <a:pt x="647382" y="4877003"/>
                </a:lnTo>
                <a:lnTo>
                  <a:pt x="647337" y="4877095"/>
                </a:lnTo>
                <a:close/>
                <a:moveTo>
                  <a:pt x="690780" y="4736344"/>
                </a:moveTo>
                <a:lnTo>
                  <a:pt x="690883" y="4737828"/>
                </a:lnTo>
                <a:lnTo>
                  <a:pt x="697366" y="4735996"/>
                </a:lnTo>
                <a:close/>
                <a:moveTo>
                  <a:pt x="723010" y="4634023"/>
                </a:moveTo>
                <a:lnTo>
                  <a:pt x="723425" y="4640025"/>
                </a:lnTo>
                <a:lnTo>
                  <a:pt x="723559" y="4645924"/>
                </a:lnTo>
                <a:lnTo>
                  <a:pt x="724419" y="4645938"/>
                </a:lnTo>
                <a:lnTo>
                  <a:pt x="731211" y="4633590"/>
                </a:lnTo>
                <a:close/>
                <a:moveTo>
                  <a:pt x="2011837" y="542330"/>
                </a:moveTo>
                <a:lnTo>
                  <a:pt x="2013272" y="553499"/>
                </a:lnTo>
                <a:lnTo>
                  <a:pt x="2013856" y="540932"/>
                </a:lnTo>
                <a:close/>
                <a:moveTo>
                  <a:pt x="1190256" y="3150284"/>
                </a:moveTo>
                <a:lnTo>
                  <a:pt x="1197223" y="3148361"/>
                </a:lnTo>
                <a:lnTo>
                  <a:pt x="1197131" y="3142391"/>
                </a:lnTo>
                <a:lnTo>
                  <a:pt x="1194779" y="3140712"/>
                </a:lnTo>
                <a:lnTo>
                  <a:pt x="1191292" y="3147971"/>
                </a:lnTo>
                <a:close/>
                <a:moveTo>
                  <a:pt x="1380988" y="2542997"/>
                </a:moveTo>
                <a:cubicBezTo>
                  <a:pt x="1376205" y="2557302"/>
                  <a:pt x="1379530" y="2561054"/>
                  <a:pt x="1388688" y="2558841"/>
                </a:cubicBezTo>
                <a:lnTo>
                  <a:pt x="1402000" y="2553451"/>
                </a:lnTo>
                <a:lnTo>
                  <a:pt x="1399741" y="2548995"/>
                </a:lnTo>
                <a:lnTo>
                  <a:pt x="1389099" y="2526107"/>
                </a:lnTo>
                <a:close/>
                <a:moveTo>
                  <a:pt x="1234736" y="3007220"/>
                </a:moveTo>
                <a:lnTo>
                  <a:pt x="1235150" y="3013222"/>
                </a:lnTo>
                <a:lnTo>
                  <a:pt x="1235427" y="3025445"/>
                </a:lnTo>
                <a:lnTo>
                  <a:pt x="1241924" y="3018664"/>
                </a:lnTo>
                <a:lnTo>
                  <a:pt x="1238147" y="3007039"/>
                </a:lnTo>
                <a:close/>
                <a:moveTo>
                  <a:pt x="1870007" y="988403"/>
                </a:moveTo>
                <a:lnTo>
                  <a:pt x="1869639" y="990575"/>
                </a:lnTo>
                <a:lnTo>
                  <a:pt x="1870785" y="989378"/>
                </a:lnTo>
                <a:close/>
                <a:moveTo>
                  <a:pt x="621378" y="4951536"/>
                </a:moveTo>
                <a:lnTo>
                  <a:pt x="620937" y="4958539"/>
                </a:lnTo>
                <a:lnTo>
                  <a:pt x="622768" y="4967611"/>
                </a:lnTo>
                <a:lnTo>
                  <a:pt x="623977" y="4967409"/>
                </a:lnTo>
                <a:lnTo>
                  <a:pt x="630171" y="4967833"/>
                </a:lnTo>
                <a:lnTo>
                  <a:pt x="631841" y="4967108"/>
                </a:lnTo>
                <a:cubicBezTo>
                  <a:pt x="635503" y="4963881"/>
                  <a:pt x="639809" y="4959084"/>
                  <a:pt x="644141" y="4954023"/>
                </a:cubicBezTo>
                <a:lnTo>
                  <a:pt x="648538" y="4948859"/>
                </a:lnTo>
                <a:lnTo>
                  <a:pt x="645916" y="4945498"/>
                </a:lnTo>
                <a:lnTo>
                  <a:pt x="640677" y="4948453"/>
                </a:lnTo>
                <a:close/>
                <a:moveTo>
                  <a:pt x="635174" y="4906954"/>
                </a:moveTo>
                <a:lnTo>
                  <a:pt x="636695" y="4909308"/>
                </a:lnTo>
                <a:lnTo>
                  <a:pt x="641419" y="4906005"/>
                </a:lnTo>
                <a:lnTo>
                  <a:pt x="641312" y="4905906"/>
                </a:lnTo>
                <a:close/>
                <a:moveTo>
                  <a:pt x="600565" y="5015473"/>
                </a:moveTo>
                <a:lnTo>
                  <a:pt x="602226" y="5017086"/>
                </a:lnTo>
                <a:lnTo>
                  <a:pt x="602317" y="5015722"/>
                </a:lnTo>
                <a:close/>
                <a:moveTo>
                  <a:pt x="1903299" y="879666"/>
                </a:moveTo>
                <a:lnTo>
                  <a:pt x="1903106" y="880807"/>
                </a:lnTo>
                <a:lnTo>
                  <a:pt x="1904166" y="879872"/>
                </a:lnTo>
                <a:lnTo>
                  <a:pt x="1904484" y="878896"/>
                </a:lnTo>
                <a:close/>
                <a:moveTo>
                  <a:pt x="1078518" y="3497985"/>
                </a:moveTo>
                <a:lnTo>
                  <a:pt x="1078325" y="3499127"/>
                </a:lnTo>
                <a:lnTo>
                  <a:pt x="1079385" y="3498192"/>
                </a:lnTo>
                <a:lnTo>
                  <a:pt x="1079704" y="3497217"/>
                </a:lnTo>
                <a:close/>
                <a:moveTo>
                  <a:pt x="1637051" y="1724361"/>
                </a:moveTo>
                <a:lnTo>
                  <a:pt x="1638557" y="1724571"/>
                </a:lnTo>
                <a:lnTo>
                  <a:pt x="1646653" y="1723431"/>
                </a:lnTo>
                <a:lnTo>
                  <a:pt x="1641392" y="1720153"/>
                </a:lnTo>
                <a:lnTo>
                  <a:pt x="1640330" y="1721083"/>
                </a:lnTo>
                <a:close/>
                <a:moveTo>
                  <a:pt x="972798" y="3831881"/>
                </a:moveTo>
                <a:lnTo>
                  <a:pt x="974538" y="3831402"/>
                </a:lnTo>
                <a:lnTo>
                  <a:pt x="974518" y="3830137"/>
                </a:lnTo>
                <a:close/>
                <a:moveTo>
                  <a:pt x="1017984" y="3687313"/>
                </a:moveTo>
                <a:lnTo>
                  <a:pt x="1018731" y="3693704"/>
                </a:lnTo>
                <a:lnTo>
                  <a:pt x="1025298" y="3691848"/>
                </a:lnTo>
                <a:lnTo>
                  <a:pt x="1023333" y="3690668"/>
                </a:lnTo>
                <a:close/>
                <a:moveTo>
                  <a:pt x="1005049" y="3727353"/>
                </a:moveTo>
                <a:lnTo>
                  <a:pt x="1005381" y="3729463"/>
                </a:lnTo>
                <a:lnTo>
                  <a:pt x="1006768" y="3729080"/>
                </a:lnTo>
                <a:lnTo>
                  <a:pt x="1006760" y="3728574"/>
                </a:lnTo>
                <a:close/>
                <a:moveTo>
                  <a:pt x="744252" y="4553936"/>
                </a:moveTo>
                <a:lnTo>
                  <a:pt x="746801" y="4559713"/>
                </a:lnTo>
                <a:lnTo>
                  <a:pt x="746952" y="4562214"/>
                </a:lnTo>
                <a:lnTo>
                  <a:pt x="753132" y="4558637"/>
                </a:lnTo>
                <a:lnTo>
                  <a:pt x="764483" y="4553072"/>
                </a:lnTo>
                <a:lnTo>
                  <a:pt x="764457" y="4552990"/>
                </a:lnTo>
                <a:lnTo>
                  <a:pt x="753733" y="4544317"/>
                </a:lnTo>
                <a:close/>
                <a:moveTo>
                  <a:pt x="1293791" y="2809273"/>
                </a:moveTo>
                <a:lnTo>
                  <a:pt x="1294935" y="2809256"/>
                </a:lnTo>
                <a:lnTo>
                  <a:pt x="1298147" y="2805902"/>
                </a:lnTo>
                <a:lnTo>
                  <a:pt x="1299430" y="2804702"/>
                </a:lnTo>
                <a:lnTo>
                  <a:pt x="1296714" y="2801627"/>
                </a:lnTo>
                <a:close/>
                <a:moveTo>
                  <a:pt x="1831551" y="1101589"/>
                </a:moveTo>
                <a:lnTo>
                  <a:pt x="1837708" y="1106252"/>
                </a:lnTo>
                <a:lnTo>
                  <a:pt x="1857040" y="1096775"/>
                </a:lnTo>
                <a:cubicBezTo>
                  <a:pt x="1865547" y="1092935"/>
                  <a:pt x="1871536" y="1090538"/>
                  <a:pt x="1873627" y="1089900"/>
                </a:cubicBezTo>
                <a:cubicBezTo>
                  <a:pt x="1877809" y="1088625"/>
                  <a:pt x="1865291" y="1098403"/>
                  <a:pt x="1848770" y="1110687"/>
                </a:cubicBezTo>
                <a:lnTo>
                  <a:pt x="1847197" y="1111843"/>
                </a:lnTo>
                <a:lnTo>
                  <a:pt x="1856459" y="1117018"/>
                </a:lnTo>
                <a:cubicBezTo>
                  <a:pt x="1863287" y="1120553"/>
                  <a:pt x="1870869" y="1124287"/>
                  <a:pt x="1878276" y="1127875"/>
                </a:cubicBezTo>
                <a:lnTo>
                  <a:pt x="1889123" y="1133090"/>
                </a:lnTo>
                <a:lnTo>
                  <a:pt x="1872216" y="1076551"/>
                </a:lnTo>
                <a:lnTo>
                  <a:pt x="1868754" y="1078061"/>
                </a:lnTo>
                <a:cubicBezTo>
                  <a:pt x="1856865" y="1083347"/>
                  <a:pt x="1846209" y="1088551"/>
                  <a:pt x="1839266" y="1093656"/>
                </a:cubicBezTo>
                <a:close/>
                <a:moveTo>
                  <a:pt x="1132482" y="3320767"/>
                </a:moveTo>
                <a:lnTo>
                  <a:pt x="1133009" y="3323513"/>
                </a:lnTo>
                <a:lnTo>
                  <a:pt x="1134466" y="3322238"/>
                </a:lnTo>
                <a:lnTo>
                  <a:pt x="1134477" y="3322229"/>
                </a:lnTo>
                <a:lnTo>
                  <a:pt x="1134453" y="3320612"/>
                </a:lnTo>
                <a:lnTo>
                  <a:pt x="1132690" y="3320179"/>
                </a:lnTo>
                <a:close/>
                <a:moveTo>
                  <a:pt x="750524" y="4531793"/>
                </a:moveTo>
                <a:lnTo>
                  <a:pt x="752606" y="4533267"/>
                </a:lnTo>
                <a:lnTo>
                  <a:pt x="754781" y="4530842"/>
                </a:lnTo>
                <a:close/>
                <a:moveTo>
                  <a:pt x="1605830" y="1816034"/>
                </a:moveTo>
                <a:lnTo>
                  <a:pt x="1606296" y="1821316"/>
                </a:lnTo>
                <a:lnTo>
                  <a:pt x="1608570" y="1820572"/>
                </a:lnTo>
                <a:lnTo>
                  <a:pt x="1610019" y="1813817"/>
                </a:lnTo>
                <a:close/>
                <a:moveTo>
                  <a:pt x="1959112" y="694206"/>
                </a:moveTo>
                <a:lnTo>
                  <a:pt x="1958712" y="698335"/>
                </a:lnTo>
                <a:lnTo>
                  <a:pt x="1953054" y="714386"/>
                </a:lnTo>
                <a:lnTo>
                  <a:pt x="1959392" y="712637"/>
                </a:lnTo>
                <a:close/>
                <a:moveTo>
                  <a:pt x="2010468" y="530625"/>
                </a:moveTo>
                <a:lnTo>
                  <a:pt x="2010534" y="532183"/>
                </a:lnTo>
                <a:lnTo>
                  <a:pt x="2010881" y="534889"/>
                </a:lnTo>
                <a:lnTo>
                  <a:pt x="2013868" y="533386"/>
                </a:lnTo>
                <a:close/>
                <a:moveTo>
                  <a:pt x="1915981" y="829449"/>
                </a:moveTo>
                <a:lnTo>
                  <a:pt x="1918561" y="834097"/>
                </a:lnTo>
                <a:lnTo>
                  <a:pt x="1926626" y="833860"/>
                </a:lnTo>
                <a:lnTo>
                  <a:pt x="1919254" y="827376"/>
                </a:lnTo>
                <a:lnTo>
                  <a:pt x="1917901" y="824423"/>
                </a:lnTo>
                <a:close/>
                <a:moveTo>
                  <a:pt x="1969226" y="659056"/>
                </a:moveTo>
                <a:lnTo>
                  <a:pt x="1972202" y="684499"/>
                </a:lnTo>
                <a:lnTo>
                  <a:pt x="1975017" y="709670"/>
                </a:lnTo>
                <a:lnTo>
                  <a:pt x="1984763" y="711377"/>
                </a:lnTo>
                <a:cubicBezTo>
                  <a:pt x="1989076" y="713170"/>
                  <a:pt x="1993497" y="716149"/>
                  <a:pt x="1998146" y="720713"/>
                </a:cubicBezTo>
                <a:lnTo>
                  <a:pt x="2000639" y="724032"/>
                </a:lnTo>
                <a:lnTo>
                  <a:pt x="2008303" y="716863"/>
                </a:lnTo>
                <a:lnTo>
                  <a:pt x="2037207" y="695676"/>
                </a:lnTo>
                <a:lnTo>
                  <a:pt x="2047044" y="671913"/>
                </a:lnTo>
                <a:lnTo>
                  <a:pt x="2033533" y="679536"/>
                </a:lnTo>
                <a:cubicBezTo>
                  <a:pt x="2013969" y="689343"/>
                  <a:pt x="2000084" y="682610"/>
                  <a:pt x="2015088" y="669246"/>
                </a:cubicBezTo>
                <a:lnTo>
                  <a:pt x="2025749" y="663031"/>
                </a:lnTo>
                <a:lnTo>
                  <a:pt x="1999572" y="661119"/>
                </a:lnTo>
                <a:close/>
                <a:moveTo>
                  <a:pt x="1256924" y="2920305"/>
                </a:moveTo>
                <a:lnTo>
                  <a:pt x="1254927" y="2932157"/>
                </a:lnTo>
                <a:lnTo>
                  <a:pt x="1257050" y="2933764"/>
                </a:lnTo>
                <a:lnTo>
                  <a:pt x="1258291" y="2934457"/>
                </a:lnTo>
                <a:lnTo>
                  <a:pt x="1272635" y="2917298"/>
                </a:lnTo>
                <a:lnTo>
                  <a:pt x="1273605" y="2916447"/>
                </a:lnTo>
                <a:lnTo>
                  <a:pt x="1273732" y="2916216"/>
                </a:lnTo>
                <a:lnTo>
                  <a:pt x="1264787" y="2919320"/>
                </a:lnTo>
                <a:cubicBezTo>
                  <a:pt x="1261239" y="2920485"/>
                  <a:pt x="1259561" y="2920929"/>
                  <a:pt x="1260259" y="2920458"/>
                </a:cubicBezTo>
                <a:cubicBezTo>
                  <a:pt x="1260955" y="2919987"/>
                  <a:pt x="1263878" y="2918536"/>
                  <a:pt x="1268578" y="2916323"/>
                </a:cubicBezTo>
                <a:lnTo>
                  <a:pt x="1275393" y="2913198"/>
                </a:lnTo>
                <a:lnTo>
                  <a:pt x="1276642" y="2910928"/>
                </a:lnTo>
                <a:lnTo>
                  <a:pt x="1274687" y="2911624"/>
                </a:lnTo>
                <a:lnTo>
                  <a:pt x="1274098" y="2911106"/>
                </a:lnTo>
                <a:lnTo>
                  <a:pt x="1257157" y="2920068"/>
                </a:lnTo>
                <a:close/>
                <a:moveTo>
                  <a:pt x="665888" y="4796539"/>
                </a:moveTo>
                <a:lnTo>
                  <a:pt x="672930" y="4797339"/>
                </a:lnTo>
                <a:lnTo>
                  <a:pt x="671469" y="4792844"/>
                </a:lnTo>
                <a:lnTo>
                  <a:pt x="671465" y="4792854"/>
                </a:lnTo>
                <a:close/>
                <a:moveTo>
                  <a:pt x="1631264" y="1731793"/>
                </a:moveTo>
                <a:lnTo>
                  <a:pt x="1647785" y="1741025"/>
                </a:lnTo>
                <a:lnTo>
                  <a:pt x="1657234" y="1745727"/>
                </a:lnTo>
                <a:lnTo>
                  <a:pt x="1659921" y="1744986"/>
                </a:lnTo>
                <a:lnTo>
                  <a:pt x="1659717" y="1731575"/>
                </a:lnTo>
                <a:lnTo>
                  <a:pt x="1653755" y="1727858"/>
                </a:lnTo>
                <a:lnTo>
                  <a:pt x="1650678" y="1729639"/>
                </a:lnTo>
                <a:close/>
                <a:moveTo>
                  <a:pt x="622658" y="4931200"/>
                </a:moveTo>
                <a:lnTo>
                  <a:pt x="622218" y="4938185"/>
                </a:lnTo>
                <a:lnTo>
                  <a:pt x="622233" y="4938164"/>
                </a:lnTo>
                <a:lnTo>
                  <a:pt x="632894" y="4931948"/>
                </a:lnTo>
                <a:close/>
                <a:moveTo>
                  <a:pt x="722128" y="4614789"/>
                </a:moveTo>
                <a:lnTo>
                  <a:pt x="725421" y="4615366"/>
                </a:lnTo>
                <a:lnTo>
                  <a:pt x="728871" y="4612323"/>
                </a:lnTo>
                <a:lnTo>
                  <a:pt x="722795" y="4614545"/>
                </a:lnTo>
                <a:close/>
                <a:moveTo>
                  <a:pt x="1825071" y="1112471"/>
                </a:moveTo>
                <a:lnTo>
                  <a:pt x="1825344" y="1112313"/>
                </a:lnTo>
                <a:lnTo>
                  <a:pt x="1830729" y="1109674"/>
                </a:lnTo>
                <a:lnTo>
                  <a:pt x="1827515" y="1107382"/>
                </a:lnTo>
                <a:close/>
                <a:moveTo>
                  <a:pt x="1751293" y="1346677"/>
                </a:moveTo>
                <a:lnTo>
                  <a:pt x="1754105" y="1357520"/>
                </a:lnTo>
                <a:lnTo>
                  <a:pt x="1759399" y="1378076"/>
                </a:lnTo>
                <a:lnTo>
                  <a:pt x="1761179" y="1375949"/>
                </a:lnTo>
                <a:lnTo>
                  <a:pt x="1763564" y="1346919"/>
                </a:lnTo>
                <a:lnTo>
                  <a:pt x="1759773" y="1346212"/>
                </a:lnTo>
                <a:lnTo>
                  <a:pt x="1753941" y="1344647"/>
                </a:lnTo>
                <a:close/>
                <a:moveTo>
                  <a:pt x="1426957" y="2376302"/>
                </a:moveTo>
                <a:lnTo>
                  <a:pt x="1429739" y="2387032"/>
                </a:lnTo>
                <a:lnTo>
                  <a:pt x="1435052" y="2378480"/>
                </a:lnTo>
                <a:lnTo>
                  <a:pt x="1433606" y="2375628"/>
                </a:lnTo>
                <a:lnTo>
                  <a:pt x="1429106" y="2374654"/>
                </a:lnTo>
                <a:close/>
                <a:moveTo>
                  <a:pt x="1165298" y="3205838"/>
                </a:moveTo>
                <a:lnTo>
                  <a:pt x="1169171" y="3215503"/>
                </a:lnTo>
                <a:lnTo>
                  <a:pt x="1173870" y="3217771"/>
                </a:lnTo>
                <a:lnTo>
                  <a:pt x="1174257" y="3217386"/>
                </a:lnTo>
                <a:lnTo>
                  <a:pt x="1171527" y="3210221"/>
                </a:lnTo>
                <a:lnTo>
                  <a:pt x="1169109" y="3205008"/>
                </a:lnTo>
                <a:close/>
                <a:moveTo>
                  <a:pt x="631103" y="4900978"/>
                </a:moveTo>
                <a:lnTo>
                  <a:pt x="635459" y="4900526"/>
                </a:lnTo>
                <a:lnTo>
                  <a:pt x="634311" y="4899470"/>
                </a:lnTo>
                <a:lnTo>
                  <a:pt x="633584" y="4898909"/>
                </a:lnTo>
                <a:lnTo>
                  <a:pt x="631284" y="4900429"/>
                </a:lnTo>
                <a:close/>
                <a:moveTo>
                  <a:pt x="779917" y="4427706"/>
                </a:moveTo>
                <a:lnTo>
                  <a:pt x="778109" y="4438441"/>
                </a:lnTo>
                <a:lnTo>
                  <a:pt x="783674" y="4432240"/>
                </a:lnTo>
                <a:lnTo>
                  <a:pt x="781615" y="4426836"/>
                </a:lnTo>
                <a:close/>
                <a:moveTo>
                  <a:pt x="850998" y="4200469"/>
                </a:moveTo>
                <a:lnTo>
                  <a:pt x="856545" y="4221990"/>
                </a:lnTo>
                <a:lnTo>
                  <a:pt x="860732" y="4238126"/>
                </a:lnTo>
                <a:lnTo>
                  <a:pt x="885350" y="4220080"/>
                </a:lnTo>
                <a:lnTo>
                  <a:pt x="888551" y="4218227"/>
                </a:lnTo>
                <a:lnTo>
                  <a:pt x="889361" y="4211202"/>
                </a:lnTo>
                <a:lnTo>
                  <a:pt x="893449" y="4189224"/>
                </a:lnTo>
                <a:lnTo>
                  <a:pt x="890682" y="4181962"/>
                </a:lnTo>
                <a:lnTo>
                  <a:pt x="875028" y="4189990"/>
                </a:lnTo>
                <a:close/>
                <a:moveTo>
                  <a:pt x="907354" y="4021175"/>
                </a:moveTo>
                <a:lnTo>
                  <a:pt x="919669" y="4032932"/>
                </a:lnTo>
                <a:lnTo>
                  <a:pt x="921426" y="4032961"/>
                </a:lnTo>
                <a:lnTo>
                  <a:pt x="921711" y="4031389"/>
                </a:lnTo>
                <a:lnTo>
                  <a:pt x="924108" y="4033005"/>
                </a:lnTo>
                <a:lnTo>
                  <a:pt x="926522" y="4033045"/>
                </a:lnTo>
                <a:lnTo>
                  <a:pt x="946706" y="4034781"/>
                </a:lnTo>
                <a:lnTo>
                  <a:pt x="949053" y="4032009"/>
                </a:lnTo>
                <a:lnTo>
                  <a:pt x="937084" y="4031601"/>
                </a:lnTo>
                <a:cubicBezTo>
                  <a:pt x="933076" y="4030014"/>
                  <a:pt x="932572" y="4026439"/>
                  <a:pt x="934547" y="4022879"/>
                </a:cubicBezTo>
                <a:lnTo>
                  <a:pt x="945428" y="4015272"/>
                </a:lnTo>
                <a:lnTo>
                  <a:pt x="940340" y="4006162"/>
                </a:lnTo>
                <a:lnTo>
                  <a:pt x="940139" y="4006610"/>
                </a:lnTo>
                <a:cubicBezTo>
                  <a:pt x="935640" y="4011482"/>
                  <a:pt x="924327" y="4016529"/>
                  <a:pt x="914229" y="4019642"/>
                </a:cubicBezTo>
                <a:close/>
                <a:moveTo>
                  <a:pt x="761832" y="4481723"/>
                </a:moveTo>
                <a:lnTo>
                  <a:pt x="774300" y="4481531"/>
                </a:lnTo>
                <a:lnTo>
                  <a:pt x="773792" y="4480058"/>
                </a:lnTo>
                <a:lnTo>
                  <a:pt x="773673" y="4479690"/>
                </a:lnTo>
                <a:lnTo>
                  <a:pt x="762477" y="4480038"/>
                </a:lnTo>
                <a:close/>
                <a:moveTo>
                  <a:pt x="1879272" y="933588"/>
                </a:moveTo>
                <a:lnTo>
                  <a:pt x="1877414" y="944341"/>
                </a:lnTo>
                <a:lnTo>
                  <a:pt x="1876536" y="949583"/>
                </a:lnTo>
                <a:lnTo>
                  <a:pt x="1878761" y="958388"/>
                </a:lnTo>
                <a:lnTo>
                  <a:pt x="1885007" y="962746"/>
                </a:lnTo>
                <a:lnTo>
                  <a:pt x="1886299" y="962084"/>
                </a:lnTo>
                <a:lnTo>
                  <a:pt x="1886887" y="949416"/>
                </a:lnTo>
                <a:lnTo>
                  <a:pt x="1890470" y="932727"/>
                </a:lnTo>
                <a:lnTo>
                  <a:pt x="1889077" y="931501"/>
                </a:lnTo>
                <a:close/>
                <a:moveTo>
                  <a:pt x="1261572" y="2893391"/>
                </a:moveTo>
                <a:lnTo>
                  <a:pt x="1260053" y="2902177"/>
                </a:lnTo>
                <a:lnTo>
                  <a:pt x="1264961" y="2900790"/>
                </a:lnTo>
                <a:close/>
                <a:moveTo>
                  <a:pt x="1171263" y="3179194"/>
                </a:moveTo>
                <a:lnTo>
                  <a:pt x="1178744" y="3192171"/>
                </a:lnTo>
                <a:lnTo>
                  <a:pt x="1197333" y="3191244"/>
                </a:lnTo>
                <a:lnTo>
                  <a:pt x="1201039" y="3186812"/>
                </a:lnTo>
                <a:lnTo>
                  <a:pt x="1198660" y="3165751"/>
                </a:lnTo>
                <a:close/>
                <a:moveTo>
                  <a:pt x="1269607" y="2866516"/>
                </a:moveTo>
                <a:lnTo>
                  <a:pt x="1278760" y="2887263"/>
                </a:lnTo>
                <a:lnTo>
                  <a:pt x="1279330" y="2896729"/>
                </a:lnTo>
                <a:lnTo>
                  <a:pt x="1284194" y="2895354"/>
                </a:lnTo>
                <a:lnTo>
                  <a:pt x="1286320" y="2894264"/>
                </a:lnTo>
                <a:lnTo>
                  <a:pt x="1287247" y="2892883"/>
                </a:lnTo>
                <a:lnTo>
                  <a:pt x="1279758" y="2864704"/>
                </a:lnTo>
                <a:lnTo>
                  <a:pt x="1278737" y="2860098"/>
                </a:lnTo>
                <a:lnTo>
                  <a:pt x="1278609" y="2860191"/>
                </a:lnTo>
                <a:lnTo>
                  <a:pt x="1269859" y="2865771"/>
                </a:lnTo>
                <a:close/>
                <a:moveTo>
                  <a:pt x="1204453" y="3072507"/>
                </a:moveTo>
                <a:lnTo>
                  <a:pt x="1208644" y="3108340"/>
                </a:lnTo>
                <a:lnTo>
                  <a:pt x="1233527" y="3094484"/>
                </a:lnTo>
                <a:lnTo>
                  <a:pt x="1221296" y="3056851"/>
                </a:lnTo>
                <a:lnTo>
                  <a:pt x="1220972" y="3055765"/>
                </a:lnTo>
                <a:lnTo>
                  <a:pt x="1216350" y="3060437"/>
                </a:lnTo>
                <a:close/>
                <a:moveTo>
                  <a:pt x="623660" y="4915842"/>
                </a:moveTo>
                <a:lnTo>
                  <a:pt x="623276" y="4921571"/>
                </a:lnTo>
                <a:lnTo>
                  <a:pt x="625615" y="4921610"/>
                </a:lnTo>
                <a:lnTo>
                  <a:pt x="631069" y="4922078"/>
                </a:lnTo>
                <a:lnTo>
                  <a:pt x="627746" y="4916094"/>
                </a:lnTo>
                <a:lnTo>
                  <a:pt x="626143" y="4913089"/>
                </a:lnTo>
                <a:close/>
                <a:moveTo>
                  <a:pt x="1234711" y="2975791"/>
                </a:moveTo>
                <a:lnTo>
                  <a:pt x="1238040" y="2988720"/>
                </a:lnTo>
                <a:lnTo>
                  <a:pt x="1241535" y="2989332"/>
                </a:lnTo>
                <a:lnTo>
                  <a:pt x="1242994" y="2971553"/>
                </a:lnTo>
                <a:lnTo>
                  <a:pt x="1234830" y="2975738"/>
                </a:lnTo>
                <a:close/>
                <a:moveTo>
                  <a:pt x="724624" y="4594785"/>
                </a:moveTo>
                <a:lnTo>
                  <a:pt x="723008" y="4604376"/>
                </a:lnTo>
                <a:lnTo>
                  <a:pt x="738670" y="4597962"/>
                </a:lnTo>
                <a:lnTo>
                  <a:pt x="736827" y="4594665"/>
                </a:lnTo>
                <a:lnTo>
                  <a:pt x="733029" y="4588925"/>
                </a:lnTo>
                <a:lnTo>
                  <a:pt x="727690" y="4592829"/>
                </a:lnTo>
                <a:close/>
                <a:moveTo>
                  <a:pt x="792938" y="4376731"/>
                </a:moveTo>
                <a:lnTo>
                  <a:pt x="794235" y="4387821"/>
                </a:lnTo>
                <a:lnTo>
                  <a:pt x="803765" y="4376422"/>
                </a:lnTo>
                <a:lnTo>
                  <a:pt x="804735" y="4375572"/>
                </a:lnTo>
                <a:lnTo>
                  <a:pt x="807772" y="4370051"/>
                </a:lnTo>
                <a:lnTo>
                  <a:pt x="805816" y="4370749"/>
                </a:lnTo>
                <a:lnTo>
                  <a:pt x="805227" y="4370231"/>
                </a:lnTo>
                <a:close/>
                <a:moveTo>
                  <a:pt x="1337437" y="2647933"/>
                </a:moveTo>
                <a:lnTo>
                  <a:pt x="1343308" y="2655750"/>
                </a:lnTo>
                <a:cubicBezTo>
                  <a:pt x="1349106" y="2664876"/>
                  <a:pt x="1355176" y="2675547"/>
                  <a:pt x="1360910" y="2686283"/>
                </a:cubicBezTo>
                <a:lnTo>
                  <a:pt x="1364373" y="2693156"/>
                </a:lnTo>
                <a:lnTo>
                  <a:pt x="1381702" y="2672424"/>
                </a:lnTo>
                <a:lnTo>
                  <a:pt x="1382673" y="2671575"/>
                </a:lnTo>
                <a:lnTo>
                  <a:pt x="1392532" y="2653649"/>
                </a:lnTo>
                <a:cubicBezTo>
                  <a:pt x="1402727" y="2637144"/>
                  <a:pt x="1412094" y="2625154"/>
                  <a:pt x="1414324" y="2622943"/>
                </a:cubicBezTo>
                <a:cubicBezTo>
                  <a:pt x="1416553" y="2620733"/>
                  <a:pt x="1412940" y="2631368"/>
                  <a:pt x="1407854" y="2644986"/>
                </a:cubicBezTo>
                <a:lnTo>
                  <a:pt x="1401455" y="2661732"/>
                </a:lnTo>
                <a:lnTo>
                  <a:pt x="1415755" y="2661511"/>
                </a:lnTo>
                <a:cubicBezTo>
                  <a:pt x="1421946" y="2664391"/>
                  <a:pt x="1425745" y="2669456"/>
                  <a:pt x="1423367" y="2674295"/>
                </a:cubicBezTo>
                <a:cubicBezTo>
                  <a:pt x="1420990" y="2679134"/>
                  <a:pt x="1412540" y="2686862"/>
                  <a:pt x="1401646" y="2695217"/>
                </a:cubicBezTo>
                <a:lnTo>
                  <a:pt x="1380431" y="2709615"/>
                </a:lnTo>
                <a:lnTo>
                  <a:pt x="1377268" y="2718974"/>
                </a:lnTo>
                <a:lnTo>
                  <a:pt x="1386422" y="2739722"/>
                </a:lnTo>
                <a:lnTo>
                  <a:pt x="1386573" y="2742225"/>
                </a:lnTo>
                <a:lnTo>
                  <a:pt x="1392753" y="2738646"/>
                </a:lnTo>
                <a:lnTo>
                  <a:pt x="1400273" y="2734959"/>
                </a:lnTo>
                <a:lnTo>
                  <a:pt x="1398819" y="2729959"/>
                </a:lnTo>
                <a:cubicBezTo>
                  <a:pt x="1400794" y="2726399"/>
                  <a:pt x="1405250" y="2722854"/>
                  <a:pt x="1411162" y="2721330"/>
                </a:cubicBezTo>
                <a:lnTo>
                  <a:pt x="1419616" y="2720742"/>
                </a:lnTo>
                <a:lnTo>
                  <a:pt x="1422090" y="2712064"/>
                </a:lnTo>
                <a:cubicBezTo>
                  <a:pt x="1424909" y="2702967"/>
                  <a:pt x="1427158" y="2696304"/>
                  <a:pt x="1428015" y="2693904"/>
                </a:cubicBezTo>
                <a:cubicBezTo>
                  <a:pt x="1429731" y="2689106"/>
                  <a:pt x="1429513" y="2698847"/>
                  <a:pt x="1428495" y="2712263"/>
                </a:cubicBezTo>
                <a:lnTo>
                  <a:pt x="1428246" y="2714967"/>
                </a:lnTo>
                <a:lnTo>
                  <a:pt x="1436575" y="2709880"/>
                </a:lnTo>
                <a:lnTo>
                  <a:pt x="1435823" y="2707927"/>
                </a:lnTo>
                <a:cubicBezTo>
                  <a:pt x="1433469" y="2693460"/>
                  <a:pt x="1438717" y="2666774"/>
                  <a:pt x="1444982" y="2642505"/>
                </a:cubicBezTo>
                <a:lnTo>
                  <a:pt x="1445268" y="2641499"/>
                </a:lnTo>
                <a:lnTo>
                  <a:pt x="1434123" y="2648515"/>
                </a:lnTo>
                <a:cubicBezTo>
                  <a:pt x="1426797" y="2653161"/>
                  <a:pt x="1421548" y="2656198"/>
                  <a:pt x="1419855" y="2655696"/>
                </a:cubicBezTo>
                <a:cubicBezTo>
                  <a:pt x="1416472" y="2654689"/>
                  <a:pt x="1425666" y="2643338"/>
                  <a:pt x="1438074" y="2631380"/>
                </a:cubicBezTo>
                <a:lnTo>
                  <a:pt x="1448352" y="2622488"/>
                </a:lnTo>
                <a:lnTo>
                  <a:pt x="1446596" y="2621033"/>
                </a:lnTo>
                <a:lnTo>
                  <a:pt x="1422689" y="2589675"/>
                </a:lnTo>
                <a:lnTo>
                  <a:pt x="1421203" y="2590767"/>
                </a:lnTo>
                <a:lnTo>
                  <a:pt x="1423368" y="2599328"/>
                </a:lnTo>
                <a:cubicBezTo>
                  <a:pt x="1426842" y="2613300"/>
                  <a:pt x="1428751" y="2621632"/>
                  <a:pt x="1427951" y="2620152"/>
                </a:cubicBezTo>
                <a:cubicBezTo>
                  <a:pt x="1427550" y="2619413"/>
                  <a:pt x="1426393" y="2616361"/>
                  <a:pt x="1424652" y="2611467"/>
                </a:cubicBezTo>
                <a:lnTo>
                  <a:pt x="1418263" y="2592926"/>
                </a:lnTo>
                <a:lnTo>
                  <a:pt x="1410349" y="2598737"/>
                </a:lnTo>
                <a:cubicBezTo>
                  <a:pt x="1401675" y="2605063"/>
                  <a:pt x="1393587" y="2610947"/>
                  <a:pt x="1387675" y="2615318"/>
                </a:cubicBezTo>
                <a:cubicBezTo>
                  <a:pt x="1369935" y="2628434"/>
                  <a:pt x="1356286" y="2633432"/>
                  <a:pt x="1338693" y="2646833"/>
                </a:cubicBezTo>
                <a:close/>
                <a:moveTo>
                  <a:pt x="1130403" y="3305029"/>
                </a:moveTo>
                <a:lnTo>
                  <a:pt x="1134246" y="3306942"/>
                </a:lnTo>
                <a:lnTo>
                  <a:pt x="1134043" y="3293592"/>
                </a:lnTo>
                <a:lnTo>
                  <a:pt x="1131540" y="3301899"/>
                </a:lnTo>
                <a:close/>
                <a:moveTo>
                  <a:pt x="1889920" y="891603"/>
                </a:moveTo>
                <a:lnTo>
                  <a:pt x="1890170" y="892169"/>
                </a:lnTo>
                <a:lnTo>
                  <a:pt x="1891680" y="890848"/>
                </a:lnTo>
                <a:lnTo>
                  <a:pt x="1891013" y="890093"/>
                </a:lnTo>
                <a:lnTo>
                  <a:pt x="1890184" y="890820"/>
                </a:lnTo>
                <a:close/>
                <a:moveTo>
                  <a:pt x="1922149" y="789282"/>
                </a:moveTo>
                <a:lnTo>
                  <a:pt x="1925657" y="797233"/>
                </a:lnTo>
                <a:lnTo>
                  <a:pt x="1926973" y="795571"/>
                </a:lnTo>
                <a:lnTo>
                  <a:pt x="1926605" y="799382"/>
                </a:lnTo>
                <a:lnTo>
                  <a:pt x="1927411" y="801208"/>
                </a:lnTo>
                <a:lnTo>
                  <a:pt x="1940822" y="786267"/>
                </a:lnTo>
                <a:lnTo>
                  <a:pt x="1942151" y="773912"/>
                </a:lnTo>
                <a:cubicBezTo>
                  <a:pt x="1942481" y="772279"/>
                  <a:pt x="1943017" y="773602"/>
                  <a:pt x="1943694" y="777035"/>
                </a:cubicBezTo>
                <a:lnTo>
                  <a:pt x="1944476" y="782198"/>
                </a:lnTo>
                <a:lnTo>
                  <a:pt x="1955407" y="770021"/>
                </a:lnTo>
                <a:lnTo>
                  <a:pt x="1964298" y="760742"/>
                </a:lnTo>
                <a:lnTo>
                  <a:pt x="1963041" y="749616"/>
                </a:lnTo>
                <a:lnTo>
                  <a:pt x="1946526" y="765525"/>
                </a:lnTo>
                <a:lnTo>
                  <a:pt x="1925311" y="779921"/>
                </a:lnTo>
                <a:close/>
                <a:moveTo>
                  <a:pt x="1589134" y="1846445"/>
                </a:moveTo>
                <a:lnTo>
                  <a:pt x="1596074" y="1858884"/>
                </a:lnTo>
                <a:lnTo>
                  <a:pt x="1599846" y="1865673"/>
                </a:lnTo>
                <a:lnTo>
                  <a:pt x="1604924" y="1859815"/>
                </a:lnTo>
                <a:lnTo>
                  <a:pt x="1602551" y="1846239"/>
                </a:lnTo>
                <a:lnTo>
                  <a:pt x="1598704" y="1846511"/>
                </a:lnTo>
                <a:close/>
                <a:moveTo>
                  <a:pt x="688056" y="4706252"/>
                </a:moveTo>
                <a:lnTo>
                  <a:pt x="689258" y="4717000"/>
                </a:lnTo>
                <a:lnTo>
                  <a:pt x="699003" y="4718705"/>
                </a:lnTo>
                <a:lnTo>
                  <a:pt x="700125" y="4719487"/>
                </a:lnTo>
                <a:lnTo>
                  <a:pt x="702334" y="4707611"/>
                </a:lnTo>
                <a:lnTo>
                  <a:pt x="699567" y="4700350"/>
                </a:lnTo>
                <a:close/>
                <a:moveTo>
                  <a:pt x="1605580" y="1793338"/>
                </a:moveTo>
                <a:lnTo>
                  <a:pt x="1612989" y="1798778"/>
                </a:lnTo>
                <a:lnTo>
                  <a:pt x="1613265" y="1798700"/>
                </a:lnTo>
                <a:lnTo>
                  <a:pt x="1615593" y="1787860"/>
                </a:lnTo>
                <a:lnTo>
                  <a:pt x="1615880" y="1786854"/>
                </a:lnTo>
                <a:close/>
                <a:moveTo>
                  <a:pt x="1121882" y="3328474"/>
                </a:moveTo>
                <a:lnTo>
                  <a:pt x="1122379" y="3327733"/>
                </a:lnTo>
                <a:lnTo>
                  <a:pt x="1122268" y="3327412"/>
                </a:lnTo>
                <a:close/>
                <a:moveTo>
                  <a:pt x="636328" y="4869590"/>
                </a:moveTo>
                <a:lnTo>
                  <a:pt x="636517" y="4869884"/>
                </a:lnTo>
                <a:lnTo>
                  <a:pt x="637787" y="4869410"/>
                </a:lnTo>
                <a:lnTo>
                  <a:pt x="638010" y="4869073"/>
                </a:lnTo>
                <a:close/>
                <a:moveTo>
                  <a:pt x="1498938" y="2130639"/>
                </a:moveTo>
                <a:lnTo>
                  <a:pt x="1496539" y="2144526"/>
                </a:lnTo>
                <a:lnTo>
                  <a:pt x="1501008" y="2141938"/>
                </a:lnTo>
                <a:lnTo>
                  <a:pt x="1503546" y="2140694"/>
                </a:lnTo>
                <a:close/>
                <a:moveTo>
                  <a:pt x="704141" y="4653638"/>
                </a:moveTo>
                <a:lnTo>
                  <a:pt x="707551" y="4666880"/>
                </a:lnTo>
                <a:lnTo>
                  <a:pt x="709331" y="4664753"/>
                </a:lnTo>
                <a:lnTo>
                  <a:pt x="709889" y="4657964"/>
                </a:lnTo>
                <a:lnTo>
                  <a:pt x="709441" y="4653998"/>
                </a:lnTo>
                <a:close/>
                <a:moveTo>
                  <a:pt x="824921" y="4268397"/>
                </a:moveTo>
                <a:lnTo>
                  <a:pt x="826064" y="4268379"/>
                </a:lnTo>
                <a:lnTo>
                  <a:pt x="829276" y="4265027"/>
                </a:lnTo>
                <a:lnTo>
                  <a:pt x="830559" y="4263826"/>
                </a:lnTo>
                <a:lnTo>
                  <a:pt x="827844" y="4260750"/>
                </a:lnTo>
                <a:close/>
                <a:moveTo>
                  <a:pt x="982980" y="3765918"/>
                </a:moveTo>
                <a:lnTo>
                  <a:pt x="987348" y="3803263"/>
                </a:lnTo>
                <a:lnTo>
                  <a:pt x="987388" y="3803616"/>
                </a:lnTo>
                <a:lnTo>
                  <a:pt x="1002784" y="3786466"/>
                </a:lnTo>
                <a:lnTo>
                  <a:pt x="1011674" y="3777186"/>
                </a:lnTo>
                <a:lnTo>
                  <a:pt x="1009530" y="3758206"/>
                </a:lnTo>
                <a:lnTo>
                  <a:pt x="1001404" y="3761025"/>
                </a:lnTo>
                <a:lnTo>
                  <a:pt x="999180" y="3761584"/>
                </a:lnTo>
                <a:lnTo>
                  <a:pt x="998268" y="3763037"/>
                </a:lnTo>
                <a:close/>
                <a:moveTo>
                  <a:pt x="740588" y="4533686"/>
                </a:moveTo>
                <a:lnTo>
                  <a:pt x="738437" y="4540753"/>
                </a:lnTo>
                <a:lnTo>
                  <a:pt x="740944" y="4546435"/>
                </a:lnTo>
                <a:lnTo>
                  <a:pt x="745473" y="4541213"/>
                </a:lnTo>
                <a:lnTo>
                  <a:pt x="747333" y="4539141"/>
                </a:lnTo>
                <a:close/>
                <a:moveTo>
                  <a:pt x="772825" y="4431343"/>
                </a:moveTo>
                <a:lnTo>
                  <a:pt x="770405" y="4439295"/>
                </a:lnTo>
                <a:lnTo>
                  <a:pt x="770267" y="4447470"/>
                </a:lnTo>
                <a:lnTo>
                  <a:pt x="773004" y="4444312"/>
                </a:lnTo>
                <a:lnTo>
                  <a:pt x="774124" y="4430678"/>
                </a:lnTo>
                <a:close/>
                <a:moveTo>
                  <a:pt x="2008413" y="507998"/>
                </a:moveTo>
                <a:lnTo>
                  <a:pt x="2009877" y="516654"/>
                </a:lnTo>
                <a:lnTo>
                  <a:pt x="2010132" y="522683"/>
                </a:lnTo>
                <a:lnTo>
                  <a:pt x="2015214" y="526280"/>
                </a:lnTo>
                <a:lnTo>
                  <a:pt x="2022007" y="494637"/>
                </a:lnTo>
                <a:lnTo>
                  <a:pt x="2017219" y="499425"/>
                </a:lnTo>
                <a:close/>
                <a:moveTo>
                  <a:pt x="669596" y="4756434"/>
                </a:moveTo>
                <a:lnTo>
                  <a:pt x="671702" y="4764552"/>
                </a:lnTo>
                <a:lnTo>
                  <a:pt x="674014" y="4761069"/>
                </a:lnTo>
                <a:lnTo>
                  <a:pt x="673016" y="4760356"/>
                </a:lnTo>
                <a:close/>
                <a:moveTo>
                  <a:pt x="1632348" y="1700095"/>
                </a:moveTo>
                <a:lnTo>
                  <a:pt x="1633154" y="1699866"/>
                </a:lnTo>
                <a:lnTo>
                  <a:pt x="1632438" y="1699905"/>
                </a:lnTo>
                <a:close/>
                <a:moveTo>
                  <a:pt x="1987146" y="573580"/>
                </a:moveTo>
                <a:lnTo>
                  <a:pt x="1988340" y="572747"/>
                </a:lnTo>
                <a:lnTo>
                  <a:pt x="1998447" y="572045"/>
                </a:lnTo>
                <a:lnTo>
                  <a:pt x="1991491" y="566495"/>
                </a:lnTo>
                <a:close/>
                <a:moveTo>
                  <a:pt x="1740999" y="1354568"/>
                </a:moveTo>
                <a:lnTo>
                  <a:pt x="1752772" y="1374991"/>
                </a:lnTo>
                <a:lnTo>
                  <a:pt x="1753230" y="1375899"/>
                </a:lnTo>
                <a:lnTo>
                  <a:pt x="1745240" y="1351316"/>
                </a:lnTo>
                <a:close/>
                <a:moveTo>
                  <a:pt x="1416662" y="2384193"/>
                </a:moveTo>
                <a:lnTo>
                  <a:pt x="1423804" y="2396583"/>
                </a:lnTo>
                <a:lnTo>
                  <a:pt x="1425238" y="2394276"/>
                </a:lnTo>
                <a:lnTo>
                  <a:pt x="1420904" y="2380942"/>
                </a:lnTo>
                <a:close/>
                <a:moveTo>
                  <a:pt x="1592206" y="1826312"/>
                </a:moveTo>
                <a:lnTo>
                  <a:pt x="1598934" y="1823796"/>
                </a:lnTo>
                <a:lnTo>
                  <a:pt x="1598394" y="1819967"/>
                </a:lnTo>
                <a:lnTo>
                  <a:pt x="1598363" y="1819984"/>
                </a:lnTo>
                <a:close/>
                <a:moveTo>
                  <a:pt x="1285362" y="2800299"/>
                </a:moveTo>
                <a:lnTo>
                  <a:pt x="1285372" y="2800445"/>
                </a:lnTo>
                <a:lnTo>
                  <a:pt x="1285473" y="2800293"/>
                </a:lnTo>
                <a:close/>
                <a:moveTo>
                  <a:pt x="674550" y="4737610"/>
                </a:moveTo>
                <a:lnTo>
                  <a:pt x="674652" y="4738820"/>
                </a:lnTo>
                <a:lnTo>
                  <a:pt x="675234" y="4738804"/>
                </a:lnTo>
                <a:lnTo>
                  <a:pt x="675071" y="4737354"/>
                </a:lnTo>
                <a:close/>
                <a:moveTo>
                  <a:pt x="1966405" y="635091"/>
                </a:moveTo>
                <a:lnTo>
                  <a:pt x="1966448" y="635300"/>
                </a:lnTo>
                <a:lnTo>
                  <a:pt x="1967775" y="646640"/>
                </a:lnTo>
                <a:lnTo>
                  <a:pt x="1989695" y="635894"/>
                </a:lnTo>
                <a:lnTo>
                  <a:pt x="1992535" y="634717"/>
                </a:lnTo>
                <a:lnTo>
                  <a:pt x="2003732" y="624926"/>
                </a:lnTo>
                <a:lnTo>
                  <a:pt x="2010596" y="618871"/>
                </a:lnTo>
                <a:lnTo>
                  <a:pt x="2004520" y="621093"/>
                </a:lnTo>
                <a:close/>
                <a:moveTo>
                  <a:pt x="1234823" y="2956880"/>
                </a:moveTo>
                <a:lnTo>
                  <a:pt x="1236403" y="2957667"/>
                </a:lnTo>
                <a:lnTo>
                  <a:pt x="1241396" y="2952706"/>
                </a:lnTo>
                <a:lnTo>
                  <a:pt x="1240112" y="2951273"/>
                </a:lnTo>
                <a:lnTo>
                  <a:pt x="1238263" y="2949206"/>
                </a:lnTo>
                <a:close/>
                <a:moveTo>
                  <a:pt x="1585549" y="1840017"/>
                </a:moveTo>
                <a:lnTo>
                  <a:pt x="1586082" y="1840972"/>
                </a:lnTo>
                <a:lnTo>
                  <a:pt x="1586703" y="1841093"/>
                </a:lnTo>
                <a:lnTo>
                  <a:pt x="1601258" y="1844156"/>
                </a:lnTo>
                <a:lnTo>
                  <a:pt x="1592133" y="1837645"/>
                </a:lnTo>
                <a:close/>
                <a:moveTo>
                  <a:pt x="1207086" y="3041452"/>
                </a:moveTo>
                <a:lnTo>
                  <a:pt x="1207462" y="3041640"/>
                </a:lnTo>
                <a:lnTo>
                  <a:pt x="1215986" y="3045739"/>
                </a:lnTo>
                <a:lnTo>
                  <a:pt x="1217502" y="3044156"/>
                </a:lnTo>
                <a:lnTo>
                  <a:pt x="1214545" y="3034268"/>
                </a:lnTo>
                <a:close/>
                <a:moveTo>
                  <a:pt x="648484" y="4813818"/>
                </a:moveTo>
                <a:lnTo>
                  <a:pt x="662503" y="4824112"/>
                </a:lnTo>
                <a:lnTo>
                  <a:pt x="672898" y="4812863"/>
                </a:lnTo>
                <a:lnTo>
                  <a:pt x="676645" y="4809620"/>
                </a:lnTo>
                <a:lnTo>
                  <a:pt x="656428" y="4805761"/>
                </a:lnTo>
                <a:close/>
                <a:moveTo>
                  <a:pt x="1216764" y="3009340"/>
                </a:moveTo>
                <a:lnTo>
                  <a:pt x="1216949" y="3010052"/>
                </a:lnTo>
                <a:lnTo>
                  <a:pt x="1218833" y="3010023"/>
                </a:lnTo>
                <a:lnTo>
                  <a:pt x="1219267" y="3010373"/>
                </a:lnTo>
                <a:lnTo>
                  <a:pt x="1219024" y="3008231"/>
                </a:lnTo>
                <a:close/>
                <a:moveTo>
                  <a:pt x="1852255" y="990198"/>
                </a:moveTo>
                <a:lnTo>
                  <a:pt x="1853944" y="996703"/>
                </a:lnTo>
                <a:lnTo>
                  <a:pt x="1854202" y="996522"/>
                </a:lnTo>
                <a:lnTo>
                  <a:pt x="1853420" y="989583"/>
                </a:lnTo>
                <a:close/>
                <a:moveTo>
                  <a:pt x="1027474" y="3608517"/>
                </a:moveTo>
                <a:lnTo>
                  <a:pt x="1029162" y="3615023"/>
                </a:lnTo>
                <a:lnTo>
                  <a:pt x="1029421" y="3614842"/>
                </a:lnTo>
                <a:lnTo>
                  <a:pt x="1028638" y="3607903"/>
                </a:lnTo>
                <a:close/>
                <a:moveTo>
                  <a:pt x="2005793" y="502703"/>
                </a:moveTo>
                <a:lnTo>
                  <a:pt x="2007943" y="505214"/>
                </a:lnTo>
                <a:lnTo>
                  <a:pt x="2008063" y="505920"/>
                </a:lnTo>
                <a:lnTo>
                  <a:pt x="2014811" y="497723"/>
                </a:lnTo>
                <a:lnTo>
                  <a:pt x="2011301" y="499932"/>
                </a:lnTo>
                <a:close/>
                <a:moveTo>
                  <a:pt x="1327125" y="2656961"/>
                </a:moveTo>
                <a:lnTo>
                  <a:pt x="1327329" y="2657750"/>
                </a:lnTo>
                <a:lnTo>
                  <a:pt x="1327387" y="2656732"/>
                </a:lnTo>
                <a:close/>
                <a:moveTo>
                  <a:pt x="1230893" y="2961061"/>
                </a:moveTo>
                <a:lnTo>
                  <a:pt x="1231322" y="2962715"/>
                </a:lnTo>
                <a:lnTo>
                  <a:pt x="1233259" y="2960791"/>
                </a:lnTo>
                <a:lnTo>
                  <a:pt x="1231868" y="2960417"/>
                </a:lnTo>
                <a:close/>
                <a:moveTo>
                  <a:pt x="1745832" y="1325623"/>
                </a:moveTo>
                <a:lnTo>
                  <a:pt x="1748955" y="1337666"/>
                </a:lnTo>
                <a:lnTo>
                  <a:pt x="1749528" y="1337941"/>
                </a:lnTo>
                <a:lnTo>
                  <a:pt x="1752883" y="1339613"/>
                </a:lnTo>
                <a:lnTo>
                  <a:pt x="1764559" y="1334773"/>
                </a:lnTo>
                <a:cubicBezTo>
                  <a:pt x="1766651" y="1334136"/>
                  <a:pt x="1764566" y="1336262"/>
                  <a:pt x="1759895" y="1340082"/>
                </a:cubicBezTo>
                <a:lnTo>
                  <a:pt x="1757503" y="1341916"/>
                </a:lnTo>
                <a:lnTo>
                  <a:pt x="1763686" y="1344999"/>
                </a:lnTo>
                <a:lnTo>
                  <a:pt x="1763720" y="1345020"/>
                </a:lnTo>
                <a:lnTo>
                  <a:pt x="1764669" y="1333471"/>
                </a:lnTo>
                <a:lnTo>
                  <a:pt x="1767153" y="1311921"/>
                </a:lnTo>
                <a:lnTo>
                  <a:pt x="1754992" y="1319676"/>
                </a:lnTo>
                <a:close/>
                <a:moveTo>
                  <a:pt x="800736" y="4325640"/>
                </a:moveTo>
                <a:lnTo>
                  <a:pt x="809006" y="4344383"/>
                </a:lnTo>
                <a:lnTo>
                  <a:pt x="815848" y="4342495"/>
                </a:lnTo>
                <a:lnTo>
                  <a:pt x="810888" y="4323829"/>
                </a:lnTo>
                <a:lnTo>
                  <a:pt x="809866" y="4319222"/>
                </a:lnTo>
                <a:lnTo>
                  <a:pt x="809738" y="4319315"/>
                </a:lnTo>
                <a:lnTo>
                  <a:pt x="800988" y="4324894"/>
                </a:lnTo>
                <a:close/>
                <a:moveTo>
                  <a:pt x="1965784" y="626878"/>
                </a:moveTo>
                <a:lnTo>
                  <a:pt x="2020394" y="604510"/>
                </a:lnTo>
                <a:lnTo>
                  <a:pt x="2018553" y="601214"/>
                </a:lnTo>
                <a:lnTo>
                  <a:pt x="2010438" y="588953"/>
                </a:lnTo>
                <a:lnTo>
                  <a:pt x="2009916" y="588972"/>
                </a:lnTo>
                <a:lnTo>
                  <a:pt x="1996693" y="590036"/>
                </a:lnTo>
                <a:lnTo>
                  <a:pt x="1984988" y="601747"/>
                </a:lnTo>
                <a:cubicBezTo>
                  <a:pt x="1975419" y="611231"/>
                  <a:pt x="1969613" y="616750"/>
                  <a:pt x="1970365" y="615374"/>
                </a:cubicBezTo>
                <a:cubicBezTo>
                  <a:pt x="1971114" y="613997"/>
                  <a:pt x="1977752" y="605721"/>
                  <a:pt x="1987988" y="593474"/>
                </a:cubicBezTo>
                <a:lnTo>
                  <a:pt x="1990501" y="590507"/>
                </a:lnTo>
                <a:lnTo>
                  <a:pt x="1979736" y="590140"/>
                </a:lnTo>
                <a:lnTo>
                  <a:pt x="1978577" y="592795"/>
                </a:lnTo>
                <a:cubicBezTo>
                  <a:pt x="1975729" y="599938"/>
                  <a:pt x="1972757" y="607849"/>
                  <a:pt x="1969912" y="615572"/>
                </a:cubicBezTo>
                <a:close/>
                <a:moveTo>
                  <a:pt x="974766" y="3772520"/>
                </a:moveTo>
                <a:lnTo>
                  <a:pt x="973869" y="3779787"/>
                </a:lnTo>
                <a:lnTo>
                  <a:pt x="967045" y="3802922"/>
                </a:lnTo>
                <a:lnTo>
                  <a:pt x="966686" y="3826706"/>
                </a:lnTo>
                <a:lnTo>
                  <a:pt x="967478" y="3825793"/>
                </a:lnTo>
                <a:lnTo>
                  <a:pt x="974337" y="3818154"/>
                </a:lnTo>
                <a:lnTo>
                  <a:pt x="973912" y="3790179"/>
                </a:lnTo>
                <a:close/>
                <a:moveTo>
                  <a:pt x="561310" y="5084074"/>
                </a:moveTo>
                <a:lnTo>
                  <a:pt x="562387" y="5104122"/>
                </a:lnTo>
                <a:lnTo>
                  <a:pt x="570181" y="5113799"/>
                </a:lnTo>
                <a:cubicBezTo>
                  <a:pt x="571104" y="5115190"/>
                  <a:pt x="569788" y="5114633"/>
                  <a:pt x="566882" y="5112682"/>
                </a:cubicBezTo>
                <a:lnTo>
                  <a:pt x="562680" y="5109583"/>
                </a:lnTo>
                <a:lnTo>
                  <a:pt x="563556" y="5125923"/>
                </a:lnTo>
                <a:lnTo>
                  <a:pt x="563828" y="5138771"/>
                </a:lnTo>
                <a:lnTo>
                  <a:pt x="572583" y="5145752"/>
                </a:lnTo>
                <a:lnTo>
                  <a:pt x="573017" y="5122825"/>
                </a:lnTo>
                <a:lnTo>
                  <a:pt x="577842" y="5097644"/>
                </a:lnTo>
                <a:lnTo>
                  <a:pt x="573463" y="5088789"/>
                </a:lnTo>
                <a:lnTo>
                  <a:pt x="565359" y="5085647"/>
                </a:lnTo>
                <a:lnTo>
                  <a:pt x="565604" y="5087752"/>
                </a:lnTo>
                <a:lnTo>
                  <a:pt x="563170" y="5084797"/>
                </a:lnTo>
                <a:close/>
                <a:moveTo>
                  <a:pt x="868567" y="4107058"/>
                </a:moveTo>
                <a:lnTo>
                  <a:pt x="874438" y="4114875"/>
                </a:lnTo>
                <a:cubicBezTo>
                  <a:pt x="880236" y="4124000"/>
                  <a:pt x="886306" y="4134670"/>
                  <a:pt x="892041" y="4145407"/>
                </a:cubicBezTo>
                <a:lnTo>
                  <a:pt x="895501" y="4152280"/>
                </a:lnTo>
                <a:lnTo>
                  <a:pt x="912832" y="4131548"/>
                </a:lnTo>
                <a:lnTo>
                  <a:pt x="913803" y="4130698"/>
                </a:lnTo>
                <a:lnTo>
                  <a:pt x="923662" y="4112774"/>
                </a:lnTo>
                <a:cubicBezTo>
                  <a:pt x="928759" y="4104521"/>
                  <a:pt x="933650" y="4097397"/>
                  <a:pt x="937545" y="4092060"/>
                </a:cubicBezTo>
                <a:lnTo>
                  <a:pt x="938653" y="4090660"/>
                </a:lnTo>
                <a:lnTo>
                  <a:pt x="923587" y="4070945"/>
                </a:lnTo>
                <a:lnTo>
                  <a:pt x="918804" y="4074442"/>
                </a:lnTo>
                <a:cubicBezTo>
                  <a:pt x="901066" y="4087559"/>
                  <a:pt x="887417" y="4092557"/>
                  <a:pt x="869824" y="4105957"/>
                </a:cubicBezTo>
                <a:close/>
                <a:moveTo>
                  <a:pt x="1711729" y="1430052"/>
                </a:moveTo>
                <a:lnTo>
                  <a:pt x="1713690" y="1437652"/>
                </a:lnTo>
                <a:lnTo>
                  <a:pt x="1718915" y="1437572"/>
                </a:lnTo>
                <a:cubicBezTo>
                  <a:pt x="1725107" y="1440451"/>
                  <a:pt x="1728904" y="1445517"/>
                  <a:pt x="1726527" y="1450355"/>
                </a:cubicBezTo>
                <a:lnTo>
                  <a:pt x="1718875" y="1457726"/>
                </a:lnTo>
                <a:lnTo>
                  <a:pt x="1728591" y="1495186"/>
                </a:lnTo>
                <a:lnTo>
                  <a:pt x="1729163" y="1495461"/>
                </a:lnTo>
                <a:cubicBezTo>
                  <a:pt x="1735293" y="1498416"/>
                  <a:pt x="1740322" y="1500884"/>
                  <a:pt x="1743322" y="1502519"/>
                </a:cubicBezTo>
                <a:lnTo>
                  <a:pt x="1743355" y="1502540"/>
                </a:lnTo>
                <a:lnTo>
                  <a:pt x="1744304" y="1490990"/>
                </a:lnTo>
                <a:cubicBezTo>
                  <a:pt x="1745889" y="1474472"/>
                  <a:pt x="1747843" y="1456831"/>
                  <a:pt x="1750092" y="1440786"/>
                </a:cubicBezTo>
                <a:lnTo>
                  <a:pt x="1754182" y="1418807"/>
                </a:lnTo>
                <a:lnTo>
                  <a:pt x="1751414" y="1411546"/>
                </a:lnTo>
                <a:lnTo>
                  <a:pt x="1735760" y="1419573"/>
                </a:lnTo>
                <a:close/>
                <a:moveTo>
                  <a:pt x="1189329" y="3087848"/>
                </a:moveTo>
                <a:lnTo>
                  <a:pt x="1189500" y="3088232"/>
                </a:lnTo>
                <a:cubicBezTo>
                  <a:pt x="1193419" y="3098449"/>
                  <a:pt x="1193364" y="3106846"/>
                  <a:pt x="1190850" y="3110658"/>
                </a:cubicBezTo>
                <a:lnTo>
                  <a:pt x="1187101" y="3111997"/>
                </a:lnTo>
                <a:lnTo>
                  <a:pt x="1196667" y="3111714"/>
                </a:lnTo>
                <a:lnTo>
                  <a:pt x="1196598" y="3107139"/>
                </a:lnTo>
                <a:lnTo>
                  <a:pt x="1197953" y="3079099"/>
                </a:lnTo>
                <a:close/>
                <a:moveTo>
                  <a:pt x="1956353" y="652041"/>
                </a:moveTo>
                <a:lnTo>
                  <a:pt x="1956967" y="652030"/>
                </a:lnTo>
                <a:lnTo>
                  <a:pt x="1957998" y="651433"/>
                </a:lnTo>
                <a:lnTo>
                  <a:pt x="1959774" y="650562"/>
                </a:lnTo>
                <a:lnTo>
                  <a:pt x="1960190" y="641992"/>
                </a:lnTo>
                <a:lnTo>
                  <a:pt x="1956372" y="652005"/>
                </a:lnTo>
                <a:close/>
                <a:moveTo>
                  <a:pt x="943436" y="3867548"/>
                </a:moveTo>
                <a:lnTo>
                  <a:pt x="941639" y="3882108"/>
                </a:lnTo>
                <a:cubicBezTo>
                  <a:pt x="940530" y="3889527"/>
                  <a:pt x="937785" y="3897492"/>
                  <a:pt x="934979" y="3905422"/>
                </a:cubicBezTo>
                <a:lnTo>
                  <a:pt x="933989" y="3908679"/>
                </a:lnTo>
                <a:lnTo>
                  <a:pt x="937177" y="3908514"/>
                </a:lnTo>
                <a:lnTo>
                  <a:pt x="940742" y="3903993"/>
                </a:lnTo>
                <a:lnTo>
                  <a:pt x="951572" y="3893310"/>
                </a:lnTo>
                <a:lnTo>
                  <a:pt x="950516" y="3866993"/>
                </a:lnTo>
                <a:lnTo>
                  <a:pt x="950197" y="3867003"/>
                </a:lnTo>
                <a:close/>
                <a:moveTo>
                  <a:pt x="596419" y="4968150"/>
                </a:moveTo>
                <a:lnTo>
                  <a:pt x="598227" y="4971712"/>
                </a:lnTo>
                <a:lnTo>
                  <a:pt x="600202" y="4971383"/>
                </a:lnTo>
                <a:close/>
                <a:moveTo>
                  <a:pt x="700230" y="4638503"/>
                </a:moveTo>
                <a:lnTo>
                  <a:pt x="702061" y="4645566"/>
                </a:lnTo>
                <a:lnTo>
                  <a:pt x="708502" y="4645674"/>
                </a:lnTo>
                <a:lnTo>
                  <a:pt x="707300" y="4635033"/>
                </a:lnTo>
                <a:close/>
                <a:moveTo>
                  <a:pt x="1608853" y="1753156"/>
                </a:moveTo>
                <a:lnTo>
                  <a:pt x="1615887" y="1762026"/>
                </a:lnTo>
                <a:lnTo>
                  <a:pt x="1620506" y="1762551"/>
                </a:lnTo>
                <a:lnTo>
                  <a:pt x="1616596" y="1744928"/>
                </a:lnTo>
                <a:lnTo>
                  <a:pt x="1609179" y="1752428"/>
                </a:lnTo>
                <a:close/>
                <a:moveTo>
                  <a:pt x="1602235" y="1774102"/>
                </a:moveTo>
                <a:lnTo>
                  <a:pt x="1602977" y="1782911"/>
                </a:lnTo>
                <a:lnTo>
                  <a:pt x="1606402" y="1779204"/>
                </a:lnTo>
                <a:close/>
                <a:moveTo>
                  <a:pt x="630869" y="4857458"/>
                </a:moveTo>
                <a:lnTo>
                  <a:pt x="631569" y="4859242"/>
                </a:lnTo>
                <a:lnTo>
                  <a:pt x="635371" y="4857471"/>
                </a:lnTo>
                <a:lnTo>
                  <a:pt x="635012" y="4857329"/>
                </a:lnTo>
                <a:close/>
                <a:moveTo>
                  <a:pt x="694699" y="4652996"/>
                </a:moveTo>
                <a:lnTo>
                  <a:pt x="700925" y="4663795"/>
                </a:lnTo>
                <a:lnTo>
                  <a:pt x="701383" y="4664702"/>
                </a:lnTo>
                <a:lnTo>
                  <a:pt x="697643" y="4653196"/>
                </a:lnTo>
                <a:close/>
                <a:moveTo>
                  <a:pt x="1468008" y="2197336"/>
                </a:moveTo>
                <a:lnTo>
                  <a:pt x="1471584" y="2211122"/>
                </a:lnTo>
                <a:lnTo>
                  <a:pt x="1473804" y="2219740"/>
                </a:lnTo>
                <a:lnTo>
                  <a:pt x="1476997" y="2220690"/>
                </a:lnTo>
                <a:lnTo>
                  <a:pt x="1479805" y="2215585"/>
                </a:lnTo>
                <a:lnTo>
                  <a:pt x="1481042" y="2200521"/>
                </a:lnTo>
                <a:lnTo>
                  <a:pt x="1477252" y="2199815"/>
                </a:lnTo>
                <a:close/>
                <a:moveTo>
                  <a:pt x="1694254" y="1478439"/>
                </a:moveTo>
                <a:lnTo>
                  <a:pt x="1708392" y="1485474"/>
                </a:lnTo>
                <a:lnTo>
                  <a:pt x="1719238" y="1490689"/>
                </a:lnTo>
                <a:lnTo>
                  <a:pt x="1711504" y="1464825"/>
                </a:lnTo>
                <a:lnTo>
                  <a:pt x="1704804" y="1471278"/>
                </a:lnTo>
                <a:close/>
                <a:moveTo>
                  <a:pt x="612084" y="4910896"/>
                </a:moveTo>
                <a:lnTo>
                  <a:pt x="612260" y="4914147"/>
                </a:lnTo>
                <a:lnTo>
                  <a:pt x="614599" y="4910467"/>
                </a:lnTo>
                <a:close/>
                <a:moveTo>
                  <a:pt x="671892" y="4720444"/>
                </a:moveTo>
                <a:lnTo>
                  <a:pt x="673633" y="4719965"/>
                </a:lnTo>
                <a:lnTo>
                  <a:pt x="673613" y="4718701"/>
                </a:lnTo>
                <a:close/>
                <a:moveTo>
                  <a:pt x="816492" y="4259424"/>
                </a:moveTo>
                <a:lnTo>
                  <a:pt x="816501" y="4259568"/>
                </a:lnTo>
                <a:lnTo>
                  <a:pt x="816602" y="4259417"/>
                </a:lnTo>
                <a:close/>
                <a:moveTo>
                  <a:pt x="1589333" y="1804685"/>
                </a:moveTo>
                <a:lnTo>
                  <a:pt x="1592414" y="1804595"/>
                </a:lnTo>
                <a:lnTo>
                  <a:pt x="1596077" y="1803559"/>
                </a:lnTo>
                <a:lnTo>
                  <a:pt x="1595562" y="1799910"/>
                </a:lnTo>
                <a:close/>
                <a:moveTo>
                  <a:pt x="1341001" y="2592739"/>
                </a:moveTo>
                <a:lnTo>
                  <a:pt x="1339304" y="2602807"/>
                </a:lnTo>
                <a:lnTo>
                  <a:pt x="1339965" y="2605556"/>
                </a:lnTo>
                <a:cubicBezTo>
                  <a:pt x="1340776" y="2609201"/>
                  <a:pt x="1341053" y="2610914"/>
                  <a:pt x="1340653" y="2610174"/>
                </a:cubicBezTo>
                <a:lnTo>
                  <a:pt x="1338859" y="2605450"/>
                </a:lnTo>
                <a:lnTo>
                  <a:pt x="1334076" y="2633822"/>
                </a:lnTo>
                <a:lnTo>
                  <a:pt x="1337490" y="2630629"/>
                </a:lnTo>
                <a:cubicBezTo>
                  <a:pt x="1348697" y="2620961"/>
                  <a:pt x="1361521" y="2611791"/>
                  <a:pt x="1374585" y="2603436"/>
                </a:cubicBezTo>
                <a:lnTo>
                  <a:pt x="1400297" y="2588549"/>
                </a:lnTo>
                <a:lnTo>
                  <a:pt x="1377252" y="2594631"/>
                </a:lnTo>
                <a:cubicBezTo>
                  <a:pt x="1365455" y="2597251"/>
                  <a:pt x="1355514" y="2598392"/>
                  <a:pt x="1348266" y="2596718"/>
                </a:cubicBezTo>
                <a:close/>
                <a:moveTo>
                  <a:pt x="1870356" y="909708"/>
                </a:moveTo>
                <a:lnTo>
                  <a:pt x="1870995" y="917834"/>
                </a:lnTo>
                <a:lnTo>
                  <a:pt x="1871457" y="919035"/>
                </a:lnTo>
                <a:lnTo>
                  <a:pt x="1871947" y="918980"/>
                </a:lnTo>
                <a:lnTo>
                  <a:pt x="1874430" y="905634"/>
                </a:lnTo>
                <a:close/>
                <a:moveTo>
                  <a:pt x="1848680" y="976412"/>
                </a:moveTo>
                <a:lnTo>
                  <a:pt x="1848819" y="976949"/>
                </a:lnTo>
                <a:lnTo>
                  <a:pt x="1851894" y="976080"/>
                </a:lnTo>
                <a:lnTo>
                  <a:pt x="1851762" y="974899"/>
                </a:lnTo>
                <a:close/>
                <a:moveTo>
                  <a:pt x="893565" y="4008427"/>
                </a:moveTo>
                <a:lnTo>
                  <a:pt x="900770" y="4014908"/>
                </a:lnTo>
                <a:lnTo>
                  <a:pt x="911782" y="4005279"/>
                </a:lnTo>
                <a:lnTo>
                  <a:pt x="918646" y="3999225"/>
                </a:lnTo>
                <a:lnTo>
                  <a:pt x="912570" y="4001447"/>
                </a:lnTo>
                <a:close/>
                <a:moveTo>
                  <a:pt x="1736504" y="1331679"/>
                </a:moveTo>
                <a:lnTo>
                  <a:pt x="1739603" y="1333169"/>
                </a:lnTo>
                <a:lnTo>
                  <a:pt x="1738726" y="1330236"/>
                </a:lnTo>
                <a:close/>
                <a:moveTo>
                  <a:pt x="919888" y="3922682"/>
                </a:moveTo>
                <a:lnTo>
                  <a:pt x="920986" y="3931231"/>
                </a:lnTo>
                <a:lnTo>
                  <a:pt x="921517" y="3929669"/>
                </a:lnTo>
                <a:lnTo>
                  <a:pt x="921906" y="3921286"/>
                </a:lnTo>
                <a:close/>
                <a:moveTo>
                  <a:pt x="756956" y="4438790"/>
                </a:moveTo>
                <a:lnTo>
                  <a:pt x="756963" y="4438800"/>
                </a:lnTo>
                <a:cubicBezTo>
                  <a:pt x="756994" y="4442314"/>
                  <a:pt x="756687" y="4448103"/>
                  <a:pt x="756177" y="4454811"/>
                </a:cubicBezTo>
                <a:lnTo>
                  <a:pt x="755928" y="4457515"/>
                </a:lnTo>
                <a:lnTo>
                  <a:pt x="764258" y="4452427"/>
                </a:lnTo>
                <a:lnTo>
                  <a:pt x="763505" y="4450475"/>
                </a:lnTo>
                <a:lnTo>
                  <a:pt x="763590" y="4448667"/>
                </a:lnTo>
                <a:lnTo>
                  <a:pt x="759954" y="4437482"/>
                </a:lnTo>
                <a:close/>
                <a:moveTo>
                  <a:pt x="1211939" y="2990636"/>
                </a:moveTo>
                <a:lnTo>
                  <a:pt x="1212364" y="2992283"/>
                </a:lnTo>
                <a:lnTo>
                  <a:pt x="1217587" y="2990842"/>
                </a:lnTo>
                <a:lnTo>
                  <a:pt x="1217473" y="2983308"/>
                </a:lnTo>
                <a:lnTo>
                  <a:pt x="1213987" y="2984828"/>
                </a:lnTo>
                <a:close/>
                <a:moveTo>
                  <a:pt x="639612" y="4807210"/>
                </a:moveTo>
                <a:lnTo>
                  <a:pt x="639818" y="4807558"/>
                </a:lnTo>
                <a:lnTo>
                  <a:pt x="641476" y="4808733"/>
                </a:lnTo>
                <a:lnTo>
                  <a:pt x="643650" y="4806309"/>
                </a:lnTo>
                <a:close/>
                <a:moveTo>
                  <a:pt x="715777" y="4564743"/>
                </a:moveTo>
                <a:lnTo>
                  <a:pt x="715872" y="4565556"/>
                </a:lnTo>
                <a:lnTo>
                  <a:pt x="716722" y="4565496"/>
                </a:lnTo>
                <a:close/>
                <a:moveTo>
                  <a:pt x="1174177" y="3107653"/>
                </a:moveTo>
                <a:lnTo>
                  <a:pt x="1176757" y="3112303"/>
                </a:lnTo>
                <a:lnTo>
                  <a:pt x="1184822" y="3112064"/>
                </a:lnTo>
                <a:lnTo>
                  <a:pt x="1177450" y="3105579"/>
                </a:lnTo>
                <a:lnTo>
                  <a:pt x="1176097" y="3102628"/>
                </a:lnTo>
                <a:close/>
                <a:moveTo>
                  <a:pt x="1227399" y="2937056"/>
                </a:moveTo>
                <a:lnTo>
                  <a:pt x="1227546" y="2938318"/>
                </a:lnTo>
                <a:lnTo>
                  <a:pt x="1228094" y="2937834"/>
                </a:lnTo>
                <a:close/>
                <a:moveTo>
                  <a:pt x="689406" y="4643814"/>
                </a:moveTo>
                <a:lnTo>
                  <a:pt x="690304" y="4645371"/>
                </a:lnTo>
                <a:lnTo>
                  <a:pt x="695126" y="4645451"/>
                </a:lnTo>
                <a:lnTo>
                  <a:pt x="693879" y="4641619"/>
                </a:lnTo>
                <a:close/>
                <a:moveTo>
                  <a:pt x="1464361" y="2183274"/>
                </a:moveTo>
                <a:lnTo>
                  <a:pt x="1466435" y="2191269"/>
                </a:lnTo>
                <a:lnTo>
                  <a:pt x="1467006" y="2191544"/>
                </a:lnTo>
                <a:cubicBezTo>
                  <a:pt x="1473137" y="2194498"/>
                  <a:pt x="1478165" y="2196966"/>
                  <a:pt x="1481166" y="2198601"/>
                </a:cubicBezTo>
                <a:lnTo>
                  <a:pt x="1481198" y="2198623"/>
                </a:lnTo>
                <a:lnTo>
                  <a:pt x="1482148" y="2187073"/>
                </a:lnTo>
                <a:lnTo>
                  <a:pt x="1484132" y="2169865"/>
                </a:lnTo>
                <a:lnTo>
                  <a:pt x="1475565" y="2176130"/>
                </a:lnTo>
                <a:close/>
                <a:moveTo>
                  <a:pt x="1281679" y="2761643"/>
                </a:moveTo>
                <a:lnTo>
                  <a:pt x="1283706" y="2779759"/>
                </a:lnTo>
                <a:lnTo>
                  <a:pt x="1286761" y="2781466"/>
                </a:lnTo>
                <a:lnTo>
                  <a:pt x="1293586" y="2782661"/>
                </a:lnTo>
                <a:lnTo>
                  <a:pt x="1296110" y="2784424"/>
                </a:lnTo>
                <a:lnTo>
                  <a:pt x="1298753" y="2780478"/>
                </a:lnTo>
                <a:cubicBezTo>
                  <a:pt x="1302648" y="2775141"/>
                  <a:pt x="1305547" y="2771591"/>
                  <a:pt x="1306662" y="2770485"/>
                </a:cubicBezTo>
                <a:cubicBezTo>
                  <a:pt x="1307777" y="2769380"/>
                  <a:pt x="1307431" y="2771486"/>
                  <a:pt x="1306171" y="2775569"/>
                </a:cubicBezTo>
                <a:lnTo>
                  <a:pt x="1301679" y="2788308"/>
                </a:lnTo>
                <a:lnTo>
                  <a:pt x="1306967" y="2791999"/>
                </a:lnTo>
                <a:lnTo>
                  <a:pt x="1306977" y="2792013"/>
                </a:lnTo>
                <a:lnTo>
                  <a:pt x="1310904" y="2793967"/>
                </a:lnTo>
                <a:lnTo>
                  <a:pt x="1317126" y="2788147"/>
                </a:lnTo>
                <a:lnTo>
                  <a:pt x="1322140" y="2784471"/>
                </a:lnTo>
                <a:lnTo>
                  <a:pt x="1310470" y="2745443"/>
                </a:lnTo>
                <a:lnTo>
                  <a:pt x="1307007" y="2746953"/>
                </a:lnTo>
                <a:lnTo>
                  <a:pt x="1288069" y="2756968"/>
                </a:lnTo>
                <a:close/>
                <a:moveTo>
                  <a:pt x="1880168" y="861058"/>
                </a:moveTo>
                <a:lnTo>
                  <a:pt x="1880676" y="861413"/>
                </a:lnTo>
                <a:lnTo>
                  <a:pt x="1885085" y="856138"/>
                </a:lnTo>
                <a:close/>
                <a:moveTo>
                  <a:pt x="1680428" y="1495035"/>
                </a:moveTo>
                <a:lnTo>
                  <a:pt x="1686676" y="1509197"/>
                </a:lnTo>
                <a:lnTo>
                  <a:pt x="1691572" y="1507170"/>
                </a:lnTo>
                <a:cubicBezTo>
                  <a:pt x="1695044" y="1505799"/>
                  <a:pt x="1696693" y="1505257"/>
                  <a:pt x="1696024" y="1505768"/>
                </a:cubicBezTo>
                <a:cubicBezTo>
                  <a:pt x="1695357" y="1506279"/>
                  <a:pt x="1692524" y="1507899"/>
                  <a:pt x="1687962" y="1510384"/>
                </a:cubicBezTo>
                <a:lnTo>
                  <a:pt x="1687345" y="1510712"/>
                </a:lnTo>
                <a:lnTo>
                  <a:pt x="1688563" y="1513474"/>
                </a:lnTo>
                <a:lnTo>
                  <a:pt x="1691875" y="1519112"/>
                </a:lnTo>
                <a:cubicBezTo>
                  <a:pt x="1694715" y="1524230"/>
                  <a:pt x="1696544" y="1527828"/>
                  <a:pt x="1697174" y="1529342"/>
                </a:cubicBezTo>
                <a:cubicBezTo>
                  <a:pt x="1698014" y="1531361"/>
                  <a:pt x="1695693" y="1529495"/>
                  <a:pt x="1691433" y="1525220"/>
                </a:cubicBezTo>
                <a:lnTo>
                  <a:pt x="1690062" y="1523755"/>
                </a:lnTo>
                <a:lnTo>
                  <a:pt x="1690934" y="1538208"/>
                </a:lnTo>
                <a:cubicBezTo>
                  <a:pt x="1688419" y="1542021"/>
                  <a:pt x="1683447" y="1541249"/>
                  <a:pt x="1677533" y="1533129"/>
                </a:cubicBezTo>
                <a:lnTo>
                  <a:pt x="1672392" y="1521910"/>
                </a:lnTo>
                <a:lnTo>
                  <a:pt x="1672081" y="1523706"/>
                </a:lnTo>
                <a:lnTo>
                  <a:pt x="1680796" y="1572742"/>
                </a:lnTo>
                <a:lnTo>
                  <a:pt x="1685460" y="1590514"/>
                </a:lnTo>
                <a:lnTo>
                  <a:pt x="1690562" y="1585742"/>
                </a:lnTo>
                <a:cubicBezTo>
                  <a:pt x="1701768" y="1576075"/>
                  <a:pt x="1714593" y="1566907"/>
                  <a:pt x="1727657" y="1558551"/>
                </a:cubicBezTo>
                <a:lnTo>
                  <a:pt x="1738914" y="1552033"/>
                </a:lnTo>
                <a:lnTo>
                  <a:pt x="1722226" y="1500684"/>
                </a:lnTo>
                <a:lnTo>
                  <a:pt x="1721626" y="1498675"/>
                </a:lnTo>
                <a:lnTo>
                  <a:pt x="1709916" y="1494814"/>
                </a:lnTo>
                <a:lnTo>
                  <a:pt x="1686347" y="1483806"/>
                </a:lnTo>
                <a:lnTo>
                  <a:pt x="1683590" y="1485675"/>
                </a:lnTo>
                <a:close/>
                <a:moveTo>
                  <a:pt x="628645" y="4833941"/>
                </a:moveTo>
                <a:lnTo>
                  <a:pt x="632802" y="4841428"/>
                </a:lnTo>
                <a:lnTo>
                  <a:pt x="656626" y="4840722"/>
                </a:lnTo>
                <a:lnTo>
                  <a:pt x="665418" y="4838237"/>
                </a:lnTo>
                <a:lnTo>
                  <a:pt x="660493" y="4834252"/>
                </a:lnTo>
                <a:lnTo>
                  <a:pt x="654678" y="4837178"/>
                </a:lnTo>
                <a:lnTo>
                  <a:pt x="656967" y="4831402"/>
                </a:lnTo>
                <a:lnTo>
                  <a:pt x="642603" y="4819784"/>
                </a:lnTo>
                <a:lnTo>
                  <a:pt x="638877" y="4823562"/>
                </a:lnTo>
                <a:lnTo>
                  <a:pt x="639085" y="4827012"/>
                </a:lnTo>
                <a:lnTo>
                  <a:pt x="636458" y="4826016"/>
                </a:lnTo>
                <a:lnTo>
                  <a:pt x="629344" y="4833235"/>
                </a:lnTo>
                <a:close/>
                <a:moveTo>
                  <a:pt x="610809" y="4890325"/>
                </a:moveTo>
                <a:lnTo>
                  <a:pt x="611048" y="4893692"/>
                </a:lnTo>
                <a:lnTo>
                  <a:pt x="613359" y="4891653"/>
                </a:lnTo>
                <a:lnTo>
                  <a:pt x="611744" y="4889982"/>
                </a:lnTo>
                <a:lnTo>
                  <a:pt x="611665" y="4890010"/>
                </a:lnTo>
                <a:close/>
                <a:moveTo>
                  <a:pt x="1729524" y="1336941"/>
                </a:moveTo>
                <a:lnTo>
                  <a:pt x="1735170" y="1344457"/>
                </a:lnTo>
                <a:lnTo>
                  <a:pt x="1736728" y="1347161"/>
                </a:lnTo>
                <a:lnTo>
                  <a:pt x="1742906" y="1344132"/>
                </a:lnTo>
                <a:lnTo>
                  <a:pt x="1742591" y="1343164"/>
                </a:lnTo>
                <a:lnTo>
                  <a:pt x="1741991" y="1341154"/>
                </a:lnTo>
                <a:lnTo>
                  <a:pt x="1730281" y="1337294"/>
                </a:lnTo>
                <a:close/>
                <a:moveTo>
                  <a:pt x="1405187" y="2366566"/>
                </a:moveTo>
                <a:lnTo>
                  <a:pt x="1410833" y="2374083"/>
                </a:lnTo>
                <a:lnTo>
                  <a:pt x="1412392" y="2376787"/>
                </a:lnTo>
                <a:lnTo>
                  <a:pt x="1418570" y="2373757"/>
                </a:lnTo>
                <a:lnTo>
                  <a:pt x="1418255" y="2372789"/>
                </a:lnTo>
                <a:lnTo>
                  <a:pt x="1418066" y="2372157"/>
                </a:lnTo>
                <a:lnTo>
                  <a:pt x="1406265" y="2367025"/>
                </a:lnTo>
                <a:lnTo>
                  <a:pt x="1405944" y="2366920"/>
                </a:lnTo>
                <a:close/>
                <a:moveTo>
                  <a:pt x="603183" y="4912307"/>
                </a:moveTo>
                <a:lnTo>
                  <a:pt x="601586" y="4921210"/>
                </a:lnTo>
                <a:lnTo>
                  <a:pt x="603595" y="4921244"/>
                </a:lnTo>
                <a:lnTo>
                  <a:pt x="603533" y="4912253"/>
                </a:lnTo>
                <a:close/>
                <a:moveTo>
                  <a:pt x="918518" y="3910978"/>
                </a:moveTo>
                <a:lnTo>
                  <a:pt x="918583" y="3912537"/>
                </a:lnTo>
                <a:lnTo>
                  <a:pt x="918931" y="3915242"/>
                </a:lnTo>
                <a:lnTo>
                  <a:pt x="921919" y="3913739"/>
                </a:lnTo>
                <a:close/>
                <a:moveTo>
                  <a:pt x="682664" y="4659516"/>
                </a:moveTo>
                <a:lnTo>
                  <a:pt x="686183" y="4689612"/>
                </a:lnTo>
                <a:lnTo>
                  <a:pt x="692925" y="4682915"/>
                </a:lnTo>
                <a:lnTo>
                  <a:pt x="690195" y="4675749"/>
                </a:lnTo>
                <a:close/>
                <a:moveTo>
                  <a:pt x="1307205" y="2675931"/>
                </a:moveTo>
                <a:lnTo>
                  <a:pt x="1308228" y="2688941"/>
                </a:lnTo>
                <a:cubicBezTo>
                  <a:pt x="1309231" y="2696685"/>
                  <a:pt x="1310812" y="2705373"/>
                  <a:pt x="1313342" y="2715631"/>
                </a:cubicBezTo>
                <a:lnTo>
                  <a:pt x="1315444" y="2723959"/>
                </a:lnTo>
                <a:lnTo>
                  <a:pt x="1322675" y="2719935"/>
                </a:lnTo>
                <a:cubicBezTo>
                  <a:pt x="1330685" y="2716030"/>
                  <a:pt x="1337667" y="2712849"/>
                  <a:pt x="1343037" y="2710526"/>
                </a:cubicBezTo>
                <a:lnTo>
                  <a:pt x="1350921" y="2707379"/>
                </a:lnTo>
                <a:lnTo>
                  <a:pt x="1352910" y="2705403"/>
                </a:lnTo>
                <a:lnTo>
                  <a:pt x="1350179" y="2698239"/>
                </a:lnTo>
                <a:cubicBezTo>
                  <a:pt x="1345172" y="2685681"/>
                  <a:pt x="1339724" y="2673242"/>
                  <a:pt x="1333911" y="2663166"/>
                </a:cubicBezTo>
                <a:lnTo>
                  <a:pt x="1329740" y="2658443"/>
                </a:lnTo>
                <a:lnTo>
                  <a:pt x="1328821" y="2663572"/>
                </a:lnTo>
                <a:lnTo>
                  <a:pt x="1334666" y="2686681"/>
                </a:lnTo>
                <a:cubicBezTo>
                  <a:pt x="1338139" y="2700654"/>
                  <a:pt x="1340049" y="2708985"/>
                  <a:pt x="1339248" y="2707506"/>
                </a:cubicBezTo>
                <a:cubicBezTo>
                  <a:pt x="1338447" y="2706027"/>
                  <a:pt x="1334618" y="2695301"/>
                  <a:pt x="1329146" y="2679078"/>
                </a:cubicBezTo>
                <a:lnTo>
                  <a:pt x="1323103" y="2660483"/>
                </a:lnTo>
                <a:lnTo>
                  <a:pt x="1319489" y="2663647"/>
                </a:lnTo>
                <a:close/>
                <a:moveTo>
                  <a:pt x="1832957" y="1004257"/>
                </a:moveTo>
                <a:lnTo>
                  <a:pt x="1840565" y="1010022"/>
                </a:lnTo>
                <a:lnTo>
                  <a:pt x="1847369" y="1013821"/>
                </a:lnTo>
                <a:lnTo>
                  <a:pt x="1851208" y="1009813"/>
                </a:lnTo>
                <a:lnTo>
                  <a:pt x="1845921" y="993548"/>
                </a:lnTo>
                <a:lnTo>
                  <a:pt x="1840673" y="996324"/>
                </a:lnTo>
                <a:close/>
                <a:moveTo>
                  <a:pt x="1008174" y="3622577"/>
                </a:moveTo>
                <a:lnTo>
                  <a:pt x="1015784" y="3628342"/>
                </a:lnTo>
                <a:lnTo>
                  <a:pt x="1020293" y="3630860"/>
                </a:lnTo>
                <a:lnTo>
                  <a:pt x="1025649" y="3628945"/>
                </a:lnTo>
                <a:lnTo>
                  <a:pt x="1026426" y="3628134"/>
                </a:lnTo>
                <a:lnTo>
                  <a:pt x="1021139" y="3611868"/>
                </a:lnTo>
                <a:lnTo>
                  <a:pt x="1015891" y="3614644"/>
                </a:lnTo>
                <a:close/>
                <a:moveTo>
                  <a:pt x="1623623" y="1668146"/>
                </a:moveTo>
                <a:lnTo>
                  <a:pt x="1625046" y="1680872"/>
                </a:lnTo>
                <a:lnTo>
                  <a:pt x="1625354" y="1680925"/>
                </a:lnTo>
                <a:lnTo>
                  <a:pt x="1625973" y="1680754"/>
                </a:lnTo>
                <a:lnTo>
                  <a:pt x="1626988" y="1681212"/>
                </a:lnTo>
                <a:lnTo>
                  <a:pt x="1634792" y="1682578"/>
                </a:lnTo>
                <a:cubicBezTo>
                  <a:pt x="1639104" y="1684371"/>
                  <a:pt x="1643524" y="1687350"/>
                  <a:pt x="1648173" y="1691914"/>
                </a:cubicBezTo>
                <a:lnTo>
                  <a:pt x="1650204" y="1694616"/>
                </a:lnTo>
                <a:lnTo>
                  <a:pt x="1641503" y="1658593"/>
                </a:lnTo>
                <a:lnTo>
                  <a:pt x="1640758" y="1657572"/>
                </a:lnTo>
                <a:lnTo>
                  <a:pt x="1634656" y="1660271"/>
                </a:lnTo>
                <a:lnTo>
                  <a:pt x="1635550" y="1662531"/>
                </a:lnTo>
                <a:cubicBezTo>
                  <a:pt x="1636406" y="1665876"/>
                  <a:pt x="1636321" y="1668046"/>
                  <a:pt x="1634874" y="1668093"/>
                </a:cubicBezTo>
                <a:cubicBezTo>
                  <a:pt x="1633788" y="1668127"/>
                  <a:pt x="1631429" y="1666623"/>
                  <a:pt x="1628256" y="1664173"/>
                </a:cubicBezTo>
                <a:lnTo>
                  <a:pt x="1627862" y="1663845"/>
                </a:lnTo>
                <a:close/>
                <a:moveTo>
                  <a:pt x="1255008" y="2837319"/>
                </a:moveTo>
                <a:lnTo>
                  <a:pt x="1256711" y="2840698"/>
                </a:lnTo>
                <a:lnTo>
                  <a:pt x="1260542" y="2836113"/>
                </a:lnTo>
                <a:close/>
                <a:moveTo>
                  <a:pt x="731181" y="4497075"/>
                </a:moveTo>
                <a:lnTo>
                  <a:pt x="736129" y="4499537"/>
                </a:lnTo>
                <a:lnTo>
                  <a:pt x="738410" y="4496808"/>
                </a:lnTo>
                <a:lnTo>
                  <a:pt x="740282" y="4488087"/>
                </a:lnTo>
                <a:lnTo>
                  <a:pt x="735493" y="4492877"/>
                </a:lnTo>
                <a:close/>
                <a:moveTo>
                  <a:pt x="693984" y="4614427"/>
                </a:moveTo>
                <a:lnTo>
                  <a:pt x="694415" y="4616087"/>
                </a:lnTo>
                <a:lnTo>
                  <a:pt x="705769" y="4611437"/>
                </a:lnTo>
                <a:lnTo>
                  <a:pt x="705698" y="4606851"/>
                </a:lnTo>
                <a:lnTo>
                  <a:pt x="703144" y="4608481"/>
                </a:lnTo>
                <a:close/>
                <a:moveTo>
                  <a:pt x="588606" y="4948576"/>
                </a:moveTo>
                <a:lnTo>
                  <a:pt x="603831" y="4958276"/>
                </a:lnTo>
                <a:lnTo>
                  <a:pt x="603775" y="4947730"/>
                </a:lnTo>
                <a:lnTo>
                  <a:pt x="602100" y="4943328"/>
                </a:lnTo>
                <a:lnTo>
                  <a:pt x="602577" y="4940992"/>
                </a:lnTo>
                <a:lnTo>
                  <a:pt x="601635" y="4938258"/>
                </a:lnTo>
                <a:lnTo>
                  <a:pt x="601623" y="4938223"/>
                </a:lnTo>
                <a:close/>
                <a:moveTo>
                  <a:pt x="983381" y="3694893"/>
                </a:moveTo>
                <a:lnTo>
                  <a:pt x="984712" y="3697292"/>
                </a:lnTo>
                <a:lnTo>
                  <a:pt x="1006276" y="3696653"/>
                </a:lnTo>
                <a:lnTo>
                  <a:pt x="1006143" y="3687858"/>
                </a:lnTo>
                <a:lnTo>
                  <a:pt x="1006501" y="3680460"/>
                </a:lnTo>
                <a:close/>
                <a:moveTo>
                  <a:pt x="582110" y="4968497"/>
                </a:moveTo>
                <a:lnTo>
                  <a:pt x="580386" y="4975631"/>
                </a:lnTo>
                <a:lnTo>
                  <a:pt x="585173" y="4973893"/>
                </a:lnTo>
                <a:lnTo>
                  <a:pt x="595817" y="4972114"/>
                </a:lnTo>
                <a:lnTo>
                  <a:pt x="591377" y="4967215"/>
                </a:lnTo>
                <a:close/>
                <a:moveTo>
                  <a:pt x="1828132" y="1011690"/>
                </a:moveTo>
                <a:lnTo>
                  <a:pt x="1834784" y="1016223"/>
                </a:lnTo>
                <a:lnTo>
                  <a:pt x="1835726" y="1017105"/>
                </a:lnTo>
                <a:lnTo>
                  <a:pt x="1841958" y="1019777"/>
                </a:lnTo>
                <a:lnTo>
                  <a:pt x="1842191" y="1019515"/>
                </a:lnTo>
                <a:lnTo>
                  <a:pt x="1828920" y="1010049"/>
                </a:lnTo>
                <a:close/>
                <a:moveTo>
                  <a:pt x="1003351" y="3630011"/>
                </a:moveTo>
                <a:lnTo>
                  <a:pt x="1009729" y="3634357"/>
                </a:lnTo>
                <a:lnTo>
                  <a:pt x="1009892" y="3632838"/>
                </a:lnTo>
                <a:lnTo>
                  <a:pt x="1010623" y="3634317"/>
                </a:lnTo>
                <a:lnTo>
                  <a:pt x="1011858" y="3633875"/>
                </a:lnTo>
                <a:lnTo>
                  <a:pt x="1004139" y="3628370"/>
                </a:lnTo>
                <a:close/>
                <a:moveTo>
                  <a:pt x="1552923" y="1885340"/>
                </a:moveTo>
                <a:lnTo>
                  <a:pt x="1561404" y="1885481"/>
                </a:lnTo>
                <a:lnTo>
                  <a:pt x="1581588" y="1887215"/>
                </a:lnTo>
                <a:lnTo>
                  <a:pt x="1583935" y="1884446"/>
                </a:lnTo>
                <a:lnTo>
                  <a:pt x="1571966" y="1884037"/>
                </a:lnTo>
                <a:cubicBezTo>
                  <a:pt x="1567958" y="1882451"/>
                  <a:pt x="1567453" y="1878874"/>
                  <a:pt x="1569429" y="1875314"/>
                </a:cubicBezTo>
                <a:lnTo>
                  <a:pt x="1580311" y="1867706"/>
                </a:lnTo>
                <a:lnTo>
                  <a:pt x="1575224" y="1858597"/>
                </a:lnTo>
                <a:lnTo>
                  <a:pt x="1575022" y="1859045"/>
                </a:lnTo>
                <a:cubicBezTo>
                  <a:pt x="1572772" y="1861482"/>
                  <a:pt x="1568819" y="1863961"/>
                  <a:pt x="1564166" y="1866221"/>
                </a:cubicBezTo>
                <a:lnTo>
                  <a:pt x="1559398" y="1868076"/>
                </a:lnTo>
                <a:lnTo>
                  <a:pt x="1557925" y="1872256"/>
                </a:lnTo>
                <a:close/>
                <a:moveTo>
                  <a:pt x="1180345" y="3067485"/>
                </a:moveTo>
                <a:lnTo>
                  <a:pt x="1183853" y="3075438"/>
                </a:lnTo>
                <a:lnTo>
                  <a:pt x="1185169" y="3073775"/>
                </a:lnTo>
                <a:lnTo>
                  <a:pt x="1184801" y="3077586"/>
                </a:lnTo>
                <a:lnTo>
                  <a:pt x="1185607" y="3079412"/>
                </a:lnTo>
                <a:lnTo>
                  <a:pt x="1199017" y="3064472"/>
                </a:lnTo>
                <a:lnTo>
                  <a:pt x="1200347" y="3052118"/>
                </a:lnTo>
                <a:cubicBezTo>
                  <a:pt x="1200677" y="3050482"/>
                  <a:pt x="1201213" y="3051806"/>
                  <a:pt x="1201889" y="3055241"/>
                </a:cubicBezTo>
                <a:lnTo>
                  <a:pt x="1202672" y="3060401"/>
                </a:lnTo>
                <a:lnTo>
                  <a:pt x="1210641" y="3051525"/>
                </a:lnTo>
                <a:lnTo>
                  <a:pt x="1208987" y="3050980"/>
                </a:lnTo>
                <a:lnTo>
                  <a:pt x="1200132" y="3046845"/>
                </a:lnTo>
                <a:lnTo>
                  <a:pt x="1183507" y="3058127"/>
                </a:lnTo>
                <a:close/>
                <a:moveTo>
                  <a:pt x="1907295" y="759576"/>
                </a:moveTo>
                <a:lnTo>
                  <a:pt x="1909253" y="763462"/>
                </a:lnTo>
                <a:lnTo>
                  <a:pt x="1914774" y="756858"/>
                </a:lnTo>
                <a:lnTo>
                  <a:pt x="1915064" y="755509"/>
                </a:lnTo>
                <a:lnTo>
                  <a:pt x="1915351" y="754504"/>
                </a:lnTo>
                <a:close/>
                <a:moveTo>
                  <a:pt x="614680" y="4862733"/>
                </a:moveTo>
                <a:lnTo>
                  <a:pt x="620378" y="4862093"/>
                </a:lnTo>
                <a:lnTo>
                  <a:pt x="618156" y="4858738"/>
                </a:lnTo>
                <a:close/>
                <a:moveTo>
                  <a:pt x="598800" y="4912977"/>
                </a:moveTo>
                <a:lnTo>
                  <a:pt x="599817" y="4916929"/>
                </a:lnTo>
                <a:lnTo>
                  <a:pt x="600057" y="4912785"/>
                </a:lnTo>
                <a:close/>
                <a:moveTo>
                  <a:pt x="659882" y="4718856"/>
                </a:moveTo>
                <a:lnTo>
                  <a:pt x="660521" y="4721338"/>
                </a:lnTo>
                <a:lnTo>
                  <a:pt x="664370" y="4716899"/>
                </a:lnTo>
                <a:close/>
                <a:moveTo>
                  <a:pt x="1633418" y="1628291"/>
                </a:moveTo>
                <a:lnTo>
                  <a:pt x="1634653" y="1630225"/>
                </a:lnTo>
                <a:lnTo>
                  <a:pt x="1634101" y="1627943"/>
                </a:lnTo>
                <a:close/>
                <a:moveTo>
                  <a:pt x="558426" y="5040778"/>
                </a:moveTo>
                <a:lnTo>
                  <a:pt x="558793" y="5045950"/>
                </a:lnTo>
                <a:lnTo>
                  <a:pt x="563525" y="5051917"/>
                </a:lnTo>
                <a:lnTo>
                  <a:pt x="574757" y="5068292"/>
                </a:lnTo>
                <a:lnTo>
                  <a:pt x="576954" y="5070705"/>
                </a:lnTo>
                <a:lnTo>
                  <a:pt x="583261" y="5073533"/>
                </a:lnTo>
                <a:lnTo>
                  <a:pt x="588658" y="5056789"/>
                </a:lnTo>
                <a:lnTo>
                  <a:pt x="598246" y="5032390"/>
                </a:lnTo>
                <a:lnTo>
                  <a:pt x="579106" y="5021090"/>
                </a:lnTo>
                <a:lnTo>
                  <a:pt x="572463" y="5017181"/>
                </a:lnTo>
                <a:lnTo>
                  <a:pt x="570544" y="5028007"/>
                </a:lnTo>
                <a:cubicBezTo>
                  <a:pt x="568991" y="5030635"/>
                  <a:pt x="566290" y="5033563"/>
                  <a:pt x="562924" y="5036758"/>
                </a:cubicBezTo>
                <a:close/>
                <a:moveTo>
                  <a:pt x="626953" y="4822414"/>
                </a:moveTo>
                <a:lnTo>
                  <a:pt x="626905" y="4825256"/>
                </a:lnTo>
                <a:lnTo>
                  <a:pt x="628772" y="4823103"/>
                </a:lnTo>
                <a:close/>
                <a:moveTo>
                  <a:pt x="727126" y="4504036"/>
                </a:moveTo>
                <a:lnTo>
                  <a:pt x="728008" y="4509252"/>
                </a:lnTo>
                <a:lnTo>
                  <a:pt x="730896" y="4505797"/>
                </a:lnTo>
                <a:close/>
                <a:moveTo>
                  <a:pt x="1569346" y="1828190"/>
                </a:moveTo>
                <a:lnTo>
                  <a:pt x="1570319" y="1830670"/>
                </a:lnTo>
                <a:lnTo>
                  <a:pt x="1572306" y="1833755"/>
                </a:lnTo>
                <a:lnTo>
                  <a:pt x="1572647" y="1833628"/>
                </a:lnTo>
                <a:close/>
                <a:moveTo>
                  <a:pt x="573148" y="4988864"/>
                </a:moveTo>
                <a:lnTo>
                  <a:pt x="582974" y="4998400"/>
                </a:lnTo>
                <a:lnTo>
                  <a:pt x="594042" y="5002457"/>
                </a:lnTo>
                <a:lnTo>
                  <a:pt x="603163" y="5003024"/>
                </a:lnTo>
                <a:lnTo>
                  <a:pt x="603902" y="4991920"/>
                </a:lnTo>
                <a:lnTo>
                  <a:pt x="603905" y="4977651"/>
                </a:lnTo>
                <a:lnTo>
                  <a:pt x="603601" y="4977694"/>
                </a:lnTo>
                <a:cubicBezTo>
                  <a:pt x="598516" y="4978824"/>
                  <a:pt x="591860" y="4980759"/>
                  <a:pt x="584533" y="4983086"/>
                </a:cubicBezTo>
                <a:lnTo>
                  <a:pt x="574524" y="4986441"/>
                </a:lnTo>
                <a:close/>
                <a:moveTo>
                  <a:pt x="1584270" y="1777690"/>
                </a:moveTo>
                <a:lnTo>
                  <a:pt x="1593368" y="1784370"/>
                </a:lnTo>
                <a:lnTo>
                  <a:pt x="1593161" y="1782906"/>
                </a:lnTo>
                <a:lnTo>
                  <a:pt x="1592215" y="1769633"/>
                </a:lnTo>
                <a:lnTo>
                  <a:pt x="1592214" y="1769632"/>
                </a:lnTo>
                <a:lnTo>
                  <a:pt x="1589985" y="1771894"/>
                </a:lnTo>
                <a:lnTo>
                  <a:pt x="1590084" y="1772699"/>
                </a:lnTo>
                <a:lnTo>
                  <a:pt x="1588418" y="1773483"/>
                </a:lnTo>
                <a:close/>
                <a:moveTo>
                  <a:pt x="642407" y="4767242"/>
                </a:moveTo>
                <a:lnTo>
                  <a:pt x="656544" y="4774277"/>
                </a:lnTo>
                <a:lnTo>
                  <a:pt x="660502" y="4776180"/>
                </a:lnTo>
                <a:lnTo>
                  <a:pt x="665168" y="4772065"/>
                </a:lnTo>
                <a:lnTo>
                  <a:pt x="660135" y="4755230"/>
                </a:lnTo>
                <a:lnTo>
                  <a:pt x="657923" y="4755299"/>
                </a:lnTo>
                <a:lnTo>
                  <a:pt x="652956" y="4760081"/>
                </a:lnTo>
                <a:close/>
                <a:moveTo>
                  <a:pt x="705422" y="4567031"/>
                </a:moveTo>
                <a:lnTo>
                  <a:pt x="705701" y="4566837"/>
                </a:lnTo>
                <a:lnTo>
                  <a:pt x="705714" y="4566554"/>
                </a:lnTo>
                <a:close/>
                <a:moveTo>
                  <a:pt x="639512" y="4774951"/>
                </a:moveTo>
                <a:lnTo>
                  <a:pt x="634074" y="4793985"/>
                </a:lnTo>
                <a:lnTo>
                  <a:pt x="633659" y="4795349"/>
                </a:lnTo>
                <a:lnTo>
                  <a:pt x="634462" y="4797171"/>
                </a:lnTo>
                <a:lnTo>
                  <a:pt x="636785" y="4797052"/>
                </a:lnTo>
                <a:lnTo>
                  <a:pt x="643107" y="4791522"/>
                </a:lnTo>
                <a:lnTo>
                  <a:pt x="654147" y="4781786"/>
                </a:lnTo>
                <a:close/>
                <a:moveTo>
                  <a:pt x="1207255" y="2972306"/>
                </a:moveTo>
                <a:lnTo>
                  <a:pt x="1208234" y="2976178"/>
                </a:lnTo>
                <a:lnTo>
                  <a:pt x="1217294" y="2971533"/>
                </a:lnTo>
                <a:lnTo>
                  <a:pt x="1217250" y="2968526"/>
                </a:lnTo>
                <a:lnTo>
                  <a:pt x="1207905" y="2972160"/>
                </a:lnTo>
                <a:close/>
                <a:moveTo>
                  <a:pt x="1875132" y="851813"/>
                </a:moveTo>
                <a:lnTo>
                  <a:pt x="1876969" y="858895"/>
                </a:lnTo>
                <a:lnTo>
                  <a:pt x="1877102" y="858918"/>
                </a:lnTo>
                <a:lnTo>
                  <a:pt x="1877493" y="859192"/>
                </a:lnTo>
                <a:lnTo>
                  <a:pt x="1880893" y="855063"/>
                </a:lnTo>
                <a:lnTo>
                  <a:pt x="1883406" y="852094"/>
                </a:lnTo>
                <a:close/>
                <a:moveTo>
                  <a:pt x="1805338" y="1071483"/>
                </a:moveTo>
                <a:lnTo>
                  <a:pt x="1809494" y="1078972"/>
                </a:lnTo>
                <a:lnTo>
                  <a:pt x="1833318" y="1078265"/>
                </a:lnTo>
                <a:cubicBezTo>
                  <a:pt x="1843865" y="1076026"/>
                  <a:pt x="1855131" y="1073092"/>
                  <a:pt x="1866304" y="1068942"/>
                </a:cubicBezTo>
                <a:lnTo>
                  <a:pt x="1869569" y="1067269"/>
                </a:lnTo>
                <a:lnTo>
                  <a:pt x="1867855" y="1060820"/>
                </a:lnTo>
                <a:lnTo>
                  <a:pt x="1865486" y="1061348"/>
                </a:lnTo>
                <a:cubicBezTo>
                  <a:pt x="1862047" y="1061672"/>
                  <a:pt x="1859917" y="1061249"/>
                  <a:pt x="1860097" y="1059812"/>
                </a:cubicBezTo>
                <a:cubicBezTo>
                  <a:pt x="1860233" y="1058735"/>
                  <a:pt x="1862088" y="1056639"/>
                  <a:pt x="1865003" y="1053888"/>
                </a:cubicBezTo>
                <a:lnTo>
                  <a:pt x="1865527" y="1053430"/>
                </a:lnTo>
                <a:lnTo>
                  <a:pt x="1862974" y="1046020"/>
                </a:lnTo>
                <a:lnTo>
                  <a:pt x="1860505" y="1038424"/>
                </a:lnTo>
                <a:lnTo>
                  <a:pt x="1847361" y="1034831"/>
                </a:lnTo>
                <a:lnTo>
                  <a:pt x="1848982" y="1049042"/>
                </a:lnTo>
                <a:cubicBezTo>
                  <a:pt x="1846724" y="1055486"/>
                  <a:pt x="1842056" y="1059763"/>
                  <a:pt x="1837005" y="1057871"/>
                </a:cubicBezTo>
                <a:cubicBezTo>
                  <a:pt x="1834482" y="1056925"/>
                  <a:pt x="1831090" y="1054539"/>
                  <a:pt x="1827157" y="1051137"/>
                </a:cubicBezTo>
                <a:lnTo>
                  <a:pt x="1826262" y="1050260"/>
                </a:lnTo>
                <a:lnTo>
                  <a:pt x="1806035" y="1070778"/>
                </a:lnTo>
                <a:close/>
                <a:moveTo>
                  <a:pt x="726686" y="4494837"/>
                </a:moveTo>
                <a:lnTo>
                  <a:pt x="729086" y="4496033"/>
                </a:lnTo>
                <a:lnTo>
                  <a:pt x="733086" y="4491174"/>
                </a:lnTo>
                <a:lnTo>
                  <a:pt x="729576" y="4493383"/>
                </a:lnTo>
                <a:close/>
                <a:moveTo>
                  <a:pt x="1747695" y="1253181"/>
                </a:moveTo>
                <a:lnTo>
                  <a:pt x="1749226" y="1252397"/>
                </a:lnTo>
                <a:lnTo>
                  <a:pt x="1750942" y="1250691"/>
                </a:lnTo>
                <a:close/>
                <a:moveTo>
                  <a:pt x="812808" y="4220766"/>
                </a:moveTo>
                <a:lnTo>
                  <a:pt x="814835" y="4238884"/>
                </a:lnTo>
                <a:lnTo>
                  <a:pt x="817892" y="4240590"/>
                </a:lnTo>
                <a:lnTo>
                  <a:pt x="824716" y="4241785"/>
                </a:lnTo>
                <a:lnTo>
                  <a:pt x="827239" y="4243546"/>
                </a:lnTo>
                <a:lnTo>
                  <a:pt x="829882" y="4239601"/>
                </a:lnTo>
                <a:cubicBezTo>
                  <a:pt x="833777" y="4234265"/>
                  <a:pt x="836676" y="4230715"/>
                  <a:pt x="837792" y="4229609"/>
                </a:cubicBezTo>
                <a:cubicBezTo>
                  <a:pt x="838906" y="4228504"/>
                  <a:pt x="838561" y="4230609"/>
                  <a:pt x="837300" y="4234693"/>
                </a:cubicBezTo>
                <a:lnTo>
                  <a:pt x="832809" y="4247431"/>
                </a:lnTo>
                <a:lnTo>
                  <a:pt x="838097" y="4251124"/>
                </a:lnTo>
                <a:lnTo>
                  <a:pt x="838108" y="4251138"/>
                </a:lnTo>
                <a:lnTo>
                  <a:pt x="842034" y="4253092"/>
                </a:lnTo>
                <a:lnTo>
                  <a:pt x="848255" y="4247272"/>
                </a:lnTo>
                <a:lnTo>
                  <a:pt x="853270" y="4243596"/>
                </a:lnTo>
                <a:lnTo>
                  <a:pt x="841600" y="4204566"/>
                </a:lnTo>
                <a:lnTo>
                  <a:pt x="838138" y="4206076"/>
                </a:lnTo>
                <a:lnTo>
                  <a:pt x="819200" y="4216093"/>
                </a:lnTo>
                <a:close/>
                <a:moveTo>
                  <a:pt x="1214041" y="2946795"/>
                </a:moveTo>
                <a:lnTo>
                  <a:pt x="1216561" y="2948007"/>
                </a:lnTo>
                <a:lnTo>
                  <a:pt x="1217062" y="2947564"/>
                </a:lnTo>
                <a:lnTo>
                  <a:pt x="1217211" y="2944468"/>
                </a:lnTo>
                <a:close/>
                <a:moveTo>
                  <a:pt x="741929" y="4445343"/>
                </a:moveTo>
                <a:lnTo>
                  <a:pt x="746570" y="4463341"/>
                </a:lnTo>
                <a:lnTo>
                  <a:pt x="747299" y="4463291"/>
                </a:lnTo>
                <a:lnTo>
                  <a:pt x="749774" y="4454612"/>
                </a:lnTo>
                <a:lnTo>
                  <a:pt x="754600" y="4439816"/>
                </a:lnTo>
                <a:close/>
                <a:moveTo>
                  <a:pt x="673861" y="4661084"/>
                </a:moveTo>
                <a:lnTo>
                  <a:pt x="672965" y="4668351"/>
                </a:lnTo>
                <a:cubicBezTo>
                  <a:pt x="671855" y="4675771"/>
                  <a:pt x="669111" y="4683736"/>
                  <a:pt x="666304" y="4691664"/>
                </a:cubicBezTo>
                <a:lnTo>
                  <a:pt x="661781" y="4706526"/>
                </a:lnTo>
                <a:lnTo>
                  <a:pt x="673338" y="4700604"/>
                </a:lnTo>
                <a:lnTo>
                  <a:pt x="673008" y="4678742"/>
                </a:lnTo>
                <a:close/>
                <a:moveTo>
                  <a:pt x="1317126" y="2618231"/>
                </a:moveTo>
                <a:lnTo>
                  <a:pt x="1320016" y="2629373"/>
                </a:lnTo>
                <a:lnTo>
                  <a:pt x="1327332" y="2634479"/>
                </a:lnTo>
                <a:lnTo>
                  <a:pt x="1328913" y="2636584"/>
                </a:lnTo>
                <a:lnTo>
                  <a:pt x="1330160" y="2621418"/>
                </a:lnTo>
                <a:lnTo>
                  <a:pt x="1326368" y="2620711"/>
                </a:lnTo>
                <a:close/>
                <a:moveTo>
                  <a:pt x="686320" y="4619404"/>
                </a:moveTo>
                <a:lnTo>
                  <a:pt x="686915" y="4619159"/>
                </a:lnTo>
                <a:lnTo>
                  <a:pt x="686878" y="4619041"/>
                </a:lnTo>
                <a:close/>
                <a:moveTo>
                  <a:pt x="916463" y="3888351"/>
                </a:moveTo>
                <a:lnTo>
                  <a:pt x="917927" y="3897008"/>
                </a:lnTo>
                <a:lnTo>
                  <a:pt x="918182" y="3903036"/>
                </a:lnTo>
                <a:lnTo>
                  <a:pt x="923264" y="3906633"/>
                </a:lnTo>
                <a:lnTo>
                  <a:pt x="930057" y="3874990"/>
                </a:lnTo>
                <a:lnTo>
                  <a:pt x="925269" y="3879779"/>
                </a:lnTo>
                <a:close/>
                <a:moveTo>
                  <a:pt x="838334" y="4135054"/>
                </a:moveTo>
                <a:lnTo>
                  <a:pt x="839357" y="4148066"/>
                </a:lnTo>
                <a:cubicBezTo>
                  <a:pt x="840361" y="4155810"/>
                  <a:pt x="841940" y="4164497"/>
                  <a:pt x="844470" y="4174755"/>
                </a:cubicBezTo>
                <a:lnTo>
                  <a:pt x="846575" y="4183084"/>
                </a:lnTo>
                <a:lnTo>
                  <a:pt x="853804" y="4179059"/>
                </a:lnTo>
                <a:cubicBezTo>
                  <a:pt x="861816" y="4175154"/>
                  <a:pt x="868797" y="4171973"/>
                  <a:pt x="874168" y="4169649"/>
                </a:cubicBezTo>
                <a:lnTo>
                  <a:pt x="882051" y="4166502"/>
                </a:lnTo>
                <a:lnTo>
                  <a:pt x="884041" y="4164527"/>
                </a:lnTo>
                <a:lnTo>
                  <a:pt x="881310" y="4157363"/>
                </a:lnTo>
                <a:cubicBezTo>
                  <a:pt x="876302" y="4144804"/>
                  <a:pt x="870855" y="4132366"/>
                  <a:pt x="865042" y="4122290"/>
                </a:cubicBezTo>
                <a:lnTo>
                  <a:pt x="858991" y="4115440"/>
                </a:lnTo>
                <a:lnTo>
                  <a:pt x="850619" y="4122771"/>
                </a:lnTo>
                <a:close/>
                <a:moveTo>
                  <a:pt x="1519304" y="1973119"/>
                </a:moveTo>
                <a:lnTo>
                  <a:pt x="1518071" y="1980247"/>
                </a:lnTo>
                <a:lnTo>
                  <a:pt x="1521626" y="1978188"/>
                </a:lnTo>
                <a:close/>
                <a:moveTo>
                  <a:pt x="692786" y="4596936"/>
                </a:moveTo>
                <a:lnTo>
                  <a:pt x="705409" y="4587683"/>
                </a:lnTo>
                <a:lnTo>
                  <a:pt x="705351" y="4583841"/>
                </a:lnTo>
                <a:lnTo>
                  <a:pt x="698012" y="4583591"/>
                </a:lnTo>
                <a:lnTo>
                  <a:pt x="696852" y="4586246"/>
                </a:lnTo>
                <a:close/>
                <a:moveTo>
                  <a:pt x="895197" y="3953933"/>
                </a:moveTo>
                <a:lnTo>
                  <a:pt x="896390" y="3953101"/>
                </a:lnTo>
                <a:lnTo>
                  <a:pt x="906497" y="3952399"/>
                </a:lnTo>
                <a:lnTo>
                  <a:pt x="899541" y="3946849"/>
                </a:lnTo>
                <a:close/>
                <a:moveTo>
                  <a:pt x="1527339" y="1946243"/>
                </a:moveTo>
                <a:lnTo>
                  <a:pt x="1536492" y="1966991"/>
                </a:lnTo>
                <a:lnTo>
                  <a:pt x="1536643" y="1969493"/>
                </a:lnTo>
                <a:lnTo>
                  <a:pt x="1542823" y="1965916"/>
                </a:lnTo>
                <a:cubicBezTo>
                  <a:pt x="1567151" y="1953089"/>
                  <a:pt x="1586923" y="1944778"/>
                  <a:pt x="1591106" y="1943502"/>
                </a:cubicBezTo>
                <a:cubicBezTo>
                  <a:pt x="1597378" y="1941589"/>
                  <a:pt x="1566077" y="1964550"/>
                  <a:pt x="1540056" y="1983527"/>
                </a:cubicBezTo>
                <a:lnTo>
                  <a:pt x="1537597" y="1985324"/>
                </a:lnTo>
                <a:lnTo>
                  <a:pt x="1537844" y="1989417"/>
                </a:lnTo>
                <a:cubicBezTo>
                  <a:pt x="1536587" y="1991324"/>
                  <a:pt x="1534715" y="1992084"/>
                  <a:pt x="1532419" y="1991353"/>
                </a:cubicBezTo>
                <a:lnTo>
                  <a:pt x="1531027" y="1990128"/>
                </a:lnTo>
                <a:lnTo>
                  <a:pt x="1517381" y="2000107"/>
                </a:lnTo>
                <a:lnTo>
                  <a:pt x="1514315" y="2002063"/>
                </a:lnTo>
                <a:lnTo>
                  <a:pt x="1504079" y="2062790"/>
                </a:lnTo>
                <a:lnTo>
                  <a:pt x="1503351" y="2066853"/>
                </a:lnTo>
                <a:lnTo>
                  <a:pt x="1511408" y="2057213"/>
                </a:lnTo>
                <a:lnTo>
                  <a:pt x="1512378" y="2056364"/>
                </a:lnTo>
                <a:lnTo>
                  <a:pt x="1522238" y="2038440"/>
                </a:lnTo>
                <a:cubicBezTo>
                  <a:pt x="1532432" y="2021935"/>
                  <a:pt x="1541800" y="2009944"/>
                  <a:pt x="1544029" y="2007734"/>
                </a:cubicBezTo>
                <a:cubicBezTo>
                  <a:pt x="1546259" y="2005522"/>
                  <a:pt x="1542646" y="2016158"/>
                  <a:pt x="1537559" y="2029774"/>
                </a:cubicBezTo>
                <a:lnTo>
                  <a:pt x="1531159" y="2046521"/>
                </a:lnTo>
                <a:lnTo>
                  <a:pt x="1545462" y="2046300"/>
                </a:lnTo>
                <a:cubicBezTo>
                  <a:pt x="1551652" y="2049179"/>
                  <a:pt x="1555449" y="2054246"/>
                  <a:pt x="1553073" y="2059085"/>
                </a:cubicBezTo>
                <a:cubicBezTo>
                  <a:pt x="1550696" y="2063923"/>
                  <a:pt x="1542245" y="2071651"/>
                  <a:pt x="1531350" y="2080007"/>
                </a:cubicBezTo>
                <a:lnTo>
                  <a:pt x="1510135" y="2094405"/>
                </a:lnTo>
                <a:lnTo>
                  <a:pt x="1506974" y="2103764"/>
                </a:lnTo>
                <a:lnTo>
                  <a:pt x="1516128" y="2124510"/>
                </a:lnTo>
                <a:lnTo>
                  <a:pt x="1516714" y="2134239"/>
                </a:lnTo>
                <a:lnTo>
                  <a:pt x="1532704" y="2126401"/>
                </a:lnTo>
                <a:cubicBezTo>
                  <a:pt x="1541210" y="2122560"/>
                  <a:pt x="1547199" y="2120163"/>
                  <a:pt x="1549290" y="2119525"/>
                </a:cubicBezTo>
                <a:cubicBezTo>
                  <a:pt x="1553472" y="2118250"/>
                  <a:pt x="1540954" y="2128028"/>
                  <a:pt x="1524434" y="2140313"/>
                </a:cubicBezTo>
                <a:lnTo>
                  <a:pt x="1517392" y="2145484"/>
                </a:lnTo>
                <a:lnTo>
                  <a:pt x="1517479" y="2146937"/>
                </a:lnTo>
                <a:lnTo>
                  <a:pt x="1513460" y="2148371"/>
                </a:lnTo>
                <a:lnTo>
                  <a:pt x="1498239" y="2159549"/>
                </a:lnTo>
                <a:lnTo>
                  <a:pt x="1493361" y="2163116"/>
                </a:lnTo>
                <a:lnTo>
                  <a:pt x="1489038" y="2188909"/>
                </a:lnTo>
                <a:lnTo>
                  <a:pt x="1486156" y="2205907"/>
                </a:lnTo>
                <a:lnTo>
                  <a:pt x="1494305" y="2193749"/>
                </a:lnTo>
                <a:cubicBezTo>
                  <a:pt x="1498200" y="2188411"/>
                  <a:pt x="1501099" y="2184861"/>
                  <a:pt x="1502214" y="2183755"/>
                </a:cubicBezTo>
                <a:cubicBezTo>
                  <a:pt x="1504443" y="2181545"/>
                  <a:pt x="1500831" y="2192180"/>
                  <a:pt x="1495744" y="2205798"/>
                </a:cubicBezTo>
                <a:lnTo>
                  <a:pt x="1489344" y="2222544"/>
                </a:lnTo>
                <a:lnTo>
                  <a:pt x="1503646" y="2222324"/>
                </a:lnTo>
                <a:cubicBezTo>
                  <a:pt x="1506741" y="2223763"/>
                  <a:pt x="1509239" y="2225750"/>
                  <a:pt x="1510665" y="2227981"/>
                </a:cubicBezTo>
                <a:lnTo>
                  <a:pt x="1510683" y="2228201"/>
                </a:lnTo>
                <a:lnTo>
                  <a:pt x="1521759" y="2229807"/>
                </a:lnTo>
                <a:lnTo>
                  <a:pt x="1533046" y="2217595"/>
                </a:lnTo>
                <a:lnTo>
                  <a:pt x="1546425" y="2206021"/>
                </a:lnTo>
                <a:lnTo>
                  <a:pt x="1549292" y="2195959"/>
                </a:lnTo>
                <a:cubicBezTo>
                  <a:pt x="1552111" y="2186861"/>
                  <a:pt x="1554360" y="2180197"/>
                  <a:pt x="1555217" y="2177798"/>
                </a:cubicBezTo>
                <a:cubicBezTo>
                  <a:pt x="1556076" y="2175400"/>
                  <a:pt x="1556450" y="2176635"/>
                  <a:pt x="1556483" y="2180147"/>
                </a:cubicBezTo>
                <a:lnTo>
                  <a:pt x="1555839" y="2193266"/>
                </a:lnTo>
                <a:lnTo>
                  <a:pt x="1556719" y="2195045"/>
                </a:lnTo>
                <a:lnTo>
                  <a:pt x="1557140" y="2197827"/>
                </a:lnTo>
                <a:lnTo>
                  <a:pt x="1570549" y="2189635"/>
                </a:lnTo>
                <a:lnTo>
                  <a:pt x="1575013" y="2188403"/>
                </a:lnTo>
                <a:lnTo>
                  <a:pt x="1584145" y="2176814"/>
                </a:lnTo>
                <a:lnTo>
                  <a:pt x="1583657" y="2144623"/>
                </a:lnTo>
                <a:cubicBezTo>
                  <a:pt x="1584264" y="2115967"/>
                  <a:pt x="1586523" y="2093964"/>
                  <a:pt x="1587406" y="2089603"/>
                </a:cubicBezTo>
                <a:cubicBezTo>
                  <a:pt x="1588727" y="2083062"/>
                  <a:pt x="1593344" y="2123860"/>
                  <a:pt x="1597092" y="2157709"/>
                </a:cubicBezTo>
                <a:lnTo>
                  <a:pt x="1597405" y="2160501"/>
                </a:lnTo>
                <a:lnTo>
                  <a:pt x="1650491" y="2105685"/>
                </a:lnTo>
                <a:cubicBezTo>
                  <a:pt x="1669108" y="2088249"/>
                  <a:pt x="1687823" y="2072645"/>
                  <a:pt x="1706351" y="2059619"/>
                </a:cubicBezTo>
                <a:lnTo>
                  <a:pt x="1709999" y="2057736"/>
                </a:lnTo>
                <a:lnTo>
                  <a:pt x="1700301" y="2027894"/>
                </a:lnTo>
                <a:lnTo>
                  <a:pt x="1699701" y="2025883"/>
                </a:lnTo>
                <a:lnTo>
                  <a:pt x="1687992" y="2022024"/>
                </a:lnTo>
                <a:cubicBezTo>
                  <a:pt x="1676641" y="2017918"/>
                  <a:pt x="1665157" y="2012939"/>
                  <a:pt x="1657698" y="2007874"/>
                </a:cubicBezTo>
                <a:lnTo>
                  <a:pt x="1635707" y="1992191"/>
                </a:lnTo>
                <a:lnTo>
                  <a:pt x="1632220" y="1999449"/>
                </a:lnTo>
                <a:cubicBezTo>
                  <a:pt x="1629825" y="2006295"/>
                  <a:pt x="1628617" y="2012655"/>
                  <a:pt x="1624118" y="2017526"/>
                </a:cubicBezTo>
                <a:cubicBezTo>
                  <a:pt x="1615119" y="2027268"/>
                  <a:pt x="1578866" y="2037719"/>
                  <a:pt x="1579586" y="2031975"/>
                </a:cubicBezTo>
                <a:cubicBezTo>
                  <a:pt x="1580128" y="2027666"/>
                  <a:pt x="1608188" y="2007048"/>
                  <a:pt x="1621548" y="1993451"/>
                </a:cubicBezTo>
                <a:lnTo>
                  <a:pt x="1626667" y="1985741"/>
                </a:lnTo>
                <a:lnTo>
                  <a:pt x="1625670" y="1985030"/>
                </a:lnTo>
                <a:lnTo>
                  <a:pt x="1621588" y="1980349"/>
                </a:lnTo>
                <a:lnTo>
                  <a:pt x="1619895" y="1979682"/>
                </a:lnTo>
                <a:cubicBezTo>
                  <a:pt x="1615023" y="1979376"/>
                  <a:pt x="1608585" y="1979725"/>
                  <a:pt x="1601944" y="1980240"/>
                </a:cubicBezTo>
                <a:lnTo>
                  <a:pt x="1588721" y="1981306"/>
                </a:lnTo>
                <a:lnTo>
                  <a:pt x="1577016" y="1993017"/>
                </a:lnTo>
                <a:cubicBezTo>
                  <a:pt x="1567446" y="2002502"/>
                  <a:pt x="1561642" y="2008020"/>
                  <a:pt x="1562393" y="2006643"/>
                </a:cubicBezTo>
                <a:cubicBezTo>
                  <a:pt x="1563142" y="2005268"/>
                  <a:pt x="1569781" y="1996991"/>
                  <a:pt x="1580016" y="1984745"/>
                </a:cubicBezTo>
                <a:lnTo>
                  <a:pt x="1582529" y="1981777"/>
                </a:lnTo>
                <a:lnTo>
                  <a:pt x="1570561" y="1981368"/>
                </a:lnTo>
                <a:cubicBezTo>
                  <a:pt x="1566553" y="1979782"/>
                  <a:pt x="1566049" y="1976205"/>
                  <a:pt x="1568025" y="1972646"/>
                </a:cubicBezTo>
                <a:cubicBezTo>
                  <a:pt x="1570000" y="1969086"/>
                  <a:pt x="1574455" y="1965541"/>
                  <a:pt x="1580367" y="1964016"/>
                </a:cubicBezTo>
                <a:cubicBezTo>
                  <a:pt x="1583323" y="1963254"/>
                  <a:pt x="1587304" y="1963094"/>
                  <a:pt x="1591942" y="1963214"/>
                </a:cubicBezTo>
                <a:lnTo>
                  <a:pt x="1597967" y="1963550"/>
                </a:lnTo>
                <a:lnTo>
                  <a:pt x="1606308" y="1953931"/>
                </a:lnTo>
                <a:lnTo>
                  <a:pt x="1605029" y="1950614"/>
                </a:lnTo>
                <a:lnTo>
                  <a:pt x="1605966" y="1930415"/>
                </a:lnTo>
                <a:lnTo>
                  <a:pt x="1592391" y="1935164"/>
                </a:lnTo>
                <a:cubicBezTo>
                  <a:pt x="1585651" y="1936673"/>
                  <a:pt x="1580720" y="1936796"/>
                  <a:pt x="1580991" y="1934642"/>
                </a:cubicBezTo>
                <a:cubicBezTo>
                  <a:pt x="1581262" y="1932487"/>
                  <a:pt x="1588413" y="1926257"/>
                  <a:pt x="1597165" y="1918865"/>
                </a:cubicBezTo>
                <a:lnTo>
                  <a:pt x="1609247" y="1908208"/>
                </a:lnTo>
                <a:lnTo>
                  <a:pt x="1609367" y="1907648"/>
                </a:lnTo>
                <a:lnTo>
                  <a:pt x="1605839" y="1903412"/>
                </a:lnTo>
                <a:lnTo>
                  <a:pt x="1596216" y="1901183"/>
                </a:lnTo>
                <a:lnTo>
                  <a:pt x="1576466" y="1912324"/>
                </a:lnTo>
                <a:lnTo>
                  <a:pt x="1559443" y="1915045"/>
                </a:lnTo>
                <a:lnTo>
                  <a:pt x="1551716" y="1922487"/>
                </a:lnTo>
                <a:lnTo>
                  <a:pt x="1530501" y="1936885"/>
                </a:lnTo>
                <a:close/>
                <a:moveTo>
                  <a:pt x="1209916" y="2953427"/>
                </a:moveTo>
                <a:lnTo>
                  <a:pt x="1210205" y="2953612"/>
                </a:lnTo>
                <a:lnTo>
                  <a:pt x="1210243" y="2953578"/>
                </a:lnTo>
                <a:close/>
                <a:moveTo>
                  <a:pt x="1228370" y="2892808"/>
                </a:moveTo>
                <a:lnTo>
                  <a:pt x="1234241" y="2900625"/>
                </a:lnTo>
                <a:lnTo>
                  <a:pt x="1236823" y="2905104"/>
                </a:lnTo>
                <a:lnTo>
                  <a:pt x="1249982" y="2904714"/>
                </a:lnTo>
                <a:lnTo>
                  <a:pt x="1250568" y="2899621"/>
                </a:lnTo>
                <a:lnTo>
                  <a:pt x="1254657" y="2877641"/>
                </a:lnTo>
                <a:lnTo>
                  <a:pt x="1253991" y="2875889"/>
                </a:lnTo>
                <a:lnTo>
                  <a:pt x="1229626" y="2891706"/>
                </a:lnTo>
                <a:close/>
                <a:moveTo>
                  <a:pt x="755316" y="4394329"/>
                </a:moveTo>
                <a:lnTo>
                  <a:pt x="756599" y="4399274"/>
                </a:lnTo>
                <a:lnTo>
                  <a:pt x="759224" y="4396957"/>
                </a:lnTo>
                <a:lnTo>
                  <a:pt x="756390" y="4393789"/>
                </a:lnTo>
                <a:close/>
                <a:moveTo>
                  <a:pt x="786138" y="4296443"/>
                </a:moveTo>
                <a:lnTo>
                  <a:pt x="787840" y="4299822"/>
                </a:lnTo>
                <a:lnTo>
                  <a:pt x="791672" y="4295237"/>
                </a:lnTo>
                <a:close/>
                <a:moveTo>
                  <a:pt x="586882" y="4928687"/>
                </a:moveTo>
                <a:lnTo>
                  <a:pt x="586941" y="4930188"/>
                </a:lnTo>
                <a:lnTo>
                  <a:pt x="586582" y="4935132"/>
                </a:lnTo>
                <a:lnTo>
                  <a:pt x="595237" y="4929255"/>
                </a:lnTo>
                <a:close/>
                <a:moveTo>
                  <a:pt x="1761892" y="1197966"/>
                </a:moveTo>
                <a:lnTo>
                  <a:pt x="1773137" y="1217471"/>
                </a:lnTo>
                <a:lnTo>
                  <a:pt x="1776599" y="1224343"/>
                </a:lnTo>
                <a:lnTo>
                  <a:pt x="1786003" y="1213094"/>
                </a:lnTo>
                <a:lnTo>
                  <a:pt x="1784045" y="1211948"/>
                </a:lnTo>
                <a:close/>
                <a:moveTo>
                  <a:pt x="1261247" y="2785844"/>
                </a:moveTo>
                <a:lnTo>
                  <a:pt x="1268214" y="2783921"/>
                </a:lnTo>
                <a:lnTo>
                  <a:pt x="1268123" y="2777950"/>
                </a:lnTo>
                <a:lnTo>
                  <a:pt x="1265770" y="2776272"/>
                </a:lnTo>
                <a:lnTo>
                  <a:pt x="1262284" y="2783532"/>
                </a:lnTo>
                <a:close/>
                <a:moveTo>
                  <a:pt x="1305726" y="2642779"/>
                </a:moveTo>
                <a:lnTo>
                  <a:pt x="1306142" y="2648782"/>
                </a:lnTo>
                <a:lnTo>
                  <a:pt x="1306417" y="2661006"/>
                </a:lnTo>
                <a:lnTo>
                  <a:pt x="1318511" y="2648382"/>
                </a:lnTo>
                <a:lnTo>
                  <a:pt x="1319017" y="2647910"/>
                </a:lnTo>
                <a:lnTo>
                  <a:pt x="1318190" y="2645366"/>
                </a:lnTo>
                <a:lnTo>
                  <a:pt x="1315451" y="2642267"/>
                </a:lnTo>
                <a:close/>
                <a:moveTo>
                  <a:pt x="1574783" y="1787314"/>
                </a:moveTo>
                <a:lnTo>
                  <a:pt x="1581843" y="1797142"/>
                </a:lnTo>
                <a:lnTo>
                  <a:pt x="1582541" y="1798908"/>
                </a:lnTo>
                <a:lnTo>
                  <a:pt x="1591699" y="1794419"/>
                </a:lnTo>
                <a:lnTo>
                  <a:pt x="1578390" y="1783656"/>
                </a:lnTo>
                <a:close/>
                <a:moveTo>
                  <a:pt x="1797712" y="1079187"/>
                </a:moveTo>
                <a:lnTo>
                  <a:pt x="1799270" y="1079274"/>
                </a:lnTo>
                <a:lnTo>
                  <a:pt x="1801997" y="1079193"/>
                </a:lnTo>
                <a:lnTo>
                  <a:pt x="1800793" y="1076074"/>
                </a:lnTo>
                <a:close/>
                <a:moveTo>
                  <a:pt x="878961" y="3995292"/>
                </a:moveTo>
                <a:lnTo>
                  <a:pt x="886478" y="4002053"/>
                </a:lnTo>
                <a:lnTo>
                  <a:pt x="928444" y="3984864"/>
                </a:lnTo>
                <a:lnTo>
                  <a:pt x="926601" y="3981567"/>
                </a:lnTo>
                <a:lnTo>
                  <a:pt x="925442" y="3979814"/>
                </a:lnTo>
                <a:lnTo>
                  <a:pt x="921870" y="3979648"/>
                </a:lnTo>
                <a:lnTo>
                  <a:pt x="916218" y="3969465"/>
                </a:lnTo>
                <a:lnTo>
                  <a:pt x="904743" y="3970389"/>
                </a:lnTo>
                <a:lnTo>
                  <a:pt x="893038" y="3982101"/>
                </a:lnTo>
                <a:cubicBezTo>
                  <a:pt x="888254" y="3986843"/>
                  <a:pt x="884410" y="3990594"/>
                  <a:pt x="881857" y="3992987"/>
                </a:cubicBezTo>
                <a:close/>
                <a:moveTo>
                  <a:pt x="1701259" y="1383755"/>
                </a:moveTo>
                <a:lnTo>
                  <a:pt x="1705203" y="1404338"/>
                </a:lnTo>
                <a:lnTo>
                  <a:pt x="1707255" y="1412458"/>
                </a:lnTo>
                <a:lnTo>
                  <a:pt x="1709575" y="1408997"/>
                </a:lnTo>
                <a:cubicBezTo>
                  <a:pt x="1713469" y="1403660"/>
                  <a:pt x="1716369" y="1400109"/>
                  <a:pt x="1717483" y="1399004"/>
                </a:cubicBezTo>
                <a:cubicBezTo>
                  <a:pt x="1718598" y="1397899"/>
                  <a:pt x="1718253" y="1400004"/>
                  <a:pt x="1716992" y="1404089"/>
                </a:cubicBezTo>
                <a:lnTo>
                  <a:pt x="1711867" y="1418626"/>
                </a:lnTo>
                <a:lnTo>
                  <a:pt x="1728862" y="1409916"/>
                </a:lnTo>
                <a:lnTo>
                  <a:pt x="1744772" y="1394111"/>
                </a:lnTo>
                <a:lnTo>
                  <a:pt x="1742042" y="1386946"/>
                </a:lnTo>
                <a:lnTo>
                  <a:pt x="1730589" y="1362255"/>
                </a:lnTo>
                <a:lnTo>
                  <a:pt x="1713509" y="1374798"/>
                </a:lnTo>
                <a:close/>
                <a:moveTo>
                  <a:pt x="1376923" y="2413380"/>
                </a:moveTo>
                <a:lnTo>
                  <a:pt x="1376953" y="2413541"/>
                </a:lnTo>
                <a:lnTo>
                  <a:pt x="1390402" y="2432097"/>
                </a:lnTo>
                <a:lnTo>
                  <a:pt x="1393147" y="2428629"/>
                </a:lnTo>
                <a:cubicBezTo>
                  <a:pt x="1394261" y="2427524"/>
                  <a:pt x="1393916" y="2429630"/>
                  <a:pt x="1392655" y="2433714"/>
                </a:cubicBezTo>
                <a:lnTo>
                  <a:pt x="1392301" y="2434718"/>
                </a:lnTo>
                <a:lnTo>
                  <a:pt x="1396507" y="2440521"/>
                </a:lnTo>
                <a:lnTo>
                  <a:pt x="1415004" y="2410748"/>
                </a:lnTo>
                <a:lnTo>
                  <a:pt x="1406252" y="2391880"/>
                </a:lnTo>
                <a:lnTo>
                  <a:pt x="1389172" y="2404423"/>
                </a:lnTo>
                <a:close/>
                <a:moveTo>
                  <a:pt x="913843" y="3883056"/>
                </a:moveTo>
                <a:lnTo>
                  <a:pt x="915993" y="3885567"/>
                </a:lnTo>
                <a:lnTo>
                  <a:pt x="916113" y="3886274"/>
                </a:lnTo>
                <a:lnTo>
                  <a:pt x="922861" y="3878076"/>
                </a:lnTo>
                <a:lnTo>
                  <a:pt x="919351" y="3880285"/>
                </a:lnTo>
                <a:close/>
                <a:moveTo>
                  <a:pt x="594508" y="4896312"/>
                </a:moveTo>
                <a:lnTo>
                  <a:pt x="596642" y="4904598"/>
                </a:lnTo>
                <a:lnTo>
                  <a:pt x="599075" y="4904341"/>
                </a:lnTo>
                <a:lnTo>
                  <a:pt x="599610" y="4903697"/>
                </a:lnTo>
                <a:lnTo>
                  <a:pt x="600839" y="4902620"/>
                </a:lnTo>
                <a:lnTo>
                  <a:pt x="601570" y="4893718"/>
                </a:lnTo>
                <a:close/>
                <a:moveTo>
                  <a:pt x="878396" y="3994784"/>
                </a:moveTo>
                <a:lnTo>
                  <a:pt x="878834" y="3995178"/>
                </a:lnTo>
                <a:lnTo>
                  <a:pt x="883669" y="3988854"/>
                </a:lnTo>
                <a:cubicBezTo>
                  <a:pt x="886702" y="3985081"/>
                  <a:pt x="890921" y="3979950"/>
                  <a:pt x="896038" y="3973827"/>
                </a:cubicBezTo>
                <a:lnTo>
                  <a:pt x="898551" y="3970860"/>
                </a:lnTo>
                <a:lnTo>
                  <a:pt x="887787" y="3970492"/>
                </a:lnTo>
                <a:lnTo>
                  <a:pt x="886627" y="3973150"/>
                </a:lnTo>
                <a:close/>
                <a:moveTo>
                  <a:pt x="600251" y="4876183"/>
                </a:moveTo>
                <a:lnTo>
                  <a:pt x="602915" y="4877365"/>
                </a:lnTo>
                <a:lnTo>
                  <a:pt x="602967" y="4876726"/>
                </a:lnTo>
                <a:lnTo>
                  <a:pt x="600682" y="4875728"/>
                </a:lnTo>
                <a:close/>
                <a:moveTo>
                  <a:pt x="873834" y="4007232"/>
                </a:moveTo>
                <a:lnTo>
                  <a:pt x="876966" y="4005948"/>
                </a:lnTo>
                <a:lnTo>
                  <a:pt x="875232" y="4003404"/>
                </a:lnTo>
                <a:close/>
                <a:moveTo>
                  <a:pt x="1621131" y="1634548"/>
                </a:moveTo>
                <a:lnTo>
                  <a:pt x="1622430" y="1635967"/>
                </a:lnTo>
                <a:lnTo>
                  <a:pt x="1629466" y="1648036"/>
                </a:lnTo>
                <a:lnTo>
                  <a:pt x="1631856" y="1645373"/>
                </a:lnTo>
                <a:lnTo>
                  <a:pt x="1623191" y="1633500"/>
                </a:lnTo>
                <a:close/>
                <a:moveTo>
                  <a:pt x="1839594" y="940831"/>
                </a:moveTo>
                <a:lnTo>
                  <a:pt x="1850197" y="949160"/>
                </a:lnTo>
                <a:lnTo>
                  <a:pt x="1850041" y="938813"/>
                </a:lnTo>
                <a:lnTo>
                  <a:pt x="1840433" y="939979"/>
                </a:lnTo>
                <a:close/>
                <a:moveTo>
                  <a:pt x="620544" y="4810713"/>
                </a:moveTo>
                <a:lnTo>
                  <a:pt x="619610" y="4816128"/>
                </a:lnTo>
                <a:lnTo>
                  <a:pt x="620417" y="4822416"/>
                </a:lnTo>
                <a:lnTo>
                  <a:pt x="620921" y="4811538"/>
                </a:lnTo>
                <a:close/>
                <a:moveTo>
                  <a:pt x="1807642" y="1041791"/>
                </a:moveTo>
                <a:lnTo>
                  <a:pt x="1803736" y="1054626"/>
                </a:lnTo>
                <a:lnTo>
                  <a:pt x="1803598" y="1062801"/>
                </a:lnTo>
                <a:lnTo>
                  <a:pt x="1811034" y="1054222"/>
                </a:lnTo>
                <a:lnTo>
                  <a:pt x="1820052" y="1044178"/>
                </a:lnTo>
                <a:lnTo>
                  <a:pt x="1814055" y="1038303"/>
                </a:lnTo>
                <a:lnTo>
                  <a:pt x="1813652" y="1037820"/>
                </a:lnTo>
                <a:close/>
                <a:moveTo>
                  <a:pt x="864404" y="4032393"/>
                </a:moveTo>
                <a:lnTo>
                  <a:pt x="875991" y="4032206"/>
                </a:lnTo>
                <a:lnTo>
                  <a:pt x="895380" y="4032528"/>
                </a:lnTo>
                <a:lnTo>
                  <a:pt x="890179" y="4025329"/>
                </a:lnTo>
                <a:lnTo>
                  <a:pt x="881642" y="4012806"/>
                </a:lnTo>
                <a:lnTo>
                  <a:pt x="870275" y="4016981"/>
                </a:lnTo>
                <a:lnTo>
                  <a:pt x="870058" y="4017575"/>
                </a:lnTo>
                <a:cubicBezTo>
                  <a:pt x="867718" y="4023966"/>
                  <a:pt x="865756" y="4029213"/>
                  <a:pt x="864422" y="4032359"/>
                </a:cubicBezTo>
                <a:close/>
                <a:moveTo>
                  <a:pt x="586340" y="4914884"/>
                </a:moveTo>
                <a:lnTo>
                  <a:pt x="586579" y="4920960"/>
                </a:lnTo>
                <a:lnTo>
                  <a:pt x="596065" y="4921118"/>
                </a:lnTo>
                <a:lnTo>
                  <a:pt x="593674" y="4913761"/>
                </a:lnTo>
                <a:close/>
                <a:moveTo>
                  <a:pt x="1203343" y="2955657"/>
                </a:moveTo>
                <a:lnTo>
                  <a:pt x="1203998" y="2959074"/>
                </a:lnTo>
                <a:lnTo>
                  <a:pt x="1205458" y="2957799"/>
                </a:lnTo>
                <a:lnTo>
                  <a:pt x="1206897" y="2956529"/>
                </a:lnTo>
                <a:close/>
                <a:moveTo>
                  <a:pt x="1765974" y="1168247"/>
                </a:moveTo>
                <a:lnTo>
                  <a:pt x="1772487" y="1179127"/>
                </a:lnTo>
                <a:lnTo>
                  <a:pt x="1796701" y="1199486"/>
                </a:lnTo>
                <a:lnTo>
                  <a:pt x="1804759" y="1184837"/>
                </a:lnTo>
                <a:cubicBezTo>
                  <a:pt x="1814954" y="1168331"/>
                  <a:pt x="1824321" y="1156342"/>
                  <a:pt x="1826551" y="1154130"/>
                </a:cubicBezTo>
                <a:cubicBezTo>
                  <a:pt x="1828780" y="1151920"/>
                  <a:pt x="1825167" y="1162555"/>
                  <a:pt x="1820081" y="1176173"/>
                </a:cubicBezTo>
                <a:lnTo>
                  <a:pt x="1813680" y="1192919"/>
                </a:lnTo>
                <a:lnTo>
                  <a:pt x="1827983" y="1192699"/>
                </a:lnTo>
                <a:cubicBezTo>
                  <a:pt x="1834173" y="1195578"/>
                  <a:pt x="1837972" y="1200644"/>
                  <a:pt x="1835594" y="1205482"/>
                </a:cubicBezTo>
                <a:lnTo>
                  <a:pt x="1821656" y="1218907"/>
                </a:lnTo>
                <a:lnTo>
                  <a:pt x="1861442" y="1241165"/>
                </a:lnTo>
                <a:cubicBezTo>
                  <a:pt x="1874781" y="1248852"/>
                  <a:pt x="1885323" y="1256334"/>
                  <a:pt x="1889991" y="1265294"/>
                </a:cubicBezTo>
                <a:cubicBezTo>
                  <a:pt x="1908660" y="1301134"/>
                  <a:pt x="1857537" y="1266166"/>
                  <a:pt x="1861040" y="1336065"/>
                </a:cubicBezTo>
                <a:cubicBezTo>
                  <a:pt x="1862791" y="1371014"/>
                  <a:pt x="1865620" y="1445693"/>
                  <a:pt x="1872842" y="1517874"/>
                </a:cubicBezTo>
                <a:lnTo>
                  <a:pt x="1877892" y="1560409"/>
                </a:lnTo>
                <a:lnTo>
                  <a:pt x="1892122" y="1552169"/>
                </a:lnTo>
                <a:lnTo>
                  <a:pt x="1913425" y="1541726"/>
                </a:lnTo>
                <a:lnTo>
                  <a:pt x="1900377" y="1528212"/>
                </a:lnTo>
                <a:cubicBezTo>
                  <a:pt x="1873521" y="1483135"/>
                  <a:pt x="1932492" y="1426258"/>
                  <a:pt x="1931811" y="1365016"/>
                </a:cubicBezTo>
                <a:cubicBezTo>
                  <a:pt x="1931130" y="1303774"/>
                  <a:pt x="1902598" y="1218224"/>
                  <a:pt x="1896290" y="1160756"/>
                </a:cubicBezTo>
                <a:lnTo>
                  <a:pt x="1894928" y="1151758"/>
                </a:lnTo>
                <a:lnTo>
                  <a:pt x="1892110" y="1143086"/>
                </a:lnTo>
                <a:lnTo>
                  <a:pt x="1891510" y="1141075"/>
                </a:lnTo>
                <a:lnTo>
                  <a:pt x="1879801" y="1137216"/>
                </a:lnTo>
                <a:cubicBezTo>
                  <a:pt x="1868450" y="1133109"/>
                  <a:pt x="1856965" y="1128131"/>
                  <a:pt x="1849506" y="1123066"/>
                </a:cubicBezTo>
                <a:lnTo>
                  <a:pt x="1840582" y="1116701"/>
                </a:lnTo>
                <a:lnTo>
                  <a:pt x="1822576" y="1129924"/>
                </a:lnTo>
                <a:cubicBezTo>
                  <a:pt x="1813902" y="1136250"/>
                  <a:pt x="1805815" y="1142133"/>
                  <a:pt x="1799902" y="1146505"/>
                </a:cubicBezTo>
                <a:cubicBezTo>
                  <a:pt x="1791032" y="1153064"/>
                  <a:pt x="1783185" y="1157592"/>
                  <a:pt x="1775357" y="1162156"/>
                </a:cubicBezTo>
                <a:close/>
                <a:moveTo>
                  <a:pt x="1818183" y="1002086"/>
                </a:moveTo>
                <a:lnTo>
                  <a:pt x="1817860" y="1004694"/>
                </a:lnTo>
                <a:lnTo>
                  <a:pt x="1818752" y="1005301"/>
                </a:lnTo>
                <a:lnTo>
                  <a:pt x="1819881" y="1003601"/>
                </a:lnTo>
                <a:lnTo>
                  <a:pt x="1818883" y="1002890"/>
                </a:lnTo>
                <a:close/>
                <a:moveTo>
                  <a:pt x="993401" y="3620407"/>
                </a:moveTo>
                <a:lnTo>
                  <a:pt x="993080" y="3623013"/>
                </a:lnTo>
                <a:lnTo>
                  <a:pt x="993971" y="3623620"/>
                </a:lnTo>
                <a:lnTo>
                  <a:pt x="995099" y="3621921"/>
                </a:lnTo>
                <a:lnTo>
                  <a:pt x="994101" y="3621210"/>
                </a:lnTo>
                <a:close/>
                <a:moveTo>
                  <a:pt x="1336678" y="2529395"/>
                </a:moveTo>
                <a:lnTo>
                  <a:pt x="1334342" y="2543251"/>
                </a:lnTo>
                <a:lnTo>
                  <a:pt x="1335467" y="2542784"/>
                </a:lnTo>
                <a:lnTo>
                  <a:pt x="1334167" y="2544265"/>
                </a:lnTo>
                <a:lnTo>
                  <a:pt x="1330225" y="2566241"/>
                </a:lnTo>
                <a:lnTo>
                  <a:pt x="1334245" y="2582129"/>
                </a:lnTo>
                <a:lnTo>
                  <a:pt x="1337053" y="2557765"/>
                </a:lnTo>
                <a:lnTo>
                  <a:pt x="1341142" y="2535786"/>
                </a:lnTo>
                <a:lnTo>
                  <a:pt x="1338375" y="2528524"/>
                </a:lnTo>
                <a:close/>
                <a:moveTo>
                  <a:pt x="1624483" y="1615358"/>
                </a:moveTo>
                <a:lnTo>
                  <a:pt x="1629893" y="1622769"/>
                </a:lnTo>
                <a:lnTo>
                  <a:pt x="1629963" y="1622879"/>
                </a:lnTo>
                <a:lnTo>
                  <a:pt x="1632957" y="1621581"/>
                </a:lnTo>
                <a:lnTo>
                  <a:pt x="1631920" y="1614799"/>
                </a:lnTo>
                <a:close/>
                <a:moveTo>
                  <a:pt x="1189234" y="2996430"/>
                </a:moveTo>
                <a:lnTo>
                  <a:pt x="1189002" y="3001151"/>
                </a:lnTo>
                <a:lnTo>
                  <a:pt x="1188753" y="3003856"/>
                </a:lnTo>
                <a:lnTo>
                  <a:pt x="1198438" y="2997939"/>
                </a:lnTo>
                <a:lnTo>
                  <a:pt x="1202064" y="2992530"/>
                </a:lnTo>
                <a:lnTo>
                  <a:pt x="1201402" y="2990317"/>
                </a:lnTo>
                <a:lnTo>
                  <a:pt x="1197940" y="2991825"/>
                </a:lnTo>
                <a:close/>
                <a:moveTo>
                  <a:pt x="1575181" y="1771131"/>
                </a:moveTo>
                <a:lnTo>
                  <a:pt x="1577263" y="1772605"/>
                </a:lnTo>
                <a:lnTo>
                  <a:pt x="1577640" y="1772184"/>
                </a:lnTo>
                <a:lnTo>
                  <a:pt x="1576369" y="1770866"/>
                </a:lnTo>
                <a:close/>
                <a:moveTo>
                  <a:pt x="555623" y="5007776"/>
                </a:moveTo>
                <a:lnTo>
                  <a:pt x="556138" y="5013098"/>
                </a:lnTo>
                <a:lnTo>
                  <a:pt x="556459" y="5016974"/>
                </a:lnTo>
                <a:lnTo>
                  <a:pt x="562510" y="5011325"/>
                </a:lnTo>
                <a:lnTo>
                  <a:pt x="556203" y="5007614"/>
                </a:lnTo>
                <a:lnTo>
                  <a:pt x="556094" y="5007692"/>
                </a:lnTo>
                <a:close/>
                <a:moveTo>
                  <a:pt x="1732094" y="1272532"/>
                </a:moveTo>
                <a:lnTo>
                  <a:pt x="1737643" y="1294053"/>
                </a:lnTo>
                <a:lnTo>
                  <a:pt x="1741829" y="1310188"/>
                </a:lnTo>
                <a:lnTo>
                  <a:pt x="1766447" y="1292143"/>
                </a:lnTo>
                <a:lnTo>
                  <a:pt x="1769648" y="1290290"/>
                </a:lnTo>
                <a:lnTo>
                  <a:pt x="1770457" y="1283266"/>
                </a:lnTo>
                <a:lnTo>
                  <a:pt x="1774546" y="1261287"/>
                </a:lnTo>
                <a:lnTo>
                  <a:pt x="1771780" y="1254025"/>
                </a:lnTo>
                <a:lnTo>
                  <a:pt x="1756125" y="1262053"/>
                </a:lnTo>
                <a:close/>
                <a:moveTo>
                  <a:pt x="538782" y="5060426"/>
                </a:moveTo>
                <a:lnTo>
                  <a:pt x="548580" y="5059800"/>
                </a:lnTo>
                <a:lnTo>
                  <a:pt x="551623" y="5060933"/>
                </a:lnTo>
                <a:lnTo>
                  <a:pt x="549429" y="5056020"/>
                </a:lnTo>
                <a:lnTo>
                  <a:pt x="544316" y="5054556"/>
                </a:lnTo>
                <a:close/>
                <a:moveTo>
                  <a:pt x="1489137" y="2042759"/>
                </a:moveTo>
                <a:lnTo>
                  <a:pt x="1491949" y="2053603"/>
                </a:lnTo>
                <a:lnTo>
                  <a:pt x="1497242" y="2074159"/>
                </a:lnTo>
                <a:lnTo>
                  <a:pt x="1499022" y="2072031"/>
                </a:lnTo>
                <a:lnTo>
                  <a:pt x="1501407" y="2043001"/>
                </a:lnTo>
                <a:lnTo>
                  <a:pt x="1497616" y="2042294"/>
                </a:lnTo>
                <a:lnTo>
                  <a:pt x="1491784" y="2040729"/>
                </a:lnTo>
                <a:close/>
                <a:moveTo>
                  <a:pt x="1565469" y="1799677"/>
                </a:moveTo>
                <a:lnTo>
                  <a:pt x="1568588" y="1805299"/>
                </a:lnTo>
                <a:lnTo>
                  <a:pt x="1569563" y="1805271"/>
                </a:lnTo>
                <a:lnTo>
                  <a:pt x="1571221" y="1804457"/>
                </a:lnTo>
                <a:lnTo>
                  <a:pt x="1568039" y="1801802"/>
                </a:lnTo>
                <a:close/>
                <a:moveTo>
                  <a:pt x="1083274" y="3329666"/>
                </a:moveTo>
                <a:lnTo>
                  <a:pt x="1089222" y="3345034"/>
                </a:lnTo>
                <a:lnTo>
                  <a:pt x="1092485" y="3334217"/>
                </a:lnTo>
                <a:lnTo>
                  <a:pt x="1085353" y="3329341"/>
                </a:lnTo>
                <a:lnTo>
                  <a:pt x="1084457" y="3328466"/>
                </a:lnTo>
                <a:close/>
                <a:moveTo>
                  <a:pt x="1555578" y="1829546"/>
                </a:moveTo>
                <a:lnTo>
                  <a:pt x="1560573" y="1833281"/>
                </a:lnTo>
                <a:lnTo>
                  <a:pt x="1561614" y="1834235"/>
                </a:lnTo>
                <a:lnTo>
                  <a:pt x="1561485" y="1834002"/>
                </a:lnTo>
                <a:lnTo>
                  <a:pt x="1557571" y="1828089"/>
                </a:lnTo>
                <a:close/>
                <a:moveTo>
                  <a:pt x="741046" y="4412551"/>
                </a:moveTo>
                <a:lnTo>
                  <a:pt x="741335" y="4412735"/>
                </a:lnTo>
                <a:lnTo>
                  <a:pt x="741372" y="4412702"/>
                </a:lnTo>
                <a:close/>
                <a:moveTo>
                  <a:pt x="591659" y="4885295"/>
                </a:moveTo>
                <a:lnTo>
                  <a:pt x="592323" y="4887852"/>
                </a:lnTo>
                <a:lnTo>
                  <a:pt x="602391" y="4883728"/>
                </a:lnTo>
                <a:lnTo>
                  <a:pt x="602391" y="4883727"/>
                </a:lnTo>
                <a:lnTo>
                  <a:pt x="595105" y="4881640"/>
                </a:lnTo>
                <a:close/>
                <a:moveTo>
                  <a:pt x="759499" y="4351932"/>
                </a:moveTo>
                <a:lnTo>
                  <a:pt x="765370" y="4359749"/>
                </a:lnTo>
                <a:lnTo>
                  <a:pt x="767952" y="4364227"/>
                </a:lnTo>
                <a:lnTo>
                  <a:pt x="777289" y="4363951"/>
                </a:lnTo>
                <a:lnTo>
                  <a:pt x="779135" y="4362354"/>
                </a:lnTo>
                <a:lnTo>
                  <a:pt x="782003" y="4352291"/>
                </a:lnTo>
                <a:lnTo>
                  <a:pt x="784087" y="4345908"/>
                </a:lnTo>
                <a:lnTo>
                  <a:pt x="785788" y="4336765"/>
                </a:lnTo>
                <a:lnTo>
                  <a:pt x="785120" y="4335014"/>
                </a:lnTo>
                <a:lnTo>
                  <a:pt x="760756" y="4350829"/>
                </a:lnTo>
                <a:close/>
                <a:moveTo>
                  <a:pt x="1326424" y="2551451"/>
                </a:moveTo>
                <a:lnTo>
                  <a:pt x="1328733" y="2560419"/>
                </a:lnTo>
                <a:lnTo>
                  <a:pt x="1329097" y="2554116"/>
                </a:lnTo>
                <a:lnTo>
                  <a:pt x="1329511" y="2549084"/>
                </a:lnTo>
                <a:close/>
                <a:moveTo>
                  <a:pt x="792377" y="4244968"/>
                </a:moveTo>
                <a:lnTo>
                  <a:pt x="799343" y="4243045"/>
                </a:lnTo>
                <a:lnTo>
                  <a:pt x="799253" y="4237075"/>
                </a:lnTo>
                <a:lnTo>
                  <a:pt x="796901" y="4235397"/>
                </a:lnTo>
                <a:lnTo>
                  <a:pt x="793412" y="4242656"/>
                </a:lnTo>
                <a:close/>
                <a:moveTo>
                  <a:pt x="551802" y="5008455"/>
                </a:moveTo>
                <a:lnTo>
                  <a:pt x="552412" y="5015302"/>
                </a:lnTo>
                <a:lnTo>
                  <a:pt x="552412" y="5008347"/>
                </a:lnTo>
                <a:close/>
                <a:moveTo>
                  <a:pt x="1226732" y="2864259"/>
                </a:moveTo>
                <a:lnTo>
                  <a:pt x="1224631" y="2871163"/>
                </a:lnTo>
                <a:lnTo>
                  <a:pt x="1228438" y="2869210"/>
                </a:lnTo>
                <a:close/>
                <a:moveTo>
                  <a:pt x="836856" y="4101904"/>
                </a:moveTo>
                <a:lnTo>
                  <a:pt x="837270" y="4107906"/>
                </a:lnTo>
                <a:lnTo>
                  <a:pt x="837548" y="4120129"/>
                </a:lnTo>
                <a:lnTo>
                  <a:pt x="849641" y="4107507"/>
                </a:lnTo>
                <a:lnTo>
                  <a:pt x="850924" y="4106307"/>
                </a:lnTo>
                <a:lnTo>
                  <a:pt x="846581" y="4101390"/>
                </a:lnTo>
                <a:close/>
                <a:moveTo>
                  <a:pt x="1242253" y="2814754"/>
                </a:moveTo>
                <a:lnTo>
                  <a:pt x="1249736" y="2827733"/>
                </a:lnTo>
                <a:lnTo>
                  <a:pt x="1268325" y="2826805"/>
                </a:lnTo>
                <a:lnTo>
                  <a:pt x="1272028" y="2822372"/>
                </a:lnTo>
                <a:lnTo>
                  <a:pt x="1269651" y="2801310"/>
                </a:lnTo>
                <a:close/>
                <a:moveTo>
                  <a:pt x="1275443" y="2708067"/>
                </a:moveTo>
                <a:lnTo>
                  <a:pt x="1279634" y="2743900"/>
                </a:lnTo>
                <a:lnTo>
                  <a:pt x="1305982" y="2729230"/>
                </a:lnTo>
                <a:lnTo>
                  <a:pt x="1300124" y="2707184"/>
                </a:lnTo>
                <a:lnTo>
                  <a:pt x="1295754" y="2687493"/>
                </a:lnTo>
                <a:lnTo>
                  <a:pt x="1287341" y="2695999"/>
                </a:lnTo>
                <a:close/>
                <a:moveTo>
                  <a:pt x="698330" y="4540081"/>
                </a:moveTo>
                <a:lnTo>
                  <a:pt x="698420" y="4540165"/>
                </a:lnTo>
                <a:lnTo>
                  <a:pt x="699094" y="4539495"/>
                </a:lnTo>
                <a:close/>
                <a:moveTo>
                  <a:pt x="1233188" y="2842075"/>
                </a:moveTo>
                <a:lnTo>
                  <a:pt x="1228655" y="2857941"/>
                </a:lnTo>
                <a:lnTo>
                  <a:pt x="1228356" y="2858923"/>
                </a:lnTo>
                <a:lnTo>
                  <a:pt x="1229910" y="2865068"/>
                </a:lnTo>
                <a:lnTo>
                  <a:pt x="1230515" y="2867581"/>
                </a:lnTo>
                <a:lnTo>
                  <a:pt x="1245248" y="2852945"/>
                </a:lnTo>
                <a:lnTo>
                  <a:pt x="1242518" y="2845781"/>
                </a:lnTo>
                <a:lnTo>
                  <a:pt x="1240100" y="2840569"/>
                </a:lnTo>
                <a:close/>
                <a:moveTo>
                  <a:pt x="1706018" y="1340461"/>
                </a:moveTo>
                <a:lnTo>
                  <a:pt x="1707162" y="1340443"/>
                </a:lnTo>
                <a:lnTo>
                  <a:pt x="1710373" y="1337090"/>
                </a:lnTo>
                <a:lnTo>
                  <a:pt x="1711656" y="1335889"/>
                </a:lnTo>
                <a:lnTo>
                  <a:pt x="1708941" y="1332814"/>
                </a:lnTo>
                <a:close/>
                <a:moveTo>
                  <a:pt x="1381682" y="2370086"/>
                </a:moveTo>
                <a:lnTo>
                  <a:pt x="1382825" y="2370068"/>
                </a:lnTo>
                <a:lnTo>
                  <a:pt x="1386037" y="2366715"/>
                </a:lnTo>
                <a:lnTo>
                  <a:pt x="1387320" y="2365515"/>
                </a:lnTo>
                <a:lnTo>
                  <a:pt x="1384604" y="2362439"/>
                </a:lnTo>
                <a:close/>
                <a:moveTo>
                  <a:pt x="1620546" y="1609967"/>
                </a:moveTo>
                <a:lnTo>
                  <a:pt x="1620644" y="1610101"/>
                </a:lnTo>
                <a:lnTo>
                  <a:pt x="1631217" y="1610207"/>
                </a:lnTo>
                <a:lnTo>
                  <a:pt x="1630438" y="1605113"/>
                </a:lnTo>
                <a:close/>
                <a:moveTo>
                  <a:pt x="1549904" y="1833696"/>
                </a:moveTo>
                <a:lnTo>
                  <a:pt x="1562826" y="1836406"/>
                </a:lnTo>
                <a:lnTo>
                  <a:pt x="1562275" y="1835419"/>
                </a:lnTo>
                <a:lnTo>
                  <a:pt x="1556207" y="1832136"/>
                </a:lnTo>
                <a:lnTo>
                  <a:pt x="1553896" y="1830777"/>
                </a:lnTo>
                <a:close/>
                <a:moveTo>
                  <a:pt x="530653" y="5069048"/>
                </a:moveTo>
                <a:lnTo>
                  <a:pt x="533935" y="5072236"/>
                </a:lnTo>
                <a:lnTo>
                  <a:pt x="552798" y="5093025"/>
                </a:lnTo>
                <a:lnTo>
                  <a:pt x="552714" y="5080739"/>
                </a:lnTo>
                <a:lnTo>
                  <a:pt x="552321" y="5080588"/>
                </a:lnTo>
                <a:cubicBezTo>
                  <a:pt x="542327" y="5076134"/>
                  <a:pt x="536430" y="5070156"/>
                  <a:pt x="535513" y="5065682"/>
                </a:cubicBezTo>
                <a:lnTo>
                  <a:pt x="537217" y="5062086"/>
                </a:lnTo>
                <a:close/>
                <a:moveTo>
                  <a:pt x="574548" y="4927849"/>
                </a:moveTo>
                <a:lnTo>
                  <a:pt x="574698" y="4928118"/>
                </a:lnTo>
                <a:lnTo>
                  <a:pt x="574756" y="4927863"/>
                </a:lnTo>
                <a:close/>
                <a:moveTo>
                  <a:pt x="582846" y="4900596"/>
                </a:moveTo>
                <a:lnTo>
                  <a:pt x="585103" y="4905815"/>
                </a:lnTo>
                <a:lnTo>
                  <a:pt x="590893" y="4905204"/>
                </a:lnTo>
                <a:lnTo>
                  <a:pt x="588697" y="4898446"/>
                </a:lnTo>
                <a:close/>
                <a:moveTo>
                  <a:pt x="1303132" y="2613855"/>
                </a:moveTo>
                <a:lnTo>
                  <a:pt x="1304204" y="2623436"/>
                </a:lnTo>
                <a:lnTo>
                  <a:pt x="1311477" y="2624709"/>
                </a:lnTo>
                <a:lnTo>
                  <a:pt x="1309187" y="2617663"/>
                </a:lnTo>
                <a:lnTo>
                  <a:pt x="1308587" y="2615652"/>
                </a:lnTo>
                <a:close/>
                <a:moveTo>
                  <a:pt x="1669152" y="1451492"/>
                </a:moveTo>
                <a:lnTo>
                  <a:pt x="1667154" y="1463343"/>
                </a:lnTo>
                <a:lnTo>
                  <a:pt x="1669276" y="1464951"/>
                </a:lnTo>
                <a:lnTo>
                  <a:pt x="1670518" y="1465644"/>
                </a:lnTo>
                <a:lnTo>
                  <a:pt x="1684862" y="1448485"/>
                </a:lnTo>
                <a:lnTo>
                  <a:pt x="1685832" y="1447635"/>
                </a:lnTo>
                <a:lnTo>
                  <a:pt x="1688869" y="1442115"/>
                </a:lnTo>
                <a:lnTo>
                  <a:pt x="1686913" y="1442811"/>
                </a:lnTo>
                <a:lnTo>
                  <a:pt x="1686325" y="1442294"/>
                </a:lnTo>
                <a:lnTo>
                  <a:pt x="1669383" y="1451255"/>
                </a:lnTo>
                <a:close/>
                <a:moveTo>
                  <a:pt x="1344815" y="2481117"/>
                </a:moveTo>
                <a:lnTo>
                  <a:pt x="1342818" y="2492969"/>
                </a:lnTo>
                <a:lnTo>
                  <a:pt x="1344940" y="2494576"/>
                </a:lnTo>
                <a:lnTo>
                  <a:pt x="1346181" y="2495269"/>
                </a:lnTo>
                <a:lnTo>
                  <a:pt x="1360525" y="2478110"/>
                </a:lnTo>
                <a:lnTo>
                  <a:pt x="1361496" y="2477260"/>
                </a:lnTo>
                <a:lnTo>
                  <a:pt x="1364532" y="2471740"/>
                </a:lnTo>
                <a:lnTo>
                  <a:pt x="1362577" y="2472437"/>
                </a:lnTo>
                <a:lnTo>
                  <a:pt x="1361988" y="2471919"/>
                </a:lnTo>
                <a:lnTo>
                  <a:pt x="1345046" y="2480880"/>
                </a:lnTo>
                <a:close/>
                <a:moveTo>
                  <a:pt x="1170069" y="3034898"/>
                </a:moveTo>
                <a:lnTo>
                  <a:pt x="1171700" y="3036581"/>
                </a:lnTo>
                <a:lnTo>
                  <a:pt x="1172970" y="3035061"/>
                </a:lnTo>
                <a:lnTo>
                  <a:pt x="1173259" y="3033714"/>
                </a:lnTo>
                <a:lnTo>
                  <a:pt x="1173440" y="3033084"/>
                </a:lnTo>
                <a:lnTo>
                  <a:pt x="1173211" y="3032921"/>
                </a:lnTo>
                <a:close/>
                <a:moveTo>
                  <a:pt x="1431048" y="2204747"/>
                </a:moveTo>
                <a:lnTo>
                  <a:pt x="1443855" y="2210831"/>
                </a:lnTo>
                <a:lnTo>
                  <a:pt x="1466865" y="2217676"/>
                </a:lnTo>
                <a:lnTo>
                  <a:pt x="1460069" y="2196766"/>
                </a:lnTo>
                <a:lnTo>
                  <a:pt x="1459470" y="2194757"/>
                </a:lnTo>
                <a:lnTo>
                  <a:pt x="1450825" y="2191908"/>
                </a:lnTo>
                <a:close/>
                <a:moveTo>
                  <a:pt x="997210" y="3581015"/>
                </a:moveTo>
                <a:lnTo>
                  <a:pt x="997061" y="3584063"/>
                </a:lnTo>
                <a:lnTo>
                  <a:pt x="1001181" y="3586113"/>
                </a:lnTo>
                <a:lnTo>
                  <a:pt x="1003117" y="3584931"/>
                </a:lnTo>
                <a:close/>
                <a:moveTo>
                  <a:pt x="734474" y="4414781"/>
                </a:moveTo>
                <a:lnTo>
                  <a:pt x="735129" y="4418197"/>
                </a:lnTo>
                <a:lnTo>
                  <a:pt x="736588" y="4416923"/>
                </a:lnTo>
                <a:lnTo>
                  <a:pt x="738027" y="4415652"/>
                </a:lnTo>
                <a:close/>
                <a:moveTo>
                  <a:pt x="1091153" y="3282462"/>
                </a:moveTo>
                <a:lnTo>
                  <a:pt x="1098762" y="3288225"/>
                </a:lnTo>
                <a:lnTo>
                  <a:pt x="1100060" y="3288951"/>
                </a:lnTo>
                <a:lnTo>
                  <a:pt x="1104300" y="3286495"/>
                </a:lnTo>
                <a:lnTo>
                  <a:pt x="1104618" y="3273294"/>
                </a:lnTo>
                <a:lnTo>
                  <a:pt x="1104117" y="3271752"/>
                </a:lnTo>
                <a:lnTo>
                  <a:pt x="1098869" y="3274529"/>
                </a:lnTo>
                <a:close/>
                <a:moveTo>
                  <a:pt x="1478842" y="2050651"/>
                </a:moveTo>
                <a:lnTo>
                  <a:pt x="1490616" y="2071074"/>
                </a:lnTo>
                <a:lnTo>
                  <a:pt x="1491074" y="2071981"/>
                </a:lnTo>
                <a:lnTo>
                  <a:pt x="1483084" y="2047399"/>
                </a:lnTo>
                <a:close/>
                <a:moveTo>
                  <a:pt x="524567" y="5079901"/>
                </a:moveTo>
                <a:lnTo>
                  <a:pt x="516303" y="5108903"/>
                </a:lnTo>
                <a:lnTo>
                  <a:pt x="536032" y="5120354"/>
                </a:lnTo>
                <a:lnTo>
                  <a:pt x="553042" y="5131191"/>
                </a:lnTo>
                <a:lnTo>
                  <a:pt x="552980" y="5119228"/>
                </a:lnTo>
                <a:lnTo>
                  <a:pt x="552862" y="5102281"/>
                </a:lnTo>
                <a:close/>
                <a:moveTo>
                  <a:pt x="499967" y="5156128"/>
                </a:moveTo>
                <a:lnTo>
                  <a:pt x="499956" y="5158931"/>
                </a:lnTo>
                <a:lnTo>
                  <a:pt x="506952" y="5162067"/>
                </a:lnTo>
                <a:cubicBezTo>
                  <a:pt x="519372" y="5167409"/>
                  <a:pt x="532018" y="5172356"/>
                  <a:pt x="543254" y="5175373"/>
                </a:cubicBezTo>
                <a:lnTo>
                  <a:pt x="552373" y="5175941"/>
                </a:lnTo>
                <a:lnTo>
                  <a:pt x="553113" y="5164836"/>
                </a:lnTo>
                <a:lnTo>
                  <a:pt x="553118" y="5147464"/>
                </a:lnTo>
                <a:lnTo>
                  <a:pt x="543197" y="5138985"/>
                </a:lnTo>
                <a:cubicBezTo>
                  <a:pt x="537011" y="5134218"/>
                  <a:pt x="529753" y="5129189"/>
                  <a:pt x="520712" y="5123724"/>
                </a:cubicBezTo>
                <a:lnTo>
                  <a:pt x="513336" y="5119320"/>
                </a:lnTo>
                <a:lnTo>
                  <a:pt x="511068" y="5127278"/>
                </a:lnTo>
                <a:cubicBezTo>
                  <a:pt x="508162" y="5135703"/>
                  <a:pt x="505474" y="5142889"/>
                  <a:pt x="503318" y="5148329"/>
                </a:cubicBezTo>
                <a:close/>
                <a:moveTo>
                  <a:pt x="1822198" y="958477"/>
                </a:moveTo>
                <a:lnTo>
                  <a:pt x="1821842" y="965742"/>
                </a:lnTo>
                <a:lnTo>
                  <a:pt x="1825962" y="967793"/>
                </a:lnTo>
                <a:lnTo>
                  <a:pt x="1836131" y="961581"/>
                </a:lnTo>
                <a:lnTo>
                  <a:pt x="1832488" y="949400"/>
                </a:lnTo>
                <a:lnTo>
                  <a:pt x="1831746" y="948790"/>
                </a:lnTo>
                <a:close/>
                <a:moveTo>
                  <a:pt x="1565245" y="1773025"/>
                </a:moveTo>
                <a:lnTo>
                  <a:pt x="1565029" y="1773734"/>
                </a:lnTo>
                <a:lnTo>
                  <a:pt x="1570017" y="1780680"/>
                </a:lnTo>
                <a:lnTo>
                  <a:pt x="1570130" y="1780550"/>
                </a:lnTo>
                <a:lnTo>
                  <a:pt x="1571990" y="1778479"/>
                </a:lnTo>
                <a:close/>
                <a:moveTo>
                  <a:pt x="1918014" y="652814"/>
                </a:moveTo>
                <a:lnTo>
                  <a:pt x="1924321" y="652559"/>
                </a:lnTo>
                <a:lnTo>
                  <a:pt x="1954449" y="652072"/>
                </a:lnTo>
                <a:lnTo>
                  <a:pt x="1954781" y="648229"/>
                </a:lnTo>
                <a:lnTo>
                  <a:pt x="1956343" y="638787"/>
                </a:lnTo>
                <a:lnTo>
                  <a:pt x="1942972" y="643698"/>
                </a:lnTo>
                <a:close/>
                <a:moveTo>
                  <a:pt x="1605116" y="1644949"/>
                </a:moveTo>
                <a:lnTo>
                  <a:pt x="1602092" y="1655536"/>
                </a:lnTo>
                <a:lnTo>
                  <a:pt x="1600001" y="1662407"/>
                </a:lnTo>
                <a:lnTo>
                  <a:pt x="1600053" y="1662388"/>
                </a:lnTo>
                <a:lnTo>
                  <a:pt x="1602904" y="1653323"/>
                </a:lnTo>
                <a:lnTo>
                  <a:pt x="1605356" y="1645147"/>
                </a:lnTo>
                <a:close/>
                <a:moveTo>
                  <a:pt x="1845536" y="881312"/>
                </a:moveTo>
                <a:lnTo>
                  <a:pt x="1847669" y="883337"/>
                </a:lnTo>
                <a:lnTo>
                  <a:pt x="1851261" y="883989"/>
                </a:lnTo>
                <a:lnTo>
                  <a:pt x="1851470" y="879665"/>
                </a:lnTo>
                <a:lnTo>
                  <a:pt x="1851613" y="878331"/>
                </a:lnTo>
                <a:close/>
                <a:moveTo>
                  <a:pt x="556646" y="4971692"/>
                </a:moveTo>
                <a:lnTo>
                  <a:pt x="559555" y="4974898"/>
                </a:lnTo>
                <a:lnTo>
                  <a:pt x="560397" y="4975944"/>
                </a:lnTo>
                <a:lnTo>
                  <a:pt x="562587" y="4969537"/>
                </a:lnTo>
                <a:lnTo>
                  <a:pt x="559648" y="4969614"/>
                </a:lnTo>
                <a:close/>
                <a:moveTo>
                  <a:pt x="1086328" y="3289896"/>
                </a:moveTo>
                <a:lnTo>
                  <a:pt x="1092191" y="3293890"/>
                </a:lnTo>
                <a:lnTo>
                  <a:pt x="1093587" y="3292868"/>
                </a:lnTo>
                <a:lnTo>
                  <a:pt x="1087116" y="3288255"/>
                </a:lnTo>
                <a:close/>
                <a:moveTo>
                  <a:pt x="1673798" y="1424578"/>
                </a:moveTo>
                <a:lnTo>
                  <a:pt x="1672279" y="1433365"/>
                </a:lnTo>
                <a:lnTo>
                  <a:pt x="1677188" y="1431978"/>
                </a:lnTo>
                <a:close/>
                <a:moveTo>
                  <a:pt x="1349461" y="2454203"/>
                </a:moveTo>
                <a:lnTo>
                  <a:pt x="1347943" y="2462990"/>
                </a:lnTo>
                <a:lnTo>
                  <a:pt x="1352851" y="2461603"/>
                </a:lnTo>
                <a:close/>
                <a:moveTo>
                  <a:pt x="1681834" y="1397702"/>
                </a:moveTo>
                <a:lnTo>
                  <a:pt x="1690987" y="1418450"/>
                </a:lnTo>
                <a:lnTo>
                  <a:pt x="1691557" y="1427916"/>
                </a:lnTo>
                <a:lnTo>
                  <a:pt x="1696420" y="1426541"/>
                </a:lnTo>
                <a:lnTo>
                  <a:pt x="1698546" y="1425452"/>
                </a:lnTo>
                <a:lnTo>
                  <a:pt x="1699473" y="1424069"/>
                </a:lnTo>
                <a:lnTo>
                  <a:pt x="1691985" y="1395892"/>
                </a:lnTo>
                <a:lnTo>
                  <a:pt x="1690964" y="1391285"/>
                </a:lnTo>
                <a:lnTo>
                  <a:pt x="1690835" y="1391378"/>
                </a:lnTo>
                <a:lnTo>
                  <a:pt x="1682085" y="1396958"/>
                </a:lnTo>
                <a:close/>
                <a:moveTo>
                  <a:pt x="1322600" y="2536603"/>
                </a:moveTo>
                <a:lnTo>
                  <a:pt x="1325279" y="2547007"/>
                </a:lnTo>
                <a:lnTo>
                  <a:pt x="1329837" y="2545118"/>
                </a:lnTo>
                <a:lnTo>
                  <a:pt x="1330885" y="2532365"/>
                </a:lnTo>
                <a:lnTo>
                  <a:pt x="1322720" y="2536551"/>
                </a:lnTo>
                <a:close/>
                <a:moveTo>
                  <a:pt x="1609649" y="1624956"/>
                </a:moveTo>
                <a:lnTo>
                  <a:pt x="1609610" y="1625272"/>
                </a:lnTo>
                <a:lnTo>
                  <a:pt x="1609634" y="1625280"/>
                </a:lnTo>
                <a:close/>
                <a:moveTo>
                  <a:pt x="1040365" y="3431515"/>
                </a:moveTo>
                <a:lnTo>
                  <a:pt x="1044177" y="3446300"/>
                </a:lnTo>
                <a:lnTo>
                  <a:pt x="1045606" y="3448776"/>
                </a:lnTo>
                <a:lnTo>
                  <a:pt x="1051730" y="3436784"/>
                </a:lnTo>
                <a:close/>
                <a:moveTo>
                  <a:pt x="649412" y="4672560"/>
                </a:moveTo>
                <a:lnTo>
                  <a:pt x="653355" y="4693141"/>
                </a:lnTo>
                <a:lnTo>
                  <a:pt x="653991" y="4695658"/>
                </a:lnTo>
                <a:lnTo>
                  <a:pt x="660727" y="4664285"/>
                </a:lnTo>
                <a:close/>
                <a:moveTo>
                  <a:pt x="1483675" y="2021705"/>
                </a:moveTo>
                <a:lnTo>
                  <a:pt x="1486799" y="2033749"/>
                </a:lnTo>
                <a:lnTo>
                  <a:pt x="1487371" y="2034023"/>
                </a:lnTo>
                <a:lnTo>
                  <a:pt x="1490727" y="2035695"/>
                </a:lnTo>
                <a:lnTo>
                  <a:pt x="1502402" y="2030856"/>
                </a:lnTo>
                <a:cubicBezTo>
                  <a:pt x="1504494" y="2030219"/>
                  <a:pt x="1502410" y="2032344"/>
                  <a:pt x="1497738" y="2036164"/>
                </a:cubicBezTo>
                <a:lnTo>
                  <a:pt x="1495347" y="2037999"/>
                </a:lnTo>
                <a:lnTo>
                  <a:pt x="1501529" y="2041082"/>
                </a:lnTo>
                <a:lnTo>
                  <a:pt x="1501563" y="2041103"/>
                </a:lnTo>
                <a:lnTo>
                  <a:pt x="1502513" y="2029553"/>
                </a:lnTo>
                <a:lnTo>
                  <a:pt x="1504997" y="2008004"/>
                </a:lnTo>
                <a:lnTo>
                  <a:pt x="1492835" y="2015759"/>
                </a:lnTo>
                <a:close/>
                <a:moveTo>
                  <a:pt x="1864749" y="811651"/>
                </a:moveTo>
                <a:lnTo>
                  <a:pt x="1870297" y="833173"/>
                </a:lnTo>
                <a:lnTo>
                  <a:pt x="1872232" y="840634"/>
                </a:lnTo>
                <a:lnTo>
                  <a:pt x="1881243" y="834334"/>
                </a:lnTo>
                <a:cubicBezTo>
                  <a:pt x="1884199" y="833573"/>
                  <a:pt x="1888180" y="833412"/>
                  <a:pt x="1892818" y="833531"/>
                </a:cubicBezTo>
                <a:lnTo>
                  <a:pt x="1898843" y="833869"/>
                </a:lnTo>
                <a:lnTo>
                  <a:pt x="1902239" y="829953"/>
                </a:lnTo>
                <a:lnTo>
                  <a:pt x="1903110" y="822386"/>
                </a:lnTo>
                <a:lnTo>
                  <a:pt x="1906742" y="802863"/>
                </a:lnTo>
                <a:lnTo>
                  <a:pt x="1906895" y="799604"/>
                </a:lnTo>
                <a:lnTo>
                  <a:pt x="1904434" y="793146"/>
                </a:lnTo>
                <a:lnTo>
                  <a:pt x="1888779" y="801172"/>
                </a:lnTo>
                <a:close/>
                <a:moveTo>
                  <a:pt x="1832517" y="913972"/>
                </a:moveTo>
                <a:lnTo>
                  <a:pt x="1835658" y="926155"/>
                </a:lnTo>
                <a:lnTo>
                  <a:pt x="1841070" y="924998"/>
                </a:lnTo>
                <a:lnTo>
                  <a:pt x="1847745" y="917562"/>
                </a:lnTo>
                <a:lnTo>
                  <a:pt x="1849737" y="915482"/>
                </a:lnTo>
                <a:lnTo>
                  <a:pt x="1849768" y="914863"/>
                </a:lnTo>
                <a:lnTo>
                  <a:pt x="1845667" y="908238"/>
                </a:lnTo>
                <a:close/>
                <a:moveTo>
                  <a:pt x="574292" y="4906954"/>
                </a:moveTo>
                <a:lnTo>
                  <a:pt x="580593" y="4906291"/>
                </a:lnTo>
                <a:lnTo>
                  <a:pt x="582425" y="4900749"/>
                </a:lnTo>
                <a:lnTo>
                  <a:pt x="576559" y="4902904"/>
                </a:lnTo>
                <a:close/>
                <a:moveTo>
                  <a:pt x="757861" y="4323383"/>
                </a:moveTo>
                <a:lnTo>
                  <a:pt x="755760" y="4330287"/>
                </a:lnTo>
                <a:lnTo>
                  <a:pt x="759568" y="4328335"/>
                </a:lnTo>
                <a:close/>
                <a:moveTo>
                  <a:pt x="594292" y="4842497"/>
                </a:moveTo>
                <a:lnTo>
                  <a:pt x="595485" y="4841664"/>
                </a:lnTo>
                <a:lnTo>
                  <a:pt x="603113" y="4841134"/>
                </a:lnTo>
                <a:lnTo>
                  <a:pt x="603042" y="4840926"/>
                </a:lnTo>
                <a:lnTo>
                  <a:pt x="602164" y="4838229"/>
                </a:lnTo>
                <a:lnTo>
                  <a:pt x="598636" y="4835413"/>
                </a:lnTo>
                <a:close/>
                <a:moveTo>
                  <a:pt x="773382" y="4273878"/>
                </a:moveTo>
                <a:lnTo>
                  <a:pt x="780866" y="4286856"/>
                </a:lnTo>
                <a:lnTo>
                  <a:pt x="799453" y="4285928"/>
                </a:lnTo>
                <a:lnTo>
                  <a:pt x="803158" y="4281496"/>
                </a:lnTo>
                <a:lnTo>
                  <a:pt x="800780" y="4260435"/>
                </a:lnTo>
                <a:close/>
                <a:moveTo>
                  <a:pt x="1286251" y="2645637"/>
                </a:moveTo>
                <a:lnTo>
                  <a:pt x="1289824" y="2645583"/>
                </a:lnTo>
                <a:lnTo>
                  <a:pt x="1290259" y="2645933"/>
                </a:lnTo>
                <a:lnTo>
                  <a:pt x="1290015" y="2643791"/>
                </a:lnTo>
                <a:close/>
                <a:moveTo>
                  <a:pt x="1449573" y="2126135"/>
                </a:moveTo>
                <a:lnTo>
                  <a:pt x="1451533" y="2133735"/>
                </a:lnTo>
                <a:lnTo>
                  <a:pt x="1456758" y="2133654"/>
                </a:lnTo>
                <a:cubicBezTo>
                  <a:pt x="1462950" y="2136534"/>
                  <a:pt x="1466748" y="2141599"/>
                  <a:pt x="1464371" y="2146437"/>
                </a:cubicBezTo>
                <a:lnTo>
                  <a:pt x="1456718" y="2153808"/>
                </a:lnTo>
                <a:lnTo>
                  <a:pt x="1459913" y="2166127"/>
                </a:lnTo>
                <a:lnTo>
                  <a:pt x="1462475" y="2164249"/>
                </a:lnTo>
                <a:lnTo>
                  <a:pt x="1486375" y="2150411"/>
                </a:lnTo>
                <a:lnTo>
                  <a:pt x="1487936" y="2136868"/>
                </a:lnTo>
                <a:lnTo>
                  <a:pt x="1492025" y="2114888"/>
                </a:lnTo>
                <a:lnTo>
                  <a:pt x="1489257" y="2107628"/>
                </a:lnTo>
                <a:lnTo>
                  <a:pt x="1473604" y="2115655"/>
                </a:lnTo>
                <a:close/>
                <a:moveTo>
                  <a:pt x="806574" y="4167191"/>
                </a:moveTo>
                <a:lnTo>
                  <a:pt x="810764" y="4203024"/>
                </a:lnTo>
                <a:lnTo>
                  <a:pt x="837111" y="4188352"/>
                </a:lnTo>
                <a:lnTo>
                  <a:pt x="831252" y="4166309"/>
                </a:lnTo>
                <a:lnTo>
                  <a:pt x="826882" y="4146617"/>
                </a:lnTo>
                <a:lnTo>
                  <a:pt x="818471" y="4155122"/>
                </a:lnTo>
                <a:close/>
                <a:moveTo>
                  <a:pt x="764317" y="4301198"/>
                </a:moveTo>
                <a:lnTo>
                  <a:pt x="759785" y="4317064"/>
                </a:lnTo>
                <a:lnTo>
                  <a:pt x="759485" y="4318048"/>
                </a:lnTo>
                <a:lnTo>
                  <a:pt x="761039" y="4324191"/>
                </a:lnTo>
                <a:lnTo>
                  <a:pt x="761644" y="4326705"/>
                </a:lnTo>
                <a:lnTo>
                  <a:pt x="776378" y="4312070"/>
                </a:lnTo>
                <a:lnTo>
                  <a:pt x="773647" y="4304905"/>
                </a:lnTo>
                <a:lnTo>
                  <a:pt x="771229" y="4299692"/>
                </a:lnTo>
                <a:close/>
                <a:moveTo>
                  <a:pt x="1198312" y="2923018"/>
                </a:moveTo>
                <a:lnTo>
                  <a:pt x="1199160" y="2933815"/>
                </a:lnTo>
                <a:lnTo>
                  <a:pt x="1200141" y="2938932"/>
                </a:lnTo>
                <a:lnTo>
                  <a:pt x="1214126" y="2930835"/>
                </a:lnTo>
                <a:lnTo>
                  <a:pt x="1211441" y="2921860"/>
                </a:lnTo>
                <a:lnTo>
                  <a:pt x="1198419" y="2922909"/>
                </a:lnTo>
                <a:close/>
                <a:moveTo>
                  <a:pt x="1260320" y="2723409"/>
                </a:moveTo>
                <a:lnTo>
                  <a:pt x="1260489" y="2723793"/>
                </a:lnTo>
                <a:cubicBezTo>
                  <a:pt x="1264409" y="2734008"/>
                  <a:pt x="1264356" y="2742406"/>
                  <a:pt x="1261841" y="2746219"/>
                </a:cubicBezTo>
                <a:lnTo>
                  <a:pt x="1258092" y="2747558"/>
                </a:lnTo>
                <a:lnTo>
                  <a:pt x="1267658" y="2747273"/>
                </a:lnTo>
                <a:lnTo>
                  <a:pt x="1267588" y="2742699"/>
                </a:lnTo>
                <a:lnTo>
                  <a:pt x="1268944" y="2714659"/>
                </a:lnTo>
                <a:close/>
                <a:moveTo>
                  <a:pt x="500035" y="5136504"/>
                </a:moveTo>
                <a:lnTo>
                  <a:pt x="500027" y="5138922"/>
                </a:lnTo>
                <a:lnTo>
                  <a:pt x="500564" y="5134866"/>
                </a:lnTo>
                <a:close/>
                <a:moveTo>
                  <a:pt x="568172" y="4917891"/>
                </a:moveTo>
                <a:lnTo>
                  <a:pt x="570085" y="4920850"/>
                </a:lnTo>
                <a:lnTo>
                  <a:pt x="575086" y="4920769"/>
                </a:lnTo>
                <a:lnTo>
                  <a:pt x="576366" y="4920791"/>
                </a:lnTo>
                <a:lnTo>
                  <a:pt x="577400" y="4916251"/>
                </a:lnTo>
                <a:lnTo>
                  <a:pt x="568313" y="4917641"/>
                </a:lnTo>
                <a:close/>
                <a:moveTo>
                  <a:pt x="680247" y="4561335"/>
                </a:moveTo>
                <a:lnTo>
                  <a:pt x="685796" y="4582857"/>
                </a:lnTo>
                <a:lnTo>
                  <a:pt x="687204" y="4588287"/>
                </a:lnTo>
                <a:lnTo>
                  <a:pt x="690152" y="4579921"/>
                </a:lnTo>
                <a:lnTo>
                  <a:pt x="703606" y="4556499"/>
                </a:lnTo>
                <a:lnTo>
                  <a:pt x="696924" y="4554063"/>
                </a:lnTo>
                <a:close/>
                <a:moveTo>
                  <a:pt x="1432098" y="2174521"/>
                </a:moveTo>
                <a:lnTo>
                  <a:pt x="1441845" y="2179371"/>
                </a:lnTo>
                <a:lnTo>
                  <a:pt x="1452527" y="2171541"/>
                </a:lnTo>
                <a:lnTo>
                  <a:pt x="1449347" y="2160907"/>
                </a:lnTo>
                <a:lnTo>
                  <a:pt x="1442648" y="2167360"/>
                </a:lnTo>
                <a:close/>
                <a:moveTo>
                  <a:pt x="1697589" y="1331487"/>
                </a:moveTo>
                <a:lnTo>
                  <a:pt x="1697598" y="1331631"/>
                </a:lnTo>
                <a:lnTo>
                  <a:pt x="1697699" y="1331480"/>
                </a:lnTo>
                <a:close/>
                <a:moveTo>
                  <a:pt x="1373252" y="2361112"/>
                </a:moveTo>
                <a:lnTo>
                  <a:pt x="1373262" y="2361257"/>
                </a:lnTo>
                <a:lnTo>
                  <a:pt x="1373363" y="2361106"/>
                </a:lnTo>
                <a:close/>
                <a:moveTo>
                  <a:pt x="621841" y="4743450"/>
                </a:moveTo>
                <a:lnTo>
                  <a:pt x="627715" y="4739343"/>
                </a:lnTo>
                <a:lnTo>
                  <a:pt x="631518" y="4739079"/>
                </a:lnTo>
                <a:lnTo>
                  <a:pt x="633014" y="4737289"/>
                </a:lnTo>
                <a:lnTo>
                  <a:pt x="633984" y="4736439"/>
                </a:lnTo>
                <a:lnTo>
                  <a:pt x="637021" y="4730919"/>
                </a:lnTo>
                <a:lnTo>
                  <a:pt x="635066" y="4731615"/>
                </a:lnTo>
                <a:lnTo>
                  <a:pt x="634477" y="4731098"/>
                </a:lnTo>
                <a:lnTo>
                  <a:pt x="624583" y="4736331"/>
                </a:lnTo>
                <a:close/>
                <a:moveTo>
                  <a:pt x="1322714" y="2517692"/>
                </a:moveTo>
                <a:lnTo>
                  <a:pt x="1324293" y="2518480"/>
                </a:lnTo>
                <a:lnTo>
                  <a:pt x="1329287" y="2513518"/>
                </a:lnTo>
                <a:lnTo>
                  <a:pt x="1328001" y="2512086"/>
                </a:lnTo>
                <a:lnTo>
                  <a:pt x="1326153" y="2510018"/>
                </a:lnTo>
                <a:close/>
                <a:moveTo>
                  <a:pt x="983007" y="3594356"/>
                </a:moveTo>
                <a:lnTo>
                  <a:pt x="985142" y="3598203"/>
                </a:lnTo>
                <a:lnTo>
                  <a:pt x="987684" y="3596005"/>
                </a:lnTo>
                <a:lnTo>
                  <a:pt x="989563" y="3589413"/>
                </a:lnTo>
                <a:lnTo>
                  <a:pt x="987546" y="3588471"/>
                </a:lnTo>
                <a:close/>
                <a:moveTo>
                  <a:pt x="1300105" y="2587288"/>
                </a:moveTo>
                <a:lnTo>
                  <a:pt x="1301388" y="2598263"/>
                </a:lnTo>
                <a:lnTo>
                  <a:pt x="1302227" y="2605757"/>
                </a:lnTo>
                <a:lnTo>
                  <a:pt x="1306199" y="2607668"/>
                </a:lnTo>
                <a:close/>
                <a:moveTo>
                  <a:pt x="560889" y="4932388"/>
                </a:moveTo>
                <a:lnTo>
                  <a:pt x="564071" y="4934235"/>
                </a:lnTo>
                <a:lnTo>
                  <a:pt x="561399" y="4930808"/>
                </a:lnTo>
                <a:close/>
                <a:moveTo>
                  <a:pt x="554202" y="4953117"/>
                </a:moveTo>
                <a:lnTo>
                  <a:pt x="559920" y="4954463"/>
                </a:lnTo>
                <a:lnTo>
                  <a:pt x="562642" y="4954807"/>
                </a:lnTo>
                <a:lnTo>
                  <a:pt x="568639" y="4949100"/>
                </a:lnTo>
                <a:lnTo>
                  <a:pt x="557619" y="4942523"/>
                </a:lnTo>
                <a:close/>
                <a:moveTo>
                  <a:pt x="1806742" y="974151"/>
                </a:moveTo>
                <a:lnTo>
                  <a:pt x="1809924" y="979883"/>
                </a:lnTo>
                <a:lnTo>
                  <a:pt x="1812466" y="977684"/>
                </a:lnTo>
                <a:lnTo>
                  <a:pt x="1814344" y="971093"/>
                </a:lnTo>
                <a:lnTo>
                  <a:pt x="1811206" y="969627"/>
                </a:lnTo>
                <a:lnTo>
                  <a:pt x="1807440" y="973446"/>
                </a:lnTo>
                <a:close/>
                <a:moveTo>
                  <a:pt x="1199193" y="2902167"/>
                </a:moveTo>
                <a:lnTo>
                  <a:pt x="1198825" y="2904340"/>
                </a:lnTo>
                <a:lnTo>
                  <a:pt x="1199973" y="2903143"/>
                </a:lnTo>
                <a:close/>
                <a:moveTo>
                  <a:pt x="1304174" y="2568299"/>
                </a:moveTo>
                <a:lnTo>
                  <a:pt x="1304239" y="2568551"/>
                </a:lnTo>
                <a:lnTo>
                  <a:pt x="1315551" y="2612165"/>
                </a:lnTo>
                <a:lnTo>
                  <a:pt x="1316124" y="2612440"/>
                </a:lnTo>
                <a:cubicBezTo>
                  <a:pt x="1322254" y="2615394"/>
                  <a:pt x="1327283" y="2617862"/>
                  <a:pt x="1330283" y="2619497"/>
                </a:cubicBezTo>
                <a:lnTo>
                  <a:pt x="1330316" y="2619519"/>
                </a:lnTo>
                <a:lnTo>
                  <a:pt x="1331265" y="2607969"/>
                </a:lnTo>
                <a:lnTo>
                  <a:pt x="1333352" y="2589872"/>
                </a:lnTo>
                <a:lnTo>
                  <a:pt x="1330552" y="2581746"/>
                </a:lnTo>
                <a:lnTo>
                  <a:pt x="1321846" y="2554960"/>
                </a:lnTo>
                <a:lnTo>
                  <a:pt x="1310612" y="2563572"/>
                </a:lnTo>
                <a:close/>
                <a:moveTo>
                  <a:pt x="1318783" y="2521873"/>
                </a:moveTo>
                <a:lnTo>
                  <a:pt x="1319212" y="2523527"/>
                </a:lnTo>
                <a:lnTo>
                  <a:pt x="1321149" y="2521602"/>
                </a:lnTo>
                <a:lnTo>
                  <a:pt x="1319758" y="2521229"/>
                </a:lnTo>
                <a:close/>
                <a:moveTo>
                  <a:pt x="1474348" y="2027761"/>
                </a:moveTo>
                <a:lnTo>
                  <a:pt x="1477447" y="2029252"/>
                </a:lnTo>
                <a:lnTo>
                  <a:pt x="1476570" y="2026319"/>
                </a:lnTo>
                <a:close/>
                <a:moveTo>
                  <a:pt x="1581157" y="1687600"/>
                </a:moveTo>
                <a:lnTo>
                  <a:pt x="1580836" y="1694147"/>
                </a:lnTo>
                <a:lnTo>
                  <a:pt x="1580587" y="1696852"/>
                </a:lnTo>
                <a:lnTo>
                  <a:pt x="1588915" y="1691764"/>
                </a:lnTo>
                <a:lnTo>
                  <a:pt x="1588164" y="1689812"/>
                </a:lnTo>
                <a:lnTo>
                  <a:pt x="1588703" y="1685953"/>
                </a:lnTo>
                <a:lnTo>
                  <a:pt x="1586878" y="1684685"/>
                </a:lnTo>
                <a:close/>
                <a:moveTo>
                  <a:pt x="978511" y="3600186"/>
                </a:moveTo>
                <a:lnTo>
                  <a:pt x="978619" y="3600183"/>
                </a:lnTo>
                <a:lnTo>
                  <a:pt x="978584" y="3600091"/>
                </a:lnTo>
                <a:close/>
                <a:moveTo>
                  <a:pt x="925831" y="3767353"/>
                </a:moveTo>
                <a:lnTo>
                  <a:pt x="922028" y="3786533"/>
                </a:lnTo>
                <a:lnTo>
                  <a:pt x="936216" y="3819289"/>
                </a:lnTo>
                <a:lnTo>
                  <a:pt x="943716" y="3828740"/>
                </a:lnTo>
                <a:lnTo>
                  <a:pt x="945473" y="3823354"/>
                </a:lnTo>
                <a:cubicBezTo>
                  <a:pt x="946331" y="3820954"/>
                  <a:pt x="946705" y="3822190"/>
                  <a:pt x="946738" y="3825702"/>
                </a:cubicBezTo>
                <a:lnTo>
                  <a:pt x="946422" y="3832151"/>
                </a:lnTo>
                <a:lnTo>
                  <a:pt x="949260" y="3835728"/>
                </a:lnTo>
                <a:lnTo>
                  <a:pt x="948014" y="3804743"/>
                </a:lnTo>
                <a:lnTo>
                  <a:pt x="947393" y="3780072"/>
                </a:lnTo>
                <a:lnTo>
                  <a:pt x="937314" y="3785145"/>
                </a:lnTo>
                <a:cubicBezTo>
                  <a:pt x="935622" y="3784642"/>
                  <a:pt x="937075" y="3781552"/>
                  <a:pt x="940500" y="3777094"/>
                </a:cubicBezTo>
                <a:lnTo>
                  <a:pt x="947137" y="3769913"/>
                </a:lnTo>
                <a:lnTo>
                  <a:pt x="947086" y="3767878"/>
                </a:lnTo>
                <a:lnTo>
                  <a:pt x="927309" y="3767553"/>
                </a:lnTo>
                <a:close/>
                <a:moveTo>
                  <a:pt x="1232487" y="2793431"/>
                </a:moveTo>
                <a:lnTo>
                  <a:pt x="1232293" y="2794572"/>
                </a:lnTo>
                <a:lnTo>
                  <a:pt x="1233353" y="2793638"/>
                </a:lnTo>
                <a:lnTo>
                  <a:pt x="1233672" y="2792661"/>
                </a:lnTo>
                <a:close/>
                <a:moveTo>
                  <a:pt x="654172" y="4629264"/>
                </a:moveTo>
                <a:lnTo>
                  <a:pt x="655314" y="4629247"/>
                </a:lnTo>
                <a:lnTo>
                  <a:pt x="658526" y="4625893"/>
                </a:lnTo>
                <a:lnTo>
                  <a:pt x="659809" y="4624693"/>
                </a:lnTo>
                <a:lnTo>
                  <a:pt x="657093" y="4621618"/>
                </a:lnTo>
                <a:close/>
                <a:moveTo>
                  <a:pt x="1061922" y="3333428"/>
                </a:moveTo>
                <a:lnTo>
                  <a:pt x="1061902" y="3334627"/>
                </a:lnTo>
                <a:lnTo>
                  <a:pt x="1065221" y="3337052"/>
                </a:lnTo>
                <a:lnTo>
                  <a:pt x="1069230" y="3332427"/>
                </a:lnTo>
                <a:lnTo>
                  <a:pt x="1069875" y="3331708"/>
                </a:lnTo>
                <a:lnTo>
                  <a:pt x="1069667" y="3330300"/>
                </a:lnTo>
                <a:lnTo>
                  <a:pt x="1069494" y="3328512"/>
                </a:lnTo>
                <a:close/>
                <a:moveTo>
                  <a:pt x="1613712" y="1578664"/>
                </a:moveTo>
                <a:lnTo>
                  <a:pt x="1613208" y="1588936"/>
                </a:lnTo>
                <a:lnTo>
                  <a:pt x="1614087" y="1590715"/>
                </a:lnTo>
                <a:lnTo>
                  <a:pt x="1614115" y="1590903"/>
                </a:lnTo>
                <a:lnTo>
                  <a:pt x="1625487" y="1583576"/>
                </a:lnTo>
                <a:lnTo>
                  <a:pt x="1621214" y="1582168"/>
                </a:lnTo>
                <a:close/>
                <a:moveTo>
                  <a:pt x="597394" y="4804732"/>
                </a:moveTo>
                <a:lnTo>
                  <a:pt x="601002" y="4818741"/>
                </a:lnTo>
                <a:lnTo>
                  <a:pt x="601290" y="4818436"/>
                </a:lnTo>
                <a:lnTo>
                  <a:pt x="601586" y="4813296"/>
                </a:lnTo>
                <a:lnTo>
                  <a:pt x="602069" y="4807427"/>
                </a:lnTo>
                <a:lnTo>
                  <a:pt x="599016" y="4800861"/>
                </a:lnTo>
                <a:close/>
                <a:moveTo>
                  <a:pt x="1160736" y="3015353"/>
                </a:moveTo>
                <a:lnTo>
                  <a:pt x="1168191" y="3020998"/>
                </a:lnTo>
                <a:lnTo>
                  <a:pt x="1179729" y="3011015"/>
                </a:lnTo>
                <a:lnTo>
                  <a:pt x="1182597" y="3000952"/>
                </a:lnTo>
                <a:lnTo>
                  <a:pt x="1182997" y="2999731"/>
                </a:lnTo>
                <a:lnTo>
                  <a:pt x="1168454" y="3007422"/>
                </a:lnTo>
                <a:close/>
                <a:moveTo>
                  <a:pt x="617304" y="4740296"/>
                </a:moveTo>
                <a:lnTo>
                  <a:pt x="616763" y="4743508"/>
                </a:lnTo>
                <a:lnTo>
                  <a:pt x="617008" y="4743299"/>
                </a:lnTo>
                <a:lnTo>
                  <a:pt x="618862" y="4739357"/>
                </a:lnTo>
                <a:lnTo>
                  <a:pt x="617536" y="4740059"/>
                </a:lnTo>
                <a:close/>
                <a:moveTo>
                  <a:pt x="817380" y="4104761"/>
                </a:moveTo>
                <a:lnTo>
                  <a:pt x="820953" y="4104707"/>
                </a:lnTo>
                <a:lnTo>
                  <a:pt x="821387" y="4105057"/>
                </a:lnTo>
                <a:lnTo>
                  <a:pt x="821145" y="4102915"/>
                </a:lnTo>
                <a:close/>
                <a:moveTo>
                  <a:pt x="729440" y="4382141"/>
                </a:moveTo>
                <a:lnTo>
                  <a:pt x="730291" y="4392939"/>
                </a:lnTo>
                <a:lnTo>
                  <a:pt x="731490" y="4399199"/>
                </a:lnTo>
                <a:lnTo>
                  <a:pt x="739997" y="4403433"/>
                </a:lnTo>
                <a:lnTo>
                  <a:pt x="747689" y="4407131"/>
                </a:lnTo>
                <a:lnTo>
                  <a:pt x="749826" y="4405246"/>
                </a:lnTo>
                <a:lnTo>
                  <a:pt x="747707" y="4398158"/>
                </a:lnTo>
                <a:lnTo>
                  <a:pt x="747538" y="4398244"/>
                </a:lnTo>
                <a:lnTo>
                  <a:pt x="747649" y="4397963"/>
                </a:lnTo>
                <a:lnTo>
                  <a:pt x="742572" y="4380984"/>
                </a:lnTo>
                <a:lnTo>
                  <a:pt x="729548" y="4382033"/>
                </a:lnTo>
                <a:close/>
                <a:moveTo>
                  <a:pt x="1288299" y="2607971"/>
                </a:moveTo>
                <a:lnTo>
                  <a:pt x="1287900" y="2612100"/>
                </a:lnTo>
                <a:lnTo>
                  <a:pt x="1282241" y="2628150"/>
                </a:lnTo>
                <a:lnTo>
                  <a:pt x="1288578" y="2626402"/>
                </a:lnTo>
                <a:close/>
                <a:moveTo>
                  <a:pt x="1076379" y="3280292"/>
                </a:moveTo>
                <a:lnTo>
                  <a:pt x="1076056" y="3282897"/>
                </a:lnTo>
                <a:lnTo>
                  <a:pt x="1076949" y="3283505"/>
                </a:lnTo>
                <a:lnTo>
                  <a:pt x="1078077" y="3281805"/>
                </a:lnTo>
                <a:lnTo>
                  <a:pt x="1077079" y="3281094"/>
                </a:lnTo>
                <a:close/>
                <a:moveTo>
                  <a:pt x="591469" y="4818869"/>
                </a:moveTo>
                <a:lnTo>
                  <a:pt x="596791" y="4821691"/>
                </a:lnTo>
                <a:lnTo>
                  <a:pt x="593950" y="4812950"/>
                </a:lnTo>
                <a:close/>
                <a:moveTo>
                  <a:pt x="1245167" y="2743214"/>
                </a:moveTo>
                <a:lnTo>
                  <a:pt x="1247748" y="2747863"/>
                </a:lnTo>
                <a:lnTo>
                  <a:pt x="1255812" y="2747623"/>
                </a:lnTo>
                <a:lnTo>
                  <a:pt x="1248441" y="2741141"/>
                </a:lnTo>
                <a:lnTo>
                  <a:pt x="1247088" y="2738188"/>
                </a:lnTo>
                <a:close/>
                <a:moveTo>
                  <a:pt x="791449" y="4182532"/>
                </a:moveTo>
                <a:lnTo>
                  <a:pt x="791619" y="4182917"/>
                </a:lnTo>
                <a:cubicBezTo>
                  <a:pt x="795540" y="4193133"/>
                  <a:pt x="795484" y="4201529"/>
                  <a:pt x="792971" y="4205342"/>
                </a:cubicBezTo>
                <a:lnTo>
                  <a:pt x="789221" y="4206681"/>
                </a:lnTo>
                <a:lnTo>
                  <a:pt x="798787" y="4206397"/>
                </a:lnTo>
                <a:lnTo>
                  <a:pt x="798718" y="4201822"/>
                </a:lnTo>
                <a:lnTo>
                  <a:pt x="800075" y="4173784"/>
                </a:lnTo>
                <a:close/>
                <a:moveTo>
                  <a:pt x="1553399" y="1763414"/>
                </a:moveTo>
                <a:lnTo>
                  <a:pt x="1553466" y="1764973"/>
                </a:lnTo>
                <a:lnTo>
                  <a:pt x="1553813" y="1767676"/>
                </a:lnTo>
                <a:lnTo>
                  <a:pt x="1555212" y="1766973"/>
                </a:lnTo>
                <a:lnTo>
                  <a:pt x="1556438" y="1765880"/>
                </a:lnTo>
                <a:close/>
                <a:moveTo>
                  <a:pt x="1850087" y="820561"/>
                </a:moveTo>
                <a:lnTo>
                  <a:pt x="1851149" y="821976"/>
                </a:lnTo>
                <a:lnTo>
                  <a:pt x="1851115" y="819661"/>
                </a:lnTo>
                <a:close/>
                <a:moveTo>
                  <a:pt x="1882317" y="718241"/>
                </a:moveTo>
                <a:lnTo>
                  <a:pt x="1888188" y="726057"/>
                </a:lnTo>
                <a:lnTo>
                  <a:pt x="1902366" y="750649"/>
                </a:lnTo>
                <a:lnTo>
                  <a:pt x="1908156" y="744385"/>
                </a:lnTo>
                <a:lnTo>
                  <a:pt x="1921533" y="732811"/>
                </a:lnTo>
                <a:lnTo>
                  <a:pt x="1924401" y="722747"/>
                </a:lnTo>
                <a:cubicBezTo>
                  <a:pt x="1927220" y="713651"/>
                  <a:pt x="1929469" y="706988"/>
                  <a:pt x="1930327" y="704588"/>
                </a:cubicBezTo>
                <a:cubicBezTo>
                  <a:pt x="1932043" y="699790"/>
                  <a:pt x="1931825" y="709531"/>
                  <a:pt x="1930807" y="722945"/>
                </a:cubicBezTo>
                <a:lnTo>
                  <a:pt x="1930557" y="725652"/>
                </a:lnTo>
                <a:lnTo>
                  <a:pt x="1940242" y="719735"/>
                </a:lnTo>
                <a:lnTo>
                  <a:pt x="1951295" y="703243"/>
                </a:lnTo>
                <a:lnTo>
                  <a:pt x="1959100" y="693383"/>
                </a:lnTo>
                <a:lnTo>
                  <a:pt x="1958766" y="671414"/>
                </a:lnTo>
                <a:lnTo>
                  <a:pt x="1959015" y="666263"/>
                </a:lnTo>
                <a:lnTo>
                  <a:pt x="1955229" y="669043"/>
                </a:lnTo>
                <a:cubicBezTo>
                  <a:pt x="1946556" y="675370"/>
                  <a:pt x="1938469" y="681253"/>
                  <a:pt x="1932555" y="685625"/>
                </a:cubicBezTo>
                <a:cubicBezTo>
                  <a:pt x="1914818" y="698741"/>
                  <a:pt x="1901167" y="703739"/>
                  <a:pt x="1883575" y="717140"/>
                </a:cubicBezTo>
                <a:close/>
                <a:moveTo>
                  <a:pt x="1418272" y="2191117"/>
                </a:moveTo>
                <a:lnTo>
                  <a:pt x="1420449" y="2196052"/>
                </a:lnTo>
                <a:lnTo>
                  <a:pt x="1425380" y="2191440"/>
                </a:lnTo>
                <a:lnTo>
                  <a:pt x="1434542" y="2184724"/>
                </a:lnTo>
                <a:lnTo>
                  <a:pt x="1424190" y="2179888"/>
                </a:lnTo>
                <a:lnTo>
                  <a:pt x="1421433" y="2181757"/>
                </a:lnTo>
                <a:close/>
                <a:moveTo>
                  <a:pt x="1799117" y="981854"/>
                </a:moveTo>
                <a:lnTo>
                  <a:pt x="1800676" y="981942"/>
                </a:lnTo>
                <a:lnTo>
                  <a:pt x="1803401" y="981862"/>
                </a:lnTo>
                <a:lnTo>
                  <a:pt x="1802199" y="978742"/>
                </a:lnTo>
                <a:close/>
                <a:moveTo>
                  <a:pt x="1156437" y="3021699"/>
                </a:moveTo>
                <a:lnTo>
                  <a:pt x="1159802" y="3027537"/>
                </a:lnTo>
                <a:lnTo>
                  <a:pt x="1161971" y="3027329"/>
                </a:lnTo>
                <a:lnTo>
                  <a:pt x="1163322" y="3025867"/>
                </a:lnTo>
                <a:lnTo>
                  <a:pt x="1156702" y="3021146"/>
                </a:lnTo>
                <a:close/>
                <a:moveTo>
                  <a:pt x="1467367" y="2033024"/>
                </a:moveTo>
                <a:lnTo>
                  <a:pt x="1473014" y="2040540"/>
                </a:lnTo>
                <a:lnTo>
                  <a:pt x="1474571" y="2043244"/>
                </a:lnTo>
                <a:lnTo>
                  <a:pt x="1480750" y="2040215"/>
                </a:lnTo>
                <a:lnTo>
                  <a:pt x="1480434" y="2039246"/>
                </a:lnTo>
                <a:lnTo>
                  <a:pt x="1479834" y="2037237"/>
                </a:lnTo>
                <a:lnTo>
                  <a:pt x="1468124" y="2033377"/>
                </a:lnTo>
                <a:close/>
                <a:moveTo>
                  <a:pt x="1826807" y="891489"/>
                </a:moveTo>
                <a:lnTo>
                  <a:pt x="1829951" y="903931"/>
                </a:lnTo>
                <a:lnTo>
                  <a:pt x="1839858" y="898855"/>
                </a:lnTo>
                <a:lnTo>
                  <a:pt x="1836766" y="893860"/>
                </a:lnTo>
                <a:lnTo>
                  <a:pt x="1835084" y="891693"/>
                </a:lnTo>
                <a:close/>
                <a:moveTo>
                  <a:pt x="580944" y="4843982"/>
                </a:moveTo>
                <a:lnTo>
                  <a:pt x="582384" y="4849534"/>
                </a:lnTo>
                <a:lnTo>
                  <a:pt x="592476" y="4831964"/>
                </a:lnTo>
                <a:lnTo>
                  <a:pt x="586841" y="4829911"/>
                </a:lnTo>
                <a:close/>
                <a:moveTo>
                  <a:pt x="621951" y="4713382"/>
                </a:moveTo>
                <a:lnTo>
                  <a:pt x="620432" y="4722168"/>
                </a:lnTo>
                <a:lnTo>
                  <a:pt x="625341" y="4720780"/>
                </a:lnTo>
                <a:close/>
                <a:moveTo>
                  <a:pt x="1808753" y="945428"/>
                </a:moveTo>
                <a:lnTo>
                  <a:pt x="1805142" y="957293"/>
                </a:lnTo>
                <a:lnTo>
                  <a:pt x="1805141" y="957295"/>
                </a:lnTo>
                <a:lnTo>
                  <a:pt x="1807363" y="958537"/>
                </a:lnTo>
                <a:lnTo>
                  <a:pt x="1809911" y="959806"/>
                </a:lnTo>
                <a:lnTo>
                  <a:pt x="1812440" y="956891"/>
                </a:lnTo>
                <a:lnTo>
                  <a:pt x="1824817" y="943104"/>
                </a:lnTo>
                <a:lnTo>
                  <a:pt x="1823993" y="942426"/>
                </a:lnTo>
                <a:lnTo>
                  <a:pt x="1811144" y="944721"/>
                </a:lnTo>
                <a:close/>
                <a:moveTo>
                  <a:pt x="629986" y="4686506"/>
                </a:moveTo>
                <a:lnTo>
                  <a:pt x="639139" y="4707254"/>
                </a:lnTo>
                <a:lnTo>
                  <a:pt x="639710" y="4716720"/>
                </a:lnTo>
                <a:lnTo>
                  <a:pt x="643336" y="4715695"/>
                </a:lnTo>
                <a:lnTo>
                  <a:pt x="644568" y="4711917"/>
                </a:lnTo>
                <a:cubicBezTo>
                  <a:pt x="645426" y="4709517"/>
                  <a:pt x="645800" y="4710753"/>
                  <a:pt x="645833" y="4714266"/>
                </a:cubicBezTo>
                <a:lnTo>
                  <a:pt x="645811" y="4714710"/>
                </a:lnTo>
                <a:lnTo>
                  <a:pt x="646699" y="4714256"/>
                </a:lnTo>
                <a:lnTo>
                  <a:pt x="647626" y="4712873"/>
                </a:lnTo>
                <a:lnTo>
                  <a:pt x="640137" y="4684696"/>
                </a:lnTo>
                <a:lnTo>
                  <a:pt x="639116" y="4680089"/>
                </a:lnTo>
                <a:lnTo>
                  <a:pt x="638988" y="4680183"/>
                </a:lnTo>
                <a:lnTo>
                  <a:pt x="630238" y="4685762"/>
                </a:lnTo>
                <a:close/>
                <a:moveTo>
                  <a:pt x="1815758" y="921642"/>
                </a:moveTo>
                <a:lnTo>
                  <a:pt x="1815649" y="922024"/>
                </a:lnTo>
                <a:lnTo>
                  <a:pt x="1824065" y="928633"/>
                </a:lnTo>
                <a:lnTo>
                  <a:pt x="1826145" y="928188"/>
                </a:lnTo>
                <a:lnTo>
                  <a:pt x="1823119" y="918070"/>
                </a:lnTo>
                <a:lnTo>
                  <a:pt x="1819659" y="919580"/>
                </a:lnTo>
                <a:close/>
                <a:moveTo>
                  <a:pt x="1589198" y="1640626"/>
                </a:moveTo>
                <a:lnTo>
                  <a:pt x="1595429" y="1637912"/>
                </a:lnTo>
                <a:lnTo>
                  <a:pt x="1595552" y="1637037"/>
                </a:lnTo>
                <a:lnTo>
                  <a:pt x="1593506" y="1635343"/>
                </a:lnTo>
                <a:close/>
                <a:moveTo>
                  <a:pt x="573636" y="4864417"/>
                </a:moveTo>
                <a:lnTo>
                  <a:pt x="575521" y="4865323"/>
                </a:lnTo>
                <a:lnTo>
                  <a:pt x="575683" y="4864861"/>
                </a:lnTo>
                <a:close/>
                <a:moveTo>
                  <a:pt x="698001" y="4468171"/>
                </a:moveTo>
                <a:lnTo>
                  <a:pt x="703687" y="4475742"/>
                </a:lnTo>
                <a:lnTo>
                  <a:pt x="709514" y="4485849"/>
                </a:lnTo>
                <a:lnTo>
                  <a:pt x="713834" y="4488263"/>
                </a:lnTo>
                <a:lnTo>
                  <a:pt x="716421" y="4487227"/>
                </a:lnTo>
                <a:lnTo>
                  <a:pt x="719769" y="4491135"/>
                </a:lnTo>
                <a:lnTo>
                  <a:pt x="729011" y="4481135"/>
                </a:lnTo>
                <a:lnTo>
                  <a:pt x="726501" y="4472506"/>
                </a:lnTo>
                <a:lnTo>
                  <a:pt x="737194" y="4465032"/>
                </a:lnTo>
                <a:lnTo>
                  <a:pt x="732532" y="4449441"/>
                </a:lnTo>
                <a:lnTo>
                  <a:pt x="729070" y="4450949"/>
                </a:lnTo>
                <a:cubicBezTo>
                  <a:pt x="717181" y="4456235"/>
                  <a:pt x="706525" y="4461439"/>
                  <a:pt x="699584" y="4466544"/>
                </a:cubicBezTo>
                <a:close/>
                <a:moveTo>
                  <a:pt x="1208459" y="2847352"/>
                </a:moveTo>
                <a:lnTo>
                  <a:pt x="1206600" y="2858106"/>
                </a:lnTo>
                <a:lnTo>
                  <a:pt x="1205722" y="2863346"/>
                </a:lnTo>
                <a:lnTo>
                  <a:pt x="1207948" y="2872153"/>
                </a:lnTo>
                <a:lnTo>
                  <a:pt x="1214193" y="2876510"/>
                </a:lnTo>
                <a:lnTo>
                  <a:pt x="1215487" y="2875850"/>
                </a:lnTo>
                <a:lnTo>
                  <a:pt x="1216074" y="2863181"/>
                </a:lnTo>
                <a:lnTo>
                  <a:pt x="1219656" y="2846492"/>
                </a:lnTo>
                <a:lnTo>
                  <a:pt x="1218264" y="2845266"/>
                </a:lnTo>
                <a:close/>
                <a:moveTo>
                  <a:pt x="1176549" y="2948596"/>
                </a:moveTo>
                <a:lnTo>
                  <a:pt x="1176988" y="2952442"/>
                </a:lnTo>
                <a:lnTo>
                  <a:pt x="1177662" y="2951947"/>
                </a:lnTo>
                <a:lnTo>
                  <a:pt x="1181237" y="2949877"/>
                </a:lnTo>
                <a:close/>
                <a:moveTo>
                  <a:pt x="1571638" y="1692448"/>
                </a:moveTo>
                <a:lnTo>
                  <a:pt x="1573971" y="1695560"/>
                </a:lnTo>
                <a:lnTo>
                  <a:pt x="1574431" y="1693949"/>
                </a:lnTo>
                <a:lnTo>
                  <a:pt x="1575574" y="1690443"/>
                </a:lnTo>
                <a:close/>
                <a:moveTo>
                  <a:pt x="1819529" y="905232"/>
                </a:moveTo>
                <a:lnTo>
                  <a:pt x="1818997" y="909545"/>
                </a:lnTo>
                <a:lnTo>
                  <a:pt x="1820475" y="908788"/>
                </a:lnTo>
                <a:close/>
                <a:moveTo>
                  <a:pt x="1558334" y="1733983"/>
                </a:moveTo>
                <a:lnTo>
                  <a:pt x="1558603" y="1734178"/>
                </a:lnTo>
                <a:lnTo>
                  <a:pt x="1563765" y="1730139"/>
                </a:lnTo>
                <a:lnTo>
                  <a:pt x="1562930" y="1729434"/>
                </a:lnTo>
                <a:lnTo>
                  <a:pt x="1560150" y="1732215"/>
                </a:lnTo>
                <a:close/>
                <a:moveTo>
                  <a:pt x="730323" y="4361291"/>
                </a:moveTo>
                <a:lnTo>
                  <a:pt x="729955" y="4363465"/>
                </a:lnTo>
                <a:lnTo>
                  <a:pt x="731101" y="4362267"/>
                </a:lnTo>
                <a:close/>
                <a:moveTo>
                  <a:pt x="1832544" y="862196"/>
                </a:moveTo>
                <a:lnTo>
                  <a:pt x="1833662" y="866616"/>
                </a:lnTo>
                <a:lnTo>
                  <a:pt x="1837256" y="864420"/>
                </a:lnTo>
                <a:lnTo>
                  <a:pt x="1832641" y="862265"/>
                </a:lnTo>
                <a:close/>
                <a:moveTo>
                  <a:pt x="763616" y="4252554"/>
                </a:moveTo>
                <a:lnTo>
                  <a:pt x="763423" y="4253696"/>
                </a:lnTo>
                <a:lnTo>
                  <a:pt x="764483" y="4252761"/>
                </a:lnTo>
                <a:lnTo>
                  <a:pt x="764800" y="4251785"/>
                </a:lnTo>
                <a:close/>
                <a:moveTo>
                  <a:pt x="1219105" y="2805367"/>
                </a:moveTo>
                <a:lnTo>
                  <a:pt x="1219356" y="2805934"/>
                </a:lnTo>
                <a:lnTo>
                  <a:pt x="1220865" y="2804612"/>
                </a:lnTo>
                <a:lnTo>
                  <a:pt x="1220200" y="2803859"/>
                </a:lnTo>
                <a:lnTo>
                  <a:pt x="1219370" y="2804585"/>
                </a:lnTo>
                <a:close/>
                <a:moveTo>
                  <a:pt x="1251336" y="2703046"/>
                </a:moveTo>
                <a:lnTo>
                  <a:pt x="1254845" y="2710998"/>
                </a:lnTo>
                <a:lnTo>
                  <a:pt x="1256161" y="2709336"/>
                </a:lnTo>
                <a:lnTo>
                  <a:pt x="1255792" y="2713147"/>
                </a:lnTo>
                <a:lnTo>
                  <a:pt x="1256598" y="2714972"/>
                </a:lnTo>
                <a:lnTo>
                  <a:pt x="1270009" y="2700032"/>
                </a:lnTo>
                <a:lnTo>
                  <a:pt x="1271336" y="2687678"/>
                </a:lnTo>
                <a:cubicBezTo>
                  <a:pt x="1271667" y="2686043"/>
                  <a:pt x="1272204" y="2687367"/>
                  <a:pt x="1272882" y="2690800"/>
                </a:cubicBezTo>
                <a:lnTo>
                  <a:pt x="1273662" y="2695962"/>
                </a:lnTo>
                <a:lnTo>
                  <a:pt x="1284593" y="2683786"/>
                </a:lnTo>
                <a:lnTo>
                  <a:pt x="1293484" y="2674506"/>
                </a:lnTo>
                <a:lnTo>
                  <a:pt x="1292227" y="2663383"/>
                </a:lnTo>
                <a:lnTo>
                  <a:pt x="1275712" y="2679290"/>
                </a:lnTo>
                <a:lnTo>
                  <a:pt x="1254499" y="2693687"/>
                </a:lnTo>
                <a:close/>
                <a:moveTo>
                  <a:pt x="1657137" y="1412971"/>
                </a:moveTo>
                <a:lnTo>
                  <a:pt x="1659711" y="1435975"/>
                </a:lnTo>
                <a:lnTo>
                  <a:pt x="1662209" y="1435901"/>
                </a:lnTo>
                <a:lnTo>
                  <a:pt x="1662795" y="1430808"/>
                </a:lnTo>
                <a:lnTo>
                  <a:pt x="1666884" y="1408829"/>
                </a:lnTo>
                <a:lnTo>
                  <a:pt x="1666217" y="1407077"/>
                </a:lnTo>
                <a:close/>
                <a:moveTo>
                  <a:pt x="1580330" y="1654289"/>
                </a:moveTo>
                <a:lnTo>
                  <a:pt x="1583401" y="1666987"/>
                </a:lnTo>
                <a:lnTo>
                  <a:pt x="1583525" y="1667076"/>
                </a:lnTo>
                <a:lnTo>
                  <a:pt x="1591618" y="1665135"/>
                </a:lnTo>
                <a:lnTo>
                  <a:pt x="1594059" y="1647698"/>
                </a:lnTo>
                <a:close/>
                <a:moveTo>
                  <a:pt x="830015" y="4035986"/>
                </a:moveTo>
                <a:lnTo>
                  <a:pt x="832518" y="4057388"/>
                </a:lnTo>
                <a:lnTo>
                  <a:pt x="835334" y="4082559"/>
                </a:lnTo>
                <a:lnTo>
                  <a:pt x="845080" y="4084266"/>
                </a:lnTo>
                <a:cubicBezTo>
                  <a:pt x="849392" y="4086059"/>
                  <a:pt x="853813" y="4089039"/>
                  <a:pt x="858462" y="4093603"/>
                </a:cubicBezTo>
                <a:lnTo>
                  <a:pt x="860955" y="4096922"/>
                </a:lnTo>
                <a:lnTo>
                  <a:pt x="868620" y="4089752"/>
                </a:lnTo>
                <a:cubicBezTo>
                  <a:pt x="879825" y="4080084"/>
                  <a:pt x="892651" y="4070915"/>
                  <a:pt x="905715" y="4062559"/>
                </a:cubicBezTo>
                <a:lnTo>
                  <a:pt x="913724" y="4057922"/>
                </a:lnTo>
                <a:lnTo>
                  <a:pt x="901538" y="4041053"/>
                </a:lnTo>
                <a:lnTo>
                  <a:pt x="843067" y="4037023"/>
                </a:lnTo>
                <a:close/>
                <a:moveTo>
                  <a:pt x="549506" y="4926100"/>
                </a:moveTo>
                <a:lnTo>
                  <a:pt x="552456" y="4927693"/>
                </a:lnTo>
                <a:lnTo>
                  <a:pt x="552986" y="4926343"/>
                </a:lnTo>
                <a:close/>
                <a:moveTo>
                  <a:pt x="1693906" y="1292829"/>
                </a:moveTo>
                <a:lnTo>
                  <a:pt x="1695932" y="1310947"/>
                </a:lnTo>
                <a:lnTo>
                  <a:pt x="1698988" y="1312653"/>
                </a:lnTo>
                <a:lnTo>
                  <a:pt x="1705813" y="1313848"/>
                </a:lnTo>
                <a:lnTo>
                  <a:pt x="1708336" y="1315610"/>
                </a:lnTo>
                <a:lnTo>
                  <a:pt x="1710980" y="1311665"/>
                </a:lnTo>
                <a:cubicBezTo>
                  <a:pt x="1714875" y="1306328"/>
                  <a:pt x="1717774" y="1302778"/>
                  <a:pt x="1718889" y="1301672"/>
                </a:cubicBezTo>
                <a:cubicBezTo>
                  <a:pt x="1720003" y="1300567"/>
                  <a:pt x="1719658" y="1302673"/>
                  <a:pt x="1718397" y="1306757"/>
                </a:cubicBezTo>
                <a:lnTo>
                  <a:pt x="1713906" y="1319495"/>
                </a:lnTo>
                <a:lnTo>
                  <a:pt x="1719194" y="1323186"/>
                </a:lnTo>
                <a:lnTo>
                  <a:pt x="1719205" y="1323201"/>
                </a:lnTo>
                <a:lnTo>
                  <a:pt x="1723131" y="1325154"/>
                </a:lnTo>
                <a:lnTo>
                  <a:pt x="1729352" y="1319335"/>
                </a:lnTo>
                <a:lnTo>
                  <a:pt x="1734367" y="1315658"/>
                </a:lnTo>
                <a:lnTo>
                  <a:pt x="1722696" y="1276630"/>
                </a:lnTo>
                <a:lnTo>
                  <a:pt x="1719235" y="1278139"/>
                </a:lnTo>
                <a:lnTo>
                  <a:pt x="1700296" y="1288155"/>
                </a:lnTo>
                <a:close/>
                <a:moveTo>
                  <a:pt x="645741" y="4620291"/>
                </a:moveTo>
                <a:lnTo>
                  <a:pt x="645751" y="4620436"/>
                </a:lnTo>
                <a:lnTo>
                  <a:pt x="645852" y="4620284"/>
                </a:lnTo>
                <a:close/>
                <a:moveTo>
                  <a:pt x="1551845" y="1743734"/>
                </a:moveTo>
                <a:lnTo>
                  <a:pt x="1552810" y="1749442"/>
                </a:lnTo>
                <a:lnTo>
                  <a:pt x="1553065" y="1755472"/>
                </a:lnTo>
                <a:lnTo>
                  <a:pt x="1558146" y="1759069"/>
                </a:lnTo>
                <a:lnTo>
                  <a:pt x="1561350" y="1744141"/>
                </a:lnTo>
                <a:lnTo>
                  <a:pt x="1557400" y="1741679"/>
                </a:lnTo>
                <a:lnTo>
                  <a:pt x="1554321" y="1743459"/>
                </a:lnTo>
                <a:close/>
                <a:moveTo>
                  <a:pt x="1555477" y="1731937"/>
                </a:moveTo>
                <a:lnTo>
                  <a:pt x="1556165" y="1732430"/>
                </a:lnTo>
                <a:lnTo>
                  <a:pt x="1557743" y="1730511"/>
                </a:lnTo>
                <a:close/>
                <a:moveTo>
                  <a:pt x="1298690" y="2547031"/>
                </a:moveTo>
                <a:lnTo>
                  <a:pt x="1301558" y="2558152"/>
                </a:lnTo>
                <a:lnTo>
                  <a:pt x="1318881" y="2549659"/>
                </a:lnTo>
                <a:lnTo>
                  <a:pt x="1319976" y="2549205"/>
                </a:lnTo>
                <a:lnTo>
                  <a:pt x="1316715" y="2539170"/>
                </a:lnTo>
                <a:close/>
                <a:moveTo>
                  <a:pt x="1037186" y="3376242"/>
                </a:moveTo>
                <a:lnTo>
                  <a:pt x="1053302" y="3384022"/>
                </a:lnTo>
                <a:lnTo>
                  <a:pt x="1062747" y="3394221"/>
                </a:lnTo>
                <a:lnTo>
                  <a:pt x="1063957" y="3393547"/>
                </a:lnTo>
                <a:lnTo>
                  <a:pt x="1070595" y="3387693"/>
                </a:lnTo>
                <a:lnTo>
                  <a:pt x="1070279" y="3386865"/>
                </a:lnTo>
                <a:lnTo>
                  <a:pt x="1069368" y="3384901"/>
                </a:lnTo>
                <a:lnTo>
                  <a:pt x="1065155" y="3387020"/>
                </a:lnTo>
                <a:lnTo>
                  <a:pt x="1067548" y="3380978"/>
                </a:lnTo>
                <a:lnTo>
                  <a:pt x="1063969" y="3373262"/>
                </a:lnTo>
                <a:lnTo>
                  <a:pt x="1051949" y="3373636"/>
                </a:lnTo>
                <a:lnTo>
                  <a:pt x="1038726" y="3374702"/>
                </a:lnTo>
                <a:close/>
                <a:moveTo>
                  <a:pt x="1604692" y="1574450"/>
                </a:moveTo>
                <a:lnTo>
                  <a:pt x="1600917" y="1587574"/>
                </a:lnTo>
                <a:lnTo>
                  <a:pt x="1603195" y="1590003"/>
                </a:lnTo>
                <a:lnTo>
                  <a:pt x="1606981" y="1590650"/>
                </a:lnTo>
                <a:lnTo>
                  <a:pt x="1611265" y="1577521"/>
                </a:lnTo>
                <a:close/>
                <a:moveTo>
                  <a:pt x="522227" y="5010595"/>
                </a:moveTo>
                <a:lnTo>
                  <a:pt x="522138" y="5012005"/>
                </a:lnTo>
                <a:lnTo>
                  <a:pt x="522603" y="5012920"/>
                </a:lnTo>
                <a:lnTo>
                  <a:pt x="522897" y="5011538"/>
                </a:lnTo>
                <a:close/>
                <a:moveTo>
                  <a:pt x="819428" y="4067095"/>
                </a:moveTo>
                <a:lnTo>
                  <a:pt x="819030" y="4071224"/>
                </a:lnTo>
                <a:lnTo>
                  <a:pt x="813371" y="4087274"/>
                </a:lnTo>
                <a:lnTo>
                  <a:pt x="819708" y="4085526"/>
                </a:lnTo>
                <a:close/>
                <a:moveTo>
                  <a:pt x="1515550" y="1856868"/>
                </a:moveTo>
                <a:lnTo>
                  <a:pt x="1551230" y="1842253"/>
                </a:lnTo>
                <a:lnTo>
                  <a:pt x="1540820" y="1840339"/>
                </a:lnTo>
                <a:lnTo>
                  <a:pt x="1537745" y="1842588"/>
                </a:lnTo>
                <a:close/>
                <a:moveTo>
                  <a:pt x="776296" y="4202338"/>
                </a:moveTo>
                <a:lnTo>
                  <a:pt x="778877" y="4206987"/>
                </a:lnTo>
                <a:lnTo>
                  <a:pt x="786943" y="4206748"/>
                </a:lnTo>
                <a:lnTo>
                  <a:pt x="779571" y="4200264"/>
                </a:lnTo>
                <a:lnTo>
                  <a:pt x="778218" y="4197312"/>
                </a:lnTo>
                <a:close/>
                <a:moveTo>
                  <a:pt x="1532017" y="1803208"/>
                </a:moveTo>
                <a:lnTo>
                  <a:pt x="1532559" y="1805447"/>
                </a:lnTo>
                <a:lnTo>
                  <a:pt x="1541379" y="1804833"/>
                </a:lnTo>
                <a:lnTo>
                  <a:pt x="1534423" y="1799284"/>
                </a:lnTo>
                <a:close/>
                <a:moveTo>
                  <a:pt x="595380" y="4776473"/>
                </a:moveTo>
                <a:lnTo>
                  <a:pt x="596912" y="4777529"/>
                </a:lnTo>
                <a:lnTo>
                  <a:pt x="597552" y="4776894"/>
                </a:lnTo>
                <a:lnTo>
                  <a:pt x="597258" y="4772288"/>
                </a:lnTo>
                <a:close/>
                <a:moveTo>
                  <a:pt x="1080394" y="3236682"/>
                </a:moveTo>
                <a:lnTo>
                  <a:pt x="1080037" y="3243947"/>
                </a:lnTo>
                <a:lnTo>
                  <a:pt x="1084158" y="3245997"/>
                </a:lnTo>
                <a:lnTo>
                  <a:pt x="1094327" y="3239786"/>
                </a:lnTo>
                <a:lnTo>
                  <a:pt x="1090684" y="3227605"/>
                </a:lnTo>
                <a:lnTo>
                  <a:pt x="1089942" y="3226995"/>
                </a:lnTo>
                <a:close/>
                <a:moveTo>
                  <a:pt x="1719431" y="1207117"/>
                </a:moveTo>
                <a:lnTo>
                  <a:pt x="1720454" y="1220128"/>
                </a:lnTo>
                <a:cubicBezTo>
                  <a:pt x="1721458" y="1227873"/>
                  <a:pt x="1723038" y="1236560"/>
                  <a:pt x="1725568" y="1246818"/>
                </a:cubicBezTo>
                <a:lnTo>
                  <a:pt x="1727672" y="1255147"/>
                </a:lnTo>
                <a:lnTo>
                  <a:pt x="1734902" y="1251121"/>
                </a:lnTo>
                <a:cubicBezTo>
                  <a:pt x="1742913" y="1247217"/>
                  <a:pt x="1749894" y="1244035"/>
                  <a:pt x="1755265" y="1241712"/>
                </a:cubicBezTo>
                <a:lnTo>
                  <a:pt x="1763148" y="1238565"/>
                </a:lnTo>
                <a:lnTo>
                  <a:pt x="1765138" y="1236590"/>
                </a:lnTo>
                <a:lnTo>
                  <a:pt x="1762406" y="1229426"/>
                </a:lnTo>
                <a:cubicBezTo>
                  <a:pt x="1757399" y="1216868"/>
                  <a:pt x="1751951" y="1204429"/>
                  <a:pt x="1746138" y="1194353"/>
                </a:cubicBezTo>
                <a:lnTo>
                  <a:pt x="1740089" y="1187503"/>
                </a:lnTo>
                <a:lnTo>
                  <a:pt x="1731716" y="1194834"/>
                </a:lnTo>
                <a:close/>
                <a:moveTo>
                  <a:pt x="829538" y="4031900"/>
                </a:moveTo>
                <a:lnTo>
                  <a:pt x="829668" y="4033021"/>
                </a:lnTo>
                <a:lnTo>
                  <a:pt x="832371" y="4032912"/>
                </a:lnTo>
                <a:lnTo>
                  <a:pt x="862498" y="4032424"/>
                </a:lnTo>
                <a:lnTo>
                  <a:pt x="862831" y="4028582"/>
                </a:lnTo>
                <a:lnTo>
                  <a:pt x="864393" y="4019141"/>
                </a:lnTo>
                <a:lnTo>
                  <a:pt x="851022" y="4024051"/>
                </a:lnTo>
                <a:close/>
                <a:moveTo>
                  <a:pt x="1485538" y="1949263"/>
                </a:moveTo>
                <a:lnTo>
                  <a:pt x="1487070" y="1948479"/>
                </a:lnTo>
                <a:lnTo>
                  <a:pt x="1488785" y="1946774"/>
                </a:lnTo>
                <a:close/>
                <a:moveTo>
                  <a:pt x="556031" y="4899103"/>
                </a:moveTo>
                <a:lnTo>
                  <a:pt x="557954" y="4902077"/>
                </a:lnTo>
                <a:lnTo>
                  <a:pt x="561074" y="4900712"/>
                </a:lnTo>
                <a:lnTo>
                  <a:pt x="563667" y="4892302"/>
                </a:lnTo>
                <a:lnTo>
                  <a:pt x="563547" y="4883474"/>
                </a:lnTo>
                <a:lnTo>
                  <a:pt x="559924" y="4891421"/>
                </a:lnTo>
                <a:close/>
                <a:moveTo>
                  <a:pt x="1610091" y="1550404"/>
                </a:moveTo>
                <a:lnTo>
                  <a:pt x="1608108" y="1562573"/>
                </a:lnTo>
                <a:lnTo>
                  <a:pt x="1606978" y="1566502"/>
                </a:lnTo>
                <a:lnTo>
                  <a:pt x="1619689" y="1572827"/>
                </a:lnTo>
                <a:lnTo>
                  <a:pt x="1625959" y="1575842"/>
                </a:lnTo>
                <a:lnTo>
                  <a:pt x="1621853" y="1549004"/>
                </a:lnTo>
                <a:lnTo>
                  <a:pt x="1620676" y="1545070"/>
                </a:lnTo>
                <a:lnTo>
                  <a:pt x="1611983" y="1549498"/>
                </a:lnTo>
                <a:close/>
                <a:moveTo>
                  <a:pt x="1667235" y="1368505"/>
                </a:moveTo>
                <a:lnTo>
                  <a:pt x="1668937" y="1371885"/>
                </a:lnTo>
                <a:lnTo>
                  <a:pt x="1672769" y="1367300"/>
                </a:lnTo>
                <a:close/>
                <a:moveTo>
                  <a:pt x="684769" y="4486647"/>
                </a:moveTo>
                <a:lnTo>
                  <a:pt x="689390" y="4489510"/>
                </a:lnTo>
                <a:lnTo>
                  <a:pt x="700779" y="4497145"/>
                </a:lnTo>
                <a:lnTo>
                  <a:pt x="695483" y="4485725"/>
                </a:lnTo>
                <a:lnTo>
                  <a:pt x="687833" y="4480269"/>
                </a:lnTo>
                <a:close/>
                <a:moveTo>
                  <a:pt x="1050362" y="3325773"/>
                </a:moveTo>
                <a:lnTo>
                  <a:pt x="1050499" y="3325887"/>
                </a:lnTo>
                <a:lnTo>
                  <a:pt x="1050776" y="3325629"/>
                </a:lnTo>
                <a:close/>
                <a:moveTo>
                  <a:pt x="1566550" y="1685662"/>
                </a:moveTo>
                <a:lnTo>
                  <a:pt x="1567339" y="1686715"/>
                </a:lnTo>
                <a:lnTo>
                  <a:pt x="1573501" y="1684031"/>
                </a:lnTo>
                <a:lnTo>
                  <a:pt x="1573283" y="1683804"/>
                </a:lnTo>
                <a:close/>
                <a:moveTo>
                  <a:pt x="1311441" y="2493566"/>
                </a:moveTo>
                <a:lnTo>
                  <a:pt x="1313359" y="2500962"/>
                </a:lnTo>
                <a:lnTo>
                  <a:pt x="1315984" y="2498647"/>
                </a:lnTo>
                <a:close/>
                <a:moveTo>
                  <a:pt x="576371" y="4826348"/>
                </a:moveTo>
                <a:lnTo>
                  <a:pt x="576729" y="4827730"/>
                </a:lnTo>
                <a:lnTo>
                  <a:pt x="577128" y="4829271"/>
                </a:lnTo>
                <a:lnTo>
                  <a:pt x="578199" y="4826960"/>
                </a:lnTo>
                <a:close/>
                <a:moveTo>
                  <a:pt x="1781519" y="999581"/>
                </a:moveTo>
                <a:lnTo>
                  <a:pt x="1782435" y="999126"/>
                </a:lnTo>
                <a:lnTo>
                  <a:pt x="1781934" y="999165"/>
                </a:lnTo>
                <a:close/>
                <a:moveTo>
                  <a:pt x="523345" y="4993413"/>
                </a:moveTo>
                <a:lnTo>
                  <a:pt x="523210" y="4995415"/>
                </a:lnTo>
                <a:lnTo>
                  <a:pt x="524216" y="4995477"/>
                </a:lnTo>
                <a:lnTo>
                  <a:pt x="524289" y="4994377"/>
                </a:lnTo>
                <a:lnTo>
                  <a:pt x="523922" y="4993637"/>
                </a:lnTo>
                <a:close/>
                <a:moveTo>
                  <a:pt x="1181442" y="2903963"/>
                </a:moveTo>
                <a:lnTo>
                  <a:pt x="1183130" y="2910467"/>
                </a:lnTo>
                <a:lnTo>
                  <a:pt x="1183390" y="2910287"/>
                </a:lnTo>
                <a:lnTo>
                  <a:pt x="1182606" y="2903347"/>
                </a:lnTo>
                <a:close/>
                <a:moveTo>
                  <a:pt x="739590" y="4306477"/>
                </a:moveTo>
                <a:lnTo>
                  <a:pt x="737730" y="4317229"/>
                </a:lnTo>
                <a:lnTo>
                  <a:pt x="736853" y="4322470"/>
                </a:lnTo>
                <a:lnTo>
                  <a:pt x="739078" y="4331278"/>
                </a:lnTo>
                <a:lnTo>
                  <a:pt x="745323" y="4335635"/>
                </a:lnTo>
                <a:lnTo>
                  <a:pt x="746617" y="4334973"/>
                </a:lnTo>
                <a:lnTo>
                  <a:pt x="747204" y="4322305"/>
                </a:lnTo>
                <a:lnTo>
                  <a:pt x="750787" y="4305616"/>
                </a:lnTo>
                <a:lnTo>
                  <a:pt x="749393" y="4304391"/>
                </a:lnTo>
                <a:close/>
                <a:moveTo>
                  <a:pt x="1517592" y="1835884"/>
                </a:moveTo>
                <a:lnTo>
                  <a:pt x="1520520" y="1833737"/>
                </a:lnTo>
                <a:lnTo>
                  <a:pt x="1518676" y="1833033"/>
                </a:lnTo>
                <a:close/>
                <a:moveTo>
                  <a:pt x="1830540" y="837873"/>
                </a:moveTo>
                <a:lnTo>
                  <a:pt x="1828820" y="847468"/>
                </a:lnTo>
                <a:lnTo>
                  <a:pt x="1829622" y="850645"/>
                </a:lnTo>
                <a:lnTo>
                  <a:pt x="1839593" y="856216"/>
                </a:lnTo>
                <a:lnTo>
                  <a:pt x="1849043" y="860919"/>
                </a:lnTo>
                <a:lnTo>
                  <a:pt x="1851730" y="860178"/>
                </a:lnTo>
                <a:lnTo>
                  <a:pt x="1851522" y="846487"/>
                </a:lnTo>
                <a:lnTo>
                  <a:pt x="1846562" y="835792"/>
                </a:lnTo>
                <a:lnTo>
                  <a:pt x="1840512" y="828943"/>
                </a:lnTo>
                <a:lnTo>
                  <a:pt x="1832139" y="836274"/>
                </a:lnTo>
                <a:close/>
                <a:moveTo>
                  <a:pt x="544072" y="4921272"/>
                </a:moveTo>
                <a:lnTo>
                  <a:pt x="554787" y="4921099"/>
                </a:lnTo>
                <a:lnTo>
                  <a:pt x="555137" y="4919962"/>
                </a:lnTo>
                <a:lnTo>
                  <a:pt x="554945" y="4919616"/>
                </a:lnTo>
                <a:lnTo>
                  <a:pt x="544319" y="4920890"/>
                </a:lnTo>
                <a:close/>
                <a:moveTo>
                  <a:pt x="1439103" y="2079837"/>
                </a:moveTo>
                <a:lnTo>
                  <a:pt x="1443046" y="2100421"/>
                </a:lnTo>
                <a:lnTo>
                  <a:pt x="1445098" y="2108540"/>
                </a:lnTo>
                <a:lnTo>
                  <a:pt x="1447418" y="2105080"/>
                </a:lnTo>
                <a:cubicBezTo>
                  <a:pt x="1451312" y="2099743"/>
                  <a:pt x="1454212" y="2096192"/>
                  <a:pt x="1455327" y="2095086"/>
                </a:cubicBezTo>
                <a:cubicBezTo>
                  <a:pt x="1456441" y="2093981"/>
                  <a:pt x="1456097" y="2096088"/>
                  <a:pt x="1454835" y="2100172"/>
                </a:cubicBezTo>
                <a:lnTo>
                  <a:pt x="1449710" y="2114708"/>
                </a:lnTo>
                <a:lnTo>
                  <a:pt x="1466705" y="2105998"/>
                </a:lnTo>
                <a:lnTo>
                  <a:pt x="1482616" y="2090193"/>
                </a:lnTo>
                <a:lnTo>
                  <a:pt x="1479886" y="2083028"/>
                </a:lnTo>
                <a:lnTo>
                  <a:pt x="1468432" y="2058337"/>
                </a:lnTo>
                <a:lnTo>
                  <a:pt x="1451353" y="2070880"/>
                </a:lnTo>
                <a:close/>
                <a:moveTo>
                  <a:pt x="1612415" y="1528196"/>
                </a:moveTo>
                <a:lnTo>
                  <a:pt x="1612308" y="1532051"/>
                </a:lnTo>
                <a:lnTo>
                  <a:pt x="1611304" y="1541567"/>
                </a:lnTo>
                <a:lnTo>
                  <a:pt x="1618670" y="1538360"/>
                </a:lnTo>
                <a:lnTo>
                  <a:pt x="1615560" y="1527960"/>
                </a:lnTo>
                <a:close/>
                <a:moveTo>
                  <a:pt x="750236" y="4264491"/>
                </a:moveTo>
                <a:lnTo>
                  <a:pt x="750485" y="4265058"/>
                </a:lnTo>
                <a:lnTo>
                  <a:pt x="751996" y="4263738"/>
                </a:lnTo>
                <a:lnTo>
                  <a:pt x="751330" y="4262983"/>
                </a:lnTo>
                <a:lnTo>
                  <a:pt x="750499" y="4263709"/>
                </a:lnTo>
                <a:close/>
                <a:moveTo>
                  <a:pt x="782467" y="4162170"/>
                </a:moveTo>
                <a:lnTo>
                  <a:pt x="785974" y="4170122"/>
                </a:lnTo>
                <a:lnTo>
                  <a:pt x="787290" y="4168460"/>
                </a:lnTo>
                <a:lnTo>
                  <a:pt x="786922" y="4172270"/>
                </a:lnTo>
                <a:lnTo>
                  <a:pt x="787727" y="4174096"/>
                </a:lnTo>
                <a:lnTo>
                  <a:pt x="801138" y="4159155"/>
                </a:lnTo>
                <a:lnTo>
                  <a:pt x="802467" y="4146802"/>
                </a:lnTo>
                <a:cubicBezTo>
                  <a:pt x="802798" y="4145167"/>
                  <a:pt x="803334" y="4146490"/>
                  <a:pt x="804011" y="4149925"/>
                </a:cubicBezTo>
                <a:lnTo>
                  <a:pt x="804791" y="4155086"/>
                </a:lnTo>
                <a:lnTo>
                  <a:pt x="815724" y="4142910"/>
                </a:lnTo>
                <a:lnTo>
                  <a:pt x="824614" y="4133632"/>
                </a:lnTo>
                <a:lnTo>
                  <a:pt x="823357" y="4122506"/>
                </a:lnTo>
                <a:lnTo>
                  <a:pt x="806842" y="4138414"/>
                </a:lnTo>
                <a:lnTo>
                  <a:pt x="785628" y="4152811"/>
                </a:lnTo>
                <a:close/>
                <a:moveTo>
                  <a:pt x="1497892" y="1890853"/>
                </a:moveTo>
                <a:lnTo>
                  <a:pt x="1510980" y="1913553"/>
                </a:lnTo>
                <a:lnTo>
                  <a:pt x="1514443" y="1920426"/>
                </a:lnTo>
                <a:lnTo>
                  <a:pt x="1531773" y="1899693"/>
                </a:lnTo>
                <a:lnTo>
                  <a:pt x="1532744" y="1898844"/>
                </a:lnTo>
                <a:lnTo>
                  <a:pt x="1535712" y="1893446"/>
                </a:lnTo>
                <a:lnTo>
                  <a:pt x="1509722" y="1891678"/>
                </a:lnTo>
                <a:close/>
                <a:moveTo>
                  <a:pt x="1823855" y="855998"/>
                </a:moveTo>
                <a:lnTo>
                  <a:pt x="1823532" y="862602"/>
                </a:lnTo>
                <a:lnTo>
                  <a:pt x="1830951" y="868217"/>
                </a:lnTo>
                <a:lnTo>
                  <a:pt x="1829145" y="862974"/>
                </a:lnTo>
                <a:lnTo>
                  <a:pt x="1827789" y="858804"/>
                </a:lnTo>
                <a:close/>
                <a:moveTo>
                  <a:pt x="999074" y="3474319"/>
                </a:moveTo>
                <a:lnTo>
                  <a:pt x="998750" y="3480922"/>
                </a:lnTo>
                <a:lnTo>
                  <a:pt x="1006210" y="3486568"/>
                </a:lnTo>
                <a:lnTo>
                  <a:pt x="1012475" y="3482741"/>
                </a:lnTo>
                <a:lnTo>
                  <a:pt x="1007860" y="3480584"/>
                </a:lnTo>
                <a:close/>
                <a:moveTo>
                  <a:pt x="1295145" y="2533118"/>
                </a:moveTo>
                <a:lnTo>
                  <a:pt x="1296124" y="2536990"/>
                </a:lnTo>
                <a:lnTo>
                  <a:pt x="1313168" y="2528255"/>
                </a:lnTo>
                <a:lnTo>
                  <a:pt x="1312454" y="2526056"/>
                </a:lnTo>
                <a:lnTo>
                  <a:pt x="1310849" y="2527118"/>
                </a:lnTo>
                <a:cubicBezTo>
                  <a:pt x="1306196" y="2529378"/>
                  <a:pt x="1300844" y="2531418"/>
                  <a:pt x="1295794" y="2532973"/>
                </a:cubicBezTo>
                <a:close/>
                <a:moveTo>
                  <a:pt x="504351" y="5043521"/>
                </a:moveTo>
                <a:lnTo>
                  <a:pt x="508637" y="5047680"/>
                </a:lnTo>
                <a:lnTo>
                  <a:pt x="511487" y="5047203"/>
                </a:lnTo>
                <a:lnTo>
                  <a:pt x="508821" y="5039604"/>
                </a:lnTo>
                <a:lnTo>
                  <a:pt x="507919" y="5037237"/>
                </a:lnTo>
                <a:close/>
                <a:moveTo>
                  <a:pt x="1499286" y="1884829"/>
                </a:moveTo>
                <a:lnTo>
                  <a:pt x="1510873" y="1884641"/>
                </a:lnTo>
                <a:lnTo>
                  <a:pt x="1540286" y="1885131"/>
                </a:lnTo>
                <a:lnTo>
                  <a:pt x="1542603" y="1880919"/>
                </a:lnTo>
                <a:lnTo>
                  <a:pt x="1548427" y="1872230"/>
                </a:lnTo>
                <a:lnTo>
                  <a:pt x="1535879" y="1875029"/>
                </a:lnTo>
                <a:cubicBezTo>
                  <a:pt x="1532441" y="1875353"/>
                  <a:pt x="1530310" y="1874929"/>
                  <a:pt x="1530491" y="1873492"/>
                </a:cubicBezTo>
                <a:cubicBezTo>
                  <a:pt x="1530760" y="1871339"/>
                  <a:pt x="1537911" y="1865107"/>
                  <a:pt x="1546664" y="1857715"/>
                </a:cubicBezTo>
                <a:lnTo>
                  <a:pt x="1553529" y="1851660"/>
                </a:lnTo>
                <a:lnTo>
                  <a:pt x="1547452" y="1853882"/>
                </a:lnTo>
                <a:lnTo>
                  <a:pt x="1505157" y="1869415"/>
                </a:lnTo>
                <a:lnTo>
                  <a:pt x="1504940" y="1870011"/>
                </a:lnTo>
                <a:cubicBezTo>
                  <a:pt x="1502600" y="1876402"/>
                  <a:pt x="1500637" y="1881647"/>
                  <a:pt x="1499305" y="1884794"/>
                </a:cubicBezTo>
                <a:close/>
                <a:moveTo>
                  <a:pt x="1346811" y="2367387"/>
                </a:moveTo>
                <a:lnTo>
                  <a:pt x="1358011" y="2385467"/>
                </a:lnTo>
                <a:lnTo>
                  <a:pt x="1359919" y="2383184"/>
                </a:lnTo>
                <a:lnTo>
                  <a:pt x="1357541" y="2362123"/>
                </a:lnTo>
                <a:close/>
                <a:moveTo>
                  <a:pt x="1034751" y="3357109"/>
                </a:moveTo>
                <a:lnTo>
                  <a:pt x="1041948" y="3356609"/>
                </a:lnTo>
                <a:lnTo>
                  <a:pt x="1045499" y="3356808"/>
                </a:lnTo>
                <a:lnTo>
                  <a:pt x="1039394" y="3352466"/>
                </a:lnTo>
                <a:close/>
                <a:moveTo>
                  <a:pt x="1827212" y="841201"/>
                </a:moveTo>
                <a:lnTo>
                  <a:pt x="1827327" y="841646"/>
                </a:lnTo>
                <a:lnTo>
                  <a:pt x="1827361" y="841053"/>
                </a:lnTo>
                <a:close/>
                <a:moveTo>
                  <a:pt x="1792501" y="950232"/>
                </a:moveTo>
                <a:lnTo>
                  <a:pt x="1798923" y="953821"/>
                </a:lnTo>
                <a:lnTo>
                  <a:pt x="1799180" y="948258"/>
                </a:lnTo>
                <a:close/>
                <a:moveTo>
                  <a:pt x="1611879" y="1522266"/>
                </a:moveTo>
                <a:lnTo>
                  <a:pt x="1613863" y="1522286"/>
                </a:lnTo>
                <a:lnTo>
                  <a:pt x="1613629" y="1521503"/>
                </a:lnTo>
                <a:close/>
                <a:moveTo>
                  <a:pt x="1469938" y="1968614"/>
                </a:moveTo>
                <a:lnTo>
                  <a:pt x="1475487" y="1990135"/>
                </a:lnTo>
                <a:lnTo>
                  <a:pt x="1479673" y="2006271"/>
                </a:lnTo>
                <a:lnTo>
                  <a:pt x="1504290" y="1988225"/>
                </a:lnTo>
                <a:lnTo>
                  <a:pt x="1507491" y="1986373"/>
                </a:lnTo>
                <a:lnTo>
                  <a:pt x="1508300" y="1979348"/>
                </a:lnTo>
                <a:lnTo>
                  <a:pt x="1512390" y="1957369"/>
                </a:lnTo>
                <a:lnTo>
                  <a:pt x="1509624" y="1950107"/>
                </a:lnTo>
                <a:lnTo>
                  <a:pt x="1493969" y="1958136"/>
                </a:lnTo>
                <a:close/>
                <a:moveTo>
                  <a:pt x="1528598" y="1781892"/>
                </a:moveTo>
                <a:lnTo>
                  <a:pt x="1528287" y="1783285"/>
                </a:lnTo>
                <a:lnTo>
                  <a:pt x="1532637" y="1785594"/>
                </a:lnTo>
                <a:lnTo>
                  <a:pt x="1535644" y="1783830"/>
                </a:lnTo>
                <a:lnTo>
                  <a:pt x="1538662" y="1780626"/>
                </a:lnTo>
                <a:lnTo>
                  <a:pt x="1539160" y="1778874"/>
                </a:lnTo>
                <a:lnTo>
                  <a:pt x="1539149" y="1778788"/>
                </a:lnTo>
                <a:lnTo>
                  <a:pt x="1533129" y="1776035"/>
                </a:lnTo>
                <a:lnTo>
                  <a:pt x="1532581" y="1777130"/>
                </a:lnTo>
                <a:close/>
                <a:moveTo>
                  <a:pt x="1087852" y="3180970"/>
                </a:moveTo>
                <a:lnTo>
                  <a:pt x="1088007" y="3181585"/>
                </a:lnTo>
                <a:lnTo>
                  <a:pt x="1088141" y="3181630"/>
                </a:lnTo>
                <a:lnTo>
                  <a:pt x="1088690" y="3181858"/>
                </a:lnTo>
                <a:lnTo>
                  <a:pt x="1089008" y="3181695"/>
                </a:lnTo>
                <a:close/>
                <a:moveTo>
                  <a:pt x="1297806" y="2514239"/>
                </a:moveTo>
                <a:lnTo>
                  <a:pt x="1298095" y="2514424"/>
                </a:lnTo>
                <a:lnTo>
                  <a:pt x="1298133" y="2514391"/>
                </a:lnTo>
                <a:close/>
                <a:moveTo>
                  <a:pt x="668899" y="4510459"/>
                </a:moveTo>
                <a:lnTo>
                  <a:pt x="669403" y="4513089"/>
                </a:lnTo>
                <a:lnTo>
                  <a:pt x="675800" y="4519097"/>
                </a:lnTo>
                <a:lnTo>
                  <a:pt x="693153" y="4535259"/>
                </a:lnTo>
                <a:lnTo>
                  <a:pt x="703418" y="4530517"/>
                </a:lnTo>
                <a:lnTo>
                  <a:pt x="708213" y="4528601"/>
                </a:lnTo>
                <a:lnTo>
                  <a:pt x="708987" y="4521401"/>
                </a:lnTo>
                <a:cubicBezTo>
                  <a:pt x="709317" y="4519767"/>
                  <a:pt x="709854" y="4521088"/>
                  <a:pt x="710531" y="4524523"/>
                </a:cubicBezTo>
                <a:lnTo>
                  <a:pt x="710981" y="4527497"/>
                </a:lnTo>
                <a:lnTo>
                  <a:pt x="711301" y="4527369"/>
                </a:lnTo>
                <a:lnTo>
                  <a:pt x="712736" y="4525943"/>
                </a:lnTo>
                <a:lnTo>
                  <a:pt x="712341" y="4522905"/>
                </a:lnTo>
                <a:lnTo>
                  <a:pt x="710559" y="4518230"/>
                </a:lnTo>
                <a:lnTo>
                  <a:pt x="703851" y="4503766"/>
                </a:lnTo>
                <a:lnTo>
                  <a:pt x="697030" y="4498171"/>
                </a:lnTo>
                <a:cubicBezTo>
                  <a:pt x="691841" y="4493875"/>
                  <a:pt x="687731" y="4490418"/>
                  <a:pt x="685099" y="4488111"/>
                </a:cubicBezTo>
                <a:lnTo>
                  <a:pt x="684408" y="4487399"/>
                </a:lnTo>
                <a:lnTo>
                  <a:pt x="684345" y="4487527"/>
                </a:lnTo>
                <a:cubicBezTo>
                  <a:pt x="681951" y="4494374"/>
                  <a:pt x="680743" y="4500734"/>
                  <a:pt x="676243" y="4505607"/>
                </a:cubicBezTo>
                <a:close/>
                <a:moveTo>
                  <a:pt x="534863" y="4935484"/>
                </a:moveTo>
                <a:lnTo>
                  <a:pt x="535398" y="4945461"/>
                </a:lnTo>
                <a:lnTo>
                  <a:pt x="535459" y="4948341"/>
                </a:lnTo>
                <a:lnTo>
                  <a:pt x="535876" y="4948801"/>
                </a:lnTo>
                <a:lnTo>
                  <a:pt x="543460" y="4950587"/>
                </a:lnTo>
                <a:lnTo>
                  <a:pt x="548706" y="4937235"/>
                </a:lnTo>
                <a:lnTo>
                  <a:pt x="537872" y="4930840"/>
                </a:lnTo>
                <a:close/>
                <a:moveTo>
                  <a:pt x="1064937" y="3252357"/>
                </a:moveTo>
                <a:lnTo>
                  <a:pt x="1068121" y="3258088"/>
                </a:lnTo>
                <a:lnTo>
                  <a:pt x="1070662" y="3255889"/>
                </a:lnTo>
                <a:lnTo>
                  <a:pt x="1072540" y="3249297"/>
                </a:lnTo>
                <a:lnTo>
                  <a:pt x="1069403" y="3247831"/>
                </a:lnTo>
                <a:lnTo>
                  <a:pt x="1065636" y="3251651"/>
                </a:lnTo>
                <a:close/>
                <a:moveTo>
                  <a:pt x="1316260" y="2453620"/>
                </a:moveTo>
                <a:lnTo>
                  <a:pt x="1322130" y="2461437"/>
                </a:lnTo>
                <a:lnTo>
                  <a:pt x="1324713" y="2465916"/>
                </a:lnTo>
                <a:lnTo>
                  <a:pt x="1337872" y="2465526"/>
                </a:lnTo>
                <a:lnTo>
                  <a:pt x="1338458" y="2460433"/>
                </a:lnTo>
                <a:lnTo>
                  <a:pt x="1342548" y="2438454"/>
                </a:lnTo>
                <a:lnTo>
                  <a:pt x="1341880" y="2436702"/>
                </a:lnTo>
                <a:lnTo>
                  <a:pt x="1317516" y="2452518"/>
                </a:lnTo>
                <a:close/>
                <a:moveTo>
                  <a:pt x="1272893" y="2591236"/>
                </a:moveTo>
                <a:lnTo>
                  <a:pt x="1273535" y="2591595"/>
                </a:lnTo>
                <a:lnTo>
                  <a:pt x="1288160" y="2598873"/>
                </a:lnTo>
                <a:lnTo>
                  <a:pt x="1287953" y="2585179"/>
                </a:lnTo>
                <a:lnTo>
                  <a:pt x="1288202" y="2580028"/>
                </a:lnTo>
                <a:lnTo>
                  <a:pt x="1284417" y="2582808"/>
                </a:lnTo>
                <a:close/>
                <a:moveTo>
                  <a:pt x="1820236" y="853416"/>
                </a:moveTo>
                <a:lnTo>
                  <a:pt x="1820627" y="858377"/>
                </a:lnTo>
                <a:lnTo>
                  <a:pt x="1821866" y="854580"/>
                </a:lnTo>
                <a:close/>
                <a:moveTo>
                  <a:pt x="995455" y="3471736"/>
                </a:moveTo>
                <a:lnTo>
                  <a:pt x="995845" y="3476698"/>
                </a:lnTo>
                <a:lnTo>
                  <a:pt x="997084" y="3472900"/>
                </a:lnTo>
                <a:close/>
                <a:moveTo>
                  <a:pt x="1199542" y="2823471"/>
                </a:moveTo>
                <a:lnTo>
                  <a:pt x="1200181" y="2831600"/>
                </a:lnTo>
                <a:lnTo>
                  <a:pt x="1200644" y="2832800"/>
                </a:lnTo>
                <a:lnTo>
                  <a:pt x="1201133" y="2832745"/>
                </a:lnTo>
                <a:lnTo>
                  <a:pt x="1203616" y="2819399"/>
                </a:lnTo>
                <a:close/>
                <a:moveTo>
                  <a:pt x="1146169" y="2992515"/>
                </a:moveTo>
                <a:lnTo>
                  <a:pt x="1162504" y="2992031"/>
                </a:lnTo>
                <a:lnTo>
                  <a:pt x="1187846" y="2984868"/>
                </a:lnTo>
                <a:lnTo>
                  <a:pt x="1188523" y="2982793"/>
                </a:lnTo>
                <a:lnTo>
                  <a:pt x="1189403" y="2984427"/>
                </a:lnTo>
                <a:lnTo>
                  <a:pt x="1195490" y="2982708"/>
                </a:lnTo>
                <a:lnTo>
                  <a:pt x="1198756" y="2981034"/>
                </a:lnTo>
                <a:lnTo>
                  <a:pt x="1197043" y="2974585"/>
                </a:lnTo>
                <a:lnTo>
                  <a:pt x="1194671" y="2975113"/>
                </a:lnTo>
                <a:cubicBezTo>
                  <a:pt x="1191234" y="2975437"/>
                  <a:pt x="1189104" y="2975013"/>
                  <a:pt x="1189284" y="2973577"/>
                </a:cubicBezTo>
                <a:cubicBezTo>
                  <a:pt x="1189419" y="2972500"/>
                  <a:pt x="1191275" y="2970404"/>
                  <a:pt x="1194190" y="2967652"/>
                </a:cubicBezTo>
                <a:lnTo>
                  <a:pt x="1194714" y="2967194"/>
                </a:lnTo>
                <a:lnTo>
                  <a:pt x="1192990" y="2962193"/>
                </a:lnTo>
                <a:lnTo>
                  <a:pt x="1190752" y="2963829"/>
                </a:lnTo>
                <a:close/>
                <a:moveTo>
                  <a:pt x="1562793" y="1669463"/>
                </a:moveTo>
                <a:lnTo>
                  <a:pt x="1564996" y="1669487"/>
                </a:lnTo>
                <a:lnTo>
                  <a:pt x="1563635" y="1668541"/>
                </a:lnTo>
                <a:close/>
                <a:moveTo>
                  <a:pt x="575262" y="4804429"/>
                </a:moveTo>
                <a:lnTo>
                  <a:pt x="584603" y="4813130"/>
                </a:lnTo>
                <a:lnTo>
                  <a:pt x="590129" y="4801195"/>
                </a:lnTo>
                <a:lnTo>
                  <a:pt x="589203" y="4798350"/>
                </a:lnTo>
                <a:close/>
                <a:moveTo>
                  <a:pt x="1822048" y="846365"/>
                </a:moveTo>
                <a:lnTo>
                  <a:pt x="1822295" y="846550"/>
                </a:lnTo>
                <a:lnTo>
                  <a:pt x="1824143" y="847584"/>
                </a:lnTo>
                <a:lnTo>
                  <a:pt x="1823330" y="845083"/>
                </a:lnTo>
                <a:close/>
                <a:moveTo>
                  <a:pt x="997267" y="3464685"/>
                </a:moveTo>
                <a:lnTo>
                  <a:pt x="997513" y="3464870"/>
                </a:lnTo>
                <a:cubicBezTo>
                  <a:pt x="1001907" y="3467665"/>
                  <a:pt x="1007982" y="3471001"/>
                  <a:pt x="1014811" y="3474536"/>
                </a:cubicBezTo>
                <a:lnTo>
                  <a:pt x="1024262" y="3479239"/>
                </a:lnTo>
                <a:lnTo>
                  <a:pt x="1026948" y="3478498"/>
                </a:lnTo>
                <a:lnTo>
                  <a:pt x="1026740" y="3464807"/>
                </a:lnTo>
                <a:lnTo>
                  <a:pt x="1025149" y="3461377"/>
                </a:lnTo>
                <a:lnTo>
                  <a:pt x="1019841" y="3451918"/>
                </a:lnTo>
                <a:lnTo>
                  <a:pt x="1015731" y="3447265"/>
                </a:lnTo>
                <a:lnTo>
                  <a:pt x="1007357" y="3454594"/>
                </a:lnTo>
                <a:close/>
                <a:moveTo>
                  <a:pt x="1673474" y="1317031"/>
                </a:moveTo>
                <a:lnTo>
                  <a:pt x="1680440" y="1315108"/>
                </a:lnTo>
                <a:lnTo>
                  <a:pt x="1680350" y="1309137"/>
                </a:lnTo>
                <a:lnTo>
                  <a:pt x="1677997" y="1307459"/>
                </a:lnTo>
                <a:lnTo>
                  <a:pt x="1674510" y="1314719"/>
                </a:lnTo>
                <a:close/>
                <a:moveTo>
                  <a:pt x="1349137" y="2346656"/>
                </a:moveTo>
                <a:lnTo>
                  <a:pt x="1356104" y="2344734"/>
                </a:lnTo>
                <a:lnTo>
                  <a:pt x="1356083" y="2343360"/>
                </a:lnTo>
                <a:lnTo>
                  <a:pt x="1354774" y="2342709"/>
                </a:lnTo>
                <a:lnTo>
                  <a:pt x="1351502" y="2341577"/>
                </a:lnTo>
                <a:lnTo>
                  <a:pt x="1350173" y="2344344"/>
                </a:lnTo>
                <a:close/>
                <a:moveTo>
                  <a:pt x="1177867" y="2890177"/>
                </a:moveTo>
                <a:lnTo>
                  <a:pt x="1178006" y="2890714"/>
                </a:lnTo>
                <a:lnTo>
                  <a:pt x="1181081" y="2889846"/>
                </a:lnTo>
                <a:lnTo>
                  <a:pt x="1180948" y="2888663"/>
                </a:lnTo>
                <a:close/>
                <a:moveTo>
                  <a:pt x="1717954" y="1173966"/>
                </a:moveTo>
                <a:lnTo>
                  <a:pt x="1718368" y="1179969"/>
                </a:lnTo>
                <a:lnTo>
                  <a:pt x="1718645" y="1192193"/>
                </a:lnTo>
                <a:lnTo>
                  <a:pt x="1730738" y="1179569"/>
                </a:lnTo>
                <a:lnTo>
                  <a:pt x="1732022" y="1178369"/>
                </a:lnTo>
                <a:lnTo>
                  <a:pt x="1727679" y="1173453"/>
                </a:lnTo>
                <a:close/>
                <a:moveTo>
                  <a:pt x="1852085" y="746236"/>
                </a:moveTo>
                <a:lnTo>
                  <a:pt x="1853108" y="759249"/>
                </a:lnTo>
                <a:lnTo>
                  <a:pt x="1854549" y="766766"/>
                </a:lnTo>
                <a:lnTo>
                  <a:pt x="1854853" y="763935"/>
                </a:lnTo>
                <a:cubicBezTo>
                  <a:pt x="1855514" y="760663"/>
                  <a:pt x="1856999" y="769228"/>
                  <a:pt x="1858787" y="782841"/>
                </a:cubicBezTo>
                <a:lnTo>
                  <a:pt x="1859947" y="792768"/>
                </a:lnTo>
                <a:lnTo>
                  <a:pt x="1860650" y="795550"/>
                </a:lnTo>
                <a:lnTo>
                  <a:pt x="1887235" y="776063"/>
                </a:lnTo>
                <a:lnTo>
                  <a:pt x="1896054" y="771153"/>
                </a:lnTo>
                <a:lnTo>
                  <a:pt x="1895060" y="768546"/>
                </a:lnTo>
                <a:lnTo>
                  <a:pt x="1894149" y="766579"/>
                </a:lnTo>
                <a:lnTo>
                  <a:pt x="1889937" y="768700"/>
                </a:lnTo>
                <a:lnTo>
                  <a:pt x="1892329" y="762657"/>
                </a:lnTo>
                <a:lnTo>
                  <a:pt x="1878791" y="733471"/>
                </a:lnTo>
                <a:lnTo>
                  <a:pt x="1872742" y="726622"/>
                </a:lnTo>
                <a:lnTo>
                  <a:pt x="1865466" y="732993"/>
                </a:lnTo>
                <a:lnTo>
                  <a:pt x="1866595" y="751728"/>
                </a:lnTo>
                <a:cubicBezTo>
                  <a:pt x="1864081" y="755542"/>
                  <a:pt x="1859109" y="754771"/>
                  <a:pt x="1853195" y="746650"/>
                </a:cubicBezTo>
                <a:lnTo>
                  <a:pt x="1852716" y="745606"/>
                </a:lnTo>
                <a:close/>
                <a:moveTo>
                  <a:pt x="712572" y="4363086"/>
                </a:moveTo>
                <a:lnTo>
                  <a:pt x="714261" y="4369592"/>
                </a:lnTo>
                <a:lnTo>
                  <a:pt x="714519" y="4369411"/>
                </a:lnTo>
                <a:lnTo>
                  <a:pt x="713735" y="4362472"/>
                </a:lnTo>
                <a:close/>
                <a:moveTo>
                  <a:pt x="1512238" y="1823022"/>
                </a:moveTo>
                <a:lnTo>
                  <a:pt x="1513325" y="1823473"/>
                </a:lnTo>
                <a:lnTo>
                  <a:pt x="1514809" y="1819259"/>
                </a:lnTo>
                <a:lnTo>
                  <a:pt x="1516765" y="1815854"/>
                </a:lnTo>
                <a:lnTo>
                  <a:pt x="1516634" y="1815286"/>
                </a:lnTo>
                <a:close/>
                <a:moveTo>
                  <a:pt x="1653386" y="1374040"/>
                </a:moveTo>
                <a:lnTo>
                  <a:pt x="1654172" y="1386472"/>
                </a:lnTo>
                <a:lnTo>
                  <a:pt x="1654267" y="1387319"/>
                </a:lnTo>
                <a:lnTo>
                  <a:pt x="1657475" y="1384132"/>
                </a:lnTo>
                <a:lnTo>
                  <a:pt x="1654744" y="1376968"/>
                </a:lnTo>
                <a:close/>
                <a:moveTo>
                  <a:pt x="1509795" y="1829645"/>
                </a:moveTo>
                <a:lnTo>
                  <a:pt x="1508254" y="1837549"/>
                </a:lnTo>
                <a:lnTo>
                  <a:pt x="1508154" y="1838146"/>
                </a:lnTo>
                <a:lnTo>
                  <a:pt x="1510989" y="1830101"/>
                </a:lnTo>
                <a:close/>
                <a:moveTo>
                  <a:pt x="1443863" y="2036543"/>
                </a:moveTo>
                <a:lnTo>
                  <a:pt x="1445005" y="2036525"/>
                </a:lnTo>
                <a:lnTo>
                  <a:pt x="1448217" y="2033172"/>
                </a:lnTo>
                <a:lnTo>
                  <a:pt x="1449500" y="2031972"/>
                </a:lnTo>
                <a:lnTo>
                  <a:pt x="1446784" y="2028897"/>
                </a:lnTo>
                <a:close/>
                <a:moveTo>
                  <a:pt x="642058" y="4581632"/>
                </a:moveTo>
                <a:lnTo>
                  <a:pt x="644084" y="4599750"/>
                </a:lnTo>
                <a:lnTo>
                  <a:pt x="647141" y="4601457"/>
                </a:lnTo>
                <a:lnTo>
                  <a:pt x="653966" y="4602652"/>
                </a:lnTo>
                <a:lnTo>
                  <a:pt x="656489" y="4604413"/>
                </a:lnTo>
                <a:lnTo>
                  <a:pt x="659133" y="4600468"/>
                </a:lnTo>
                <a:cubicBezTo>
                  <a:pt x="663027" y="4595132"/>
                  <a:pt x="665926" y="4591582"/>
                  <a:pt x="667041" y="4590476"/>
                </a:cubicBezTo>
                <a:cubicBezTo>
                  <a:pt x="668156" y="4589371"/>
                  <a:pt x="667810" y="4591477"/>
                  <a:pt x="666550" y="4595561"/>
                </a:cubicBezTo>
                <a:lnTo>
                  <a:pt x="662058" y="4608299"/>
                </a:lnTo>
                <a:lnTo>
                  <a:pt x="667347" y="4611990"/>
                </a:lnTo>
                <a:lnTo>
                  <a:pt x="667357" y="4612005"/>
                </a:lnTo>
                <a:lnTo>
                  <a:pt x="671283" y="4613958"/>
                </a:lnTo>
                <a:lnTo>
                  <a:pt x="677504" y="4608138"/>
                </a:lnTo>
                <a:lnTo>
                  <a:pt x="681151" y="4605465"/>
                </a:lnTo>
                <a:lnTo>
                  <a:pt x="682054" y="4602905"/>
                </a:lnTo>
                <a:lnTo>
                  <a:pt x="670849" y="4565434"/>
                </a:lnTo>
                <a:lnTo>
                  <a:pt x="667388" y="4566944"/>
                </a:lnTo>
                <a:lnTo>
                  <a:pt x="648449" y="4576960"/>
                </a:lnTo>
                <a:close/>
                <a:moveTo>
                  <a:pt x="1752996" y="1053329"/>
                </a:moveTo>
                <a:lnTo>
                  <a:pt x="1749853" y="1076015"/>
                </a:lnTo>
                <a:cubicBezTo>
                  <a:pt x="1748225" y="1093674"/>
                  <a:pt x="1747820" y="1108994"/>
                  <a:pt x="1749023" y="1121024"/>
                </a:cubicBezTo>
                <a:cubicBezTo>
                  <a:pt x="1750227" y="1133054"/>
                  <a:pt x="1753041" y="1143771"/>
                  <a:pt x="1757079" y="1153385"/>
                </a:cubicBezTo>
                <a:lnTo>
                  <a:pt x="1758341" y="1155493"/>
                </a:lnTo>
                <a:lnTo>
                  <a:pt x="1774006" y="1144010"/>
                </a:lnTo>
                <a:lnTo>
                  <a:pt x="1776300" y="1141240"/>
                </a:lnTo>
                <a:cubicBezTo>
                  <a:pt x="1785047" y="1132987"/>
                  <a:pt x="1803336" y="1118841"/>
                  <a:pt x="1813358" y="1108643"/>
                </a:cubicBezTo>
                <a:lnTo>
                  <a:pt x="1818476" y="1100932"/>
                </a:lnTo>
                <a:lnTo>
                  <a:pt x="1817478" y="1100222"/>
                </a:lnTo>
                <a:lnTo>
                  <a:pt x="1813397" y="1095541"/>
                </a:lnTo>
                <a:lnTo>
                  <a:pt x="1811703" y="1094873"/>
                </a:lnTo>
                <a:cubicBezTo>
                  <a:pt x="1806832" y="1094568"/>
                  <a:pt x="1800394" y="1094916"/>
                  <a:pt x="1793753" y="1095432"/>
                </a:cubicBezTo>
                <a:lnTo>
                  <a:pt x="1780530" y="1096497"/>
                </a:lnTo>
                <a:lnTo>
                  <a:pt x="1768825" y="1108209"/>
                </a:lnTo>
                <a:cubicBezTo>
                  <a:pt x="1759255" y="1117694"/>
                  <a:pt x="1753451" y="1123212"/>
                  <a:pt x="1754201" y="1121835"/>
                </a:cubicBezTo>
                <a:cubicBezTo>
                  <a:pt x="1754951" y="1120459"/>
                  <a:pt x="1761589" y="1112182"/>
                  <a:pt x="1771824" y="1099935"/>
                </a:cubicBezTo>
                <a:lnTo>
                  <a:pt x="1774338" y="1096969"/>
                </a:lnTo>
                <a:lnTo>
                  <a:pt x="1762369" y="1096560"/>
                </a:lnTo>
                <a:cubicBezTo>
                  <a:pt x="1758362" y="1094974"/>
                  <a:pt x="1757858" y="1091397"/>
                  <a:pt x="1759834" y="1087837"/>
                </a:cubicBezTo>
                <a:cubicBezTo>
                  <a:pt x="1761808" y="1084277"/>
                  <a:pt x="1766263" y="1080733"/>
                  <a:pt x="1772177" y="1079208"/>
                </a:cubicBezTo>
                <a:cubicBezTo>
                  <a:pt x="1775132" y="1078446"/>
                  <a:pt x="1779113" y="1078286"/>
                  <a:pt x="1783752" y="1078405"/>
                </a:cubicBezTo>
                <a:lnTo>
                  <a:pt x="1789776" y="1078742"/>
                </a:lnTo>
                <a:lnTo>
                  <a:pt x="1798116" y="1069122"/>
                </a:lnTo>
                <a:lnTo>
                  <a:pt x="1796838" y="1065806"/>
                </a:lnTo>
                <a:lnTo>
                  <a:pt x="1797775" y="1045606"/>
                </a:lnTo>
                <a:lnTo>
                  <a:pt x="1784200" y="1050355"/>
                </a:lnTo>
                <a:cubicBezTo>
                  <a:pt x="1777459" y="1051865"/>
                  <a:pt x="1772529" y="1051988"/>
                  <a:pt x="1772801" y="1049834"/>
                </a:cubicBezTo>
                <a:cubicBezTo>
                  <a:pt x="1773071" y="1047679"/>
                  <a:pt x="1780221" y="1041448"/>
                  <a:pt x="1788973" y="1034055"/>
                </a:cubicBezTo>
                <a:lnTo>
                  <a:pt x="1801055" y="1023400"/>
                </a:lnTo>
                <a:lnTo>
                  <a:pt x="1801175" y="1022840"/>
                </a:lnTo>
                <a:lnTo>
                  <a:pt x="1797647" y="1018603"/>
                </a:lnTo>
                <a:lnTo>
                  <a:pt x="1788024" y="1016374"/>
                </a:lnTo>
                <a:lnTo>
                  <a:pt x="1781258" y="1020191"/>
                </a:lnTo>
                <a:lnTo>
                  <a:pt x="1781425" y="1020325"/>
                </a:lnTo>
                <a:cubicBezTo>
                  <a:pt x="1782852" y="1022556"/>
                  <a:pt x="1783207" y="1025033"/>
                  <a:pt x="1782019" y="1027451"/>
                </a:cubicBezTo>
                <a:cubicBezTo>
                  <a:pt x="1779642" y="1032290"/>
                  <a:pt x="1771192" y="1040018"/>
                  <a:pt x="1760296" y="1048375"/>
                </a:cubicBezTo>
                <a:close/>
                <a:moveTo>
                  <a:pt x="1552306" y="1689593"/>
                </a:moveTo>
                <a:lnTo>
                  <a:pt x="1554281" y="1692400"/>
                </a:lnTo>
                <a:lnTo>
                  <a:pt x="1554791" y="1692179"/>
                </a:lnTo>
                <a:lnTo>
                  <a:pt x="1553452" y="1689277"/>
                </a:lnTo>
                <a:close/>
                <a:moveTo>
                  <a:pt x="1057314" y="3260060"/>
                </a:moveTo>
                <a:lnTo>
                  <a:pt x="1058872" y="3260146"/>
                </a:lnTo>
                <a:lnTo>
                  <a:pt x="1061597" y="3260067"/>
                </a:lnTo>
                <a:lnTo>
                  <a:pt x="1060395" y="3256946"/>
                </a:lnTo>
                <a:close/>
                <a:moveTo>
                  <a:pt x="1842647" y="766866"/>
                </a:moveTo>
                <a:lnTo>
                  <a:pt x="1836297" y="804534"/>
                </a:lnTo>
                <a:lnTo>
                  <a:pt x="1839982" y="807106"/>
                </a:lnTo>
                <a:lnTo>
                  <a:pt x="1842280" y="810164"/>
                </a:lnTo>
                <a:lnTo>
                  <a:pt x="1842960" y="809972"/>
                </a:lnTo>
                <a:lnTo>
                  <a:pt x="1850141" y="803254"/>
                </a:lnTo>
                <a:lnTo>
                  <a:pt x="1851571" y="802205"/>
                </a:lnTo>
                <a:lnTo>
                  <a:pt x="1845004" y="777491"/>
                </a:lnTo>
                <a:close/>
                <a:moveTo>
                  <a:pt x="1291234" y="2516469"/>
                </a:moveTo>
                <a:lnTo>
                  <a:pt x="1291889" y="2519886"/>
                </a:lnTo>
                <a:lnTo>
                  <a:pt x="1293347" y="2518611"/>
                </a:lnTo>
                <a:lnTo>
                  <a:pt x="1294787" y="2517341"/>
                </a:lnTo>
                <a:close/>
                <a:moveTo>
                  <a:pt x="1797388" y="908529"/>
                </a:moveTo>
                <a:lnTo>
                  <a:pt x="1804798" y="913969"/>
                </a:lnTo>
                <a:lnTo>
                  <a:pt x="1805074" y="913892"/>
                </a:lnTo>
                <a:lnTo>
                  <a:pt x="1807401" y="903051"/>
                </a:lnTo>
                <a:lnTo>
                  <a:pt x="1807689" y="902045"/>
                </a:lnTo>
                <a:close/>
                <a:moveTo>
                  <a:pt x="1406995" y="2147574"/>
                </a:moveTo>
                <a:lnTo>
                  <a:pt x="1404998" y="2159427"/>
                </a:lnTo>
                <a:lnTo>
                  <a:pt x="1407120" y="2161034"/>
                </a:lnTo>
                <a:lnTo>
                  <a:pt x="1408361" y="2161725"/>
                </a:lnTo>
                <a:lnTo>
                  <a:pt x="1422705" y="2144567"/>
                </a:lnTo>
                <a:lnTo>
                  <a:pt x="1423675" y="2143718"/>
                </a:lnTo>
                <a:lnTo>
                  <a:pt x="1426712" y="2138197"/>
                </a:lnTo>
                <a:lnTo>
                  <a:pt x="1424757" y="2138894"/>
                </a:lnTo>
                <a:lnTo>
                  <a:pt x="1424168" y="2138377"/>
                </a:lnTo>
                <a:lnTo>
                  <a:pt x="1407227" y="2147338"/>
                </a:lnTo>
                <a:close/>
                <a:moveTo>
                  <a:pt x="1592383" y="1558903"/>
                </a:moveTo>
                <a:lnTo>
                  <a:pt x="1597872" y="1561970"/>
                </a:lnTo>
                <a:lnTo>
                  <a:pt x="1599889" y="1562974"/>
                </a:lnTo>
                <a:lnTo>
                  <a:pt x="1602577" y="1554011"/>
                </a:lnTo>
                <a:close/>
                <a:moveTo>
                  <a:pt x="1209355" y="2774823"/>
                </a:moveTo>
                <a:lnTo>
                  <a:pt x="1209864" y="2775178"/>
                </a:lnTo>
                <a:lnTo>
                  <a:pt x="1214271" y="2769902"/>
                </a:lnTo>
                <a:close/>
                <a:moveTo>
                  <a:pt x="544296" y="4885302"/>
                </a:moveTo>
                <a:lnTo>
                  <a:pt x="548046" y="4889419"/>
                </a:lnTo>
                <a:lnTo>
                  <a:pt x="551374" y="4883300"/>
                </a:lnTo>
                <a:close/>
                <a:moveTo>
                  <a:pt x="615387" y="4657310"/>
                </a:moveTo>
                <a:lnTo>
                  <a:pt x="617090" y="4660689"/>
                </a:lnTo>
                <a:lnTo>
                  <a:pt x="620922" y="4656103"/>
                </a:lnTo>
                <a:close/>
                <a:moveTo>
                  <a:pt x="1857918" y="712700"/>
                </a:moveTo>
                <a:lnTo>
                  <a:pt x="1861453" y="720713"/>
                </a:lnTo>
                <a:lnTo>
                  <a:pt x="1863393" y="718690"/>
                </a:lnTo>
                <a:lnTo>
                  <a:pt x="1864675" y="717490"/>
                </a:lnTo>
                <a:lnTo>
                  <a:pt x="1860333" y="712573"/>
                </a:lnTo>
                <a:close/>
                <a:moveTo>
                  <a:pt x="1066949" y="3223633"/>
                </a:moveTo>
                <a:lnTo>
                  <a:pt x="1063338" y="3235499"/>
                </a:lnTo>
                <a:lnTo>
                  <a:pt x="1063338" y="3235500"/>
                </a:lnTo>
                <a:lnTo>
                  <a:pt x="1065559" y="3236742"/>
                </a:lnTo>
                <a:lnTo>
                  <a:pt x="1068107" y="3238010"/>
                </a:lnTo>
                <a:lnTo>
                  <a:pt x="1070636" y="3235096"/>
                </a:lnTo>
                <a:lnTo>
                  <a:pt x="1082161" y="3222258"/>
                </a:lnTo>
                <a:lnTo>
                  <a:pt x="1079610" y="3221092"/>
                </a:lnTo>
                <a:lnTo>
                  <a:pt x="1069340" y="3222925"/>
                </a:lnTo>
                <a:close/>
                <a:moveTo>
                  <a:pt x="1861762" y="697493"/>
                </a:moveTo>
                <a:lnTo>
                  <a:pt x="1872213" y="704785"/>
                </a:lnTo>
                <a:lnTo>
                  <a:pt x="1874706" y="708105"/>
                </a:lnTo>
                <a:lnTo>
                  <a:pt x="1882370" y="700933"/>
                </a:lnTo>
                <a:cubicBezTo>
                  <a:pt x="1893576" y="691267"/>
                  <a:pt x="1906402" y="682097"/>
                  <a:pt x="1919466" y="673742"/>
                </a:cubicBezTo>
                <a:lnTo>
                  <a:pt x="1947453" y="657539"/>
                </a:lnTo>
                <a:lnTo>
                  <a:pt x="1935017" y="656670"/>
                </a:lnTo>
                <a:lnTo>
                  <a:pt x="1912367" y="654871"/>
                </a:lnTo>
                <a:lnTo>
                  <a:pt x="1901758" y="658694"/>
                </a:lnTo>
                <a:lnTo>
                  <a:pt x="1902189" y="663877"/>
                </a:lnTo>
                <a:cubicBezTo>
                  <a:pt x="1899811" y="668716"/>
                  <a:pt x="1891362" y="676443"/>
                  <a:pt x="1880466" y="684799"/>
                </a:cubicBezTo>
                <a:close/>
                <a:moveTo>
                  <a:pt x="1162143" y="2918022"/>
                </a:moveTo>
                <a:lnTo>
                  <a:pt x="1169752" y="2923785"/>
                </a:lnTo>
                <a:lnTo>
                  <a:pt x="1176555" y="2927587"/>
                </a:lnTo>
                <a:lnTo>
                  <a:pt x="1180393" y="2923578"/>
                </a:lnTo>
                <a:lnTo>
                  <a:pt x="1175108" y="2907313"/>
                </a:lnTo>
                <a:lnTo>
                  <a:pt x="1169859" y="2910090"/>
                </a:lnTo>
                <a:close/>
                <a:moveTo>
                  <a:pt x="583931" y="4752745"/>
                </a:moveTo>
                <a:lnTo>
                  <a:pt x="585848" y="4760141"/>
                </a:lnTo>
                <a:lnTo>
                  <a:pt x="588473" y="4757825"/>
                </a:lnTo>
                <a:close/>
                <a:moveTo>
                  <a:pt x="1704421" y="1194600"/>
                </a:moveTo>
                <a:lnTo>
                  <a:pt x="1704486" y="1194851"/>
                </a:lnTo>
                <a:lnTo>
                  <a:pt x="1704454" y="1194569"/>
                </a:lnTo>
                <a:close/>
                <a:moveTo>
                  <a:pt x="1765146" y="1001699"/>
                </a:moveTo>
                <a:lnTo>
                  <a:pt x="1773397" y="1002407"/>
                </a:lnTo>
                <a:lnTo>
                  <a:pt x="1775742" y="999637"/>
                </a:lnTo>
                <a:lnTo>
                  <a:pt x="1766060" y="999307"/>
                </a:lnTo>
                <a:close/>
                <a:moveTo>
                  <a:pt x="1784015" y="941503"/>
                </a:moveTo>
                <a:lnTo>
                  <a:pt x="1792195" y="938445"/>
                </a:lnTo>
                <a:lnTo>
                  <a:pt x="1800379" y="935764"/>
                </a:lnTo>
                <a:lnTo>
                  <a:pt x="1801829" y="929009"/>
                </a:lnTo>
                <a:lnTo>
                  <a:pt x="1795171" y="932530"/>
                </a:lnTo>
                <a:lnTo>
                  <a:pt x="1786509" y="938939"/>
                </a:lnTo>
                <a:close/>
                <a:moveTo>
                  <a:pt x="1771372" y="981562"/>
                </a:moveTo>
                <a:lnTo>
                  <a:pt x="1770686" y="983901"/>
                </a:lnTo>
                <a:lnTo>
                  <a:pt x="1772119" y="982898"/>
                </a:lnTo>
                <a:close/>
                <a:moveTo>
                  <a:pt x="517279" y="4961568"/>
                </a:moveTo>
                <a:lnTo>
                  <a:pt x="524958" y="4972762"/>
                </a:lnTo>
                <a:lnTo>
                  <a:pt x="524960" y="4967002"/>
                </a:lnTo>
                <a:lnTo>
                  <a:pt x="518762" y="4961705"/>
                </a:lnTo>
                <a:lnTo>
                  <a:pt x="517585" y="4961182"/>
                </a:lnTo>
                <a:close/>
                <a:moveTo>
                  <a:pt x="730673" y="4282596"/>
                </a:moveTo>
                <a:lnTo>
                  <a:pt x="731311" y="4290724"/>
                </a:lnTo>
                <a:lnTo>
                  <a:pt x="731774" y="4291925"/>
                </a:lnTo>
                <a:lnTo>
                  <a:pt x="732264" y="4291869"/>
                </a:lnTo>
                <a:lnTo>
                  <a:pt x="734746" y="4278523"/>
                </a:lnTo>
                <a:close/>
                <a:moveTo>
                  <a:pt x="1411642" y="2120661"/>
                </a:moveTo>
                <a:lnTo>
                  <a:pt x="1410123" y="2129447"/>
                </a:lnTo>
                <a:lnTo>
                  <a:pt x="1415031" y="2128060"/>
                </a:lnTo>
                <a:close/>
                <a:moveTo>
                  <a:pt x="1026371" y="3343204"/>
                </a:moveTo>
                <a:lnTo>
                  <a:pt x="1026516" y="3349633"/>
                </a:lnTo>
                <a:lnTo>
                  <a:pt x="1030121" y="3345870"/>
                </a:lnTo>
                <a:close/>
                <a:moveTo>
                  <a:pt x="1419677" y="2093784"/>
                </a:moveTo>
                <a:lnTo>
                  <a:pt x="1428830" y="2114532"/>
                </a:lnTo>
                <a:lnTo>
                  <a:pt x="1429400" y="2123999"/>
                </a:lnTo>
                <a:lnTo>
                  <a:pt x="1434263" y="2122624"/>
                </a:lnTo>
                <a:lnTo>
                  <a:pt x="1436390" y="2121534"/>
                </a:lnTo>
                <a:lnTo>
                  <a:pt x="1437317" y="2120151"/>
                </a:lnTo>
                <a:lnTo>
                  <a:pt x="1429828" y="2091974"/>
                </a:lnTo>
                <a:lnTo>
                  <a:pt x="1428807" y="2087368"/>
                </a:lnTo>
                <a:lnTo>
                  <a:pt x="1428679" y="2087462"/>
                </a:lnTo>
                <a:lnTo>
                  <a:pt x="1419929" y="2093041"/>
                </a:lnTo>
                <a:close/>
                <a:moveTo>
                  <a:pt x="568493" y="4795690"/>
                </a:moveTo>
                <a:lnTo>
                  <a:pt x="568614" y="4796168"/>
                </a:lnTo>
                <a:lnTo>
                  <a:pt x="585657" y="4787434"/>
                </a:lnTo>
                <a:lnTo>
                  <a:pt x="584943" y="4785235"/>
                </a:lnTo>
                <a:lnTo>
                  <a:pt x="583339" y="4786297"/>
                </a:lnTo>
                <a:lnTo>
                  <a:pt x="574754" y="4789635"/>
                </a:lnTo>
                <a:close/>
                <a:moveTo>
                  <a:pt x="708997" y="4349301"/>
                </a:moveTo>
                <a:lnTo>
                  <a:pt x="709136" y="4349839"/>
                </a:lnTo>
                <a:lnTo>
                  <a:pt x="712211" y="4348969"/>
                </a:lnTo>
                <a:lnTo>
                  <a:pt x="712079" y="4347788"/>
                </a:lnTo>
                <a:close/>
                <a:moveTo>
                  <a:pt x="1140353" y="2979338"/>
                </a:moveTo>
                <a:lnTo>
                  <a:pt x="1140566" y="2979138"/>
                </a:lnTo>
                <a:lnTo>
                  <a:pt x="1158229" y="2966192"/>
                </a:lnTo>
                <a:lnTo>
                  <a:pt x="1156344" y="2964901"/>
                </a:lnTo>
                <a:lnTo>
                  <a:pt x="1155450" y="2964025"/>
                </a:lnTo>
                <a:close/>
                <a:moveTo>
                  <a:pt x="1157320" y="2925455"/>
                </a:moveTo>
                <a:lnTo>
                  <a:pt x="1163971" y="2929988"/>
                </a:lnTo>
                <a:lnTo>
                  <a:pt x="1164911" y="2930869"/>
                </a:lnTo>
                <a:lnTo>
                  <a:pt x="1171145" y="2933541"/>
                </a:lnTo>
                <a:lnTo>
                  <a:pt x="1171379" y="2933280"/>
                </a:lnTo>
                <a:lnTo>
                  <a:pt x="1158107" y="2923815"/>
                </a:lnTo>
                <a:close/>
                <a:moveTo>
                  <a:pt x="1487916" y="1875747"/>
                </a:moveTo>
                <a:lnTo>
                  <a:pt x="1493378" y="1883021"/>
                </a:lnTo>
                <a:lnTo>
                  <a:pt x="1494465" y="1884908"/>
                </a:lnTo>
                <a:lnTo>
                  <a:pt x="1497381" y="1884861"/>
                </a:lnTo>
                <a:lnTo>
                  <a:pt x="1497713" y="1881018"/>
                </a:lnTo>
                <a:lnTo>
                  <a:pt x="1499275" y="1871577"/>
                </a:lnTo>
                <a:close/>
                <a:moveTo>
                  <a:pt x="1236482" y="2673340"/>
                </a:moveTo>
                <a:lnTo>
                  <a:pt x="1238439" y="2677228"/>
                </a:lnTo>
                <a:lnTo>
                  <a:pt x="1243961" y="2670623"/>
                </a:lnTo>
                <a:lnTo>
                  <a:pt x="1244250" y="2669274"/>
                </a:lnTo>
                <a:lnTo>
                  <a:pt x="1244537" y="2668269"/>
                </a:lnTo>
                <a:close/>
                <a:moveTo>
                  <a:pt x="1314622" y="2425071"/>
                </a:moveTo>
                <a:lnTo>
                  <a:pt x="1312521" y="2431975"/>
                </a:lnTo>
                <a:lnTo>
                  <a:pt x="1316328" y="2430023"/>
                </a:lnTo>
                <a:close/>
                <a:moveTo>
                  <a:pt x="1654480" y="1345940"/>
                </a:moveTo>
                <a:lnTo>
                  <a:pt x="1661962" y="1358919"/>
                </a:lnTo>
                <a:lnTo>
                  <a:pt x="1680551" y="1357992"/>
                </a:lnTo>
                <a:lnTo>
                  <a:pt x="1684255" y="1353559"/>
                </a:lnTo>
                <a:lnTo>
                  <a:pt x="1681878" y="1332498"/>
                </a:lnTo>
                <a:close/>
                <a:moveTo>
                  <a:pt x="1687671" y="1239254"/>
                </a:moveTo>
                <a:lnTo>
                  <a:pt x="1691861" y="1275087"/>
                </a:lnTo>
                <a:lnTo>
                  <a:pt x="1718209" y="1260416"/>
                </a:lnTo>
                <a:lnTo>
                  <a:pt x="1712350" y="1238371"/>
                </a:lnTo>
                <a:lnTo>
                  <a:pt x="1711086" y="1232676"/>
                </a:lnTo>
                <a:lnTo>
                  <a:pt x="1708975" y="1226549"/>
                </a:lnTo>
                <a:lnTo>
                  <a:pt x="1706804" y="1219869"/>
                </a:lnTo>
                <a:lnTo>
                  <a:pt x="1699567" y="1227185"/>
                </a:lnTo>
                <a:close/>
                <a:moveTo>
                  <a:pt x="1321077" y="2402887"/>
                </a:moveTo>
                <a:lnTo>
                  <a:pt x="1316545" y="2418753"/>
                </a:lnTo>
                <a:lnTo>
                  <a:pt x="1316246" y="2419736"/>
                </a:lnTo>
                <a:lnTo>
                  <a:pt x="1317800" y="2425879"/>
                </a:lnTo>
                <a:lnTo>
                  <a:pt x="1318405" y="2428393"/>
                </a:lnTo>
                <a:lnTo>
                  <a:pt x="1333138" y="2413758"/>
                </a:lnTo>
                <a:lnTo>
                  <a:pt x="1330408" y="2406593"/>
                </a:lnTo>
                <a:lnTo>
                  <a:pt x="1327990" y="2401381"/>
                </a:lnTo>
                <a:close/>
                <a:moveTo>
                  <a:pt x="1511339" y="1797383"/>
                </a:moveTo>
                <a:lnTo>
                  <a:pt x="1511880" y="1797771"/>
                </a:lnTo>
                <a:lnTo>
                  <a:pt x="1514347" y="1796322"/>
                </a:lnTo>
                <a:lnTo>
                  <a:pt x="1514232" y="1795706"/>
                </a:lnTo>
                <a:close/>
                <a:moveTo>
                  <a:pt x="1820539" y="815293"/>
                </a:moveTo>
                <a:lnTo>
                  <a:pt x="1820700" y="815914"/>
                </a:lnTo>
                <a:lnTo>
                  <a:pt x="1820784" y="816240"/>
                </a:lnTo>
                <a:lnTo>
                  <a:pt x="1824963" y="815059"/>
                </a:lnTo>
                <a:close/>
                <a:moveTo>
                  <a:pt x="1204319" y="2765578"/>
                </a:moveTo>
                <a:lnTo>
                  <a:pt x="1206156" y="2772660"/>
                </a:lnTo>
                <a:lnTo>
                  <a:pt x="1206288" y="2772682"/>
                </a:lnTo>
                <a:lnTo>
                  <a:pt x="1206680" y="2772956"/>
                </a:lnTo>
                <a:lnTo>
                  <a:pt x="1210079" y="2768827"/>
                </a:lnTo>
                <a:lnTo>
                  <a:pt x="1212592" y="2765860"/>
                </a:lnTo>
                <a:close/>
                <a:moveTo>
                  <a:pt x="1772396" y="961821"/>
                </a:moveTo>
                <a:lnTo>
                  <a:pt x="1781851" y="976517"/>
                </a:lnTo>
                <a:lnTo>
                  <a:pt x="1787526" y="981206"/>
                </a:lnTo>
                <a:lnTo>
                  <a:pt x="1791181" y="981410"/>
                </a:lnTo>
                <a:lnTo>
                  <a:pt x="1799520" y="971791"/>
                </a:lnTo>
                <a:lnTo>
                  <a:pt x="1798243" y="968474"/>
                </a:lnTo>
                <a:lnTo>
                  <a:pt x="1798487" y="963212"/>
                </a:lnTo>
                <a:lnTo>
                  <a:pt x="1783941" y="952837"/>
                </a:lnTo>
                <a:lnTo>
                  <a:pt x="1774978" y="956065"/>
                </a:lnTo>
                <a:lnTo>
                  <a:pt x="1774933" y="956159"/>
                </a:lnTo>
                <a:close/>
                <a:moveTo>
                  <a:pt x="993595" y="3433727"/>
                </a:moveTo>
                <a:lnTo>
                  <a:pt x="993698" y="3435211"/>
                </a:lnTo>
                <a:lnTo>
                  <a:pt x="1000181" y="3433379"/>
                </a:lnTo>
                <a:close/>
                <a:moveTo>
                  <a:pt x="976657" y="3485484"/>
                </a:moveTo>
                <a:lnTo>
                  <a:pt x="976309" y="3489919"/>
                </a:lnTo>
                <a:lnTo>
                  <a:pt x="986613" y="3491919"/>
                </a:lnTo>
                <a:lnTo>
                  <a:pt x="983623" y="3478441"/>
                </a:lnTo>
                <a:close/>
                <a:moveTo>
                  <a:pt x="740486" y="4233946"/>
                </a:moveTo>
                <a:lnTo>
                  <a:pt x="740992" y="4234302"/>
                </a:lnTo>
                <a:lnTo>
                  <a:pt x="745401" y="4229027"/>
                </a:lnTo>
                <a:close/>
                <a:moveTo>
                  <a:pt x="1435432" y="2027570"/>
                </a:moveTo>
                <a:lnTo>
                  <a:pt x="1435442" y="2027714"/>
                </a:lnTo>
                <a:lnTo>
                  <a:pt x="1435543" y="2027563"/>
                </a:lnTo>
                <a:close/>
                <a:moveTo>
                  <a:pt x="1727884" y="1099007"/>
                </a:moveTo>
                <a:lnTo>
                  <a:pt x="1723416" y="1124869"/>
                </a:lnTo>
                <a:lnTo>
                  <a:pt x="1718372" y="1154962"/>
                </a:lnTo>
                <a:lnTo>
                  <a:pt x="1726177" y="1156329"/>
                </a:lnTo>
                <a:lnTo>
                  <a:pt x="1735595" y="1162900"/>
                </a:lnTo>
                <a:lnTo>
                  <a:pt x="1729294" y="1117775"/>
                </a:lnTo>
                <a:lnTo>
                  <a:pt x="1729412" y="1102342"/>
                </a:lnTo>
                <a:close/>
                <a:moveTo>
                  <a:pt x="570296" y="4773417"/>
                </a:moveTo>
                <a:lnTo>
                  <a:pt x="570585" y="4773604"/>
                </a:lnTo>
                <a:lnTo>
                  <a:pt x="570622" y="4773570"/>
                </a:lnTo>
                <a:close/>
                <a:moveTo>
                  <a:pt x="666462" y="4467934"/>
                </a:moveTo>
                <a:lnTo>
                  <a:pt x="666521" y="4468773"/>
                </a:lnTo>
                <a:lnTo>
                  <a:pt x="666798" y="4480997"/>
                </a:lnTo>
                <a:lnTo>
                  <a:pt x="676155" y="4471229"/>
                </a:lnTo>
                <a:lnTo>
                  <a:pt x="673712" y="4468429"/>
                </a:lnTo>
                <a:lnTo>
                  <a:pt x="672020" y="4467761"/>
                </a:lnTo>
                <a:close/>
                <a:moveTo>
                  <a:pt x="455650" y="5135952"/>
                </a:moveTo>
                <a:lnTo>
                  <a:pt x="454591" y="5139921"/>
                </a:lnTo>
                <a:lnTo>
                  <a:pt x="459818" y="5141864"/>
                </a:lnTo>
                <a:close/>
                <a:moveTo>
                  <a:pt x="1766352" y="974553"/>
                </a:moveTo>
                <a:lnTo>
                  <a:pt x="1763538" y="988898"/>
                </a:lnTo>
                <a:lnTo>
                  <a:pt x="1764242" y="988405"/>
                </a:lnTo>
                <a:lnTo>
                  <a:pt x="1770372" y="979768"/>
                </a:lnTo>
                <a:lnTo>
                  <a:pt x="1767032" y="973789"/>
                </a:lnTo>
                <a:lnTo>
                  <a:pt x="1766830" y="974237"/>
                </a:lnTo>
                <a:close/>
                <a:moveTo>
                  <a:pt x="588749" y="4712799"/>
                </a:moveTo>
                <a:lnTo>
                  <a:pt x="594619" y="4720615"/>
                </a:lnTo>
                <a:lnTo>
                  <a:pt x="597202" y="4725095"/>
                </a:lnTo>
                <a:lnTo>
                  <a:pt x="610361" y="4724705"/>
                </a:lnTo>
                <a:lnTo>
                  <a:pt x="610948" y="4719612"/>
                </a:lnTo>
                <a:lnTo>
                  <a:pt x="615037" y="4697633"/>
                </a:lnTo>
                <a:lnTo>
                  <a:pt x="614370" y="4695881"/>
                </a:lnTo>
                <a:lnTo>
                  <a:pt x="590005" y="4711697"/>
                </a:lnTo>
                <a:close/>
                <a:moveTo>
                  <a:pt x="621626" y="4605835"/>
                </a:moveTo>
                <a:lnTo>
                  <a:pt x="628593" y="4603912"/>
                </a:lnTo>
                <a:lnTo>
                  <a:pt x="628502" y="4597942"/>
                </a:lnTo>
                <a:lnTo>
                  <a:pt x="626149" y="4596263"/>
                </a:lnTo>
                <a:lnTo>
                  <a:pt x="622663" y="4603523"/>
                </a:lnTo>
                <a:close/>
                <a:moveTo>
                  <a:pt x="532292" y="4888837"/>
                </a:moveTo>
                <a:lnTo>
                  <a:pt x="532565" y="4892686"/>
                </a:lnTo>
                <a:lnTo>
                  <a:pt x="533558" y="4911188"/>
                </a:lnTo>
                <a:lnTo>
                  <a:pt x="534619" y="4911083"/>
                </a:lnTo>
                <a:lnTo>
                  <a:pt x="542085" y="4900377"/>
                </a:lnTo>
                <a:lnTo>
                  <a:pt x="543276" y="4898187"/>
                </a:lnTo>
                <a:lnTo>
                  <a:pt x="537442" y="4887242"/>
                </a:lnTo>
                <a:lnTo>
                  <a:pt x="537440" y="4887241"/>
                </a:lnTo>
                <a:lnTo>
                  <a:pt x="534992" y="4887933"/>
                </a:lnTo>
                <a:close/>
                <a:moveTo>
                  <a:pt x="1039715" y="3277786"/>
                </a:moveTo>
                <a:lnTo>
                  <a:pt x="1040631" y="3277331"/>
                </a:lnTo>
                <a:lnTo>
                  <a:pt x="1040131" y="3277371"/>
                </a:lnTo>
                <a:close/>
                <a:moveTo>
                  <a:pt x="1796178" y="875908"/>
                </a:moveTo>
                <a:lnTo>
                  <a:pt x="1812314" y="877743"/>
                </a:lnTo>
                <a:lnTo>
                  <a:pt x="1808403" y="860120"/>
                </a:lnTo>
                <a:lnTo>
                  <a:pt x="1802098" y="866497"/>
                </a:lnTo>
                <a:lnTo>
                  <a:pt x="1802382" y="869931"/>
                </a:lnTo>
                <a:close/>
                <a:moveTo>
                  <a:pt x="693273" y="4377147"/>
                </a:moveTo>
                <a:lnTo>
                  <a:pt x="700881" y="4382910"/>
                </a:lnTo>
                <a:lnTo>
                  <a:pt x="707685" y="4386710"/>
                </a:lnTo>
                <a:lnTo>
                  <a:pt x="711524" y="4382702"/>
                </a:lnTo>
                <a:lnTo>
                  <a:pt x="706238" y="4366436"/>
                </a:lnTo>
                <a:lnTo>
                  <a:pt x="700989" y="4369213"/>
                </a:lnTo>
                <a:close/>
                <a:moveTo>
                  <a:pt x="1578240" y="1565691"/>
                </a:moveTo>
                <a:lnTo>
                  <a:pt x="1585660" y="1571300"/>
                </a:lnTo>
                <a:lnTo>
                  <a:pt x="1594380" y="1580602"/>
                </a:lnTo>
                <a:lnTo>
                  <a:pt x="1597389" y="1571040"/>
                </a:lnTo>
                <a:lnTo>
                  <a:pt x="1590920" y="1568018"/>
                </a:lnTo>
                <a:lnTo>
                  <a:pt x="1583869" y="1562989"/>
                </a:lnTo>
                <a:close/>
                <a:moveTo>
                  <a:pt x="1699685" y="1176232"/>
                </a:moveTo>
                <a:lnTo>
                  <a:pt x="1699833" y="1176804"/>
                </a:lnTo>
                <a:lnTo>
                  <a:pt x="1702051" y="1176770"/>
                </a:lnTo>
                <a:lnTo>
                  <a:pt x="1702485" y="1177120"/>
                </a:lnTo>
                <a:lnTo>
                  <a:pt x="1702242" y="1174978"/>
                </a:lnTo>
                <a:close/>
                <a:moveTo>
                  <a:pt x="1476083" y="1885204"/>
                </a:moveTo>
                <a:lnTo>
                  <a:pt x="1479317" y="1885153"/>
                </a:lnTo>
                <a:lnTo>
                  <a:pt x="1477933" y="1883585"/>
                </a:lnTo>
                <a:close/>
                <a:moveTo>
                  <a:pt x="1081966" y="3135958"/>
                </a:moveTo>
                <a:lnTo>
                  <a:pt x="1081729" y="3140807"/>
                </a:lnTo>
                <a:lnTo>
                  <a:pt x="1089187" y="3146452"/>
                </a:lnTo>
                <a:lnTo>
                  <a:pt x="1089244" y="3146417"/>
                </a:lnTo>
                <a:close/>
                <a:moveTo>
                  <a:pt x="1286401" y="2486376"/>
                </a:moveTo>
                <a:lnTo>
                  <a:pt x="1287050" y="2494627"/>
                </a:lnTo>
                <a:lnTo>
                  <a:pt x="1288249" y="2500887"/>
                </a:lnTo>
                <a:lnTo>
                  <a:pt x="1296757" y="2505120"/>
                </a:lnTo>
                <a:lnTo>
                  <a:pt x="1304450" y="2508819"/>
                </a:lnTo>
                <a:lnTo>
                  <a:pt x="1306587" y="2506934"/>
                </a:lnTo>
                <a:lnTo>
                  <a:pt x="1299332" y="2482672"/>
                </a:lnTo>
                <a:lnTo>
                  <a:pt x="1289418" y="2483470"/>
                </a:lnTo>
                <a:close/>
                <a:moveTo>
                  <a:pt x="688449" y="4384580"/>
                </a:moveTo>
                <a:lnTo>
                  <a:pt x="695100" y="4389112"/>
                </a:lnTo>
                <a:lnTo>
                  <a:pt x="696042" y="4389994"/>
                </a:lnTo>
                <a:lnTo>
                  <a:pt x="702275" y="4392664"/>
                </a:lnTo>
                <a:lnTo>
                  <a:pt x="702508" y="4392404"/>
                </a:lnTo>
                <a:lnTo>
                  <a:pt x="689236" y="4382939"/>
                </a:lnTo>
                <a:close/>
                <a:moveTo>
                  <a:pt x="480534" y="5043965"/>
                </a:moveTo>
                <a:lnTo>
                  <a:pt x="480571" y="5044143"/>
                </a:lnTo>
                <a:lnTo>
                  <a:pt x="480644" y="5044061"/>
                </a:lnTo>
                <a:close/>
                <a:moveTo>
                  <a:pt x="1529645" y="1713443"/>
                </a:moveTo>
                <a:lnTo>
                  <a:pt x="1540704" y="1721361"/>
                </a:lnTo>
                <a:lnTo>
                  <a:pt x="1547936" y="1720577"/>
                </a:lnTo>
                <a:lnTo>
                  <a:pt x="1549318" y="1716186"/>
                </a:lnTo>
                <a:lnTo>
                  <a:pt x="1541594" y="1707113"/>
                </a:lnTo>
                <a:lnTo>
                  <a:pt x="1530132" y="1712614"/>
                </a:lnTo>
                <a:close/>
                <a:moveTo>
                  <a:pt x="767611" y="4132465"/>
                </a:moveTo>
                <a:lnTo>
                  <a:pt x="769569" y="4136351"/>
                </a:lnTo>
                <a:lnTo>
                  <a:pt x="775091" y="4129746"/>
                </a:lnTo>
                <a:lnTo>
                  <a:pt x="775380" y="4128398"/>
                </a:lnTo>
                <a:lnTo>
                  <a:pt x="775667" y="4127392"/>
                </a:lnTo>
                <a:close/>
                <a:moveTo>
                  <a:pt x="1223864" y="2681483"/>
                </a:moveTo>
                <a:lnTo>
                  <a:pt x="1224795" y="2685165"/>
                </a:lnTo>
                <a:lnTo>
                  <a:pt x="1225239" y="2684918"/>
                </a:lnTo>
                <a:lnTo>
                  <a:pt x="1224247" y="2682311"/>
                </a:lnTo>
                <a:close/>
                <a:moveTo>
                  <a:pt x="1085618" y="3119195"/>
                </a:moveTo>
                <a:lnTo>
                  <a:pt x="1092889" y="3131683"/>
                </a:lnTo>
                <a:lnTo>
                  <a:pt x="1097789" y="3134421"/>
                </a:lnTo>
                <a:lnTo>
                  <a:pt x="1102313" y="3136672"/>
                </a:lnTo>
                <a:lnTo>
                  <a:pt x="1101108" y="3115035"/>
                </a:lnTo>
                <a:lnTo>
                  <a:pt x="1101383" y="3111527"/>
                </a:lnTo>
                <a:lnTo>
                  <a:pt x="1100970" y="3109711"/>
                </a:lnTo>
                <a:lnTo>
                  <a:pt x="1098707" y="3107149"/>
                </a:lnTo>
                <a:lnTo>
                  <a:pt x="1090334" y="3114479"/>
                </a:lnTo>
                <a:close/>
                <a:moveTo>
                  <a:pt x="563723" y="4775648"/>
                </a:moveTo>
                <a:lnTo>
                  <a:pt x="564378" y="4779065"/>
                </a:lnTo>
                <a:lnTo>
                  <a:pt x="565837" y="4777790"/>
                </a:lnTo>
                <a:lnTo>
                  <a:pt x="567276" y="4776520"/>
                </a:lnTo>
                <a:close/>
                <a:moveTo>
                  <a:pt x="1168780" y="2854595"/>
                </a:moveTo>
                <a:lnTo>
                  <a:pt x="1179384" y="2862924"/>
                </a:lnTo>
                <a:lnTo>
                  <a:pt x="1179229" y="2852578"/>
                </a:lnTo>
                <a:lnTo>
                  <a:pt x="1169620" y="2853744"/>
                </a:lnTo>
                <a:close/>
                <a:moveTo>
                  <a:pt x="464411" y="5090399"/>
                </a:moveTo>
                <a:lnTo>
                  <a:pt x="459757" y="5120566"/>
                </a:lnTo>
                <a:lnTo>
                  <a:pt x="458803" y="5124139"/>
                </a:lnTo>
                <a:lnTo>
                  <a:pt x="463196" y="5129680"/>
                </a:lnTo>
                <a:lnTo>
                  <a:pt x="475842" y="5148115"/>
                </a:lnTo>
                <a:lnTo>
                  <a:pt x="482933" y="5151296"/>
                </a:lnTo>
                <a:lnTo>
                  <a:pt x="488329" y="5134550"/>
                </a:lnTo>
                <a:lnTo>
                  <a:pt x="497918" y="5110151"/>
                </a:lnTo>
                <a:lnTo>
                  <a:pt x="478778" y="5098853"/>
                </a:lnTo>
                <a:close/>
                <a:moveTo>
                  <a:pt x="1136828" y="2955555"/>
                </a:moveTo>
                <a:lnTo>
                  <a:pt x="1132923" y="2968390"/>
                </a:lnTo>
                <a:lnTo>
                  <a:pt x="1132784" y="2976566"/>
                </a:lnTo>
                <a:lnTo>
                  <a:pt x="1140221" y="2967987"/>
                </a:lnTo>
                <a:lnTo>
                  <a:pt x="1149239" y="2957942"/>
                </a:lnTo>
                <a:lnTo>
                  <a:pt x="1143242" y="2952069"/>
                </a:lnTo>
                <a:lnTo>
                  <a:pt x="1142838" y="2951584"/>
                </a:lnTo>
                <a:close/>
                <a:moveTo>
                  <a:pt x="1672547" y="1254596"/>
                </a:moveTo>
                <a:lnTo>
                  <a:pt x="1672716" y="1254980"/>
                </a:lnTo>
                <a:cubicBezTo>
                  <a:pt x="1676637" y="1265195"/>
                  <a:pt x="1676582" y="1273593"/>
                  <a:pt x="1674068" y="1277406"/>
                </a:cubicBezTo>
                <a:lnTo>
                  <a:pt x="1670319" y="1278744"/>
                </a:lnTo>
                <a:lnTo>
                  <a:pt x="1679884" y="1278460"/>
                </a:lnTo>
                <a:lnTo>
                  <a:pt x="1679815" y="1273886"/>
                </a:lnTo>
                <a:lnTo>
                  <a:pt x="1681171" y="1245846"/>
                </a:lnTo>
                <a:close/>
                <a:moveTo>
                  <a:pt x="1050697" y="3228438"/>
                </a:moveTo>
                <a:lnTo>
                  <a:pt x="1057119" y="3232026"/>
                </a:lnTo>
                <a:lnTo>
                  <a:pt x="1057377" y="3226463"/>
                </a:lnTo>
                <a:close/>
                <a:moveTo>
                  <a:pt x="1026221" y="3305760"/>
                </a:moveTo>
                <a:lnTo>
                  <a:pt x="1040791" y="3317839"/>
                </a:lnTo>
                <a:lnTo>
                  <a:pt x="1047168" y="3312261"/>
                </a:lnTo>
                <a:lnTo>
                  <a:pt x="1059251" y="3301606"/>
                </a:lnTo>
                <a:lnTo>
                  <a:pt x="1059371" y="3301044"/>
                </a:lnTo>
                <a:lnTo>
                  <a:pt x="1055843" y="3296807"/>
                </a:lnTo>
                <a:lnTo>
                  <a:pt x="1046220" y="3294580"/>
                </a:lnTo>
                <a:lnTo>
                  <a:pt x="1026470" y="3305721"/>
                </a:lnTo>
                <a:close/>
                <a:moveTo>
                  <a:pt x="906773" y="3683638"/>
                </a:moveTo>
                <a:lnTo>
                  <a:pt x="908095" y="3688370"/>
                </a:lnTo>
                <a:lnTo>
                  <a:pt x="926809" y="3684808"/>
                </a:lnTo>
                <a:lnTo>
                  <a:pt x="929849" y="3684780"/>
                </a:lnTo>
                <a:lnTo>
                  <a:pt x="944826" y="3678324"/>
                </a:lnTo>
                <a:lnTo>
                  <a:pt x="944800" y="3677368"/>
                </a:lnTo>
                <a:close/>
                <a:moveTo>
                  <a:pt x="1524572" y="1722095"/>
                </a:moveTo>
                <a:lnTo>
                  <a:pt x="1528846" y="1734428"/>
                </a:lnTo>
                <a:lnTo>
                  <a:pt x="1529918" y="1736679"/>
                </a:lnTo>
                <a:lnTo>
                  <a:pt x="1533106" y="1737123"/>
                </a:lnTo>
                <a:lnTo>
                  <a:pt x="1532645" y="1729943"/>
                </a:lnTo>
                <a:lnTo>
                  <a:pt x="1536354" y="1728457"/>
                </a:lnTo>
                <a:lnTo>
                  <a:pt x="1525111" y="1721176"/>
                </a:lnTo>
                <a:close/>
                <a:moveTo>
                  <a:pt x="1780853" y="907464"/>
                </a:moveTo>
                <a:lnTo>
                  <a:pt x="1778002" y="919970"/>
                </a:lnTo>
                <a:lnTo>
                  <a:pt x="1784222" y="919785"/>
                </a:lnTo>
                <a:lnTo>
                  <a:pt x="1793014" y="917301"/>
                </a:lnTo>
                <a:lnTo>
                  <a:pt x="1788088" y="913316"/>
                </a:lnTo>
                <a:lnTo>
                  <a:pt x="1782274" y="916241"/>
                </a:lnTo>
                <a:lnTo>
                  <a:pt x="1784563" y="910464"/>
                </a:lnTo>
                <a:close/>
                <a:moveTo>
                  <a:pt x="735448" y="4224701"/>
                </a:moveTo>
                <a:lnTo>
                  <a:pt x="737285" y="4231783"/>
                </a:lnTo>
                <a:lnTo>
                  <a:pt x="737419" y="4231808"/>
                </a:lnTo>
                <a:lnTo>
                  <a:pt x="737810" y="4232081"/>
                </a:lnTo>
                <a:lnTo>
                  <a:pt x="741209" y="4227952"/>
                </a:lnTo>
                <a:lnTo>
                  <a:pt x="743722" y="4224984"/>
                </a:lnTo>
                <a:close/>
                <a:moveTo>
                  <a:pt x="992550" y="3408176"/>
                </a:moveTo>
                <a:lnTo>
                  <a:pt x="991791" y="3411862"/>
                </a:lnTo>
                <a:lnTo>
                  <a:pt x="992073" y="3414383"/>
                </a:lnTo>
                <a:lnTo>
                  <a:pt x="999507" y="3415685"/>
                </a:lnTo>
                <a:lnTo>
                  <a:pt x="996534" y="3410386"/>
                </a:lnTo>
                <a:close/>
                <a:moveTo>
                  <a:pt x="666293" y="4443726"/>
                </a:moveTo>
                <a:lnTo>
                  <a:pt x="674329" y="4445133"/>
                </a:lnTo>
                <a:lnTo>
                  <a:pt x="683395" y="4451458"/>
                </a:lnTo>
                <a:lnTo>
                  <a:pt x="693634" y="4451155"/>
                </a:lnTo>
                <a:lnTo>
                  <a:pt x="699338" y="4449542"/>
                </a:lnTo>
                <a:lnTo>
                  <a:pt x="721782" y="4433091"/>
                </a:lnTo>
                <a:lnTo>
                  <a:pt x="720414" y="4432701"/>
                </a:lnTo>
                <a:cubicBezTo>
                  <a:pt x="720549" y="4431623"/>
                  <a:pt x="722404" y="4429529"/>
                  <a:pt x="725319" y="4426776"/>
                </a:cubicBezTo>
                <a:lnTo>
                  <a:pt x="725844" y="4426319"/>
                </a:lnTo>
                <a:lnTo>
                  <a:pt x="723290" y="4418909"/>
                </a:lnTo>
                <a:lnTo>
                  <a:pt x="720823" y="4411313"/>
                </a:lnTo>
                <a:lnTo>
                  <a:pt x="707678" y="4407720"/>
                </a:lnTo>
                <a:lnTo>
                  <a:pt x="709299" y="4421931"/>
                </a:lnTo>
                <a:cubicBezTo>
                  <a:pt x="707041" y="4428374"/>
                  <a:pt x="702372" y="4432651"/>
                  <a:pt x="697323" y="4430759"/>
                </a:cubicBezTo>
                <a:cubicBezTo>
                  <a:pt x="694799" y="4429814"/>
                  <a:pt x="691407" y="4427428"/>
                  <a:pt x="687472" y="4424025"/>
                </a:cubicBezTo>
                <a:lnTo>
                  <a:pt x="686578" y="4423150"/>
                </a:lnTo>
                <a:lnTo>
                  <a:pt x="666351" y="4443667"/>
                </a:lnTo>
                <a:close/>
                <a:moveTo>
                  <a:pt x="1147369" y="2915851"/>
                </a:moveTo>
                <a:lnTo>
                  <a:pt x="1147047" y="2918457"/>
                </a:lnTo>
                <a:lnTo>
                  <a:pt x="1147940" y="2919066"/>
                </a:lnTo>
                <a:lnTo>
                  <a:pt x="1149068" y="2917365"/>
                </a:lnTo>
                <a:lnTo>
                  <a:pt x="1148070" y="2916655"/>
                </a:lnTo>
                <a:close/>
                <a:moveTo>
                  <a:pt x="1078432" y="3131621"/>
                </a:moveTo>
                <a:lnTo>
                  <a:pt x="1078822" y="3136582"/>
                </a:lnTo>
                <a:lnTo>
                  <a:pt x="1079965" y="3133082"/>
                </a:lnTo>
                <a:lnTo>
                  <a:pt x="1079457" y="3132352"/>
                </a:lnTo>
                <a:close/>
                <a:moveTo>
                  <a:pt x="1785758" y="885944"/>
                </a:moveTo>
                <a:lnTo>
                  <a:pt x="1783016" y="897975"/>
                </a:lnTo>
                <a:lnTo>
                  <a:pt x="1790098" y="903175"/>
                </a:lnTo>
                <a:lnTo>
                  <a:pt x="1800493" y="891926"/>
                </a:lnTo>
                <a:lnTo>
                  <a:pt x="1804242" y="888684"/>
                </a:lnTo>
                <a:lnTo>
                  <a:pt x="1786442" y="885285"/>
                </a:lnTo>
                <a:close/>
                <a:moveTo>
                  <a:pt x="1514782" y="1746083"/>
                </a:moveTo>
                <a:lnTo>
                  <a:pt x="1522693" y="1756634"/>
                </a:lnTo>
                <a:lnTo>
                  <a:pt x="1529906" y="1761726"/>
                </a:lnTo>
                <a:lnTo>
                  <a:pt x="1525606" y="1754124"/>
                </a:lnTo>
                <a:lnTo>
                  <a:pt x="1521679" y="1746459"/>
                </a:lnTo>
                <a:close/>
                <a:moveTo>
                  <a:pt x="512746" y="4926225"/>
                </a:moveTo>
                <a:lnTo>
                  <a:pt x="518751" y="4932055"/>
                </a:lnTo>
                <a:lnTo>
                  <a:pt x="524722" y="4924438"/>
                </a:lnTo>
                <a:lnTo>
                  <a:pt x="524721" y="4924201"/>
                </a:lnTo>
                <a:lnTo>
                  <a:pt x="519908" y="4923818"/>
                </a:lnTo>
                <a:lnTo>
                  <a:pt x="519184" y="4923905"/>
                </a:lnTo>
                <a:close/>
                <a:moveTo>
                  <a:pt x="941722" y="3563402"/>
                </a:moveTo>
                <a:lnTo>
                  <a:pt x="942249" y="3564309"/>
                </a:lnTo>
                <a:lnTo>
                  <a:pt x="942743" y="3563565"/>
                </a:lnTo>
                <a:close/>
                <a:moveTo>
                  <a:pt x="467055" y="5066596"/>
                </a:moveTo>
                <a:lnTo>
                  <a:pt x="466770" y="5075111"/>
                </a:lnTo>
                <a:lnTo>
                  <a:pt x="465822" y="5081256"/>
                </a:lnTo>
                <a:lnTo>
                  <a:pt x="501667" y="5100609"/>
                </a:lnTo>
                <a:lnTo>
                  <a:pt x="503048" y="5097094"/>
                </a:lnTo>
                <a:lnTo>
                  <a:pt x="509362" y="5076621"/>
                </a:lnTo>
                <a:lnTo>
                  <a:pt x="510577" y="5068798"/>
                </a:lnTo>
                <a:lnTo>
                  <a:pt x="496336" y="5057416"/>
                </a:lnTo>
                <a:lnTo>
                  <a:pt x="492969" y="5058371"/>
                </a:lnTo>
                <a:lnTo>
                  <a:pt x="487297" y="5062350"/>
                </a:lnTo>
                <a:lnTo>
                  <a:pt x="484267" y="5062888"/>
                </a:lnTo>
                <a:lnTo>
                  <a:pt x="485185" y="5067546"/>
                </a:lnTo>
                <a:cubicBezTo>
                  <a:pt x="486204" y="5074075"/>
                  <a:pt x="486663" y="5078635"/>
                  <a:pt x="486657" y="5080206"/>
                </a:cubicBezTo>
                <a:cubicBezTo>
                  <a:pt x="486650" y="5081776"/>
                  <a:pt x="485406" y="5080041"/>
                  <a:pt x="483410" y="5076261"/>
                </a:cubicBezTo>
                <a:lnTo>
                  <a:pt x="477580" y="5064077"/>
                </a:lnTo>
                <a:lnTo>
                  <a:pt x="471231" y="5065205"/>
                </a:lnTo>
                <a:lnTo>
                  <a:pt x="471213" y="5065202"/>
                </a:lnTo>
                <a:close/>
                <a:moveTo>
                  <a:pt x="1110281" y="3024441"/>
                </a:moveTo>
                <a:lnTo>
                  <a:pt x="1111305" y="3037453"/>
                </a:lnTo>
                <a:lnTo>
                  <a:pt x="1112194" y="3042096"/>
                </a:lnTo>
                <a:lnTo>
                  <a:pt x="1112856" y="3043934"/>
                </a:lnTo>
                <a:lnTo>
                  <a:pt x="1113049" y="3042139"/>
                </a:lnTo>
                <a:cubicBezTo>
                  <a:pt x="1113380" y="3040504"/>
                  <a:pt x="1113916" y="3041827"/>
                  <a:pt x="1114594" y="3045260"/>
                </a:cubicBezTo>
                <a:lnTo>
                  <a:pt x="1114831" y="3046834"/>
                </a:lnTo>
                <a:lnTo>
                  <a:pt x="1116755" y="3045153"/>
                </a:lnTo>
                <a:lnTo>
                  <a:pt x="1142132" y="3022770"/>
                </a:lnTo>
                <a:lnTo>
                  <a:pt x="1136987" y="3011677"/>
                </a:lnTo>
                <a:lnTo>
                  <a:pt x="1134480" y="3008837"/>
                </a:lnTo>
                <a:lnTo>
                  <a:pt x="1126059" y="3009100"/>
                </a:lnTo>
                <a:lnTo>
                  <a:pt x="1122565" y="3012158"/>
                </a:lnTo>
                <a:close/>
                <a:moveTo>
                  <a:pt x="1287084" y="2462979"/>
                </a:moveTo>
                <a:lnTo>
                  <a:pt x="1286716" y="2465153"/>
                </a:lnTo>
                <a:lnTo>
                  <a:pt x="1287862" y="2463955"/>
                </a:lnTo>
                <a:close/>
                <a:moveTo>
                  <a:pt x="587111" y="4684249"/>
                </a:moveTo>
                <a:lnTo>
                  <a:pt x="585011" y="4691153"/>
                </a:lnTo>
                <a:lnTo>
                  <a:pt x="588818" y="4689202"/>
                </a:lnTo>
                <a:close/>
                <a:moveTo>
                  <a:pt x="602632" y="4634743"/>
                </a:moveTo>
                <a:lnTo>
                  <a:pt x="610115" y="4647722"/>
                </a:lnTo>
                <a:lnTo>
                  <a:pt x="622204" y="4647120"/>
                </a:lnTo>
                <a:lnTo>
                  <a:pt x="632021" y="4642825"/>
                </a:lnTo>
                <a:lnTo>
                  <a:pt x="632407" y="4642363"/>
                </a:lnTo>
                <a:lnTo>
                  <a:pt x="630030" y="4621301"/>
                </a:lnTo>
                <a:close/>
                <a:moveTo>
                  <a:pt x="1815431" y="783338"/>
                </a:moveTo>
                <a:lnTo>
                  <a:pt x="1816855" y="796063"/>
                </a:lnTo>
                <a:lnTo>
                  <a:pt x="1826600" y="797769"/>
                </a:lnTo>
                <a:lnTo>
                  <a:pt x="1830552" y="800526"/>
                </a:lnTo>
                <a:lnTo>
                  <a:pt x="1831263" y="791864"/>
                </a:lnTo>
                <a:lnTo>
                  <a:pt x="1834472" y="764029"/>
                </a:lnTo>
                <a:lnTo>
                  <a:pt x="1832221" y="766305"/>
                </a:lnTo>
                <a:close/>
                <a:moveTo>
                  <a:pt x="635823" y="4528058"/>
                </a:moveTo>
                <a:lnTo>
                  <a:pt x="640013" y="4563891"/>
                </a:lnTo>
                <a:lnTo>
                  <a:pt x="666361" y="4549220"/>
                </a:lnTo>
                <a:lnTo>
                  <a:pt x="660503" y="4527175"/>
                </a:lnTo>
                <a:lnTo>
                  <a:pt x="657950" y="4515674"/>
                </a:lnTo>
                <a:lnTo>
                  <a:pt x="650332" y="4518638"/>
                </a:lnTo>
                <a:lnTo>
                  <a:pt x="643637" y="4520131"/>
                </a:lnTo>
                <a:close/>
                <a:moveTo>
                  <a:pt x="593567" y="4662065"/>
                </a:moveTo>
                <a:lnTo>
                  <a:pt x="589034" y="4677931"/>
                </a:lnTo>
                <a:lnTo>
                  <a:pt x="588735" y="4678914"/>
                </a:lnTo>
                <a:lnTo>
                  <a:pt x="590290" y="4685059"/>
                </a:lnTo>
                <a:lnTo>
                  <a:pt x="590895" y="4687572"/>
                </a:lnTo>
                <a:lnTo>
                  <a:pt x="605628" y="4672936"/>
                </a:lnTo>
                <a:lnTo>
                  <a:pt x="602896" y="4665771"/>
                </a:lnTo>
                <a:lnTo>
                  <a:pt x="600480" y="4660558"/>
                </a:lnTo>
                <a:close/>
                <a:moveTo>
                  <a:pt x="530267" y="4860315"/>
                </a:moveTo>
                <a:lnTo>
                  <a:pt x="531168" y="4873015"/>
                </a:lnTo>
                <a:lnTo>
                  <a:pt x="534417" y="4874458"/>
                </a:lnTo>
                <a:lnTo>
                  <a:pt x="537965" y="4878351"/>
                </a:lnTo>
                <a:lnTo>
                  <a:pt x="555587" y="4875406"/>
                </a:lnTo>
                <a:lnTo>
                  <a:pt x="559644" y="4866787"/>
                </a:lnTo>
                <a:lnTo>
                  <a:pt x="559609" y="4866690"/>
                </a:lnTo>
                <a:lnTo>
                  <a:pt x="559482" y="4866355"/>
                </a:lnTo>
                <a:lnTo>
                  <a:pt x="539923" y="4857219"/>
                </a:lnTo>
                <a:lnTo>
                  <a:pt x="532996" y="4857878"/>
                </a:lnTo>
                <a:close/>
                <a:moveTo>
                  <a:pt x="1797828" y="836226"/>
                </a:moveTo>
                <a:lnTo>
                  <a:pt x="1794567" y="849539"/>
                </a:lnTo>
                <a:lnTo>
                  <a:pt x="1796492" y="847841"/>
                </a:lnTo>
                <a:lnTo>
                  <a:pt x="1801610" y="840132"/>
                </a:lnTo>
                <a:lnTo>
                  <a:pt x="1800612" y="839419"/>
                </a:lnTo>
                <a:close/>
                <a:moveTo>
                  <a:pt x="1559344" y="1591597"/>
                </a:moveTo>
                <a:lnTo>
                  <a:pt x="1560337" y="1593420"/>
                </a:lnTo>
                <a:lnTo>
                  <a:pt x="1559919" y="1594082"/>
                </a:lnTo>
                <a:lnTo>
                  <a:pt x="1571417" y="1609416"/>
                </a:lnTo>
                <a:lnTo>
                  <a:pt x="1571687" y="1609607"/>
                </a:lnTo>
                <a:lnTo>
                  <a:pt x="1583706" y="1609727"/>
                </a:lnTo>
                <a:lnTo>
                  <a:pt x="1584960" y="1607381"/>
                </a:lnTo>
                <a:lnTo>
                  <a:pt x="1585452" y="1606046"/>
                </a:lnTo>
                <a:lnTo>
                  <a:pt x="1566263" y="1594559"/>
                </a:lnTo>
                <a:lnTo>
                  <a:pt x="1565271" y="1593732"/>
                </a:lnTo>
                <a:close/>
                <a:moveTo>
                  <a:pt x="1572964" y="1546541"/>
                </a:moveTo>
                <a:lnTo>
                  <a:pt x="1580573" y="1552303"/>
                </a:lnTo>
                <a:lnTo>
                  <a:pt x="1583234" y="1553790"/>
                </a:lnTo>
                <a:lnTo>
                  <a:pt x="1605557" y="1544070"/>
                </a:lnTo>
                <a:lnTo>
                  <a:pt x="1605740" y="1543462"/>
                </a:lnTo>
                <a:cubicBezTo>
                  <a:pt x="1607700" y="1536946"/>
                  <a:pt x="1609353" y="1531593"/>
                  <a:pt x="1610498" y="1528374"/>
                </a:cubicBezTo>
                <a:lnTo>
                  <a:pt x="1610515" y="1528339"/>
                </a:lnTo>
                <a:lnTo>
                  <a:pt x="1598959" y="1529206"/>
                </a:lnTo>
                <a:lnTo>
                  <a:pt x="1598415" y="1529229"/>
                </a:lnTo>
                <a:lnTo>
                  <a:pt x="1580681" y="1538608"/>
                </a:lnTo>
                <a:close/>
                <a:moveTo>
                  <a:pt x="1248627" y="2576166"/>
                </a:moveTo>
                <a:lnTo>
                  <a:pt x="1256236" y="2581928"/>
                </a:lnTo>
                <a:lnTo>
                  <a:pt x="1257281" y="2582512"/>
                </a:lnTo>
                <a:lnTo>
                  <a:pt x="1287185" y="2565199"/>
                </a:lnTo>
                <a:lnTo>
                  <a:pt x="1288962" y="2564327"/>
                </a:lnTo>
                <a:lnTo>
                  <a:pt x="1289557" y="2552013"/>
                </a:lnTo>
                <a:lnTo>
                  <a:pt x="1289292" y="2551129"/>
                </a:lnTo>
                <a:lnTo>
                  <a:pt x="1285830" y="2552638"/>
                </a:lnTo>
                <a:lnTo>
                  <a:pt x="1257158" y="2567803"/>
                </a:lnTo>
                <a:lnTo>
                  <a:pt x="1257176" y="2568094"/>
                </a:lnTo>
                <a:lnTo>
                  <a:pt x="1256109" y="2568475"/>
                </a:lnTo>
                <a:close/>
                <a:moveTo>
                  <a:pt x="1802670" y="816453"/>
                </a:moveTo>
                <a:lnTo>
                  <a:pt x="1802319" y="817882"/>
                </a:lnTo>
                <a:lnTo>
                  <a:pt x="1802830" y="817867"/>
                </a:lnTo>
                <a:close/>
                <a:moveTo>
                  <a:pt x="1700526" y="1139158"/>
                </a:moveTo>
                <a:lnTo>
                  <a:pt x="1700126" y="1143287"/>
                </a:lnTo>
                <a:lnTo>
                  <a:pt x="1694949" y="1157972"/>
                </a:lnTo>
                <a:lnTo>
                  <a:pt x="1695247" y="1159122"/>
                </a:lnTo>
                <a:lnTo>
                  <a:pt x="1700805" y="1157589"/>
                </a:lnTo>
                <a:close/>
                <a:moveTo>
                  <a:pt x="1387655" y="2132350"/>
                </a:moveTo>
                <a:lnTo>
                  <a:pt x="1400052" y="2131984"/>
                </a:lnTo>
                <a:lnTo>
                  <a:pt x="1400639" y="2126891"/>
                </a:lnTo>
                <a:lnTo>
                  <a:pt x="1401538" y="2122056"/>
                </a:lnTo>
                <a:lnTo>
                  <a:pt x="1398501" y="2124384"/>
                </a:lnTo>
                <a:close/>
                <a:moveTo>
                  <a:pt x="1657394" y="1274401"/>
                </a:moveTo>
                <a:lnTo>
                  <a:pt x="1659975" y="1279050"/>
                </a:lnTo>
                <a:lnTo>
                  <a:pt x="1668040" y="1278811"/>
                </a:lnTo>
                <a:lnTo>
                  <a:pt x="1660668" y="1272327"/>
                </a:lnTo>
                <a:lnTo>
                  <a:pt x="1659315" y="1269375"/>
                </a:lnTo>
                <a:close/>
                <a:moveTo>
                  <a:pt x="699910" y="4313720"/>
                </a:moveTo>
                <a:lnTo>
                  <a:pt x="710514" y="4322048"/>
                </a:lnTo>
                <a:lnTo>
                  <a:pt x="710357" y="4311702"/>
                </a:lnTo>
                <a:lnTo>
                  <a:pt x="700749" y="4312866"/>
                </a:lnTo>
                <a:close/>
                <a:moveTo>
                  <a:pt x="667959" y="4414679"/>
                </a:moveTo>
                <a:lnTo>
                  <a:pt x="664053" y="4427515"/>
                </a:lnTo>
                <a:lnTo>
                  <a:pt x="663913" y="4435690"/>
                </a:lnTo>
                <a:lnTo>
                  <a:pt x="671350" y="4427111"/>
                </a:lnTo>
                <a:lnTo>
                  <a:pt x="680369" y="4417066"/>
                </a:lnTo>
                <a:lnTo>
                  <a:pt x="674371" y="4411193"/>
                </a:lnTo>
                <a:lnTo>
                  <a:pt x="673968" y="4410709"/>
                </a:lnTo>
                <a:close/>
                <a:moveTo>
                  <a:pt x="1008535" y="3333193"/>
                </a:moveTo>
                <a:lnTo>
                  <a:pt x="1003191" y="3358260"/>
                </a:lnTo>
                <a:lnTo>
                  <a:pt x="1003971" y="3360208"/>
                </a:lnTo>
                <a:lnTo>
                  <a:pt x="1012460" y="3364306"/>
                </a:lnTo>
                <a:lnTo>
                  <a:pt x="1013583" y="3363134"/>
                </a:lnTo>
                <a:lnTo>
                  <a:pt x="1010115" y="3332417"/>
                </a:lnTo>
                <a:close/>
                <a:moveTo>
                  <a:pt x="1710609" y="1103740"/>
                </a:moveTo>
                <a:lnTo>
                  <a:pt x="1713616" y="1129450"/>
                </a:lnTo>
                <a:lnTo>
                  <a:pt x="1713849" y="1131539"/>
                </a:lnTo>
                <a:lnTo>
                  <a:pt x="1716882" y="1105236"/>
                </a:lnTo>
                <a:lnTo>
                  <a:pt x="1718197" y="1098168"/>
                </a:lnTo>
                <a:close/>
                <a:moveTo>
                  <a:pt x="1431749" y="1988911"/>
                </a:moveTo>
                <a:lnTo>
                  <a:pt x="1433775" y="2007029"/>
                </a:lnTo>
                <a:lnTo>
                  <a:pt x="1436831" y="2008736"/>
                </a:lnTo>
                <a:lnTo>
                  <a:pt x="1443656" y="2009931"/>
                </a:lnTo>
                <a:lnTo>
                  <a:pt x="1446180" y="2011692"/>
                </a:lnTo>
                <a:lnTo>
                  <a:pt x="1448824" y="2007747"/>
                </a:lnTo>
                <a:cubicBezTo>
                  <a:pt x="1452718" y="2002411"/>
                  <a:pt x="1455617" y="1998861"/>
                  <a:pt x="1456732" y="1997755"/>
                </a:cubicBezTo>
                <a:cubicBezTo>
                  <a:pt x="1457847" y="1996649"/>
                  <a:pt x="1457500" y="1998755"/>
                  <a:pt x="1456241" y="2002840"/>
                </a:cubicBezTo>
                <a:lnTo>
                  <a:pt x="1451749" y="2015578"/>
                </a:lnTo>
                <a:lnTo>
                  <a:pt x="1457038" y="2019268"/>
                </a:lnTo>
                <a:lnTo>
                  <a:pt x="1457048" y="2019282"/>
                </a:lnTo>
                <a:lnTo>
                  <a:pt x="1460974" y="2021237"/>
                </a:lnTo>
                <a:lnTo>
                  <a:pt x="1467196" y="2015417"/>
                </a:lnTo>
                <a:lnTo>
                  <a:pt x="1472210" y="2011741"/>
                </a:lnTo>
                <a:lnTo>
                  <a:pt x="1460540" y="1972713"/>
                </a:lnTo>
                <a:lnTo>
                  <a:pt x="1457080" y="1974222"/>
                </a:lnTo>
                <a:lnTo>
                  <a:pt x="1438139" y="1984237"/>
                </a:lnTo>
                <a:close/>
                <a:moveTo>
                  <a:pt x="678503" y="4377804"/>
                </a:moveTo>
                <a:lnTo>
                  <a:pt x="679070" y="4378189"/>
                </a:lnTo>
                <a:lnTo>
                  <a:pt x="680175" y="4376523"/>
                </a:lnTo>
                <a:close/>
                <a:moveTo>
                  <a:pt x="1566702" y="1556970"/>
                </a:moveTo>
                <a:lnTo>
                  <a:pt x="1570076" y="1559519"/>
                </a:lnTo>
                <a:lnTo>
                  <a:pt x="1575620" y="1557105"/>
                </a:lnTo>
                <a:lnTo>
                  <a:pt x="1568929" y="1552333"/>
                </a:lnTo>
                <a:close/>
                <a:moveTo>
                  <a:pt x="515294" y="4894536"/>
                </a:moveTo>
                <a:lnTo>
                  <a:pt x="512493" y="4906117"/>
                </a:lnTo>
                <a:lnTo>
                  <a:pt x="523680" y="4912158"/>
                </a:lnTo>
                <a:lnTo>
                  <a:pt x="524637" y="4912065"/>
                </a:lnTo>
                <a:lnTo>
                  <a:pt x="524543" y="4898463"/>
                </a:lnTo>
                <a:lnTo>
                  <a:pt x="519658" y="4893073"/>
                </a:lnTo>
                <a:close/>
                <a:moveTo>
                  <a:pt x="1502467" y="1760306"/>
                </a:moveTo>
                <a:lnTo>
                  <a:pt x="1508637" y="1766053"/>
                </a:lnTo>
                <a:lnTo>
                  <a:pt x="1508422" y="1764915"/>
                </a:lnTo>
                <a:lnTo>
                  <a:pt x="1504594" y="1756619"/>
                </a:lnTo>
                <a:close/>
                <a:moveTo>
                  <a:pt x="1457275" y="1903200"/>
                </a:moveTo>
                <a:lnTo>
                  <a:pt x="1458298" y="1916210"/>
                </a:lnTo>
                <a:cubicBezTo>
                  <a:pt x="1459302" y="1923955"/>
                  <a:pt x="1460881" y="1932643"/>
                  <a:pt x="1463411" y="1942900"/>
                </a:cubicBezTo>
                <a:lnTo>
                  <a:pt x="1465515" y="1951229"/>
                </a:lnTo>
                <a:lnTo>
                  <a:pt x="1472745" y="1947203"/>
                </a:lnTo>
                <a:cubicBezTo>
                  <a:pt x="1480756" y="1943300"/>
                  <a:pt x="1487738" y="1940117"/>
                  <a:pt x="1493109" y="1937796"/>
                </a:cubicBezTo>
                <a:lnTo>
                  <a:pt x="1500992" y="1934648"/>
                </a:lnTo>
                <a:lnTo>
                  <a:pt x="1502981" y="1932673"/>
                </a:lnTo>
                <a:lnTo>
                  <a:pt x="1500250" y="1925509"/>
                </a:lnTo>
                <a:cubicBezTo>
                  <a:pt x="1495242" y="1912950"/>
                  <a:pt x="1489795" y="1900511"/>
                  <a:pt x="1483981" y="1890435"/>
                </a:cubicBezTo>
                <a:lnTo>
                  <a:pt x="1483460" y="1889843"/>
                </a:lnTo>
                <a:lnTo>
                  <a:pt x="1477949" y="1889460"/>
                </a:lnTo>
                <a:lnTo>
                  <a:pt x="1471783" y="1888969"/>
                </a:lnTo>
                <a:lnTo>
                  <a:pt x="1469559" y="1890916"/>
                </a:lnTo>
                <a:close/>
                <a:moveTo>
                  <a:pt x="467542" y="5044494"/>
                </a:moveTo>
                <a:lnTo>
                  <a:pt x="467641" y="5049136"/>
                </a:lnTo>
                <a:lnTo>
                  <a:pt x="467582" y="5050892"/>
                </a:lnTo>
                <a:lnTo>
                  <a:pt x="471677" y="5051147"/>
                </a:lnTo>
                <a:lnTo>
                  <a:pt x="468338" y="5043673"/>
                </a:lnTo>
                <a:close/>
                <a:moveTo>
                  <a:pt x="1042211" y="3219708"/>
                </a:moveTo>
                <a:lnTo>
                  <a:pt x="1050391" y="3216648"/>
                </a:lnTo>
                <a:lnTo>
                  <a:pt x="1058576" y="3213967"/>
                </a:lnTo>
                <a:lnTo>
                  <a:pt x="1059063" y="3211696"/>
                </a:lnTo>
                <a:lnTo>
                  <a:pt x="1055034" y="3209854"/>
                </a:lnTo>
                <a:lnTo>
                  <a:pt x="1048366" y="3213380"/>
                </a:lnTo>
                <a:close/>
                <a:moveTo>
                  <a:pt x="1151384" y="2872241"/>
                </a:moveTo>
                <a:lnTo>
                  <a:pt x="1151029" y="2879507"/>
                </a:lnTo>
                <a:lnTo>
                  <a:pt x="1155149" y="2881558"/>
                </a:lnTo>
                <a:lnTo>
                  <a:pt x="1165317" y="2875347"/>
                </a:lnTo>
                <a:lnTo>
                  <a:pt x="1161675" y="2863165"/>
                </a:lnTo>
                <a:lnTo>
                  <a:pt x="1160933" y="2862556"/>
                </a:lnTo>
                <a:close/>
                <a:moveTo>
                  <a:pt x="1238555" y="2594909"/>
                </a:moveTo>
                <a:lnTo>
                  <a:pt x="1248652" y="2587508"/>
                </a:lnTo>
                <a:lnTo>
                  <a:pt x="1250706" y="2586319"/>
                </a:lnTo>
                <a:lnTo>
                  <a:pt x="1244593" y="2581958"/>
                </a:lnTo>
                <a:lnTo>
                  <a:pt x="1241106" y="2589218"/>
                </a:lnTo>
                <a:close/>
                <a:moveTo>
                  <a:pt x="1405079" y="2064587"/>
                </a:moveTo>
                <a:lnTo>
                  <a:pt x="1406781" y="2067967"/>
                </a:lnTo>
                <a:lnTo>
                  <a:pt x="1410613" y="2063382"/>
                </a:lnTo>
                <a:close/>
                <a:moveTo>
                  <a:pt x="1174722" y="2795077"/>
                </a:moveTo>
                <a:lnTo>
                  <a:pt x="1176855" y="2797102"/>
                </a:lnTo>
                <a:lnTo>
                  <a:pt x="1180448" y="2797754"/>
                </a:lnTo>
                <a:lnTo>
                  <a:pt x="1180657" y="2793431"/>
                </a:lnTo>
                <a:lnTo>
                  <a:pt x="1180800" y="2792094"/>
                </a:lnTo>
                <a:close/>
                <a:moveTo>
                  <a:pt x="919653" y="3604222"/>
                </a:moveTo>
                <a:lnTo>
                  <a:pt x="927794" y="3610089"/>
                </a:lnTo>
                <a:lnTo>
                  <a:pt x="927943" y="3609242"/>
                </a:lnTo>
                <a:lnTo>
                  <a:pt x="921884" y="3603354"/>
                </a:lnTo>
                <a:close/>
                <a:moveTo>
                  <a:pt x="521305" y="4868636"/>
                </a:moveTo>
                <a:lnTo>
                  <a:pt x="524360" y="4869993"/>
                </a:lnTo>
                <a:lnTo>
                  <a:pt x="524339" y="4865613"/>
                </a:lnTo>
                <a:lnTo>
                  <a:pt x="523175" y="4866652"/>
                </a:lnTo>
                <a:close/>
                <a:moveTo>
                  <a:pt x="1296349" y="2408165"/>
                </a:moveTo>
                <a:lnTo>
                  <a:pt x="1294490" y="2418918"/>
                </a:lnTo>
                <a:lnTo>
                  <a:pt x="1293613" y="2424159"/>
                </a:lnTo>
                <a:lnTo>
                  <a:pt x="1295838" y="2432965"/>
                </a:lnTo>
                <a:lnTo>
                  <a:pt x="1302084" y="2437323"/>
                </a:lnTo>
                <a:lnTo>
                  <a:pt x="1303377" y="2436661"/>
                </a:lnTo>
                <a:lnTo>
                  <a:pt x="1303964" y="2423993"/>
                </a:lnTo>
                <a:lnTo>
                  <a:pt x="1307547" y="2407304"/>
                </a:lnTo>
                <a:lnTo>
                  <a:pt x="1306154" y="2406079"/>
                </a:lnTo>
                <a:close/>
                <a:moveTo>
                  <a:pt x="1736713" y="1009275"/>
                </a:moveTo>
                <a:lnTo>
                  <a:pt x="1733025" y="1031157"/>
                </a:lnTo>
                <a:lnTo>
                  <a:pt x="1732296" y="1035218"/>
                </a:lnTo>
                <a:lnTo>
                  <a:pt x="1733515" y="1033761"/>
                </a:lnTo>
                <a:lnTo>
                  <a:pt x="1736793" y="1009280"/>
                </a:lnTo>
                <a:close/>
                <a:moveTo>
                  <a:pt x="1373621" y="2160024"/>
                </a:moveTo>
                <a:lnTo>
                  <a:pt x="1375539" y="2167419"/>
                </a:lnTo>
                <a:lnTo>
                  <a:pt x="1376160" y="2166872"/>
                </a:lnTo>
                <a:lnTo>
                  <a:pt x="1376098" y="2162794"/>
                </a:lnTo>
                <a:close/>
                <a:moveTo>
                  <a:pt x="518090" y="4874647"/>
                </a:moveTo>
                <a:lnTo>
                  <a:pt x="517847" y="4877999"/>
                </a:lnTo>
                <a:lnTo>
                  <a:pt x="521177" y="4883988"/>
                </a:lnTo>
                <a:lnTo>
                  <a:pt x="524434" y="4882807"/>
                </a:lnTo>
                <a:lnTo>
                  <a:pt x="524397" y="4877443"/>
                </a:lnTo>
                <a:lnTo>
                  <a:pt x="524392" y="4876451"/>
                </a:lnTo>
                <a:close/>
                <a:moveTo>
                  <a:pt x="473957" y="5013269"/>
                </a:moveTo>
                <a:lnTo>
                  <a:pt x="474470" y="5019024"/>
                </a:lnTo>
                <a:lnTo>
                  <a:pt x="491041" y="5032238"/>
                </a:lnTo>
                <a:lnTo>
                  <a:pt x="500915" y="5003363"/>
                </a:lnTo>
                <a:lnTo>
                  <a:pt x="486449" y="4999472"/>
                </a:lnTo>
                <a:close/>
                <a:moveTo>
                  <a:pt x="1826668" y="718423"/>
                </a:moveTo>
                <a:lnTo>
                  <a:pt x="1818071" y="754709"/>
                </a:lnTo>
                <a:lnTo>
                  <a:pt x="1815414" y="765349"/>
                </a:lnTo>
                <a:lnTo>
                  <a:pt x="1822477" y="761886"/>
                </a:lnTo>
                <a:lnTo>
                  <a:pt x="1829475" y="754093"/>
                </a:lnTo>
                <a:lnTo>
                  <a:pt x="1836459" y="746802"/>
                </a:lnTo>
                <a:lnTo>
                  <a:pt x="1837052" y="741660"/>
                </a:lnTo>
                <a:lnTo>
                  <a:pt x="1837647" y="738462"/>
                </a:lnTo>
                <a:lnTo>
                  <a:pt x="1834907" y="714197"/>
                </a:lnTo>
                <a:close/>
                <a:moveTo>
                  <a:pt x="558690" y="4743008"/>
                </a:moveTo>
                <a:lnTo>
                  <a:pt x="559539" y="4753806"/>
                </a:lnTo>
                <a:lnTo>
                  <a:pt x="560739" y="4760065"/>
                </a:lnTo>
                <a:lnTo>
                  <a:pt x="569246" y="4764299"/>
                </a:lnTo>
                <a:lnTo>
                  <a:pt x="576939" y="4767999"/>
                </a:lnTo>
                <a:lnTo>
                  <a:pt x="578050" y="4767018"/>
                </a:lnTo>
                <a:lnTo>
                  <a:pt x="573969" y="4763576"/>
                </a:lnTo>
                <a:cubicBezTo>
                  <a:pt x="571337" y="4761271"/>
                  <a:pt x="570183" y="4760113"/>
                  <a:pt x="570905" y="4760420"/>
                </a:cubicBezTo>
                <a:cubicBezTo>
                  <a:pt x="571625" y="4760726"/>
                  <a:pt x="574208" y="4762327"/>
                  <a:pt x="578259" y="4764977"/>
                </a:cubicBezTo>
                <a:lnTo>
                  <a:pt x="578856" y="4765376"/>
                </a:lnTo>
                <a:lnTo>
                  <a:pt x="571820" y="4741851"/>
                </a:lnTo>
                <a:lnTo>
                  <a:pt x="558798" y="4742900"/>
                </a:lnTo>
                <a:close/>
                <a:moveTo>
                  <a:pt x="1226719" y="2621844"/>
                </a:moveTo>
                <a:lnTo>
                  <a:pt x="1223411" y="2641468"/>
                </a:lnTo>
                <a:lnTo>
                  <a:pt x="1222203" y="2648197"/>
                </a:lnTo>
                <a:lnTo>
                  <a:pt x="1231553" y="2664415"/>
                </a:lnTo>
                <a:lnTo>
                  <a:pt x="1237341" y="2658150"/>
                </a:lnTo>
                <a:lnTo>
                  <a:pt x="1250720" y="2646575"/>
                </a:lnTo>
                <a:lnTo>
                  <a:pt x="1253588" y="2636512"/>
                </a:lnTo>
                <a:cubicBezTo>
                  <a:pt x="1256406" y="2627416"/>
                  <a:pt x="1258656" y="2620753"/>
                  <a:pt x="1259514" y="2618353"/>
                </a:cubicBezTo>
                <a:cubicBezTo>
                  <a:pt x="1261230" y="2613554"/>
                  <a:pt x="1261011" y="2623297"/>
                  <a:pt x="1259994" y="2636711"/>
                </a:cubicBezTo>
                <a:lnTo>
                  <a:pt x="1259744" y="2639417"/>
                </a:lnTo>
                <a:lnTo>
                  <a:pt x="1269430" y="2633500"/>
                </a:lnTo>
                <a:lnTo>
                  <a:pt x="1280481" y="2617008"/>
                </a:lnTo>
                <a:lnTo>
                  <a:pt x="1287920" y="2607609"/>
                </a:lnTo>
                <a:lnTo>
                  <a:pt x="1266583" y="2597643"/>
                </a:lnTo>
                <a:lnTo>
                  <a:pt x="1265342" y="2596758"/>
                </a:lnTo>
                <a:lnTo>
                  <a:pt x="1261743" y="2599390"/>
                </a:lnTo>
                <a:cubicBezTo>
                  <a:pt x="1252874" y="2605948"/>
                  <a:pt x="1245026" y="2610477"/>
                  <a:pt x="1237197" y="2615040"/>
                </a:cubicBezTo>
                <a:close/>
                <a:moveTo>
                  <a:pt x="1193936" y="2725416"/>
                </a:moveTo>
                <a:lnTo>
                  <a:pt x="1199484" y="2746937"/>
                </a:lnTo>
                <a:lnTo>
                  <a:pt x="1201418" y="2754399"/>
                </a:lnTo>
                <a:lnTo>
                  <a:pt x="1210431" y="2748099"/>
                </a:lnTo>
                <a:cubicBezTo>
                  <a:pt x="1213386" y="2747338"/>
                  <a:pt x="1217367" y="2747178"/>
                  <a:pt x="1222006" y="2747297"/>
                </a:cubicBezTo>
                <a:lnTo>
                  <a:pt x="1228030" y="2747634"/>
                </a:lnTo>
                <a:lnTo>
                  <a:pt x="1231426" y="2743717"/>
                </a:lnTo>
                <a:lnTo>
                  <a:pt x="1232298" y="2736151"/>
                </a:lnTo>
                <a:lnTo>
                  <a:pt x="1235930" y="2716628"/>
                </a:lnTo>
                <a:lnTo>
                  <a:pt x="1236081" y="2713370"/>
                </a:lnTo>
                <a:lnTo>
                  <a:pt x="1233619" y="2706910"/>
                </a:lnTo>
                <a:lnTo>
                  <a:pt x="1217965" y="2714937"/>
                </a:lnTo>
                <a:close/>
                <a:moveTo>
                  <a:pt x="1161704" y="2827737"/>
                </a:moveTo>
                <a:lnTo>
                  <a:pt x="1164845" y="2839919"/>
                </a:lnTo>
                <a:lnTo>
                  <a:pt x="1170257" y="2838763"/>
                </a:lnTo>
                <a:lnTo>
                  <a:pt x="1176932" y="2831328"/>
                </a:lnTo>
                <a:lnTo>
                  <a:pt x="1178925" y="2829248"/>
                </a:lnTo>
                <a:lnTo>
                  <a:pt x="1178954" y="2828629"/>
                </a:lnTo>
                <a:lnTo>
                  <a:pt x="1174853" y="2822002"/>
                </a:lnTo>
                <a:close/>
                <a:moveTo>
                  <a:pt x="1306996" y="2366179"/>
                </a:moveTo>
                <a:lnTo>
                  <a:pt x="1307246" y="2366746"/>
                </a:lnTo>
                <a:lnTo>
                  <a:pt x="1308756" y="2365425"/>
                </a:lnTo>
                <a:lnTo>
                  <a:pt x="1308090" y="2364670"/>
                </a:lnTo>
                <a:lnTo>
                  <a:pt x="1307260" y="2365397"/>
                </a:lnTo>
                <a:close/>
                <a:moveTo>
                  <a:pt x="1663563" y="1234233"/>
                </a:moveTo>
                <a:lnTo>
                  <a:pt x="1667071" y="1242185"/>
                </a:lnTo>
                <a:lnTo>
                  <a:pt x="1668387" y="1240523"/>
                </a:lnTo>
                <a:lnTo>
                  <a:pt x="1668019" y="1244334"/>
                </a:lnTo>
                <a:lnTo>
                  <a:pt x="1668824" y="1246159"/>
                </a:lnTo>
                <a:lnTo>
                  <a:pt x="1682236" y="1231219"/>
                </a:lnTo>
                <a:lnTo>
                  <a:pt x="1683564" y="1218865"/>
                </a:lnTo>
                <a:cubicBezTo>
                  <a:pt x="1683894" y="1217230"/>
                  <a:pt x="1684431" y="1218554"/>
                  <a:pt x="1685108" y="1221987"/>
                </a:cubicBezTo>
                <a:lnTo>
                  <a:pt x="1685889" y="1227149"/>
                </a:lnTo>
                <a:lnTo>
                  <a:pt x="1696820" y="1214973"/>
                </a:lnTo>
                <a:lnTo>
                  <a:pt x="1703087" y="1208432"/>
                </a:lnTo>
                <a:lnTo>
                  <a:pt x="1699981" y="1198877"/>
                </a:lnTo>
                <a:lnTo>
                  <a:pt x="1687939" y="1210477"/>
                </a:lnTo>
                <a:lnTo>
                  <a:pt x="1666725" y="1224874"/>
                </a:lnTo>
                <a:close/>
                <a:moveTo>
                  <a:pt x="1483496" y="1804927"/>
                </a:moveTo>
                <a:lnTo>
                  <a:pt x="1485190" y="1806702"/>
                </a:lnTo>
                <a:lnTo>
                  <a:pt x="1495997" y="1803539"/>
                </a:lnTo>
                <a:close/>
                <a:moveTo>
                  <a:pt x="620699" y="4543400"/>
                </a:moveTo>
                <a:lnTo>
                  <a:pt x="620869" y="4543784"/>
                </a:lnTo>
                <a:cubicBezTo>
                  <a:pt x="624790" y="4553999"/>
                  <a:pt x="624734" y="4562396"/>
                  <a:pt x="622220" y="4566210"/>
                </a:cubicBezTo>
                <a:lnTo>
                  <a:pt x="618471" y="4567548"/>
                </a:lnTo>
                <a:lnTo>
                  <a:pt x="628036" y="4567263"/>
                </a:lnTo>
                <a:lnTo>
                  <a:pt x="627967" y="4562689"/>
                </a:lnTo>
                <a:lnTo>
                  <a:pt x="629323" y="4534650"/>
                </a:lnTo>
                <a:close/>
                <a:moveTo>
                  <a:pt x="1516932" y="1696932"/>
                </a:moveTo>
                <a:lnTo>
                  <a:pt x="1519585" y="1706239"/>
                </a:lnTo>
                <a:lnTo>
                  <a:pt x="1520558" y="1706935"/>
                </a:lnTo>
                <a:lnTo>
                  <a:pt x="1527127" y="1695160"/>
                </a:lnTo>
                <a:close/>
                <a:moveTo>
                  <a:pt x="1061105" y="3143880"/>
                </a:moveTo>
                <a:lnTo>
                  <a:pt x="1062029" y="3144547"/>
                </a:lnTo>
                <a:lnTo>
                  <a:pt x="1069118" y="3149676"/>
                </a:lnTo>
                <a:lnTo>
                  <a:pt x="1066599" y="3138324"/>
                </a:lnTo>
                <a:close/>
                <a:moveTo>
                  <a:pt x="1544378" y="1609222"/>
                </a:moveTo>
                <a:lnTo>
                  <a:pt x="1553294" y="1609349"/>
                </a:lnTo>
                <a:lnTo>
                  <a:pt x="1551157" y="1604717"/>
                </a:lnTo>
                <a:close/>
                <a:moveTo>
                  <a:pt x="1489932" y="1782038"/>
                </a:moveTo>
                <a:lnTo>
                  <a:pt x="1505289" y="1793033"/>
                </a:lnTo>
                <a:lnTo>
                  <a:pt x="1506094" y="1793611"/>
                </a:lnTo>
                <a:lnTo>
                  <a:pt x="1510951" y="1789814"/>
                </a:lnTo>
                <a:lnTo>
                  <a:pt x="1501912" y="1786787"/>
                </a:lnTo>
                <a:lnTo>
                  <a:pt x="1494211" y="1774618"/>
                </a:lnTo>
                <a:close/>
                <a:moveTo>
                  <a:pt x="1030592" y="3240026"/>
                </a:moveTo>
                <a:lnTo>
                  <a:pt x="1040047" y="3254721"/>
                </a:lnTo>
                <a:lnTo>
                  <a:pt x="1045722" y="3259410"/>
                </a:lnTo>
                <a:lnTo>
                  <a:pt x="1049377" y="3259616"/>
                </a:lnTo>
                <a:lnTo>
                  <a:pt x="1057716" y="3249997"/>
                </a:lnTo>
                <a:lnTo>
                  <a:pt x="1056439" y="3246678"/>
                </a:lnTo>
                <a:lnTo>
                  <a:pt x="1056683" y="3241417"/>
                </a:lnTo>
                <a:lnTo>
                  <a:pt x="1042137" y="3231042"/>
                </a:lnTo>
                <a:lnTo>
                  <a:pt x="1033173" y="3234270"/>
                </a:lnTo>
                <a:lnTo>
                  <a:pt x="1033129" y="3234362"/>
                </a:lnTo>
                <a:close/>
                <a:moveTo>
                  <a:pt x="1456476" y="1887752"/>
                </a:moveTo>
                <a:lnTo>
                  <a:pt x="1456488" y="1888276"/>
                </a:lnTo>
                <a:lnTo>
                  <a:pt x="1456953" y="1887790"/>
                </a:lnTo>
                <a:close/>
                <a:moveTo>
                  <a:pt x="1076573" y="3093611"/>
                </a:moveTo>
                <a:lnTo>
                  <a:pt x="1076676" y="3095096"/>
                </a:lnTo>
                <a:lnTo>
                  <a:pt x="1083158" y="3093263"/>
                </a:lnTo>
                <a:close/>
                <a:moveTo>
                  <a:pt x="1108804" y="2991290"/>
                </a:moveTo>
                <a:lnTo>
                  <a:pt x="1108883" y="2992452"/>
                </a:lnTo>
                <a:lnTo>
                  <a:pt x="1112938" y="2992170"/>
                </a:lnTo>
                <a:lnTo>
                  <a:pt x="1118963" y="2992508"/>
                </a:lnTo>
                <a:lnTo>
                  <a:pt x="1119504" y="2991882"/>
                </a:lnTo>
                <a:lnTo>
                  <a:pt x="1118529" y="2990778"/>
                </a:lnTo>
                <a:close/>
                <a:moveTo>
                  <a:pt x="1384244" y="2116023"/>
                </a:moveTo>
                <a:lnTo>
                  <a:pt x="1384851" y="2121217"/>
                </a:lnTo>
                <a:lnTo>
                  <a:pt x="1403385" y="2112132"/>
                </a:lnTo>
                <a:lnTo>
                  <a:pt x="1404728" y="2104911"/>
                </a:lnTo>
                <a:lnTo>
                  <a:pt x="1404061" y="2103159"/>
                </a:lnTo>
                <a:close/>
                <a:moveTo>
                  <a:pt x="1868419" y="577911"/>
                </a:moveTo>
                <a:lnTo>
                  <a:pt x="1867187" y="585039"/>
                </a:lnTo>
                <a:lnTo>
                  <a:pt x="1870743" y="582980"/>
                </a:lnTo>
                <a:close/>
                <a:moveTo>
                  <a:pt x="528000" y="4832892"/>
                </a:moveTo>
                <a:lnTo>
                  <a:pt x="528300" y="4836511"/>
                </a:lnTo>
                <a:lnTo>
                  <a:pt x="537055" y="4828338"/>
                </a:lnTo>
                <a:cubicBezTo>
                  <a:pt x="541010" y="4826627"/>
                  <a:pt x="543895" y="4828800"/>
                  <a:pt x="545015" y="4832715"/>
                </a:cubicBezTo>
                <a:lnTo>
                  <a:pt x="542696" y="4845787"/>
                </a:lnTo>
                <a:lnTo>
                  <a:pt x="552735" y="4848634"/>
                </a:lnTo>
                <a:lnTo>
                  <a:pt x="552561" y="4848174"/>
                </a:lnTo>
                <a:cubicBezTo>
                  <a:pt x="552299" y="4841549"/>
                  <a:pt x="556732" y="4829980"/>
                  <a:pt x="561673" y="4820640"/>
                </a:cubicBezTo>
                <a:lnTo>
                  <a:pt x="563182" y="4818266"/>
                </a:lnTo>
                <a:lnTo>
                  <a:pt x="558932" y="4811549"/>
                </a:lnTo>
                <a:lnTo>
                  <a:pt x="558319" y="4811816"/>
                </a:lnTo>
                <a:lnTo>
                  <a:pt x="543955" y="4819414"/>
                </a:lnTo>
                <a:lnTo>
                  <a:pt x="543503" y="4819850"/>
                </a:lnTo>
                <a:close/>
                <a:moveTo>
                  <a:pt x="1051906" y="3169229"/>
                </a:moveTo>
                <a:lnTo>
                  <a:pt x="1057692" y="3171209"/>
                </a:lnTo>
                <a:lnTo>
                  <a:pt x="1058689" y="3170131"/>
                </a:lnTo>
                <a:lnTo>
                  <a:pt x="1062438" y="3166889"/>
                </a:lnTo>
                <a:lnTo>
                  <a:pt x="1055676" y="3165598"/>
                </a:lnTo>
                <a:close/>
                <a:moveTo>
                  <a:pt x="1831250" y="693720"/>
                </a:moveTo>
                <a:lnTo>
                  <a:pt x="1830908" y="695803"/>
                </a:lnTo>
                <a:lnTo>
                  <a:pt x="1831732" y="694985"/>
                </a:lnTo>
                <a:close/>
                <a:moveTo>
                  <a:pt x="906589" y="3627216"/>
                </a:moveTo>
                <a:lnTo>
                  <a:pt x="904530" y="3634340"/>
                </a:lnTo>
                <a:lnTo>
                  <a:pt x="904249" y="3664573"/>
                </a:lnTo>
                <a:lnTo>
                  <a:pt x="926599" y="3661644"/>
                </a:lnTo>
                <a:lnTo>
                  <a:pt x="944385" y="3656350"/>
                </a:lnTo>
                <a:lnTo>
                  <a:pt x="944414" y="3645316"/>
                </a:lnTo>
                <a:lnTo>
                  <a:pt x="943493" y="3645836"/>
                </a:lnTo>
                <a:cubicBezTo>
                  <a:pt x="923928" y="3655643"/>
                  <a:pt x="910044" y="3648910"/>
                  <a:pt x="925047" y="3635547"/>
                </a:cubicBezTo>
                <a:lnTo>
                  <a:pt x="930428" y="3632409"/>
                </a:lnTo>
                <a:lnTo>
                  <a:pt x="924175" y="3628488"/>
                </a:lnTo>
                <a:lnTo>
                  <a:pt x="909531" y="3627419"/>
                </a:lnTo>
                <a:close/>
                <a:moveTo>
                  <a:pt x="1707978" y="1081239"/>
                </a:moveTo>
                <a:lnTo>
                  <a:pt x="1709188" y="1091592"/>
                </a:lnTo>
                <a:lnTo>
                  <a:pt x="1720446" y="1086073"/>
                </a:lnTo>
                <a:lnTo>
                  <a:pt x="1720971" y="1083256"/>
                </a:lnTo>
                <a:lnTo>
                  <a:pt x="1718203" y="1075995"/>
                </a:lnTo>
                <a:close/>
                <a:moveTo>
                  <a:pt x="1270856" y="2467679"/>
                </a:moveTo>
                <a:lnTo>
                  <a:pt x="1270893" y="2467678"/>
                </a:lnTo>
                <a:lnTo>
                  <a:pt x="1270885" y="2467602"/>
                </a:lnTo>
                <a:close/>
                <a:moveTo>
                  <a:pt x="449740" y="5072573"/>
                </a:moveTo>
                <a:lnTo>
                  <a:pt x="452433" y="5074027"/>
                </a:lnTo>
                <a:lnTo>
                  <a:pt x="452985" y="5071435"/>
                </a:lnTo>
                <a:close/>
                <a:moveTo>
                  <a:pt x="1481485" y="1796683"/>
                </a:moveTo>
                <a:lnTo>
                  <a:pt x="1489693" y="1797827"/>
                </a:lnTo>
                <a:lnTo>
                  <a:pt x="1497790" y="1796687"/>
                </a:lnTo>
                <a:lnTo>
                  <a:pt x="1488155" y="1790681"/>
                </a:lnTo>
                <a:lnTo>
                  <a:pt x="1485820" y="1789168"/>
                </a:lnTo>
                <a:close/>
                <a:moveTo>
                  <a:pt x="1843661" y="646263"/>
                </a:moveTo>
                <a:lnTo>
                  <a:pt x="1846269" y="668570"/>
                </a:lnTo>
                <a:lnTo>
                  <a:pt x="1847303" y="677821"/>
                </a:lnTo>
                <a:lnTo>
                  <a:pt x="1848138" y="676823"/>
                </a:lnTo>
                <a:lnTo>
                  <a:pt x="1850523" y="647793"/>
                </a:lnTo>
                <a:lnTo>
                  <a:pt x="1846732" y="647087"/>
                </a:lnTo>
                <a:close/>
                <a:moveTo>
                  <a:pt x="559573" y="4722159"/>
                </a:moveTo>
                <a:lnTo>
                  <a:pt x="559205" y="4724331"/>
                </a:lnTo>
                <a:lnTo>
                  <a:pt x="560352" y="4723134"/>
                </a:lnTo>
                <a:close/>
                <a:moveTo>
                  <a:pt x="682515" y="4331367"/>
                </a:moveTo>
                <a:lnTo>
                  <a:pt x="682158" y="4338631"/>
                </a:lnTo>
                <a:lnTo>
                  <a:pt x="686279" y="4340682"/>
                </a:lnTo>
                <a:lnTo>
                  <a:pt x="696448" y="4334470"/>
                </a:lnTo>
                <a:lnTo>
                  <a:pt x="692805" y="4322290"/>
                </a:lnTo>
                <a:lnTo>
                  <a:pt x="692062" y="4321679"/>
                </a:lnTo>
                <a:close/>
                <a:moveTo>
                  <a:pt x="1729059" y="1008742"/>
                </a:moveTo>
                <a:lnTo>
                  <a:pt x="1730475" y="1009448"/>
                </a:lnTo>
                <a:lnTo>
                  <a:pt x="1730509" y="1009470"/>
                </a:lnTo>
                <a:lnTo>
                  <a:pt x="1730561" y="1008844"/>
                </a:lnTo>
                <a:close/>
                <a:moveTo>
                  <a:pt x="1020814" y="3255225"/>
                </a:moveTo>
                <a:lnTo>
                  <a:pt x="1019084" y="3266337"/>
                </a:lnTo>
                <a:lnTo>
                  <a:pt x="1020643" y="3279671"/>
                </a:lnTo>
                <a:lnTo>
                  <a:pt x="1031592" y="3280613"/>
                </a:lnTo>
                <a:lnTo>
                  <a:pt x="1033938" y="3277841"/>
                </a:lnTo>
                <a:lnTo>
                  <a:pt x="1021970" y="3277434"/>
                </a:lnTo>
                <a:cubicBezTo>
                  <a:pt x="1017963" y="3275846"/>
                  <a:pt x="1017459" y="3272271"/>
                  <a:pt x="1019435" y="3268711"/>
                </a:cubicBezTo>
                <a:lnTo>
                  <a:pt x="1030315" y="3261103"/>
                </a:lnTo>
                <a:lnTo>
                  <a:pt x="1025228" y="3251994"/>
                </a:lnTo>
                <a:lnTo>
                  <a:pt x="1025026" y="3252441"/>
                </a:lnTo>
                <a:close/>
                <a:moveTo>
                  <a:pt x="592865" y="4613422"/>
                </a:moveTo>
                <a:lnTo>
                  <a:pt x="592672" y="4614563"/>
                </a:lnTo>
                <a:lnTo>
                  <a:pt x="593731" y="4613629"/>
                </a:lnTo>
                <a:lnTo>
                  <a:pt x="594051" y="4612652"/>
                </a:lnTo>
                <a:close/>
                <a:moveTo>
                  <a:pt x="705852" y="4254202"/>
                </a:moveTo>
                <a:lnTo>
                  <a:pt x="707985" y="4256226"/>
                </a:lnTo>
                <a:lnTo>
                  <a:pt x="711577" y="4256878"/>
                </a:lnTo>
                <a:lnTo>
                  <a:pt x="711786" y="4252554"/>
                </a:lnTo>
                <a:lnTo>
                  <a:pt x="711930" y="4251219"/>
                </a:lnTo>
                <a:close/>
                <a:moveTo>
                  <a:pt x="472349" y="4995233"/>
                </a:moveTo>
                <a:lnTo>
                  <a:pt x="472880" y="5001185"/>
                </a:lnTo>
                <a:lnTo>
                  <a:pt x="475942" y="4996420"/>
                </a:lnTo>
                <a:close/>
                <a:moveTo>
                  <a:pt x="1593669" y="1435150"/>
                </a:moveTo>
                <a:lnTo>
                  <a:pt x="1595357" y="1441655"/>
                </a:lnTo>
                <a:lnTo>
                  <a:pt x="1595616" y="1441474"/>
                </a:lnTo>
                <a:lnTo>
                  <a:pt x="1594833" y="1434534"/>
                </a:lnTo>
                <a:close/>
                <a:moveTo>
                  <a:pt x="1234650" y="2574866"/>
                </a:moveTo>
                <a:lnTo>
                  <a:pt x="1234181" y="2577575"/>
                </a:lnTo>
                <a:lnTo>
                  <a:pt x="1235552" y="2575510"/>
                </a:lnTo>
                <a:close/>
                <a:moveTo>
                  <a:pt x="1135930" y="2887916"/>
                </a:moveTo>
                <a:lnTo>
                  <a:pt x="1139111" y="2893648"/>
                </a:lnTo>
                <a:lnTo>
                  <a:pt x="1141653" y="2891449"/>
                </a:lnTo>
                <a:lnTo>
                  <a:pt x="1143531" y="2884858"/>
                </a:lnTo>
                <a:lnTo>
                  <a:pt x="1140392" y="2883392"/>
                </a:lnTo>
                <a:lnTo>
                  <a:pt x="1136628" y="2887211"/>
                </a:lnTo>
                <a:close/>
                <a:moveTo>
                  <a:pt x="1411317" y="2013113"/>
                </a:moveTo>
                <a:lnTo>
                  <a:pt x="1418284" y="2011191"/>
                </a:lnTo>
                <a:lnTo>
                  <a:pt x="1418193" y="2005219"/>
                </a:lnTo>
                <a:lnTo>
                  <a:pt x="1415840" y="2003542"/>
                </a:lnTo>
                <a:lnTo>
                  <a:pt x="1412354" y="2010802"/>
                </a:lnTo>
                <a:close/>
                <a:moveTo>
                  <a:pt x="1455796" y="1870048"/>
                </a:moveTo>
                <a:lnTo>
                  <a:pt x="1456212" y="1876051"/>
                </a:lnTo>
                <a:lnTo>
                  <a:pt x="1456353" y="1882306"/>
                </a:lnTo>
                <a:lnTo>
                  <a:pt x="1466431" y="1877896"/>
                </a:lnTo>
                <a:lnTo>
                  <a:pt x="1468583" y="1875652"/>
                </a:lnTo>
                <a:lnTo>
                  <a:pt x="1469865" y="1874452"/>
                </a:lnTo>
                <a:lnTo>
                  <a:pt x="1465522" y="1869535"/>
                </a:lnTo>
                <a:close/>
                <a:moveTo>
                  <a:pt x="1248224" y="2528442"/>
                </a:moveTo>
                <a:lnTo>
                  <a:pt x="1255824" y="2545668"/>
                </a:lnTo>
                <a:lnTo>
                  <a:pt x="1256159" y="2551214"/>
                </a:lnTo>
                <a:lnTo>
                  <a:pt x="1283381" y="2543520"/>
                </a:lnTo>
                <a:lnTo>
                  <a:pt x="1286646" y="2541846"/>
                </a:lnTo>
                <a:lnTo>
                  <a:pt x="1284932" y="2535397"/>
                </a:lnTo>
                <a:lnTo>
                  <a:pt x="1282562" y="2535925"/>
                </a:lnTo>
                <a:cubicBezTo>
                  <a:pt x="1279124" y="2536249"/>
                  <a:pt x="1276994" y="2535826"/>
                  <a:pt x="1277174" y="2534389"/>
                </a:cubicBezTo>
                <a:cubicBezTo>
                  <a:pt x="1277309" y="2533312"/>
                  <a:pt x="1279165" y="2531216"/>
                  <a:pt x="1282080" y="2528465"/>
                </a:cubicBezTo>
                <a:lnTo>
                  <a:pt x="1282604" y="2528007"/>
                </a:lnTo>
                <a:lnTo>
                  <a:pt x="1280051" y="2520597"/>
                </a:lnTo>
                <a:lnTo>
                  <a:pt x="1277583" y="2513001"/>
                </a:lnTo>
                <a:lnTo>
                  <a:pt x="1264439" y="2509408"/>
                </a:lnTo>
                <a:lnTo>
                  <a:pt x="1266059" y="2523619"/>
                </a:lnTo>
                <a:cubicBezTo>
                  <a:pt x="1263801" y="2530063"/>
                  <a:pt x="1259132" y="2534340"/>
                  <a:pt x="1254083" y="2532448"/>
                </a:cubicBezTo>
                <a:close/>
                <a:moveTo>
                  <a:pt x="1500651" y="1726763"/>
                </a:moveTo>
                <a:lnTo>
                  <a:pt x="1502682" y="1729947"/>
                </a:lnTo>
                <a:lnTo>
                  <a:pt x="1505329" y="1733477"/>
                </a:lnTo>
                <a:lnTo>
                  <a:pt x="1505722" y="1733523"/>
                </a:lnTo>
                <a:lnTo>
                  <a:pt x="1509348" y="1727027"/>
                </a:lnTo>
                <a:lnTo>
                  <a:pt x="1506692" y="1724292"/>
                </a:lnTo>
                <a:lnTo>
                  <a:pt x="1509799" y="1726217"/>
                </a:lnTo>
                <a:lnTo>
                  <a:pt x="1510936" y="1724179"/>
                </a:lnTo>
                <a:lnTo>
                  <a:pt x="1510171" y="1722194"/>
                </a:lnTo>
                <a:close/>
                <a:moveTo>
                  <a:pt x="1473843" y="1809883"/>
                </a:moveTo>
                <a:lnTo>
                  <a:pt x="1475373" y="1809575"/>
                </a:lnTo>
                <a:lnTo>
                  <a:pt x="1477990" y="1808810"/>
                </a:lnTo>
                <a:lnTo>
                  <a:pt x="1476039" y="1806093"/>
                </a:lnTo>
                <a:close/>
                <a:moveTo>
                  <a:pt x="648678" y="4427963"/>
                </a:moveTo>
                <a:lnTo>
                  <a:pt x="648279" y="4432092"/>
                </a:lnTo>
                <a:lnTo>
                  <a:pt x="642620" y="4448141"/>
                </a:lnTo>
                <a:lnTo>
                  <a:pt x="648957" y="4446394"/>
                </a:lnTo>
                <a:close/>
                <a:moveTo>
                  <a:pt x="725065" y="4184540"/>
                </a:moveTo>
                <a:lnTo>
                  <a:pt x="730614" y="4206061"/>
                </a:lnTo>
                <a:lnTo>
                  <a:pt x="732548" y="4213523"/>
                </a:lnTo>
                <a:lnTo>
                  <a:pt x="741559" y="4207223"/>
                </a:lnTo>
                <a:cubicBezTo>
                  <a:pt x="744516" y="4206462"/>
                  <a:pt x="748496" y="4206301"/>
                  <a:pt x="753134" y="4206420"/>
                </a:cubicBezTo>
                <a:lnTo>
                  <a:pt x="759160" y="4206757"/>
                </a:lnTo>
                <a:lnTo>
                  <a:pt x="762556" y="4202841"/>
                </a:lnTo>
                <a:lnTo>
                  <a:pt x="763428" y="4195274"/>
                </a:lnTo>
                <a:lnTo>
                  <a:pt x="767060" y="4175752"/>
                </a:lnTo>
                <a:lnTo>
                  <a:pt x="767211" y="4172493"/>
                </a:lnTo>
                <a:lnTo>
                  <a:pt x="764750" y="4166034"/>
                </a:lnTo>
                <a:lnTo>
                  <a:pt x="749095" y="4174060"/>
                </a:lnTo>
                <a:close/>
                <a:moveTo>
                  <a:pt x="692833" y="4286860"/>
                </a:moveTo>
                <a:lnTo>
                  <a:pt x="695975" y="4299042"/>
                </a:lnTo>
                <a:lnTo>
                  <a:pt x="701388" y="4297886"/>
                </a:lnTo>
                <a:lnTo>
                  <a:pt x="708061" y="4290451"/>
                </a:lnTo>
                <a:lnTo>
                  <a:pt x="710054" y="4288370"/>
                </a:lnTo>
                <a:lnTo>
                  <a:pt x="710084" y="4287752"/>
                </a:lnTo>
                <a:lnTo>
                  <a:pt x="705983" y="4281127"/>
                </a:lnTo>
                <a:close/>
                <a:moveTo>
                  <a:pt x="605547" y="4563205"/>
                </a:moveTo>
                <a:lnTo>
                  <a:pt x="608127" y="4567854"/>
                </a:lnTo>
                <a:lnTo>
                  <a:pt x="616192" y="4567614"/>
                </a:lnTo>
                <a:lnTo>
                  <a:pt x="608820" y="4561132"/>
                </a:lnTo>
                <a:lnTo>
                  <a:pt x="607467" y="4558179"/>
                </a:lnTo>
                <a:close/>
                <a:moveTo>
                  <a:pt x="1238636" y="2551798"/>
                </a:moveTo>
                <a:lnTo>
                  <a:pt x="1238393" y="2553199"/>
                </a:lnTo>
                <a:lnTo>
                  <a:pt x="1239266" y="2553173"/>
                </a:lnTo>
                <a:close/>
                <a:moveTo>
                  <a:pt x="658761" y="4392544"/>
                </a:moveTo>
                <a:lnTo>
                  <a:pt x="659402" y="4398026"/>
                </a:lnTo>
                <a:lnTo>
                  <a:pt x="661371" y="4396289"/>
                </a:lnTo>
                <a:lnTo>
                  <a:pt x="661492" y="4395729"/>
                </a:lnTo>
                <a:lnTo>
                  <a:pt x="658811" y="4392509"/>
                </a:lnTo>
                <a:close/>
                <a:moveTo>
                  <a:pt x="1211504" y="2632006"/>
                </a:moveTo>
                <a:lnTo>
                  <a:pt x="1217375" y="2639821"/>
                </a:lnTo>
                <a:lnTo>
                  <a:pt x="1219015" y="2642665"/>
                </a:lnTo>
                <a:lnTo>
                  <a:pt x="1220387" y="2625953"/>
                </a:lnTo>
                <a:lnTo>
                  <a:pt x="1212760" y="2630904"/>
                </a:lnTo>
                <a:close/>
                <a:moveTo>
                  <a:pt x="1179273" y="2734326"/>
                </a:moveTo>
                <a:lnTo>
                  <a:pt x="1180337" y="2735742"/>
                </a:lnTo>
                <a:lnTo>
                  <a:pt x="1180302" y="2733426"/>
                </a:lnTo>
                <a:close/>
                <a:moveTo>
                  <a:pt x="1128305" y="2895619"/>
                </a:moveTo>
                <a:lnTo>
                  <a:pt x="1129863" y="2895708"/>
                </a:lnTo>
                <a:lnTo>
                  <a:pt x="1132588" y="2895626"/>
                </a:lnTo>
                <a:lnTo>
                  <a:pt x="1131385" y="2892507"/>
                </a:lnTo>
                <a:close/>
                <a:moveTo>
                  <a:pt x="1521047" y="1648185"/>
                </a:moveTo>
                <a:lnTo>
                  <a:pt x="1528195" y="1649182"/>
                </a:lnTo>
                <a:lnTo>
                  <a:pt x="1525671" y="1645726"/>
                </a:lnTo>
                <a:close/>
                <a:moveTo>
                  <a:pt x="1106370" y="2963799"/>
                </a:moveTo>
                <a:lnTo>
                  <a:pt x="1107281" y="2971946"/>
                </a:lnTo>
                <a:lnTo>
                  <a:pt x="1117027" y="2973652"/>
                </a:lnTo>
                <a:lnTo>
                  <a:pt x="1126214" y="2980061"/>
                </a:lnTo>
                <a:lnTo>
                  <a:pt x="1126023" y="2979570"/>
                </a:lnTo>
                <a:lnTo>
                  <a:pt x="1126962" y="2959370"/>
                </a:lnTo>
                <a:lnTo>
                  <a:pt x="1113387" y="2964121"/>
                </a:lnTo>
                <a:close/>
                <a:moveTo>
                  <a:pt x="1155993" y="2805254"/>
                </a:moveTo>
                <a:lnTo>
                  <a:pt x="1159137" y="2817697"/>
                </a:lnTo>
                <a:lnTo>
                  <a:pt x="1169046" y="2812619"/>
                </a:lnTo>
                <a:lnTo>
                  <a:pt x="1165951" y="2807624"/>
                </a:lnTo>
                <a:lnTo>
                  <a:pt x="1164270" y="2805457"/>
                </a:lnTo>
                <a:close/>
                <a:moveTo>
                  <a:pt x="1073980" y="3064694"/>
                </a:moveTo>
                <a:lnTo>
                  <a:pt x="1075051" y="3074267"/>
                </a:lnTo>
                <a:lnTo>
                  <a:pt x="1084796" y="3075975"/>
                </a:lnTo>
                <a:lnTo>
                  <a:pt x="1094898" y="3083023"/>
                </a:lnTo>
                <a:lnTo>
                  <a:pt x="1089088" y="3057482"/>
                </a:lnTo>
                <a:lnTo>
                  <a:pt x="1088558" y="3053908"/>
                </a:lnTo>
                <a:close/>
                <a:moveTo>
                  <a:pt x="1685664" y="1122175"/>
                </a:moveTo>
                <a:lnTo>
                  <a:pt x="1692495" y="1148513"/>
                </a:lnTo>
                <a:lnTo>
                  <a:pt x="1692708" y="1148195"/>
                </a:lnTo>
                <a:lnTo>
                  <a:pt x="1700513" y="1138335"/>
                </a:lnTo>
                <a:lnTo>
                  <a:pt x="1700180" y="1116366"/>
                </a:lnTo>
                <a:lnTo>
                  <a:pt x="1700429" y="1111215"/>
                </a:lnTo>
                <a:lnTo>
                  <a:pt x="1696643" y="1113996"/>
                </a:lnTo>
                <a:lnTo>
                  <a:pt x="1686314" y="1121549"/>
                </a:lnTo>
                <a:close/>
                <a:moveTo>
                  <a:pt x="568838" y="4667343"/>
                </a:moveTo>
                <a:lnTo>
                  <a:pt x="566980" y="4678097"/>
                </a:lnTo>
                <a:lnTo>
                  <a:pt x="566102" y="4683337"/>
                </a:lnTo>
                <a:lnTo>
                  <a:pt x="568327" y="4692144"/>
                </a:lnTo>
                <a:lnTo>
                  <a:pt x="574573" y="4696501"/>
                </a:lnTo>
                <a:lnTo>
                  <a:pt x="575866" y="4695840"/>
                </a:lnTo>
                <a:lnTo>
                  <a:pt x="576453" y="4683172"/>
                </a:lnTo>
                <a:lnTo>
                  <a:pt x="580036" y="4666483"/>
                </a:lnTo>
                <a:lnTo>
                  <a:pt x="578643" y="4665257"/>
                </a:lnTo>
                <a:close/>
                <a:moveTo>
                  <a:pt x="1137940" y="2859193"/>
                </a:moveTo>
                <a:lnTo>
                  <a:pt x="1134329" y="2871058"/>
                </a:lnTo>
                <a:lnTo>
                  <a:pt x="1134328" y="2871061"/>
                </a:lnTo>
                <a:lnTo>
                  <a:pt x="1136550" y="2872302"/>
                </a:lnTo>
                <a:lnTo>
                  <a:pt x="1139099" y="2873571"/>
                </a:lnTo>
                <a:lnTo>
                  <a:pt x="1141626" y="2870655"/>
                </a:lnTo>
                <a:lnTo>
                  <a:pt x="1154003" y="2856868"/>
                </a:lnTo>
                <a:lnTo>
                  <a:pt x="1153180" y="2856192"/>
                </a:lnTo>
                <a:lnTo>
                  <a:pt x="1140329" y="2858485"/>
                </a:lnTo>
                <a:close/>
                <a:moveTo>
                  <a:pt x="1287432" y="2384284"/>
                </a:moveTo>
                <a:lnTo>
                  <a:pt x="1287461" y="2384651"/>
                </a:lnTo>
                <a:lnTo>
                  <a:pt x="1291003" y="2382914"/>
                </a:lnTo>
                <a:lnTo>
                  <a:pt x="1291506" y="2380211"/>
                </a:lnTo>
                <a:close/>
                <a:moveTo>
                  <a:pt x="1528276" y="1619444"/>
                </a:moveTo>
                <a:lnTo>
                  <a:pt x="1547706" y="1641038"/>
                </a:lnTo>
                <a:lnTo>
                  <a:pt x="1548989" y="1642107"/>
                </a:lnTo>
                <a:lnTo>
                  <a:pt x="1555793" y="1635087"/>
                </a:lnTo>
                <a:lnTo>
                  <a:pt x="1559814" y="1631836"/>
                </a:lnTo>
                <a:lnTo>
                  <a:pt x="1557373" y="1618900"/>
                </a:lnTo>
                <a:lnTo>
                  <a:pt x="1552251" y="1619117"/>
                </a:lnTo>
                <a:lnTo>
                  <a:pt x="1529902" y="1618512"/>
                </a:lnTo>
                <a:close/>
                <a:moveTo>
                  <a:pt x="1476459" y="1783107"/>
                </a:moveTo>
                <a:lnTo>
                  <a:pt x="1478062" y="1787165"/>
                </a:lnTo>
                <a:lnTo>
                  <a:pt x="1479193" y="1784877"/>
                </a:lnTo>
                <a:close/>
                <a:moveTo>
                  <a:pt x="1144945" y="2835407"/>
                </a:moveTo>
                <a:lnTo>
                  <a:pt x="1144835" y="2835788"/>
                </a:lnTo>
                <a:lnTo>
                  <a:pt x="1153251" y="2842397"/>
                </a:lnTo>
                <a:lnTo>
                  <a:pt x="1155332" y="2841953"/>
                </a:lnTo>
                <a:lnTo>
                  <a:pt x="1152306" y="2831835"/>
                </a:lnTo>
                <a:lnTo>
                  <a:pt x="1148844" y="2833344"/>
                </a:lnTo>
                <a:close/>
                <a:moveTo>
                  <a:pt x="1808889" y="726858"/>
                </a:moveTo>
                <a:lnTo>
                  <a:pt x="1809515" y="732205"/>
                </a:lnTo>
                <a:lnTo>
                  <a:pt x="1812262" y="725203"/>
                </a:lnTo>
                <a:close/>
                <a:moveTo>
                  <a:pt x="1590094" y="1421364"/>
                </a:moveTo>
                <a:lnTo>
                  <a:pt x="1590233" y="1421902"/>
                </a:lnTo>
                <a:lnTo>
                  <a:pt x="1593308" y="1421033"/>
                </a:lnTo>
                <a:lnTo>
                  <a:pt x="1593175" y="1419851"/>
                </a:lnTo>
                <a:close/>
                <a:moveTo>
                  <a:pt x="1265757" y="2450988"/>
                </a:moveTo>
                <a:lnTo>
                  <a:pt x="1265896" y="2451527"/>
                </a:lnTo>
                <a:lnTo>
                  <a:pt x="1267681" y="2451022"/>
                </a:lnTo>
                <a:lnTo>
                  <a:pt x="1268659" y="2449564"/>
                </a:lnTo>
                <a:close/>
                <a:moveTo>
                  <a:pt x="1786830" y="796227"/>
                </a:moveTo>
                <a:lnTo>
                  <a:pt x="1786789" y="798705"/>
                </a:lnTo>
                <a:lnTo>
                  <a:pt x="1787807" y="795513"/>
                </a:lnTo>
                <a:close/>
                <a:moveTo>
                  <a:pt x="1672735" y="1157409"/>
                </a:moveTo>
                <a:lnTo>
                  <a:pt x="1672220" y="1167898"/>
                </a:lnTo>
                <a:lnTo>
                  <a:pt x="1671971" y="1170604"/>
                </a:lnTo>
                <a:lnTo>
                  <a:pt x="1681656" y="1164686"/>
                </a:lnTo>
                <a:lnTo>
                  <a:pt x="1683737" y="1161582"/>
                </a:lnTo>
                <a:lnTo>
                  <a:pt x="1676706" y="1159263"/>
                </a:lnTo>
                <a:close/>
                <a:moveTo>
                  <a:pt x="875509" y="3688108"/>
                </a:moveTo>
                <a:lnTo>
                  <a:pt x="879194" y="3693873"/>
                </a:lnTo>
                <a:lnTo>
                  <a:pt x="881703" y="3693395"/>
                </a:lnTo>
                <a:lnTo>
                  <a:pt x="880867" y="3687906"/>
                </a:lnTo>
                <a:lnTo>
                  <a:pt x="878009" y="3688379"/>
                </a:lnTo>
                <a:close/>
                <a:moveTo>
                  <a:pt x="1029587" y="3198217"/>
                </a:moveTo>
                <a:lnTo>
                  <a:pt x="1029563" y="3198370"/>
                </a:lnTo>
                <a:lnTo>
                  <a:pt x="1029900" y="3198360"/>
                </a:lnTo>
                <a:close/>
                <a:moveTo>
                  <a:pt x="491093" y="4907007"/>
                </a:moveTo>
                <a:lnTo>
                  <a:pt x="492024" y="4907749"/>
                </a:lnTo>
                <a:lnTo>
                  <a:pt x="493133" y="4904501"/>
                </a:lnTo>
                <a:lnTo>
                  <a:pt x="492654" y="4904218"/>
                </a:lnTo>
                <a:close/>
                <a:moveTo>
                  <a:pt x="1487233" y="1744508"/>
                </a:moveTo>
                <a:lnTo>
                  <a:pt x="1494620" y="1752954"/>
                </a:lnTo>
                <a:lnTo>
                  <a:pt x="1495291" y="1753583"/>
                </a:lnTo>
                <a:lnTo>
                  <a:pt x="1499463" y="1745500"/>
                </a:lnTo>
                <a:lnTo>
                  <a:pt x="1499343" y="1745240"/>
                </a:lnTo>
                <a:lnTo>
                  <a:pt x="1488271" y="1744635"/>
                </a:lnTo>
                <a:close/>
                <a:moveTo>
                  <a:pt x="1148715" y="2818996"/>
                </a:moveTo>
                <a:lnTo>
                  <a:pt x="1148184" y="2823310"/>
                </a:lnTo>
                <a:lnTo>
                  <a:pt x="1149660" y="2822553"/>
                </a:lnTo>
                <a:close/>
                <a:moveTo>
                  <a:pt x="1794150" y="769855"/>
                </a:moveTo>
                <a:lnTo>
                  <a:pt x="1793900" y="770727"/>
                </a:lnTo>
                <a:lnTo>
                  <a:pt x="1792048" y="776812"/>
                </a:lnTo>
                <a:lnTo>
                  <a:pt x="1792133" y="776762"/>
                </a:lnTo>
                <a:lnTo>
                  <a:pt x="1794096" y="775800"/>
                </a:lnTo>
                <a:lnTo>
                  <a:pt x="1794965" y="773074"/>
                </a:lnTo>
                <a:lnTo>
                  <a:pt x="1797124" y="766989"/>
                </a:lnTo>
                <a:close/>
                <a:moveTo>
                  <a:pt x="1718082" y="1011127"/>
                </a:moveTo>
                <a:lnTo>
                  <a:pt x="1720895" y="1021969"/>
                </a:lnTo>
                <a:lnTo>
                  <a:pt x="1726189" y="1042526"/>
                </a:lnTo>
                <a:lnTo>
                  <a:pt x="1727969" y="1040397"/>
                </a:lnTo>
                <a:lnTo>
                  <a:pt x="1730352" y="1011368"/>
                </a:lnTo>
                <a:lnTo>
                  <a:pt x="1726562" y="1010661"/>
                </a:lnTo>
                <a:lnTo>
                  <a:pt x="1720730" y="1009096"/>
                </a:lnTo>
                <a:close/>
                <a:moveTo>
                  <a:pt x="579484" y="4625358"/>
                </a:moveTo>
                <a:lnTo>
                  <a:pt x="579735" y="4625925"/>
                </a:lnTo>
                <a:lnTo>
                  <a:pt x="581246" y="4624603"/>
                </a:lnTo>
                <a:lnTo>
                  <a:pt x="580578" y="4623849"/>
                </a:lnTo>
                <a:lnTo>
                  <a:pt x="579749" y="4624575"/>
                </a:lnTo>
                <a:close/>
                <a:moveTo>
                  <a:pt x="611715" y="4523037"/>
                </a:moveTo>
                <a:lnTo>
                  <a:pt x="615224" y="4530989"/>
                </a:lnTo>
                <a:lnTo>
                  <a:pt x="616540" y="4529327"/>
                </a:lnTo>
                <a:lnTo>
                  <a:pt x="616171" y="4533138"/>
                </a:lnTo>
                <a:lnTo>
                  <a:pt x="616977" y="4534963"/>
                </a:lnTo>
                <a:lnTo>
                  <a:pt x="630389" y="4520023"/>
                </a:lnTo>
                <a:lnTo>
                  <a:pt x="631717" y="4507668"/>
                </a:lnTo>
                <a:cubicBezTo>
                  <a:pt x="632047" y="4506035"/>
                  <a:pt x="632582" y="4507357"/>
                  <a:pt x="633261" y="4510791"/>
                </a:cubicBezTo>
                <a:lnTo>
                  <a:pt x="634041" y="4515953"/>
                </a:lnTo>
                <a:lnTo>
                  <a:pt x="644972" y="4503778"/>
                </a:lnTo>
                <a:lnTo>
                  <a:pt x="653863" y="4494498"/>
                </a:lnTo>
                <a:lnTo>
                  <a:pt x="652606" y="4483374"/>
                </a:lnTo>
                <a:lnTo>
                  <a:pt x="636092" y="4499281"/>
                </a:lnTo>
                <a:lnTo>
                  <a:pt x="614877" y="4513678"/>
                </a:lnTo>
                <a:close/>
                <a:moveTo>
                  <a:pt x="1840745" y="621333"/>
                </a:moveTo>
                <a:lnTo>
                  <a:pt x="1842840" y="639245"/>
                </a:lnTo>
                <a:lnTo>
                  <a:pt x="1851518" y="635647"/>
                </a:lnTo>
                <a:cubicBezTo>
                  <a:pt x="1853609" y="635010"/>
                  <a:pt x="1851525" y="637135"/>
                  <a:pt x="1846854" y="640957"/>
                </a:cubicBezTo>
                <a:lnTo>
                  <a:pt x="1844462" y="642790"/>
                </a:lnTo>
                <a:lnTo>
                  <a:pt x="1850645" y="645874"/>
                </a:lnTo>
                <a:lnTo>
                  <a:pt x="1850680" y="645894"/>
                </a:lnTo>
                <a:lnTo>
                  <a:pt x="1851629" y="634344"/>
                </a:lnTo>
                <a:lnTo>
                  <a:pt x="1854113" y="612796"/>
                </a:lnTo>
                <a:lnTo>
                  <a:pt x="1841952" y="620551"/>
                </a:lnTo>
                <a:close/>
                <a:moveTo>
                  <a:pt x="667058" y="4347041"/>
                </a:moveTo>
                <a:lnTo>
                  <a:pt x="670241" y="4352772"/>
                </a:lnTo>
                <a:lnTo>
                  <a:pt x="672782" y="4350574"/>
                </a:lnTo>
                <a:lnTo>
                  <a:pt x="674661" y="4343982"/>
                </a:lnTo>
                <a:lnTo>
                  <a:pt x="671523" y="4342515"/>
                </a:lnTo>
                <a:lnTo>
                  <a:pt x="667756" y="4346335"/>
                </a:lnTo>
                <a:close/>
                <a:moveTo>
                  <a:pt x="1646095" y="1238747"/>
                </a:moveTo>
                <a:lnTo>
                  <a:pt x="1646598" y="1256195"/>
                </a:lnTo>
                <a:lnTo>
                  <a:pt x="1648157" y="1247816"/>
                </a:lnTo>
                <a:lnTo>
                  <a:pt x="1648308" y="1244556"/>
                </a:lnTo>
                <a:close/>
                <a:moveTo>
                  <a:pt x="439653" y="5067154"/>
                </a:moveTo>
                <a:lnTo>
                  <a:pt x="440561" y="5067616"/>
                </a:lnTo>
                <a:lnTo>
                  <a:pt x="442405" y="5068613"/>
                </a:lnTo>
                <a:lnTo>
                  <a:pt x="453416" y="5063065"/>
                </a:lnTo>
                <a:lnTo>
                  <a:pt x="454201" y="5062779"/>
                </a:lnTo>
                <a:lnTo>
                  <a:pt x="444894" y="5061454"/>
                </a:lnTo>
                <a:lnTo>
                  <a:pt x="441881" y="5060643"/>
                </a:lnTo>
                <a:close/>
                <a:moveTo>
                  <a:pt x="1376802" y="2091528"/>
                </a:moveTo>
                <a:lnTo>
                  <a:pt x="1374702" y="2098432"/>
                </a:lnTo>
                <a:lnTo>
                  <a:pt x="1378508" y="2096481"/>
                </a:lnTo>
                <a:close/>
                <a:moveTo>
                  <a:pt x="1392323" y="2042022"/>
                </a:moveTo>
                <a:lnTo>
                  <a:pt x="1399806" y="2055001"/>
                </a:lnTo>
                <a:lnTo>
                  <a:pt x="1418394" y="2054074"/>
                </a:lnTo>
                <a:lnTo>
                  <a:pt x="1422098" y="2049642"/>
                </a:lnTo>
                <a:lnTo>
                  <a:pt x="1419721" y="2028580"/>
                </a:lnTo>
                <a:close/>
                <a:moveTo>
                  <a:pt x="1425513" y="1935336"/>
                </a:moveTo>
                <a:lnTo>
                  <a:pt x="1429704" y="1971170"/>
                </a:lnTo>
                <a:lnTo>
                  <a:pt x="1456052" y="1956498"/>
                </a:lnTo>
                <a:lnTo>
                  <a:pt x="1450194" y="1934454"/>
                </a:lnTo>
                <a:lnTo>
                  <a:pt x="1445824" y="1914763"/>
                </a:lnTo>
                <a:lnTo>
                  <a:pt x="1437411" y="1923268"/>
                </a:lnTo>
                <a:close/>
                <a:moveTo>
                  <a:pt x="1383257" y="2069344"/>
                </a:moveTo>
                <a:lnTo>
                  <a:pt x="1378725" y="2085210"/>
                </a:lnTo>
                <a:lnTo>
                  <a:pt x="1378426" y="2086193"/>
                </a:lnTo>
                <a:lnTo>
                  <a:pt x="1379681" y="2091150"/>
                </a:lnTo>
                <a:lnTo>
                  <a:pt x="1381136" y="2094092"/>
                </a:lnTo>
                <a:lnTo>
                  <a:pt x="1381164" y="2094276"/>
                </a:lnTo>
                <a:lnTo>
                  <a:pt x="1395319" y="2080215"/>
                </a:lnTo>
                <a:lnTo>
                  <a:pt x="1392587" y="2073049"/>
                </a:lnTo>
                <a:lnTo>
                  <a:pt x="1390171" y="2067837"/>
                </a:lnTo>
                <a:close/>
                <a:moveTo>
                  <a:pt x="1453592" y="1844607"/>
                </a:moveTo>
                <a:lnTo>
                  <a:pt x="1454275" y="1850704"/>
                </a:lnTo>
                <a:lnTo>
                  <a:pt x="1464021" y="1852411"/>
                </a:lnTo>
                <a:cubicBezTo>
                  <a:pt x="1468334" y="1854205"/>
                  <a:pt x="1472754" y="1857185"/>
                  <a:pt x="1477403" y="1861747"/>
                </a:cubicBezTo>
                <a:lnTo>
                  <a:pt x="1477723" y="1862175"/>
                </a:lnTo>
                <a:lnTo>
                  <a:pt x="1496414" y="1834438"/>
                </a:lnTo>
                <a:lnTo>
                  <a:pt x="1499422" y="1825688"/>
                </a:lnTo>
                <a:lnTo>
                  <a:pt x="1498277" y="1825250"/>
                </a:lnTo>
                <a:lnTo>
                  <a:pt x="1493146" y="1821753"/>
                </a:lnTo>
                <a:lnTo>
                  <a:pt x="1491339" y="1821532"/>
                </a:lnTo>
                <a:cubicBezTo>
                  <a:pt x="1486548" y="1822465"/>
                  <a:pt x="1480407" y="1824429"/>
                  <a:pt x="1474111" y="1826602"/>
                </a:cubicBezTo>
                <a:lnTo>
                  <a:pt x="1461584" y="1830969"/>
                </a:lnTo>
                <a:close/>
                <a:moveTo>
                  <a:pt x="1047956" y="3131983"/>
                </a:moveTo>
                <a:lnTo>
                  <a:pt x="1054687" y="3126046"/>
                </a:lnTo>
                <a:lnTo>
                  <a:pt x="1059806" y="3118336"/>
                </a:lnTo>
                <a:lnTo>
                  <a:pt x="1058808" y="3117624"/>
                </a:lnTo>
                <a:lnTo>
                  <a:pt x="1054792" y="3113020"/>
                </a:lnTo>
                <a:lnTo>
                  <a:pt x="1049893" y="3126918"/>
                </a:lnTo>
                <a:close/>
                <a:moveTo>
                  <a:pt x="1827958" y="655442"/>
                </a:moveTo>
                <a:lnTo>
                  <a:pt x="1832965" y="664127"/>
                </a:lnTo>
                <a:lnTo>
                  <a:pt x="1832834" y="655484"/>
                </a:lnTo>
                <a:lnTo>
                  <a:pt x="1832891" y="654315"/>
                </a:lnTo>
                <a:lnTo>
                  <a:pt x="1832199" y="652190"/>
                </a:lnTo>
                <a:close/>
                <a:moveTo>
                  <a:pt x="1488531" y="1732317"/>
                </a:moveTo>
                <a:lnTo>
                  <a:pt x="1492874" y="1732168"/>
                </a:lnTo>
                <a:lnTo>
                  <a:pt x="1491895" y="1730827"/>
                </a:lnTo>
                <a:close/>
                <a:moveTo>
                  <a:pt x="471871" y="4957701"/>
                </a:moveTo>
                <a:lnTo>
                  <a:pt x="471798" y="4978467"/>
                </a:lnTo>
                <a:lnTo>
                  <a:pt x="478794" y="4981605"/>
                </a:lnTo>
                <a:lnTo>
                  <a:pt x="484188" y="4983582"/>
                </a:lnTo>
                <a:lnTo>
                  <a:pt x="488012" y="4977630"/>
                </a:lnTo>
                <a:lnTo>
                  <a:pt x="480002" y="4963204"/>
                </a:lnTo>
                <a:lnTo>
                  <a:pt x="479518" y="4962298"/>
                </a:lnTo>
                <a:lnTo>
                  <a:pt x="474075" y="4959052"/>
                </a:lnTo>
                <a:close/>
                <a:moveTo>
                  <a:pt x="1770014" y="836096"/>
                </a:moveTo>
                <a:lnTo>
                  <a:pt x="1768330" y="849736"/>
                </a:lnTo>
                <a:lnTo>
                  <a:pt x="1765118" y="860975"/>
                </a:lnTo>
                <a:lnTo>
                  <a:pt x="1769412" y="853171"/>
                </a:lnTo>
                <a:lnTo>
                  <a:pt x="1774336" y="837734"/>
                </a:lnTo>
                <a:close/>
                <a:moveTo>
                  <a:pt x="476655" y="4941229"/>
                </a:moveTo>
                <a:lnTo>
                  <a:pt x="485195" y="4950604"/>
                </a:lnTo>
                <a:lnTo>
                  <a:pt x="494459" y="4964940"/>
                </a:lnTo>
                <a:lnTo>
                  <a:pt x="496311" y="4964823"/>
                </a:lnTo>
                <a:lnTo>
                  <a:pt x="501771" y="4956416"/>
                </a:lnTo>
                <a:lnTo>
                  <a:pt x="495483" y="4947497"/>
                </a:lnTo>
                <a:lnTo>
                  <a:pt x="492399" y="4943169"/>
                </a:lnTo>
                <a:lnTo>
                  <a:pt x="484599" y="4938513"/>
                </a:lnTo>
                <a:lnTo>
                  <a:pt x="477102" y="4939847"/>
                </a:lnTo>
                <a:close/>
                <a:moveTo>
                  <a:pt x="472187" y="4955080"/>
                </a:moveTo>
                <a:lnTo>
                  <a:pt x="476895" y="4957376"/>
                </a:lnTo>
                <a:lnTo>
                  <a:pt x="473500" y="4951008"/>
                </a:lnTo>
                <a:close/>
                <a:moveTo>
                  <a:pt x="710403" y="4193451"/>
                </a:moveTo>
                <a:lnTo>
                  <a:pt x="711466" y="4194865"/>
                </a:lnTo>
                <a:lnTo>
                  <a:pt x="711431" y="4192550"/>
                </a:lnTo>
                <a:close/>
                <a:moveTo>
                  <a:pt x="742633" y="4091130"/>
                </a:moveTo>
                <a:lnTo>
                  <a:pt x="748504" y="4098946"/>
                </a:lnTo>
                <a:lnTo>
                  <a:pt x="762682" y="4123539"/>
                </a:lnTo>
                <a:lnTo>
                  <a:pt x="768472" y="4117274"/>
                </a:lnTo>
                <a:lnTo>
                  <a:pt x="781850" y="4105699"/>
                </a:lnTo>
                <a:lnTo>
                  <a:pt x="784719" y="4095636"/>
                </a:lnTo>
                <a:cubicBezTo>
                  <a:pt x="787537" y="4086540"/>
                  <a:pt x="789786" y="4079877"/>
                  <a:pt x="790643" y="4077477"/>
                </a:cubicBezTo>
                <a:cubicBezTo>
                  <a:pt x="792359" y="4072678"/>
                  <a:pt x="792141" y="4082421"/>
                  <a:pt x="791123" y="4095835"/>
                </a:cubicBezTo>
                <a:lnTo>
                  <a:pt x="790874" y="4098540"/>
                </a:lnTo>
                <a:lnTo>
                  <a:pt x="800559" y="4092623"/>
                </a:lnTo>
                <a:lnTo>
                  <a:pt x="811612" y="4076132"/>
                </a:lnTo>
                <a:lnTo>
                  <a:pt x="819416" y="4066272"/>
                </a:lnTo>
                <a:lnTo>
                  <a:pt x="819083" y="4044302"/>
                </a:lnTo>
                <a:lnTo>
                  <a:pt x="819332" y="4039152"/>
                </a:lnTo>
                <a:lnTo>
                  <a:pt x="815545" y="4041932"/>
                </a:lnTo>
                <a:cubicBezTo>
                  <a:pt x="806872" y="4048258"/>
                  <a:pt x="798786" y="4054141"/>
                  <a:pt x="792872" y="4058513"/>
                </a:cubicBezTo>
                <a:cubicBezTo>
                  <a:pt x="775134" y="4071631"/>
                  <a:pt x="761483" y="4076628"/>
                  <a:pt x="743890" y="4090028"/>
                </a:cubicBezTo>
                <a:close/>
                <a:moveTo>
                  <a:pt x="659434" y="4354743"/>
                </a:moveTo>
                <a:lnTo>
                  <a:pt x="660992" y="4354831"/>
                </a:lnTo>
                <a:lnTo>
                  <a:pt x="663717" y="4354751"/>
                </a:lnTo>
                <a:lnTo>
                  <a:pt x="662516" y="4351630"/>
                </a:lnTo>
                <a:close/>
                <a:moveTo>
                  <a:pt x="1574370" y="1449209"/>
                </a:moveTo>
                <a:lnTo>
                  <a:pt x="1581979" y="1454973"/>
                </a:lnTo>
                <a:lnTo>
                  <a:pt x="1588782" y="1458773"/>
                </a:lnTo>
                <a:lnTo>
                  <a:pt x="1592621" y="1454765"/>
                </a:lnTo>
                <a:lnTo>
                  <a:pt x="1587335" y="1438500"/>
                </a:lnTo>
                <a:lnTo>
                  <a:pt x="1582086" y="1441276"/>
                </a:lnTo>
                <a:close/>
                <a:moveTo>
                  <a:pt x="1250033" y="2478834"/>
                </a:moveTo>
                <a:lnTo>
                  <a:pt x="1250452" y="2479152"/>
                </a:lnTo>
                <a:lnTo>
                  <a:pt x="1251104" y="2478371"/>
                </a:lnTo>
                <a:lnTo>
                  <a:pt x="1252076" y="2477522"/>
                </a:lnTo>
                <a:lnTo>
                  <a:pt x="1253073" y="2475710"/>
                </a:lnTo>
                <a:close/>
                <a:moveTo>
                  <a:pt x="687123" y="4264378"/>
                </a:moveTo>
                <a:lnTo>
                  <a:pt x="690267" y="4276821"/>
                </a:lnTo>
                <a:lnTo>
                  <a:pt x="700174" y="4271743"/>
                </a:lnTo>
                <a:lnTo>
                  <a:pt x="697082" y="4266749"/>
                </a:lnTo>
                <a:lnTo>
                  <a:pt x="695399" y="4264581"/>
                </a:lnTo>
                <a:close/>
                <a:moveTo>
                  <a:pt x="1832792" y="626497"/>
                </a:moveTo>
                <a:lnTo>
                  <a:pt x="1834008" y="631190"/>
                </a:lnTo>
                <a:lnTo>
                  <a:pt x="1834283" y="625530"/>
                </a:lnTo>
                <a:close/>
                <a:moveTo>
                  <a:pt x="1452377" y="1833737"/>
                </a:moveTo>
                <a:lnTo>
                  <a:pt x="1452953" y="1838886"/>
                </a:lnTo>
                <a:lnTo>
                  <a:pt x="1454028" y="1836494"/>
                </a:lnTo>
                <a:lnTo>
                  <a:pt x="1455710" y="1832988"/>
                </a:lnTo>
                <a:close/>
                <a:moveTo>
                  <a:pt x="541822" y="4723953"/>
                </a:moveTo>
                <a:lnTo>
                  <a:pt x="543510" y="4730459"/>
                </a:lnTo>
                <a:lnTo>
                  <a:pt x="543769" y="4730278"/>
                </a:lnTo>
                <a:lnTo>
                  <a:pt x="542985" y="4723338"/>
                </a:lnTo>
                <a:close/>
                <a:moveTo>
                  <a:pt x="1349183" y="2160489"/>
                </a:moveTo>
                <a:lnTo>
                  <a:pt x="1349230" y="2161084"/>
                </a:lnTo>
                <a:lnTo>
                  <a:pt x="1350430" y="2167344"/>
                </a:lnTo>
                <a:lnTo>
                  <a:pt x="1352369" y="2168309"/>
                </a:lnTo>
                <a:lnTo>
                  <a:pt x="1368328" y="2173778"/>
                </a:lnTo>
                <a:lnTo>
                  <a:pt x="1368767" y="2173391"/>
                </a:lnTo>
                <a:lnTo>
                  <a:pt x="1362097" y="2151087"/>
                </a:lnTo>
                <a:lnTo>
                  <a:pt x="1349633" y="2160202"/>
                </a:lnTo>
                <a:close/>
                <a:moveTo>
                  <a:pt x="669069" y="4318317"/>
                </a:moveTo>
                <a:lnTo>
                  <a:pt x="665458" y="4330183"/>
                </a:lnTo>
                <a:lnTo>
                  <a:pt x="665458" y="4330184"/>
                </a:lnTo>
                <a:lnTo>
                  <a:pt x="667679" y="4331426"/>
                </a:lnTo>
                <a:lnTo>
                  <a:pt x="670228" y="4332694"/>
                </a:lnTo>
                <a:lnTo>
                  <a:pt x="672756" y="4329780"/>
                </a:lnTo>
                <a:lnTo>
                  <a:pt x="685133" y="4315992"/>
                </a:lnTo>
                <a:lnTo>
                  <a:pt x="684309" y="4315316"/>
                </a:lnTo>
                <a:lnTo>
                  <a:pt x="671460" y="4317610"/>
                </a:lnTo>
                <a:close/>
                <a:moveTo>
                  <a:pt x="1103429" y="2937914"/>
                </a:moveTo>
                <a:lnTo>
                  <a:pt x="1104465" y="2946774"/>
                </a:lnTo>
                <a:lnTo>
                  <a:pt x="1105829" y="2958960"/>
                </a:lnTo>
                <a:lnTo>
                  <a:pt x="1106893" y="2957673"/>
                </a:lnTo>
                <a:cubicBezTo>
                  <a:pt x="1109809" y="2954923"/>
                  <a:pt x="1113784" y="2951517"/>
                  <a:pt x="1118160" y="2947821"/>
                </a:cubicBezTo>
                <a:lnTo>
                  <a:pt x="1130242" y="2937165"/>
                </a:lnTo>
                <a:lnTo>
                  <a:pt x="1130361" y="2936605"/>
                </a:lnTo>
                <a:lnTo>
                  <a:pt x="1126834" y="2932368"/>
                </a:lnTo>
                <a:lnTo>
                  <a:pt x="1117210" y="2930139"/>
                </a:lnTo>
                <a:close/>
                <a:moveTo>
                  <a:pt x="676074" y="4294532"/>
                </a:moveTo>
                <a:lnTo>
                  <a:pt x="675966" y="4294912"/>
                </a:lnTo>
                <a:lnTo>
                  <a:pt x="684381" y="4301523"/>
                </a:lnTo>
                <a:lnTo>
                  <a:pt x="686461" y="4301078"/>
                </a:lnTo>
                <a:lnTo>
                  <a:pt x="683436" y="4290958"/>
                </a:lnTo>
                <a:lnTo>
                  <a:pt x="679975" y="4292469"/>
                </a:lnTo>
                <a:close/>
                <a:moveTo>
                  <a:pt x="1707788" y="1019017"/>
                </a:moveTo>
                <a:lnTo>
                  <a:pt x="1719562" y="1039440"/>
                </a:lnTo>
                <a:lnTo>
                  <a:pt x="1720018" y="1040348"/>
                </a:lnTo>
                <a:lnTo>
                  <a:pt x="1712030" y="1015766"/>
                </a:lnTo>
                <a:close/>
                <a:moveTo>
                  <a:pt x="1620216" y="1296890"/>
                </a:moveTo>
                <a:lnTo>
                  <a:pt x="1619946" y="1298396"/>
                </a:lnTo>
                <a:lnTo>
                  <a:pt x="1620082" y="1298932"/>
                </a:lnTo>
                <a:lnTo>
                  <a:pt x="1621399" y="1296930"/>
                </a:lnTo>
                <a:close/>
                <a:moveTo>
                  <a:pt x="1110705" y="2913348"/>
                </a:moveTo>
                <a:lnTo>
                  <a:pt x="1111622" y="2912891"/>
                </a:lnTo>
                <a:lnTo>
                  <a:pt x="1111121" y="2912930"/>
                </a:lnTo>
                <a:close/>
                <a:moveTo>
                  <a:pt x="1569546" y="1456643"/>
                </a:moveTo>
                <a:lnTo>
                  <a:pt x="1576198" y="1461174"/>
                </a:lnTo>
                <a:lnTo>
                  <a:pt x="1577139" y="1462057"/>
                </a:lnTo>
                <a:lnTo>
                  <a:pt x="1583372" y="1464728"/>
                </a:lnTo>
                <a:lnTo>
                  <a:pt x="1583605" y="1464466"/>
                </a:lnTo>
                <a:lnTo>
                  <a:pt x="1570334" y="1455001"/>
                </a:lnTo>
                <a:close/>
                <a:moveTo>
                  <a:pt x="1648708" y="1204527"/>
                </a:moveTo>
                <a:lnTo>
                  <a:pt x="1650666" y="1208414"/>
                </a:lnTo>
                <a:lnTo>
                  <a:pt x="1654526" y="1203797"/>
                </a:lnTo>
                <a:lnTo>
                  <a:pt x="1652297" y="1204592"/>
                </a:lnTo>
                <a:lnTo>
                  <a:pt x="1650757" y="1203238"/>
                </a:lnTo>
                <a:close/>
                <a:moveTo>
                  <a:pt x="679845" y="4278120"/>
                </a:moveTo>
                <a:lnTo>
                  <a:pt x="679313" y="4282434"/>
                </a:lnTo>
                <a:lnTo>
                  <a:pt x="680791" y="4281677"/>
                </a:lnTo>
                <a:close/>
                <a:moveTo>
                  <a:pt x="1772783" y="806499"/>
                </a:moveTo>
                <a:lnTo>
                  <a:pt x="1772711" y="807976"/>
                </a:lnTo>
                <a:lnTo>
                  <a:pt x="1774057" y="811028"/>
                </a:lnTo>
                <a:lnTo>
                  <a:pt x="1780724" y="806956"/>
                </a:lnTo>
                <a:lnTo>
                  <a:pt x="1779972" y="805003"/>
                </a:lnTo>
                <a:lnTo>
                  <a:pt x="1780559" y="800813"/>
                </a:lnTo>
                <a:close/>
                <a:moveTo>
                  <a:pt x="1781213" y="779313"/>
                </a:moveTo>
                <a:lnTo>
                  <a:pt x="1783415" y="780409"/>
                </a:lnTo>
                <a:lnTo>
                  <a:pt x="1783815" y="777546"/>
                </a:lnTo>
                <a:close/>
                <a:moveTo>
                  <a:pt x="1503612" y="1659517"/>
                </a:moveTo>
                <a:lnTo>
                  <a:pt x="1507203" y="1668875"/>
                </a:lnTo>
                <a:lnTo>
                  <a:pt x="1518114" y="1669031"/>
                </a:lnTo>
                <a:lnTo>
                  <a:pt x="1523428" y="1669079"/>
                </a:lnTo>
                <a:lnTo>
                  <a:pt x="1531780" y="1665505"/>
                </a:lnTo>
                <a:lnTo>
                  <a:pt x="1535108" y="1658655"/>
                </a:lnTo>
                <a:lnTo>
                  <a:pt x="1534252" y="1657482"/>
                </a:lnTo>
                <a:lnTo>
                  <a:pt x="1521648" y="1658881"/>
                </a:lnTo>
                <a:lnTo>
                  <a:pt x="1504604" y="1657949"/>
                </a:lnTo>
                <a:close/>
                <a:moveTo>
                  <a:pt x="1436322" y="1872907"/>
                </a:moveTo>
                <a:lnTo>
                  <a:pt x="1439894" y="1872852"/>
                </a:lnTo>
                <a:lnTo>
                  <a:pt x="1440329" y="1873203"/>
                </a:lnTo>
                <a:lnTo>
                  <a:pt x="1440086" y="1871060"/>
                </a:lnTo>
                <a:close/>
                <a:moveTo>
                  <a:pt x="1474574" y="1750000"/>
                </a:moveTo>
                <a:lnTo>
                  <a:pt x="1473922" y="1770574"/>
                </a:lnTo>
                <a:lnTo>
                  <a:pt x="1477720" y="1773294"/>
                </a:lnTo>
                <a:lnTo>
                  <a:pt x="1485539" y="1770054"/>
                </a:lnTo>
                <a:cubicBezTo>
                  <a:pt x="1487629" y="1769416"/>
                  <a:pt x="1485545" y="1771542"/>
                  <a:pt x="1480874" y="1775363"/>
                </a:cubicBezTo>
                <a:lnTo>
                  <a:pt x="1480746" y="1775461"/>
                </a:lnTo>
                <a:lnTo>
                  <a:pt x="1483122" y="1777161"/>
                </a:lnTo>
                <a:lnTo>
                  <a:pt x="1488827" y="1766107"/>
                </a:lnTo>
                <a:lnTo>
                  <a:pt x="1486403" y="1762278"/>
                </a:lnTo>
                <a:lnTo>
                  <a:pt x="1484841" y="1757525"/>
                </a:lnTo>
                <a:lnTo>
                  <a:pt x="1478363" y="1753196"/>
                </a:lnTo>
                <a:close/>
                <a:moveTo>
                  <a:pt x="1153042" y="2769763"/>
                </a:moveTo>
                <a:lnTo>
                  <a:pt x="1152718" y="2776367"/>
                </a:lnTo>
                <a:lnTo>
                  <a:pt x="1160179" y="2782013"/>
                </a:lnTo>
                <a:lnTo>
                  <a:pt x="1166442" y="2778185"/>
                </a:lnTo>
                <a:lnTo>
                  <a:pt x="1161827" y="2776030"/>
                </a:lnTo>
                <a:close/>
                <a:moveTo>
                  <a:pt x="1547121" y="1517101"/>
                </a:moveTo>
                <a:lnTo>
                  <a:pt x="1549599" y="1521566"/>
                </a:lnTo>
                <a:lnTo>
                  <a:pt x="1566838" y="1521812"/>
                </a:lnTo>
                <a:lnTo>
                  <a:pt x="1579261" y="1521937"/>
                </a:lnTo>
                <a:lnTo>
                  <a:pt x="1607717" y="1513895"/>
                </a:lnTo>
                <a:lnTo>
                  <a:pt x="1610983" y="1512220"/>
                </a:lnTo>
                <a:lnTo>
                  <a:pt x="1609269" y="1505772"/>
                </a:lnTo>
                <a:lnTo>
                  <a:pt x="1606899" y="1506300"/>
                </a:lnTo>
                <a:cubicBezTo>
                  <a:pt x="1603461" y="1506624"/>
                  <a:pt x="1601331" y="1506200"/>
                  <a:pt x="1601510" y="1504764"/>
                </a:cubicBezTo>
                <a:cubicBezTo>
                  <a:pt x="1601646" y="1503686"/>
                  <a:pt x="1603501" y="1501591"/>
                  <a:pt x="1606416" y="1498839"/>
                </a:cubicBezTo>
                <a:lnTo>
                  <a:pt x="1606941" y="1498382"/>
                </a:lnTo>
                <a:lnTo>
                  <a:pt x="1604387" y="1490972"/>
                </a:lnTo>
                <a:lnTo>
                  <a:pt x="1601919" y="1483376"/>
                </a:lnTo>
                <a:lnTo>
                  <a:pt x="1588775" y="1479782"/>
                </a:lnTo>
                <a:lnTo>
                  <a:pt x="1590396" y="1493994"/>
                </a:lnTo>
                <a:cubicBezTo>
                  <a:pt x="1588137" y="1500438"/>
                  <a:pt x="1583468" y="1504714"/>
                  <a:pt x="1578420" y="1502823"/>
                </a:cubicBezTo>
                <a:cubicBezTo>
                  <a:pt x="1575896" y="1501877"/>
                  <a:pt x="1572504" y="1499491"/>
                  <a:pt x="1568570" y="1496089"/>
                </a:cubicBezTo>
                <a:lnTo>
                  <a:pt x="1567676" y="1495212"/>
                </a:lnTo>
                <a:lnTo>
                  <a:pt x="1555034" y="1508035"/>
                </a:lnTo>
                <a:lnTo>
                  <a:pt x="1550872" y="1514608"/>
                </a:lnTo>
                <a:close/>
                <a:moveTo>
                  <a:pt x="424304" y="5081240"/>
                </a:moveTo>
                <a:lnTo>
                  <a:pt x="431798" y="5090079"/>
                </a:lnTo>
                <a:lnTo>
                  <a:pt x="445276" y="5107077"/>
                </a:lnTo>
                <a:lnTo>
                  <a:pt x="448393" y="5092995"/>
                </a:lnTo>
                <a:lnTo>
                  <a:pt x="450668" y="5082313"/>
                </a:lnTo>
                <a:lnTo>
                  <a:pt x="439945" y="5076003"/>
                </a:lnTo>
                <a:lnTo>
                  <a:pt x="439346" y="5076214"/>
                </a:lnTo>
                <a:lnTo>
                  <a:pt x="435792" y="5077403"/>
                </a:lnTo>
                <a:lnTo>
                  <a:pt x="430954" y="5089080"/>
                </a:lnTo>
                <a:cubicBezTo>
                  <a:pt x="429925" y="5091010"/>
                  <a:pt x="429898" y="5088033"/>
                  <a:pt x="430501" y="5082028"/>
                </a:cubicBezTo>
                <a:lnTo>
                  <a:pt x="430896" y="5079040"/>
                </a:lnTo>
                <a:lnTo>
                  <a:pt x="424343" y="5081231"/>
                </a:lnTo>
                <a:close/>
                <a:moveTo>
                  <a:pt x="1410390" y="1950678"/>
                </a:moveTo>
                <a:lnTo>
                  <a:pt x="1410560" y="1951063"/>
                </a:lnTo>
                <a:cubicBezTo>
                  <a:pt x="1414479" y="1961278"/>
                  <a:pt x="1414425" y="1969675"/>
                  <a:pt x="1411911" y="1973488"/>
                </a:cubicBezTo>
                <a:lnTo>
                  <a:pt x="1408162" y="1974826"/>
                </a:lnTo>
                <a:lnTo>
                  <a:pt x="1417727" y="1974542"/>
                </a:lnTo>
                <a:lnTo>
                  <a:pt x="1417658" y="1969968"/>
                </a:lnTo>
                <a:lnTo>
                  <a:pt x="1419014" y="1941929"/>
                </a:lnTo>
                <a:close/>
                <a:moveTo>
                  <a:pt x="1487416" y="1706029"/>
                </a:moveTo>
                <a:lnTo>
                  <a:pt x="1495134" y="1718122"/>
                </a:lnTo>
                <a:lnTo>
                  <a:pt x="1506676" y="1713114"/>
                </a:lnTo>
                <a:lnTo>
                  <a:pt x="1504688" y="1707950"/>
                </a:lnTo>
                <a:lnTo>
                  <a:pt x="1496302" y="1702520"/>
                </a:lnTo>
                <a:lnTo>
                  <a:pt x="1493935" y="1700876"/>
                </a:lnTo>
                <a:lnTo>
                  <a:pt x="1493319" y="1700944"/>
                </a:lnTo>
                <a:close/>
                <a:moveTo>
                  <a:pt x="1712621" y="990073"/>
                </a:moveTo>
                <a:lnTo>
                  <a:pt x="1715206" y="1000041"/>
                </a:lnTo>
                <a:lnTo>
                  <a:pt x="1728828" y="1000268"/>
                </a:lnTo>
                <a:lnTo>
                  <a:pt x="1731349" y="999223"/>
                </a:lnTo>
                <a:lnTo>
                  <a:pt x="1730407" y="1000294"/>
                </a:lnTo>
                <a:lnTo>
                  <a:pt x="1731262" y="1000308"/>
                </a:lnTo>
                <a:lnTo>
                  <a:pt x="1731457" y="997920"/>
                </a:lnTo>
                <a:lnTo>
                  <a:pt x="1732469" y="989154"/>
                </a:lnTo>
                <a:lnTo>
                  <a:pt x="1727686" y="990220"/>
                </a:lnTo>
                <a:cubicBezTo>
                  <a:pt x="1724248" y="990544"/>
                  <a:pt x="1722118" y="990121"/>
                  <a:pt x="1722298" y="988683"/>
                </a:cubicBezTo>
                <a:cubicBezTo>
                  <a:pt x="1722434" y="987606"/>
                  <a:pt x="1724289" y="985510"/>
                  <a:pt x="1727205" y="982759"/>
                </a:cubicBezTo>
                <a:lnTo>
                  <a:pt x="1733878" y="976924"/>
                </a:lnTo>
                <a:lnTo>
                  <a:pt x="1733943" y="976370"/>
                </a:lnTo>
                <a:lnTo>
                  <a:pt x="1721781" y="984125"/>
                </a:lnTo>
                <a:close/>
                <a:moveTo>
                  <a:pt x="1222414" y="2546061"/>
                </a:moveTo>
                <a:lnTo>
                  <a:pt x="1226571" y="2553549"/>
                </a:lnTo>
                <a:lnTo>
                  <a:pt x="1228476" y="2553493"/>
                </a:lnTo>
                <a:lnTo>
                  <a:pt x="1231591" y="2536755"/>
                </a:lnTo>
                <a:lnTo>
                  <a:pt x="1223112" y="2545355"/>
                </a:lnTo>
                <a:close/>
                <a:moveTo>
                  <a:pt x="1121688" y="2863997"/>
                </a:moveTo>
                <a:lnTo>
                  <a:pt x="1128110" y="2867585"/>
                </a:lnTo>
                <a:lnTo>
                  <a:pt x="1128367" y="2862023"/>
                </a:lnTo>
                <a:close/>
                <a:moveTo>
                  <a:pt x="1040834" y="3119384"/>
                </a:moveTo>
                <a:lnTo>
                  <a:pt x="1039669" y="3127974"/>
                </a:lnTo>
                <a:lnTo>
                  <a:pt x="1048452" y="3114869"/>
                </a:lnTo>
                <a:lnTo>
                  <a:pt x="1048920" y="3114278"/>
                </a:lnTo>
                <a:close/>
                <a:moveTo>
                  <a:pt x="1678518" y="1094501"/>
                </a:moveTo>
                <a:lnTo>
                  <a:pt x="1680479" y="1102101"/>
                </a:lnTo>
                <a:lnTo>
                  <a:pt x="1685705" y="1102022"/>
                </a:lnTo>
                <a:lnTo>
                  <a:pt x="1687365" y="1103360"/>
                </a:lnTo>
                <a:lnTo>
                  <a:pt x="1699412" y="1096385"/>
                </a:lnTo>
                <a:lnTo>
                  <a:pt x="1701188" y="1095514"/>
                </a:lnTo>
                <a:lnTo>
                  <a:pt x="1701727" y="1084381"/>
                </a:lnTo>
                <a:close/>
                <a:moveTo>
                  <a:pt x="1880802" y="451278"/>
                </a:moveTo>
                <a:lnTo>
                  <a:pt x="1888791" y="453295"/>
                </a:lnTo>
                <a:lnTo>
                  <a:pt x="1883433" y="449958"/>
                </a:lnTo>
                <a:lnTo>
                  <a:pt x="1883146" y="449770"/>
                </a:lnTo>
                <a:close/>
                <a:moveTo>
                  <a:pt x="1823464" y="632552"/>
                </a:moveTo>
                <a:lnTo>
                  <a:pt x="1826562" y="634043"/>
                </a:lnTo>
                <a:lnTo>
                  <a:pt x="1825685" y="631110"/>
                </a:lnTo>
                <a:close/>
                <a:moveTo>
                  <a:pt x="559922" y="4643463"/>
                </a:moveTo>
                <a:lnTo>
                  <a:pt x="560561" y="4651590"/>
                </a:lnTo>
                <a:lnTo>
                  <a:pt x="561023" y="4652791"/>
                </a:lnTo>
                <a:lnTo>
                  <a:pt x="561513" y="4652735"/>
                </a:lnTo>
                <a:lnTo>
                  <a:pt x="563995" y="4639390"/>
                </a:lnTo>
                <a:close/>
                <a:moveTo>
                  <a:pt x="1260728" y="2418595"/>
                </a:moveTo>
                <a:lnTo>
                  <a:pt x="1267274" y="2423736"/>
                </a:lnTo>
                <a:lnTo>
                  <a:pt x="1267126" y="2413917"/>
                </a:lnTo>
                <a:close/>
                <a:moveTo>
                  <a:pt x="1457145" y="1793439"/>
                </a:moveTo>
                <a:lnTo>
                  <a:pt x="1465782" y="1794494"/>
                </a:lnTo>
                <a:lnTo>
                  <a:pt x="1469155" y="1794962"/>
                </a:lnTo>
                <a:lnTo>
                  <a:pt x="1468388" y="1791337"/>
                </a:lnTo>
                <a:lnTo>
                  <a:pt x="1464389" y="1787999"/>
                </a:lnTo>
                <a:lnTo>
                  <a:pt x="1460682" y="1790841"/>
                </a:lnTo>
                <a:close/>
                <a:moveTo>
                  <a:pt x="538246" y="4710168"/>
                </a:moveTo>
                <a:lnTo>
                  <a:pt x="538386" y="4710706"/>
                </a:lnTo>
                <a:lnTo>
                  <a:pt x="541460" y="4709837"/>
                </a:lnTo>
                <a:lnTo>
                  <a:pt x="541328" y="4708656"/>
                </a:lnTo>
                <a:close/>
                <a:moveTo>
                  <a:pt x="1628904" y="1246685"/>
                </a:moveTo>
                <a:lnTo>
                  <a:pt x="1623957" y="1276032"/>
                </a:lnTo>
                <a:lnTo>
                  <a:pt x="1623382" y="1279236"/>
                </a:lnTo>
                <a:lnTo>
                  <a:pt x="1627895" y="1278923"/>
                </a:lnTo>
                <a:lnTo>
                  <a:pt x="1630018" y="1265009"/>
                </a:lnTo>
                <a:lnTo>
                  <a:pt x="1630743" y="1245841"/>
                </a:lnTo>
                <a:lnTo>
                  <a:pt x="1630192" y="1246124"/>
                </a:lnTo>
                <a:close/>
                <a:moveTo>
                  <a:pt x="1755753" y="843610"/>
                </a:moveTo>
                <a:lnTo>
                  <a:pt x="1754883" y="848649"/>
                </a:lnTo>
                <a:lnTo>
                  <a:pt x="1752801" y="861000"/>
                </a:lnTo>
                <a:lnTo>
                  <a:pt x="1756747" y="842616"/>
                </a:lnTo>
                <a:close/>
                <a:moveTo>
                  <a:pt x="1149424" y="2767181"/>
                </a:moveTo>
                <a:lnTo>
                  <a:pt x="1149814" y="2772142"/>
                </a:lnTo>
                <a:lnTo>
                  <a:pt x="1151053" y="2768344"/>
                </a:lnTo>
                <a:close/>
                <a:moveTo>
                  <a:pt x="1661043" y="1142888"/>
                </a:moveTo>
                <a:lnTo>
                  <a:pt x="1675181" y="1149923"/>
                </a:lnTo>
                <a:lnTo>
                  <a:pt x="1686027" y="1155138"/>
                </a:lnTo>
                <a:lnTo>
                  <a:pt x="1678294" y="1129274"/>
                </a:lnTo>
                <a:lnTo>
                  <a:pt x="1671593" y="1135727"/>
                </a:lnTo>
                <a:close/>
                <a:moveTo>
                  <a:pt x="1541782" y="1521455"/>
                </a:moveTo>
                <a:lnTo>
                  <a:pt x="1542375" y="1521463"/>
                </a:lnTo>
                <a:lnTo>
                  <a:pt x="1542207" y="1521026"/>
                </a:lnTo>
                <a:close/>
                <a:moveTo>
                  <a:pt x="1151235" y="2760129"/>
                </a:moveTo>
                <a:lnTo>
                  <a:pt x="1151481" y="2760314"/>
                </a:lnTo>
                <a:cubicBezTo>
                  <a:pt x="1155875" y="2763109"/>
                  <a:pt x="1161952" y="2766446"/>
                  <a:pt x="1168779" y="2769981"/>
                </a:cubicBezTo>
                <a:lnTo>
                  <a:pt x="1178230" y="2774684"/>
                </a:lnTo>
                <a:lnTo>
                  <a:pt x="1180915" y="2773943"/>
                </a:lnTo>
                <a:lnTo>
                  <a:pt x="1180708" y="2760251"/>
                </a:lnTo>
                <a:lnTo>
                  <a:pt x="1175748" y="2749558"/>
                </a:lnTo>
                <a:lnTo>
                  <a:pt x="1169699" y="2742708"/>
                </a:lnTo>
                <a:lnTo>
                  <a:pt x="1161325" y="2750039"/>
                </a:lnTo>
                <a:close/>
                <a:moveTo>
                  <a:pt x="1349264" y="2129437"/>
                </a:moveTo>
                <a:lnTo>
                  <a:pt x="1348896" y="2131610"/>
                </a:lnTo>
                <a:lnTo>
                  <a:pt x="1350043" y="2130413"/>
                </a:lnTo>
                <a:close/>
                <a:moveTo>
                  <a:pt x="1214789" y="2553764"/>
                </a:moveTo>
                <a:lnTo>
                  <a:pt x="1216347" y="2553851"/>
                </a:lnTo>
                <a:lnTo>
                  <a:pt x="1219073" y="2553770"/>
                </a:lnTo>
                <a:lnTo>
                  <a:pt x="1217870" y="2550651"/>
                </a:lnTo>
                <a:close/>
                <a:moveTo>
                  <a:pt x="1181271" y="2660002"/>
                </a:moveTo>
                <a:lnTo>
                  <a:pt x="1182295" y="2673014"/>
                </a:lnTo>
                <a:lnTo>
                  <a:pt x="1183735" y="2680531"/>
                </a:lnTo>
                <a:lnTo>
                  <a:pt x="1184040" y="2677699"/>
                </a:lnTo>
                <a:cubicBezTo>
                  <a:pt x="1184701" y="2674428"/>
                  <a:pt x="1186186" y="2682993"/>
                  <a:pt x="1187973" y="2696606"/>
                </a:cubicBezTo>
                <a:lnTo>
                  <a:pt x="1189133" y="2706533"/>
                </a:lnTo>
                <a:lnTo>
                  <a:pt x="1189837" y="2709315"/>
                </a:lnTo>
                <a:lnTo>
                  <a:pt x="1216423" y="2689828"/>
                </a:lnTo>
                <a:lnTo>
                  <a:pt x="1222226" y="2686596"/>
                </a:lnTo>
                <a:lnTo>
                  <a:pt x="1220555" y="2681745"/>
                </a:lnTo>
                <a:lnTo>
                  <a:pt x="1219123" y="2682465"/>
                </a:lnTo>
                <a:lnTo>
                  <a:pt x="1220021" y="2680197"/>
                </a:lnTo>
                <a:lnTo>
                  <a:pt x="1219726" y="2679340"/>
                </a:lnTo>
                <a:lnTo>
                  <a:pt x="1212370" y="2656705"/>
                </a:lnTo>
                <a:lnTo>
                  <a:pt x="1207978" y="2647237"/>
                </a:lnTo>
                <a:lnTo>
                  <a:pt x="1201929" y="2640387"/>
                </a:lnTo>
                <a:lnTo>
                  <a:pt x="1193556" y="2647718"/>
                </a:lnTo>
                <a:close/>
                <a:moveTo>
                  <a:pt x="641835" y="4372471"/>
                </a:moveTo>
                <a:lnTo>
                  <a:pt x="642752" y="4372015"/>
                </a:lnTo>
                <a:lnTo>
                  <a:pt x="642251" y="4372054"/>
                </a:lnTo>
                <a:close/>
                <a:moveTo>
                  <a:pt x="1382556" y="2020701"/>
                </a:moveTo>
                <a:lnTo>
                  <a:pt x="1382364" y="2021840"/>
                </a:lnTo>
                <a:lnTo>
                  <a:pt x="1383422" y="2020906"/>
                </a:lnTo>
                <a:lnTo>
                  <a:pt x="1383742" y="2019930"/>
                </a:lnTo>
                <a:close/>
                <a:moveTo>
                  <a:pt x="1252327" y="2433215"/>
                </a:moveTo>
                <a:lnTo>
                  <a:pt x="1251673" y="2437096"/>
                </a:lnTo>
                <a:lnTo>
                  <a:pt x="1253207" y="2436158"/>
                </a:lnTo>
                <a:close/>
                <a:moveTo>
                  <a:pt x="1220749" y="2532994"/>
                </a:moveTo>
                <a:lnTo>
                  <a:pt x="1220674" y="2537378"/>
                </a:lnTo>
                <a:lnTo>
                  <a:pt x="1227455" y="2529555"/>
                </a:lnTo>
                <a:close/>
                <a:moveTo>
                  <a:pt x="1769412" y="789918"/>
                </a:moveTo>
                <a:lnTo>
                  <a:pt x="1776158" y="786013"/>
                </a:lnTo>
                <a:lnTo>
                  <a:pt x="1773306" y="784680"/>
                </a:lnTo>
                <a:lnTo>
                  <a:pt x="1770550" y="786549"/>
                </a:lnTo>
                <a:close/>
                <a:moveTo>
                  <a:pt x="1100544" y="2913252"/>
                </a:moveTo>
                <a:lnTo>
                  <a:pt x="1100869" y="2916025"/>
                </a:lnTo>
                <a:lnTo>
                  <a:pt x="1102584" y="2916173"/>
                </a:lnTo>
                <a:lnTo>
                  <a:pt x="1104930" y="2913402"/>
                </a:lnTo>
                <a:close/>
                <a:moveTo>
                  <a:pt x="1068308" y="3015525"/>
                </a:moveTo>
                <a:lnTo>
                  <a:pt x="1072234" y="3049096"/>
                </a:lnTo>
                <a:lnTo>
                  <a:pt x="1072274" y="3049448"/>
                </a:lnTo>
                <a:lnTo>
                  <a:pt x="1085680" y="3034514"/>
                </a:lnTo>
                <a:lnTo>
                  <a:pt x="1085543" y="3033590"/>
                </a:lnTo>
                <a:lnTo>
                  <a:pt x="1083387" y="3035599"/>
                </a:lnTo>
                <a:lnTo>
                  <a:pt x="1085459" y="3033024"/>
                </a:lnTo>
                <a:lnTo>
                  <a:pt x="1081043" y="3003260"/>
                </a:lnTo>
                <a:close/>
                <a:moveTo>
                  <a:pt x="1449033" y="1804794"/>
                </a:moveTo>
                <a:lnTo>
                  <a:pt x="1450132" y="1814191"/>
                </a:lnTo>
                <a:lnTo>
                  <a:pt x="1451815" y="1815448"/>
                </a:lnTo>
                <a:lnTo>
                  <a:pt x="1460136" y="1812650"/>
                </a:lnTo>
                <a:lnTo>
                  <a:pt x="1466051" y="1811456"/>
                </a:lnTo>
                <a:lnTo>
                  <a:pt x="1468810" y="1805875"/>
                </a:lnTo>
                <a:close/>
                <a:moveTo>
                  <a:pt x="1581007" y="1385782"/>
                </a:moveTo>
                <a:lnTo>
                  <a:pt x="1591611" y="1394111"/>
                </a:lnTo>
                <a:lnTo>
                  <a:pt x="1591454" y="1383765"/>
                </a:lnTo>
                <a:lnTo>
                  <a:pt x="1581847" y="1384931"/>
                </a:lnTo>
                <a:close/>
                <a:moveTo>
                  <a:pt x="1700369" y="1006789"/>
                </a:moveTo>
                <a:lnTo>
                  <a:pt x="1701959" y="1008907"/>
                </a:lnTo>
                <a:lnTo>
                  <a:pt x="1703517" y="1011610"/>
                </a:lnTo>
                <a:lnTo>
                  <a:pt x="1709696" y="1008581"/>
                </a:lnTo>
                <a:lnTo>
                  <a:pt x="1709381" y="1007613"/>
                </a:lnTo>
                <a:lnTo>
                  <a:pt x="1709317" y="1007399"/>
                </a:lnTo>
                <a:lnTo>
                  <a:pt x="1701531" y="1006870"/>
                </a:lnTo>
                <a:close/>
                <a:moveTo>
                  <a:pt x="1816483" y="637815"/>
                </a:moveTo>
                <a:lnTo>
                  <a:pt x="1822129" y="645332"/>
                </a:lnTo>
                <a:lnTo>
                  <a:pt x="1823688" y="648036"/>
                </a:lnTo>
                <a:lnTo>
                  <a:pt x="1829866" y="645006"/>
                </a:lnTo>
                <a:lnTo>
                  <a:pt x="1829550" y="644038"/>
                </a:lnTo>
                <a:lnTo>
                  <a:pt x="1828951" y="642028"/>
                </a:lnTo>
                <a:lnTo>
                  <a:pt x="1817241" y="638169"/>
                </a:lnTo>
                <a:close/>
                <a:moveTo>
                  <a:pt x="1549056" y="1486743"/>
                </a:moveTo>
                <a:lnTo>
                  <a:pt x="1545150" y="1499577"/>
                </a:lnTo>
                <a:lnTo>
                  <a:pt x="1545101" y="1502496"/>
                </a:lnTo>
                <a:lnTo>
                  <a:pt x="1550623" y="1501279"/>
                </a:lnTo>
                <a:lnTo>
                  <a:pt x="1552448" y="1499174"/>
                </a:lnTo>
                <a:lnTo>
                  <a:pt x="1561466" y="1489130"/>
                </a:lnTo>
                <a:lnTo>
                  <a:pt x="1555469" y="1483256"/>
                </a:lnTo>
                <a:lnTo>
                  <a:pt x="1555065" y="1482771"/>
                </a:lnTo>
                <a:close/>
                <a:moveTo>
                  <a:pt x="569734" y="4594813"/>
                </a:moveTo>
                <a:lnTo>
                  <a:pt x="570243" y="4595169"/>
                </a:lnTo>
                <a:lnTo>
                  <a:pt x="574651" y="4589893"/>
                </a:lnTo>
                <a:close/>
                <a:moveTo>
                  <a:pt x="1703292" y="996128"/>
                </a:moveTo>
                <a:lnTo>
                  <a:pt x="1706393" y="997617"/>
                </a:lnTo>
                <a:lnTo>
                  <a:pt x="1705515" y="994685"/>
                </a:lnTo>
                <a:close/>
                <a:moveTo>
                  <a:pt x="475066" y="4893870"/>
                </a:moveTo>
                <a:lnTo>
                  <a:pt x="475010" y="4894181"/>
                </a:lnTo>
                <a:lnTo>
                  <a:pt x="480470" y="4898536"/>
                </a:lnTo>
                <a:lnTo>
                  <a:pt x="480859" y="4897277"/>
                </a:lnTo>
                <a:close/>
                <a:moveTo>
                  <a:pt x="1438369" y="1835241"/>
                </a:moveTo>
                <a:lnTo>
                  <a:pt x="1437970" y="1839370"/>
                </a:lnTo>
                <a:lnTo>
                  <a:pt x="1432311" y="1855420"/>
                </a:lnTo>
                <a:lnTo>
                  <a:pt x="1438649" y="1853670"/>
                </a:lnTo>
                <a:close/>
                <a:moveTo>
                  <a:pt x="684171" y="4228887"/>
                </a:moveTo>
                <a:lnTo>
                  <a:pt x="683848" y="4235490"/>
                </a:lnTo>
                <a:lnTo>
                  <a:pt x="691308" y="4241137"/>
                </a:lnTo>
                <a:lnTo>
                  <a:pt x="697572" y="4237308"/>
                </a:lnTo>
                <a:lnTo>
                  <a:pt x="692957" y="4235153"/>
                </a:lnTo>
                <a:close/>
                <a:moveTo>
                  <a:pt x="1395238" y="1970484"/>
                </a:moveTo>
                <a:lnTo>
                  <a:pt x="1397818" y="1975133"/>
                </a:lnTo>
                <a:lnTo>
                  <a:pt x="1405883" y="1974893"/>
                </a:lnTo>
                <a:lnTo>
                  <a:pt x="1398511" y="1968409"/>
                </a:lnTo>
                <a:lnTo>
                  <a:pt x="1397158" y="1965458"/>
                </a:lnTo>
                <a:close/>
                <a:moveTo>
                  <a:pt x="1126576" y="2822294"/>
                </a:moveTo>
                <a:lnTo>
                  <a:pt x="1133985" y="2827735"/>
                </a:lnTo>
                <a:lnTo>
                  <a:pt x="1134260" y="2827657"/>
                </a:lnTo>
                <a:lnTo>
                  <a:pt x="1136588" y="2816816"/>
                </a:lnTo>
                <a:lnTo>
                  <a:pt x="1136876" y="2815811"/>
                </a:lnTo>
                <a:close/>
                <a:moveTo>
                  <a:pt x="1559596" y="1447038"/>
                </a:moveTo>
                <a:lnTo>
                  <a:pt x="1559274" y="1449645"/>
                </a:lnTo>
                <a:lnTo>
                  <a:pt x="1560166" y="1450252"/>
                </a:lnTo>
                <a:lnTo>
                  <a:pt x="1561294" y="1448552"/>
                </a:lnTo>
                <a:lnTo>
                  <a:pt x="1560297" y="1447841"/>
                </a:lnTo>
                <a:close/>
                <a:moveTo>
                  <a:pt x="1235260" y="2476663"/>
                </a:moveTo>
                <a:lnTo>
                  <a:pt x="1234938" y="2479270"/>
                </a:lnTo>
                <a:lnTo>
                  <a:pt x="1235830" y="2479877"/>
                </a:lnTo>
                <a:lnTo>
                  <a:pt x="1236958" y="2478178"/>
                </a:lnTo>
                <a:lnTo>
                  <a:pt x="1235960" y="2477467"/>
                </a:lnTo>
                <a:close/>
                <a:moveTo>
                  <a:pt x="494149" y="4828851"/>
                </a:moveTo>
                <a:lnTo>
                  <a:pt x="493598" y="4837598"/>
                </a:lnTo>
                <a:lnTo>
                  <a:pt x="493910" y="4838080"/>
                </a:lnTo>
                <a:lnTo>
                  <a:pt x="499400" y="4838582"/>
                </a:lnTo>
                <a:lnTo>
                  <a:pt x="506954" y="4833872"/>
                </a:lnTo>
                <a:lnTo>
                  <a:pt x="502963" y="4829297"/>
                </a:lnTo>
                <a:lnTo>
                  <a:pt x="501268" y="4828629"/>
                </a:lnTo>
                <a:close/>
                <a:moveTo>
                  <a:pt x="522522" y="4738013"/>
                </a:moveTo>
                <a:lnTo>
                  <a:pt x="530131" y="4743776"/>
                </a:lnTo>
                <a:lnTo>
                  <a:pt x="536935" y="4747578"/>
                </a:lnTo>
                <a:lnTo>
                  <a:pt x="540773" y="4743570"/>
                </a:lnTo>
                <a:lnTo>
                  <a:pt x="535487" y="4727303"/>
                </a:lnTo>
                <a:lnTo>
                  <a:pt x="530238" y="4730081"/>
                </a:lnTo>
                <a:close/>
                <a:moveTo>
                  <a:pt x="468296" y="4909300"/>
                </a:moveTo>
                <a:lnTo>
                  <a:pt x="468332" y="4910957"/>
                </a:lnTo>
                <a:lnTo>
                  <a:pt x="469573" y="4911097"/>
                </a:lnTo>
                <a:close/>
                <a:moveTo>
                  <a:pt x="652817" y="4323121"/>
                </a:moveTo>
                <a:lnTo>
                  <a:pt x="659239" y="4326710"/>
                </a:lnTo>
                <a:lnTo>
                  <a:pt x="659497" y="4321147"/>
                </a:lnTo>
                <a:close/>
                <a:moveTo>
                  <a:pt x="1472728" y="1719068"/>
                </a:moveTo>
                <a:lnTo>
                  <a:pt x="1473820" y="1727274"/>
                </a:lnTo>
                <a:lnTo>
                  <a:pt x="1485618" y="1722224"/>
                </a:lnTo>
                <a:lnTo>
                  <a:pt x="1479055" y="1713233"/>
                </a:lnTo>
                <a:lnTo>
                  <a:pt x="1474605" y="1717068"/>
                </a:lnTo>
                <a:close/>
                <a:moveTo>
                  <a:pt x="1743423" y="857564"/>
                </a:moveTo>
                <a:lnTo>
                  <a:pt x="1744396" y="863313"/>
                </a:lnTo>
                <a:lnTo>
                  <a:pt x="1744647" y="861120"/>
                </a:lnTo>
                <a:close/>
                <a:moveTo>
                  <a:pt x="888633" y="3571090"/>
                </a:moveTo>
                <a:lnTo>
                  <a:pt x="888656" y="3571062"/>
                </a:lnTo>
                <a:lnTo>
                  <a:pt x="888645" y="3571052"/>
                </a:lnTo>
                <a:close/>
                <a:moveTo>
                  <a:pt x="885844" y="3579850"/>
                </a:moveTo>
                <a:lnTo>
                  <a:pt x="886956" y="3580653"/>
                </a:lnTo>
                <a:lnTo>
                  <a:pt x="890792" y="3573140"/>
                </a:lnTo>
                <a:lnTo>
                  <a:pt x="890255" y="3572617"/>
                </a:lnTo>
                <a:lnTo>
                  <a:pt x="887200" y="3575591"/>
                </a:lnTo>
                <a:close/>
                <a:moveTo>
                  <a:pt x="1259000" y="2394276"/>
                </a:moveTo>
                <a:lnTo>
                  <a:pt x="1258081" y="2399589"/>
                </a:lnTo>
                <a:lnTo>
                  <a:pt x="1258147" y="2399575"/>
                </a:lnTo>
                <a:lnTo>
                  <a:pt x="1260319" y="2397155"/>
                </a:lnTo>
                <a:close/>
                <a:moveTo>
                  <a:pt x="918373" y="3474298"/>
                </a:moveTo>
                <a:lnTo>
                  <a:pt x="919837" y="3482954"/>
                </a:lnTo>
                <a:lnTo>
                  <a:pt x="919940" y="3485385"/>
                </a:lnTo>
                <a:lnTo>
                  <a:pt x="925638" y="3484376"/>
                </a:lnTo>
                <a:lnTo>
                  <a:pt x="926769" y="3480630"/>
                </a:lnTo>
                <a:lnTo>
                  <a:pt x="920491" y="3472237"/>
                </a:lnTo>
                <a:close/>
                <a:moveTo>
                  <a:pt x="1113202" y="2855269"/>
                </a:moveTo>
                <a:lnTo>
                  <a:pt x="1121382" y="2852209"/>
                </a:lnTo>
                <a:lnTo>
                  <a:pt x="1129565" y="2849527"/>
                </a:lnTo>
                <a:lnTo>
                  <a:pt x="1131016" y="2842774"/>
                </a:lnTo>
                <a:lnTo>
                  <a:pt x="1119357" y="2848940"/>
                </a:lnTo>
                <a:close/>
                <a:moveTo>
                  <a:pt x="517698" y="4745447"/>
                </a:moveTo>
                <a:lnTo>
                  <a:pt x="524349" y="4749979"/>
                </a:lnTo>
                <a:lnTo>
                  <a:pt x="525291" y="4750861"/>
                </a:lnTo>
                <a:lnTo>
                  <a:pt x="531525" y="4753533"/>
                </a:lnTo>
                <a:lnTo>
                  <a:pt x="531758" y="4753271"/>
                </a:lnTo>
                <a:lnTo>
                  <a:pt x="518487" y="4743806"/>
                </a:lnTo>
                <a:close/>
                <a:moveTo>
                  <a:pt x="1647217" y="1159484"/>
                </a:moveTo>
                <a:lnTo>
                  <a:pt x="1655352" y="1177923"/>
                </a:lnTo>
                <a:lnTo>
                  <a:pt x="1657848" y="1182173"/>
                </a:lnTo>
                <a:lnTo>
                  <a:pt x="1662947" y="1177762"/>
                </a:lnTo>
                <a:lnTo>
                  <a:pt x="1665815" y="1167700"/>
                </a:lnTo>
                <a:lnTo>
                  <a:pt x="1669644" y="1155965"/>
                </a:lnTo>
                <a:lnTo>
                  <a:pt x="1653137" y="1148254"/>
                </a:lnTo>
                <a:lnTo>
                  <a:pt x="1650379" y="1150124"/>
                </a:lnTo>
                <a:close/>
                <a:moveTo>
                  <a:pt x="596860" y="4493331"/>
                </a:moveTo>
                <a:lnTo>
                  <a:pt x="598818" y="4497219"/>
                </a:lnTo>
                <a:lnTo>
                  <a:pt x="604340" y="4490613"/>
                </a:lnTo>
                <a:lnTo>
                  <a:pt x="604629" y="4489265"/>
                </a:lnTo>
                <a:lnTo>
                  <a:pt x="604917" y="4488260"/>
                </a:lnTo>
                <a:close/>
                <a:moveTo>
                  <a:pt x="1358530" y="2074621"/>
                </a:moveTo>
                <a:lnTo>
                  <a:pt x="1356671" y="2085375"/>
                </a:lnTo>
                <a:lnTo>
                  <a:pt x="1355792" y="2090616"/>
                </a:lnTo>
                <a:lnTo>
                  <a:pt x="1358018" y="2099422"/>
                </a:lnTo>
                <a:lnTo>
                  <a:pt x="1364263" y="2103781"/>
                </a:lnTo>
                <a:lnTo>
                  <a:pt x="1365557" y="2103118"/>
                </a:lnTo>
                <a:lnTo>
                  <a:pt x="1366144" y="2090450"/>
                </a:lnTo>
                <a:lnTo>
                  <a:pt x="1369727" y="2073762"/>
                </a:lnTo>
                <a:lnTo>
                  <a:pt x="1368334" y="2072536"/>
                </a:lnTo>
                <a:close/>
                <a:moveTo>
                  <a:pt x="1508812" y="1597469"/>
                </a:moveTo>
                <a:lnTo>
                  <a:pt x="1508924" y="1597582"/>
                </a:lnTo>
                <a:lnTo>
                  <a:pt x="1515802" y="1605352"/>
                </a:lnTo>
                <a:lnTo>
                  <a:pt x="1516577" y="1605485"/>
                </a:lnTo>
                <a:lnTo>
                  <a:pt x="1535640" y="1593202"/>
                </a:lnTo>
                <a:lnTo>
                  <a:pt x="1544900" y="1591159"/>
                </a:lnTo>
                <a:lnTo>
                  <a:pt x="1542782" y="1586571"/>
                </a:lnTo>
                <a:lnTo>
                  <a:pt x="1542620" y="1586348"/>
                </a:lnTo>
                <a:lnTo>
                  <a:pt x="1531429" y="1590701"/>
                </a:lnTo>
                <a:cubicBezTo>
                  <a:pt x="1526380" y="1592258"/>
                  <a:pt x="1521635" y="1593330"/>
                  <a:pt x="1518196" y="1593654"/>
                </a:cubicBezTo>
                <a:lnTo>
                  <a:pt x="1518026" y="1593605"/>
                </a:lnTo>
                <a:lnTo>
                  <a:pt x="1513202" y="1595740"/>
                </a:lnTo>
                <a:close/>
                <a:moveTo>
                  <a:pt x="680553" y="4226305"/>
                </a:moveTo>
                <a:lnTo>
                  <a:pt x="680943" y="4231266"/>
                </a:lnTo>
                <a:lnTo>
                  <a:pt x="682182" y="4227468"/>
                </a:lnTo>
                <a:close/>
                <a:moveTo>
                  <a:pt x="1495559" y="1638683"/>
                </a:moveTo>
                <a:lnTo>
                  <a:pt x="1498127" y="1645275"/>
                </a:lnTo>
                <a:lnTo>
                  <a:pt x="1514507" y="1647273"/>
                </a:lnTo>
                <a:lnTo>
                  <a:pt x="1515524" y="1647415"/>
                </a:lnTo>
                <a:lnTo>
                  <a:pt x="1521349" y="1644920"/>
                </a:lnTo>
                <a:lnTo>
                  <a:pt x="1523737" y="1643931"/>
                </a:lnTo>
                <a:lnTo>
                  <a:pt x="1506980" y="1631664"/>
                </a:lnTo>
                <a:lnTo>
                  <a:pt x="1500329" y="1635482"/>
                </a:lnTo>
                <a:close/>
                <a:moveTo>
                  <a:pt x="1744371" y="848753"/>
                </a:moveTo>
                <a:lnTo>
                  <a:pt x="1744999" y="851234"/>
                </a:lnTo>
                <a:lnTo>
                  <a:pt x="1745916" y="850119"/>
                </a:lnTo>
                <a:lnTo>
                  <a:pt x="1746181" y="847825"/>
                </a:lnTo>
                <a:lnTo>
                  <a:pt x="1746042" y="847911"/>
                </a:lnTo>
                <a:close/>
                <a:moveTo>
                  <a:pt x="682365" y="4219254"/>
                </a:moveTo>
                <a:lnTo>
                  <a:pt x="682611" y="4219439"/>
                </a:lnTo>
                <a:cubicBezTo>
                  <a:pt x="687006" y="4222235"/>
                  <a:pt x="693081" y="4225570"/>
                  <a:pt x="699910" y="4229105"/>
                </a:cubicBezTo>
                <a:lnTo>
                  <a:pt x="709359" y="4233808"/>
                </a:lnTo>
                <a:lnTo>
                  <a:pt x="712046" y="4233067"/>
                </a:lnTo>
                <a:lnTo>
                  <a:pt x="711838" y="4219375"/>
                </a:lnTo>
                <a:lnTo>
                  <a:pt x="706878" y="4208682"/>
                </a:lnTo>
                <a:lnTo>
                  <a:pt x="700828" y="4201833"/>
                </a:lnTo>
                <a:lnTo>
                  <a:pt x="692456" y="4209163"/>
                </a:lnTo>
                <a:close/>
                <a:moveTo>
                  <a:pt x="1059079" y="3023002"/>
                </a:moveTo>
                <a:lnTo>
                  <a:pt x="1058756" y="3025619"/>
                </a:lnTo>
                <a:cubicBezTo>
                  <a:pt x="1057647" y="3033039"/>
                  <a:pt x="1054902" y="3041003"/>
                  <a:pt x="1052096" y="3048932"/>
                </a:cubicBezTo>
                <a:lnTo>
                  <a:pt x="1049560" y="3057265"/>
                </a:lnTo>
                <a:lnTo>
                  <a:pt x="1053493" y="3064021"/>
                </a:lnTo>
                <a:lnTo>
                  <a:pt x="1055155" y="3063058"/>
                </a:lnTo>
                <a:lnTo>
                  <a:pt x="1059180" y="3061087"/>
                </a:lnTo>
                <a:lnTo>
                  <a:pt x="1058799" y="3036011"/>
                </a:lnTo>
                <a:lnTo>
                  <a:pt x="1059441" y="3022757"/>
                </a:lnTo>
                <a:close/>
                <a:moveTo>
                  <a:pt x="1616736" y="1251992"/>
                </a:moveTo>
                <a:lnTo>
                  <a:pt x="1621409" y="1254321"/>
                </a:lnTo>
                <a:lnTo>
                  <a:pt x="1621441" y="1254343"/>
                </a:lnTo>
                <a:lnTo>
                  <a:pt x="1621817" y="1249776"/>
                </a:lnTo>
                <a:close/>
                <a:moveTo>
                  <a:pt x="1136668" y="2774818"/>
                </a:moveTo>
                <a:lnTo>
                  <a:pt x="1140437" y="2790503"/>
                </a:lnTo>
                <a:lnTo>
                  <a:pt x="1140570" y="2791403"/>
                </a:lnTo>
                <a:lnTo>
                  <a:pt x="1141502" y="2791509"/>
                </a:lnTo>
                <a:lnTo>
                  <a:pt x="1137591" y="2773885"/>
                </a:lnTo>
                <a:close/>
                <a:moveTo>
                  <a:pt x="712401" y="4119125"/>
                </a:moveTo>
                <a:lnTo>
                  <a:pt x="713424" y="4132137"/>
                </a:lnTo>
                <a:lnTo>
                  <a:pt x="714865" y="4139656"/>
                </a:lnTo>
                <a:lnTo>
                  <a:pt x="715170" y="4136823"/>
                </a:lnTo>
                <a:cubicBezTo>
                  <a:pt x="715830" y="4133553"/>
                  <a:pt x="717315" y="4142117"/>
                  <a:pt x="719103" y="4155730"/>
                </a:cubicBezTo>
                <a:lnTo>
                  <a:pt x="720263" y="4165657"/>
                </a:lnTo>
                <a:lnTo>
                  <a:pt x="720968" y="4168439"/>
                </a:lnTo>
                <a:lnTo>
                  <a:pt x="747551" y="4148953"/>
                </a:lnTo>
                <a:lnTo>
                  <a:pt x="756371" y="4144042"/>
                </a:lnTo>
                <a:lnTo>
                  <a:pt x="755378" y="4141434"/>
                </a:lnTo>
                <a:lnTo>
                  <a:pt x="754465" y="4139469"/>
                </a:lnTo>
                <a:lnTo>
                  <a:pt x="750253" y="4141588"/>
                </a:lnTo>
                <a:lnTo>
                  <a:pt x="752646" y="4135547"/>
                </a:lnTo>
                <a:lnTo>
                  <a:pt x="739107" y="4106361"/>
                </a:lnTo>
                <a:lnTo>
                  <a:pt x="733058" y="4099512"/>
                </a:lnTo>
                <a:lnTo>
                  <a:pt x="724685" y="4106842"/>
                </a:lnTo>
                <a:close/>
                <a:moveTo>
                  <a:pt x="1524247" y="1541263"/>
                </a:moveTo>
                <a:lnTo>
                  <a:pt x="1529753" y="1548803"/>
                </a:lnTo>
                <a:lnTo>
                  <a:pt x="1540721" y="1565986"/>
                </a:lnTo>
                <a:lnTo>
                  <a:pt x="1554771" y="1553595"/>
                </a:lnTo>
                <a:lnTo>
                  <a:pt x="1559889" y="1545885"/>
                </a:lnTo>
                <a:lnTo>
                  <a:pt x="1558892" y="1545173"/>
                </a:lnTo>
                <a:lnTo>
                  <a:pt x="1554810" y="1540493"/>
                </a:lnTo>
                <a:lnTo>
                  <a:pt x="1553117" y="1539825"/>
                </a:lnTo>
                <a:cubicBezTo>
                  <a:pt x="1548246" y="1539519"/>
                  <a:pt x="1541808" y="1539869"/>
                  <a:pt x="1535166" y="1540384"/>
                </a:cubicBezTo>
                <a:close/>
                <a:moveTo>
                  <a:pt x="927132" y="3436511"/>
                </a:moveTo>
                <a:lnTo>
                  <a:pt x="927993" y="3438500"/>
                </a:lnTo>
                <a:lnTo>
                  <a:pt x="929125" y="3437709"/>
                </a:lnTo>
                <a:close/>
                <a:moveTo>
                  <a:pt x="1369176" y="2032636"/>
                </a:moveTo>
                <a:lnTo>
                  <a:pt x="1369426" y="2033203"/>
                </a:lnTo>
                <a:lnTo>
                  <a:pt x="1370937" y="2031882"/>
                </a:lnTo>
                <a:lnTo>
                  <a:pt x="1370269" y="2031128"/>
                </a:lnTo>
                <a:lnTo>
                  <a:pt x="1369440" y="2031854"/>
                </a:lnTo>
                <a:close/>
                <a:moveTo>
                  <a:pt x="1401406" y="1930316"/>
                </a:moveTo>
                <a:lnTo>
                  <a:pt x="1404915" y="1938267"/>
                </a:lnTo>
                <a:lnTo>
                  <a:pt x="1406231" y="1936605"/>
                </a:lnTo>
                <a:lnTo>
                  <a:pt x="1405862" y="1940417"/>
                </a:lnTo>
                <a:lnTo>
                  <a:pt x="1406668" y="1942241"/>
                </a:lnTo>
                <a:lnTo>
                  <a:pt x="1420079" y="1927301"/>
                </a:lnTo>
                <a:lnTo>
                  <a:pt x="1421407" y="1914947"/>
                </a:lnTo>
                <a:cubicBezTo>
                  <a:pt x="1421737" y="1913312"/>
                  <a:pt x="1422273" y="1914635"/>
                  <a:pt x="1422952" y="1918070"/>
                </a:cubicBezTo>
                <a:lnTo>
                  <a:pt x="1423732" y="1923232"/>
                </a:lnTo>
                <a:lnTo>
                  <a:pt x="1434663" y="1911055"/>
                </a:lnTo>
                <a:lnTo>
                  <a:pt x="1443554" y="1901776"/>
                </a:lnTo>
                <a:lnTo>
                  <a:pt x="1442481" y="1892278"/>
                </a:lnTo>
                <a:lnTo>
                  <a:pt x="1439487" y="1893358"/>
                </a:lnTo>
                <a:lnTo>
                  <a:pt x="1425783" y="1906559"/>
                </a:lnTo>
                <a:lnTo>
                  <a:pt x="1404569" y="1920956"/>
                </a:lnTo>
                <a:close/>
                <a:moveTo>
                  <a:pt x="1834654" y="554055"/>
                </a:moveTo>
                <a:lnTo>
                  <a:pt x="1836185" y="553270"/>
                </a:lnTo>
                <a:lnTo>
                  <a:pt x="1837901" y="551565"/>
                </a:lnTo>
                <a:close/>
                <a:moveTo>
                  <a:pt x="564697" y="4585569"/>
                </a:moveTo>
                <a:lnTo>
                  <a:pt x="566535" y="4592651"/>
                </a:lnTo>
                <a:lnTo>
                  <a:pt x="566668" y="4592675"/>
                </a:lnTo>
                <a:lnTo>
                  <a:pt x="567060" y="4592947"/>
                </a:lnTo>
                <a:lnTo>
                  <a:pt x="570458" y="4588818"/>
                </a:lnTo>
                <a:lnTo>
                  <a:pt x="572971" y="4585851"/>
                </a:lnTo>
                <a:close/>
                <a:moveTo>
                  <a:pt x="495437" y="4804700"/>
                </a:moveTo>
                <a:lnTo>
                  <a:pt x="495606" y="4806505"/>
                </a:lnTo>
                <a:lnTo>
                  <a:pt x="499060" y="4812729"/>
                </a:lnTo>
                <a:lnTo>
                  <a:pt x="513655" y="4812296"/>
                </a:lnTo>
                <a:lnTo>
                  <a:pt x="513873" y="4811513"/>
                </a:lnTo>
                <a:cubicBezTo>
                  <a:pt x="520778" y="4790746"/>
                  <a:pt x="535358" y="4785691"/>
                  <a:pt x="534193" y="4805751"/>
                </a:cubicBezTo>
                <a:lnTo>
                  <a:pt x="533317" y="4809073"/>
                </a:lnTo>
                <a:lnTo>
                  <a:pt x="544767" y="4805837"/>
                </a:lnTo>
                <a:lnTo>
                  <a:pt x="550913" y="4800530"/>
                </a:lnTo>
                <a:lnTo>
                  <a:pt x="551588" y="4799943"/>
                </a:lnTo>
                <a:lnTo>
                  <a:pt x="550615" y="4798407"/>
                </a:lnTo>
                <a:cubicBezTo>
                  <a:pt x="546528" y="4788662"/>
                  <a:pt x="544487" y="4779937"/>
                  <a:pt x="547382" y="4780014"/>
                </a:cubicBezTo>
                <a:cubicBezTo>
                  <a:pt x="548466" y="4780044"/>
                  <a:pt x="550735" y="4781684"/>
                  <a:pt x="553759" y="4784316"/>
                </a:cubicBezTo>
                <a:lnTo>
                  <a:pt x="554270" y="4784795"/>
                </a:lnTo>
                <a:lnTo>
                  <a:pt x="552540" y="4779776"/>
                </a:lnTo>
                <a:lnTo>
                  <a:pt x="550072" y="4772180"/>
                </a:lnTo>
                <a:lnTo>
                  <a:pt x="536929" y="4768586"/>
                </a:lnTo>
                <a:lnTo>
                  <a:pt x="538548" y="4782798"/>
                </a:lnTo>
                <a:cubicBezTo>
                  <a:pt x="536289" y="4789242"/>
                  <a:pt x="531620" y="4793519"/>
                  <a:pt x="526573" y="4791627"/>
                </a:cubicBezTo>
                <a:cubicBezTo>
                  <a:pt x="524048" y="4790682"/>
                  <a:pt x="520656" y="4788295"/>
                  <a:pt x="516723" y="4784892"/>
                </a:cubicBezTo>
                <a:lnTo>
                  <a:pt x="515829" y="4784016"/>
                </a:lnTo>
                <a:lnTo>
                  <a:pt x="495600" y="4804535"/>
                </a:lnTo>
                <a:close/>
                <a:moveTo>
                  <a:pt x="1480350" y="1678026"/>
                </a:moveTo>
                <a:lnTo>
                  <a:pt x="1485009" y="1681414"/>
                </a:lnTo>
                <a:lnTo>
                  <a:pt x="1492938" y="1679513"/>
                </a:lnTo>
                <a:lnTo>
                  <a:pt x="1494051" y="1678869"/>
                </a:lnTo>
                <a:lnTo>
                  <a:pt x="1493920" y="1678394"/>
                </a:lnTo>
                <a:close/>
                <a:moveTo>
                  <a:pt x="1705577" y="962914"/>
                </a:moveTo>
                <a:lnTo>
                  <a:pt x="1707893" y="971841"/>
                </a:lnTo>
                <a:lnTo>
                  <a:pt x="1718184" y="967625"/>
                </a:lnTo>
                <a:lnTo>
                  <a:pt x="1733235" y="956592"/>
                </a:lnTo>
                <a:lnTo>
                  <a:pt x="1736437" y="954739"/>
                </a:lnTo>
                <a:lnTo>
                  <a:pt x="1737247" y="947715"/>
                </a:lnTo>
                <a:lnTo>
                  <a:pt x="1738101" y="943123"/>
                </a:lnTo>
                <a:lnTo>
                  <a:pt x="1736315" y="937624"/>
                </a:lnTo>
                <a:lnTo>
                  <a:pt x="1731434" y="938016"/>
                </a:lnTo>
                <a:lnTo>
                  <a:pt x="1719729" y="949728"/>
                </a:lnTo>
                <a:close/>
                <a:moveTo>
                  <a:pt x="1740535" y="850684"/>
                </a:moveTo>
                <a:lnTo>
                  <a:pt x="1741442" y="851743"/>
                </a:lnTo>
                <a:lnTo>
                  <a:pt x="1741018" y="850440"/>
                </a:lnTo>
                <a:close/>
                <a:moveTo>
                  <a:pt x="915752" y="3469005"/>
                </a:moveTo>
                <a:lnTo>
                  <a:pt x="917903" y="3471515"/>
                </a:lnTo>
                <a:lnTo>
                  <a:pt x="918022" y="3472221"/>
                </a:lnTo>
                <a:lnTo>
                  <a:pt x="919309" y="3470658"/>
                </a:lnTo>
                <a:lnTo>
                  <a:pt x="917438" y="3468156"/>
                </a:lnTo>
                <a:close/>
                <a:moveTo>
                  <a:pt x="1705302" y="961848"/>
                </a:moveTo>
                <a:lnTo>
                  <a:pt x="1705548" y="962803"/>
                </a:lnTo>
                <a:lnTo>
                  <a:pt x="1722730" y="941455"/>
                </a:lnTo>
                <a:lnTo>
                  <a:pt x="1725241" y="938488"/>
                </a:lnTo>
                <a:lnTo>
                  <a:pt x="1714477" y="938121"/>
                </a:lnTo>
                <a:lnTo>
                  <a:pt x="1713319" y="940776"/>
                </a:lnTo>
                <a:close/>
                <a:moveTo>
                  <a:pt x="1097559" y="2889954"/>
                </a:moveTo>
                <a:lnTo>
                  <a:pt x="1098232" y="2894405"/>
                </a:lnTo>
                <a:lnTo>
                  <a:pt x="1099654" y="2893708"/>
                </a:lnTo>
                <a:close/>
                <a:moveTo>
                  <a:pt x="1196415" y="2574966"/>
                </a:moveTo>
                <a:lnTo>
                  <a:pt x="1204490" y="2606100"/>
                </a:lnTo>
                <a:lnTo>
                  <a:pt x="1204645" y="2605964"/>
                </a:lnTo>
                <a:lnTo>
                  <a:pt x="1224082" y="2588822"/>
                </a:lnTo>
                <a:lnTo>
                  <a:pt x="1226306" y="2569527"/>
                </a:lnTo>
                <a:lnTo>
                  <a:pt x="1210830" y="2570009"/>
                </a:lnTo>
                <a:lnTo>
                  <a:pt x="1200715" y="2570824"/>
                </a:lnTo>
                <a:close/>
                <a:moveTo>
                  <a:pt x="1101582" y="2875586"/>
                </a:moveTo>
                <a:lnTo>
                  <a:pt x="1110091" y="2888809"/>
                </a:lnTo>
                <a:lnTo>
                  <a:pt x="1123803" y="2883125"/>
                </a:lnTo>
                <a:cubicBezTo>
                  <a:pt x="1125894" y="2882488"/>
                  <a:pt x="1123810" y="2884613"/>
                  <a:pt x="1119138" y="2888434"/>
                </a:cubicBezTo>
                <a:lnTo>
                  <a:pt x="1113777" y="2892544"/>
                </a:lnTo>
                <a:lnTo>
                  <a:pt x="1116713" y="2894971"/>
                </a:lnTo>
                <a:lnTo>
                  <a:pt x="1120368" y="2895175"/>
                </a:lnTo>
                <a:lnTo>
                  <a:pt x="1128708" y="2885556"/>
                </a:lnTo>
                <a:lnTo>
                  <a:pt x="1127430" y="2882239"/>
                </a:lnTo>
                <a:lnTo>
                  <a:pt x="1127673" y="2876978"/>
                </a:lnTo>
                <a:lnTo>
                  <a:pt x="1113128" y="2866603"/>
                </a:lnTo>
                <a:lnTo>
                  <a:pt x="1104165" y="2869830"/>
                </a:lnTo>
                <a:lnTo>
                  <a:pt x="1104120" y="2869924"/>
                </a:lnTo>
                <a:close/>
                <a:moveTo>
                  <a:pt x="1147563" y="2729172"/>
                </a:moveTo>
                <a:lnTo>
                  <a:pt x="1147665" y="2730656"/>
                </a:lnTo>
                <a:lnTo>
                  <a:pt x="1154149" y="2728824"/>
                </a:lnTo>
                <a:close/>
                <a:moveTo>
                  <a:pt x="1179793" y="2626851"/>
                </a:moveTo>
                <a:lnTo>
                  <a:pt x="1180208" y="2632853"/>
                </a:lnTo>
                <a:lnTo>
                  <a:pt x="1180484" y="2645077"/>
                </a:lnTo>
                <a:lnTo>
                  <a:pt x="1192578" y="2632454"/>
                </a:lnTo>
                <a:lnTo>
                  <a:pt x="1193862" y="2631255"/>
                </a:lnTo>
                <a:lnTo>
                  <a:pt x="1189519" y="2626337"/>
                </a:lnTo>
                <a:close/>
                <a:moveTo>
                  <a:pt x="657704" y="4281419"/>
                </a:moveTo>
                <a:lnTo>
                  <a:pt x="665114" y="4286859"/>
                </a:lnTo>
                <a:lnTo>
                  <a:pt x="665391" y="4286781"/>
                </a:lnTo>
                <a:lnTo>
                  <a:pt x="667719" y="4275940"/>
                </a:lnTo>
                <a:lnTo>
                  <a:pt x="668005" y="4274935"/>
                </a:lnTo>
                <a:close/>
                <a:moveTo>
                  <a:pt x="1563611" y="1403429"/>
                </a:moveTo>
                <a:lnTo>
                  <a:pt x="1563255" y="1410694"/>
                </a:lnTo>
                <a:lnTo>
                  <a:pt x="1567376" y="1412745"/>
                </a:lnTo>
                <a:lnTo>
                  <a:pt x="1577544" y="1406533"/>
                </a:lnTo>
                <a:lnTo>
                  <a:pt x="1573902" y="1394352"/>
                </a:lnTo>
                <a:lnTo>
                  <a:pt x="1573160" y="1393742"/>
                </a:lnTo>
                <a:close/>
                <a:moveTo>
                  <a:pt x="1239275" y="2433054"/>
                </a:moveTo>
                <a:lnTo>
                  <a:pt x="1238918" y="2440320"/>
                </a:lnTo>
                <a:lnTo>
                  <a:pt x="1243039" y="2442370"/>
                </a:lnTo>
                <a:lnTo>
                  <a:pt x="1243181" y="2442283"/>
                </a:lnTo>
                <a:lnTo>
                  <a:pt x="1244693" y="2429162"/>
                </a:lnTo>
                <a:lnTo>
                  <a:pt x="1240434" y="2431878"/>
                </a:lnTo>
                <a:close/>
                <a:moveTo>
                  <a:pt x="467721" y="4882152"/>
                </a:moveTo>
                <a:lnTo>
                  <a:pt x="467732" y="4882663"/>
                </a:lnTo>
                <a:lnTo>
                  <a:pt x="482970" y="4890431"/>
                </a:lnTo>
                <a:lnTo>
                  <a:pt x="484719" y="4884756"/>
                </a:lnTo>
                <a:lnTo>
                  <a:pt x="484621" y="4877545"/>
                </a:lnTo>
                <a:lnTo>
                  <a:pt x="479581" y="4879507"/>
                </a:lnTo>
                <a:close/>
                <a:moveTo>
                  <a:pt x="1608866" y="1255424"/>
                </a:moveTo>
                <a:lnTo>
                  <a:pt x="1611827" y="1266842"/>
                </a:lnTo>
                <a:lnTo>
                  <a:pt x="1616196" y="1283803"/>
                </a:lnTo>
                <a:lnTo>
                  <a:pt x="1619193" y="1281708"/>
                </a:lnTo>
                <a:lnTo>
                  <a:pt x="1621286" y="1256241"/>
                </a:lnTo>
                <a:lnTo>
                  <a:pt x="1617494" y="1255535"/>
                </a:lnTo>
                <a:lnTo>
                  <a:pt x="1611995" y="1254059"/>
                </a:lnTo>
                <a:close/>
                <a:moveTo>
                  <a:pt x="1743234" y="827947"/>
                </a:moveTo>
                <a:lnTo>
                  <a:pt x="1741522" y="837490"/>
                </a:lnTo>
                <a:lnTo>
                  <a:pt x="1742009" y="839416"/>
                </a:lnTo>
                <a:lnTo>
                  <a:pt x="1745476" y="835663"/>
                </a:lnTo>
                <a:close/>
                <a:moveTo>
                  <a:pt x="1788219" y="684629"/>
                </a:moveTo>
                <a:lnTo>
                  <a:pt x="1792163" y="705212"/>
                </a:lnTo>
                <a:lnTo>
                  <a:pt x="1794214" y="713333"/>
                </a:lnTo>
                <a:lnTo>
                  <a:pt x="1796533" y="709871"/>
                </a:lnTo>
                <a:lnTo>
                  <a:pt x="1798199" y="707767"/>
                </a:lnTo>
                <a:lnTo>
                  <a:pt x="1798469" y="706820"/>
                </a:lnTo>
                <a:cubicBezTo>
                  <a:pt x="1801288" y="697723"/>
                  <a:pt x="1803537" y="691059"/>
                  <a:pt x="1804394" y="688659"/>
                </a:cubicBezTo>
                <a:cubicBezTo>
                  <a:pt x="1805252" y="686261"/>
                  <a:pt x="1805627" y="687497"/>
                  <a:pt x="1805660" y="691008"/>
                </a:cubicBezTo>
                <a:lnTo>
                  <a:pt x="1805015" y="704128"/>
                </a:lnTo>
                <a:lnTo>
                  <a:pt x="1805896" y="705906"/>
                </a:lnTo>
                <a:lnTo>
                  <a:pt x="1806317" y="708689"/>
                </a:lnTo>
                <a:lnTo>
                  <a:pt x="1819726" y="700497"/>
                </a:lnTo>
                <a:lnTo>
                  <a:pt x="1822659" y="699687"/>
                </a:lnTo>
                <a:lnTo>
                  <a:pt x="1828770" y="687322"/>
                </a:lnTo>
                <a:lnTo>
                  <a:pt x="1817548" y="663129"/>
                </a:lnTo>
                <a:lnTo>
                  <a:pt x="1800468" y="675672"/>
                </a:lnTo>
                <a:close/>
                <a:moveTo>
                  <a:pt x="1743617" y="825800"/>
                </a:moveTo>
                <a:lnTo>
                  <a:pt x="1743458" y="826692"/>
                </a:lnTo>
                <a:lnTo>
                  <a:pt x="1749577" y="822415"/>
                </a:lnTo>
                <a:lnTo>
                  <a:pt x="1749672" y="821904"/>
                </a:lnTo>
                <a:close/>
                <a:moveTo>
                  <a:pt x="1714484" y="917630"/>
                </a:moveTo>
                <a:lnTo>
                  <a:pt x="1716016" y="916846"/>
                </a:lnTo>
                <a:lnTo>
                  <a:pt x="1717681" y="915191"/>
                </a:lnTo>
                <a:lnTo>
                  <a:pt x="1717692" y="915170"/>
                </a:lnTo>
                <a:close/>
                <a:moveTo>
                  <a:pt x="644331" y="4314392"/>
                </a:moveTo>
                <a:lnTo>
                  <a:pt x="652511" y="4311333"/>
                </a:lnTo>
                <a:lnTo>
                  <a:pt x="660696" y="4308652"/>
                </a:lnTo>
                <a:lnTo>
                  <a:pt x="662145" y="4301898"/>
                </a:lnTo>
                <a:lnTo>
                  <a:pt x="650487" y="4308064"/>
                </a:lnTo>
                <a:close/>
                <a:moveTo>
                  <a:pt x="1331512" y="2131232"/>
                </a:moveTo>
                <a:lnTo>
                  <a:pt x="1333201" y="2137737"/>
                </a:lnTo>
                <a:lnTo>
                  <a:pt x="1333461" y="2137556"/>
                </a:lnTo>
                <a:lnTo>
                  <a:pt x="1332676" y="2130617"/>
                </a:lnTo>
                <a:close/>
                <a:moveTo>
                  <a:pt x="1444748" y="1771734"/>
                </a:moveTo>
                <a:lnTo>
                  <a:pt x="1445706" y="1776334"/>
                </a:lnTo>
                <a:lnTo>
                  <a:pt x="1447032" y="1787674"/>
                </a:lnTo>
                <a:lnTo>
                  <a:pt x="1457697" y="1782446"/>
                </a:lnTo>
                <a:close/>
                <a:moveTo>
                  <a:pt x="1084381" y="2914609"/>
                </a:moveTo>
                <a:lnTo>
                  <a:pt x="1091921" y="2915256"/>
                </a:lnTo>
                <a:lnTo>
                  <a:pt x="1092162" y="2910250"/>
                </a:lnTo>
                <a:lnTo>
                  <a:pt x="1091839" y="2909133"/>
                </a:lnTo>
                <a:close/>
                <a:moveTo>
                  <a:pt x="1573931" y="1358924"/>
                </a:moveTo>
                <a:lnTo>
                  <a:pt x="1577072" y="1371106"/>
                </a:lnTo>
                <a:lnTo>
                  <a:pt x="1582484" y="1369950"/>
                </a:lnTo>
                <a:lnTo>
                  <a:pt x="1589158" y="1362515"/>
                </a:lnTo>
                <a:lnTo>
                  <a:pt x="1591151" y="1360434"/>
                </a:lnTo>
                <a:lnTo>
                  <a:pt x="1591182" y="1359815"/>
                </a:lnTo>
                <a:lnTo>
                  <a:pt x="1587080" y="1353190"/>
                </a:lnTo>
                <a:close/>
                <a:moveTo>
                  <a:pt x="1249594" y="2388549"/>
                </a:moveTo>
                <a:lnTo>
                  <a:pt x="1249959" y="2389964"/>
                </a:lnTo>
                <a:lnTo>
                  <a:pt x="1250277" y="2388251"/>
                </a:lnTo>
                <a:close/>
                <a:moveTo>
                  <a:pt x="529159" y="4674586"/>
                </a:moveTo>
                <a:lnTo>
                  <a:pt x="539763" y="4682915"/>
                </a:lnTo>
                <a:lnTo>
                  <a:pt x="539607" y="4672569"/>
                </a:lnTo>
                <a:lnTo>
                  <a:pt x="529999" y="4673734"/>
                </a:lnTo>
                <a:close/>
                <a:moveTo>
                  <a:pt x="911596" y="3460346"/>
                </a:moveTo>
                <a:lnTo>
                  <a:pt x="912260" y="3463111"/>
                </a:lnTo>
                <a:lnTo>
                  <a:pt x="913036" y="3462271"/>
                </a:lnTo>
                <a:close/>
                <a:moveTo>
                  <a:pt x="497208" y="4775547"/>
                </a:moveTo>
                <a:lnTo>
                  <a:pt x="493303" y="4788381"/>
                </a:lnTo>
                <a:lnTo>
                  <a:pt x="493164" y="4796557"/>
                </a:lnTo>
                <a:lnTo>
                  <a:pt x="500601" y="4787978"/>
                </a:lnTo>
                <a:lnTo>
                  <a:pt x="509618" y="4777933"/>
                </a:lnTo>
                <a:lnTo>
                  <a:pt x="503621" y="4772061"/>
                </a:lnTo>
                <a:lnTo>
                  <a:pt x="503217" y="4771575"/>
                </a:lnTo>
                <a:close/>
                <a:moveTo>
                  <a:pt x="1122671" y="2789366"/>
                </a:moveTo>
                <a:lnTo>
                  <a:pt x="1139674" y="2791300"/>
                </a:lnTo>
                <a:lnTo>
                  <a:pt x="1137825" y="2786436"/>
                </a:lnTo>
                <a:lnTo>
                  <a:pt x="1134557" y="2776952"/>
                </a:lnTo>
                <a:lnTo>
                  <a:pt x="1130173" y="2781384"/>
                </a:lnTo>
                <a:lnTo>
                  <a:pt x="1128248" y="2785681"/>
                </a:lnTo>
                <a:close/>
                <a:moveTo>
                  <a:pt x="409894" y="5051985"/>
                </a:moveTo>
                <a:lnTo>
                  <a:pt x="432923" y="5063723"/>
                </a:lnTo>
                <a:lnTo>
                  <a:pt x="433624" y="5058424"/>
                </a:lnTo>
                <a:lnTo>
                  <a:pt x="410859" y="5052304"/>
                </a:lnTo>
                <a:close/>
                <a:moveTo>
                  <a:pt x="467232" y="4869078"/>
                </a:moveTo>
                <a:lnTo>
                  <a:pt x="467251" y="4869428"/>
                </a:lnTo>
                <a:lnTo>
                  <a:pt x="473413" y="4868398"/>
                </a:lnTo>
                <a:lnTo>
                  <a:pt x="475766" y="4866340"/>
                </a:lnTo>
                <a:lnTo>
                  <a:pt x="474818" y="4866519"/>
                </a:lnTo>
                <a:lnTo>
                  <a:pt x="473528" y="4866561"/>
                </a:lnTo>
                <a:close/>
                <a:moveTo>
                  <a:pt x="1739243" y="828614"/>
                </a:moveTo>
                <a:lnTo>
                  <a:pt x="1740030" y="831668"/>
                </a:lnTo>
                <a:lnTo>
                  <a:pt x="1740242" y="827971"/>
                </a:lnTo>
                <a:close/>
                <a:moveTo>
                  <a:pt x="1747974" y="800644"/>
                </a:moveTo>
                <a:lnTo>
                  <a:pt x="1747483" y="803557"/>
                </a:lnTo>
                <a:lnTo>
                  <a:pt x="1750321" y="801477"/>
                </a:lnTo>
                <a:lnTo>
                  <a:pt x="1749672" y="799774"/>
                </a:lnTo>
                <a:close/>
                <a:moveTo>
                  <a:pt x="1819055" y="573406"/>
                </a:moveTo>
                <a:lnTo>
                  <a:pt x="1824603" y="594926"/>
                </a:lnTo>
                <a:lnTo>
                  <a:pt x="1828788" y="611062"/>
                </a:lnTo>
                <a:lnTo>
                  <a:pt x="1836012" y="605766"/>
                </a:lnTo>
                <a:lnTo>
                  <a:pt x="1836583" y="600464"/>
                </a:lnTo>
                <a:lnTo>
                  <a:pt x="1837464" y="604702"/>
                </a:lnTo>
                <a:lnTo>
                  <a:pt x="1853407" y="593017"/>
                </a:lnTo>
                <a:lnTo>
                  <a:pt x="1856607" y="591164"/>
                </a:lnTo>
                <a:lnTo>
                  <a:pt x="1857417" y="584140"/>
                </a:lnTo>
                <a:lnTo>
                  <a:pt x="1861505" y="562161"/>
                </a:lnTo>
                <a:lnTo>
                  <a:pt x="1858738" y="554899"/>
                </a:lnTo>
                <a:lnTo>
                  <a:pt x="1843084" y="562928"/>
                </a:lnTo>
                <a:close/>
                <a:moveTo>
                  <a:pt x="507748" y="4735842"/>
                </a:moveTo>
                <a:lnTo>
                  <a:pt x="507426" y="4738449"/>
                </a:lnTo>
                <a:lnTo>
                  <a:pt x="508319" y="4739057"/>
                </a:lnTo>
                <a:lnTo>
                  <a:pt x="509447" y="4737357"/>
                </a:lnTo>
                <a:lnTo>
                  <a:pt x="508449" y="4736646"/>
                </a:lnTo>
                <a:close/>
                <a:moveTo>
                  <a:pt x="1011241" y="3136918"/>
                </a:moveTo>
                <a:lnTo>
                  <a:pt x="1011464" y="3137029"/>
                </a:lnTo>
                <a:lnTo>
                  <a:pt x="1011521" y="3136764"/>
                </a:lnTo>
                <a:close/>
                <a:moveTo>
                  <a:pt x="1031635" y="3070263"/>
                </a:moveTo>
                <a:lnTo>
                  <a:pt x="1031466" y="3071240"/>
                </a:lnTo>
                <a:lnTo>
                  <a:pt x="1031624" y="3071534"/>
                </a:lnTo>
                <a:lnTo>
                  <a:pt x="1031364" y="3076833"/>
                </a:lnTo>
                <a:lnTo>
                  <a:pt x="1033958" y="3075332"/>
                </a:lnTo>
                <a:close/>
                <a:moveTo>
                  <a:pt x="1687135" y="988218"/>
                </a:moveTo>
                <a:lnTo>
                  <a:pt x="1689921" y="989603"/>
                </a:lnTo>
                <a:lnTo>
                  <a:pt x="1690741" y="988836"/>
                </a:lnTo>
                <a:lnTo>
                  <a:pt x="1691083" y="986768"/>
                </a:lnTo>
                <a:close/>
                <a:moveTo>
                  <a:pt x="1040335" y="3041422"/>
                </a:moveTo>
                <a:lnTo>
                  <a:pt x="1041736" y="3043828"/>
                </a:lnTo>
                <a:lnTo>
                  <a:pt x="1044012" y="3033228"/>
                </a:lnTo>
                <a:lnTo>
                  <a:pt x="1042832" y="3034028"/>
                </a:lnTo>
                <a:close/>
                <a:moveTo>
                  <a:pt x="1668048" y="1048205"/>
                </a:moveTo>
                <a:lnTo>
                  <a:pt x="1671992" y="1068788"/>
                </a:lnTo>
                <a:lnTo>
                  <a:pt x="1674044" y="1076907"/>
                </a:lnTo>
                <a:lnTo>
                  <a:pt x="1676364" y="1073447"/>
                </a:lnTo>
                <a:cubicBezTo>
                  <a:pt x="1680258" y="1068109"/>
                  <a:pt x="1683158" y="1064559"/>
                  <a:pt x="1684272" y="1063453"/>
                </a:cubicBezTo>
                <a:cubicBezTo>
                  <a:pt x="1685387" y="1062348"/>
                  <a:pt x="1685042" y="1064453"/>
                  <a:pt x="1683781" y="1068539"/>
                </a:cubicBezTo>
                <a:lnTo>
                  <a:pt x="1678656" y="1083074"/>
                </a:lnTo>
                <a:lnTo>
                  <a:pt x="1695651" y="1074366"/>
                </a:lnTo>
                <a:lnTo>
                  <a:pt x="1703351" y="1066716"/>
                </a:lnTo>
                <a:lnTo>
                  <a:pt x="1703928" y="1061345"/>
                </a:lnTo>
                <a:cubicBezTo>
                  <a:pt x="1704259" y="1059709"/>
                  <a:pt x="1704795" y="1061032"/>
                  <a:pt x="1705473" y="1064467"/>
                </a:cubicBezTo>
                <a:lnTo>
                  <a:pt x="1705491" y="1064590"/>
                </a:lnTo>
                <a:lnTo>
                  <a:pt x="1711562" y="1058560"/>
                </a:lnTo>
                <a:lnTo>
                  <a:pt x="1708831" y="1051396"/>
                </a:lnTo>
                <a:lnTo>
                  <a:pt x="1697378" y="1026704"/>
                </a:lnTo>
                <a:lnTo>
                  <a:pt x="1680298" y="1039247"/>
                </a:lnTo>
                <a:close/>
                <a:moveTo>
                  <a:pt x="632712" y="4334710"/>
                </a:moveTo>
                <a:lnTo>
                  <a:pt x="642169" y="4349405"/>
                </a:lnTo>
                <a:lnTo>
                  <a:pt x="647843" y="4354095"/>
                </a:lnTo>
                <a:lnTo>
                  <a:pt x="651497" y="4354300"/>
                </a:lnTo>
                <a:lnTo>
                  <a:pt x="651654" y="4354119"/>
                </a:lnTo>
                <a:lnTo>
                  <a:pt x="652081" y="4350150"/>
                </a:lnTo>
                <a:lnTo>
                  <a:pt x="653175" y="4352364"/>
                </a:lnTo>
                <a:lnTo>
                  <a:pt x="659836" y="4344681"/>
                </a:lnTo>
                <a:lnTo>
                  <a:pt x="658559" y="4341363"/>
                </a:lnTo>
                <a:lnTo>
                  <a:pt x="658803" y="4336101"/>
                </a:lnTo>
                <a:lnTo>
                  <a:pt x="644257" y="4325727"/>
                </a:lnTo>
                <a:lnTo>
                  <a:pt x="635294" y="4328955"/>
                </a:lnTo>
                <a:lnTo>
                  <a:pt x="635251" y="4329047"/>
                </a:lnTo>
                <a:close/>
                <a:moveTo>
                  <a:pt x="678692" y="4188296"/>
                </a:moveTo>
                <a:lnTo>
                  <a:pt x="678796" y="4189780"/>
                </a:lnTo>
                <a:lnTo>
                  <a:pt x="685279" y="4187948"/>
                </a:lnTo>
                <a:close/>
                <a:moveTo>
                  <a:pt x="710923" y="4085974"/>
                </a:moveTo>
                <a:lnTo>
                  <a:pt x="711338" y="4091977"/>
                </a:lnTo>
                <a:lnTo>
                  <a:pt x="711615" y="4104202"/>
                </a:lnTo>
                <a:lnTo>
                  <a:pt x="723709" y="4091579"/>
                </a:lnTo>
                <a:lnTo>
                  <a:pt x="724992" y="4090379"/>
                </a:lnTo>
                <a:lnTo>
                  <a:pt x="720649" y="4085461"/>
                </a:lnTo>
                <a:close/>
                <a:moveTo>
                  <a:pt x="1487964" y="1619189"/>
                </a:moveTo>
                <a:lnTo>
                  <a:pt x="1490020" y="1624466"/>
                </a:lnTo>
                <a:lnTo>
                  <a:pt x="1493092" y="1622257"/>
                </a:lnTo>
                <a:close/>
                <a:moveTo>
                  <a:pt x="1623960" y="1186519"/>
                </a:moveTo>
                <a:lnTo>
                  <a:pt x="1621351" y="1201064"/>
                </a:lnTo>
                <a:lnTo>
                  <a:pt x="1625370" y="1216953"/>
                </a:lnTo>
                <a:lnTo>
                  <a:pt x="1627900" y="1195013"/>
                </a:lnTo>
                <a:close/>
                <a:moveTo>
                  <a:pt x="1445711" y="1750353"/>
                </a:moveTo>
                <a:lnTo>
                  <a:pt x="1454277" y="1756506"/>
                </a:lnTo>
                <a:lnTo>
                  <a:pt x="1458823" y="1757737"/>
                </a:lnTo>
                <a:lnTo>
                  <a:pt x="1463334" y="1762670"/>
                </a:lnTo>
                <a:lnTo>
                  <a:pt x="1462507" y="1743736"/>
                </a:lnTo>
                <a:close/>
                <a:moveTo>
                  <a:pt x="403992" y="5054807"/>
                </a:moveTo>
                <a:lnTo>
                  <a:pt x="404237" y="5057569"/>
                </a:lnTo>
                <a:lnTo>
                  <a:pt x="423073" y="5079787"/>
                </a:lnTo>
                <a:lnTo>
                  <a:pt x="426253" y="5077607"/>
                </a:lnTo>
                <a:lnTo>
                  <a:pt x="431485" y="5074590"/>
                </a:lnTo>
                <a:lnTo>
                  <a:pt x="431922" y="5071284"/>
                </a:lnTo>
                <a:lnTo>
                  <a:pt x="422267" y="5065603"/>
                </a:lnTo>
                <a:close/>
                <a:moveTo>
                  <a:pt x="1224671" y="2447868"/>
                </a:moveTo>
                <a:lnTo>
                  <a:pt x="1225836" y="2452363"/>
                </a:lnTo>
                <a:lnTo>
                  <a:pt x="1227001" y="2454460"/>
                </a:lnTo>
                <a:lnTo>
                  <a:pt x="1229543" y="2452261"/>
                </a:lnTo>
                <a:lnTo>
                  <a:pt x="1231421" y="2445670"/>
                </a:lnTo>
                <a:lnTo>
                  <a:pt x="1228283" y="2444204"/>
                </a:lnTo>
                <a:close/>
                <a:moveTo>
                  <a:pt x="1349613" y="2050741"/>
                </a:moveTo>
                <a:lnTo>
                  <a:pt x="1350252" y="2058869"/>
                </a:lnTo>
                <a:lnTo>
                  <a:pt x="1350714" y="2060070"/>
                </a:lnTo>
                <a:lnTo>
                  <a:pt x="1351204" y="2060014"/>
                </a:lnTo>
                <a:lnTo>
                  <a:pt x="1353686" y="2046667"/>
                </a:lnTo>
                <a:close/>
                <a:moveTo>
                  <a:pt x="1548156" y="1419104"/>
                </a:moveTo>
                <a:lnTo>
                  <a:pt x="1551338" y="1424835"/>
                </a:lnTo>
                <a:lnTo>
                  <a:pt x="1553879" y="1422636"/>
                </a:lnTo>
                <a:lnTo>
                  <a:pt x="1555758" y="1416045"/>
                </a:lnTo>
                <a:lnTo>
                  <a:pt x="1552619" y="1414579"/>
                </a:lnTo>
                <a:lnTo>
                  <a:pt x="1548854" y="1418398"/>
                </a:lnTo>
                <a:close/>
                <a:moveTo>
                  <a:pt x="1645153" y="1110954"/>
                </a:moveTo>
                <a:lnTo>
                  <a:pt x="1645008" y="1120881"/>
                </a:lnTo>
                <a:lnTo>
                  <a:pt x="1651651" y="1112934"/>
                </a:lnTo>
                <a:lnTo>
                  <a:pt x="1652621" y="1112084"/>
                </a:lnTo>
                <a:lnTo>
                  <a:pt x="1655658" y="1106564"/>
                </a:lnTo>
                <a:lnTo>
                  <a:pt x="1653702" y="1107260"/>
                </a:lnTo>
                <a:lnTo>
                  <a:pt x="1653114" y="1106744"/>
                </a:lnTo>
                <a:close/>
                <a:moveTo>
                  <a:pt x="1792977" y="641335"/>
                </a:moveTo>
                <a:lnTo>
                  <a:pt x="1794121" y="641317"/>
                </a:lnTo>
                <a:lnTo>
                  <a:pt x="1797333" y="637963"/>
                </a:lnTo>
                <a:lnTo>
                  <a:pt x="1798615" y="636763"/>
                </a:lnTo>
                <a:lnTo>
                  <a:pt x="1795900" y="633688"/>
                </a:lnTo>
                <a:close/>
                <a:moveTo>
                  <a:pt x="1327937" y="2117446"/>
                </a:moveTo>
                <a:lnTo>
                  <a:pt x="1328076" y="2117984"/>
                </a:lnTo>
                <a:lnTo>
                  <a:pt x="1331151" y="2117115"/>
                </a:lnTo>
                <a:lnTo>
                  <a:pt x="1331018" y="2115933"/>
                </a:lnTo>
                <a:close/>
                <a:moveTo>
                  <a:pt x="1627803" y="1164220"/>
                </a:moveTo>
                <a:lnTo>
                  <a:pt x="1627198" y="1167809"/>
                </a:lnTo>
                <a:lnTo>
                  <a:pt x="1629602" y="1171009"/>
                </a:lnTo>
                <a:lnTo>
                  <a:pt x="1630554" y="1172661"/>
                </a:lnTo>
                <a:lnTo>
                  <a:pt x="1630329" y="1165521"/>
                </a:lnTo>
                <a:lnTo>
                  <a:pt x="1629502" y="1163348"/>
                </a:lnTo>
                <a:close/>
                <a:moveTo>
                  <a:pt x="1144617" y="2697102"/>
                </a:moveTo>
                <a:lnTo>
                  <a:pt x="1146040" y="2709828"/>
                </a:lnTo>
                <a:lnTo>
                  <a:pt x="1155787" y="2711534"/>
                </a:lnTo>
                <a:cubicBezTo>
                  <a:pt x="1160098" y="2713327"/>
                  <a:pt x="1164519" y="2716307"/>
                  <a:pt x="1169169" y="2720871"/>
                </a:cubicBezTo>
                <a:lnTo>
                  <a:pt x="1171466" y="2723931"/>
                </a:lnTo>
                <a:lnTo>
                  <a:pt x="1172146" y="2723738"/>
                </a:lnTo>
                <a:lnTo>
                  <a:pt x="1179328" y="2717019"/>
                </a:lnTo>
                <a:lnTo>
                  <a:pt x="1180759" y="2715971"/>
                </a:lnTo>
                <a:lnTo>
                  <a:pt x="1174191" y="2691256"/>
                </a:lnTo>
                <a:lnTo>
                  <a:pt x="1169821" y="2671564"/>
                </a:lnTo>
                <a:lnTo>
                  <a:pt x="1161408" y="2680071"/>
                </a:lnTo>
                <a:close/>
                <a:moveTo>
                  <a:pt x="1698883" y="936981"/>
                </a:moveTo>
                <a:lnTo>
                  <a:pt x="1701775" y="948194"/>
                </a:lnTo>
                <a:lnTo>
                  <a:pt x="1706617" y="934450"/>
                </a:lnTo>
                <a:lnTo>
                  <a:pt x="1707263" y="933328"/>
                </a:lnTo>
                <a:close/>
                <a:moveTo>
                  <a:pt x="1456946" y="1704828"/>
                </a:moveTo>
                <a:lnTo>
                  <a:pt x="1460842" y="1710365"/>
                </a:lnTo>
                <a:lnTo>
                  <a:pt x="1462509" y="1707943"/>
                </a:lnTo>
                <a:lnTo>
                  <a:pt x="1462591" y="1704292"/>
                </a:lnTo>
                <a:lnTo>
                  <a:pt x="1458288" y="1704761"/>
                </a:lnTo>
                <a:close/>
                <a:moveTo>
                  <a:pt x="1245670" y="2373136"/>
                </a:moveTo>
                <a:lnTo>
                  <a:pt x="1247028" y="2378508"/>
                </a:lnTo>
                <a:lnTo>
                  <a:pt x="1251254" y="2376342"/>
                </a:lnTo>
                <a:lnTo>
                  <a:pt x="1249319" y="2371265"/>
                </a:lnTo>
                <a:close/>
                <a:moveTo>
                  <a:pt x="1176584" y="2592428"/>
                </a:moveTo>
                <a:lnTo>
                  <a:pt x="1177252" y="2598395"/>
                </a:lnTo>
                <a:lnTo>
                  <a:pt x="1185932" y="2602713"/>
                </a:lnTo>
                <a:lnTo>
                  <a:pt x="1196778" y="2607929"/>
                </a:lnTo>
                <a:lnTo>
                  <a:pt x="1189044" y="2582065"/>
                </a:lnTo>
                <a:lnTo>
                  <a:pt x="1182344" y="2588518"/>
                </a:lnTo>
                <a:close/>
                <a:moveTo>
                  <a:pt x="1756112" y="752367"/>
                </a:moveTo>
                <a:lnTo>
                  <a:pt x="1754114" y="764218"/>
                </a:lnTo>
                <a:lnTo>
                  <a:pt x="1756235" y="765825"/>
                </a:lnTo>
                <a:lnTo>
                  <a:pt x="1757477" y="766518"/>
                </a:lnTo>
                <a:lnTo>
                  <a:pt x="1771821" y="749359"/>
                </a:lnTo>
                <a:lnTo>
                  <a:pt x="1772793" y="748509"/>
                </a:lnTo>
                <a:lnTo>
                  <a:pt x="1772913" y="748289"/>
                </a:lnTo>
                <a:lnTo>
                  <a:pt x="1764004" y="752771"/>
                </a:lnTo>
                <a:lnTo>
                  <a:pt x="1766356" y="746832"/>
                </a:lnTo>
                <a:lnTo>
                  <a:pt x="1756342" y="752129"/>
                </a:lnTo>
                <a:close/>
                <a:moveTo>
                  <a:pt x="1002614" y="3141656"/>
                </a:moveTo>
                <a:lnTo>
                  <a:pt x="1002815" y="3142839"/>
                </a:lnTo>
                <a:lnTo>
                  <a:pt x="1002928" y="3145527"/>
                </a:lnTo>
                <a:lnTo>
                  <a:pt x="1003957" y="3149497"/>
                </a:lnTo>
                <a:lnTo>
                  <a:pt x="1008150" y="3152466"/>
                </a:lnTo>
                <a:lnTo>
                  <a:pt x="1010908" y="3139617"/>
                </a:lnTo>
                <a:lnTo>
                  <a:pt x="1009948" y="3139438"/>
                </a:lnTo>
                <a:lnTo>
                  <a:pt x="1007735" y="3138844"/>
                </a:lnTo>
                <a:close/>
                <a:moveTo>
                  <a:pt x="653801" y="4248490"/>
                </a:moveTo>
                <a:lnTo>
                  <a:pt x="672630" y="4250633"/>
                </a:lnTo>
                <a:lnTo>
                  <a:pt x="668720" y="4233009"/>
                </a:lnTo>
                <a:lnTo>
                  <a:pt x="661304" y="4240508"/>
                </a:lnTo>
                <a:lnTo>
                  <a:pt x="659378" y="4244806"/>
                </a:lnTo>
                <a:close/>
                <a:moveTo>
                  <a:pt x="1189269" y="2547292"/>
                </a:moveTo>
                <a:lnTo>
                  <a:pt x="1190915" y="2553670"/>
                </a:lnTo>
                <a:lnTo>
                  <a:pt x="1200828" y="2552982"/>
                </a:lnTo>
                <a:lnTo>
                  <a:pt x="1206853" y="2553319"/>
                </a:lnTo>
                <a:lnTo>
                  <a:pt x="1215192" y="2543700"/>
                </a:lnTo>
                <a:lnTo>
                  <a:pt x="1213914" y="2540383"/>
                </a:lnTo>
                <a:lnTo>
                  <a:pt x="1214099" y="2536404"/>
                </a:lnTo>
                <a:lnTo>
                  <a:pt x="1213300" y="2536813"/>
                </a:lnTo>
                <a:close/>
                <a:moveTo>
                  <a:pt x="808899" y="3750614"/>
                </a:moveTo>
                <a:lnTo>
                  <a:pt x="808866" y="3752220"/>
                </a:lnTo>
                <a:lnTo>
                  <a:pt x="809688" y="3749592"/>
                </a:lnTo>
                <a:close/>
                <a:moveTo>
                  <a:pt x="1591500" y="1265513"/>
                </a:moveTo>
                <a:lnTo>
                  <a:pt x="1592563" y="1266929"/>
                </a:lnTo>
                <a:lnTo>
                  <a:pt x="1592528" y="1264613"/>
                </a:lnTo>
                <a:close/>
                <a:moveTo>
                  <a:pt x="1359425" y="2002092"/>
                </a:moveTo>
                <a:lnTo>
                  <a:pt x="1359934" y="2002447"/>
                </a:lnTo>
                <a:lnTo>
                  <a:pt x="1364342" y="1997172"/>
                </a:lnTo>
                <a:close/>
                <a:moveTo>
                  <a:pt x="1540532" y="1426806"/>
                </a:moveTo>
                <a:lnTo>
                  <a:pt x="1542090" y="1426894"/>
                </a:lnTo>
                <a:lnTo>
                  <a:pt x="1544815" y="1426814"/>
                </a:lnTo>
                <a:lnTo>
                  <a:pt x="1543612" y="1423694"/>
                </a:lnTo>
                <a:close/>
                <a:moveTo>
                  <a:pt x="511763" y="4692232"/>
                </a:moveTo>
                <a:lnTo>
                  <a:pt x="511408" y="4699499"/>
                </a:lnTo>
                <a:lnTo>
                  <a:pt x="515528" y="4701549"/>
                </a:lnTo>
                <a:lnTo>
                  <a:pt x="525696" y="4695338"/>
                </a:lnTo>
                <a:lnTo>
                  <a:pt x="522054" y="4683156"/>
                </a:lnTo>
                <a:lnTo>
                  <a:pt x="521312" y="4682546"/>
                </a:lnTo>
                <a:close/>
                <a:moveTo>
                  <a:pt x="1674575" y="1000288"/>
                </a:moveTo>
                <a:lnTo>
                  <a:pt x="1678347" y="1000228"/>
                </a:lnTo>
                <a:lnTo>
                  <a:pt x="1675730" y="997263"/>
                </a:lnTo>
                <a:close/>
                <a:moveTo>
                  <a:pt x="431852" y="4945200"/>
                </a:moveTo>
                <a:lnTo>
                  <a:pt x="435038" y="4949216"/>
                </a:lnTo>
                <a:lnTo>
                  <a:pt x="447684" y="4967653"/>
                </a:lnTo>
                <a:lnTo>
                  <a:pt x="449394" y="4968421"/>
                </a:lnTo>
                <a:lnTo>
                  <a:pt x="455445" y="4940010"/>
                </a:lnTo>
                <a:lnTo>
                  <a:pt x="455555" y="4938342"/>
                </a:lnTo>
                <a:lnTo>
                  <a:pt x="445877" y="4936964"/>
                </a:lnTo>
                <a:lnTo>
                  <a:pt x="440883" y="4935622"/>
                </a:lnTo>
                <a:close/>
                <a:moveTo>
                  <a:pt x="1105266" y="2806647"/>
                </a:moveTo>
                <a:lnTo>
                  <a:pt x="1119284" y="2816940"/>
                </a:lnTo>
                <a:lnTo>
                  <a:pt x="1129680" y="2805692"/>
                </a:lnTo>
                <a:lnTo>
                  <a:pt x="1133429" y="2802449"/>
                </a:lnTo>
                <a:lnTo>
                  <a:pt x="1113210" y="2798589"/>
                </a:lnTo>
                <a:close/>
                <a:moveTo>
                  <a:pt x="1672807" y="1004910"/>
                </a:moveTo>
                <a:lnTo>
                  <a:pt x="1673350" y="1004901"/>
                </a:lnTo>
                <a:lnTo>
                  <a:pt x="1672825" y="1004865"/>
                </a:lnTo>
                <a:close/>
                <a:moveTo>
                  <a:pt x="1760758" y="725453"/>
                </a:moveTo>
                <a:lnTo>
                  <a:pt x="1759239" y="734239"/>
                </a:lnTo>
                <a:lnTo>
                  <a:pt x="1764147" y="732852"/>
                </a:lnTo>
                <a:close/>
                <a:moveTo>
                  <a:pt x="1128700" y="2731730"/>
                </a:moveTo>
                <a:lnTo>
                  <a:pt x="1130176" y="2731686"/>
                </a:lnTo>
                <a:lnTo>
                  <a:pt x="1130233" y="2730978"/>
                </a:lnTo>
                <a:close/>
                <a:moveTo>
                  <a:pt x="1568220" y="1336441"/>
                </a:moveTo>
                <a:lnTo>
                  <a:pt x="1571364" y="1348883"/>
                </a:lnTo>
                <a:lnTo>
                  <a:pt x="1581271" y="1343806"/>
                </a:lnTo>
                <a:lnTo>
                  <a:pt x="1578179" y="1338811"/>
                </a:lnTo>
                <a:lnTo>
                  <a:pt x="1576497" y="1336645"/>
                </a:lnTo>
                <a:close/>
                <a:moveTo>
                  <a:pt x="1252376" y="2338083"/>
                </a:moveTo>
                <a:lnTo>
                  <a:pt x="1253189" y="2339697"/>
                </a:lnTo>
                <a:lnTo>
                  <a:pt x="1254333" y="2338997"/>
                </a:lnTo>
                <a:close/>
                <a:moveTo>
                  <a:pt x="535102" y="4615068"/>
                </a:moveTo>
                <a:lnTo>
                  <a:pt x="537235" y="4617093"/>
                </a:lnTo>
                <a:lnTo>
                  <a:pt x="540827" y="4617745"/>
                </a:lnTo>
                <a:lnTo>
                  <a:pt x="541037" y="4613421"/>
                </a:lnTo>
                <a:lnTo>
                  <a:pt x="541180" y="4612086"/>
                </a:lnTo>
                <a:close/>
                <a:moveTo>
                  <a:pt x="1849213" y="443328"/>
                </a:moveTo>
                <a:lnTo>
                  <a:pt x="1859553" y="445921"/>
                </a:lnTo>
                <a:lnTo>
                  <a:pt x="1867935" y="439775"/>
                </a:lnTo>
                <a:lnTo>
                  <a:pt x="1858251" y="433412"/>
                </a:lnTo>
                <a:lnTo>
                  <a:pt x="1855815" y="436402"/>
                </a:lnTo>
                <a:close/>
                <a:moveTo>
                  <a:pt x="1768793" y="698577"/>
                </a:moveTo>
                <a:lnTo>
                  <a:pt x="1777946" y="719325"/>
                </a:lnTo>
                <a:lnTo>
                  <a:pt x="1778516" y="728790"/>
                </a:lnTo>
                <a:lnTo>
                  <a:pt x="1783379" y="727416"/>
                </a:lnTo>
                <a:lnTo>
                  <a:pt x="1783494" y="727357"/>
                </a:lnTo>
                <a:lnTo>
                  <a:pt x="1786404" y="724839"/>
                </a:lnTo>
                <a:lnTo>
                  <a:pt x="1778945" y="696766"/>
                </a:lnTo>
                <a:lnTo>
                  <a:pt x="1777923" y="692160"/>
                </a:lnTo>
                <a:lnTo>
                  <a:pt x="1777794" y="692252"/>
                </a:lnTo>
                <a:lnTo>
                  <a:pt x="1769044" y="697832"/>
                </a:lnTo>
                <a:close/>
                <a:moveTo>
                  <a:pt x="465400" y="4834951"/>
                </a:moveTo>
                <a:lnTo>
                  <a:pt x="465474" y="4836333"/>
                </a:lnTo>
                <a:lnTo>
                  <a:pt x="473867" y="4836248"/>
                </a:lnTo>
                <a:lnTo>
                  <a:pt x="474496" y="4836306"/>
                </a:lnTo>
                <a:lnTo>
                  <a:pt x="475827" y="4829792"/>
                </a:lnTo>
                <a:lnTo>
                  <a:pt x="470095" y="4830253"/>
                </a:lnTo>
                <a:close/>
                <a:moveTo>
                  <a:pt x="1733896" y="807853"/>
                </a:moveTo>
                <a:lnTo>
                  <a:pt x="1735122" y="812618"/>
                </a:lnTo>
                <a:lnTo>
                  <a:pt x="1741846" y="807689"/>
                </a:lnTo>
                <a:lnTo>
                  <a:pt x="1742181" y="803614"/>
                </a:lnTo>
                <a:lnTo>
                  <a:pt x="1734017" y="807800"/>
                </a:lnTo>
                <a:close/>
                <a:moveTo>
                  <a:pt x="1189407" y="2535865"/>
                </a:moveTo>
                <a:lnTo>
                  <a:pt x="1206402" y="2527157"/>
                </a:lnTo>
                <a:lnTo>
                  <a:pt x="1212644" y="2520956"/>
                </a:lnTo>
                <a:lnTo>
                  <a:pt x="1201277" y="2524933"/>
                </a:lnTo>
                <a:lnTo>
                  <a:pt x="1193388" y="2524571"/>
                </a:lnTo>
                <a:close/>
                <a:moveTo>
                  <a:pt x="1550166" y="1390380"/>
                </a:moveTo>
                <a:lnTo>
                  <a:pt x="1546555" y="1402246"/>
                </a:lnTo>
                <a:lnTo>
                  <a:pt x="1546555" y="1402248"/>
                </a:lnTo>
                <a:lnTo>
                  <a:pt x="1548776" y="1403489"/>
                </a:lnTo>
                <a:lnTo>
                  <a:pt x="1551325" y="1404758"/>
                </a:lnTo>
                <a:lnTo>
                  <a:pt x="1553853" y="1401843"/>
                </a:lnTo>
                <a:lnTo>
                  <a:pt x="1566230" y="1388056"/>
                </a:lnTo>
                <a:lnTo>
                  <a:pt x="1565406" y="1387379"/>
                </a:lnTo>
                <a:lnTo>
                  <a:pt x="1552557" y="1389673"/>
                </a:lnTo>
                <a:close/>
                <a:moveTo>
                  <a:pt x="1225829" y="2420005"/>
                </a:moveTo>
                <a:lnTo>
                  <a:pt x="1224777" y="2423463"/>
                </a:lnTo>
                <a:lnTo>
                  <a:pt x="1231181" y="2418770"/>
                </a:lnTo>
                <a:lnTo>
                  <a:pt x="1228220" y="2419298"/>
                </a:lnTo>
                <a:close/>
                <a:moveTo>
                  <a:pt x="1312214" y="2145292"/>
                </a:moveTo>
                <a:lnTo>
                  <a:pt x="1319822" y="2151055"/>
                </a:lnTo>
                <a:lnTo>
                  <a:pt x="1326626" y="2154857"/>
                </a:lnTo>
                <a:lnTo>
                  <a:pt x="1330465" y="2150848"/>
                </a:lnTo>
                <a:lnTo>
                  <a:pt x="1325178" y="2134583"/>
                </a:lnTo>
                <a:lnTo>
                  <a:pt x="1319930" y="2137358"/>
                </a:lnTo>
                <a:close/>
                <a:moveTo>
                  <a:pt x="1836624" y="479995"/>
                </a:moveTo>
                <a:lnTo>
                  <a:pt x="1842493" y="487813"/>
                </a:lnTo>
                <a:cubicBezTo>
                  <a:pt x="1848293" y="496938"/>
                  <a:pt x="1854362" y="507607"/>
                  <a:pt x="1860097" y="518345"/>
                </a:cubicBezTo>
                <a:lnTo>
                  <a:pt x="1863558" y="525218"/>
                </a:lnTo>
                <a:lnTo>
                  <a:pt x="1880889" y="504485"/>
                </a:lnTo>
                <a:lnTo>
                  <a:pt x="1881859" y="503636"/>
                </a:lnTo>
                <a:lnTo>
                  <a:pt x="1891719" y="485711"/>
                </a:lnTo>
                <a:lnTo>
                  <a:pt x="1908584" y="461946"/>
                </a:lnTo>
                <a:lnTo>
                  <a:pt x="1908386" y="461912"/>
                </a:lnTo>
                <a:cubicBezTo>
                  <a:pt x="1899954" y="460429"/>
                  <a:pt x="1890120" y="458650"/>
                  <a:pt x="1879377" y="456644"/>
                </a:cubicBezTo>
                <a:lnTo>
                  <a:pt x="1874051" y="455622"/>
                </a:lnTo>
                <a:lnTo>
                  <a:pt x="1837880" y="478895"/>
                </a:lnTo>
                <a:close/>
                <a:moveTo>
                  <a:pt x="937953" y="3332559"/>
                </a:moveTo>
                <a:lnTo>
                  <a:pt x="940014" y="3333414"/>
                </a:lnTo>
                <a:lnTo>
                  <a:pt x="939927" y="3331855"/>
                </a:lnTo>
                <a:close/>
                <a:moveTo>
                  <a:pt x="1557171" y="1366594"/>
                </a:moveTo>
                <a:lnTo>
                  <a:pt x="1557062" y="1366975"/>
                </a:lnTo>
                <a:lnTo>
                  <a:pt x="1565478" y="1373585"/>
                </a:lnTo>
                <a:lnTo>
                  <a:pt x="1567559" y="1373140"/>
                </a:lnTo>
                <a:lnTo>
                  <a:pt x="1564533" y="1363022"/>
                </a:lnTo>
                <a:lnTo>
                  <a:pt x="1561072" y="1364532"/>
                </a:lnTo>
                <a:close/>
                <a:moveTo>
                  <a:pt x="1232835" y="2396219"/>
                </a:moveTo>
                <a:lnTo>
                  <a:pt x="1232726" y="2396601"/>
                </a:lnTo>
                <a:lnTo>
                  <a:pt x="1241141" y="2403210"/>
                </a:lnTo>
                <a:lnTo>
                  <a:pt x="1243222" y="2402765"/>
                </a:lnTo>
                <a:lnTo>
                  <a:pt x="1240196" y="2392647"/>
                </a:lnTo>
                <a:lnTo>
                  <a:pt x="1236735" y="2394157"/>
                </a:lnTo>
                <a:close/>
                <a:moveTo>
                  <a:pt x="1462409" y="1664076"/>
                </a:moveTo>
                <a:lnTo>
                  <a:pt x="1463256" y="1664780"/>
                </a:lnTo>
                <a:lnTo>
                  <a:pt x="1464070" y="1664920"/>
                </a:lnTo>
                <a:lnTo>
                  <a:pt x="1464591" y="1664584"/>
                </a:lnTo>
                <a:lnTo>
                  <a:pt x="1463049" y="1663299"/>
                </a:lnTo>
                <a:close/>
                <a:moveTo>
                  <a:pt x="1560942" y="1350184"/>
                </a:moveTo>
                <a:lnTo>
                  <a:pt x="1560410" y="1354497"/>
                </a:lnTo>
                <a:lnTo>
                  <a:pt x="1561888" y="1353740"/>
                </a:lnTo>
                <a:close/>
                <a:moveTo>
                  <a:pt x="1236605" y="2379809"/>
                </a:moveTo>
                <a:lnTo>
                  <a:pt x="1236073" y="2384122"/>
                </a:lnTo>
                <a:lnTo>
                  <a:pt x="1237551" y="2383365"/>
                </a:lnTo>
                <a:close/>
                <a:moveTo>
                  <a:pt x="554314" y="4545407"/>
                </a:moveTo>
                <a:lnTo>
                  <a:pt x="559863" y="4566928"/>
                </a:lnTo>
                <a:lnTo>
                  <a:pt x="561798" y="4574390"/>
                </a:lnTo>
                <a:lnTo>
                  <a:pt x="570810" y="4568090"/>
                </a:lnTo>
                <a:cubicBezTo>
                  <a:pt x="573765" y="4567329"/>
                  <a:pt x="577747" y="4567167"/>
                  <a:pt x="582385" y="4567287"/>
                </a:cubicBezTo>
                <a:lnTo>
                  <a:pt x="588409" y="4567625"/>
                </a:lnTo>
                <a:lnTo>
                  <a:pt x="591805" y="4563707"/>
                </a:lnTo>
                <a:lnTo>
                  <a:pt x="592677" y="4556142"/>
                </a:lnTo>
                <a:lnTo>
                  <a:pt x="596310" y="4536619"/>
                </a:lnTo>
                <a:lnTo>
                  <a:pt x="596461" y="4533360"/>
                </a:lnTo>
                <a:lnTo>
                  <a:pt x="593999" y="4526902"/>
                </a:lnTo>
                <a:lnTo>
                  <a:pt x="578345" y="4534928"/>
                </a:lnTo>
                <a:close/>
                <a:moveTo>
                  <a:pt x="522082" y="4647728"/>
                </a:moveTo>
                <a:lnTo>
                  <a:pt x="525224" y="4659910"/>
                </a:lnTo>
                <a:lnTo>
                  <a:pt x="530636" y="4658753"/>
                </a:lnTo>
                <a:lnTo>
                  <a:pt x="537311" y="4651319"/>
                </a:lnTo>
                <a:lnTo>
                  <a:pt x="539304" y="4649238"/>
                </a:lnTo>
                <a:lnTo>
                  <a:pt x="539334" y="4648620"/>
                </a:lnTo>
                <a:lnTo>
                  <a:pt x="535232" y="4641993"/>
                </a:lnTo>
                <a:close/>
                <a:moveTo>
                  <a:pt x="424031" y="4958564"/>
                </a:moveTo>
                <a:lnTo>
                  <a:pt x="431660" y="4961401"/>
                </a:lnTo>
                <a:lnTo>
                  <a:pt x="426522" y="4954114"/>
                </a:lnTo>
                <a:close/>
                <a:moveTo>
                  <a:pt x="1439225" y="1735735"/>
                </a:moveTo>
                <a:lnTo>
                  <a:pt x="1445799" y="1735023"/>
                </a:lnTo>
                <a:lnTo>
                  <a:pt x="1450209" y="1726772"/>
                </a:lnTo>
                <a:lnTo>
                  <a:pt x="1445451" y="1721184"/>
                </a:lnTo>
                <a:lnTo>
                  <a:pt x="1444043" y="1726079"/>
                </a:lnTo>
                <a:close/>
                <a:moveTo>
                  <a:pt x="1307389" y="2152726"/>
                </a:moveTo>
                <a:lnTo>
                  <a:pt x="1314040" y="2157256"/>
                </a:lnTo>
                <a:lnTo>
                  <a:pt x="1314983" y="2158139"/>
                </a:lnTo>
                <a:lnTo>
                  <a:pt x="1320134" y="2160347"/>
                </a:lnTo>
                <a:lnTo>
                  <a:pt x="1320643" y="2159974"/>
                </a:lnTo>
                <a:lnTo>
                  <a:pt x="1308178" y="2151084"/>
                </a:lnTo>
                <a:close/>
                <a:moveTo>
                  <a:pt x="1087652" y="2850286"/>
                </a:moveTo>
                <a:lnTo>
                  <a:pt x="1091314" y="2859627"/>
                </a:lnTo>
                <a:lnTo>
                  <a:pt x="1093299" y="2862712"/>
                </a:lnTo>
                <a:lnTo>
                  <a:pt x="1094570" y="2862237"/>
                </a:lnTo>
                <a:lnTo>
                  <a:pt x="1098565" y="2856217"/>
                </a:lnTo>
                <a:lnTo>
                  <a:pt x="1097569" y="2855505"/>
                </a:lnTo>
                <a:lnTo>
                  <a:pt x="1093488" y="2850825"/>
                </a:lnTo>
                <a:lnTo>
                  <a:pt x="1091794" y="2850157"/>
                </a:lnTo>
                <a:close/>
                <a:moveTo>
                  <a:pt x="1214043" y="2448919"/>
                </a:moveTo>
                <a:lnTo>
                  <a:pt x="1214286" y="2449035"/>
                </a:lnTo>
                <a:lnTo>
                  <a:pt x="1214828" y="2448410"/>
                </a:lnTo>
                <a:close/>
                <a:moveTo>
                  <a:pt x="1437240" y="1739712"/>
                </a:moveTo>
                <a:lnTo>
                  <a:pt x="1442079" y="1738552"/>
                </a:lnTo>
                <a:lnTo>
                  <a:pt x="1438135" y="1737921"/>
                </a:lnTo>
                <a:close/>
                <a:moveTo>
                  <a:pt x="1386551" y="1900609"/>
                </a:moveTo>
                <a:lnTo>
                  <a:pt x="1388510" y="1904496"/>
                </a:lnTo>
                <a:lnTo>
                  <a:pt x="1394031" y="1897892"/>
                </a:lnTo>
                <a:lnTo>
                  <a:pt x="1394320" y="1896544"/>
                </a:lnTo>
                <a:lnTo>
                  <a:pt x="1394608" y="1895539"/>
                </a:lnTo>
                <a:close/>
                <a:moveTo>
                  <a:pt x="675747" y="4156227"/>
                </a:moveTo>
                <a:lnTo>
                  <a:pt x="677171" y="4168951"/>
                </a:lnTo>
                <a:lnTo>
                  <a:pt x="686917" y="4170658"/>
                </a:lnTo>
                <a:cubicBezTo>
                  <a:pt x="691229" y="4172453"/>
                  <a:pt x="695649" y="4175431"/>
                  <a:pt x="700299" y="4179995"/>
                </a:cubicBezTo>
                <a:lnTo>
                  <a:pt x="702596" y="4183054"/>
                </a:lnTo>
                <a:lnTo>
                  <a:pt x="703276" y="4182861"/>
                </a:lnTo>
                <a:lnTo>
                  <a:pt x="710457" y="4176143"/>
                </a:lnTo>
                <a:lnTo>
                  <a:pt x="711888" y="4175094"/>
                </a:lnTo>
                <a:lnTo>
                  <a:pt x="705321" y="4150380"/>
                </a:lnTo>
                <a:lnTo>
                  <a:pt x="700950" y="4130688"/>
                </a:lnTo>
                <a:lnTo>
                  <a:pt x="692538" y="4139194"/>
                </a:lnTo>
                <a:close/>
                <a:moveTo>
                  <a:pt x="1784548" y="632361"/>
                </a:moveTo>
                <a:lnTo>
                  <a:pt x="1784557" y="632506"/>
                </a:lnTo>
                <a:lnTo>
                  <a:pt x="1784658" y="632354"/>
                </a:lnTo>
                <a:close/>
                <a:moveTo>
                  <a:pt x="1128675" y="2713273"/>
                </a:moveTo>
                <a:lnTo>
                  <a:pt x="1130415" y="2712793"/>
                </a:lnTo>
                <a:lnTo>
                  <a:pt x="1130395" y="2711529"/>
                </a:lnTo>
                <a:close/>
                <a:moveTo>
                  <a:pt x="1648623" y="1062152"/>
                </a:moveTo>
                <a:lnTo>
                  <a:pt x="1657776" y="1082900"/>
                </a:lnTo>
                <a:lnTo>
                  <a:pt x="1658346" y="1092365"/>
                </a:lnTo>
                <a:lnTo>
                  <a:pt x="1663210" y="1090991"/>
                </a:lnTo>
                <a:lnTo>
                  <a:pt x="1665335" y="1089901"/>
                </a:lnTo>
                <a:lnTo>
                  <a:pt x="1666262" y="1088518"/>
                </a:lnTo>
                <a:lnTo>
                  <a:pt x="1658774" y="1060341"/>
                </a:lnTo>
                <a:lnTo>
                  <a:pt x="1657753" y="1055735"/>
                </a:lnTo>
                <a:lnTo>
                  <a:pt x="1657624" y="1055827"/>
                </a:lnTo>
                <a:lnTo>
                  <a:pt x="1648875" y="1061406"/>
                </a:lnTo>
                <a:close/>
                <a:moveTo>
                  <a:pt x="1613836" y="1171854"/>
                </a:moveTo>
                <a:lnTo>
                  <a:pt x="1619860" y="1195242"/>
                </a:lnTo>
                <a:lnTo>
                  <a:pt x="1620223" y="1188940"/>
                </a:lnTo>
                <a:lnTo>
                  <a:pt x="1620954" y="1180040"/>
                </a:lnTo>
                <a:lnTo>
                  <a:pt x="1620205" y="1178424"/>
                </a:lnTo>
                <a:lnTo>
                  <a:pt x="1614156" y="1171575"/>
                </a:lnTo>
                <a:close/>
                <a:moveTo>
                  <a:pt x="1734010" y="788941"/>
                </a:moveTo>
                <a:lnTo>
                  <a:pt x="1735589" y="789729"/>
                </a:lnTo>
                <a:lnTo>
                  <a:pt x="1740583" y="784768"/>
                </a:lnTo>
                <a:lnTo>
                  <a:pt x="1739298" y="783334"/>
                </a:lnTo>
                <a:lnTo>
                  <a:pt x="1737449" y="781267"/>
                </a:lnTo>
                <a:close/>
                <a:moveTo>
                  <a:pt x="1716502" y="843526"/>
                </a:moveTo>
                <a:lnTo>
                  <a:pt x="1716545" y="843692"/>
                </a:lnTo>
                <a:lnTo>
                  <a:pt x="1722324" y="851388"/>
                </a:lnTo>
                <a:lnTo>
                  <a:pt x="1725173" y="856329"/>
                </a:lnTo>
                <a:lnTo>
                  <a:pt x="1724454" y="845135"/>
                </a:lnTo>
                <a:cubicBezTo>
                  <a:pt x="1725641" y="840991"/>
                  <a:pt x="1729150" y="840138"/>
                  <a:pt x="1732887" y="841756"/>
                </a:cubicBezTo>
                <a:lnTo>
                  <a:pt x="1736234" y="845665"/>
                </a:lnTo>
                <a:lnTo>
                  <a:pt x="1738626" y="843078"/>
                </a:lnTo>
                <a:lnTo>
                  <a:pt x="1734844" y="831444"/>
                </a:lnTo>
                <a:lnTo>
                  <a:pt x="1717709" y="842469"/>
                </a:lnTo>
                <a:close/>
                <a:moveTo>
                  <a:pt x="1354388" y="1992847"/>
                </a:moveTo>
                <a:lnTo>
                  <a:pt x="1356226" y="1999930"/>
                </a:lnTo>
                <a:lnTo>
                  <a:pt x="1356358" y="1999953"/>
                </a:lnTo>
                <a:lnTo>
                  <a:pt x="1356751" y="2000226"/>
                </a:lnTo>
                <a:lnTo>
                  <a:pt x="1360149" y="1996097"/>
                </a:lnTo>
                <a:lnTo>
                  <a:pt x="1362662" y="1993129"/>
                </a:lnTo>
                <a:close/>
                <a:moveTo>
                  <a:pt x="413538" y="4978279"/>
                </a:moveTo>
                <a:lnTo>
                  <a:pt x="413861" y="4979913"/>
                </a:lnTo>
                <a:lnTo>
                  <a:pt x="439076" y="4994548"/>
                </a:lnTo>
                <a:lnTo>
                  <a:pt x="443055" y="4997084"/>
                </a:lnTo>
                <a:lnTo>
                  <a:pt x="443081" y="4996927"/>
                </a:lnTo>
                <a:lnTo>
                  <a:pt x="445324" y="4986795"/>
                </a:lnTo>
                <a:lnTo>
                  <a:pt x="444976" y="4986090"/>
                </a:lnTo>
                <a:lnTo>
                  <a:pt x="423835" y="4977887"/>
                </a:lnTo>
                <a:lnTo>
                  <a:pt x="416739" y="4971596"/>
                </a:lnTo>
                <a:lnTo>
                  <a:pt x="414272" y="4976006"/>
                </a:lnTo>
                <a:close/>
                <a:moveTo>
                  <a:pt x="403080" y="5010698"/>
                </a:moveTo>
                <a:lnTo>
                  <a:pt x="403001" y="5033126"/>
                </a:lnTo>
                <a:lnTo>
                  <a:pt x="409997" y="5036262"/>
                </a:lnTo>
                <a:lnTo>
                  <a:pt x="435553" y="5045628"/>
                </a:lnTo>
                <a:lnTo>
                  <a:pt x="438766" y="5024683"/>
                </a:lnTo>
                <a:lnTo>
                  <a:pt x="441097" y="5009688"/>
                </a:lnTo>
                <a:lnTo>
                  <a:pt x="423757" y="4997918"/>
                </a:lnTo>
                <a:lnTo>
                  <a:pt x="416565" y="4993626"/>
                </a:lnTo>
                <a:lnTo>
                  <a:pt x="417371" y="4997714"/>
                </a:lnTo>
                <a:cubicBezTo>
                  <a:pt x="418389" y="5004241"/>
                  <a:pt x="418849" y="5008802"/>
                  <a:pt x="418842" y="5010373"/>
                </a:cubicBezTo>
                <a:cubicBezTo>
                  <a:pt x="418835" y="5011942"/>
                  <a:pt x="417590" y="5010209"/>
                  <a:pt x="415595" y="5006428"/>
                </a:cubicBezTo>
                <a:lnTo>
                  <a:pt x="408943" y="4992524"/>
                </a:lnTo>
                <a:close/>
                <a:moveTo>
                  <a:pt x="1149932" y="2639150"/>
                </a:moveTo>
                <a:lnTo>
                  <a:pt x="1145464" y="2665013"/>
                </a:lnTo>
                <a:lnTo>
                  <a:pt x="1142786" y="2680901"/>
                </a:lnTo>
                <a:lnTo>
                  <a:pt x="1143225" y="2684656"/>
                </a:lnTo>
                <a:lnTo>
                  <a:pt x="1143264" y="2685008"/>
                </a:lnTo>
                <a:lnTo>
                  <a:pt x="1158661" y="2667858"/>
                </a:lnTo>
                <a:lnTo>
                  <a:pt x="1167551" y="2658579"/>
                </a:lnTo>
                <a:lnTo>
                  <a:pt x="1167140" y="2654942"/>
                </a:lnTo>
                <a:lnTo>
                  <a:pt x="1155073" y="2650369"/>
                </a:lnTo>
                <a:close/>
                <a:moveTo>
                  <a:pt x="1158159" y="2611710"/>
                </a:moveTo>
                <a:lnTo>
                  <a:pt x="1162646" y="2610472"/>
                </a:lnTo>
                <a:lnTo>
                  <a:pt x="1162517" y="2601975"/>
                </a:lnTo>
                <a:lnTo>
                  <a:pt x="1161130" y="2602915"/>
                </a:lnTo>
                <a:close/>
                <a:moveTo>
                  <a:pt x="931618" y="3329933"/>
                </a:moveTo>
                <a:lnTo>
                  <a:pt x="931921" y="3330058"/>
                </a:lnTo>
                <a:lnTo>
                  <a:pt x="931673" y="3329840"/>
                </a:lnTo>
                <a:close/>
                <a:moveTo>
                  <a:pt x="1207065" y="2454181"/>
                </a:moveTo>
                <a:lnTo>
                  <a:pt x="1208346" y="2455886"/>
                </a:lnTo>
                <a:lnTo>
                  <a:pt x="1209140" y="2454969"/>
                </a:lnTo>
                <a:lnTo>
                  <a:pt x="1207821" y="2454535"/>
                </a:lnTo>
                <a:close/>
                <a:moveTo>
                  <a:pt x="636395" y="4265770"/>
                </a:moveTo>
                <a:lnTo>
                  <a:pt x="650414" y="4276064"/>
                </a:lnTo>
                <a:lnTo>
                  <a:pt x="660809" y="4264815"/>
                </a:lnTo>
                <a:lnTo>
                  <a:pt x="664557" y="4261573"/>
                </a:lnTo>
                <a:lnTo>
                  <a:pt x="644340" y="4257712"/>
                </a:lnTo>
                <a:close/>
                <a:moveTo>
                  <a:pt x="887091" y="3469654"/>
                </a:moveTo>
                <a:lnTo>
                  <a:pt x="889793" y="3474283"/>
                </a:lnTo>
                <a:lnTo>
                  <a:pt x="901792" y="3483054"/>
                </a:lnTo>
                <a:lnTo>
                  <a:pt x="901516" y="3481521"/>
                </a:lnTo>
                <a:lnTo>
                  <a:pt x="888714" y="3471022"/>
                </a:lnTo>
                <a:close/>
                <a:moveTo>
                  <a:pt x="659828" y="4190854"/>
                </a:moveTo>
                <a:lnTo>
                  <a:pt x="663146" y="4190757"/>
                </a:lnTo>
                <a:lnTo>
                  <a:pt x="662983" y="4189307"/>
                </a:lnTo>
                <a:close/>
                <a:moveTo>
                  <a:pt x="1730079" y="793122"/>
                </a:moveTo>
                <a:lnTo>
                  <a:pt x="1730509" y="794776"/>
                </a:lnTo>
                <a:lnTo>
                  <a:pt x="1732445" y="792852"/>
                </a:lnTo>
                <a:lnTo>
                  <a:pt x="1731054" y="792478"/>
                </a:lnTo>
                <a:close/>
                <a:moveTo>
                  <a:pt x="463946" y="4811529"/>
                </a:moveTo>
                <a:lnTo>
                  <a:pt x="464036" y="4812804"/>
                </a:lnTo>
                <a:lnTo>
                  <a:pt x="465107" y="4812731"/>
                </a:lnTo>
                <a:close/>
                <a:moveTo>
                  <a:pt x="496308" y="4707908"/>
                </a:moveTo>
                <a:lnTo>
                  <a:pt x="499490" y="4713639"/>
                </a:lnTo>
                <a:lnTo>
                  <a:pt x="502032" y="4711440"/>
                </a:lnTo>
                <a:lnTo>
                  <a:pt x="503911" y="4704849"/>
                </a:lnTo>
                <a:lnTo>
                  <a:pt x="500771" y="4703384"/>
                </a:lnTo>
                <a:lnTo>
                  <a:pt x="497007" y="4707202"/>
                </a:lnTo>
                <a:close/>
                <a:moveTo>
                  <a:pt x="1422498" y="1766045"/>
                </a:moveTo>
                <a:lnTo>
                  <a:pt x="1422103" y="1767822"/>
                </a:lnTo>
                <a:cubicBezTo>
                  <a:pt x="1422562" y="1772681"/>
                  <a:pt x="1423912" y="1778985"/>
                  <a:pt x="1425459" y="1785464"/>
                </a:cubicBezTo>
                <a:lnTo>
                  <a:pt x="1427053" y="1792057"/>
                </a:lnTo>
                <a:lnTo>
                  <a:pt x="1438918" y="1791653"/>
                </a:lnTo>
                <a:lnTo>
                  <a:pt x="1439032" y="1791597"/>
                </a:lnTo>
                <a:lnTo>
                  <a:pt x="1439795" y="1775826"/>
                </a:lnTo>
                <a:lnTo>
                  <a:pt x="1440602" y="1768304"/>
                </a:lnTo>
                <a:lnTo>
                  <a:pt x="1435444" y="1764037"/>
                </a:lnTo>
                <a:lnTo>
                  <a:pt x="1427029" y="1760186"/>
                </a:lnTo>
                <a:lnTo>
                  <a:pt x="1426482" y="1761282"/>
                </a:lnTo>
                <a:close/>
                <a:moveTo>
                  <a:pt x="1096176" y="2800087"/>
                </a:moveTo>
                <a:lnTo>
                  <a:pt x="1098258" y="2801561"/>
                </a:lnTo>
                <a:lnTo>
                  <a:pt x="1100433" y="2799137"/>
                </a:lnTo>
                <a:close/>
                <a:moveTo>
                  <a:pt x="1522932" y="1444533"/>
                </a:moveTo>
                <a:lnTo>
                  <a:pt x="1523848" y="1444078"/>
                </a:lnTo>
                <a:lnTo>
                  <a:pt x="1523348" y="1444117"/>
                </a:lnTo>
                <a:close/>
                <a:moveTo>
                  <a:pt x="1614541" y="1150954"/>
                </a:moveTo>
                <a:lnTo>
                  <a:pt x="1615926" y="1152800"/>
                </a:lnTo>
                <a:lnTo>
                  <a:pt x="1620412" y="1148342"/>
                </a:lnTo>
                <a:lnTo>
                  <a:pt x="1619127" y="1146910"/>
                </a:lnTo>
                <a:lnTo>
                  <a:pt x="1617280" y="1144843"/>
                </a:lnTo>
                <a:close/>
                <a:moveTo>
                  <a:pt x="618782" y="4309411"/>
                </a:moveTo>
                <a:lnTo>
                  <a:pt x="622443" y="4318751"/>
                </a:lnTo>
                <a:lnTo>
                  <a:pt x="624429" y="4321836"/>
                </a:lnTo>
                <a:lnTo>
                  <a:pt x="625699" y="4321362"/>
                </a:lnTo>
                <a:lnTo>
                  <a:pt x="629696" y="4315341"/>
                </a:lnTo>
                <a:lnTo>
                  <a:pt x="628698" y="4314629"/>
                </a:lnTo>
                <a:lnTo>
                  <a:pt x="624617" y="4309950"/>
                </a:lnTo>
                <a:lnTo>
                  <a:pt x="622923" y="4309281"/>
                </a:lnTo>
                <a:close/>
                <a:moveTo>
                  <a:pt x="1244110" y="2323320"/>
                </a:moveTo>
                <a:lnTo>
                  <a:pt x="1244498" y="2323992"/>
                </a:lnTo>
                <a:lnTo>
                  <a:pt x="1256669" y="2330794"/>
                </a:lnTo>
                <a:lnTo>
                  <a:pt x="1261252" y="2333074"/>
                </a:lnTo>
                <a:lnTo>
                  <a:pt x="1267438" y="2325674"/>
                </a:lnTo>
                <a:lnTo>
                  <a:pt x="1245424" y="2323451"/>
                </a:lnTo>
                <a:close/>
                <a:moveTo>
                  <a:pt x="1085429" y="2826767"/>
                </a:moveTo>
                <a:lnTo>
                  <a:pt x="1089584" y="2834257"/>
                </a:lnTo>
                <a:lnTo>
                  <a:pt x="1113408" y="2833551"/>
                </a:lnTo>
                <a:lnTo>
                  <a:pt x="1122201" y="2831066"/>
                </a:lnTo>
                <a:lnTo>
                  <a:pt x="1117276" y="2827081"/>
                </a:lnTo>
                <a:lnTo>
                  <a:pt x="1111462" y="2830006"/>
                </a:lnTo>
                <a:lnTo>
                  <a:pt x="1113750" y="2824229"/>
                </a:lnTo>
                <a:lnTo>
                  <a:pt x="1099385" y="2812612"/>
                </a:lnTo>
                <a:lnTo>
                  <a:pt x="1086127" y="2826062"/>
                </a:lnTo>
                <a:close/>
                <a:moveTo>
                  <a:pt x="1565269" y="1300950"/>
                </a:moveTo>
                <a:lnTo>
                  <a:pt x="1564945" y="1307554"/>
                </a:lnTo>
                <a:lnTo>
                  <a:pt x="1572406" y="1313199"/>
                </a:lnTo>
                <a:lnTo>
                  <a:pt x="1578669" y="1309372"/>
                </a:lnTo>
                <a:lnTo>
                  <a:pt x="1574054" y="1307217"/>
                </a:lnTo>
                <a:close/>
                <a:moveTo>
                  <a:pt x="1318850" y="2081865"/>
                </a:moveTo>
                <a:lnTo>
                  <a:pt x="1329454" y="2090194"/>
                </a:lnTo>
                <a:lnTo>
                  <a:pt x="1329298" y="2079847"/>
                </a:lnTo>
                <a:lnTo>
                  <a:pt x="1319690" y="2081013"/>
                </a:lnTo>
                <a:close/>
                <a:moveTo>
                  <a:pt x="571884" y="4451997"/>
                </a:moveTo>
                <a:lnTo>
                  <a:pt x="577755" y="4459813"/>
                </a:lnTo>
                <a:lnTo>
                  <a:pt x="591932" y="4484405"/>
                </a:lnTo>
                <a:lnTo>
                  <a:pt x="597721" y="4478140"/>
                </a:lnTo>
                <a:lnTo>
                  <a:pt x="611099" y="4466566"/>
                </a:lnTo>
                <a:lnTo>
                  <a:pt x="613968" y="4456504"/>
                </a:lnTo>
                <a:cubicBezTo>
                  <a:pt x="616785" y="4447406"/>
                  <a:pt x="619035" y="4440744"/>
                  <a:pt x="619893" y="4438344"/>
                </a:cubicBezTo>
                <a:cubicBezTo>
                  <a:pt x="621609" y="4433546"/>
                  <a:pt x="621391" y="4443288"/>
                  <a:pt x="620373" y="4456702"/>
                </a:cubicBezTo>
                <a:lnTo>
                  <a:pt x="620123" y="4459408"/>
                </a:lnTo>
                <a:lnTo>
                  <a:pt x="629808" y="4453490"/>
                </a:lnTo>
                <a:lnTo>
                  <a:pt x="640861" y="4437000"/>
                </a:lnTo>
                <a:lnTo>
                  <a:pt x="648666" y="4427140"/>
                </a:lnTo>
                <a:lnTo>
                  <a:pt x="648585" y="4421822"/>
                </a:lnTo>
                <a:lnTo>
                  <a:pt x="644516" y="4423245"/>
                </a:lnTo>
                <a:cubicBezTo>
                  <a:pt x="637776" y="4424754"/>
                  <a:pt x="632846" y="4424876"/>
                  <a:pt x="633116" y="4422723"/>
                </a:cubicBezTo>
                <a:cubicBezTo>
                  <a:pt x="633251" y="4421645"/>
                  <a:pt x="635107" y="4419548"/>
                  <a:pt x="638023" y="4416798"/>
                </a:cubicBezTo>
                <a:lnTo>
                  <a:pt x="648371" y="4407748"/>
                </a:lnTo>
                <a:lnTo>
                  <a:pt x="648331" y="4405171"/>
                </a:lnTo>
                <a:lnTo>
                  <a:pt x="648581" y="4400020"/>
                </a:lnTo>
                <a:lnTo>
                  <a:pt x="644796" y="4402800"/>
                </a:lnTo>
                <a:cubicBezTo>
                  <a:pt x="636121" y="4409126"/>
                  <a:pt x="628034" y="4415009"/>
                  <a:pt x="622121" y="4419382"/>
                </a:cubicBezTo>
                <a:cubicBezTo>
                  <a:pt x="604384" y="4432498"/>
                  <a:pt x="590733" y="4437495"/>
                  <a:pt x="573140" y="4450895"/>
                </a:cubicBezTo>
                <a:close/>
                <a:moveTo>
                  <a:pt x="539653" y="4554316"/>
                </a:moveTo>
                <a:lnTo>
                  <a:pt x="540716" y="4555733"/>
                </a:lnTo>
                <a:lnTo>
                  <a:pt x="540681" y="4553417"/>
                </a:lnTo>
                <a:close/>
                <a:moveTo>
                  <a:pt x="913955" y="3365592"/>
                </a:moveTo>
                <a:lnTo>
                  <a:pt x="913817" y="3366407"/>
                </a:lnTo>
                <a:lnTo>
                  <a:pt x="914478" y="3369156"/>
                </a:lnTo>
                <a:cubicBezTo>
                  <a:pt x="915289" y="3372802"/>
                  <a:pt x="915566" y="3374515"/>
                  <a:pt x="915166" y="3373775"/>
                </a:cubicBezTo>
                <a:lnTo>
                  <a:pt x="913371" y="3369051"/>
                </a:lnTo>
                <a:lnTo>
                  <a:pt x="908911" y="3395515"/>
                </a:lnTo>
                <a:lnTo>
                  <a:pt x="920148" y="3420386"/>
                </a:lnTo>
                <a:lnTo>
                  <a:pt x="921234" y="3422894"/>
                </a:lnTo>
                <a:lnTo>
                  <a:pt x="933869" y="3432123"/>
                </a:lnTo>
                <a:lnTo>
                  <a:pt x="938984" y="3435959"/>
                </a:lnTo>
                <a:lnTo>
                  <a:pt x="940351" y="3379243"/>
                </a:lnTo>
                <a:lnTo>
                  <a:pt x="924050" y="3370208"/>
                </a:lnTo>
                <a:close/>
                <a:moveTo>
                  <a:pt x="659806" y="4172397"/>
                </a:moveTo>
                <a:lnTo>
                  <a:pt x="661545" y="4171917"/>
                </a:lnTo>
                <a:lnTo>
                  <a:pt x="661525" y="4170653"/>
                </a:lnTo>
                <a:close/>
                <a:moveTo>
                  <a:pt x="488684" y="4715611"/>
                </a:moveTo>
                <a:lnTo>
                  <a:pt x="490243" y="4715698"/>
                </a:lnTo>
                <a:lnTo>
                  <a:pt x="492967" y="4715617"/>
                </a:lnTo>
                <a:lnTo>
                  <a:pt x="491765" y="4712498"/>
                </a:lnTo>
                <a:close/>
                <a:moveTo>
                  <a:pt x="1533915" y="1395184"/>
                </a:moveTo>
                <a:lnTo>
                  <a:pt x="1540336" y="1398773"/>
                </a:lnTo>
                <a:lnTo>
                  <a:pt x="1540594" y="1393210"/>
                </a:lnTo>
                <a:close/>
                <a:moveTo>
                  <a:pt x="516373" y="4625245"/>
                </a:moveTo>
                <a:lnTo>
                  <a:pt x="519517" y="4637686"/>
                </a:lnTo>
                <a:lnTo>
                  <a:pt x="529424" y="4632611"/>
                </a:lnTo>
                <a:lnTo>
                  <a:pt x="526331" y="4627615"/>
                </a:lnTo>
                <a:lnTo>
                  <a:pt x="524649" y="4625448"/>
                </a:lnTo>
                <a:close/>
                <a:moveTo>
                  <a:pt x="1080819" y="2832858"/>
                </a:moveTo>
                <a:lnTo>
                  <a:pt x="1081461" y="2834496"/>
                </a:lnTo>
                <a:lnTo>
                  <a:pt x="1082087" y="2834477"/>
                </a:lnTo>
                <a:lnTo>
                  <a:pt x="1081288" y="2832405"/>
                </a:lnTo>
                <a:close/>
                <a:moveTo>
                  <a:pt x="1696541" y="877609"/>
                </a:moveTo>
                <a:lnTo>
                  <a:pt x="1717429" y="897062"/>
                </a:lnTo>
                <a:lnTo>
                  <a:pt x="1724321" y="900719"/>
                </a:lnTo>
                <a:lnTo>
                  <a:pt x="1720483" y="888912"/>
                </a:lnTo>
                <a:lnTo>
                  <a:pt x="1719883" y="886901"/>
                </a:lnTo>
                <a:lnTo>
                  <a:pt x="1708174" y="883042"/>
                </a:lnTo>
                <a:close/>
                <a:moveTo>
                  <a:pt x="1297439" y="2143120"/>
                </a:moveTo>
                <a:lnTo>
                  <a:pt x="1297117" y="2145727"/>
                </a:lnTo>
                <a:lnTo>
                  <a:pt x="1298010" y="2146335"/>
                </a:lnTo>
                <a:lnTo>
                  <a:pt x="1299138" y="2144635"/>
                </a:lnTo>
                <a:lnTo>
                  <a:pt x="1298141" y="2143923"/>
                </a:lnTo>
                <a:close/>
                <a:moveTo>
                  <a:pt x="498318" y="4679185"/>
                </a:moveTo>
                <a:lnTo>
                  <a:pt x="494708" y="4691049"/>
                </a:lnTo>
                <a:lnTo>
                  <a:pt x="494707" y="4691052"/>
                </a:lnTo>
                <a:lnTo>
                  <a:pt x="496928" y="4692294"/>
                </a:lnTo>
                <a:lnTo>
                  <a:pt x="499478" y="4693562"/>
                </a:lnTo>
                <a:lnTo>
                  <a:pt x="502006" y="4690647"/>
                </a:lnTo>
                <a:lnTo>
                  <a:pt x="514382" y="4676860"/>
                </a:lnTo>
                <a:lnTo>
                  <a:pt x="513558" y="4676183"/>
                </a:lnTo>
                <a:lnTo>
                  <a:pt x="500709" y="4678477"/>
                </a:lnTo>
                <a:close/>
                <a:moveTo>
                  <a:pt x="1213882" y="2406243"/>
                </a:moveTo>
                <a:lnTo>
                  <a:pt x="1215134" y="2411101"/>
                </a:lnTo>
                <a:lnTo>
                  <a:pt x="1217456" y="2410340"/>
                </a:lnTo>
                <a:lnTo>
                  <a:pt x="1218905" y="2403587"/>
                </a:lnTo>
                <a:close/>
                <a:moveTo>
                  <a:pt x="505324" y="4655397"/>
                </a:moveTo>
                <a:lnTo>
                  <a:pt x="505214" y="4655779"/>
                </a:lnTo>
                <a:lnTo>
                  <a:pt x="513631" y="4662389"/>
                </a:lnTo>
                <a:lnTo>
                  <a:pt x="515711" y="4661944"/>
                </a:lnTo>
                <a:lnTo>
                  <a:pt x="512685" y="4651826"/>
                </a:lnTo>
                <a:lnTo>
                  <a:pt x="509224" y="4653335"/>
                </a:lnTo>
                <a:close/>
                <a:moveTo>
                  <a:pt x="462451" y="4790484"/>
                </a:moveTo>
                <a:lnTo>
                  <a:pt x="463354" y="4803183"/>
                </a:lnTo>
                <a:lnTo>
                  <a:pt x="466603" y="4804624"/>
                </a:lnTo>
                <a:lnTo>
                  <a:pt x="473476" y="4812170"/>
                </a:lnTo>
                <a:lnTo>
                  <a:pt x="479342" y="4812499"/>
                </a:lnTo>
                <a:lnTo>
                  <a:pt x="487682" y="4802879"/>
                </a:lnTo>
                <a:lnTo>
                  <a:pt x="486403" y="4799563"/>
                </a:lnTo>
                <a:lnTo>
                  <a:pt x="487340" y="4779363"/>
                </a:lnTo>
                <a:lnTo>
                  <a:pt x="473767" y="4784112"/>
                </a:lnTo>
                <a:lnTo>
                  <a:pt x="469181" y="4783902"/>
                </a:lnTo>
                <a:lnTo>
                  <a:pt x="466951" y="4786463"/>
                </a:lnTo>
                <a:close/>
                <a:moveTo>
                  <a:pt x="1119002" y="2705846"/>
                </a:moveTo>
                <a:lnTo>
                  <a:pt x="1120272" y="2710741"/>
                </a:lnTo>
                <a:lnTo>
                  <a:pt x="1123356" y="2707185"/>
                </a:lnTo>
                <a:lnTo>
                  <a:pt x="1123479" y="2707048"/>
                </a:lnTo>
                <a:close/>
                <a:moveTo>
                  <a:pt x="1689212" y="894855"/>
                </a:moveTo>
                <a:lnTo>
                  <a:pt x="1692358" y="911267"/>
                </a:lnTo>
                <a:lnTo>
                  <a:pt x="1694461" y="919596"/>
                </a:lnTo>
                <a:lnTo>
                  <a:pt x="1701691" y="915570"/>
                </a:lnTo>
                <a:lnTo>
                  <a:pt x="1715291" y="909286"/>
                </a:lnTo>
                <a:lnTo>
                  <a:pt x="1712506" y="908271"/>
                </a:lnTo>
                <a:cubicBezTo>
                  <a:pt x="1705459" y="906558"/>
                  <a:pt x="1699010" y="905979"/>
                  <a:pt x="1693720" y="901978"/>
                </a:cubicBezTo>
                <a:close/>
                <a:moveTo>
                  <a:pt x="1824348" y="465026"/>
                </a:moveTo>
                <a:lnTo>
                  <a:pt x="1826518" y="466539"/>
                </a:lnTo>
                <a:lnTo>
                  <a:pt x="1829011" y="469858"/>
                </a:lnTo>
                <a:lnTo>
                  <a:pt x="1836676" y="462689"/>
                </a:lnTo>
                <a:lnTo>
                  <a:pt x="1852075" y="451401"/>
                </a:lnTo>
                <a:lnTo>
                  <a:pt x="1844912" y="450025"/>
                </a:lnTo>
                <a:lnTo>
                  <a:pt x="1842859" y="449589"/>
                </a:lnTo>
                <a:lnTo>
                  <a:pt x="1833864" y="458022"/>
                </a:lnTo>
                <a:close/>
                <a:moveTo>
                  <a:pt x="1561650" y="1298368"/>
                </a:moveTo>
                <a:lnTo>
                  <a:pt x="1562040" y="1303329"/>
                </a:lnTo>
                <a:lnTo>
                  <a:pt x="1563279" y="1299531"/>
                </a:lnTo>
                <a:close/>
                <a:moveTo>
                  <a:pt x="509095" y="4638987"/>
                </a:moveTo>
                <a:lnTo>
                  <a:pt x="508562" y="4643301"/>
                </a:lnTo>
                <a:lnTo>
                  <a:pt x="510040" y="4642544"/>
                </a:lnTo>
                <a:close/>
                <a:moveTo>
                  <a:pt x="904122" y="3384915"/>
                </a:moveTo>
                <a:lnTo>
                  <a:pt x="904594" y="3385961"/>
                </a:lnTo>
                <a:lnTo>
                  <a:pt x="904672" y="3385018"/>
                </a:lnTo>
                <a:close/>
                <a:moveTo>
                  <a:pt x="1563462" y="1291316"/>
                </a:moveTo>
                <a:lnTo>
                  <a:pt x="1563708" y="1291502"/>
                </a:lnTo>
                <a:lnTo>
                  <a:pt x="1573561" y="1297008"/>
                </a:lnTo>
                <a:lnTo>
                  <a:pt x="1571113" y="1292173"/>
                </a:lnTo>
                <a:lnTo>
                  <a:pt x="1567955" y="1286824"/>
                </a:lnTo>
                <a:close/>
                <a:moveTo>
                  <a:pt x="1218360" y="2385966"/>
                </a:moveTo>
                <a:lnTo>
                  <a:pt x="1221875" y="2388547"/>
                </a:lnTo>
                <a:lnTo>
                  <a:pt x="1222151" y="2388469"/>
                </a:lnTo>
                <a:lnTo>
                  <a:pt x="1223135" y="2383884"/>
                </a:lnTo>
                <a:close/>
                <a:moveTo>
                  <a:pt x="1138076" y="2640623"/>
                </a:moveTo>
                <a:lnTo>
                  <a:pt x="1138782" y="2646662"/>
                </a:lnTo>
                <a:lnTo>
                  <a:pt x="1138930" y="2645379"/>
                </a:lnTo>
                <a:lnTo>
                  <a:pt x="1139990" y="2639684"/>
                </a:lnTo>
                <a:close/>
                <a:moveTo>
                  <a:pt x="1449244" y="1652518"/>
                </a:moveTo>
                <a:lnTo>
                  <a:pt x="1450190" y="1653568"/>
                </a:lnTo>
                <a:lnTo>
                  <a:pt x="1451347" y="1653581"/>
                </a:lnTo>
                <a:lnTo>
                  <a:pt x="1450259" y="1652680"/>
                </a:lnTo>
                <a:close/>
                <a:moveTo>
                  <a:pt x="627306" y="4259210"/>
                </a:moveTo>
                <a:lnTo>
                  <a:pt x="629387" y="4260685"/>
                </a:lnTo>
                <a:lnTo>
                  <a:pt x="631562" y="4258260"/>
                </a:lnTo>
                <a:close/>
                <a:moveTo>
                  <a:pt x="1086240" y="2801982"/>
                </a:moveTo>
                <a:lnTo>
                  <a:pt x="1083827" y="2809909"/>
                </a:lnTo>
                <a:lnTo>
                  <a:pt x="1083688" y="2818084"/>
                </a:lnTo>
                <a:lnTo>
                  <a:pt x="1091126" y="2809506"/>
                </a:lnTo>
                <a:lnTo>
                  <a:pt x="1092985" y="2807435"/>
                </a:lnTo>
                <a:close/>
                <a:moveTo>
                  <a:pt x="1593498" y="1191188"/>
                </a:moveTo>
                <a:lnTo>
                  <a:pt x="1594058" y="1198302"/>
                </a:lnTo>
                <a:lnTo>
                  <a:pt x="1595366" y="1203375"/>
                </a:lnTo>
                <a:lnTo>
                  <a:pt x="1597378" y="1211133"/>
                </a:lnTo>
                <a:lnTo>
                  <a:pt x="1597811" y="1212008"/>
                </a:lnTo>
                <a:lnTo>
                  <a:pt x="1598100" y="1213916"/>
                </a:lnTo>
                <a:lnTo>
                  <a:pt x="1604527" y="1238697"/>
                </a:lnTo>
                <a:lnTo>
                  <a:pt x="1624307" y="1224199"/>
                </a:lnTo>
                <a:lnTo>
                  <a:pt x="1621679" y="1216570"/>
                </a:lnTo>
                <a:lnTo>
                  <a:pt x="1608627" y="1176415"/>
                </a:lnTo>
                <a:lnTo>
                  <a:pt x="1605782" y="1178905"/>
                </a:lnTo>
                <a:close/>
                <a:moveTo>
                  <a:pt x="424137" y="4902808"/>
                </a:moveTo>
                <a:lnTo>
                  <a:pt x="423918" y="4906301"/>
                </a:lnTo>
                <a:lnTo>
                  <a:pt x="430723" y="4906683"/>
                </a:lnTo>
                <a:close/>
                <a:moveTo>
                  <a:pt x="1129753" y="2661128"/>
                </a:moveTo>
                <a:lnTo>
                  <a:pt x="1129747" y="2661180"/>
                </a:lnTo>
                <a:cubicBezTo>
                  <a:pt x="1128636" y="2668600"/>
                  <a:pt x="1125894" y="2676564"/>
                  <a:pt x="1123087" y="2684492"/>
                </a:cubicBezTo>
                <a:lnTo>
                  <a:pt x="1118305" y="2700206"/>
                </a:lnTo>
                <a:lnTo>
                  <a:pt x="1126122" y="2704103"/>
                </a:lnTo>
                <a:lnTo>
                  <a:pt x="1130214" y="2699546"/>
                </a:lnTo>
                <a:lnTo>
                  <a:pt x="1129790" y="2671570"/>
                </a:lnTo>
                <a:lnTo>
                  <a:pt x="1130225" y="2662579"/>
                </a:lnTo>
                <a:close/>
                <a:moveTo>
                  <a:pt x="1780865" y="593703"/>
                </a:moveTo>
                <a:lnTo>
                  <a:pt x="1782892" y="611821"/>
                </a:lnTo>
                <a:lnTo>
                  <a:pt x="1785949" y="613527"/>
                </a:lnTo>
                <a:lnTo>
                  <a:pt x="1792773" y="614723"/>
                </a:lnTo>
                <a:lnTo>
                  <a:pt x="1795295" y="616484"/>
                </a:lnTo>
                <a:lnTo>
                  <a:pt x="1797939" y="612539"/>
                </a:lnTo>
                <a:cubicBezTo>
                  <a:pt x="1801834" y="607203"/>
                  <a:pt x="1804732" y="603652"/>
                  <a:pt x="1805848" y="602547"/>
                </a:cubicBezTo>
                <a:cubicBezTo>
                  <a:pt x="1806963" y="601440"/>
                  <a:pt x="1806617" y="603548"/>
                  <a:pt x="1805357" y="607632"/>
                </a:cubicBezTo>
                <a:lnTo>
                  <a:pt x="1800865" y="620370"/>
                </a:lnTo>
                <a:lnTo>
                  <a:pt x="1806153" y="624060"/>
                </a:lnTo>
                <a:lnTo>
                  <a:pt x="1806164" y="624075"/>
                </a:lnTo>
                <a:lnTo>
                  <a:pt x="1810091" y="626029"/>
                </a:lnTo>
                <a:lnTo>
                  <a:pt x="1816312" y="620208"/>
                </a:lnTo>
                <a:lnTo>
                  <a:pt x="1821326" y="616533"/>
                </a:lnTo>
                <a:lnTo>
                  <a:pt x="1809655" y="577504"/>
                </a:lnTo>
                <a:lnTo>
                  <a:pt x="1806195" y="579013"/>
                </a:lnTo>
                <a:lnTo>
                  <a:pt x="1787256" y="589029"/>
                </a:lnTo>
                <a:close/>
                <a:moveTo>
                  <a:pt x="1709986" y="818279"/>
                </a:moveTo>
                <a:lnTo>
                  <a:pt x="1712912" y="829627"/>
                </a:lnTo>
                <a:lnTo>
                  <a:pt x="1716506" y="826264"/>
                </a:lnTo>
                <a:lnTo>
                  <a:pt x="1729956" y="816405"/>
                </a:lnTo>
                <a:lnTo>
                  <a:pt x="1728011" y="810419"/>
                </a:lnTo>
                <a:close/>
                <a:moveTo>
                  <a:pt x="1179198" y="2503076"/>
                </a:moveTo>
                <a:lnTo>
                  <a:pt x="1182743" y="2521577"/>
                </a:lnTo>
                <a:lnTo>
                  <a:pt x="1184795" y="2529698"/>
                </a:lnTo>
                <a:lnTo>
                  <a:pt x="1187115" y="2526236"/>
                </a:lnTo>
                <a:cubicBezTo>
                  <a:pt x="1191010" y="2520900"/>
                  <a:pt x="1193910" y="2517349"/>
                  <a:pt x="1195024" y="2516244"/>
                </a:cubicBezTo>
                <a:lnTo>
                  <a:pt x="1194809" y="2518464"/>
                </a:lnTo>
                <a:lnTo>
                  <a:pt x="1206050" y="2508633"/>
                </a:lnTo>
                <a:lnTo>
                  <a:pt x="1217118" y="2498872"/>
                </a:lnTo>
                <a:lnTo>
                  <a:pt x="1214448" y="2493116"/>
                </a:lnTo>
                <a:lnTo>
                  <a:pt x="1205101" y="2490951"/>
                </a:lnTo>
                <a:lnTo>
                  <a:pt x="1185351" y="2502094"/>
                </a:lnTo>
                <a:close/>
                <a:moveTo>
                  <a:pt x="1004610" y="3056016"/>
                </a:moveTo>
                <a:lnTo>
                  <a:pt x="1002058" y="3067990"/>
                </a:lnTo>
                <a:lnTo>
                  <a:pt x="996086" y="3097014"/>
                </a:lnTo>
                <a:lnTo>
                  <a:pt x="998430" y="3098703"/>
                </a:lnTo>
                <a:lnTo>
                  <a:pt x="1016623" y="3085368"/>
                </a:lnTo>
                <a:lnTo>
                  <a:pt x="1019823" y="3083516"/>
                </a:lnTo>
                <a:lnTo>
                  <a:pt x="1020633" y="3076492"/>
                </a:lnTo>
                <a:lnTo>
                  <a:pt x="1024722" y="3054513"/>
                </a:lnTo>
                <a:lnTo>
                  <a:pt x="1022454" y="3048560"/>
                </a:lnTo>
                <a:lnTo>
                  <a:pt x="1021690" y="3047386"/>
                </a:lnTo>
                <a:lnTo>
                  <a:pt x="1020842" y="3047822"/>
                </a:lnTo>
                <a:lnTo>
                  <a:pt x="1021705" y="3051415"/>
                </a:lnTo>
                <a:cubicBezTo>
                  <a:pt x="1022516" y="3055061"/>
                  <a:pt x="1022793" y="3056773"/>
                  <a:pt x="1022393" y="3056033"/>
                </a:cubicBezTo>
                <a:lnTo>
                  <a:pt x="1019530" y="3048494"/>
                </a:lnTo>
                <a:lnTo>
                  <a:pt x="1006300" y="3055279"/>
                </a:lnTo>
                <a:close/>
                <a:moveTo>
                  <a:pt x="934406" y="3278466"/>
                </a:moveTo>
                <a:lnTo>
                  <a:pt x="936948" y="3278425"/>
                </a:lnTo>
                <a:lnTo>
                  <a:pt x="936880" y="3277198"/>
                </a:lnTo>
                <a:lnTo>
                  <a:pt x="936522" y="3277031"/>
                </a:lnTo>
                <a:close/>
                <a:moveTo>
                  <a:pt x="810301" y="3672024"/>
                </a:moveTo>
                <a:lnTo>
                  <a:pt x="810100" y="3683988"/>
                </a:lnTo>
                <a:lnTo>
                  <a:pt x="812902" y="3681226"/>
                </a:lnTo>
                <a:lnTo>
                  <a:pt x="817422" y="3675934"/>
                </a:lnTo>
                <a:close/>
                <a:moveTo>
                  <a:pt x="902105" y="3380451"/>
                </a:moveTo>
                <a:lnTo>
                  <a:pt x="902866" y="3382136"/>
                </a:lnTo>
                <a:lnTo>
                  <a:pt x="904796" y="3383098"/>
                </a:lnTo>
                <a:lnTo>
                  <a:pt x="904829" y="3383119"/>
                </a:lnTo>
                <a:lnTo>
                  <a:pt x="905529" y="3374589"/>
                </a:lnTo>
                <a:close/>
                <a:moveTo>
                  <a:pt x="616559" y="4285892"/>
                </a:moveTo>
                <a:lnTo>
                  <a:pt x="620714" y="4293380"/>
                </a:lnTo>
                <a:lnTo>
                  <a:pt x="644538" y="4292674"/>
                </a:lnTo>
                <a:lnTo>
                  <a:pt x="653331" y="4290190"/>
                </a:lnTo>
                <a:lnTo>
                  <a:pt x="648406" y="4286204"/>
                </a:lnTo>
                <a:lnTo>
                  <a:pt x="642591" y="4289130"/>
                </a:lnTo>
                <a:lnTo>
                  <a:pt x="644879" y="4283354"/>
                </a:lnTo>
                <a:lnTo>
                  <a:pt x="630515" y="4271736"/>
                </a:lnTo>
                <a:lnTo>
                  <a:pt x="617256" y="4285186"/>
                </a:lnTo>
                <a:close/>
                <a:moveTo>
                  <a:pt x="930604" y="3288260"/>
                </a:moveTo>
                <a:lnTo>
                  <a:pt x="931724" y="3290798"/>
                </a:lnTo>
                <a:lnTo>
                  <a:pt x="937262" y="3284045"/>
                </a:lnTo>
                <a:lnTo>
                  <a:pt x="937232" y="3283503"/>
                </a:lnTo>
                <a:lnTo>
                  <a:pt x="932327" y="3283161"/>
                </a:lnTo>
                <a:close/>
                <a:moveTo>
                  <a:pt x="1806390" y="507992"/>
                </a:moveTo>
                <a:lnTo>
                  <a:pt x="1807413" y="521002"/>
                </a:lnTo>
                <a:cubicBezTo>
                  <a:pt x="1808418" y="528747"/>
                  <a:pt x="1809997" y="537434"/>
                  <a:pt x="1812527" y="547692"/>
                </a:cubicBezTo>
                <a:lnTo>
                  <a:pt x="1814632" y="556021"/>
                </a:lnTo>
                <a:lnTo>
                  <a:pt x="1821861" y="551996"/>
                </a:lnTo>
                <a:cubicBezTo>
                  <a:pt x="1829872" y="548092"/>
                  <a:pt x="1836854" y="544909"/>
                  <a:pt x="1842224" y="542588"/>
                </a:cubicBezTo>
                <a:lnTo>
                  <a:pt x="1850107" y="539440"/>
                </a:lnTo>
                <a:lnTo>
                  <a:pt x="1852098" y="537465"/>
                </a:lnTo>
                <a:lnTo>
                  <a:pt x="1849366" y="530301"/>
                </a:lnTo>
                <a:cubicBezTo>
                  <a:pt x="1844358" y="517742"/>
                  <a:pt x="1838911" y="505303"/>
                  <a:pt x="1833098" y="495227"/>
                </a:cubicBezTo>
                <a:lnTo>
                  <a:pt x="1827049" y="488377"/>
                </a:lnTo>
                <a:lnTo>
                  <a:pt x="1818674" y="495708"/>
                </a:lnTo>
                <a:close/>
                <a:moveTo>
                  <a:pt x="1473946" y="1562867"/>
                </a:moveTo>
                <a:lnTo>
                  <a:pt x="1489004" y="1577777"/>
                </a:lnTo>
                <a:lnTo>
                  <a:pt x="1499765" y="1588476"/>
                </a:lnTo>
                <a:lnTo>
                  <a:pt x="1519480" y="1581366"/>
                </a:lnTo>
                <a:lnTo>
                  <a:pt x="1526834" y="1578218"/>
                </a:lnTo>
                <a:lnTo>
                  <a:pt x="1527064" y="1578016"/>
                </a:lnTo>
                <a:lnTo>
                  <a:pt x="1523398" y="1576320"/>
                </a:lnTo>
                <a:cubicBezTo>
                  <a:pt x="1517519" y="1573307"/>
                  <a:pt x="1513558" y="1570997"/>
                  <a:pt x="1512292" y="1570070"/>
                </a:cubicBezTo>
                <a:cubicBezTo>
                  <a:pt x="1511026" y="1569141"/>
                  <a:pt x="1513160" y="1569153"/>
                  <a:pt x="1517392" y="1569760"/>
                </a:cubicBezTo>
                <a:lnTo>
                  <a:pt x="1532550" y="1572551"/>
                </a:lnTo>
                <a:lnTo>
                  <a:pt x="1521293" y="1557126"/>
                </a:lnTo>
                <a:lnTo>
                  <a:pt x="1512620" y="1550778"/>
                </a:lnTo>
                <a:lnTo>
                  <a:pt x="1510238" y="1553161"/>
                </a:lnTo>
                <a:cubicBezTo>
                  <a:pt x="1500668" y="1562645"/>
                  <a:pt x="1494864" y="1568163"/>
                  <a:pt x="1495614" y="1566787"/>
                </a:cubicBezTo>
                <a:cubicBezTo>
                  <a:pt x="1495989" y="1566099"/>
                  <a:pt x="1497836" y="1563686"/>
                  <a:pt x="1500869" y="1559914"/>
                </a:cubicBezTo>
                <a:lnTo>
                  <a:pt x="1509980" y="1548846"/>
                </a:lnTo>
                <a:lnTo>
                  <a:pt x="1503195" y="1543880"/>
                </a:lnTo>
                <a:lnTo>
                  <a:pt x="1496545" y="1547697"/>
                </a:lnTo>
                <a:close/>
                <a:moveTo>
                  <a:pt x="424884" y="4890953"/>
                </a:moveTo>
                <a:lnTo>
                  <a:pt x="424705" y="4893797"/>
                </a:lnTo>
                <a:lnTo>
                  <a:pt x="446989" y="4905827"/>
                </a:lnTo>
                <a:lnTo>
                  <a:pt x="455458" y="4895879"/>
                </a:lnTo>
                <a:lnTo>
                  <a:pt x="455457" y="4895726"/>
                </a:lnTo>
                <a:lnTo>
                  <a:pt x="447223" y="4888690"/>
                </a:lnTo>
                <a:lnTo>
                  <a:pt x="441950" y="4885110"/>
                </a:lnTo>
                <a:lnTo>
                  <a:pt x="432939" y="4888130"/>
                </a:lnTo>
                <a:close/>
                <a:moveTo>
                  <a:pt x="1099313" y="2748940"/>
                </a:moveTo>
                <a:lnTo>
                  <a:pt x="1097516" y="2763501"/>
                </a:lnTo>
                <a:cubicBezTo>
                  <a:pt x="1096407" y="2770920"/>
                  <a:pt x="1093662" y="2778885"/>
                  <a:pt x="1090857" y="2786813"/>
                </a:cubicBezTo>
                <a:lnTo>
                  <a:pt x="1089866" y="2790072"/>
                </a:lnTo>
                <a:lnTo>
                  <a:pt x="1093567" y="2789880"/>
                </a:lnTo>
                <a:lnTo>
                  <a:pt x="1099890" y="2784351"/>
                </a:lnTo>
                <a:cubicBezTo>
                  <a:pt x="1108642" y="2776957"/>
                  <a:pt x="1118999" y="2768405"/>
                  <a:pt x="1125679" y="2761606"/>
                </a:cubicBezTo>
                <a:lnTo>
                  <a:pt x="1128157" y="2757873"/>
                </a:lnTo>
                <a:lnTo>
                  <a:pt x="1125023" y="2748230"/>
                </a:lnTo>
                <a:lnTo>
                  <a:pt x="1124024" y="2747837"/>
                </a:lnTo>
                <a:cubicBezTo>
                  <a:pt x="1119153" y="2747531"/>
                  <a:pt x="1112716" y="2747881"/>
                  <a:pt x="1106074" y="2748395"/>
                </a:cubicBezTo>
                <a:close/>
                <a:moveTo>
                  <a:pt x="1538802" y="1353481"/>
                </a:moveTo>
                <a:lnTo>
                  <a:pt x="1546211" y="1358922"/>
                </a:lnTo>
                <a:lnTo>
                  <a:pt x="1546487" y="1358844"/>
                </a:lnTo>
                <a:lnTo>
                  <a:pt x="1548815" y="1348002"/>
                </a:lnTo>
                <a:lnTo>
                  <a:pt x="1549102" y="1346998"/>
                </a:lnTo>
                <a:close/>
                <a:moveTo>
                  <a:pt x="453490" y="4798803"/>
                </a:moveTo>
                <a:lnTo>
                  <a:pt x="456545" y="4800159"/>
                </a:lnTo>
                <a:lnTo>
                  <a:pt x="456524" y="4795780"/>
                </a:lnTo>
                <a:lnTo>
                  <a:pt x="455361" y="4796819"/>
                </a:lnTo>
                <a:close/>
                <a:moveTo>
                  <a:pt x="1754195" y="669379"/>
                </a:moveTo>
                <a:lnTo>
                  <a:pt x="1755897" y="672759"/>
                </a:lnTo>
                <a:lnTo>
                  <a:pt x="1759728" y="668174"/>
                </a:lnTo>
                <a:close/>
                <a:moveTo>
                  <a:pt x="1010213" y="3029735"/>
                </a:moveTo>
                <a:lnTo>
                  <a:pt x="1009444" y="3033339"/>
                </a:lnTo>
                <a:lnTo>
                  <a:pt x="1011915" y="3032353"/>
                </a:lnTo>
                <a:close/>
                <a:moveTo>
                  <a:pt x="1691583" y="866204"/>
                </a:moveTo>
                <a:lnTo>
                  <a:pt x="1706648" y="873702"/>
                </a:lnTo>
                <a:lnTo>
                  <a:pt x="1717496" y="878916"/>
                </a:lnTo>
                <a:lnTo>
                  <a:pt x="1710739" y="856324"/>
                </a:lnTo>
                <a:lnTo>
                  <a:pt x="1706879" y="851952"/>
                </a:lnTo>
                <a:lnTo>
                  <a:pt x="1698505" y="859283"/>
                </a:lnTo>
                <a:close/>
                <a:moveTo>
                  <a:pt x="1327536" y="2021001"/>
                </a:moveTo>
                <a:lnTo>
                  <a:pt x="1328233" y="2023754"/>
                </a:lnTo>
                <a:lnTo>
                  <a:pt x="1328447" y="2024647"/>
                </a:lnTo>
                <a:lnTo>
                  <a:pt x="1330518" y="2025023"/>
                </a:lnTo>
                <a:lnTo>
                  <a:pt x="1330728" y="2020700"/>
                </a:lnTo>
                <a:lnTo>
                  <a:pt x="1330872" y="2019364"/>
                </a:lnTo>
                <a:close/>
                <a:moveTo>
                  <a:pt x="1722737" y="764815"/>
                </a:moveTo>
                <a:lnTo>
                  <a:pt x="1724655" y="772211"/>
                </a:lnTo>
                <a:lnTo>
                  <a:pt x="1727280" y="769896"/>
                </a:lnTo>
                <a:close/>
                <a:moveTo>
                  <a:pt x="425416" y="4882497"/>
                </a:moveTo>
                <a:lnTo>
                  <a:pt x="425413" y="4882546"/>
                </a:lnTo>
                <a:lnTo>
                  <a:pt x="425752" y="4882423"/>
                </a:lnTo>
                <a:close/>
                <a:moveTo>
                  <a:pt x="611545" y="4290955"/>
                </a:moveTo>
                <a:lnTo>
                  <a:pt x="612591" y="4293620"/>
                </a:lnTo>
                <a:lnTo>
                  <a:pt x="613217" y="4293602"/>
                </a:lnTo>
                <a:lnTo>
                  <a:pt x="612015" y="4290482"/>
                </a:lnTo>
                <a:close/>
                <a:moveTo>
                  <a:pt x="1138555" y="2617009"/>
                </a:moveTo>
                <a:lnTo>
                  <a:pt x="1137883" y="2621001"/>
                </a:lnTo>
                <a:lnTo>
                  <a:pt x="1141307" y="2618908"/>
                </a:lnTo>
                <a:lnTo>
                  <a:pt x="1140253" y="2616139"/>
                </a:lnTo>
                <a:close/>
                <a:moveTo>
                  <a:pt x="1301454" y="2099511"/>
                </a:moveTo>
                <a:lnTo>
                  <a:pt x="1301099" y="2106778"/>
                </a:lnTo>
                <a:lnTo>
                  <a:pt x="1305219" y="2108827"/>
                </a:lnTo>
                <a:lnTo>
                  <a:pt x="1315387" y="2102615"/>
                </a:lnTo>
                <a:lnTo>
                  <a:pt x="1311746" y="2090435"/>
                </a:lnTo>
                <a:lnTo>
                  <a:pt x="1311004" y="2089824"/>
                </a:lnTo>
                <a:close/>
                <a:moveTo>
                  <a:pt x="1646719" y="1002991"/>
                </a:moveTo>
                <a:lnTo>
                  <a:pt x="1646436" y="1022486"/>
                </a:lnTo>
                <a:lnTo>
                  <a:pt x="1647340" y="1022442"/>
                </a:lnTo>
                <a:lnTo>
                  <a:pt x="1651044" y="1018008"/>
                </a:lnTo>
                <a:lnTo>
                  <a:pt x="1649354" y="1003029"/>
                </a:lnTo>
                <a:lnTo>
                  <a:pt x="1647107" y="1002851"/>
                </a:lnTo>
                <a:close/>
                <a:moveTo>
                  <a:pt x="1660696" y="957278"/>
                </a:moveTo>
                <a:lnTo>
                  <a:pt x="1662722" y="975396"/>
                </a:lnTo>
                <a:lnTo>
                  <a:pt x="1665777" y="977103"/>
                </a:lnTo>
                <a:lnTo>
                  <a:pt x="1672603" y="978298"/>
                </a:lnTo>
                <a:lnTo>
                  <a:pt x="1675126" y="980059"/>
                </a:lnTo>
                <a:lnTo>
                  <a:pt x="1677769" y="976114"/>
                </a:lnTo>
                <a:cubicBezTo>
                  <a:pt x="1681664" y="970777"/>
                  <a:pt x="1684563" y="967227"/>
                  <a:pt x="1685678" y="966121"/>
                </a:cubicBezTo>
                <a:cubicBezTo>
                  <a:pt x="1686792" y="965016"/>
                  <a:pt x="1686447" y="967122"/>
                  <a:pt x="1685186" y="971207"/>
                </a:cubicBezTo>
                <a:lnTo>
                  <a:pt x="1680979" y="983140"/>
                </a:lnTo>
                <a:lnTo>
                  <a:pt x="1690871" y="978812"/>
                </a:lnTo>
                <a:lnTo>
                  <a:pt x="1692812" y="978018"/>
                </a:lnTo>
                <a:lnTo>
                  <a:pt x="1695506" y="965985"/>
                </a:lnTo>
                <a:lnTo>
                  <a:pt x="1696278" y="963795"/>
                </a:lnTo>
                <a:lnTo>
                  <a:pt x="1689486" y="941079"/>
                </a:lnTo>
                <a:lnTo>
                  <a:pt x="1686024" y="942588"/>
                </a:lnTo>
                <a:lnTo>
                  <a:pt x="1667085" y="952605"/>
                </a:lnTo>
                <a:close/>
                <a:moveTo>
                  <a:pt x="1525429" y="1386456"/>
                </a:moveTo>
                <a:lnTo>
                  <a:pt x="1533608" y="1383396"/>
                </a:lnTo>
                <a:lnTo>
                  <a:pt x="1541793" y="1380715"/>
                </a:lnTo>
                <a:lnTo>
                  <a:pt x="1543242" y="1373961"/>
                </a:lnTo>
                <a:lnTo>
                  <a:pt x="1531584" y="1380127"/>
                </a:lnTo>
                <a:close/>
                <a:moveTo>
                  <a:pt x="1201092" y="2416081"/>
                </a:moveTo>
                <a:lnTo>
                  <a:pt x="1206296" y="2414134"/>
                </a:lnTo>
                <a:lnTo>
                  <a:pt x="1205518" y="2411531"/>
                </a:lnTo>
                <a:close/>
                <a:moveTo>
                  <a:pt x="471085" y="4733338"/>
                </a:moveTo>
                <a:lnTo>
                  <a:pt x="472001" y="4732882"/>
                </a:lnTo>
                <a:lnTo>
                  <a:pt x="471500" y="4732921"/>
                </a:lnTo>
                <a:close/>
                <a:moveTo>
                  <a:pt x="1324793" y="2022347"/>
                </a:moveTo>
                <a:lnTo>
                  <a:pt x="1324876" y="2022426"/>
                </a:lnTo>
                <a:lnTo>
                  <a:pt x="1324841" y="2022323"/>
                </a:lnTo>
                <a:close/>
                <a:moveTo>
                  <a:pt x="1571218" y="1238777"/>
                </a:moveTo>
                <a:lnTo>
                  <a:pt x="1576323" y="1248519"/>
                </a:lnTo>
                <a:lnTo>
                  <a:pt x="1581395" y="1252058"/>
                </a:lnTo>
                <a:lnTo>
                  <a:pt x="1583693" y="1255116"/>
                </a:lnTo>
                <a:lnTo>
                  <a:pt x="1584373" y="1254924"/>
                </a:lnTo>
                <a:lnTo>
                  <a:pt x="1591554" y="1248206"/>
                </a:lnTo>
                <a:lnTo>
                  <a:pt x="1591948" y="1247917"/>
                </a:lnTo>
                <a:lnTo>
                  <a:pt x="1588003" y="1246617"/>
                </a:lnTo>
                <a:close/>
                <a:moveTo>
                  <a:pt x="425944" y="4874246"/>
                </a:moveTo>
                <a:lnTo>
                  <a:pt x="425814" y="4876178"/>
                </a:lnTo>
                <a:lnTo>
                  <a:pt x="425694" y="4878094"/>
                </a:lnTo>
                <a:lnTo>
                  <a:pt x="428823" y="4876199"/>
                </a:lnTo>
                <a:close/>
                <a:moveTo>
                  <a:pt x="1646794" y="997866"/>
                </a:moveTo>
                <a:lnTo>
                  <a:pt x="1646790" y="998097"/>
                </a:lnTo>
                <a:lnTo>
                  <a:pt x="1648702" y="997261"/>
                </a:lnTo>
                <a:lnTo>
                  <a:pt x="1648668" y="996947"/>
                </a:lnTo>
                <a:close/>
                <a:moveTo>
                  <a:pt x="1452166" y="1615630"/>
                </a:moveTo>
                <a:lnTo>
                  <a:pt x="1469723" y="1640590"/>
                </a:lnTo>
                <a:lnTo>
                  <a:pt x="1481375" y="1631171"/>
                </a:lnTo>
                <a:lnTo>
                  <a:pt x="1477553" y="1612957"/>
                </a:lnTo>
                <a:lnTo>
                  <a:pt x="1472598" y="1609991"/>
                </a:lnTo>
                <a:close/>
                <a:moveTo>
                  <a:pt x="669206" y="4099747"/>
                </a:moveTo>
                <a:lnTo>
                  <a:pt x="674354" y="4143780"/>
                </a:lnTo>
                <a:lnTo>
                  <a:pt x="674395" y="4144132"/>
                </a:lnTo>
                <a:lnTo>
                  <a:pt x="689791" y="4126982"/>
                </a:lnTo>
                <a:lnTo>
                  <a:pt x="698680" y="4117703"/>
                </a:lnTo>
                <a:lnTo>
                  <a:pt x="695213" y="4086987"/>
                </a:lnTo>
                <a:close/>
                <a:moveTo>
                  <a:pt x="1706441" y="804367"/>
                </a:moveTo>
                <a:lnTo>
                  <a:pt x="1707420" y="808239"/>
                </a:lnTo>
                <a:lnTo>
                  <a:pt x="1724463" y="799504"/>
                </a:lnTo>
                <a:lnTo>
                  <a:pt x="1723750" y="797305"/>
                </a:lnTo>
                <a:lnTo>
                  <a:pt x="1722146" y="798367"/>
                </a:lnTo>
                <a:cubicBezTo>
                  <a:pt x="1717492" y="800628"/>
                  <a:pt x="1712139" y="802667"/>
                  <a:pt x="1707090" y="804222"/>
                </a:cubicBezTo>
                <a:close/>
                <a:moveTo>
                  <a:pt x="1592471" y="1165638"/>
                </a:moveTo>
                <a:lnTo>
                  <a:pt x="1592549" y="1169097"/>
                </a:lnTo>
                <a:lnTo>
                  <a:pt x="1604293" y="1163078"/>
                </a:lnTo>
                <a:lnTo>
                  <a:pt x="1603580" y="1160880"/>
                </a:lnTo>
                <a:lnTo>
                  <a:pt x="1601975" y="1161942"/>
                </a:lnTo>
                <a:close/>
                <a:moveTo>
                  <a:pt x="617369" y="4261105"/>
                </a:moveTo>
                <a:lnTo>
                  <a:pt x="614957" y="4269034"/>
                </a:lnTo>
                <a:lnTo>
                  <a:pt x="614817" y="4277209"/>
                </a:lnTo>
                <a:lnTo>
                  <a:pt x="622254" y="4268631"/>
                </a:lnTo>
                <a:lnTo>
                  <a:pt x="624113" y="4266560"/>
                </a:lnTo>
                <a:close/>
                <a:moveTo>
                  <a:pt x="459904" y="4760107"/>
                </a:moveTo>
                <a:lnTo>
                  <a:pt x="460165" y="4762803"/>
                </a:lnTo>
                <a:lnTo>
                  <a:pt x="460485" y="4766678"/>
                </a:lnTo>
                <a:lnTo>
                  <a:pt x="469240" y="4758506"/>
                </a:lnTo>
                <a:cubicBezTo>
                  <a:pt x="473196" y="4756795"/>
                  <a:pt x="476080" y="4758968"/>
                  <a:pt x="477200" y="4762883"/>
                </a:cubicBezTo>
                <a:lnTo>
                  <a:pt x="475919" y="4770102"/>
                </a:lnTo>
                <a:lnTo>
                  <a:pt x="478540" y="4767811"/>
                </a:lnTo>
                <a:lnTo>
                  <a:pt x="490621" y="4757156"/>
                </a:lnTo>
                <a:lnTo>
                  <a:pt x="490741" y="4756595"/>
                </a:lnTo>
                <a:lnTo>
                  <a:pt x="487213" y="4752359"/>
                </a:lnTo>
                <a:lnTo>
                  <a:pt x="477589" y="4750129"/>
                </a:lnTo>
                <a:close/>
                <a:moveTo>
                  <a:pt x="513422" y="4589754"/>
                </a:moveTo>
                <a:lnTo>
                  <a:pt x="513098" y="4596357"/>
                </a:lnTo>
                <a:lnTo>
                  <a:pt x="520558" y="4602003"/>
                </a:lnTo>
                <a:lnTo>
                  <a:pt x="526821" y="4598176"/>
                </a:lnTo>
                <a:lnTo>
                  <a:pt x="522207" y="4596021"/>
                </a:lnTo>
                <a:close/>
                <a:moveTo>
                  <a:pt x="1344006" y="1952685"/>
                </a:moveTo>
                <a:lnTo>
                  <a:pt x="1349554" y="1974207"/>
                </a:lnTo>
                <a:lnTo>
                  <a:pt x="1351489" y="1981669"/>
                </a:lnTo>
                <a:lnTo>
                  <a:pt x="1360501" y="1975369"/>
                </a:lnTo>
                <a:cubicBezTo>
                  <a:pt x="1363456" y="1974607"/>
                  <a:pt x="1367438" y="1974446"/>
                  <a:pt x="1372076" y="1974565"/>
                </a:cubicBezTo>
                <a:lnTo>
                  <a:pt x="1378100" y="1974904"/>
                </a:lnTo>
                <a:lnTo>
                  <a:pt x="1381496" y="1970986"/>
                </a:lnTo>
                <a:lnTo>
                  <a:pt x="1382368" y="1963421"/>
                </a:lnTo>
                <a:lnTo>
                  <a:pt x="1385999" y="1943899"/>
                </a:lnTo>
                <a:lnTo>
                  <a:pt x="1386152" y="1940638"/>
                </a:lnTo>
                <a:lnTo>
                  <a:pt x="1383690" y="1934180"/>
                </a:lnTo>
                <a:lnTo>
                  <a:pt x="1368036" y="1942206"/>
                </a:lnTo>
                <a:close/>
                <a:moveTo>
                  <a:pt x="1311775" y="2055006"/>
                </a:moveTo>
                <a:lnTo>
                  <a:pt x="1314916" y="2067188"/>
                </a:lnTo>
                <a:lnTo>
                  <a:pt x="1320328" y="2066033"/>
                </a:lnTo>
                <a:lnTo>
                  <a:pt x="1327002" y="2058597"/>
                </a:lnTo>
                <a:lnTo>
                  <a:pt x="1328995" y="2056517"/>
                </a:lnTo>
                <a:lnTo>
                  <a:pt x="1329025" y="2055897"/>
                </a:lnTo>
                <a:lnTo>
                  <a:pt x="1324923" y="2049272"/>
                </a:lnTo>
                <a:close/>
                <a:moveTo>
                  <a:pt x="1075765" y="2804074"/>
                </a:moveTo>
                <a:lnTo>
                  <a:pt x="1077201" y="2815243"/>
                </a:lnTo>
                <a:lnTo>
                  <a:pt x="1077783" y="2802678"/>
                </a:lnTo>
                <a:close/>
                <a:moveTo>
                  <a:pt x="1191447" y="2436735"/>
                </a:moveTo>
                <a:lnTo>
                  <a:pt x="1196734" y="2440427"/>
                </a:lnTo>
                <a:lnTo>
                  <a:pt x="1196745" y="2440441"/>
                </a:lnTo>
                <a:lnTo>
                  <a:pt x="1200672" y="2442395"/>
                </a:lnTo>
                <a:lnTo>
                  <a:pt x="1206893" y="2436575"/>
                </a:lnTo>
                <a:lnTo>
                  <a:pt x="1210328" y="2434056"/>
                </a:lnTo>
                <a:lnTo>
                  <a:pt x="1201018" y="2427415"/>
                </a:lnTo>
                <a:lnTo>
                  <a:pt x="1193819" y="2430007"/>
                </a:lnTo>
                <a:close/>
                <a:moveTo>
                  <a:pt x="1403444" y="1762848"/>
                </a:moveTo>
                <a:lnTo>
                  <a:pt x="1405464" y="1765722"/>
                </a:lnTo>
                <a:lnTo>
                  <a:pt x="1404848" y="1762460"/>
                </a:lnTo>
                <a:close/>
                <a:moveTo>
                  <a:pt x="489067" y="4663997"/>
                </a:moveTo>
                <a:lnTo>
                  <a:pt x="490471" y="4667069"/>
                </a:lnTo>
                <a:lnTo>
                  <a:pt x="491395" y="4662765"/>
                </a:lnTo>
                <a:close/>
                <a:moveTo>
                  <a:pt x="1602567" y="1128390"/>
                </a:moveTo>
                <a:lnTo>
                  <a:pt x="1604486" y="1135786"/>
                </a:lnTo>
                <a:lnTo>
                  <a:pt x="1607111" y="1133471"/>
                </a:lnTo>
                <a:close/>
                <a:moveTo>
                  <a:pt x="404949" y="4930038"/>
                </a:moveTo>
                <a:lnTo>
                  <a:pt x="406933" y="4952314"/>
                </a:lnTo>
                <a:lnTo>
                  <a:pt x="406848" y="4953601"/>
                </a:lnTo>
                <a:lnTo>
                  <a:pt x="408603" y="4959653"/>
                </a:lnTo>
                <a:lnTo>
                  <a:pt x="409493" y="4957777"/>
                </a:lnTo>
                <a:lnTo>
                  <a:pt x="410275" y="4957728"/>
                </a:lnTo>
                <a:lnTo>
                  <a:pt x="415923" y="4939412"/>
                </a:lnTo>
                <a:lnTo>
                  <a:pt x="415919" y="4939082"/>
                </a:lnTo>
                <a:lnTo>
                  <a:pt x="408953" y="4929287"/>
                </a:lnTo>
                <a:lnTo>
                  <a:pt x="406316" y="4929651"/>
                </a:lnTo>
                <a:close/>
                <a:moveTo>
                  <a:pt x="1183558" y="2457700"/>
                </a:moveTo>
                <a:lnTo>
                  <a:pt x="1184702" y="2457682"/>
                </a:lnTo>
                <a:lnTo>
                  <a:pt x="1187614" y="2454643"/>
                </a:lnTo>
                <a:lnTo>
                  <a:pt x="1185899" y="2451573"/>
                </a:lnTo>
                <a:close/>
                <a:moveTo>
                  <a:pt x="1046974" y="2890725"/>
                </a:moveTo>
                <a:lnTo>
                  <a:pt x="1048390" y="2893934"/>
                </a:lnTo>
                <a:lnTo>
                  <a:pt x="1049593" y="2913892"/>
                </a:lnTo>
                <a:lnTo>
                  <a:pt x="1060772" y="2914078"/>
                </a:lnTo>
                <a:lnTo>
                  <a:pt x="1075520" y="2905538"/>
                </a:lnTo>
                <a:lnTo>
                  <a:pt x="1092801" y="2897067"/>
                </a:lnTo>
                <a:lnTo>
                  <a:pt x="1093604" y="2889597"/>
                </a:lnTo>
                <a:lnTo>
                  <a:pt x="1085160" y="2895178"/>
                </a:lnTo>
                <a:cubicBezTo>
                  <a:pt x="1071202" y="2901958"/>
                  <a:pt x="1050944" y="2906758"/>
                  <a:pt x="1051485" y="2902449"/>
                </a:cubicBezTo>
                <a:cubicBezTo>
                  <a:pt x="1051756" y="2900295"/>
                  <a:pt x="1058906" y="2894063"/>
                  <a:pt x="1067659" y="2886672"/>
                </a:cubicBezTo>
                <a:lnTo>
                  <a:pt x="1074524" y="2880617"/>
                </a:lnTo>
                <a:lnTo>
                  <a:pt x="1068447" y="2882838"/>
                </a:lnTo>
                <a:close/>
                <a:moveTo>
                  <a:pt x="482067" y="4683988"/>
                </a:moveTo>
                <a:lnTo>
                  <a:pt x="488489" y="4687576"/>
                </a:lnTo>
                <a:lnTo>
                  <a:pt x="488746" y="4682013"/>
                </a:lnTo>
                <a:close/>
                <a:moveTo>
                  <a:pt x="1429796" y="1675236"/>
                </a:moveTo>
                <a:lnTo>
                  <a:pt x="1435424" y="1679323"/>
                </a:lnTo>
                <a:lnTo>
                  <a:pt x="1435695" y="1678766"/>
                </a:lnTo>
                <a:close/>
                <a:moveTo>
                  <a:pt x="661774" y="4113037"/>
                </a:moveTo>
                <a:lnTo>
                  <a:pt x="660877" y="4120303"/>
                </a:lnTo>
                <a:cubicBezTo>
                  <a:pt x="658657" y="4135144"/>
                  <a:pt x="649900" y="4152161"/>
                  <a:pt x="647186" y="4166713"/>
                </a:cubicBezTo>
                <a:lnTo>
                  <a:pt x="647049" y="4174888"/>
                </a:lnTo>
                <a:lnTo>
                  <a:pt x="654485" y="4166310"/>
                </a:lnTo>
                <a:lnTo>
                  <a:pt x="661343" y="4158670"/>
                </a:lnTo>
                <a:lnTo>
                  <a:pt x="660920" y="4130694"/>
                </a:lnTo>
                <a:close/>
                <a:moveTo>
                  <a:pt x="1513809" y="1406773"/>
                </a:moveTo>
                <a:lnTo>
                  <a:pt x="1523265" y="1421469"/>
                </a:lnTo>
                <a:lnTo>
                  <a:pt x="1528940" y="1426157"/>
                </a:lnTo>
                <a:lnTo>
                  <a:pt x="1532594" y="1426363"/>
                </a:lnTo>
                <a:lnTo>
                  <a:pt x="1540934" y="1416743"/>
                </a:lnTo>
                <a:lnTo>
                  <a:pt x="1539656" y="1413426"/>
                </a:lnTo>
                <a:lnTo>
                  <a:pt x="1539900" y="1408165"/>
                </a:lnTo>
                <a:lnTo>
                  <a:pt x="1525355" y="1397789"/>
                </a:lnTo>
                <a:lnTo>
                  <a:pt x="1516391" y="1401018"/>
                </a:lnTo>
                <a:lnTo>
                  <a:pt x="1516347" y="1401111"/>
                </a:lnTo>
                <a:close/>
                <a:moveTo>
                  <a:pt x="1697309" y="823807"/>
                </a:moveTo>
                <a:lnTo>
                  <a:pt x="1701993" y="827076"/>
                </a:lnTo>
                <a:lnTo>
                  <a:pt x="1700589" y="822378"/>
                </a:lnTo>
                <a:close/>
                <a:moveTo>
                  <a:pt x="810864" y="3637020"/>
                </a:moveTo>
                <a:lnTo>
                  <a:pt x="810642" y="3651672"/>
                </a:lnTo>
                <a:lnTo>
                  <a:pt x="810598" y="3654383"/>
                </a:lnTo>
                <a:lnTo>
                  <a:pt x="825339" y="3659729"/>
                </a:lnTo>
                <a:lnTo>
                  <a:pt x="826105" y="3650590"/>
                </a:lnTo>
                <a:lnTo>
                  <a:pt x="818602" y="3634009"/>
                </a:lnTo>
                <a:close/>
                <a:moveTo>
                  <a:pt x="1709102" y="785489"/>
                </a:moveTo>
                <a:lnTo>
                  <a:pt x="1709391" y="785673"/>
                </a:lnTo>
                <a:lnTo>
                  <a:pt x="1709428" y="785639"/>
                </a:lnTo>
                <a:close/>
                <a:moveTo>
                  <a:pt x="630443" y="4208064"/>
                </a:moveTo>
                <a:lnTo>
                  <a:pt x="628646" y="4222625"/>
                </a:lnTo>
                <a:cubicBezTo>
                  <a:pt x="627537" y="4230044"/>
                  <a:pt x="624793" y="4238009"/>
                  <a:pt x="621985" y="4245936"/>
                </a:cubicBezTo>
                <a:lnTo>
                  <a:pt x="620996" y="4249195"/>
                </a:lnTo>
                <a:lnTo>
                  <a:pt x="624696" y="4249003"/>
                </a:lnTo>
                <a:lnTo>
                  <a:pt x="631020" y="4243474"/>
                </a:lnTo>
                <a:cubicBezTo>
                  <a:pt x="639772" y="4236081"/>
                  <a:pt x="650128" y="4227528"/>
                  <a:pt x="656808" y="4220730"/>
                </a:cubicBezTo>
                <a:lnTo>
                  <a:pt x="661927" y="4213020"/>
                </a:lnTo>
                <a:lnTo>
                  <a:pt x="660928" y="4212308"/>
                </a:lnTo>
                <a:lnTo>
                  <a:pt x="656848" y="4207629"/>
                </a:lnTo>
                <a:lnTo>
                  <a:pt x="655154" y="4206961"/>
                </a:lnTo>
                <a:cubicBezTo>
                  <a:pt x="650283" y="4206656"/>
                  <a:pt x="643844" y="4207004"/>
                  <a:pt x="637204" y="4207520"/>
                </a:cubicBezTo>
                <a:close/>
                <a:moveTo>
                  <a:pt x="1805178" y="478694"/>
                </a:moveTo>
                <a:lnTo>
                  <a:pt x="1805327" y="480843"/>
                </a:lnTo>
                <a:lnTo>
                  <a:pt x="1805604" y="493068"/>
                </a:lnTo>
                <a:lnTo>
                  <a:pt x="1817697" y="480443"/>
                </a:lnTo>
                <a:lnTo>
                  <a:pt x="1818981" y="479243"/>
                </a:lnTo>
                <a:lnTo>
                  <a:pt x="1814638" y="474329"/>
                </a:lnTo>
                <a:lnTo>
                  <a:pt x="1811485" y="474494"/>
                </a:lnTo>
                <a:lnTo>
                  <a:pt x="1806935" y="477841"/>
                </a:lnTo>
                <a:close/>
                <a:moveTo>
                  <a:pt x="1727555" y="724868"/>
                </a:moveTo>
                <a:lnTo>
                  <a:pt x="1733427" y="732686"/>
                </a:lnTo>
                <a:lnTo>
                  <a:pt x="1736009" y="737165"/>
                </a:lnTo>
                <a:lnTo>
                  <a:pt x="1749167" y="736775"/>
                </a:lnTo>
                <a:lnTo>
                  <a:pt x="1749754" y="731682"/>
                </a:lnTo>
                <a:lnTo>
                  <a:pt x="1753844" y="709703"/>
                </a:lnTo>
                <a:lnTo>
                  <a:pt x="1753177" y="707950"/>
                </a:lnTo>
                <a:lnTo>
                  <a:pt x="1728812" y="723768"/>
                </a:lnTo>
                <a:close/>
                <a:moveTo>
                  <a:pt x="1146691" y="2568733"/>
                </a:moveTo>
                <a:lnTo>
                  <a:pt x="1144694" y="2580584"/>
                </a:lnTo>
                <a:lnTo>
                  <a:pt x="1146816" y="2582191"/>
                </a:lnTo>
                <a:lnTo>
                  <a:pt x="1148058" y="2582884"/>
                </a:lnTo>
                <a:lnTo>
                  <a:pt x="1162178" y="2565993"/>
                </a:lnTo>
                <a:lnTo>
                  <a:pt x="1162454" y="2560280"/>
                </a:lnTo>
                <a:lnTo>
                  <a:pt x="1146923" y="2568495"/>
                </a:lnTo>
                <a:close/>
                <a:moveTo>
                  <a:pt x="1023838" y="2956612"/>
                </a:moveTo>
                <a:lnTo>
                  <a:pt x="1018519" y="2990780"/>
                </a:lnTo>
                <a:lnTo>
                  <a:pt x="1016714" y="2999250"/>
                </a:lnTo>
                <a:lnTo>
                  <a:pt x="1023313" y="3010696"/>
                </a:lnTo>
                <a:lnTo>
                  <a:pt x="1026774" y="3017569"/>
                </a:lnTo>
                <a:lnTo>
                  <a:pt x="1044105" y="2996837"/>
                </a:lnTo>
                <a:lnTo>
                  <a:pt x="1045075" y="2995986"/>
                </a:lnTo>
                <a:lnTo>
                  <a:pt x="1054935" y="2978062"/>
                </a:lnTo>
                <a:cubicBezTo>
                  <a:pt x="1065129" y="2961557"/>
                  <a:pt x="1074497" y="2949567"/>
                  <a:pt x="1076727" y="2947356"/>
                </a:cubicBezTo>
                <a:cubicBezTo>
                  <a:pt x="1078956" y="2945145"/>
                  <a:pt x="1075343" y="2955781"/>
                  <a:pt x="1070256" y="2969397"/>
                </a:cubicBezTo>
                <a:lnTo>
                  <a:pt x="1064245" y="2985126"/>
                </a:lnTo>
                <a:lnTo>
                  <a:pt x="1064399" y="2986136"/>
                </a:lnTo>
                <a:lnTo>
                  <a:pt x="1065788" y="2986115"/>
                </a:lnTo>
                <a:lnTo>
                  <a:pt x="1077923" y="2978703"/>
                </a:lnTo>
                <a:lnTo>
                  <a:pt x="1078001" y="2978681"/>
                </a:lnTo>
                <a:lnTo>
                  <a:pt x="1076959" y="2967901"/>
                </a:lnTo>
                <a:cubicBezTo>
                  <a:pt x="1076515" y="2962006"/>
                  <a:pt x="1076336" y="2957812"/>
                  <a:pt x="1076389" y="2955669"/>
                </a:cubicBezTo>
                <a:cubicBezTo>
                  <a:pt x="1076495" y="2951381"/>
                  <a:pt x="1079327" y="2956200"/>
                  <a:pt x="1083813" y="2966657"/>
                </a:cubicBezTo>
                <a:lnTo>
                  <a:pt x="1087457" y="2976071"/>
                </a:lnTo>
                <a:lnTo>
                  <a:pt x="1091654" y="2974912"/>
                </a:lnTo>
                <a:lnTo>
                  <a:pt x="1091160" y="2942288"/>
                </a:lnTo>
                <a:lnTo>
                  <a:pt x="1075274" y="2944824"/>
                </a:lnTo>
                <a:cubicBezTo>
                  <a:pt x="1071234" y="2942697"/>
                  <a:pt x="1071513" y="2937673"/>
                  <a:pt x="1079016" y="2930992"/>
                </a:cubicBezTo>
                <a:lnTo>
                  <a:pt x="1089677" y="2924776"/>
                </a:lnTo>
                <a:lnTo>
                  <a:pt x="1072266" y="2923505"/>
                </a:lnTo>
                <a:lnTo>
                  <a:pt x="1050078" y="2939731"/>
                </a:lnTo>
                <a:close/>
                <a:moveTo>
                  <a:pt x="1760433" y="617905"/>
                </a:moveTo>
                <a:lnTo>
                  <a:pt x="1767400" y="615984"/>
                </a:lnTo>
                <a:lnTo>
                  <a:pt x="1767309" y="610011"/>
                </a:lnTo>
                <a:lnTo>
                  <a:pt x="1764956" y="608334"/>
                </a:lnTo>
                <a:lnTo>
                  <a:pt x="1761469" y="615594"/>
                </a:lnTo>
                <a:close/>
                <a:moveTo>
                  <a:pt x="509803" y="4587173"/>
                </a:moveTo>
                <a:lnTo>
                  <a:pt x="510193" y="4592132"/>
                </a:lnTo>
                <a:lnTo>
                  <a:pt x="511432" y="4588336"/>
                </a:lnTo>
                <a:close/>
                <a:moveTo>
                  <a:pt x="1426066" y="1677527"/>
                </a:moveTo>
                <a:lnTo>
                  <a:pt x="1427079" y="1685742"/>
                </a:lnTo>
                <a:lnTo>
                  <a:pt x="1433788" y="1682821"/>
                </a:lnTo>
                <a:lnTo>
                  <a:pt x="1433790" y="1682687"/>
                </a:lnTo>
                <a:lnTo>
                  <a:pt x="1433999" y="1682258"/>
                </a:lnTo>
                <a:lnTo>
                  <a:pt x="1429389" y="1679544"/>
                </a:lnTo>
                <a:close/>
                <a:moveTo>
                  <a:pt x="952300" y="3181494"/>
                </a:moveTo>
                <a:lnTo>
                  <a:pt x="954187" y="3191345"/>
                </a:lnTo>
                <a:lnTo>
                  <a:pt x="954200" y="3186502"/>
                </a:lnTo>
                <a:lnTo>
                  <a:pt x="954440" y="3181710"/>
                </a:lnTo>
                <a:close/>
                <a:moveTo>
                  <a:pt x="511615" y="4580120"/>
                </a:moveTo>
                <a:lnTo>
                  <a:pt x="511860" y="4580305"/>
                </a:lnTo>
                <a:cubicBezTo>
                  <a:pt x="516255" y="4583100"/>
                  <a:pt x="522331" y="4586437"/>
                  <a:pt x="529158" y="4589972"/>
                </a:cubicBezTo>
                <a:lnTo>
                  <a:pt x="538609" y="4594675"/>
                </a:lnTo>
                <a:lnTo>
                  <a:pt x="541295" y="4593934"/>
                </a:lnTo>
                <a:lnTo>
                  <a:pt x="541087" y="4580242"/>
                </a:lnTo>
                <a:lnTo>
                  <a:pt x="536127" y="4569549"/>
                </a:lnTo>
                <a:lnTo>
                  <a:pt x="530078" y="4562699"/>
                </a:lnTo>
                <a:lnTo>
                  <a:pt x="521704" y="4570030"/>
                </a:lnTo>
                <a:close/>
                <a:moveTo>
                  <a:pt x="1647159" y="974958"/>
                </a:moveTo>
                <a:lnTo>
                  <a:pt x="1647096" y="976987"/>
                </a:lnTo>
                <a:lnTo>
                  <a:pt x="1647058" y="979605"/>
                </a:lnTo>
                <a:lnTo>
                  <a:pt x="1647230" y="979557"/>
                </a:lnTo>
                <a:close/>
                <a:moveTo>
                  <a:pt x="1074395" y="2792371"/>
                </a:moveTo>
                <a:lnTo>
                  <a:pt x="1074461" y="2793929"/>
                </a:lnTo>
                <a:lnTo>
                  <a:pt x="1074808" y="2796634"/>
                </a:lnTo>
                <a:lnTo>
                  <a:pt x="1077796" y="2795131"/>
                </a:lnTo>
                <a:close/>
                <a:moveTo>
                  <a:pt x="1198947" y="2394432"/>
                </a:moveTo>
                <a:lnTo>
                  <a:pt x="1200392" y="2394389"/>
                </a:lnTo>
                <a:lnTo>
                  <a:pt x="1200237" y="2393870"/>
                </a:lnTo>
                <a:close/>
                <a:moveTo>
                  <a:pt x="541651" y="4479992"/>
                </a:moveTo>
                <a:lnTo>
                  <a:pt x="542674" y="4493005"/>
                </a:lnTo>
                <a:lnTo>
                  <a:pt x="544113" y="4500522"/>
                </a:lnTo>
                <a:lnTo>
                  <a:pt x="544419" y="4497691"/>
                </a:lnTo>
                <a:cubicBezTo>
                  <a:pt x="545079" y="4494419"/>
                  <a:pt x="546565" y="4502984"/>
                  <a:pt x="548353" y="4516597"/>
                </a:cubicBezTo>
                <a:lnTo>
                  <a:pt x="549512" y="4526524"/>
                </a:lnTo>
                <a:lnTo>
                  <a:pt x="550216" y="4529306"/>
                </a:lnTo>
                <a:lnTo>
                  <a:pt x="576802" y="4509819"/>
                </a:lnTo>
                <a:lnTo>
                  <a:pt x="585619" y="4504909"/>
                </a:lnTo>
                <a:lnTo>
                  <a:pt x="584627" y="4502302"/>
                </a:lnTo>
                <a:lnTo>
                  <a:pt x="583715" y="4500336"/>
                </a:lnTo>
                <a:lnTo>
                  <a:pt x="579502" y="4502456"/>
                </a:lnTo>
                <a:lnTo>
                  <a:pt x="581896" y="4496413"/>
                </a:lnTo>
                <a:lnTo>
                  <a:pt x="568357" y="4467228"/>
                </a:lnTo>
                <a:lnTo>
                  <a:pt x="562308" y="4460378"/>
                </a:lnTo>
                <a:lnTo>
                  <a:pt x="553934" y="4467710"/>
                </a:lnTo>
                <a:close/>
                <a:moveTo>
                  <a:pt x="1409901" y="1723511"/>
                </a:moveTo>
                <a:lnTo>
                  <a:pt x="1418450" y="1730636"/>
                </a:lnTo>
                <a:lnTo>
                  <a:pt x="1429992" y="1739025"/>
                </a:lnTo>
                <a:lnTo>
                  <a:pt x="1430137" y="1738754"/>
                </a:lnTo>
                <a:cubicBezTo>
                  <a:pt x="1432211" y="1733976"/>
                  <a:pt x="1434558" y="1727454"/>
                  <a:pt x="1436982" y="1720156"/>
                </a:cubicBezTo>
                <a:lnTo>
                  <a:pt x="1440151" y="1710088"/>
                </a:lnTo>
                <a:lnTo>
                  <a:pt x="1438999" y="1707550"/>
                </a:lnTo>
                <a:lnTo>
                  <a:pt x="1425509" y="1709895"/>
                </a:lnTo>
                <a:lnTo>
                  <a:pt x="1422772" y="1711731"/>
                </a:lnTo>
                <a:lnTo>
                  <a:pt x="1420376" y="1713650"/>
                </a:lnTo>
                <a:lnTo>
                  <a:pt x="1414385" y="1718083"/>
                </a:lnTo>
                <a:close/>
                <a:moveTo>
                  <a:pt x="1448689" y="1600160"/>
                </a:moveTo>
                <a:lnTo>
                  <a:pt x="1448712" y="1600269"/>
                </a:lnTo>
                <a:lnTo>
                  <a:pt x="1448854" y="1600237"/>
                </a:lnTo>
                <a:close/>
                <a:moveTo>
                  <a:pt x="1285999" y="2115186"/>
                </a:moveTo>
                <a:lnTo>
                  <a:pt x="1289181" y="2120917"/>
                </a:lnTo>
                <a:lnTo>
                  <a:pt x="1291723" y="2118718"/>
                </a:lnTo>
                <a:lnTo>
                  <a:pt x="1293602" y="2112128"/>
                </a:lnTo>
                <a:lnTo>
                  <a:pt x="1290462" y="2110661"/>
                </a:lnTo>
                <a:lnTo>
                  <a:pt x="1286697" y="2114482"/>
                </a:lnTo>
                <a:close/>
                <a:moveTo>
                  <a:pt x="1151338" y="2541818"/>
                </a:moveTo>
                <a:lnTo>
                  <a:pt x="1149820" y="2550604"/>
                </a:lnTo>
                <a:lnTo>
                  <a:pt x="1154728" y="2549216"/>
                </a:lnTo>
                <a:close/>
                <a:moveTo>
                  <a:pt x="1159374" y="2514943"/>
                </a:moveTo>
                <a:lnTo>
                  <a:pt x="1164454" y="2526459"/>
                </a:lnTo>
                <a:lnTo>
                  <a:pt x="1165770" y="2514230"/>
                </a:lnTo>
                <a:cubicBezTo>
                  <a:pt x="1166431" y="2510959"/>
                  <a:pt x="1167915" y="2519523"/>
                  <a:pt x="1169703" y="2533136"/>
                </a:cubicBezTo>
                <a:lnTo>
                  <a:pt x="1171045" y="2544606"/>
                </a:lnTo>
                <a:lnTo>
                  <a:pt x="1173960" y="2543781"/>
                </a:lnTo>
                <a:lnTo>
                  <a:pt x="1176086" y="2542692"/>
                </a:lnTo>
                <a:lnTo>
                  <a:pt x="1177013" y="2541309"/>
                </a:lnTo>
                <a:lnTo>
                  <a:pt x="1169526" y="2513132"/>
                </a:lnTo>
                <a:lnTo>
                  <a:pt x="1168504" y="2508525"/>
                </a:lnTo>
                <a:lnTo>
                  <a:pt x="1168375" y="2508618"/>
                </a:lnTo>
                <a:lnTo>
                  <a:pt x="1159626" y="2514198"/>
                </a:lnTo>
                <a:close/>
                <a:moveTo>
                  <a:pt x="868477" y="3437478"/>
                </a:moveTo>
                <a:lnTo>
                  <a:pt x="882775" y="3462259"/>
                </a:lnTo>
                <a:lnTo>
                  <a:pt x="883965" y="3464298"/>
                </a:lnTo>
                <a:lnTo>
                  <a:pt x="897240" y="3473196"/>
                </a:lnTo>
                <a:lnTo>
                  <a:pt x="900440" y="3475406"/>
                </a:lnTo>
                <a:lnTo>
                  <a:pt x="899672" y="3463455"/>
                </a:lnTo>
                <a:cubicBezTo>
                  <a:pt x="900859" y="3459312"/>
                  <a:pt x="904368" y="3458459"/>
                  <a:pt x="908105" y="3460076"/>
                </a:cubicBezTo>
                <a:lnTo>
                  <a:pt x="910737" y="3463148"/>
                </a:lnTo>
                <a:lnTo>
                  <a:pt x="910460" y="3462421"/>
                </a:lnTo>
                <a:lnTo>
                  <a:pt x="908216" y="3455828"/>
                </a:lnTo>
                <a:lnTo>
                  <a:pt x="907190" y="3454456"/>
                </a:lnTo>
                <a:lnTo>
                  <a:pt x="886190" y="3414681"/>
                </a:lnTo>
                <a:lnTo>
                  <a:pt x="881821" y="3414881"/>
                </a:lnTo>
                <a:close/>
                <a:moveTo>
                  <a:pt x="1124478" y="2624218"/>
                </a:moveTo>
                <a:lnTo>
                  <a:pt x="1125494" y="2628169"/>
                </a:lnTo>
                <a:lnTo>
                  <a:pt x="1126984" y="2622942"/>
                </a:lnTo>
                <a:lnTo>
                  <a:pt x="1124598" y="2624166"/>
                </a:lnTo>
                <a:close/>
                <a:moveTo>
                  <a:pt x="1534898" y="1320554"/>
                </a:moveTo>
                <a:lnTo>
                  <a:pt x="1553728" y="1322695"/>
                </a:lnTo>
                <a:lnTo>
                  <a:pt x="1549817" y="1305072"/>
                </a:lnTo>
                <a:lnTo>
                  <a:pt x="1542401" y="1312571"/>
                </a:lnTo>
                <a:lnTo>
                  <a:pt x="1540475" y="1316869"/>
                </a:lnTo>
                <a:close/>
                <a:moveTo>
                  <a:pt x="1210562" y="2350179"/>
                </a:moveTo>
                <a:lnTo>
                  <a:pt x="1229392" y="2352321"/>
                </a:lnTo>
                <a:lnTo>
                  <a:pt x="1225481" y="2334697"/>
                </a:lnTo>
                <a:lnTo>
                  <a:pt x="1218064" y="2342196"/>
                </a:lnTo>
                <a:lnTo>
                  <a:pt x="1216138" y="2346494"/>
                </a:lnTo>
                <a:close/>
                <a:moveTo>
                  <a:pt x="1702530" y="787719"/>
                </a:moveTo>
                <a:lnTo>
                  <a:pt x="1703185" y="791135"/>
                </a:lnTo>
                <a:lnTo>
                  <a:pt x="1704643" y="789860"/>
                </a:lnTo>
                <a:lnTo>
                  <a:pt x="1706082" y="788590"/>
                </a:lnTo>
                <a:close/>
                <a:moveTo>
                  <a:pt x="1607385" y="1088444"/>
                </a:moveTo>
                <a:lnTo>
                  <a:pt x="1613256" y="1096261"/>
                </a:lnTo>
                <a:lnTo>
                  <a:pt x="1615839" y="1100740"/>
                </a:lnTo>
                <a:lnTo>
                  <a:pt x="1628281" y="1100371"/>
                </a:lnTo>
                <a:lnTo>
                  <a:pt x="1627972" y="1090538"/>
                </a:lnTo>
                <a:lnTo>
                  <a:pt x="1627554" y="1075066"/>
                </a:lnTo>
                <a:lnTo>
                  <a:pt x="1608643" y="1087343"/>
                </a:lnTo>
                <a:close/>
                <a:moveTo>
                  <a:pt x="606894" y="4263199"/>
                </a:moveTo>
                <a:lnTo>
                  <a:pt x="608329" y="4274368"/>
                </a:lnTo>
                <a:lnTo>
                  <a:pt x="608913" y="4261802"/>
                </a:lnTo>
                <a:close/>
                <a:moveTo>
                  <a:pt x="1326423" y="1978132"/>
                </a:moveTo>
                <a:lnTo>
                  <a:pt x="1326399" y="1978280"/>
                </a:lnTo>
                <a:lnTo>
                  <a:pt x="1322657" y="1999145"/>
                </a:lnTo>
                <a:lnTo>
                  <a:pt x="1328301" y="2001953"/>
                </a:lnTo>
                <a:lnTo>
                  <a:pt x="1330987" y="2001212"/>
                </a:lnTo>
                <a:lnTo>
                  <a:pt x="1330778" y="1987521"/>
                </a:lnTo>
                <a:close/>
                <a:moveTo>
                  <a:pt x="1029453" y="2920547"/>
                </a:moveTo>
                <a:lnTo>
                  <a:pt x="1029003" y="2923441"/>
                </a:lnTo>
                <a:lnTo>
                  <a:pt x="1034663" y="2929553"/>
                </a:lnTo>
                <a:lnTo>
                  <a:pt x="1036987" y="2927849"/>
                </a:lnTo>
                <a:lnTo>
                  <a:pt x="1047478" y="2921775"/>
                </a:lnTo>
                <a:lnTo>
                  <a:pt x="1030718" y="2920635"/>
                </a:lnTo>
                <a:close/>
                <a:moveTo>
                  <a:pt x="486955" y="4642285"/>
                </a:moveTo>
                <a:lnTo>
                  <a:pt x="494365" y="4647725"/>
                </a:lnTo>
                <a:lnTo>
                  <a:pt x="494640" y="4647647"/>
                </a:lnTo>
                <a:lnTo>
                  <a:pt x="496968" y="4636806"/>
                </a:lnTo>
                <a:lnTo>
                  <a:pt x="497256" y="4635801"/>
                </a:lnTo>
                <a:close/>
                <a:moveTo>
                  <a:pt x="1460853" y="1550104"/>
                </a:moveTo>
                <a:lnTo>
                  <a:pt x="1464728" y="1553786"/>
                </a:lnTo>
                <a:lnTo>
                  <a:pt x="1483060" y="1538966"/>
                </a:lnTo>
                <a:lnTo>
                  <a:pt x="1483886" y="1538373"/>
                </a:lnTo>
                <a:close/>
                <a:moveTo>
                  <a:pt x="1684743" y="838415"/>
                </a:moveTo>
                <a:lnTo>
                  <a:pt x="1685158" y="844418"/>
                </a:lnTo>
                <a:lnTo>
                  <a:pt x="1685434" y="856642"/>
                </a:lnTo>
                <a:lnTo>
                  <a:pt x="1697527" y="844018"/>
                </a:lnTo>
                <a:lnTo>
                  <a:pt x="1698810" y="842818"/>
                </a:lnTo>
                <a:lnTo>
                  <a:pt x="1694468" y="837903"/>
                </a:lnTo>
                <a:close/>
                <a:moveTo>
                  <a:pt x="1448251" y="1588850"/>
                </a:moveTo>
                <a:lnTo>
                  <a:pt x="1456259" y="1590541"/>
                </a:lnTo>
                <a:lnTo>
                  <a:pt x="1456063" y="1589413"/>
                </a:lnTo>
                <a:lnTo>
                  <a:pt x="1452249" y="1586766"/>
                </a:lnTo>
                <a:lnTo>
                  <a:pt x="1450864" y="1585686"/>
                </a:lnTo>
                <a:close/>
                <a:moveTo>
                  <a:pt x="911190" y="3292995"/>
                </a:moveTo>
                <a:lnTo>
                  <a:pt x="908750" y="3307475"/>
                </a:lnTo>
                <a:lnTo>
                  <a:pt x="906383" y="3320669"/>
                </a:lnTo>
                <a:lnTo>
                  <a:pt x="907044" y="3320895"/>
                </a:lnTo>
                <a:lnTo>
                  <a:pt x="913006" y="3313625"/>
                </a:lnTo>
                <a:lnTo>
                  <a:pt x="915654" y="3299386"/>
                </a:lnTo>
                <a:lnTo>
                  <a:pt x="912888" y="3292125"/>
                </a:lnTo>
                <a:close/>
                <a:moveTo>
                  <a:pt x="1562642" y="1222409"/>
                </a:moveTo>
                <a:lnTo>
                  <a:pt x="1564773" y="1226474"/>
                </a:lnTo>
                <a:lnTo>
                  <a:pt x="1586478" y="1237276"/>
                </a:lnTo>
                <a:lnTo>
                  <a:pt x="1590928" y="1239416"/>
                </a:lnTo>
                <a:lnTo>
                  <a:pt x="1586418" y="1222443"/>
                </a:lnTo>
                <a:lnTo>
                  <a:pt x="1582048" y="1202751"/>
                </a:lnTo>
                <a:lnTo>
                  <a:pt x="1573635" y="1211257"/>
                </a:lnTo>
                <a:close/>
                <a:moveTo>
                  <a:pt x="1361575" y="1859275"/>
                </a:moveTo>
                <a:lnTo>
                  <a:pt x="1367446" y="1867091"/>
                </a:lnTo>
                <a:lnTo>
                  <a:pt x="1381623" y="1891683"/>
                </a:lnTo>
                <a:lnTo>
                  <a:pt x="1387412" y="1885419"/>
                </a:lnTo>
                <a:lnTo>
                  <a:pt x="1400790" y="1873845"/>
                </a:lnTo>
                <a:lnTo>
                  <a:pt x="1403658" y="1863782"/>
                </a:lnTo>
                <a:cubicBezTo>
                  <a:pt x="1406476" y="1854685"/>
                  <a:pt x="1408726" y="1848022"/>
                  <a:pt x="1409584" y="1845622"/>
                </a:cubicBezTo>
                <a:cubicBezTo>
                  <a:pt x="1411300" y="1840824"/>
                  <a:pt x="1411082" y="1850566"/>
                  <a:pt x="1410065" y="1863980"/>
                </a:cubicBezTo>
                <a:lnTo>
                  <a:pt x="1409814" y="1866686"/>
                </a:lnTo>
                <a:lnTo>
                  <a:pt x="1419499" y="1860769"/>
                </a:lnTo>
                <a:lnTo>
                  <a:pt x="1430552" y="1844278"/>
                </a:lnTo>
                <a:lnTo>
                  <a:pt x="1438357" y="1834417"/>
                </a:lnTo>
                <a:lnTo>
                  <a:pt x="1438150" y="1820848"/>
                </a:lnTo>
                <a:lnTo>
                  <a:pt x="1431387" y="1816329"/>
                </a:lnTo>
                <a:lnTo>
                  <a:pt x="1423258" y="1820154"/>
                </a:lnTo>
                <a:lnTo>
                  <a:pt x="1422202" y="1819060"/>
                </a:lnTo>
                <a:lnTo>
                  <a:pt x="1411813" y="1826660"/>
                </a:lnTo>
                <a:cubicBezTo>
                  <a:pt x="1394075" y="1839776"/>
                  <a:pt x="1380424" y="1844773"/>
                  <a:pt x="1362831" y="1858174"/>
                </a:cubicBezTo>
                <a:close/>
                <a:moveTo>
                  <a:pt x="1329344" y="1961595"/>
                </a:moveTo>
                <a:lnTo>
                  <a:pt x="1330406" y="1963012"/>
                </a:lnTo>
                <a:lnTo>
                  <a:pt x="1330372" y="1960696"/>
                </a:lnTo>
                <a:close/>
                <a:moveTo>
                  <a:pt x="1278375" y="2122889"/>
                </a:moveTo>
                <a:lnTo>
                  <a:pt x="1279934" y="2122977"/>
                </a:lnTo>
                <a:lnTo>
                  <a:pt x="1282658" y="2122896"/>
                </a:lnTo>
                <a:lnTo>
                  <a:pt x="1281456" y="2119776"/>
                </a:lnTo>
                <a:close/>
                <a:moveTo>
                  <a:pt x="1398617" y="1741038"/>
                </a:moveTo>
                <a:lnTo>
                  <a:pt x="1399989" y="1747488"/>
                </a:lnTo>
                <a:lnTo>
                  <a:pt x="1401439" y="1747156"/>
                </a:lnTo>
                <a:close/>
                <a:moveTo>
                  <a:pt x="404020" y="4898148"/>
                </a:moveTo>
                <a:lnTo>
                  <a:pt x="403996" y="4905188"/>
                </a:lnTo>
                <a:lnTo>
                  <a:pt x="405917" y="4905292"/>
                </a:lnTo>
                <a:lnTo>
                  <a:pt x="408686" y="4905448"/>
                </a:lnTo>
                <a:lnTo>
                  <a:pt x="405694" y="4897590"/>
                </a:lnTo>
                <a:close/>
                <a:moveTo>
                  <a:pt x="1032271" y="2902397"/>
                </a:moveTo>
                <a:lnTo>
                  <a:pt x="1030531" y="2913619"/>
                </a:lnTo>
                <a:lnTo>
                  <a:pt x="1031869" y="2913598"/>
                </a:lnTo>
                <a:lnTo>
                  <a:pt x="1042937" y="2913782"/>
                </a:lnTo>
                <a:lnTo>
                  <a:pt x="1036341" y="2911281"/>
                </a:lnTo>
                <a:close/>
                <a:moveTo>
                  <a:pt x="1306064" y="2032523"/>
                </a:moveTo>
                <a:lnTo>
                  <a:pt x="1309208" y="2044965"/>
                </a:lnTo>
                <a:lnTo>
                  <a:pt x="1319115" y="2039889"/>
                </a:lnTo>
                <a:lnTo>
                  <a:pt x="1316022" y="2034893"/>
                </a:lnTo>
                <a:lnTo>
                  <a:pt x="1314340" y="2032727"/>
                </a:lnTo>
                <a:close/>
                <a:moveTo>
                  <a:pt x="473580" y="4675260"/>
                </a:moveTo>
                <a:lnTo>
                  <a:pt x="481761" y="4672200"/>
                </a:lnTo>
                <a:lnTo>
                  <a:pt x="489310" y="4669727"/>
                </a:lnTo>
                <a:lnTo>
                  <a:pt x="486714" y="4665240"/>
                </a:lnTo>
                <a:lnTo>
                  <a:pt x="479736" y="4668931"/>
                </a:lnTo>
                <a:close/>
                <a:moveTo>
                  <a:pt x="1788741" y="498017"/>
                </a:moveTo>
                <a:lnTo>
                  <a:pt x="1792221" y="502593"/>
                </a:lnTo>
                <a:lnTo>
                  <a:pt x="1791414" y="495442"/>
                </a:lnTo>
                <a:close/>
                <a:moveTo>
                  <a:pt x="1202258" y="2359622"/>
                </a:moveTo>
                <a:lnTo>
                  <a:pt x="1203108" y="2364057"/>
                </a:lnTo>
                <a:lnTo>
                  <a:pt x="1205212" y="2372386"/>
                </a:lnTo>
                <a:lnTo>
                  <a:pt x="1212442" y="2368362"/>
                </a:lnTo>
                <a:lnTo>
                  <a:pt x="1218839" y="2365406"/>
                </a:lnTo>
                <a:lnTo>
                  <a:pt x="1221318" y="2363261"/>
                </a:lnTo>
                <a:close/>
                <a:moveTo>
                  <a:pt x="1124592" y="2605306"/>
                </a:moveTo>
                <a:lnTo>
                  <a:pt x="1126171" y="2606095"/>
                </a:lnTo>
                <a:lnTo>
                  <a:pt x="1131164" y="2601133"/>
                </a:lnTo>
                <a:lnTo>
                  <a:pt x="1129878" y="2599700"/>
                </a:lnTo>
                <a:lnTo>
                  <a:pt x="1128030" y="2597633"/>
                </a:lnTo>
                <a:close/>
                <a:moveTo>
                  <a:pt x="1725919" y="696320"/>
                </a:moveTo>
                <a:lnTo>
                  <a:pt x="1723817" y="703224"/>
                </a:lnTo>
                <a:lnTo>
                  <a:pt x="1727625" y="701272"/>
                </a:lnTo>
                <a:close/>
                <a:moveTo>
                  <a:pt x="1288010" y="2086463"/>
                </a:moveTo>
                <a:lnTo>
                  <a:pt x="1284399" y="2098328"/>
                </a:lnTo>
                <a:lnTo>
                  <a:pt x="1284398" y="2098330"/>
                </a:lnTo>
                <a:lnTo>
                  <a:pt x="1286619" y="2099571"/>
                </a:lnTo>
                <a:lnTo>
                  <a:pt x="1289169" y="2100840"/>
                </a:lnTo>
                <a:lnTo>
                  <a:pt x="1291696" y="2097926"/>
                </a:lnTo>
                <a:lnTo>
                  <a:pt x="1304073" y="2084138"/>
                </a:lnTo>
                <a:lnTo>
                  <a:pt x="1303251" y="2083461"/>
                </a:lnTo>
                <a:lnTo>
                  <a:pt x="1290401" y="2085755"/>
                </a:lnTo>
                <a:close/>
                <a:moveTo>
                  <a:pt x="1741439" y="646814"/>
                </a:moveTo>
                <a:lnTo>
                  <a:pt x="1748921" y="659793"/>
                </a:lnTo>
                <a:lnTo>
                  <a:pt x="1767510" y="658866"/>
                </a:lnTo>
                <a:lnTo>
                  <a:pt x="1771216" y="654434"/>
                </a:lnTo>
                <a:lnTo>
                  <a:pt x="1768837" y="633372"/>
                </a:lnTo>
                <a:close/>
                <a:moveTo>
                  <a:pt x="1265080" y="2158650"/>
                </a:moveTo>
                <a:lnTo>
                  <a:pt x="1266162" y="2168318"/>
                </a:lnTo>
                <a:lnTo>
                  <a:pt x="1268083" y="2168655"/>
                </a:lnTo>
                <a:lnTo>
                  <a:pt x="1278018" y="2166458"/>
                </a:lnTo>
                <a:lnTo>
                  <a:pt x="1280311" y="2164435"/>
                </a:lnTo>
                <a:lnTo>
                  <a:pt x="1280431" y="2163873"/>
                </a:lnTo>
                <a:lnTo>
                  <a:pt x="1276904" y="2159638"/>
                </a:lnTo>
                <a:lnTo>
                  <a:pt x="1267280" y="2157408"/>
                </a:lnTo>
                <a:close/>
                <a:moveTo>
                  <a:pt x="1072341" y="2769743"/>
                </a:moveTo>
                <a:lnTo>
                  <a:pt x="1073805" y="2778399"/>
                </a:lnTo>
                <a:lnTo>
                  <a:pt x="1073881" y="2780202"/>
                </a:lnTo>
                <a:lnTo>
                  <a:pt x="1076292" y="2777157"/>
                </a:lnTo>
                <a:cubicBezTo>
                  <a:pt x="1077406" y="2776051"/>
                  <a:pt x="1077061" y="2778157"/>
                  <a:pt x="1075801" y="2782242"/>
                </a:cubicBezTo>
                <a:lnTo>
                  <a:pt x="1074836" y="2784977"/>
                </a:lnTo>
                <a:lnTo>
                  <a:pt x="1079141" y="2788025"/>
                </a:lnTo>
                <a:lnTo>
                  <a:pt x="1085934" y="2756381"/>
                </a:lnTo>
                <a:lnTo>
                  <a:pt x="1081146" y="2761171"/>
                </a:lnTo>
                <a:close/>
                <a:moveTo>
                  <a:pt x="1107003" y="2659586"/>
                </a:moveTo>
                <a:lnTo>
                  <a:pt x="1112461" y="2680628"/>
                </a:lnTo>
                <a:lnTo>
                  <a:pt x="1118317" y="2653346"/>
                </a:lnTo>
                <a:lnTo>
                  <a:pt x="1118604" y="2652342"/>
                </a:lnTo>
                <a:lnTo>
                  <a:pt x="1107459" y="2659356"/>
                </a:lnTo>
                <a:close/>
                <a:moveTo>
                  <a:pt x="1774630" y="540128"/>
                </a:moveTo>
                <a:lnTo>
                  <a:pt x="1778821" y="575961"/>
                </a:lnTo>
                <a:lnTo>
                  <a:pt x="1805167" y="561290"/>
                </a:lnTo>
                <a:lnTo>
                  <a:pt x="1799309" y="539245"/>
                </a:lnTo>
                <a:lnTo>
                  <a:pt x="1798535" y="535757"/>
                </a:lnTo>
                <a:lnTo>
                  <a:pt x="1798363" y="540930"/>
                </a:lnTo>
                <a:cubicBezTo>
                  <a:pt x="1796260" y="551285"/>
                  <a:pt x="1793038" y="559647"/>
                  <a:pt x="1790690" y="557956"/>
                </a:cubicBezTo>
                <a:cubicBezTo>
                  <a:pt x="1788928" y="556686"/>
                  <a:pt x="1786881" y="547425"/>
                  <a:pt x="1784582" y="536202"/>
                </a:cubicBezTo>
                <a:lnTo>
                  <a:pt x="1783444" y="531187"/>
                </a:lnTo>
                <a:close/>
                <a:moveTo>
                  <a:pt x="1295015" y="2062676"/>
                </a:moveTo>
                <a:lnTo>
                  <a:pt x="1294905" y="2063057"/>
                </a:lnTo>
                <a:lnTo>
                  <a:pt x="1303321" y="2069667"/>
                </a:lnTo>
                <a:lnTo>
                  <a:pt x="1305402" y="2069222"/>
                </a:lnTo>
                <a:lnTo>
                  <a:pt x="1302376" y="2059105"/>
                </a:lnTo>
                <a:lnTo>
                  <a:pt x="1298914" y="2060615"/>
                </a:lnTo>
                <a:close/>
                <a:moveTo>
                  <a:pt x="605525" y="4251494"/>
                </a:moveTo>
                <a:lnTo>
                  <a:pt x="605591" y="4253053"/>
                </a:lnTo>
                <a:lnTo>
                  <a:pt x="605938" y="4255758"/>
                </a:lnTo>
                <a:lnTo>
                  <a:pt x="608926" y="4254255"/>
                </a:lnTo>
                <a:close/>
                <a:moveTo>
                  <a:pt x="1732373" y="674136"/>
                </a:moveTo>
                <a:lnTo>
                  <a:pt x="1727841" y="690002"/>
                </a:lnTo>
                <a:lnTo>
                  <a:pt x="1727542" y="690985"/>
                </a:lnTo>
                <a:lnTo>
                  <a:pt x="1729096" y="697129"/>
                </a:lnTo>
                <a:lnTo>
                  <a:pt x="1729701" y="699642"/>
                </a:lnTo>
                <a:lnTo>
                  <a:pt x="1744434" y="685007"/>
                </a:lnTo>
                <a:lnTo>
                  <a:pt x="1741704" y="677842"/>
                </a:lnTo>
                <a:lnTo>
                  <a:pt x="1739286" y="672630"/>
                </a:lnTo>
                <a:close/>
                <a:moveTo>
                  <a:pt x="404046" y="4890986"/>
                </a:moveTo>
                <a:lnTo>
                  <a:pt x="404036" y="4893718"/>
                </a:lnTo>
                <a:lnTo>
                  <a:pt x="405284" y="4892998"/>
                </a:lnTo>
                <a:lnTo>
                  <a:pt x="405518" y="4891853"/>
                </a:lnTo>
                <a:close/>
                <a:moveTo>
                  <a:pt x="1040524" y="2869375"/>
                </a:moveTo>
                <a:lnTo>
                  <a:pt x="1048105" y="2859955"/>
                </a:lnTo>
                <a:lnTo>
                  <a:pt x="1042398" y="2863829"/>
                </a:lnTo>
                <a:close/>
                <a:moveTo>
                  <a:pt x="1039236" y="2873187"/>
                </a:moveTo>
                <a:lnTo>
                  <a:pt x="1043547" y="2882957"/>
                </a:lnTo>
                <a:lnTo>
                  <a:pt x="1084321" y="2866256"/>
                </a:lnTo>
                <a:lnTo>
                  <a:pt x="1082480" y="2862959"/>
                </a:lnTo>
                <a:lnTo>
                  <a:pt x="1074365" y="2850699"/>
                </a:lnTo>
                <a:lnTo>
                  <a:pt x="1073844" y="2850716"/>
                </a:lnTo>
                <a:lnTo>
                  <a:pt x="1060621" y="2851781"/>
                </a:lnTo>
                <a:lnTo>
                  <a:pt x="1048915" y="2863492"/>
                </a:lnTo>
                <a:lnTo>
                  <a:pt x="1039569" y="2872202"/>
                </a:lnTo>
                <a:close/>
                <a:moveTo>
                  <a:pt x="414127" y="4855008"/>
                </a:moveTo>
                <a:lnTo>
                  <a:pt x="419899" y="4858357"/>
                </a:lnTo>
                <a:lnTo>
                  <a:pt x="421202" y="4856309"/>
                </a:lnTo>
                <a:cubicBezTo>
                  <a:pt x="423404" y="4853648"/>
                  <a:pt x="425210" y="4852442"/>
                  <a:pt x="426099" y="4853585"/>
                </a:cubicBezTo>
                <a:cubicBezTo>
                  <a:pt x="426765" y="4854443"/>
                  <a:pt x="426933" y="4857237"/>
                  <a:pt x="426817" y="4861244"/>
                </a:cubicBezTo>
                <a:lnTo>
                  <a:pt x="426770" y="4861938"/>
                </a:lnTo>
                <a:lnTo>
                  <a:pt x="433815" y="4865374"/>
                </a:lnTo>
                <a:lnTo>
                  <a:pt x="440929" y="4869001"/>
                </a:lnTo>
                <a:lnTo>
                  <a:pt x="452767" y="4862251"/>
                </a:lnTo>
                <a:lnTo>
                  <a:pt x="444081" y="4855340"/>
                </a:lnTo>
                <a:lnTo>
                  <a:pt x="443766" y="4855590"/>
                </a:lnTo>
                <a:lnTo>
                  <a:pt x="444004" y="4855279"/>
                </a:lnTo>
                <a:lnTo>
                  <a:pt x="441573" y="4853345"/>
                </a:lnTo>
                <a:cubicBezTo>
                  <a:pt x="438615" y="4847191"/>
                  <a:pt x="438895" y="4840865"/>
                  <a:pt x="443802" y="4838634"/>
                </a:cubicBezTo>
                <a:cubicBezTo>
                  <a:pt x="446256" y="4837519"/>
                  <a:pt x="450342" y="4836808"/>
                  <a:pt x="455529" y="4836434"/>
                </a:cubicBezTo>
                <a:lnTo>
                  <a:pt x="456781" y="4836422"/>
                </a:lnTo>
                <a:lnTo>
                  <a:pt x="456740" y="4830481"/>
                </a:lnTo>
                <a:lnTo>
                  <a:pt x="451934" y="4830316"/>
                </a:lnTo>
                <a:cubicBezTo>
                  <a:pt x="447928" y="4828729"/>
                  <a:pt x="447424" y="4825153"/>
                  <a:pt x="449399" y="4821592"/>
                </a:cubicBezTo>
                <a:lnTo>
                  <a:pt x="456644" y="4816527"/>
                </a:lnTo>
                <a:lnTo>
                  <a:pt x="456582" y="4807611"/>
                </a:lnTo>
                <a:lnTo>
                  <a:pt x="456577" y="4806618"/>
                </a:lnTo>
                <a:lnTo>
                  <a:pt x="448343" y="4804261"/>
                </a:lnTo>
                <a:lnTo>
                  <a:pt x="431993" y="4821601"/>
                </a:lnTo>
                <a:cubicBezTo>
                  <a:pt x="426117" y="4830643"/>
                  <a:pt x="420223" y="4840682"/>
                  <a:pt x="415254" y="4851516"/>
                </a:cubicBezTo>
                <a:close/>
                <a:moveTo>
                  <a:pt x="1298786" y="2046266"/>
                </a:moveTo>
                <a:lnTo>
                  <a:pt x="1298253" y="2050580"/>
                </a:lnTo>
                <a:lnTo>
                  <a:pt x="1299730" y="2049823"/>
                </a:lnTo>
                <a:close/>
                <a:moveTo>
                  <a:pt x="956194" y="3133686"/>
                </a:moveTo>
                <a:lnTo>
                  <a:pt x="956841" y="3133675"/>
                </a:lnTo>
                <a:lnTo>
                  <a:pt x="956937" y="3131740"/>
                </a:lnTo>
                <a:close/>
                <a:moveTo>
                  <a:pt x="404979" y="4883370"/>
                </a:moveTo>
                <a:lnTo>
                  <a:pt x="407037" y="4884420"/>
                </a:lnTo>
                <a:lnTo>
                  <a:pt x="407421" y="4882535"/>
                </a:lnTo>
                <a:cubicBezTo>
                  <a:pt x="409115" y="4877647"/>
                  <a:pt x="411459" y="4872421"/>
                  <a:pt x="413930" y="4867750"/>
                </a:cubicBezTo>
                <a:lnTo>
                  <a:pt x="414287" y="4867189"/>
                </a:lnTo>
                <a:lnTo>
                  <a:pt x="410857" y="4865143"/>
                </a:lnTo>
                <a:close/>
                <a:moveTo>
                  <a:pt x="1383728" y="1775876"/>
                </a:moveTo>
                <a:lnTo>
                  <a:pt x="1381997" y="1781772"/>
                </a:lnTo>
                <a:lnTo>
                  <a:pt x="1383593" y="1781980"/>
                </a:lnTo>
                <a:lnTo>
                  <a:pt x="1391690" y="1780840"/>
                </a:lnTo>
                <a:close/>
                <a:moveTo>
                  <a:pt x="1386329" y="1767013"/>
                </a:moveTo>
                <a:lnTo>
                  <a:pt x="1386095" y="1767811"/>
                </a:lnTo>
                <a:lnTo>
                  <a:pt x="1387237" y="1768627"/>
                </a:lnTo>
                <a:lnTo>
                  <a:pt x="1386492" y="1766985"/>
                </a:lnTo>
                <a:close/>
                <a:moveTo>
                  <a:pt x="1120661" y="2609489"/>
                </a:moveTo>
                <a:lnTo>
                  <a:pt x="1121089" y="2611142"/>
                </a:lnTo>
                <a:lnTo>
                  <a:pt x="1123026" y="2609217"/>
                </a:lnTo>
                <a:lnTo>
                  <a:pt x="1121635" y="2608844"/>
                </a:lnTo>
                <a:close/>
                <a:moveTo>
                  <a:pt x="918313" y="3250733"/>
                </a:moveTo>
                <a:lnTo>
                  <a:pt x="917330" y="3256570"/>
                </a:lnTo>
                <a:lnTo>
                  <a:pt x="919451" y="3258176"/>
                </a:lnTo>
                <a:lnTo>
                  <a:pt x="920693" y="3258869"/>
                </a:lnTo>
                <a:lnTo>
                  <a:pt x="923379" y="3255656"/>
                </a:lnTo>
                <a:close/>
                <a:moveTo>
                  <a:pt x="1373844" y="1804490"/>
                </a:moveTo>
                <a:lnTo>
                  <a:pt x="1388147" y="1804270"/>
                </a:lnTo>
                <a:cubicBezTo>
                  <a:pt x="1391242" y="1805709"/>
                  <a:pt x="1393739" y="1807695"/>
                  <a:pt x="1395165" y="1809928"/>
                </a:cubicBezTo>
                <a:lnTo>
                  <a:pt x="1395749" y="1816957"/>
                </a:lnTo>
                <a:lnTo>
                  <a:pt x="1398723" y="1814777"/>
                </a:lnTo>
                <a:lnTo>
                  <a:pt x="1412259" y="1806940"/>
                </a:lnTo>
                <a:lnTo>
                  <a:pt x="1410904" y="1801053"/>
                </a:lnTo>
                <a:lnTo>
                  <a:pt x="1401946" y="1799965"/>
                </a:lnTo>
                <a:cubicBezTo>
                  <a:pt x="1392520" y="1798603"/>
                  <a:pt x="1385588" y="1797422"/>
                  <a:pt x="1383083" y="1796950"/>
                </a:cubicBezTo>
                <a:cubicBezTo>
                  <a:pt x="1378075" y="1796006"/>
                  <a:pt x="1387731" y="1794699"/>
                  <a:pt x="1401142" y="1793607"/>
                </a:cubicBezTo>
                <a:lnTo>
                  <a:pt x="1403852" y="1793433"/>
                </a:lnTo>
                <a:lnTo>
                  <a:pt x="1397525" y="1785999"/>
                </a:lnTo>
                <a:lnTo>
                  <a:pt x="1395714" y="1787048"/>
                </a:lnTo>
                <a:lnTo>
                  <a:pt x="1379837" y="1788809"/>
                </a:lnTo>
                <a:close/>
                <a:moveTo>
                  <a:pt x="1385245" y="1767203"/>
                </a:moveTo>
                <a:lnTo>
                  <a:pt x="1385514" y="1767394"/>
                </a:lnTo>
                <a:lnTo>
                  <a:pt x="1385706" y="1767122"/>
                </a:lnTo>
                <a:close/>
                <a:moveTo>
                  <a:pt x="1451324" y="1554901"/>
                </a:moveTo>
                <a:lnTo>
                  <a:pt x="1449341" y="1567072"/>
                </a:lnTo>
                <a:lnTo>
                  <a:pt x="1449111" y="1567873"/>
                </a:lnTo>
                <a:lnTo>
                  <a:pt x="1455652" y="1561123"/>
                </a:lnTo>
                <a:lnTo>
                  <a:pt x="1458080" y="1559161"/>
                </a:lnTo>
                <a:lnTo>
                  <a:pt x="1454122" y="1553532"/>
                </a:lnTo>
                <a:lnTo>
                  <a:pt x="1453214" y="1553995"/>
                </a:lnTo>
                <a:close/>
                <a:moveTo>
                  <a:pt x="461962" y="4695577"/>
                </a:moveTo>
                <a:lnTo>
                  <a:pt x="471418" y="4710273"/>
                </a:lnTo>
                <a:lnTo>
                  <a:pt x="477093" y="4714962"/>
                </a:lnTo>
                <a:lnTo>
                  <a:pt x="480746" y="4715168"/>
                </a:lnTo>
                <a:lnTo>
                  <a:pt x="489087" y="4705547"/>
                </a:lnTo>
                <a:lnTo>
                  <a:pt x="487809" y="4702230"/>
                </a:lnTo>
                <a:lnTo>
                  <a:pt x="488053" y="4696968"/>
                </a:lnTo>
                <a:lnTo>
                  <a:pt x="473507" y="4686593"/>
                </a:lnTo>
                <a:lnTo>
                  <a:pt x="464544" y="4689822"/>
                </a:lnTo>
                <a:lnTo>
                  <a:pt x="464500" y="4689915"/>
                </a:lnTo>
                <a:close/>
                <a:moveTo>
                  <a:pt x="507942" y="4549163"/>
                </a:moveTo>
                <a:lnTo>
                  <a:pt x="508045" y="4550647"/>
                </a:lnTo>
                <a:lnTo>
                  <a:pt x="514528" y="4548814"/>
                </a:lnTo>
                <a:close/>
                <a:moveTo>
                  <a:pt x="540172" y="4446842"/>
                </a:moveTo>
                <a:lnTo>
                  <a:pt x="540587" y="4452844"/>
                </a:lnTo>
                <a:lnTo>
                  <a:pt x="540864" y="4465069"/>
                </a:lnTo>
                <a:lnTo>
                  <a:pt x="552958" y="4452445"/>
                </a:lnTo>
                <a:lnTo>
                  <a:pt x="554240" y="4451245"/>
                </a:lnTo>
                <a:lnTo>
                  <a:pt x="549898" y="4446328"/>
                </a:lnTo>
                <a:close/>
                <a:moveTo>
                  <a:pt x="1622100" y="1011829"/>
                </a:moveTo>
                <a:lnTo>
                  <a:pt x="1626623" y="1019676"/>
                </a:lnTo>
                <a:lnTo>
                  <a:pt x="1626588" y="1010245"/>
                </a:lnTo>
                <a:lnTo>
                  <a:pt x="1624682" y="1010933"/>
                </a:lnTo>
                <a:close/>
                <a:moveTo>
                  <a:pt x="1801756" y="440882"/>
                </a:moveTo>
                <a:lnTo>
                  <a:pt x="1803390" y="455496"/>
                </a:lnTo>
                <a:lnTo>
                  <a:pt x="1813136" y="457203"/>
                </a:lnTo>
                <a:lnTo>
                  <a:pt x="1817206" y="460042"/>
                </a:lnTo>
                <a:lnTo>
                  <a:pt x="1824934" y="454887"/>
                </a:lnTo>
                <a:lnTo>
                  <a:pt x="1834706" y="447863"/>
                </a:lnTo>
                <a:close/>
                <a:moveTo>
                  <a:pt x="1069721" y="2764448"/>
                </a:moveTo>
                <a:lnTo>
                  <a:pt x="1071870" y="2766959"/>
                </a:lnTo>
                <a:lnTo>
                  <a:pt x="1071991" y="2767666"/>
                </a:lnTo>
                <a:lnTo>
                  <a:pt x="1078739" y="2759468"/>
                </a:lnTo>
                <a:lnTo>
                  <a:pt x="1075229" y="2761677"/>
                </a:lnTo>
                <a:close/>
                <a:moveTo>
                  <a:pt x="1588148" y="1117681"/>
                </a:moveTo>
                <a:lnTo>
                  <a:pt x="1590499" y="1138693"/>
                </a:lnTo>
                <a:lnTo>
                  <a:pt x="1597144" y="1139856"/>
                </a:lnTo>
                <a:lnTo>
                  <a:pt x="1590457" y="1117495"/>
                </a:lnTo>
                <a:close/>
                <a:moveTo>
                  <a:pt x="1605747" y="1059896"/>
                </a:moveTo>
                <a:lnTo>
                  <a:pt x="1603647" y="1066799"/>
                </a:lnTo>
                <a:lnTo>
                  <a:pt x="1607454" y="1064847"/>
                </a:lnTo>
                <a:close/>
                <a:moveTo>
                  <a:pt x="1428041" y="1623375"/>
                </a:moveTo>
                <a:lnTo>
                  <a:pt x="1435757" y="1625684"/>
                </a:lnTo>
                <a:lnTo>
                  <a:pt x="1438203" y="1626347"/>
                </a:lnTo>
                <a:lnTo>
                  <a:pt x="1435215" y="1619766"/>
                </a:lnTo>
                <a:lnTo>
                  <a:pt x="1429332" y="1620788"/>
                </a:lnTo>
                <a:close/>
                <a:moveTo>
                  <a:pt x="1399076" y="1714488"/>
                </a:moveTo>
                <a:lnTo>
                  <a:pt x="1400125" y="1715363"/>
                </a:lnTo>
                <a:lnTo>
                  <a:pt x="1401357" y="1714092"/>
                </a:lnTo>
                <a:close/>
                <a:moveTo>
                  <a:pt x="1654460" y="903703"/>
                </a:moveTo>
                <a:lnTo>
                  <a:pt x="1658650" y="939537"/>
                </a:lnTo>
                <a:lnTo>
                  <a:pt x="1684998" y="924865"/>
                </a:lnTo>
                <a:lnTo>
                  <a:pt x="1679140" y="902820"/>
                </a:lnTo>
                <a:lnTo>
                  <a:pt x="1674770" y="883129"/>
                </a:lnTo>
                <a:lnTo>
                  <a:pt x="1666357" y="891635"/>
                </a:lnTo>
                <a:close/>
                <a:moveTo>
                  <a:pt x="1612203" y="1037711"/>
                </a:moveTo>
                <a:lnTo>
                  <a:pt x="1607671" y="1053577"/>
                </a:lnTo>
                <a:lnTo>
                  <a:pt x="1607372" y="1054559"/>
                </a:lnTo>
                <a:lnTo>
                  <a:pt x="1608927" y="1060703"/>
                </a:lnTo>
                <a:lnTo>
                  <a:pt x="1609530" y="1063217"/>
                </a:lnTo>
                <a:lnTo>
                  <a:pt x="1624263" y="1048581"/>
                </a:lnTo>
                <a:lnTo>
                  <a:pt x="1621534" y="1041417"/>
                </a:lnTo>
                <a:lnTo>
                  <a:pt x="1619116" y="1036205"/>
                </a:lnTo>
                <a:close/>
                <a:moveTo>
                  <a:pt x="1517492" y="1337834"/>
                </a:moveTo>
                <a:lnTo>
                  <a:pt x="1531512" y="1348127"/>
                </a:lnTo>
                <a:lnTo>
                  <a:pt x="1541907" y="1336878"/>
                </a:lnTo>
                <a:lnTo>
                  <a:pt x="1545655" y="1333636"/>
                </a:lnTo>
                <a:lnTo>
                  <a:pt x="1525437" y="1329776"/>
                </a:lnTo>
                <a:close/>
                <a:moveTo>
                  <a:pt x="1540926" y="1262917"/>
                </a:moveTo>
                <a:lnTo>
                  <a:pt x="1544243" y="1262819"/>
                </a:lnTo>
                <a:lnTo>
                  <a:pt x="1544080" y="1261371"/>
                </a:lnTo>
                <a:close/>
                <a:moveTo>
                  <a:pt x="1315467" y="1973744"/>
                </a:moveTo>
                <a:lnTo>
                  <a:pt x="1320896" y="1994823"/>
                </a:lnTo>
                <a:lnTo>
                  <a:pt x="1321259" y="1988521"/>
                </a:lnTo>
                <a:lnTo>
                  <a:pt x="1322526" y="1973100"/>
                </a:lnTo>
                <a:lnTo>
                  <a:pt x="1319769" y="1969978"/>
                </a:lnTo>
                <a:close/>
                <a:moveTo>
                  <a:pt x="897113" y="3300203"/>
                </a:moveTo>
                <a:lnTo>
                  <a:pt x="901997" y="3319168"/>
                </a:lnTo>
                <a:lnTo>
                  <a:pt x="903496" y="3319681"/>
                </a:lnTo>
                <a:lnTo>
                  <a:pt x="903610" y="3317716"/>
                </a:lnTo>
                <a:lnTo>
                  <a:pt x="905397" y="3295966"/>
                </a:lnTo>
                <a:lnTo>
                  <a:pt x="897233" y="3300151"/>
                </a:lnTo>
                <a:close/>
                <a:moveTo>
                  <a:pt x="1341622" y="1888609"/>
                </a:moveTo>
                <a:lnTo>
                  <a:pt x="1337154" y="1914472"/>
                </a:lnTo>
                <a:lnTo>
                  <a:pt x="1336873" y="1916140"/>
                </a:lnTo>
                <a:lnTo>
                  <a:pt x="1338044" y="1923875"/>
                </a:lnTo>
                <a:lnTo>
                  <a:pt x="1339204" y="1933802"/>
                </a:lnTo>
                <a:lnTo>
                  <a:pt x="1339907" y="1936584"/>
                </a:lnTo>
                <a:lnTo>
                  <a:pt x="1366492" y="1917098"/>
                </a:lnTo>
                <a:lnTo>
                  <a:pt x="1375310" y="1912187"/>
                </a:lnTo>
                <a:lnTo>
                  <a:pt x="1374318" y="1909581"/>
                </a:lnTo>
                <a:lnTo>
                  <a:pt x="1373407" y="1907614"/>
                </a:lnTo>
                <a:lnTo>
                  <a:pt x="1369194" y="1909734"/>
                </a:lnTo>
                <a:lnTo>
                  <a:pt x="1371586" y="1903693"/>
                </a:lnTo>
                <a:lnTo>
                  <a:pt x="1358049" y="1874506"/>
                </a:lnTo>
                <a:lnTo>
                  <a:pt x="1352546" y="1868275"/>
                </a:lnTo>
                <a:lnTo>
                  <a:pt x="1358812" y="1882481"/>
                </a:lnTo>
                <a:cubicBezTo>
                  <a:pt x="1366653" y="1902911"/>
                  <a:pt x="1358592" y="1916070"/>
                  <a:pt x="1346764" y="1899827"/>
                </a:cubicBezTo>
                <a:close/>
                <a:moveTo>
                  <a:pt x="1453647" y="1532693"/>
                </a:moveTo>
                <a:lnTo>
                  <a:pt x="1453540" y="1536548"/>
                </a:lnTo>
                <a:lnTo>
                  <a:pt x="1452907" y="1542553"/>
                </a:lnTo>
                <a:lnTo>
                  <a:pt x="1455325" y="1544851"/>
                </a:lnTo>
                <a:lnTo>
                  <a:pt x="1465596" y="1540379"/>
                </a:lnTo>
                <a:lnTo>
                  <a:pt x="1485072" y="1531938"/>
                </a:lnTo>
                <a:lnTo>
                  <a:pt x="1482693" y="1530513"/>
                </a:lnTo>
                <a:close/>
                <a:moveTo>
                  <a:pt x="1089754" y="2686347"/>
                </a:moveTo>
                <a:lnTo>
                  <a:pt x="1097229" y="2690067"/>
                </a:lnTo>
                <a:lnTo>
                  <a:pt x="1108076" y="2695282"/>
                </a:lnTo>
                <a:lnTo>
                  <a:pt x="1101904" y="2674644"/>
                </a:lnTo>
                <a:close/>
                <a:moveTo>
                  <a:pt x="1785437" y="477699"/>
                </a:moveTo>
                <a:lnTo>
                  <a:pt x="1789010" y="477645"/>
                </a:lnTo>
                <a:lnTo>
                  <a:pt x="1789444" y="477995"/>
                </a:lnTo>
                <a:lnTo>
                  <a:pt x="1789201" y="475851"/>
                </a:lnTo>
                <a:close/>
                <a:moveTo>
                  <a:pt x="603471" y="4228867"/>
                </a:moveTo>
                <a:lnTo>
                  <a:pt x="604935" y="4237523"/>
                </a:lnTo>
                <a:lnTo>
                  <a:pt x="605189" y="4243552"/>
                </a:lnTo>
                <a:lnTo>
                  <a:pt x="610271" y="4247150"/>
                </a:lnTo>
                <a:lnTo>
                  <a:pt x="617063" y="4215506"/>
                </a:lnTo>
                <a:lnTo>
                  <a:pt x="612276" y="4220295"/>
                </a:lnTo>
                <a:close/>
                <a:moveTo>
                  <a:pt x="1697497" y="755079"/>
                </a:moveTo>
                <a:lnTo>
                  <a:pt x="1698346" y="765877"/>
                </a:lnTo>
                <a:lnTo>
                  <a:pt x="1699546" y="772137"/>
                </a:lnTo>
                <a:lnTo>
                  <a:pt x="1708053" y="776370"/>
                </a:lnTo>
                <a:lnTo>
                  <a:pt x="1715746" y="780068"/>
                </a:lnTo>
                <a:lnTo>
                  <a:pt x="1717883" y="778184"/>
                </a:lnTo>
                <a:lnTo>
                  <a:pt x="1710628" y="753922"/>
                </a:lnTo>
                <a:lnTo>
                  <a:pt x="1697605" y="754969"/>
                </a:lnTo>
                <a:close/>
                <a:moveTo>
                  <a:pt x="1175542" y="2411098"/>
                </a:moveTo>
                <a:lnTo>
                  <a:pt x="1179203" y="2420439"/>
                </a:lnTo>
                <a:lnTo>
                  <a:pt x="1181190" y="2423525"/>
                </a:lnTo>
                <a:lnTo>
                  <a:pt x="1182459" y="2423050"/>
                </a:lnTo>
                <a:lnTo>
                  <a:pt x="1186456" y="2417029"/>
                </a:lnTo>
                <a:lnTo>
                  <a:pt x="1185459" y="2416317"/>
                </a:lnTo>
                <a:lnTo>
                  <a:pt x="1181378" y="2411638"/>
                </a:lnTo>
                <a:lnTo>
                  <a:pt x="1179684" y="2410969"/>
                </a:lnTo>
                <a:close/>
                <a:moveTo>
                  <a:pt x="483051" y="4609357"/>
                </a:moveTo>
                <a:lnTo>
                  <a:pt x="501881" y="4611500"/>
                </a:lnTo>
                <a:lnTo>
                  <a:pt x="497970" y="4593877"/>
                </a:lnTo>
                <a:lnTo>
                  <a:pt x="490553" y="4601376"/>
                </a:lnTo>
                <a:lnTo>
                  <a:pt x="488627" y="4605673"/>
                </a:lnTo>
                <a:close/>
                <a:moveTo>
                  <a:pt x="582204" y="4294450"/>
                </a:moveTo>
                <a:lnTo>
                  <a:pt x="583397" y="4293617"/>
                </a:lnTo>
                <a:lnTo>
                  <a:pt x="593504" y="4292915"/>
                </a:lnTo>
                <a:lnTo>
                  <a:pt x="586548" y="4287365"/>
                </a:lnTo>
                <a:close/>
                <a:moveTo>
                  <a:pt x="1759506" y="555470"/>
                </a:moveTo>
                <a:lnTo>
                  <a:pt x="1759675" y="555855"/>
                </a:lnTo>
                <a:lnTo>
                  <a:pt x="1759856" y="558849"/>
                </a:lnTo>
                <a:lnTo>
                  <a:pt x="1760218" y="560921"/>
                </a:lnTo>
                <a:lnTo>
                  <a:pt x="1759944" y="560305"/>
                </a:lnTo>
                <a:lnTo>
                  <a:pt x="1761027" y="578280"/>
                </a:lnTo>
                <a:lnTo>
                  <a:pt x="1757278" y="579618"/>
                </a:lnTo>
                <a:lnTo>
                  <a:pt x="1766843" y="579334"/>
                </a:lnTo>
                <a:lnTo>
                  <a:pt x="1766774" y="574760"/>
                </a:lnTo>
                <a:lnTo>
                  <a:pt x="1768131" y="546721"/>
                </a:lnTo>
                <a:close/>
                <a:moveTo>
                  <a:pt x="1044342" y="2823001"/>
                </a:moveTo>
                <a:lnTo>
                  <a:pt x="1043831" y="2826496"/>
                </a:lnTo>
                <a:lnTo>
                  <a:pt x="1044640" y="2825788"/>
                </a:lnTo>
                <a:lnTo>
                  <a:pt x="1045868" y="2823557"/>
                </a:lnTo>
                <a:close/>
                <a:moveTo>
                  <a:pt x="478212" y="4619463"/>
                </a:moveTo>
                <a:lnTo>
                  <a:pt x="478466" y="4636051"/>
                </a:lnTo>
                <a:lnTo>
                  <a:pt x="479664" y="4636931"/>
                </a:lnTo>
                <a:lnTo>
                  <a:pt x="490060" y="4625681"/>
                </a:lnTo>
                <a:lnTo>
                  <a:pt x="493807" y="4622439"/>
                </a:lnTo>
                <a:close/>
                <a:moveTo>
                  <a:pt x="1540902" y="1244460"/>
                </a:moveTo>
                <a:lnTo>
                  <a:pt x="1542642" y="1243980"/>
                </a:lnTo>
                <a:lnTo>
                  <a:pt x="1542622" y="1242716"/>
                </a:lnTo>
                <a:close/>
                <a:moveTo>
                  <a:pt x="812065" y="3557094"/>
                </a:moveTo>
                <a:lnTo>
                  <a:pt x="811507" y="3594248"/>
                </a:lnTo>
                <a:lnTo>
                  <a:pt x="822704" y="3609297"/>
                </a:lnTo>
                <a:lnTo>
                  <a:pt x="833068" y="3605592"/>
                </a:lnTo>
                <a:lnTo>
                  <a:pt x="840330" y="3574145"/>
                </a:lnTo>
                <a:lnTo>
                  <a:pt x="814323" y="3556903"/>
                </a:lnTo>
                <a:close/>
                <a:moveTo>
                  <a:pt x="1441050" y="1559832"/>
                </a:moveTo>
                <a:lnTo>
                  <a:pt x="1442823" y="1561801"/>
                </a:lnTo>
                <a:lnTo>
                  <a:pt x="1443810" y="1558508"/>
                </a:lnTo>
                <a:close/>
                <a:moveTo>
                  <a:pt x="1303113" y="1997032"/>
                </a:moveTo>
                <a:lnTo>
                  <a:pt x="1302788" y="2003636"/>
                </a:lnTo>
                <a:lnTo>
                  <a:pt x="1310249" y="2009281"/>
                </a:lnTo>
                <a:lnTo>
                  <a:pt x="1316512" y="2005454"/>
                </a:lnTo>
                <a:lnTo>
                  <a:pt x="1311898" y="2003299"/>
                </a:lnTo>
                <a:close/>
                <a:moveTo>
                  <a:pt x="947764" y="3124712"/>
                </a:moveTo>
                <a:lnTo>
                  <a:pt x="947774" y="3124857"/>
                </a:lnTo>
                <a:lnTo>
                  <a:pt x="947875" y="3124705"/>
                </a:lnTo>
                <a:close/>
                <a:moveTo>
                  <a:pt x="1553579" y="1199827"/>
                </a:moveTo>
                <a:lnTo>
                  <a:pt x="1554142" y="1204645"/>
                </a:lnTo>
                <a:lnTo>
                  <a:pt x="1558012" y="1213388"/>
                </a:lnTo>
                <a:lnTo>
                  <a:pt x="1570888" y="1199045"/>
                </a:lnTo>
                <a:lnTo>
                  <a:pt x="1579777" y="1189765"/>
                </a:lnTo>
                <a:lnTo>
                  <a:pt x="1579397" y="1186398"/>
                </a:lnTo>
                <a:lnTo>
                  <a:pt x="1576956" y="1187462"/>
                </a:lnTo>
                <a:close/>
                <a:moveTo>
                  <a:pt x="600851" y="4223572"/>
                </a:moveTo>
                <a:lnTo>
                  <a:pt x="603001" y="4226083"/>
                </a:lnTo>
                <a:lnTo>
                  <a:pt x="603120" y="4226790"/>
                </a:lnTo>
                <a:lnTo>
                  <a:pt x="609868" y="4218592"/>
                </a:lnTo>
                <a:lnTo>
                  <a:pt x="606358" y="4220801"/>
                </a:lnTo>
                <a:close/>
                <a:moveTo>
                  <a:pt x="898117" y="3279308"/>
                </a:moveTo>
                <a:lnTo>
                  <a:pt x="903607" y="3276904"/>
                </a:lnTo>
                <a:lnTo>
                  <a:pt x="902514" y="3275685"/>
                </a:lnTo>
                <a:lnTo>
                  <a:pt x="900666" y="3273619"/>
                </a:lnTo>
                <a:close/>
                <a:moveTo>
                  <a:pt x="1665907" y="841264"/>
                </a:moveTo>
                <a:lnTo>
                  <a:pt x="1668840" y="841220"/>
                </a:lnTo>
                <a:lnTo>
                  <a:pt x="1669275" y="841570"/>
                </a:lnTo>
                <a:lnTo>
                  <a:pt x="1669031" y="839427"/>
                </a:lnTo>
                <a:lnTo>
                  <a:pt x="1666473" y="840682"/>
                </a:lnTo>
                <a:close/>
                <a:moveTo>
                  <a:pt x="1271758" y="2091267"/>
                </a:moveTo>
                <a:lnTo>
                  <a:pt x="1278180" y="2094855"/>
                </a:lnTo>
                <a:lnTo>
                  <a:pt x="1278437" y="2089292"/>
                </a:lnTo>
                <a:close/>
                <a:moveTo>
                  <a:pt x="1100567" y="2634645"/>
                </a:moveTo>
                <a:lnTo>
                  <a:pt x="1104459" y="2649741"/>
                </a:lnTo>
                <a:lnTo>
                  <a:pt x="1111409" y="2642222"/>
                </a:lnTo>
                <a:lnTo>
                  <a:pt x="1120931" y="2633983"/>
                </a:lnTo>
                <a:lnTo>
                  <a:pt x="1118591" y="2626785"/>
                </a:lnTo>
                <a:close/>
                <a:moveTo>
                  <a:pt x="560841" y="4347748"/>
                </a:moveTo>
                <a:lnTo>
                  <a:pt x="615451" y="4325380"/>
                </a:lnTo>
                <a:lnTo>
                  <a:pt x="613609" y="4322083"/>
                </a:lnTo>
                <a:lnTo>
                  <a:pt x="605496" y="4309824"/>
                </a:lnTo>
                <a:lnTo>
                  <a:pt x="604974" y="4309840"/>
                </a:lnTo>
                <a:lnTo>
                  <a:pt x="591751" y="4310905"/>
                </a:lnTo>
                <a:lnTo>
                  <a:pt x="580045" y="4322616"/>
                </a:lnTo>
                <a:cubicBezTo>
                  <a:pt x="570475" y="4332101"/>
                  <a:pt x="564670" y="4337619"/>
                  <a:pt x="565421" y="4336243"/>
                </a:cubicBezTo>
                <a:cubicBezTo>
                  <a:pt x="566170" y="4334867"/>
                  <a:pt x="572809" y="4326590"/>
                  <a:pt x="583046" y="4314344"/>
                </a:cubicBezTo>
                <a:lnTo>
                  <a:pt x="585558" y="4311376"/>
                </a:lnTo>
                <a:lnTo>
                  <a:pt x="574794" y="4311009"/>
                </a:lnTo>
                <a:lnTo>
                  <a:pt x="573635" y="4313665"/>
                </a:lnTo>
                <a:cubicBezTo>
                  <a:pt x="570785" y="4320807"/>
                  <a:pt x="567814" y="4328718"/>
                  <a:pt x="564969" y="4336441"/>
                </a:cubicBezTo>
                <a:close/>
                <a:moveTo>
                  <a:pt x="1698380" y="734229"/>
                </a:moveTo>
                <a:lnTo>
                  <a:pt x="1698012" y="736402"/>
                </a:lnTo>
                <a:lnTo>
                  <a:pt x="1699158" y="735205"/>
                </a:lnTo>
                <a:close/>
                <a:moveTo>
                  <a:pt x="1196971" y="2324357"/>
                </a:moveTo>
                <a:lnTo>
                  <a:pt x="1197905" y="2336233"/>
                </a:lnTo>
                <a:lnTo>
                  <a:pt x="1213569" y="2322418"/>
                </a:lnTo>
                <a:lnTo>
                  <a:pt x="1214895" y="2320420"/>
                </a:lnTo>
                <a:lnTo>
                  <a:pt x="1202172" y="2319157"/>
                </a:lnTo>
                <a:close/>
                <a:moveTo>
                  <a:pt x="551411" y="4372910"/>
                </a:moveTo>
                <a:lnTo>
                  <a:pt x="562998" y="4372722"/>
                </a:lnTo>
                <a:cubicBezTo>
                  <a:pt x="579593" y="4372681"/>
                  <a:pt x="597340" y="4372896"/>
                  <a:pt x="613529" y="4373562"/>
                </a:cubicBezTo>
                <a:lnTo>
                  <a:pt x="633713" y="4375297"/>
                </a:lnTo>
                <a:lnTo>
                  <a:pt x="636060" y="4372526"/>
                </a:lnTo>
                <a:lnTo>
                  <a:pt x="624090" y="4372118"/>
                </a:lnTo>
                <a:cubicBezTo>
                  <a:pt x="620083" y="4370531"/>
                  <a:pt x="619578" y="4366955"/>
                  <a:pt x="621554" y="4363394"/>
                </a:cubicBezTo>
                <a:lnTo>
                  <a:pt x="632435" y="4355788"/>
                </a:lnTo>
                <a:lnTo>
                  <a:pt x="627348" y="4346678"/>
                </a:lnTo>
                <a:lnTo>
                  <a:pt x="627147" y="4347125"/>
                </a:lnTo>
                <a:cubicBezTo>
                  <a:pt x="618147" y="4356870"/>
                  <a:pt x="581893" y="4367318"/>
                  <a:pt x="582614" y="4361573"/>
                </a:cubicBezTo>
                <a:cubicBezTo>
                  <a:pt x="582886" y="4359419"/>
                  <a:pt x="590037" y="4353187"/>
                  <a:pt x="598789" y="4345796"/>
                </a:cubicBezTo>
                <a:lnTo>
                  <a:pt x="605653" y="4339740"/>
                </a:lnTo>
                <a:lnTo>
                  <a:pt x="599577" y="4341963"/>
                </a:lnTo>
                <a:lnTo>
                  <a:pt x="557283" y="4357496"/>
                </a:lnTo>
                <a:lnTo>
                  <a:pt x="557065" y="4358092"/>
                </a:lnTo>
                <a:cubicBezTo>
                  <a:pt x="554726" y="4364482"/>
                  <a:pt x="552763" y="4369729"/>
                  <a:pt x="551429" y="4372875"/>
                </a:cubicBezTo>
                <a:close/>
                <a:moveTo>
                  <a:pt x="1802473" y="401012"/>
                </a:moveTo>
                <a:lnTo>
                  <a:pt x="1809843" y="406933"/>
                </a:lnTo>
                <a:lnTo>
                  <a:pt x="1825715" y="411012"/>
                </a:lnTo>
                <a:lnTo>
                  <a:pt x="1806910" y="397754"/>
                </a:lnTo>
                <a:close/>
                <a:moveTo>
                  <a:pt x="1731672" y="625492"/>
                </a:moveTo>
                <a:lnTo>
                  <a:pt x="1731480" y="626632"/>
                </a:lnTo>
                <a:lnTo>
                  <a:pt x="1732539" y="625699"/>
                </a:lnTo>
                <a:lnTo>
                  <a:pt x="1732857" y="624722"/>
                </a:lnTo>
                <a:close/>
                <a:moveTo>
                  <a:pt x="893295" y="3285474"/>
                </a:moveTo>
                <a:lnTo>
                  <a:pt x="893725" y="3287127"/>
                </a:lnTo>
                <a:lnTo>
                  <a:pt x="895662" y="3285202"/>
                </a:lnTo>
                <a:lnTo>
                  <a:pt x="894592" y="3284916"/>
                </a:lnTo>
                <a:lnTo>
                  <a:pt x="893598" y="3285275"/>
                </a:lnTo>
                <a:close/>
                <a:moveTo>
                  <a:pt x="504996" y="4517093"/>
                </a:moveTo>
                <a:lnTo>
                  <a:pt x="506420" y="4529819"/>
                </a:lnTo>
                <a:lnTo>
                  <a:pt x="516165" y="4531525"/>
                </a:lnTo>
                <a:cubicBezTo>
                  <a:pt x="520478" y="4533318"/>
                  <a:pt x="524899" y="4536298"/>
                  <a:pt x="529548" y="4540863"/>
                </a:cubicBezTo>
                <a:lnTo>
                  <a:pt x="531846" y="4543919"/>
                </a:lnTo>
                <a:lnTo>
                  <a:pt x="532525" y="4543729"/>
                </a:lnTo>
                <a:lnTo>
                  <a:pt x="539707" y="4537011"/>
                </a:lnTo>
                <a:lnTo>
                  <a:pt x="541138" y="4535961"/>
                </a:lnTo>
                <a:lnTo>
                  <a:pt x="534570" y="4511247"/>
                </a:lnTo>
                <a:lnTo>
                  <a:pt x="530200" y="4491554"/>
                </a:lnTo>
                <a:lnTo>
                  <a:pt x="521787" y="4500062"/>
                </a:lnTo>
                <a:close/>
                <a:moveTo>
                  <a:pt x="1144774" y="2485745"/>
                </a:moveTo>
                <a:lnTo>
                  <a:pt x="1146477" y="2489125"/>
                </a:lnTo>
                <a:lnTo>
                  <a:pt x="1150309" y="2484541"/>
                </a:lnTo>
                <a:close/>
                <a:moveTo>
                  <a:pt x="1508403" y="1331274"/>
                </a:moveTo>
                <a:lnTo>
                  <a:pt x="1510485" y="1332748"/>
                </a:lnTo>
                <a:lnTo>
                  <a:pt x="1512660" y="1330324"/>
                </a:lnTo>
                <a:close/>
                <a:moveTo>
                  <a:pt x="1184067" y="2360899"/>
                </a:moveTo>
                <a:lnTo>
                  <a:pt x="1186148" y="2362373"/>
                </a:lnTo>
                <a:lnTo>
                  <a:pt x="1188323" y="2359949"/>
                </a:lnTo>
                <a:close/>
                <a:moveTo>
                  <a:pt x="1299494" y="1994452"/>
                </a:moveTo>
                <a:lnTo>
                  <a:pt x="1299884" y="1999411"/>
                </a:lnTo>
                <a:lnTo>
                  <a:pt x="1301123" y="1995613"/>
                </a:lnTo>
                <a:close/>
                <a:moveTo>
                  <a:pt x="1301306" y="1987398"/>
                </a:moveTo>
                <a:lnTo>
                  <a:pt x="1301551" y="1987584"/>
                </a:lnTo>
                <a:lnTo>
                  <a:pt x="1316066" y="1995695"/>
                </a:lnTo>
                <a:lnTo>
                  <a:pt x="1310411" y="1978294"/>
                </a:lnTo>
                <a:close/>
                <a:moveTo>
                  <a:pt x="1798116" y="409297"/>
                </a:moveTo>
                <a:lnTo>
                  <a:pt x="1800575" y="430325"/>
                </a:lnTo>
                <a:lnTo>
                  <a:pt x="1800669" y="431164"/>
                </a:lnTo>
                <a:lnTo>
                  <a:pt x="1843133" y="441805"/>
                </a:lnTo>
                <a:lnTo>
                  <a:pt x="1843648" y="441436"/>
                </a:lnTo>
                <a:cubicBezTo>
                  <a:pt x="1849177" y="437468"/>
                  <a:pt x="1853752" y="434235"/>
                  <a:pt x="1856623" y="432384"/>
                </a:cubicBezTo>
                <a:lnTo>
                  <a:pt x="1856658" y="432366"/>
                </a:lnTo>
                <a:lnTo>
                  <a:pt x="1846973" y="426002"/>
                </a:lnTo>
                <a:lnTo>
                  <a:pt x="1832085" y="415505"/>
                </a:lnTo>
                <a:lnTo>
                  <a:pt x="1823611" y="414070"/>
                </a:lnTo>
                <a:close/>
                <a:moveTo>
                  <a:pt x="1650378" y="877878"/>
                </a:moveTo>
                <a:lnTo>
                  <a:pt x="1650026" y="886362"/>
                </a:lnTo>
                <a:lnTo>
                  <a:pt x="1650353" y="883314"/>
                </a:lnTo>
                <a:cubicBezTo>
                  <a:pt x="1650684" y="881679"/>
                  <a:pt x="1651220" y="883002"/>
                  <a:pt x="1651897" y="886436"/>
                </a:cubicBezTo>
                <a:lnTo>
                  <a:pt x="1652679" y="891598"/>
                </a:lnTo>
                <a:lnTo>
                  <a:pt x="1663609" y="879422"/>
                </a:lnTo>
                <a:lnTo>
                  <a:pt x="1672499" y="870144"/>
                </a:lnTo>
                <a:lnTo>
                  <a:pt x="1671875" y="864610"/>
                </a:lnTo>
                <a:lnTo>
                  <a:pt x="1668177" y="861972"/>
                </a:lnTo>
                <a:lnTo>
                  <a:pt x="1654728" y="874925"/>
                </a:lnTo>
                <a:close/>
                <a:moveTo>
                  <a:pt x="1805469" y="384238"/>
                </a:moveTo>
                <a:lnTo>
                  <a:pt x="1808321" y="386500"/>
                </a:lnTo>
                <a:lnTo>
                  <a:pt x="1812002" y="384694"/>
                </a:lnTo>
                <a:close/>
                <a:moveTo>
                  <a:pt x="1113318" y="2581180"/>
                </a:moveTo>
                <a:lnTo>
                  <a:pt x="1115236" y="2588577"/>
                </a:lnTo>
                <a:lnTo>
                  <a:pt x="1117862" y="2586262"/>
                </a:lnTo>
                <a:close/>
                <a:moveTo>
                  <a:pt x="1787485" y="440032"/>
                </a:moveTo>
                <a:lnTo>
                  <a:pt x="1787085" y="444161"/>
                </a:lnTo>
                <a:lnTo>
                  <a:pt x="1781427" y="460212"/>
                </a:lnTo>
                <a:lnTo>
                  <a:pt x="1787765" y="458462"/>
                </a:lnTo>
                <a:close/>
                <a:moveTo>
                  <a:pt x="1331342" y="1887271"/>
                </a:moveTo>
                <a:lnTo>
                  <a:pt x="1331546" y="1889865"/>
                </a:lnTo>
                <a:lnTo>
                  <a:pt x="1332185" y="1886427"/>
                </a:lnTo>
                <a:close/>
                <a:moveTo>
                  <a:pt x="469521" y="4622704"/>
                </a:moveTo>
                <a:lnTo>
                  <a:pt x="474493" y="4633134"/>
                </a:lnTo>
                <a:lnTo>
                  <a:pt x="475668" y="4633996"/>
                </a:lnTo>
                <a:lnTo>
                  <a:pt x="475122" y="4629982"/>
                </a:lnTo>
                <a:lnTo>
                  <a:pt x="473859" y="4618631"/>
                </a:lnTo>
                <a:lnTo>
                  <a:pt x="473589" y="4618580"/>
                </a:lnTo>
                <a:close/>
                <a:moveTo>
                  <a:pt x="1798366" y="404029"/>
                </a:moveTo>
                <a:lnTo>
                  <a:pt x="1804017" y="405455"/>
                </a:lnTo>
                <a:lnTo>
                  <a:pt x="1799909" y="402896"/>
                </a:lnTo>
                <a:close/>
                <a:moveTo>
                  <a:pt x="1744353" y="575276"/>
                </a:moveTo>
                <a:lnTo>
                  <a:pt x="1746934" y="579924"/>
                </a:lnTo>
                <a:lnTo>
                  <a:pt x="1755000" y="579685"/>
                </a:lnTo>
                <a:lnTo>
                  <a:pt x="1747627" y="573201"/>
                </a:lnTo>
                <a:lnTo>
                  <a:pt x="1746274" y="570249"/>
                </a:lnTo>
                <a:close/>
                <a:moveTo>
                  <a:pt x="1497656" y="1357955"/>
                </a:moveTo>
                <a:lnTo>
                  <a:pt x="1501811" y="1365443"/>
                </a:lnTo>
                <a:lnTo>
                  <a:pt x="1525636" y="1364737"/>
                </a:lnTo>
                <a:lnTo>
                  <a:pt x="1534428" y="1362253"/>
                </a:lnTo>
                <a:lnTo>
                  <a:pt x="1529503" y="1358268"/>
                </a:lnTo>
                <a:lnTo>
                  <a:pt x="1523688" y="1361193"/>
                </a:lnTo>
                <a:lnTo>
                  <a:pt x="1525976" y="1355416"/>
                </a:lnTo>
                <a:lnTo>
                  <a:pt x="1511612" y="1343799"/>
                </a:lnTo>
                <a:lnTo>
                  <a:pt x="1498353" y="1357249"/>
                </a:lnTo>
                <a:close/>
                <a:moveTo>
                  <a:pt x="1173319" y="2387580"/>
                </a:moveTo>
                <a:lnTo>
                  <a:pt x="1174406" y="2389540"/>
                </a:lnTo>
                <a:lnTo>
                  <a:pt x="1193830" y="2378725"/>
                </a:lnTo>
                <a:lnTo>
                  <a:pt x="1187275" y="2373424"/>
                </a:lnTo>
                <a:lnTo>
                  <a:pt x="1174017" y="2386875"/>
                </a:lnTo>
                <a:close/>
                <a:moveTo>
                  <a:pt x="1678959" y="781539"/>
                </a:moveTo>
                <a:lnTo>
                  <a:pt x="1680405" y="793899"/>
                </a:lnTo>
                <a:lnTo>
                  <a:pt x="1683104" y="818039"/>
                </a:lnTo>
                <a:lnTo>
                  <a:pt x="1694677" y="814768"/>
                </a:lnTo>
                <a:lnTo>
                  <a:pt x="1697942" y="813095"/>
                </a:lnTo>
                <a:lnTo>
                  <a:pt x="1696228" y="806646"/>
                </a:lnTo>
                <a:lnTo>
                  <a:pt x="1693858" y="807175"/>
                </a:lnTo>
                <a:cubicBezTo>
                  <a:pt x="1690420" y="807499"/>
                  <a:pt x="1688290" y="807074"/>
                  <a:pt x="1688470" y="805639"/>
                </a:cubicBezTo>
                <a:cubicBezTo>
                  <a:pt x="1688606" y="804561"/>
                  <a:pt x="1690460" y="802465"/>
                  <a:pt x="1693376" y="799714"/>
                </a:cubicBezTo>
                <a:lnTo>
                  <a:pt x="1693900" y="799256"/>
                </a:lnTo>
                <a:lnTo>
                  <a:pt x="1691347" y="791847"/>
                </a:lnTo>
                <a:lnTo>
                  <a:pt x="1688878" y="784250"/>
                </a:lnTo>
                <a:close/>
                <a:moveTo>
                  <a:pt x="1051293" y="2773529"/>
                </a:moveTo>
                <a:lnTo>
                  <a:pt x="1049268" y="2789253"/>
                </a:lnTo>
                <a:lnTo>
                  <a:pt x="1046178" y="2810421"/>
                </a:lnTo>
                <a:lnTo>
                  <a:pt x="1046614" y="2810828"/>
                </a:lnTo>
                <a:lnTo>
                  <a:pt x="1051457" y="2813396"/>
                </a:lnTo>
                <a:lnTo>
                  <a:pt x="1054499" y="2807863"/>
                </a:lnTo>
                <a:lnTo>
                  <a:pt x="1059240" y="2800790"/>
                </a:lnTo>
                <a:lnTo>
                  <a:pt x="1057840" y="2790022"/>
                </a:lnTo>
                <a:lnTo>
                  <a:pt x="1055484" y="2776966"/>
                </a:lnTo>
                <a:close/>
                <a:moveTo>
                  <a:pt x="1468856" y="1445196"/>
                </a:moveTo>
                <a:lnTo>
                  <a:pt x="1494625" y="1445624"/>
                </a:lnTo>
                <a:lnTo>
                  <a:pt x="1514810" y="1447360"/>
                </a:lnTo>
                <a:lnTo>
                  <a:pt x="1517157" y="1444589"/>
                </a:lnTo>
                <a:lnTo>
                  <a:pt x="1505187" y="1444180"/>
                </a:lnTo>
                <a:cubicBezTo>
                  <a:pt x="1501180" y="1442594"/>
                  <a:pt x="1500676" y="1439018"/>
                  <a:pt x="1502652" y="1435458"/>
                </a:cubicBezTo>
                <a:lnTo>
                  <a:pt x="1513533" y="1427850"/>
                </a:lnTo>
                <a:lnTo>
                  <a:pt x="1508445" y="1418741"/>
                </a:lnTo>
                <a:lnTo>
                  <a:pt x="1508244" y="1419189"/>
                </a:lnTo>
                <a:cubicBezTo>
                  <a:pt x="1503744" y="1424060"/>
                  <a:pt x="1492431" y="1429109"/>
                  <a:pt x="1482333" y="1432220"/>
                </a:cubicBezTo>
                <a:lnTo>
                  <a:pt x="1480511" y="1432627"/>
                </a:lnTo>
                <a:close/>
                <a:moveTo>
                  <a:pt x="1052033" y="2767783"/>
                </a:moveTo>
                <a:lnTo>
                  <a:pt x="1051864" y="2769094"/>
                </a:lnTo>
                <a:lnTo>
                  <a:pt x="1054408" y="2770850"/>
                </a:lnTo>
                <a:lnTo>
                  <a:pt x="1054113" y="2766262"/>
                </a:lnTo>
                <a:close/>
                <a:moveTo>
                  <a:pt x="1440392" y="1533688"/>
                </a:moveTo>
                <a:lnTo>
                  <a:pt x="1442993" y="1544515"/>
                </a:lnTo>
                <a:lnTo>
                  <a:pt x="1443564" y="1548342"/>
                </a:lnTo>
                <a:lnTo>
                  <a:pt x="1447346" y="1546774"/>
                </a:lnTo>
                <a:lnTo>
                  <a:pt x="1448100" y="1544383"/>
                </a:lnTo>
                <a:lnTo>
                  <a:pt x="1441495" y="1533608"/>
                </a:lnTo>
                <a:cubicBezTo>
                  <a:pt x="1440538" y="1531642"/>
                  <a:pt x="1442964" y="1533367"/>
                  <a:pt x="1447468" y="1537385"/>
                </a:cubicBezTo>
                <a:lnTo>
                  <a:pt x="1449653" y="1539462"/>
                </a:lnTo>
                <a:lnTo>
                  <a:pt x="1451731" y="1532872"/>
                </a:lnTo>
                <a:lnTo>
                  <a:pt x="1451746" y="1532836"/>
                </a:lnTo>
                <a:close/>
                <a:moveTo>
                  <a:pt x="1611502" y="989066"/>
                </a:moveTo>
                <a:lnTo>
                  <a:pt x="1611309" y="990208"/>
                </a:lnTo>
                <a:lnTo>
                  <a:pt x="1612369" y="989273"/>
                </a:lnTo>
                <a:lnTo>
                  <a:pt x="1612688" y="988297"/>
                </a:lnTo>
                <a:close/>
                <a:moveTo>
                  <a:pt x="489079" y="4551721"/>
                </a:moveTo>
                <a:lnTo>
                  <a:pt x="492394" y="4551623"/>
                </a:lnTo>
                <a:lnTo>
                  <a:pt x="492231" y="4550174"/>
                </a:lnTo>
                <a:close/>
                <a:moveTo>
                  <a:pt x="1097022" y="2620733"/>
                </a:moveTo>
                <a:lnTo>
                  <a:pt x="1098000" y="2624605"/>
                </a:lnTo>
                <a:lnTo>
                  <a:pt x="1115044" y="2615870"/>
                </a:lnTo>
                <a:lnTo>
                  <a:pt x="1114332" y="2613671"/>
                </a:lnTo>
                <a:lnTo>
                  <a:pt x="1112727" y="2614732"/>
                </a:lnTo>
                <a:cubicBezTo>
                  <a:pt x="1108073" y="2616993"/>
                  <a:pt x="1102721" y="2619034"/>
                  <a:pt x="1097671" y="2620588"/>
                </a:cubicBezTo>
                <a:close/>
                <a:moveTo>
                  <a:pt x="812574" y="3523292"/>
                </a:moveTo>
                <a:lnTo>
                  <a:pt x="812525" y="3526560"/>
                </a:lnTo>
                <a:lnTo>
                  <a:pt x="844155" y="3523065"/>
                </a:lnTo>
                <a:lnTo>
                  <a:pt x="827078" y="3502886"/>
                </a:lnTo>
                <a:close/>
                <a:moveTo>
                  <a:pt x="1276646" y="2049563"/>
                </a:moveTo>
                <a:lnTo>
                  <a:pt x="1284056" y="2055004"/>
                </a:lnTo>
                <a:lnTo>
                  <a:pt x="1284332" y="2054926"/>
                </a:lnTo>
                <a:lnTo>
                  <a:pt x="1286659" y="2044085"/>
                </a:lnTo>
                <a:lnTo>
                  <a:pt x="1286947" y="2043080"/>
                </a:lnTo>
                <a:close/>
                <a:moveTo>
                  <a:pt x="1492643" y="1363019"/>
                </a:moveTo>
                <a:lnTo>
                  <a:pt x="1493688" y="1365683"/>
                </a:lnTo>
                <a:lnTo>
                  <a:pt x="1494314" y="1365665"/>
                </a:lnTo>
                <a:lnTo>
                  <a:pt x="1493111" y="1362545"/>
                </a:lnTo>
                <a:close/>
                <a:moveTo>
                  <a:pt x="1707645" y="679414"/>
                </a:moveTo>
                <a:lnTo>
                  <a:pt x="1705786" y="690167"/>
                </a:lnTo>
                <a:lnTo>
                  <a:pt x="1704909" y="695408"/>
                </a:lnTo>
                <a:lnTo>
                  <a:pt x="1707134" y="704214"/>
                </a:lnTo>
                <a:lnTo>
                  <a:pt x="1713379" y="708572"/>
                </a:lnTo>
                <a:lnTo>
                  <a:pt x="1714672" y="707910"/>
                </a:lnTo>
                <a:lnTo>
                  <a:pt x="1715260" y="695242"/>
                </a:lnTo>
                <a:lnTo>
                  <a:pt x="1718843" y="678554"/>
                </a:lnTo>
                <a:lnTo>
                  <a:pt x="1717450" y="677327"/>
                </a:lnTo>
                <a:close/>
                <a:moveTo>
                  <a:pt x="427372" y="4743110"/>
                </a:moveTo>
                <a:lnTo>
                  <a:pt x="426796" y="4751689"/>
                </a:lnTo>
                <a:lnTo>
                  <a:pt x="424989" y="4780397"/>
                </a:lnTo>
                <a:lnTo>
                  <a:pt x="425317" y="4781115"/>
                </a:lnTo>
                <a:cubicBezTo>
                  <a:pt x="426811" y="4784537"/>
                  <a:pt x="427411" y="4786165"/>
                  <a:pt x="426876" y="4785516"/>
                </a:cubicBezTo>
                <a:lnTo>
                  <a:pt x="424869" y="4782284"/>
                </a:lnTo>
                <a:lnTo>
                  <a:pt x="424635" y="4786006"/>
                </a:lnTo>
                <a:lnTo>
                  <a:pt x="426467" y="4795077"/>
                </a:lnTo>
                <a:lnTo>
                  <a:pt x="427675" y="4794876"/>
                </a:lnTo>
                <a:lnTo>
                  <a:pt x="433870" y="4795300"/>
                </a:lnTo>
                <a:lnTo>
                  <a:pt x="435540" y="4794575"/>
                </a:lnTo>
                <a:cubicBezTo>
                  <a:pt x="439201" y="4791348"/>
                  <a:pt x="443507" y="4786550"/>
                  <a:pt x="447840" y="4781490"/>
                </a:cubicBezTo>
                <a:lnTo>
                  <a:pt x="456440" y="4771389"/>
                </a:lnTo>
                <a:lnTo>
                  <a:pt x="456439" y="4761496"/>
                </a:lnTo>
                <a:lnTo>
                  <a:pt x="435654" y="4764817"/>
                </a:lnTo>
                <a:cubicBezTo>
                  <a:pt x="431613" y="4762688"/>
                  <a:pt x="431893" y="4757665"/>
                  <a:pt x="439395" y="4750983"/>
                </a:cubicBezTo>
                <a:lnTo>
                  <a:pt x="450057" y="4744766"/>
                </a:lnTo>
                <a:close/>
                <a:moveTo>
                  <a:pt x="1083786" y="2658425"/>
                </a:moveTo>
                <a:lnTo>
                  <a:pt x="1096617" y="2658227"/>
                </a:lnTo>
                <a:lnTo>
                  <a:pt x="1096903" y="2657918"/>
                </a:lnTo>
                <a:lnTo>
                  <a:pt x="1091193" y="2638823"/>
                </a:lnTo>
                <a:lnTo>
                  <a:pt x="1090186" y="2641678"/>
                </a:lnTo>
                <a:close/>
                <a:moveTo>
                  <a:pt x="1667315" y="803608"/>
                </a:moveTo>
                <a:lnTo>
                  <a:pt x="1666916" y="807737"/>
                </a:lnTo>
                <a:lnTo>
                  <a:pt x="1661257" y="823787"/>
                </a:lnTo>
                <a:lnTo>
                  <a:pt x="1667594" y="822038"/>
                </a:lnTo>
                <a:close/>
                <a:moveTo>
                  <a:pt x="1624184" y="938849"/>
                </a:moveTo>
                <a:lnTo>
                  <a:pt x="1626670" y="943328"/>
                </a:lnTo>
                <a:lnTo>
                  <a:pt x="1626693" y="935108"/>
                </a:lnTo>
                <a:lnTo>
                  <a:pt x="1626104" y="933824"/>
                </a:lnTo>
                <a:close/>
                <a:moveTo>
                  <a:pt x="1550303" y="1171810"/>
                </a:moveTo>
                <a:lnTo>
                  <a:pt x="1551817" y="1184757"/>
                </a:lnTo>
                <a:lnTo>
                  <a:pt x="1574506" y="1178344"/>
                </a:lnTo>
                <a:lnTo>
                  <a:pt x="1577773" y="1176669"/>
                </a:lnTo>
                <a:lnTo>
                  <a:pt x="1576059" y="1170220"/>
                </a:lnTo>
                <a:lnTo>
                  <a:pt x="1573688" y="1170749"/>
                </a:lnTo>
                <a:cubicBezTo>
                  <a:pt x="1570250" y="1171073"/>
                  <a:pt x="1568120" y="1170650"/>
                  <a:pt x="1568300" y="1169215"/>
                </a:cubicBezTo>
                <a:cubicBezTo>
                  <a:pt x="1568435" y="1168135"/>
                  <a:pt x="1570291" y="1166040"/>
                  <a:pt x="1573206" y="1163288"/>
                </a:cubicBezTo>
                <a:lnTo>
                  <a:pt x="1573729" y="1162831"/>
                </a:lnTo>
                <a:lnTo>
                  <a:pt x="1572988" y="1160679"/>
                </a:lnTo>
                <a:close/>
                <a:moveTo>
                  <a:pt x="1263272" y="2082539"/>
                </a:moveTo>
                <a:lnTo>
                  <a:pt x="1271452" y="2079478"/>
                </a:lnTo>
                <a:lnTo>
                  <a:pt x="1279637" y="2076797"/>
                </a:lnTo>
                <a:lnTo>
                  <a:pt x="1281086" y="2070044"/>
                </a:lnTo>
                <a:lnTo>
                  <a:pt x="1269428" y="2076209"/>
                </a:lnTo>
                <a:close/>
                <a:moveTo>
                  <a:pt x="1099683" y="2601854"/>
                </a:moveTo>
                <a:lnTo>
                  <a:pt x="1099972" y="2602039"/>
                </a:lnTo>
                <a:lnTo>
                  <a:pt x="1100010" y="2602005"/>
                </a:lnTo>
                <a:close/>
                <a:moveTo>
                  <a:pt x="1752038" y="530621"/>
                </a:moveTo>
                <a:lnTo>
                  <a:pt x="1755248" y="541521"/>
                </a:lnTo>
                <a:lnTo>
                  <a:pt x="1755346" y="541397"/>
                </a:lnTo>
                <a:lnTo>
                  <a:pt x="1755313" y="541749"/>
                </a:lnTo>
                <a:lnTo>
                  <a:pt x="1756551" y="546179"/>
                </a:lnTo>
                <a:lnTo>
                  <a:pt x="1769194" y="532093"/>
                </a:lnTo>
                <a:lnTo>
                  <a:pt x="1770524" y="519738"/>
                </a:lnTo>
                <a:cubicBezTo>
                  <a:pt x="1770854" y="518105"/>
                  <a:pt x="1771390" y="519428"/>
                  <a:pt x="1772067" y="522861"/>
                </a:cubicBezTo>
                <a:lnTo>
                  <a:pt x="1772849" y="528024"/>
                </a:lnTo>
                <a:lnTo>
                  <a:pt x="1780730" y="519245"/>
                </a:lnTo>
                <a:lnTo>
                  <a:pt x="1778212" y="508160"/>
                </a:lnTo>
                <a:lnTo>
                  <a:pt x="1774899" y="511351"/>
                </a:lnTo>
                <a:lnTo>
                  <a:pt x="1753684" y="525748"/>
                </a:lnTo>
                <a:close/>
                <a:moveTo>
                  <a:pt x="448031" y="4670278"/>
                </a:moveTo>
                <a:lnTo>
                  <a:pt x="451693" y="4679618"/>
                </a:lnTo>
                <a:lnTo>
                  <a:pt x="453679" y="4682703"/>
                </a:lnTo>
                <a:lnTo>
                  <a:pt x="454949" y="4682228"/>
                </a:lnTo>
                <a:lnTo>
                  <a:pt x="458945" y="4676207"/>
                </a:lnTo>
                <a:lnTo>
                  <a:pt x="457948" y="4675496"/>
                </a:lnTo>
                <a:lnTo>
                  <a:pt x="453866" y="4670816"/>
                </a:lnTo>
                <a:lnTo>
                  <a:pt x="452172" y="4670149"/>
                </a:lnTo>
                <a:close/>
                <a:moveTo>
                  <a:pt x="1718292" y="637429"/>
                </a:moveTo>
                <a:lnTo>
                  <a:pt x="1718542" y="637995"/>
                </a:lnTo>
                <a:lnTo>
                  <a:pt x="1720052" y="636674"/>
                </a:lnTo>
                <a:lnTo>
                  <a:pt x="1719386" y="635919"/>
                </a:lnTo>
                <a:lnTo>
                  <a:pt x="1718557" y="636646"/>
                </a:lnTo>
                <a:close/>
                <a:moveTo>
                  <a:pt x="1118137" y="2541235"/>
                </a:moveTo>
                <a:lnTo>
                  <a:pt x="1124007" y="2549052"/>
                </a:lnTo>
                <a:lnTo>
                  <a:pt x="1126590" y="2553531"/>
                </a:lnTo>
                <a:lnTo>
                  <a:pt x="1139748" y="2553141"/>
                </a:lnTo>
                <a:lnTo>
                  <a:pt x="1140335" y="2548048"/>
                </a:lnTo>
                <a:lnTo>
                  <a:pt x="1144424" y="2526068"/>
                </a:lnTo>
                <a:lnTo>
                  <a:pt x="1143758" y="2524316"/>
                </a:lnTo>
                <a:lnTo>
                  <a:pt x="1119394" y="2540134"/>
                </a:lnTo>
                <a:close/>
                <a:moveTo>
                  <a:pt x="1366217" y="1753578"/>
                </a:moveTo>
                <a:lnTo>
                  <a:pt x="1368774" y="1755410"/>
                </a:lnTo>
                <a:lnTo>
                  <a:pt x="1381121" y="1752015"/>
                </a:lnTo>
                <a:lnTo>
                  <a:pt x="1381275" y="1742566"/>
                </a:lnTo>
                <a:lnTo>
                  <a:pt x="1380282" y="1743292"/>
                </a:lnTo>
                <a:lnTo>
                  <a:pt x="1380528" y="1747387"/>
                </a:lnTo>
                <a:cubicBezTo>
                  <a:pt x="1379272" y="1749292"/>
                  <a:pt x="1377400" y="1750053"/>
                  <a:pt x="1375104" y="1749321"/>
                </a:cubicBezTo>
                <a:lnTo>
                  <a:pt x="1373712" y="1748097"/>
                </a:lnTo>
                <a:close/>
                <a:moveTo>
                  <a:pt x="1498467" y="1333168"/>
                </a:moveTo>
                <a:lnTo>
                  <a:pt x="1496054" y="1341096"/>
                </a:lnTo>
                <a:lnTo>
                  <a:pt x="1495915" y="1349272"/>
                </a:lnTo>
                <a:lnTo>
                  <a:pt x="1503352" y="1340693"/>
                </a:lnTo>
                <a:lnTo>
                  <a:pt x="1505212" y="1338622"/>
                </a:lnTo>
                <a:close/>
                <a:moveTo>
                  <a:pt x="1174130" y="2362793"/>
                </a:moveTo>
                <a:lnTo>
                  <a:pt x="1171717" y="2370721"/>
                </a:lnTo>
                <a:lnTo>
                  <a:pt x="1171578" y="2378897"/>
                </a:lnTo>
                <a:lnTo>
                  <a:pt x="1179015" y="2370319"/>
                </a:lnTo>
                <a:lnTo>
                  <a:pt x="1180875" y="2368248"/>
                </a:lnTo>
                <a:close/>
                <a:moveTo>
                  <a:pt x="1330420" y="1866379"/>
                </a:moveTo>
                <a:lnTo>
                  <a:pt x="1330555" y="1872348"/>
                </a:lnTo>
                <a:lnTo>
                  <a:pt x="1333389" y="1869389"/>
                </a:lnTo>
                <a:lnTo>
                  <a:pt x="1331942" y="1865598"/>
                </a:lnTo>
                <a:close/>
                <a:moveTo>
                  <a:pt x="1795715" y="388775"/>
                </a:moveTo>
                <a:lnTo>
                  <a:pt x="1796148" y="392466"/>
                </a:lnTo>
                <a:lnTo>
                  <a:pt x="1798707" y="391211"/>
                </a:lnTo>
                <a:close/>
                <a:moveTo>
                  <a:pt x="1533243" y="1221964"/>
                </a:moveTo>
                <a:lnTo>
                  <a:pt x="1528284" y="1238775"/>
                </a:lnTo>
                <a:lnTo>
                  <a:pt x="1528146" y="1246951"/>
                </a:lnTo>
                <a:lnTo>
                  <a:pt x="1535582" y="1238372"/>
                </a:lnTo>
                <a:lnTo>
                  <a:pt x="1539529" y="1233976"/>
                </a:lnTo>
                <a:close/>
                <a:moveTo>
                  <a:pt x="1376575" y="1719060"/>
                </a:moveTo>
                <a:lnTo>
                  <a:pt x="1379177" y="1724960"/>
                </a:lnTo>
                <a:lnTo>
                  <a:pt x="1379328" y="1727463"/>
                </a:lnTo>
                <a:lnTo>
                  <a:pt x="1385508" y="1723885"/>
                </a:lnTo>
                <a:lnTo>
                  <a:pt x="1388609" y="1722364"/>
                </a:lnTo>
                <a:lnTo>
                  <a:pt x="1383023" y="1718013"/>
                </a:lnTo>
                <a:lnTo>
                  <a:pt x="1381763" y="1716764"/>
                </a:lnTo>
                <a:close/>
                <a:moveTo>
                  <a:pt x="1180698" y="2340795"/>
                </a:moveTo>
                <a:lnTo>
                  <a:pt x="1178746" y="2347625"/>
                </a:lnTo>
                <a:lnTo>
                  <a:pt x="1177756" y="2350883"/>
                </a:lnTo>
                <a:lnTo>
                  <a:pt x="1181457" y="2350692"/>
                </a:lnTo>
                <a:lnTo>
                  <a:pt x="1187605" y="2345315"/>
                </a:lnTo>
                <a:lnTo>
                  <a:pt x="1185521" y="2335920"/>
                </a:lnTo>
                <a:close/>
                <a:moveTo>
                  <a:pt x="1257811" y="2095812"/>
                </a:moveTo>
                <a:lnTo>
                  <a:pt x="1260185" y="2116115"/>
                </a:lnTo>
                <a:lnTo>
                  <a:pt x="1261109" y="2117552"/>
                </a:lnTo>
                <a:lnTo>
                  <a:pt x="1266784" y="2122239"/>
                </a:lnTo>
                <a:lnTo>
                  <a:pt x="1270438" y="2122445"/>
                </a:lnTo>
                <a:lnTo>
                  <a:pt x="1278778" y="2112826"/>
                </a:lnTo>
                <a:lnTo>
                  <a:pt x="1277500" y="2109509"/>
                </a:lnTo>
                <a:lnTo>
                  <a:pt x="1277744" y="2104248"/>
                </a:lnTo>
                <a:lnTo>
                  <a:pt x="1263198" y="2093871"/>
                </a:lnTo>
                <a:close/>
                <a:moveTo>
                  <a:pt x="1151014" y="2434271"/>
                </a:moveTo>
                <a:lnTo>
                  <a:pt x="1157981" y="2432348"/>
                </a:lnTo>
                <a:lnTo>
                  <a:pt x="1157890" y="2426377"/>
                </a:lnTo>
                <a:lnTo>
                  <a:pt x="1155537" y="2424698"/>
                </a:lnTo>
                <a:lnTo>
                  <a:pt x="1152050" y="2431959"/>
                </a:lnTo>
                <a:close/>
                <a:moveTo>
                  <a:pt x="874894" y="3309892"/>
                </a:moveTo>
                <a:lnTo>
                  <a:pt x="895875" y="3317073"/>
                </a:lnTo>
                <a:lnTo>
                  <a:pt x="891227" y="3302770"/>
                </a:lnTo>
                <a:close/>
                <a:moveTo>
                  <a:pt x="944332" y="3088287"/>
                </a:moveTo>
                <a:lnTo>
                  <a:pt x="946108" y="3104172"/>
                </a:lnTo>
                <a:lnTo>
                  <a:pt x="949164" y="3105878"/>
                </a:lnTo>
                <a:lnTo>
                  <a:pt x="955989" y="3107074"/>
                </a:lnTo>
                <a:lnTo>
                  <a:pt x="958512" y="3108835"/>
                </a:lnTo>
                <a:lnTo>
                  <a:pt x="958875" y="3108292"/>
                </a:lnTo>
                <a:lnTo>
                  <a:pt x="960328" y="3098893"/>
                </a:lnTo>
                <a:close/>
                <a:moveTo>
                  <a:pt x="1815000" y="323628"/>
                </a:moveTo>
                <a:lnTo>
                  <a:pt x="1828816" y="327091"/>
                </a:lnTo>
                <a:lnTo>
                  <a:pt x="1854579" y="333595"/>
                </a:lnTo>
                <a:lnTo>
                  <a:pt x="1849220" y="330258"/>
                </a:lnTo>
                <a:lnTo>
                  <a:pt x="1824038" y="313712"/>
                </a:lnTo>
                <a:lnTo>
                  <a:pt x="1821602" y="316700"/>
                </a:lnTo>
                <a:close/>
                <a:moveTo>
                  <a:pt x="1587475" y="1042989"/>
                </a:moveTo>
                <a:lnTo>
                  <a:pt x="1585617" y="1053741"/>
                </a:lnTo>
                <a:lnTo>
                  <a:pt x="1584739" y="1058983"/>
                </a:lnTo>
                <a:lnTo>
                  <a:pt x="1586964" y="1067789"/>
                </a:lnTo>
                <a:lnTo>
                  <a:pt x="1593209" y="1072147"/>
                </a:lnTo>
                <a:lnTo>
                  <a:pt x="1594502" y="1071485"/>
                </a:lnTo>
                <a:lnTo>
                  <a:pt x="1595090" y="1058818"/>
                </a:lnTo>
                <a:lnTo>
                  <a:pt x="1598673" y="1042129"/>
                </a:lnTo>
                <a:lnTo>
                  <a:pt x="1597280" y="1040903"/>
                </a:lnTo>
                <a:close/>
                <a:moveTo>
                  <a:pt x="1555564" y="1144231"/>
                </a:moveTo>
                <a:lnTo>
                  <a:pt x="1556057" y="1148554"/>
                </a:lnTo>
                <a:lnTo>
                  <a:pt x="1560793" y="1145661"/>
                </a:lnTo>
                <a:close/>
                <a:moveTo>
                  <a:pt x="476892" y="4568062"/>
                </a:moveTo>
                <a:lnTo>
                  <a:pt x="477437" y="4589199"/>
                </a:lnTo>
                <a:lnTo>
                  <a:pt x="486058" y="4581596"/>
                </a:lnTo>
                <a:lnTo>
                  <a:pt x="491176" y="4573887"/>
                </a:lnTo>
                <a:lnTo>
                  <a:pt x="490178" y="4573175"/>
                </a:lnTo>
                <a:lnTo>
                  <a:pt x="486096" y="4568495"/>
                </a:lnTo>
                <a:lnTo>
                  <a:pt x="484404" y="4567828"/>
                </a:lnTo>
                <a:close/>
                <a:moveTo>
                  <a:pt x="887680" y="3263822"/>
                </a:moveTo>
                <a:lnTo>
                  <a:pt x="887872" y="3264562"/>
                </a:lnTo>
                <a:lnTo>
                  <a:pt x="890497" y="3262248"/>
                </a:lnTo>
                <a:lnTo>
                  <a:pt x="888789" y="3260338"/>
                </a:lnTo>
                <a:close/>
                <a:moveTo>
                  <a:pt x="1352042" y="1789445"/>
                </a:moveTo>
                <a:lnTo>
                  <a:pt x="1346763" y="1820760"/>
                </a:lnTo>
                <a:lnTo>
                  <a:pt x="1346036" y="1824821"/>
                </a:lnTo>
                <a:lnTo>
                  <a:pt x="1354093" y="1815182"/>
                </a:lnTo>
                <a:lnTo>
                  <a:pt x="1355063" y="1814333"/>
                </a:lnTo>
                <a:lnTo>
                  <a:pt x="1364923" y="1796408"/>
                </a:lnTo>
                <a:lnTo>
                  <a:pt x="1369502" y="1789957"/>
                </a:lnTo>
                <a:lnTo>
                  <a:pt x="1366825" y="1790253"/>
                </a:lnTo>
                <a:close/>
                <a:moveTo>
                  <a:pt x="877005" y="3297325"/>
                </a:moveTo>
                <a:lnTo>
                  <a:pt x="887680" y="3291854"/>
                </a:lnTo>
                <a:lnTo>
                  <a:pt x="886966" y="3289656"/>
                </a:lnTo>
                <a:lnTo>
                  <a:pt x="885362" y="3290719"/>
                </a:lnTo>
                <a:lnTo>
                  <a:pt x="878226" y="3293494"/>
                </a:lnTo>
                <a:close/>
                <a:moveTo>
                  <a:pt x="1059601" y="2715667"/>
                </a:moveTo>
                <a:lnTo>
                  <a:pt x="1068754" y="2736414"/>
                </a:lnTo>
                <a:lnTo>
                  <a:pt x="1068905" y="2738918"/>
                </a:lnTo>
                <a:lnTo>
                  <a:pt x="1075085" y="2735339"/>
                </a:lnTo>
                <a:lnTo>
                  <a:pt x="1094610" y="2725768"/>
                </a:lnTo>
                <a:lnTo>
                  <a:pt x="1095426" y="2722905"/>
                </a:lnTo>
                <a:cubicBezTo>
                  <a:pt x="1098244" y="2713808"/>
                  <a:pt x="1100494" y="2707145"/>
                  <a:pt x="1101351" y="2704745"/>
                </a:cubicBezTo>
                <a:cubicBezTo>
                  <a:pt x="1102208" y="2702347"/>
                  <a:pt x="1102583" y="2703582"/>
                  <a:pt x="1102615" y="2707094"/>
                </a:cubicBezTo>
                <a:lnTo>
                  <a:pt x="1101874" y="2722207"/>
                </a:lnTo>
                <a:lnTo>
                  <a:pt x="1106782" y="2719801"/>
                </a:lnTo>
                <a:lnTo>
                  <a:pt x="1109175" y="2718809"/>
                </a:lnTo>
                <a:lnTo>
                  <a:pt x="1109159" y="2718768"/>
                </a:lnTo>
                <a:lnTo>
                  <a:pt x="1109887" y="2703078"/>
                </a:lnTo>
                <a:lnTo>
                  <a:pt x="1098754" y="2699408"/>
                </a:lnTo>
                <a:lnTo>
                  <a:pt x="1083458" y="2692263"/>
                </a:lnTo>
                <a:lnTo>
                  <a:pt x="1062763" y="2706309"/>
                </a:lnTo>
                <a:close/>
                <a:moveTo>
                  <a:pt x="930098" y="3126683"/>
                </a:moveTo>
                <a:lnTo>
                  <a:pt x="932946" y="3138535"/>
                </a:lnTo>
                <a:lnTo>
                  <a:pt x="933173" y="3137282"/>
                </a:lnTo>
                <a:lnTo>
                  <a:pt x="933373" y="3137418"/>
                </a:lnTo>
                <a:lnTo>
                  <a:pt x="932054" y="3125724"/>
                </a:lnTo>
                <a:close/>
                <a:moveTo>
                  <a:pt x="1511541" y="1280127"/>
                </a:moveTo>
                <a:lnTo>
                  <a:pt x="1509743" y="1294687"/>
                </a:lnTo>
                <a:lnTo>
                  <a:pt x="1504452" y="1313208"/>
                </a:lnTo>
                <a:lnTo>
                  <a:pt x="1506031" y="1314481"/>
                </a:lnTo>
                <a:lnTo>
                  <a:pt x="1506525" y="1320427"/>
                </a:lnTo>
                <a:lnTo>
                  <a:pt x="1512117" y="1315537"/>
                </a:lnTo>
                <a:cubicBezTo>
                  <a:pt x="1520870" y="1308144"/>
                  <a:pt x="1531225" y="1299591"/>
                  <a:pt x="1537906" y="1292793"/>
                </a:cubicBezTo>
                <a:lnTo>
                  <a:pt x="1543024" y="1285083"/>
                </a:lnTo>
                <a:lnTo>
                  <a:pt x="1542026" y="1284371"/>
                </a:lnTo>
                <a:lnTo>
                  <a:pt x="1537945" y="1279692"/>
                </a:lnTo>
                <a:lnTo>
                  <a:pt x="1536251" y="1279024"/>
                </a:lnTo>
                <a:cubicBezTo>
                  <a:pt x="1531380" y="1278718"/>
                  <a:pt x="1524942" y="1279067"/>
                  <a:pt x="1518301" y="1279582"/>
                </a:cubicBezTo>
                <a:close/>
                <a:moveTo>
                  <a:pt x="969607" y="3000343"/>
                </a:moveTo>
                <a:lnTo>
                  <a:pt x="970630" y="3013353"/>
                </a:lnTo>
                <a:lnTo>
                  <a:pt x="972250" y="3021811"/>
                </a:lnTo>
                <a:lnTo>
                  <a:pt x="976662" y="2993288"/>
                </a:lnTo>
                <a:close/>
                <a:moveTo>
                  <a:pt x="1776975" y="435632"/>
                </a:moveTo>
                <a:lnTo>
                  <a:pt x="1776643" y="439394"/>
                </a:lnTo>
                <a:lnTo>
                  <a:pt x="1776457" y="453861"/>
                </a:lnTo>
                <a:lnTo>
                  <a:pt x="1779668" y="449070"/>
                </a:lnTo>
                <a:lnTo>
                  <a:pt x="1787473" y="439209"/>
                </a:lnTo>
                <a:lnTo>
                  <a:pt x="1787452" y="437852"/>
                </a:lnTo>
                <a:close/>
                <a:moveTo>
                  <a:pt x="1399546" y="1633004"/>
                </a:moveTo>
                <a:lnTo>
                  <a:pt x="1400880" y="1635444"/>
                </a:lnTo>
                <a:lnTo>
                  <a:pt x="1400130" y="1631478"/>
                </a:lnTo>
                <a:close/>
                <a:moveTo>
                  <a:pt x="1297633" y="1956441"/>
                </a:moveTo>
                <a:lnTo>
                  <a:pt x="1297736" y="1957925"/>
                </a:lnTo>
                <a:lnTo>
                  <a:pt x="1303281" y="1956358"/>
                </a:lnTo>
                <a:lnTo>
                  <a:pt x="1303212" y="1956146"/>
                </a:lnTo>
                <a:close/>
                <a:moveTo>
                  <a:pt x="1097273" y="2592057"/>
                </a:moveTo>
                <a:lnTo>
                  <a:pt x="1098634" y="2592736"/>
                </a:lnTo>
                <a:lnTo>
                  <a:pt x="1106327" y="2596434"/>
                </a:lnTo>
                <a:lnTo>
                  <a:pt x="1108465" y="2594549"/>
                </a:lnTo>
                <a:lnTo>
                  <a:pt x="1105838" y="2585768"/>
                </a:lnTo>
                <a:close/>
                <a:moveTo>
                  <a:pt x="1598122" y="1001003"/>
                </a:moveTo>
                <a:lnTo>
                  <a:pt x="1598372" y="1001570"/>
                </a:lnTo>
                <a:lnTo>
                  <a:pt x="1599882" y="1000249"/>
                </a:lnTo>
                <a:lnTo>
                  <a:pt x="1599215" y="999495"/>
                </a:lnTo>
                <a:lnTo>
                  <a:pt x="1598387" y="1000220"/>
                </a:lnTo>
                <a:close/>
                <a:moveTo>
                  <a:pt x="1093111" y="2604085"/>
                </a:moveTo>
                <a:lnTo>
                  <a:pt x="1093766" y="2607500"/>
                </a:lnTo>
                <a:lnTo>
                  <a:pt x="1095224" y="2606225"/>
                </a:lnTo>
                <a:lnTo>
                  <a:pt x="1096664" y="2604955"/>
                </a:lnTo>
                <a:close/>
                <a:moveTo>
                  <a:pt x="1394566" y="1646965"/>
                </a:moveTo>
                <a:lnTo>
                  <a:pt x="1401200" y="1646863"/>
                </a:lnTo>
                <a:lnTo>
                  <a:pt x="1402798" y="1645613"/>
                </a:lnTo>
                <a:lnTo>
                  <a:pt x="1401301" y="1637686"/>
                </a:lnTo>
                <a:lnTo>
                  <a:pt x="1396049" y="1645981"/>
                </a:lnTo>
                <a:close/>
                <a:moveTo>
                  <a:pt x="1354902" y="1772474"/>
                </a:moveTo>
                <a:lnTo>
                  <a:pt x="1353953" y="1778106"/>
                </a:lnTo>
                <a:lnTo>
                  <a:pt x="1375878" y="1780972"/>
                </a:lnTo>
                <a:lnTo>
                  <a:pt x="1380806" y="1774026"/>
                </a:lnTo>
                <a:lnTo>
                  <a:pt x="1373438" y="1769255"/>
                </a:lnTo>
                <a:close/>
                <a:moveTo>
                  <a:pt x="1380939" y="1689592"/>
                </a:moveTo>
                <a:lnTo>
                  <a:pt x="1389034" y="1702273"/>
                </a:lnTo>
                <a:lnTo>
                  <a:pt x="1409424" y="1693429"/>
                </a:lnTo>
                <a:lnTo>
                  <a:pt x="1416492" y="1690353"/>
                </a:lnTo>
                <a:lnTo>
                  <a:pt x="1408862" y="1682437"/>
                </a:lnTo>
                <a:cubicBezTo>
                  <a:pt x="1407647" y="1679635"/>
                  <a:pt x="1406867" y="1675729"/>
                  <a:pt x="1406260" y="1671129"/>
                </a:cubicBezTo>
                <a:lnTo>
                  <a:pt x="1406067" y="1669219"/>
                </a:lnTo>
                <a:lnTo>
                  <a:pt x="1394399" y="1680457"/>
                </a:lnTo>
                <a:close/>
                <a:moveTo>
                  <a:pt x="1680628" y="736024"/>
                </a:moveTo>
                <a:lnTo>
                  <a:pt x="1682316" y="742529"/>
                </a:lnTo>
                <a:lnTo>
                  <a:pt x="1682575" y="742347"/>
                </a:lnTo>
                <a:lnTo>
                  <a:pt x="1681793" y="735409"/>
                </a:lnTo>
                <a:close/>
                <a:moveTo>
                  <a:pt x="532960" y="4377740"/>
                </a:moveTo>
                <a:lnTo>
                  <a:pt x="535834" y="4402327"/>
                </a:lnTo>
                <a:lnTo>
                  <a:pt x="538651" y="4427497"/>
                </a:lnTo>
                <a:lnTo>
                  <a:pt x="548397" y="4429203"/>
                </a:lnTo>
                <a:cubicBezTo>
                  <a:pt x="552708" y="4430997"/>
                  <a:pt x="557130" y="4433978"/>
                  <a:pt x="561780" y="4438541"/>
                </a:cubicBezTo>
                <a:lnTo>
                  <a:pt x="564272" y="4441860"/>
                </a:lnTo>
                <a:lnTo>
                  <a:pt x="571936" y="4434690"/>
                </a:lnTo>
                <a:cubicBezTo>
                  <a:pt x="583143" y="4425024"/>
                  <a:pt x="595968" y="4415854"/>
                  <a:pt x="609031" y="4407499"/>
                </a:cubicBezTo>
                <a:lnTo>
                  <a:pt x="618501" y="4402017"/>
                </a:lnTo>
                <a:lnTo>
                  <a:pt x="606405" y="4403949"/>
                </a:lnTo>
                <a:cubicBezTo>
                  <a:pt x="602362" y="4401821"/>
                  <a:pt x="602644" y="4396797"/>
                  <a:pt x="610146" y="4390116"/>
                </a:cubicBezTo>
                <a:lnTo>
                  <a:pt x="620807" y="4383900"/>
                </a:lnTo>
                <a:lnTo>
                  <a:pt x="594630" y="4381988"/>
                </a:lnTo>
                <a:cubicBezTo>
                  <a:pt x="584351" y="4381282"/>
                  <a:pt x="573014" y="4380520"/>
                  <a:pt x="561847" y="4379759"/>
                </a:cubicBezTo>
                <a:close/>
                <a:moveTo>
                  <a:pt x="456555" y="4620078"/>
                </a:moveTo>
                <a:lnTo>
                  <a:pt x="458638" y="4621552"/>
                </a:lnTo>
                <a:lnTo>
                  <a:pt x="460811" y="4619128"/>
                </a:lnTo>
                <a:close/>
                <a:moveTo>
                  <a:pt x="925428" y="3128975"/>
                </a:moveTo>
                <a:lnTo>
                  <a:pt x="931642" y="3145031"/>
                </a:lnTo>
                <a:lnTo>
                  <a:pt x="932838" y="3144819"/>
                </a:lnTo>
                <a:lnTo>
                  <a:pt x="932173" y="3142795"/>
                </a:lnTo>
                <a:lnTo>
                  <a:pt x="932590" y="3140493"/>
                </a:lnTo>
                <a:lnTo>
                  <a:pt x="930391" y="3134702"/>
                </a:lnTo>
                <a:lnTo>
                  <a:pt x="927985" y="3127720"/>
                </a:lnTo>
                <a:close/>
                <a:moveTo>
                  <a:pt x="352784" y="4946767"/>
                </a:moveTo>
                <a:lnTo>
                  <a:pt x="376540" y="4959592"/>
                </a:lnTo>
                <a:lnTo>
                  <a:pt x="376716" y="4950292"/>
                </a:lnTo>
                <a:lnTo>
                  <a:pt x="379115" y="4937768"/>
                </a:lnTo>
                <a:lnTo>
                  <a:pt x="364143" y="4942788"/>
                </a:lnTo>
                <a:close/>
                <a:moveTo>
                  <a:pt x="1778478" y="418617"/>
                </a:moveTo>
                <a:lnTo>
                  <a:pt x="1777878" y="425419"/>
                </a:lnTo>
                <a:lnTo>
                  <a:pt x="1787299" y="427796"/>
                </a:lnTo>
                <a:lnTo>
                  <a:pt x="1787139" y="417240"/>
                </a:lnTo>
                <a:lnTo>
                  <a:pt x="1787388" y="412090"/>
                </a:lnTo>
                <a:lnTo>
                  <a:pt x="1783602" y="414870"/>
                </a:lnTo>
                <a:close/>
                <a:moveTo>
                  <a:pt x="1488482" y="1339081"/>
                </a:moveTo>
                <a:lnTo>
                  <a:pt x="1489427" y="1346431"/>
                </a:lnTo>
                <a:lnTo>
                  <a:pt x="1489828" y="1337785"/>
                </a:lnTo>
                <a:close/>
                <a:moveTo>
                  <a:pt x="445808" y="4646759"/>
                </a:moveTo>
                <a:lnTo>
                  <a:pt x="449963" y="4654247"/>
                </a:lnTo>
                <a:lnTo>
                  <a:pt x="473788" y="4653541"/>
                </a:lnTo>
                <a:lnTo>
                  <a:pt x="479175" y="4652019"/>
                </a:lnTo>
                <a:lnTo>
                  <a:pt x="476696" y="4647554"/>
                </a:lnTo>
                <a:lnTo>
                  <a:pt x="471840" y="4649997"/>
                </a:lnTo>
                <a:lnTo>
                  <a:pt x="474129" y="4644220"/>
                </a:lnTo>
                <a:lnTo>
                  <a:pt x="459765" y="4632602"/>
                </a:lnTo>
                <a:lnTo>
                  <a:pt x="446506" y="4646053"/>
                </a:lnTo>
                <a:close/>
                <a:moveTo>
                  <a:pt x="1241293" y="2118440"/>
                </a:moveTo>
                <a:lnTo>
                  <a:pt x="1243425" y="2127314"/>
                </a:lnTo>
                <a:lnTo>
                  <a:pt x="1243719" y="2129287"/>
                </a:lnTo>
                <a:lnTo>
                  <a:pt x="1250166" y="2124779"/>
                </a:lnTo>
                <a:lnTo>
                  <a:pt x="1250300" y="2122005"/>
                </a:lnTo>
                <a:lnTo>
                  <a:pt x="1246289" y="2114824"/>
                </a:lnTo>
                <a:lnTo>
                  <a:pt x="1246087" y="2115271"/>
                </a:lnTo>
                <a:close/>
                <a:moveTo>
                  <a:pt x="1433764" y="1507219"/>
                </a:moveTo>
                <a:lnTo>
                  <a:pt x="1438671" y="1526617"/>
                </a:lnTo>
                <a:lnTo>
                  <a:pt x="1472776" y="1526962"/>
                </a:lnTo>
                <a:lnTo>
                  <a:pt x="1476901" y="1527047"/>
                </a:lnTo>
                <a:lnTo>
                  <a:pt x="1466122" y="1520594"/>
                </a:lnTo>
                <a:lnTo>
                  <a:pt x="1465131" y="1519769"/>
                </a:lnTo>
                <a:lnTo>
                  <a:pt x="1445886" y="1512831"/>
                </a:lnTo>
                <a:close/>
                <a:moveTo>
                  <a:pt x="1021917" y="2814177"/>
                </a:moveTo>
                <a:lnTo>
                  <a:pt x="1023423" y="2819990"/>
                </a:lnTo>
                <a:lnTo>
                  <a:pt x="1024651" y="2816327"/>
                </a:lnTo>
                <a:lnTo>
                  <a:pt x="1022907" y="2815743"/>
                </a:lnTo>
                <a:close/>
                <a:moveTo>
                  <a:pt x="1370735" y="1705825"/>
                </a:moveTo>
                <a:lnTo>
                  <a:pt x="1372335" y="1709451"/>
                </a:lnTo>
                <a:lnTo>
                  <a:pt x="1373771" y="1708836"/>
                </a:lnTo>
                <a:close/>
                <a:moveTo>
                  <a:pt x="1116500" y="2512686"/>
                </a:moveTo>
                <a:lnTo>
                  <a:pt x="1114397" y="2519589"/>
                </a:lnTo>
                <a:lnTo>
                  <a:pt x="1118206" y="2517638"/>
                </a:lnTo>
                <a:close/>
                <a:moveTo>
                  <a:pt x="1272742" y="2016636"/>
                </a:moveTo>
                <a:lnTo>
                  <a:pt x="1291572" y="2018778"/>
                </a:lnTo>
                <a:lnTo>
                  <a:pt x="1287661" y="2001154"/>
                </a:lnTo>
                <a:lnTo>
                  <a:pt x="1280245" y="2008654"/>
                </a:lnTo>
                <a:lnTo>
                  <a:pt x="1278319" y="2012950"/>
                </a:lnTo>
                <a:close/>
                <a:moveTo>
                  <a:pt x="1132021" y="2463181"/>
                </a:moveTo>
                <a:lnTo>
                  <a:pt x="1138675" y="2474724"/>
                </a:lnTo>
                <a:lnTo>
                  <a:pt x="1158242" y="2475050"/>
                </a:lnTo>
                <a:lnTo>
                  <a:pt x="1161795" y="2470799"/>
                </a:lnTo>
                <a:lnTo>
                  <a:pt x="1160667" y="2460807"/>
                </a:lnTo>
                <a:lnTo>
                  <a:pt x="1157996" y="2461846"/>
                </a:lnTo>
                <a:cubicBezTo>
                  <a:pt x="1147898" y="2464958"/>
                  <a:pt x="1139015" y="2466134"/>
                  <a:pt x="1139375" y="2463262"/>
                </a:cubicBezTo>
                <a:cubicBezTo>
                  <a:pt x="1139511" y="2462185"/>
                  <a:pt x="1141366" y="2460088"/>
                  <a:pt x="1144282" y="2457337"/>
                </a:cubicBezTo>
                <a:lnTo>
                  <a:pt x="1144729" y="2456946"/>
                </a:lnTo>
                <a:close/>
                <a:moveTo>
                  <a:pt x="1514337" y="1248591"/>
                </a:moveTo>
                <a:lnTo>
                  <a:pt x="1514057" y="1254291"/>
                </a:lnTo>
                <a:lnTo>
                  <a:pt x="1513808" y="1256996"/>
                </a:lnTo>
                <a:lnTo>
                  <a:pt x="1522137" y="1251908"/>
                </a:lnTo>
                <a:lnTo>
                  <a:pt x="1521386" y="1249955"/>
                </a:lnTo>
                <a:lnTo>
                  <a:pt x="1521674" y="1243741"/>
                </a:lnTo>
                <a:close/>
                <a:moveTo>
                  <a:pt x="499555" y="4470013"/>
                </a:moveTo>
                <a:lnTo>
                  <a:pt x="503604" y="4504647"/>
                </a:lnTo>
                <a:lnTo>
                  <a:pt x="503643" y="4504999"/>
                </a:lnTo>
                <a:lnTo>
                  <a:pt x="519040" y="4487849"/>
                </a:lnTo>
                <a:lnTo>
                  <a:pt x="527930" y="4478568"/>
                </a:lnTo>
                <a:lnTo>
                  <a:pt x="524463" y="4447854"/>
                </a:lnTo>
                <a:lnTo>
                  <a:pt x="510174" y="4454864"/>
                </a:lnTo>
                <a:close/>
                <a:moveTo>
                  <a:pt x="1122954" y="2490501"/>
                </a:moveTo>
                <a:lnTo>
                  <a:pt x="1118422" y="2506368"/>
                </a:lnTo>
                <a:lnTo>
                  <a:pt x="1118123" y="2507351"/>
                </a:lnTo>
                <a:lnTo>
                  <a:pt x="1119677" y="2513494"/>
                </a:lnTo>
                <a:lnTo>
                  <a:pt x="1120281" y="2516008"/>
                </a:lnTo>
                <a:lnTo>
                  <a:pt x="1135015" y="2501372"/>
                </a:lnTo>
                <a:lnTo>
                  <a:pt x="1132285" y="2494208"/>
                </a:lnTo>
                <a:lnTo>
                  <a:pt x="1129867" y="2488996"/>
                </a:lnTo>
                <a:close/>
                <a:moveTo>
                  <a:pt x="1361989" y="1731088"/>
                </a:moveTo>
                <a:lnTo>
                  <a:pt x="1360756" y="1738215"/>
                </a:lnTo>
                <a:lnTo>
                  <a:pt x="1364311" y="1736158"/>
                </a:lnTo>
                <a:close/>
                <a:moveTo>
                  <a:pt x="531690" y="4366883"/>
                </a:moveTo>
                <a:lnTo>
                  <a:pt x="532430" y="4373217"/>
                </a:lnTo>
                <a:lnTo>
                  <a:pt x="549506" y="4372941"/>
                </a:lnTo>
                <a:lnTo>
                  <a:pt x="549838" y="4369098"/>
                </a:lnTo>
                <a:lnTo>
                  <a:pt x="551399" y="4359656"/>
                </a:lnTo>
                <a:lnTo>
                  <a:pt x="538030" y="4364567"/>
                </a:lnTo>
                <a:close/>
                <a:moveTo>
                  <a:pt x="458388" y="4599405"/>
                </a:moveTo>
                <a:lnTo>
                  <a:pt x="460608" y="4604042"/>
                </a:lnTo>
                <a:lnTo>
                  <a:pt x="465321" y="4599886"/>
                </a:lnTo>
                <a:close/>
                <a:moveTo>
                  <a:pt x="996847" y="2889012"/>
                </a:moveTo>
                <a:lnTo>
                  <a:pt x="997331" y="2889246"/>
                </a:lnTo>
                <a:lnTo>
                  <a:pt x="1001654" y="2893912"/>
                </a:lnTo>
                <a:lnTo>
                  <a:pt x="1003643" y="2886049"/>
                </a:lnTo>
                <a:close/>
                <a:moveTo>
                  <a:pt x="1560458" y="1099599"/>
                </a:moveTo>
                <a:lnTo>
                  <a:pt x="1562146" y="1106104"/>
                </a:lnTo>
                <a:lnTo>
                  <a:pt x="1562406" y="1105924"/>
                </a:lnTo>
                <a:lnTo>
                  <a:pt x="1561623" y="1098984"/>
                </a:lnTo>
                <a:close/>
                <a:moveTo>
                  <a:pt x="1673617" y="739732"/>
                </a:moveTo>
                <a:lnTo>
                  <a:pt x="1674651" y="744700"/>
                </a:lnTo>
                <a:lnTo>
                  <a:pt x="1675977" y="756042"/>
                </a:lnTo>
                <a:lnTo>
                  <a:pt x="1679197" y="754462"/>
                </a:lnTo>
                <a:lnTo>
                  <a:pt x="1674294" y="739375"/>
                </a:lnTo>
                <a:close/>
                <a:moveTo>
                  <a:pt x="440796" y="4651823"/>
                </a:moveTo>
                <a:lnTo>
                  <a:pt x="441840" y="4654487"/>
                </a:lnTo>
                <a:lnTo>
                  <a:pt x="442467" y="4654468"/>
                </a:lnTo>
                <a:lnTo>
                  <a:pt x="441263" y="4651349"/>
                </a:lnTo>
                <a:close/>
                <a:moveTo>
                  <a:pt x="1469404" y="1386413"/>
                </a:moveTo>
                <a:lnTo>
                  <a:pt x="1469678" y="1387034"/>
                </a:lnTo>
                <a:lnTo>
                  <a:pt x="1470298" y="1397315"/>
                </a:lnTo>
                <a:lnTo>
                  <a:pt x="1487561" y="1383349"/>
                </a:lnTo>
                <a:lnTo>
                  <a:pt x="1486592" y="1381886"/>
                </a:lnTo>
                <a:lnTo>
                  <a:pt x="1486071" y="1381903"/>
                </a:lnTo>
                <a:lnTo>
                  <a:pt x="1472848" y="1382968"/>
                </a:lnTo>
                <a:close/>
                <a:moveTo>
                  <a:pt x="371231" y="4871626"/>
                </a:moveTo>
                <a:lnTo>
                  <a:pt x="375429" y="4876341"/>
                </a:lnTo>
                <a:lnTo>
                  <a:pt x="389541" y="4892988"/>
                </a:lnTo>
                <a:lnTo>
                  <a:pt x="392357" y="4884256"/>
                </a:lnTo>
                <a:lnTo>
                  <a:pt x="392405" y="4884133"/>
                </a:lnTo>
                <a:close/>
                <a:moveTo>
                  <a:pt x="1338587" y="1799804"/>
                </a:moveTo>
                <a:lnTo>
                  <a:pt x="1343613" y="1806797"/>
                </a:lnTo>
                <a:lnTo>
                  <a:pt x="1344092" y="1800971"/>
                </a:lnTo>
                <a:lnTo>
                  <a:pt x="1340301" y="1800263"/>
                </a:lnTo>
                <a:close/>
                <a:moveTo>
                  <a:pt x="1698729" y="655533"/>
                </a:moveTo>
                <a:lnTo>
                  <a:pt x="1699368" y="663660"/>
                </a:lnTo>
                <a:lnTo>
                  <a:pt x="1699830" y="664862"/>
                </a:lnTo>
                <a:lnTo>
                  <a:pt x="1700320" y="664806"/>
                </a:lnTo>
                <a:lnTo>
                  <a:pt x="1702803" y="651461"/>
                </a:lnTo>
                <a:close/>
                <a:moveTo>
                  <a:pt x="1301007" y="1917962"/>
                </a:moveTo>
                <a:lnTo>
                  <a:pt x="1306535" y="1939276"/>
                </a:lnTo>
                <a:lnTo>
                  <a:pt x="1319239" y="1948142"/>
                </a:lnTo>
                <a:lnTo>
                  <a:pt x="1321537" y="1951198"/>
                </a:lnTo>
                <a:lnTo>
                  <a:pt x="1322216" y="1951008"/>
                </a:lnTo>
                <a:lnTo>
                  <a:pt x="1324519" y="1948852"/>
                </a:lnTo>
                <a:lnTo>
                  <a:pt x="1324833" y="1945042"/>
                </a:lnTo>
                <a:lnTo>
                  <a:pt x="1326792" y="1928048"/>
                </a:lnTo>
                <a:lnTo>
                  <a:pt x="1324261" y="1918525"/>
                </a:lnTo>
                <a:lnTo>
                  <a:pt x="1319891" y="1898833"/>
                </a:lnTo>
                <a:lnTo>
                  <a:pt x="1311478" y="1907341"/>
                </a:lnTo>
                <a:close/>
                <a:moveTo>
                  <a:pt x="1654083" y="796647"/>
                </a:moveTo>
                <a:lnTo>
                  <a:pt x="1652677" y="822820"/>
                </a:lnTo>
                <a:lnTo>
                  <a:pt x="1659497" y="812645"/>
                </a:lnTo>
                <a:lnTo>
                  <a:pt x="1667302" y="802784"/>
                </a:lnTo>
                <a:lnTo>
                  <a:pt x="1667294" y="802284"/>
                </a:lnTo>
                <a:lnTo>
                  <a:pt x="1665378" y="803697"/>
                </a:lnTo>
                <a:cubicBezTo>
                  <a:pt x="1662855" y="802751"/>
                  <a:pt x="1659463" y="800365"/>
                  <a:pt x="1655530" y="796963"/>
                </a:cubicBezTo>
                <a:lnTo>
                  <a:pt x="1654635" y="796086"/>
                </a:lnTo>
                <a:close/>
                <a:moveTo>
                  <a:pt x="1677053" y="722238"/>
                </a:moveTo>
                <a:lnTo>
                  <a:pt x="1677193" y="722776"/>
                </a:lnTo>
                <a:lnTo>
                  <a:pt x="1680267" y="721907"/>
                </a:lnTo>
                <a:lnTo>
                  <a:pt x="1680135" y="720725"/>
                </a:lnTo>
                <a:close/>
                <a:moveTo>
                  <a:pt x="925161" y="3106955"/>
                </a:moveTo>
                <a:lnTo>
                  <a:pt x="925843" y="3109651"/>
                </a:lnTo>
                <a:lnTo>
                  <a:pt x="930616" y="3108334"/>
                </a:lnTo>
                <a:lnTo>
                  <a:pt x="930525" y="3102362"/>
                </a:lnTo>
                <a:lnTo>
                  <a:pt x="928172" y="3100685"/>
                </a:lnTo>
                <a:close/>
                <a:moveTo>
                  <a:pt x="1437950" y="1478788"/>
                </a:moveTo>
                <a:lnTo>
                  <a:pt x="1437265" y="1482834"/>
                </a:lnTo>
                <a:lnTo>
                  <a:pt x="1434375" y="1498949"/>
                </a:lnTo>
                <a:lnTo>
                  <a:pt x="1434934" y="1499051"/>
                </a:lnTo>
                <a:lnTo>
                  <a:pt x="1452475" y="1502756"/>
                </a:lnTo>
                <a:lnTo>
                  <a:pt x="1450022" y="1488664"/>
                </a:lnTo>
                <a:cubicBezTo>
                  <a:pt x="1451899" y="1482100"/>
                  <a:pt x="1456310" y="1477556"/>
                  <a:pt x="1461460" y="1479149"/>
                </a:cubicBezTo>
                <a:cubicBezTo>
                  <a:pt x="1466611" y="1480741"/>
                  <a:pt x="1475564" y="1487879"/>
                  <a:pt x="1485520" y="1497336"/>
                </a:cubicBezTo>
                <a:lnTo>
                  <a:pt x="1503054" y="1516041"/>
                </a:lnTo>
                <a:lnTo>
                  <a:pt x="1512793" y="1517700"/>
                </a:lnTo>
                <a:lnTo>
                  <a:pt x="1531856" y="1505417"/>
                </a:lnTo>
                <a:lnTo>
                  <a:pt x="1538567" y="1503937"/>
                </a:lnTo>
                <a:lnTo>
                  <a:pt x="1539188" y="1490558"/>
                </a:lnTo>
                <a:lnTo>
                  <a:pt x="1525614" y="1495308"/>
                </a:lnTo>
                <a:cubicBezTo>
                  <a:pt x="1518873" y="1496817"/>
                  <a:pt x="1513943" y="1496940"/>
                  <a:pt x="1514213" y="1494786"/>
                </a:cubicBezTo>
                <a:cubicBezTo>
                  <a:pt x="1514485" y="1492631"/>
                  <a:pt x="1521634" y="1486400"/>
                  <a:pt x="1530387" y="1479007"/>
                </a:cubicBezTo>
                <a:lnTo>
                  <a:pt x="1542469" y="1468353"/>
                </a:lnTo>
                <a:lnTo>
                  <a:pt x="1542589" y="1467791"/>
                </a:lnTo>
                <a:lnTo>
                  <a:pt x="1539061" y="1463555"/>
                </a:lnTo>
                <a:lnTo>
                  <a:pt x="1529438" y="1461326"/>
                </a:lnTo>
                <a:lnTo>
                  <a:pt x="1509687" y="1472468"/>
                </a:lnTo>
                <a:cubicBezTo>
                  <a:pt x="1490123" y="1482274"/>
                  <a:pt x="1476238" y="1475542"/>
                  <a:pt x="1491243" y="1462178"/>
                </a:cubicBezTo>
                <a:lnTo>
                  <a:pt x="1501904" y="1455963"/>
                </a:lnTo>
                <a:lnTo>
                  <a:pt x="1475726" y="1454051"/>
                </a:lnTo>
                <a:lnTo>
                  <a:pt x="1461551" y="1453074"/>
                </a:lnTo>
                <a:lnTo>
                  <a:pt x="1442330" y="1473802"/>
                </a:lnTo>
                <a:close/>
                <a:moveTo>
                  <a:pt x="1338032" y="1795968"/>
                </a:moveTo>
                <a:lnTo>
                  <a:pt x="1344214" y="1799050"/>
                </a:lnTo>
                <a:lnTo>
                  <a:pt x="1344248" y="1799072"/>
                </a:lnTo>
                <a:lnTo>
                  <a:pt x="1345070" y="1789065"/>
                </a:lnTo>
                <a:lnTo>
                  <a:pt x="1344886" y="1789055"/>
                </a:lnTo>
                <a:lnTo>
                  <a:pt x="1340422" y="1794135"/>
                </a:lnTo>
                <a:close/>
                <a:moveTo>
                  <a:pt x="1780419" y="390133"/>
                </a:moveTo>
                <a:lnTo>
                  <a:pt x="1780184" y="399305"/>
                </a:lnTo>
                <a:lnTo>
                  <a:pt x="1780173" y="399435"/>
                </a:lnTo>
                <a:lnTo>
                  <a:pt x="1781872" y="399865"/>
                </a:lnTo>
                <a:lnTo>
                  <a:pt x="1786371" y="397259"/>
                </a:lnTo>
                <a:lnTo>
                  <a:pt x="1788147" y="396388"/>
                </a:lnTo>
                <a:lnTo>
                  <a:pt x="1788203" y="395248"/>
                </a:lnTo>
                <a:close/>
                <a:moveTo>
                  <a:pt x="1295293" y="1929783"/>
                </a:moveTo>
                <a:lnTo>
                  <a:pt x="1296111" y="1937097"/>
                </a:lnTo>
                <a:lnTo>
                  <a:pt x="1297555" y="1937350"/>
                </a:lnTo>
                <a:close/>
                <a:moveTo>
                  <a:pt x="476419" y="4528645"/>
                </a:moveTo>
                <a:lnTo>
                  <a:pt x="476297" y="4535756"/>
                </a:lnTo>
                <a:lnTo>
                  <a:pt x="479155" y="4532459"/>
                </a:lnTo>
                <a:close/>
                <a:moveTo>
                  <a:pt x="968129" y="2967192"/>
                </a:moveTo>
                <a:lnTo>
                  <a:pt x="968544" y="2973195"/>
                </a:lnTo>
                <a:lnTo>
                  <a:pt x="968820" y="2985418"/>
                </a:lnTo>
                <a:lnTo>
                  <a:pt x="976313" y="2977598"/>
                </a:lnTo>
                <a:lnTo>
                  <a:pt x="969499" y="2967120"/>
                </a:lnTo>
                <a:close/>
                <a:moveTo>
                  <a:pt x="446619" y="4621972"/>
                </a:moveTo>
                <a:lnTo>
                  <a:pt x="444207" y="4629900"/>
                </a:lnTo>
                <a:lnTo>
                  <a:pt x="444067" y="4638075"/>
                </a:lnTo>
                <a:lnTo>
                  <a:pt x="451505" y="4629497"/>
                </a:lnTo>
                <a:lnTo>
                  <a:pt x="453364" y="4627426"/>
                </a:lnTo>
                <a:close/>
                <a:moveTo>
                  <a:pt x="452196" y="4603442"/>
                </a:moveTo>
                <a:lnTo>
                  <a:pt x="451236" y="4606804"/>
                </a:lnTo>
                <a:lnTo>
                  <a:pt x="450245" y="4610063"/>
                </a:lnTo>
                <a:lnTo>
                  <a:pt x="453947" y="4609871"/>
                </a:lnTo>
                <a:lnTo>
                  <a:pt x="455171" y="4608800"/>
                </a:lnTo>
                <a:close/>
                <a:moveTo>
                  <a:pt x="977990" y="2933817"/>
                </a:moveTo>
                <a:lnTo>
                  <a:pt x="987429" y="2950178"/>
                </a:lnTo>
                <a:lnTo>
                  <a:pt x="987482" y="2949969"/>
                </a:lnTo>
                <a:lnTo>
                  <a:pt x="983385" y="2936270"/>
                </a:lnTo>
                <a:lnTo>
                  <a:pt x="978023" y="2933785"/>
                </a:lnTo>
                <a:close/>
                <a:moveTo>
                  <a:pt x="1418518" y="1534616"/>
                </a:moveTo>
                <a:lnTo>
                  <a:pt x="1428078" y="1545416"/>
                </a:lnTo>
                <a:lnTo>
                  <a:pt x="1434361" y="1552400"/>
                </a:lnTo>
                <a:lnTo>
                  <a:pt x="1437568" y="1550827"/>
                </a:lnTo>
                <a:lnTo>
                  <a:pt x="1443406" y="1548407"/>
                </a:lnTo>
                <a:lnTo>
                  <a:pt x="1440382" y="1540448"/>
                </a:lnTo>
                <a:lnTo>
                  <a:pt x="1438116" y="1533791"/>
                </a:lnTo>
                <a:close/>
                <a:moveTo>
                  <a:pt x="1333113" y="1805711"/>
                </a:moveTo>
                <a:lnTo>
                  <a:pt x="1334634" y="1811571"/>
                </a:lnTo>
                <a:lnTo>
                  <a:pt x="1339928" y="1832128"/>
                </a:lnTo>
                <a:lnTo>
                  <a:pt x="1341707" y="1830000"/>
                </a:lnTo>
                <a:lnTo>
                  <a:pt x="1343330" y="1810245"/>
                </a:lnTo>
                <a:lnTo>
                  <a:pt x="1338169" y="1809090"/>
                </a:lnTo>
                <a:close/>
                <a:moveTo>
                  <a:pt x="408187" y="4741788"/>
                </a:moveTo>
                <a:lnTo>
                  <a:pt x="408226" y="4744393"/>
                </a:lnTo>
                <a:lnTo>
                  <a:pt x="411426" y="4751180"/>
                </a:lnTo>
                <a:lnTo>
                  <a:pt x="414912" y="4743261"/>
                </a:lnTo>
                <a:lnTo>
                  <a:pt x="415530" y="4742288"/>
                </a:lnTo>
                <a:close/>
                <a:moveTo>
                  <a:pt x="490273" y="4479980"/>
                </a:moveTo>
                <a:lnTo>
                  <a:pt x="490126" y="4481171"/>
                </a:lnTo>
                <a:cubicBezTo>
                  <a:pt x="489015" y="4488591"/>
                  <a:pt x="486272" y="4496555"/>
                  <a:pt x="483466" y="4504483"/>
                </a:cubicBezTo>
                <a:lnTo>
                  <a:pt x="482946" y="4506190"/>
                </a:lnTo>
                <a:lnTo>
                  <a:pt x="490557" y="4517118"/>
                </a:lnTo>
                <a:lnTo>
                  <a:pt x="490169" y="4491561"/>
                </a:lnTo>
                <a:lnTo>
                  <a:pt x="490753" y="4479497"/>
                </a:lnTo>
                <a:close/>
                <a:moveTo>
                  <a:pt x="1780633" y="381718"/>
                </a:moveTo>
                <a:lnTo>
                  <a:pt x="1780586" y="383625"/>
                </a:lnTo>
                <a:lnTo>
                  <a:pt x="1788465" y="389821"/>
                </a:lnTo>
                <a:lnTo>
                  <a:pt x="1788789" y="383136"/>
                </a:lnTo>
                <a:lnTo>
                  <a:pt x="1788334" y="382766"/>
                </a:lnTo>
                <a:close/>
                <a:moveTo>
                  <a:pt x="1743134" y="500702"/>
                </a:moveTo>
                <a:lnTo>
                  <a:pt x="1743390" y="501554"/>
                </a:lnTo>
                <a:lnTo>
                  <a:pt x="1743436" y="501335"/>
                </a:lnTo>
                <a:lnTo>
                  <a:pt x="1743723" y="500331"/>
                </a:lnTo>
                <a:close/>
                <a:moveTo>
                  <a:pt x="1708541" y="606884"/>
                </a:moveTo>
                <a:lnTo>
                  <a:pt x="1709049" y="607239"/>
                </a:lnTo>
                <a:lnTo>
                  <a:pt x="1713457" y="601964"/>
                </a:lnTo>
                <a:close/>
                <a:moveTo>
                  <a:pt x="1534307" y="1159822"/>
                </a:moveTo>
                <a:lnTo>
                  <a:pt x="1535701" y="1162971"/>
                </a:lnTo>
                <a:lnTo>
                  <a:pt x="1537015" y="1161834"/>
                </a:lnTo>
                <a:lnTo>
                  <a:pt x="1537054" y="1161696"/>
                </a:lnTo>
                <a:lnTo>
                  <a:pt x="1535359" y="1160538"/>
                </a:lnTo>
                <a:lnTo>
                  <a:pt x="1534465" y="1159662"/>
                </a:lnTo>
                <a:close/>
                <a:moveTo>
                  <a:pt x="1021552" y="2787484"/>
                </a:moveTo>
                <a:lnTo>
                  <a:pt x="1031280" y="2796545"/>
                </a:lnTo>
                <a:lnTo>
                  <a:pt x="1035239" y="2784734"/>
                </a:lnTo>
                <a:lnTo>
                  <a:pt x="1036959" y="2780027"/>
                </a:lnTo>
                <a:lnTo>
                  <a:pt x="1037259" y="2777428"/>
                </a:lnTo>
                <a:lnTo>
                  <a:pt x="1025098" y="2785182"/>
                </a:lnTo>
                <a:close/>
                <a:moveTo>
                  <a:pt x="1578558" y="1019108"/>
                </a:moveTo>
                <a:lnTo>
                  <a:pt x="1579197" y="1027236"/>
                </a:lnTo>
                <a:lnTo>
                  <a:pt x="1579661" y="1028437"/>
                </a:lnTo>
                <a:lnTo>
                  <a:pt x="1580149" y="1028381"/>
                </a:lnTo>
                <a:lnTo>
                  <a:pt x="1582632" y="1015035"/>
                </a:lnTo>
                <a:close/>
                <a:moveTo>
                  <a:pt x="1011104" y="2820075"/>
                </a:moveTo>
                <a:lnTo>
                  <a:pt x="1019033" y="2833826"/>
                </a:lnTo>
                <a:lnTo>
                  <a:pt x="1019924" y="2830909"/>
                </a:lnTo>
                <a:lnTo>
                  <a:pt x="1015345" y="2816823"/>
                </a:lnTo>
                <a:close/>
                <a:moveTo>
                  <a:pt x="767360" y="3593757"/>
                </a:moveTo>
                <a:lnTo>
                  <a:pt x="780476" y="3624039"/>
                </a:lnTo>
                <a:lnTo>
                  <a:pt x="780478" y="3624042"/>
                </a:lnTo>
                <a:lnTo>
                  <a:pt x="786287" y="3622315"/>
                </a:lnTo>
                <a:lnTo>
                  <a:pt x="792699" y="3620023"/>
                </a:lnTo>
                <a:lnTo>
                  <a:pt x="792277" y="3609494"/>
                </a:lnTo>
                <a:lnTo>
                  <a:pt x="790999" y="3558894"/>
                </a:lnTo>
                <a:lnTo>
                  <a:pt x="788495" y="3559108"/>
                </a:lnTo>
                <a:lnTo>
                  <a:pt x="770292" y="3587852"/>
                </a:lnTo>
                <a:close/>
                <a:moveTo>
                  <a:pt x="459693" y="4568931"/>
                </a:moveTo>
                <a:lnTo>
                  <a:pt x="457896" y="4583491"/>
                </a:lnTo>
                <a:lnTo>
                  <a:pt x="455233" y="4592814"/>
                </a:lnTo>
                <a:lnTo>
                  <a:pt x="455682" y="4593751"/>
                </a:lnTo>
                <a:lnTo>
                  <a:pt x="456296" y="4593912"/>
                </a:lnTo>
                <a:lnTo>
                  <a:pt x="468325" y="4597237"/>
                </a:lnTo>
                <a:lnTo>
                  <a:pt x="471198" y="4594702"/>
                </a:lnTo>
                <a:lnTo>
                  <a:pt x="470300" y="4586623"/>
                </a:lnTo>
                <a:lnTo>
                  <a:pt x="468870" y="4568311"/>
                </a:lnTo>
                <a:lnTo>
                  <a:pt x="466453" y="4568386"/>
                </a:lnTo>
                <a:close/>
                <a:moveTo>
                  <a:pt x="1556882" y="1085813"/>
                </a:moveTo>
                <a:lnTo>
                  <a:pt x="1557022" y="1086351"/>
                </a:lnTo>
                <a:lnTo>
                  <a:pt x="1560098" y="1085482"/>
                </a:lnTo>
                <a:lnTo>
                  <a:pt x="1559964" y="1084300"/>
                </a:lnTo>
                <a:close/>
                <a:moveTo>
                  <a:pt x="1088078" y="2571444"/>
                </a:moveTo>
                <a:lnTo>
                  <a:pt x="1088879" y="2581624"/>
                </a:lnTo>
                <a:lnTo>
                  <a:pt x="1095450" y="2577819"/>
                </a:lnTo>
                <a:lnTo>
                  <a:pt x="1102437" y="2574394"/>
                </a:lnTo>
                <a:lnTo>
                  <a:pt x="1101208" y="2570287"/>
                </a:lnTo>
                <a:lnTo>
                  <a:pt x="1088185" y="2571336"/>
                </a:lnTo>
                <a:close/>
                <a:moveTo>
                  <a:pt x="1429064" y="1488903"/>
                </a:moveTo>
                <a:lnTo>
                  <a:pt x="1431516" y="1498422"/>
                </a:lnTo>
                <a:lnTo>
                  <a:pt x="1431814" y="1498476"/>
                </a:lnTo>
                <a:lnTo>
                  <a:pt x="1432125" y="1493076"/>
                </a:lnTo>
                <a:lnTo>
                  <a:pt x="1432819" y="1484628"/>
                </a:lnTo>
                <a:close/>
                <a:moveTo>
                  <a:pt x="1661330" y="750084"/>
                </a:moveTo>
                <a:lnTo>
                  <a:pt x="1668204" y="755290"/>
                </a:lnTo>
                <a:lnTo>
                  <a:pt x="1668740" y="744194"/>
                </a:lnTo>
                <a:lnTo>
                  <a:pt x="1668950" y="742249"/>
                </a:lnTo>
                <a:close/>
                <a:moveTo>
                  <a:pt x="1485563" y="1306814"/>
                </a:moveTo>
                <a:lnTo>
                  <a:pt x="1485937" y="1309025"/>
                </a:lnTo>
                <a:lnTo>
                  <a:pt x="1493580" y="1308907"/>
                </a:lnTo>
                <a:lnTo>
                  <a:pt x="1498161" y="1287568"/>
                </a:lnTo>
                <a:lnTo>
                  <a:pt x="1493373" y="1292358"/>
                </a:lnTo>
                <a:lnTo>
                  <a:pt x="1489734" y="1295900"/>
                </a:lnTo>
                <a:close/>
                <a:moveTo>
                  <a:pt x="1255337" y="2033916"/>
                </a:moveTo>
                <a:lnTo>
                  <a:pt x="1269355" y="2044209"/>
                </a:lnTo>
                <a:lnTo>
                  <a:pt x="1279751" y="2032960"/>
                </a:lnTo>
                <a:lnTo>
                  <a:pt x="1283498" y="2029717"/>
                </a:lnTo>
                <a:lnTo>
                  <a:pt x="1263280" y="2025859"/>
                </a:lnTo>
                <a:close/>
                <a:moveTo>
                  <a:pt x="1278769" y="1959000"/>
                </a:moveTo>
                <a:lnTo>
                  <a:pt x="1282085" y="1958902"/>
                </a:lnTo>
                <a:lnTo>
                  <a:pt x="1281923" y="1957453"/>
                </a:lnTo>
                <a:close/>
                <a:moveTo>
                  <a:pt x="1394772" y="1590069"/>
                </a:moveTo>
                <a:lnTo>
                  <a:pt x="1405490" y="1604366"/>
                </a:lnTo>
                <a:lnTo>
                  <a:pt x="1411105" y="1609947"/>
                </a:lnTo>
                <a:lnTo>
                  <a:pt x="1428683" y="1605114"/>
                </a:lnTo>
                <a:lnTo>
                  <a:pt x="1429892" y="1601830"/>
                </a:lnTo>
                <a:lnTo>
                  <a:pt x="1430006" y="1594902"/>
                </a:lnTo>
                <a:lnTo>
                  <a:pt x="1431351" y="1592134"/>
                </a:lnTo>
                <a:lnTo>
                  <a:pt x="1427041" y="1590139"/>
                </a:lnTo>
                <a:cubicBezTo>
                  <a:pt x="1421162" y="1587127"/>
                  <a:pt x="1417203" y="1584817"/>
                  <a:pt x="1415936" y="1583889"/>
                </a:cubicBezTo>
                <a:cubicBezTo>
                  <a:pt x="1414669" y="1582961"/>
                  <a:pt x="1416804" y="1582973"/>
                  <a:pt x="1421036" y="1583580"/>
                </a:cubicBezTo>
                <a:lnTo>
                  <a:pt x="1434319" y="1586026"/>
                </a:lnTo>
                <a:lnTo>
                  <a:pt x="1437138" y="1580227"/>
                </a:lnTo>
                <a:lnTo>
                  <a:pt x="1437151" y="1580213"/>
                </a:lnTo>
                <a:lnTo>
                  <a:pt x="1438468" y="1576029"/>
                </a:lnTo>
                <a:lnTo>
                  <a:pt x="1431747" y="1570794"/>
                </a:lnTo>
                <a:lnTo>
                  <a:pt x="1427333" y="1566416"/>
                </a:lnTo>
                <a:lnTo>
                  <a:pt x="1426418" y="1566854"/>
                </a:lnTo>
                <a:lnTo>
                  <a:pt x="1403104" y="1583976"/>
                </a:lnTo>
                <a:close/>
                <a:moveTo>
                  <a:pt x="1656505" y="757517"/>
                </a:moveTo>
                <a:lnTo>
                  <a:pt x="1663157" y="762049"/>
                </a:lnTo>
                <a:lnTo>
                  <a:pt x="1663519" y="762388"/>
                </a:lnTo>
                <a:lnTo>
                  <a:pt x="1665122" y="761460"/>
                </a:lnTo>
                <a:lnTo>
                  <a:pt x="1657293" y="755875"/>
                </a:lnTo>
                <a:close/>
                <a:moveTo>
                  <a:pt x="1735667" y="505403"/>
                </a:moveTo>
                <a:lnTo>
                  <a:pt x="1737625" y="509288"/>
                </a:lnTo>
                <a:lnTo>
                  <a:pt x="1738929" y="507730"/>
                </a:lnTo>
                <a:lnTo>
                  <a:pt x="1737604" y="504182"/>
                </a:lnTo>
                <a:close/>
                <a:moveTo>
                  <a:pt x="1160341" y="2331204"/>
                </a:moveTo>
                <a:lnTo>
                  <a:pt x="1161203" y="2336304"/>
                </a:lnTo>
                <a:lnTo>
                  <a:pt x="1162648" y="2339227"/>
                </a:lnTo>
                <a:lnTo>
                  <a:pt x="1163430" y="2344389"/>
                </a:lnTo>
                <a:lnTo>
                  <a:pt x="1169418" y="2337719"/>
                </a:lnTo>
                <a:lnTo>
                  <a:pt x="1173152" y="2320325"/>
                </a:lnTo>
                <a:lnTo>
                  <a:pt x="1165479" y="2327717"/>
                </a:lnTo>
                <a:close/>
                <a:moveTo>
                  <a:pt x="1588371" y="970458"/>
                </a:moveTo>
                <a:lnTo>
                  <a:pt x="1588879" y="970813"/>
                </a:lnTo>
                <a:lnTo>
                  <a:pt x="1593288" y="965539"/>
                </a:lnTo>
                <a:close/>
                <a:moveTo>
                  <a:pt x="1325091" y="1805887"/>
                </a:moveTo>
                <a:lnTo>
                  <a:pt x="1325525" y="1809604"/>
                </a:lnTo>
                <a:lnTo>
                  <a:pt x="1326352" y="1816990"/>
                </a:lnTo>
                <a:lnTo>
                  <a:pt x="1333301" y="1829043"/>
                </a:lnTo>
                <a:lnTo>
                  <a:pt x="1333758" y="1829951"/>
                </a:lnTo>
                <a:lnTo>
                  <a:pt x="1325769" y="1805368"/>
                </a:lnTo>
                <a:close/>
                <a:moveTo>
                  <a:pt x="1463301" y="1366513"/>
                </a:moveTo>
                <a:lnTo>
                  <a:pt x="1464494" y="1365680"/>
                </a:lnTo>
                <a:lnTo>
                  <a:pt x="1474601" y="1364977"/>
                </a:lnTo>
                <a:lnTo>
                  <a:pt x="1467645" y="1359428"/>
                </a:lnTo>
                <a:close/>
                <a:moveTo>
                  <a:pt x="1138965" y="2396138"/>
                </a:moveTo>
                <a:lnTo>
                  <a:pt x="1140157" y="2395305"/>
                </a:lnTo>
                <a:lnTo>
                  <a:pt x="1144396" y="2395011"/>
                </a:lnTo>
                <a:lnTo>
                  <a:pt x="1141317" y="2392302"/>
                </a:lnTo>
                <a:close/>
                <a:moveTo>
                  <a:pt x="1422207" y="1496708"/>
                </a:moveTo>
                <a:lnTo>
                  <a:pt x="1425908" y="1497389"/>
                </a:lnTo>
                <a:lnTo>
                  <a:pt x="1424754" y="1493809"/>
                </a:lnTo>
                <a:close/>
                <a:moveTo>
                  <a:pt x="904656" y="3139166"/>
                </a:moveTo>
                <a:lnTo>
                  <a:pt x="910223" y="3148824"/>
                </a:lnTo>
                <a:lnTo>
                  <a:pt x="915824" y="3147834"/>
                </a:lnTo>
                <a:lnTo>
                  <a:pt x="913927" y="3135048"/>
                </a:lnTo>
                <a:lnTo>
                  <a:pt x="913887" y="3134637"/>
                </a:lnTo>
                <a:close/>
                <a:moveTo>
                  <a:pt x="1766054" y="403293"/>
                </a:moveTo>
                <a:lnTo>
                  <a:pt x="1766219" y="405210"/>
                </a:lnTo>
                <a:lnTo>
                  <a:pt x="1765700" y="409228"/>
                </a:lnTo>
                <a:lnTo>
                  <a:pt x="1768223" y="407767"/>
                </a:lnTo>
                <a:lnTo>
                  <a:pt x="1768327" y="403718"/>
                </a:lnTo>
                <a:close/>
                <a:moveTo>
                  <a:pt x="937847" y="3032479"/>
                </a:moveTo>
                <a:lnTo>
                  <a:pt x="940727" y="3057109"/>
                </a:lnTo>
                <a:lnTo>
                  <a:pt x="950067" y="3063841"/>
                </a:lnTo>
                <a:lnTo>
                  <a:pt x="967227" y="3054286"/>
                </a:lnTo>
                <a:lnTo>
                  <a:pt x="967716" y="3051127"/>
                </a:lnTo>
                <a:lnTo>
                  <a:pt x="962526" y="3031597"/>
                </a:lnTo>
                <a:lnTo>
                  <a:pt x="958155" y="3011906"/>
                </a:lnTo>
                <a:lnTo>
                  <a:pt x="949744" y="3020410"/>
                </a:lnTo>
                <a:close/>
                <a:moveTo>
                  <a:pt x="1450424" y="1405114"/>
                </a:moveTo>
                <a:lnTo>
                  <a:pt x="1448337" y="1417190"/>
                </a:lnTo>
                <a:lnTo>
                  <a:pt x="1450033" y="1416495"/>
                </a:lnTo>
                <a:lnTo>
                  <a:pt x="1460248" y="1406685"/>
                </a:lnTo>
                <a:lnTo>
                  <a:pt x="1457630" y="1404381"/>
                </a:lnTo>
                <a:lnTo>
                  <a:pt x="1455639" y="1400037"/>
                </a:lnTo>
                <a:close/>
                <a:moveTo>
                  <a:pt x="436143" y="4624066"/>
                </a:moveTo>
                <a:lnTo>
                  <a:pt x="437579" y="4635234"/>
                </a:lnTo>
                <a:lnTo>
                  <a:pt x="438162" y="4622669"/>
                </a:lnTo>
                <a:close/>
                <a:moveTo>
                  <a:pt x="1088961" y="2550594"/>
                </a:moveTo>
                <a:lnTo>
                  <a:pt x="1088593" y="2552767"/>
                </a:lnTo>
                <a:lnTo>
                  <a:pt x="1089740" y="2551570"/>
                </a:lnTo>
                <a:close/>
                <a:moveTo>
                  <a:pt x="1237722" y="2077555"/>
                </a:moveTo>
                <a:lnTo>
                  <a:pt x="1241384" y="2086896"/>
                </a:lnTo>
                <a:lnTo>
                  <a:pt x="1243370" y="2089981"/>
                </a:lnTo>
                <a:lnTo>
                  <a:pt x="1244640" y="2089508"/>
                </a:lnTo>
                <a:lnTo>
                  <a:pt x="1248636" y="2083486"/>
                </a:lnTo>
                <a:lnTo>
                  <a:pt x="1247640" y="2082774"/>
                </a:lnTo>
                <a:lnTo>
                  <a:pt x="1243558" y="2078094"/>
                </a:lnTo>
                <a:lnTo>
                  <a:pt x="1241864" y="2077427"/>
                </a:lnTo>
                <a:close/>
                <a:moveTo>
                  <a:pt x="747430" y="3633878"/>
                </a:moveTo>
                <a:lnTo>
                  <a:pt x="764219" y="3628881"/>
                </a:lnTo>
                <a:lnTo>
                  <a:pt x="755621" y="3617387"/>
                </a:lnTo>
                <a:close/>
                <a:moveTo>
                  <a:pt x="1541158" y="1113659"/>
                </a:moveTo>
                <a:lnTo>
                  <a:pt x="1548768" y="1119422"/>
                </a:lnTo>
                <a:lnTo>
                  <a:pt x="1555571" y="1123222"/>
                </a:lnTo>
                <a:lnTo>
                  <a:pt x="1559410" y="1119215"/>
                </a:lnTo>
                <a:lnTo>
                  <a:pt x="1554123" y="1102949"/>
                </a:lnTo>
                <a:lnTo>
                  <a:pt x="1548875" y="1105725"/>
                </a:lnTo>
                <a:close/>
                <a:moveTo>
                  <a:pt x="1328626" y="1788097"/>
                </a:moveTo>
                <a:lnTo>
                  <a:pt x="1333474" y="1793639"/>
                </a:lnTo>
                <a:lnTo>
                  <a:pt x="1344575" y="1789038"/>
                </a:lnTo>
                <a:lnTo>
                  <a:pt x="1329664" y="1788223"/>
                </a:lnTo>
                <a:close/>
                <a:moveTo>
                  <a:pt x="1703505" y="597640"/>
                </a:moveTo>
                <a:lnTo>
                  <a:pt x="1705342" y="604722"/>
                </a:lnTo>
                <a:lnTo>
                  <a:pt x="1705475" y="604744"/>
                </a:lnTo>
                <a:lnTo>
                  <a:pt x="1705866" y="605018"/>
                </a:lnTo>
                <a:lnTo>
                  <a:pt x="1709266" y="600889"/>
                </a:lnTo>
                <a:lnTo>
                  <a:pt x="1711779" y="597921"/>
                </a:lnTo>
                <a:close/>
                <a:moveTo>
                  <a:pt x="1332293" y="1775823"/>
                </a:moveTo>
                <a:lnTo>
                  <a:pt x="1335616" y="1775709"/>
                </a:lnTo>
                <a:lnTo>
                  <a:pt x="1346396" y="1777119"/>
                </a:lnTo>
                <a:lnTo>
                  <a:pt x="1346768" y="1773888"/>
                </a:lnTo>
                <a:lnTo>
                  <a:pt x="1345872" y="1774044"/>
                </a:lnTo>
                <a:lnTo>
                  <a:pt x="1332847" y="1775464"/>
                </a:lnTo>
                <a:close/>
                <a:moveTo>
                  <a:pt x="407593" y="4710628"/>
                </a:moveTo>
                <a:lnTo>
                  <a:pt x="407879" y="4721674"/>
                </a:lnTo>
                <a:lnTo>
                  <a:pt x="408065" y="4733851"/>
                </a:lnTo>
                <a:lnTo>
                  <a:pt x="420757" y="4734062"/>
                </a:lnTo>
                <a:lnTo>
                  <a:pt x="422183" y="4731818"/>
                </a:lnTo>
                <a:cubicBezTo>
                  <a:pt x="424386" y="4729159"/>
                  <a:pt x="426193" y="4727952"/>
                  <a:pt x="427080" y="4729095"/>
                </a:cubicBezTo>
                <a:lnTo>
                  <a:pt x="427557" y="4734175"/>
                </a:lnTo>
                <a:lnTo>
                  <a:pt x="442777" y="4734428"/>
                </a:lnTo>
                <a:lnTo>
                  <a:pt x="457057" y="4735656"/>
                </a:lnTo>
                <a:lnTo>
                  <a:pt x="457149" y="4734855"/>
                </a:lnTo>
                <a:lnTo>
                  <a:pt x="457257" y="4735673"/>
                </a:lnTo>
                <a:lnTo>
                  <a:pt x="462963" y="4736164"/>
                </a:lnTo>
                <a:lnTo>
                  <a:pt x="465309" y="4733393"/>
                </a:lnTo>
                <a:lnTo>
                  <a:pt x="453340" y="4732984"/>
                </a:lnTo>
                <a:cubicBezTo>
                  <a:pt x="449332" y="4731398"/>
                  <a:pt x="448828" y="4727822"/>
                  <a:pt x="450804" y="4724262"/>
                </a:cubicBezTo>
                <a:lnTo>
                  <a:pt x="461685" y="4716654"/>
                </a:lnTo>
                <a:lnTo>
                  <a:pt x="456598" y="4707545"/>
                </a:lnTo>
                <a:lnTo>
                  <a:pt x="456396" y="4707992"/>
                </a:lnTo>
                <a:cubicBezTo>
                  <a:pt x="447397" y="4717735"/>
                  <a:pt x="411144" y="4728185"/>
                  <a:pt x="411864" y="4722440"/>
                </a:cubicBezTo>
                <a:cubicBezTo>
                  <a:pt x="412136" y="4720286"/>
                  <a:pt x="419286" y="4714055"/>
                  <a:pt x="428038" y="4706663"/>
                </a:cubicBezTo>
                <a:lnTo>
                  <a:pt x="434903" y="4700608"/>
                </a:lnTo>
                <a:lnTo>
                  <a:pt x="428826" y="4702830"/>
                </a:lnTo>
                <a:close/>
                <a:moveTo>
                  <a:pt x="1122253" y="2441858"/>
                </a:moveTo>
                <a:lnTo>
                  <a:pt x="1122061" y="2442999"/>
                </a:lnTo>
                <a:lnTo>
                  <a:pt x="1123120" y="2442064"/>
                </a:lnTo>
                <a:lnTo>
                  <a:pt x="1123439" y="2441089"/>
                </a:lnTo>
                <a:close/>
                <a:moveTo>
                  <a:pt x="1452489" y="1393163"/>
                </a:moveTo>
                <a:lnTo>
                  <a:pt x="1450852" y="1402638"/>
                </a:lnTo>
                <a:lnTo>
                  <a:pt x="1451773" y="1401433"/>
                </a:lnTo>
                <a:lnTo>
                  <a:pt x="1454668" y="1397917"/>
                </a:lnTo>
                <a:close/>
                <a:moveTo>
                  <a:pt x="513072" y="4373684"/>
                </a:moveTo>
                <a:lnTo>
                  <a:pt x="519379" y="4373429"/>
                </a:lnTo>
                <a:lnTo>
                  <a:pt x="523167" y="4373367"/>
                </a:lnTo>
                <a:lnTo>
                  <a:pt x="523333" y="4369935"/>
                </a:lnTo>
                <a:close/>
                <a:moveTo>
                  <a:pt x="1765315" y="394569"/>
                </a:moveTo>
                <a:lnTo>
                  <a:pt x="1765413" y="395733"/>
                </a:lnTo>
                <a:lnTo>
                  <a:pt x="1767071" y="396149"/>
                </a:lnTo>
                <a:lnTo>
                  <a:pt x="1766309" y="393526"/>
                </a:lnTo>
                <a:close/>
                <a:moveTo>
                  <a:pt x="1050504" y="2663781"/>
                </a:moveTo>
                <a:lnTo>
                  <a:pt x="1058113" y="2669543"/>
                </a:lnTo>
                <a:lnTo>
                  <a:pt x="1061907" y="2671663"/>
                </a:lnTo>
                <a:lnTo>
                  <a:pt x="1064035" y="2669117"/>
                </a:lnTo>
                <a:lnTo>
                  <a:pt x="1065005" y="2668267"/>
                </a:lnTo>
                <a:lnTo>
                  <a:pt x="1074865" y="2650343"/>
                </a:lnTo>
                <a:lnTo>
                  <a:pt x="1078289" y="2645234"/>
                </a:lnTo>
                <a:lnTo>
                  <a:pt x="1058221" y="2655849"/>
                </a:lnTo>
                <a:close/>
                <a:moveTo>
                  <a:pt x="1536336" y="1121093"/>
                </a:moveTo>
                <a:lnTo>
                  <a:pt x="1542987" y="1125623"/>
                </a:lnTo>
                <a:lnTo>
                  <a:pt x="1543927" y="1126506"/>
                </a:lnTo>
                <a:lnTo>
                  <a:pt x="1550161" y="1129177"/>
                </a:lnTo>
                <a:lnTo>
                  <a:pt x="1550394" y="1128915"/>
                </a:lnTo>
                <a:lnTo>
                  <a:pt x="1537124" y="1119451"/>
                </a:lnTo>
                <a:close/>
                <a:moveTo>
                  <a:pt x="1364555" y="1665967"/>
                </a:moveTo>
                <a:lnTo>
                  <a:pt x="1365935" y="1667859"/>
                </a:lnTo>
                <a:lnTo>
                  <a:pt x="1370245" y="1662702"/>
                </a:lnTo>
                <a:close/>
                <a:moveTo>
                  <a:pt x="1556308" y="1056918"/>
                </a:moveTo>
                <a:lnTo>
                  <a:pt x="1558399" y="1058560"/>
                </a:lnTo>
                <a:lnTo>
                  <a:pt x="1558351" y="1055351"/>
                </a:lnTo>
                <a:close/>
                <a:moveTo>
                  <a:pt x="1615498" y="868976"/>
                </a:moveTo>
                <a:lnTo>
                  <a:pt x="1617456" y="872864"/>
                </a:lnTo>
                <a:lnTo>
                  <a:pt x="1622977" y="866259"/>
                </a:lnTo>
                <a:lnTo>
                  <a:pt x="1623266" y="864911"/>
                </a:lnTo>
                <a:lnTo>
                  <a:pt x="1623553" y="863906"/>
                </a:lnTo>
                <a:close/>
                <a:moveTo>
                  <a:pt x="327349" y="4955434"/>
                </a:moveTo>
                <a:lnTo>
                  <a:pt x="334842" y="4964274"/>
                </a:lnTo>
                <a:cubicBezTo>
                  <a:pt x="345400" y="4977078"/>
                  <a:pt x="356489" y="4990936"/>
                  <a:pt x="366241" y="5003875"/>
                </a:cubicBezTo>
                <a:lnTo>
                  <a:pt x="378887" y="5022311"/>
                </a:lnTo>
                <a:lnTo>
                  <a:pt x="385978" y="5025490"/>
                </a:lnTo>
                <a:lnTo>
                  <a:pt x="391374" y="5008745"/>
                </a:lnTo>
                <a:lnTo>
                  <a:pt x="400963" y="4984345"/>
                </a:lnTo>
                <a:lnTo>
                  <a:pt x="394203" y="4980356"/>
                </a:lnTo>
                <a:lnTo>
                  <a:pt x="390563" y="4984107"/>
                </a:lnTo>
                <a:cubicBezTo>
                  <a:pt x="384149" y="4986448"/>
                  <a:pt x="377883" y="4985549"/>
                  <a:pt x="376143" y="4980447"/>
                </a:cubicBezTo>
                <a:lnTo>
                  <a:pt x="376344" y="4969824"/>
                </a:lnTo>
                <a:lnTo>
                  <a:pt x="342990" y="4950199"/>
                </a:lnTo>
                <a:lnTo>
                  <a:pt x="342391" y="4950409"/>
                </a:lnTo>
                <a:cubicBezTo>
                  <a:pt x="335967" y="4952653"/>
                  <a:pt x="330665" y="4954462"/>
                  <a:pt x="327388" y="4955427"/>
                </a:cubicBezTo>
                <a:close/>
                <a:moveTo>
                  <a:pt x="1006610" y="2797185"/>
                </a:moveTo>
                <a:lnTo>
                  <a:pt x="1009708" y="2798675"/>
                </a:lnTo>
                <a:lnTo>
                  <a:pt x="1008831" y="2795743"/>
                </a:lnTo>
                <a:close/>
                <a:moveTo>
                  <a:pt x="434774" y="4612362"/>
                </a:moveTo>
                <a:lnTo>
                  <a:pt x="434840" y="4613919"/>
                </a:lnTo>
                <a:lnTo>
                  <a:pt x="435188" y="4616624"/>
                </a:lnTo>
                <a:lnTo>
                  <a:pt x="438175" y="4615122"/>
                </a:lnTo>
                <a:close/>
                <a:moveTo>
                  <a:pt x="1730523" y="496099"/>
                </a:moveTo>
                <a:lnTo>
                  <a:pt x="1730739" y="496475"/>
                </a:lnTo>
                <a:lnTo>
                  <a:pt x="1730884" y="496319"/>
                </a:lnTo>
                <a:close/>
                <a:moveTo>
                  <a:pt x="1583335" y="961214"/>
                </a:moveTo>
                <a:lnTo>
                  <a:pt x="1585172" y="968297"/>
                </a:lnTo>
                <a:lnTo>
                  <a:pt x="1585304" y="968320"/>
                </a:lnTo>
                <a:lnTo>
                  <a:pt x="1585696" y="968593"/>
                </a:lnTo>
                <a:lnTo>
                  <a:pt x="1589095" y="964463"/>
                </a:lnTo>
                <a:lnTo>
                  <a:pt x="1591608" y="961497"/>
                </a:lnTo>
                <a:close/>
                <a:moveTo>
                  <a:pt x="1339611" y="1734505"/>
                </a:moveTo>
                <a:lnTo>
                  <a:pt x="1349328" y="1741486"/>
                </a:lnTo>
                <a:lnTo>
                  <a:pt x="1350415" y="1742264"/>
                </a:lnTo>
                <a:lnTo>
                  <a:pt x="1350986" y="1737317"/>
                </a:lnTo>
                <a:lnTo>
                  <a:pt x="1352450" y="1729448"/>
                </a:lnTo>
                <a:close/>
                <a:moveTo>
                  <a:pt x="1626085" y="825013"/>
                </a:moveTo>
                <a:lnTo>
                  <a:pt x="1627374" y="825085"/>
                </a:lnTo>
                <a:lnTo>
                  <a:pt x="1627386" y="823698"/>
                </a:lnTo>
                <a:close/>
                <a:moveTo>
                  <a:pt x="1240507" y="2048960"/>
                </a:moveTo>
                <a:lnTo>
                  <a:pt x="1238684" y="2059776"/>
                </a:lnTo>
                <a:lnTo>
                  <a:pt x="1239655" y="2061525"/>
                </a:lnTo>
                <a:lnTo>
                  <a:pt x="1263479" y="2060819"/>
                </a:lnTo>
                <a:lnTo>
                  <a:pt x="1272271" y="2058335"/>
                </a:lnTo>
                <a:lnTo>
                  <a:pt x="1267346" y="2054350"/>
                </a:lnTo>
                <a:lnTo>
                  <a:pt x="1261531" y="2057276"/>
                </a:lnTo>
                <a:lnTo>
                  <a:pt x="1263820" y="2051498"/>
                </a:lnTo>
                <a:lnTo>
                  <a:pt x="1249456" y="2039881"/>
                </a:lnTo>
                <a:close/>
                <a:moveTo>
                  <a:pt x="1041548" y="2680035"/>
                </a:moveTo>
                <a:lnTo>
                  <a:pt x="1043243" y="2682977"/>
                </a:lnTo>
                <a:lnTo>
                  <a:pt x="1046704" y="2689849"/>
                </a:lnTo>
                <a:lnTo>
                  <a:pt x="1057235" y="2677251"/>
                </a:lnTo>
                <a:lnTo>
                  <a:pt x="1046470" y="2669573"/>
                </a:lnTo>
                <a:lnTo>
                  <a:pt x="1042983" y="2676833"/>
                </a:lnTo>
                <a:close/>
                <a:moveTo>
                  <a:pt x="1292258" y="1884103"/>
                </a:moveTo>
                <a:lnTo>
                  <a:pt x="1294218" y="1891703"/>
                </a:lnTo>
                <a:lnTo>
                  <a:pt x="1299444" y="1891624"/>
                </a:lnTo>
                <a:cubicBezTo>
                  <a:pt x="1302539" y="1893064"/>
                  <a:pt x="1305036" y="1895049"/>
                  <a:pt x="1306463" y="1897281"/>
                </a:cubicBezTo>
                <a:lnTo>
                  <a:pt x="1306491" y="1897623"/>
                </a:lnTo>
                <a:lnTo>
                  <a:pt x="1308732" y="1895126"/>
                </a:lnTo>
                <a:lnTo>
                  <a:pt x="1317621" y="1885847"/>
                </a:lnTo>
                <a:lnTo>
                  <a:pt x="1316243" y="1873645"/>
                </a:lnTo>
                <a:close/>
                <a:moveTo>
                  <a:pt x="727000" y="3678431"/>
                </a:moveTo>
                <a:lnTo>
                  <a:pt x="727076" y="3678699"/>
                </a:lnTo>
                <a:lnTo>
                  <a:pt x="731944" y="3694684"/>
                </a:lnTo>
                <a:lnTo>
                  <a:pt x="771960" y="3705951"/>
                </a:lnTo>
                <a:lnTo>
                  <a:pt x="789263" y="3704539"/>
                </a:lnTo>
                <a:lnTo>
                  <a:pt x="795832" y="3698061"/>
                </a:lnTo>
                <a:lnTo>
                  <a:pt x="794437" y="3663317"/>
                </a:lnTo>
                <a:lnTo>
                  <a:pt x="786866" y="3659158"/>
                </a:lnTo>
                <a:lnTo>
                  <a:pt x="778735" y="3648287"/>
                </a:lnTo>
                <a:lnTo>
                  <a:pt x="737053" y="3655159"/>
                </a:lnTo>
                <a:close/>
                <a:moveTo>
                  <a:pt x="939997" y="3001888"/>
                </a:moveTo>
                <a:lnTo>
                  <a:pt x="938030" y="3013279"/>
                </a:lnTo>
                <a:lnTo>
                  <a:pt x="937011" y="3019320"/>
                </a:lnTo>
                <a:lnTo>
                  <a:pt x="946997" y="3008199"/>
                </a:lnTo>
                <a:lnTo>
                  <a:pt x="953890" y="3001004"/>
                </a:lnTo>
                <a:lnTo>
                  <a:pt x="947639" y="2998635"/>
                </a:lnTo>
                <a:lnTo>
                  <a:pt x="946333" y="2995786"/>
                </a:lnTo>
                <a:close/>
                <a:moveTo>
                  <a:pt x="1246246" y="2027357"/>
                </a:moveTo>
                <a:lnTo>
                  <a:pt x="1248329" y="2028831"/>
                </a:lnTo>
                <a:lnTo>
                  <a:pt x="1250503" y="2026407"/>
                </a:lnTo>
                <a:close/>
                <a:moveTo>
                  <a:pt x="1098226" y="2495779"/>
                </a:moveTo>
                <a:lnTo>
                  <a:pt x="1096367" y="2506533"/>
                </a:lnTo>
                <a:lnTo>
                  <a:pt x="1095490" y="2511773"/>
                </a:lnTo>
                <a:lnTo>
                  <a:pt x="1097715" y="2520581"/>
                </a:lnTo>
                <a:lnTo>
                  <a:pt x="1103961" y="2524938"/>
                </a:lnTo>
                <a:lnTo>
                  <a:pt x="1105253" y="2524276"/>
                </a:lnTo>
                <a:lnTo>
                  <a:pt x="1105840" y="2511607"/>
                </a:lnTo>
                <a:lnTo>
                  <a:pt x="1109424" y="2494918"/>
                </a:lnTo>
                <a:lnTo>
                  <a:pt x="1108032" y="2493694"/>
                </a:lnTo>
                <a:close/>
                <a:moveTo>
                  <a:pt x="1667966" y="686657"/>
                </a:moveTo>
                <a:lnTo>
                  <a:pt x="1678570" y="694986"/>
                </a:lnTo>
                <a:lnTo>
                  <a:pt x="1678414" y="684639"/>
                </a:lnTo>
                <a:lnTo>
                  <a:pt x="1668805" y="685805"/>
                </a:lnTo>
                <a:close/>
                <a:moveTo>
                  <a:pt x="924857" y="3045656"/>
                </a:moveTo>
                <a:lnTo>
                  <a:pt x="925520" y="3046136"/>
                </a:lnTo>
                <a:lnTo>
                  <a:pt x="925624" y="3044879"/>
                </a:lnTo>
                <a:close/>
                <a:moveTo>
                  <a:pt x="1242927" y="2034601"/>
                </a:moveTo>
                <a:lnTo>
                  <a:pt x="1242876" y="2034904"/>
                </a:lnTo>
                <a:lnTo>
                  <a:pt x="1243055" y="2034705"/>
                </a:lnTo>
                <a:close/>
                <a:moveTo>
                  <a:pt x="1274781" y="1932490"/>
                </a:moveTo>
                <a:lnTo>
                  <a:pt x="1275063" y="1932630"/>
                </a:lnTo>
                <a:lnTo>
                  <a:pt x="1275824" y="1931784"/>
                </a:lnTo>
                <a:close/>
                <a:moveTo>
                  <a:pt x="814794" y="3391286"/>
                </a:moveTo>
                <a:lnTo>
                  <a:pt x="814460" y="3407021"/>
                </a:lnTo>
                <a:lnTo>
                  <a:pt x="828756" y="3421900"/>
                </a:lnTo>
                <a:lnTo>
                  <a:pt x="831496" y="3423405"/>
                </a:lnTo>
                <a:lnTo>
                  <a:pt x="832241" y="3422372"/>
                </a:lnTo>
                <a:close/>
                <a:moveTo>
                  <a:pt x="406953" y="4685763"/>
                </a:moveTo>
                <a:lnTo>
                  <a:pt x="407359" y="4701541"/>
                </a:lnTo>
                <a:lnTo>
                  <a:pt x="444700" y="4686247"/>
                </a:lnTo>
                <a:lnTo>
                  <a:pt x="442859" y="4682950"/>
                </a:lnTo>
                <a:lnTo>
                  <a:pt x="434744" y="4670689"/>
                </a:lnTo>
                <a:lnTo>
                  <a:pt x="434223" y="4670707"/>
                </a:lnTo>
                <a:lnTo>
                  <a:pt x="420999" y="4671772"/>
                </a:lnTo>
                <a:lnTo>
                  <a:pt x="409295" y="4683483"/>
                </a:lnTo>
                <a:lnTo>
                  <a:pt x="407853" y="4684887"/>
                </a:lnTo>
                <a:lnTo>
                  <a:pt x="408051" y="4685316"/>
                </a:lnTo>
                <a:cubicBezTo>
                  <a:pt x="409545" y="4688739"/>
                  <a:pt x="410145" y="4690367"/>
                  <a:pt x="409610" y="4689717"/>
                </a:cubicBezTo>
                <a:lnTo>
                  <a:pt x="407079" y="4685641"/>
                </a:lnTo>
                <a:close/>
                <a:moveTo>
                  <a:pt x="351985" y="4860167"/>
                </a:moveTo>
                <a:lnTo>
                  <a:pt x="367223" y="4879384"/>
                </a:lnTo>
                <a:lnTo>
                  <a:pt x="379869" y="4897820"/>
                </a:lnTo>
                <a:lnTo>
                  <a:pt x="386959" y="4900999"/>
                </a:lnTo>
                <a:lnTo>
                  <a:pt x="387545" y="4899184"/>
                </a:lnTo>
                <a:lnTo>
                  <a:pt x="379034" y="4887216"/>
                </a:lnTo>
                <a:lnTo>
                  <a:pt x="366059" y="4868562"/>
                </a:lnTo>
                <a:close/>
                <a:moveTo>
                  <a:pt x="915622" y="3069755"/>
                </a:moveTo>
                <a:lnTo>
                  <a:pt x="916225" y="3072096"/>
                </a:lnTo>
                <a:lnTo>
                  <a:pt x="918216" y="3072037"/>
                </a:lnTo>
                <a:close/>
                <a:moveTo>
                  <a:pt x="999629" y="2802447"/>
                </a:moveTo>
                <a:lnTo>
                  <a:pt x="1005276" y="2809964"/>
                </a:lnTo>
                <a:lnTo>
                  <a:pt x="1006834" y="2812668"/>
                </a:lnTo>
                <a:lnTo>
                  <a:pt x="1013012" y="2809638"/>
                </a:lnTo>
                <a:lnTo>
                  <a:pt x="1012696" y="2808670"/>
                </a:lnTo>
                <a:lnTo>
                  <a:pt x="1012097" y="2806661"/>
                </a:lnTo>
                <a:lnTo>
                  <a:pt x="1000387" y="2802801"/>
                </a:lnTo>
                <a:close/>
                <a:moveTo>
                  <a:pt x="1292395" y="1872677"/>
                </a:moveTo>
                <a:lnTo>
                  <a:pt x="1309390" y="1863968"/>
                </a:lnTo>
                <a:lnTo>
                  <a:pt x="1314570" y="1858822"/>
                </a:lnTo>
                <a:lnTo>
                  <a:pt x="1314154" y="1855132"/>
                </a:lnTo>
                <a:lnTo>
                  <a:pt x="1295323" y="1864371"/>
                </a:lnTo>
                <a:close/>
                <a:moveTo>
                  <a:pt x="1109372" y="2452806"/>
                </a:moveTo>
                <a:lnTo>
                  <a:pt x="1109889" y="2452595"/>
                </a:lnTo>
                <a:lnTo>
                  <a:pt x="1109956" y="2452294"/>
                </a:lnTo>
                <a:close/>
                <a:moveTo>
                  <a:pt x="1141103" y="2351473"/>
                </a:moveTo>
                <a:lnTo>
                  <a:pt x="1144611" y="2359425"/>
                </a:lnTo>
                <a:lnTo>
                  <a:pt x="1145927" y="2357763"/>
                </a:lnTo>
                <a:lnTo>
                  <a:pt x="1145559" y="2361574"/>
                </a:lnTo>
                <a:lnTo>
                  <a:pt x="1146365" y="2363399"/>
                </a:lnTo>
                <a:lnTo>
                  <a:pt x="1147238" y="2362427"/>
                </a:lnTo>
                <a:lnTo>
                  <a:pt x="1145730" y="2350834"/>
                </a:lnTo>
                <a:lnTo>
                  <a:pt x="1144194" y="2342324"/>
                </a:lnTo>
                <a:close/>
                <a:moveTo>
                  <a:pt x="433796" y="4596095"/>
                </a:moveTo>
                <a:lnTo>
                  <a:pt x="434184" y="4598390"/>
                </a:lnTo>
                <a:lnTo>
                  <a:pt x="434438" y="4604420"/>
                </a:lnTo>
                <a:lnTo>
                  <a:pt x="439520" y="4608016"/>
                </a:lnTo>
                <a:lnTo>
                  <a:pt x="441771" y="4597532"/>
                </a:lnTo>
                <a:lnTo>
                  <a:pt x="437282" y="4596963"/>
                </a:lnTo>
                <a:close/>
                <a:moveTo>
                  <a:pt x="1403330" y="1518195"/>
                </a:moveTo>
                <a:lnTo>
                  <a:pt x="1408784" y="1523618"/>
                </a:lnTo>
                <a:lnTo>
                  <a:pt x="1411195" y="1526340"/>
                </a:lnTo>
                <a:lnTo>
                  <a:pt x="1435664" y="1526588"/>
                </a:lnTo>
                <a:lnTo>
                  <a:pt x="1429190" y="1507566"/>
                </a:lnTo>
                <a:lnTo>
                  <a:pt x="1428255" y="1504668"/>
                </a:lnTo>
                <a:lnTo>
                  <a:pt x="1423258" y="1502356"/>
                </a:lnTo>
                <a:lnTo>
                  <a:pt x="1419234" y="1500091"/>
                </a:lnTo>
                <a:close/>
                <a:moveTo>
                  <a:pt x="1661141" y="696161"/>
                </a:moveTo>
                <a:lnTo>
                  <a:pt x="1659810" y="706781"/>
                </a:lnTo>
                <a:lnTo>
                  <a:pt x="1659552" y="710432"/>
                </a:lnTo>
                <a:lnTo>
                  <a:pt x="1664504" y="707408"/>
                </a:lnTo>
                <a:close/>
                <a:moveTo>
                  <a:pt x="1505915" y="1188588"/>
                </a:moveTo>
                <a:lnTo>
                  <a:pt x="1507472" y="1188675"/>
                </a:lnTo>
                <a:lnTo>
                  <a:pt x="1509585" y="1188613"/>
                </a:lnTo>
                <a:lnTo>
                  <a:pt x="1510023" y="1188139"/>
                </a:lnTo>
                <a:lnTo>
                  <a:pt x="1508996" y="1185475"/>
                </a:lnTo>
                <a:close/>
                <a:moveTo>
                  <a:pt x="1366689" y="1629865"/>
                </a:moveTo>
                <a:lnTo>
                  <a:pt x="1376680" y="1637017"/>
                </a:lnTo>
                <a:lnTo>
                  <a:pt x="1377032" y="1636789"/>
                </a:lnTo>
                <a:lnTo>
                  <a:pt x="1388584" y="1634242"/>
                </a:lnTo>
                <a:lnTo>
                  <a:pt x="1393786" y="1626913"/>
                </a:lnTo>
                <a:close/>
                <a:moveTo>
                  <a:pt x="394440" y="4715459"/>
                </a:moveTo>
                <a:lnTo>
                  <a:pt x="403170" y="4733770"/>
                </a:lnTo>
                <a:lnTo>
                  <a:pt x="404944" y="4733800"/>
                </a:lnTo>
                <a:lnTo>
                  <a:pt x="404796" y="4732710"/>
                </a:lnTo>
                <a:lnTo>
                  <a:pt x="402546" y="4712481"/>
                </a:lnTo>
                <a:close/>
                <a:moveTo>
                  <a:pt x="434323" y="4588173"/>
                </a:moveTo>
                <a:lnTo>
                  <a:pt x="443278" y="4590513"/>
                </a:lnTo>
                <a:lnTo>
                  <a:pt x="443870" y="4587757"/>
                </a:lnTo>
                <a:lnTo>
                  <a:pt x="440786" y="4581881"/>
                </a:lnTo>
                <a:close/>
                <a:moveTo>
                  <a:pt x="1758536" y="383586"/>
                </a:moveTo>
                <a:lnTo>
                  <a:pt x="1763625" y="390280"/>
                </a:lnTo>
                <a:lnTo>
                  <a:pt x="1765073" y="389271"/>
                </a:lnTo>
                <a:lnTo>
                  <a:pt x="1763108" y="382511"/>
                </a:lnTo>
                <a:lnTo>
                  <a:pt x="1761234" y="382954"/>
                </a:lnTo>
                <a:close/>
                <a:moveTo>
                  <a:pt x="1230486" y="2059102"/>
                </a:moveTo>
                <a:lnTo>
                  <a:pt x="1231532" y="2061765"/>
                </a:lnTo>
                <a:lnTo>
                  <a:pt x="1232158" y="2061747"/>
                </a:lnTo>
                <a:lnTo>
                  <a:pt x="1230954" y="2058628"/>
                </a:lnTo>
                <a:close/>
                <a:moveTo>
                  <a:pt x="1747477" y="417331"/>
                </a:moveTo>
                <a:lnTo>
                  <a:pt x="1750199" y="418202"/>
                </a:lnTo>
                <a:lnTo>
                  <a:pt x="1750685" y="417921"/>
                </a:lnTo>
                <a:lnTo>
                  <a:pt x="1750369" y="416500"/>
                </a:lnTo>
                <a:lnTo>
                  <a:pt x="1749945" y="414629"/>
                </a:lnTo>
                <a:close/>
                <a:moveTo>
                  <a:pt x="1547796" y="1050232"/>
                </a:moveTo>
                <a:lnTo>
                  <a:pt x="1552308" y="1053775"/>
                </a:lnTo>
                <a:lnTo>
                  <a:pt x="1558290" y="1051295"/>
                </a:lnTo>
                <a:lnTo>
                  <a:pt x="1558244" y="1048214"/>
                </a:lnTo>
                <a:lnTo>
                  <a:pt x="1548636" y="1049380"/>
                </a:lnTo>
                <a:close/>
                <a:moveTo>
                  <a:pt x="406597" y="4671963"/>
                </a:moveTo>
                <a:lnTo>
                  <a:pt x="406855" y="4681970"/>
                </a:lnTo>
                <a:lnTo>
                  <a:pt x="412295" y="4675210"/>
                </a:lnTo>
                <a:lnTo>
                  <a:pt x="414807" y="4672244"/>
                </a:lnTo>
                <a:close/>
                <a:moveTo>
                  <a:pt x="1748666" y="410493"/>
                </a:moveTo>
                <a:lnTo>
                  <a:pt x="1748967" y="410328"/>
                </a:lnTo>
                <a:lnTo>
                  <a:pt x="1748955" y="410279"/>
                </a:lnTo>
                <a:close/>
                <a:moveTo>
                  <a:pt x="411454" y="4655318"/>
                </a:moveTo>
                <a:lnTo>
                  <a:pt x="412646" y="4654484"/>
                </a:lnTo>
                <a:lnTo>
                  <a:pt x="422754" y="4653781"/>
                </a:lnTo>
                <a:lnTo>
                  <a:pt x="415799" y="4648232"/>
                </a:lnTo>
                <a:close/>
                <a:moveTo>
                  <a:pt x="1731889" y="463385"/>
                </a:moveTo>
                <a:lnTo>
                  <a:pt x="1739271" y="487838"/>
                </a:lnTo>
                <a:lnTo>
                  <a:pt x="1749906" y="478637"/>
                </a:lnTo>
                <a:lnTo>
                  <a:pt x="1752775" y="468574"/>
                </a:lnTo>
                <a:cubicBezTo>
                  <a:pt x="1755593" y="459477"/>
                  <a:pt x="1757842" y="452814"/>
                  <a:pt x="1758700" y="450414"/>
                </a:cubicBezTo>
                <a:cubicBezTo>
                  <a:pt x="1760416" y="445616"/>
                  <a:pt x="1760197" y="455358"/>
                  <a:pt x="1759180" y="468771"/>
                </a:cubicBezTo>
                <a:lnTo>
                  <a:pt x="1758930" y="471478"/>
                </a:lnTo>
                <a:lnTo>
                  <a:pt x="1759624" y="471054"/>
                </a:lnTo>
                <a:lnTo>
                  <a:pt x="1759854" y="470600"/>
                </a:lnTo>
                <a:cubicBezTo>
                  <a:pt x="1762938" y="460269"/>
                  <a:pt x="1765756" y="448975"/>
                  <a:pt x="1767464" y="437178"/>
                </a:cubicBezTo>
                <a:lnTo>
                  <a:pt x="1767558" y="433509"/>
                </a:lnTo>
                <a:lnTo>
                  <a:pt x="1761076" y="431927"/>
                </a:lnTo>
                <a:lnTo>
                  <a:pt x="1760405" y="434260"/>
                </a:lnTo>
                <a:cubicBezTo>
                  <a:pt x="1759043" y="437433"/>
                  <a:pt x="1757652" y="439100"/>
                  <a:pt x="1756477" y="438255"/>
                </a:cubicBezTo>
                <a:lnTo>
                  <a:pt x="1755225" y="435120"/>
                </a:lnTo>
                <a:lnTo>
                  <a:pt x="1742085" y="443575"/>
                </a:lnTo>
                <a:lnTo>
                  <a:pt x="1745953" y="450804"/>
                </a:lnTo>
                <a:cubicBezTo>
                  <a:pt x="1746395" y="453416"/>
                  <a:pt x="1745753" y="455834"/>
                  <a:pt x="1743716" y="457597"/>
                </a:cubicBezTo>
                <a:cubicBezTo>
                  <a:pt x="1741677" y="459359"/>
                  <a:pt x="1737958" y="461195"/>
                  <a:pt x="1733087" y="463020"/>
                </a:cubicBezTo>
                <a:close/>
                <a:moveTo>
                  <a:pt x="894888" y="3117844"/>
                </a:moveTo>
                <a:lnTo>
                  <a:pt x="894697" y="3118985"/>
                </a:lnTo>
                <a:lnTo>
                  <a:pt x="895755" y="3118050"/>
                </a:lnTo>
                <a:lnTo>
                  <a:pt x="896074" y="3117074"/>
                </a:lnTo>
                <a:close/>
                <a:moveTo>
                  <a:pt x="1266067" y="1938405"/>
                </a:moveTo>
                <a:lnTo>
                  <a:pt x="1265990" y="1943033"/>
                </a:lnTo>
                <a:lnTo>
                  <a:pt x="1269438" y="1939055"/>
                </a:lnTo>
                <a:lnTo>
                  <a:pt x="1266874" y="1937858"/>
                </a:lnTo>
                <a:close/>
                <a:moveTo>
                  <a:pt x="1526386" y="1111488"/>
                </a:moveTo>
                <a:lnTo>
                  <a:pt x="1526064" y="1114094"/>
                </a:lnTo>
                <a:lnTo>
                  <a:pt x="1526956" y="1114701"/>
                </a:lnTo>
                <a:lnTo>
                  <a:pt x="1528084" y="1113002"/>
                </a:lnTo>
                <a:lnTo>
                  <a:pt x="1527085" y="1112291"/>
                </a:lnTo>
                <a:close/>
                <a:moveTo>
                  <a:pt x="1774084" y="322567"/>
                </a:moveTo>
                <a:lnTo>
                  <a:pt x="1776541" y="331539"/>
                </a:lnTo>
                <a:lnTo>
                  <a:pt x="1777775" y="344230"/>
                </a:lnTo>
                <a:lnTo>
                  <a:pt x="1790721" y="335187"/>
                </a:lnTo>
                <a:lnTo>
                  <a:pt x="1800493" y="328163"/>
                </a:lnTo>
                <a:close/>
                <a:moveTo>
                  <a:pt x="1701039" y="554025"/>
                </a:moveTo>
                <a:lnTo>
                  <a:pt x="1707507" y="555366"/>
                </a:lnTo>
                <a:cubicBezTo>
                  <a:pt x="1708160" y="559455"/>
                  <a:pt x="1706135" y="563464"/>
                  <a:pt x="1702572" y="569051"/>
                </a:cubicBezTo>
                <a:lnTo>
                  <a:pt x="1698023" y="576491"/>
                </a:lnTo>
                <a:lnTo>
                  <a:pt x="1698670" y="578999"/>
                </a:lnTo>
                <a:lnTo>
                  <a:pt x="1700605" y="586460"/>
                </a:lnTo>
                <a:lnTo>
                  <a:pt x="1709616" y="580160"/>
                </a:lnTo>
                <a:cubicBezTo>
                  <a:pt x="1712572" y="579399"/>
                  <a:pt x="1716553" y="579238"/>
                  <a:pt x="1721191" y="579357"/>
                </a:cubicBezTo>
                <a:lnTo>
                  <a:pt x="1727216" y="579696"/>
                </a:lnTo>
                <a:lnTo>
                  <a:pt x="1730612" y="575779"/>
                </a:lnTo>
                <a:lnTo>
                  <a:pt x="1731483" y="568212"/>
                </a:lnTo>
                <a:lnTo>
                  <a:pt x="1735115" y="548690"/>
                </a:lnTo>
                <a:lnTo>
                  <a:pt x="1735268" y="545430"/>
                </a:lnTo>
                <a:lnTo>
                  <a:pt x="1733084" y="539699"/>
                </a:lnTo>
                <a:lnTo>
                  <a:pt x="1733069" y="539696"/>
                </a:lnTo>
                <a:lnTo>
                  <a:pt x="1733063" y="539646"/>
                </a:lnTo>
                <a:lnTo>
                  <a:pt x="1732806" y="538972"/>
                </a:lnTo>
                <a:lnTo>
                  <a:pt x="1717152" y="546998"/>
                </a:lnTo>
                <a:close/>
                <a:moveTo>
                  <a:pt x="926979" y="3011260"/>
                </a:moveTo>
                <a:lnTo>
                  <a:pt x="928687" y="3018009"/>
                </a:lnTo>
                <a:lnTo>
                  <a:pt x="929677" y="3009429"/>
                </a:lnTo>
                <a:close/>
                <a:moveTo>
                  <a:pt x="1236310" y="2029250"/>
                </a:moveTo>
                <a:lnTo>
                  <a:pt x="1233897" y="2037178"/>
                </a:lnTo>
                <a:lnTo>
                  <a:pt x="1233795" y="2043248"/>
                </a:lnTo>
                <a:lnTo>
                  <a:pt x="1235043" y="2043871"/>
                </a:lnTo>
                <a:lnTo>
                  <a:pt x="1235202" y="2043689"/>
                </a:lnTo>
                <a:lnTo>
                  <a:pt x="1236130" y="2032395"/>
                </a:lnTo>
                <a:lnTo>
                  <a:pt x="1236477" y="2029386"/>
                </a:lnTo>
                <a:close/>
                <a:moveTo>
                  <a:pt x="1252920" y="1975962"/>
                </a:moveTo>
                <a:lnTo>
                  <a:pt x="1248452" y="2001826"/>
                </a:lnTo>
                <a:lnTo>
                  <a:pt x="1246254" y="2014860"/>
                </a:lnTo>
                <a:lnTo>
                  <a:pt x="1249960" y="2011620"/>
                </a:lnTo>
                <a:cubicBezTo>
                  <a:pt x="1258713" y="2004226"/>
                  <a:pt x="1269069" y="1995674"/>
                  <a:pt x="1275749" y="1988875"/>
                </a:cubicBezTo>
                <a:lnTo>
                  <a:pt x="1280867" y="1981166"/>
                </a:lnTo>
                <a:lnTo>
                  <a:pt x="1279869" y="1980453"/>
                </a:lnTo>
                <a:lnTo>
                  <a:pt x="1275787" y="1975773"/>
                </a:lnTo>
                <a:lnTo>
                  <a:pt x="1274094" y="1975107"/>
                </a:lnTo>
                <a:lnTo>
                  <a:pt x="1273420" y="1975127"/>
                </a:lnTo>
                <a:lnTo>
                  <a:pt x="1277702" y="1983395"/>
                </a:lnTo>
                <a:cubicBezTo>
                  <a:pt x="1278542" y="1985412"/>
                  <a:pt x="1276221" y="1983547"/>
                  <a:pt x="1271960" y="1979272"/>
                </a:cubicBezTo>
                <a:lnTo>
                  <a:pt x="1270590" y="1977807"/>
                </a:lnTo>
                <a:lnTo>
                  <a:pt x="1271461" y="1992259"/>
                </a:lnTo>
                <a:cubicBezTo>
                  <a:pt x="1268948" y="1996072"/>
                  <a:pt x="1263975" y="1995302"/>
                  <a:pt x="1258061" y="1987180"/>
                </a:cubicBezTo>
                <a:close/>
                <a:moveTo>
                  <a:pt x="1071209" y="2552390"/>
                </a:moveTo>
                <a:lnTo>
                  <a:pt x="1072897" y="2558894"/>
                </a:lnTo>
                <a:lnTo>
                  <a:pt x="1073156" y="2558714"/>
                </a:lnTo>
                <a:lnTo>
                  <a:pt x="1072374" y="2551775"/>
                </a:lnTo>
                <a:close/>
                <a:moveTo>
                  <a:pt x="1310052" y="1790993"/>
                </a:moveTo>
                <a:lnTo>
                  <a:pt x="1312218" y="1793877"/>
                </a:lnTo>
                <a:lnTo>
                  <a:pt x="1312317" y="1791843"/>
                </a:lnTo>
                <a:lnTo>
                  <a:pt x="1310809" y="1791345"/>
                </a:lnTo>
                <a:close/>
                <a:moveTo>
                  <a:pt x="430100" y="4584440"/>
                </a:moveTo>
                <a:lnTo>
                  <a:pt x="432250" y="4586950"/>
                </a:lnTo>
                <a:lnTo>
                  <a:pt x="432367" y="4587640"/>
                </a:lnTo>
                <a:lnTo>
                  <a:pt x="432381" y="4587644"/>
                </a:lnTo>
                <a:lnTo>
                  <a:pt x="439118" y="4579458"/>
                </a:lnTo>
                <a:lnTo>
                  <a:pt x="435608" y="4581667"/>
                </a:lnTo>
                <a:close/>
                <a:moveTo>
                  <a:pt x="1017800" y="2718688"/>
                </a:moveTo>
                <a:lnTo>
                  <a:pt x="1019332" y="2717902"/>
                </a:lnTo>
                <a:lnTo>
                  <a:pt x="1021048" y="2716197"/>
                </a:lnTo>
                <a:close/>
                <a:moveTo>
                  <a:pt x="1666921" y="657168"/>
                </a:moveTo>
                <a:lnTo>
                  <a:pt x="1664856" y="666494"/>
                </a:lnTo>
                <a:lnTo>
                  <a:pt x="1664172" y="671951"/>
                </a:lnTo>
                <a:lnTo>
                  <a:pt x="1669443" y="670824"/>
                </a:lnTo>
                <a:lnTo>
                  <a:pt x="1676117" y="663388"/>
                </a:lnTo>
                <a:lnTo>
                  <a:pt x="1678110" y="661309"/>
                </a:lnTo>
                <a:lnTo>
                  <a:pt x="1678141" y="660689"/>
                </a:lnTo>
                <a:lnTo>
                  <a:pt x="1674040" y="654064"/>
                </a:lnTo>
                <a:close/>
                <a:moveTo>
                  <a:pt x="907570" y="3067627"/>
                </a:moveTo>
                <a:lnTo>
                  <a:pt x="909105" y="3070392"/>
                </a:lnTo>
                <a:lnTo>
                  <a:pt x="907914" y="3066726"/>
                </a:lnTo>
                <a:close/>
                <a:moveTo>
                  <a:pt x="393684" y="4698771"/>
                </a:moveTo>
                <a:lnTo>
                  <a:pt x="401218" y="4700854"/>
                </a:lnTo>
                <a:lnTo>
                  <a:pt x="401255" y="4700869"/>
                </a:lnTo>
                <a:lnTo>
                  <a:pt x="400295" y="4692244"/>
                </a:lnTo>
                <a:lnTo>
                  <a:pt x="398113" y="4694370"/>
                </a:lnTo>
                <a:cubicBezTo>
                  <a:pt x="395559" y="4696763"/>
                  <a:pt x="394295" y="4697799"/>
                  <a:pt x="394671" y="4697111"/>
                </a:cubicBezTo>
                <a:lnTo>
                  <a:pt x="400089" y="4690379"/>
                </a:lnTo>
                <a:lnTo>
                  <a:pt x="399974" y="4689351"/>
                </a:lnTo>
                <a:lnTo>
                  <a:pt x="399510" y="4683403"/>
                </a:lnTo>
                <a:lnTo>
                  <a:pt x="394218" y="4697309"/>
                </a:lnTo>
                <a:close/>
                <a:moveTo>
                  <a:pt x="390556" y="4707341"/>
                </a:moveTo>
                <a:lnTo>
                  <a:pt x="390989" y="4708245"/>
                </a:lnTo>
                <a:lnTo>
                  <a:pt x="401592" y="4703903"/>
                </a:lnTo>
                <a:lnTo>
                  <a:pt x="401466" y="4702763"/>
                </a:lnTo>
                <a:lnTo>
                  <a:pt x="397609" y="4702796"/>
                </a:lnTo>
                <a:lnTo>
                  <a:pt x="392348" y="4702430"/>
                </a:lnTo>
                <a:close/>
                <a:moveTo>
                  <a:pt x="353767" y="4822277"/>
                </a:moveTo>
                <a:lnTo>
                  <a:pt x="405693" y="4850313"/>
                </a:lnTo>
                <a:lnTo>
                  <a:pt x="407075" y="4846798"/>
                </a:lnTo>
                <a:cubicBezTo>
                  <a:pt x="411747" y="4834656"/>
                  <a:pt x="415605" y="4823441"/>
                  <a:pt x="416904" y="4814922"/>
                </a:cubicBezTo>
                <a:lnTo>
                  <a:pt x="416755" y="4803857"/>
                </a:lnTo>
                <a:lnTo>
                  <a:pt x="407299" y="4805160"/>
                </a:lnTo>
                <a:cubicBezTo>
                  <a:pt x="397130" y="4807422"/>
                  <a:pt x="380676" y="4812901"/>
                  <a:pt x="365125" y="4818298"/>
                </a:cubicBezTo>
                <a:close/>
                <a:moveTo>
                  <a:pt x="1674596" y="627791"/>
                </a:moveTo>
                <a:lnTo>
                  <a:pt x="1676042" y="629163"/>
                </a:lnTo>
                <a:lnTo>
                  <a:pt x="1679634" y="629815"/>
                </a:lnTo>
                <a:lnTo>
                  <a:pt x="1679843" y="625491"/>
                </a:lnTo>
                <a:lnTo>
                  <a:pt x="1679986" y="624157"/>
                </a:lnTo>
                <a:lnTo>
                  <a:pt x="1675071" y="626568"/>
                </a:lnTo>
                <a:close/>
                <a:moveTo>
                  <a:pt x="1461395" y="1302974"/>
                </a:moveTo>
                <a:lnTo>
                  <a:pt x="1457629" y="1325314"/>
                </a:lnTo>
                <a:lnTo>
                  <a:pt x="1456902" y="1329375"/>
                </a:lnTo>
                <a:lnTo>
                  <a:pt x="1464959" y="1319736"/>
                </a:lnTo>
                <a:lnTo>
                  <a:pt x="1465930" y="1318887"/>
                </a:lnTo>
                <a:lnTo>
                  <a:pt x="1468729" y="1313797"/>
                </a:lnTo>
                <a:lnTo>
                  <a:pt x="1467710" y="1308153"/>
                </a:lnTo>
                <a:close/>
                <a:moveTo>
                  <a:pt x="380661" y="4733777"/>
                </a:moveTo>
                <a:lnTo>
                  <a:pt x="392248" y="4733589"/>
                </a:lnTo>
                <a:lnTo>
                  <a:pt x="397143" y="4733670"/>
                </a:lnTo>
                <a:lnTo>
                  <a:pt x="388285" y="4717720"/>
                </a:lnTo>
                <a:lnTo>
                  <a:pt x="386533" y="4718363"/>
                </a:lnTo>
                <a:lnTo>
                  <a:pt x="386314" y="4718959"/>
                </a:lnTo>
                <a:cubicBezTo>
                  <a:pt x="383975" y="4725349"/>
                  <a:pt x="382012" y="4730596"/>
                  <a:pt x="380679" y="4733741"/>
                </a:cubicBezTo>
                <a:close/>
                <a:moveTo>
                  <a:pt x="1537375" y="1060802"/>
                </a:moveTo>
                <a:lnTo>
                  <a:pt x="1540789" y="1059129"/>
                </a:lnTo>
                <a:lnTo>
                  <a:pt x="1540691" y="1058801"/>
                </a:lnTo>
                <a:lnTo>
                  <a:pt x="1539949" y="1058192"/>
                </a:lnTo>
                <a:close/>
                <a:moveTo>
                  <a:pt x="1089903" y="2479439"/>
                </a:moveTo>
                <a:lnTo>
                  <a:pt x="1089949" y="2480026"/>
                </a:lnTo>
                <a:lnTo>
                  <a:pt x="1090411" y="2481227"/>
                </a:lnTo>
                <a:lnTo>
                  <a:pt x="1090900" y="2481172"/>
                </a:lnTo>
                <a:lnTo>
                  <a:pt x="1091206" y="2479529"/>
                </a:lnTo>
                <a:close/>
                <a:moveTo>
                  <a:pt x="1603478" y="847750"/>
                </a:moveTo>
                <a:lnTo>
                  <a:pt x="1610570" y="860050"/>
                </a:lnTo>
                <a:lnTo>
                  <a:pt x="1616358" y="853786"/>
                </a:lnTo>
                <a:lnTo>
                  <a:pt x="1627207" y="844400"/>
                </a:lnTo>
                <a:lnTo>
                  <a:pt x="1627235" y="841099"/>
                </a:lnTo>
                <a:lnTo>
                  <a:pt x="1622126" y="841258"/>
                </a:lnTo>
                <a:lnTo>
                  <a:pt x="1608903" y="842324"/>
                </a:lnTo>
                <a:close/>
                <a:moveTo>
                  <a:pt x="1531328" y="1075783"/>
                </a:moveTo>
                <a:lnTo>
                  <a:pt x="1534165" y="1077193"/>
                </a:lnTo>
                <a:lnTo>
                  <a:pt x="1544333" y="1070982"/>
                </a:lnTo>
                <a:lnTo>
                  <a:pt x="1543145" y="1067008"/>
                </a:lnTo>
                <a:lnTo>
                  <a:pt x="1540164" y="1069294"/>
                </a:lnTo>
                <a:close/>
                <a:moveTo>
                  <a:pt x="971365" y="2849261"/>
                </a:moveTo>
                <a:lnTo>
                  <a:pt x="975309" y="2869845"/>
                </a:lnTo>
                <a:lnTo>
                  <a:pt x="976917" y="2876212"/>
                </a:lnTo>
                <a:lnTo>
                  <a:pt x="979326" y="2875032"/>
                </a:lnTo>
                <a:lnTo>
                  <a:pt x="979681" y="2874502"/>
                </a:lnTo>
                <a:cubicBezTo>
                  <a:pt x="983575" y="2869166"/>
                  <a:pt x="986475" y="2865615"/>
                  <a:pt x="987589" y="2864510"/>
                </a:cubicBezTo>
                <a:cubicBezTo>
                  <a:pt x="988704" y="2863406"/>
                  <a:pt x="988359" y="2865510"/>
                  <a:pt x="987097" y="2869595"/>
                </a:cubicBezTo>
                <a:lnTo>
                  <a:pt x="986244" y="2872016"/>
                </a:lnTo>
                <a:lnTo>
                  <a:pt x="997870" y="2867196"/>
                </a:lnTo>
                <a:cubicBezTo>
                  <a:pt x="999962" y="2866559"/>
                  <a:pt x="997877" y="2868686"/>
                  <a:pt x="993205" y="2872507"/>
                </a:cubicBezTo>
                <a:lnTo>
                  <a:pt x="983429" y="2880001"/>
                </a:lnTo>
                <a:lnTo>
                  <a:pt x="982666" y="2882166"/>
                </a:lnTo>
                <a:lnTo>
                  <a:pt x="984284" y="2882947"/>
                </a:lnTo>
                <a:lnTo>
                  <a:pt x="998967" y="2875423"/>
                </a:lnTo>
                <a:lnTo>
                  <a:pt x="1009523" y="2864936"/>
                </a:lnTo>
                <a:lnTo>
                  <a:pt x="1012809" y="2854187"/>
                </a:lnTo>
                <a:lnTo>
                  <a:pt x="1012147" y="2852451"/>
                </a:lnTo>
                <a:lnTo>
                  <a:pt x="1000694" y="2827760"/>
                </a:lnTo>
                <a:lnTo>
                  <a:pt x="983615" y="2840303"/>
                </a:lnTo>
                <a:close/>
                <a:moveTo>
                  <a:pt x="1415844" y="1437829"/>
                </a:moveTo>
                <a:lnTo>
                  <a:pt x="1417759" y="1445211"/>
                </a:lnTo>
                <a:lnTo>
                  <a:pt x="1420538" y="1445167"/>
                </a:lnTo>
                <a:lnTo>
                  <a:pt x="1426318" y="1439267"/>
                </a:lnTo>
                <a:lnTo>
                  <a:pt x="1432179" y="1433639"/>
                </a:lnTo>
                <a:lnTo>
                  <a:pt x="1432497" y="1431720"/>
                </a:lnTo>
                <a:lnTo>
                  <a:pt x="1419127" y="1436630"/>
                </a:lnTo>
                <a:close/>
                <a:moveTo>
                  <a:pt x="405917" y="4643428"/>
                </a:moveTo>
                <a:lnTo>
                  <a:pt x="406081" y="4650976"/>
                </a:lnTo>
                <a:lnTo>
                  <a:pt x="409638" y="4644784"/>
                </a:lnTo>
                <a:close/>
                <a:moveTo>
                  <a:pt x="1089309" y="2471899"/>
                </a:moveTo>
                <a:lnTo>
                  <a:pt x="1089545" y="2474900"/>
                </a:lnTo>
                <a:lnTo>
                  <a:pt x="1092075" y="2474859"/>
                </a:lnTo>
                <a:lnTo>
                  <a:pt x="1093383" y="2467826"/>
                </a:lnTo>
                <a:close/>
                <a:moveTo>
                  <a:pt x="881508" y="3129780"/>
                </a:moveTo>
                <a:lnTo>
                  <a:pt x="881759" y="3130347"/>
                </a:lnTo>
                <a:lnTo>
                  <a:pt x="883269" y="3129025"/>
                </a:lnTo>
                <a:lnTo>
                  <a:pt x="882602" y="3128271"/>
                </a:lnTo>
                <a:lnTo>
                  <a:pt x="881773" y="3128997"/>
                </a:lnTo>
                <a:close/>
                <a:moveTo>
                  <a:pt x="913738" y="3027459"/>
                </a:moveTo>
                <a:lnTo>
                  <a:pt x="917246" y="3035410"/>
                </a:lnTo>
                <a:lnTo>
                  <a:pt x="918563" y="3033748"/>
                </a:lnTo>
                <a:lnTo>
                  <a:pt x="918195" y="3037559"/>
                </a:lnTo>
                <a:lnTo>
                  <a:pt x="919000" y="3039385"/>
                </a:lnTo>
                <a:lnTo>
                  <a:pt x="927287" y="3030153"/>
                </a:lnTo>
                <a:lnTo>
                  <a:pt x="927793" y="3025753"/>
                </a:lnTo>
                <a:lnTo>
                  <a:pt x="924994" y="3017627"/>
                </a:lnTo>
                <a:lnTo>
                  <a:pt x="923658" y="3013513"/>
                </a:lnTo>
                <a:lnTo>
                  <a:pt x="916900" y="3018100"/>
                </a:lnTo>
                <a:close/>
                <a:moveTo>
                  <a:pt x="1067634" y="2538604"/>
                </a:moveTo>
                <a:lnTo>
                  <a:pt x="1067773" y="2539142"/>
                </a:lnTo>
                <a:lnTo>
                  <a:pt x="1070849" y="2538273"/>
                </a:lnTo>
                <a:lnTo>
                  <a:pt x="1070716" y="2537091"/>
                </a:lnTo>
                <a:close/>
                <a:moveTo>
                  <a:pt x="424602" y="4578019"/>
                </a:moveTo>
                <a:lnTo>
                  <a:pt x="425801" y="4579421"/>
                </a:lnTo>
                <a:lnTo>
                  <a:pt x="434534" y="4569970"/>
                </a:lnTo>
                <a:lnTo>
                  <a:pt x="433095" y="4567227"/>
                </a:lnTo>
                <a:lnTo>
                  <a:pt x="427755" y="4574843"/>
                </a:lnTo>
                <a:close/>
                <a:moveTo>
                  <a:pt x="1467866" y="1264586"/>
                </a:moveTo>
                <a:lnTo>
                  <a:pt x="1462079" y="1298919"/>
                </a:lnTo>
                <a:lnTo>
                  <a:pt x="1463435" y="1299828"/>
                </a:lnTo>
                <a:lnTo>
                  <a:pt x="1466635" y="1302038"/>
                </a:lnTo>
                <a:lnTo>
                  <a:pt x="1465868" y="1290086"/>
                </a:lnTo>
                <a:cubicBezTo>
                  <a:pt x="1467054" y="1285943"/>
                  <a:pt x="1470563" y="1285090"/>
                  <a:pt x="1474300" y="1286708"/>
                </a:cubicBezTo>
                <a:lnTo>
                  <a:pt x="1477648" y="1290616"/>
                </a:lnTo>
                <a:lnTo>
                  <a:pt x="1486889" y="1280616"/>
                </a:lnTo>
                <a:lnTo>
                  <a:pt x="1484382" y="1271987"/>
                </a:lnTo>
                <a:cubicBezTo>
                  <a:pt x="1486356" y="1268428"/>
                  <a:pt x="1490812" y="1264883"/>
                  <a:pt x="1496725" y="1263358"/>
                </a:cubicBezTo>
                <a:lnTo>
                  <a:pt x="1505178" y="1262771"/>
                </a:lnTo>
                <a:lnTo>
                  <a:pt x="1507653" y="1254092"/>
                </a:lnTo>
                <a:lnTo>
                  <a:pt x="1508629" y="1251101"/>
                </a:lnTo>
                <a:lnTo>
                  <a:pt x="1498218" y="1255151"/>
                </a:lnTo>
                <a:cubicBezTo>
                  <a:pt x="1488120" y="1258263"/>
                  <a:pt x="1479237" y="1259440"/>
                  <a:pt x="1479597" y="1256567"/>
                </a:cubicBezTo>
                <a:lnTo>
                  <a:pt x="1480171" y="1255874"/>
                </a:lnTo>
                <a:lnTo>
                  <a:pt x="1470931" y="1262630"/>
                </a:lnTo>
                <a:close/>
                <a:moveTo>
                  <a:pt x="1600579" y="842722"/>
                </a:moveTo>
                <a:lnTo>
                  <a:pt x="1601467" y="844263"/>
                </a:lnTo>
                <a:lnTo>
                  <a:pt x="1602710" y="842796"/>
                </a:lnTo>
                <a:close/>
                <a:moveTo>
                  <a:pt x="1328223" y="1707232"/>
                </a:moveTo>
                <a:lnTo>
                  <a:pt x="1329755" y="1706448"/>
                </a:lnTo>
                <a:lnTo>
                  <a:pt x="1331470" y="1704743"/>
                </a:lnTo>
                <a:close/>
                <a:moveTo>
                  <a:pt x="1553738" y="990713"/>
                </a:moveTo>
                <a:lnTo>
                  <a:pt x="1555870" y="992739"/>
                </a:lnTo>
                <a:lnTo>
                  <a:pt x="1559463" y="993391"/>
                </a:lnTo>
                <a:lnTo>
                  <a:pt x="1559673" y="989067"/>
                </a:lnTo>
                <a:lnTo>
                  <a:pt x="1559816" y="987732"/>
                </a:lnTo>
                <a:close/>
                <a:moveTo>
                  <a:pt x="1225834" y="2031343"/>
                </a:moveTo>
                <a:lnTo>
                  <a:pt x="1226925" y="2039825"/>
                </a:lnTo>
                <a:lnTo>
                  <a:pt x="1227384" y="2040054"/>
                </a:lnTo>
                <a:lnTo>
                  <a:pt x="1227853" y="2029947"/>
                </a:lnTo>
                <a:close/>
                <a:moveTo>
                  <a:pt x="1028346" y="2657137"/>
                </a:moveTo>
                <a:lnTo>
                  <a:pt x="1034415" y="2667665"/>
                </a:lnTo>
                <a:lnTo>
                  <a:pt x="1037429" y="2663125"/>
                </a:lnTo>
                <a:lnTo>
                  <a:pt x="1036432" y="2662413"/>
                </a:lnTo>
                <a:lnTo>
                  <a:pt x="1032350" y="2657734"/>
                </a:lnTo>
                <a:lnTo>
                  <a:pt x="1030657" y="2657065"/>
                </a:lnTo>
                <a:close/>
                <a:moveTo>
                  <a:pt x="1316521" y="1741707"/>
                </a:moveTo>
                <a:lnTo>
                  <a:pt x="1317154" y="1744154"/>
                </a:lnTo>
                <a:lnTo>
                  <a:pt x="1317383" y="1744622"/>
                </a:lnTo>
                <a:lnTo>
                  <a:pt x="1317541" y="1745657"/>
                </a:lnTo>
                <a:lnTo>
                  <a:pt x="1318172" y="1748105"/>
                </a:lnTo>
                <a:lnTo>
                  <a:pt x="1322357" y="1764240"/>
                </a:lnTo>
                <a:lnTo>
                  <a:pt x="1342685" y="1749339"/>
                </a:lnTo>
                <a:lnTo>
                  <a:pt x="1337694" y="1746107"/>
                </a:lnTo>
                <a:lnTo>
                  <a:pt x="1327140" y="1738776"/>
                </a:lnTo>
                <a:close/>
                <a:moveTo>
                  <a:pt x="1322594" y="1722235"/>
                </a:moveTo>
                <a:lnTo>
                  <a:pt x="1326402" y="1725002"/>
                </a:lnTo>
                <a:lnTo>
                  <a:pt x="1339094" y="1721959"/>
                </a:lnTo>
                <a:lnTo>
                  <a:pt x="1346295" y="1719361"/>
                </a:lnTo>
                <a:lnTo>
                  <a:pt x="1343450" y="1719503"/>
                </a:lnTo>
                <a:cubicBezTo>
                  <a:pt x="1341783" y="1719432"/>
                  <a:pt x="1343005" y="1718695"/>
                  <a:pt x="1346292" y="1717490"/>
                </a:cubicBezTo>
                <a:lnTo>
                  <a:pt x="1354858" y="1714772"/>
                </a:lnTo>
                <a:lnTo>
                  <a:pt x="1352308" y="1708077"/>
                </a:lnTo>
                <a:lnTo>
                  <a:pt x="1336654" y="1716104"/>
                </a:lnTo>
                <a:close/>
                <a:moveTo>
                  <a:pt x="1002201" y="2738038"/>
                </a:moveTo>
                <a:lnTo>
                  <a:pt x="1007749" y="2759559"/>
                </a:lnTo>
                <a:lnTo>
                  <a:pt x="1011935" y="2775694"/>
                </a:lnTo>
                <a:lnTo>
                  <a:pt x="1034238" y="2759346"/>
                </a:lnTo>
                <a:lnTo>
                  <a:pt x="1030752" y="2756405"/>
                </a:lnTo>
                <a:cubicBezTo>
                  <a:pt x="1028121" y="2754099"/>
                  <a:pt x="1026965" y="2752942"/>
                  <a:pt x="1027688" y="2753248"/>
                </a:cubicBezTo>
                <a:cubicBezTo>
                  <a:pt x="1028409" y="2753555"/>
                  <a:pt x="1030991" y="2755156"/>
                  <a:pt x="1035043" y="2757803"/>
                </a:cubicBezTo>
                <a:lnTo>
                  <a:pt x="1035721" y="2758259"/>
                </a:lnTo>
                <a:lnTo>
                  <a:pt x="1036553" y="2757649"/>
                </a:lnTo>
                <a:lnTo>
                  <a:pt x="1039753" y="2755797"/>
                </a:lnTo>
                <a:lnTo>
                  <a:pt x="1040563" y="2748773"/>
                </a:lnTo>
                <a:lnTo>
                  <a:pt x="1044652" y="2726793"/>
                </a:lnTo>
                <a:lnTo>
                  <a:pt x="1041885" y="2719531"/>
                </a:lnTo>
                <a:lnTo>
                  <a:pt x="1026230" y="2727559"/>
                </a:lnTo>
                <a:close/>
                <a:moveTo>
                  <a:pt x="1482413" y="1212220"/>
                </a:moveTo>
                <a:lnTo>
                  <a:pt x="1490043" y="1229514"/>
                </a:lnTo>
                <a:lnTo>
                  <a:pt x="1490193" y="1232016"/>
                </a:lnTo>
                <a:lnTo>
                  <a:pt x="1496374" y="1228439"/>
                </a:lnTo>
                <a:lnTo>
                  <a:pt x="1523481" y="1215150"/>
                </a:lnTo>
                <a:lnTo>
                  <a:pt x="1524206" y="1214059"/>
                </a:lnTo>
                <a:lnTo>
                  <a:pt x="1525261" y="1209142"/>
                </a:lnTo>
                <a:lnTo>
                  <a:pt x="1521600" y="1204942"/>
                </a:lnTo>
                <a:lnTo>
                  <a:pt x="1519906" y="1204275"/>
                </a:lnTo>
                <a:cubicBezTo>
                  <a:pt x="1515035" y="1203969"/>
                  <a:pt x="1508597" y="1204318"/>
                  <a:pt x="1501955" y="1204832"/>
                </a:cubicBezTo>
                <a:lnTo>
                  <a:pt x="1488733" y="1205899"/>
                </a:lnTo>
                <a:close/>
                <a:moveTo>
                  <a:pt x="1572952" y="921053"/>
                </a:moveTo>
                <a:lnTo>
                  <a:pt x="1578500" y="942575"/>
                </a:lnTo>
                <a:lnTo>
                  <a:pt x="1580436" y="950035"/>
                </a:lnTo>
                <a:lnTo>
                  <a:pt x="1589446" y="943735"/>
                </a:lnTo>
                <a:cubicBezTo>
                  <a:pt x="1592403" y="942974"/>
                  <a:pt x="1596382" y="942813"/>
                  <a:pt x="1601022" y="942932"/>
                </a:cubicBezTo>
                <a:lnTo>
                  <a:pt x="1607046" y="943271"/>
                </a:lnTo>
                <a:lnTo>
                  <a:pt x="1610441" y="939353"/>
                </a:lnTo>
                <a:lnTo>
                  <a:pt x="1611314" y="931787"/>
                </a:lnTo>
                <a:lnTo>
                  <a:pt x="1614946" y="912265"/>
                </a:lnTo>
                <a:lnTo>
                  <a:pt x="1615097" y="909006"/>
                </a:lnTo>
                <a:lnTo>
                  <a:pt x="1612637" y="902546"/>
                </a:lnTo>
                <a:lnTo>
                  <a:pt x="1596982" y="910572"/>
                </a:lnTo>
                <a:close/>
                <a:moveTo>
                  <a:pt x="1540720" y="1023374"/>
                </a:moveTo>
                <a:lnTo>
                  <a:pt x="1543862" y="1035555"/>
                </a:lnTo>
                <a:lnTo>
                  <a:pt x="1549273" y="1034398"/>
                </a:lnTo>
                <a:lnTo>
                  <a:pt x="1555948" y="1026964"/>
                </a:lnTo>
                <a:lnTo>
                  <a:pt x="1557940" y="1024883"/>
                </a:lnTo>
                <a:lnTo>
                  <a:pt x="1557971" y="1024264"/>
                </a:lnTo>
                <a:lnTo>
                  <a:pt x="1553869" y="1017639"/>
                </a:lnTo>
                <a:close/>
                <a:moveTo>
                  <a:pt x="640232" y="3881871"/>
                </a:moveTo>
                <a:lnTo>
                  <a:pt x="640828" y="3883458"/>
                </a:lnTo>
                <a:cubicBezTo>
                  <a:pt x="647218" y="3900512"/>
                  <a:pt x="652393" y="3914591"/>
                  <a:pt x="655228" y="3923328"/>
                </a:cubicBezTo>
                <a:lnTo>
                  <a:pt x="655254" y="3923432"/>
                </a:lnTo>
                <a:lnTo>
                  <a:pt x="674724" y="3901231"/>
                </a:lnTo>
                <a:cubicBezTo>
                  <a:pt x="702980" y="3869888"/>
                  <a:pt x="733617" y="3836881"/>
                  <a:pt x="762327" y="3807705"/>
                </a:cubicBezTo>
                <a:lnTo>
                  <a:pt x="799596" y="3773113"/>
                </a:lnTo>
                <a:lnTo>
                  <a:pt x="799098" y="3763209"/>
                </a:lnTo>
                <a:lnTo>
                  <a:pt x="778006" y="3784948"/>
                </a:lnTo>
                <a:cubicBezTo>
                  <a:pt x="768590" y="3789358"/>
                  <a:pt x="761919" y="3783233"/>
                  <a:pt x="759507" y="3772465"/>
                </a:cubicBezTo>
                <a:lnTo>
                  <a:pt x="765718" y="3736915"/>
                </a:lnTo>
                <a:lnTo>
                  <a:pt x="742234" y="3728472"/>
                </a:lnTo>
                <a:lnTo>
                  <a:pt x="742618" y="3729738"/>
                </a:lnTo>
                <a:cubicBezTo>
                  <a:pt x="743090" y="3765971"/>
                  <a:pt x="698194" y="3854943"/>
                  <a:pt x="690090" y="3842217"/>
                </a:cubicBezTo>
                <a:cubicBezTo>
                  <a:pt x="687053" y="3837444"/>
                  <a:pt x="689131" y="3811641"/>
                  <a:pt x="692060" y="3780525"/>
                </a:cubicBezTo>
                <a:lnTo>
                  <a:pt x="693938" y="3755614"/>
                </a:lnTo>
                <a:lnTo>
                  <a:pt x="687178" y="3771457"/>
                </a:lnTo>
                <a:close/>
                <a:moveTo>
                  <a:pt x="1284740" y="1835648"/>
                </a:moveTo>
                <a:lnTo>
                  <a:pt x="1284273" y="1845162"/>
                </a:lnTo>
                <a:lnTo>
                  <a:pt x="1285153" y="1846941"/>
                </a:lnTo>
                <a:lnTo>
                  <a:pt x="1285574" y="1849723"/>
                </a:lnTo>
                <a:lnTo>
                  <a:pt x="1298983" y="1841531"/>
                </a:lnTo>
                <a:lnTo>
                  <a:pt x="1312716" y="1837742"/>
                </a:lnTo>
                <a:lnTo>
                  <a:pt x="1312434" y="1819145"/>
                </a:lnTo>
                <a:lnTo>
                  <a:pt x="1311117" y="1816306"/>
                </a:lnTo>
                <a:lnTo>
                  <a:pt x="1294037" y="1828849"/>
                </a:lnTo>
                <a:close/>
                <a:moveTo>
                  <a:pt x="1372779" y="1556111"/>
                </a:moveTo>
                <a:lnTo>
                  <a:pt x="1385091" y="1575399"/>
                </a:lnTo>
                <a:lnTo>
                  <a:pt x="1405479" y="1566555"/>
                </a:lnTo>
                <a:lnTo>
                  <a:pt x="1405740" y="1566441"/>
                </a:lnTo>
                <a:lnTo>
                  <a:pt x="1405872" y="1566365"/>
                </a:lnTo>
                <a:lnTo>
                  <a:pt x="1420200" y="1559342"/>
                </a:lnTo>
                <a:lnTo>
                  <a:pt x="1399093" y="1538405"/>
                </a:lnTo>
                <a:lnTo>
                  <a:pt x="1396763" y="1535532"/>
                </a:lnTo>
                <a:lnTo>
                  <a:pt x="1389698" y="1535829"/>
                </a:lnTo>
                <a:lnTo>
                  <a:pt x="1387900" y="1535781"/>
                </a:lnTo>
                <a:close/>
                <a:moveTo>
                  <a:pt x="1714928" y="468498"/>
                </a:moveTo>
                <a:lnTo>
                  <a:pt x="1715045" y="469865"/>
                </a:lnTo>
                <a:lnTo>
                  <a:pt x="1716561" y="471883"/>
                </a:lnTo>
                <a:lnTo>
                  <a:pt x="1723317" y="483601"/>
                </a:lnTo>
                <a:lnTo>
                  <a:pt x="1724935" y="485251"/>
                </a:lnTo>
                <a:lnTo>
                  <a:pt x="1732046" y="489287"/>
                </a:lnTo>
                <a:lnTo>
                  <a:pt x="1728075" y="478650"/>
                </a:lnTo>
                <a:lnTo>
                  <a:pt x="1723575" y="465923"/>
                </a:lnTo>
                <a:lnTo>
                  <a:pt x="1715548" y="468376"/>
                </a:lnTo>
                <a:close/>
                <a:moveTo>
                  <a:pt x="1099122" y="2423250"/>
                </a:moveTo>
                <a:lnTo>
                  <a:pt x="1099630" y="2423605"/>
                </a:lnTo>
                <a:lnTo>
                  <a:pt x="1104039" y="2418331"/>
                </a:lnTo>
                <a:close/>
                <a:moveTo>
                  <a:pt x="1472854" y="1235642"/>
                </a:moveTo>
                <a:lnTo>
                  <a:pt x="1471622" y="1242769"/>
                </a:lnTo>
                <a:lnTo>
                  <a:pt x="1475178" y="1240711"/>
                </a:lnTo>
                <a:close/>
                <a:moveTo>
                  <a:pt x="1119269" y="2357449"/>
                </a:moveTo>
                <a:lnTo>
                  <a:pt x="1125769" y="2363503"/>
                </a:lnTo>
                <a:lnTo>
                  <a:pt x="1125848" y="2361795"/>
                </a:lnTo>
                <a:lnTo>
                  <a:pt x="1123387" y="2355337"/>
                </a:lnTo>
                <a:close/>
                <a:moveTo>
                  <a:pt x="1481142" y="1208022"/>
                </a:moveTo>
                <a:lnTo>
                  <a:pt x="1482541" y="1206370"/>
                </a:lnTo>
                <a:lnTo>
                  <a:pt x="1481709" y="1206342"/>
                </a:lnTo>
                <a:close/>
                <a:moveTo>
                  <a:pt x="938719" y="2929954"/>
                </a:moveTo>
                <a:lnTo>
                  <a:pt x="939381" y="2930457"/>
                </a:lnTo>
                <a:lnTo>
                  <a:pt x="940623" y="2931150"/>
                </a:lnTo>
                <a:lnTo>
                  <a:pt x="942809" y="2928536"/>
                </a:lnTo>
                <a:close/>
                <a:moveTo>
                  <a:pt x="1351633" y="1619085"/>
                </a:moveTo>
                <a:lnTo>
                  <a:pt x="1359163" y="1624476"/>
                </a:lnTo>
                <a:lnTo>
                  <a:pt x="1393901" y="1614739"/>
                </a:lnTo>
                <a:lnTo>
                  <a:pt x="1381924" y="1599465"/>
                </a:lnTo>
                <a:lnTo>
                  <a:pt x="1380430" y="1600557"/>
                </a:lnTo>
                <a:close/>
                <a:moveTo>
                  <a:pt x="1224466" y="2019639"/>
                </a:moveTo>
                <a:lnTo>
                  <a:pt x="1224531" y="2021199"/>
                </a:lnTo>
                <a:lnTo>
                  <a:pt x="1224879" y="2023902"/>
                </a:lnTo>
                <a:lnTo>
                  <a:pt x="1227867" y="2022400"/>
                </a:lnTo>
                <a:close/>
                <a:moveTo>
                  <a:pt x="1051909" y="2566449"/>
                </a:moveTo>
                <a:lnTo>
                  <a:pt x="1059519" y="2572213"/>
                </a:lnTo>
                <a:lnTo>
                  <a:pt x="1066322" y="2576013"/>
                </a:lnTo>
                <a:lnTo>
                  <a:pt x="1070161" y="2572005"/>
                </a:lnTo>
                <a:lnTo>
                  <a:pt x="1064875" y="2555740"/>
                </a:lnTo>
                <a:lnTo>
                  <a:pt x="1059626" y="2558517"/>
                </a:lnTo>
                <a:close/>
                <a:moveTo>
                  <a:pt x="1127882" y="2325010"/>
                </a:moveTo>
                <a:lnTo>
                  <a:pt x="1128206" y="2325654"/>
                </a:lnTo>
                <a:lnTo>
                  <a:pt x="1128388" y="2325437"/>
                </a:lnTo>
                <a:close/>
                <a:moveTo>
                  <a:pt x="976125" y="2805967"/>
                </a:moveTo>
                <a:lnTo>
                  <a:pt x="977267" y="2805948"/>
                </a:lnTo>
                <a:lnTo>
                  <a:pt x="980479" y="2802595"/>
                </a:lnTo>
                <a:lnTo>
                  <a:pt x="981762" y="2801395"/>
                </a:lnTo>
                <a:lnTo>
                  <a:pt x="979046" y="2798320"/>
                </a:lnTo>
                <a:close/>
                <a:moveTo>
                  <a:pt x="1737046" y="388624"/>
                </a:moveTo>
                <a:lnTo>
                  <a:pt x="1744459" y="390481"/>
                </a:lnTo>
                <a:lnTo>
                  <a:pt x="1743682" y="387068"/>
                </a:lnTo>
                <a:close/>
                <a:moveTo>
                  <a:pt x="1516625" y="1086579"/>
                </a:moveTo>
                <a:lnTo>
                  <a:pt x="1518127" y="1089284"/>
                </a:lnTo>
                <a:lnTo>
                  <a:pt x="1520669" y="1087085"/>
                </a:lnTo>
                <a:lnTo>
                  <a:pt x="1521921" y="1082690"/>
                </a:lnTo>
                <a:close/>
                <a:moveTo>
                  <a:pt x="1027445" y="2639359"/>
                </a:moveTo>
                <a:lnTo>
                  <a:pt x="1028447" y="2641164"/>
                </a:lnTo>
                <a:lnTo>
                  <a:pt x="1052271" y="2640458"/>
                </a:lnTo>
                <a:cubicBezTo>
                  <a:pt x="1062819" y="2638217"/>
                  <a:pt x="1074083" y="2635284"/>
                  <a:pt x="1085258" y="2631135"/>
                </a:cubicBezTo>
                <a:lnTo>
                  <a:pt x="1088523" y="2629461"/>
                </a:lnTo>
                <a:lnTo>
                  <a:pt x="1086809" y="2623012"/>
                </a:lnTo>
                <a:lnTo>
                  <a:pt x="1084439" y="2623540"/>
                </a:lnTo>
                <a:cubicBezTo>
                  <a:pt x="1081001" y="2623864"/>
                  <a:pt x="1078870" y="2623440"/>
                  <a:pt x="1079050" y="2622004"/>
                </a:cubicBezTo>
                <a:cubicBezTo>
                  <a:pt x="1079186" y="2620927"/>
                  <a:pt x="1081041" y="2618831"/>
                  <a:pt x="1083957" y="2616079"/>
                </a:cubicBezTo>
                <a:lnTo>
                  <a:pt x="1084481" y="2615622"/>
                </a:lnTo>
                <a:lnTo>
                  <a:pt x="1081928" y="2608212"/>
                </a:lnTo>
                <a:lnTo>
                  <a:pt x="1080636" y="2604239"/>
                </a:lnTo>
                <a:lnTo>
                  <a:pt x="1070008" y="2612010"/>
                </a:lnTo>
                <a:cubicBezTo>
                  <a:pt x="1061138" y="2618570"/>
                  <a:pt x="1053291" y="2623098"/>
                  <a:pt x="1045462" y="2627662"/>
                </a:cubicBezTo>
                <a:close/>
                <a:moveTo>
                  <a:pt x="1448897" y="1300522"/>
                </a:moveTo>
                <a:lnTo>
                  <a:pt x="1455080" y="1303604"/>
                </a:lnTo>
                <a:lnTo>
                  <a:pt x="1455114" y="1303626"/>
                </a:lnTo>
                <a:lnTo>
                  <a:pt x="1455561" y="1298189"/>
                </a:lnTo>
                <a:lnTo>
                  <a:pt x="1454908" y="1297653"/>
                </a:lnTo>
                <a:lnTo>
                  <a:pt x="1453352" y="1296340"/>
                </a:lnTo>
                <a:lnTo>
                  <a:pt x="1451289" y="1298688"/>
                </a:lnTo>
                <a:close/>
                <a:moveTo>
                  <a:pt x="1126963" y="2321318"/>
                </a:moveTo>
                <a:lnTo>
                  <a:pt x="1130082" y="2323410"/>
                </a:lnTo>
                <a:lnTo>
                  <a:pt x="1133728" y="2319050"/>
                </a:lnTo>
                <a:lnTo>
                  <a:pt x="1134017" y="2317700"/>
                </a:lnTo>
                <a:lnTo>
                  <a:pt x="1134303" y="2316696"/>
                </a:lnTo>
                <a:close/>
                <a:moveTo>
                  <a:pt x="939258" y="2916999"/>
                </a:moveTo>
                <a:lnTo>
                  <a:pt x="937260" y="2928850"/>
                </a:lnTo>
                <a:lnTo>
                  <a:pt x="937760" y="2929229"/>
                </a:lnTo>
                <a:lnTo>
                  <a:pt x="941913" y="2927165"/>
                </a:lnTo>
                <a:lnTo>
                  <a:pt x="945224" y="2925647"/>
                </a:lnTo>
                <a:lnTo>
                  <a:pt x="945805" y="2924952"/>
                </a:lnTo>
                <a:lnTo>
                  <a:pt x="940815" y="2916059"/>
                </a:lnTo>
                <a:lnTo>
                  <a:pt x="939488" y="2916761"/>
                </a:lnTo>
                <a:close/>
                <a:moveTo>
                  <a:pt x="1047086" y="2573882"/>
                </a:moveTo>
                <a:lnTo>
                  <a:pt x="1053738" y="2578415"/>
                </a:lnTo>
                <a:lnTo>
                  <a:pt x="1054679" y="2579297"/>
                </a:lnTo>
                <a:lnTo>
                  <a:pt x="1060912" y="2581968"/>
                </a:lnTo>
                <a:lnTo>
                  <a:pt x="1061145" y="2581707"/>
                </a:lnTo>
                <a:lnTo>
                  <a:pt x="1047873" y="2572242"/>
                </a:lnTo>
                <a:close/>
                <a:moveTo>
                  <a:pt x="1241543" y="1953821"/>
                </a:moveTo>
                <a:lnTo>
                  <a:pt x="1240667" y="1959016"/>
                </a:lnTo>
                <a:lnTo>
                  <a:pt x="1243022" y="1958854"/>
                </a:lnTo>
                <a:lnTo>
                  <a:pt x="1244078" y="1955149"/>
                </a:lnTo>
                <a:lnTo>
                  <a:pt x="1243240" y="1952951"/>
                </a:lnTo>
                <a:close/>
                <a:moveTo>
                  <a:pt x="956003" y="2860033"/>
                </a:moveTo>
                <a:lnTo>
                  <a:pt x="957515" y="2870026"/>
                </a:lnTo>
                <a:lnTo>
                  <a:pt x="965394" y="2873829"/>
                </a:lnTo>
                <a:lnTo>
                  <a:pt x="962091" y="2861398"/>
                </a:lnTo>
                <a:lnTo>
                  <a:pt x="961069" y="2856791"/>
                </a:lnTo>
                <a:lnTo>
                  <a:pt x="960940" y="2856884"/>
                </a:lnTo>
                <a:close/>
                <a:moveTo>
                  <a:pt x="1678459" y="566387"/>
                </a:moveTo>
                <a:lnTo>
                  <a:pt x="1679263" y="567456"/>
                </a:lnTo>
                <a:lnTo>
                  <a:pt x="1679513" y="567199"/>
                </a:lnTo>
                <a:lnTo>
                  <a:pt x="1679487" y="565487"/>
                </a:lnTo>
                <a:close/>
                <a:moveTo>
                  <a:pt x="1627490" y="727680"/>
                </a:moveTo>
                <a:lnTo>
                  <a:pt x="1628604" y="727743"/>
                </a:lnTo>
                <a:lnTo>
                  <a:pt x="1628641" y="726519"/>
                </a:lnTo>
                <a:close/>
                <a:moveTo>
                  <a:pt x="409692" y="4593038"/>
                </a:moveTo>
                <a:lnTo>
                  <a:pt x="408381" y="4602829"/>
                </a:lnTo>
                <a:lnTo>
                  <a:pt x="419330" y="4618552"/>
                </a:lnTo>
                <a:lnTo>
                  <a:pt x="418219" y="4610013"/>
                </a:lnTo>
                <a:lnTo>
                  <a:pt x="415862" y="4596958"/>
                </a:lnTo>
                <a:lnTo>
                  <a:pt x="410318" y="4592408"/>
                </a:lnTo>
                <a:close/>
                <a:moveTo>
                  <a:pt x="1179223" y="2147767"/>
                </a:moveTo>
                <a:lnTo>
                  <a:pt x="1187904" y="2162610"/>
                </a:lnTo>
                <a:cubicBezTo>
                  <a:pt x="1195333" y="2171608"/>
                  <a:pt x="1205020" y="2175422"/>
                  <a:pt x="1216168" y="2176247"/>
                </a:cubicBezTo>
                <a:lnTo>
                  <a:pt x="1217268" y="2176119"/>
                </a:lnTo>
                <a:lnTo>
                  <a:pt x="1221472" y="2163237"/>
                </a:lnTo>
                <a:cubicBezTo>
                  <a:pt x="1222329" y="2160838"/>
                  <a:pt x="1222704" y="2162074"/>
                  <a:pt x="1222736" y="2165585"/>
                </a:cubicBezTo>
                <a:lnTo>
                  <a:pt x="1222248" y="2175540"/>
                </a:lnTo>
                <a:lnTo>
                  <a:pt x="1244464" y="2172960"/>
                </a:lnTo>
                <a:lnTo>
                  <a:pt x="1250536" y="2171284"/>
                </a:lnTo>
                <a:lnTo>
                  <a:pt x="1250469" y="2166892"/>
                </a:lnTo>
                <a:lnTo>
                  <a:pt x="1247530" y="2168550"/>
                </a:lnTo>
                <a:cubicBezTo>
                  <a:pt x="1227966" y="2178356"/>
                  <a:pt x="1214082" y="2171625"/>
                  <a:pt x="1229086" y="2158261"/>
                </a:cubicBezTo>
                <a:lnTo>
                  <a:pt x="1239747" y="2152045"/>
                </a:lnTo>
                <a:lnTo>
                  <a:pt x="1213570" y="2150134"/>
                </a:lnTo>
                <a:close/>
                <a:moveTo>
                  <a:pt x="756811" y="3486741"/>
                </a:moveTo>
                <a:lnTo>
                  <a:pt x="781965" y="3504929"/>
                </a:lnTo>
                <a:lnTo>
                  <a:pt x="789322" y="3492446"/>
                </a:lnTo>
                <a:lnTo>
                  <a:pt x="788634" y="3465160"/>
                </a:lnTo>
                <a:lnTo>
                  <a:pt x="788655" y="3457289"/>
                </a:lnTo>
                <a:lnTo>
                  <a:pt x="787701" y="3456008"/>
                </a:lnTo>
                <a:lnTo>
                  <a:pt x="769936" y="3450623"/>
                </a:lnTo>
                <a:close/>
                <a:moveTo>
                  <a:pt x="728867" y="3574309"/>
                </a:moveTo>
                <a:lnTo>
                  <a:pt x="718989" y="3608472"/>
                </a:lnTo>
                <a:lnTo>
                  <a:pt x="718765" y="3632591"/>
                </a:lnTo>
                <a:lnTo>
                  <a:pt x="727754" y="3611127"/>
                </a:lnTo>
                <a:lnTo>
                  <a:pt x="737366" y="3590404"/>
                </a:lnTo>
                <a:close/>
                <a:moveTo>
                  <a:pt x="426654" y="4533054"/>
                </a:moveTo>
                <a:lnTo>
                  <a:pt x="430034" y="4540137"/>
                </a:lnTo>
                <a:lnTo>
                  <a:pt x="435149" y="4539058"/>
                </a:lnTo>
                <a:cubicBezTo>
                  <a:pt x="441776" y="4540697"/>
                  <a:pt x="446473" y="4544942"/>
                  <a:pt x="445068" y="4550146"/>
                </a:cubicBezTo>
                <a:lnTo>
                  <a:pt x="442480" y="4553838"/>
                </a:lnTo>
                <a:lnTo>
                  <a:pt x="444877" y="4552163"/>
                </a:lnTo>
                <a:lnTo>
                  <a:pt x="453331" y="4551575"/>
                </a:lnTo>
                <a:lnTo>
                  <a:pt x="455806" y="4542896"/>
                </a:lnTo>
                <a:cubicBezTo>
                  <a:pt x="458624" y="4533798"/>
                  <a:pt x="460873" y="4527136"/>
                  <a:pt x="461730" y="4524736"/>
                </a:cubicBezTo>
                <a:cubicBezTo>
                  <a:pt x="463446" y="4519939"/>
                  <a:pt x="463228" y="4529680"/>
                  <a:pt x="462209" y="4543095"/>
                </a:cubicBezTo>
                <a:lnTo>
                  <a:pt x="461960" y="4545799"/>
                </a:lnTo>
                <a:lnTo>
                  <a:pt x="466875" y="4542797"/>
                </a:lnTo>
                <a:lnTo>
                  <a:pt x="466363" y="4536241"/>
                </a:lnTo>
                <a:lnTo>
                  <a:pt x="466166" y="4513884"/>
                </a:lnTo>
                <a:lnTo>
                  <a:pt x="462059" y="4507288"/>
                </a:lnTo>
                <a:lnTo>
                  <a:pt x="448233" y="4518166"/>
                </a:lnTo>
                <a:close/>
                <a:moveTo>
                  <a:pt x="1094086" y="2414004"/>
                </a:moveTo>
                <a:lnTo>
                  <a:pt x="1095923" y="2421087"/>
                </a:lnTo>
                <a:lnTo>
                  <a:pt x="1096056" y="2421110"/>
                </a:lnTo>
                <a:lnTo>
                  <a:pt x="1096447" y="2421384"/>
                </a:lnTo>
                <a:lnTo>
                  <a:pt x="1099846" y="2417254"/>
                </a:lnTo>
                <a:lnTo>
                  <a:pt x="1102359" y="2414287"/>
                </a:lnTo>
                <a:close/>
                <a:moveTo>
                  <a:pt x="302434" y="4926283"/>
                </a:moveTo>
                <a:lnTo>
                  <a:pt x="306632" y="4930997"/>
                </a:lnTo>
                <a:lnTo>
                  <a:pt x="326118" y="4953981"/>
                </a:lnTo>
                <a:lnTo>
                  <a:pt x="329298" y="4951802"/>
                </a:lnTo>
                <a:lnTo>
                  <a:pt x="337588" y="4947020"/>
                </a:lnTo>
                <a:lnTo>
                  <a:pt x="325312" y="4939797"/>
                </a:lnTo>
                <a:close/>
                <a:moveTo>
                  <a:pt x="1399339" y="1443858"/>
                </a:moveTo>
                <a:lnTo>
                  <a:pt x="1399785" y="1444080"/>
                </a:lnTo>
                <a:lnTo>
                  <a:pt x="1402647" y="1445456"/>
                </a:lnTo>
                <a:lnTo>
                  <a:pt x="1409451" y="1445346"/>
                </a:lnTo>
                <a:lnTo>
                  <a:pt x="1408054" y="1440674"/>
                </a:lnTo>
                <a:close/>
                <a:moveTo>
                  <a:pt x="1510175" y="1091305"/>
                </a:moveTo>
                <a:lnTo>
                  <a:pt x="1511604" y="1091263"/>
                </a:lnTo>
                <a:lnTo>
                  <a:pt x="1511303" y="1090480"/>
                </a:lnTo>
                <a:close/>
                <a:moveTo>
                  <a:pt x="951939" y="2863209"/>
                </a:moveTo>
                <a:lnTo>
                  <a:pt x="952933" y="2865462"/>
                </a:lnTo>
                <a:lnTo>
                  <a:pt x="953334" y="2861735"/>
                </a:lnTo>
                <a:lnTo>
                  <a:pt x="952191" y="2862464"/>
                </a:lnTo>
                <a:close/>
                <a:moveTo>
                  <a:pt x="1442688" y="1305282"/>
                </a:moveTo>
                <a:lnTo>
                  <a:pt x="1445500" y="1316125"/>
                </a:lnTo>
                <a:lnTo>
                  <a:pt x="1450060" y="1333835"/>
                </a:lnTo>
                <a:lnTo>
                  <a:pt x="1451810" y="1335466"/>
                </a:lnTo>
                <a:lnTo>
                  <a:pt x="1452574" y="1334554"/>
                </a:lnTo>
                <a:lnTo>
                  <a:pt x="1454958" y="1305525"/>
                </a:lnTo>
                <a:lnTo>
                  <a:pt x="1451167" y="1304817"/>
                </a:lnTo>
                <a:lnTo>
                  <a:pt x="1445336" y="1303253"/>
                </a:lnTo>
                <a:close/>
                <a:moveTo>
                  <a:pt x="743976" y="3522063"/>
                </a:moveTo>
                <a:lnTo>
                  <a:pt x="740670" y="3533491"/>
                </a:lnTo>
                <a:lnTo>
                  <a:pt x="741103" y="3534450"/>
                </a:lnTo>
                <a:lnTo>
                  <a:pt x="766206" y="3531677"/>
                </a:lnTo>
                <a:lnTo>
                  <a:pt x="769033" y="3526877"/>
                </a:lnTo>
                <a:lnTo>
                  <a:pt x="747430" y="3512555"/>
                </a:lnTo>
                <a:close/>
                <a:moveTo>
                  <a:pt x="1347214" y="1603082"/>
                </a:moveTo>
                <a:lnTo>
                  <a:pt x="1347288" y="1603374"/>
                </a:lnTo>
                <a:lnTo>
                  <a:pt x="1348234" y="1602680"/>
                </a:lnTo>
                <a:close/>
                <a:moveTo>
                  <a:pt x="466430" y="4398878"/>
                </a:moveTo>
                <a:lnTo>
                  <a:pt x="468017" y="4460441"/>
                </a:lnTo>
                <a:lnTo>
                  <a:pt x="468080" y="4464568"/>
                </a:lnTo>
                <a:lnTo>
                  <a:pt x="474142" y="4453564"/>
                </a:lnTo>
                <a:lnTo>
                  <a:pt x="474932" y="4452545"/>
                </a:lnTo>
                <a:lnTo>
                  <a:pt x="481175" y="4433062"/>
                </a:lnTo>
                <a:cubicBezTo>
                  <a:pt x="488018" y="4414911"/>
                  <a:pt x="494916" y="4401348"/>
                  <a:pt x="496680" y="4398752"/>
                </a:cubicBezTo>
                <a:cubicBezTo>
                  <a:pt x="498445" y="4396154"/>
                  <a:pt x="496937" y="4407284"/>
                  <a:pt x="494554" y="4421624"/>
                </a:cubicBezTo>
                <a:lnTo>
                  <a:pt x="494304" y="4423053"/>
                </a:lnTo>
                <a:lnTo>
                  <a:pt x="495225" y="4424764"/>
                </a:lnTo>
                <a:lnTo>
                  <a:pt x="494581" y="4437884"/>
                </a:lnTo>
                <a:lnTo>
                  <a:pt x="494917" y="4438560"/>
                </a:lnTo>
                <a:lnTo>
                  <a:pt x="505475" y="4436329"/>
                </a:lnTo>
                <a:lnTo>
                  <a:pt x="505699" y="4436448"/>
                </a:lnTo>
                <a:lnTo>
                  <a:pt x="509292" y="4434252"/>
                </a:lnTo>
                <a:lnTo>
                  <a:pt x="523025" y="4430463"/>
                </a:lnTo>
                <a:lnTo>
                  <a:pt x="522399" y="4389241"/>
                </a:lnTo>
                <a:lnTo>
                  <a:pt x="522992" y="4376975"/>
                </a:lnTo>
                <a:lnTo>
                  <a:pt x="507423" y="4375739"/>
                </a:lnTo>
                <a:lnTo>
                  <a:pt x="484999" y="4383821"/>
                </a:lnTo>
                <a:lnTo>
                  <a:pt x="482499" y="4384690"/>
                </a:lnTo>
                <a:lnTo>
                  <a:pt x="482146" y="4384898"/>
                </a:lnTo>
                <a:lnTo>
                  <a:pt x="482054" y="4384844"/>
                </a:lnTo>
                <a:lnTo>
                  <a:pt x="478634" y="4386030"/>
                </a:lnTo>
                <a:lnTo>
                  <a:pt x="469065" y="4396371"/>
                </a:lnTo>
                <a:close/>
                <a:moveTo>
                  <a:pt x="390802" y="4638251"/>
                </a:moveTo>
                <a:lnTo>
                  <a:pt x="390960" y="4648595"/>
                </a:lnTo>
                <a:lnTo>
                  <a:pt x="397949" y="4663419"/>
                </a:lnTo>
                <a:lnTo>
                  <a:pt x="396121" y="4640033"/>
                </a:lnTo>
                <a:close/>
                <a:moveTo>
                  <a:pt x="923010" y="2948598"/>
                </a:moveTo>
                <a:lnTo>
                  <a:pt x="922932" y="2950191"/>
                </a:lnTo>
                <a:lnTo>
                  <a:pt x="923730" y="2949399"/>
                </a:lnTo>
                <a:close/>
                <a:moveTo>
                  <a:pt x="1286547" y="1794512"/>
                </a:moveTo>
                <a:lnTo>
                  <a:pt x="1287690" y="1794495"/>
                </a:lnTo>
                <a:lnTo>
                  <a:pt x="1290901" y="1791142"/>
                </a:lnTo>
                <a:lnTo>
                  <a:pt x="1292184" y="1789941"/>
                </a:lnTo>
                <a:lnTo>
                  <a:pt x="1289469" y="1786865"/>
                </a:lnTo>
                <a:close/>
                <a:moveTo>
                  <a:pt x="1222411" y="1997012"/>
                </a:moveTo>
                <a:lnTo>
                  <a:pt x="1223875" y="2005668"/>
                </a:lnTo>
                <a:lnTo>
                  <a:pt x="1224130" y="2011696"/>
                </a:lnTo>
                <a:lnTo>
                  <a:pt x="1229211" y="2015294"/>
                </a:lnTo>
                <a:lnTo>
                  <a:pt x="1232860" y="1998301"/>
                </a:lnTo>
                <a:lnTo>
                  <a:pt x="1230029" y="1989596"/>
                </a:lnTo>
                <a:close/>
                <a:moveTo>
                  <a:pt x="1590521" y="827641"/>
                </a:moveTo>
                <a:lnTo>
                  <a:pt x="1592688" y="830529"/>
                </a:lnTo>
                <a:lnTo>
                  <a:pt x="1600550" y="825034"/>
                </a:lnTo>
                <a:cubicBezTo>
                  <a:pt x="1603504" y="824272"/>
                  <a:pt x="1607486" y="824112"/>
                  <a:pt x="1612123" y="824231"/>
                </a:cubicBezTo>
                <a:lnTo>
                  <a:pt x="1618149" y="824568"/>
                </a:lnTo>
                <a:lnTo>
                  <a:pt x="1626489" y="814950"/>
                </a:lnTo>
                <a:lnTo>
                  <a:pt x="1625210" y="811632"/>
                </a:lnTo>
                <a:lnTo>
                  <a:pt x="1625526" y="804828"/>
                </a:lnTo>
                <a:lnTo>
                  <a:pt x="1591777" y="826541"/>
                </a:lnTo>
                <a:close/>
                <a:moveTo>
                  <a:pt x="1558289" y="929963"/>
                </a:moveTo>
                <a:lnTo>
                  <a:pt x="1559353" y="931378"/>
                </a:lnTo>
                <a:lnTo>
                  <a:pt x="1559318" y="929061"/>
                </a:lnTo>
                <a:close/>
                <a:moveTo>
                  <a:pt x="1201145" y="2062596"/>
                </a:moveTo>
                <a:lnTo>
                  <a:pt x="1202338" y="2061762"/>
                </a:lnTo>
                <a:lnTo>
                  <a:pt x="1212445" y="2061059"/>
                </a:lnTo>
                <a:lnTo>
                  <a:pt x="1205490" y="2055510"/>
                </a:lnTo>
                <a:close/>
                <a:moveTo>
                  <a:pt x="1535009" y="1000891"/>
                </a:moveTo>
                <a:lnTo>
                  <a:pt x="1538155" y="1013332"/>
                </a:lnTo>
                <a:lnTo>
                  <a:pt x="1548061" y="1008255"/>
                </a:lnTo>
                <a:lnTo>
                  <a:pt x="1544967" y="1003260"/>
                </a:lnTo>
                <a:lnTo>
                  <a:pt x="1543285" y="1001094"/>
                </a:lnTo>
                <a:close/>
                <a:moveTo>
                  <a:pt x="591078" y="3997189"/>
                </a:moveTo>
                <a:lnTo>
                  <a:pt x="601427" y="3984801"/>
                </a:lnTo>
                <a:lnTo>
                  <a:pt x="652054" y="3927082"/>
                </a:lnTo>
                <a:lnTo>
                  <a:pt x="646377" y="3918853"/>
                </a:lnTo>
                <a:lnTo>
                  <a:pt x="633702" y="3897228"/>
                </a:lnTo>
                <a:lnTo>
                  <a:pt x="618862" y="3932131"/>
                </a:lnTo>
                <a:close/>
                <a:moveTo>
                  <a:pt x="328331" y="4830945"/>
                </a:moveTo>
                <a:lnTo>
                  <a:pt x="335825" y="4839785"/>
                </a:lnTo>
                <a:lnTo>
                  <a:pt x="347143" y="4854059"/>
                </a:lnTo>
                <a:lnTo>
                  <a:pt x="354867" y="4857826"/>
                </a:lnTo>
                <a:lnTo>
                  <a:pt x="394753" y="4878158"/>
                </a:lnTo>
                <a:lnTo>
                  <a:pt x="401944" y="4859856"/>
                </a:lnTo>
                <a:lnTo>
                  <a:pt x="382805" y="4848557"/>
                </a:lnTo>
                <a:lnTo>
                  <a:pt x="343972" y="4825708"/>
                </a:lnTo>
                <a:lnTo>
                  <a:pt x="343373" y="4825919"/>
                </a:lnTo>
                <a:cubicBezTo>
                  <a:pt x="336948" y="4828162"/>
                  <a:pt x="331648" y="4829972"/>
                  <a:pt x="328369" y="4830937"/>
                </a:cubicBezTo>
                <a:close/>
                <a:moveTo>
                  <a:pt x="1249680" y="1905543"/>
                </a:moveTo>
                <a:lnTo>
                  <a:pt x="1247683" y="1917395"/>
                </a:lnTo>
                <a:lnTo>
                  <a:pt x="1249805" y="1919002"/>
                </a:lnTo>
                <a:lnTo>
                  <a:pt x="1251046" y="1919696"/>
                </a:lnTo>
                <a:lnTo>
                  <a:pt x="1263092" y="1905286"/>
                </a:lnTo>
                <a:lnTo>
                  <a:pt x="1264775" y="1897445"/>
                </a:lnTo>
                <a:lnTo>
                  <a:pt x="1249911" y="1905307"/>
                </a:lnTo>
                <a:close/>
                <a:moveTo>
                  <a:pt x="995380" y="2710792"/>
                </a:moveTo>
                <a:lnTo>
                  <a:pt x="995673" y="2712323"/>
                </a:lnTo>
                <a:lnTo>
                  <a:pt x="997778" y="2720654"/>
                </a:lnTo>
                <a:lnTo>
                  <a:pt x="1005007" y="2716628"/>
                </a:lnTo>
                <a:cubicBezTo>
                  <a:pt x="1013019" y="2712723"/>
                  <a:pt x="1020000" y="2709541"/>
                  <a:pt x="1025371" y="2707218"/>
                </a:cubicBezTo>
                <a:lnTo>
                  <a:pt x="1033254" y="2704071"/>
                </a:lnTo>
                <a:lnTo>
                  <a:pt x="1035243" y="2702097"/>
                </a:lnTo>
                <a:lnTo>
                  <a:pt x="1032982" y="2696165"/>
                </a:lnTo>
                <a:lnTo>
                  <a:pt x="1024024" y="2702085"/>
                </a:lnTo>
                <a:cubicBezTo>
                  <a:pt x="1014717" y="2706605"/>
                  <a:pt x="1002613" y="2710246"/>
                  <a:pt x="995737" y="2710893"/>
                </a:cubicBezTo>
                <a:close/>
                <a:moveTo>
                  <a:pt x="449515" y="4443643"/>
                </a:moveTo>
                <a:lnTo>
                  <a:pt x="454352" y="4453747"/>
                </a:lnTo>
                <a:lnTo>
                  <a:pt x="462947" y="4471780"/>
                </a:lnTo>
                <a:lnTo>
                  <a:pt x="464752" y="4469828"/>
                </a:lnTo>
                <a:lnTo>
                  <a:pt x="461604" y="4441531"/>
                </a:lnTo>
                <a:lnTo>
                  <a:pt x="457747" y="4441563"/>
                </a:lnTo>
                <a:lnTo>
                  <a:pt x="451724" y="4441144"/>
                </a:lnTo>
                <a:close/>
                <a:moveTo>
                  <a:pt x="1516955" y="1054829"/>
                </a:moveTo>
                <a:lnTo>
                  <a:pt x="1513344" y="1066696"/>
                </a:lnTo>
                <a:lnTo>
                  <a:pt x="1513344" y="1066697"/>
                </a:lnTo>
                <a:lnTo>
                  <a:pt x="1515566" y="1067938"/>
                </a:lnTo>
                <a:lnTo>
                  <a:pt x="1518115" y="1069208"/>
                </a:lnTo>
                <a:lnTo>
                  <a:pt x="1520641" y="1066292"/>
                </a:lnTo>
                <a:lnTo>
                  <a:pt x="1533019" y="1052505"/>
                </a:lnTo>
                <a:lnTo>
                  <a:pt x="1532196" y="1051829"/>
                </a:lnTo>
                <a:lnTo>
                  <a:pt x="1519346" y="1054122"/>
                </a:lnTo>
                <a:close/>
                <a:moveTo>
                  <a:pt x="967695" y="2796993"/>
                </a:moveTo>
                <a:lnTo>
                  <a:pt x="967704" y="2797138"/>
                </a:lnTo>
                <a:lnTo>
                  <a:pt x="967805" y="2796986"/>
                </a:lnTo>
                <a:close/>
                <a:moveTo>
                  <a:pt x="1523961" y="1031043"/>
                </a:moveTo>
                <a:lnTo>
                  <a:pt x="1523852" y="1031424"/>
                </a:lnTo>
                <a:lnTo>
                  <a:pt x="1532267" y="1038035"/>
                </a:lnTo>
                <a:lnTo>
                  <a:pt x="1534349" y="1037590"/>
                </a:lnTo>
                <a:lnTo>
                  <a:pt x="1531323" y="1027472"/>
                </a:lnTo>
                <a:lnTo>
                  <a:pt x="1527860" y="1028981"/>
                </a:lnTo>
                <a:close/>
                <a:moveTo>
                  <a:pt x="1381456" y="1482361"/>
                </a:moveTo>
                <a:lnTo>
                  <a:pt x="1381609" y="1484894"/>
                </a:lnTo>
                <a:lnTo>
                  <a:pt x="1382742" y="1483737"/>
                </a:lnTo>
                <a:close/>
                <a:moveTo>
                  <a:pt x="1346965" y="1590822"/>
                </a:moveTo>
                <a:lnTo>
                  <a:pt x="1360713" y="1585863"/>
                </a:lnTo>
                <a:lnTo>
                  <a:pt x="1368610" y="1582484"/>
                </a:lnTo>
                <a:lnTo>
                  <a:pt x="1363504" y="1575971"/>
                </a:lnTo>
                <a:lnTo>
                  <a:pt x="1360902" y="1572081"/>
                </a:lnTo>
                <a:close/>
                <a:moveTo>
                  <a:pt x="871758" y="3099235"/>
                </a:moveTo>
                <a:lnTo>
                  <a:pt x="872265" y="3099590"/>
                </a:lnTo>
                <a:lnTo>
                  <a:pt x="876675" y="3094316"/>
                </a:lnTo>
                <a:close/>
                <a:moveTo>
                  <a:pt x="1324682" y="1661222"/>
                </a:moveTo>
                <a:lnTo>
                  <a:pt x="1330950" y="1668386"/>
                </a:lnTo>
                <a:lnTo>
                  <a:pt x="1334482" y="1665845"/>
                </a:lnTo>
                <a:lnTo>
                  <a:pt x="1327096" y="1661423"/>
                </a:lnTo>
                <a:lnTo>
                  <a:pt x="1325721" y="1661347"/>
                </a:lnTo>
                <a:close/>
                <a:moveTo>
                  <a:pt x="1297343" y="1747001"/>
                </a:moveTo>
                <a:lnTo>
                  <a:pt x="1313383" y="1769804"/>
                </a:lnTo>
                <a:lnTo>
                  <a:pt x="1313597" y="1765370"/>
                </a:lnTo>
                <a:lnTo>
                  <a:pt x="1307284" y="1744257"/>
                </a:lnTo>
                <a:close/>
                <a:moveTo>
                  <a:pt x="917156" y="2953572"/>
                </a:moveTo>
                <a:lnTo>
                  <a:pt x="918217" y="2954102"/>
                </a:lnTo>
                <a:lnTo>
                  <a:pt x="920815" y="2946143"/>
                </a:lnTo>
                <a:lnTo>
                  <a:pt x="920596" y="2945899"/>
                </a:lnTo>
                <a:close/>
                <a:moveTo>
                  <a:pt x="1742247" y="333883"/>
                </a:moveTo>
                <a:lnTo>
                  <a:pt x="1742002" y="353046"/>
                </a:lnTo>
                <a:lnTo>
                  <a:pt x="1742099" y="353363"/>
                </a:lnTo>
                <a:lnTo>
                  <a:pt x="1751547" y="360792"/>
                </a:lnTo>
                <a:lnTo>
                  <a:pt x="1753974" y="359700"/>
                </a:lnTo>
                <a:lnTo>
                  <a:pt x="1755177" y="358940"/>
                </a:lnTo>
                <a:lnTo>
                  <a:pt x="1746981" y="338133"/>
                </a:lnTo>
                <a:lnTo>
                  <a:pt x="1746700" y="336873"/>
                </a:lnTo>
                <a:lnTo>
                  <a:pt x="1743307" y="331563"/>
                </a:lnTo>
                <a:lnTo>
                  <a:pt x="1742983" y="333614"/>
                </a:lnTo>
                <a:close/>
                <a:moveTo>
                  <a:pt x="1527731" y="1014634"/>
                </a:moveTo>
                <a:lnTo>
                  <a:pt x="1527200" y="1018946"/>
                </a:lnTo>
                <a:lnTo>
                  <a:pt x="1528676" y="1018189"/>
                </a:lnTo>
                <a:close/>
                <a:moveTo>
                  <a:pt x="1219791" y="1991718"/>
                </a:moveTo>
                <a:lnTo>
                  <a:pt x="1221941" y="1994228"/>
                </a:lnTo>
                <a:lnTo>
                  <a:pt x="1222061" y="1994935"/>
                </a:lnTo>
                <a:lnTo>
                  <a:pt x="1228809" y="1986737"/>
                </a:lnTo>
                <a:lnTo>
                  <a:pt x="1225299" y="1988946"/>
                </a:lnTo>
                <a:close/>
                <a:moveTo>
                  <a:pt x="1058548" y="2503022"/>
                </a:moveTo>
                <a:lnTo>
                  <a:pt x="1069151" y="2511350"/>
                </a:lnTo>
                <a:lnTo>
                  <a:pt x="1068995" y="2501004"/>
                </a:lnTo>
                <a:lnTo>
                  <a:pt x="1059387" y="2502171"/>
                </a:lnTo>
                <a:close/>
                <a:moveTo>
                  <a:pt x="1026596" y="2603982"/>
                </a:moveTo>
                <a:lnTo>
                  <a:pt x="1022690" y="2616818"/>
                </a:lnTo>
                <a:lnTo>
                  <a:pt x="1022551" y="2624993"/>
                </a:lnTo>
                <a:lnTo>
                  <a:pt x="1029988" y="2616413"/>
                </a:lnTo>
                <a:lnTo>
                  <a:pt x="1039006" y="2606369"/>
                </a:lnTo>
                <a:lnTo>
                  <a:pt x="1033009" y="2600495"/>
                </a:lnTo>
                <a:lnTo>
                  <a:pt x="1032605" y="2600011"/>
                </a:lnTo>
                <a:close/>
                <a:moveTo>
                  <a:pt x="1332947" y="1631107"/>
                </a:moveTo>
                <a:lnTo>
                  <a:pt x="1348232" y="1647412"/>
                </a:lnTo>
                <a:lnTo>
                  <a:pt x="1357970" y="1649074"/>
                </a:lnTo>
                <a:lnTo>
                  <a:pt x="1365276" y="1644365"/>
                </a:lnTo>
                <a:lnTo>
                  <a:pt x="1363429" y="1643325"/>
                </a:lnTo>
                <a:lnTo>
                  <a:pt x="1367250" y="1643093"/>
                </a:lnTo>
                <a:lnTo>
                  <a:pt x="1368928" y="1642013"/>
                </a:lnTo>
                <a:lnTo>
                  <a:pt x="1354400" y="1632605"/>
                </a:lnTo>
                <a:lnTo>
                  <a:pt x="1354979" y="1636486"/>
                </a:lnTo>
                <a:lnTo>
                  <a:pt x="1353212" y="1631837"/>
                </a:lnTo>
                <a:lnTo>
                  <a:pt x="1352076" y="1631100"/>
                </a:lnTo>
                <a:lnTo>
                  <a:pt x="1339665" y="1631719"/>
                </a:lnTo>
                <a:cubicBezTo>
                  <a:pt x="1337999" y="1631647"/>
                  <a:pt x="1339222" y="1630911"/>
                  <a:pt x="1342508" y="1629705"/>
                </a:cubicBezTo>
                <a:lnTo>
                  <a:pt x="1347484" y="1628127"/>
                </a:lnTo>
                <a:lnTo>
                  <a:pt x="1342548" y="1624931"/>
                </a:lnTo>
                <a:close/>
                <a:moveTo>
                  <a:pt x="1179782" y="2115893"/>
                </a:moveTo>
                <a:lnTo>
                  <a:pt x="1231193" y="2094835"/>
                </a:lnTo>
                <a:lnTo>
                  <a:pt x="1226943" y="2081757"/>
                </a:lnTo>
                <a:lnTo>
                  <a:pt x="1224435" y="2077968"/>
                </a:lnTo>
                <a:lnTo>
                  <a:pt x="1223914" y="2077985"/>
                </a:lnTo>
                <a:lnTo>
                  <a:pt x="1210691" y="2079051"/>
                </a:lnTo>
                <a:lnTo>
                  <a:pt x="1198986" y="2090762"/>
                </a:lnTo>
                <a:cubicBezTo>
                  <a:pt x="1189416" y="2100247"/>
                  <a:pt x="1183611" y="2105765"/>
                  <a:pt x="1184362" y="2104389"/>
                </a:cubicBezTo>
                <a:cubicBezTo>
                  <a:pt x="1185111" y="2103012"/>
                  <a:pt x="1191750" y="2094734"/>
                  <a:pt x="1201986" y="2082488"/>
                </a:cubicBezTo>
                <a:lnTo>
                  <a:pt x="1204498" y="2079522"/>
                </a:lnTo>
                <a:lnTo>
                  <a:pt x="1193734" y="2079154"/>
                </a:lnTo>
                <a:lnTo>
                  <a:pt x="1192575" y="2081810"/>
                </a:lnTo>
                <a:cubicBezTo>
                  <a:pt x="1189725" y="2088953"/>
                  <a:pt x="1186754" y="2096864"/>
                  <a:pt x="1183909" y="2104588"/>
                </a:cubicBezTo>
                <a:close/>
                <a:moveTo>
                  <a:pt x="1432393" y="1313174"/>
                </a:moveTo>
                <a:lnTo>
                  <a:pt x="1437630" y="1322258"/>
                </a:lnTo>
                <a:lnTo>
                  <a:pt x="1441952" y="1326284"/>
                </a:lnTo>
                <a:lnTo>
                  <a:pt x="1436635" y="1309922"/>
                </a:lnTo>
                <a:close/>
                <a:moveTo>
                  <a:pt x="1262362" y="1851754"/>
                </a:moveTo>
                <a:lnTo>
                  <a:pt x="1267781" y="1864039"/>
                </a:lnTo>
                <a:lnTo>
                  <a:pt x="1274674" y="1858075"/>
                </a:lnTo>
                <a:lnTo>
                  <a:pt x="1272513" y="1849944"/>
                </a:lnTo>
                <a:lnTo>
                  <a:pt x="1271492" y="1845336"/>
                </a:lnTo>
                <a:lnTo>
                  <a:pt x="1271364" y="1845430"/>
                </a:lnTo>
                <a:lnTo>
                  <a:pt x="1262614" y="1851009"/>
                </a:lnTo>
                <a:close/>
                <a:moveTo>
                  <a:pt x="385132" y="4636352"/>
                </a:moveTo>
                <a:lnTo>
                  <a:pt x="388381" y="4643167"/>
                </a:lnTo>
                <a:lnTo>
                  <a:pt x="387564" y="4637168"/>
                </a:lnTo>
                <a:close/>
                <a:moveTo>
                  <a:pt x="1227465" y="1961029"/>
                </a:moveTo>
                <a:lnTo>
                  <a:pt x="1228201" y="1963892"/>
                </a:lnTo>
                <a:lnTo>
                  <a:pt x="1234568" y="1959441"/>
                </a:lnTo>
                <a:lnTo>
                  <a:pt x="1235538" y="1959373"/>
                </a:lnTo>
                <a:lnTo>
                  <a:pt x="1235750" y="1956791"/>
                </a:lnTo>
                <a:lnTo>
                  <a:pt x="1227585" y="1960977"/>
                </a:lnTo>
                <a:close/>
                <a:moveTo>
                  <a:pt x="1172307" y="2135939"/>
                </a:moveTo>
                <a:lnTo>
                  <a:pt x="1175253" y="2140975"/>
                </a:lnTo>
                <a:lnTo>
                  <a:pt x="1181939" y="2140866"/>
                </a:lnTo>
                <a:cubicBezTo>
                  <a:pt x="1198534" y="2140826"/>
                  <a:pt x="1216280" y="2141041"/>
                  <a:pt x="1232468" y="2141707"/>
                </a:cubicBezTo>
                <a:lnTo>
                  <a:pt x="1250110" y="2143223"/>
                </a:lnTo>
                <a:lnTo>
                  <a:pt x="1250069" y="2140502"/>
                </a:lnTo>
                <a:lnTo>
                  <a:pt x="1243031" y="2140262"/>
                </a:lnTo>
                <a:cubicBezTo>
                  <a:pt x="1239024" y="2138676"/>
                  <a:pt x="1238519" y="2135100"/>
                  <a:pt x="1240495" y="2131540"/>
                </a:cubicBezTo>
                <a:lnTo>
                  <a:pt x="1243236" y="2129624"/>
                </a:lnTo>
                <a:lnTo>
                  <a:pt x="1240813" y="2123247"/>
                </a:lnTo>
                <a:lnTo>
                  <a:pt x="1239553" y="2119589"/>
                </a:lnTo>
                <a:lnTo>
                  <a:pt x="1235231" y="2122447"/>
                </a:lnTo>
                <a:cubicBezTo>
                  <a:pt x="1221273" y="2129226"/>
                  <a:pt x="1201015" y="2134026"/>
                  <a:pt x="1201555" y="2129718"/>
                </a:cubicBezTo>
                <a:cubicBezTo>
                  <a:pt x="1201827" y="2127565"/>
                  <a:pt x="1208977" y="2121333"/>
                  <a:pt x="1217730" y="2113940"/>
                </a:cubicBezTo>
                <a:lnTo>
                  <a:pt x="1224594" y="2107886"/>
                </a:lnTo>
                <a:lnTo>
                  <a:pt x="1218517" y="2110108"/>
                </a:lnTo>
                <a:lnTo>
                  <a:pt x="1176223" y="2125642"/>
                </a:lnTo>
                <a:lnTo>
                  <a:pt x="1176006" y="2126237"/>
                </a:lnTo>
                <a:close/>
                <a:moveTo>
                  <a:pt x="913225" y="2957754"/>
                </a:moveTo>
                <a:lnTo>
                  <a:pt x="913655" y="2959408"/>
                </a:lnTo>
                <a:lnTo>
                  <a:pt x="915592" y="2957483"/>
                </a:lnTo>
                <a:lnTo>
                  <a:pt x="914201" y="2957110"/>
                </a:lnTo>
                <a:close/>
                <a:moveTo>
                  <a:pt x="1037137" y="2564278"/>
                </a:moveTo>
                <a:lnTo>
                  <a:pt x="1036815" y="2566885"/>
                </a:lnTo>
                <a:lnTo>
                  <a:pt x="1037706" y="2567492"/>
                </a:lnTo>
                <a:lnTo>
                  <a:pt x="1038834" y="2565793"/>
                </a:lnTo>
                <a:lnTo>
                  <a:pt x="1037837" y="2565082"/>
                </a:lnTo>
                <a:close/>
                <a:moveTo>
                  <a:pt x="1609892" y="745407"/>
                </a:moveTo>
                <a:lnTo>
                  <a:pt x="1610808" y="744951"/>
                </a:lnTo>
                <a:lnTo>
                  <a:pt x="1610307" y="744992"/>
                </a:lnTo>
                <a:close/>
                <a:moveTo>
                  <a:pt x="1716368" y="405973"/>
                </a:moveTo>
                <a:lnTo>
                  <a:pt x="1716412" y="406119"/>
                </a:lnTo>
                <a:lnTo>
                  <a:pt x="1726299" y="410544"/>
                </a:lnTo>
                <a:lnTo>
                  <a:pt x="1732369" y="412490"/>
                </a:lnTo>
                <a:lnTo>
                  <a:pt x="1740159" y="407047"/>
                </a:lnTo>
                <a:lnTo>
                  <a:pt x="1747090" y="402065"/>
                </a:lnTo>
                <a:lnTo>
                  <a:pt x="1746459" y="399286"/>
                </a:lnTo>
                <a:lnTo>
                  <a:pt x="1721684" y="394038"/>
                </a:lnTo>
                <a:close/>
                <a:moveTo>
                  <a:pt x="440922" y="4453361"/>
                </a:moveTo>
                <a:lnTo>
                  <a:pt x="456390" y="4471151"/>
                </a:lnTo>
                <a:lnTo>
                  <a:pt x="457013" y="4471953"/>
                </a:lnTo>
                <a:lnTo>
                  <a:pt x="444463" y="4449357"/>
                </a:lnTo>
                <a:close/>
                <a:moveTo>
                  <a:pt x="1306873" y="1703945"/>
                </a:moveTo>
                <a:lnTo>
                  <a:pt x="1308199" y="1709198"/>
                </a:lnTo>
                <a:lnTo>
                  <a:pt x="1315430" y="1705172"/>
                </a:lnTo>
                <a:cubicBezTo>
                  <a:pt x="1323441" y="1701269"/>
                  <a:pt x="1330422" y="1698088"/>
                  <a:pt x="1335794" y="1695764"/>
                </a:cubicBezTo>
                <a:lnTo>
                  <a:pt x="1343676" y="1692617"/>
                </a:lnTo>
                <a:lnTo>
                  <a:pt x="1345666" y="1690641"/>
                </a:lnTo>
                <a:lnTo>
                  <a:pt x="1342935" y="1683478"/>
                </a:lnTo>
                <a:lnTo>
                  <a:pt x="1341086" y="1679494"/>
                </a:lnTo>
                <a:lnTo>
                  <a:pt x="1339923" y="1680275"/>
                </a:lnTo>
                <a:lnTo>
                  <a:pt x="1342675" y="1684105"/>
                </a:lnTo>
                <a:lnTo>
                  <a:pt x="1336333" y="1682687"/>
                </a:lnTo>
                <a:lnTo>
                  <a:pt x="1309621" y="1700618"/>
                </a:lnTo>
                <a:close/>
                <a:moveTo>
                  <a:pt x="898884" y="2997754"/>
                </a:moveTo>
                <a:lnTo>
                  <a:pt x="900841" y="3001640"/>
                </a:lnTo>
                <a:lnTo>
                  <a:pt x="906364" y="2995034"/>
                </a:lnTo>
                <a:lnTo>
                  <a:pt x="906653" y="2993686"/>
                </a:lnTo>
                <a:lnTo>
                  <a:pt x="906940" y="2992682"/>
                </a:lnTo>
                <a:close/>
                <a:moveTo>
                  <a:pt x="390235" y="4611195"/>
                </a:moveTo>
                <a:lnTo>
                  <a:pt x="390340" y="4615307"/>
                </a:lnTo>
                <a:lnTo>
                  <a:pt x="395875" y="4620461"/>
                </a:lnTo>
                <a:lnTo>
                  <a:pt x="395840" y="4616613"/>
                </a:lnTo>
                <a:lnTo>
                  <a:pt x="391734" y="4610016"/>
                </a:lnTo>
                <a:close/>
                <a:moveTo>
                  <a:pt x="465781" y="4369516"/>
                </a:moveTo>
                <a:lnTo>
                  <a:pt x="465938" y="4376747"/>
                </a:lnTo>
                <a:lnTo>
                  <a:pt x="469032" y="4374046"/>
                </a:lnTo>
                <a:close/>
                <a:moveTo>
                  <a:pt x="1335667" y="1607630"/>
                </a:moveTo>
                <a:lnTo>
                  <a:pt x="1338602" y="1609739"/>
                </a:lnTo>
                <a:lnTo>
                  <a:pt x="1344111" y="1605702"/>
                </a:lnTo>
                <a:lnTo>
                  <a:pt x="1343709" y="1604463"/>
                </a:lnTo>
                <a:close/>
                <a:moveTo>
                  <a:pt x="1437226" y="1284230"/>
                </a:moveTo>
                <a:lnTo>
                  <a:pt x="1440350" y="1296271"/>
                </a:lnTo>
                <a:lnTo>
                  <a:pt x="1440923" y="1296546"/>
                </a:lnTo>
                <a:lnTo>
                  <a:pt x="1444277" y="1298218"/>
                </a:lnTo>
                <a:lnTo>
                  <a:pt x="1451855" y="1295078"/>
                </a:lnTo>
                <a:lnTo>
                  <a:pt x="1442979" y="1287592"/>
                </a:lnTo>
                <a:cubicBezTo>
                  <a:pt x="1440347" y="1285285"/>
                  <a:pt x="1439193" y="1284129"/>
                  <a:pt x="1439914" y="1284435"/>
                </a:cubicBezTo>
                <a:cubicBezTo>
                  <a:pt x="1440635" y="1284741"/>
                  <a:pt x="1443218" y="1286343"/>
                  <a:pt x="1447269" y="1288991"/>
                </a:cubicBezTo>
                <a:lnTo>
                  <a:pt x="1454632" y="1293927"/>
                </a:lnTo>
                <a:lnTo>
                  <a:pt x="1455954" y="1293379"/>
                </a:lnTo>
                <a:lnTo>
                  <a:pt x="1455161" y="1294281"/>
                </a:lnTo>
                <a:lnTo>
                  <a:pt x="1455844" y="1294740"/>
                </a:lnTo>
                <a:lnTo>
                  <a:pt x="1456063" y="1292077"/>
                </a:lnTo>
                <a:lnTo>
                  <a:pt x="1458548" y="1270526"/>
                </a:lnTo>
                <a:lnTo>
                  <a:pt x="1446387" y="1278282"/>
                </a:lnTo>
                <a:close/>
                <a:moveTo>
                  <a:pt x="1278117" y="1785539"/>
                </a:moveTo>
                <a:lnTo>
                  <a:pt x="1278127" y="1785684"/>
                </a:lnTo>
                <a:lnTo>
                  <a:pt x="1278228" y="1785532"/>
                </a:lnTo>
                <a:close/>
                <a:moveTo>
                  <a:pt x="1403124" y="1388657"/>
                </a:moveTo>
                <a:lnTo>
                  <a:pt x="1405084" y="1396257"/>
                </a:lnTo>
                <a:lnTo>
                  <a:pt x="1410309" y="1396178"/>
                </a:lnTo>
                <a:cubicBezTo>
                  <a:pt x="1416501" y="1399056"/>
                  <a:pt x="1420297" y="1404123"/>
                  <a:pt x="1417921" y="1408961"/>
                </a:cubicBezTo>
                <a:lnTo>
                  <a:pt x="1410269" y="1416332"/>
                </a:lnTo>
                <a:lnTo>
                  <a:pt x="1414244" y="1431657"/>
                </a:lnTo>
                <a:lnTo>
                  <a:pt x="1432285" y="1423764"/>
                </a:lnTo>
                <a:lnTo>
                  <a:pt x="1434226" y="1422970"/>
                </a:lnTo>
                <a:lnTo>
                  <a:pt x="1436920" y="1410938"/>
                </a:lnTo>
                <a:lnTo>
                  <a:pt x="1442043" y="1396397"/>
                </a:lnTo>
                <a:lnTo>
                  <a:pt x="1445576" y="1377413"/>
                </a:lnTo>
                <a:lnTo>
                  <a:pt x="1442809" y="1370152"/>
                </a:lnTo>
                <a:lnTo>
                  <a:pt x="1427155" y="1378179"/>
                </a:lnTo>
                <a:close/>
                <a:moveTo>
                  <a:pt x="1620874" y="696059"/>
                </a:moveTo>
                <a:lnTo>
                  <a:pt x="1627296" y="699647"/>
                </a:lnTo>
                <a:lnTo>
                  <a:pt x="1627553" y="694084"/>
                </a:lnTo>
                <a:close/>
                <a:moveTo>
                  <a:pt x="866722" y="3089990"/>
                </a:moveTo>
                <a:lnTo>
                  <a:pt x="868559" y="3097072"/>
                </a:lnTo>
                <a:lnTo>
                  <a:pt x="868692" y="3097096"/>
                </a:lnTo>
                <a:lnTo>
                  <a:pt x="869083" y="3097369"/>
                </a:lnTo>
                <a:lnTo>
                  <a:pt x="872482" y="3093241"/>
                </a:lnTo>
                <a:lnTo>
                  <a:pt x="874995" y="3090274"/>
                </a:lnTo>
                <a:close/>
                <a:moveTo>
                  <a:pt x="905503" y="2965215"/>
                </a:moveTo>
                <a:lnTo>
                  <a:pt x="907609" y="2964136"/>
                </a:lnTo>
                <a:lnTo>
                  <a:pt x="906896" y="2961937"/>
                </a:lnTo>
                <a:lnTo>
                  <a:pt x="906631" y="2962112"/>
                </a:lnTo>
                <a:close/>
                <a:moveTo>
                  <a:pt x="1227579" y="1942118"/>
                </a:moveTo>
                <a:lnTo>
                  <a:pt x="1229158" y="1942907"/>
                </a:lnTo>
                <a:lnTo>
                  <a:pt x="1234151" y="1937945"/>
                </a:lnTo>
                <a:lnTo>
                  <a:pt x="1232866" y="1936513"/>
                </a:lnTo>
                <a:lnTo>
                  <a:pt x="1231018" y="1934446"/>
                </a:lnTo>
                <a:close/>
                <a:moveTo>
                  <a:pt x="898845" y="2983535"/>
                </a:moveTo>
                <a:lnTo>
                  <a:pt x="899745" y="2982561"/>
                </a:lnTo>
                <a:lnTo>
                  <a:pt x="905650" y="2977452"/>
                </a:lnTo>
                <a:lnTo>
                  <a:pt x="900191" y="2979833"/>
                </a:lnTo>
                <a:close/>
                <a:moveTo>
                  <a:pt x="1168042" y="2128646"/>
                </a:moveTo>
                <a:lnTo>
                  <a:pt x="1169724" y="2131524"/>
                </a:lnTo>
                <a:lnTo>
                  <a:pt x="1170339" y="2127802"/>
                </a:lnTo>
                <a:close/>
                <a:moveTo>
                  <a:pt x="1385648" y="1437045"/>
                </a:moveTo>
                <a:lnTo>
                  <a:pt x="1393264" y="1440835"/>
                </a:lnTo>
                <a:lnTo>
                  <a:pt x="1406386" y="1435094"/>
                </a:lnTo>
                <a:lnTo>
                  <a:pt x="1402898" y="1423431"/>
                </a:lnTo>
                <a:lnTo>
                  <a:pt x="1396199" y="1429884"/>
                </a:lnTo>
                <a:close/>
                <a:moveTo>
                  <a:pt x="1328903" y="1617121"/>
                </a:moveTo>
                <a:lnTo>
                  <a:pt x="1329674" y="1616400"/>
                </a:lnTo>
                <a:lnTo>
                  <a:pt x="1329454" y="1616249"/>
                </a:lnTo>
                <a:close/>
                <a:moveTo>
                  <a:pt x="1683943" y="488577"/>
                </a:moveTo>
                <a:lnTo>
                  <a:pt x="1684155" y="503402"/>
                </a:lnTo>
                <a:lnTo>
                  <a:pt x="1682210" y="508882"/>
                </a:lnTo>
                <a:lnTo>
                  <a:pt x="1682921" y="512592"/>
                </a:lnTo>
                <a:lnTo>
                  <a:pt x="1683226" y="509761"/>
                </a:lnTo>
                <a:cubicBezTo>
                  <a:pt x="1683887" y="506489"/>
                  <a:pt x="1685372" y="515054"/>
                  <a:pt x="1687159" y="528667"/>
                </a:cubicBezTo>
                <a:lnTo>
                  <a:pt x="1688319" y="538594"/>
                </a:lnTo>
                <a:lnTo>
                  <a:pt x="1689023" y="541376"/>
                </a:lnTo>
                <a:lnTo>
                  <a:pt x="1715608" y="521889"/>
                </a:lnTo>
                <a:lnTo>
                  <a:pt x="1724427" y="516980"/>
                </a:lnTo>
                <a:lnTo>
                  <a:pt x="1723433" y="514372"/>
                </a:lnTo>
                <a:lnTo>
                  <a:pt x="1722522" y="512406"/>
                </a:lnTo>
                <a:lnTo>
                  <a:pt x="1718309" y="514527"/>
                </a:lnTo>
                <a:lnTo>
                  <a:pt x="1720702" y="508484"/>
                </a:lnTo>
                <a:lnTo>
                  <a:pt x="1713166" y="492237"/>
                </a:lnTo>
                <a:lnTo>
                  <a:pt x="1711832" y="500356"/>
                </a:lnTo>
                <a:cubicBezTo>
                  <a:pt x="1709928" y="506997"/>
                  <a:pt x="1707675" y="511384"/>
                  <a:pt x="1705915" y="510114"/>
                </a:cubicBezTo>
                <a:cubicBezTo>
                  <a:pt x="1704153" y="508845"/>
                  <a:pt x="1702107" y="499585"/>
                  <a:pt x="1699807" y="488362"/>
                </a:cubicBezTo>
                <a:lnTo>
                  <a:pt x="1697009" y="476043"/>
                </a:lnTo>
                <a:lnTo>
                  <a:pt x="1692742" y="479780"/>
                </a:lnTo>
                <a:close/>
                <a:moveTo>
                  <a:pt x="1648609" y="599243"/>
                </a:moveTo>
                <a:lnTo>
                  <a:pt x="1648839" y="602167"/>
                </a:lnTo>
                <a:lnTo>
                  <a:pt x="1650164" y="600352"/>
                </a:lnTo>
                <a:close/>
                <a:moveTo>
                  <a:pt x="1697861" y="441796"/>
                </a:moveTo>
                <a:lnTo>
                  <a:pt x="1698924" y="443274"/>
                </a:lnTo>
                <a:lnTo>
                  <a:pt x="1706089" y="439605"/>
                </a:lnTo>
                <a:lnTo>
                  <a:pt x="1707314" y="439200"/>
                </a:lnTo>
                <a:lnTo>
                  <a:pt x="1712643" y="435007"/>
                </a:lnTo>
                <a:lnTo>
                  <a:pt x="1712525" y="434678"/>
                </a:lnTo>
                <a:close/>
                <a:moveTo>
                  <a:pt x="1650422" y="592190"/>
                </a:moveTo>
                <a:lnTo>
                  <a:pt x="1650668" y="592376"/>
                </a:lnTo>
                <a:lnTo>
                  <a:pt x="1654441" y="594485"/>
                </a:lnTo>
                <a:lnTo>
                  <a:pt x="1659143" y="588035"/>
                </a:lnTo>
                <a:lnTo>
                  <a:pt x="1670416" y="576504"/>
                </a:lnTo>
                <a:lnTo>
                  <a:pt x="1668885" y="574770"/>
                </a:lnTo>
                <a:lnTo>
                  <a:pt x="1660512" y="582101"/>
                </a:lnTo>
                <a:close/>
                <a:moveTo>
                  <a:pt x="1223648" y="1946300"/>
                </a:moveTo>
                <a:lnTo>
                  <a:pt x="1224077" y="1947953"/>
                </a:lnTo>
                <a:lnTo>
                  <a:pt x="1226015" y="1946029"/>
                </a:lnTo>
                <a:lnTo>
                  <a:pt x="1224622" y="1945655"/>
                </a:lnTo>
                <a:close/>
                <a:moveTo>
                  <a:pt x="1532058" y="965399"/>
                </a:moveTo>
                <a:lnTo>
                  <a:pt x="1531734" y="972003"/>
                </a:lnTo>
                <a:lnTo>
                  <a:pt x="1539195" y="977648"/>
                </a:lnTo>
                <a:lnTo>
                  <a:pt x="1545459" y="973821"/>
                </a:lnTo>
                <a:lnTo>
                  <a:pt x="1540844" y="971665"/>
                </a:lnTo>
                <a:close/>
                <a:moveTo>
                  <a:pt x="873546" y="3053155"/>
                </a:moveTo>
                <a:lnTo>
                  <a:pt x="866710" y="3076792"/>
                </a:lnTo>
                <a:lnTo>
                  <a:pt x="872832" y="3072511"/>
                </a:lnTo>
                <a:cubicBezTo>
                  <a:pt x="875789" y="3071750"/>
                  <a:pt x="879769" y="3071590"/>
                  <a:pt x="884408" y="3071709"/>
                </a:cubicBezTo>
                <a:lnTo>
                  <a:pt x="890431" y="3072046"/>
                </a:lnTo>
                <a:lnTo>
                  <a:pt x="893828" y="3068129"/>
                </a:lnTo>
                <a:lnTo>
                  <a:pt x="894700" y="3060564"/>
                </a:lnTo>
                <a:lnTo>
                  <a:pt x="895559" y="3055951"/>
                </a:lnTo>
                <a:lnTo>
                  <a:pt x="877000" y="3043647"/>
                </a:lnTo>
                <a:close/>
                <a:moveTo>
                  <a:pt x="1041152" y="2520669"/>
                </a:moveTo>
                <a:lnTo>
                  <a:pt x="1040796" y="2527934"/>
                </a:lnTo>
                <a:lnTo>
                  <a:pt x="1044916" y="2529985"/>
                </a:lnTo>
                <a:lnTo>
                  <a:pt x="1055085" y="2523773"/>
                </a:lnTo>
                <a:lnTo>
                  <a:pt x="1051442" y="2511592"/>
                </a:lnTo>
                <a:lnTo>
                  <a:pt x="1050700" y="2510983"/>
                </a:lnTo>
                <a:close/>
                <a:moveTo>
                  <a:pt x="1052851" y="2481512"/>
                </a:moveTo>
                <a:lnTo>
                  <a:pt x="1054613" y="2488347"/>
                </a:lnTo>
                <a:lnTo>
                  <a:pt x="1060024" y="2487189"/>
                </a:lnTo>
                <a:lnTo>
                  <a:pt x="1066699" y="2479756"/>
                </a:lnTo>
                <a:lnTo>
                  <a:pt x="1068591" y="2477778"/>
                </a:lnTo>
                <a:lnTo>
                  <a:pt x="1064184" y="2477428"/>
                </a:lnTo>
                <a:close/>
                <a:moveTo>
                  <a:pt x="1498481" y="1066760"/>
                </a:moveTo>
                <a:lnTo>
                  <a:pt x="1502831" y="1078971"/>
                </a:lnTo>
                <a:lnTo>
                  <a:pt x="1506494" y="1076851"/>
                </a:lnTo>
                <a:lnTo>
                  <a:pt x="1506690" y="1072614"/>
                </a:lnTo>
                <a:close/>
                <a:moveTo>
                  <a:pt x="1500704" y="1059635"/>
                </a:moveTo>
                <a:lnTo>
                  <a:pt x="1507126" y="1063222"/>
                </a:lnTo>
                <a:lnTo>
                  <a:pt x="1507384" y="1057658"/>
                </a:lnTo>
                <a:close/>
                <a:moveTo>
                  <a:pt x="1427897" y="1290284"/>
                </a:moveTo>
                <a:lnTo>
                  <a:pt x="1430997" y="1291774"/>
                </a:lnTo>
                <a:lnTo>
                  <a:pt x="1430119" y="1288841"/>
                </a:lnTo>
                <a:close/>
                <a:moveTo>
                  <a:pt x="1064489" y="2443505"/>
                </a:moveTo>
                <a:lnTo>
                  <a:pt x="1066621" y="2445529"/>
                </a:lnTo>
                <a:lnTo>
                  <a:pt x="1070216" y="2446181"/>
                </a:lnTo>
                <a:lnTo>
                  <a:pt x="1070424" y="2441858"/>
                </a:lnTo>
                <a:lnTo>
                  <a:pt x="1070567" y="2440522"/>
                </a:lnTo>
                <a:close/>
                <a:moveTo>
                  <a:pt x="342321" y="4734552"/>
                </a:moveTo>
                <a:lnTo>
                  <a:pt x="348628" y="4734296"/>
                </a:lnTo>
                <a:lnTo>
                  <a:pt x="378755" y="4733809"/>
                </a:lnTo>
                <a:lnTo>
                  <a:pt x="379087" y="4729966"/>
                </a:lnTo>
                <a:lnTo>
                  <a:pt x="380648" y="4720524"/>
                </a:lnTo>
                <a:lnTo>
                  <a:pt x="367279" y="4725435"/>
                </a:lnTo>
                <a:close/>
                <a:moveTo>
                  <a:pt x="440121" y="4424026"/>
                </a:moveTo>
                <a:lnTo>
                  <a:pt x="445493" y="4435248"/>
                </a:lnTo>
                <a:lnTo>
                  <a:pt x="446108" y="4435407"/>
                </a:lnTo>
                <a:lnTo>
                  <a:pt x="449722" y="4436406"/>
                </a:lnTo>
                <a:lnTo>
                  <a:pt x="460255" y="4429420"/>
                </a:lnTo>
                <a:cubicBezTo>
                  <a:pt x="462185" y="4428393"/>
                  <a:pt x="460547" y="4430879"/>
                  <a:pt x="456693" y="4435524"/>
                </a:cubicBezTo>
                <a:lnTo>
                  <a:pt x="454696" y="4437782"/>
                </a:lnTo>
                <a:lnTo>
                  <a:pt x="461356" y="4439623"/>
                </a:lnTo>
                <a:lnTo>
                  <a:pt x="461393" y="4439637"/>
                </a:lnTo>
                <a:lnTo>
                  <a:pt x="460112" y="4428120"/>
                </a:lnTo>
                <a:lnTo>
                  <a:pt x="458423" y="4406494"/>
                </a:lnTo>
                <a:lnTo>
                  <a:pt x="447972" y="4416435"/>
                </a:lnTo>
                <a:close/>
                <a:moveTo>
                  <a:pt x="964011" y="2758335"/>
                </a:moveTo>
                <a:lnTo>
                  <a:pt x="966038" y="2776453"/>
                </a:lnTo>
                <a:lnTo>
                  <a:pt x="969095" y="2778160"/>
                </a:lnTo>
                <a:lnTo>
                  <a:pt x="975919" y="2779354"/>
                </a:lnTo>
                <a:lnTo>
                  <a:pt x="978441" y="2781115"/>
                </a:lnTo>
                <a:lnTo>
                  <a:pt x="981086" y="2777172"/>
                </a:lnTo>
                <a:cubicBezTo>
                  <a:pt x="984980" y="2771834"/>
                  <a:pt x="987879" y="2768284"/>
                  <a:pt x="988995" y="2767177"/>
                </a:cubicBezTo>
                <a:cubicBezTo>
                  <a:pt x="990109" y="2766073"/>
                  <a:pt x="989763" y="2768179"/>
                  <a:pt x="988503" y="2772262"/>
                </a:cubicBezTo>
                <a:lnTo>
                  <a:pt x="984012" y="2785000"/>
                </a:lnTo>
                <a:lnTo>
                  <a:pt x="989300" y="2788693"/>
                </a:lnTo>
                <a:lnTo>
                  <a:pt x="989311" y="2788707"/>
                </a:lnTo>
                <a:lnTo>
                  <a:pt x="993237" y="2790661"/>
                </a:lnTo>
                <a:lnTo>
                  <a:pt x="999458" y="2784841"/>
                </a:lnTo>
                <a:lnTo>
                  <a:pt x="1004162" y="2781392"/>
                </a:lnTo>
                <a:lnTo>
                  <a:pt x="1003163" y="2778355"/>
                </a:lnTo>
                <a:lnTo>
                  <a:pt x="1003341" y="2777379"/>
                </a:lnTo>
                <a:lnTo>
                  <a:pt x="992801" y="2742136"/>
                </a:lnTo>
                <a:lnTo>
                  <a:pt x="989341" y="2743645"/>
                </a:lnTo>
                <a:lnTo>
                  <a:pt x="970403" y="2753662"/>
                </a:lnTo>
                <a:close/>
                <a:moveTo>
                  <a:pt x="939582" y="2833523"/>
                </a:moveTo>
                <a:lnTo>
                  <a:pt x="938908" y="2837124"/>
                </a:lnTo>
                <a:lnTo>
                  <a:pt x="939042" y="2837391"/>
                </a:lnTo>
                <a:lnTo>
                  <a:pt x="942874" y="2832806"/>
                </a:lnTo>
                <a:close/>
                <a:moveTo>
                  <a:pt x="1625761" y="654355"/>
                </a:moveTo>
                <a:lnTo>
                  <a:pt x="1631268" y="658400"/>
                </a:lnTo>
                <a:lnTo>
                  <a:pt x="1631934" y="650469"/>
                </a:lnTo>
                <a:close/>
                <a:moveTo>
                  <a:pt x="1528440" y="962818"/>
                </a:moveTo>
                <a:lnTo>
                  <a:pt x="1528830" y="967778"/>
                </a:lnTo>
                <a:lnTo>
                  <a:pt x="1530069" y="963981"/>
                </a:lnTo>
                <a:close/>
                <a:moveTo>
                  <a:pt x="1361983" y="1490950"/>
                </a:moveTo>
                <a:lnTo>
                  <a:pt x="1359318" y="1506380"/>
                </a:lnTo>
                <a:lnTo>
                  <a:pt x="1358804" y="1509425"/>
                </a:lnTo>
                <a:lnTo>
                  <a:pt x="1367832" y="1499272"/>
                </a:lnTo>
                <a:close/>
                <a:moveTo>
                  <a:pt x="1083703" y="2373843"/>
                </a:moveTo>
                <a:lnTo>
                  <a:pt x="1089251" y="2395365"/>
                </a:lnTo>
                <a:lnTo>
                  <a:pt x="1091185" y="2402826"/>
                </a:lnTo>
                <a:lnTo>
                  <a:pt x="1100197" y="2396526"/>
                </a:lnTo>
                <a:cubicBezTo>
                  <a:pt x="1103154" y="2395765"/>
                  <a:pt x="1107133" y="2395604"/>
                  <a:pt x="1111772" y="2395724"/>
                </a:cubicBezTo>
                <a:lnTo>
                  <a:pt x="1117796" y="2396061"/>
                </a:lnTo>
                <a:lnTo>
                  <a:pt x="1121192" y="2392144"/>
                </a:lnTo>
                <a:lnTo>
                  <a:pt x="1122065" y="2384578"/>
                </a:lnTo>
                <a:lnTo>
                  <a:pt x="1122809" y="2380579"/>
                </a:lnTo>
                <a:lnTo>
                  <a:pt x="1110797" y="2376555"/>
                </a:lnTo>
                <a:cubicBezTo>
                  <a:pt x="1108152" y="2374555"/>
                  <a:pt x="1105297" y="2370864"/>
                  <a:pt x="1102592" y="2366455"/>
                </a:cubicBezTo>
                <a:lnTo>
                  <a:pt x="1102239" y="2365760"/>
                </a:lnTo>
                <a:close/>
                <a:moveTo>
                  <a:pt x="1051471" y="2476164"/>
                </a:moveTo>
                <a:lnTo>
                  <a:pt x="1051919" y="2477901"/>
                </a:lnTo>
                <a:lnTo>
                  <a:pt x="1065553" y="2471936"/>
                </a:lnTo>
                <a:lnTo>
                  <a:pt x="1064621" y="2470430"/>
                </a:lnTo>
                <a:close/>
                <a:moveTo>
                  <a:pt x="989537" y="2672623"/>
                </a:moveTo>
                <a:lnTo>
                  <a:pt x="990560" y="2685634"/>
                </a:lnTo>
                <a:lnTo>
                  <a:pt x="994211" y="2704693"/>
                </a:lnTo>
                <a:lnTo>
                  <a:pt x="995254" y="2703433"/>
                </a:lnTo>
                <a:cubicBezTo>
                  <a:pt x="998169" y="2700681"/>
                  <a:pt x="1002145" y="2697276"/>
                  <a:pt x="1006522" y="2693580"/>
                </a:cubicBezTo>
                <a:lnTo>
                  <a:pt x="1024521" y="2677704"/>
                </a:lnTo>
                <a:lnTo>
                  <a:pt x="1016245" y="2659858"/>
                </a:lnTo>
                <a:lnTo>
                  <a:pt x="1014228" y="2657577"/>
                </a:lnTo>
                <a:lnTo>
                  <a:pt x="1012706" y="2657623"/>
                </a:lnTo>
                <a:lnTo>
                  <a:pt x="1004135" y="2658314"/>
                </a:lnTo>
                <a:lnTo>
                  <a:pt x="1001822" y="2660340"/>
                </a:lnTo>
                <a:close/>
                <a:moveTo>
                  <a:pt x="1530251" y="955765"/>
                </a:moveTo>
                <a:lnTo>
                  <a:pt x="1530497" y="955951"/>
                </a:lnTo>
                <a:cubicBezTo>
                  <a:pt x="1534891" y="958746"/>
                  <a:pt x="1540967" y="962082"/>
                  <a:pt x="1547795" y="965617"/>
                </a:cubicBezTo>
                <a:lnTo>
                  <a:pt x="1557246" y="970320"/>
                </a:lnTo>
                <a:lnTo>
                  <a:pt x="1559932" y="969579"/>
                </a:lnTo>
                <a:lnTo>
                  <a:pt x="1559724" y="955888"/>
                </a:lnTo>
                <a:lnTo>
                  <a:pt x="1554764" y="945195"/>
                </a:lnTo>
                <a:lnTo>
                  <a:pt x="1548715" y="938345"/>
                </a:lnTo>
                <a:lnTo>
                  <a:pt x="1540341" y="945675"/>
                </a:lnTo>
                <a:close/>
                <a:moveTo>
                  <a:pt x="1371891" y="1453796"/>
                </a:moveTo>
                <a:lnTo>
                  <a:pt x="1379957" y="1472079"/>
                </a:lnTo>
                <a:lnTo>
                  <a:pt x="1383269" y="1477718"/>
                </a:lnTo>
                <a:lnTo>
                  <a:pt x="1385126" y="1481303"/>
                </a:lnTo>
                <a:lnTo>
                  <a:pt x="1409731" y="1456196"/>
                </a:lnTo>
                <a:lnTo>
                  <a:pt x="1401310" y="1453419"/>
                </a:lnTo>
                <a:lnTo>
                  <a:pt x="1389441" y="1447875"/>
                </a:lnTo>
                <a:lnTo>
                  <a:pt x="1388521" y="1447802"/>
                </a:lnTo>
                <a:close/>
                <a:moveTo>
                  <a:pt x="1560288" y="855637"/>
                </a:moveTo>
                <a:lnTo>
                  <a:pt x="1561310" y="868649"/>
                </a:lnTo>
                <a:lnTo>
                  <a:pt x="1562751" y="876168"/>
                </a:lnTo>
                <a:lnTo>
                  <a:pt x="1563055" y="873336"/>
                </a:lnTo>
                <a:cubicBezTo>
                  <a:pt x="1563716" y="870065"/>
                  <a:pt x="1565202" y="878629"/>
                  <a:pt x="1566991" y="892241"/>
                </a:cubicBezTo>
                <a:lnTo>
                  <a:pt x="1568150" y="902168"/>
                </a:lnTo>
                <a:lnTo>
                  <a:pt x="1568853" y="904951"/>
                </a:lnTo>
                <a:lnTo>
                  <a:pt x="1595439" y="885466"/>
                </a:lnTo>
                <a:lnTo>
                  <a:pt x="1604257" y="880554"/>
                </a:lnTo>
                <a:lnTo>
                  <a:pt x="1603263" y="877946"/>
                </a:lnTo>
                <a:lnTo>
                  <a:pt x="1602352" y="875982"/>
                </a:lnTo>
                <a:lnTo>
                  <a:pt x="1598139" y="878101"/>
                </a:lnTo>
                <a:lnTo>
                  <a:pt x="1600532" y="872059"/>
                </a:lnTo>
                <a:lnTo>
                  <a:pt x="1593689" y="857306"/>
                </a:lnTo>
                <a:lnTo>
                  <a:pt x="1582574" y="867661"/>
                </a:lnTo>
                <a:lnTo>
                  <a:pt x="1592672" y="855113"/>
                </a:lnTo>
                <a:lnTo>
                  <a:pt x="1586994" y="842874"/>
                </a:lnTo>
                <a:lnTo>
                  <a:pt x="1580945" y="836024"/>
                </a:lnTo>
                <a:lnTo>
                  <a:pt x="1572571" y="843355"/>
                </a:lnTo>
                <a:close/>
                <a:moveTo>
                  <a:pt x="1373180" y="1449621"/>
                </a:moveTo>
                <a:lnTo>
                  <a:pt x="1383507" y="1445104"/>
                </a:lnTo>
                <a:lnTo>
                  <a:pt x="1377742" y="1442411"/>
                </a:lnTo>
                <a:lnTo>
                  <a:pt x="1374984" y="1444281"/>
                </a:lnTo>
                <a:close/>
                <a:moveTo>
                  <a:pt x="1108153" y="2290001"/>
                </a:moveTo>
                <a:lnTo>
                  <a:pt x="1121320" y="2312842"/>
                </a:lnTo>
                <a:lnTo>
                  <a:pt x="1127110" y="2306576"/>
                </a:lnTo>
                <a:lnTo>
                  <a:pt x="1132114" y="2302246"/>
                </a:lnTo>
                <a:lnTo>
                  <a:pt x="1126877" y="2300204"/>
                </a:lnTo>
                <a:close/>
                <a:moveTo>
                  <a:pt x="1420919" y="1295547"/>
                </a:moveTo>
                <a:lnTo>
                  <a:pt x="1426564" y="1303063"/>
                </a:lnTo>
                <a:lnTo>
                  <a:pt x="1428123" y="1305767"/>
                </a:lnTo>
                <a:lnTo>
                  <a:pt x="1434301" y="1302738"/>
                </a:lnTo>
                <a:lnTo>
                  <a:pt x="1433985" y="1301769"/>
                </a:lnTo>
                <a:lnTo>
                  <a:pt x="1433386" y="1299760"/>
                </a:lnTo>
                <a:lnTo>
                  <a:pt x="1421676" y="1295900"/>
                </a:lnTo>
                <a:close/>
                <a:moveTo>
                  <a:pt x="1746420" y="262017"/>
                </a:moveTo>
                <a:lnTo>
                  <a:pt x="1745973" y="279604"/>
                </a:lnTo>
                <a:lnTo>
                  <a:pt x="1743665" y="305718"/>
                </a:lnTo>
                <a:lnTo>
                  <a:pt x="1751275" y="307638"/>
                </a:lnTo>
                <a:lnTo>
                  <a:pt x="1753707" y="303012"/>
                </a:lnTo>
                <a:cubicBezTo>
                  <a:pt x="1759200" y="298954"/>
                  <a:pt x="1765465" y="298047"/>
                  <a:pt x="1768575" y="302450"/>
                </a:cubicBezTo>
                <a:lnTo>
                  <a:pt x="1771382" y="312697"/>
                </a:lnTo>
                <a:lnTo>
                  <a:pt x="1808920" y="322104"/>
                </a:lnTo>
                <a:lnTo>
                  <a:pt x="1809436" y="321735"/>
                </a:lnTo>
                <a:cubicBezTo>
                  <a:pt x="1814964" y="317767"/>
                  <a:pt x="1819539" y="314534"/>
                  <a:pt x="1822411" y="312683"/>
                </a:cubicBezTo>
                <a:lnTo>
                  <a:pt x="1822447" y="312665"/>
                </a:lnTo>
                <a:lnTo>
                  <a:pt x="1812761" y="306301"/>
                </a:lnTo>
                <a:cubicBezTo>
                  <a:pt x="1799018" y="296999"/>
                  <a:pt x="1784467" y="286837"/>
                  <a:pt x="1771459" y="277179"/>
                </a:cubicBezTo>
                <a:lnTo>
                  <a:pt x="1754121" y="263065"/>
                </a:lnTo>
                <a:close/>
                <a:moveTo>
                  <a:pt x="1612388" y="687330"/>
                </a:moveTo>
                <a:lnTo>
                  <a:pt x="1620568" y="684271"/>
                </a:lnTo>
                <a:lnTo>
                  <a:pt x="1628752" y="681590"/>
                </a:lnTo>
                <a:lnTo>
                  <a:pt x="1630202" y="674836"/>
                </a:lnTo>
                <a:lnTo>
                  <a:pt x="1618544" y="681001"/>
                </a:lnTo>
                <a:close/>
                <a:moveTo>
                  <a:pt x="432126" y="4431756"/>
                </a:moveTo>
                <a:lnTo>
                  <a:pt x="435452" y="4432625"/>
                </a:lnTo>
                <a:lnTo>
                  <a:pt x="434030" y="4429915"/>
                </a:lnTo>
                <a:close/>
                <a:moveTo>
                  <a:pt x="945649" y="2801112"/>
                </a:moveTo>
                <a:lnTo>
                  <a:pt x="941372" y="2823961"/>
                </a:lnTo>
                <a:lnTo>
                  <a:pt x="950656" y="2823497"/>
                </a:lnTo>
                <a:lnTo>
                  <a:pt x="954361" y="2819065"/>
                </a:lnTo>
                <a:lnTo>
                  <a:pt x="951983" y="2798004"/>
                </a:lnTo>
                <a:close/>
                <a:moveTo>
                  <a:pt x="1275016" y="1752072"/>
                </a:moveTo>
                <a:lnTo>
                  <a:pt x="1276460" y="1764998"/>
                </a:lnTo>
                <a:lnTo>
                  <a:pt x="1279517" y="1766704"/>
                </a:lnTo>
                <a:lnTo>
                  <a:pt x="1286341" y="1767900"/>
                </a:lnTo>
                <a:lnTo>
                  <a:pt x="1288865" y="1769662"/>
                </a:lnTo>
                <a:lnTo>
                  <a:pt x="1289808" y="1768254"/>
                </a:lnTo>
                <a:lnTo>
                  <a:pt x="1286280" y="1764109"/>
                </a:lnTo>
                <a:lnTo>
                  <a:pt x="1280391" y="1751139"/>
                </a:lnTo>
                <a:close/>
                <a:moveTo>
                  <a:pt x="1187554" y="2029592"/>
                </a:moveTo>
                <a:lnTo>
                  <a:pt x="1196685" y="2038096"/>
                </a:lnTo>
                <a:lnTo>
                  <a:pt x="1204859" y="2042434"/>
                </a:lnTo>
                <a:lnTo>
                  <a:pt x="1205471" y="2041371"/>
                </a:lnTo>
                <a:lnTo>
                  <a:pt x="1208291" y="2038377"/>
                </a:lnTo>
                <a:lnTo>
                  <a:pt x="1201742" y="2036219"/>
                </a:lnTo>
                <a:close/>
                <a:moveTo>
                  <a:pt x="1720696" y="336397"/>
                </a:moveTo>
                <a:lnTo>
                  <a:pt x="1727682" y="341938"/>
                </a:lnTo>
                <a:lnTo>
                  <a:pt x="1728815" y="336964"/>
                </a:lnTo>
                <a:close/>
                <a:moveTo>
                  <a:pt x="1505592" y="1017930"/>
                </a:moveTo>
                <a:lnTo>
                  <a:pt x="1513001" y="1023372"/>
                </a:lnTo>
                <a:lnTo>
                  <a:pt x="1513276" y="1023293"/>
                </a:lnTo>
                <a:lnTo>
                  <a:pt x="1515604" y="1012451"/>
                </a:lnTo>
                <a:lnTo>
                  <a:pt x="1515892" y="1011448"/>
                </a:lnTo>
                <a:close/>
                <a:moveTo>
                  <a:pt x="388972" y="4562253"/>
                </a:moveTo>
                <a:lnTo>
                  <a:pt x="389276" y="4573988"/>
                </a:lnTo>
                <a:lnTo>
                  <a:pt x="391408" y="4575308"/>
                </a:lnTo>
                <a:lnTo>
                  <a:pt x="391673" y="4575439"/>
                </a:lnTo>
                <a:lnTo>
                  <a:pt x="393024" y="4575881"/>
                </a:lnTo>
                <a:lnTo>
                  <a:pt x="403816" y="4556293"/>
                </a:lnTo>
                <a:lnTo>
                  <a:pt x="404605" y="4555272"/>
                </a:lnTo>
                <a:lnTo>
                  <a:pt x="406529" y="4549272"/>
                </a:lnTo>
                <a:lnTo>
                  <a:pt x="404743" y="4550331"/>
                </a:lnTo>
                <a:lnTo>
                  <a:pt x="404065" y="4549936"/>
                </a:lnTo>
                <a:lnTo>
                  <a:pt x="389154" y="4561976"/>
                </a:lnTo>
                <a:close/>
                <a:moveTo>
                  <a:pt x="950466" y="2775375"/>
                </a:moveTo>
                <a:lnTo>
                  <a:pt x="949428" y="2780923"/>
                </a:lnTo>
                <a:lnTo>
                  <a:pt x="950546" y="2780614"/>
                </a:lnTo>
                <a:close/>
                <a:moveTo>
                  <a:pt x="1025696" y="2536344"/>
                </a:moveTo>
                <a:lnTo>
                  <a:pt x="1028877" y="2542076"/>
                </a:lnTo>
                <a:lnTo>
                  <a:pt x="1031419" y="2539877"/>
                </a:lnTo>
                <a:lnTo>
                  <a:pt x="1033298" y="2533285"/>
                </a:lnTo>
                <a:lnTo>
                  <a:pt x="1030160" y="2531819"/>
                </a:lnTo>
                <a:lnTo>
                  <a:pt x="1026394" y="2535638"/>
                </a:lnTo>
                <a:close/>
                <a:moveTo>
                  <a:pt x="1203555" y="1971458"/>
                </a:moveTo>
                <a:lnTo>
                  <a:pt x="1207008" y="1984848"/>
                </a:lnTo>
                <a:lnTo>
                  <a:pt x="1212144" y="1982791"/>
                </a:lnTo>
                <a:lnTo>
                  <a:pt x="1215492" y="1986699"/>
                </a:lnTo>
                <a:lnTo>
                  <a:pt x="1224734" y="1976698"/>
                </a:lnTo>
                <a:lnTo>
                  <a:pt x="1222224" y="1968069"/>
                </a:lnTo>
                <a:lnTo>
                  <a:pt x="1222884" y="1967609"/>
                </a:lnTo>
                <a:lnTo>
                  <a:pt x="1221579" y="1963597"/>
                </a:lnTo>
                <a:close/>
                <a:moveTo>
                  <a:pt x="426283" y="4438258"/>
                </a:moveTo>
                <a:lnTo>
                  <a:pt x="433264" y="4444554"/>
                </a:lnTo>
                <a:lnTo>
                  <a:pt x="435311" y="4446910"/>
                </a:lnTo>
                <a:lnTo>
                  <a:pt x="440796" y="4442752"/>
                </a:lnTo>
                <a:lnTo>
                  <a:pt x="440300" y="4441862"/>
                </a:lnTo>
                <a:lnTo>
                  <a:pt x="439327" y="4440005"/>
                </a:lnTo>
                <a:lnTo>
                  <a:pt x="427094" y="4438460"/>
                </a:lnTo>
                <a:close/>
                <a:moveTo>
                  <a:pt x="1300087" y="1662789"/>
                </a:moveTo>
                <a:lnTo>
                  <a:pt x="1300982" y="1674181"/>
                </a:lnTo>
                <a:lnTo>
                  <a:pt x="1304000" y="1689931"/>
                </a:lnTo>
                <a:lnTo>
                  <a:pt x="1322904" y="1674649"/>
                </a:lnTo>
                <a:lnTo>
                  <a:pt x="1315811" y="1669910"/>
                </a:lnTo>
                <a:lnTo>
                  <a:pt x="1302615" y="1658781"/>
                </a:lnTo>
                <a:close/>
                <a:moveTo>
                  <a:pt x="1600768" y="707647"/>
                </a:moveTo>
                <a:lnTo>
                  <a:pt x="1610224" y="722343"/>
                </a:lnTo>
                <a:lnTo>
                  <a:pt x="1615899" y="727032"/>
                </a:lnTo>
                <a:lnTo>
                  <a:pt x="1619554" y="727236"/>
                </a:lnTo>
                <a:lnTo>
                  <a:pt x="1627893" y="717618"/>
                </a:lnTo>
                <a:lnTo>
                  <a:pt x="1626616" y="714301"/>
                </a:lnTo>
                <a:lnTo>
                  <a:pt x="1626860" y="709040"/>
                </a:lnTo>
                <a:lnTo>
                  <a:pt x="1612314" y="698663"/>
                </a:lnTo>
                <a:lnTo>
                  <a:pt x="1603350" y="701892"/>
                </a:lnTo>
                <a:lnTo>
                  <a:pt x="1603306" y="701985"/>
                </a:lnTo>
                <a:close/>
                <a:moveTo>
                  <a:pt x="1492669" y="1050441"/>
                </a:moveTo>
                <a:lnTo>
                  <a:pt x="1492762" y="1050702"/>
                </a:lnTo>
                <a:lnTo>
                  <a:pt x="1500398" y="1047846"/>
                </a:lnTo>
                <a:lnTo>
                  <a:pt x="1508581" y="1045164"/>
                </a:lnTo>
                <a:lnTo>
                  <a:pt x="1510031" y="1038410"/>
                </a:lnTo>
                <a:lnTo>
                  <a:pt x="1498373" y="1044577"/>
                </a:lnTo>
                <a:close/>
                <a:moveTo>
                  <a:pt x="1646750" y="561234"/>
                </a:moveTo>
                <a:lnTo>
                  <a:pt x="1646853" y="562718"/>
                </a:lnTo>
                <a:lnTo>
                  <a:pt x="1653336" y="560884"/>
                </a:lnTo>
                <a:close/>
                <a:moveTo>
                  <a:pt x="1691515" y="418970"/>
                </a:moveTo>
                <a:lnTo>
                  <a:pt x="1691439" y="424907"/>
                </a:lnTo>
                <a:lnTo>
                  <a:pt x="1694708" y="435480"/>
                </a:lnTo>
                <a:lnTo>
                  <a:pt x="1703412" y="431560"/>
                </a:lnTo>
                <a:lnTo>
                  <a:pt x="1710007" y="427407"/>
                </a:lnTo>
                <a:lnTo>
                  <a:pt x="1708326" y="422118"/>
                </a:lnTo>
                <a:close/>
                <a:moveTo>
                  <a:pt x="667064" y="3670863"/>
                </a:moveTo>
                <a:lnTo>
                  <a:pt x="688490" y="3682450"/>
                </a:lnTo>
                <a:lnTo>
                  <a:pt x="696893" y="3684813"/>
                </a:lnTo>
                <a:lnTo>
                  <a:pt x="698288" y="3681482"/>
                </a:lnTo>
                <a:lnTo>
                  <a:pt x="695326" y="3662038"/>
                </a:lnTo>
                <a:lnTo>
                  <a:pt x="692468" y="3662508"/>
                </a:lnTo>
                <a:lnTo>
                  <a:pt x="677901" y="3660937"/>
                </a:lnTo>
                <a:lnTo>
                  <a:pt x="673923" y="3662806"/>
                </a:lnTo>
                <a:close/>
                <a:moveTo>
                  <a:pt x="376193" y="4594195"/>
                </a:moveTo>
                <a:lnTo>
                  <a:pt x="374685" y="4600672"/>
                </a:lnTo>
                <a:lnTo>
                  <a:pt x="376386" y="4602269"/>
                </a:lnTo>
                <a:lnTo>
                  <a:pt x="379940" y="4597029"/>
                </a:lnTo>
                <a:lnTo>
                  <a:pt x="378403" y="4595869"/>
                </a:lnTo>
                <a:close/>
                <a:moveTo>
                  <a:pt x="1698531" y="395362"/>
                </a:moveTo>
                <a:lnTo>
                  <a:pt x="1700263" y="396724"/>
                </a:lnTo>
                <a:lnTo>
                  <a:pt x="1699762" y="395144"/>
                </a:lnTo>
                <a:close/>
                <a:moveTo>
                  <a:pt x="1247763" y="1822557"/>
                </a:moveTo>
                <a:lnTo>
                  <a:pt x="1249466" y="1825937"/>
                </a:lnTo>
                <a:lnTo>
                  <a:pt x="1253297" y="1821351"/>
                </a:lnTo>
                <a:close/>
                <a:moveTo>
                  <a:pt x="407509" y="4489620"/>
                </a:moveTo>
                <a:lnTo>
                  <a:pt x="415323" y="4509066"/>
                </a:lnTo>
                <a:lnTo>
                  <a:pt x="418892" y="4516642"/>
                </a:lnTo>
                <a:lnTo>
                  <a:pt x="420506" y="4512802"/>
                </a:lnTo>
                <a:cubicBezTo>
                  <a:pt x="423306" y="4506818"/>
                  <a:pt x="425472" y="4502777"/>
                  <a:pt x="426354" y="4501479"/>
                </a:cubicBezTo>
                <a:cubicBezTo>
                  <a:pt x="427237" y="4500180"/>
                  <a:pt x="427301" y="4502314"/>
                  <a:pt x="426846" y="4506563"/>
                </a:cubicBezTo>
                <a:lnTo>
                  <a:pt x="424601" y="4521812"/>
                </a:lnTo>
                <a:lnTo>
                  <a:pt x="439613" y="4510009"/>
                </a:lnTo>
                <a:lnTo>
                  <a:pt x="452201" y="4491448"/>
                </a:lnTo>
                <a:lnTo>
                  <a:pt x="448149" y="4484939"/>
                </a:lnTo>
                <a:lnTo>
                  <a:pt x="432177" y="4462900"/>
                </a:lnTo>
                <a:lnTo>
                  <a:pt x="417817" y="4478482"/>
                </a:lnTo>
                <a:close/>
                <a:moveTo>
                  <a:pt x="1037939" y="2486836"/>
                </a:moveTo>
                <a:lnTo>
                  <a:pt x="1043019" y="2490826"/>
                </a:lnTo>
                <a:lnTo>
                  <a:pt x="1045099" y="2490380"/>
                </a:lnTo>
                <a:lnTo>
                  <a:pt x="1043459" y="2484897"/>
                </a:lnTo>
                <a:lnTo>
                  <a:pt x="1041759" y="2485510"/>
                </a:lnTo>
                <a:close/>
                <a:moveTo>
                  <a:pt x="720443" y="3493913"/>
                </a:moveTo>
                <a:lnTo>
                  <a:pt x="726543" y="3503451"/>
                </a:lnTo>
                <a:lnTo>
                  <a:pt x="727835" y="3499170"/>
                </a:lnTo>
                <a:close/>
                <a:moveTo>
                  <a:pt x="1691625" y="410488"/>
                </a:moveTo>
                <a:lnTo>
                  <a:pt x="1691607" y="411805"/>
                </a:lnTo>
                <a:lnTo>
                  <a:pt x="1698127" y="413437"/>
                </a:lnTo>
                <a:lnTo>
                  <a:pt x="1698092" y="413123"/>
                </a:lnTo>
                <a:close/>
                <a:moveTo>
                  <a:pt x="1439089" y="1211786"/>
                </a:moveTo>
                <a:lnTo>
                  <a:pt x="1440620" y="1211002"/>
                </a:lnTo>
                <a:lnTo>
                  <a:pt x="1442336" y="1209298"/>
                </a:lnTo>
                <a:close/>
                <a:moveTo>
                  <a:pt x="1216306" y="1917992"/>
                </a:moveTo>
                <a:lnTo>
                  <a:pt x="1218224" y="1925389"/>
                </a:lnTo>
                <a:lnTo>
                  <a:pt x="1220849" y="1923073"/>
                </a:lnTo>
                <a:close/>
                <a:moveTo>
                  <a:pt x="1069040" y="2382754"/>
                </a:moveTo>
                <a:lnTo>
                  <a:pt x="1070103" y="2384168"/>
                </a:lnTo>
                <a:lnTo>
                  <a:pt x="1070068" y="2381853"/>
                </a:lnTo>
                <a:close/>
                <a:moveTo>
                  <a:pt x="988059" y="2639473"/>
                </a:moveTo>
                <a:lnTo>
                  <a:pt x="988328" y="2643359"/>
                </a:lnTo>
                <a:lnTo>
                  <a:pt x="991130" y="2641401"/>
                </a:lnTo>
                <a:lnTo>
                  <a:pt x="999432" y="2640824"/>
                </a:lnTo>
                <a:lnTo>
                  <a:pt x="997785" y="2638959"/>
                </a:lnTo>
                <a:close/>
                <a:moveTo>
                  <a:pt x="1018072" y="2544046"/>
                </a:moveTo>
                <a:lnTo>
                  <a:pt x="1019629" y="2544134"/>
                </a:lnTo>
                <a:lnTo>
                  <a:pt x="1022355" y="2544053"/>
                </a:lnTo>
                <a:lnTo>
                  <a:pt x="1021152" y="2540934"/>
                </a:lnTo>
                <a:close/>
                <a:moveTo>
                  <a:pt x="1045760" y="2453681"/>
                </a:moveTo>
                <a:lnTo>
                  <a:pt x="1048904" y="2466124"/>
                </a:lnTo>
                <a:lnTo>
                  <a:pt x="1058812" y="2461046"/>
                </a:lnTo>
                <a:lnTo>
                  <a:pt x="1055718" y="2456052"/>
                </a:lnTo>
                <a:lnTo>
                  <a:pt x="1054038" y="2453884"/>
                </a:lnTo>
                <a:close/>
                <a:moveTo>
                  <a:pt x="1526579" y="924807"/>
                </a:moveTo>
                <a:lnTo>
                  <a:pt x="1526682" y="926292"/>
                </a:lnTo>
                <a:lnTo>
                  <a:pt x="1533165" y="924460"/>
                </a:lnTo>
                <a:close/>
                <a:moveTo>
                  <a:pt x="1558809" y="822487"/>
                </a:moveTo>
                <a:lnTo>
                  <a:pt x="1559224" y="828489"/>
                </a:lnTo>
                <a:lnTo>
                  <a:pt x="1559500" y="840714"/>
                </a:lnTo>
                <a:lnTo>
                  <a:pt x="1571595" y="828090"/>
                </a:lnTo>
                <a:lnTo>
                  <a:pt x="1572878" y="826890"/>
                </a:lnTo>
                <a:lnTo>
                  <a:pt x="1568535" y="821974"/>
                </a:lnTo>
                <a:close/>
                <a:moveTo>
                  <a:pt x="1027706" y="2507620"/>
                </a:moveTo>
                <a:lnTo>
                  <a:pt x="1024095" y="2519486"/>
                </a:lnTo>
                <a:lnTo>
                  <a:pt x="1024095" y="2519488"/>
                </a:lnTo>
                <a:lnTo>
                  <a:pt x="1026316" y="2520729"/>
                </a:lnTo>
                <a:lnTo>
                  <a:pt x="1028865" y="2521997"/>
                </a:lnTo>
                <a:lnTo>
                  <a:pt x="1031394" y="2519082"/>
                </a:lnTo>
                <a:lnTo>
                  <a:pt x="1043771" y="2505295"/>
                </a:lnTo>
                <a:lnTo>
                  <a:pt x="1042947" y="2504619"/>
                </a:lnTo>
                <a:lnTo>
                  <a:pt x="1030097" y="2506914"/>
                </a:lnTo>
                <a:close/>
                <a:moveTo>
                  <a:pt x="1621857" y="621428"/>
                </a:moveTo>
                <a:lnTo>
                  <a:pt x="1636819" y="623130"/>
                </a:lnTo>
                <a:lnTo>
                  <a:pt x="1639437" y="617934"/>
                </a:lnTo>
                <a:lnTo>
                  <a:pt x="1636776" y="605946"/>
                </a:lnTo>
                <a:lnTo>
                  <a:pt x="1629360" y="613445"/>
                </a:lnTo>
                <a:lnTo>
                  <a:pt x="1627434" y="617742"/>
                </a:lnTo>
                <a:close/>
                <a:moveTo>
                  <a:pt x="1034711" y="2483835"/>
                </a:moveTo>
                <a:lnTo>
                  <a:pt x="1034603" y="2484216"/>
                </a:lnTo>
                <a:lnTo>
                  <a:pt x="1035857" y="2485201"/>
                </a:lnTo>
                <a:lnTo>
                  <a:pt x="1042622" y="2482098"/>
                </a:lnTo>
                <a:lnTo>
                  <a:pt x="1042073" y="2480262"/>
                </a:lnTo>
                <a:lnTo>
                  <a:pt x="1038612" y="2481771"/>
                </a:lnTo>
                <a:close/>
                <a:moveTo>
                  <a:pt x="388376" y="4534949"/>
                </a:moveTo>
                <a:lnTo>
                  <a:pt x="388569" y="4543862"/>
                </a:lnTo>
                <a:lnTo>
                  <a:pt x="393122" y="4541561"/>
                </a:lnTo>
                <a:close/>
                <a:moveTo>
                  <a:pt x="1200010" y="1957545"/>
                </a:moveTo>
                <a:lnTo>
                  <a:pt x="1200989" y="1961416"/>
                </a:lnTo>
                <a:lnTo>
                  <a:pt x="1218033" y="1952682"/>
                </a:lnTo>
                <a:lnTo>
                  <a:pt x="1217318" y="1950483"/>
                </a:lnTo>
                <a:lnTo>
                  <a:pt x="1215714" y="1951545"/>
                </a:lnTo>
                <a:cubicBezTo>
                  <a:pt x="1211060" y="1953804"/>
                  <a:pt x="1205709" y="1955845"/>
                  <a:pt x="1200659" y="1957400"/>
                </a:cubicBezTo>
                <a:close/>
                <a:moveTo>
                  <a:pt x="356328" y="4635782"/>
                </a:moveTo>
                <a:lnTo>
                  <a:pt x="365898" y="4655840"/>
                </a:lnTo>
                <a:lnTo>
                  <a:pt x="385355" y="4696480"/>
                </a:lnTo>
                <a:lnTo>
                  <a:pt x="385970" y="4696640"/>
                </a:lnTo>
                <a:lnTo>
                  <a:pt x="386148" y="4696690"/>
                </a:lnTo>
                <a:lnTo>
                  <a:pt x="396184" y="4668206"/>
                </a:lnTo>
                <a:lnTo>
                  <a:pt x="396505" y="4667647"/>
                </a:lnTo>
                <a:lnTo>
                  <a:pt x="394251" y="4663751"/>
                </a:lnTo>
                <a:lnTo>
                  <a:pt x="372514" y="4624613"/>
                </a:lnTo>
                <a:close/>
                <a:moveTo>
                  <a:pt x="303416" y="4801793"/>
                </a:moveTo>
                <a:lnTo>
                  <a:pt x="307614" y="4806507"/>
                </a:lnTo>
                <a:lnTo>
                  <a:pt x="327099" y="4829491"/>
                </a:lnTo>
                <a:lnTo>
                  <a:pt x="330280" y="4827311"/>
                </a:lnTo>
                <a:lnTo>
                  <a:pt x="338570" y="4822530"/>
                </a:lnTo>
                <a:lnTo>
                  <a:pt x="326294" y="4815307"/>
                </a:lnTo>
                <a:close/>
                <a:moveTo>
                  <a:pt x="1283973" y="1688700"/>
                </a:moveTo>
                <a:lnTo>
                  <a:pt x="1292742" y="1698446"/>
                </a:lnTo>
                <a:lnTo>
                  <a:pt x="1294026" y="1699515"/>
                </a:lnTo>
                <a:lnTo>
                  <a:pt x="1294604" y="1698918"/>
                </a:lnTo>
                <a:lnTo>
                  <a:pt x="1292879" y="1692423"/>
                </a:lnTo>
                <a:lnTo>
                  <a:pt x="1289888" y="1678950"/>
                </a:lnTo>
                <a:lnTo>
                  <a:pt x="1287026" y="1683488"/>
                </a:lnTo>
                <a:close/>
                <a:moveTo>
                  <a:pt x="1038482" y="2467423"/>
                </a:moveTo>
                <a:lnTo>
                  <a:pt x="1037951" y="2471737"/>
                </a:lnTo>
                <a:lnTo>
                  <a:pt x="1039428" y="2470980"/>
                </a:lnTo>
                <a:close/>
                <a:moveTo>
                  <a:pt x="1392654" y="1342361"/>
                </a:moveTo>
                <a:lnTo>
                  <a:pt x="1396596" y="1362944"/>
                </a:lnTo>
                <a:lnTo>
                  <a:pt x="1398649" y="1371064"/>
                </a:lnTo>
                <a:lnTo>
                  <a:pt x="1400969" y="1367603"/>
                </a:lnTo>
                <a:cubicBezTo>
                  <a:pt x="1404863" y="1362266"/>
                  <a:pt x="1407763" y="1358715"/>
                  <a:pt x="1408878" y="1357610"/>
                </a:cubicBezTo>
                <a:cubicBezTo>
                  <a:pt x="1409992" y="1356504"/>
                  <a:pt x="1409647" y="1358610"/>
                  <a:pt x="1408385" y="1362695"/>
                </a:cubicBezTo>
                <a:lnTo>
                  <a:pt x="1403261" y="1377231"/>
                </a:lnTo>
                <a:lnTo>
                  <a:pt x="1420256" y="1368522"/>
                </a:lnTo>
                <a:lnTo>
                  <a:pt x="1436167" y="1352716"/>
                </a:lnTo>
                <a:lnTo>
                  <a:pt x="1433436" y="1345552"/>
                </a:lnTo>
                <a:lnTo>
                  <a:pt x="1432666" y="1343892"/>
                </a:lnTo>
                <a:lnTo>
                  <a:pt x="1426929" y="1336830"/>
                </a:lnTo>
                <a:lnTo>
                  <a:pt x="1419688" y="1322545"/>
                </a:lnTo>
                <a:lnTo>
                  <a:pt x="1404903" y="1333403"/>
                </a:lnTo>
                <a:close/>
                <a:moveTo>
                  <a:pt x="1349850" y="1473506"/>
                </a:moveTo>
                <a:lnTo>
                  <a:pt x="1345956" y="1495221"/>
                </a:lnTo>
                <a:lnTo>
                  <a:pt x="1349976" y="1511110"/>
                </a:lnTo>
                <a:lnTo>
                  <a:pt x="1352784" y="1486745"/>
                </a:lnTo>
                <a:lnTo>
                  <a:pt x="1354091" y="1479722"/>
                </a:lnTo>
                <a:lnTo>
                  <a:pt x="1350737" y="1474951"/>
                </a:lnTo>
                <a:close/>
                <a:moveTo>
                  <a:pt x="1202671" y="1938665"/>
                </a:moveTo>
                <a:lnTo>
                  <a:pt x="1202961" y="1938851"/>
                </a:lnTo>
                <a:lnTo>
                  <a:pt x="1202998" y="1938817"/>
                </a:lnTo>
                <a:close/>
                <a:moveTo>
                  <a:pt x="1644531" y="535666"/>
                </a:moveTo>
                <a:lnTo>
                  <a:pt x="1645227" y="541890"/>
                </a:lnTo>
                <a:lnTo>
                  <a:pt x="1654973" y="543596"/>
                </a:lnTo>
                <a:cubicBezTo>
                  <a:pt x="1659286" y="545389"/>
                  <a:pt x="1663706" y="548368"/>
                  <a:pt x="1668354" y="552933"/>
                </a:cubicBezTo>
                <a:lnTo>
                  <a:pt x="1670653" y="555990"/>
                </a:lnTo>
                <a:lnTo>
                  <a:pt x="1671332" y="555799"/>
                </a:lnTo>
                <a:lnTo>
                  <a:pt x="1678513" y="549080"/>
                </a:lnTo>
                <a:lnTo>
                  <a:pt x="1679944" y="548031"/>
                </a:lnTo>
                <a:lnTo>
                  <a:pt x="1673377" y="523317"/>
                </a:lnTo>
                <a:lnTo>
                  <a:pt x="1672852" y="520947"/>
                </a:lnTo>
                <a:lnTo>
                  <a:pt x="1666289" y="514668"/>
                </a:lnTo>
                <a:lnTo>
                  <a:pt x="1666059" y="506605"/>
                </a:lnTo>
                <a:lnTo>
                  <a:pt x="1660594" y="512133"/>
                </a:lnTo>
                <a:lnTo>
                  <a:pt x="1657798" y="514968"/>
                </a:lnTo>
                <a:lnTo>
                  <a:pt x="1651724" y="524396"/>
                </a:lnTo>
                <a:close/>
                <a:moveTo>
                  <a:pt x="1221124" y="1878046"/>
                </a:moveTo>
                <a:lnTo>
                  <a:pt x="1226995" y="1885863"/>
                </a:lnTo>
                <a:lnTo>
                  <a:pt x="1229577" y="1890342"/>
                </a:lnTo>
                <a:lnTo>
                  <a:pt x="1242737" y="1889952"/>
                </a:lnTo>
                <a:lnTo>
                  <a:pt x="1243324" y="1884859"/>
                </a:lnTo>
                <a:lnTo>
                  <a:pt x="1247413" y="1862880"/>
                </a:lnTo>
                <a:lnTo>
                  <a:pt x="1246746" y="1861129"/>
                </a:lnTo>
                <a:lnTo>
                  <a:pt x="1222381" y="1876944"/>
                </a:lnTo>
                <a:close/>
                <a:moveTo>
                  <a:pt x="1352004" y="1460775"/>
                </a:moveTo>
                <a:lnTo>
                  <a:pt x="1350974" y="1466885"/>
                </a:lnTo>
                <a:lnTo>
                  <a:pt x="1355480" y="1470990"/>
                </a:lnTo>
                <a:lnTo>
                  <a:pt x="1355679" y="1471185"/>
                </a:lnTo>
                <a:lnTo>
                  <a:pt x="1356874" y="1464766"/>
                </a:lnTo>
                <a:lnTo>
                  <a:pt x="1354962" y="1459749"/>
                </a:lnTo>
                <a:close/>
                <a:moveTo>
                  <a:pt x="1501688" y="985003"/>
                </a:moveTo>
                <a:lnTo>
                  <a:pt x="1520517" y="987144"/>
                </a:lnTo>
                <a:lnTo>
                  <a:pt x="1516607" y="969522"/>
                </a:lnTo>
                <a:lnTo>
                  <a:pt x="1509190" y="977020"/>
                </a:lnTo>
                <a:lnTo>
                  <a:pt x="1507264" y="981318"/>
                </a:lnTo>
                <a:close/>
                <a:moveTo>
                  <a:pt x="1254002" y="1771083"/>
                </a:moveTo>
                <a:lnTo>
                  <a:pt x="1260969" y="1769160"/>
                </a:lnTo>
                <a:lnTo>
                  <a:pt x="1260877" y="1763189"/>
                </a:lnTo>
                <a:lnTo>
                  <a:pt x="1258525" y="1761510"/>
                </a:lnTo>
                <a:lnTo>
                  <a:pt x="1255039" y="1768770"/>
                </a:lnTo>
                <a:close/>
                <a:moveTo>
                  <a:pt x="1352409" y="1458375"/>
                </a:moveTo>
                <a:lnTo>
                  <a:pt x="1352254" y="1459289"/>
                </a:lnTo>
                <a:lnTo>
                  <a:pt x="1354141" y="1458352"/>
                </a:lnTo>
                <a:lnTo>
                  <a:pt x="1354386" y="1458239"/>
                </a:lnTo>
                <a:lnTo>
                  <a:pt x="1354107" y="1457505"/>
                </a:lnTo>
                <a:close/>
                <a:moveTo>
                  <a:pt x="1423488" y="1231137"/>
                </a:moveTo>
                <a:lnTo>
                  <a:pt x="1429037" y="1252658"/>
                </a:lnTo>
                <a:lnTo>
                  <a:pt x="1433223" y="1268794"/>
                </a:lnTo>
                <a:lnTo>
                  <a:pt x="1457841" y="1250748"/>
                </a:lnTo>
                <a:lnTo>
                  <a:pt x="1461042" y="1248895"/>
                </a:lnTo>
                <a:lnTo>
                  <a:pt x="1461852" y="1241871"/>
                </a:lnTo>
                <a:lnTo>
                  <a:pt x="1464129" y="1229628"/>
                </a:lnTo>
                <a:lnTo>
                  <a:pt x="1462402" y="1231236"/>
                </a:lnTo>
                <a:lnTo>
                  <a:pt x="1464259" y="1228930"/>
                </a:lnTo>
                <a:lnTo>
                  <a:pt x="1465940" y="1219893"/>
                </a:lnTo>
                <a:lnTo>
                  <a:pt x="1463173" y="1212630"/>
                </a:lnTo>
                <a:lnTo>
                  <a:pt x="1447519" y="1220658"/>
                </a:lnTo>
                <a:close/>
                <a:moveTo>
                  <a:pt x="391220" y="4506251"/>
                </a:moveTo>
                <a:lnTo>
                  <a:pt x="391115" y="4507031"/>
                </a:lnTo>
                <a:lnTo>
                  <a:pt x="404074" y="4525640"/>
                </a:lnTo>
                <a:lnTo>
                  <a:pt x="406446" y="4534822"/>
                </a:lnTo>
                <a:lnTo>
                  <a:pt x="410956" y="4532540"/>
                </a:lnTo>
                <a:lnTo>
                  <a:pt x="412834" y="4531065"/>
                </a:lnTo>
                <a:lnTo>
                  <a:pt x="413479" y="4529530"/>
                </a:lnTo>
                <a:lnTo>
                  <a:pt x="400733" y="4503308"/>
                </a:lnTo>
                <a:lnTo>
                  <a:pt x="398847" y="4498983"/>
                </a:lnTo>
                <a:lnTo>
                  <a:pt x="398739" y="4499099"/>
                </a:lnTo>
                <a:close/>
                <a:moveTo>
                  <a:pt x="957777" y="2704760"/>
                </a:moveTo>
                <a:lnTo>
                  <a:pt x="961967" y="2740593"/>
                </a:lnTo>
                <a:lnTo>
                  <a:pt x="988313" y="2725922"/>
                </a:lnTo>
                <a:lnTo>
                  <a:pt x="982455" y="2703877"/>
                </a:lnTo>
                <a:lnTo>
                  <a:pt x="978085" y="2684186"/>
                </a:lnTo>
                <a:lnTo>
                  <a:pt x="969672" y="2692691"/>
                </a:lnTo>
                <a:close/>
                <a:moveTo>
                  <a:pt x="1270377" y="1711921"/>
                </a:moveTo>
                <a:lnTo>
                  <a:pt x="1272390" y="1729139"/>
                </a:lnTo>
                <a:lnTo>
                  <a:pt x="1275160" y="1727595"/>
                </a:lnTo>
                <a:lnTo>
                  <a:pt x="1275182" y="1726275"/>
                </a:lnTo>
                <a:cubicBezTo>
                  <a:pt x="1276281" y="1721735"/>
                  <a:pt x="1278534" y="1716903"/>
                  <a:pt x="1282314" y="1711598"/>
                </a:cubicBezTo>
                <a:lnTo>
                  <a:pt x="1285204" y="1708617"/>
                </a:lnTo>
                <a:lnTo>
                  <a:pt x="1276922" y="1702167"/>
                </a:lnTo>
                <a:lnTo>
                  <a:pt x="1276395" y="1701643"/>
                </a:lnTo>
                <a:close/>
                <a:moveTo>
                  <a:pt x="1196099" y="1940897"/>
                </a:moveTo>
                <a:lnTo>
                  <a:pt x="1196754" y="1944312"/>
                </a:lnTo>
                <a:lnTo>
                  <a:pt x="1198213" y="1943037"/>
                </a:lnTo>
                <a:lnTo>
                  <a:pt x="1199652" y="1941768"/>
                </a:lnTo>
                <a:close/>
                <a:moveTo>
                  <a:pt x="1000473" y="2561774"/>
                </a:moveTo>
                <a:lnTo>
                  <a:pt x="1001388" y="2561318"/>
                </a:lnTo>
                <a:lnTo>
                  <a:pt x="1000888" y="2561357"/>
                </a:lnTo>
                <a:close/>
                <a:moveTo>
                  <a:pt x="1701701" y="334672"/>
                </a:moveTo>
                <a:lnTo>
                  <a:pt x="1703920" y="363635"/>
                </a:lnTo>
                <a:lnTo>
                  <a:pt x="1704285" y="365265"/>
                </a:lnTo>
                <a:lnTo>
                  <a:pt x="1713960" y="363855"/>
                </a:lnTo>
                <a:lnTo>
                  <a:pt x="1719128" y="363732"/>
                </a:lnTo>
                <a:lnTo>
                  <a:pt x="1725087" y="351994"/>
                </a:lnTo>
                <a:lnTo>
                  <a:pt x="1720897" y="349040"/>
                </a:lnTo>
                <a:lnTo>
                  <a:pt x="1703559" y="334925"/>
                </a:lnTo>
                <a:close/>
                <a:moveTo>
                  <a:pt x="1346076" y="1462422"/>
                </a:moveTo>
                <a:lnTo>
                  <a:pt x="1346495" y="1462805"/>
                </a:lnTo>
                <a:lnTo>
                  <a:pt x="1346537" y="1462306"/>
                </a:lnTo>
                <a:close/>
                <a:moveTo>
                  <a:pt x="1397412" y="1299066"/>
                </a:moveTo>
                <a:lnTo>
                  <a:pt x="1398556" y="1299048"/>
                </a:lnTo>
                <a:lnTo>
                  <a:pt x="1401767" y="1295696"/>
                </a:lnTo>
                <a:lnTo>
                  <a:pt x="1403050" y="1294495"/>
                </a:lnTo>
                <a:lnTo>
                  <a:pt x="1400335" y="1291419"/>
                </a:lnTo>
                <a:close/>
                <a:moveTo>
                  <a:pt x="350184" y="4622806"/>
                </a:moveTo>
                <a:lnTo>
                  <a:pt x="351886" y="4626418"/>
                </a:lnTo>
                <a:lnTo>
                  <a:pt x="366942" y="4614581"/>
                </a:lnTo>
                <a:lnTo>
                  <a:pt x="365819" y="4612559"/>
                </a:lnTo>
                <a:lnTo>
                  <a:pt x="364448" y="4613909"/>
                </a:lnTo>
                <a:cubicBezTo>
                  <a:pt x="360314" y="4617018"/>
                  <a:pt x="355452" y="4620045"/>
                  <a:pt x="350794" y="4622539"/>
                </a:cubicBezTo>
                <a:close/>
                <a:moveTo>
                  <a:pt x="1345514" y="1461910"/>
                </a:moveTo>
                <a:lnTo>
                  <a:pt x="1346031" y="1462382"/>
                </a:lnTo>
                <a:lnTo>
                  <a:pt x="1346552" y="1462123"/>
                </a:lnTo>
                <a:lnTo>
                  <a:pt x="1346615" y="1461346"/>
                </a:lnTo>
                <a:close/>
                <a:moveTo>
                  <a:pt x="1604451" y="638708"/>
                </a:moveTo>
                <a:lnTo>
                  <a:pt x="1618470" y="649001"/>
                </a:lnTo>
                <a:lnTo>
                  <a:pt x="1628866" y="637752"/>
                </a:lnTo>
                <a:lnTo>
                  <a:pt x="1632615" y="634510"/>
                </a:lnTo>
                <a:lnTo>
                  <a:pt x="1612396" y="630650"/>
                </a:lnTo>
                <a:close/>
                <a:moveTo>
                  <a:pt x="1677941" y="404912"/>
                </a:moveTo>
                <a:lnTo>
                  <a:pt x="1677793" y="408341"/>
                </a:lnTo>
                <a:lnTo>
                  <a:pt x="1678332" y="408477"/>
                </a:lnTo>
                <a:lnTo>
                  <a:pt x="1679041" y="405362"/>
                </a:lnTo>
                <a:close/>
                <a:moveTo>
                  <a:pt x="1627885" y="563791"/>
                </a:moveTo>
                <a:lnTo>
                  <a:pt x="1631203" y="563693"/>
                </a:lnTo>
                <a:lnTo>
                  <a:pt x="1631039" y="562245"/>
                </a:lnTo>
                <a:close/>
                <a:moveTo>
                  <a:pt x="1180709" y="1982346"/>
                </a:moveTo>
                <a:lnTo>
                  <a:pt x="1185112" y="1985073"/>
                </a:lnTo>
                <a:lnTo>
                  <a:pt x="1199985" y="1995044"/>
                </a:lnTo>
                <a:lnTo>
                  <a:pt x="1194157" y="1975555"/>
                </a:lnTo>
                <a:lnTo>
                  <a:pt x="1190695" y="1977064"/>
                </a:lnTo>
                <a:close/>
                <a:moveTo>
                  <a:pt x="1523634" y="892739"/>
                </a:moveTo>
                <a:lnTo>
                  <a:pt x="1525057" y="905464"/>
                </a:lnTo>
                <a:lnTo>
                  <a:pt x="1534803" y="907170"/>
                </a:lnTo>
                <a:cubicBezTo>
                  <a:pt x="1539115" y="908964"/>
                  <a:pt x="1543535" y="911944"/>
                  <a:pt x="1548184" y="916507"/>
                </a:cubicBezTo>
                <a:lnTo>
                  <a:pt x="1550482" y="919566"/>
                </a:lnTo>
                <a:lnTo>
                  <a:pt x="1551162" y="919373"/>
                </a:lnTo>
                <a:lnTo>
                  <a:pt x="1558343" y="912656"/>
                </a:lnTo>
                <a:lnTo>
                  <a:pt x="1559774" y="911606"/>
                </a:lnTo>
                <a:lnTo>
                  <a:pt x="1553207" y="886893"/>
                </a:lnTo>
                <a:lnTo>
                  <a:pt x="1548837" y="867201"/>
                </a:lnTo>
                <a:lnTo>
                  <a:pt x="1540424" y="875707"/>
                </a:lnTo>
                <a:close/>
                <a:moveTo>
                  <a:pt x="1360547" y="1410098"/>
                </a:moveTo>
                <a:lnTo>
                  <a:pt x="1358549" y="1421949"/>
                </a:lnTo>
                <a:lnTo>
                  <a:pt x="1360670" y="1423555"/>
                </a:lnTo>
                <a:lnTo>
                  <a:pt x="1361912" y="1424250"/>
                </a:lnTo>
                <a:lnTo>
                  <a:pt x="1376256" y="1407091"/>
                </a:lnTo>
                <a:lnTo>
                  <a:pt x="1377227" y="1406241"/>
                </a:lnTo>
                <a:lnTo>
                  <a:pt x="1380264" y="1400720"/>
                </a:lnTo>
                <a:lnTo>
                  <a:pt x="1378307" y="1401417"/>
                </a:lnTo>
                <a:lnTo>
                  <a:pt x="1377718" y="1400900"/>
                </a:lnTo>
                <a:lnTo>
                  <a:pt x="1360776" y="1409861"/>
                </a:lnTo>
                <a:close/>
                <a:moveTo>
                  <a:pt x="1042809" y="2418191"/>
                </a:moveTo>
                <a:lnTo>
                  <a:pt x="1042485" y="2424794"/>
                </a:lnTo>
                <a:lnTo>
                  <a:pt x="1049946" y="2430440"/>
                </a:lnTo>
                <a:lnTo>
                  <a:pt x="1056210" y="2426612"/>
                </a:lnTo>
                <a:lnTo>
                  <a:pt x="1051594" y="2424457"/>
                </a:lnTo>
                <a:close/>
                <a:moveTo>
                  <a:pt x="1320272" y="1535851"/>
                </a:moveTo>
                <a:lnTo>
                  <a:pt x="1321930" y="1536648"/>
                </a:lnTo>
                <a:lnTo>
                  <a:pt x="1321426" y="1534966"/>
                </a:lnTo>
                <a:close/>
                <a:moveTo>
                  <a:pt x="1258283" y="1732575"/>
                </a:moveTo>
                <a:lnTo>
                  <a:pt x="1260412" y="1732511"/>
                </a:lnTo>
                <a:lnTo>
                  <a:pt x="1260359" y="1729028"/>
                </a:lnTo>
                <a:close/>
                <a:moveTo>
                  <a:pt x="405290" y="4438151"/>
                </a:moveTo>
                <a:lnTo>
                  <a:pt x="403887" y="4446215"/>
                </a:lnTo>
                <a:lnTo>
                  <a:pt x="405006" y="4445979"/>
                </a:lnTo>
                <a:lnTo>
                  <a:pt x="407515" y="4442073"/>
                </a:lnTo>
                <a:lnTo>
                  <a:pt x="408545" y="4440650"/>
                </a:lnTo>
                <a:close/>
                <a:moveTo>
                  <a:pt x="1011455" y="2512424"/>
                </a:moveTo>
                <a:lnTo>
                  <a:pt x="1017877" y="2516012"/>
                </a:lnTo>
                <a:lnTo>
                  <a:pt x="1018135" y="2510450"/>
                </a:lnTo>
                <a:close/>
                <a:moveTo>
                  <a:pt x="1219487" y="1849497"/>
                </a:moveTo>
                <a:lnTo>
                  <a:pt x="1217385" y="1856402"/>
                </a:lnTo>
                <a:lnTo>
                  <a:pt x="1221193" y="1854450"/>
                </a:lnTo>
                <a:close/>
                <a:moveTo>
                  <a:pt x="1235008" y="1799992"/>
                </a:moveTo>
                <a:lnTo>
                  <a:pt x="1236969" y="1803394"/>
                </a:lnTo>
                <a:lnTo>
                  <a:pt x="1242643" y="1801042"/>
                </a:lnTo>
                <a:cubicBezTo>
                  <a:pt x="1244211" y="1800563"/>
                  <a:pt x="1243431" y="1801639"/>
                  <a:pt x="1240972" y="1803820"/>
                </a:cubicBezTo>
                <a:lnTo>
                  <a:pt x="1238401" y="1805877"/>
                </a:lnTo>
                <a:lnTo>
                  <a:pt x="1242491" y="1812971"/>
                </a:lnTo>
                <a:lnTo>
                  <a:pt x="1261079" y="1812043"/>
                </a:lnTo>
                <a:lnTo>
                  <a:pt x="1264783" y="1807611"/>
                </a:lnTo>
                <a:lnTo>
                  <a:pt x="1262406" y="1786549"/>
                </a:lnTo>
                <a:close/>
                <a:moveTo>
                  <a:pt x="1586838" y="682347"/>
                </a:moveTo>
                <a:lnTo>
                  <a:pt x="1590500" y="691688"/>
                </a:lnTo>
                <a:lnTo>
                  <a:pt x="1592486" y="694773"/>
                </a:lnTo>
                <a:lnTo>
                  <a:pt x="1593756" y="694299"/>
                </a:lnTo>
                <a:lnTo>
                  <a:pt x="1597753" y="688277"/>
                </a:lnTo>
                <a:lnTo>
                  <a:pt x="1596755" y="687566"/>
                </a:lnTo>
                <a:lnTo>
                  <a:pt x="1592674" y="682886"/>
                </a:lnTo>
                <a:lnTo>
                  <a:pt x="1590979" y="682218"/>
                </a:lnTo>
                <a:close/>
                <a:moveTo>
                  <a:pt x="358601" y="4580864"/>
                </a:moveTo>
                <a:lnTo>
                  <a:pt x="361901" y="4587756"/>
                </a:lnTo>
                <a:lnTo>
                  <a:pt x="364034" y="4584980"/>
                </a:lnTo>
                <a:close/>
                <a:moveTo>
                  <a:pt x="1225943" y="1827313"/>
                </a:moveTo>
                <a:lnTo>
                  <a:pt x="1221410" y="1843179"/>
                </a:lnTo>
                <a:lnTo>
                  <a:pt x="1221111" y="1844162"/>
                </a:lnTo>
                <a:lnTo>
                  <a:pt x="1222666" y="1850306"/>
                </a:lnTo>
                <a:lnTo>
                  <a:pt x="1223269" y="1852819"/>
                </a:lnTo>
                <a:lnTo>
                  <a:pt x="1238003" y="1838184"/>
                </a:lnTo>
                <a:lnTo>
                  <a:pt x="1235272" y="1831019"/>
                </a:lnTo>
                <a:lnTo>
                  <a:pt x="1232854" y="1825807"/>
                </a:lnTo>
                <a:close/>
                <a:moveTo>
                  <a:pt x="1194746" y="1926125"/>
                </a:moveTo>
                <a:lnTo>
                  <a:pt x="1201622" y="1929548"/>
                </a:lnTo>
                <a:lnTo>
                  <a:pt x="1209315" y="1933246"/>
                </a:lnTo>
                <a:lnTo>
                  <a:pt x="1211452" y="1931361"/>
                </a:lnTo>
                <a:lnTo>
                  <a:pt x="1204196" y="1907098"/>
                </a:lnTo>
                <a:lnTo>
                  <a:pt x="1201328" y="1907329"/>
                </a:lnTo>
                <a:lnTo>
                  <a:pt x="1204017" y="1909498"/>
                </a:lnTo>
                <a:cubicBezTo>
                  <a:pt x="1205444" y="1911728"/>
                  <a:pt x="1205798" y="1914204"/>
                  <a:pt x="1204611" y="1916623"/>
                </a:cubicBezTo>
                <a:close/>
                <a:moveTo>
                  <a:pt x="968583" y="2642330"/>
                </a:moveTo>
                <a:lnTo>
                  <a:pt x="972156" y="2642276"/>
                </a:lnTo>
                <a:lnTo>
                  <a:pt x="972590" y="2642626"/>
                </a:lnTo>
                <a:lnTo>
                  <a:pt x="972348" y="2640484"/>
                </a:lnTo>
                <a:close/>
                <a:moveTo>
                  <a:pt x="1365193" y="1383183"/>
                </a:moveTo>
                <a:lnTo>
                  <a:pt x="1363673" y="1391971"/>
                </a:lnTo>
                <a:lnTo>
                  <a:pt x="1368582" y="1390583"/>
                </a:lnTo>
                <a:close/>
                <a:moveTo>
                  <a:pt x="695060" y="3509913"/>
                </a:moveTo>
                <a:lnTo>
                  <a:pt x="688014" y="3542146"/>
                </a:lnTo>
                <a:lnTo>
                  <a:pt x="709500" y="3538955"/>
                </a:lnTo>
                <a:lnTo>
                  <a:pt x="709844" y="3538281"/>
                </a:lnTo>
                <a:lnTo>
                  <a:pt x="696203" y="3512443"/>
                </a:lnTo>
                <a:close/>
                <a:moveTo>
                  <a:pt x="1373227" y="1356308"/>
                </a:moveTo>
                <a:lnTo>
                  <a:pt x="1382380" y="1377056"/>
                </a:lnTo>
                <a:lnTo>
                  <a:pt x="1382951" y="1386522"/>
                </a:lnTo>
                <a:lnTo>
                  <a:pt x="1387814" y="1385146"/>
                </a:lnTo>
                <a:lnTo>
                  <a:pt x="1389940" y="1384058"/>
                </a:lnTo>
                <a:lnTo>
                  <a:pt x="1390868" y="1382675"/>
                </a:lnTo>
                <a:lnTo>
                  <a:pt x="1383379" y="1354498"/>
                </a:lnTo>
                <a:lnTo>
                  <a:pt x="1382358" y="1349891"/>
                </a:lnTo>
                <a:lnTo>
                  <a:pt x="1382229" y="1349984"/>
                </a:lnTo>
                <a:lnTo>
                  <a:pt x="1373480" y="1355563"/>
                </a:lnTo>
                <a:close/>
                <a:moveTo>
                  <a:pt x="1039190" y="2415608"/>
                </a:moveTo>
                <a:lnTo>
                  <a:pt x="1039581" y="2420569"/>
                </a:lnTo>
                <a:lnTo>
                  <a:pt x="1040820" y="2416771"/>
                </a:lnTo>
                <a:close/>
                <a:moveTo>
                  <a:pt x="1484282" y="1002284"/>
                </a:moveTo>
                <a:lnTo>
                  <a:pt x="1498301" y="1012577"/>
                </a:lnTo>
                <a:lnTo>
                  <a:pt x="1508697" y="1001327"/>
                </a:lnTo>
                <a:lnTo>
                  <a:pt x="1512445" y="998085"/>
                </a:lnTo>
                <a:lnTo>
                  <a:pt x="1492225" y="994224"/>
                </a:lnTo>
                <a:close/>
                <a:moveTo>
                  <a:pt x="1338331" y="1465585"/>
                </a:moveTo>
                <a:lnTo>
                  <a:pt x="1344464" y="1489400"/>
                </a:lnTo>
                <a:lnTo>
                  <a:pt x="1344828" y="1483097"/>
                </a:lnTo>
                <a:lnTo>
                  <a:pt x="1346116" y="1467413"/>
                </a:lnTo>
                <a:lnTo>
                  <a:pt x="1343407" y="1462991"/>
                </a:lnTo>
                <a:lnTo>
                  <a:pt x="1338452" y="1465531"/>
                </a:lnTo>
                <a:close/>
                <a:moveTo>
                  <a:pt x="1507715" y="927367"/>
                </a:moveTo>
                <a:lnTo>
                  <a:pt x="1511031" y="927269"/>
                </a:lnTo>
                <a:lnTo>
                  <a:pt x="1510869" y="925819"/>
                </a:lnTo>
                <a:close/>
                <a:moveTo>
                  <a:pt x="1041002" y="2408557"/>
                </a:moveTo>
                <a:lnTo>
                  <a:pt x="1041248" y="2408742"/>
                </a:lnTo>
                <a:cubicBezTo>
                  <a:pt x="1045642" y="2411536"/>
                  <a:pt x="1051718" y="2414873"/>
                  <a:pt x="1058546" y="2418408"/>
                </a:cubicBezTo>
                <a:lnTo>
                  <a:pt x="1067997" y="2423111"/>
                </a:lnTo>
                <a:lnTo>
                  <a:pt x="1070683" y="2422370"/>
                </a:lnTo>
                <a:lnTo>
                  <a:pt x="1070475" y="2408679"/>
                </a:lnTo>
                <a:lnTo>
                  <a:pt x="1065515" y="2397985"/>
                </a:lnTo>
                <a:lnTo>
                  <a:pt x="1059466" y="2391136"/>
                </a:lnTo>
                <a:lnTo>
                  <a:pt x="1051092" y="2398466"/>
                </a:lnTo>
                <a:close/>
                <a:moveTo>
                  <a:pt x="1627862" y="545334"/>
                </a:moveTo>
                <a:lnTo>
                  <a:pt x="1629601" y="544855"/>
                </a:lnTo>
                <a:lnTo>
                  <a:pt x="1629582" y="543590"/>
                </a:lnTo>
                <a:close/>
                <a:moveTo>
                  <a:pt x="1441057" y="1137727"/>
                </a:moveTo>
                <a:lnTo>
                  <a:pt x="1446928" y="1145543"/>
                </a:lnTo>
                <a:cubicBezTo>
                  <a:pt x="1452727" y="1154670"/>
                  <a:pt x="1458797" y="1165338"/>
                  <a:pt x="1464532" y="1176076"/>
                </a:cubicBezTo>
                <a:lnTo>
                  <a:pt x="1467993" y="1182948"/>
                </a:lnTo>
                <a:lnTo>
                  <a:pt x="1485323" y="1162217"/>
                </a:lnTo>
                <a:lnTo>
                  <a:pt x="1486294" y="1161366"/>
                </a:lnTo>
                <a:lnTo>
                  <a:pt x="1487307" y="1159524"/>
                </a:lnTo>
                <a:lnTo>
                  <a:pt x="1481003" y="1159235"/>
                </a:lnTo>
                <a:cubicBezTo>
                  <a:pt x="1481138" y="1158158"/>
                  <a:pt x="1482994" y="1156061"/>
                  <a:pt x="1485908" y="1153310"/>
                </a:cubicBezTo>
                <a:lnTo>
                  <a:pt x="1493063" y="1147054"/>
                </a:lnTo>
                <a:lnTo>
                  <a:pt x="1484990" y="1132307"/>
                </a:lnTo>
                <a:lnTo>
                  <a:pt x="1484919" y="1132155"/>
                </a:lnTo>
                <a:lnTo>
                  <a:pt x="1476477" y="1136917"/>
                </a:lnTo>
                <a:cubicBezTo>
                  <a:pt x="1456913" y="1146723"/>
                  <a:pt x="1443028" y="1139991"/>
                  <a:pt x="1458031" y="1126627"/>
                </a:cubicBezTo>
                <a:lnTo>
                  <a:pt x="1468693" y="1120412"/>
                </a:lnTo>
                <a:lnTo>
                  <a:pt x="1467633" y="1120335"/>
                </a:lnTo>
                <a:lnTo>
                  <a:pt x="1442314" y="1136626"/>
                </a:lnTo>
                <a:close/>
                <a:moveTo>
                  <a:pt x="349180" y="4603767"/>
                </a:moveTo>
                <a:lnTo>
                  <a:pt x="349499" y="4603893"/>
                </a:lnTo>
                <a:lnTo>
                  <a:pt x="349529" y="4603853"/>
                </a:lnTo>
                <a:close/>
                <a:moveTo>
                  <a:pt x="983183" y="2590354"/>
                </a:moveTo>
                <a:lnTo>
                  <a:pt x="983722" y="2594957"/>
                </a:lnTo>
                <a:lnTo>
                  <a:pt x="986537" y="2620128"/>
                </a:lnTo>
                <a:lnTo>
                  <a:pt x="996283" y="2621835"/>
                </a:lnTo>
                <a:cubicBezTo>
                  <a:pt x="1000595" y="2623628"/>
                  <a:pt x="1005016" y="2626607"/>
                  <a:pt x="1009665" y="2631172"/>
                </a:cubicBezTo>
                <a:lnTo>
                  <a:pt x="1012158" y="2634491"/>
                </a:lnTo>
                <a:lnTo>
                  <a:pt x="1016667" y="2630272"/>
                </a:lnTo>
                <a:lnTo>
                  <a:pt x="1015791" y="2627998"/>
                </a:lnTo>
                <a:lnTo>
                  <a:pt x="1016729" y="2607798"/>
                </a:lnTo>
                <a:lnTo>
                  <a:pt x="1003153" y="2612548"/>
                </a:lnTo>
                <a:cubicBezTo>
                  <a:pt x="996412" y="2614057"/>
                  <a:pt x="991483" y="2614179"/>
                  <a:pt x="991753" y="2612026"/>
                </a:cubicBezTo>
                <a:cubicBezTo>
                  <a:pt x="992025" y="2609871"/>
                  <a:pt x="999175" y="2603640"/>
                  <a:pt x="1007927" y="2596248"/>
                </a:cubicBezTo>
                <a:lnTo>
                  <a:pt x="1020009" y="2585593"/>
                </a:lnTo>
                <a:lnTo>
                  <a:pt x="1020129" y="2585032"/>
                </a:lnTo>
                <a:lnTo>
                  <a:pt x="1016601" y="2580794"/>
                </a:lnTo>
                <a:lnTo>
                  <a:pt x="1006978" y="2578566"/>
                </a:lnTo>
                <a:lnTo>
                  <a:pt x="987228" y="2589709"/>
                </a:lnTo>
                <a:close/>
                <a:moveTo>
                  <a:pt x="428071" y="4352570"/>
                </a:moveTo>
                <a:lnTo>
                  <a:pt x="429424" y="4351506"/>
                </a:lnTo>
                <a:lnTo>
                  <a:pt x="430781" y="4349504"/>
                </a:lnTo>
                <a:close/>
                <a:moveTo>
                  <a:pt x="710536" y="3453008"/>
                </a:moveTo>
                <a:lnTo>
                  <a:pt x="736117" y="3471707"/>
                </a:lnTo>
                <a:lnTo>
                  <a:pt x="744777" y="3442997"/>
                </a:lnTo>
                <a:lnTo>
                  <a:pt x="731383" y="3438940"/>
                </a:lnTo>
                <a:lnTo>
                  <a:pt x="724993" y="3437820"/>
                </a:lnTo>
                <a:close/>
                <a:moveTo>
                  <a:pt x="1071038" y="2308428"/>
                </a:moveTo>
                <a:lnTo>
                  <a:pt x="1072061" y="2321440"/>
                </a:lnTo>
                <a:lnTo>
                  <a:pt x="1073502" y="2328958"/>
                </a:lnTo>
                <a:lnTo>
                  <a:pt x="1073807" y="2326126"/>
                </a:lnTo>
                <a:cubicBezTo>
                  <a:pt x="1074467" y="2322855"/>
                  <a:pt x="1075953" y="2331420"/>
                  <a:pt x="1077740" y="2345033"/>
                </a:cubicBezTo>
                <a:lnTo>
                  <a:pt x="1078900" y="2354960"/>
                </a:lnTo>
                <a:lnTo>
                  <a:pt x="1079604" y="2357742"/>
                </a:lnTo>
                <a:lnTo>
                  <a:pt x="1093751" y="2347372"/>
                </a:lnTo>
                <a:lnTo>
                  <a:pt x="1091053" y="2339168"/>
                </a:lnTo>
                <a:cubicBezTo>
                  <a:pt x="1090394" y="2335778"/>
                  <a:pt x="1090607" y="2333616"/>
                  <a:pt x="1092054" y="2333655"/>
                </a:cubicBezTo>
                <a:cubicBezTo>
                  <a:pt x="1093140" y="2333684"/>
                  <a:pt x="1095408" y="2335324"/>
                  <a:pt x="1098431" y="2337956"/>
                </a:cubicBezTo>
                <a:lnTo>
                  <a:pt x="1102011" y="2341318"/>
                </a:lnTo>
                <a:lnTo>
                  <a:pt x="1106189" y="2338255"/>
                </a:lnTo>
                <a:lnTo>
                  <a:pt x="1115008" y="2333345"/>
                </a:lnTo>
                <a:lnTo>
                  <a:pt x="1114014" y="2330738"/>
                </a:lnTo>
                <a:lnTo>
                  <a:pt x="1113104" y="2328772"/>
                </a:lnTo>
                <a:lnTo>
                  <a:pt x="1108891" y="2330892"/>
                </a:lnTo>
                <a:lnTo>
                  <a:pt x="1111283" y="2324849"/>
                </a:lnTo>
                <a:lnTo>
                  <a:pt x="1097745" y="2295664"/>
                </a:lnTo>
                <a:lnTo>
                  <a:pt x="1091695" y="2288814"/>
                </a:lnTo>
                <a:lnTo>
                  <a:pt x="1083322" y="2296145"/>
                </a:lnTo>
                <a:close/>
                <a:moveTo>
                  <a:pt x="1599006" y="631335"/>
                </a:moveTo>
                <a:lnTo>
                  <a:pt x="1598876" y="632026"/>
                </a:lnTo>
                <a:lnTo>
                  <a:pt x="1599619" y="631199"/>
                </a:lnTo>
                <a:close/>
                <a:moveTo>
                  <a:pt x="1479731" y="1009324"/>
                </a:moveTo>
                <a:lnTo>
                  <a:pt x="1485722" y="1029385"/>
                </a:lnTo>
                <a:lnTo>
                  <a:pt x="1492425" y="1029187"/>
                </a:lnTo>
                <a:lnTo>
                  <a:pt x="1501218" y="1026702"/>
                </a:lnTo>
                <a:lnTo>
                  <a:pt x="1496292" y="1022717"/>
                </a:lnTo>
                <a:lnTo>
                  <a:pt x="1490478" y="1025644"/>
                </a:lnTo>
                <a:lnTo>
                  <a:pt x="1492766" y="1019865"/>
                </a:lnTo>
                <a:close/>
                <a:moveTo>
                  <a:pt x="725966" y="3397589"/>
                </a:moveTo>
                <a:lnTo>
                  <a:pt x="732896" y="3397578"/>
                </a:lnTo>
                <a:lnTo>
                  <a:pt x="740088" y="3392100"/>
                </a:lnTo>
                <a:lnTo>
                  <a:pt x="733419" y="3383150"/>
                </a:lnTo>
                <a:lnTo>
                  <a:pt x="731494" y="3380238"/>
                </a:lnTo>
                <a:close/>
                <a:moveTo>
                  <a:pt x="1699688" y="305385"/>
                </a:moveTo>
                <a:lnTo>
                  <a:pt x="1699708" y="305542"/>
                </a:lnTo>
                <a:lnTo>
                  <a:pt x="1700417" y="315896"/>
                </a:lnTo>
                <a:lnTo>
                  <a:pt x="1700950" y="316474"/>
                </a:lnTo>
                <a:lnTo>
                  <a:pt x="1723546" y="318373"/>
                </a:lnTo>
                <a:lnTo>
                  <a:pt x="1732131" y="322405"/>
                </a:lnTo>
                <a:lnTo>
                  <a:pt x="1733252" y="317477"/>
                </a:lnTo>
                <a:lnTo>
                  <a:pt x="1733314" y="315090"/>
                </a:lnTo>
                <a:lnTo>
                  <a:pt x="1732543" y="313613"/>
                </a:lnTo>
                <a:lnTo>
                  <a:pt x="1704221" y="306695"/>
                </a:lnTo>
                <a:close/>
                <a:moveTo>
                  <a:pt x="1388982" y="1290092"/>
                </a:moveTo>
                <a:lnTo>
                  <a:pt x="1388992" y="1290237"/>
                </a:lnTo>
                <a:lnTo>
                  <a:pt x="1389093" y="1290086"/>
                </a:lnTo>
                <a:close/>
                <a:moveTo>
                  <a:pt x="987597" y="2564191"/>
                </a:moveTo>
                <a:lnTo>
                  <a:pt x="992350" y="2564600"/>
                </a:lnTo>
                <a:lnTo>
                  <a:pt x="994697" y="2561829"/>
                </a:lnTo>
                <a:lnTo>
                  <a:pt x="990987" y="2561702"/>
                </a:lnTo>
                <a:close/>
                <a:moveTo>
                  <a:pt x="881526" y="2898860"/>
                </a:moveTo>
                <a:lnTo>
                  <a:pt x="881526" y="2898861"/>
                </a:lnTo>
                <a:lnTo>
                  <a:pt x="881526" y="2898860"/>
                </a:lnTo>
                <a:close/>
                <a:moveTo>
                  <a:pt x="1016342" y="2470722"/>
                </a:moveTo>
                <a:lnTo>
                  <a:pt x="1023751" y="2476162"/>
                </a:lnTo>
                <a:lnTo>
                  <a:pt x="1024027" y="2476084"/>
                </a:lnTo>
                <a:lnTo>
                  <a:pt x="1026355" y="2465243"/>
                </a:lnTo>
                <a:lnTo>
                  <a:pt x="1026642" y="2464238"/>
                </a:lnTo>
                <a:close/>
                <a:moveTo>
                  <a:pt x="1595363" y="632149"/>
                </a:moveTo>
                <a:lnTo>
                  <a:pt x="1597444" y="633622"/>
                </a:lnTo>
                <a:lnTo>
                  <a:pt x="1597456" y="633609"/>
                </a:lnTo>
                <a:lnTo>
                  <a:pt x="1597573" y="631655"/>
                </a:lnTo>
                <a:close/>
                <a:moveTo>
                  <a:pt x="416467" y="4374550"/>
                </a:moveTo>
                <a:lnTo>
                  <a:pt x="426037" y="4394609"/>
                </a:lnTo>
                <a:lnTo>
                  <a:pt x="433235" y="4409644"/>
                </a:lnTo>
                <a:lnTo>
                  <a:pt x="453941" y="4387217"/>
                </a:lnTo>
                <a:lnTo>
                  <a:pt x="456727" y="4384787"/>
                </a:lnTo>
                <a:lnTo>
                  <a:pt x="456175" y="4377736"/>
                </a:lnTo>
                <a:lnTo>
                  <a:pt x="455979" y="4355381"/>
                </a:lnTo>
                <a:lnTo>
                  <a:pt x="451872" y="4348785"/>
                </a:lnTo>
                <a:lnTo>
                  <a:pt x="438045" y="4359662"/>
                </a:lnTo>
                <a:close/>
                <a:moveTo>
                  <a:pt x="343157" y="4607214"/>
                </a:moveTo>
                <a:lnTo>
                  <a:pt x="344454" y="4610442"/>
                </a:lnTo>
                <a:lnTo>
                  <a:pt x="345641" y="4608912"/>
                </a:lnTo>
                <a:lnTo>
                  <a:pt x="346810" y="4607390"/>
                </a:lnTo>
                <a:close/>
                <a:moveTo>
                  <a:pt x="1338445" y="1446672"/>
                </a:moveTo>
                <a:lnTo>
                  <a:pt x="1340024" y="1447461"/>
                </a:lnTo>
                <a:lnTo>
                  <a:pt x="1345018" y="1442499"/>
                </a:lnTo>
                <a:lnTo>
                  <a:pt x="1343732" y="1441067"/>
                </a:lnTo>
                <a:lnTo>
                  <a:pt x="1341884" y="1439000"/>
                </a:lnTo>
                <a:close/>
                <a:moveTo>
                  <a:pt x="1507691" y="908909"/>
                </a:moveTo>
                <a:lnTo>
                  <a:pt x="1509431" y="908428"/>
                </a:lnTo>
                <a:lnTo>
                  <a:pt x="1509411" y="907166"/>
                </a:lnTo>
                <a:close/>
                <a:moveTo>
                  <a:pt x="1604481" y="597962"/>
                </a:moveTo>
                <a:lnTo>
                  <a:pt x="1602031" y="613805"/>
                </a:lnTo>
                <a:lnTo>
                  <a:pt x="1624865" y="593667"/>
                </a:lnTo>
                <a:lnTo>
                  <a:pt x="1629983" y="585958"/>
                </a:lnTo>
                <a:lnTo>
                  <a:pt x="1628985" y="585245"/>
                </a:lnTo>
                <a:lnTo>
                  <a:pt x="1624904" y="580566"/>
                </a:lnTo>
                <a:lnTo>
                  <a:pt x="1623211" y="579898"/>
                </a:lnTo>
                <a:lnTo>
                  <a:pt x="1616138" y="580118"/>
                </a:lnTo>
                <a:close/>
                <a:moveTo>
                  <a:pt x="947355" y="2683238"/>
                </a:moveTo>
                <a:lnTo>
                  <a:pt x="953149" y="2689215"/>
                </a:lnTo>
                <a:lnTo>
                  <a:pt x="953670" y="2684371"/>
                </a:lnTo>
                <a:cubicBezTo>
                  <a:pt x="954000" y="2682736"/>
                  <a:pt x="954536" y="2684060"/>
                  <a:pt x="955213" y="2687493"/>
                </a:cubicBezTo>
                <a:lnTo>
                  <a:pt x="955994" y="2692655"/>
                </a:lnTo>
                <a:lnTo>
                  <a:pt x="966927" y="2680479"/>
                </a:lnTo>
                <a:lnTo>
                  <a:pt x="975817" y="2671200"/>
                </a:lnTo>
                <a:lnTo>
                  <a:pt x="974560" y="2660075"/>
                </a:lnTo>
                <a:lnTo>
                  <a:pt x="958045" y="2675983"/>
                </a:lnTo>
                <a:close/>
                <a:moveTo>
                  <a:pt x="393894" y="4439022"/>
                </a:moveTo>
                <a:lnTo>
                  <a:pt x="393932" y="4439163"/>
                </a:lnTo>
                <a:lnTo>
                  <a:pt x="394001" y="4438996"/>
                </a:lnTo>
                <a:close/>
                <a:moveTo>
                  <a:pt x="1584616" y="658829"/>
                </a:moveTo>
                <a:lnTo>
                  <a:pt x="1588771" y="666317"/>
                </a:lnTo>
                <a:lnTo>
                  <a:pt x="1612595" y="665611"/>
                </a:lnTo>
                <a:lnTo>
                  <a:pt x="1621387" y="663127"/>
                </a:lnTo>
                <a:lnTo>
                  <a:pt x="1616461" y="659142"/>
                </a:lnTo>
                <a:lnTo>
                  <a:pt x="1610647" y="662068"/>
                </a:lnTo>
                <a:lnTo>
                  <a:pt x="1612936" y="656290"/>
                </a:lnTo>
                <a:lnTo>
                  <a:pt x="1598571" y="644674"/>
                </a:lnTo>
                <a:lnTo>
                  <a:pt x="1585313" y="658124"/>
                </a:lnTo>
                <a:close/>
                <a:moveTo>
                  <a:pt x="1653892" y="437992"/>
                </a:moveTo>
                <a:lnTo>
                  <a:pt x="1655442" y="443126"/>
                </a:lnTo>
                <a:lnTo>
                  <a:pt x="1655727" y="444077"/>
                </a:lnTo>
                <a:lnTo>
                  <a:pt x="1656253" y="444073"/>
                </a:lnTo>
                <a:lnTo>
                  <a:pt x="1661831" y="442534"/>
                </a:lnTo>
                <a:lnTo>
                  <a:pt x="1661822" y="441911"/>
                </a:lnTo>
                <a:lnTo>
                  <a:pt x="1661568" y="440744"/>
                </a:lnTo>
                <a:lnTo>
                  <a:pt x="1656682" y="435939"/>
                </a:lnTo>
                <a:close/>
                <a:moveTo>
                  <a:pt x="1002969" y="2503695"/>
                </a:moveTo>
                <a:lnTo>
                  <a:pt x="1011149" y="2500636"/>
                </a:lnTo>
                <a:lnTo>
                  <a:pt x="1019332" y="2497955"/>
                </a:lnTo>
                <a:lnTo>
                  <a:pt x="1020781" y="2491201"/>
                </a:lnTo>
                <a:lnTo>
                  <a:pt x="1009125" y="2497368"/>
                </a:lnTo>
                <a:close/>
                <a:moveTo>
                  <a:pt x="1334514" y="1450854"/>
                </a:moveTo>
                <a:lnTo>
                  <a:pt x="1334943" y="1452507"/>
                </a:lnTo>
                <a:lnTo>
                  <a:pt x="1336880" y="1450583"/>
                </a:lnTo>
                <a:lnTo>
                  <a:pt x="1335489" y="1450209"/>
                </a:lnTo>
                <a:close/>
                <a:moveTo>
                  <a:pt x="970630" y="2604664"/>
                </a:moveTo>
                <a:lnTo>
                  <a:pt x="970231" y="2608793"/>
                </a:lnTo>
                <a:lnTo>
                  <a:pt x="964574" y="2624843"/>
                </a:lnTo>
                <a:lnTo>
                  <a:pt x="970911" y="2623095"/>
                </a:lnTo>
                <a:close/>
                <a:moveTo>
                  <a:pt x="1607126" y="580398"/>
                </a:moveTo>
                <a:lnTo>
                  <a:pt x="1605380" y="592021"/>
                </a:lnTo>
                <a:lnTo>
                  <a:pt x="1608176" y="586360"/>
                </a:lnTo>
                <a:lnTo>
                  <a:pt x="1611373" y="580266"/>
                </a:lnTo>
                <a:close/>
                <a:moveTo>
                  <a:pt x="1678439" y="353032"/>
                </a:moveTo>
                <a:lnTo>
                  <a:pt x="1683493" y="358183"/>
                </a:lnTo>
                <a:lnTo>
                  <a:pt x="1683602" y="353905"/>
                </a:lnTo>
                <a:close/>
                <a:moveTo>
                  <a:pt x="1475640" y="995623"/>
                </a:moveTo>
                <a:lnTo>
                  <a:pt x="1475798" y="996152"/>
                </a:lnTo>
                <a:lnTo>
                  <a:pt x="1477275" y="997197"/>
                </a:lnTo>
                <a:lnTo>
                  <a:pt x="1479449" y="994773"/>
                </a:lnTo>
                <a:close/>
                <a:moveTo>
                  <a:pt x="1551689" y="754177"/>
                </a:moveTo>
                <a:lnTo>
                  <a:pt x="1554472" y="777971"/>
                </a:lnTo>
                <a:lnTo>
                  <a:pt x="1557288" y="803143"/>
                </a:lnTo>
                <a:lnTo>
                  <a:pt x="1567034" y="804849"/>
                </a:lnTo>
                <a:cubicBezTo>
                  <a:pt x="1571345" y="806643"/>
                  <a:pt x="1575766" y="809623"/>
                  <a:pt x="1580416" y="814187"/>
                </a:cubicBezTo>
                <a:lnTo>
                  <a:pt x="1582907" y="817506"/>
                </a:lnTo>
                <a:lnTo>
                  <a:pt x="1590574" y="810336"/>
                </a:lnTo>
                <a:lnTo>
                  <a:pt x="1610039" y="796066"/>
                </a:lnTo>
                <a:lnTo>
                  <a:pt x="1601173" y="795660"/>
                </a:lnTo>
                <a:cubicBezTo>
                  <a:pt x="1601444" y="793505"/>
                  <a:pt x="1608594" y="787274"/>
                  <a:pt x="1617346" y="779881"/>
                </a:cubicBezTo>
                <a:lnTo>
                  <a:pt x="1627863" y="770608"/>
                </a:lnTo>
                <a:lnTo>
                  <a:pt x="1627929" y="766721"/>
                </a:lnTo>
                <a:lnTo>
                  <a:pt x="1626020" y="764430"/>
                </a:lnTo>
                <a:lnTo>
                  <a:pt x="1616397" y="762200"/>
                </a:lnTo>
                <a:lnTo>
                  <a:pt x="1596647" y="773342"/>
                </a:lnTo>
                <a:cubicBezTo>
                  <a:pt x="1577082" y="783148"/>
                  <a:pt x="1563197" y="776416"/>
                  <a:pt x="1578202" y="763053"/>
                </a:cubicBezTo>
                <a:lnTo>
                  <a:pt x="1588863" y="756837"/>
                </a:lnTo>
                <a:lnTo>
                  <a:pt x="1562685" y="754926"/>
                </a:lnTo>
                <a:close/>
                <a:moveTo>
                  <a:pt x="1637972" y="478749"/>
                </a:moveTo>
                <a:lnTo>
                  <a:pt x="1642411" y="516717"/>
                </a:lnTo>
                <a:lnTo>
                  <a:pt x="1642451" y="517070"/>
                </a:lnTo>
                <a:lnTo>
                  <a:pt x="1651637" y="506836"/>
                </a:lnTo>
                <a:lnTo>
                  <a:pt x="1653377" y="503770"/>
                </a:lnTo>
                <a:lnTo>
                  <a:pt x="1664565" y="486881"/>
                </a:lnTo>
                <a:lnTo>
                  <a:pt x="1663256" y="483494"/>
                </a:lnTo>
                <a:lnTo>
                  <a:pt x="1657166" y="493806"/>
                </a:lnTo>
                <a:cubicBezTo>
                  <a:pt x="1653855" y="496565"/>
                  <a:pt x="1650473" y="495295"/>
                  <a:pt x="1648295" y="491856"/>
                </a:cubicBezTo>
                <a:lnTo>
                  <a:pt x="1646826" y="478661"/>
                </a:lnTo>
                <a:close/>
                <a:moveTo>
                  <a:pt x="1579601" y="663893"/>
                </a:moveTo>
                <a:lnTo>
                  <a:pt x="1580647" y="666557"/>
                </a:lnTo>
                <a:lnTo>
                  <a:pt x="1581274" y="666539"/>
                </a:lnTo>
                <a:lnTo>
                  <a:pt x="1580071" y="663419"/>
                </a:lnTo>
                <a:close/>
                <a:moveTo>
                  <a:pt x="1191949" y="1887406"/>
                </a:moveTo>
                <a:lnTo>
                  <a:pt x="1191581" y="1889580"/>
                </a:lnTo>
                <a:lnTo>
                  <a:pt x="1192727" y="1888382"/>
                </a:lnTo>
                <a:close/>
                <a:moveTo>
                  <a:pt x="991349" y="2524013"/>
                </a:moveTo>
                <a:lnTo>
                  <a:pt x="1000805" y="2538709"/>
                </a:lnTo>
                <a:lnTo>
                  <a:pt x="1006481" y="2543398"/>
                </a:lnTo>
                <a:lnTo>
                  <a:pt x="1008121" y="2543490"/>
                </a:lnTo>
                <a:lnTo>
                  <a:pt x="1011416" y="2542123"/>
                </a:lnTo>
                <a:lnTo>
                  <a:pt x="1018474" y="2533983"/>
                </a:lnTo>
                <a:lnTo>
                  <a:pt x="1017196" y="2530666"/>
                </a:lnTo>
                <a:lnTo>
                  <a:pt x="1017441" y="2525404"/>
                </a:lnTo>
                <a:lnTo>
                  <a:pt x="1002895" y="2515030"/>
                </a:lnTo>
                <a:lnTo>
                  <a:pt x="993931" y="2518257"/>
                </a:lnTo>
                <a:lnTo>
                  <a:pt x="993887" y="2518351"/>
                </a:lnTo>
                <a:close/>
                <a:moveTo>
                  <a:pt x="1037331" y="2377599"/>
                </a:moveTo>
                <a:lnTo>
                  <a:pt x="1037434" y="2379083"/>
                </a:lnTo>
                <a:lnTo>
                  <a:pt x="1043916" y="2377251"/>
                </a:lnTo>
                <a:close/>
                <a:moveTo>
                  <a:pt x="1069560" y="2275278"/>
                </a:moveTo>
                <a:lnTo>
                  <a:pt x="1069976" y="2281280"/>
                </a:lnTo>
                <a:lnTo>
                  <a:pt x="1070251" y="2293504"/>
                </a:lnTo>
                <a:lnTo>
                  <a:pt x="1082345" y="2280881"/>
                </a:lnTo>
                <a:lnTo>
                  <a:pt x="1083629" y="2279682"/>
                </a:lnTo>
                <a:lnTo>
                  <a:pt x="1080294" y="2275904"/>
                </a:lnTo>
                <a:lnTo>
                  <a:pt x="1077598" y="2274854"/>
                </a:lnTo>
                <a:close/>
                <a:moveTo>
                  <a:pt x="827709" y="3042589"/>
                </a:moveTo>
                <a:lnTo>
                  <a:pt x="831571" y="3045283"/>
                </a:lnTo>
                <a:lnTo>
                  <a:pt x="833870" y="3048342"/>
                </a:lnTo>
                <a:lnTo>
                  <a:pt x="834548" y="3048150"/>
                </a:lnTo>
                <a:lnTo>
                  <a:pt x="835741" y="3047034"/>
                </a:lnTo>
                <a:lnTo>
                  <a:pt x="840359" y="3029840"/>
                </a:lnTo>
                <a:lnTo>
                  <a:pt x="837835" y="3020339"/>
                </a:lnTo>
                <a:lnTo>
                  <a:pt x="835549" y="3025099"/>
                </a:lnTo>
                <a:close/>
                <a:moveTo>
                  <a:pt x="355678" y="4540735"/>
                </a:moveTo>
                <a:lnTo>
                  <a:pt x="362938" y="4547283"/>
                </a:lnTo>
                <a:lnTo>
                  <a:pt x="366331" y="4551183"/>
                </a:lnTo>
                <a:lnTo>
                  <a:pt x="379171" y="4548281"/>
                </a:lnTo>
                <a:lnTo>
                  <a:pt x="378772" y="4543170"/>
                </a:lnTo>
                <a:lnTo>
                  <a:pt x="378574" y="4520814"/>
                </a:lnTo>
                <a:lnTo>
                  <a:pt x="377585" y="4519223"/>
                </a:lnTo>
                <a:lnTo>
                  <a:pt x="356701" y="4539413"/>
                </a:lnTo>
                <a:close/>
                <a:moveTo>
                  <a:pt x="813638" y="3084542"/>
                </a:moveTo>
                <a:lnTo>
                  <a:pt x="813883" y="3084728"/>
                </a:lnTo>
                <a:lnTo>
                  <a:pt x="824085" y="3090428"/>
                </a:lnTo>
                <a:lnTo>
                  <a:pt x="829806" y="3069130"/>
                </a:lnTo>
                <a:lnTo>
                  <a:pt x="823728" y="3074452"/>
                </a:lnTo>
                <a:close/>
                <a:moveTo>
                  <a:pt x="1585425" y="634042"/>
                </a:moveTo>
                <a:lnTo>
                  <a:pt x="1583014" y="641970"/>
                </a:lnTo>
                <a:lnTo>
                  <a:pt x="1582874" y="650145"/>
                </a:lnTo>
                <a:lnTo>
                  <a:pt x="1590311" y="641567"/>
                </a:lnTo>
                <a:lnTo>
                  <a:pt x="1592170" y="639496"/>
                </a:lnTo>
                <a:close/>
                <a:moveTo>
                  <a:pt x="312774" y="4673968"/>
                </a:moveTo>
                <a:lnTo>
                  <a:pt x="321347" y="4678166"/>
                </a:lnTo>
                <a:cubicBezTo>
                  <a:pt x="331044" y="4681969"/>
                  <a:pt x="347755" y="4686610"/>
                  <a:pt x="363670" y="4690816"/>
                </a:cubicBezTo>
                <a:lnTo>
                  <a:pt x="375314" y="4693857"/>
                </a:lnTo>
                <a:lnTo>
                  <a:pt x="347890" y="4641604"/>
                </a:lnTo>
                <a:lnTo>
                  <a:pt x="344781" y="4643748"/>
                </a:lnTo>
                <a:cubicBezTo>
                  <a:pt x="334125" y="4651214"/>
                  <a:pt x="324663" y="4658362"/>
                  <a:pt x="318828" y="4664704"/>
                </a:cubicBezTo>
                <a:close/>
                <a:moveTo>
                  <a:pt x="1623967" y="510624"/>
                </a:moveTo>
                <a:lnTo>
                  <a:pt x="1622273" y="516553"/>
                </a:lnTo>
                <a:cubicBezTo>
                  <a:pt x="1619467" y="524482"/>
                  <a:pt x="1616600" y="532374"/>
                  <a:pt x="1615243" y="539649"/>
                </a:cubicBezTo>
                <a:lnTo>
                  <a:pt x="1615105" y="547826"/>
                </a:lnTo>
                <a:lnTo>
                  <a:pt x="1622541" y="539246"/>
                </a:lnTo>
                <a:lnTo>
                  <a:pt x="1629400" y="531607"/>
                </a:lnTo>
                <a:lnTo>
                  <a:pt x="1629262" y="522479"/>
                </a:lnTo>
                <a:lnTo>
                  <a:pt x="1628049" y="525169"/>
                </a:lnTo>
                <a:close/>
                <a:moveTo>
                  <a:pt x="843674" y="2984414"/>
                </a:moveTo>
                <a:lnTo>
                  <a:pt x="843865" y="2986849"/>
                </a:lnTo>
                <a:lnTo>
                  <a:pt x="845986" y="2988399"/>
                </a:lnTo>
                <a:lnTo>
                  <a:pt x="851944" y="2986715"/>
                </a:lnTo>
                <a:lnTo>
                  <a:pt x="855826" y="2972262"/>
                </a:lnTo>
                <a:close/>
                <a:moveTo>
                  <a:pt x="1153491" y="2000592"/>
                </a:moveTo>
                <a:lnTo>
                  <a:pt x="1154068" y="2001028"/>
                </a:lnTo>
                <a:lnTo>
                  <a:pt x="1154235" y="2000111"/>
                </a:lnTo>
                <a:cubicBezTo>
                  <a:pt x="1155319" y="2000140"/>
                  <a:pt x="1157588" y="2001782"/>
                  <a:pt x="1160612" y="2004413"/>
                </a:cubicBezTo>
                <a:lnTo>
                  <a:pt x="1164996" y="2008532"/>
                </a:lnTo>
                <a:lnTo>
                  <a:pt x="1178400" y="2016022"/>
                </a:lnTo>
                <a:cubicBezTo>
                  <a:pt x="1185229" y="2019557"/>
                  <a:pt x="1192810" y="2023290"/>
                  <a:pt x="1200218" y="2026879"/>
                </a:cubicBezTo>
                <a:lnTo>
                  <a:pt x="1209753" y="2031464"/>
                </a:lnTo>
                <a:lnTo>
                  <a:pt x="1208891" y="2024823"/>
                </a:lnTo>
                <a:lnTo>
                  <a:pt x="1201817" y="2001171"/>
                </a:lnTo>
                <a:lnTo>
                  <a:pt x="1192751" y="1993736"/>
                </a:lnTo>
                <a:cubicBezTo>
                  <a:pt x="1187564" y="1989439"/>
                  <a:pt x="1183454" y="1985981"/>
                  <a:pt x="1180822" y="1983675"/>
                </a:cubicBezTo>
                <a:lnTo>
                  <a:pt x="1179932" y="1982757"/>
                </a:lnTo>
                <a:lnTo>
                  <a:pt x="1168086" y="1989022"/>
                </a:lnTo>
                <a:lnTo>
                  <a:pt x="1169016" y="2004477"/>
                </a:lnTo>
                <a:cubicBezTo>
                  <a:pt x="1166503" y="2008290"/>
                  <a:pt x="1161531" y="2007519"/>
                  <a:pt x="1155615" y="1999397"/>
                </a:cubicBezTo>
                <a:lnTo>
                  <a:pt x="1155308" y="1998726"/>
                </a:lnTo>
                <a:close/>
                <a:moveTo>
                  <a:pt x="752562" y="3273269"/>
                </a:moveTo>
                <a:lnTo>
                  <a:pt x="752164" y="3292265"/>
                </a:lnTo>
                <a:lnTo>
                  <a:pt x="753609" y="3292011"/>
                </a:lnTo>
                <a:close/>
                <a:moveTo>
                  <a:pt x="371194" y="4481171"/>
                </a:moveTo>
                <a:lnTo>
                  <a:pt x="373512" y="4484161"/>
                </a:lnTo>
                <a:lnTo>
                  <a:pt x="376394" y="4478927"/>
                </a:lnTo>
                <a:close/>
                <a:moveTo>
                  <a:pt x="791044" y="3146501"/>
                </a:moveTo>
                <a:lnTo>
                  <a:pt x="793066" y="3144133"/>
                </a:lnTo>
                <a:lnTo>
                  <a:pt x="791700" y="3144992"/>
                </a:lnTo>
                <a:close/>
                <a:moveTo>
                  <a:pt x="1291137" y="1557792"/>
                </a:moveTo>
                <a:lnTo>
                  <a:pt x="1292572" y="1570070"/>
                </a:lnTo>
                <a:lnTo>
                  <a:pt x="1296886" y="1565620"/>
                </a:lnTo>
                <a:lnTo>
                  <a:pt x="1323272" y="1544288"/>
                </a:lnTo>
                <a:lnTo>
                  <a:pt x="1313478" y="1541060"/>
                </a:lnTo>
                <a:lnTo>
                  <a:pt x="1303366" y="1548811"/>
                </a:lnTo>
                <a:close/>
                <a:moveTo>
                  <a:pt x="1598499" y="581001"/>
                </a:moveTo>
                <a:lnTo>
                  <a:pt x="1596703" y="595562"/>
                </a:lnTo>
                <a:cubicBezTo>
                  <a:pt x="1595593" y="602982"/>
                  <a:pt x="1592848" y="610947"/>
                  <a:pt x="1590043" y="618874"/>
                </a:cubicBezTo>
                <a:lnTo>
                  <a:pt x="1589051" y="622133"/>
                </a:lnTo>
                <a:lnTo>
                  <a:pt x="1592753" y="621941"/>
                </a:lnTo>
                <a:lnTo>
                  <a:pt x="1598451" y="616958"/>
                </a:lnTo>
                <a:lnTo>
                  <a:pt x="1598726" y="612366"/>
                </a:lnTo>
                <a:lnTo>
                  <a:pt x="1601480" y="580761"/>
                </a:lnTo>
                <a:close/>
                <a:moveTo>
                  <a:pt x="1146809" y="2011899"/>
                </a:moveTo>
                <a:lnTo>
                  <a:pt x="1146469" y="2014273"/>
                </a:lnTo>
                <a:cubicBezTo>
                  <a:pt x="1145953" y="2036111"/>
                  <a:pt x="1147908" y="2056874"/>
                  <a:pt x="1151570" y="2075850"/>
                </a:cubicBezTo>
                <a:lnTo>
                  <a:pt x="1165457" y="2121890"/>
                </a:lnTo>
                <a:lnTo>
                  <a:pt x="1170128" y="2119846"/>
                </a:lnTo>
                <a:lnTo>
                  <a:pt x="1172069" y="2119052"/>
                </a:lnTo>
                <a:lnTo>
                  <a:pt x="1174763" y="2107020"/>
                </a:lnTo>
                <a:cubicBezTo>
                  <a:pt x="1177736" y="2095321"/>
                  <a:pt x="1181565" y="2083405"/>
                  <a:pt x="1185875" y="2075485"/>
                </a:cubicBezTo>
                <a:lnTo>
                  <a:pt x="1199329" y="2052062"/>
                </a:lnTo>
                <a:lnTo>
                  <a:pt x="1191763" y="2049305"/>
                </a:lnTo>
                <a:cubicBezTo>
                  <a:pt x="1184715" y="2047592"/>
                  <a:pt x="1178268" y="2047014"/>
                  <a:pt x="1172977" y="2043013"/>
                </a:cubicBezTo>
                <a:cubicBezTo>
                  <a:pt x="1167688" y="2039013"/>
                  <a:pt x="1161556" y="2028248"/>
                  <a:pt x="1157469" y="2018504"/>
                </a:cubicBezTo>
                <a:lnTo>
                  <a:pt x="1154717" y="2010136"/>
                </a:lnTo>
                <a:lnTo>
                  <a:pt x="1149458" y="2006385"/>
                </a:lnTo>
                <a:close/>
                <a:moveTo>
                  <a:pt x="1517093" y="836260"/>
                </a:moveTo>
                <a:lnTo>
                  <a:pt x="1522241" y="880291"/>
                </a:lnTo>
                <a:lnTo>
                  <a:pt x="1522281" y="880645"/>
                </a:lnTo>
                <a:lnTo>
                  <a:pt x="1537677" y="863494"/>
                </a:lnTo>
                <a:lnTo>
                  <a:pt x="1546567" y="854214"/>
                </a:lnTo>
                <a:lnTo>
                  <a:pt x="1543099" y="823499"/>
                </a:lnTo>
                <a:close/>
                <a:moveTo>
                  <a:pt x="1012438" y="2437793"/>
                </a:moveTo>
                <a:lnTo>
                  <a:pt x="1031268" y="2439936"/>
                </a:lnTo>
                <a:lnTo>
                  <a:pt x="1027357" y="2422312"/>
                </a:lnTo>
                <a:lnTo>
                  <a:pt x="1019941" y="2429811"/>
                </a:lnTo>
                <a:lnTo>
                  <a:pt x="1018014" y="2434108"/>
                </a:lnTo>
                <a:close/>
                <a:moveTo>
                  <a:pt x="1667283" y="357478"/>
                </a:moveTo>
                <a:lnTo>
                  <a:pt x="1668889" y="365197"/>
                </a:lnTo>
                <a:lnTo>
                  <a:pt x="1669634" y="371568"/>
                </a:lnTo>
                <a:lnTo>
                  <a:pt x="1676373" y="373302"/>
                </a:lnTo>
                <a:lnTo>
                  <a:pt x="1683191" y="369907"/>
                </a:lnTo>
                <a:lnTo>
                  <a:pt x="1683229" y="368455"/>
                </a:lnTo>
                <a:lnTo>
                  <a:pt x="1672389" y="361873"/>
                </a:lnTo>
                <a:close/>
                <a:moveTo>
                  <a:pt x="1199843" y="1840523"/>
                </a:moveTo>
                <a:lnTo>
                  <a:pt x="1199356" y="1843344"/>
                </a:lnTo>
                <a:lnTo>
                  <a:pt x="1198477" y="1848585"/>
                </a:lnTo>
                <a:lnTo>
                  <a:pt x="1200703" y="1857393"/>
                </a:lnTo>
                <a:lnTo>
                  <a:pt x="1206948" y="1861749"/>
                </a:lnTo>
                <a:lnTo>
                  <a:pt x="1208242" y="1861087"/>
                </a:lnTo>
                <a:lnTo>
                  <a:pt x="1208829" y="1848420"/>
                </a:lnTo>
                <a:lnTo>
                  <a:pt x="1212412" y="1831731"/>
                </a:lnTo>
                <a:lnTo>
                  <a:pt x="1211019" y="1830506"/>
                </a:lnTo>
                <a:lnTo>
                  <a:pt x="1204241" y="1831947"/>
                </a:lnTo>
                <a:close/>
                <a:moveTo>
                  <a:pt x="1385300" y="1251434"/>
                </a:moveTo>
                <a:lnTo>
                  <a:pt x="1387326" y="1269553"/>
                </a:lnTo>
                <a:lnTo>
                  <a:pt x="1390382" y="1271259"/>
                </a:lnTo>
                <a:lnTo>
                  <a:pt x="1397207" y="1272454"/>
                </a:lnTo>
                <a:lnTo>
                  <a:pt x="1399730" y="1274215"/>
                </a:lnTo>
                <a:lnTo>
                  <a:pt x="1402374" y="1270271"/>
                </a:lnTo>
                <a:cubicBezTo>
                  <a:pt x="1406269" y="1264934"/>
                  <a:pt x="1409167" y="1261383"/>
                  <a:pt x="1410283" y="1260277"/>
                </a:cubicBezTo>
                <a:cubicBezTo>
                  <a:pt x="1411397" y="1259173"/>
                  <a:pt x="1411052" y="1261279"/>
                  <a:pt x="1409791" y="1265363"/>
                </a:cubicBezTo>
                <a:lnTo>
                  <a:pt x="1405301" y="1278101"/>
                </a:lnTo>
                <a:lnTo>
                  <a:pt x="1410588" y="1281792"/>
                </a:lnTo>
                <a:lnTo>
                  <a:pt x="1410599" y="1281806"/>
                </a:lnTo>
                <a:lnTo>
                  <a:pt x="1414526" y="1283760"/>
                </a:lnTo>
                <a:lnTo>
                  <a:pt x="1420747" y="1277941"/>
                </a:lnTo>
                <a:lnTo>
                  <a:pt x="1425761" y="1274263"/>
                </a:lnTo>
                <a:lnTo>
                  <a:pt x="1414091" y="1235235"/>
                </a:lnTo>
                <a:lnTo>
                  <a:pt x="1410629" y="1236745"/>
                </a:lnTo>
                <a:lnTo>
                  <a:pt x="1391690" y="1246761"/>
                </a:lnTo>
                <a:close/>
                <a:moveTo>
                  <a:pt x="1314421" y="1476010"/>
                </a:moveTo>
                <a:lnTo>
                  <a:pt x="1319438" y="1495466"/>
                </a:lnTo>
                <a:lnTo>
                  <a:pt x="1326752" y="1501833"/>
                </a:lnTo>
                <a:lnTo>
                  <a:pt x="1344289" y="1520538"/>
                </a:lnTo>
                <a:lnTo>
                  <a:pt x="1348312" y="1521224"/>
                </a:lnTo>
                <a:lnTo>
                  <a:pt x="1348883" y="1520583"/>
                </a:lnTo>
                <a:lnTo>
                  <a:pt x="1349083" y="1518852"/>
                </a:lnTo>
                <a:lnTo>
                  <a:pt x="1346283" y="1510726"/>
                </a:lnTo>
                <a:lnTo>
                  <a:pt x="1332445" y="1468151"/>
                </a:lnTo>
                <a:close/>
                <a:moveTo>
                  <a:pt x="977395" y="2541973"/>
                </a:moveTo>
                <a:lnTo>
                  <a:pt x="977968" y="2545758"/>
                </a:lnTo>
                <a:lnTo>
                  <a:pt x="979294" y="2557098"/>
                </a:lnTo>
                <a:lnTo>
                  <a:pt x="981200" y="2556164"/>
                </a:lnTo>
                <a:lnTo>
                  <a:pt x="980193" y="2552697"/>
                </a:lnTo>
                <a:lnTo>
                  <a:pt x="991074" y="2545091"/>
                </a:lnTo>
                <a:lnTo>
                  <a:pt x="985986" y="2535980"/>
                </a:lnTo>
                <a:lnTo>
                  <a:pt x="985784" y="2536428"/>
                </a:lnTo>
                <a:lnTo>
                  <a:pt x="980842" y="2539696"/>
                </a:lnTo>
                <a:lnTo>
                  <a:pt x="982032" y="2544651"/>
                </a:lnTo>
                <a:cubicBezTo>
                  <a:pt x="982844" y="2548295"/>
                  <a:pt x="983121" y="2550009"/>
                  <a:pt x="982720" y="2549269"/>
                </a:cubicBezTo>
                <a:lnTo>
                  <a:pt x="979437" y="2540624"/>
                </a:lnTo>
                <a:close/>
                <a:moveTo>
                  <a:pt x="1410825" y="1165722"/>
                </a:moveTo>
                <a:lnTo>
                  <a:pt x="1411848" y="1178735"/>
                </a:lnTo>
                <a:cubicBezTo>
                  <a:pt x="1412851" y="1186479"/>
                  <a:pt x="1414431" y="1195166"/>
                  <a:pt x="1416962" y="1205423"/>
                </a:cubicBezTo>
                <a:lnTo>
                  <a:pt x="1419066" y="1213752"/>
                </a:lnTo>
                <a:lnTo>
                  <a:pt x="1426296" y="1209726"/>
                </a:lnTo>
                <a:cubicBezTo>
                  <a:pt x="1434307" y="1205823"/>
                  <a:pt x="1441288" y="1202641"/>
                  <a:pt x="1446660" y="1200318"/>
                </a:cubicBezTo>
                <a:lnTo>
                  <a:pt x="1454542" y="1197171"/>
                </a:lnTo>
                <a:lnTo>
                  <a:pt x="1456532" y="1195197"/>
                </a:lnTo>
                <a:lnTo>
                  <a:pt x="1453801" y="1188032"/>
                </a:lnTo>
                <a:cubicBezTo>
                  <a:pt x="1448794" y="1175473"/>
                  <a:pt x="1443345" y="1163034"/>
                  <a:pt x="1437533" y="1152959"/>
                </a:cubicBezTo>
                <a:lnTo>
                  <a:pt x="1431483" y="1146109"/>
                </a:lnTo>
                <a:lnTo>
                  <a:pt x="1423110" y="1153440"/>
                </a:lnTo>
                <a:close/>
                <a:moveTo>
                  <a:pt x="594589" y="3756892"/>
                </a:moveTo>
                <a:lnTo>
                  <a:pt x="596926" y="3764332"/>
                </a:lnTo>
                <a:cubicBezTo>
                  <a:pt x="603668" y="3783831"/>
                  <a:pt x="611449" y="3805084"/>
                  <a:pt x="619142" y="3825728"/>
                </a:cubicBezTo>
                <a:lnTo>
                  <a:pt x="630467" y="3855875"/>
                </a:lnTo>
                <a:lnTo>
                  <a:pt x="687326" y="3708739"/>
                </a:lnTo>
                <a:lnTo>
                  <a:pt x="678827" y="3705684"/>
                </a:lnTo>
                <a:lnTo>
                  <a:pt x="645060" y="3696709"/>
                </a:lnTo>
                <a:lnTo>
                  <a:pt x="644198" y="3697725"/>
                </a:lnTo>
                <a:lnTo>
                  <a:pt x="623360" y="3724743"/>
                </a:lnTo>
                <a:lnTo>
                  <a:pt x="622410" y="3769968"/>
                </a:lnTo>
                <a:cubicBezTo>
                  <a:pt x="621489" y="3806765"/>
                  <a:pt x="620546" y="3828619"/>
                  <a:pt x="619592" y="3824483"/>
                </a:cubicBezTo>
                <a:cubicBezTo>
                  <a:pt x="618635" y="3820346"/>
                  <a:pt x="616517" y="3791462"/>
                  <a:pt x="614090" y="3747944"/>
                </a:cubicBezTo>
                <a:lnTo>
                  <a:pt x="613558" y="3737341"/>
                </a:lnTo>
                <a:close/>
                <a:moveTo>
                  <a:pt x="863775" y="2900656"/>
                </a:moveTo>
                <a:lnTo>
                  <a:pt x="865463" y="2907161"/>
                </a:lnTo>
                <a:lnTo>
                  <a:pt x="865722" y="2906980"/>
                </a:lnTo>
                <a:lnTo>
                  <a:pt x="864939" y="2900041"/>
                </a:lnTo>
                <a:close/>
                <a:moveTo>
                  <a:pt x="1509660" y="849549"/>
                </a:moveTo>
                <a:lnTo>
                  <a:pt x="1508762" y="856815"/>
                </a:lnTo>
                <a:cubicBezTo>
                  <a:pt x="1506544" y="871656"/>
                  <a:pt x="1497786" y="888672"/>
                  <a:pt x="1495073" y="903224"/>
                </a:cubicBezTo>
                <a:lnTo>
                  <a:pt x="1494935" y="911400"/>
                </a:lnTo>
                <a:lnTo>
                  <a:pt x="1502371" y="902821"/>
                </a:lnTo>
                <a:lnTo>
                  <a:pt x="1509230" y="895182"/>
                </a:lnTo>
                <a:lnTo>
                  <a:pt x="1508806" y="867206"/>
                </a:lnTo>
                <a:close/>
                <a:moveTo>
                  <a:pt x="1358628" y="1327111"/>
                </a:moveTo>
                <a:lnTo>
                  <a:pt x="1360331" y="1330491"/>
                </a:lnTo>
                <a:lnTo>
                  <a:pt x="1364163" y="1325905"/>
                </a:lnTo>
                <a:close/>
                <a:moveTo>
                  <a:pt x="842772" y="2964395"/>
                </a:moveTo>
                <a:lnTo>
                  <a:pt x="842887" y="2969491"/>
                </a:lnTo>
                <a:lnTo>
                  <a:pt x="845790" y="2966459"/>
                </a:lnTo>
                <a:close/>
                <a:moveTo>
                  <a:pt x="1158511" y="1961303"/>
                </a:moveTo>
                <a:lnTo>
                  <a:pt x="1164415" y="1974682"/>
                </a:lnTo>
                <a:lnTo>
                  <a:pt x="1188245" y="1967947"/>
                </a:lnTo>
                <a:lnTo>
                  <a:pt x="1191511" y="1966273"/>
                </a:lnTo>
                <a:lnTo>
                  <a:pt x="1189798" y="1959824"/>
                </a:lnTo>
                <a:lnTo>
                  <a:pt x="1187427" y="1960352"/>
                </a:lnTo>
                <a:cubicBezTo>
                  <a:pt x="1183989" y="1960676"/>
                  <a:pt x="1181859" y="1960252"/>
                  <a:pt x="1182039" y="1958817"/>
                </a:cubicBezTo>
                <a:cubicBezTo>
                  <a:pt x="1182174" y="1957738"/>
                  <a:pt x="1184029" y="1955643"/>
                  <a:pt x="1186945" y="1952891"/>
                </a:cubicBezTo>
                <a:lnTo>
                  <a:pt x="1187468" y="1952433"/>
                </a:lnTo>
                <a:lnTo>
                  <a:pt x="1184916" y="1945024"/>
                </a:lnTo>
                <a:lnTo>
                  <a:pt x="1182559" y="1937770"/>
                </a:lnTo>
                <a:lnTo>
                  <a:pt x="1170672" y="1945837"/>
                </a:lnTo>
                <a:lnTo>
                  <a:pt x="1170924" y="1948047"/>
                </a:lnTo>
                <a:lnTo>
                  <a:pt x="1160359" y="1955834"/>
                </a:lnTo>
                <a:close/>
                <a:moveTo>
                  <a:pt x="1478330" y="944575"/>
                </a:moveTo>
                <a:lnTo>
                  <a:pt x="1477545" y="950937"/>
                </a:lnTo>
                <a:lnTo>
                  <a:pt x="1478424" y="952862"/>
                </a:lnTo>
                <a:cubicBezTo>
                  <a:pt x="1479919" y="956284"/>
                  <a:pt x="1480518" y="957913"/>
                  <a:pt x="1479984" y="957263"/>
                </a:cubicBezTo>
                <a:lnTo>
                  <a:pt x="1477297" y="952937"/>
                </a:lnTo>
                <a:lnTo>
                  <a:pt x="1476533" y="959136"/>
                </a:lnTo>
                <a:lnTo>
                  <a:pt x="1470769" y="979310"/>
                </a:lnTo>
                <a:lnTo>
                  <a:pt x="1472614" y="985488"/>
                </a:lnTo>
                <a:lnTo>
                  <a:pt x="1478906" y="979986"/>
                </a:lnTo>
                <a:cubicBezTo>
                  <a:pt x="1487658" y="972594"/>
                  <a:pt x="1498015" y="964041"/>
                  <a:pt x="1504694" y="957242"/>
                </a:cubicBezTo>
                <a:lnTo>
                  <a:pt x="1509813" y="949532"/>
                </a:lnTo>
                <a:lnTo>
                  <a:pt x="1508816" y="948820"/>
                </a:lnTo>
                <a:lnTo>
                  <a:pt x="1504734" y="944141"/>
                </a:lnTo>
                <a:lnTo>
                  <a:pt x="1503040" y="943474"/>
                </a:lnTo>
                <a:cubicBezTo>
                  <a:pt x="1498169" y="943167"/>
                  <a:pt x="1491732" y="943516"/>
                  <a:pt x="1485090" y="944031"/>
                </a:cubicBezTo>
                <a:close/>
                <a:moveTo>
                  <a:pt x="1633546" y="450272"/>
                </a:moveTo>
                <a:lnTo>
                  <a:pt x="1634269" y="451733"/>
                </a:lnTo>
                <a:lnTo>
                  <a:pt x="1634690" y="454515"/>
                </a:lnTo>
                <a:lnTo>
                  <a:pt x="1645338" y="448009"/>
                </a:lnTo>
                <a:lnTo>
                  <a:pt x="1642170" y="446086"/>
                </a:lnTo>
                <a:close/>
                <a:moveTo>
                  <a:pt x="1574950" y="636135"/>
                </a:moveTo>
                <a:lnTo>
                  <a:pt x="1576386" y="647305"/>
                </a:lnTo>
                <a:lnTo>
                  <a:pt x="1576969" y="634739"/>
                </a:lnTo>
                <a:close/>
                <a:moveTo>
                  <a:pt x="1327171" y="1422546"/>
                </a:moveTo>
                <a:lnTo>
                  <a:pt x="1329090" y="1429942"/>
                </a:lnTo>
                <a:lnTo>
                  <a:pt x="1331715" y="1427626"/>
                </a:lnTo>
                <a:close/>
                <a:moveTo>
                  <a:pt x="1547381" y="722338"/>
                </a:moveTo>
                <a:lnTo>
                  <a:pt x="1548719" y="728772"/>
                </a:lnTo>
                <a:lnTo>
                  <a:pt x="1550732" y="745986"/>
                </a:lnTo>
                <a:lnTo>
                  <a:pt x="1581585" y="746499"/>
                </a:lnTo>
                <a:lnTo>
                  <a:pt x="1601770" y="748233"/>
                </a:lnTo>
                <a:lnTo>
                  <a:pt x="1604116" y="745463"/>
                </a:lnTo>
                <a:lnTo>
                  <a:pt x="1592147" y="745054"/>
                </a:lnTo>
                <a:cubicBezTo>
                  <a:pt x="1588139" y="743469"/>
                  <a:pt x="1587636" y="739892"/>
                  <a:pt x="1589611" y="736333"/>
                </a:cubicBezTo>
                <a:lnTo>
                  <a:pt x="1600492" y="728724"/>
                </a:lnTo>
                <a:lnTo>
                  <a:pt x="1595404" y="719615"/>
                </a:lnTo>
                <a:lnTo>
                  <a:pt x="1595203" y="720063"/>
                </a:lnTo>
                <a:cubicBezTo>
                  <a:pt x="1586204" y="729806"/>
                  <a:pt x="1549950" y="740256"/>
                  <a:pt x="1550671" y="734510"/>
                </a:cubicBezTo>
                <a:cubicBezTo>
                  <a:pt x="1550942" y="732357"/>
                  <a:pt x="1558093" y="726125"/>
                  <a:pt x="1566846" y="718734"/>
                </a:cubicBezTo>
                <a:lnTo>
                  <a:pt x="1573710" y="712678"/>
                </a:lnTo>
                <a:lnTo>
                  <a:pt x="1567633" y="714900"/>
                </a:lnTo>
                <a:close/>
                <a:moveTo>
                  <a:pt x="1645435" y="409981"/>
                </a:moveTo>
                <a:lnTo>
                  <a:pt x="1649366" y="423002"/>
                </a:lnTo>
                <a:lnTo>
                  <a:pt x="1655574" y="426794"/>
                </a:lnTo>
                <a:lnTo>
                  <a:pt x="1659348" y="424159"/>
                </a:lnTo>
                <a:lnTo>
                  <a:pt x="1658764" y="412257"/>
                </a:lnTo>
                <a:lnTo>
                  <a:pt x="1646326" y="409623"/>
                </a:lnTo>
                <a:close/>
                <a:moveTo>
                  <a:pt x="1693176" y="256698"/>
                </a:moveTo>
                <a:lnTo>
                  <a:pt x="1696009" y="277698"/>
                </a:lnTo>
                <a:lnTo>
                  <a:pt x="1698008" y="292740"/>
                </a:lnTo>
                <a:lnTo>
                  <a:pt x="1717965" y="299135"/>
                </a:lnTo>
                <a:lnTo>
                  <a:pt x="1726076" y="301222"/>
                </a:lnTo>
                <a:lnTo>
                  <a:pt x="1724148" y="297527"/>
                </a:lnTo>
                <a:cubicBezTo>
                  <a:pt x="1721329" y="291553"/>
                  <a:pt x="1719600" y="287307"/>
                  <a:pt x="1719164" y="285800"/>
                </a:cubicBezTo>
                <a:cubicBezTo>
                  <a:pt x="1718726" y="284292"/>
                  <a:pt x="1720409" y="285603"/>
                  <a:pt x="1723393" y="288666"/>
                </a:cubicBezTo>
                <a:lnTo>
                  <a:pt x="1733700" y="300126"/>
                </a:lnTo>
                <a:lnTo>
                  <a:pt x="1734191" y="281036"/>
                </a:lnTo>
                <a:lnTo>
                  <a:pt x="1727934" y="259500"/>
                </a:lnTo>
                <a:lnTo>
                  <a:pt x="1720337" y="258466"/>
                </a:lnTo>
                <a:close/>
                <a:moveTo>
                  <a:pt x="789122" y="3125581"/>
                </a:moveTo>
                <a:lnTo>
                  <a:pt x="791781" y="3130431"/>
                </a:lnTo>
                <a:lnTo>
                  <a:pt x="792083" y="3130104"/>
                </a:lnTo>
                <a:lnTo>
                  <a:pt x="795831" y="3126862"/>
                </a:lnTo>
                <a:close/>
                <a:moveTo>
                  <a:pt x="331964" y="4576144"/>
                </a:moveTo>
                <a:lnTo>
                  <a:pt x="334866" y="4586579"/>
                </a:lnTo>
                <a:lnTo>
                  <a:pt x="337242" y="4592493"/>
                </a:lnTo>
                <a:lnTo>
                  <a:pt x="346403" y="4595018"/>
                </a:lnTo>
                <a:lnTo>
                  <a:pt x="354662" y="4597174"/>
                </a:lnTo>
                <a:lnTo>
                  <a:pt x="356398" y="4594914"/>
                </a:lnTo>
                <a:lnTo>
                  <a:pt x="344629" y="4572492"/>
                </a:lnTo>
                <a:lnTo>
                  <a:pt x="332048" y="4576016"/>
                </a:lnTo>
                <a:close/>
                <a:moveTo>
                  <a:pt x="624762" y="3646156"/>
                </a:moveTo>
                <a:lnTo>
                  <a:pt x="624732" y="3647976"/>
                </a:lnTo>
                <a:lnTo>
                  <a:pt x="630844" y="3651279"/>
                </a:lnTo>
                <a:lnTo>
                  <a:pt x="631883" y="3650063"/>
                </a:lnTo>
                <a:close/>
                <a:moveTo>
                  <a:pt x="1034385" y="2345530"/>
                </a:moveTo>
                <a:lnTo>
                  <a:pt x="1035808" y="2358255"/>
                </a:lnTo>
                <a:lnTo>
                  <a:pt x="1045554" y="2359961"/>
                </a:lnTo>
                <a:cubicBezTo>
                  <a:pt x="1049866" y="2361755"/>
                  <a:pt x="1054286" y="2364734"/>
                  <a:pt x="1058935" y="2369298"/>
                </a:cubicBezTo>
                <a:lnTo>
                  <a:pt x="1061234" y="2372357"/>
                </a:lnTo>
                <a:lnTo>
                  <a:pt x="1061913" y="2372164"/>
                </a:lnTo>
                <a:lnTo>
                  <a:pt x="1069094" y="2365446"/>
                </a:lnTo>
                <a:lnTo>
                  <a:pt x="1070525" y="2364397"/>
                </a:lnTo>
                <a:lnTo>
                  <a:pt x="1063959" y="2339683"/>
                </a:lnTo>
                <a:lnTo>
                  <a:pt x="1059587" y="2319991"/>
                </a:lnTo>
                <a:lnTo>
                  <a:pt x="1051175" y="2328497"/>
                </a:lnTo>
                <a:close/>
                <a:moveTo>
                  <a:pt x="1601596" y="543344"/>
                </a:moveTo>
                <a:lnTo>
                  <a:pt x="1601017" y="555165"/>
                </a:lnTo>
                <a:lnTo>
                  <a:pt x="1600767" y="557870"/>
                </a:lnTo>
                <a:lnTo>
                  <a:pt x="1603628" y="556122"/>
                </a:lnTo>
                <a:lnTo>
                  <a:pt x="1604334" y="548032"/>
                </a:lnTo>
                <a:lnTo>
                  <a:pt x="1604566" y="545947"/>
                </a:lnTo>
                <a:close/>
                <a:moveTo>
                  <a:pt x="1633827" y="441020"/>
                </a:moveTo>
                <a:lnTo>
                  <a:pt x="1633808" y="441411"/>
                </a:lnTo>
                <a:lnTo>
                  <a:pt x="1634134" y="441206"/>
                </a:lnTo>
                <a:close/>
                <a:moveTo>
                  <a:pt x="1420542" y="1117007"/>
                </a:moveTo>
                <a:lnTo>
                  <a:pt x="1430953" y="1124271"/>
                </a:lnTo>
                <a:lnTo>
                  <a:pt x="1433446" y="1127591"/>
                </a:lnTo>
                <a:lnTo>
                  <a:pt x="1441110" y="1120420"/>
                </a:lnTo>
                <a:lnTo>
                  <a:pt x="1443620" y="1118581"/>
                </a:lnTo>
                <a:lnTo>
                  <a:pt x="1442515" y="1118501"/>
                </a:lnTo>
                <a:close/>
                <a:moveTo>
                  <a:pt x="809966" y="3053585"/>
                </a:moveTo>
                <a:lnTo>
                  <a:pt x="810069" y="3055068"/>
                </a:lnTo>
                <a:lnTo>
                  <a:pt x="816551" y="3053236"/>
                </a:lnTo>
                <a:close/>
                <a:moveTo>
                  <a:pt x="1175217" y="1893133"/>
                </a:moveTo>
                <a:lnTo>
                  <a:pt x="1175348" y="1893634"/>
                </a:lnTo>
                <a:lnTo>
                  <a:pt x="1175847" y="1892889"/>
                </a:lnTo>
                <a:lnTo>
                  <a:pt x="1175736" y="1891910"/>
                </a:lnTo>
                <a:close/>
                <a:moveTo>
                  <a:pt x="1310875" y="1462098"/>
                </a:moveTo>
                <a:lnTo>
                  <a:pt x="1311855" y="1465970"/>
                </a:lnTo>
                <a:lnTo>
                  <a:pt x="1328899" y="1457235"/>
                </a:lnTo>
                <a:lnTo>
                  <a:pt x="1328184" y="1455037"/>
                </a:lnTo>
                <a:lnTo>
                  <a:pt x="1326580" y="1456099"/>
                </a:lnTo>
                <a:cubicBezTo>
                  <a:pt x="1321927" y="1458358"/>
                  <a:pt x="1316575" y="1460398"/>
                  <a:pt x="1311525" y="1461954"/>
                </a:cubicBezTo>
                <a:close/>
                <a:moveTo>
                  <a:pt x="1573580" y="624432"/>
                </a:moveTo>
                <a:lnTo>
                  <a:pt x="1573647" y="625991"/>
                </a:lnTo>
                <a:lnTo>
                  <a:pt x="1573995" y="628694"/>
                </a:lnTo>
                <a:lnTo>
                  <a:pt x="1576982" y="627192"/>
                </a:lnTo>
                <a:close/>
                <a:moveTo>
                  <a:pt x="881875" y="2820165"/>
                </a:moveTo>
                <a:lnTo>
                  <a:pt x="882514" y="2828292"/>
                </a:lnTo>
                <a:lnTo>
                  <a:pt x="882977" y="2829493"/>
                </a:lnTo>
                <a:lnTo>
                  <a:pt x="883466" y="2829439"/>
                </a:lnTo>
                <a:lnTo>
                  <a:pt x="883515" y="2829171"/>
                </a:lnTo>
                <a:lnTo>
                  <a:pt x="882953" y="2819087"/>
                </a:lnTo>
                <a:close/>
                <a:moveTo>
                  <a:pt x="348603" y="4513029"/>
                </a:moveTo>
                <a:lnTo>
                  <a:pt x="347863" y="4520207"/>
                </a:lnTo>
                <a:lnTo>
                  <a:pt x="351226" y="4517562"/>
                </a:lnTo>
                <a:close/>
                <a:moveTo>
                  <a:pt x="860200" y="2886870"/>
                </a:moveTo>
                <a:lnTo>
                  <a:pt x="860339" y="2887409"/>
                </a:lnTo>
                <a:lnTo>
                  <a:pt x="863413" y="2886539"/>
                </a:lnTo>
                <a:lnTo>
                  <a:pt x="863282" y="2885357"/>
                </a:lnTo>
                <a:close/>
                <a:moveTo>
                  <a:pt x="382874" y="4401787"/>
                </a:moveTo>
                <a:lnTo>
                  <a:pt x="388334" y="4419180"/>
                </a:lnTo>
                <a:lnTo>
                  <a:pt x="391660" y="4420270"/>
                </a:lnTo>
                <a:lnTo>
                  <a:pt x="398588" y="4420135"/>
                </a:lnTo>
                <a:lnTo>
                  <a:pt x="401402" y="4421381"/>
                </a:lnTo>
                <a:lnTo>
                  <a:pt x="403241" y="4417003"/>
                </a:lnTo>
                <a:cubicBezTo>
                  <a:pt x="406040" y="4411019"/>
                  <a:pt x="408206" y="4406979"/>
                  <a:pt x="409088" y="4405680"/>
                </a:cubicBezTo>
                <a:cubicBezTo>
                  <a:pt x="409971" y="4404381"/>
                  <a:pt x="410035" y="4406515"/>
                  <a:pt x="409580" y="4410765"/>
                </a:cubicBezTo>
                <a:lnTo>
                  <a:pt x="407612" y="4424128"/>
                </a:lnTo>
                <a:lnTo>
                  <a:pt x="413510" y="4426737"/>
                </a:lnTo>
                <a:lnTo>
                  <a:pt x="413523" y="4426749"/>
                </a:lnTo>
                <a:lnTo>
                  <a:pt x="417751" y="4427915"/>
                </a:lnTo>
                <a:lnTo>
                  <a:pt x="422742" y="4421011"/>
                </a:lnTo>
                <a:lnTo>
                  <a:pt x="426959" y="4416442"/>
                </a:lnTo>
                <a:lnTo>
                  <a:pt x="408028" y="4380373"/>
                </a:lnTo>
                <a:lnTo>
                  <a:pt x="404920" y="4382517"/>
                </a:lnTo>
                <a:lnTo>
                  <a:pt x="388251" y="4395975"/>
                </a:lnTo>
                <a:close/>
                <a:moveTo>
                  <a:pt x="1626097" y="453888"/>
                </a:moveTo>
                <a:lnTo>
                  <a:pt x="1625631" y="456895"/>
                </a:lnTo>
                <a:lnTo>
                  <a:pt x="1626551" y="453668"/>
                </a:lnTo>
                <a:close/>
                <a:moveTo>
                  <a:pt x="1287275" y="1528940"/>
                </a:moveTo>
                <a:lnTo>
                  <a:pt x="1288390" y="1534303"/>
                </a:lnTo>
                <a:lnTo>
                  <a:pt x="1289716" y="1545644"/>
                </a:lnTo>
                <a:lnTo>
                  <a:pt x="1305974" y="1537675"/>
                </a:lnTo>
                <a:close/>
                <a:moveTo>
                  <a:pt x="1657710" y="351373"/>
                </a:moveTo>
                <a:lnTo>
                  <a:pt x="1654846" y="360979"/>
                </a:lnTo>
                <a:lnTo>
                  <a:pt x="1662850" y="367326"/>
                </a:lnTo>
                <a:lnTo>
                  <a:pt x="1662977" y="364689"/>
                </a:lnTo>
                <a:lnTo>
                  <a:pt x="1664052" y="354695"/>
                </a:lnTo>
                <a:lnTo>
                  <a:pt x="1659452" y="350737"/>
                </a:lnTo>
                <a:close/>
                <a:moveTo>
                  <a:pt x="995032" y="2455073"/>
                </a:moveTo>
                <a:lnTo>
                  <a:pt x="1009052" y="2465367"/>
                </a:lnTo>
                <a:lnTo>
                  <a:pt x="1019447" y="2454119"/>
                </a:lnTo>
                <a:lnTo>
                  <a:pt x="1023196" y="2450876"/>
                </a:lnTo>
                <a:lnTo>
                  <a:pt x="1002976" y="2447016"/>
                </a:lnTo>
                <a:close/>
                <a:moveTo>
                  <a:pt x="1018466" y="2380156"/>
                </a:moveTo>
                <a:lnTo>
                  <a:pt x="1021783" y="2380060"/>
                </a:lnTo>
                <a:lnTo>
                  <a:pt x="1021620" y="2378611"/>
                </a:lnTo>
                <a:close/>
                <a:moveTo>
                  <a:pt x="1313537" y="1443219"/>
                </a:moveTo>
                <a:lnTo>
                  <a:pt x="1313826" y="1443404"/>
                </a:lnTo>
                <a:lnTo>
                  <a:pt x="1313864" y="1443371"/>
                </a:lnTo>
                <a:close/>
                <a:moveTo>
                  <a:pt x="1664042" y="329953"/>
                </a:moveTo>
                <a:lnTo>
                  <a:pt x="1662054" y="336742"/>
                </a:lnTo>
                <a:lnTo>
                  <a:pt x="1673812" y="348319"/>
                </a:lnTo>
                <a:lnTo>
                  <a:pt x="1674532" y="349053"/>
                </a:lnTo>
                <a:lnTo>
                  <a:pt x="1680670" y="350630"/>
                </a:lnTo>
                <a:lnTo>
                  <a:pt x="1683166" y="351303"/>
                </a:lnTo>
                <a:lnTo>
                  <a:pt x="1677373" y="331361"/>
                </a:lnTo>
                <a:lnTo>
                  <a:pt x="1669775" y="330326"/>
                </a:lnTo>
                <a:close/>
                <a:moveTo>
                  <a:pt x="1669920" y="309873"/>
                </a:moveTo>
                <a:lnTo>
                  <a:pt x="1668327" y="315309"/>
                </a:lnTo>
                <a:lnTo>
                  <a:pt x="1672109" y="315432"/>
                </a:lnTo>
                <a:close/>
                <a:moveTo>
                  <a:pt x="1331991" y="1382601"/>
                </a:moveTo>
                <a:lnTo>
                  <a:pt x="1337861" y="1390418"/>
                </a:lnTo>
                <a:lnTo>
                  <a:pt x="1340444" y="1394896"/>
                </a:lnTo>
                <a:lnTo>
                  <a:pt x="1353602" y="1394506"/>
                </a:lnTo>
                <a:lnTo>
                  <a:pt x="1354189" y="1389413"/>
                </a:lnTo>
                <a:lnTo>
                  <a:pt x="1358278" y="1367434"/>
                </a:lnTo>
                <a:lnTo>
                  <a:pt x="1357611" y="1365683"/>
                </a:lnTo>
                <a:lnTo>
                  <a:pt x="1333248" y="1381499"/>
                </a:lnTo>
                <a:close/>
                <a:moveTo>
                  <a:pt x="1629373" y="438316"/>
                </a:moveTo>
                <a:lnTo>
                  <a:pt x="1627909" y="445126"/>
                </a:lnTo>
                <a:lnTo>
                  <a:pt x="1629655" y="444026"/>
                </a:lnTo>
                <a:lnTo>
                  <a:pt x="1631164" y="439403"/>
                </a:lnTo>
                <a:close/>
                <a:moveTo>
                  <a:pt x="1641860" y="398136"/>
                </a:moveTo>
                <a:lnTo>
                  <a:pt x="1642205" y="399281"/>
                </a:lnTo>
                <a:lnTo>
                  <a:pt x="1654593" y="393961"/>
                </a:lnTo>
                <a:lnTo>
                  <a:pt x="1645436" y="389143"/>
                </a:lnTo>
                <a:close/>
                <a:moveTo>
                  <a:pt x="1364868" y="1275637"/>
                </a:moveTo>
                <a:lnTo>
                  <a:pt x="1371835" y="1273714"/>
                </a:lnTo>
                <a:lnTo>
                  <a:pt x="1371743" y="1267743"/>
                </a:lnTo>
                <a:lnTo>
                  <a:pt x="1369391" y="1266065"/>
                </a:lnTo>
                <a:lnTo>
                  <a:pt x="1365904" y="1273324"/>
                </a:lnTo>
                <a:close/>
                <a:moveTo>
                  <a:pt x="1631997" y="426121"/>
                </a:moveTo>
                <a:lnTo>
                  <a:pt x="1631473" y="428559"/>
                </a:lnTo>
                <a:lnTo>
                  <a:pt x="1640160" y="437409"/>
                </a:lnTo>
                <a:lnTo>
                  <a:pt x="1640162" y="437411"/>
                </a:lnTo>
                <a:lnTo>
                  <a:pt x="1642316" y="436055"/>
                </a:lnTo>
                <a:lnTo>
                  <a:pt x="1644650" y="434425"/>
                </a:lnTo>
                <a:lnTo>
                  <a:pt x="1643301" y="430810"/>
                </a:lnTo>
                <a:lnTo>
                  <a:pt x="1637125" y="413342"/>
                </a:lnTo>
                <a:lnTo>
                  <a:pt x="1636136" y="413741"/>
                </a:lnTo>
                <a:close/>
                <a:moveTo>
                  <a:pt x="1409348" y="1132572"/>
                </a:moveTo>
                <a:lnTo>
                  <a:pt x="1409762" y="1138575"/>
                </a:lnTo>
                <a:lnTo>
                  <a:pt x="1410039" y="1150798"/>
                </a:lnTo>
                <a:lnTo>
                  <a:pt x="1422132" y="1138174"/>
                </a:lnTo>
                <a:lnTo>
                  <a:pt x="1423415" y="1136974"/>
                </a:lnTo>
                <a:lnTo>
                  <a:pt x="1419073" y="1132059"/>
                </a:lnTo>
                <a:close/>
                <a:moveTo>
                  <a:pt x="785074" y="3113779"/>
                </a:moveTo>
                <a:lnTo>
                  <a:pt x="796433" y="3115071"/>
                </a:lnTo>
                <a:lnTo>
                  <a:pt x="791430" y="3108356"/>
                </a:lnTo>
                <a:lnTo>
                  <a:pt x="790650" y="3110094"/>
                </a:lnTo>
                <a:close/>
                <a:moveTo>
                  <a:pt x="1690589" y="238598"/>
                </a:moveTo>
                <a:lnTo>
                  <a:pt x="1691414" y="243878"/>
                </a:lnTo>
                <a:lnTo>
                  <a:pt x="1714980" y="243321"/>
                </a:lnTo>
                <a:lnTo>
                  <a:pt x="1715996" y="243354"/>
                </a:lnTo>
                <a:close/>
                <a:moveTo>
                  <a:pt x="350688" y="4490019"/>
                </a:moveTo>
                <a:lnTo>
                  <a:pt x="349280" y="4506460"/>
                </a:lnTo>
                <a:lnTo>
                  <a:pt x="349174" y="4507481"/>
                </a:lnTo>
                <a:lnTo>
                  <a:pt x="351877" y="4513213"/>
                </a:lnTo>
                <a:lnTo>
                  <a:pt x="352952" y="4515565"/>
                </a:lnTo>
                <a:lnTo>
                  <a:pt x="364609" y="4498378"/>
                </a:lnTo>
                <a:lnTo>
                  <a:pt x="360556" y="4491869"/>
                </a:lnTo>
                <a:lnTo>
                  <a:pt x="357185" y="4487216"/>
                </a:lnTo>
                <a:close/>
                <a:moveTo>
                  <a:pt x="977418" y="2498712"/>
                </a:moveTo>
                <a:lnTo>
                  <a:pt x="981081" y="2508054"/>
                </a:lnTo>
                <a:lnTo>
                  <a:pt x="983067" y="2511140"/>
                </a:lnTo>
                <a:lnTo>
                  <a:pt x="984336" y="2510664"/>
                </a:lnTo>
                <a:lnTo>
                  <a:pt x="988334" y="2504643"/>
                </a:lnTo>
                <a:lnTo>
                  <a:pt x="987335" y="2503932"/>
                </a:lnTo>
                <a:lnTo>
                  <a:pt x="983254" y="2499253"/>
                </a:lnTo>
                <a:lnTo>
                  <a:pt x="981560" y="2498584"/>
                </a:lnTo>
                <a:close/>
                <a:moveTo>
                  <a:pt x="328836" y="4555511"/>
                </a:moveTo>
                <a:lnTo>
                  <a:pt x="328891" y="4557714"/>
                </a:lnTo>
                <a:lnTo>
                  <a:pt x="329788" y="4556319"/>
                </a:lnTo>
                <a:close/>
                <a:moveTo>
                  <a:pt x="1463155" y="953813"/>
                </a:moveTo>
                <a:lnTo>
                  <a:pt x="1463976" y="956559"/>
                </a:lnTo>
                <a:lnTo>
                  <a:pt x="1464950" y="952017"/>
                </a:lnTo>
                <a:close/>
                <a:moveTo>
                  <a:pt x="728549" y="3283460"/>
                </a:moveTo>
                <a:lnTo>
                  <a:pt x="743191" y="3294014"/>
                </a:lnTo>
                <a:lnTo>
                  <a:pt x="743455" y="3293809"/>
                </a:lnTo>
                <a:lnTo>
                  <a:pt x="744567" y="3293612"/>
                </a:lnTo>
                <a:lnTo>
                  <a:pt x="743660" y="3279039"/>
                </a:lnTo>
                <a:lnTo>
                  <a:pt x="743127" y="3268433"/>
                </a:lnTo>
                <a:close/>
                <a:moveTo>
                  <a:pt x="844476" y="2914715"/>
                </a:moveTo>
                <a:lnTo>
                  <a:pt x="852085" y="2920480"/>
                </a:lnTo>
                <a:lnTo>
                  <a:pt x="858888" y="2924279"/>
                </a:lnTo>
                <a:lnTo>
                  <a:pt x="862727" y="2920271"/>
                </a:lnTo>
                <a:lnTo>
                  <a:pt x="857441" y="2904006"/>
                </a:lnTo>
                <a:lnTo>
                  <a:pt x="852191" y="2906783"/>
                </a:lnTo>
                <a:close/>
                <a:moveTo>
                  <a:pt x="1018443" y="2361700"/>
                </a:moveTo>
                <a:lnTo>
                  <a:pt x="1020181" y="2361220"/>
                </a:lnTo>
                <a:lnTo>
                  <a:pt x="1020162" y="2359956"/>
                </a:lnTo>
                <a:close/>
                <a:moveTo>
                  <a:pt x="1306965" y="1445450"/>
                </a:moveTo>
                <a:lnTo>
                  <a:pt x="1307620" y="1448866"/>
                </a:lnTo>
                <a:lnTo>
                  <a:pt x="1309078" y="1447591"/>
                </a:lnTo>
                <a:lnTo>
                  <a:pt x="1310518" y="1446322"/>
                </a:lnTo>
                <a:close/>
                <a:moveTo>
                  <a:pt x="825789" y="2972883"/>
                </a:moveTo>
                <a:lnTo>
                  <a:pt x="829124" y="2975647"/>
                </a:lnTo>
                <a:lnTo>
                  <a:pt x="828501" y="2970132"/>
                </a:lnTo>
                <a:close/>
                <a:moveTo>
                  <a:pt x="1284618" y="1516171"/>
                </a:moveTo>
                <a:lnTo>
                  <a:pt x="1285043" y="1518217"/>
                </a:lnTo>
                <a:lnTo>
                  <a:pt x="1289267" y="1520576"/>
                </a:lnTo>
                <a:cubicBezTo>
                  <a:pt x="1296095" y="1524111"/>
                  <a:pt x="1303676" y="1527844"/>
                  <a:pt x="1311083" y="1531432"/>
                </a:cubicBezTo>
                <a:lnTo>
                  <a:pt x="1315210" y="1533416"/>
                </a:lnTo>
                <a:lnTo>
                  <a:pt x="1318787" y="1531934"/>
                </a:lnTo>
                <a:lnTo>
                  <a:pt x="1307355" y="1525092"/>
                </a:lnTo>
                <a:lnTo>
                  <a:pt x="1306363" y="1524267"/>
                </a:lnTo>
                <a:lnTo>
                  <a:pt x="1287119" y="1517329"/>
                </a:lnTo>
                <a:close/>
                <a:moveTo>
                  <a:pt x="370063" y="4419193"/>
                </a:moveTo>
                <a:lnTo>
                  <a:pt x="368031" y="4426987"/>
                </a:lnTo>
                <a:lnTo>
                  <a:pt x="367457" y="4429454"/>
                </a:lnTo>
                <a:lnTo>
                  <a:pt x="373927" y="4426232"/>
                </a:lnTo>
                <a:lnTo>
                  <a:pt x="372693" y="4420390"/>
                </a:lnTo>
                <a:close/>
                <a:moveTo>
                  <a:pt x="1571528" y="601805"/>
                </a:moveTo>
                <a:lnTo>
                  <a:pt x="1572992" y="610461"/>
                </a:lnTo>
                <a:lnTo>
                  <a:pt x="1573246" y="616490"/>
                </a:lnTo>
                <a:lnTo>
                  <a:pt x="1578327" y="620086"/>
                </a:lnTo>
                <a:lnTo>
                  <a:pt x="1585120" y="588442"/>
                </a:lnTo>
                <a:lnTo>
                  <a:pt x="1580332" y="593233"/>
                </a:lnTo>
                <a:close/>
                <a:moveTo>
                  <a:pt x="1688901" y="227766"/>
                </a:moveTo>
                <a:lnTo>
                  <a:pt x="1689415" y="231061"/>
                </a:lnTo>
                <a:lnTo>
                  <a:pt x="1700281" y="233784"/>
                </a:lnTo>
                <a:lnTo>
                  <a:pt x="1720862" y="238981"/>
                </a:lnTo>
                <a:lnTo>
                  <a:pt x="1719846" y="236400"/>
                </a:lnTo>
                <a:lnTo>
                  <a:pt x="1695503" y="220405"/>
                </a:lnTo>
                <a:lnTo>
                  <a:pt x="1693066" y="223395"/>
                </a:lnTo>
                <a:close/>
                <a:moveTo>
                  <a:pt x="1550261" y="667388"/>
                </a:moveTo>
                <a:lnTo>
                  <a:pt x="1551453" y="666554"/>
                </a:lnTo>
                <a:lnTo>
                  <a:pt x="1561561" y="665851"/>
                </a:lnTo>
                <a:lnTo>
                  <a:pt x="1554604" y="660302"/>
                </a:lnTo>
                <a:close/>
                <a:moveTo>
                  <a:pt x="839652" y="2922149"/>
                </a:moveTo>
                <a:lnTo>
                  <a:pt x="846303" y="2926681"/>
                </a:lnTo>
                <a:lnTo>
                  <a:pt x="847245" y="2927563"/>
                </a:lnTo>
                <a:lnTo>
                  <a:pt x="853477" y="2930234"/>
                </a:lnTo>
                <a:lnTo>
                  <a:pt x="853711" y="2929973"/>
                </a:lnTo>
                <a:lnTo>
                  <a:pt x="840439" y="2920508"/>
                </a:lnTo>
                <a:close/>
                <a:moveTo>
                  <a:pt x="918814" y="2670034"/>
                </a:moveTo>
                <a:lnTo>
                  <a:pt x="920772" y="2673921"/>
                </a:lnTo>
                <a:lnTo>
                  <a:pt x="926294" y="2667315"/>
                </a:lnTo>
                <a:lnTo>
                  <a:pt x="926583" y="2665966"/>
                </a:lnTo>
                <a:lnTo>
                  <a:pt x="926870" y="2664962"/>
                </a:lnTo>
                <a:close/>
                <a:moveTo>
                  <a:pt x="354353" y="4461466"/>
                </a:moveTo>
                <a:lnTo>
                  <a:pt x="364183" y="4472771"/>
                </a:lnTo>
                <a:lnTo>
                  <a:pt x="382249" y="4468300"/>
                </a:lnTo>
                <a:lnTo>
                  <a:pt x="385036" y="4463241"/>
                </a:lnTo>
                <a:lnTo>
                  <a:pt x="378668" y="4443025"/>
                </a:lnTo>
                <a:close/>
                <a:moveTo>
                  <a:pt x="807020" y="3021516"/>
                </a:moveTo>
                <a:lnTo>
                  <a:pt x="808378" y="3033652"/>
                </a:lnTo>
                <a:lnTo>
                  <a:pt x="824877" y="3019100"/>
                </a:lnTo>
                <a:lnTo>
                  <a:pt x="829995" y="3011390"/>
                </a:lnTo>
                <a:lnTo>
                  <a:pt x="828997" y="3010679"/>
                </a:lnTo>
                <a:lnTo>
                  <a:pt x="827571" y="3009044"/>
                </a:lnTo>
                <a:lnTo>
                  <a:pt x="822717" y="3005592"/>
                </a:lnTo>
                <a:close/>
                <a:moveTo>
                  <a:pt x="985944" y="2448514"/>
                </a:moveTo>
                <a:lnTo>
                  <a:pt x="988024" y="2449988"/>
                </a:lnTo>
                <a:lnTo>
                  <a:pt x="990200" y="2447564"/>
                </a:lnTo>
                <a:close/>
                <a:moveTo>
                  <a:pt x="1330353" y="1354053"/>
                </a:moveTo>
                <a:lnTo>
                  <a:pt x="1328251" y="1360956"/>
                </a:lnTo>
                <a:lnTo>
                  <a:pt x="1332060" y="1359004"/>
                </a:lnTo>
                <a:close/>
                <a:moveTo>
                  <a:pt x="978112" y="2472239"/>
                </a:moveTo>
                <a:lnTo>
                  <a:pt x="977051" y="2478538"/>
                </a:lnTo>
                <a:lnTo>
                  <a:pt x="979350" y="2482683"/>
                </a:lnTo>
                <a:lnTo>
                  <a:pt x="1003176" y="2481978"/>
                </a:lnTo>
                <a:lnTo>
                  <a:pt x="1011968" y="2479493"/>
                </a:lnTo>
                <a:lnTo>
                  <a:pt x="1007043" y="2475508"/>
                </a:lnTo>
                <a:lnTo>
                  <a:pt x="1001228" y="2478433"/>
                </a:lnTo>
                <a:lnTo>
                  <a:pt x="1003517" y="2472656"/>
                </a:lnTo>
                <a:lnTo>
                  <a:pt x="989152" y="2461039"/>
                </a:lnTo>
                <a:close/>
                <a:moveTo>
                  <a:pt x="1345875" y="1304546"/>
                </a:moveTo>
                <a:lnTo>
                  <a:pt x="1353356" y="1317524"/>
                </a:lnTo>
                <a:lnTo>
                  <a:pt x="1371944" y="1316597"/>
                </a:lnTo>
                <a:lnTo>
                  <a:pt x="1375649" y="1312164"/>
                </a:lnTo>
                <a:lnTo>
                  <a:pt x="1373272" y="1291103"/>
                </a:lnTo>
                <a:close/>
                <a:moveTo>
                  <a:pt x="1568908" y="596510"/>
                </a:moveTo>
                <a:lnTo>
                  <a:pt x="1571058" y="599020"/>
                </a:lnTo>
                <a:lnTo>
                  <a:pt x="1571177" y="599727"/>
                </a:lnTo>
                <a:lnTo>
                  <a:pt x="1577925" y="591529"/>
                </a:lnTo>
                <a:lnTo>
                  <a:pt x="1574415" y="593738"/>
                </a:lnTo>
                <a:close/>
                <a:moveTo>
                  <a:pt x="1379065" y="1197860"/>
                </a:moveTo>
                <a:lnTo>
                  <a:pt x="1383256" y="1233693"/>
                </a:lnTo>
                <a:lnTo>
                  <a:pt x="1409603" y="1219021"/>
                </a:lnTo>
                <a:lnTo>
                  <a:pt x="1403745" y="1196977"/>
                </a:lnTo>
                <a:lnTo>
                  <a:pt x="1399374" y="1177286"/>
                </a:lnTo>
                <a:lnTo>
                  <a:pt x="1390961" y="1185790"/>
                </a:lnTo>
                <a:close/>
                <a:moveTo>
                  <a:pt x="1336808" y="1331867"/>
                </a:moveTo>
                <a:lnTo>
                  <a:pt x="1332276" y="1347733"/>
                </a:lnTo>
                <a:lnTo>
                  <a:pt x="1331977" y="1348716"/>
                </a:lnTo>
                <a:lnTo>
                  <a:pt x="1333531" y="1354860"/>
                </a:lnTo>
                <a:lnTo>
                  <a:pt x="1334135" y="1357373"/>
                </a:lnTo>
                <a:lnTo>
                  <a:pt x="1348869" y="1342738"/>
                </a:lnTo>
                <a:lnTo>
                  <a:pt x="1346139" y="1335573"/>
                </a:lnTo>
                <a:lnTo>
                  <a:pt x="1343721" y="1330361"/>
                </a:lnTo>
                <a:close/>
                <a:moveTo>
                  <a:pt x="1528898" y="720685"/>
                </a:moveTo>
                <a:lnTo>
                  <a:pt x="1544301" y="714376"/>
                </a:lnTo>
                <a:lnTo>
                  <a:pt x="1544785" y="709867"/>
                </a:lnTo>
                <a:lnTo>
                  <a:pt x="1545613" y="713839"/>
                </a:lnTo>
                <a:lnTo>
                  <a:pt x="1583507" y="698316"/>
                </a:lnTo>
                <a:lnTo>
                  <a:pt x="1581666" y="695020"/>
                </a:lnTo>
                <a:lnTo>
                  <a:pt x="1573552" y="682760"/>
                </a:lnTo>
                <a:lnTo>
                  <a:pt x="1573030" y="682777"/>
                </a:lnTo>
                <a:lnTo>
                  <a:pt x="1559807" y="683843"/>
                </a:lnTo>
                <a:lnTo>
                  <a:pt x="1548102" y="695554"/>
                </a:lnTo>
                <a:cubicBezTo>
                  <a:pt x="1538532" y="705039"/>
                  <a:pt x="1532727" y="710557"/>
                  <a:pt x="1533477" y="709182"/>
                </a:cubicBezTo>
                <a:cubicBezTo>
                  <a:pt x="1534228" y="707804"/>
                  <a:pt x="1540866" y="699526"/>
                  <a:pt x="1551103" y="687281"/>
                </a:cubicBezTo>
                <a:lnTo>
                  <a:pt x="1553614" y="684314"/>
                </a:lnTo>
                <a:lnTo>
                  <a:pt x="1542850" y="683947"/>
                </a:lnTo>
                <a:lnTo>
                  <a:pt x="1541692" y="686602"/>
                </a:lnTo>
                <a:cubicBezTo>
                  <a:pt x="1538842" y="693744"/>
                  <a:pt x="1535870" y="701656"/>
                  <a:pt x="1533024" y="709380"/>
                </a:cubicBezTo>
                <a:close/>
                <a:moveTo>
                  <a:pt x="1430090" y="1030962"/>
                </a:moveTo>
                <a:lnTo>
                  <a:pt x="1431283" y="1030129"/>
                </a:lnTo>
                <a:lnTo>
                  <a:pt x="1441389" y="1029427"/>
                </a:lnTo>
                <a:lnTo>
                  <a:pt x="1434434" y="1023878"/>
                </a:lnTo>
                <a:close/>
                <a:moveTo>
                  <a:pt x="1519467" y="745847"/>
                </a:moveTo>
                <a:lnTo>
                  <a:pt x="1531056" y="745659"/>
                </a:lnTo>
                <a:lnTo>
                  <a:pt x="1541957" y="745839"/>
                </a:lnTo>
                <a:lnTo>
                  <a:pt x="1542808" y="728265"/>
                </a:lnTo>
                <a:lnTo>
                  <a:pt x="1543283" y="723843"/>
                </a:lnTo>
                <a:lnTo>
                  <a:pt x="1525339" y="730433"/>
                </a:lnTo>
                <a:lnTo>
                  <a:pt x="1525122" y="731028"/>
                </a:lnTo>
                <a:cubicBezTo>
                  <a:pt x="1522782" y="737420"/>
                  <a:pt x="1520819" y="742666"/>
                  <a:pt x="1519486" y="745811"/>
                </a:cubicBezTo>
                <a:close/>
                <a:moveTo>
                  <a:pt x="981098" y="2454524"/>
                </a:moveTo>
                <a:lnTo>
                  <a:pt x="980435" y="2458461"/>
                </a:lnTo>
                <a:lnTo>
                  <a:pt x="980892" y="2457933"/>
                </a:lnTo>
                <a:lnTo>
                  <a:pt x="982752" y="2455863"/>
                </a:lnTo>
                <a:close/>
                <a:moveTo>
                  <a:pt x="805256" y="3005891"/>
                </a:moveTo>
                <a:lnTo>
                  <a:pt x="805628" y="3009069"/>
                </a:lnTo>
                <a:lnTo>
                  <a:pt x="805668" y="3009421"/>
                </a:lnTo>
                <a:lnTo>
                  <a:pt x="808939" y="3005775"/>
                </a:lnTo>
                <a:lnTo>
                  <a:pt x="805272" y="3005890"/>
                </a:lnTo>
                <a:close/>
                <a:moveTo>
                  <a:pt x="1028686" y="2296261"/>
                </a:moveTo>
                <a:lnTo>
                  <a:pt x="1030185" y="2309081"/>
                </a:lnTo>
                <a:lnTo>
                  <a:pt x="1038052" y="2308960"/>
                </a:lnTo>
                <a:cubicBezTo>
                  <a:pt x="1041146" y="2310399"/>
                  <a:pt x="1043644" y="2312386"/>
                  <a:pt x="1045070" y="2314618"/>
                </a:cubicBezTo>
                <a:lnTo>
                  <a:pt x="1045482" y="2319568"/>
                </a:lnTo>
                <a:lnTo>
                  <a:pt x="1048428" y="2316285"/>
                </a:lnTo>
                <a:lnTo>
                  <a:pt x="1057318" y="2307006"/>
                </a:lnTo>
                <a:lnTo>
                  <a:pt x="1053851" y="2276289"/>
                </a:lnTo>
                <a:lnTo>
                  <a:pt x="1032074" y="2286974"/>
                </a:lnTo>
                <a:lnTo>
                  <a:pt x="1030150" y="2292434"/>
                </a:lnTo>
                <a:close/>
                <a:moveTo>
                  <a:pt x="625879" y="3574208"/>
                </a:moveTo>
                <a:lnTo>
                  <a:pt x="625104" y="3625802"/>
                </a:lnTo>
                <a:lnTo>
                  <a:pt x="625059" y="3628512"/>
                </a:lnTo>
                <a:lnTo>
                  <a:pt x="644317" y="3635501"/>
                </a:lnTo>
                <a:lnTo>
                  <a:pt x="683832" y="3589224"/>
                </a:lnTo>
                <a:lnTo>
                  <a:pt x="694801" y="3567744"/>
                </a:lnTo>
                <a:lnTo>
                  <a:pt x="679920" y="3569137"/>
                </a:lnTo>
                <a:lnTo>
                  <a:pt x="674750" y="3585880"/>
                </a:lnTo>
                <a:lnTo>
                  <a:pt x="669269" y="3570137"/>
                </a:lnTo>
                <a:close/>
                <a:moveTo>
                  <a:pt x="1229237" y="1658579"/>
                </a:moveTo>
                <a:lnTo>
                  <a:pt x="1229335" y="1658773"/>
                </a:lnTo>
                <a:lnTo>
                  <a:pt x="1233632" y="1656667"/>
                </a:lnTo>
                <a:lnTo>
                  <a:pt x="1233172" y="1656101"/>
                </a:lnTo>
                <a:close/>
                <a:moveTo>
                  <a:pt x="970183" y="2480259"/>
                </a:moveTo>
                <a:lnTo>
                  <a:pt x="971228" y="2482923"/>
                </a:lnTo>
                <a:lnTo>
                  <a:pt x="971855" y="2482904"/>
                </a:lnTo>
                <a:lnTo>
                  <a:pt x="970651" y="2479786"/>
                </a:lnTo>
                <a:close/>
                <a:moveTo>
                  <a:pt x="1408728" y="1084259"/>
                </a:moveTo>
                <a:lnTo>
                  <a:pt x="1453879" y="1065765"/>
                </a:lnTo>
                <a:lnTo>
                  <a:pt x="1447478" y="1046785"/>
                </a:lnTo>
                <a:lnTo>
                  <a:pt x="1439637" y="1047418"/>
                </a:lnTo>
                <a:lnTo>
                  <a:pt x="1427933" y="1059128"/>
                </a:lnTo>
                <a:cubicBezTo>
                  <a:pt x="1418363" y="1068614"/>
                  <a:pt x="1412558" y="1074131"/>
                  <a:pt x="1413308" y="1072756"/>
                </a:cubicBezTo>
                <a:cubicBezTo>
                  <a:pt x="1414058" y="1071379"/>
                  <a:pt x="1420696" y="1063103"/>
                  <a:pt x="1430932" y="1050856"/>
                </a:cubicBezTo>
                <a:lnTo>
                  <a:pt x="1433444" y="1047889"/>
                </a:lnTo>
                <a:lnTo>
                  <a:pt x="1422680" y="1047521"/>
                </a:lnTo>
                <a:lnTo>
                  <a:pt x="1421521" y="1050177"/>
                </a:lnTo>
                <a:cubicBezTo>
                  <a:pt x="1418672" y="1057319"/>
                  <a:pt x="1415700" y="1065230"/>
                  <a:pt x="1412855" y="1072955"/>
                </a:cubicBezTo>
                <a:close/>
                <a:moveTo>
                  <a:pt x="1405656" y="1093829"/>
                </a:moveTo>
                <a:lnTo>
                  <a:pt x="1407385" y="1109291"/>
                </a:lnTo>
                <a:lnTo>
                  <a:pt x="1410885" y="1109234"/>
                </a:lnTo>
                <a:lnTo>
                  <a:pt x="1455364" y="1109973"/>
                </a:lnTo>
                <a:lnTo>
                  <a:pt x="1469537" y="1099583"/>
                </a:lnTo>
                <a:lnTo>
                  <a:pt x="1465106" y="1090200"/>
                </a:lnTo>
                <a:lnTo>
                  <a:pt x="1464177" y="1090814"/>
                </a:lnTo>
                <a:cubicBezTo>
                  <a:pt x="1450217" y="1097594"/>
                  <a:pt x="1429960" y="1102394"/>
                  <a:pt x="1430502" y="1098086"/>
                </a:cubicBezTo>
                <a:cubicBezTo>
                  <a:pt x="1430772" y="1095930"/>
                  <a:pt x="1437922" y="1089699"/>
                  <a:pt x="1446675" y="1082307"/>
                </a:cubicBezTo>
                <a:lnTo>
                  <a:pt x="1453539" y="1076254"/>
                </a:lnTo>
                <a:lnTo>
                  <a:pt x="1447463" y="1078475"/>
                </a:lnTo>
                <a:close/>
                <a:moveTo>
                  <a:pt x="391507" y="4312773"/>
                </a:moveTo>
                <a:lnTo>
                  <a:pt x="395003" y="4325347"/>
                </a:lnTo>
                <a:cubicBezTo>
                  <a:pt x="397472" y="4332756"/>
                  <a:pt x="400687" y="4340980"/>
                  <a:pt x="405135" y="4350563"/>
                </a:cubicBezTo>
                <a:lnTo>
                  <a:pt x="408795" y="4358335"/>
                </a:lnTo>
                <a:lnTo>
                  <a:pt x="415121" y="4352999"/>
                </a:lnTo>
                <a:cubicBezTo>
                  <a:pt x="422235" y="4347632"/>
                  <a:pt x="428478" y="4343173"/>
                  <a:pt x="433305" y="4339863"/>
                </a:cubicBezTo>
                <a:lnTo>
                  <a:pt x="440439" y="4335264"/>
                </a:lnTo>
                <a:lnTo>
                  <a:pt x="442012" y="4332945"/>
                </a:lnTo>
                <a:lnTo>
                  <a:pt x="437960" y="4326436"/>
                </a:lnTo>
                <a:cubicBezTo>
                  <a:pt x="430640" y="4315070"/>
                  <a:pt x="422910" y="4303905"/>
                  <a:pt x="415274" y="4295129"/>
                </a:cubicBezTo>
                <a:lnTo>
                  <a:pt x="408025" y="4289565"/>
                </a:lnTo>
                <a:lnTo>
                  <a:pt x="401211" y="4298364"/>
                </a:lnTo>
                <a:close/>
                <a:moveTo>
                  <a:pt x="973512" y="2463158"/>
                </a:moveTo>
                <a:lnTo>
                  <a:pt x="973480" y="2465023"/>
                </a:lnTo>
                <a:lnTo>
                  <a:pt x="973632" y="2463181"/>
                </a:lnTo>
                <a:close/>
                <a:moveTo>
                  <a:pt x="817867" y="2956504"/>
                </a:moveTo>
                <a:lnTo>
                  <a:pt x="815483" y="2964339"/>
                </a:lnTo>
                <a:lnTo>
                  <a:pt x="819768" y="2967892"/>
                </a:lnTo>
                <a:lnTo>
                  <a:pt x="822554" y="2964679"/>
                </a:lnTo>
                <a:lnTo>
                  <a:pt x="827290" y="2959404"/>
                </a:lnTo>
                <a:lnTo>
                  <a:pt x="826486" y="2952274"/>
                </a:lnTo>
                <a:close/>
                <a:moveTo>
                  <a:pt x="757042" y="3148689"/>
                </a:moveTo>
                <a:lnTo>
                  <a:pt x="760546" y="3158415"/>
                </a:lnTo>
                <a:lnTo>
                  <a:pt x="775812" y="3157963"/>
                </a:lnTo>
                <a:lnTo>
                  <a:pt x="782986" y="3155935"/>
                </a:lnTo>
                <a:lnTo>
                  <a:pt x="783878" y="3154891"/>
                </a:lnTo>
                <a:lnTo>
                  <a:pt x="779678" y="3151493"/>
                </a:lnTo>
                <a:lnTo>
                  <a:pt x="773864" y="3154419"/>
                </a:lnTo>
                <a:lnTo>
                  <a:pt x="775025" y="3151486"/>
                </a:lnTo>
                <a:lnTo>
                  <a:pt x="764146" y="3151984"/>
                </a:lnTo>
                <a:close/>
                <a:moveTo>
                  <a:pt x="311758" y="4560673"/>
                </a:moveTo>
                <a:lnTo>
                  <a:pt x="314660" y="4566734"/>
                </a:lnTo>
                <a:lnTo>
                  <a:pt x="314880" y="4566508"/>
                </a:lnTo>
                <a:lnTo>
                  <a:pt x="312782" y="4559847"/>
                </a:lnTo>
                <a:close/>
                <a:moveTo>
                  <a:pt x="1613744" y="426774"/>
                </a:moveTo>
                <a:lnTo>
                  <a:pt x="1613574" y="439961"/>
                </a:lnTo>
                <a:lnTo>
                  <a:pt x="1616183" y="448395"/>
                </a:lnTo>
                <a:lnTo>
                  <a:pt x="1617414" y="439749"/>
                </a:lnTo>
                <a:lnTo>
                  <a:pt x="1618978" y="431281"/>
                </a:lnTo>
                <a:close/>
                <a:moveTo>
                  <a:pt x="1006229" y="2354685"/>
                </a:moveTo>
                <a:lnTo>
                  <a:pt x="1005824" y="2356015"/>
                </a:lnTo>
                <a:lnTo>
                  <a:pt x="1005686" y="2364191"/>
                </a:lnTo>
                <a:lnTo>
                  <a:pt x="1013122" y="2355612"/>
                </a:lnTo>
                <a:lnTo>
                  <a:pt x="1019981" y="2347973"/>
                </a:lnTo>
                <a:lnTo>
                  <a:pt x="1019942" y="2345380"/>
                </a:lnTo>
                <a:close/>
                <a:moveTo>
                  <a:pt x="791079" y="3037685"/>
                </a:moveTo>
                <a:lnTo>
                  <a:pt x="792817" y="3037206"/>
                </a:lnTo>
                <a:lnTo>
                  <a:pt x="792797" y="3035941"/>
                </a:lnTo>
                <a:close/>
                <a:moveTo>
                  <a:pt x="974192" y="2456374"/>
                </a:moveTo>
                <a:lnTo>
                  <a:pt x="973595" y="2458336"/>
                </a:lnTo>
                <a:lnTo>
                  <a:pt x="973546" y="2461157"/>
                </a:lnTo>
                <a:lnTo>
                  <a:pt x="973755" y="2461260"/>
                </a:lnTo>
                <a:lnTo>
                  <a:pt x="973787" y="2461282"/>
                </a:lnTo>
                <a:close/>
                <a:moveTo>
                  <a:pt x="1670443" y="245511"/>
                </a:moveTo>
                <a:lnTo>
                  <a:pt x="1679746" y="244154"/>
                </a:lnTo>
                <a:lnTo>
                  <a:pt x="1682866" y="244081"/>
                </a:lnTo>
                <a:lnTo>
                  <a:pt x="1683164" y="237206"/>
                </a:lnTo>
                <a:lnTo>
                  <a:pt x="1682164" y="237019"/>
                </a:lnTo>
                <a:lnTo>
                  <a:pt x="1680112" y="236583"/>
                </a:lnTo>
                <a:lnTo>
                  <a:pt x="1671116" y="245015"/>
                </a:lnTo>
                <a:close/>
                <a:moveTo>
                  <a:pt x="1389872" y="1135431"/>
                </a:moveTo>
                <a:lnTo>
                  <a:pt x="1393445" y="1135376"/>
                </a:lnTo>
                <a:lnTo>
                  <a:pt x="1393879" y="1135726"/>
                </a:lnTo>
                <a:lnTo>
                  <a:pt x="1393636" y="1133584"/>
                </a:lnTo>
                <a:close/>
                <a:moveTo>
                  <a:pt x="1599573" y="468440"/>
                </a:moveTo>
                <a:lnTo>
                  <a:pt x="1609528" y="469698"/>
                </a:lnTo>
                <a:lnTo>
                  <a:pt x="1613187" y="469432"/>
                </a:lnTo>
                <a:lnTo>
                  <a:pt x="1613379" y="468090"/>
                </a:lnTo>
                <a:lnTo>
                  <a:pt x="1610005" y="461698"/>
                </a:lnTo>
                <a:lnTo>
                  <a:pt x="1608903" y="462233"/>
                </a:lnTo>
                <a:lnTo>
                  <a:pt x="1602842" y="463575"/>
                </a:lnTo>
                <a:lnTo>
                  <a:pt x="1601443" y="464742"/>
                </a:lnTo>
                <a:close/>
                <a:moveTo>
                  <a:pt x="1301932" y="1412809"/>
                </a:moveTo>
                <a:lnTo>
                  <a:pt x="1302781" y="1423607"/>
                </a:lnTo>
                <a:lnTo>
                  <a:pt x="1303980" y="1429868"/>
                </a:lnTo>
                <a:lnTo>
                  <a:pt x="1312488" y="1434101"/>
                </a:lnTo>
                <a:lnTo>
                  <a:pt x="1320181" y="1437800"/>
                </a:lnTo>
                <a:lnTo>
                  <a:pt x="1322319" y="1435915"/>
                </a:lnTo>
                <a:lnTo>
                  <a:pt x="1315063" y="1411652"/>
                </a:lnTo>
                <a:lnTo>
                  <a:pt x="1302039" y="1412701"/>
                </a:lnTo>
                <a:close/>
                <a:moveTo>
                  <a:pt x="1363941" y="1213201"/>
                </a:moveTo>
                <a:lnTo>
                  <a:pt x="1364111" y="1213585"/>
                </a:lnTo>
                <a:cubicBezTo>
                  <a:pt x="1368031" y="1223801"/>
                  <a:pt x="1367976" y="1232198"/>
                  <a:pt x="1365462" y="1236011"/>
                </a:cubicBezTo>
                <a:lnTo>
                  <a:pt x="1361714" y="1237350"/>
                </a:lnTo>
                <a:lnTo>
                  <a:pt x="1371278" y="1237067"/>
                </a:lnTo>
                <a:lnTo>
                  <a:pt x="1371210" y="1232492"/>
                </a:lnTo>
                <a:lnTo>
                  <a:pt x="1372566" y="1204452"/>
                </a:lnTo>
                <a:close/>
                <a:moveTo>
                  <a:pt x="774158" y="3085174"/>
                </a:moveTo>
                <a:lnTo>
                  <a:pt x="776072" y="3092738"/>
                </a:lnTo>
                <a:lnTo>
                  <a:pt x="776839" y="3095932"/>
                </a:lnTo>
                <a:lnTo>
                  <a:pt x="780059" y="3093093"/>
                </a:lnTo>
                <a:close/>
                <a:moveTo>
                  <a:pt x="990850" y="2397224"/>
                </a:moveTo>
                <a:lnTo>
                  <a:pt x="987058" y="2419162"/>
                </a:lnTo>
                <a:lnTo>
                  <a:pt x="983918" y="2437796"/>
                </a:lnTo>
                <a:lnTo>
                  <a:pt x="989657" y="2432778"/>
                </a:lnTo>
                <a:cubicBezTo>
                  <a:pt x="998410" y="2425384"/>
                  <a:pt x="1008765" y="2416830"/>
                  <a:pt x="1015445" y="2410033"/>
                </a:cubicBezTo>
                <a:lnTo>
                  <a:pt x="1020563" y="2402324"/>
                </a:lnTo>
                <a:lnTo>
                  <a:pt x="1019566" y="2401611"/>
                </a:lnTo>
                <a:lnTo>
                  <a:pt x="1015485" y="2396932"/>
                </a:lnTo>
                <a:lnTo>
                  <a:pt x="1013792" y="2396263"/>
                </a:lnTo>
                <a:lnTo>
                  <a:pt x="1009274" y="2396405"/>
                </a:lnTo>
                <a:lnTo>
                  <a:pt x="1010068" y="2409597"/>
                </a:lnTo>
                <a:cubicBezTo>
                  <a:pt x="1007555" y="2413409"/>
                  <a:pt x="1002583" y="2412638"/>
                  <a:pt x="996668" y="2404517"/>
                </a:cubicBezTo>
                <a:lnTo>
                  <a:pt x="993238" y="2397032"/>
                </a:lnTo>
                <a:close/>
                <a:moveTo>
                  <a:pt x="281280" y="4649441"/>
                </a:moveTo>
                <a:lnTo>
                  <a:pt x="286794" y="4655995"/>
                </a:lnTo>
                <a:lnTo>
                  <a:pt x="310041" y="4650739"/>
                </a:lnTo>
                <a:cubicBezTo>
                  <a:pt x="319964" y="4646519"/>
                  <a:pt x="330459" y="4641481"/>
                  <a:pt x="340630" y="4635268"/>
                </a:cubicBezTo>
                <a:lnTo>
                  <a:pt x="343515" y="4633000"/>
                </a:lnTo>
                <a:lnTo>
                  <a:pt x="340597" y="4626999"/>
                </a:lnTo>
                <a:lnTo>
                  <a:pt x="338372" y="4627972"/>
                </a:lnTo>
                <a:cubicBezTo>
                  <a:pt x="335060" y="4628948"/>
                  <a:pt x="332888" y="4628940"/>
                  <a:pt x="332789" y="4627497"/>
                </a:cubicBezTo>
                <a:cubicBezTo>
                  <a:pt x="332716" y="4626412"/>
                  <a:pt x="334136" y="4624000"/>
                  <a:pt x="336470" y="4620742"/>
                </a:cubicBezTo>
                <a:lnTo>
                  <a:pt x="336896" y="4620192"/>
                </a:lnTo>
                <a:lnTo>
                  <a:pt x="332970" y="4613409"/>
                </a:lnTo>
                <a:lnTo>
                  <a:pt x="329093" y="4606425"/>
                </a:lnTo>
                <a:lnTo>
                  <a:pt x="315504" y="4605417"/>
                </a:lnTo>
                <a:lnTo>
                  <a:pt x="319817" y="4619055"/>
                </a:lnTo>
                <a:cubicBezTo>
                  <a:pt x="318835" y="4625812"/>
                  <a:pt x="315072" y="4630904"/>
                  <a:pt x="309755" y="4630014"/>
                </a:cubicBezTo>
                <a:cubicBezTo>
                  <a:pt x="307096" y="4629570"/>
                  <a:pt x="303309" y="4627878"/>
                  <a:pt x="298797" y="4625292"/>
                </a:cubicBezTo>
                <a:lnTo>
                  <a:pt x="297751" y="4624604"/>
                </a:lnTo>
                <a:lnTo>
                  <a:pt x="281830" y="4648615"/>
                </a:lnTo>
                <a:close/>
                <a:moveTo>
                  <a:pt x="1269947" y="1509379"/>
                </a:moveTo>
                <a:lnTo>
                  <a:pt x="1271967" y="1510910"/>
                </a:lnTo>
                <a:lnTo>
                  <a:pt x="1284204" y="1517746"/>
                </a:lnTo>
                <a:lnTo>
                  <a:pt x="1284384" y="1516064"/>
                </a:lnTo>
                <a:close/>
                <a:moveTo>
                  <a:pt x="327429" y="4499935"/>
                </a:moveTo>
                <a:lnTo>
                  <a:pt x="327665" y="4510846"/>
                </a:lnTo>
                <a:lnTo>
                  <a:pt x="327807" y="4516159"/>
                </a:lnTo>
                <a:lnTo>
                  <a:pt x="331679" y="4524375"/>
                </a:lnTo>
                <a:lnTo>
                  <a:pt x="338643" y="4527455"/>
                </a:lnTo>
                <a:lnTo>
                  <a:pt x="339785" y="4526558"/>
                </a:lnTo>
                <a:lnTo>
                  <a:pt x="337935" y="4514012"/>
                </a:lnTo>
                <a:lnTo>
                  <a:pt x="338256" y="4496946"/>
                </a:lnTo>
                <a:lnTo>
                  <a:pt x="336653" y="4496010"/>
                </a:lnTo>
                <a:close/>
                <a:moveTo>
                  <a:pt x="1230703" y="1631881"/>
                </a:moveTo>
                <a:lnTo>
                  <a:pt x="1234040" y="1635185"/>
                </a:lnTo>
                <a:lnTo>
                  <a:pt x="1236617" y="1637747"/>
                </a:lnTo>
                <a:lnTo>
                  <a:pt x="1243475" y="1631813"/>
                </a:lnTo>
                <a:lnTo>
                  <a:pt x="1244021" y="1629899"/>
                </a:lnTo>
                <a:lnTo>
                  <a:pt x="1235829" y="1631321"/>
                </a:lnTo>
                <a:close/>
                <a:moveTo>
                  <a:pt x="1668964" y="234222"/>
                </a:moveTo>
                <a:lnTo>
                  <a:pt x="1669166" y="236864"/>
                </a:lnTo>
                <a:lnTo>
                  <a:pt x="1671958" y="234855"/>
                </a:lnTo>
                <a:close/>
                <a:moveTo>
                  <a:pt x="275272" y="4658463"/>
                </a:moveTo>
                <a:lnTo>
                  <a:pt x="276817" y="4658250"/>
                </a:lnTo>
                <a:lnTo>
                  <a:pt x="279477" y="4657649"/>
                </a:lnTo>
                <a:lnTo>
                  <a:pt x="277699" y="4654817"/>
                </a:lnTo>
                <a:close/>
                <a:moveTo>
                  <a:pt x="966705" y="2461632"/>
                </a:moveTo>
                <a:lnTo>
                  <a:pt x="966967" y="2463670"/>
                </a:lnTo>
                <a:lnTo>
                  <a:pt x="967058" y="2461728"/>
                </a:lnTo>
                <a:close/>
                <a:moveTo>
                  <a:pt x="1408740" y="1057399"/>
                </a:moveTo>
                <a:lnTo>
                  <a:pt x="1409394" y="1059250"/>
                </a:lnTo>
                <a:lnTo>
                  <a:pt x="1410503" y="1056103"/>
                </a:lnTo>
                <a:close/>
                <a:moveTo>
                  <a:pt x="1302815" y="1391960"/>
                </a:moveTo>
                <a:lnTo>
                  <a:pt x="1302447" y="1394133"/>
                </a:lnTo>
                <a:lnTo>
                  <a:pt x="1303594" y="1392935"/>
                </a:lnTo>
                <a:close/>
                <a:moveTo>
                  <a:pt x="1614335" y="402845"/>
                </a:moveTo>
                <a:lnTo>
                  <a:pt x="1614003" y="406606"/>
                </a:lnTo>
                <a:lnTo>
                  <a:pt x="1613945" y="411018"/>
                </a:lnTo>
                <a:lnTo>
                  <a:pt x="1614228" y="411296"/>
                </a:lnTo>
                <a:lnTo>
                  <a:pt x="1624061" y="407073"/>
                </a:lnTo>
                <a:lnTo>
                  <a:pt x="1624666" y="405034"/>
                </a:lnTo>
                <a:close/>
                <a:moveTo>
                  <a:pt x="1267470" y="1501947"/>
                </a:moveTo>
                <a:lnTo>
                  <a:pt x="1276167" y="1503548"/>
                </a:lnTo>
                <a:lnTo>
                  <a:pt x="1293707" y="1507254"/>
                </a:lnTo>
                <a:lnTo>
                  <a:pt x="1291256" y="1493162"/>
                </a:lnTo>
                <a:cubicBezTo>
                  <a:pt x="1293132" y="1486597"/>
                  <a:pt x="1297543" y="1482054"/>
                  <a:pt x="1302693" y="1483647"/>
                </a:cubicBezTo>
                <a:lnTo>
                  <a:pt x="1306823" y="1486127"/>
                </a:lnTo>
                <a:lnTo>
                  <a:pt x="1305023" y="1480109"/>
                </a:lnTo>
                <a:lnTo>
                  <a:pt x="1301561" y="1481619"/>
                </a:lnTo>
                <a:cubicBezTo>
                  <a:pt x="1289673" y="1486904"/>
                  <a:pt x="1279017" y="1492108"/>
                  <a:pt x="1272074" y="1497214"/>
                </a:cubicBezTo>
                <a:close/>
                <a:moveTo>
                  <a:pt x="1336107" y="1283223"/>
                </a:moveTo>
                <a:lnTo>
                  <a:pt x="1335915" y="1284365"/>
                </a:lnTo>
                <a:lnTo>
                  <a:pt x="1336974" y="1283430"/>
                </a:lnTo>
                <a:lnTo>
                  <a:pt x="1337293" y="1282454"/>
                </a:lnTo>
                <a:close/>
                <a:moveTo>
                  <a:pt x="340682" y="4442410"/>
                </a:moveTo>
                <a:lnTo>
                  <a:pt x="340712" y="4443567"/>
                </a:lnTo>
                <a:lnTo>
                  <a:pt x="341572" y="4442447"/>
                </a:lnTo>
                <a:lnTo>
                  <a:pt x="341698" y="4441427"/>
                </a:lnTo>
                <a:close/>
                <a:moveTo>
                  <a:pt x="1579913" y="507822"/>
                </a:moveTo>
                <a:lnTo>
                  <a:pt x="1581691" y="510112"/>
                </a:lnTo>
                <a:cubicBezTo>
                  <a:pt x="1586596" y="516033"/>
                  <a:pt x="1592118" y="522431"/>
                  <a:pt x="1597537" y="528627"/>
                </a:cubicBezTo>
                <a:lnTo>
                  <a:pt x="1605486" y="537663"/>
                </a:lnTo>
                <a:lnTo>
                  <a:pt x="1610920" y="488727"/>
                </a:lnTo>
                <a:lnTo>
                  <a:pt x="1606645" y="491417"/>
                </a:lnTo>
                <a:cubicBezTo>
                  <a:pt x="1599319" y="496063"/>
                  <a:pt x="1594069" y="499101"/>
                  <a:pt x="1592377" y="498597"/>
                </a:cubicBezTo>
                <a:cubicBezTo>
                  <a:pt x="1590685" y="498095"/>
                  <a:pt x="1592138" y="495006"/>
                  <a:pt x="1595565" y="490547"/>
                </a:cubicBezTo>
                <a:lnTo>
                  <a:pt x="1606017" y="479237"/>
                </a:lnTo>
                <a:lnTo>
                  <a:pt x="1593574" y="480302"/>
                </a:lnTo>
                <a:lnTo>
                  <a:pt x="1593339" y="480767"/>
                </a:lnTo>
                <a:lnTo>
                  <a:pt x="1587942" y="492886"/>
                </a:lnTo>
                <a:lnTo>
                  <a:pt x="1592619" y="508770"/>
                </a:lnTo>
                <a:cubicBezTo>
                  <a:pt x="1596363" y="521713"/>
                  <a:pt x="1598428" y="529452"/>
                  <a:pt x="1597579" y="528134"/>
                </a:cubicBezTo>
                <a:cubicBezTo>
                  <a:pt x="1596730" y="526817"/>
                  <a:pt x="1592641" y="517025"/>
                  <a:pt x="1586793" y="502174"/>
                </a:cubicBezTo>
                <a:lnTo>
                  <a:pt x="1585392" y="498549"/>
                </a:lnTo>
                <a:close/>
                <a:moveTo>
                  <a:pt x="1656963" y="261604"/>
                </a:moveTo>
                <a:lnTo>
                  <a:pt x="1662278" y="267831"/>
                </a:lnTo>
                <a:lnTo>
                  <a:pt x="1662811" y="266819"/>
                </a:lnTo>
                <a:lnTo>
                  <a:pt x="1661404" y="262395"/>
                </a:lnTo>
                <a:lnTo>
                  <a:pt x="1660965" y="260693"/>
                </a:lnTo>
                <a:close/>
                <a:moveTo>
                  <a:pt x="1627987" y="351845"/>
                </a:moveTo>
                <a:lnTo>
                  <a:pt x="1629611" y="357372"/>
                </a:lnTo>
                <a:lnTo>
                  <a:pt x="1637053" y="360703"/>
                </a:lnTo>
                <a:lnTo>
                  <a:pt x="1638329" y="360871"/>
                </a:lnTo>
                <a:lnTo>
                  <a:pt x="1638514" y="360415"/>
                </a:lnTo>
                <a:close/>
                <a:moveTo>
                  <a:pt x="305608" y="4547827"/>
                </a:moveTo>
                <a:lnTo>
                  <a:pt x="305847" y="4548329"/>
                </a:lnTo>
                <a:lnTo>
                  <a:pt x="308699" y="4546886"/>
                </a:lnTo>
                <a:lnTo>
                  <a:pt x="308342" y="4545753"/>
                </a:lnTo>
                <a:close/>
                <a:moveTo>
                  <a:pt x="965531" y="2452501"/>
                </a:moveTo>
                <a:lnTo>
                  <a:pt x="966171" y="2457481"/>
                </a:lnTo>
                <a:lnTo>
                  <a:pt x="967229" y="2458007"/>
                </a:lnTo>
                <a:lnTo>
                  <a:pt x="967549" y="2451105"/>
                </a:lnTo>
                <a:close/>
                <a:moveTo>
                  <a:pt x="1385862" y="1117942"/>
                </a:moveTo>
                <a:lnTo>
                  <a:pt x="1392198" y="1116194"/>
                </a:lnTo>
                <a:lnTo>
                  <a:pt x="1392181" y="1115046"/>
                </a:lnTo>
                <a:lnTo>
                  <a:pt x="1387011" y="1114684"/>
                </a:lnTo>
                <a:close/>
                <a:moveTo>
                  <a:pt x="1391809" y="1098915"/>
                </a:moveTo>
                <a:lnTo>
                  <a:pt x="1391520" y="1101894"/>
                </a:lnTo>
                <a:lnTo>
                  <a:pt x="1388806" y="1109591"/>
                </a:lnTo>
                <a:lnTo>
                  <a:pt x="1392098" y="1109539"/>
                </a:lnTo>
                <a:lnTo>
                  <a:pt x="1391937" y="1098868"/>
                </a:lnTo>
                <a:close/>
                <a:moveTo>
                  <a:pt x="576235" y="3687961"/>
                </a:moveTo>
                <a:lnTo>
                  <a:pt x="580333" y="3710165"/>
                </a:lnTo>
                <a:lnTo>
                  <a:pt x="581014" y="3706269"/>
                </a:lnTo>
                <a:lnTo>
                  <a:pt x="597122" y="3685840"/>
                </a:lnTo>
                <a:close/>
                <a:moveTo>
                  <a:pt x="295509" y="4578170"/>
                </a:moveTo>
                <a:lnTo>
                  <a:pt x="304081" y="4582368"/>
                </a:lnTo>
                <a:lnTo>
                  <a:pt x="311487" y="4584795"/>
                </a:lnTo>
                <a:lnTo>
                  <a:pt x="314486" y="4580126"/>
                </a:lnTo>
                <a:lnTo>
                  <a:pt x="306181" y="4565175"/>
                </a:lnTo>
                <a:lnTo>
                  <a:pt x="301562" y="4568905"/>
                </a:lnTo>
                <a:close/>
                <a:moveTo>
                  <a:pt x="833718" y="2868935"/>
                </a:moveTo>
                <a:lnTo>
                  <a:pt x="833635" y="2870626"/>
                </a:lnTo>
                <a:lnTo>
                  <a:pt x="833946" y="2873286"/>
                </a:lnTo>
                <a:lnTo>
                  <a:pt x="835985" y="2873254"/>
                </a:lnTo>
                <a:lnTo>
                  <a:pt x="840157" y="2876616"/>
                </a:lnTo>
                <a:lnTo>
                  <a:pt x="847651" y="2872039"/>
                </a:lnTo>
                <a:lnTo>
                  <a:pt x="845589" y="2865147"/>
                </a:lnTo>
                <a:lnTo>
                  <a:pt x="839980" y="2862581"/>
                </a:lnTo>
                <a:close/>
                <a:moveTo>
                  <a:pt x="1348789" y="1233006"/>
                </a:moveTo>
                <a:lnTo>
                  <a:pt x="1351369" y="1237656"/>
                </a:lnTo>
                <a:lnTo>
                  <a:pt x="1359434" y="1237417"/>
                </a:lnTo>
                <a:lnTo>
                  <a:pt x="1352062" y="1230932"/>
                </a:lnTo>
                <a:lnTo>
                  <a:pt x="1350709" y="1227980"/>
                </a:lnTo>
                <a:close/>
                <a:moveTo>
                  <a:pt x="1024113" y="2263389"/>
                </a:moveTo>
                <a:lnTo>
                  <a:pt x="1023970" y="2266320"/>
                </a:lnTo>
                <a:lnTo>
                  <a:pt x="1024850" y="2268098"/>
                </a:lnTo>
                <a:lnTo>
                  <a:pt x="1025271" y="2270880"/>
                </a:lnTo>
                <a:lnTo>
                  <a:pt x="1038296" y="2262924"/>
                </a:lnTo>
                <a:close/>
                <a:moveTo>
                  <a:pt x="366491" y="4350399"/>
                </a:moveTo>
                <a:lnTo>
                  <a:pt x="377468" y="4384764"/>
                </a:lnTo>
                <a:lnTo>
                  <a:pt x="400517" y="4365319"/>
                </a:lnTo>
                <a:lnTo>
                  <a:pt x="390544" y="4344805"/>
                </a:lnTo>
                <a:lnTo>
                  <a:pt x="382483" y="4326316"/>
                </a:lnTo>
                <a:lnTo>
                  <a:pt x="375856" y="4336275"/>
                </a:lnTo>
                <a:close/>
                <a:moveTo>
                  <a:pt x="292658" y="4584627"/>
                </a:moveTo>
                <a:lnTo>
                  <a:pt x="292198" y="4586390"/>
                </a:lnTo>
                <a:lnTo>
                  <a:pt x="299595" y="4589563"/>
                </a:lnTo>
                <a:lnTo>
                  <a:pt x="300688" y="4590249"/>
                </a:lnTo>
                <a:lnTo>
                  <a:pt x="307317" y="4591676"/>
                </a:lnTo>
                <a:lnTo>
                  <a:pt x="307495" y="4591375"/>
                </a:lnTo>
                <a:close/>
                <a:moveTo>
                  <a:pt x="1402003" y="1062346"/>
                </a:moveTo>
                <a:lnTo>
                  <a:pt x="1403590" y="1075917"/>
                </a:lnTo>
                <a:lnTo>
                  <a:pt x="1403709" y="1075387"/>
                </a:lnTo>
                <a:lnTo>
                  <a:pt x="1409323" y="1059453"/>
                </a:lnTo>
                <a:lnTo>
                  <a:pt x="1408265" y="1057748"/>
                </a:lnTo>
                <a:close/>
                <a:moveTo>
                  <a:pt x="857055" y="2791771"/>
                </a:moveTo>
                <a:lnTo>
                  <a:pt x="859188" y="2793796"/>
                </a:lnTo>
                <a:lnTo>
                  <a:pt x="862781" y="2794447"/>
                </a:lnTo>
                <a:lnTo>
                  <a:pt x="862989" y="2790124"/>
                </a:lnTo>
                <a:lnTo>
                  <a:pt x="863133" y="2788788"/>
                </a:lnTo>
                <a:close/>
                <a:moveTo>
                  <a:pt x="1650363" y="270935"/>
                </a:moveTo>
                <a:lnTo>
                  <a:pt x="1650496" y="270996"/>
                </a:lnTo>
                <a:lnTo>
                  <a:pt x="1650411" y="270835"/>
                </a:lnTo>
                <a:close/>
                <a:moveTo>
                  <a:pt x="1616500" y="378343"/>
                </a:moveTo>
                <a:lnTo>
                  <a:pt x="1615237" y="392632"/>
                </a:lnTo>
                <a:lnTo>
                  <a:pt x="1627437" y="395707"/>
                </a:lnTo>
                <a:lnTo>
                  <a:pt x="1629011" y="390403"/>
                </a:lnTo>
                <a:lnTo>
                  <a:pt x="1625682" y="380983"/>
                </a:lnTo>
                <a:lnTo>
                  <a:pt x="1624809" y="378238"/>
                </a:lnTo>
                <a:lnTo>
                  <a:pt x="1624281" y="377914"/>
                </a:lnTo>
                <a:close/>
                <a:moveTo>
                  <a:pt x="626690" y="3520415"/>
                </a:moveTo>
                <a:lnTo>
                  <a:pt x="626223" y="3551326"/>
                </a:lnTo>
                <a:lnTo>
                  <a:pt x="666873" y="3545286"/>
                </a:lnTo>
                <a:lnTo>
                  <a:pt x="666338" y="3503443"/>
                </a:lnTo>
                <a:lnTo>
                  <a:pt x="667467" y="3489965"/>
                </a:lnTo>
                <a:close/>
                <a:moveTo>
                  <a:pt x="1450213" y="905350"/>
                </a:moveTo>
                <a:lnTo>
                  <a:pt x="1457129" y="932271"/>
                </a:lnTo>
                <a:lnTo>
                  <a:pt x="1462917" y="928224"/>
                </a:lnTo>
                <a:close/>
                <a:moveTo>
                  <a:pt x="844959" y="2824027"/>
                </a:moveTo>
                <a:lnTo>
                  <a:pt x="858644" y="2828710"/>
                </a:lnTo>
                <a:lnTo>
                  <a:pt x="859264" y="2828021"/>
                </a:lnTo>
                <a:lnTo>
                  <a:pt x="861258" y="2825940"/>
                </a:lnTo>
                <a:lnTo>
                  <a:pt x="861288" y="2825322"/>
                </a:lnTo>
                <a:lnTo>
                  <a:pt x="857186" y="2818696"/>
                </a:lnTo>
                <a:close/>
                <a:moveTo>
                  <a:pt x="1643728" y="285211"/>
                </a:moveTo>
                <a:lnTo>
                  <a:pt x="1642409" y="315701"/>
                </a:lnTo>
                <a:lnTo>
                  <a:pt x="1657386" y="315347"/>
                </a:lnTo>
                <a:lnTo>
                  <a:pt x="1665474" y="298584"/>
                </a:lnTo>
                <a:lnTo>
                  <a:pt x="1663357" y="293209"/>
                </a:lnTo>
                <a:close/>
                <a:moveTo>
                  <a:pt x="329946" y="4455870"/>
                </a:moveTo>
                <a:lnTo>
                  <a:pt x="329836" y="4456689"/>
                </a:lnTo>
                <a:lnTo>
                  <a:pt x="330190" y="4457197"/>
                </a:lnTo>
                <a:lnTo>
                  <a:pt x="331420" y="4455612"/>
                </a:lnTo>
                <a:lnTo>
                  <a:pt x="330621" y="4454998"/>
                </a:lnTo>
                <a:close/>
                <a:moveTo>
                  <a:pt x="1251593" y="1529897"/>
                </a:moveTo>
                <a:lnTo>
                  <a:pt x="1269312" y="1549914"/>
                </a:lnTo>
                <a:lnTo>
                  <a:pt x="1273261" y="1554304"/>
                </a:lnTo>
                <a:lnTo>
                  <a:pt x="1279940" y="1550437"/>
                </a:lnTo>
                <a:lnTo>
                  <a:pt x="1281718" y="1549565"/>
                </a:lnTo>
                <a:lnTo>
                  <a:pt x="1282479" y="1533797"/>
                </a:lnTo>
                <a:lnTo>
                  <a:pt x="1283205" y="1527040"/>
                </a:lnTo>
                <a:lnTo>
                  <a:pt x="1282313" y="1526623"/>
                </a:lnTo>
                <a:lnTo>
                  <a:pt x="1260323" y="1510939"/>
                </a:lnTo>
                <a:lnTo>
                  <a:pt x="1256837" y="1518199"/>
                </a:lnTo>
                <a:close/>
                <a:moveTo>
                  <a:pt x="783470" y="3015538"/>
                </a:moveTo>
                <a:lnTo>
                  <a:pt x="778459" y="3032001"/>
                </a:lnTo>
                <a:lnTo>
                  <a:pt x="778322" y="3040177"/>
                </a:lnTo>
                <a:lnTo>
                  <a:pt x="785758" y="3031598"/>
                </a:lnTo>
                <a:lnTo>
                  <a:pt x="792617" y="3023958"/>
                </a:lnTo>
                <a:lnTo>
                  <a:pt x="792358" y="3006930"/>
                </a:lnTo>
                <a:lnTo>
                  <a:pt x="792050" y="3006954"/>
                </a:lnTo>
                <a:close/>
                <a:moveTo>
                  <a:pt x="1312080" y="1337145"/>
                </a:moveTo>
                <a:lnTo>
                  <a:pt x="1310221" y="1347898"/>
                </a:lnTo>
                <a:lnTo>
                  <a:pt x="1309344" y="1353139"/>
                </a:lnTo>
                <a:lnTo>
                  <a:pt x="1311569" y="1361946"/>
                </a:lnTo>
                <a:lnTo>
                  <a:pt x="1317815" y="1366304"/>
                </a:lnTo>
                <a:lnTo>
                  <a:pt x="1319107" y="1365641"/>
                </a:lnTo>
                <a:lnTo>
                  <a:pt x="1319694" y="1352973"/>
                </a:lnTo>
                <a:lnTo>
                  <a:pt x="1323278" y="1336284"/>
                </a:lnTo>
                <a:lnTo>
                  <a:pt x="1321884" y="1335060"/>
                </a:lnTo>
                <a:close/>
                <a:moveTo>
                  <a:pt x="277853" y="4619857"/>
                </a:moveTo>
                <a:lnTo>
                  <a:pt x="276479" y="4633203"/>
                </a:lnTo>
                <a:lnTo>
                  <a:pt x="277908" y="4641253"/>
                </a:lnTo>
                <a:lnTo>
                  <a:pt x="283564" y="4631408"/>
                </a:lnTo>
                <a:lnTo>
                  <a:pt x="290491" y="4619822"/>
                </a:lnTo>
                <a:lnTo>
                  <a:pt x="283480" y="4615207"/>
                </a:lnTo>
                <a:lnTo>
                  <a:pt x="282991" y="4614808"/>
                </a:lnTo>
                <a:close/>
                <a:moveTo>
                  <a:pt x="964162" y="2440796"/>
                </a:moveTo>
                <a:lnTo>
                  <a:pt x="964228" y="2442356"/>
                </a:lnTo>
                <a:lnTo>
                  <a:pt x="964575" y="2445060"/>
                </a:lnTo>
                <a:lnTo>
                  <a:pt x="967563" y="2443558"/>
                </a:lnTo>
                <a:close/>
                <a:moveTo>
                  <a:pt x="792384" y="2983692"/>
                </a:moveTo>
                <a:lnTo>
                  <a:pt x="792149" y="2985592"/>
                </a:lnTo>
                <a:lnTo>
                  <a:pt x="791133" y="2989150"/>
                </a:lnTo>
                <a:lnTo>
                  <a:pt x="792527" y="2989054"/>
                </a:lnTo>
                <a:lnTo>
                  <a:pt x="792772" y="2983994"/>
                </a:lnTo>
                <a:close/>
                <a:moveTo>
                  <a:pt x="383706" y="4280519"/>
                </a:moveTo>
                <a:lnTo>
                  <a:pt x="385263" y="4286332"/>
                </a:lnTo>
                <a:lnTo>
                  <a:pt x="387876" y="4298277"/>
                </a:lnTo>
                <a:lnTo>
                  <a:pt x="397328" y="4283570"/>
                </a:lnTo>
                <a:lnTo>
                  <a:pt x="398357" y="4282145"/>
                </a:lnTo>
                <a:lnTo>
                  <a:pt x="393153" y="4278153"/>
                </a:lnTo>
                <a:close/>
                <a:moveTo>
                  <a:pt x="1322726" y="1295160"/>
                </a:moveTo>
                <a:lnTo>
                  <a:pt x="1322977" y="1295726"/>
                </a:lnTo>
                <a:lnTo>
                  <a:pt x="1324487" y="1294406"/>
                </a:lnTo>
                <a:lnTo>
                  <a:pt x="1323820" y="1293651"/>
                </a:lnTo>
                <a:lnTo>
                  <a:pt x="1322992" y="1294377"/>
                </a:lnTo>
                <a:close/>
                <a:moveTo>
                  <a:pt x="1354957" y="1192838"/>
                </a:moveTo>
                <a:lnTo>
                  <a:pt x="1358465" y="1200791"/>
                </a:lnTo>
                <a:lnTo>
                  <a:pt x="1359781" y="1199128"/>
                </a:lnTo>
                <a:lnTo>
                  <a:pt x="1359413" y="1202939"/>
                </a:lnTo>
                <a:lnTo>
                  <a:pt x="1360219" y="1204765"/>
                </a:lnTo>
                <a:lnTo>
                  <a:pt x="1373629" y="1189824"/>
                </a:lnTo>
                <a:lnTo>
                  <a:pt x="1374958" y="1177471"/>
                </a:lnTo>
                <a:cubicBezTo>
                  <a:pt x="1375289" y="1175835"/>
                  <a:pt x="1375825" y="1177160"/>
                  <a:pt x="1376501" y="1180594"/>
                </a:cubicBezTo>
                <a:lnTo>
                  <a:pt x="1377284" y="1185754"/>
                </a:lnTo>
                <a:lnTo>
                  <a:pt x="1388215" y="1173579"/>
                </a:lnTo>
                <a:lnTo>
                  <a:pt x="1397105" y="1164300"/>
                </a:lnTo>
                <a:lnTo>
                  <a:pt x="1395848" y="1153174"/>
                </a:lnTo>
                <a:lnTo>
                  <a:pt x="1379334" y="1169082"/>
                </a:lnTo>
                <a:lnTo>
                  <a:pt x="1358119" y="1183480"/>
                </a:lnTo>
                <a:close/>
                <a:moveTo>
                  <a:pt x="354587" y="4368353"/>
                </a:moveTo>
                <a:lnTo>
                  <a:pt x="354826" y="4368697"/>
                </a:lnTo>
                <a:cubicBezTo>
                  <a:pt x="360632" y="4377973"/>
                  <a:pt x="362186" y="4386225"/>
                  <a:pt x="360449" y="4390450"/>
                </a:cubicBezTo>
                <a:lnTo>
                  <a:pt x="357026" y="4392481"/>
                </a:lnTo>
                <a:lnTo>
                  <a:pt x="366360" y="4390370"/>
                </a:lnTo>
                <a:lnTo>
                  <a:pt x="365416" y="4385893"/>
                </a:lnTo>
                <a:lnTo>
                  <a:pt x="361376" y="4358113"/>
                </a:lnTo>
                <a:close/>
                <a:moveTo>
                  <a:pt x="761717" y="3073353"/>
                </a:moveTo>
                <a:lnTo>
                  <a:pt x="759919" y="3087913"/>
                </a:lnTo>
                <a:lnTo>
                  <a:pt x="757657" y="3095831"/>
                </a:lnTo>
                <a:lnTo>
                  <a:pt x="767953" y="3103771"/>
                </a:lnTo>
                <a:lnTo>
                  <a:pt x="774872" y="3097669"/>
                </a:lnTo>
                <a:lnTo>
                  <a:pt x="770553" y="3085136"/>
                </a:lnTo>
                <a:lnTo>
                  <a:pt x="767785" y="3076620"/>
                </a:lnTo>
                <a:lnTo>
                  <a:pt x="765145" y="3073076"/>
                </a:lnTo>
                <a:close/>
                <a:moveTo>
                  <a:pt x="1666498" y="200496"/>
                </a:moveTo>
                <a:lnTo>
                  <a:pt x="1667482" y="214885"/>
                </a:lnTo>
                <a:lnTo>
                  <a:pt x="1668317" y="225775"/>
                </a:lnTo>
                <a:lnTo>
                  <a:pt x="1680385" y="228799"/>
                </a:lnTo>
                <a:lnTo>
                  <a:pt x="1680900" y="228428"/>
                </a:lnTo>
                <a:lnTo>
                  <a:pt x="1683975" y="226284"/>
                </a:lnTo>
                <a:lnTo>
                  <a:pt x="1685318" y="213715"/>
                </a:lnTo>
                <a:cubicBezTo>
                  <a:pt x="1685759" y="211574"/>
                  <a:pt x="1686627" y="214422"/>
                  <a:pt x="1687744" y="220352"/>
                </a:cubicBezTo>
                <a:lnTo>
                  <a:pt x="1688208" y="223330"/>
                </a:lnTo>
                <a:lnTo>
                  <a:pt x="1693876" y="219378"/>
                </a:lnTo>
                <a:lnTo>
                  <a:pt x="1693911" y="219359"/>
                </a:lnTo>
                <a:lnTo>
                  <a:pt x="1684227" y="212995"/>
                </a:lnTo>
                <a:close/>
                <a:moveTo>
                  <a:pt x="1215046" y="1633587"/>
                </a:moveTo>
                <a:lnTo>
                  <a:pt x="1224309" y="1649653"/>
                </a:lnTo>
                <a:lnTo>
                  <a:pt x="1226242" y="1647560"/>
                </a:lnTo>
                <a:lnTo>
                  <a:pt x="1216214" y="1635202"/>
                </a:lnTo>
                <a:lnTo>
                  <a:pt x="1215075" y="1633583"/>
                </a:lnTo>
                <a:close/>
                <a:moveTo>
                  <a:pt x="1399803" y="1043540"/>
                </a:moveTo>
                <a:lnTo>
                  <a:pt x="1400582" y="1050198"/>
                </a:lnTo>
                <a:lnTo>
                  <a:pt x="1402977" y="1049024"/>
                </a:lnTo>
                <a:close/>
                <a:moveTo>
                  <a:pt x="1601345" y="399850"/>
                </a:moveTo>
                <a:lnTo>
                  <a:pt x="1604877" y="402382"/>
                </a:lnTo>
                <a:lnTo>
                  <a:pt x="1604919" y="400723"/>
                </a:lnTo>
                <a:close/>
                <a:moveTo>
                  <a:pt x="824073" y="2867222"/>
                </a:moveTo>
                <a:lnTo>
                  <a:pt x="825794" y="2865304"/>
                </a:lnTo>
                <a:lnTo>
                  <a:pt x="825938" y="2862343"/>
                </a:lnTo>
                <a:close/>
                <a:moveTo>
                  <a:pt x="999933" y="2306078"/>
                </a:moveTo>
                <a:lnTo>
                  <a:pt x="996669" y="2325449"/>
                </a:lnTo>
                <a:lnTo>
                  <a:pt x="995939" y="2329511"/>
                </a:lnTo>
                <a:lnTo>
                  <a:pt x="1003998" y="2319872"/>
                </a:lnTo>
                <a:lnTo>
                  <a:pt x="1004245" y="2319656"/>
                </a:lnTo>
                <a:lnTo>
                  <a:pt x="1008084" y="2301773"/>
                </a:lnTo>
                <a:lnTo>
                  <a:pt x="1008371" y="2300767"/>
                </a:lnTo>
                <a:close/>
                <a:moveTo>
                  <a:pt x="1579716" y="465318"/>
                </a:moveTo>
                <a:lnTo>
                  <a:pt x="1579908" y="465956"/>
                </a:lnTo>
                <a:lnTo>
                  <a:pt x="1582747" y="466314"/>
                </a:lnTo>
                <a:lnTo>
                  <a:pt x="1583031" y="465755"/>
                </a:lnTo>
                <a:close/>
                <a:moveTo>
                  <a:pt x="1622285" y="329845"/>
                </a:moveTo>
                <a:lnTo>
                  <a:pt x="1622525" y="330920"/>
                </a:lnTo>
                <a:lnTo>
                  <a:pt x="1623086" y="331528"/>
                </a:lnTo>
                <a:lnTo>
                  <a:pt x="1623702" y="331580"/>
                </a:lnTo>
                <a:lnTo>
                  <a:pt x="1623267" y="329620"/>
                </a:lnTo>
                <a:close/>
                <a:moveTo>
                  <a:pt x="344431" y="4385392"/>
                </a:moveTo>
                <a:lnTo>
                  <a:pt x="343509" y="4390694"/>
                </a:lnTo>
                <a:lnTo>
                  <a:pt x="346932" y="4394763"/>
                </a:lnTo>
                <a:lnTo>
                  <a:pt x="354802" y="4392983"/>
                </a:lnTo>
                <a:lnTo>
                  <a:pt x="346324" y="4388031"/>
                </a:lnTo>
                <a:close/>
                <a:moveTo>
                  <a:pt x="1154459" y="1812976"/>
                </a:moveTo>
                <a:lnTo>
                  <a:pt x="1157600" y="1825158"/>
                </a:lnTo>
                <a:lnTo>
                  <a:pt x="1162204" y="1824174"/>
                </a:lnTo>
                <a:lnTo>
                  <a:pt x="1163927" y="1814909"/>
                </a:lnTo>
                <a:lnTo>
                  <a:pt x="1161946" y="1809710"/>
                </a:lnTo>
                <a:close/>
                <a:moveTo>
                  <a:pt x="1186690" y="1710655"/>
                </a:moveTo>
                <a:lnTo>
                  <a:pt x="1192239" y="1732177"/>
                </a:lnTo>
                <a:lnTo>
                  <a:pt x="1193955" y="1738795"/>
                </a:lnTo>
                <a:lnTo>
                  <a:pt x="1194139" y="1738459"/>
                </a:lnTo>
                <a:cubicBezTo>
                  <a:pt x="1204334" y="1721954"/>
                  <a:pt x="1213702" y="1709964"/>
                  <a:pt x="1215932" y="1707752"/>
                </a:cubicBezTo>
                <a:cubicBezTo>
                  <a:pt x="1217046" y="1706647"/>
                  <a:pt x="1216701" y="1708753"/>
                  <a:pt x="1215440" y="1712838"/>
                </a:cubicBezTo>
                <a:lnTo>
                  <a:pt x="1212689" y="1720639"/>
                </a:lnTo>
                <a:lnTo>
                  <a:pt x="1223460" y="1697376"/>
                </a:lnTo>
                <a:lnTo>
                  <a:pt x="1226397" y="1692207"/>
                </a:lnTo>
                <a:lnTo>
                  <a:pt x="1226375" y="1692148"/>
                </a:lnTo>
                <a:lnTo>
                  <a:pt x="1210720" y="1700176"/>
                </a:lnTo>
                <a:close/>
                <a:moveTo>
                  <a:pt x="314103" y="4478206"/>
                </a:moveTo>
                <a:lnTo>
                  <a:pt x="316287" y="4486061"/>
                </a:lnTo>
                <a:lnTo>
                  <a:pt x="316971" y="4487151"/>
                </a:lnTo>
                <a:lnTo>
                  <a:pt x="317442" y="4487002"/>
                </a:lnTo>
                <a:lnTo>
                  <a:pt x="317321" y="4473428"/>
                </a:lnTo>
                <a:close/>
                <a:moveTo>
                  <a:pt x="1285062" y="1393754"/>
                </a:moveTo>
                <a:lnTo>
                  <a:pt x="1286751" y="1400260"/>
                </a:lnTo>
                <a:lnTo>
                  <a:pt x="1287010" y="1400080"/>
                </a:lnTo>
                <a:lnTo>
                  <a:pt x="1286228" y="1393140"/>
                </a:lnTo>
                <a:close/>
                <a:moveTo>
                  <a:pt x="962108" y="2418170"/>
                </a:moveTo>
                <a:lnTo>
                  <a:pt x="963573" y="2426826"/>
                </a:lnTo>
                <a:lnTo>
                  <a:pt x="963827" y="2432855"/>
                </a:lnTo>
                <a:lnTo>
                  <a:pt x="968908" y="2436453"/>
                </a:lnTo>
                <a:lnTo>
                  <a:pt x="975700" y="2404808"/>
                </a:lnTo>
                <a:lnTo>
                  <a:pt x="970912" y="2409598"/>
                </a:lnTo>
                <a:close/>
                <a:moveTo>
                  <a:pt x="1083635" y="2032062"/>
                </a:moveTo>
                <a:lnTo>
                  <a:pt x="1097772" y="2039096"/>
                </a:lnTo>
                <a:lnTo>
                  <a:pt x="1098924" y="2039649"/>
                </a:lnTo>
                <a:lnTo>
                  <a:pt x="1101781" y="2037150"/>
                </a:lnTo>
                <a:lnTo>
                  <a:pt x="1103394" y="2026839"/>
                </a:lnTo>
                <a:lnTo>
                  <a:pt x="1100885" y="2018448"/>
                </a:lnTo>
                <a:lnTo>
                  <a:pt x="1094185" y="2024900"/>
                </a:lnTo>
                <a:close/>
                <a:moveTo>
                  <a:pt x="940842" y="2483753"/>
                </a:moveTo>
                <a:lnTo>
                  <a:pt x="942034" y="2482920"/>
                </a:lnTo>
                <a:lnTo>
                  <a:pt x="952141" y="2482218"/>
                </a:lnTo>
                <a:lnTo>
                  <a:pt x="945185" y="2476667"/>
                </a:lnTo>
                <a:close/>
                <a:moveTo>
                  <a:pt x="280593" y="4578868"/>
                </a:moveTo>
                <a:lnTo>
                  <a:pt x="280776" y="4581489"/>
                </a:lnTo>
                <a:lnTo>
                  <a:pt x="281768" y="4581914"/>
                </a:lnTo>
                <a:lnTo>
                  <a:pt x="282549" y="4580030"/>
                </a:lnTo>
                <a:lnTo>
                  <a:pt x="281434" y="4579522"/>
                </a:lnTo>
                <a:close/>
                <a:moveTo>
                  <a:pt x="838923" y="2804307"/>
                </a:moveTo>
                <a:lnTo>
                  <a:pt x="841470" y="2814390"/>
                </a:lnTo>
                <a:lnTo>
                  <a:pt x="851377" y="2809312"/>
                </a:lnTo>
                <a:lnTo>
                  <a:pt x="848285" y="2804318"/>
                </a:lnTo>
                <a:lnTo>
                  <a:pt x="846603" y="2802151"/>
                </a:lnTo>
                <a:lnTo>
                  <a:pt x="841990" y="2802037"/>
                </a:lnTo>
                <a:close/>
                <a:moveTo>
                  <a:pt x="893837" y="2628699"/>
                </a:moveTo>
                <a:lnTo>
                  <a:pt x="899707" y="2636515"/>
                </a:lnTo>
                <a:lnTo>
                  <a:pt x="913885" y="2661108"/>
                </a:lnTo>
                <a:lnTo>
                  <a:pt x="919675" y="2654842"/>
                </a:lnTo>
                <a:lnTo>
                  <a:pt x="933053" y="2643268"/>
                </a:lnTo>
                <a:lnTo>
                  <a:pt x="935921" y="2633205"/>
                </a:lnTo>
                <a:cubicBezTo>
                  <a:pt x="938740" y="2624109"/>
                  <a:pt x="940989" y="2617446"/>
                  <a:pt x="941846" y="2615047"/>
                </a:cubicBezTo>
                <a:cubicBezTo>
                  <a:pt x="943562" y="2610247"/>
                  <a:pt x="943343" y="2619990"/>
                  <a:pt x="942326" y="2633404"/>
                </a:cubicBezTo>
                <a:lnTo>
                  <a:pt x="942076" y="2636110"/>
                </a:lnTo>
                <a:lnTo>
                  <a:pt x="951762" y="2630192"/>
                </a:lnTo>
                <a:lnTo>
                  <a:pt x="962815" y="2613701"/>
                </a:lnTo>
                <a:lnTo>
                  <a:pt x="970619" y="2603841"/>
                </a:lnTo>
                <a:lnTo>
                  <a:pt x="970446" y="2592390"/>
                </a:lnTo>
                <a:lnTo>
                  <a:pt x="965042" y="2593253"/>
                </a:lnTo>
                <a:cubicBezTo>
                  <a:pt x="961001" y="2591124"/>
                  <a:pt x="961281" y="2586100"/>
                  <a:pt x="968783" y="2579419"/>
                </a:cubicBezTo>
                <a:lnTo>
                  <a:pt x="970452" y="2578445"/>
                </a:lnTo>
                <a:lnTo>
                  <a:pt x="970534" y="2576721"/>
                </a:lnTo>
                <a:lnTo>
                  <a:pt x="966748" y="2579501"/>
                </a:lnTo>
                <a:cubicBezTo>
                  <a:pt x="958076" y="2585828"/>
                  <a:pt x="949989" y="2591711"/>
                  <a:pt x="944075" y="2596083"/>
                </a:cubicBezTo>
                <a:cubicBezTo>
                  <a:pt x="926336" y="2609200"/>
                  <a:pt x="912686" y="2614197"/>
                  <a:pt x="895094" y="2627599"/>
                </a:cubicBezTo>
                <a:close/>
                <a:moveTo>
                  <a:pt x="861606" y="2731020"/>
                </a:moveTo>
                <a:lnTo>
                  <a:pt x="862669" y="2732434"/>
                </a:lnTo>
                <a:lnTo>
                  <a:pt x="862634" y="2730119"/>
                </a:lnTo>
                <a:close/>
                <a:moveTo>
                  <a:pt x="1592878" y="408717"/>
                </a:moveTo>
                <a:lnTo>
                  <a:pt x="1593637" y="420866"/>
                </a:lnTo>
                <a:lnTo>
                  <a:pt x="1601961" y="416967"/>
                </a:lnTo>
                <a:lnTo>
                  <a:pt x="1602026" y="416686"/>
                </a:lnTo>
                <a:lnTo>
                  <a:pt x="1593623" y="409451"/>
                </a:lnTo>
                <a:close/>
                <a:moveTo>
                  <a:pt x="797497" y="2930717"/>
                </a:moveTo>
                <a:lnTo>
                  <a:pt x="802719" y="2942550"/>
                </a:lnTo>
                <a:lnTo>
                  <a:pt x="812574" y="2933859"/>
                </a:lnTo>
                <a:lnTo>
                  <a:pt x="812694" y="2933298"/>
                </a:lnTo>
                <a:lnTo>
                  <a:pt x="809167" y="2929060"/>
                </a:lnTo>
                <a:lnTo>
                  <a:pt x="799544" y="2926832"/>
                </a:lnTo>
                <a:lnTo>
                  <a:pt x="798637" y="2927343"/>
                </a:lnTo>
                <a:close/>
                <a:moveTo>
                  <a:pt x="1006905" y="2264723"/>
                </a:moveTo>
                <a:lnTo>
                  <a:pt x="1002766" y="2289273"/>
                </a:lnTo>
                <a:lnTo>
                  <a:pt x="1014555" y="2279074"/>
                </a:lnTo>
                <a:lnTo>
                  <a:pt x="1017423" y="2269012"/>
                </a:lnTo>
                <a:lnTo>
                  <a:pt x="1019205" y="2263550"/>
                </a:lnTo>
                <a:lnTo>
                  <a:pt x="1008175" y="2263912"/>
                </a:lnTo>
                <a:close/>
                <a:moveTo>
                  <a:pt x="600053" y="3555468"/>
                </a:moveTo>
                <a:lnTo>
                  <a:pt x="606001" y="3554463"/>
                </a:lnTo>
                <a:lnTo>
                  <a:pt x="605774" y="3545570"/>
                </a:lnTo>
                <a:close/>
                <a:moveTo>
                  <a:pt x="959488" y="2412876"/>
                </a:moveTo>
                <a:lnTo>
                  <a:pt x="961638" y="2415386"/>
                </a:lnTo>
                <a:lnTo>
                  <a:pt x="961758" y="2416092"/>
                </a:lnTo>
                <a:lnTo>
                  <a:pt x="968505" y="2407895"/>
                </a:lnTo>
                <a:lnTo>
                  <a:pt x="964996" y="2410104"/>
                </a:lnTo>
                <a:close/>
                <a:moveTo>
                  <a:pt x="1211150" y="1612519"/>
                </a:moveTo>
                <a:lnTo>
                  <a:pt x="1221729" y="1622994"/>
                </a:lnTo>
                <a:lnTo>
                  <a:pt x="1246654" y="1616006"/>
                </a:lnTo>
                <a:lnTo>
                  <a:pt x="1248371" y="1615534"/>
                </a:lnTo>
                <a:lnTo>
                  <a:pt x="1252268" y="1603592"/>
                </a:lnTo>
                <a:cubicBezTo>
                  <a:pt x="1253126" y="1601192"/>
                  <a:pt x="1253501" y="1602429"/>
                  <a:pt x="1253533" y="1605941"/>
                </a:cubicBezTo>
                <a:lnTo>
                  <a:pt x="1253127" y="1614227"/>
                </a:lnTo>
                <a:lnTo>
                  <a:pt x="1267936" y="1610156"/>
                </a:lnTo>
                <a:lnTo>
                  <a:pt x="1271141" y="1605374"/>
                </a:lnTo>
                <a:lnTo>
                  <a:pt x="1271240" y="1599400"/>
                </a:lnTo>
                <a:cubicBezTo>
                  <a:pt x="1272336" y="1594860"/>
                  <a:pt x="1274589" y="1590028"/>
                  <a:pt x="1278370" y="1584724"/>
                </a:cubicBezTo>
                <a:lnTo>
                  <a:pt x="1280886" y="1582128"/>
                </a:lnTo>
                <a:lnTo>
                  <a:pt x="1280876" y="1581444"/>
                </a:lnTo>
                <a:lnTo>
                  <a:pt x="1272979" y="1575292"/>
                </a:lnTo>
                <a:lnTo>
                  <a:pt x="1270555" y="1572886"/>
                </a:lnTo>
                <a:lnTo>
                  <a:pt x="1254498" y="1584628"/>
                </a:lnTo>
                <a:close/>
                <a:moveTo>
                  <a:pt x="919479" y="2537051"/>
                </a:moveTo>
                <a:lnTo>
                  <a:pt x="971025" y="2515937"/>
                </a:lnTo>
                <a:lnTo>
                  <a:pt x="966940" y="2503367"/>
                </a:lnTo>
                <a:lnTo>
                  <a:pt x="964133" y="2499126"/>
                </a:lnTo>
                <a:lnTo>
                  <a:pt x="963611" y="2499143"/>
                </a:lnTo>
                <a:lnTo>
                  <a:pt x="950388" y="2500208"/>
                </a:lnTo>
                <a:lnTo>
                  <a:pt x="938682" y="2511919"/>
                </a:lnTo>
                <a:cubicBezTo>
                  <a:pt x="929113" y="2521405"/>
                  <a:pt x="923308" y="2526922"/>
                  <a:pt x="924059" y="2525546"/>
                </a:cubicBezTo>
                <a:cubicBezTo>
                  <a:pt x="924809" y="2524170"/>
                  <a:pt x="931447" y="2515893"/>
                  <a:pt x="941683" y="2503647"/>
                </a:cubicBezTo>
                <a:lnTo>
                  <a:pt x="944196" y="2500680"/>
                </a:lnTo>
                <a:lnTo>
                  <a:pt x="933431" y="2500312"/>
                </a:lnTo>
                <a:lnTo>
                  <a:pt x="932272" y="2502968"/>
                </a:lnTo>
                <a:cubicBezTo>
                  <a:pt x="929423" y="2510110"/>
                  <a:pt x="926450" y="2518021"/>
                  <a:pt x="923606" y="2525744"/>
                </a:cubicBezTo>
                <a:close/>
                <a:moveTo>
                  <a:pt x="831048" y="2815689"/>
                </a:moveTo>
                <a:lnTo>
                  <a:pt x="830625" y="2819121"/>
                </a:lnTo>
                <a:lnTo>
                  <a:pt x="831592" y="2819452"/>
                </a:lnTo>
                <a:lnTo>
                  <a:pt x="831994" y="2819246"/>
                </a:lnTo>
                <a:close/>
                <a:moveTo>
                  <a:pt x="1564785" y="486181"/>
                </a:moveTo>
                <a:lnTo>
                  <a:pt x="1568925" y="493388"/>
                </a:lnTo>
                <a:lnTo>
                  <a:pt x="1568764" y="491942"/>
                </a:lnTo>
                <a:lnTo>
                  <a:pt x="1572988" y="482733"/>
                </a:lnTo>
                <a:close/>
                <a:moveTo>
                  <a:pt x="1442146" y="873948"/>
                </a:moveTo>
                <a:lnTo>
                  <a:pt x="1443238" y="878201"/>
                </a:lnTo>
                <a:lnTo>
                  <a:pt x="1447320" y="886727"/>
                </a:lnTo>
                <a:lnTo>
                  <a:pt x="1458754" y="910713"/>
                </a:lnTo>
                <a:lnTo>
                  <a:pt x="1457903" y="904457"/>
                </a:lnTo>
                <a:lnTo>
                  <a:pt x="1454572" y="874510"/>
                </a:lnTo>
                <a:lnTo>
                  <a:pt x="1450717" y="874541"/>
                </a:lnTo>
                <a:close/>
                <a:moveTo>
                  <a:pt x="1618905" y="312656"/>
                </a:moveTo>
                <a:lnTo>
                  <a:pt x="1619013" y="314065"/>
                </a:lnTo>
                <a:lnTo>
                  <a:pt x="1619923" y="314780"/>
                </a:lnTo>
                <a:lnTo>
                  <a:pt x="1619610" y="313403"/>
                </a:lnTo>
                <a:close/>
                <a:moveTo>
                  <a:pt x="910048" y="2562213"/>
                </a:moveTo>
                <a:lnTo>
                  <a:pt x="921636" y="2562025"/>
                </a:lnTo>
                <a:lnTo>
                  <a:pt x="967958" y="2562795"/>
                </a:lnTo>
                <a:lnTo>
                  <a:pt x="969517" y="2561891"/>
                </a:lnTo>
                <a:lnTo>
                  <a:pt x="971294" y="2561020"/>
                </a:lnTo>
                <a:lnTo>
                  <a:pt x="972057" y="2545250"/>
                </a:lnTo>
                <a:lnTo>
                  <a:pt x="972116" y="2544698"/>
                </a:lnTo>
                <a:lnTo>
                  <a:pt x="959873" y="2549461"/>
                </a:lnTo>
                <a:cubicBezTo>
                  <a:pt x="949776" y="2552573"/>
                  <a:pt x="940891" y="2553749"/>
                  <a:pt x="941252" y="2550876"/>
                </a:cubicBezTo>
                <a:cubicBezTo>
                  <a:pt x="941522" y="2548722"/>
                  <a:pt x="948673" y="2542490"/>
                  <a:pt x="957426" y="2535099"/>
                </a:cubicBezTo>
                <a:lnTo>
                  <a:pt x="964292" y="2529044"/>
                </a:lnTo>
                <a:lnTo>
                  <a:pt x="958214" y="2531266"/>
                </a:lnTo>
                <a:lnTo>
                  <a:pt x="915919" y="2546799"/>
                </a:lnTo>
                <a:lnTo>
                  <a:pt x="915702" y="2547395"/>
                </a:lnTo>
                <a:cubicBezTo>
                  <a:pt x="913362" y="2553785"/>
                  <a:pt x="911400" y="2559032"/>
                  <a:pt x="910066" y="2562178"/>
                </a:cubicBezTo>
                <a:close/>
                <a:moveTo>
                  <a:pt x="1303163" y="1313265"/>
                </a:moveTo>
                <a:lnTo>
                  <a:pt x="1303802" y="1321392"/>
                </a:lnTo>
                <a:lnTo>
                  <a:pt x="1304265" y="1322593"/>
                </a:lnTo>
                <a:lnTo>
                  <a:pt x="1304754" y="1322537"/>
                </a:lnTo>
                <a:lnTo>
                  <a:pt x="1307237" y="1309192"/>
                </a:lnTo>
                <a:close/>
                <a:moveTo>
                  <a:pt x="1060448" y="2083203"/>
                </a:moveTo>
                <a:lnTo>
                  <a:pt x="1057305" y="2101396"/>
                </a:lnTo>
                <a:lnTo>
                  <a:pt x="1054933" y="2115462"/>
                </a:lnTo>
                <a:lnTo>
                  <a:pt x="1056984" y="2112872"/>
                </a:lnTo>
                <a:cubicBezTo>
                  <a:pt x="1058098" y="2111767"/>
                  <a:pt x="1057752" y="2113873"/>
                  <a:pt x="1056491" y="2117957"/>
                </a:cubicBezTo>
                <a:lnTo>
                  <a:pt x="1053165" y="2127396"/>
                </a:lnTo>
                <a:lnTo>
                  <a:pt x="1053683" y="2129553"/>
                </a:lnTo>
                <a:cubicBezTo>
                  <a:pt x="1054494" y="2133197"/>
                  <a:pt x="1054771" y="2134911"/>
                  <a:pt x="1054371" y="2134171"/>
                </a:cubicBezTo>
                <a:lnTo>
                  <a:pt x="1052576" y="2129447"/>
                </a:lnTo>
                <a:lnTo>
                  <a:pt x="1048844" y="2151587"/>
                </a:lnTo>
                <a:lnTo>
                  <a:pt x="1058415" y="2151440"/>
                </a:lnTo>
                <a:cubicBezTo>
                  <a:pt x="1064606" y="2154319"/>
                  <a:pt x="1068405" y="2159384"/>
                  <a:pt x="1066026" y="2164223"/>
                </a:cubicBezTo>
                <a:lnTo>
                  <a:pt x="1060073" y="2169959"/>
                </a:lnTo>
                <a:lnTo>
                  <a:pt x="1069411" y="2169079"/>
                </a:lnTo>
                <a:cubicBezTo>
                  <a:pt x="1080367" y="2167155"/>
                  <a:pt x="1089441" y="2164326"/>
                  <a:pt x="1095480" y="2160126"/>
                </a:cubicBezTo>
                <a:lnTo>
                  <a:pt x="1099737" y="2153425"/>
                </a:lnTo>
                <a:lnTo>
                  <a:pt x="1088192" y="2157431"/>
                </a:lnTo>
                <a:cubicBezTo>
                  <a:pt x="1084645" y="2158596"/>
                  <a:pt x="1082967" y="2159040"/>
                  <a:pt x="1083665" y="2158570"/>
                </a:cubicBezTo>
                <a:cubicBezTo>
                  <a:pt x="1084362" y="2158098"/>
                  <a:pt x="1087284" y="2156647"/>
                  <a:pt x="1091984" y="2154434"/>
                </a:cubicBezTo>
                <a:lnTo>
                  <a:pt x="1102020" y="2149831"/>
                </a:lnTo>
                <a:lnTo>
                  <a:pt x="1104869" y="2145348"/>
                </a:lnTo>
                <a:cubicBezTo>
                  <a:pt x="1106941" y="2128369"/>
                  <a:pt x="1091298" y="2104716"/>
                  <a:pt x="1096056" y="2073759"/>
                </a:cubicBezTo>
                <a:lnTo>
                  <a:pt x="1099121" y="2054160"/>
                </a:lnTo>
                <a:lnTo>
                  <a:pt x="1079280" y="2069370"/>
                </a:lnTo>
                <a:lnTo>
                  <a:pt x="1081256" y="2072734"/>
                </a:lnTo>
                <a:cubicBezTo>
                  <a:pt x="1084096" y="2077852"/>
                  <a:pt x="1085925" y="2081450"/>
                  <a:pt x="1086555" y="2082965"/>
                </a:cubicBezTo>
                <a:cubicBezTo>
                  <a:pt x="1087395" y="2084983"/>
                  <a:pt x="1085075" y="2083117"/>
                  <a:pt x="1080814" y="2078843"/>
                </a:cubicBezTo>
                <a:lnTo>
                  <a:pt x="1079443" y="2077377"/>
                </a:lnTo>
                <a:lnTo>
                  <a:pt x="1080314" y="2091829"/>
                </a:lnTo>
                <a:cubicBezTo>
                  <a:pt x="1077800" y="2095642"/>
                  <a:pt x="1072828" y="2094872"/>
                  <a:pt x="1066914" y="2086751"/>
                </a:cubicBezTo>
                <a:lnTo>
                  <a:pt x="1064069" y="2080543"/>
                </a:lnTo>
                <a:close/>
                <a:moveTo>
                  <a:pt x="1481128" y="746621"/>
                </a:moveTo>
                <a:lnTo>
                  <a:pt x="1487435" y="746365"/>
                </a:lnTo>
                <a:lnTo>
                  <a:pt x="1517563" y="745879"/>
                </a:lnTo>
                <a:lnTo>
                  <a:pt x="1517894" y="742036"/>
                </a:lnTo>
                <a:lnTo>
                  <a:pt x="1519456" y="732595"/>
                </a:lnTo>
                <a:lnTo>
                  <a:pt x="1506086" y="737505"/>
                </a:lnTo>
                <a:close/>
                <a:moveTo>
                  <a:pt x="1281488" y="1379969"/>
                </a:moveTo>
                <a:lnTo>
                  <a:pt x="1281628" y="1380507"/>
                </a:lnTo>
                <a:lnTo>
                  <a:pt x="1284703" y="1379638"/>
                </a:lnTo>
                <a:lnTo>
                  <a:pt x="1284570" y="1378457"/>
                </a:lnTo>
                <a:close/>
                <a:moveTo>
                  <a:pt x="365139" y="4287056"/>
                </a:moveTo>
                <a:lnTo>
                  <a:pt x="368634" y="4286318"/>
                </a:lnTo>
                <a:lnTo>
                  <a:pt x="369128" y="4286578"/>
                </a:lnTo>
                <a:lnTo>
                  <a:pt x="368480" y="4284523"/>
                </a:lnTo>
                <a:close/>
                <a:moveTo>
                  <a:pt x="647836" y="3388338"/>
                </a:moveTo>
                <a:lnTo>
                  <a:pt x="658013" y="3402015"/>
                </a:lnTo>
                <a:lnTo>
                  <a:pt x="679918" y="3399133"/>
                </a:lnTo>
                <a:lnTo>
                  <a:pt x="684390" y="3379759"/>
                </a:lnTo>
                <a:lnTo>
                  <a:pt x="673011" y="3384188"/>
                </a:lnTo>
                <a:close/>
                <a:moveTo>
                  <a:pt x="1069809" y="2048656"/>
                </a:moveTo>
                <a:lnTo>
                  <a:pt x="1075438" y="2061417"/>
                </a:lnTo>
                <a:lnTo>
                  <a:pt x="1087474" y="2055517"/>
                </a:lnTo>
                <a:lnTo>
                  <a:pt x="1099702" y="2050448"/>
                </a:lnTo>
                <a:lnTo>
                  <a:pt x="1099981" y="2048662"/>
                </a:lnTo>
                <a:lnTo>
                  <a:pt x="1099298" y="2048436"/>
                </a:lnTo>
                <a:lnTo>
                  <a:pt x="1096179" y="2046980"/>
                </a:lnTo>
                <a:lnTo>
                  <a:pt x="1093336" y="2046169"/>
                </a:lnTo>
                <a:lnTo>
                  <a:pt x="1093645" y="2045797"/>
                </a:lnTo>
                <a:lnTo>
                  <a:pt x="1075728" y="2037427"/>
                </a:lnTo>
                <a:lnTo>
                  <a:pt x="1072971" y="2039297"/>
                </a:lnTo>
                <a:close/>
                <a:moveTo>
                  <a:pt x="1364279" y="1112965"/>
                </a:moveTo>
                <a:lnTo>
                  <a:pt x="1363614" y="1126504"/>
                </a:lnTo>
                <a:lnTo>
                  <a:pt x="1363365" y="1129209"/>
                </a:lnTo>
                <a:lnTo>
                  <a:pt x="1373050" y="1123291"/>
                </a:lnTo>
                <a:lnTo>
                  <a:pt x="1379186" y="1114138"/>
                </a:lnTo>
                <a:lnTo>
                  <a:pt x="1377960" y="1114051"/>
                </a:lnTo>
                <a:close/>
                <a:moveTo>
                  <a:pt x="1592765" y="386880"/>
                </a:moveTo>
                <a:lnTo>
                  <a:pt x="1605194" y="390077"/>
                </a:lnTo>
                <a:lnTo>
                  <a:pt x="1605481" y="378948"/>
                </a:lnTo>
                <a:lnTo>
                  <a:pt x="1599615" y="379273"/>
                </a:lnTo>
                <a:lnTo>
                  <a:pt x="1596907" y="379711"/>
                </a:lnTo>
                <a:close/>
                <a:moveTo>
                  <a:pt x="1172028" y="1719565"/>
                </a:moveTo>
                <a:lnTo>
                  <a:pt x="1173091" y="1720980"/>
                </a:lnTo>
                <a:lnTo>
                  <a:pt x="1173057" y="1718664"/>
                </a:lnTo>
                <a:close/>
                <a:moveTo>
                  <a:pt x="586172" y="3577935"/>
                </a:moveTo>
                <a:lnTo>
                  <a:pt x="594935" y="3598169"/>
                </a:lnTo>
                <a:lnTo>
                  <a:pt x="607980" y="3614608"/>
                </a:lnTo>
                <a:lnTo>
                  <a:pt x="606736" y="3583623"/>
                </a:lnTo>
                <a:lnTo>
                  <a:pt x="606545" y="3576022"/>
                </a:lnTo>
                <a:close/>
                <a:moveTo>
                  <a:pt x="984059" y="2314409"/>
                </a:moveTo>
                <a:lnTo>
                  <a:pt x="984538" y="2316262"/>
                </a:lnTo>
                <a:lnTo>
                  <a:pt x="989833" y="2336818"/>
                </a:lnTo>
                <a:lnTo>
                  <a:pt x="991611" y="2334690"/>
                </a:lnTo>
                <a:lnTo>
                  <a:pt x="993675" y="2309569"/>
                </a:lnTo>
                <a:close/>
                <a:moveTo>
                  <a:pt x="1363700" y="1109194"/>
                </a:moveTo>
                <a:lnTo>
                  <a:pt x="1364169" y="1110066"/>
                </a:lnTo>
                <a:lnTo>
                  <a:pt x="1367264" y="1109940"/>
                </a:lnTo>
                <a:lnTo>
                  <a:pt x="1382160" y="1109699"/>
                </a:lnTo>
                <a:lnTo>
                  <a:pt x="1384102" y="1106801"/>
                </a:lnTo>
                <a:lnTo>
                  <a:pt x="1389744" y="1099674"/>
                </a:lnTo>
                <a:lnTo>
                  <a:pt x="1385915" y="1101079"/>
                </a:lnTo>
                <a:close/>
                <a:moveTo>
                  <a:pt x="1157691" y="1762721"/>
                </a:moveTo>
                <a:lnTo>
                  <a:pt x="1158384" y="1763920"/>
                </a:lnTo>
                <a:lnTo>
                  <a:pt x="1159197" y="1763424"/>
                </a:lnTo>
                <a:close/>
                <a:moveTo>
                  <a:pt x="1148748" y="1790493"/>
                </a:moveTo>
                <a:lnTo>
                  <a:pt x="1149484" y="1793403"/>
                </a:lnTo>
                <a:lnTo>
                  <a:pt x="1152530" y="1792187"/>
                </a:lnTo>
                <a:lnTo>
                  <a:pt x="1154103" y="1790625"/>
                </a:lnTo>
                <a:close/>
                <a:moveTo>
                  <a:pt x="289872" y="4514646"/>
                </a:moveTo>
                <a:lnTo>
                  <a:pt x="301875" y="4520789"/>
                </a:lnTo>
                <a:lnTo>
                  <a:pt x="299741" y="4510664"/>
                </a:lnTo>
                <a:lnTo>
                  <a:pt x="290533" y="4513649"/>
                </a:lnTo>
                <a:close/>
                <a:moveTo>
                  <a:pt x="1130694" y="1844432"/>
                </a:moveTo>
                <a:lnTo>
                  <a:pt x="1128260" y="1852434"/>
                </a:lnTo>
                <a:lnTo>
                  <a:pt x="1129625" y="1857701"/>
                </a:lnTo>
                <a:lnTo>
                  <a:pt x="1131854" y="1858810"/>
                </a:lnTo>
                <a:lnTo>
                  <a:pt x="1134381" y="1855895"/>
                </a:lnTo>
                <a:lnTo>
                  <a:pt x="1146758" y="1842107"/>
                </a:lnTo>
                <a:lnTo>
                  <a:pt x="1145935" y="1841431"/>
                </a:lnTo>
                <a:lnTo>
                  <a:pt x="1133085" y="1843724"/>
                </a:lnTo>
                <a:close/>
                <a:moveTo>
                  <a:pt x="1312976" y="1264614"/>
                </a:moveTo>
                <a:lnTo>
                  <a:pt x="1313484" y="1264969"/>
                </a:lnTo>
                <a:lnTo>
                  <a:pt x="1317892" y="1259695"/>
                </a:lnTo>
                <a:close/>
                <a:moveTo>
                  <a:pt x="1137699" y="1820645"/>
                </a:moveTo>
                <a:lnTo>
                  <a:pt x="1137590" y="1821027"/>
                </a:lnTo>
                <a:lnTo>
                  <a:pt x="1146006" y="1827637"/>
                </a:lnTo>
                <a:lnTo>
                  <a:pt x="1148087" y="1827192"/>
                </a:lnTo>
                <a:lnTo>
                  <a:pt x="1145061" y="1817073"/>
                </a:lnTo>
                <a:lnTo>
                  <a:pt x="1141599" y="1818583"/>
                </a:lnTo>
                <a:close/>
                <a:moveTo>
                  <a:pt x="758532" y="3024289"/>
                </a:moveTo>
                <a:lnTo>
                  <a:pt x="761549" y="3035916"/>
                </a:lnTo>
                <a:lnTo>
                  <a:pt x="763754" y="3029158"/>
                </a:lnTo>
                <a:cubicBezTo>
                  <a:pt x="764612" y="3026759"/>
                  <a:pt x="764985" y="3027995"/>
                  <a:pt x="765019" y="3031507"/>
                </a:cubicBezTo>
                <a:lnTo>
                  <a:pt x="764439" y="3043323"/>
                </a:lnTo>
                <a:lnTo>
                  <a:pt x="768642" y="3047376"/>
                </a:lnTo>
                <a:lnTo>
                  <a:pt x="769998" y="3046547"/>
                </a:lnTo>
                <a:lnTo>
                  <a:pt x="771566" y="3027475"/>
                </a:lnTo>
                <a:lnTo>
                  <a:pt x="771003" y="3027370"/>
                </a:lnTo>
                <a:lnTo>
                  <a:pt x="765720" y="3032293"/>
                </a:lnTo>
                <a:lnTo>
                  <a:pt x="769854" y="3027155"/>
                </a:lnTo>
                <a:lnTo>
                  <a:pt x="767775" y="3026768"/>
                </a:lnTo>
                <a:close/>
                <a:moveTo>
                  <a:pt x="1572117" y="440100"/>
                </a:moveTo>
                <a:lnTo>
                  <a:pt x="1577577" y="458181"/>
                </a:lnTo>
                <a:lnTo>
                  <a:pt x="1577862" y="459131"/>
                </a:lnTo>
                <a:lnTo>
                  <a:pt x="1586427" y="459067"/>
                </a:lnTo>
                <a:lnTo>
                  <a:pt x="1597214" y="437815"/>
                </a:lnTo>
                <a:lnTo>
                  <a:pt x="1599244" y="428905"/>
                </a:lnTo>
                <a:lnTo>
                  <a:pt x="1593387" y="431322"/>
                </a:lnTo>
                <a:lnTo>
                  <a:pt x="1593172" y="437828"/>
                </a:lnTo>
                <a:lnTo>
                  <a:pt x="1589195" y="433052"/>
                </a:lnTo>
                <a:close/>
                <a:moveTo>
                  <a:pt x="1360957" y="1110196"/>
                </a:moveTo>
                <a:lnTo>
                  <a:pt x="1362486" y="1110133"/>
                </a:lnTo>
                <a:lnTo>
                  <a:pt x="1362670" y="1109571"/>
                </a:lnTo>
                <a:close/>
                <a:moveTo>
                  <a:pt x="343178" y="4340298"/>
                </a:moveTo>
                <a:lnTo>
                  <a:pt x="341868" y="4350089"/>
                </a:lnTo>
                <a:lnTo>
                  <a:pt x="346835" y="4357221"/>
                </a:lnTo>
                <a:lnTo>
                  <a:pt x="347808" y="4355337"/>
                </a:lnTo>
                <a:lnTo>
                  <a:pt x="348177" y="4359149"/>
                </a:lnTo>
                <a:lnTo>
                  <a:pt x="349317" y="4360786"/>
                </a:lnTo>
                <a:lnTo>
                  <a:pt x="359617" y="4343554"/>
                </a:lnTo>
                <a:lnTo>
                  <a:pt x="358555" y="4331174"/>
                </a:lnTo>
                <a:cubicBezTo>
                  <a:pt x="358565" y="4329506"/>
                  <a:pt x="359346" y="4330703"/>
                  <a:pt x="360668" y="4333943"/>
                </a:cubicBezTo>
                <a:lnTo>
                  <a:pt x="362423" y="4338859"/>
                </a:lnTo>
                <a:lnTo>
                  <a:pt x="370820" y="4324815"/>
                </a:lnTo>
                <a:lnTo>
                  <a:pt x="377768" y="4314004"/>
                </a:lnTo>
                <a:lnTo>
                  <a:pt x="374404" y="4303326"/>
                </a:lnTo>
                <a:lnTo>
                  <a:pt x="361241" y="4322103"/>
                </a:lnTo>
                <a:close/>
                <a:moveTo>
                  <a:pt x="314414" y="4428577"/>
                </a:moveTo>
                <a:lnTo>
                  <a:pt x="314981" y="4428828"/>
                </a:lnTo>
                <a:lnTo>
                  <a:pt x="318297" y="4422807"/>
                </a:lnTo>
                <a:close/>
                <a:moveTo>
                  <a:pt x="1265763" y="1407815"/>
                </a:moveTo>
                <a:lnTo>
                  <a:pt x="1273373" y="1413578"/>
                </a:lnTo>
                <a:lnTo>
                  <a:pt x="1280176" y="1417379"/>
                </a:lnTo>
                <a:lnTo>
                  <a:pt x="1284015" y="1413371"/>
                </a:lnTo>
                <a:lnTo>
                  <a:pt x="1278729" y="1397105"/>
                </a:lnTo>
                <a:lnTo>
                  <a:pt x="1273480" y="1399882"/>
                </a:lnTo>
                <a:close/>
                <a:moveTo>
                  <a:pt x="713477" y="3159738"/>
                </a:moveTo>
                <a:lnTo>
                  <a:pt x="714670" y="3158905"/>
                </a:lnTo>
                <a:lnTo>
                  <a:pt x="720616" y="3158492"/>
                </a:lnTo>
                <a:lnTo>
                  <a:pt x="717570" y="3153063"/>
                </a:lnTo>
                <a:close/>
                <a:moveTo>
                  <a:pt x="981726" y="2305418"/>
                </a:moveTo>
                <a:lnTo>
                  <a:pt x="983709" y="2313066"/>
                </a:lnTo>
                <a:lnTo>
                  <a:pt x="986146" y="2306913"/>
                </a:lnTo>
                <a:lnTo>
                  <a:pt x="988403" y="2304470"/>
                </a:lnTo>
                <a:lnTo>
                  <a:pt x="984374" y="2303389"/>
                </a:lnTo>
                <a:close/>
                <a:moveTo>
                  <a:pt x="874102" y="2646197"/>
                </a:moveTo>
                <a:lnTo>
                  <a:pt x="879988" y="2661405"/>
                </a:lnTo>
                <a:lnTo>
                  <a:pt x="891068" y="2692155"/>
                </a:lnTo>
                <a:lnTo>
                  <a:pt x="898755" y="2686521"/>
                </a:lnTo>
                <a:lnTo>
                  <a:pt x="907573" y="2681611"/>
                </a:lnTo>
                <a:lnTo>
                  <a:pt x="906580" y="2679004"/>
                </a:lnTo>
                <a:lnTo>
                  <a:pt x="905668" y="2677038"/>
                </a:lnTo>
                <a:lnTo>
                  <a:pt x="901456" y="2679157"/>
                </a:lnTo>
                <a:lnTo>
                  <a:pt x="903849" y="2673116"/>
                </a:lnTo>
                <a:lnTo>
                  <a:pt x="890310" y="2643930"/>
                </a:lnTo>
                <a:lnTo>
                  <a:pt x="884262" y="2637080"/>
                </a:lnTo>
                <a:lnTo>
                  <a:pt x="875888" y="2644411"/>
                </a:lnTo>
                <a:close/>
                <a:moveTo>
                  <a:pt x="628162" y="3425602"/>
                </a:moveTo>
                <a:lnTo>
                  <a:pt x="627689" y="3454412"/>
                </a:lnTo>
                <a:lnTo>
                  <a:pt x="631384" y="3466545"/>
                </a:lnTo>
                <a:lnTo>
                  <a:pt x="627854" y="3484343"/>
                </a:lnTo>
                <a:lnTo>
                  <a:pt x="663470" y="3453109"/>
                </a:lnTo>
                <a:close/>
                <a:moveTo>
                  <a:pt x="1619888" y="276629"/>
                </a:moveTo>
                <a:lnTo>
                  <a:pt x="1624592" y="283166"/>
                </a:lnTo>
                <a:lnTo>
                  <a:pt x="1626125" y="285183"/>
                </a:lnTo>
                <a:lnTo>
                  <a:pt x="1627774" y="278146"/>
                </a:lnTo>
                <a:lnTo>
                  <a:pt x="1622488" y="275368"/>
                </a:lnTo>
                <a:close/>
                <a:moveTo>
                  <a:pt x="835374" y="2766457"/>
                </a:moveTo>
                <a:lnTo>
                  <a:pt x="835050" y="2773060"/>
                </a:lnTo>
                <a:lnTo>
                  <a:pt x="842511" y="2778706"/>
                </a:lnTo>
                <a:lnTo>
                  <a:pt x="848776" y="2774878"/>
                </a:lnTo>
                <a:lnTo>
                  <a:pt x="844160" y="2772723"/>
                </a:lnTo>
                <a:close/>
                <a:moveTo>
                  <a:pt x="1260940" y="1415249"/>
                </a:moveTo>
                <a:lnTo>
                  <a:pt x="1267592" y="1419780"/>
                </a:lnTo>
                <a:lnTo>
                  <a:pt x="1268533" y="1420662"/>
                </a:lnTo>
                <a:lnTo>
                  <a:pt x="1274766" y="1423333"/>
                </a:lnTo>
                <a:lnTo>
                  <a:pt x="1274999" y="1423071"/>
                </a:lnTo>
                <a:lnTo>
                  <a:pt x="1261728" y="1413607"/>
                </a:lnTo>
                <a:close/>
                <a:moveTo>
                  <a:pt x="1340103" y="1163133"/>
                </a:moveTo>
                <a:lnTo>
                  <a:pt x="1342060" y="1167020"/>
                </a:lnTo>
                <a:lnTo>
                  <a:pt x="1347582" y="1160414"/>
                </a:lnTo>
                <a:lnTo>
                  <a:pt x="1347871" y="1159067"/>
                </a:lnTo>
                <a:lnTo>
                  <a:pt x="1348159" y="1158061"/>
                </a:lnTo>
                <a:close/>
                <a:moveTo>
                  <a:pt x="1593092" y="358800"/>
                </a:moveTo>
                <a:lnTo>
                  <a:pt x="1592800" y="365565"/>
                </a:lnTo>
                <a:lnTo>
                  <a:pt x="1595599" y="364661"/>
                </a:lnTo>
                <a:lnTo>
                  <a:pt x="1597891" y="361820"/>
                </a:lnTo>
                <a:lnTo>
                  <a:pt x="1594195" y="359566"/>
                </a:lnTo>
                <a:close/>
                <a:moveTo>
                  <a:pt x="1030843" y="2142227"/>
                </a:moveTo>
                <a:lnTo>
                  <a:pt x="1032475" y="2148518"/>
                </a:lnTo>
                <a:lnTo>
                  <a:pt x="1035192" y="2143578"/>
                </a:lnTo>
                <a:lnTo>
                  <a:pt x="1035297" y="2143423"/>
                </a:lnTo>
                <a:close/>
                <a:moveTo>
                  <a:pt x="572870" y="3595246"/>
                </a:moveTo>
                <a:lnTo>
                  <a:pt x="571694" y="3601811"/>
                </a:lnTo>
                <a:lnTo>
                  <a:pt x="592291" y="3621209"/>
                </a:lnTo>
                <a:close/>
                <a:moveTo>
                  <a:pt x="637465" y="3390046"/>
                </a:moveTo>
                <a:lnTo>
                  <a:pt x="646191" y="3399127"/>
                </a:lnTo>
                <a:lnTo>
                  <a:pt x="642136" y="3389278"/>
                </a:lnTo>
                <a:close/>
                <a:moveTo>
                  <a:pt x="804021" y="2860690"/>
                </a:moveTo>
                <a:lnTo>
                  <a:pt x="810442" y="2864278"/>
                </a:lnTo>
                <a:lnTo>
                  <a:pt x="810699" y="2858716"/>
                </a:lnTo>
                <a:close/>
                <a:moveTo>
                  <a:pt x="276180" y="4535297"/>
                </a:moveTo>
                <a:lnTo>
                  <a:pt x="277222" y="4542497"/>
                </a:lnTo>
                <a:lnTo>
                  <a:pt x="281660" y="4543720"/>
                </a:lnTo>
                <a:lnTo>
                  <a:pt x="290449" y="4535676"/>
                </a:lnTo>
                <a:lnTo>
                  <a:pt x="284541" y="4524418"/>
                </a:lnTo>
                <a:lnTo>
                  <a:pt x="283696" y="4523962"/>
                </a:lnTo>
                <a:close/>
                <a:moveTo>
                  <a:pt x="1045023" y="2094505"/>
                </a:moveTo>
                <a:lnTo>
                  <a:pt x="1047963" y="2106126"/>
                </a:lnTo>
                <a:lnTo>
                  <a:pt x="1049696" y="2091088"/>
                </a:lnTo>
                <a:close/>
                <a:moveTo>
                  <a:pt x="692114" y="3213036"/>
                </a:moveTo>
                <a:lnTo>
                  <a:pt x="739474" y="3193637"/>
                </a:lnTo>
                <a:lnTo>
                  <a:pt x="739294" y="3189136"/>
                </a:lnTo>
                <a:lnTo>
                  <a:pt x="730487" y="3175592"/>
                </a:lnTo>
                <a:lnTo>
                  <a:pt x="723023" y="3176194"/>
                </a:lnTo>
                <a:lnTo>
                  <a:pt x="711318" y="3187905"/>
                </a:lnTo>
                <a:cubicBezTo>
                  <a:pt x="701749" y="3197390"/>
                  <a:pt x="695944" y="3202908"/>
                  <a:pt x="696694" y="3201532"/>
                </a:cubicBezTo>
                <a:cubicBezTo>
                  <a:pt x="697444" y="3200156"/>
                  <a:pt x="704083" y="3191879"/>
                  <a:pt x="714318" y="3179632"/>
                </a:cubicBezTo>
                <a:lnTo>
                  <a:pt x="716831" y="3176665"/>
                </a:lnTo>
                <a:lnTo>
                  <a:pt x="706067" y="3176298"/>
                </a:lnTo>
                <a:lnTo>
                  <a:pt x="704907" y="3178953"/>
                </a:lnTo>
                <a:cubicBezTo>
                  <a:pt x="702059" y="3186095"/>
                  <a:pt x="699087" y="3194007"/>
                  <a:pt x="696242" y="3201730"/>
                </a:cubicBezTo>
                <a:close/>
                <a:moveTo>
                  <a:pt x="1462800" y="764785"/>
                </a:moveTo>
                <a:lnTo>
                  <a:pt x="1461489" y="774576"/>
                </a:lnTo>
                <a:lnTo>
                  <a:pt x="1474447" y="793186"/>
                </a:lnTo>
                <a:cubicBezTo>
                  <a:pt x="1486056" y="811737"/>
                  <a:pt x="1480667" y="826195"/>
                  <a:pt x="1465944" y="812520"/>
                </a:cubicBezTo>
                <a:lnTo>
                  <a:pt x="1458750" y="802493"/>
                </a:lnTo>
                <a:lnTo>
                  <a:pt x="1459318" y="828735"/>
                </a:lnTo>
                <a:cubicBezTo>
                  <a:pt x="1459855" y="849334"/>
                  <a:pt x="1460566" y="874162"/>
                  <a:pt x="1460985" y="893422"/>
                </a:cubicBezTo>
                <a:lnTo>
                  <a:pt x="1461333" y="916141"/>
                </a:lnTo>
                <a:lnTo>
                  <a:pt x="1466728" y="927585"/>
                </a:lnTo>
                <a:lnTo>
                  <a:pt x="1471968" y="927220"/>
                </a:lnTo>
                <a:lnTo>
                  <a:pt x="1474442" y="918541"/>
                </a:lnTo>
                <a:cubicBezTo>
                  <a:pt x="1477260" y="909445"/>
                  <a:pt x="1479509" y="902782"/>
                  <a:pt x="1480367" y="900381"/>
                </a:cubicBezTo>
                <a:cubicBezTo>
                  <a:pt x="1482082" y="895583"/>
                  <a:pt x="1481864" y="905325"/>
                  <a:pt x="1480847" y="918740"/>
                </a:cubicBezTo>
                <a:lnTo>
                  <a:pt x="1480598" y="921445"/>
                </a:lnTo>
                <a:lnTo>
                  <a:pt x="1488926" y="916357"/>
                </a:lnTo>
                <a:lnTo>
                  <a:pt x="1488175" y="914404"/>
                </a:lnTo>
                <a:cubicBezTo>
                  <a:pt x="1485820" y="899937"/>
                  <a:pt x="1491069" y="873252"/>
                  <a:pt x="1497333" y="848982"/>
                </a:cubicBezTo>
                <a:lnTo>
                  <a:pt x="1497620" y="847977"/>
                </a:lnTo>
                <a:lnTo>
                  <a:pt x="1486475" y="854993"/>
                </a:lnTo>
                <a:cubicBezTo>
                  <a:pt x="1479147" y="859639"/>
                  <a:pt x="1473899" y="862676"/>
                  <a:pt x="1472206" y="862173"/>
                </a:cubicBezTo>
                <a:cubicBezTo>
                  <a:pt x="1468824" y="861168"/>
                  <a:pt x="1478017" y="849815"/>
                  <a:pt x="1490426" y="837858"/>
                </a:cubicBezTo>
                <a:lnTo>
                  <a:pt x="1503803" y="826283"/>
                </a:lnTo>
                <a:lnTo>
                  <a:pt x="1506672" y="816220"/>
                </a:lnTo>
                <a:cubicBezTo>
                  <a:pt x="1509491" y="807123"/>
                  <a:pt x="1511740" y="800461"/>
                  <a:pt x="1512598" y="798062"/>
                </a:cubicBezTo>
                <a:cubicBezTo>
                  <a:pt x="1513456" y="795662"/>
                  <a:pt x="1513830" y="796897"/>
                  <a:pt x="1513862" y="800409"/>
                </a:cubicBezTo>
                <a:lnTo>
                  <a:pt x="1513219" y="813529"/>
                </a:lnTo>
                <a:lnTo>
                  <a:pt x="1514098" y="815308"/>
                </a:lnTo>
                <a:lnTo>
                  <a:pt x="1514519" y="818089"/>
                </a:lnTo>
                <a:lnTo>
                  <a:pt x="1527930" y="809899"/>
                </a:lnTo>
                <a:lnTo>
                  <a:pt x="1541661" y="806108"/>
                </a:lnTo>
                <a:lnTo>
                  <a:pt x="1541036" y="764886"/>
                </a:lnTo>
                <a:lnTo>
                  <a:pt x="1541587" y="753491"/>
                </a:lnTo>
                <a:lnTo>
                  <a:pt x="1529903" y="752696"/>
                </a:lnTo>
                <a:cubicBezTo>
                  <a:pt x="1518736" y="751936"/>
                  <a:pt x="1507737" y="751176"/>
                  <a:pt x="1498129" y="750476"/>
                </a:cubicBezTo>
                <a:lnTo>
                  <a:pt x="1478550" y="748921"/>
                </a:lnTo>
                <a:close/>
                <a:moveTo>
                  <a:pt x="1390591" y="993471"/>
                </a:moveTo>
                <a:lnTo>
                  <a:pt x="1390659" y="996150"/>
                </a:lnTo>
                <a:lnTo>
                  <a:pt x="1391008" y="1018869"/>
                </a:lnTo>
                <a:lnTo>
                  <a:pt x="1394616" y="1026524"/>
                </a:lnTo>
                <a:lnTo>
                  <a:pt x="1395322" y="1019950"/>
                </a:lnTo>
                <a:lnTo>
                  <a:pt x="1398329" y="1034399"/>
                </a:lnTo>
                <a:lnTo>
                  <a:pt x="1401171" y="1040430"/>
                </a:lnTo>
                <a:lnTo>
                  <a:pt x="1404709" y="1048174"/>
                </a:lnTo>
                <a:lnTo>
                  <a:pt x="1415327" y="1042969"/>
                </a:lnTo>
                <a:lnTo>
                  <a:pt x="1428275" y="1020429"/>
                </a:lnTo>
                <a:lnTo>
                  <a:pt x="1420710" y="1017672"/>
                </a:lnTo>
                <a:cubicBezTo>
                  <a:pt x="1413661" y="1015958"/>
                  <a:pt x="1407212" y="1015380"/>
                  <a:pt x="1401923" y="1011379"/>
                </a:cubicBezTo>
                <a:close/>
                <a:moveTo>
                  <a:pt x="1307940" y="1255370"/>
                </a:moveTo>
                <a:lnTo>
                  <a:pt x="1309777" y="1262453"/>
                </a:lnTo>
                <a:lnTo>
                  <a:pt x="1309910" y="1262476"/>
                </a:lnTo>
                <a:lnTo>
                  <a:pt x="1310301" y="1262749"/>
                </a:lnTo>
                <a:lnTo>
                  <a:pt x="1313701" y="1258620"/>
                </a:lnTo>
                <a:lnTo>
                  <a:pt x="1316213" y="1255653"/>
                </a:lnTo>
                <a:close/>
                <a:moveTo>
                  <a:pt x="1238146" y="1475041"/>
                </a:moveTo>
                <a:lnTo>
                  <a:pt x="1242301" y="1482529"/>
                </a:lnTo>
                <a:lnTo>
                  <a:pt x="1266125" y="1481824"/>
                </a:lnTo>
                <a:cubicBezTo>
                  <a:pt x="1276673" y="1479583"/>
                  <a:pt x="1287937" y="1476650"/>
                  <a:pt x="1299112" y="1472501"/>
                </a:cubicBezTo>
                <a:lnTo>
                  <a:pt x="1302377" y="1470826"/>
                </a:lnTo>
                <a:lnTo>
                  <a:pt x="1300663" y="1464377"/>
                </a:lnTo>
                <a:lnTo>
                  <a:pt x="1298293" y="1464906"/>
                </a:lnTo>
                <a:cubicBezTo>
                  <a:pt x="1294855" y="1465230"/>
                  <a:pt x="1292724" y="1464806"/>
                  <a:pt x="1292904" y="1463370"/>
                </a:cubicBezTo>
                <a:cubicBezTo>
                  <a:pt x="1293041" y="1462292"/>
                  <a:pt x="1294895" y="1460197"/>
                  <a:pt x="1297811" y="1457445"/>
                </a:cubicBezTo>
                <a:lnTo>
                  <a:pt x="1298335" y="1456988"/>
                </a:lnTo>
                <a:lnTo>
                  <a:pt x="1295781" y="1449578"/>
                </a:lnTo>
                <a:lnTo>
                  <a:pt x="1293313" y="1441981"/>
                </a:lnTo>
                <a:lnTo>
                  <a:pt x="1280169" y="1438387"/>
                </a:lnTo>
                <a:lnTo>
                  <a:pt x="1281790" y="1452601"/>
                </a:lnTo>
                <a:cubicBezTo>
                  <a:pt x="1279532" y="1459043"/>
                  <a:pt x="1274862" y="1463320"/>
                  <a:pt x="1269814" y="1461427"/>
                </a:cubicBezTo>
                <a:cubicBezTo>
                  <a:pt x="1267290" y="1460483"/>
                  <a:pt x="1263898" y="1458097"/>
                  <a:pt x="1259964" y="1454694"/>
                </a:cubicBezTo>
                <a:lnTo>
                  <a:pt x="1259069" y="1453819"/>
                </a:lnTo>
                <a:lnTo>
                  <a:pt x="1238843" y="1474335"/>
                </a:lnTo>
                <a:close/>
                <a:moveTo>
                  <a:pt x="682683" y="3238198"/>
                </a:moveTo>
                <a:lnTo>
                  <a:pt x="694271" y="3238010"/>
                </a:lnTo>
                <a:lnTo>
                  <a:pt x="710421" y="3238279"/>
                </a:lnTo>
                <a:lnTo>
                  <a:pt x="710581" y="3237360"/>
                </a:lnTo>
                <a:lnTo>
                  <a:pt x="717948" y="3228019"/>
                </a:lnTo>
                <a:lnTo>
                  <a:pt x="713888" y="3226862"/>
                </a:lnTo>
                <a:cubicBezTo>
                  <a:pt x="714158" y="3224708"/>
                  <a:pt x="721309" y="3218476"/>
                  <a:pt x="730062" y="3211084"/>
                </a:cubicBezTo>
                <a:lnTo>
                  <a:pt x="736927" y="3205029"/>
                </a:lnTo>
                <a:lnTo>
                  <a:pt x="730850" y="3207251"/>
                </a:lnTo>
                <a:lnTo>
                  <a:pt x="688555" y="3222784"/>
                </a:lnTo>
                <a:lnTo>
                  <a:pt x="688338" y="3223380"/>
                </a:lnTo>
                <a:cubicBezTo>
                  <a:pt x="685998" y="3229771"/>
                  <a:pt x="684036" y="3235018"/>
                  <a:pt x="682702" y="3238162"/>
                </a:cubicBezTo>
                <a:close/>
                <a:moveTo>
                  <a:pt x="831755" y="2763874"/>
                </a:moveTo>
                <a:lnTo>
                  <a:pt x="832146" y="2768835"/>
                </a:lnTo>
                <a:lnTo>
                  <a:pt x="833385" y="2765037"/>
                </a:lnTo>
                <a:close/>
                <a:moveTo>
                  <a:pt x="833568" y="2756823"/>
                </a:moveTo>
                <a:lnTo>
                  <a:pt x="833814" y="2757008"/>
                </a:lnTo>
                <a:cubicBezTo>
                  <a:pt x="838209" y="2759803"/>
                  <a:pt x="844284" y="2763139"/>
                  <a:pt x="851112" y="2766674"/>
                </a:cubicBezTo>
                <a:lnTo>
                  <a:pt x="860562" y="2771377"/>
                </a:lnTo>
                <a:lnTo>
                  <a:pt x="863249" y="2770636"/>
                </a:lnTo>
                <a:lnTo>
                  <a:pt x="863041" y="2756945"/>
                </a:lnTo>
                <a:lnTo>
                  <a:pt x="858081" y="2746250"/>
                </a:lnTo>
                <a:lnTo>
                  <a:pt x="852320" y="2739730"/>
                </a:lnTo>
                <a:lnTo>
                  <a:pt x="842238" y="2749440"/>
                </a:lnTo>
                <a:lnTo>
                  <a:pt x="838228" y="2752162"/>
                </a:lnTo>
                <a:close/>
                <a:moveTo>
                  <a:pt x="798674" y="2865588"/>
                </a:moveTo>
                <a:lnTo>
                  <a:pt x="794861" y="2888207"/>
                </a:lnTo>
                <a:lnTo>
                  <a:pt x="797047" y="2890012"/>
                </a:lnTo>
                <a:lnTo>
                  <a:pt x="801932" y="2884166"/>
                </a:lnTo>
                <a:lnTo>
                  <a:pt x="802902" y="2883318"/>
                </a:lnTo>
                <a:lnTo>
                  <a:pt x="808714" y="2872750"/>
                </a:lnTo>
                <a:close/>
                <a:moveTo>
                  <a:pt x="1090639" y="1937377"/>
                </a:moveTo>
                <a:lnTo>
                  <a:pt x="1094583" y="1957960"/>
                </a:lnTo>
                <a:lnTo>
                  <a:pt x="1096635" y="1966080"/>
                </a:lnTo>
                <a:lnTo>
                  <a:pt x="1098955" y="1962619"/>
                </a:lnTo>
                <a:cubicBezTo>
                  <a:pt x="1102851" y="1957282"/>
                  <a:pt x="1105750" y="1953731"/>
                  <a:pt x="1106864" y="1952626"/>
                </a:cubicBezTo>
                <a:cubicBezTo>
                  <a:pt x="1107979" y="1951521"/>
                  <a:pt x="1107633" y="1953626"/>
                  <a:pt x="1106373" y="1957711"/>
                </a:cubicBezTo>
                <a:lnTo>
                  <a:pt x="1101248" y="1972247"/>
                </a:lnTo>
                <a:lnTo>
                  <a:pt x="1116546" y="1964408"/>
                </a:lnTo>
                <a:lnTo>
                  <a:pt x="1116817" y="1963271"/>
                </a:lnTo>
                <a:lnTo>
                  <a:pt x="1119184" y="1956083"/>
                </a:lnTo>
                <a:lnTo>
                  <a:pt x="1119716" y="1944610"/>
                </a:lnTo>
                <a:lnTo>
                  <a:pt x="1106141" y="1949360"/>
                </a:lnTo>
                <a:cubicBezTo>
                  <a:pt x="1099401" y="1950868"/>
                  <a:pt x="1094471" y="1950991"/>
                  <a:pt x="1094741" y="1948838"/>
                </a:cubicBezTo>
                <a:cubicBezTo>
                  <a:pt x="1095013" y="1946684"/>
                  <a:pt x="1102162" y="1940452"/>
                  <a:pt x="1110915" y="1933059"/>
                </a:cubicBezTo>
                <a:lnTo>
                  <a:pt x="1122997" y="1922405"/>
                </a:lnTo>
                <a:lnTo>
                  <a:pt x="1122997" y="1922404"/>
                </a:lnTo>
                <a:lnTo>
                  <a:pt x="1122260" y="1920813"/>
                </a:lnTo>
                <a:lnTo>
                  <a:pt x="1119590" y="1917607"/>
                </a:lnTo>
                <a:lnTo>
                  <a:pt x="1118088" y="1917259"/>
                </a:lnTo>
                <a:lnTo>
                  <a:pt x="1102890" y="1928419"/>
                </a:lnTo>
                <a:close/>
                <a:moveTo>
                  <a:pt x="1185680" y="1633588"/>
                </a:moveTo>
                <a:lnTo>
                  <a:pt x="1198206" y="1629615"/>
                </a:lnTo>
                <a:lnTo>
                  <a:pt x="1194684" y="1625627"/>
                </a:lnTo>
                <a:lnTo>
                  <a:pt x="1186310" y="1632957"/>
                </a:lnTo>
                <a:close/>
                <a:moveTo>
                  <a:pt x="307700" y="4420468"/>
                </a:moveTo>
                <a:lnTo>
                  <a:pt x="310861" y="4427068"/>
                </a:lnTo>
                <a:lnTo>
                  <a:pt x="310995" y="4427065"/>
                </a:lnTo>
                <a:lnTo>
                  <a:pt x="311432" y="4427258"/>
                </a:lnTo>
                <a:lnTo>
                  <a:pt x="313977" y="4422555"/>
                </a:lnTo>
                <a:lnTo>
                  <a:pt x="315875" y="4419161"/>
                </a:lnTo>
                <a:close/>
                <a:moveTo>
                  <a:pt x="971432" y="2313310"/>
                </a:moveTo>
                <a:lnTo>
                  <a:pt x="983205" y="2333734"/>
                </a:lnTo>
                <a:lnTo>
                  <a:pt x="983662" y="2334640"/>
                </a:lnTo>
                <a:lnTo>
                  <a:pt x="975674" y="2310058"/>
                </a:lnTo>
                <a:close/>
                <a:moveTo>
                  <a:pt x="1566428" y="421247"/>
                </a:moveTo>
                <a:lnTo>
                  <a:pt x="1569697" y="432080"/>
                </a:lnTo>
                <a:lnTo>
                  <a:pt x="1585446" y="424702"/>
                </a:lnTo>
                <a:lnTo>
                  <a:pt x="1580549" y="410189"/>
                </a:lnTo>
                <a:lnTo>
                  <a:pt x="1579498" y="405346"/>
                </a:lnTo>
                <a:close/>
                <a:moveTo>
                  <a:pt x="757181" y="2990150"/>
                </a:moveTo>
                <a:lnTo>
                  <a:pt x="756770" y="3017498"/>
                </a:lnTo>
                <a:lnTo>
                  <a:pt x="756958" y="3018222"/>
                </a:lnTo>
                <a:lnTo>
                  <a:pt x="757530" y="3018497"/>
                </a:lnTo>
                <a:lnTo>
                  <a:pt x="771299" y="3025360"/>
                </a:lnTo>
                <a:lnTo>
                  <a:pt x="771790" y="3024750"/>
                </a:lnTo>
                <a:lnTo>
                  <a:pt x="772672" y="3014026"/>
                </a:lnTo>
                <a:lnTo>
                  <a:pt x="773595" y="3006012"/>
                </a:lnTo>
                <a:lnTo>
                  <a:pt x="771353" y="2998295"/>
                </a:lnTo>
                <a:lnTo>
                  <a:pt x="774759" y="2995912"/>
                </a:lnTo>
                <a:lnTo>
                  <a:pt x="776653" y="2979494"/>
                </a:lnTo>
                <a:lnTo>
                  <a:pt x="769862" y="2983769"/>
                </a:lnTo>
                <a:close/>
                <a:moveTo>
                  <a:pt x="359933" y="4249694"/>
                </a:moveTo>
                <a:lnTo>
                  <a:pt x="360332" y="4253824"/>
                </a:lnTo>
                <a:lnTo>
                  <a:pt x="357853" y="4270660"/>
                </a:lnTo>
                <a:lnTo>
                  <a:pt x="363738" y="4267730"/>
                </a:lnTo>
                <a:close/>
                <a:moveTo>
                  <a:pt x="264014" y="4553644"/>
                </a:moveTo>
                <a:lnTo>
                  <a:pt x="268234" y="4558659"/>
                </a:lnTo>
                <a:lnTo>
                  <a:pt x="270307" y="4556014"/>
                </a:lnTo>
                <a:lnTo>
                  <a:pt x="270889" y="4549185"/>
                </a:lnTo>
                <a:lnTo>
                  <a:pt x="267528" y="4548347"/>
                </a:lnTo>
                <a:lnTo>
                  <a:pt x="264563" y="4552818"/>
                </a:lnTo>
                <a:close/>
                <a:moveTo>
                  <a:pt x="802072" y="2845432"/>
                </a:moveTo>
                <a:lnTo>
                  <a:pt x="801337" y="2849791"/>
                </a:lnTo>
                <a:lnTo>
                  <a:pt x="803714" y="2848903"/>
                </a:lnTo>
                <a:lnTo>
                  <a:pt x="807417" y="2847690"/>
                </a:lnTo>
                <a:lnTo>
                  <a:pt x="802261" y="2845332"/>
                </a:lnTo>
                <a:close/>
                <a:moveTo>
                  <a:pt x="1122173" y="1828858"/>
                </a:moveTo>
                <a:lnTo>
                  <a:pt x="1122946" y="1831857"/>
                </a:lnTo>
                <a:lnTo>
                  <a:pt x="1123770" y="1828014"/>
                </a:lnTo>
                <a:close/>
                <a:moveTo>
                  <a:pt x="843553" y="2712018"/>
                </a:moveTo>
                <a:lnTo>
                  <a:pt x="849041" y="2715847"/>
                </a:lnTo>
                <a:lnTo>
                  <a:pt x="856350" y="2715734"/>
                </a:lnTo>
                <a:lnTo>
                  <a:pt x="858041" y="2717098"/>
                </a:lnTo>
                <a:lnTo>
                  <a:pt x="861660" y="2713712"/>
                </a:lnTo>
                <a:lnTo>
                  <a:pt x="863090" y="2712664"/>
                </a:lnTo>
                <a:lnTo>
                  <a:pt x="856524" y="2687949"/>
                </a:lnTo>
                <a:lnTo>
                  <a:pt x="854679" y="2679636"/>
                </a:lnTo>
                <a:lnTo>
                  <a:pt x="854426" y="2682251"/>
                </a:lnTo>
                <a:cubicBezTo>
                  <a:pt x="853166" y="2686336"/>
                  <a:pt x="850992" y="2692399"/>
                  <a:pt x="848447" y="2699208"/>
                </a:cubicBezTo>
                <a:close/>
                <a:moveTo>
                  <a:pt x="1230520" y="1482743"/>
                </a:moveTo>
                <a:lnTo>
                  <a:pt x="1232077" y="1482831"/>
                </a:lnTo>
                <a:lnTo>
                  <a:pt x="1234804" y="1482751"/>
                </a:lnTo>
                <a:lnTo>
                  <a:pt x="1233601" y="1479631"/>
                </a:lnTo>
                <a:close/>
                <a:moveTo>
                  <a:pt x="1050395" y="2053392"/>
                </a:moveTo>
                <a:lnTo>
                  <a:pt x="1047954" y="2067872"/>
                </a:lnTo>
                <a:lnTo>
                  <a:pt x="1046411" y="2076478"/>
                </a:lnTo>
                <a:lnTo>
                  <a:pt x="1052398" y="2073011"/>
                </a:lnTo>
                <a:lnTo>
                  <a:pt x="1054860" y="2059782"/>
                </a:lnTo>
                <a:lnTo>
                  <a:pt x="1052092" y="2052521"/>
                </a:lnTo>
                <a:close/>
                <a:moveTo>
                  <a:pt x="1556491" y="446549"/>
                </a:moveTo>
                <a:lnTo>
                  <a:pt x="1562295" y="452464"/>
                </a:lnTo>
                <a:lnTo>
                  <a:pt x="1569406" y="456501"/>
                </a:lnTo>
                <a:lnTo>
                  <a:pt x="1565437" y="445863"/>
                </a:lnTo>
                <a:lnTo>
                  <a:pt x="1564509" y="443239"/>
                </a:lnTo>
                <a:close/>
                <a:moveTo>
                  <a:pt x="1560790" y="432727"/>
                </a:moveTo>
                <a:lnTo>
                  <a:pt x="1559586" y="436918"/>
                </a:lnTo>
                <a:lnTo>
                  <a:pt x="1561877" y="435797"/>
                </a:lnTo>
                <a:close/>
                <a:moveTo>
                  <a:pt x="1114443" y="1849236"/>
                </a:moveTo>
                <a:lnTo>
                  <a:pt x="1118418" y="1851457"/>
                </a:lnTo>
                <a:lnTo>
                  <a:pt x="1117486" y="1848337"/>
                </a:lnTo>
                <a:close/>
                <a:moveTo>
                  <a:pt x="888195" y="2566801"/>
                </a:moveTo>
                <a:lnTo>
                  <a:pt x="887601" y="2570323"/>
                </a:lnTo>
                <a:lnTo>
                  <a:pt x="883590" y="2592689"/>
                </a:lnTo>
                <a:lnTo>
                  <a:pt x="889387" y="2615604"/>
                </a:lnTo>
                <a:lnTo>
                  <a:pt x="893890" y="2611391"/>
                </a:lnTo>
                <a:cubicBezTo>
                  <a:pt x="905097" y="2601725"/>
                  <a:pt x="917921" y="2592556"/>
                  <a:pt x="930985" y="2584201"/>
                </a:cubicBezTo>
                <a:lnTo>
                  <a:pt x="953279" y="2571292"/>
                </a:lnTo>
                <a:lnTo>
                  <a:pt x="953266" y="2571290"/>
                </a:lnTo>
                <a:cubicBezTo>
                  <a:pt x="932708" y="2569879"/>
                  <a:pt x="907925" y="2568242"/>
                  <a:pt x="888711" y="2566842"/>
                </a:cubicBezTo>
                <a:close/>
                <a:moveTo>
                  <a:pt x="1642723" y="171231"/>
                </a:moveTo>
                <a:lnTo>
                  <a:pt x="1648390" y="175726"/>
                </a:lnTo>
                <a:lnTo>
                  <a:pt x="1648286" y="171619"/>
                </a:lnTo>
                <a:close/>
                <a:moveTo>
                  <a:pt x="1553053" y="454307"/>
                </a:moveTo>
                <a:lnTo>
                  <a:pt x="1553312" y="456748"/>
                </a:lnTo>
                <a:lnTo>
                  <a:pt x="1563805" y="460836"/>
                </a:lnTo>
                <a:close/>
                <a:moveTo>
                  <a:pt x="1272401" y="1344388"/>
                </a:moveTo>
                <a:lnTo>
                  <a:pt x="1283005" y="1352717"/>
                </a:lnTo>
                <a:lnTo>
                  <a:pt x="1282848" y="1342371"/>
                </a:lnTo>
                <a:lnTo>
                  <a:pt x="1273241" y="1343537"/>
                </a:lnTo>
                <a:close/>
                <a:moveTo>
                  <a:pt x="976266" y="2284365"/>
                </a:moveTo>
                <a:lnTo>
                  <a:pt x="979388" y="2296408"/>
                </a:lnTo>
                <a:lnTo>
                  <a:pt x="979961" y="2296682"/>
                </a:lnTo>
                <a:lnTo>
                  <a:pt x="983316" y="2298354"/>
                </a:lnTo>
                <a:lnTo>
                  <a:pt x="994992" y="2293516"/>
                </a:lnTo>
                <a:cubicBezTo>
                  <a:pt x="997084" y="2292878"/>
                  <a:pt x="994999" y="2295003"/>
                  <a:pt x="990328" y="2298824"/>
                </a:cubicBezTo>
                <a:lnTo>
                  <a:pt x="987936" y="2300658"/>
                </a:lnTo>
                <a:lnTo>
                  <a:pt x="990668" y="2302019"/>
                </a:lnTo>
                <a:lnTo>
                  <a:pt x="994650" y="2297710"/>
                </a:lnTo>
                <a:lnTo>
                  <a:pt x="995101" y="2292211"/>
                </a:lnTo>
                <a:lnTo>
                  <a:pt x="997586" y="2270663"/>
                </a:lnTo>
                <a:lnTo>
                  <a:pt x="985424" y="2278419"/>
                </a:lnTo>
                <a:close/>
                <a:moveTo>
                  <a:pt x="1240450" y="1445348"/>
                </a:moveTo>
                <a:lnTo>
                  <a:pt x="1236544" y="1458183"/>
                </a:lnTo>
                <a:lnTo>
                  <a:pt x="1236405" y="1466359"/>
                </a:lnTo>
                <a:lnTo>
                  <a:pt x="1243842" y="1457780"/>
                </a:lnTo>
                <a:lnTo>
                  <a:pt x="1252859" y="1447735"/>
                </a:lnTo>
                <a:lnTo>
                  <a:pt x="1246863" y="1441862"/>
                </a:lnTo>
                <a:lnTo>
                  <a:pt x="1246460" y="1441376"/>
                </a:lnTo>
                <a:close/>
                <a:moveTo>
                  <a:pt x="1146335" y="1743023"/>
                </a:moveTo>
                <a:lnTo>
                  <a:pt x="1149485" y="1748487"/>
                </a:lnTo>
                <a:lnTo>
                  <a:pt x="1161535" y="1755220"/>
                </a:lnTo>
                <a:lnTo>
                  <a:pt x="1170985" y="1759922"/>
                </a:lnTo>
                <a:lnTo>
                  <a:pt x="1173671" y="1759181"/>
                </a:lnTo>
                <a:lnTo>
                  <a:pt x="1173462" y="1745490"/>
                </a:lnTo>
                <a:lnTo>
                  <a:pt x="1168503" y="1734797"/>
                </a:lnTo>
                <a:lnTo>
                  <a:pt x="1162453" y="1727948"/>
                </a:lnTo>
                <a:lnTo>
                  <a:pt x="1154081" y="1735278"/>
                </a:lnTo>
                <a:close/>
                <a:moveTo>
                  <a:pt x="258006" y="4562664"/>
                </a:moveTo>
                <a:lnTo>
                  <a:pt x="259552" y="4562451"/>
                </a:lnTo>
                <a:lnTo>
                  <a:pt x="262211" y="4561850"/>
                </a:lnTo>
                <a:lnTo>
                  <a:pt x="260433" y="4559018"/>
                </a:lnTo>
                <a:close/>
                <a:moveTo>
                  <a:pt x="889962" y="2556320"/>
                </a:moveTo>
                <a:lnTo>
                  <a:pt x="888910" y="2562555"/>
                </a:lnTo>
                <a:lnTo>
                  <a:pt x="908143" y="2562244"/>
                </a:lnTo>
                <a:lnTo>
                  <a:pt x="908475" y="2558401"/>
                </a:lnTo>
                <a:lnTo>
                  <a:pt x="910037" y="2548959"/>
                </a:lnTo>
                <a:lnTo>
                  <a:pt x="896667" y="2553870"/>
                </a:lnTo>
                <a:close/>
                <a:moveTo>
                  <a:pt x="673384" y="3243657"/>
                </a:moveTo>
                <a:lnTo>
                  <a:pt x="690013" y="3255682"/>
                </a:lnTo>
                <a:lnTo>
                  <a:pt x="705437" y="3266802"/>
                </a:lnTo>
                <a:lnTo>
                  <a:pt x="709052" y="3246114"/>
                </a:lnTo>
                <a:close/>
                <a:moveTo>
                  <a:pt x="942161" y="2388794"/>
                </a:moveTo>
                <a:lnTo>
                  <a:pt x="944122" y="2396394"/>
                </a:lnTo>
                <a:lnTo>
                  <a:pt x="949349" y="2396314"/>
                </a:lnTo>
                <a:cubicBezTo>
                  <a:pt x="952444" y="2397753"/>
                  <a:pt x="954941" y="2399739"/>
                  <a:pt x="956367" y="2401970"/>
                </a:cubicBezTo>
                <a:lnTo>
                  <a:pt x="956718" y="2406200"/>
                </a:lnTo>
                <a:lnTo>
                  <a:pt x="964429" y="2397856"/>
                </a:lnTo>
                <a:lnTo>
                  <a:pt x="961922" y="2389227"/>
                </a:lnTo>
                <a:cubicBezTo>
                  <a:pt x="963897" y="2385668"/>
                  <a:pt x="968353" y="2382123"/>
                  <a:pt x="974265" y="2380598"/>
                </a:cubicBezTo>
                <a:lnTo>
                  <a:pt x="982718" y="2380010"/>
                </a:lnTo>
                <a:lnTo>
                  <a:pt x="983932" y="2375755"/>
                </a:lnTo>
                <a:lnTo>
                  <a:pt x="981847" y="2370287"/>
                </a:lnTo>
                <a:lnTo>
                  <a:pt x="966193" y="2378315"/>
                </a:lnTo>
                <a:close/>
                <a:moveTo>
                  <a:pt x="1250991" y="1405645"/>
                </a:moveTo>
                <a:lnTo>
                  <a:pt x="1250669" y="1408251"/>
                </a:lnTo>
                <a:lnTo>
                  <a:pt x="1251560" y="1408857"/>
                </a:lnTo>
                <a:lnTo>
                  <a:pt x="1252688" y="1407158"/>
                </a:lnTo>
                <a:lnTo>
                  <a:pt x="1251690" y="1406447"/>
                </a:lnTo>
                <a:close/>
                <a:moveTo>
                  <a:pt x="1221125" y="1499427"/>
                </a:moveTo>
                <a:lnTo>
                  <a:pt x="1230096" y="1508311"/>
                </a:lnTo>
                <a:lnTo>
                  <a:pt x="1239724" y="1517881"/>
                </a:lnTo>
                <a:lnTo>
                  <a:pt x="1246164" y="1512201"/>
                </a:lnTo>
                <a:lnTo>
                  <a:pt x="1251283" y="1504491"/>
                </a:lnTo>
                <a:lnTo>
                  <a:pt x="1250286" y="1503779"/>
                </a:lnTo>
                <a:lnTo>
                  <a:pt x="1246204" y="1499099"/>
                </a:lnTo>
                <a:lnTo>
                  <a:pt x="1244511" y="1498431"/>
                </a:lnTo>
                <a:cubicBezTo>
                  <a:pt x="1239640" y="1498124"/>
                  <a:pt x="1233201" y="1498474"/>
                  <a:pt x="1226561" y="1498989"/>
                </a:cubicBezTo>
                <a:close/>
                <a:moveTo>
                  <a:pt x="924687" y="2437180"/>
                </a:moveTo>
                <a:lnTo>
                  <a:pt x="938825" y="2444215"/>
                </a:lnTo>
                <a:lnTo>
                  <a:pt x="948993" y="2449104"/>
                </a:lnTo>
                <a:lnTo>
                  <a:pt x="948546" y="2445669"/>
                </a:lnTo>
                <a:lnTo>
                  <a:pt x="941936" y="2423567"/>
                </a:lnTo>
                <a:lnTo>
                  <a:pt x="935237" y="2430019"/>
                </a:lnTo>
                <a:close/>
                <a:moveTo>
                  <a:pt x="1174026" y="1645240"/>
                </a:moveTo>
                <a:lnTo>
                  <a:pt x="1175050" y="1658252"/>
                </a:lnTo>
                <a:lnTo>
                  <a:pt x="1176490" y="1665770"/>
                </a:lnTo>
                <a:lnTo>
                  <a:pt x="1176795" y="1662938"/>
                </a:lnTo>
                <a:cubicBezTo>
                  <a:pt x="1177455" y="1659667"/>
                  <a:pt x="1178941" y="1668232"/>
                  <a:pt x="1180729" y="1681844"/>
                </a:cubicBezTo>
                <a:lnTo>
                  <a:pt x="1181141" y="1685379"/>
                </a:lnTo>
                <a:lnTo>
                  <a:pt x="1211940" y="1667547"/>
                </a:lnTo>
                <a:lnTo>
                  <a:pt x="1214271" y="1661662"/>
                </a:lnTo>
                <a:lnTo>
                  <a:pt x="1201912" y="1635019"/>
                </a:lnTo>
                <a:lnTo>
                  <a:pt x="1199380" y="1635295"/>
                </a:lnTo>
                <a:lnTo>
                  <a:pt x="1183163" y="1636104"/>
                </a:lnTo>
                <a:close/>
                <a:moveTo>
                  <a:pt x="277782" y="4489640"/>
                </a:moveTo>
                <a:lnTo>
                  <a:pt x="283200" y="4500995"/>
                </a:lnTo>
                <a:lnTo>
                  <a:pt x="288289" y="4498823"/>
                </a:lnTo>
                <a:lnTo>
                  <a:pt x="293417" y="4490247"/>
                </a:lnTo>
                <a:lnTo>
                  <a:pt x="294974" y="4487824"/>
                </a:lnTo>
                <a:lnTo>
                  <a:pt x="294885" y="4487211"/>
                </a:lnTo>
                <a:lnTo>
                  <a:pt x="289590" y="4481493"/>
                </a:lnTo>
                <a:close/>
                <a:moveTo>
                  <a:pt x="809827" y="2800072"/>
                </a:moveTo>
                <a:lnTo>
                  <a:pt x="808833" y="2805825"/>
                </a:lnTo>
                <a:lnTo>
                  <a:pt x="811259" y="2803199"/>
                </a:lnTo>
                <a:close/>
                <a:moveTo>
                  <a:pt x="865269" y="2623378"/>
                </a:moveTo>
                <a:lnTo>
                  <a:pt x="867320" y="2628677"/>
                </a:lnTo>
                <a:lnTo>
                  <a:pt x="873964" y="2625422"/>
                </a:lnTo>
                <a:lnTo>
                  <a:pt x="871853" y="2623030"/>
                </a:lnTo>
                <a:close/>
                <a:moveTo>
                  <a:pt x="817863" y="2773197"/>
                </a:moveTo>
                <a:lnTo>
                  <a:pt x="823178" y="2785245"/>
                </a:lnTo>
                <a:lnTo>
                  <a:pt x="819923" y="2770578"/>
                </a:lnTo>
                <a:lnTo>
                  <a:pt x="818137" y="2772383"/>
                </a:lnTo>
                <a:close/>
                <a:moveTo>
                  <a:pt x="787963" y="2865996"/>
                </a:moveTo>
                <a:lnTo>
                  <a:pt x="792053" y="2868035"/>
                </a:lnTo>
                <a:lnTo>
                  <a:pt x="792088" y="2868055"/>
                </a:lnTo>
                <a:lnTo>
                  <a:pt x="792387" y="2864401"/>
                </a:lnTo>
                <a:close/>
                <a:moveTo>
                  <a:pt x="1058532" y="2005114"/>
                </a:moveTo>
                <a:lnTo>
                  <a:pt x="1056535" y="2016965"/>
                </a:lnTo>
                <a:lnTo>
                  <a:pt x="1058658" y="2018572"/>
                </a:lnTo>
                <a:lnTo>
                  <a:pt x="1059899" y="2019266"/>
                </a:lnTo>
                <a:lnTo>
                  <a:pt x="1074243" y="2002107"/>
                </a:lnTo>
                <a:lnTo>
                  <a:pt x="1075213" y="2001257"/>
                </a:lnTo>
                <a:lnTo>
                  <a:pt x="1078250" y="1995736"/>
                </a:lnTo>
                <a:lnTo>
                  <a:pt x="1076294" y="1996433"/>
                </a:lnTo>
                <a:lnTo>
                  <a:pt x="1075706" y="1995917"/>
                </a:lnTo>
                <a:lnTo>
                  <a:pt x="1058763" y="2004877"/>
                </a:lnTo>
                <a:close/>
                <a:moveTo>
                  <a:pt x="1589637" y="318789"/>
                </a:moveTo>
                <a:lnTo>
                  <a:pt x="1591601" y="325462"/>
                </a:lnTo>
                <a:lnTo>
                  <a:pt x="1592156" y="325185"/>
                </a:lnTo>
                <a:close/>
                <a:moveTo>
                  <a:pt x="920117" y="2444105"/>
                </a:moveTo>
                <a:lnTo>
                  <a:pt x="936382" y="2459255"/>
                </a:lnTo>
                <a:lnTo>
                  <a:pt x="944556" y="2463591"/>
                </a:lnTo>
                <a:lnTo>
                  <a:pt x="945167" y="2462529"/>
                </a:lnTo>
                <a:lnTo>
                  <a:pt x="949423" y="2458009"/>
                </a:lnTo>
                <a:lnTo>
                  <a:pt x="949805" y="2456673"/>
                </a:lnTo>
                <a:lnTo>
                  <a:pt x="940349" y="2453557"/>
                </a:lnTo>
                <a:close/>
                <a:moveTo>
                  <a:pt x="757732" y="2956696"/>
                </a:moveTo>
                <a:lnTo>
                  <a:pt x="757235" y="2986801"/>
                </a:lnTo>
                <a:lnTo>
                  <a:pt x="758781" y="2982898"/>
                </a:lnTo>
                <a:lnTo>
                  <a:pt x="772421" y="2968140"/>
                </a:lnTo>
                <a:close/>
                <a:moveTo>
                  <a:pt x="1119774" y="1807252"/>
                </a:moveTo>
                <a:lnTo>
                  <a:pt x="1124283" y="1804743"/>
                </a:lnTo>
                <a:lnTo>
                  <a:pt x="1129260" y="1802443"/>
                </a:lnTo>
                <a:lnTo>
                  <a:pt x="1129343" y="1802054"/>
                </a:lnTo>
                <a:lnTo>
                  <a:pt x="1129630" y="1801050"/>
                </a:lnTo>
                <a:close/>
                <a:moveTo>
                  <a:pt x="783915" y="2872279"/>
                </a:moveTo>
                <a:lnTo>
                  <a:pt x="790854" y="2883063"/>
                </a:lnTo>
                <a:lnTo>
                  <a:pt x="791931" y="2869954"/>
                </a:lnTo>
                <a:lnTo>
                  <a:pt x="788140" y="2869248"/>
                </a:lnTo>
                <a:lnTo>
                  <a:pt x="785581" y="2868562"/>
                </a:lnTo>
                <a:close/>
                <a:moveTo>
                  <a:pt x="966936" y="2290419"/>
                </a:moveTo>
                <a:lnTo>
                  <a:pt x="970037" y="2291911"/>
                </a:lnTo>
                <a:lnTo>
                  <a:pt x="969159" y="2288978"/>
                </a:lnTo>
                <a:close/>
                <a:moveTo>
                  <a:pt x="244129" y="4583434"/>
                </a:moveTo>
                <a:lnTo>
                  <a:pt x="244940" y="4582811"/>
                </a:lnTo>
                <a:lnTo>
                  <a:pt x="244456" y="4582946"/>
                </a:lnTo>
                <a:close/>
                <a:moveTo>
                  <a:pt x="284303" y="4455091"/>
                </a:moveTo>
                <a:lnTo>
                  <a:pt x="286784" y="4456672"/>
                </a:lnTo>
                <a:lnTo>
                  <a:pt x="290435" y="4456623"/>
                </a:lnTo>
                <a:lnTo>
                  <a:pt x="289813" y="4452339"/>
                </a:lnTo>
                <a:lnTo>
                  <a:pt x="289698" y="4451000"/>
                </a:lnTo>
                <a:close/>
                <a:moveTo>
                  <a:pt x="1022550" y="2110256"/>
                </a:moveTo>
                <a:lnTo>
                  <a:pt x="1029269" y="2136162"/>
                </a:lnTo>
                <a:lnTo>
                  <a:pt x="1029842" y="2136436"/>
                </a:lnTo>
                <a:lnTo>
                  <a:pt x="1037441" y="2140224"/>
                </a:lnTo>
                <a:lnTo>
                  <a:pt x="1045400" y="2128348"/>
                </a:lnTo>
                <a:lnTo>
                  <a:pt x="1047070" y="2113868"/>
                </a:lnTo>
                <a:lnTo>
                  <a:pt x="1044270" y="2105743"/>
                </a:lnTo>
                <a:lnTo>
                  <a:pt x="1041464" y="2097109"/>
                </a:lnTo>
                <a:lnTo>
                  <a:pt x="1030335" y="2105247"/>
                </a:lnTo>
                <a:close/>
                <a:moveTo>
                  <a:pt x="767000" y="2921103"/>
                </a:moveTo>
                <a:lnTo>
                  <a:pt x="768053" y="2922200"/>
                </a:lnTo>
                <a:lnTo>
                  <a:pt x="769009" y="2921250"/>
                </a:lnTo>
                <a:close/>
                <a:moveTo>
                  <a:pt x="1063180" y="1978199"/>
                </a:moveTo>
                <a:lnTo>
                  <a:pt x="1061660" y="1986987"/>
                </a:lnTo>
                <a:lnTo>
                  <a:pt x="1066569" y="1985600"/>
                </a:lnTo>
                <a:close/>
                <a:moveTo>
                  <a:pt x="260484" y="4525067"/>
                </a:moveTo>
                <a:lnTo>
                  <a:pt x="259213" y="4537404"/>
                </a:lnTo>
                <a:lnTo>
                  <a:pt x="259212" y="4537406"/>
                </a:lnTo>
                <a:lnTo>
                  <a:pt x="261631" y="4538199"/>
                </a:lnTo>
                <a:lnTo>
                  <a:pt x="264375" y="4538956"/>
                </a:lnTo>
                <a:lnTo>
                  <a:pt x="266298" y="4535611"/>
                </a:lnTo>
                <a:lnTo>
                  <a:pt x="275806" y="4519708"/>
                </a:lnTo>
                <a:lnTo>
                  <a:pt x="274867" y="4519201"/>
                </a:lnTo>
                <a:lnTo>
                  <a:pt x="262695" y="4523914"/>
                </a:lnTo>
                <a:close/>
                <a:moveTo>
                  <a:pt x="1071214" y="1951325"/>
                </a:moveTo>
                <a:lnTo>
                  <a:pt x="1080368" y="1972072"/>
                </a:lnTo>
                <a:lnTo>
                  <a:pt x="1080938" y="1981538"/>
                </a:lnTo>
                <a:lnTo>
                  <a:pt x="1085801" y="1980163"/>
                </a:lnTo>
                <a:lnTo>
                  <a:pt x="1087927" y="1979074"/>
                </a:lnTo>
                <a:lnTo>
                  <a:pt x="1088854" y="1977691"/>
                </a:lnTo>
                <a:lnTo>
                  <a:pt x="1081365" y="1949514"/>
                </a:lnTo>
                <a:lnTo>
                  <a:pt x="1080345" y="1944908"/>
                </a:lnTo>
                <a:lnTo>
                  <a:pt x="1080215" y="1945000"/>
                </a:lnTo>
                <a:lnTo>
                  <a:pt x="1071467" y="1950579"/>
                </a:lnTo>
                <a:close/>
                <a:moveTo>
                  <a:pt x="1105958" y="1840507"/>
                </a:moveTo>
                <a:lnTo>
                  <a:pt x="1114136" y="1837448"/>
                </a:lnTo>
                <a:lnTo>
                  <a:pt x="1114221" y="1837420"/>
                </a:lnTo>
                <a:lnTo>
                  <a:pt x="1113096" y="1833659"/>
                </a:lnTo>
                <a:lnTo>
                  <a:pt x="1112112" y="1834179"/>
                </a:lnTo>
                <a:close/>
                <a:moveTo>
                  <a:pt x="1036318" y="2060600"/>
                </a:moveTo>
                <a:lnTo>
                  <a:pt x="1041186" y="2079504"/>
                </a:lnTo>
                <a:lnTo>
                  <a:pt x="1042788" y="2078575"/>
                </a:lnTo>
                <a:lnTo>
                  <a:pt x="1042815" y="2078113"/>
                </a:lnTo>
                <a:lnTo>
                  <a:pt x="1044602" y="2056362"/>
                </a:lnTo>
                <a:lnTo>
                  <a:pt x="1036438" y="2060548"/>
                </a:lnTo>
                <a:close/>
                <a:moveTo>
                  <a:pt x="876695" y="2565888"/>
                </a:moveTo>
                <a:lnTo>
                  <a:pt x="882098" y="2586867"/>
                </a:lnTo>
                <a:lnTo>
                  <a:pt x="882462" y="2580564"/>
                </a:lnTo>
                <a:lnTo>
                  <a:pt x="883623" y="2566438"/>
                </a:lnTo>
                <a:close/>
                <a:moveTo>
                  <a:pt x="1542381" y="452345"/>
                </a:moveTo>
                <a:lnTo>
                  <a:pt x="1543782" y="453034"/>
                </a:lnTo>
                <a:lnTo>
                  <a:pt x="1546322" y="454025"/>
                </a:lnTo>
                <a:lnTo>
                  <a:pt x="1546434" y="450682"/>
                </a:lnTo>
                <a:close/>
                <a:moveTo>
                  <a:pt x="1614226" y="222624"/>
                </a:moveTo>
                <a:lnTo>
                  <a:pt x="1613895" y="226386"/>
                </a:lnTo>
                <a:lnTo>
                  <a:pt x="1613620" y="247809"/>
                </a:lnTo>
                <a:lnTo>
                  <a:pt x="1614662" y="255657"/>
                </a:lnTo>
                <a:lnTo>
                  <a:pt x="1631538" y="262554"/>
                </a:lnTo>
                <a:lnTo>
                  <a:pt x="1634500" y="260688"/>
                </a:lnTo>
                <a:lnTo>
                  <a:pt x="1638817" y="255268"/>
                </a:lnTo>
                <a:lnTo>
                  <a:pt x="1641571" y="253897"/>
                </a:lnTo>
                <a:lnTo>
                  <a:pt x="1639375" y="249687"/>
                </a:lnTo>
                <a:cubicBezTo>
                  <a:pt x="1636554" y="243712"/>
                  <a:pt x="1634825" y="239468"/>
                  <a:pt x="1634389" y="237959"/>
                </a:cubicBezTo>
                <a:cubicBezTo>
                  <a:pt x="1633952" y="236451"/>
                  <a:pt x="1635636" y="237763"/>
                  <a:pt x="1638618" y="240825"/>
                </a:cubicBezTo>
                <a:lnTo>
                  <a:pt x="1647648" y="250868"/>
                </a:lnTo>
                <a:lnTo>
                  <a:pt x="1653422" y="247993"/>
                </a:lnTo>
                <a:lnTo>
                  <a:pt x="1653440" y="247990"/>
                </a:lnTo>
                <a:lnTo>
                  <a:pt x="1657035" y="245479"/>
                </a:lnTo>
                <a:lnTo>
                  <a:pt x="1654905" y="237230"/>
                </a:lnTo>
                <a:lnTo>
                  <a:pt x="1654079" y="231067"/>
                </a:lnTo>
                <a:close/>
                <a:moveTo>
                  <a:pt x="902825" y="2480651"/>
                </a:moveTo>
                <a:lnTo>
                  <a:pt x="898356" y="2506516"/>
                </a:lnTo>
                <a:lnTo>
                  <a:pt x="894073" y="2531923"/>
                </a:lnTo>
                <a:lnTo>
                  <a:pt x="894735" y="2534673"/>
                </a:lnTo>
                <a:cubicBezTo>
                  <a:pt x="895546" y="2538318"/>
                  <a:pt x="895823" y="2540030"/>
                  <a:pt x="895423" y="2539291"/>
                </a:cubicBezTo>
                <a:lnTo>
                  <a:pt x="893629" y="2534566"/>
                </a:lnTo>
                <a:lnTo>
                  <a:pt x="891167" y="2549166"/>
                </a:lnTo>
                <a:lnTo>
                  <a:pt x="909825" y="2541004"/>
                </a:lnTo>
                <a:lnTo>
                  <a:pt x="911766" y="2540209"/>
                </a:lnTo>
                <a:lnTo>
                  <a:pt x="914460" y="2528178"/>
                </a:lnTo>
                <a:cubicBezTo>
                  <a:pt x="917433" y="2516479"/>
                  <a:pt x="921262" y="2504563"/>
                  <a:pt x="925571" y="2496642"/>
                </a:cubicBezTo>
                <a:lnTo>
                  <a:pt x="939026" y="2473219"/>
                </a:lnTo>
                <a:lnTo>
                  <a:pt x="931460" y="2470463"/>
                </a:lnTo>
                <a:lnTo>
                  <a:pt x="915928" y="2465260"/>
                </a:lnTo>
                <a:lnTo>
                  <a:pt x="918996" y="2472215"/>
                </a:lnTo>
                <a:lnTo>
                  <a:pt x="922308" y="2477853"/>
                </a:lnTo>
                <a:cubicBezTo>
                  <a:pt x="925149" y="2482972"/>
                  <a:pt x="926978" y="2486571"/>
                  <a:pt x="927607" y="2488084"/>
                </a:cubicBezTo>
                <a:cubicBezTo>
                  <a:pt x="928446" y="2490102"/>
                  <a:pt x="926126" y="2488237"/>
                  <a:pt x="921866" y="2483962"/>
                </a:cubicBezTo>
                <a:lnTo>
                  <a:pt x="920496" y="2482498"/>
                </a:lnTo>
                <a:lnTo>
                  <a:pt x="921366" y="2496949"/>
                </a:lnTo>
                <a:cubicBezTo>
                  <a:pt x="918852" y="2500762"/>
                  <a:pt x="913880" y="2499991"/>
                  <a:pt x="907966" y="2491870"/>
                </a:cubicBezTo>
                <a:close/>
                <a:moveTo>
                  <a:pt x="774803" y="2887038"/>
                </a:moveTo>
                <a:lnTo>
                  <a:pt x="779938" y="2895944"/>
                </a:lnTo>
                <a:lnTo>
                  <a:pt x="780497" y="2895552"/>
                </a:lnTo>
                <a:lnTo>
                  <a:pt x="777212" y="2885445"/>
                </a:lnTo>
                <a:close/>
                <a:moveTo>
                  <a:pt x="1255006" y="1362034"/>
                </a:moveTo>
                <a:lnTo>
                  <a:pt x="1254649" y="1369300"/>
                </a:lnTo>
                <a:lnTo>
                  <a:pt x="1258770" y="1371350"/>
                </a:lnTo>
                <a:lnTo>
                  <a:pt x="1268939" y="1365139"/>
                </a:lnTo>
                <a:lnTo>
                  <a:pt x="1265296" y="1352957"/>
                </a:lnTo>
                <a:lnTo>
                  <a:pt x="1264553" y="1352348"/>
                </a:lnTo>
                <a:close/>
                <a:moveTo>
                  <a:pt x="321598" y="4323780"/>
                </a:moveTo>
                <a:lnTo>
                  <a:pt x="324264" y="4327220"/>
                </a:lnTo>
                <a:lnTo>
                  <a:pt x="328418" y="4319678"/>
                </a:lnTo>
                <a:lnTo>
                  <a:pt x="328443" y="4318300"/>
                </a:lnTo>
                <a:lnTo>
                  <a:pt x="328533" y="4317259"/>
                </a:lnTo>
                <a:close/>
                <a:moveTo>
                  <a:pt x="1581074" y="325456"/>
                </a:moveTo>
                <a:lnTo>
                  <a:pt x="1588170" y="327234"/>
                </a:lnTo>
                <a:lnTo>
                  <a:pt x="1588255" y="327130"/>
                </a:lnTo>
                <a:lnTo>
                  <a:pt x="1588682" y="326916"/>
                </a:lnTo>
                <a:lnTo>
                  <a:pt x="1586685" y="321955"/>
                </a:lnTo>
                <a:lnTo>
                  <a:pt x="1585284" y="318328"/>
                </a:lnTo>
                <a:close/>
                <a:moveTo>
                  <a:pt x="959956" y="2295684"/>
                </a:moveTo>
                <a:lnTo>
                  <a:pt x="965603" y="2303199"/>
                </a:lnTo>
                <a:lnTo>
                  <a:pt x="967161" y="2305903"/>
                </a:lnTo>
                <a:lnTo>
                  <a:pt x="973339" y="2302874"/>
                </a:lnTo>
                <a:lnTo>
                  <a:pt x="973025" y="2301905"/>
                </a:lnTo>
                <a:lnTo>
                  <a:pt x="972424" y="2299896"/>
                </a:lnTo>
                <a:lnTo>
                  <a:pt x="960713" y="2296036"/>
                </a:lnTo>
                <a:close/>
                <a:moveTo>
                  <a:pt x="1278343" y="1284870"/>
                </a:moveTo>
                <a:lnTo>
                  <a:pt x="1280475" y="1286895"/>
                </a:lnTo>
                <a:lnTo>
                  <a:pt x="1284069" y="1287548"/>
                </a:lnTo>
                <a:lnTo>
                  <a:pt x="1284278" y="1283223"/>
                </a:lnTo>
                <a:lnTo>
                  <a:pt x="1284421" y="1281888"/>
                </a:lnTo>
                <a:close/>
                <a:moveTo>
                  <a:pt x="875584" y="2561570"/>
                </a:moveTo>
                <a:lnTo>
                  <a:pt x="875905" y="2562817"/>
                </a:lnTo>
                <a:lnTo>
                  <a:pt x="878015" y="2562731"/>
                </a:lnTo>
                <a:lnTo>
                  <a:pt x="883934" y="2562636"/>
                </a:lnTo>
                <a:lnTo>
                  <a:pt x="884284" y="2558394"/>
                </a:lnTo>
                <a:close/>
                <a:moveTo>
                  <a:pt x="1086969" y="1885109"/>
                </a:moveTo>
                <a:lnTo>
                  <a:pt x="1086980" y="1885254"/>
                </a:lnTo>
                <a:lnTo>
                  <a:pt x="1087080" y="1885102"/>
                </a:lnTo>
                <a:close/>
                <a:moveTo>
                  <a:pt x="1094337" y="1860825"/>
                </a:moveTo>
                <a:lnTo>
                  <a:pt x="1098752" y="1867687"/>
                </a:lnTo>
                <a:lnTo>
                  <a:pt x="1100361" y="1865288"/>
                </a:lnTo>
                <a:cubicBezTo>
                  <a:pt x="1104255" y="1859950"/>
                  <a:pt x="1107155" y="1856399"/>
                  <a:pt x="1108270" y="1855293"/>
                </a:cubicBezTo>
                <a:cubicBezTo>
                  <a:pt x="1109384" y="1854189"/>
                  <a:pt x="1109038" y="1856295"/>
                  <a:pt x="1107778" y="1860379"/>
                </a:cubicBezTo>
                <a:lnTo>
                  <a:pt x="1103286" y="1873117"/>
                </a:lnTo>
                <a:lnTo>
                  <a:pt x="1108575" y="1876808"/>
                </a:lnTo>
                <a:lnTo>
                  <a:pt x="1108586" y="1876823"/>
                </a:lnTo>
                <a:lnTo>
                  <a:pt x="1112513" y="1878776"/>
                </a:lnTo>
                <a:lnTo>
                  <a:pt x="1118733" y="1872957"/>
                </a:lnTo>
                <a:lnTo>
                  <a:pt x="1121081" y="1871237"/>
                </a:lnTo>
                <a:lnTo>
                  <a:pt x="1121463" y="1870796"/>
                </a:lnTo>
                <a:lnTo>
                  <a:pt x="1120185" y="1867477"/>
                </a:lnTo>
                <a:lnTo>
                  <a:pt x="1120429" y="1862216"/>
                </a:lnTo>
                <a:lnTo>
                  <a:pt x="1105883" y="1851841"/>
                </a:lnTo>
                <a:lnTo>
                  <a:pt x="1096920" y="1855070"/>
                </a:lnTo>
                <a:lnTo>
                  <a:pt x="1096876" y="1855162"/>
                </a:lnTo>
                <a:close/>
                <a:moveTo>
                  <a:pt x="262802" y="4500380"/>
                </a:moveTo>
                <a:lnTo>
                  <a:pt x="262769" y="4500774"/>
                </a:lnTo>
                <a:lnTo>
                  <a:pt x="272295" y="4505649"/>
                </a:lnTo>
                <a:lnTo>
                  <a:pt x="274252" y="4504814"/>
                </a:lnTo>
                <a:lnTo>
                  <a:pt x="269343" y="4495463"/>
                </a:lnTo>
                <a:lnTo>
                  <a:pt x="266235" y="4497607"/>
                </a:lnTo>
                <a:close/>
                <a:moveTo>
                  <a:pt x="1140318" y="1714411"/>
                </a:moveTo>
                <a:lnTo>
                  <a:pt x="1140326" y="1714536"/>
                </a:lnTo>
                <a:lnTo>
                  <a:pt x="1140512" y="1714401"/>
                </a:lnTo>
                <a:close/>
                <a:moveTo>
                  <a:pt x="1172548" y="1612090"/>
                </a:moveTo>
                <a:lnTo>
                  <a:pt x="1172963" y="1618092"/>
                </a:lnTo>
                <a:lnTo>
                  <a:pt x="1173240" y="1630317"/>
                </a:lnTo>
                <a:lnTo>
                  <a:pt x="1185334" y="1617692"/>
                </a:lnTo>
                <a:lnTo>
                  <a:pt x="1186617" y="1616493"/>
                </a:lnTo>
                <a:lnTo>
                  <a:pt x="1182274" y="1611575"/>
                </a:lnTo>
                <a:close/>
                <a:moveTo>
                  <a:pt x="1297557" y="1215209"/>
                </a:moveTo>
                <a:lnTo>
                  <a:pt x="1303105" y="1236730"/>
                </a:lnTo>
                <a:lnTo>
                  <a:pt x="1305040" y="1244191"/>
                </a:lnTo>
                <a:lnTo>
                  <a:pt x="1314051" y="1237892"/>
                </a:lnTo>
                <a:cubicBezTo>
                  <a:pt x="1317007" y="1237130"/>
                  <a:pt x="1320987" y="1236969"/>
                  <a:pt x="1325626" y="1237088"/>
                </a:cubicBezTo>
                <a:lnTo>
                  <a:pt x="1331651" y="1237426"/>
                </a:lnTo>
                <a:lnTo>
                  <a:pt x="1335047" y="1233510"/>
                </a:lnTo>
                <a:lnTo>
                  <a:pt x="1335919" y="1225944"/>
                </a:lnTo>
                <a:lnTo>
                  <a:pt x="1339551" y="1206421"/>
                </a:lnTo>
                <a:lnTo>
                  <a:pt x="1339701" y="1203162"/>
                </a:lnTo>
                <a:lnTo>
                  <a:pt x="1337241" y="1196702"/>
                </a:lnTo>
                <a:lnTo>
                  <a:pt x="1321587" y="1204729"/>
                </a:lnTo>
                <a:close/>
                <a:moveTo>
                  <a:pt x="1265324" y="1317529"/>
                </a:moveTo>
                <a:lnTo>
                  <a:pt x="1268466" y="1329712"/>
                </a:lnTo>
                <a:lnTo>
                  <a:pt x="1273878" y="1328555"/>
                </a:lnTo>
                <a:lnTo>
                  <a:pt x="1280552" y="1321120"/>
                </a:lnTo>
                <a:lnTo>
                  <a:pt x="1282545" y="1319039"/>
                </a:lnTo>
                <a:lnTo>
                  <a:pt x="1282577" y="1318421"/>
                </a:lnTo>
                <a:lnTo>
                  <a:pt x="1278475" y="1311795"/>
                </a:lnTo>
                <a:close/>
                <a:moveTo>
                  <a:pt x="1036432" y="2041689"/>
                </a:moveTo>
                <a:lnTo>
                  <a:pt x="1038010" y="2042477"/>
                </a:lnTo>
                <a:lnTo>
                  <a:pt x="1043005" y="2037515"/>
                </a:lnTo>
                <a:lnTo>
                  <a:pt x="1041718" y="2036083"/>
                </a:lnTo>
                <a:lnTo>
                  <a:pt x="1039870" y="2034015"/>
                </a:lnTo>
                <a:close/>
                <a:moveTo>
                  <a:pt x="1556415" y="388014"/>
                </a:moveTo>
                <a:lnTo>
                  <a:pt x="1559446" y="398116"/>
                </a:lnTo>
                <a:lnTo>
                  <a:pt x="1562297" y="401866"/>
                </a:lnTo>
                <a:lnTo>
                  <a:pt x="1562861" y="408525"/>
                </a:lnTo>
                <a:lnTo>
                  <a:pt x="1573758" y="393021"/>
                </a:lnTo>
                <a:close/>
                <a:moveTo>
                  <a:pt x="1370844" y="976607"/>
                </a:moveTo>
                <a:lnTo>
                  <a:pt x="1376995" y="989454"/>
                </a:lnTo>
                <a:lnTo>
                  <a:pt x="1388428" y="1013440"/>
                </a:lnTo>
                <a:lnTo>
                  <a:pt x="1387577" y="1007185"/>
                </a:lnTo>
                <a:lnTo>
                  <a:pt x="1384758" y="981833"/>
                </a:lnTo>
                <a:lnTo>
                  <a:pt x="1383250" y="977246"/>
                </a:lnTo>
                <a:lnTo>
                  <a:pt x="1380390" y="977271"/>
                </a:lnTo>
                <a:close/>
                <a:moveTo>
                  <a:pt x="550341" y="3581230"/>
                </a:moveTo>
                <a:lnTo>
                  <a:pt x="552987" y="3584191"/>
                </a:lnTo>
                <a:lnTo>
                  <a:pt x="557973" y="3588888"/>
                </a:lnTo>
                <a:lnTo>
                  <a:pt x="560631" y="3580287"/>
                </a:lnTo>
                <a:close/>
                <a:moveTo>
                  <a:pt x="659335" y="3233497"/>
                </a:moveTo>
                <a:lnTo>
                  <a:pt x="666205" y="3238465"/>
                </a:lnTo>
                <a:lnTo>
                  <a:pt x="680779" y="3238230"/>
                </a:lnTo>
                <a:lnTo>
                  <a:pt x="681111" y="3234387"/>
                </a:lnTo>
                <a:lnTo>
                  <a:pt x="682673" y="3224945"/>
                </a:lnTo>
                <a:lnTo>
                  <a:pt x="669303" y="3229856"/>
                </a:lnTo>
                <a:close/>
                <a:moveTo>
                  <a:pt x="1560195" y="372477"/>
                </a:moveTo>
                <a:lnTo>
                  <a:pt x="1565837" y="375923"/>
                </a:lnTo>
                <a:lnTo>
                  <a:pt x="1574366" y="372076"/>
                </a:lnTo>
                <a:lnTo>
                  <a:pt x="1574005" y="364744"/>
                </a:lnTo>
                <a:lnTo>
                  <a:pt x="1569902" y="367763"/>
                </a:lnTo>
                <a:close/>
                <a:moveTo>
                  <a:pt x="1032500" y="2045870"/>
                </a:moveTo>
                <a:lnTo>
                  <a:pt x="1032929" y="2047524"/>
                </a:lnTo>
                <a:lnTo>
                  <a:pt x="1034867" y="2045599"/>
                </a:lnTo>
                <a:lnTo>
                  <a:pt x="1033476" y="2045226"/>
                </a:lnTo>
                <a:close/>
                <a:moveTo>
                  <a:pt x="1425135" y="796697"/>
                </a:moveTo>
                <a:lnTo>
                  <a:pt x="1431034" y="830699"/>
                </a:lnTo>
                <a:lnTo>
                  <a:pt x="1440842" y="868876"/>
                </a:lnTo>
                <a:lnTo>
                  <a:pt x="1454326" y="872601"/>
                </a:lnTo>
                <a:lnTo>
                  <a:pt x="1454362" y="872617"/>
                </a:lnTo>
                <a:lnTo>
                  <a:pt x="1453082" y="861099"/>
                </a:lnTo>
                <a:cubicBezTo>
                  <a:pt x="1451473" y="844582"/>
                  <a:pt x="1450010" y="826895"/>
                  <a:pt x="1449145" y="810716"/>
                </a:cubicBezTo>
                <a:lnTo>
                  <a:pt x="1448948" y="788360"/>
                </a:lnTo>
                <a:lnTo>
                  <a:pt x="1444841" y="781763"/>
                </a:lnTo>
                <a:lnTo>
                  <a:pt x="1431015" y="792641"/>
                </a:lnTo>
                <a:close/>
                <a:moveTo>
                  <a:pt x="263360" y="4483551"/>
                </a:moveTo>
                <a:lnTo>
                  <a:pt x="263665" y="4487886"/>
                </a:lnTo>
                <a:lnTo>
                  <a:pt x="264969" y="4486859"/>
                </a:lnTo>
                <a:close/>
                <a:moveTo>
                  <a:pt x="267871" y="4468668"/>
                </a:moveTo>
                <a:lnTo>
                  <a:pt x="273340" y="4480277"/>
                </a:lnTo>
                <a:lnTo>
                  <a:pt x="282091" y="4473397"/>
                </a:lnTo>
                <a:lnTo>
                  <a:pt x="278099" y="4469087"/>
                </a:lnTo>
                <a:lnTo>
                  <a:pt x="276033" y="4467282"/>
                </a:lnTo>
                <a:close/>
                <a:moveTo>
                  <a:pt x="826950" y="2693797"/>
                </a:moveTo>
                <a:lnTo>
                  <a:pt x="828374" y="2706521"/>
                </a:lnTo>
                <a:lnTo>
                  <a:pt x="833438" y="2707408"/>
                </a:lnTo>
                <a:lnTo>
                  <a:pt x="847009" y="2687160"/>
                </a:lnTo>
                <a:lnTo>
                  <a:pt x="854303" y="2677943"/>
                </a:lnTo>
                <a:lnTo>
                  <a:pt x="852153" y="2668257"/>
                </a:lnTo>
                <a:lnTo>
                  <a:pt x="843740" y="2676764"/>
                </a:lnTo>
                <a:close/>
                <a:moveTo>
                  <a:pt x="1115426" y="1774606"/>
                </a:moveTo>
                <a:lnTo>
                  <a:pt x="1134257" y="1776747"/>
                </a:lnTo>
                <a:lnTo>
                  <a:pt x="1130345" y="1759123"/>
                </a:lnTo>
                <a:lnTo>
                  <a:pt x="1122929" y="1766623"/>
                </a:lnTo>
                <a:lnTo>
                  <a:pt x="1121003" y="1770921"/>
                </a:lnTo>
                <a:close/>
                <a:moveTo>
                  <a:pt x="871895" y="2547348"/>
                </a:moveTo>
                <a:lnTo>
                  <a:pt x="874283" y="2556553"/>
                </a:lnTo>
                <a:lnTo>
                  <a:pt x="884813" y="2551947"/>
                </a:lnTo>
                <a:lnTo>
                  <a:pt x="884929" y="2550534"/>
                </a:lnTo>
                <a:lnTo>
                  <a:pt x="881138" y="2549828"/>
                </a:lnTo>
                <a:close/>
                <a:moveTo>
                  <a:pt x="1111986" y="1784977"/>
                </a:moveTo>
                <a:lnTo>
                  <a:pt x="1114725" y="1799272"/>
                </a:lnTo>
                <a:lnTo>
                  <a:pt x="1122436" y="1790929"/>
                </a:lnTo>
                <a:lnTo>
                  <a:pt x="1126183" y="1787688"/>
                </a:lnTo>
                <a:close/>
                <a:moveTo>
                  <a:pt x="1556195" y="374416"/>
                </a:moveTo>
                <a:lnTo>
                  <a:pt x="1560737" y="376450"/>
                </a:lnTo>
                <a:lnTo>
                  <a:pt x="1557997" y="373543"/>
                </a:lnTo>
                <a:close/>
                <a:moveTo>
                  <a:pt x="684711" y="3139210"/>
                </a:moveTo>
                <a:lnTo>
                  <a:pt x="681524" y="3156983"/>
                </a:lnTo>
                <a:lnTo>
                  <a:pt x="687369" y="3180091"/>
                </a:lnTo>
                <a:lnTo>
                  <a:pt x="690697" y="3193941"/>
                </a:lnTo>
                <a:lnTo>
                  <a:pt x="698206" y="3172628"/>
                </a:lnTo>
                <a:lnTo>
                  <a:pt x="711661" y="3149205"/>
                </a:lnTo>
                <a:lnTo>
                  <a:pt x="704095" y="3146448"/>
                </a:lnTo>
                <a:cubicBezTo>
                  <a:pt x="697047" y="3144735"/>
                  <a:pt x="690599" y="3144157"/>
                  <a:pt x="685310" y="3140156"/>
                </a:cubicBezTo>
                <a:close/>
                <a:moveTo>
                  <a:pt x="1388423" y="905222"/>
                </a:moveTo>
                <a:lnTo>
                  <a:pt x="1388993" y="931462"/>
                </a:lnTo>
                <a:lnTo>
                  <a:pt x="1389657" y="957220"/>
                </a:lnTo>
                <a:lnTo>
                  <a:pt x="1390832" y="959792"/>
                </a:lnTo>
                <a:cubicBezTo>
                  <a:pt x="1392326" y="963214"/>
                  <a:pt x="1392927" y="964842"/>
                  <a:pt x="1392392" y="964192"/>
                </a:cubicBezTo>
                <a:lnTo>
                  <a:pt x="1389725" y="959900"/>
                </a:lnTo>
                <a:lnTo>
                  <a:pt x="1390070" y="973262"/>
                </a:lnTo>
                <a:lnTo>
                  <a:pt x="1400468" y="983027"/>
                </a:lnTo>
                <a:cubicBezTo>
                  <a:pt x="1408683" y="991014"/>
                  <a:pt x="1418210" y="1000480"/>
                  <a:pt x="1425631" y="1006463"/>
                </a:cubicBezTo>
                <a:lnTo>
                  <a:pt x="1433805" y="1010801"/>
                </a:lnTo>
                <a:lnTo>
                  <a:pt x="1434416" y="1009738"/>
                </a:lnTo>
                <a:lnTo>
                  <a:pt x="1434834" y="1009296"/>
                </a:lnTo>
                <a:lnTo>
                  <a:pt x="1429597" y="993774"/>
                </a:lnTo>
                <a:lnTo>
                  <a:pt x="1422281" y="962581"/>
                </a:lnTo>
                <a:lnTo>
                  <a:pt x="1421698" y="962103"/>
                </a:lnTo>
                <a:cubicBezTo>
                  <a:pt x="1411320" y="953509"/>
                  <a:pt x="1405260" y="948272"/>
                  <a:pt x="1406704" y="948884"/>
                </a:cubicBezTo>
                <a:cubicBezTo>
                  <a:pt x="1407424" y="949190"/>
                  <a:pt x="1410007" y="950792"/>
                  <a:pt x="1414058" y="953441"/>
                </a:cubicBezTo>
                <a:lnTo>
                  <a:pt x="1421272" y="958276"/>
                </a:lnTo>
                <a:lnTo>
                  <a:pt x="1408853" y="905331"/>
                </a:lnTo>
                <a:lnTo>
                  <a:pt x="1407747" y="904824"/>
                </a:lnTo>
                <a:lnTo>
                  <a:pt x="1406120" y="903648"/>
                </a:lnTo>
                <a:lnTo>
                  <a:pt x="1409743" y="917666"/>
                </a:lnTo>
                <a:cubicBezTo>
                  <a:pt x="1408008" y="921889"/>
                  <a:pt x="1402979" y="922086"/>
                  <a:pt x="1395619" y="915247"/>
                </a:cubicBezTo>
                <a:close/>
                <a:moveTo>
                  <a:pt x="1239550" y="1377710"/>
                </a:moveTo>
                <a:lnTo>
                  <a:pt x="1242731" y="1383440"/>
                </a:lnTo>
                <a:lnTo>
                  <a:pt x="1245274" y="1381242"/>
                </a:lnTo>
                <a:lnTo>
                  <a:pt x="1247152" y="1374650"/>
                </a:lnTo>
                <a:lnTo>
                  <a:pt x="1244014" y="1373184"/>
                </a:lnTo>
                <a:lnTo>
                  <a:pt x="1240248" y="1377004"/>
                </a:lnTo>
                <a:close/>
                <a:moveTo>
                  <a:pt x="245454" y="4532895"/>
                </a:moveTo>
                <a:lnTo>
                  <a:pt x="252444" y="4535187"/>
                </a:lnTo>
                <a:lnTo>
                  <a:pt x="251631" y="4529677"/>
                </a:lnTo>
                <a:close/>
                <a:moveTo>
                  <a:pt x="632307" y="3303423"/>
                </a:moveTo>
                <a:lnTo>
                  <a:pt x="629927" y="3333704"/>
                </a:lnTo>
                <a:lnTo>
                  <a:pt x="629100" y="3372678"/>
                </a:lnTo>
                <a:lnTo>
                  <a:pt x="629821" y="3372582"/>
                </a:lnTo>
                <a:cubicBezTo>
                  <a:pt x="641862" y="3369833"/>
                  <a:pt x="657652" y="3364992"/>
                  <a:pt x="675050" y="3359123"/>
                </a:cubicBezTo>
                <a:lnTo>
                  <a:pt x="698818" y="3350626"/>
                </a:lnTo>
                <a:lnTo>
                  <a:pt x="702200" y="3344100"/>
                </a:lnTo>
                <a:lnTo>
                  <a:pt x="679600" y="3317398"/>
                </a:lnTo>
                <a:lnTo>
                  <a:pt x="653760" y="3305582"/>
                </a:lnTo>
                <a:close/>
                <a:moveTo>
                  <a:pt x="1317925" y="1125525"/>
                </a:moveTo>
                <a:lnTo>
                  <a:pt x="1320995" y="1129614"/>
                </a:lnTo>
                <a:lnTo>
                  <a:pt x="1335174" y="1154207"/>
                </a:lnTo>
                <a:lnTo>
                  <a:pt x="1340963" y="1147943"/>
                </a:lnTo>
                <a:lnTo>
                  <a:pt x="1354341" y="1136367"/>
                </a:lnTo>
                <a:lnTo>
                  <a:pt x="1357209" y="1126305"/>
                </a:lnTo>
                <a:lnTo>
                  <a:pt x="1361630" y="1112754"/>
                </a:lnTo>
                <a:lnTo>
                  <a:pt x="1355311" y="1112251"/>
                </a:lnTo>
                <a:lnTo>
                  <a:pt x="1332885" y="1120335"/>
                </a:lnTo>
                <a:close/>
                <a:moveTo>
                  <a:pt x="774200" y="2848659"/>
                </a:moveTo>
                <a:lnTo>
                  <a:pt x="776867" y="2858944"/>
                </a:lnTo>
                <a:lnTo>
                  <a:pt x="776901" y="2858931"/>
                </a:lnTo>
                <a:lnTo>
                  <a:pt x="780899" y="2852910"/>
                </a:lnTo>
                <a:lnTo>
                  <a:pt x="779901" y="2852198"/>
                </a:lnTo>
                <a:lnTo>
                  <a:pt x="775870" y="2847574"/>
                </a:lnTo>
                <a:close/>
                <a:moveTo>
                  <a:pt x="1002479" y="2123169"/>
                </a:moveTo>
                <a:lnTo>
                  <a:pt x="1009070" y="2126449"/>
                </a:lnTo>
                <a:lnTo>
                  <a:pt x="1019916" y="2131664"/>
                </a:lnTo>
                <a:lnTo>
                  <a:pt x="1014973" y="2115131"/>
                </a:lnTo>
                <a:close/>
                <a:moveTo>
                  <a:pt x="1617886" y="168711"/>
                </a:moveTo>
                <a:lnTo>
                  <a:pt x="1617437" y="186298"/>
                </a:lnTo>
                <a:lnTo>
                  <a:pt x="1615129" y="212413"/>
                </a:lnTo>
                <a:lnTo>
                  <a:pt x="1636679" y="217846"/>
                </a:lnTo>
                <a:lnTo>
                  <a:pt x="1652849" y="221898"/>
                </a:lnTo>
                <a:lnTo>
                  <a:pt x="1648795" y="191644"/>
                </a:lnTo>
                <a:lnTo>
                  <a:pt x="1648702" y="187947"/>
                </a:lnTo>
                <a:lnTo>
                  <a:pt x="1642923" y="183873"/>
                </a:lnTo>
                <a:lnTo>
                  <a:pt x="1625585" y="169759"/>
                </a:lnTo>
                <a:close/>
                <a:moveTo>
                  <a:pt x="758850" y="2895232"/>
                </a:moveTo>
                <a:lnTo>
                  <a:pt x="758514" y="2911028"/>
                </a:lnTo>
                <a:lnTo>
                  <a:pt x="764731" y="2911131"/>
                </a:lnTo>
                <a:lnTo>
                  <a:pt x="771054" y="2911674"/>
                </a:lnTo>
                <a:lnTo>
                  <a:pt x="770409" y="2909981"/>
                </a:lnTo>
                <a:lnTo>
                  <a:pt x="762847" y="2893678"/>
                </a:lnTo>
                <a:close/>
                <a:moveTo>
                  <a:pt x="787598" y="2803339"/>
                </a:moveTo>
                <a:lnTo>
                  <a:pt x="790294" y="2805319"/>
                </a:lnTo>
                <a:lnTo>
                  <a:pt x="798610" y="2808165"/>
                </a:lnTo>
                <a:lnTo>
                  <a:pt x="798825" y="2806301"/>
                </a:lnTo>
                <a:lnTo>
                  <a:pt x="800692" y="2796264"/>
                </a:lnTo>
                <a:lnTo>
                  <a:pt x="795543" y="2795282"/>
                </a:lnTo>
                <a:close/>
                <a:moveTo>
                  <a:pt x="811031" y="2728423"/>
                </a:moveTo>
                <a:lnTo>
                  <a:pt x="814349" y="2728326"/>
                </a:lnTo>
                <a:lnTo>
                  <a:pt x="814185" y="2726877"/>
                </a:lnTo>
                <a:close/>
                <a:moveTo>
                  <a:pt x="289816" y="4383040"/>
                </a:moveTo>
                <a:lnTo>
                  <a:pt x="299385" y="4403100"/>
                </a:lnTo>
                <a:lnTo>
                  <a:pt x="302713" y="4410052"/>
                </a:lnTo>
                <a:lnTo>
                  <a:pt x="310351" y="4402143"/>
                </a:lnTo>
                <a:cubicBezTo>
                  <a:pt x="313106" y="4400829"/>
                  <a:pt x="316982" y="4399909"/>
                  <a:pt x="321558" y="4399137"/>
                </a:cubicBezTo>
                <a:lnTo>
                  <a:pt x="327535" y="4398315"/>
                </a:lnTo>
                <a:lnTo>
                  <a:pt x="330118" y="4393820"/>
                </a:lnTo>
                <a:lnTo>
                  <a:pt x="329525" y="4386227"/>
                </a:lnTo>
                <a:lnTo>
                  <a:pt x="329349" y="4366370"/>
                </a:lnTo>
                <a:lnTo>
                  <a:pt x="328873" y="4363142"/>
                </a:lnTo>
                <a:lnTo>
                  <a:pt x="325221" y="4357275"/>
                </a:lnTo>
                <a:lnTo>
                  <a:pt x="311394" y="4368152"/>
                </a:lnTo>
                <a:close/>
                <a:moveTo>
                  <a:pt x="688800" y="3115251"/>
                </a:moveTo>
                <a:lnTo>
                  <a:pt x="688631" y="3116253"/>
                </a:lnTo>
                <a:lnTo>
                  <a:pt x="705980" y="3132412"/>
                </a:lnTo>
                <a:lnTo>
                  <a:pt x="702970" y="3127048"/>
                </a:lnTo>
                <a:lnTo>
                  <a:pt x="697932" y="3120313"/>
                </a:lnTo>
                <a:close/>
                <a:moveTo>
                  <a:pt x="931693" y="2342497"/>
                </a:moveTo>
                <a:lnTo>
                  <a:pt x="935636" y="2363079"/>
                </a:lnTo>
                <a:lnTo>
                  <a:pt x="937688" y="2371200"/>
                </a:lnTo>
                <a:lnTo>
                  <a:pt x="940008" y="2367739"/>
                </a:lnTo>
                <a:cubicBezTo>
                  <a:pt x="943902" y="2362402"/>
                  <a:pt x="946802" y="2358851"/>
                  <a:pt x="947916" y="2357745"/>
                </a:cubicBezTo>
                <a:cubicBezTo>
                  <a:pt x="949030" y="2356640"/>
                  <a:pt x="948685" y="2358747"/>
                  <a:pt x="947425" y="2362831"/>
                </a:cubicBezTo>
                <a:lnTo>
                  <a:pt x="942300" y="2377368"/>
                </a:lnTo>
                <a:lnTo>
                  <a:pt x="959295" y="2368657"/>
                </a:lnTo>
                <a:lnTo>
                  <a:pt x="975206" y="2352852"/>
                </a:lnTo>
                <a:lnTo>
                  <a:pt x="972475" y="2345687"/>
                </a:lnTo>
                <a:lnTo>
                  <a:pt x="961021" y="2320996"/>
                </a:lnTo>
                <a:lnTo>
                  <a:pt x="943943" y="2333539"/>
                </a:lnTo>
                <a:close/>
                <a:moveTo>
                  <a:pt x="1315125" y="1121799"/>
                </a:moveTo>
                <a:lnTo>
                  <a:pt x="1317251" y="1124629"/>
                </a:lnTo>
                <a:lnTo>
                  <a:pt x="1320929" y="1122801"/>
                </a:lnTo>
                <a:cubicBezTo>
                  <a:pt x="1325631" y="1120588"/>
                  <a:pt x="1332106" y="1117614"/>
                  <a:pt x="1339911" y="1114097"/>
                </a:cubicBezTo>
                <a:lnTo>
                  <a:pt x="1391824" y="1091386"/>
                </a:lnTo>
                <a:lnTo>
                  <a:pt x="1391574" y="1074971"/>
                </a:lnTo>
                <a:lnTo>
                  <a:pt x="1391823" y="1069820"/>
                </a:lnTo>
                <a:lnTo>
                  <a:pt x="1388037" y="1072601"/>
                </a:lnTo>
                <a:cubicBezTo>
                  <a:pt x="1379364" y="1078926"/>
                  <a:pt x="1371277" y="1084809"/>
                  <a:pt x="1365363" y="1089182"/>
                </a:cubicBezTo>
                <a:cubicBezTo>
                  <a:pt x="1347625" y="1102299"/>
                  <a:pt x="1333974" y="1107297"/>
                  <a:pt x="1316382" y="1120698"/>
                </a:cubicBezTo>
                <a:close/>
                <a:moveTo>
                  <a:pt x="1282894" y="1224119"/>
                </a:moveTo>
                <a:lnTo>
                  <a:pt x="1283957" y="1225534"/>
                </a:lnTo>
                <a:lnTo>
                  <a:pt x="1283922" y="1223218"/>
                </a:lnTo>
                <a:close/>
                <a:moveTo>
                  <a:pt x="1231926" y="1385412"/>
                </a:moveTo>
                <a:lnTo>
                  <a:pt x="1233484" y="1385499"/>
                </a:lnTo>
                <a:lnTo>
                  <a:pt x="1236208" y="1385420"/>
                </a:lnTo>
                <a:lnTo>
                  <a:pt x="1235007" y="1382299"/>
                </a:lnTo>
                <a:close/>
                <a:moveTo>
                  <a:pt x="803574" y="2744616"/>
                </a:moveTo>
                <a:lnTo>
                  <a:pt x="804966" y="2747379"/>
                </a:lnTo>
                <a:lnTo>
                  <a:pt x="807102" y="2744824"/>
                </a:lnTo>
                <a:lnTo>
                  <a:pt x="806357" y="2744529"/>
                </a:lnTo>
                <a:close/>
                <a:moveTo>
                  <a:pt x="722621" y="3001474"/>
                </a:moveTo>
                <a:lnTo>
                  <a:pt x="733584" y="3006929"/>
                </a:lnTo>
                <a:lnTo>
                  <a:pt x="733264" y="2994224"/>
                </a:lnTo>
                <a:lnTo>
                  <a:pt x="733171" y="2994313"/>
                </a:lnTo>
                <a:close/>
                <a:moveTo>
                  <a:pt x="1259614" y="1295047"/>
                </a:moveTo>
                <a:lnTo>
                  <a:pt x="1262759" y="1307488"/>
                </a:lnTo>
                <a:lnTo>
                  <a:pt x="1272665" y="1302411"/>
                </a:lnTo>
                <a:lnTo>
                  <a:pt x="1269573" y="1297417"/>
                </a:lnTo>
                <a:lnTo>
                  <a:pt x="1267891" y="1295251"/>
                </a:lnTo>
                <a:close/>
                <a:moveTo>
                  <a:pt x="1137373" y="1682341"/>
                </a:moveTo>
                <a:lnTo>
                  <a:pt x="1138797" y="1695066"/>
                </a:lnTo>
                <a:lnTo>
                  <a:pt x="1148542" y="1696772"/>
                </a:lnTo>
                <a:lnTo>
                  <a:pt x="1156748" y="1702498"/>
                </a:lnTo>
                <a:lnTo>
                  <a:pt x="1171067" y="1692002"/>
                </a:lnTo>
                <a:lnTo>
                  <a:pt x="1166946" y="1676494"/>
                </a:lnTo>
                <a:lnTo>
                  <a:pt x="1162575" y="1656804"/>
                </a:lnTo>
                <a:lnTo>
                  <a:pt x="1154163" y="1665309"/>
                </a:lnTo>
                <a:close/>
                <a:moveTo>
                  <a:pt x="1241560" y="1348986"/>
                </a:moveTo>
                <a:lnTo>
                  <a:pt x="1237949" y="1360852"/>
                </a:lnTo>
                <a:lnTo>
                  <a:pt x="1237950" y="1360853"/>
                </a:lnTo>
                <a:lnTo>
                  <a:pt x="1240170" y="1362095"/>
                </a:lnTo>
                <a:lnTo>
                  <a:pt x="1242719" y="1363363"/>
                </a:lnTo>
                <a:lnTo>
                  <a:pt x="1245247" y="1360449"/>
                </a:lnTo>
                <a:lnTo>
                  <a:pt x="1257625" y="1346662"/>
                </a:lnTo>
                <a:lnTo>
                  <a:pt x="1256800" y="1345985"/>
                </a:lnTo>
                <a:lnTo>
                  <a:pt x="1243951" y="1348278"/>
                </a:lnTo>
                <a:close/>
                <a:moveTo>
                  <a:pt x="824461" y="2671969"/>
                </a:moveTo>
                <a:lnTo>
                  <a:pt x="825558" y="2681349"/>
                </a:lnTo>
                <a:lnTo>
                  <a:pt x="825598" y="2681701"/>
                </a:lnTo>
                <a:lnTo>
                  <a:pt x="840995" y="2664551"/>
                </a:lnTo>
                <a:lnTo>
                  <a:pt x="849883" y="2655272"/>
                </a:lnTo>
                <a:lnTo>
                  <a:pt x="849724" y="2653851"/>
                </a:lnTo>
                <a:lnTo>
                  <a:pt x="828270" y="2669541"/>
                </a:lnTo>
                <a:close/>
                <a:moveTo>
                  <a:pt x="1248565" y="1325199"/>
                </a:moveTo>
                <a:lnTo>
                  <a:pt x="1248457" y="1325581"/>
                </a:lnTo>
                <a:lnTo>
                  <a:pt x="1256873" y="1332191"/>
                </a:lnTo>
                <a:lnTo>
                  <a:pt x="1258953" y="1331746"/>
                </a:lnTo>
                <a:lnTo>
                  <a:pt x="1255927" y="1321627"/>
                </a:lnTo>
                <a:lnTo>
                  <a:pt x="1252466" y="1323138"/>
                </a:lnTo>
                <a:close/>
                <a:moveTo>
                  <a:pt x="1291760" y="1187817"/>
                </a:moveTo>
                <a:lnTo>
                  <a:pt x="1292754" y="1196325"/>
                </a:lnTo>
                <a:lnTo>
                  <a:pt x="1293458" y="1199108"/>
                </a:lnTo>
                <a:lnTo>
                  <a:pt x="1305471" y="1190302"/>
                </a:lnTo>
                <a:lnTo>
                  <a:pt x="1305205" y="1190258"/>
                </a:lnTo>
                <a:close/>
                <a:moveTo>
                  <a:pt x="891448" y="2458511"/>
                </a:moveTo>
                <a:lnTo>
                  <a:pt x="889006" y="2472992"/>
                </a:lnTo>
                <a:lnTo>
                  <a:pt x="884995" y="2495357"/>
                </a:lnTo>
                <a:lnTo>
                  <a:pt x="889014" y="2511245"/>
                </a:lnTo>
                <a:lnTo>
                  <a:pt x="891823" y="2486882"/>
                </a:lnTo>
                <a:lnTo>
                  <a:pt x="895912" y="2464903"/>
                </a:lnTo>
                <a:lnTo>
                  <a:pt x="893145" y="2457641"/>
                </a:lnTo>
                <a:close/>
                <a:moveTo>
                  <a:pt x="1084512" y="1845555"/>
                </a:moveTo>
                <a:lnTo>
                  <a:pt x="1086054" y="1847951"/>
                </a:lnTo>
                <a:lnTo>
                  <a:pt x="1087325" y="1847477"/>
                </a:lnTo>
                <a:lnTo>
                  <a:pt x="1091320" y="1841455"/>
                </a:lnTo>
                <a:lnTo>
                  <a:pt x="1090881" y="1841141"/>
                </a:lnTo>
                <a:lnTo>
                  <a:pt x="1089677" y="1841777"/>
                </a:lnTo>
                <a:close/>
                <a:moveTo>
                  <a:pt x="1392473" y="867513"/>
                </a:moveTo>
                <a:lnTo>
                  <a:pt x="1391163" y="877305"/>
                </a:lnTo>
                <a:lnTo>
                  <a:pt x="1402679" y="893844"/>
                </a:lnTo>
                <a:lnTo>
                  <a:pt x="1407010" y="898743"/>
                </a:lnTo>
                <a:lnTo>
                  <a:pt x="1407590" y="899474"/>
                </a:lnTo>
                <a:lnTo>
                  <a:pt x="1401503" y="866815"/>
                </a:lnTo>
                <a:lnTo>
                  <a:pt x="1394820" y="865150"/>
                </a:lnTo>
                <a:close/>
                <a:moveTo>
                  <a:pt x="856553" y="2568468"/>
                </a:moveTo>
                <a:lnTo>
                  <a:pt x="857788" y="2579028"/>
                </a:lnTo>
                <a:lnTo>
                  <a:pt x="860605" y="2604198"/>
                </a:lnTo>
                <a:lnTo>
                  <a:pt x="870350" y="2605905"/>
                </a:lnTo>
                <a:cubicBezTo>
                  <a:pt x="874662" y="2607701"/>
                  <a:pt x="879083" y="2610680"/>
                  <a:pt x="883732" y="2615242"/>
                </a:cubicBezTo>
                <a:lnTo>
                  <a:pt x="886225" y="2618563"/>
                </a:lnTo>
                <a:lnTo>
                  <a:pt x="887180" y="2617669"/>
                </a:lnTo>
                <a:lnTo>
                  <a:pt x="883916" y="2608195"/>
                </a:lnTo>
                <a:lnTo>
                  <a:pt x="869994" y="2565355"/>
                </a:lnTo>
                <a:lnTo>
                  <a:pt x="866060" y="2565042"/>
                </a:lnTo>
                <a:close/>
                <a:moveTo>
                  <a:pt x="1012408" y="2071027"/>
                </a:moveTo>
                <a:lnTo>
                  <a:pt x="1017957" y="2092548"/>
                </a:lnTo>
                <a:lnTo>
                  <a:pt x="1018048" y="2092900"/>
                </a:lnTo>
                <a:lnTo>
                  <a:pt x="1036604" y="2082156"/>
                </a:lnTo>
                <a:lnTo>
                  <a:pt x="1030432" y="2063167"/>
                </a:lnTo>
                <a:close/>
                <a:moveTo>
                  <a:pt x="811009" y="2709966"/>
                </a:moveTo>
                <a:lnTo>
                  <a:pt x="812747" y="2709486"/>
                </a:lnTo>
                <a:lnTo>
                  <a:pt x="812728" y="2708222"/>
                </a:lnTo>
                <a:close/>
                <a:moveTo>
                  <a:pt x="1252336" y="1308790"/>
                </a:moveTo>
                <a:lnTo>
                  <a:pt x="1251805" y="1313103"/>
                </a:lnTo>
                <a:lnTo>
                  <a:pt x="1253282" y="1312346"/>
                </a:lnTo>
                <a:close/>
                <a:moveTo>
                  <a:pt x="1123899" y="1715771"/>
                </a:moveTo>
                <a:lnTo>
                  <a:pt x="1124711" y="1716336"/>
                </a:lnTo>
                <a:lnTo>
                  <a:pt x="1124609" y="1715423"/>
                </a:lnTo>
                <a:close/>
                <a:moveTo>
                  <a:pt x="1577507" y="274794"/>
                </a:moveTo>
                <a:lnTo>
                  <a:pt x="1581000" y="278886"/>
                </a:lnTo>
                <a:lnTo>
                  <a:pt x="1586318" y="278847"/>
                </a:lnTo>
                <a:lnTo>
                  <a:pt x="1589970" y="271653"/>
                </a:lnTo>
                <a:lnTo>
                  <a:pt x="1580748" y="275019"/>
                </a:lnTo>
                <a:close/>
                <a:moveTo>
                  <a:pt x="635321" y="3265081"/>
                </a:moveTo>
                <a:lnTo>
                  <a:pt x="635029" y="3268799"/>
                </a:lnTo>
                <a:lnTo>
                  <a:pt x="639143" y="3269597"/>
                </a:lnTo>
                <a:close/>
                <a:moveTo>
                  <a:pt x="678192" y="3128908"/>
                </a:moveTo>
                <a:lnTo>
                  <a:pt x="676094" y="3135869"/>
                </a:lnTo>
                <a:lnTo>
                  <a:pt x="680032" y="3151161"/>
                </a:lnTo>
                <a:lnTo>
                  <a:pt x="680396" y="3144858"/>
                </a:lnTo>
                <a:lnTo>
                  <a:pt x="681302" y="3133823"/>
                </a:lnTo>
                <a:close/>
                <a:moveTo>
                  <a:pt x="1604981" y="185407"/>
                </a:moveTo>
                <a:lnTo>
                  <a:pt x="1605612" y="189451"/>
                </a:lnTo>
                <a:lnTo>
                  <a:pt x="1605656" y="187729"/>
                </a:lnTo>
                <a:close/>
                <a:moveTo>
                  <a:pt x="1098020" y="1791885"/>
                </a:moveTo>
                <a:lnTo>
                  <a:pt x="1102596" y="1795244"/>
                </a:lnTo>
                <a:lnTo>
                  <a:pt x="1101731" y="1791993"/>
                </a:lnTo>
                <a:lnTo>
                  <a:pt x="1101029" y="1788833"/>
                </a:lnTo>
                <a:close/>
                <a:moveTo>
                  <a:pt x="1056615" y="1922127"/>
                </a:moveTo>
                <a:lnTo>
                  <a:pt x="1058317" y="1925507"/>
                </a:lnTo>
                <a:lnTo>
                  <a:pt x="1062150" y="1920922"/>
                </a:lnTo>
                <a:close/>
                <a:moveTo>
                  <a:pt x="277132" y="4394594"/>
                </a:moveTo>
                <a:lnTo>
                  <a:pt x="278447" y="4395779"/>
                </a:lnTo>
                <a:lnTo>
                  <a:pt x="277969" y="4393513"/>
                </a:lnTo>
                <a:close/>
                <a:moveTo>
                  <a:pt x="1449212" y="673353"/>
                </a:moveTo>
                <a:lnTo>
                  <a:pt x="1450798" y="734917"/>
                </a:lnTo>
                <a:lnTo>
                  <a:pt x="1450861" y="739043"/>
                </a:lnTo>
                <a:lnTo>
                  <a:pt x="1456924" y="728038"/>
                </a:lnTo>
                <a:lnTo>
                  <a:pt x="1457712" y="727020"/>
                </a:lnTo>
                <a:lnTo>
                  <a:pt x="1463956" y="707538"/>
                </a:lnTo>
                <a:cubicBezTo>
                  <a:pt x="1470799" y="689386"/>
                  <a:pt x="1477698" y="675823"/>
                  <a:pt x="1479462" y="673225"/>
                </a:cubicBezTo>
                <a:cubicBezTo>
                  <a:pt x="1481227" y="670629"/>
                  <a:pt x="1479718" y="681760"/>
                  <a:pt x="1477334" y="696098"/>
                </a:cubicBezTo>
                <a:lnTo>
                  <a:pt x="1474260" y="713762"/>
                </a:lnTo>
                <a:lnTo>
                  <a:pt x="1488256" y="710805"/>
                </a:lnTo>
                <a:cubicBezTo>
                  <a:pt x="1494884" y="712445"/>
                  <a:pt x="1499582" y="716690"/>
                  <a:pt x="1498175" y="721894"/>
                </a:cubicBezTo>
                <a:lnTo>
                  <a:pt x="1486080" y="739148"/>
                </a:lnTo>
                <a:lnTo>
                  <a:pt x="1519244" y="724638"/>
                </a:lnTo>
                <a:lnTo>
                  <a:pt x="1521185" y="723844"/>
                </a:lnTo>
                <a:lnTo>
                  <a:pt x="1523878" y="711812"/>
                </a:lnTo>
                <a:cubicBezTo>
                  <a:pt x="1526852" y="700114"/>
                  <a:pt x="1530681" y="688196"/>
                  <a:pt x="1534990" y="680277"/>
                </a:cubicBezTo>
                <a:lnTo>
                  <a:pt x="1548444" y="656855"/>
                </a:lnTo>
                <a:lnTo>
                  <a:pt x="1540878" y="654097"/>
                </a:lnTo>
                <a:cubicBezTo>
                  <a:pt x="1533832" y="652384"/>
                  <a:pt x="1527382" y="651806"/>
                  <a:pt x="1522093" y="647804"/>
                </a:cubicBezTo>
                <a:cubicBezTo>
                  <a:pt x="1516804" y="643803"/>
                  <a:pt x="1510672" y="633040"/>
                  <a:pt x="1506584" y="623295"/>
                </a:cubicBezTo>
                <a:lnTo>
                  <a:pt x="1503648" y="614367"/>
                </a:lnTo>
                <a:lnTo>
                  <a:pt x="1502528" y="615689"/>
                </a:lnTo>
                <a:cubicBezTo>
                  <a:pt x="1493934" y="625388"/>
                  <a:pt x="1481876" y="638424"/>
                  <a:pt x="1470923" y="650230"/>
                </a:cubicBezTo>
                <a:lnTo>
                  <a:pt x="1468855" y="652465"/>
                </a:lnTo>
                <a:lnTo>
                  <a:pt x="1469882" y="656434"/>
                </a:lnTo>
                <a:cubicBezTo>
                  <a:pt x="1469014" y="658545"/>
                  <a:pt x="1467322" y="659651"/>
                  <a:pt x="1464928" y="659373"/>
                </a:cubicBezTo>
                <a:lnTo>
                  <a:pt x="1463327" y="658439"/>
                </a:lnTo>
                <a:lnTo>
                  <a:pt x="1451846" y="670846"/>
                </a:lnTo>
                <a:close/>
                <a:moveTo>
                  <a:pt x="235452" y="4525954"/>
                </a:moveTo>
                <a:lnTo>
                  <a:pt x="242894" y="4521384"/>
                </a:lnTo>
                <a:lnTo>
                  <a:pt x="250415" y="4517184"/>
                </a:lnTo>
                <a:lnTo>
                  <a:pt x="250543" y="4510278"/>
                </a:lnTo>
                <a:lnTo>
                  <a:pt x="240282" y="4518563"/>
                </a:lnTo>
                <a:close/>
                <a:moveTo>
                  <a:pt x="645576" y="3223547"/>
                </a:moveTo>
                <a:lnTo>
                  <a:pt x="653829" y="3229515"/>
                </a:lnTo>
                <a:lnTo>
                  <a:pt x="682460" y="3216989"/>
                </a:lnTo>
                <a:lnTo>
                  <a:pt x="684402" y="3216195"/>
                </a:lnTo>
                <a:lnTo>
                  <a:pt x="687095" y="3204162"/>
                </a:lnTo>
                <a:lnTo>
                  <a:pt x="690026" y="3195848"/>
                </a:lnTo>
                <a:lnTo>
                  <a:pt x="688653" y="3192232"/>
                </a:lnTo>
                <a:cubicBezTo>
                  <a:pt x="686040" y="3184890"/>
                  <a:pt x="682114" y="3173402"/>
                  <a:pt x="677459" y="3159349"/>
                </a:cubicBezTo>
                <a:lnTo>
                  <a:pt x="673095" y="3145817"/>
                </a:lnTo>
                <a:lnTo>
                  <a:pt x="669561" y="3157541"/>
                </a:lnTo>
                <a:close/>
                <a:moveTo>
                  <a:pt x="759818" y="2860716"/>
                </a:moveTo>
                <a:lnTo>
                  <a:pt x="759688" y="2862369"/>
                </a:lnTo>
                <a:lnTo>
                  <a:pt x="761660" y="2864994"/>
                </a:lnTo>
                <a:lnTo>
                  <a:pt x="766627" y="2862959"/>
                </a:lnTo>
                <a:close/>
                <a:moveTo>
                  <a:pt x="1025158" y="2017563"/>
                </a:moveTo>
                <a:lnTo>
                  <a:pt x="1027077" y="2024959"/>
                </a:lnTo>
                <a:lnTo>
                  <a:pt x="1029703" y="2022644"/>
                </a:lnTo>
                <a:close/>
                <a:moveTo>
                  <a:pt x="229373" y="4541977"/>
                </a:moveTo>
                <a:lnTo>
                  <a:pt x="229346" y="4542076"/>
                </a:lnTo>
                <a:lnTo>
                  <a:pt x="227940" y="4548120"/>
                </a:lnTo>
                <a:lnTo>
                  <a:pt x="240037" y="4560733"/>
                </a:lnTo>
                <a:lnTo>
                  <a:pt x="246505" y="4564247"/>
                </a:lnTo>
                <a:lnTo>
                  <a:pt x="250130" y="4563749"/>
                </a:lnTo>
                <a:lnTo>
                  <a:pt x="256473" y="4552710"/>
                </a:lnTo>
                <a:lnTo>
                  <a:pt x="254583" y="4549698"/>
                </a:lnTo>
                <a:lnTo>
                  <a:pt x="253815" y="4544488"/>
                </a:lnTo>
                <a:lnTo>
                  <a:pt x="237551" y="4537091"/>
                </a:lnTo>
                <a:close/>
                <a:moveTo>
                  <a:pt x="778510" y="2796780"/>
                </a:moveTo>
                <a:lnTo>
                  <a:pt x="780590" y="2798254"/>
                </a:lnTo>
                <a:lnTo>
                  <a:pt x="782766" y="2795831"/>
                </a:lnTo>
                <a:close/>
                <a:moveTo>
                  <a:pt x="708795" y="3018071"/>
                </a:moveTo>
                <a:lnTo>
                  <a:pt x="716930" y="3036510"/>
                </a:lnTo>
                <a:lnTo>
                  <a:pt x="720242" y="3042147"/>
                </a:lnTo>
                <a:cubicBezTo>
                  <a:pt x="723082" y="3047265"/>
                  <a:pt x="724911" y="3050864"/>
                  <a:pt x="725541" y="3052378"/>
                </a:cubicBezTo>
                <a:cubicBezTo>
                  <a:pt x="726382" y="3054396"/>
                  <a:pt x="724061" y="3052531"/>
                  <a:pt x="719800" y="3048257"/>
                </a:cubicBezTo>
                <a:lnTo>
                  <a:pt x="718429" y="3046791"/>
                </a:lnTo>
                <a:lnTo>
                  <a:pt x="719301" y="3061243"/>
                </a:lnTo>
                <a:cubicBezTo>
                  <a:pt x="716787" y="3065056"/>
                  <a:pt x="711814" y="3064286"/>
                  <a:pt x="705900" y="3056164"/>
                </a:cubicBezTo>
                <a:lnTo>
                  <a:pt x="700759" y="3044946"/>
                </a:lnTo>
                <a:lnTo>
                  <a:pt x="699535" y="3052034"/>
                </a:lnTo>
                <a:lnTo>
                  <a:pt x="707195" y="3071148"/>
                </a:lnTo>
                <a:lnTo>
                  <a:pt x="726103" y="3080274"/>
                </a:lnTo>
                <a:lnTo>
                  <a:pt x="725648" y="3074506"/>
                </a:lnTo>
                <a:lnTo>
                  <a:pt x="730210" y="3081259"/>
                </a:lnTo>
                <a:lnTo>
                  <a:pt x="735322" y="3075728"/>
                </a:lnTo>
                <a:lnTo>
                  <a:pt x="735103" y="3067090"/>
                </a:lnTo>
                <a:lnTo>
                  <a:pt x="734558" y="3065213"/>
                </a:lnTo>
                <a:lnTo>
                  <a:pt x="735047" y="3064870"/>
                </a:lnTo>
                <a:lnTo>
                  <a:pt x="734166" y="3030008"/>
                </a:lnTo>
                <a:lnTo>
                  <a:pt x="720711" y="3009642"/>
                </a:lnTo>
                <a:lnTo>
                  <a:pt x="714714" y="3006841"/>
                </a:lnTo>
                <a:lnTo>
                  <a:pt x="711957" y="3008711"/>
                </a:lnTo>
                <a:close/>
                <a:moveTo>
                  <a:pt x="899585" y="2410233"/>
                </a:moveTo>
                <a:lnTo>
                  <a:pt x="897587" y="2422086"/>
                </a:lnTo>
                <a:lnTo>
                  <a:pt x="899710" y="2423693"/>
                </a:lnTo>
                <a:lnTo>
                  <a:pt x="900951" y="2424386"/>
                </a:lnTo>
                <a:lnTo>
                  <a:pt x="915295" y="2407227"/>
                </a:lnTo>
                <a:lnTo>
                  <a:pt x="916265" y="2406377"/>
                </a:lnTo>
                <a:lnTo>
                  <a:pt x="918347" y="2402593"/>
                </a:lnTo>
                <a:lnTo>
                  <a:pt x="917454" y="2401676"/>
                </a:lnTo>
                <a:lnTo>
                  <a:pt x="918497" y="2402321"/>
                </a:lnTo>
                <a:lnTo>
                  <a:pt x="919302" y="2400857"/>
                </a:lnTo>
                <a:lnTo>
                  <a:pt x="917346" y="2401553"/>
                </a:lnTo>
                <a:lnTo>
                  <a:pt x="916759" y="2401035"/>
                </a:lnTo>
                <a:lnTo>
                  <a:pt x="899816" y="2409997"/>
                </a:lnTo>
                <a:close/>
                <a:moveTo>
                  <a:pt x="1432296" y="718118"/>
                </a:moveTo>
                <a:lnTo>
                  <a:pt x="1437132" y="728223"/>
                </a:lnTo>
                <a:lnTo>
                  <a:pt x="1446266" y="747383"/>
                </a:lnTo>
                <a:lnTo>
                  <a:pt x="1447606" y="744955"/>
                </a:lnTo>
                <a:lnTo>
                  <a:pt x="1444385" y="716005"/>
                </a:lnTo>
                <a:lnTo>
                  <a:pt x="1440529" y="716038"/>
                </a:lnTo>
                <a:lnTo>
                  <a:pt x="1434505" y="715620"/>
                </a:lnTo>
                <a:close/>
                <a:moveTo>
                  <a:pt x="242262" y="4491027"/>
                </a:moveTo>
                <a:lnTo>
                  <a:pt x="250576" y="4494948"/>
                </a:lnTo>
                <a:lnTo>
                  <a:pt x="250833" y="4494819"/>
                </a:lnTo>
                <a:lnTo>
                  <a:pt x="251040" y="4483733"/>
                </a:lnTo>
                <a:lnTo>
                  <a:pt x="251129" y="4482691"/>
                </a:lnTo>
                <a:close/>
                <a:moveTo>
                  <a:pt x="1008863" y="2057116"/>
                </a:moveTo>
                <a:lnTo>
                  <a:pt x="1009841" y="2060986"/>
                </a:lnTo>
                <a:lnTo>
                  <a:pt x="1026885" y="2052251"/>
                </a:lnTo>
                <a:lnTo>
                  <a:pt x="1026171" y="2050053"/>
                </a:lnTo>
                <a:lnTo>
                  <a:pt x="1024566" y="2051115"/>
                </a:lnTo>
                <a:cubicBezTo>
                  <a:pt x="1019914" y="2053375"/>
                  <a:pt x="1014562" y="2055415"/>
                  <a:pt x="1009512" y="2056970"/>
                </a:cubicBezTo>
                <a:close/>
                <a:moveTo>
                  <a:pt x="1121431" y="1698512"/>
                </a:moveTo>
                <a:lnTo>
                  <a:pt x="1123171" y="1698031"/>
                </a:lnTo>
                <a:lnTo>
                  <a:pt x="1123150" y="1696768"/>
                </a:lnTo>
                <a:close/>
                <a:moveTo>
                  <a:pt x="1214327" y="1403139"/>
                </a:moveTo>
                <a:lnTo>
                  <a:pt x="1215242" y="1402683"/>
                </a:lnTo>
                <a:lnTo>
                  <a:pt x="1214742" y="1402724"/>
                </a:lnTo>
                <a:close/>
                <a:moveTo>
                  <a:pt x="258175" y="4434399"/>
                </a:moveTo>
                <a:lnTo>
                  <a:pt x="259123" y="4440943"/>
                </a:lnTo>
                <a:lnTo>
                  <a:pt x="267526" y="4445055"/>
                </a:lnTo>
                <a:lnTo>
                  <a:pt x="272941" y="4440098"/>
                </a:lnTo>
                <a:lnTo>
                  <a:pt x="267998" y="4438867"/>
                </a:lnTo>
                <a:close/>
                <a:moveTo>
                  <a:pt x="904230" y="2383320"/>
                </a:moveTo>
                <a:lnTo>
                  <a:pt x="902712" y="2392107"/>
                </a:lnTo>
                <a:lnTo>
                  <a:pt x="907621" y="2390719"/>
                </a:lnTo>
                <a:close/>
                <a:moveTo>
                  <a:pt x="912497" y="2355763"/>
                </a:moveTo>
                <a:lnTo>
                  <a:pt x="912621" y="2357248"/>
                </a:lnTo>
                <a:lnTo>
                  <a:pt x="921420" y="2377192"/>
                </a:lnTo>
                <a:lnTo>
                  <a:pt x="921990" y="2386658"/>
                </a:lnTo>
                <a:lnTo>
                  <a:pt x="926853" y="2385283"/>
                </a:lnTo>
                <a:lnTo>
                  <a:pt x="928980" y="2384193"/>
                </a:lnTo>
                <a:lnTo>
                  <a:pt x="929907" y="2382811"/>
                </a:lnTo>
                <a:lnTo>
                  <a:pt x="922417" y="2354634"/>
                </a:lnTo>
                <a:lnTo>
                  <a:pt x="921396" y="2350027"/>
                </a:lnTo>
                <a:lnTo>
                  <a:pt x="921268" y="2350121"/>
                </a:lnTo>
                <a:lnTo>
                  <a:pt x="912519" y="2355700"/>
                </a:lnTo>
                <a:close/>
                <a:moveTo>
                  <a:pt x="877370" y="2465721"/>
                </a:moveTo>
                <a:lnTo>
                  <a:pt x="883502" y="2489535"/>
                </a:lnTo>
                <a:lnTo>
                  <a:pt x="883867" y="2483232"/>
                </a:lnTo>
                <a:lnTo>
                  <a:pt x="885654" y="2461482"/>
                </a:lnTo>
                <a:lnTo>
                  <a:pt x="877489" y="2465668"/>
                </a:lnTo>
                <a:close/>
                <a:moveTo>
                  <a:pt x="853398" y="2541487"/>
                </a:moveTo>
                <a:lnTo>
                  <a:pt x="856090" y="2564511"/>
                </a:lnTo>
                <a:lnTo>
                  <a:pt x="868024" y="2559292"/>
                </a:lnTo>
                <a:lnTo>
                  <a:pt x="863956" y="2546779"/>
                </a:lnTo>
                <a:lnTo>
                  <a:pt x="863356" y="2544769"/>
                </a:lnTo>
                <a:close/>
                <a:moveTo>
                  <a:pt x="1107733" y="1733357"/>
                </a:moveTo>
                <a:lnTo>
                  <a:pt x="1107749" y="1733592"/>
                </a:lnTo>
                <a:lnTo>
                  <a:pt x="1108025" y="1745815"/>
                </a:lnTo>
                <a:lnTo>
                  <a:pt x="1119005" y="1734354"/>
                </a:lnTo>
                <a:lnTo>
                  <a:pt x="1118472" y="1733743"/>
                </a:lnTo>
                <a:lnTo>
                  <a:pt x="1116779" y="1733076"/>
                </a:lnTo>
                <a:close/>
                <a:moveTo>
                  <a:pt x="1011524" y="2038235"/>
                </a:moveTo>
                <a:lnTo>
                  <a:pt x="1011813" y="2038421"/>
                </a:lnTo>
                <a:lnTo>
                  <a:pt x="1011851" y="2038387"/>
                </a:lnTo>
                <a:close/>
                <a:moveTo>
                  <a:pt x="980096" y="2137862"/>
                </a:moveTo>
                <a:lnTo>
                  <a:pt x="985968" y="2145680"/>
                </a:lnTo>
                <a:lnTo>
                  <a:pt x="1001862" y="2173249"/>
                </a:lnTo>
                <a:lnTo>
                  <a:pt x="1015499" y="2172956"/>
                </a:lnTo>
                <a:lnTo>
                  <a:pt x="1024362" y="2162352"/>
                </a:lnTo>
                <a:lnTo>
                  <a:pt x="1025333" y="2161504"/>
                </a:lnTo>
                <a:lnTo>
                  <a:pt x="1027860" y="2156908"/>
                </a:lnTo>
                <a:lnTo>
                  <a:pt x="1022904" y="2141659"/>
                </a:lnTo>
                <a:lnTo>
                  <a:pt x="1022304" y="2139650"/>
                </a:lnTo>
                <a:lnTo>
                  <a:pt x="1010595" y="2135789"/>
                </a:lnTo>
                <a:lnTo>
                  <a:pt x="994528" y="2128284"/>
                </a:lnTo>
                <a:lnTo>
                  <a:pt x="981353" y="2136761"/>
                </a:lnTo>
                <a:close/>
                <a:moveTo>
                  <a:pt x="1256663" y="1259555"/>
                </a:moveTo>
                <a:lnTo>
                  <a:pt x="1256340" y="1266160"/>
                </a:lnTo>
                <a:lnTo>
                  <a:pt x="1263799" y="1271804"/>
                </a:lnTo>
                <a:lnTo>
                  <a:pt x="1270064" y="1267979"/>
                </a:lnTo>
                <a:lnTo>
                  <a:pt x="1265448" y="1265821"/>
                </a:lnTo>
                <a:close/>
                <a:moveTo>
                  <a:pt x="1544419" y="344897"/>
                </a:moveTo>
                <a:lnTo>
                  <a:pt x="1546846" y="355759"/>
                </a:lnTo>
                <a:lnTo>
                  <a:pt x="1550872" y="369449"/>
                </a:lnTo>
                <a:lnTo>
                  <a:pt x="1551153" y="369322"/>
                </a:lnTo>
                <a:cubicBezTo>
                  <a:pt x="1555710" y="366802"/>
                  <a:pt x="1561549" y="363066"/>
                  <a:pt x="1567922" y="358764"/>
                </a:cubicBezTo>
                <a:lnTo>
                  <a:pt x="1576575" y="352720"/>
                </a:lnTo>
                <a:lnTo>
                  <a:pt x="1577211" y="350007"/>
                </a:lnTo>
                <a:lnTo>
                  <a:pt x="1565092" y="343633"/>
                </a:lnTo>
                <a:lnTo>
                  <a:pt x="1553329" y="342867"/>
                </a:lnTo>
                <a:close/>
                <a:moveTo>
                  <a:pt x="1423704" y="727836"/>
                </a:moveTo>
                <a:lnTo>
                  <a:pt x="1439171" y="745626"/>
                </a:lnTo>
                <a:lnTo>
                  <a:pt x="1439794" y="746428"/>
                </a:lnTo>
                <a:lnTo>
                  <a:pt x="1427243" y="723832"/>
                </a:lnTo>
                <a:close/>
                <a:moveTo>
                  <a:pt x="1029978" y="1977617"/>
                </a:moveTo>
                <a:lnTo>
                  <a:pt x="1035848" y="1985434"/>
                </a:lnTo>
                <a:lnTo>
                  <a:pt x="1038431" y="1989913"/>
                </a:lnTo>
                <a:lnTo>
                  <a:pt x="1051589" y="1989522"/>
                </a:lnTo>
                <a:lnTo>
                  <a:pt x="1052176" y="1984429"/>
                </a:lnTo>
                <a:lnTo>
                  <a:pt x="1056265" y="1962450"/>
                </a:lnTo>
                <a:lnTo>
                  <a:pt x="1055597" y="1960699"/>
                </a:lnTo>
                <a:lnTo>
                  <a:pt x="1031234" y="1976516"/>
                </a:lnTo>
                <a:close/>
                <a:moveTo>
                  <a:pt x="1063518" y="1869173"/>
                </a:moveTo>
                <a:lnTo>
                  <a:pt x="1067279" y="1865855"/>
                </a:lnTo>
                <a:lnTo>
                  <a:pt x="1064617" y="1866829"/>
                </a:lnTo>
                <a:lnTo>
                  <a:pt x="1063891" y="1868340"/>
                </a:lnTo>
                <a:close/>
                <a:moveTo>
                  <a:pt x="1373017" y="885670"/>
                </a:moveTo>
                <a:lnTo>
                  <a:pt x="1373394" y="900350"/>
                </a:lnTo>
                <a:lnTo>
                  <a:pt x="1373742" y="923070"/>
                </a:lnTo>
                <a:lnTo>
                  <a:pt x="1380729" y="937895"/>
                </a:lnTo>
                <a:lnTo>
                  <a:pt x="1378819" y="913443"/>
                </a:lnTo>
                <a:lnTo>
                  <a:pt x="1378622" y="891089"/>
                </a:lnTo>
                <a:lnTo>
                  <a:pt x="1374515" y="884491"/>
                </a:lnTo>
                <a:close/>
                <a:moveTo>
                  <a:pt x="1515576" y="432777"/>
                </a:moveTo>
                <a:lnTo>
                  <a:pt x="1515836" y="436916"/>
                </a:lnTo>
                <a:lnTo>
                  <a:pt x="1515630" y="443079"/>
                </a:lnTo>
                <a:lnTo>
                  <a:pt x="1518865" y="442393"/>
                </a:lnTo>
                <a:lnTo>
                  <a:pt x="1519542" y="442626"/>
                </a:lnTo>
                <a:close/>
                <a:moveTo>
                  <a:pt x="1225309" y="1353791"/>
                </a:moveTo>
                <a:lnTo>
                  <a:pt x="1231730" y="1357379"/>
                </a:lnTo>
                <a:lnTo>
                  <a:pt x="1231989" y="1351815"/>
                </a:lnTo>
                <a:close/>
                <a:moveTo>
                  <a:pt x="1448563" y="643990"/>
                </a:moveTo>
                <a:lnTo>
                  <a:pt x="1448718" y="651222"/>
                </a:lnTo>
                <a:lnTo>
                  <a:pt x="1451814" y="648520"/>
                </a:lnTo>
                <a:close/>
                <a:moveTo>
                  <a:pt x="1088931" y="1785325"/>
                </a:moveTo>
                <a:lnTo>
                  <a:pt x="1091014" y="1786799"/>
                </a:lnTo>
                <a:lnTo>
                  <a:pt x="1093188" y="1784375"/>
                </a:lnTo>
                <a:close/>
                <a:moveTo>
                  <a:pt x="820409" y="2637316"/>
                </a:moveTo>
                <a:lnTo>
                  <a:pt x="822305" y="2653533"/>
                </a:lnTo>
                <a:lnTo>
                  <a:pt x="848007" y="2638652"/>
                </a:lnTo>
                <a:lnTo>
                  <a:pt x="846416" y="2624555"/>
                </a:lnTo>
                <a:close/>
                <a:moveTo>
                  <a:pt x="1550780" y="317845"/>
                </a:moveTo>
                <a:lnTo>
                  <a:pt x="1562395" y="320775"/>
                </a:lnTo>
                <a:lnTo>
                  <a:pt x="1569872" y="322649"/>
                </a:lnTo>
                <a:lnTo>
                  <a:pt x="1568656" y="311721"/>
                </a:lnTo>
                <a:cubicBezTo>
                  <a:pt x="1569403" y="308761"/>
                  <a:pt x="1571167" y="305190"/>
                  <a:pt x="1573494" y="301175"/>
                </a:cubicBezTo>
                <a:lnTo>
                  <a:pt x="1576675" y="296049"/>
                </a:lnTo>
                <a:lnTo>
                  <a:pt x="1574862" y="291190"/>
                </a:lnTo>
                <a:lnTo>
                  <a:pt x="1568637" y="286803"/>
                </a:lnTo>
                <a:lnTo>
                  <a:pt x="1565604" y="284332"/>
                </a:lnTo>
                <a:lnTo>
                  <a:pt x="1564541" y="290631"/>
                </a:lnTo>
                <a:cubicBezTo>
                  <a:pt x="1562872" y="295930"/>
                  <a:pt x="1559392" y="303017"/>
                  <a:pt x="1554554" y="311605"/>
                </a:cubicBezTo>
                <a:close/>
                <a:moveTo>
                  <a:pt x="776062" y="2776217"/>
                </a:moveTo>
                <a:lnTo>
                  <a:pt x="777592" y="2775432"/>
                </a:lnTo>
                <a:lnTo>
                  <a:pt x="779309" y="2773727"/>
                </a:lnTo>
                <a:close/>
                <a:moveTo>
                  <a:pt x="254129" y="4432558"/>
                </a:moveTo>
                <a:lnTo>
                  <a:pt x="255462" y="4437353"/>
                </a:lnTo>
                <a:lnTo>
                  <a:pt x="255951" y="4433388"/>
                </a:lnTo>
                <a:close/>
                <a:moveTo>
                  <a:pt x="1516312" y="424983"/>
                </a:moveTo>
                <a:lnTo>
                  <a:pt x="1518224" y="431479"/>
                </a:lnTo>
                <a:lnTo>
                  <a:pt x="1521534" y="443313"/>
                </a:lnTo>
                <a:lnTo>
                  <a:pt x="1529834" y="446173"/>
                </a:lnTo>
                <a:lnTo>
                  <a:pt x="1535248" y="448837"/>
                </a:lnTo>
                <a:lnTo>
                  <a:pt x="1540840" y="446099"/>
                </a:lnTo>
                <a:close/>
                <a:moveTo>
                  <a:pt x="768572" y="2798675"/>
                </a:moveTo>
                <a:lnTo>
                  <a:pt x="768001" y="2800551"/>
                </a:lnTo>
                <a:lnTo>
                  <a:pt x="771807" y="2801290"/>
                </a:lnTo>
                <a:close/>
                <a:moveTo>
                  <a:pt x="804315" y="2684815"/>
                </a:moveTo>
                <a:lnTo>
                  <a:pt x="798389" y="2704282"/>
                </a:lnTo>
                <a:lnTo>
                  <a:pt x="798252" y="2712457"/>
                </a:lnTo>
                <a:lnTo>
                  <a:pt x="805688" y="2703878"/>
                </a:lnTo>
                <a:lnTo>
                  <a:pt x="812546" y="2696239"/>
                </a:lnTo>
                <a:lnTo>
                  <a:pt x="812297" y="2679726"/>
                </a:lnTo>
                <a:close/>
                <a:moveTo>
                  <a:pt x="1079171" y="1811006"/>
                </a:moveTo>
                <a:lnTo>
                  <a:pt x="1079584" y="1814529"/>
                </a:lnTo>
                <a:lnTo>
                  <a:pt x="1082340" y="1819494"/>
                </a:lnTo>
                <a:lnTo>
                  <a:pt x="1098658" y="1819011"/>
                </a:lnTo>
                <a:lnTo>
                  <a:pt x="1107590" y="1814038"/>
                </a:lnTo>
                <a:lnTo>
                  <a:pt x="1107474" y="1813606"/>
                </a:lnTo>
                <a:lnTo>
                  <a:pt x="1104216" y="1815246"/>
                </a:lnTo>
                <a:lnTo>
                  <a:pt x="1106427" y="1809663"/>
                </a:lnTo>
                <a:lnTo>
                  <a:pt x="1106340" y="1809335"/>
                </a:lnTo>
                <a:lnTo>
                  <a:pt x="1092140" y="1797851"/>
                </a:lnTo>
                <a:close/>
                <a:moveTo>
                  <a:pt x="1048480" y="1907574"/>
                </a:moveTo>
                <a:lnTo>
                  <a:pt x="1051343" y="1912540"/>
                </a:lnTo>
                <a:lnTo>
                  <a:pt x="1069931" y="1911613"/>
                </a:lnTo>
                <a:lnTo>
                  <a:pt x="1071910" y="1909247"/>
                </a:lnTo>
                <a:lnTo>
                  <a:pt x="1056255" y="1908103"/>
                </a:lnTo>
                <a:close/>
                <a:moveTo>
                  <a:pt x="1253044" y="1256974"/>
                </a:moveTo>
                <a:lnTo>
                  <a:pt x="1253434" y="1261935"/>
                </a:lnTo>
                <a:lnTo>
                  <a:pt x="1254673" y="1258137"/>
                </a:lnTo>
                <a:close/>
                <a:moveTo>
                  <a:pt x="1254856" y="1249921"/>
                </a:moveTo>
                <a:lnTo>
                  <a:pt x="1255102" y="1250108"/>
                </a:lnTo>
                <a:cubicBezTo>
                  <a:pt x="1259497" y="1252902"/>
                  <a:pt x="1265571" y="1256239"/>
                  <a:pt x="1272401" y="1259774"/>
                </a:cubicBezTo>
                <a:lnTo>
                  <a:pt x="1281851" y="1264476"/>
                </a:lnTo>
                <a:lnTo>
                  <a:pt x="1284537" y="1263735"/>
                </a:lnTo>
                <a:lnTo>
                  <a:pt x="1284329" y="1250044"/>
                </a:lnTo>
                <a:lnTo>
                  <a:pt x="1279368" y="1239351"/>
                </a:lnTo>
                <a:lnTo>
                  <a:pt x="1273319" y="1232501"/>
                </a:lnTo>
                <a:lnTo>
                  <a:pt x="1264946" y="1239832"/>
                </a:lnTo>
                <a:close/>
                <a:moveTo>
                  <a:pt x="254557" y="4425290"/>
                </a:moveTo>
                <a:lnTo>
                  <a:pt x="254834" y="4425426"/>
                </a:lnTo>
                <a:cubicBezTo>
                  <a:pt x="259683" y="4427326"/>
                  <a:pt x="266284" y="4429437"/>
                  <a:pt x="273663" y="4431599"/>
                </a:cubicBezTo>
                <a:lnTo>
                  <a:pt x="283839" y="4434404"/>
                </a:lnTo>
                <a:lnTo>
                  <a:pt x="286334" y="4433162"/>
                </a:lnTo>
                <a:lnTo>
                  <a:pt x="283507" y="4419764"/>
                </a:lnTo>
                <a:lnTo>
                  <a:pt x="276590" y="4410219"/>
                </a:lnTo>
                <a:lnTo>
                  <a:pt x="269341" y="4404655"/>
                </a:lnTo>
                <a:lnTo>
                  <a:pt x="262527" y="4413454"/>
                </a:lnTo>
                <a:close/>
                <a:moveTo>
                  <a:pt x="877483" y="2446809"/>
                </a:moveTo>
                <a:lnTo>
                  <a:pt x="879063" y="2447596"/>
                </a:lnTo>
                <a:lnTo>
                  <a:pt x="884057" y="2442634"/>
                </a:lnTo>
                <a:lnTo>
                  <a:pt x="882771" y="2441203"/>
                </a:lnTo>
                <a:lnTo>
                  <a:pt x="880923" y="2439135"/>
                </a:lnTo>
                <a:close/>
                <a:moveTo>
                  <a:pt x="812976" y="2650606"/>
                </a:moveTo>
                <a:lnTo>
                  <a:pt x="812079" y="2657873"/>
                </a:lnTo>
                <a:lnTo>
                  <a:pt x="811336" y="2660476"/>
                </a:lnTo>
                <a:lnTo>
                  <a:pt x="812542" y="2659592"/>
                </a:lnTo>
                <a:close/>
                <a:moveTo>
                  <a:pt x="1004951" y="2040467"/>
                </a:moveTo>
                <a:lnTo>
                  <a:pt x="1005607" y="2043882"/>
                </a:lnTo>
                <a:lnTo>
                  <a:pt x="1007065" y="2042607"/>
                </a:lnTo>
                <a:lnTo>
                  <a:pt x="1008504" y="2041338"/>
                </a:lnTo>
                <a:close/>
                <a:moveTo>
                  <a:pt x="1414861" y="737481"/>
                </a:moveTo>
                <a:lnTo>
                  <a:pt x="1422889" y="783754"/>
                </a:lnTo>
                <a:lnTo>
                  <a:pt x="1434983" y="765924"/>
                </a:lnTo>
                <a:lnTo>
                  <a:pt x="1433304" y="763229"/>
                </a:lnTo>
                <a:lnTo>
                  <a:pt x="1432780" y="763361"/>
                </a:lnTo>
                <a:lnTo>
                  <a:pt x="1433243" y="763131"/>
                </a:lnTo>
                <a:lnTo>
                  <a:pt x="1430929" y="759415"/>
                </a:lnTo>
                <a:lnTo>
                  <a:pt x="1414958" y="737375"/>
                </a:lnTo>
                <a:close/>
                <a:moveTo>
                  <a:pt x="1284892" y="1149794"/>
                </a:moveTo>
                <a:lnTo>
                  <a:pt x="1285915" y="1162805"/>
                </a:lnTo>
                <a:lnTo>
                  <a:pt x="1287356" y="1170324"/>
                </a:lnTo>
                <a:lnTo>
                  <a:pt x="1287660" y="1167492"/>
                </a:lnTo>
                <a:lnTo>
                  <a:pt x="1290807" y="1182613"/>
                </a:lnTo>
                <a:lnTo>
                  <a:pt x="1291436" y="1183118"/>
                </a:lnTo>
                <a:lnTo>
                  <a:pt x="1309084" y="1187655"/>
                </a:lnTo>
                <a:lnTo>
                  <a:pt x="1320043" y="1179622"/>
                </a:lnTo>
                <a:lnTo>
                  <a:pt x="1328862" y="1174710"/>
                </a:lnTo>
                <a:lnTo>
                  <a:pt x="1327868" y="1172102"/>
                </a:lnTo>
                <a:lnTo>
                  <a:pt x="1326958" y="1170138"/>
                </a:lnTo>
                <a:lnTo>
                  <a:pt x="1322745" y="1172257"/>
                </a:lnTo>
                <a:lnTo>
                  <a:pt x="1325137" y="1166216"/>
                </a:lnTo>
                <a:lnTo>
                  <a:pt x="1311598" y="1137030"/>
                </a:lnTo>
                <a:lnTo>
                  <a:pt x="1305550" y="1130180"/>
                </a:lnTo>
                <a:lnTo>
                  <a:pt x="1297176" y="1137511"/>
                </a:lnTo>
                <a:close/>
                <a:moveTo>
                  <a:pt x="1541958" y="332433"/>
                </a:moveTo>
                <a:lnTo>
                  <a:pt x="1543396" y="332223"/>
                </a:lnTo>
                <a:lnTo>
                  <a:pt x="1542402" y="331700"/>
                </a:lnTo>
                <a:close/>
                <a:moveTo>
                  <a:pt x="781646" y="2745633"/>
                </a:moveTo>
                <a:lnTo>
                  <a:pt x="779849" y="2760194"/>
                </a:lnTo>
                <a:lnTo>
                  <a:pt x="777775" y="2767454"/>
                </a:lnTo>
                <a:lnTo>
                  <a:pt x="783632" y="2764748"/>
                </a:lnTo>
                <a:lnTo>
                  <a:pt x="791515" y="2761601"/>
                </a:lnTo>
                <a:lnTo>
                  <a:pt x="793504" y="2759626"/>
                </a:lnTo>
                <a:lnTo>
                  <a:pt x="790774" y="2752462"/>
                </a:lnTo>
                <a:lnTo>
                  <a:pt x="787391" y="2745170"/>
                </a:lnTo>
                <a:close/>
                <a:moveTo>
                  <a:pt x="873553" y="2450990"/>
                </a:moveTo>
                <a:lnTo>
                  <a:pt x="873981" y="2452644"/>
                </a:lnTo>
                <a:lnTo>
                  <a:pt x="875919" y="2450720"/>
                </a:lnTo>
                <a:lnTo>
                  <a:pt x="874528" y="2450346"/>
                </a:lnTo>
                <a:close/>
                <a:moveTo>
                  <a:pt x="710600" y="2967493"/>
                </a:moveTo>
                <a:lnTo>
                  <a:pt x="710320" y="2975001"/>
                </a:lnTo>
                <a:lnTo>
                  <a:pt x="713229" y="2971522"/>
                </a:lnTo>
                <a:lnTo>
                  <a:pt x="714199" y="2970671"/>
                </a:lnTo>
                <a:lnTo>
                  <a:pt x="717236" y="2965151"/>
                </a:lnTo>
                <a:lnTo>
                  <a:pt x="715280" y="2965847"/>
                </a:lnTo>
                <a:lnTo>
                  <a:pt x="714692" y="2965329"/>
                </a:lnTo>
                <a:close/>
                <a:moveTo>
                  <a:pt x="1516186" y="409673"/>
                </a:moveTo>
                <a:lnTo>
                  <a:pt x="1528109" y="418223"/>
                </a:lnTo>
                <a:cubicBezTo>
                  <a:pt x="1534090" y="422750"/>
                  <a:pt x="1539768" y="428973"/>
                  <a:pt x="1545384" y="435233"/>
                </a:cubicBezTo>
                <a:lnTo>
                  <a:pt x="1547771" y="437662"/>
                </a:lnTo>
                <a:lnTo>
                  <a:pt x="1549375" y="434322"/>
                </a:lnTo>
                <a:lnTo>
                  <a:pt x="1547549" y="426124"/>
                </a:lnTo>
                <a:cubicBezTo>
                  <a:pt x="1545249" y="414899"/>
                  <a:pt x="1542700" y="401713"/>
                  <a:pt x="1539930" y="392592"/>
                </a:cubicBezTo>
                <a:lnTo>
                  <a:pt x="1535613" y="384407"/>
                </a:lnTo>
                <a:lnTo>
                  <a:pt x="1534509" y="384942"/>
                </a:lnTo>
                <a:lnTo>
                  <a:pt x="1528448" y="386285"/>
                </a:lnTo>
                <a:lnTo>
                  <a:pt x="1527050" y="387451"/>
                </a:lnTo>
                <a:cubicBezTo>
                  <a:pt x="1524449" y="391581"/>
                  <a:pt x="1521673" y="397400"/>
                  <a:pt x="1518945" y="403477"/>
                </a:cubicBezTo>
                <a:close/>
                <a:moveTo>
                  <a:pt x="1567319" y="244339"/>
                </a:moveTo>
                <a:lnTo>
                  <a:pt x="1570870" y="256101"/>
                </a:lnTo>
                <a:lnTo>
                  <a:pt x="1571288" y="256135"/>
                </a:lnTo>
                <a:cubicBezTo>
                  <a:pt x="1582134" y="257586"/>
                  <a:pt x="1589479" y="261655"/>
                  <a:pt x="1591622" y="265688"/>
                </a:cubicBezTo>
                <a:lnTo>
                  <a:pt x="1591002" y="269620"/>
                </a:lnTo>
                <a:lnTo>
                  <a:pt x="1595333" y="261086"/>
                </a:lnTo>
                <a:lnTo>
                  <a:pt x="1591284" y="258956"/>
                </a:lnTo>
                <a:close/>
                <a:moveTo>
                  <a:pt x="1230196" y="1312086"/>
                </a:moveTo>
                <a:lnTo>
                  <a:pt x="1237605" y="1317528"/>
                </a:lnTo>
                <a:lnTo>
                  <a:pt x="1237881" y="1317449"/>
                </a:lnTo>
                <a:lnTo>
                  <a:pt x="1240210" y="1306608"/>
                </a:lnTo>
                <a:lnTo>
                  <a:pt x="1240496" y="1305604"/>
                </a:lnTo>
                <a:close/>
                <a:moveTo>
                  <a:pt x="1130831" y="1625861"/>
                </a:moveTo>
                <a:lnTo>
                  <a:pt x="1131313" y="1629983"/>
                </a:lnTo>
                <a:lnTo>
                  <a:pt x="1137075" y="1627593"/>
                </a:lnTo>
                <a:cubicBezTo>
                  <a:pt x="1139166" y="1626956"/>
                  <a:pt x="1137082" y="1629081"/>
                  <a:pt x="1132411" y="1632902"/>
                </a:cubicBezTo>
                <a:lnTo>
                  <a:pt x="1131718" y="1633435"/>
                </a:lnTo>
                <a:lnTo>
                  <a:pt x="1135980" y="1669894"/>
                </a:lnTo>
                <a:lnTo>
                  <a:pt x="1136020" y="1670247"/>
                </a:lnTo>
                <a:lnTo>
                  <a:pt x="1151416" y="1653097"/>
                </a:lnTo>
                <a:lnTo>
                  <a:pt x="1160305" y="1643816"/>
                </a:lnTo>
                <a:lnTo>
                  <a:pt x="1156838" y="1613102"/>
                </a:lnTo>
                <a:close/>
                <a:moveTo>
                  <a:pt x="1422902" y="698502"/>
                </a:moveTo>
                <a:lnTo>
                  <a:pt x="1428275" y="709724"/>
                </a:lnTo>
                <a:lnTo>
                  <a:pt x="1428890" y="709883"/>
                </a:lnTo>
                <a:lnTo>
                  <a:pt x="1432503" y="710882"/>
                </a:lnTo>
                <a:lnTo>
                  <a:pt x="1443036" y="703894"/>
                </a:lnTo>
                <a:cubicBezTo>
                  <a:pt x="1444966" y="702869"/>
                  <a:pt x="1443327" y="705353"/>
                  <a:pt x="1439475" y="709999"/>
                </a:cubicBezTo>
                <a:lnTo>
                  <a:pt x="1437478" y="712258"/>
                </a:lnTo>
                <a:lnTo>
                  <a:pt x="1444137" y="714099"/>
                </a:lnTo>
                <a:lnTo>
                  <a:pt x="1444175" y="714112"/>
                </a:lnTo>
                <a:lnTo>
                  <a:pt x="1442893" y="702595"/>
                </a:lnTo>
                <a:lnTo>
                  <a:pt x="1441204" y="680969"/>
                </a:lnTo>
                <a:lnTo>
                  <a:pt x="1430753" y="690910"/>
                </a:lnTo>
                <a:close/>
                <a:moveTo>
                  <a:pt x="1044662" y="1899169"/>
                </a:moveTo>
                <a:lnTo>
                  <a:pt x="1072784" y="1899637"/>
                </a:lnTo>
                <a:lnTo>
                  <a:pt x="1071259" y="1886120"/>
                </a:lnTo>
                <a:close/>
                <a:moveTo>
                  <a:pt x="1360580" y="895443"/>
                </a:moveTo>
                <a:lnTo>
                  <a:pt x="1371161" y="917641"/>
                </a:lnTo>
                <a:lnTo>
                  <a:pt x="1370311" y="911387"/>
                </a:lnTo>
                <a:lnTo>
                  <a:pt x="1367899" y="889696"/>
                </a:lnTo>
                <a:lnTo>
                  <a:pt x="1360688" y="895367"/>
                </a:lnTo>
                <a:close/>
                <a:moveTo>
                  <a:pt x="1028339" y="1949069"/>
                </a:moveTo>
                <a:lnTo>
                  <a:pt x="1026238" y="1955971"/>
                </a:lnTo>
                <a:lnTo>
                  <a:pt x="1030046" y="1954020"/>
                </a:lnTo>
                <a:close/>
                <a:moveTo>
                  <a:pt x="1077372" y="1792551"/>
                </a:moveTo>
                <a:lnTo>
                  <a:pt x="1077112" y="1793402"/>
                </a:lnTo>
                <a:lnTo>
                  <a:pt x="1078055" y="1801463"/>
                </a:lnTo>
                <a:lnTo>
                  <a:pt x="1083881" y="1794746"/>
                </a:lnTo>
                <a:lnTo>
                  <a:pt x="1085740" y="1792674"/>
                </a:lnTo>
                <a:lnTo>
                  <a:pt x="1081017" y="1788853"/>
                </a:lnTo>
                <a:close/>
                <a:moveTo>
                  <a:pt x="1034795" y="1926883"/>
                </a:moveTo>
                <a:lnTo>
                  <a:pt x="1030262" y="1942750"/>
                </a:lnTo>
                <a:lnTo>
                  <a:pt x="1029964" y="1943732"/>
                </a:lnTo>
                <a:lnTo>
                  <a:pt x="1031517" y="1949876"/>
                </a:lnTo>
                <a:lnTo>
                  <a:pt x="1032122" y="1952390"/>
                </a:lnTo>
                <a:lnTo>
                  <a:pt x="1046856" y="1937754"/>
                </a:lnTo>
                <a:lnTo>
                  <a:pt x="1044125" y="1930590"/>
                </a:lnTo>
                <a:lnTo>
                  <a:pt x="1041708" y="1925378"/>
                </a:lnTo>
                <a:close/>
                <a:moveTo>
                  <a:pt x="1089135" y="1752717"/>
                </a:moveTo>
                <a:lnTo>
                  <a:pt x="1083851" y="1771213"/>
                </a:lnTo>
                <a:lnTo>
                  <a:pt x="1086201" y="1768595"/>
                </a:lnTo>
                <a:lnTo>
                  <a:pt x="1095091" y="1759316"/>
                </a:lnTo>
                <a:lnTo>
                  <a:pt x="1093835" y="1748191"/>
                </a:lnTo>
                <a:close/>
                <a:moveTo>
                  <a:pt x="1216823" y="1345061"/>
                </a:moveTo>
                <a:lnTo>
                  <a:pt x="1225002" y="1342002"/>
                </a:lnTo>
                <a:lnTo>
                  <a:pt x="1233187" y="1339320"/>
                </a:lnTo>
                <a:lnTo>
                  <a:pt x="1234635" y="1332567"/>
                </a:lnTo>
                <a:lnTo>
                  <a:pt x="1222978" y="1338733"/>
                </a:lnTo>
                <a:close/>
                <a:moveTo>
                  <a:pt x="289165" y="4287995"/>
                </a:moveTo>
                <a:lnTo>
                  <a:pt x="296424" y="4294541"/>
                </a:lnTo>
                <a:lnTo>
                  <a:pt x="315051" y="4315962"/>
                </a:lnTo>
                <a:lnTo>
                  <a:pt x="319533" y="4308705"/>
                </a:lnTo>
                <a:lnTo>
                  <a:pt x="330446" y="4294782"/>
                </a:lnTo>
                <a:lnTo>
                  <a:pt x="331332" y="4284356"/>
                </a:lnTo>
                <a:cubicBezTo>
                  <a:pt x="332356" y="4274888"/>
                  <a:pt x="333288" y="4267918"/>
                  <a:pt x="333670" y="4265398"/>
                </a:cubicBezTo>
                <a:cubicBezTo>
                  <a:pt x="334435" y="4260360"/>
                  <a:pt x="336086" y="4269963"/>
                  <a:pt x="337658" y="4283324"/>
                </a:cubicBezTo>
                <a:lnTo>
                  <a:pt x="337931" y="4286028"/>
                </a:lnTo>
                <a:lnTo>
                  <a:pt x="346303" y="4278364"/>
                </a:lnTo>
                <a:lnTo>
                  <a:pt x="353992" y="4260061"/>
                </a:lnTo>
                <a:lnTo>
                  <a:pt x="359763" y="4248888"/>
                </a:lnTo>
                <a:lnTo>
                  <a:pt x="355228" y="4227390"/>
                </a:lnTo>
                <a:lnTo>
                  <a:pt x="354486" y="4222288"/>
                </a:lnTo>
                <a:lnTo>
                  <a:pt x="351302" y="4225742"/>
                </a:lnTo>
                <a:cubicBezTo>
                  <a:pt x="344002" y="4233612"/>
                  <a:pt x="337191" y="4240935"/>
                  <a:pt x="332225" y="4246359"/>
                </a:cubicBezTo>
                <a:cubicBezTo>
                  <a:pt x="317328" y="4262630"/>
                  <a:pt x="304886" y="4270151"/>
                  <a:pt x="290187" y="4286674"/>
                </a:cubicBezTo>
                <a:close/>
                <a:moveTo>
                  <a:pt x="1123310" y="1639879"/>
                </a:moveTo>
                <a:lnTo>
                  <a:pt x="1122502" y="1646418"/>
                </a:lnTo>
                <a:cubicBezTo>
                  <a:pt x="1120283" y="1661259"/>
                  <a:pt x="1111524" y="1678275"/>
                  <a:pt x="1108813" y="1692827"/>
                </a:cubicBezTo>
                <a:lnTo>
                  <a:pt x="1108673" y="1701003"/>
                </a:lnTo>
                <a:lnTo>
                  <a:pt x="1116111" y="1692424"/>
                </a:lnTo>
                <a:lnTo>
                  <a:pt x="1122968" y="1684784"/>
                </a:lnTo>
                <a:lnTo>
                  <a:pt x="1122546" y="1656810"/>
                </a:lnTo>
                <a:lnTo>
                  <a:pt x="1123365" y="1639836"/>
                </a:lnTo>
                <a:close/>
                <a:moveTo>
                  <a:pt x="840813" y="2535848"/>
                </a:moveTo>
                <a:lnTo>
                  <a:pt x="839462" y="2543378"/>
                </a:lnTo>
                <a:lnTo>
                  <a:pt x="844484" y="2563232"/>
                </a:lnTo>
                <a:lnTo>
                  <a:pt x="845698" y="2538130"/>
                </a:lnTo>
                <a:close/>
                <a:moveTo>
                  <a:pt x="1414906" y="706233"/>
                </a:moveTo>
                <a:lnTo>
                  <a:pt x="1418234" y="707100"/>
                </a:lnTo>
                <a:lnTo>
                  <a:pt x="1416811" y="704391"/>
                </a:lnTo>
                <a:close/>
                <a:moveTo>
                  <a:pt x="950925" y="2179065"/>
                </a:moveTo>
                <a:lnTo>
                  <a:pt x="956001" y="2205559"/>
                </a:lnTo>
                <a:lnTo>
                  <a:pt x="958104" y="2213888"/>
                </a:lnTo>
                <a:lnTo>
                  <a:pt x="965335" y="2209862"/>
                </a:lnTo>
                <a:lnTo>
                  <a:pt x="979601" y="2203271"/>
                </a:lnTo>
                <a:lnTo>
                  <a:pt x="983644" y="2198131"/>
                </a:lnTo>
                <a:cubicBezTo>
                  <a:pt x="997623" y="2173130"/>
                  <a:pt x="979789" y="2172505"/>
                  <a:pt x="952318" y="2178693"/>
                </a:cubicBezTo>
                <a:close/>
                <a:moveTo>
                  <a:pt x="1069909" y="1800122"/>
                </a:moveTo>
                <a:lnTo>
                  <a:pt x="1069956" y="1800482"/>
                </a:lnTo>
                <a:lnTo>
                  <a:pt x="1069974" y="1800054"/>
                </a:lnTo>
                <a:close/>
                <a:moveTo>
                  <a:pt x="232122" y="4459457"/>
                </a:moveTo>
                <a:lnTo>
                  <a:pt x="251014" y="4457953"/>
                </a:lnTo>
                <a:lnTo>
                  <a:pt x="243800" y="4441405"/>
                </a:lnTo>
                <a:lnTo>
                  <a:pt x="237957" y="4450186"/>
                </a:lnTo>
                <a:lnTo>
                  <a:pt x="236890" y="4454772"/>
                </a:lnTo>
                <a:close/>
                <a:moveTo>
                  <a:pt x="1269374" y="1165468"/>
                </a:moveTo>
                <a:lnTo>
                  <a:pt x="1273722" y="1168889"/>
                </a:lnTo>
                <a:lnTo>
                  <a:pt x="1275416" y="1170249"/>
                </a:lnTo>
                <a:lnTo>
                  <a:pt x="1273441" y="1161356"/>
                </a:lnTo>
                <a:close/>
                <a:moveTo>
                  <a:pt x="1411289" y="713115"/>
                </a:moveTo>
                <a:lnTo>
                  <a:pt x="1411324" y="714772"/>
                </a:lnTo>
                <a:lnTo>
                  <a:pt x="1416046" y="719030"/>
                </a:lnTo>
                <a:lnTo>
                  <a:pt x="1418093" y="721385"/>
                </a:lnTo>
                <a:lnTo>
                  <a:pt x="1423577" y="717228"/>
                </a:lnTo>
                <a:lnTo>
                  <a:pt x="1423082" y="716339"/>
                </a:lnTo>
                <a:lnTo>
                  <a:pt x="1422108" y="714481"/>
                </a:lnTo>
                <a:close/>
                <a:moveTo>
                  <a:pt x="786007" y="2696692"/>
                </a:moveTo>
                <a:lnTo>
                  <a:pt x="784497" y="2702950"/>
                </a:lnTo>
                <a:lnTo>
                  <a:pt x="784949" y="2703788"/>
                </a:lnTo>
                <a:lnTo>
                  <a:pt x="784587" y="2711162"/>
                </a:lnTo>
                <a:lnTo>
                  <a:pt x="789246" y="2719244"/>
                </a:lnTo>
                <a:lnTo>
                  <a:pt x="792244" y="2717414"/>
                </a:lnTo>
                <a:lnTo>
                  <a:pt x="791491" y="2715461"/>
                </a:lnTo>
                <a:lnTo>
                  <a:pt x="792559" y="2692439"/>
                </a:lnTo>
                <a:close/>
                <a:moveTo>
                  <a:pt x="837082" y="2534106"/>
                </a:moveTo>
                <a:lnTo>
                  <a:pt x="837970" y="2537556"/>
                </a:lnTo>
                <a:lnTo>
                  <a:pt x="838141" y="2534601"/>
                </a:lnTo>
                <a:close/>
                <a:moveTo>
                  <a:pt x="1371754" y="836729"/>
                </a:moveTo>
                <a:lnTo>
                  <a:pt x="1372064" y="848743"/>
                </a:lnTo>
                <a:lnTo>
                  <a:pt x="1374454" y="849914"/>
                </a:lnTo>
                <a:lnTo>
                  <a:pt x="1375806" y="850357"/>
                </a:lnTo>
                <a:lnTo>
                  <a:pt x="1386597" y="830768"/>
                </a:lnTo>
                <a:lnTo>
                  <a:pt x="1387387" y="829748"/>
                </a:lnTo>
                <a:lnTo>
                  <a:pt x="1389310" y="823747"/>
                </a:lnTo>
                <a:lnTo>
                  <a:pt x="1387524" y="824806"/>
                </a:lnTo>
                <a:lnTo>
                  <a:pt x="1386847" y="824411"/>
                </a:lnTo>
                <a:lnTo>
                  <a:pt x="1371936" y="836452"/>
                </a:lnTo>
                <a:close/>
                <a:moveTo>
                  <a:pt x="1205203" y="1365379"/>
                </a:moveTo>
                <a:lnTo>
                  <a:pt x="1214659" y="1380074"/>
                </a:lnTo>
                <a:lnTo>
                  <a:pt x="1220334" y="1384763"/>
                </a:lnTo>
                <a:lnTo>
                  <a:pt x="1223988" y="1384969"/>
                </a:lnTo>
                <a:lnTo>
                  <a:pt x="1232327" y="1375350"/>
                </a:lnTo>
                <a:lnTo>
                  <a:pt x="1231051" y="1372031"/>
                </a:lnTo>
                <a:lnTo>
                  <a:pt x="1231295" y="1366770"/>
                </a:lnTo>
                <a:lnTo>
                  <a:pt x="1216748" y="1356395"/>
                </a:lnTo>
                <a:lnTo>
                  <a:pt x="1207785" y="1359622"/>
                </a:lnTo>
                <a:lnTo>
                  <a:pt x="1207741" y="1359715"/>
                </a:lnTo>
                <a:close/>
                <a:moveTo>
                  <a:pt x="1251185" y="1218965"/>
                </a:moveTo>
                <a:lnTo>
                  <a:pt x="1251288" y="1220449"/>
                </a:lnTo>
                <a:lnTo>
                  <a:pt x="1257770" y="1218616"/>
                </a:lnTo>
                <a:close/>
                <a:moveTo>
                  <a:pt x="1283415" y="1116643"/>
                </a:moveTo>
                <a:lnTo>
                  <a:pt x="1283830" y="1122646"/>
                </a:lnTo>
                <a:lnTo>
                  <a:pt x="1284105" y="1134871"/>
                </a:lnTo>
                <a:lnTo>
                  <a:pt x="1296201" y="1122246"/>
                </a:lnTo>
                <a:lnTo>
                  <a:pt x="1297483" y="1121047"/>
                </a:lnTo>
                <a:lnTo>
                  <a:pt x="1293140" y="1116130"/>
                </a:lnTo>
                <a:close/>
                <a:moveTo>
                  <a:pt x="209420" y="4525958"/>
                </a:moveTo>
                <a:lnTo>
                  <a:pt x="214804" y="4534425"/>
                </a:lnTo>
                <a:lnTo>
                  <a:pt x="217346" y="4537072"/>
                </a:lnTo>
                <a:lnTo>
                  <a:pt x="218500" y="4536363"/>
                </a:lnTo>
                <a:lnTo>
                  <a:pt x="221269" y="4529687"/>
                </a:lnTo>
                <a:lnTo>
                  <a:pt x="220154" y="4529180"/>
                </a:lnTo>
                <a:lnTo>
                  <a:pt x="215253" y="4525369"/>
                </a:lnTo>
                <a:lnTo>
                  <a:pt x="213462" y="4525038"/>
                </a:lnTo>
                <a:close/>
                <a:moveTo>
                  <a:pt x="848097" y="2493741"/>
                </a:moveTo>
                <a:lnTo>
                  <a:pt x="843473" y="2521012"/>
                </a:lnTo>
                <a:lnTo>
                  <a:pt x="842280" y="2527666"/>
                </a:lnTo>
                <a:lnTo>
                  <a:pt x="846111" y="2529573"/>
                </a:lnTo>
                <a:lnTo>
                  <a:pt x="846124" y="2529321"/>
                </a:lnTo>
                <a:cubicBezTo>
                  <a:pt x="846875" y="2519694"/>
                  <a:pt x="847661" y="2513103"/>
                  <a:pt x="848102" y="2510922"/>
                </a:cubicBezTo>
                <a:cubicBezTo>
                  <a:pt x="848763" y="2507653"/>
                  <a:pt x="850247" y="2516217"/>
                  <a:pt x="852035" y="2529829"/>
                </a:cubicBezTo>
                <a:lnTo>
                  <a:pt x="852365" y="2532647"/>
                </a:lnTo>
                <a:lnTo>
                  <a:pt x="860968" y="2536784"/>
                </a:lnTo>
                <a:close/>
                <a:moveTo>
                  <a:pt x="924340" y="2251570"/>
                </a:moveTo>
                <a:lnTo>
                  <a:pt x="924804" y="2255724"/>
                </a:lnTo>
                <a:lnTo>
                  <a:pt x="934041" y="2251195"/>
                </a:lnTo>
                <a:lnTo>
                  <a:pt x="937390" y="2248212"/>
                </a:lnTo>
                <a:lnTo>
                  <a:pt x="948360" y="2237573"/>
                </a:lnTo>
                <a:lnTo>
                  <a:pt x="930729" y="2246896"/>
                </a:lnTo>
                <a:close/>
                <a:moveTo>
                  <a:pt x="853460" y="2476146"/>
                </a:moveTo>
                <a:lnTo>
                  <a:pt x="859008" y="2497668"/>
                </a:lnTo>
                <a:lnTo>
                  <a:pt x="870321" y="2541282"/>
                </a:lnTo>
                <a:lnTo>
                  <a:pt x="870894" y="2541557"/>
                </a:lnTo>
                <a:cubicBezTo>
                  <a:pt x="877025" y="2544510"/>
                  <a:pt x="882053" y="2546979"/>
                  <a:pt x="885053" y="2548614"/>
                </a:cubicBezTo>
                <a:lnTo>
                  <a:pt x="885085" y="2548634"/>
                </a:lnTo>
                <a:lnTo>
                  <a:pt x="886035" y="2537085"/>
                </a:lnTo>
                <a:lnTo>
                  <a:pt x="888122" y="2518988"/>
                </a:lnTo>
                <a:lnTo>
                  <a:pt x="885322" y="2510864"/>
                </a:lnTo>
                <a:lnTo>
                  <a:pt x="871485" y="2468287"/>
                </a:lnTo>
                <a:close/>
                <a:moveTo>
                  <a:pt x="1515166" y="375234"/>
                </a:moveTo>
                <a:lnTo>
                  <a:pt x="1515149" y="375635"/>
                </a:lnTo>
                <a:lnTo>
                  <a:pt x="1516112" y="373737"/>
                </a:lnTo>
                <a:close/>
                <a:moveTo>
                  <a:pt x="1358974" y="868670"/>
                </a:moveTo>
                <a:lnTo>
                  <a:pt x="1357068" y="876860"/>
                </a:lnTo>
                <a:lnTo>
                  <a:pt x="1358771" y="877330"/>
                </a:lnTo>
                <a:lnTo>
                  <a:pt x="1362720" y="871504"/>
                </a:lnTo>
                <a:lnTo>
                  <a:pt x="1361184" y="870344"/>
                </a:lnTo>
                <a:close/>
                <a:moveTo>
                  <a:pt x="999919" y="2007825"/>
                </a:moveTo>
                <a:lnTo>
                  <a:pt x="1000768" y="2018623"/>
                </a:lnTo>
                <a:lnTo>
                  <a:pt x="1001967" y="2024884"/>
                </a:lnTo>
                <a:lnTo>
                  <a:pt x="1010475" y="2029118"/>
                </a:lnTo>
                <a:lnTo>
                  <a:pt x="1018168" y="2032816"/>
                </a:lnTo>
                <a:lnTo>
                  <a:pt x="1020304" y="2030931"/>
                </a:lnTo>
                <a:lnTo>
                  <a:pt x="1013050" y="2006668"/>
                </a:lnTo>
                <a:lnTo>
                  <a:pt x="1000026" y="2007718"/>
                </a:lnTo>
                <a:close/>
                <a:moveTo>
                  <a:pt x="949865" y="2165859"/>
                </a:moveTo>
                <a:lnTo>
                  <a:pt x="950549" y="2174567"/>
                </a:lnTo>
                <a:lnTo>
                  <a:pt x="951120" y="2174571"/>
                </a:lnTo>
                <a:lnTo>
                  <a:pt x="986089" y="2173613"/>
                </a:lnTo>
                <a:lnTo>
                  <a:pt x="976571" y="2153094"/>
                </a:lnTo>
                <a:lnTo>
                  <a:pt x="970522" y="2146245"/>
                </a:lnTo>
                <a:lnTo>
                  <a:pt x="962149" y="2153576"/>
                </a:lnTo>
                <a:close/>
                <a:moveTo>
                  <a:pt x="712423" y="2918737"/>
                </a:moveTo>
                <a:lnTo>
                  <a:pt x="712181" y="2925226"/>
                </a:lnTo>
                <a:lnTo>
                  <a:pt x="719354" y="2941485"/>
                </a:lnTo>
                <a:lnTo>
                  <a:pt x="719924" y="2950952"/>
                </a:lnTo>
                <a:lnTo>
                  <a:pt x="724787" y="2949577"/>
                </a:lnTo>
                <a:lnTo>
                  <a:pt x="726913" y="2948488"/>
                </a:lnTo>
                <a:lnTo>
                  <a:pt x="727841" y="2947105"/>
                </a:lnTo>
                <a:lnTo>
                  <a:pt x="721890" y="2924712"/>
                </a:lnTo>
                <a:lnTo>
                  <a:pt x="714426" y="2917460"/>
                </a:lnTo>
                <a:close/>
                <a:moveTo>
                  <a:pt x="1354012" y="881716"/>
                </a:moveTo>
                <a:lnTo>
                  <a:pt x="1354750" y="883258"/>
                </a:lnTo>
                <a:lnTo>
                  <a:pt x="1356283" y="880998"/>
                </a:lnTo>
                <a:lnTo>
                  <a:pt x="1354845" y="880897"/>
                </a:lnTo>
                <a:close/>
                <a:moveTo>
                  <a:pt x="795089" y="2652714"/>
                </a:moveTo>
                <a:lnTo>
                  <a:pt x="790794" y="2675533"/>
                </a:lnTo>
                <a:lnTo>
                  <a:pt x="795995" y="2671721"/>
                </a:lnTo>
                <a:lnTo>
                  <a:pt x="800651" y="2650039"/>
                </a:lnTo>
                <a:lnTo>
                  <a:pt x="800936" y="2649034"/>
                </a:lnTo>
                <a:close/>
                <a:moveTo>
                  <a:pt x="1259833" y="1175133"/>
                </a:moveTo>
                <a:lnTo>
                  <a:pt x="1259848" y="1175137"/>
                </a:lnTo>
                <a:lnTo>
                  <a:pt x="1277488" y="1179591"/>
                </a:lnTo>
                <a:lnTo>
                  <a:pt x="1276683" y="1175959"/>
                </a:lnTo>
                <a:lnTo>
                  <a:pt x="1265965" y="1168916"/>
                </a:lnTo>
                <a:lnTo>
                  <a:pt x="1265029" y="1169863"/>
                </a:lnTo>
                <a:close/>
                <a:moveTo>
                  <a:pt x="876801" y="2390419"/>
                </a:moveTo>
                <a:lnTo>
                  <a:pt x="876901" y="2390553"/>
                </a:lnTo>
                <a:lnTo>
                  <a:pt x="879483" y="2395031"/>
                </a:lnTo>
                <a:lnTo>
                  <a:pt x="892641" y="2394643"/>
                </a:lnTo>
                <a:lnTo>
                  <a:pt x="893228" y="2389550"/>
                </a:lnTo>
                <a:lnTo>
                  <a:pt x="895694" y="2376292"/>
                </a:lnTo>
                <a:lnTo>
                  <a:pt x="891109" y="2380709"/>
                </a:lnTo>
                <a:close/>
                <a:moveTo>
                  <a:pt x="245023" y="4395609"/>
                </a:moveTo>
                <a:lnTo>
                  <a:pt x="245408" y="4397046"/>
                </a:lnTo>
                <a:lnTo>
                  <a:pt x="251419" y="4394006"/>
                </a:lnTo>
                <a:close/>
                <a:moveTo>
                  <a:pt x="218349" y="4479752"/>
                </a:moveTo>
                <a:lnTo>
                  <a:pt x="234081" y="4487169"/>
                </a:lnTo>
                <a:lnTo>
                  <a:pt x="242128" y="4474138"/>
                </a:lnTo>
                <a:lnTo>
                  <a:pt x="245187" y="4470236"/>
                </a:lnTo>
                <a:lnTo>
                  <a:pt x="224603" y="4470321"/>
                </a:lnTo>
                <a:close/>
                <a:moveTo>
                  <a:pt x="1226292" y="1279160"/>
                </a:moveTo>
                <a:lnTo>
                  <a:pt x="1245123" y="1281301"/>
                </a:lnTo>
                <a:lnTo>
                  <a:pt x="1241211" y="1263677"/>
                </a:lnTo>
                <a:lnTo>
                  <a:pt x="1233795" y="1271177"/>
                </a:lnTo>
                <a:lnTo>
                  <a:pt x="1231868" y="1275474"/>
                </a:lnTo>
                <a:close/>
                <a:moveTo>
                  <a:pt x="1543601" y="271640"/>
                </a:moveTo>
                <a:lnTo>
                  <a:pt x="1543151" y="289226"/>
                </a:lnTo>
                <a:lnTo>
                  <a:pt x="1542964" y="291332"/>
                </a:lnTo>
                <a:lnTo>
                  <a:pt x="1543826" y="290347"/>
                </a:lnTo>
                <a:cubicBezTo>
                  <a:pt x="1547953" y="286272"/>
                  <a:pt x="1551729" y="282927"/>
                  <a:pt x="1554966" y="280534"/>
                </a:cubicBezTo>
                <a:lnTo>
                  <a:pt x="1558612" y="278641"/>
                </a:lnTo>
                <a:lnTo>
                  <a:pt x="1553238" y="274266"/>
                </a:lnTo>
                <a:lnTo>
                  <a:pt x="1550450" y="272573"/>
                </a:lnTo>
                <a:close/>
                <a:moveTo>
                  <a:pt x="853608" y="2460906"/>
                </a:moveTo>
                <a:lnTo>
                  <a:pt x="852910" y="2465072"/>
                </a:lnTo>
                <a:lnTo>
                  <a:pt x="867937" y="2457372"/>
                </a:lnTo>
                <a:lnTo>
                  <a:pt x="867223" y="2455174"/>
                </a:lnTo>
                <a:lnTo>
                  <a:pt x="865619" y="2456235"/>
                </a:lnTo>
                <a:close/>
                <a:moveTo>
                  <a:pt x="1067150" y="1777609"/>
                </a:moveTo>
                <a:lnTo>
                  <a:pt x="1067216" y="1779167"/>
                </a:lnTo>
                <a:lnTo>
                  <a:pt x="1067564" y="1781872"/>
                </a:lnTo>
                <a:lnTo>
                  <a:pt x="1070551" y="1780370"/>
                </a:lnTo>
                <a:close/>
                <a:moveTo>
                  <a:pt x="1000801" y="1986976"/>
                </a:moveTo>
                <a:lnTo>
                  <a:pt x="1000433" y="1989149"/>
                </a:lnTo>
                <a:lnTo>
                  <a:pt x="1001581" y="1987952"/>
                </a:lnTo>
                <a:close/>
                <a:moveTo>
                  <a:pt x="1371158" y="809423"/>
                </a:moveTo>
                <a:lnTo>
                  <a:pt x="1371351" y="818337"/>
                </a:lnTo>
                <a:lnTo>
                  <a:pt x="1375903" y="816036"/>
                </a:lnTo>
                <a:close/>
                <a:moveTo>
                  <a:pt x="264855" y="4321263"/>
                </a:moveTo>
                <a:lnTo>
                  <a:pt x="268353" y="4333838"/>
                </a:lnTo>
                <a:lnTo>
                  <a:pt x="271207" y="4340940"/>
                </a:lnTo>
                <a:lnTo>
                  <a:pt x="270963" y="4338103"/>
                </a:lnTo>
                <a:cubicBezTo>
                  <a:pt x="270985" y="4334765"/>
                  <a:pt x="274083" y="4342886"/>
                  <a:pt x="278446" y="4355906"/>
                </a:cubicBezTo>
                <a:lnTo>
                  <a:pt x="281486" y="4365426"/>
                </a:lnTo>
                <a:lnTo>
                  <a:pt x="282709" y="4368023"/>
                </a:lnTo>
                <a:lnTo>
                  <a:pt x="305069" y="4343804"/>
                </a:lnTo>
                <a:lnTo>
                  <a:pt x="312783" y="4337296"/>
                </a:lnTo>
                <a:lnTo>
                  <a:pt x="311309" y="4334927"/>
                </a:lnTo>
                <a:lnTo>
                  <a:pt x="310038" y="4333172"/>
                </a:lnTo>
                <a:lnTo>
                  <a:pt x="306309" y="4336059"/>
                </a:lnTo>
                <a:lnTo>
                  <a:pt x="307500" y="4329671"/>
                </a:lnTo>
                <a:lnTo>
                  <a:pt x="288621" y="4303619"/>
                </a:lnTo>
                <a:lnTo>
                  <a:pt x="281373" y="4298057"/>
                </a:lnTo>
                <a:lnTo>
                  <a:pt x="274559" y="4306855"/>
                </a:lnTo>
                <a:close/>
                <a:moveTo>
                  <a:pt x="1339110" y="910257"/>
                </a:moveTo>
                <a:lnTo>
                  <a:pt x="1348679" y="930317"/>
                </a:lnTo>
                <a:lnTo>
                  <a:pt x="1368137" y="970955"/>
                </a:lnTo>
                <a:lnTo>
                  <a:pt x="1368751" y="971116"/>
                </a:lnTo>
                <a:lnTo>
                  <a:pt x="1382481" y="974910"/>
                </a:lnTo>
                <a:lnTo>
                  <a:pt x="1382179" y="973991"/>
                </a:lnTo>
                <a:cubicBezTo>
                  <a:pt x="1381520" y="970602"/>
                  <a:pt x="1381733" y="968440"/>
                  <a:pt x="1383181" y="968479"/>
                </a:cubicBezTo>
                <a:lnTo>
                  <a:pt x="1383281" y="968546"/>
                </a:lnTo>
                <a:lnTo>
                  <a:pt x="1382755" y="963827"/>
                </a:lnTo>
                <a:lnTo>
                  <a:pt x="1381336" y="945665"/>
                </a:lnTo>
                <a:lnTo>
                  <a:pt x="1377033" y="938226"/>
                </a:lnTo>
                <a:lnTo>
                  <a:pt x="1355295" y="899089"/>
                </a:lnTo>
                <a:close/>
                <a:moveTo>
                  <a:pt x="1034094" y="1878239"/>
                </a:moveTo>
                <a:lnTo>
                  <a:pt x="1033901" y="1879381"/>
                </a:lnTo>
                <a:lnTo>
                  <a:pt x="1034961" y="1878446"/>
                </a:lnTo>
                <a:lnTo>
                  <a:pt x="1035231" y="1877616"/>
                </a:lnTo>
                <a:lnTo>
                  <a:pt x="1034825" y="1877764"/>
                </a:lnTo>
                <a:close/>
                <a:moveTo>
                  <a:pt x="1067941" y="1770464"/>
                </a:moveTo>
                <a:lnTo>
                  <a:pt x="1071896" y="1773264"/>
                </a:lnTo>
                <a:lnTo>
                  <a:pt x="1073274" y="1766845"/>
                </a:lnTo>
                <a:close/>
                <a:moveTo>
                  <a:pt x="725955" y="2854523"/>
                </a:moveTo>
                <a:lnTo>
                  <a:pt x="725965" y="2854666"/>
                </a:lnTo>
                <a:lnTo>
                  <a:pt x="726066" y="2854517"/>
                </a:lnTo>
                <a:close/>
                <a:moveTo>
                  <a:pt x="858698" y="2431341"/>
                </a:moveTo>
                <a:lnTo>
                  <a:pt x="857686" y="2437198"/>
                </a:lnTo>
                <a:lnTo>
                  <a:pt x="859220" y="2437936"/>
                </a:lnTo>
                <a:lnTo>
                  <a:pt x="861000" y="2436366"/>
                </a:lnTo>
                <a:close/>
                <a:moveTo>
                  <a:pt x="962345" y="2100163"/>
                </a:moveTo>
                <a:lnTo>
                  <a:pt x="969954" y="2105926"/>
                </a:lnTo>
                <a:lnTo>
                  <a:pt x="987066" y="2115487"/>
                </a:lnTo>
                <a:lnTo>
                  <a:pt x="1010043" y="2098644"/>
                </a:lnTo>
                <a:lnTo>
                  <a:pt x="1003010" y="2075126"/>
                </a:lnTo>
                <a:lnTo>
                  <a:pt x="999548" y="2076635"/>
                </a:lnTo>
                <a:cubicBezTo>
                  <a:pt x="987659" y="2081920"/>
                  <a:pt x="977004" y="2087124"/>
                  <a:pt x="970061" y="2092230"/>
                </a:cubicBezTo>
                <a:close/>
                <a:moveTo>
                  <a:pt x="1089906" y="1692780"/>
                </a:moveTo>
                <a:lnTo>
                  <a:pt x="1089507" y="1696910"/>
                </a:lnTo>
                <a:lnTo>
                  <a:pt x="1083849" y="1712959"/>
                </a:lnTo>
                <a:lnTo>
                  <a:pt x="1087060" y="1712073"/>
                </a:lnTo>
                <a:lnTo>
                  <a:pt x="1088182" y="1708144"/>
                </a:lnTo>
                <a:lnTo>
                  <a:pt x="1090052" y="1702407"/>
                </a:lnTo>
                <a:close/>
                <a:moveTo>
                  <a:pt x="1248239" y="1186895"/>
                </a:moveTo>
                <a:lnTo>
                  <a:pt x="1249662" y="1199620"/>
                </a:lnTo>
                <a:lnTo>
                  <a:pt x="1259408" y="1201326"/>
                </a:lnTo>
                <a:cubicBezTo>
                  <a:pt x="1263720" y="1203121"/>
                  <a:pt x="1268140" y="1206100"/>
                  <a:pt x="1272789" y="1210663"/>
                </a:cubicBezTo>
                <a:lnTo>
                  <a:pt x="1275087" y="1213722"/>
                </a:lnTo>
                <a:lnTo>
                  <a:pt x="1275767" y="1213530"/>
                </a:lnTo>
                <a:lnTo>
                  <a:pt x="1282948" y="1206812"/>
                </a:lnTo>
                <a:lnTo>
                  <a:pt x="1284379" y="1205762"/>
                </a:lnTo>
                <a:lnTo>
                  <a:pt x="1278995" y="1185500"/>
                </a:lnTo>
                <a:lnTo>
                  <a:pt x="1276196" y="1184991"/>
                </a:lnTo>
                <a:lnTo>
                  <a:pt x="1254268" y="1180779"/>
                </a:lnTo>
                <a:close/>
                <a:moveTo>
                  <a:pt x="1099990" y="1657363"/>
                </a:moveTo>
                <a:lnTo>
                  <a:pt x="1102916" y="1682390"/>
                </a:lnTo>
                <a:lnTo>
                  <a:pt x="1103261" y="1674972"/>
                </a:lnTo>
                <a:lnTo>
                  <a:pt x="1108362" y="1651214"/>
                </a:lnTo>
                <a:close/>
                <a:moveTo>
                  <a:pt x="1556307" y="207795"/>
                </a:moveTo>
                <a:lnTo>
                  <a:pt x="1559745" y="219254"/>
                </a:lnTo>
                <a:lnTo>
                  <a:pt x="1564643" y="235477"/>
                </a:lnTo>
                <a:lnTo>
                  <a:pt x="1598108" y="248956"/>
                </a:lnTo>
                <a:lnTo>
                  <a:pt x="1597844" y="218801"/>
                </a:lnTo>
                <a:lnTo>
                  <a:pt x="1575687" y="213388"/>
                </a:lnTo>
                <a:close/>
                <a:moveTo>
                  <a:pt x="202734" y="4503300"/>
                </a:moveTo>
                <a:lnTo>
                  <a:pt x="208248" y="4509854"/>
                </a:lnTo>
                <a:lnTo>
                  <a:pt x="231495" y="4504597"/>
                </a:lnTo>
                <a:lnTo>
                  <a:pt x="239649" y="4500475"/>
                </a:lnTo>
                <a:lnTo>
                  <a:pt x="234052" y="4497507"/>
                </a:lnTo>
                <a:lnTo>
                  <a:pt x="228905" y="4501493"/>
                </a:lnTo>
                <a:lnTo>
                  <a:pt x="230044" y="4495384"/>
                </a:lnTo>
                <a:lnTo>
                  <a:pt x="213720" y="4486734"/>
                </a:lnTo>
                <a:lnTo>
                  <a:pt x="203284" y="4502474"/>
                </a:lnTo>
                <a:close/>
                <a:moveTo>
                  <a:pt x="954182" y="2114645"/>
                </a:moveTo>
                <a:lnTo>
                  <a:pt x="956610" y="2115069"/>
                </a:lnTo>
                <a:cubicBezTo>
                  <a:pt x="960922" y="2116864"/>
                  <a:pt x="965343" y="2119844"/>
                  <a:pt x="969992" y="2124406"/>
                </a:cubicBezTo>
                <a:lnTo>
                  <a:pt x="972485" y="2127726"/>
                </a:lnTo>
                <a:lnTo>
                  <a:pt x="979559" y="2121110"/>
                </a:lnTo>
                <a:lnTo>
                  <a:pt x="958310" y="2105955"/>
                </a:lnTo>
                <a:lnTo>
                  <a:pt x="954824" y="2113214"/>
                </a:lnTo>
                <a:close/>
                <a:moveTo>
                  <a:pt x="948387" y="2132708"/>
                </a:moveTo>
                <a:lnTo>
                  <a:pt x="948801" y="2138710"/>
                </a:lnTo>
                <a:lnTo>
                  <a:pt x="949077" y="2150935"/>
                </a:lnTo>
                <a:lnTo>
                  <a:pt x="961171" y="2138310"/>
                </a:lnTo>
                <a:lnTo>
                  <a:pt x="962455" y="2137111"/>
                </a:lnTo>
                <a:lnTo>
                  <a:pt x="958111" y="2132195"/>
                </a:lnTo>
                <a:close/>
                <a:moveTo>
                  <a:pt x="1374002" y="780726"/>
                </a:moveTo>
                <a:lnTo>
                  <a:pt x="1373897" y="781506"/>
                </a:lnTo>
                <a:lnTo>
                  <a:pt x="1386855" y="800115"/>
                </a:lnTo>
                <a:lnTo>
                  <a:pt x="1389228" y="809297"/>
                </a:lnTo>
                <a:lnTo>
                  <a:pt x="1390650" y="808578"/>
                </a:lnTo>
                <a:lnTo>
                  <a:pt x="1388145" y="795136"/>
                </a:lnTo>
                <a:lnTo>
                  <a:pt x="1386889" y="784730"/>
                </a:lnTo>
                <a:lnTo>
                  <a:pt x="1383513" y="777784"/>
                </a:lnTo>
                <a:lnTo>
                  <a:pt x="1381629" y="773458"/>
                </a:lnTo>
                <a:lnTo>
                  <a:pt x="1381520" y="773574"/>
                </a:lnTo>
                <a:close/>
                <a:moveTo>
                  <a:pt x="1101556" y="1643749"/>
                </a:moveTo>
                <a:lnTo>
                  <a:pt x="1110953" y="1639144"/>
                </a:lnTo>
                <a:lnTo>
                  <a:pt x="1111072" y="1638585"/>
                </a:lnTo>
                <a:lnTo>
                  <a:pt x="1111359" y="1637579"/>
                </a:lnTo>
                <a:close/>
                <a:moveTo>
                  <a:pt x="198785" y="4509231"/>
                </a:moveTo>
                <a:lnTo>
                  <a:pt x="200320" y="4511646"/>
                </a:lnTo>
                <a:lnTo>
                  <a:pt x="200932" y="4511508"/>
                </a:lnTo>
                <a:lnTo>
                  <a:pt x="199153" y="4508677"/>
                </a:lnTo>
                <a:close/>
                <a:moveTo>
                  <a:pt x="1010067" y="1932162"/>
                </a:moveTo>
                <a:lnTo>
                  <a:pt x="1008208" y="1942914"/>
                </a:lnTo>
                <a:lnTo>
                  <a:pt x="1007331" y="1948156"/>
                </a:lnTo>
                <a:lnTo>
                  <a:pt x="1009556" y="1956963"/>
                </a:lnTo>
                <a:lnTo>
                  <a:pt x="1015802" y="1961320"/>
                </a:lnTo>
                <a:lnTo>
                  <a:pt x="1017094" y="1960657"/>
                </a:lnTo>
                <a:lnTo>
                  <a:pt x="1017681" y="1947990"/>
                </a:lnTo>
                <a:lnTo>
                  <a:pt x="1021265" y="1931300"/>
                </a:lnTo>
                <a:lnTo>
                  <a:pt x="1019871" y="1930076"/>
                </a:lnTo>
                <a:close/>
                <a:moveTo>
                  <a:pt x="208172" y="4475055"/>
                </a:moveTo>
                <a:lnTo>
                  <a:pt x="210497" y="4476104"/>
                </a:lnTo>
                <a:lnTo>
                  <a:pt x="212168" y="4473307"/>
                </a:lnTo>
                <a:close/>
                <a:moveTo>
                  <a:pt x="572536" y="3318335"/>
                </a:moveTo>
                <a:lnTo>
                  <a:pt x="575123" y="3321079"/>
                </a:lnTo>
                <a:lnTo>
                  <a:pt x="583210" y="3305240"/>
                </a:lnTo>
                <a:close/>
                <a:moveTo>
                  <a:pt x="1208886" y="1296439"/>
                </a:moveTo>
                <a:lnTo>
                  <a:pt x="1222906" y="1306732"/>
                </a:lnTo>
                <a:lnTo>
                  <a:pt x="1233300" y="1295483"/>
                </a:lnTo>
                <a:lnTo>
                  <a:pt x="1237049" y="1292242"/>
                </a:lnTo>
                <a:lnTo>
                  <a:pt x="1216831" y="1288381"/>
                </a:lnTo>
                <a:close/>
                <a:moveTo>
                  <a:pt x="1232319" y="1221523"/>
                </a:moveTo>
                <a:lnTo>
                  <a:pt x="1235637" y="1221425"/>
                </a:lnTo>
                <a:lnTo>
                  <a:pt x="1235474" y="1219975"/>
                </a:lnTo>
                <a:close/>
                <a:moveTo>
                  <a:pt x="846003" y="2445586"/>
                </a:moveTo>
                <a:lnTo>
                  <a:pt x="846483" y="2448088"/>
                </a:lnTo>
                <a:lnTo>
                  <a:pt x="846750" y="2445769"/>
                </a:lnTo>
                <a:close/>
                <a:moveTo>
                  <a:pt x="1020713" y="1890176"/>
                </a:moveTo>
                <a:lnTo>
                  <a:pt x="1020963" y="1890743"/>
                </a:lnTo>
                <a:lnTo>
                  <a:pt x="1022474" y="1889422"/>
                </a:lnTo>
                <a:lnTo>
                  <a:pt x="1021807" y="1888667"/>
                </a:lnTo>
                <a:lnTo>
                  <a:pt x="1020979" y="1889393"/>
                </a:lnTo>
                <a:close/>
                <a:moveTo>
                  <a:pt x="926093" y="2189891"/>
                </a:moveTo>
                <a:lnTo>
                  <a:pt x="932604" y="2195139"/>
                </a:lnTo>
                <a:cubicBezTo>
                  <a:pt x="934030" y="2197370"/>
                  <a:pt x="934386" y="2199846"/>
                  <a:pt x="933197" y="2202266"/>
                </a:cubicBezTo>
                <a:lnTo>
                  <a:pt x="920080" y="2214899"/>
                </a:lnTo>
                <a:lnTo>
                  <a:pt x="922293" y="2233829"/>
                </a:lnTo>
                <a:lnTo>
                  <a:pt x="948642" y="2219157"/>
                </a:lnTo>
                <a:lnTo>
                  <a:pt x="942784" y="2197113"/>
                </a:lnTo>
                <a:lnTo>
                  <a:pt x="939458" y="2182128"/>
                </a:lnTo>
                <a:lnTo>
                  <a:pt x="931713" y="2184197"/>
                </a:lnTo>
                <a:lnTo>
                  <a:pt x="930001" y="2185927"/>
                </a:lnTo>
                <a:close/>
                <a:moveTo>
                  <a:pt x="723933" y="2830701"/>
                </a:moveTo>
                <a:lnTo>
                  <a:pt x="724300" y="2833982"/>
                </a:lnTo>
                <a:lnTo>
                  <a:pt x="724385" y="2834031"/>
                </a:lnTo>
                <a:lnTo>
                  <a:pt x="726169" y="2830925"/>
                </a:lnTo>
                <a:close/>
                <a:moveTo>
                  <a:pt x="1332966" y="897281"/>
                </a:moveTo>
                <a:lnTo>
                  <a:pt x="1334667" y="900894"/>
                </a:lnTo>
                <a:lnTo>
                  <a:pt x="1349722" y="889056"/>
                </a:lnTo>
                <a:lnTo>
                  <a:pt x="1348601" y="887035"/>
                </a:lnTo>
                <a:lnTo>
                  <a:pt x="1347230" y="888383"/>
                </a:lnTo>
                <a:cubicBezTo>
                  <a:pt x="1343096" y="891494"/>
                  <a:pt x="1338233" y="894522"/>
                  <a:pt x="1333575" y="897014"/>
                </a:cubicBezTo>
                <a:close/>
                <a:moveTo>
                  <a:pt x="1246469" y="1171216"/>
                </a:moveTo>
                <a:lnTo>
                  <a:pt x="1246537" y="1171801"/>
                </a:lnTo>
                <a:lnTo>
                  <a:pt x="1249020" y="1172423"/>
                </a:lnTo>
                <a:lnTo>
                  <a:pt x="1257288" y="1163215"/>
                </a:lnTo>
                <a:lnTo>
                  <a:pt x="1255070" y="1161758"/>
                </a:lnTo>
                <a:lnTo>
                  <a:pt x="1252634" y="1164748"/>
                </a:lnTo>
                <a:close/>
                <a:moveTo>
                  <a:pt x="827768" y="2498037"/>
                </a:moveTo>
                <a:lnTo>
                  <a:pt x="831343" y="2511823"/>
                </a:lnTo>
                <a:lnTo>
                  <a:pt x="834416" y="2523753"/>
                </a:lnTo>
                <a:lnTo>
                  <a:pt x="838772" y="2525921"/>
                </a:lnTo>
                <a:lnTo>
                  <a:pt x="840801" y="2501223"/>
                </a:lnTo>
                <a:lnTo>
                  <a:pt x="837011" y="2500516"/>
                </a:lnTo>
                <a:close/>
                <a:moveTo>
                  <a:pt x="226997" y="4401735"/>
                </a:moveTo>
                <a:lnTo>
                  <a:pt x="230234" y="4401002"/>
                </a:lnTo>
                <a:lnTo>
                  <a:pt x="229797" y="4399612"/>
                </a:lnTo>
                <a:close/>
                <a:moveTo>
                  <a:pt x="1191273" y="1340078"/>
                </a:moveTo>
                <a:lnTo>
                  <a:pt x="1194934" y="1349420"/>
                </a:lnTo>
                <a:lnTo>
                  <a:pt x="1196921" y="1352506"/>
                </a:lnTo>
                <a:lnTo>
                  <a:pt x="1198190" y="1352031"/>
                </a:lnTo>
                <a:lnTo>
                  <a:pt x="1202186" y="1346009"/>
                </a:lnTo>
                <a:lnTo>
                  <a:pt x="1201189" y="1345297"/>
                </a:lnTo>
                <a:lnTo>
                  <a:pt x="1197108" y="1340619"/>
                </a:lnTo>
                <a:lnTo>
                  <a:pt x="1195414" y="1339950"/>
                </a:lnTo>
                <a:close/>
                <a:moveTo>
                  <a:pt x="1409812" y="641736"/>
                </a:moveTo>
                <a:lnTo>
                  <a:pt x="1410449" y="672492"/>
                </a:lnTo>
                <a:lnTo>
                  <a:pt x="1416016" y="684120"/>
                </a:lnTo>
                <a:lnTo>
                  <a:pt x="1436721" y="661692"/>
                </a:lnTo>
                <a:lnTo>
                  <a:pt x="1439509" y="659260"/>
                </a:lnTo>
                <a:lnTo>
                  <a:pt x="1438957" y="652212"/>
                </a:lnTo>
                <a:lnTo>
                  <a:pt x="1438761" y="629856"/>
                </a:lnTo>
                <a:lnTo>
                  <a:pt x="1434653" y="623259"/>
                </a:lnTo>
                <a:lnTo>
                  <a:pt x="1420827" y="634137"/>
                </a:lnTo>
                <a:close/>
                <a:moveTo>
                  <a:pt x="1232297" y="1203066"/>
                </a:moveTo>
                <a:lnTo>
                  <a:pt x="1234037" y="1202585"/>
                </a:lnTo>
                <a:lnTo>
                  <a:pt x="1234016" y="1201322"/>
                </a:lnTo>
                <a:close/>
                <a:moveTo>
                  <a:pt x="235988" y="4364699"/>
                </a:moveTo>
                <a:lnTo>
                  <a:pt x="239823" y="4376915"/>
                </a:lnTo>
                <a:lnTo>
                  <a:pt x="249715" y="4376723"/>
                </a:lnTo>
                <a:cubicBezTo>
                  <a:pt x="254290" y="4377657"/>
                  <a:pt x="259200" y="4379734"/>
                  <a:pt x="264637" y="4383324"/>
                </a:cubicBezTo>
                <a:lnTo>
                  <a:pt x="267479" y="4385886"/>
                </a:lnTo>
                <a:lnTo>
                  <a:pt x="268109" y="4385567"/>
                </a:lnTo>
                <a:lnTo>
                  <a:pt x="273870" y="4377597"/>
                </a:lnTo>
                <a:lnTo>
                  <a:pt x="275074" y="4376293"/>
                </a:lnTo>
                <a:lnTo>
                  <a:pt x="263894" y="4353295"/>
                </a:lnTo>
                <a:lnTo>
                  <a:pt x="255832" y="4334805"/>
                </a:lnTo>
                <a:lnTo>
                  <a:pt x="249205" y="4344766"/>
                </a:lnTo>
                <a:close/>
                <a:moveTo>
                  <a:pt x="1341383" y="855341"/>
                </a:moveTo>
                <a:lnTo>
                  <a:pt x="1344682" y="862231"/>
                </a:lnTo>
                <a:lnTo>
                  <a:pt x="1346815" y="859456"/>
                </a:lnTo>
                <a:close/>
                <a:moveTo>
                  <a:pt x="511562" y="3488277"/>
                </a:moveTo>
                <a:lnTo>
                  <a:pt x="511173" y="3506776"/>
                </a:lnTo>
                <a:lnTo>
                  <a:pt x="510073" y="3540324"/>
                </a:lnTo>
                <a:lnTo>
                  <a:pt x="526636" y="3554695"/>
                </a:lnTo>
                <a:lnTo>
                  <a:pt x="536865" y="3566146"/>
                </a:lnTo>
                <a:lnTo>
                  <a:pt x="551382" y="3563692"/>
                </a:lnTo>
                <a:close/>
                <a:moveTo>
                  <a:pt x="815644" y="2522689"/>
                </a:moveTo>
                <a:lnTo>
                  <a:pt x="809104" y="2565186"/>
                </a:lnTo>
                <a:cubicBezTo>
                  <a:pt x="806842" y="2579615"/>
                  <a:pt x="804649" y="2593548"/>
                  <a:pt x="802649" y="2606349"/>
                </a:cubicBezTo>
                <a:lnTo>
                  <a:pt x="798223" y="2635038"/>
                </a:lnTo>
                <a:lnTo>
                  <a:pt x="807121" y="2627340"/>
                </a:lnTo>
                <a:lnTo>
                  <a:pt x="809989" y="2617277"/>
                </a:lnTo>
                <a:cubicBezTo>
                  <a:pt x="812807" y="2608181"/>
                  <a:pt x="815056" y="2601517"/>
                  <a:pt x="815914" y="2599117"/>
                </a:cubicBezTo>
                <a:cubicBezTo>
                  <a:pt x="816772" y="2596718"/>
                  <a:pt x="817146" y="2597955"/>
                  <a:pt x="817179" y="2601466"/>
                </a:cubicBezTo>
                <a:lnTo>
                  <a:pt x="816535" y="2614586"/>
                </a:lnTo>
                <a:lnTo>
                  <a:pt x="817415" y="2616365"/>
                </a:lnTo>
                <a:lnTo>
                  <a:pt x="817837" y="2619146"/>
                </a:lnTo>
                <a:lnTo>
                  <a:pt x="831245" y="2610955"/>
                </a:lnTo>
                <a:lnTo>
                  <a:pt x="844977" y="2607165"/>
                </a:lnTo>
                <a:lnTo>
                  <a:pt x="844457" y="2572830"/>
                </a:lnTo>
                <a:lnTo>
                  <a:pt x="843637" y="2573125"/>
                </a:lnTo>
                <a:cubicBezTo>
                  <a:pt x="830072" y="2577951"/>
                  <a:pt x="821967" y="2580669"/>
                  <a:pt x="823361" y="2579727"/>
                </a:cubicBezTo>
                <a:cubicBezTo>
                  <a:pt x="824057" y="2579255"/>
                  <a:pt x="826981" y="2577805"/>
                  <a:pt x="831681" y="2575592"/>
                </a:cubicBezTo>
                <a:lnTo>
                  <a:pt x="843654" y="2570101"/>
                </a:lnTo>
                <a:lnTo>
                  <a:pt x="839789" y="2558883"/>
                </a:lnTo>
                <a:lnTo>
                  <a:pt x="830780" y="2531163"/>
                </a:lnTo>
                <a:lnTo>
                  <a:pt x="821352" y="2526760"/>
                </a:lnTo>
                <a:close/>
                <a:moveTo>
                  <a:pt x="825602" y="2489687"/>
                </a:moveTo>
                <a:lnTo>
                  <a:pt x="826194" y="2491970"/>
                </a:lnTo>
                <a:lnTo>
                  <a:pt x="826766" y="2492245"/>
                </a:lnTo>
                <a:cubicBezTo>
                  <a:pt x="832896" y="2495199"/>
                  <a:pt x="837925" y="2497667"/>
                  <a:pt x="840925" y="2499302"/>
                </a:cubicBezTo>
                <a:lnTo>
                  <a:pt x="840958" y="2499324"/>
                </a:lnTo>
                <a:lnTo>
                  <a:pt x="841907" y="2487774"/>
                </a:lnTo>
                <a:lnTo>
                  <a:pt x="842707" y="2480835"/>
                </a:lnTo>
                <a:lnTo>
                  <a:pt x="840600" y="2481754"/>
                </a:lnTo>
                <a:close/>
                <a:moveTo>
                  <a:pt x="198782" y="4478818"/>
                </a:moveTo>
                <a:lnTo>
                  <a:pt x="197933" y="4487062"/>
                </a:lnTo>
                <a:lnTo>
                  <a:pt x="199363" y="4495112"/>
                </a:lnTo>
                <a:lnTo>
                  <a:pt x="205019" y="4485267"/>
                </a:lnTo>
                <a:lnTo>
                  <a:pt x="206447" y="4482879"/>
                </a:lnTo>
                <a:close/>
                <a:moveTo>
                  <a:pt x="983050" y="1988772"/>
                </a:moveTo>
                <a:lnTo>
                  <a:pt x="984738" y="1995276"/>
                </a:lnTo>
                <a:lnTo>
                  <a:pt x="984997" y="1995096"/>
                </a:lnTo>
                <a:lnTo>
                  <a:pt x="984215" y="1988156"/>
                </a:lnTo>
                <a:close/>
                <a:moveTo>
                  <a:pt x="504297" y="3507940"/>
                </a:moveTo>
                <a:lnTo>
                  <a:pt x="501896" y="3518923"/>
                </a:lnTo>
                <a:lnTo>
                  <a:pt x="497000" y="3534783"/>
                </a:lnTo>
                <a:lnTo>
                  <a:pt x="504747" y="3535701"/>
                </a:lnTo>
                <a:lnTo>
                  <a:pt x="506100" y="3536873"/>
                </a:lnTo>
                <a:close/>
                <a:moveTo>
                  <a:pt x="1331961" y="878241"/>
                </a:moveTo>
                <a:lnTo>
                  <a:pt x="1332279" y="878369"/>
                </a:lnTo>
                <a:lnTo>
                  <a:pt x="1332311" y="878328"/>
                </a:lnTo>
                <a:close/>
                <a:moveTo>
                  <a:pt x="522307" y="3448347"/>
                </a:moveTo>
                <a:lnTo>
                  <a:pt x="542897" y="3480545"/>
                </a:lnTo>
                <a:cubicBezTo>
                  <a:pt x="553058" y="3497318"/>
                  <a:pt x="561314" y="3518249"/>
                  <a:pt x="569406" y="3539223"/>
                </a:cubicBezTo>
                <a:lnTo>
                  <a:pt x="573009" y="3547537"/>
                </a:lnTo>
                <a:lnTo>
                  <a:pt x="579015" y="3540185"/>
                </a:lnTo>
                <a:lnTo>
                  <a:pt x="580823" y="3517333"/>
                </a:lnTo>
                <a:cubicBezTo>
                  <a:pt x="583750" y="3486214"/>
                  <a:pt x="587527" y="3449781"/>
                  <a:pt x="587882" y="3423744"/>
                </a:cubicBezTo>
                <a:lnTo>
                  <a:pt x="584091" y="3398846"/>
                </a:lnTo>
                <a:lnTo>
                  <a:pt x="581231" y="3399316"/>
                </a:lnTo>
                <a:lnTo>
                  <a:pt x="566663" y="3397745"/>
                </a:lnTo>
                <a:lnTo>
                  <a:pt x="562688" y="3399614"/>
                </a:lnTo>
                <a:cubicBezTo>
                  <a:pt x="553878" y="3408184"/>
                  <a:pt x="543458" y="3421004"/>
                  <a:pt x="532960" y="3434533"/>
                </a:cubicBezTo>
                <a:close/>
                <a:moveTo>
                  <a:pt x="1410853" y="627044"/>
                </a:moveTo>
                <a:lnTo>
                  <a:pt x="1412206" y="625981"/>
                </a:lnTo>
                <a:lnTo>
                  <a:pt x="1413563" y="623979"/>
                </a:lnTo>
                <a:close/>
                <a:moveTo>
                  <a:pt x="708614" y="2856333"/>
                </a:moveTo>
                <a:lnTo>
                  <a:pt x="710570" y="2858408"/>
                </a:lnTo>
                <a:lnTo>
                  <a:pt x="710245" y="2855533"/>
                </a:lnTo>
                <a:close/>
                <a:moveTo>
                  <a:pt x="1244554" y="1154848"/>
                </a:moveTo>
                <a:lnTo>
                  <a:pt x="1245860" y="1166019"/>
                </a:lnTo>
                <a:lnTo>
                  <a:pt x="1253443" y="1160730"/>
                </a:lnTo>
                <a:lnTo>
                  <a:pt x="1253478" y="1160712"/>
                </a:lnTo>
                <a:close/>
                <a:moveTo>
                  <a:pt x="257054" y="4289010"/>
                </a:moveTo>
                <a:lnTo>
                  <a:pt x="258611" y="4294821"/>
                </a:lnTo>
                <a:lnTo>
                  <a:pt x="261224" y="4306767"/>
                </a:lnTo>
                <a:lnTo>
                  <a:pt x="270676" y="4292061"/>
                </a:lnTo>
                <a:lnTo>
                  <a:pt x="271705" y="4290637"/>
                </a:lnTo>
                <a:lnTo>
                  <a:pt x="266501" y="4286643"/>
                </a:lnTo>
                <a:close/>
                <a:moveTo>
                  <a:pt x="819629" y="2496798"/>
                </a:moveTo>
                <a:lnTo>
                  <a:pt x="816927" y="2514353"/>
                </a:lnTo>
                <a:lnTo>
                  <a:pt x="827178" y="2520082"/>
                </a:lnTo>
                <a:lnTo>
                  <a:pt x="819829" y="2497468"/>
                </a:lnTo>
                <a:close/>
                <a:moveTo>
                  <a:pt x="1199798" y="1289879"/>
                </a:moveTo>
                <a:lnTo>
                  <a:pt x="1201879" y="1291353"/>
                </a:lnTo>
                <a:lnTo>
                  <a:pt x="1204054" y="1288929"/>
                </a:lnTo>
                <a:close/>
                <a:moveTo>
                  <a:pt x="900752" y="2237486"/>
                </a:moveTo>
                <a:lnTo>
                  <a:pt x="910318" y="2237202"/>
                </a:lnTo>
                <a:lnTo>
                  <a:pt x="910249" y="2232628"/>
                </a:lnTo>
                <a:lnTo>
                  <a:pt x="910679" y="2223728"/>
                </a:lnTo>
                <a:lnTo>
                  <a:pt x="904024" y="2228245"/>
                </a:lnTo>
                <a:lnTo>
                  <a:pt x="904500" y="2236147"/>
                </a:lnTo>
                <a:close/>
                <a:moveTo>
                  <a:pt x="944788" y="2094799"/>
                </a:moveTo>
                <a:lnTo>
                  <a:pt x="945169" y="2098203"/>
                </a:lnTo>
                <a:lnTo>
                  <a:pt x="946982" y="2097315"/>
                </a:lnTo>
                <a:close/>
                <a:moveTo>
                  <a:pt x="223438" y="4383624"/>
                </a:moveTo>
                <a:lnTo>
                  <a:pt x="225054" y="4382819"/>
                </a:lnTo>
                <a:lnTo>
                  <a:pt x="224792" y="4381582"/>
                </a:lnTo>
                <a:close/>
                <a:moveTo>
                  <a:pt x="1189050" y="1316561"/>
                </a:moveTo>
                <a:lnTo>
                  <a:pt x="1193206" y="1324048"/>
                </a:lnTo>
                <a:lnTo>
                  <a:pt x="1217030" y="1323343"/>
                </a:lnTo>
                <a:lnTo>
                  <a:pt x="1225822" y="1320859"/>
                </a:lnTo>
                <a:lnTo>
                  <a:pt x="1220897" y="1316873"/>
                </a:lnTo>
                <a:lnTo>
                  <a:pt x="1215082" y="1319799"/>
                </a:lnTo>
                <a:lnTo>
                  <a:pt x="1217371" y="1314021"/>
                </a:lnTo>
                <a:lnTo>
                  <a:pt x="1203006" y="1302405"/>
                </a:lnTo>
                <a:lnTo>
                  <a:pt x="1189747" y="1315855"/>
                </a:lnTo>
                <a:close/>
                <a:moveTo>
                  <a:pt x="1325939" y="881690"/>
                </a:moveTo>
                <a:lnTo>
                  <a:pt x="1327234" y="884918"/>
                </a:lnTo>
                <a:lnTo>
                  <a:pt x="1328422" y="883388"/>
                </a:lnTo>
                <a:lnTo>
                  <a:pt x="1329592" y="881866"/>
                </a:lnTo>
                <a:close/>
                <a:moveTo>
                  <a:pt x="544497" y="3358935"/>
                </a:moveTo>
                <a:lnTo>
                  <a:pt x="549999" y="3352492"/>
                </a:lnTo>
                <a:lnTo>
                  <a:pt x="547367" y="3349933"/>
                </a:lnTo>
                <a:close/>
                <a:moveTo>
                  <a:pt x="158273" y="4584935"/>
                </a:moveTo>
                <a:lnTo>
                  <a:pt x="158173" y="4585561"/>
                </a:lnTo>
                <a:cubicBezTo>
                  <a:pt x="157101" y="4592281"/>
                  <a:pt x="156180" y="4597806"/>
                  <a:pt x="155474" y="4601150"/>
                </a:cubicBezTo>
                <a:lnTo>
                  <a:pt x="155463" y="4601187"/>
                </a:lnTo>
                <a:lnTo>
                  <a:pt x="166799" y="4598782"/>
                </a:lnTo>
                <a:cubicBezTo>
                  <a:pt x="183080" y="4595563"/>
                  <a:pt x="200539" y="4592374"/>
                  <a:pt x="216555" y="4589927"/>
                </a:cubicBezTo>
                <a:lnTo>
                  <a:pt x="236698" y="4587763"/>
                </a:lnTo>
                <a:lnTo>
                  <a:pt x="238470" y="4584594"/>
                </a:lnTo>
                <a:lnTo>
                  <a:pt x="226644" y="4586487"/>
                </a:lnTo>
                <a:cubicBezTo>
                  <a:pt x="222408" y="4585697"/>
                  <a:pt x="221227" y="4582284"/>
                  <a:pt x="222485" y="4578411"/>
                </a:cubicBezTo>
                <a:lnTo>
                  <a:pt x="231707" y="4568860"/>
                </a:lnTo>
                <a:lnTo>
                  <a:pt x="224968" y="4560895"/>
                </a:lnTo>
                <a:lnTo>
                  <a:pt x="224857" y="4561372"/>
                </a:lnTo>
                <a:cubicBezTo>
                  <a:pt x="217890" y="4572660"/>
                  <a:pt x="184310" y="4589860"/>
                  <a:pt x="183918" y="4584083"/>
                </a:cubicBezTo>
                <a:cubicBezTo>
                  <a:pt x="183771" y="4581917"/>
                  <a:pt x="189595" y="4574431"/>
                  <a:pt x="196770" y="4565499"/>
                </a:cubicBezTo>
                <a:lnTo>
                  <a:pt x="202347" y="4558241"/>
                </a:lnTo>
                <a:lnTo>
                  <a:pt x="196808" y="4561586"/>
                </a:lnTo>
                <a:close/>
                <a:moveTo>
                  <a:pt x="1001150" y="1908281"/>
                </a:moveTo>
                <a:lnTo>
                  <a:pt x="1001790" y="1916409"/>
                </a:lnTo>
                <a:lnTo>
                  <a:pt x="1002251" y="1917609"/>
                </a:lnTo>
                <a:lnTo>
                  <a:pt x="1002741" y="1917554"/>
                </a:lnTo>
                <a:lnTo>
                  <a:pt x="1005152" y="1904594"/>
                </a:lnTo>
                <a:lnTo>
                  <a:pt x="1004858" y="1904574"/>
                </a:lnTo>
                <a:close/>
                <a:moveTo>
                  <a:pt x="917142" y="2174372"/>
                </a:moveTo>
                <a:lnTo>
                  <a:pt x="926613" y="2174427"/>
                </a:lnTo>
                <a:lnTo>
                  <a:pt x="927254" y="2173715"/>
                </a:lnTo>
                <a:lnTo>
                  <a:pt x="936144" y="2164435"/>
                </a:lnTo>
                <a:lnTo>
                  <a:pt x="934887" y="2153310"/>
                </a:lnTo>
                <a:lnTo>
                  <a:pt x="919325" y="2168299"/>
                </a:lnTo>
                <a:lnTo>
                  <a:pt x="917683" y="2172956"/>
                </a:lnTo>
                <a:close/>
                <a:moveTo>
                  <a:pt x="979475" y="1974986"/>
                </a:moveTo>
                <a:lnTo>
                  <a:pt x="979615" y="1975524"/>
                </a:lnTo>
                <a:lnTo>
                  <a:pt x="982690" y="1974654"/>
                </a:lnTo>
                <a:lnTo>
                  <a:pt x="982557" y="1973473"/>
                </a:lnTo>
                <a:close/>
                <a:moveTo>
                  <a:pt x="1376676" y="713499"/>
                </a:moveTo>
                <a:lnTo>
                  <a:pt x="1376712" y="713639"/>
                </a:lnTo>
                <a:lnTo>
                  <a:pt x="1376783" y="713471"/>
                </a:lnTo>
                <a:close/>
                <a:moveTo>
                  <a:pt x="840970" y="2412946"/>
                </a:moveTo>
                <a:lnTo>
                  <a:pt x="841819" y="2423744"/>
                </a:lnTo>
                <a:lnTo>
                  <a:pt x="843019" y="2430003"/>
                </a:lnTo>
                <a:lnTo>
                  <a:pt x="848588" y="2432774"/>
                </a:lnTo>
                <a:lnTo>
                  <a:pt x="851785" y="2415591"/>
                </a:lnTo>
                <a:lnTo>
                  <a:pt x="850448" y="2412083"/>
                </a:lnTo>
                <a:lnTo>
                  <a:pt x="841079" y="2412838"/>
                </a:lnTo>
                <a:close/>
                <a:moveTo>
                  <a:pt x="911283" y="2189703"/>
                </a:moveTo>
                <a:lnTo>
                  <a:pt x="912699" y="2189681"/>
                </a:lnTo>
                <a:lnTo>
                  <a:pt x="912744" y="2189264"/>
                </a:lnTo>
                <a:lnTo>
                  <a:pt x="911304" y="2189648"/>
                </a:lnTo>
                <a:close/>
                <a:moveTo>
                  <a:pt x="188902" y="4482879"/>
                </a:moveTo>
                <a:lnTo>
                  <a:pt x="192451" y="4493566"/>
                </a:lnTo>
                <a:lnTo>
                  <a:pt x="190615" y="4481121"/>
                </a:lnTo>
                <a:close/>
                <a:moveTo>
                  <a:pt x="1184037" y="1321625"/>
                </a:moveTo>
                <a:lnTo>
                  <a:pt x="1185082" y="1324289"/>
                </a:lnTo>
                <a:lnTo>
                  <a:pt x="1185708" y="1324270"/>
                </a:lnTo>
                <a:lnTo>
                  <a:pt x="1184506" y="1321151"/>
                </a:lnTo>
                <a:close/>
                <a:moveTo>
                  <a:pt x="1413931" y="591511"/>
                </a:moveTo>
                <a:lnTo>
                  <a:pt x="1409248" y="614538"/>
                </a:lnTo>
                <a:lnTo>
                  <a:pt x="1409345" y="619207"/>
                </a:lnTo>
                <a:lnTo>
                  <a:pt x="1416085" y="614338"/>
                </a:lnTo>
                <a:lnTo>
                  <a:pt x="1423221" y="609740"/>
                </a:lnTo>
                <a:lnTo>
                  <a:pt x="1424795" y="607419"/>
                </a:lnTo>
                <a:lnTo>
                  <a:pt x="1420742" y="600910"/>
                </a:lnTo>
                <a:close/>
                <a:moveTo>
                  <a:pt x="1034889" y="1791893"/>
                </a:moveTo>
                <a:lnTo>
                  <a:pt x="1035516" y="1792477"/>
                </a:lnTo>
                <a:lnTo>
                  <a:pt x="1035228" y="1791719"/>
                </a:lnTo>
                <a:close/>
                <a:moveTo>
                  <a:pt x="1241697" y="1130415"/>
                </a:moveTo>
                <a:lnTo>
                  <a:pt x="1243390" y="1144893"/>
                </a:lnTo>
                <a:lnTo>
                  <a:pt x="1245840" y="1145556"/>
                </a:lnTo>
                <a:cubicBezTo>
                  <a:pt x="1249430" y="1146587"/>
                  <a:pt x="1251066" y="1147164"/>
                  <a:pt x="1250224" y="1147162"/>
                </a:cubicBezTo>
                <a:lnTo>
                  <a:pt x="1245217" y="1146475"/>
                </a:lnTo>
                <a:lnTo>
                  <a:pt x="1261102" y="1158964"/>
                </a:lnTo>
                <a:lnTo>
                  <a:pt x="1262282" y="1157650"/>
                </a:lnTo>
                <a:lnTo>
                  <a:pt x="1271171" y="1148370"/>
                </a:lnTo>
                <a:lnTo>
                  <a:pt x="1267704" y="1117656"/>
                </a:lnTo>
                <a:close/>
                <a:moveTo>
                  <a:pt x="1419008" y="566549"/>
                </a:moveTo>
                <a:lnTo>
                  <a:pt x="1417509" y="573924"/>
                </a:lnTo>
                <a:lnTo>
                  <a:pt x="1428984" y="587121"/>
                </a:lnTo>
                <a:lnTo>
                  <a:pt x="1433698" y="593203"/>
                </a:lnTo>
                <a:lnTo>
                  <a:pt x="1446735" y="569536"/>
                </a:lnTo>
                <a:lnTo>
                  <a:pt x="1447525" y="568515"/>
                </a:lnTo>
                <a:lnTo>
                  <a:pt x="1453768" y="549035"/>
                </a:lnTo>
                <a:cubicBezTo>
                  <a:pt x="1460612" y="530882"/>
                  <a:pt x="1467510" y="517319"/>
                  <a:pt x="1469274" y="514722"/>
                </a:cubicBezTo>
                <a:cubicBezTo>
                  <a:pt x="1471038" y="512125"/>
                  <a:pt x="1469530" y="523256"/>
                  <a:pt x="1467147" y="537596"/>
                </a:cubicBezTo>
                <a:lnTo>
                  <a:pt x="1464072" y="555257"/>
                </a:lnTo>
                <a:lnTo>
                  <a:pt x="1478068" y="552301"/>
                </a:lnTo>
                <a:cubicBezTo>
                  <a:pt x="1484695" y="553942"/>
                  <a:pt x="1489393" y="558186"/>
                  <a:pt x="1487986" y="563391"/>
                </a:cubicBezTo>
                <a:cubicBezTo>
                  <a:pt x="1486581" y="568595"/>
                  <a:pt x="1479768" y="577797"/>
                  <a:pt x="1470675" y="588086"/>
                </a:cubicBezTo>
                <a:lnTo>
                  <a:pt x="1452612" y="606281"/>
                </a:lnTo>
                <a:lnTo>
                  <a:pt x="1451301" y="616073"/>
                </a:lnTo>
                <a:lnTo>
                  <a:pt x="1464260" y="634682"/>
                </a:lnTo>
                <a:lnTo>
                  <a:pt x="1464887" y="637110"/>
                </a:lnTo>
                <a:lnTo>
                  <a:pt x="1470267" y="632414"/>
                </a:lnTo>
                <a:cubicBezTo>
                  <a:pt x="1480978" y="623790"/>
                  <a:pt x="1490786" y="616490"/>
                  <a:pt x="1498400" y="611093"/>
                </a:cubicBezTo>
                <a:lnTo>
                  <a:pt x="1502751" y="608206"/>
                </a:lnTo>
                <a:lnTo>
                  <a:pt x="1503350" y="604903"/>
                </a:lnTo>
                <a:lnTo>
                  <a:pt x="1505521" y="606368"/>
                </a:lnTo>
                <a:lnTo>
                  <a:pt x="1513361" y="601167"/>
                </a:lnTo>
                <a:cubicBezTo>
                  <a:pt x="1514809" y="600398"/>
                  <a:pt x="1514250" y="601603"/>
                  <a:pt x="1512255" y="604213"/>
                </a:cubicBezTo>
                <a:lnTo>
                  <a:pt x="1508644" y="608474"/>
                </a:lnTo>
                <a:lnTo>
                  <a:pt x="1509727" y="609205"/>
                </a:lnTo>
                <a:cubicBezTo>
                  <a:pt x="1518799" y="617101"/>
                  <a:pt x="1534670" y="633916"/>
                  <a:pt x="1545802" y="642889"/>
                </a:cubicBezTo>
                <a:lnTo>
                  <a:pt x="1553976" y="647226"/>
                </a:lnTo>
                <a:lnTo>
                  <a:pt x="1554587" y="646163"/>
                </a:lnTo>
                <a:lnTo>
                  <a:pt x="1558843" y="641642"/>
                </a:lnTo>
                <a:lnTo>
                  <a:pt x="1559342" y="639892"/>
                </a:lnTo>
                <a:cubicBezTo>
                  <a:pt x="1559169" y="635015"/>
                  <a:pt x="1558190" y="628641"/>
                  <a:pt x="1557026" y="622084"/>
                </a:cubicBezTo>
                <a:lnTo>
                  <a:pt x="1554670" y="609028"/>
                </a:lnTo>
                <a:lnTo>
                  <a:pt x="1541867" y="598528"/>
                </a:lnTo>
                <a:cubicBezTo>
                  <a:pt x="1531491" y="589934"/>
                  <a:pt x="1525430" y="584698"/>
                  <a:pt x="1526874" y="585309"/>
                </a:cubicBezTo>
                <a:cubicBezTo>
                  <a:pt x="1528316" y="585921"/>
                  <a:pt x="1537204" y="591715"/>
                  <a:pt x="1550394" y="600703"/>
                </a:cubicBezTo>
                <a:lnTo>
                  <a:pt x="1553594" y="602913"/>
                </a:lnTo>
                <a:lnTo>
                  <a:pt x="1552827" y="590960"/>
                </a:lnTo>
                <a:cubicBezTo>
                  <a:pt x="1554014" y="586817"/>
                  <a:pt x="1557523" y="585965"/>
                  <a:pt x="1561259" y="587583"/>
                </a:cubicBezTo>
                <a:lnTo>
                  <a:pt x="1564607" y="591491"/>
                </a:lnTo>
                <a:lnTo>
                  <a:pt x="1573849" y="581490"/>
                </a:lnTo>
                <a:lnTo>
                  <a:pt x="1571341" y="572861"/>
                </a:lnTo>
                <a:cubicBezTo>
                  <a:pt x="1573315" y="569302"/>
                  <a:pt x="1577771" y="565756"/>
                  <a:pt x="1583684" y="564233"/>
                </a:cubicBezTo>
                <a:lnTo>
                  <a:pt x="1592137" y="563646"/>
                </a:lnTo>
                <a:lnTo>
                  <a:pt x="1594612" y="554966"/>
                </a:lnTo>
                <a:lnTo>
                  <a:pt x="1599114" y="541169"/>
                </a:lnTo>
                <a:lnTo>
                  <a:pt x="1595293" y="537820"/>
                </a:lnTo>
                <a:cubicBezTo>
                  <a:pt x="1586446" y="529608"/>
                  <a:pt x="1577818" y="520540"/>
                  <a:pt x="1572928" y="512965"/>
                </a:cubicBezTo>
                <a:lnTo>
                  <a:pt x="1558808" y="489939"/>
                </a:lnTo>
                <a:lnTo>
                  <a:pt x="1552765" y="495260"/>
                </a:lnTo>
                <a:cubicBezTo>
                  <a:pt x="1547886" y="500627"/>
                  <a:pt x="1544290" y="506011"/>
                  <a:pt x="1538246" y="508739"/>
                </a:cubicBezTo>
                <a:cubicBezTo>
                  <a:pt x="1526156" y="514194"/>
                  <a:pt x="1488700" y="509658"/>
                  <a:pt x="1491608" y="504650"/>
                </a:cubicBezTo>
                <a:cubicBezTo>
                  <a:pt x="1493788" y="500895"/>
                  <a:pt x="1527671" y="492872"/>
                  <a:pt x="1545282" y="485572"/>
                </a:cubicBezTo>
                <a:lnTo>
                  <a:pt x="1553005" y="480472"/>
                </a:lnTo>
                <a:lnTo>
                  <a:pt x="1552365" y="479427"/>
                </a:lnTo>
                <a:lnTo>
                  <a:pt x="1550434" y="473525"/>
                </a:lnTo>
                <a:lnTo>
                  <a:pt x="1549135" y="472249"/>
                </a:lnTo>
                <a:cubicBezTo>
                  <a:pt x="1544772" y="470065"/>
                  <a:pt x="1538706" y="467874"/>
                  <a:pt x="1532393" y="465755"/>
                </a:cubicBezTo>
                <a:lnTo>
                  <a:pt x="1519803" y="461572"/>
                </a:lnTo>
                <a:lnTo>
                  <a:pt x="1504454" y="467784"/>
                </a:lnTo>
                <a:cubicBezTo>
                  <a:pt x="1491942" y="472778"/>
                  <a:pt x="1484442" y="475591"/>
                  <a:pt x="1485671" y="474617"/>
                </a:cubicBezTo>
                <a:cubicBezTo>
                  <a:pt x="1486898" y="473643"/>
                  <a:pt x="1496241" y="468615"/>
                  <a:pt x="1510447" y="461339"/>
                </a:cubicBezTo>
                <a:lnTo>
                  <a:pt x="1513918" y="459587"/>
                </a:lnTo>
                <a:lnTo>
                  <a:pt x="1503060" y="454538"/>
                </a:lnTo>
                <a:cubicBezTo>
                  <a:pt x="1499990" y="451512"/>
                  <a:pt x="1500921" y="448024"/>
                  <a:pt x="1504131" y="445518"/>
                </a:cubicBezTo>
                <a:lnTo>
                  <a:pt x="1509166" y="444449"/>
                </a:lnTo>
                <a:lnTo>
                  <a:pt x="1504811" y="431547"/>
                </a:lnTo>
                <a:lnTo>
                  <a:pt x="1496035" y="429618"/>
                </a:lnTo>
                <a:cubicBezTo>
                  <a:pt x="1493857" y="426180"/>
                  <a:pt x="1492878" y="420570"/>
                  <a:pt x="1494369" y="414651"/>
                </a:cubicBezTo>
                <a:lnTo>
                  <a:pt x="1497903" y="406947"/>
                </a:lnTo>
                <a:lnTo>
                  <a:pt x="1496513" y="405579"/>
                </a:lnTo>
                <a:lnTo>
                  <a:pt x="1486634" y="421711"/>
                </a:lnTo>
                <a:lnTo>
                  <a:pt x="1459034" y="474823"/>
                </a:lnTo>
                <a:lnTo>
                  <a:pt x="1460080" y="473910"/>
                </a:lnTo>
                <a:cubicBezTo>
                  <a:pt x="1481501" y="456661"/>
                  <a:pt x="1499314" y="444716"/>
                  <a:pt x="1503174" y="442663"/>
                </a:cubicBezTo>
                <a:cubicBezTo>
                  <a:pt x="1510895" y="438556"/>
                  <a:pt x="1461522" y="490647"/>
                  <a:pt x="1441658" y="512342"/>
                </a:cubicBezTo>
                <a:lnTo>
                  <a:pt x="1437463" y="516333"/>
                </a:lnTo>
                <a:lnTo>
                  <a:pt x="1436975" y="517271"/>
                </a:lnTo>
                <a:cubicBezTo>
                  <a:pt x="1429921" y="533720"/>
                  <a:pt x="1423780" y="550243"/>
                  <a:pt x="1419008" y="566549"/>
                </a:cubicBezTo>
                <a:close/>
                <a:moveTo>
                  <a:pt x="1044396" y="1754178"/>
                </a:moveTo>
                <a:lnTo>
                  <a:pt x="1045652" y="1755045"/>
                </a:lnTo>
                <a:lnTo>
                  <a:pt x="1045858" y="1754083"/>
                </a:lnTo>
                <a:lnTo>
                  <a:pt x="1046145" y="1753077"/>
                </a:lnTo>
                <a:close/>
                <a:moveTo>
                  <a:pt x="1220821" y="1193626"/>
                </a:moveTo>
                <a:lnTo>
                  <a:pt x="1219678" y="1197381"/>
                </a:lnTo>
                <a:lnTo>
                  <a:pt x="1219540" y="1205557"/>
                </a:lnTo>
                <a:lnTo>
                  <a:pt x="1226976" y="1196978"/>
                </a:lnTo>
                <a:lnTo>
                  <a:pt x="1233835" y="1189339"/>
                </a:lnTo>
                <a:lnTo>
                  <a:pt x="1233747" y="1183496"/>
                </a:lnTo>
                <a:lnTo>
                  <a:pt x="1230683" y="1186367"/>
                </a:lnTo>
                <a:close/>
                <a:moveTo>
                  <a:pt x="1189861" y="1291773"/>
                </a:moveTo>
                <a:lnTo>
                  <a:pt x="1187448" y="1299702"/>
                </a:lnTo>
                <a:lnTo>
                  <a:pt x="1187309" y="1307877"/>
                </a:lnTo>
                <a:lnTo>
                  <a:pt x="1194745" y="1299300"/>
                </a:lnTo>
                <a:lnTo>
                  <a:pt x="1196606" y="1297228"/>
                </a:lnTo>
                <a:close/>
                <a:moveTo>
                  <a:pt x="1010963" y="1859631"/>
                </a:moveTo>
                <a:lnTo>
                  <a:pt x="1011471" y="1859986"/>
                </a:lnTo>
                <a:lnTo>
                  <a:pt x="1015880" y="1854712"/>
                </a:lnTo>
                <a:close/>
                <a:moveTo>
                  <a:pt x="1226450" y="1175133"/>
                </a:moveTo>
                <a:lnTo>
                  <a:pt x="1224609" y="1181180"/>
                </a:lnTo>
                <a:lnTo>
                  <a:pt x="1231525" y="1176209"/>
                </a:lnTo>
                <a:close/>
                <a:moveTo>
                  <a:pt x="827569" y="2440810"/>
                </a:moveTo>
                <a:lnTo>
                  <a:pt x="822659" y="2477015"/>
                </a:lnTo>
                <a:lnTo>
                  <a:pt x="838150" y="2472637"/>
                </a:lnTo>
                <a:lnTo>
                  <a:pt x="841416" y="2470962"/>
                </a:lnTo>
                <a:lnTo>
                  <a:pt x="839702" y="2464514"/>
                </a:lnTo>
                <a:lnTo>
                  <a:pt x="837332" y="2465042"/>
                </a:lnTo>
                <a:cubicBezTo>
                  <a:pt x="833894" y="2465365"/>
                  <a:pt x="831764" y="2464942"/>
                  <a:pt x="831943" y="2463506"/>
                </a:cubicBezTo>
                <a:cubicBezTo>
                  <a:pt x="832079" y="2462429"/>
                  <a:pt x="833935" y="2460333"/>
                  <a:pt x="836850" y="2457580"/>
                </a:cubicBezTo>
                <a:lnTo>
                  <a:pt x="837374" y="2457122"/>
                </a:lnTo>
                <a:lnTo>
                  <a:pt x="834820" y="2449714"/>
                </a:lnTo>
                <a:lnTo>
                  <a:pt x="832353" y="2442118"/>
                </a:lnTo>
                <a:close/>
                <a:moveTo>
                  <a:pt x="1533451" y="199345"/>
                </a:moveTo>
                <a:lnTo>
                  <a:pt x="1539508" y="221462"/>
                </a:lnTo>
                <a:lnTo>
                  <a:pt x="1541989" y="246979"/>
                </a:lnTo>
                <a:lnTo>
                  <a:pt x="1548691" y="254237"/>
                </a:lnTo>
                <a:lnTo>
                  <a:pt x="1557352" y="254964"/>
                </a:lnTo>
                <a:lnTo>
                  <a:pt x="1556523" y="253014"/>
                </a:lnTo>
                <a:lnTo>
                  <a:pt x="1559693" y="255162"/>
                </a:lnTo>
                <a:lnTo>
                  <a:pt x="1561681" y="255329"/>
                </a:lnTo>
                <a:lnTo>
                  <a:pt x="1554987" y="236401"/>
                </a:lnTo>
                <a:lnTo>
                  <a:pt x="1544776" y="229319"/>
                </a:lnTo>
                <a:cubicBezTo>
                  <a:pt x="1543500" y="228245"/>
                  <a:pt x="1544918" y="228408"/>
                  <a:pt x="1548258" y="229458"/>
                </a:cubicBezTo>
                <a:lnTo>
                  <a:pt x="1553163" y="231244"/>
                </a:lnTo>
                <a:lnTo>
                  <a:pt x="1547708" y="215818"/>
                </a:lnTo>
                <a:lnTo>
                  <a:pt x="1543820" y="203568"/>
                </a:lnTo>
                <a:close/>
                <a:moveTo>
                  <a:pt x="1544311" y="164677"/>
                </a:moveTo>
                <a:lnTo>
                  <a:pt x="1546738" y="175540"/>
                </a:lnTo>
                <a:lnTo>
                  <a:pt x="1551639" y="192205"/>
                </a:lnTo>
                <a:lnTo>
                  <a:pt x="1563550" y="197538"/>
                </a:lnTo>
                <a:cubicBezTo>
                  <a:pt x="1570830" y="200364"/>
                  <a:pt x="1579213" y="203138"/>
                  <a:pt x="1589431" y="205829"/>
                </a:cubicBezTo>
                <a:lnTo>
                  <a:pt x="1597750" y="207970"/>
                </a:lnTo>
                <a:lnTo>
                  <a:pt x="1597678" y="199694"/>
                </a:lnTo>
                <a:cubicBezTo>
                  <a:pt x="1598086" y="190793"/>
                  <a:pt x="1598636" y="183140"/>
                  <a:pt x="1599168" y="177314"/>
                </a:cubicBezTo>
                <a:lnTo>
                  <a:pt x="1600181" y="168886"/>
                </a:lnTo>
                <a:lnTo>
                  <a:pt x="1599400" y="166194"/>
                </a:lnTo>
                <a:lnTo>
                  <a:pt x="1591802" y="165160"/>
                </a:lnTo>
                <a:cubicBezTo>
                  <a:pt x="1578379" y="163542"/>
                  <a:pt x="1564851" y="162369"/>
                  <a:pt x="1553221" y="162647"/>
                </a:cubicBezTo>
                <a:close/>
                <a:moveTo>
                  <a:pt x="746321" y="2697002"/>
                </a:moveTo>
                <a:lnTo>
                  <a:pt x="746584" y="2700812"/>
                </a:lnTo>
                <a:lnTo>
                  <a:pt x="747181" y="2696956"/>
                </a:lnTo>
                <a:close/>
                <a:moveTo>
                  <a:pt x="166555" y="4535954"/>
                </a:moveTo>
                <a:lnTo>
                  <a:pt x="165925" y="4538784"/>
                </a:lnTo>
                <a:cubicBezTo>
                  <a:pt x="164498" y="4546338"/>
                  <a:pt x="163096" y="4554672"/>
                  <a:pt x="161783" y="4562798"/>
                </a:cubicBezTo>
                <a:lnTo>
                  <a:pt x="159899" y="4574684"/>
                </a:lnTo>
                <a:lnTo>
                  <a:pt x="209212" y="4542270"/>
                </a:lnTo>
                <a:lnTo>
                  <a:pt x="206772" y="4539387"/>
                </a:lnTo>
                <a:lnTo>
                  <a:pt x="196460" y="4528908"/>
                </a:lnTo>
                <a:lnTo>
                  <a:pt x="195952" y="4529025"/>
                </a:lnTo>
                <a:lnTo>
                  <a:pt x="183177" y="4532603"/>
                </a:lnTo>
                <a:lnTo>
                  <a:pt x="173932" y="4546340"/>
                </a:lnTo>
                <a:cubicBezTo>
                  <a:pt x="166357" y="4557482"/>
                  <a:pt x="161717" y="4564010"/>
                  <a:pt x="162190" y="4562516"/>
                </a:cubicBezTo>
                <a:cubicBezTo>
                  <a:pt x="162662" y="4561021"/>
                  <a:pt x="167592" y="4551626"/>
                  <a:pt x="175292" y="4537645"/>
                </a:cubicBezTo>
                <a:lnTo>
                  <a:pt x="177191" y="4534252"/>
                </a:lnTo>
                <a:close/>
                <a:moveTo>
                  <a:pt x="1338460" y="815209"/>
                </a:moveTo>
                <a:lnTo>
                  <a:pt x="1345719" y="821758"/>
                </a:lnTo>
                <a:lnTo>
                  <a:pt x="1349113" y="825659"/>
                </a:lnTo>
                <a:lnTo>
                  <a:pt x="1361953" y="822757"/>
                </a:lnTo>
                <a:lnTo>
                  <a:pt x="1361552" y="817645"/>
                </a:lnTo>
                <a:lnTo>
                  <a:pt x="1361356" y="795289"/>
                </a:lnTo>
                <a:lnTo>
                  <a:pt x="1360365" y="793698"/>
                </a:lnTo>
                <a:lnTo>
                  <a:pt x="1339482" y="813889"/>
                </a:lnTo>
                <a:close/>
                <a:moveTo>
                  <a:pt x="1233818" y="1147315"/>
                </a:moveTo>
                <a:lnTo>
                  <a:pt x="1233368" y="1150972"/>
                </a:lnTo>
                <a:lnTo>
                  <a:pt x="1228695" y="1167331"/>
                </a:lnTo>
                <a:lnTo>
                  <a:pt x="1233520" y="1168540"/>
                </a:lnTo>
                <a:lnTo>
                  <a:pt x="1233411" y="1161363"/>
                </a:lnTo>
                <a:lnTo>
                  <a:pt x="1234081" y="1147500"/>
                </a:lnTo>
                <a:close/>
                <a:moveTo>
                  <a:pt x="890284" y="2237569"/>
                </a:moveTo>
                <a:lnTo>
                  <a:pt x="890408" y="2237792"/>
                </a:lnTo>
                <a:lnTo>
                  <a:pt x="898472" y="2237552"/>
                </a:lnTo>
                <a:lnTo>
                  <a:pt x="894917" y="2234425"/>
                </a:lnTo>
                <a:close/>
                <a:moveTo>
                  <a:pt x="201453" y="4424254"/>
                </a:moveTo>
                <a:lnTo>
                  <a:pt x="202478" y="4438889"/>
                </a:lnTo>
                <a:cubicBezTo>
                  <a:pt x="202811" y="4446384"/>
                  <a:pt x="201642" y="4454727"/>
                  <a:pt x="200407" y="4463046"/>
                </a:cubicBezTo>
                <a:lnTo>
                  <a:pt x="200059" y="4466433"/>
                </a:lnTo>
                <a:lnTo>
                  <a:pt x="203656" y="4465536"/>
                </a:lnTo>
                <a:lnTo>
                  <a:pt x="208802" y="4458899"/>
                </a:lnTo>
                <a:cubicBezTo>
                  <a:pt x="215976" y="4449966"/>
                  <a:pt x="224501" y="4439588"/>
                  <a:pt x="229756" y="4431635"/>
                </a:cubicBezTo>
                <a:lnTo>
                  <a:pt x="233302" y="4423087"/>
                </a:lnTo>
                <a:lnTo>
                  <a:pt x="232186" y="4422580"/>
                </a:lnTo>
                <a:lnTo>
                  <a:pt x="227285" y="4418769"/>
                </a:lnTo>
                <a:lnTo>
                  <a:pt x="225495" y="4418438"/>
                </a:lnTo>
                <a:cubicBezTo>
                  <a:pt x="220656" y="4419071"/>
                  <a:pt x="214403" y="4420647"/>
                  <a:pt x="207983" y="4422425"/>
                </a:cubicBezTo>
                <a:close/>
                <a:moveTo>
                  <a:pt x="963750" y="2002831"/>
                </a:moveTo>
                <a:lnTo>
                  <a:pt x="971360" y="2008595"/>
                </a:lnTo>
                <a:lnTo>
                  <a:pt x="978162" y="2012395"/>
                </a:lnTo>
                <a:lnTo>
                  <a:pt x="982002" y="2008387"/>
                </a:lnTo>
                <a:lnTo>
                  <a:pt x="976716" y="1992122"/>
                </a:lnTo>
                <a:lnTo>
                  <a:pt x="971467" y="1994898"/>
                </a:lnTo>
                <a:close/>
                <a:moveTo>
                  <a:pt x="1295555" y="948443"/>
                </a:moveTo>
                <a:lnTo>
                  <a:pt x="1304127" y="952642"/>
                </a:lnTo>
                <a:cubicBezTo>
                  <a:pt x="1313826" y="956445"/>
                  <a:pt x="1330536" y="961087"/>
                  <a:pt x="1346452" y="965291"/>
                </a:cubicBezTo>
                <a:lnTo>
                  <a:pt x="1358096" y="968333"/>
                </a:lnTo>
                <a:lnTo>
                  <a:pt x="1330671" y="916080"/>
                </a:lnTo>
                <a:lnTo>
                  <a:pt x="1327563" y="918223"/>
                </a:lnTo>
                <a:cubicBezTo>
                  <a:pt x="1316906" y="925690"/>
                  <a:pt x="1307445" y="932838"/>
                  <a:pt x="1301610" y="939179"/>
                </a:cubicBezTo>
                <a:close/>
                <a:moveTo>
                  <a:pt x="170656" y="4518282"/>
                </a:moveTo>
                <a:lnTo>
                  <a:pt x="171667" y="4517235"/>
                </a:lnTo>
                <a:lnTo>
                  <a:pt x="181452" y="4514610"/>
                </a:lnTo>
                <a:lnTo>
                  <a:pt x="173562" y="4510495"/>
                </a:lnTo>
                <a:close/>
                <a:moveTo>
                  <a:pt x="185316" y="4471654"/>
                </a:moveTo>
                <a:lnTo>
                  <a:pt x="185679" y="4473171"/>
                </a:lnTo>
                <a:lnTo>
                  <a:pt x="186538" y="4475759"/>
                </a:lnTo>
                <a:lnTo>
                  <a:pt x="189183" y="4473712"/>
                </a:lnTo>
                <a:close/>
                <a:moveTo>
                  <a:pt x="1202934" y="1238732"/>
                </a:moveTo>
                <a:lnTo>
                  <a:pt x="1201138" y="1253292"/>
                </a:lnTo>
                <a:cubicBezTo>
                  <a:pt x="1200027" y="1260713"/>
                  <a:pt x="1197283" y="1268677"/>
                  <a:pt x="1194478" y="1276606"/>
                </a:cubicBezTo>
                <a:lnTo>
                  <a:pt x="1193486" y="1279863"/>
                </a:lnTo>
                <a:lnTo>
                  <a:pt x="1197188" y="1279673"/>
                </a:lnTo>
                <a:lnTo>
                  <a:pt x="1203511" y="1274143"/>
                </a:lnTo>
                <a:cubicBezTo>
                  <a:pt x="1212264" y="1266750"/>
                  <a:pt x="1222619" y="1258196"/>
                  <a:pt x="1229300" y="1251398"/>
                </a:cubicBezTo>
                <a:lnTo>
                  <a:pt x="1234418" y="1243689"/>
                </a:lnTo>
                <a:lnTo>
                  <a:pt x="1233420" y="1242976"/>
                </a:lnTo>
                <a:lnTo>
                  <a:pt x="1229339" y="1238298"/>
                </a:lnTo>
                <a:lnTo>
                  <a:pt x="1227645" y="1237630"/>
                </a:lnTo>
                <a:cubicBezTo>
                  <a:pt x="1222774" y="1237324"/>
                  <a:pt x="1216337" y="1237673"/>
                  <a:pt x="1209695" y="1238188"/>
                </a:cubicBezTo>
                <a:close/>
                <a:moveTo>
                  <a:pt x="622526" y="3078973"/>
                </a:moveTo>
                <a:lnTo>
                  <a:pt x="621483" y="3082348"/>
                </a:lnTo>
                <a:lnTo>
                  <a:pt x="626239" y="3085006"/>
                </a:lnTo>
                <a:lnTo>
                  <a:pt x="632248" y="3087996"/>
                </a:lnTo>
                <a:lnTo>
                  <a:pt x="633205" y="3084435"/>
                </a:lnTo>
                <a:lnTo>
                  <a:pt x="627274" y="3081145"/>
                </a:lnTo>
                <a:close/>
                <a:moveTo>
                  <a:pt x="958927" y="2010265"/>
                </a:moveTo>
                <a:lnTo>
                  <a:pt x="965579" y="2014796"/>
                </a:lnTo>
                <a:lnTo>
                  <a:pt x="966520" y="2015679"/>
                </a:lnTo>
                <a:lnTo>
                  <a:pt x="972752" y="2018350"/>
                </a:lnTo>
                <a:lnTo>
                  <a:pt x="972986" y="2018088"/>
                </a:lnTo>
                <a:lnTo>
                  <a:pt x="959714" y="2008623"/>
                </a:lnTo>
                <a:close/>
                <a:moveTo>
                  <a:pt x="1353976" y="755645"/>
                </a:moveTo>
                <a:lnTo>
                  <a:pt x="1356293" y="758637"/>
                </a:lnTo>
                <a:lnTo>
                  <a:pt x="1359176" y="753403"/>
                </a:lnTo>
                <a:close/>
                <a:moveTo>
                  <a:pt x="1038089" y="1758149"/>
                </a:moveTo>
                <a:lnTo>
                  <a:pt x="1040047" y="1762036"/>
                </a:lnTo>
                <a:lnTo>
                  <a:pt x="1043296" y="1758150"/>
                </a:lnTo>
                <a:lnTo>
                  <a:pt x="1041034" y="1756296"/>
                </a:lnTo>
                <a:close/>
                <a:moveTo>
                  <a:pt x="930959" y="2097900"/>
                </a:moveTo>
                <a:lnTo>
                  <a:pt x="930560" y="2102029"/>
                </a:lnTo>
                <a:lnTo>
                  <a:pt x="929138" y="2106062"/>
                </a:lnTo>
                <a:lnTo>
                  <a:pt x="931068" y="2105116"/>
                </a:lnTo>
                <a:close/>
                <a:moveTo>
                  <a:pt x="941313" y="2064804"/>
                </a:moveTo>
                <a:lnTo>
                  <a:pt x="942795" y="2077472"/>
                </a:lnTo>
                <a:lnTo>
                  <a:pt x="964112" y="2076840"/>
                </a:lnTo>
                <a:cubicBezTo>
                  <a:pt x="974659" y="2074599"/>
                  <a:pt x="985924" y="2071666"/>
                  <a:pt x="997099" y="2067517"/>
                </a:cubicBezTo>
                <a:lnTo>
                  <a:pt x="1000364" y="2065843"/>
                </a:lnTo>
                <a:lnTo>
                  <a:pt x="998649" y="2059394"/>
                </a:lnTo>
                <a:lnTo>
                  <a:pt x="996280" y="2059922"/>
                </a:lnTo>
                <a:cubicBezTo>
                  <a:pt x="992842" y="2060246"/>
                  <a:pt x="990711" y="2059822"/>
                  <a:pt x="990890" y="2058386"/>
                </a:cubicBezTo>
                <a:cubicBezTo>
                  <a:pt x="991027" y="2057308"/>
                  <a:pt x="992882" y="2055213"/>
                  <a:pt x="995797" y="2052461"/>
                </a:cubicBezTo>
                <a:lnTo>
                  <a:pt x="996321" y="2052004"/>
                </a:lnTo>
                <a:lnTo>
                  <a:pt x="993768" y="2044594"/>
                </a:lnTo>
                <a:lnTo>
                  <a:pt x="991300" y="2036998"/>
                </a:lnTo>
                <a:lnTo>
                  <a:pt x="978156" y="2033404"/>
                </a:lnTo>
                <a:lnTo>
                  <a:pt x="979777" y="2047616"/>
                </a:lnTo>
                <a:cubicBezTo>
                  <a:pt x="977519" y="2054059"/>
                  <a:pt x="972849" y="2058336"/>
                  <a:pt x="967800" y="2056444"/>
                </a:cubicBezTo>
                <a:lnTo>
                  <a:pt x="958091" y="2049806"/>
                </a:lnTo>
                <a:lnTo>
                  <a:pt x="953271" y="2053501"/>
                </a:lnTo>
                <a:lnTo>
                  <a:pt x="950319" y="2055669"/>
                </a:lnTo>
                <a:close/>
                <a:moveTo>
                  <a:pt x="1514905" y="243552"/>
                </a:moveTo>
                <a:lnTo>
                  <a:pt x="1515500" y="253053"/>
                </a:lnTo>
                <a:lnTo>
                  <a:pt x="1519849" y="253194"/>
                </a:lnTo>
                <a:lnTo>
                  <a:pt x="1516695" y="245185"/>
                </a:lnTo>
                <a:lnTo>
                  <a:pt x="1515650" y="244285"/>
                </a:lnTo>
                <a:close/>
                <a:moveTo>
                  <a:pt x="636023" y="3029167"/>
                </a:moveTo>
                <a:lnTo>
                  <a:pt x="634211" y="3037459"/>
                </a:lnTo>
                <a:lnTo>
                  <a:pt x="636085" y="3036930"/>
                </a:lnTo>
                <a:lnTo>
                  <a:pt x="639350" y="3035256"/>
                </a:lnTo>
                <a:lnTo>
                  <a:pt x="637636" y="3028806"/>
                </a:lnTo>
                <a:close/>
                <a:moveTo>
                  <a:pt x="721195" y="2757058"/>
                </a:moveTo>
                <a:lnTo>
                  <a:pt x="733541" y="2765334"/>
                </a:lnTo>
                <a:lnTo>
                  <a:pt x="736481" y="2767364"/>
                </a:lnTo>
                <a:lnTo>
                  <a:pt x="736572" y="2765545"/>
                </a:lnTo>
                <a:lnTo>
                  <a:pt x="736601" y="2765359"/>
                </a:lnTo>
                <a:lnTo>
                  <a:pt x="735973" y="2755593"/>
                </a:lnTo>
                <a:lnTo>
                  <a:pt x="738253" y="2754679"/>
                </a:lnTo>
                <a:lnTo>
                  <a:pt x="738652" y="2752099"/>
                </a:lnTo>
                <a:lnTo>
                  <a:pt x="736347" y="2741715"/>
                </a:lnTo>
                <a:lnTo>
                  <a:pt x="727934" y="2750221"/>
                </a:lnTo>
                <a:close/>
                <a:moveTo>
                  <a:pt x="1005927" y="1850387"/>
                </a:moveTo>
                <a:lnTo>
                  <a:pt x="1007763" y="1857470"/>
                </a:lnTo>
                <a:lnTo>
                  <a:pt x="1007896" y="1857492"/>
                </a:lnTo>
                <a:lnTo>
                  <a:pt x="1008288" y="1857766"/>
                </a:lnTo>
                <a:lnTo>
                  <a:pt x="1011687" y="1853636"/>
                </a:lnTo>
                <a:lnTo>
                  <a:pt x="1014200" y="1850669"/>
                </a:lnTo>
                <a:close/>
                <a:moveTo>
                  <a:pt x="1179385" y="1293866"/>
                </a:moveTo>
                <a:lnTo>
                  <a:pt x="1180821" y="1305036"/>
                </a:lnTo>
                <a:lnTo>
                  <a:pt x="1181404" y="1292470"/>
                </a:lnTo>
                <a:close/>
                <a:moveTo>
                  <a:pt x="716038" y="2762291"/>
                </a:moveTo>
                <a:lnTo>
                  <a:pt x="719668" y="2793333"/>
                </a:lnTo>
                <a:lnTo>
                  <a:pt x="725492" y="2792301"/>
                </a:lnTo>
                <a:lnTo>
                  <a:pt x="729342" y="2793048"/>
                </a:lnTo>
                <a:lnTo>
                  <a:pt x="735363" y="2789694"/>
                </a:lnTo>
                <a:lnTo>
                  <a:pt x="736231" y="2772359"/>
                </a:lnTo>
                <a:lnTo>
                  <a:pt x="725014" y="2763158"/>
                </a:lnTo>
                <a:lnTo>
                  <a:pt x="719645" y="2758631"/>
                </a:lnTo>
                <a:close/>
                <a:moveTo>
                  <a:pt x="1205857" y="1204641"/>
                </a:moveTo>
                <a:lnTo>
                  <a:pt x="1205452" y="1212896"/>
                </a:lnTo>
                <a:lnTo>
                  <a:pt x="1205203" y="1215601"/>
                </a:lnTo>
                <a:lnTo>
                  <a:pt x="1213531" y="1210514"/>
                </a:lnTo>
                <a:lnTo>
                  <a:pt x="1212779" y="1208560"/>
                </a:lnTo>
                <a:lnTo>
                  <a:pt x="1214187" y="1198509"/>
                </a:lnTo>
                <a:close/>
                <a:moveTo>
                  <a:pt x="894240" y="2193528"/>
                </a:moveTo>
                <a:lnTo>
                  <a:pt x="894940" y="2195114"/>
                </a:lnTo>
                <a:lnTo>
                  <a:pt x="896020" y="2193150"/>
                </a:lnTo>
                <a:close/>
                <a:moveTo>
                  <a:pt x="928507" y="2077761"/>
                </a:moveTo>
                <a:lnTo>
                  <a:pt x="930064" y="2077848"/>
                </a:lnTo>
                <a:lnTo>
                  <a:pt x="930654" y="2077830"/>
                </a:lnTo>
                <a:lnTo>
                  <a:pt x="930620" y="2075625"/>
                </a:lnTo>
                <a:close/>
                <a:moveTo>
                  <a:pt x="1314745" y="850619"/>
                </a:moveTo>
                <a:lnTo>
                  <a:pt x="1317646" y="861054"/>
                </a:lnTo>
                <a:lnTo>
                  <a:pt x="1320023" y="866969"/>
                </a:lnTo>
                <a:lnTo>
                  <a:pt x="1329185" y="869494"/>
                </a:lnTo>
                <a:lnTo>
                  <a:pt x="1337444" y="871650"/>
                </a:lnTo>
                <a:lnTo>
                  <a:pt x="1339180" y="869390"/>
                </a:lnTo>
                <a:lnTo>
                  <a:pt x="1327411" y="846967"/>
                </a:lnTo>
                <a:lnTo>
                  <a:pt x="1314830" y="850492"/>
                </a:lnTo>
                <a:close/>
                <a:moveTo>
                  <a:pt x="1178015" y="1282162"/>
                </a:moveTo>
                <a:lnTo>
                  <a:pt x="1178082" y="1283722"/>
                </a:lnTo>
                <a:lnTo>
                  <a:pt x="1178430" y="1286426"/>
                </a:lnTo>
                <a:lnTo>
                  <a:pt x="1181416" y="1284923"/>
                </a:lnTo>
                <a:close/>
                <a:moveTo>
                  <a:pt x="970387" y="1939405"/>
                </a:moveTo>
                <a:lnTo>
                  <a:pt x="980992" y="1947733"/>
                </a:lnTo>
                <a:lnTo>
                  <a:pt x="980835" y="1937386"/>
                </a:lnTo>
                <a:lnTo>
                  <a:pt x="971228" y="1938554"/>
                </a:lnTo>
                <a:close/>
                <a:moveTo>
                  <a:pt x="938455" y="2040354"/>
                </a:moveTo>
                <a:lnTo>
                  <a:pt x="939621" y="2050333"/>
                </a:lnTo>
                <a:lnTo>
                  <a:pt x="947513" y="2046465"/>
                </a:lnTo>
                <a:lnTo>
                  <a:pt x="950846" y="2042751"/>
                </a:lnTo>
                <a:lnTo>
                  <a:pt x="944849" y="2036878"/>
                </a:lnTo>
                <a:lnTo>
                  <a:pt x="944446" y="2036392"/>
                </a:lnTo>
                <a:close/>
                <a:moveTo>
                  <a:pt x="178965" y="4449839"/>
                </a:moveTo>
                <a:lnTo>
                  <a:pt x="182060" y="4458054"/>
                </a:lnTo>
                <a:lnTo>
                  <a:pt x="183465" y="4463922"/>
                </a:lnTo>
                <a:lnTo>
                  <a:pt x="189142" y="4466480"/>
                </a:lnTo>
                <a:lnTo>
                  <a:pt x="189747" y="4434121"/>
                </a:lnTo>
                <a:lnTo>
                  <a:pt x="185965" y="4439739"/>
                </a:lnTo>
                <a:close/>
                <a:moveTo>
                  <a:pt x="1482020" y="310723"/>
                </a:moveTo>
                <a:lnTo>
                  <a:pt x="1485459" y="322182"/>
                </a:lnTo>
                <a:lnTo>
                  <a:pt x="1492372" y="345078"/>
                </a:lnTo>
                <a:lnTo>
                  <a:pt x="1498280" y="347493"/>
                </a:lnTo>
                <a:lnTo>
                  <a:pt x="1516341" y="321791"/>
                </a:lnTo>
                <a:lnTo>
                  <a:pt x="1517654" y="320288"/>
                </a:lnTo>
                <a:lnTo>
                  <a:pt x="1501401" y="316317"/>
                </a:lnTo>
                <a:close/>
                <a:moveTo>
                  <a:pt x="1331384" y="787504"/>
                </a:moveTo>
                <a:lnTo>
                  <a:pt x="1330645" y="794682"/>
                </a:lnTo>
                <a:lnTo>
                  <a:pt x="1334007" y="792038"/>
                </a:lnTo>
                <a:close/>
                <a:moveTo>
                  <a:pt x="948976" y="2000661"/>
                </a:moveTo>
                <a:lnTo>
                  <a:pt x="948656" y="2003267"/>
                </a:lnTo>
                <a:lnTo>
                  <a:pt x="949547" y="2003874"/>
                </a:lnTo>
                <a:lnTo>
                  <a:pt x="950675" y="2002174"/>
                </a:lnTo>
                <a:lnTo>
                  <a:pt x="949677" y="2001463"/>
                </a:lnTo>
                <a:close/>
                <a:moveTo>
                  <a:pt x="1365656" y="676262"/>
                </a:moveTo>
                <a:lnTo>
                  <a:pt x="1371116" y="693656"/>
                </a:lnTo>
                <a:lnTo>
                  <a:pt x="1374442" y="694745"/>
                </a:lnTo>
                <a:lnTo>
                  <a:pt x="1376035" y="694714"/>
                </a:lnTo>
                <a:lnTo>
                  <a:pt x="1375301" y="688625"/>
                </a:lnTo>
                <a:lnTo>
                  <a:pt x="1375187" y="667096"/>
                </a:lnTo>
                <a:lnTo>
                  <a:pt x="1371032" y="670450"/>
                </a:lnTo>
                <a:close/>
                <a:moveTo>
                  <a:pt x="1521828" y="177628"/>
                </a:moveTo>
                <a:lnTo>
                  <a:pt x="1527297" y="180139"/>
                </a:lnTo>
                <a:lnTo>
                  <a:pt x="1538160" y="185750"/>
                </a:lnTo>
                <a:lnTo>
                  <a:pt x="1532868" y="169088"/>
                </a:lnTo>
                <a:lnTo>
                  <a:pt x="1532430" y="167386"/>
                </a:lnTo>
                <a:lnTo>
                  <a:pt x="1526033" y="168845"/>
                </a:lnTo>
                <a:close/>
                <a:moveTo>
                  <a:pt x="753378" y="2616129"/>
                </a:moveTo>
                <a:lnTo>
                  <a:pt x="750760" y="2630731"/>
                </a:lnTo>
                <a:lnTo>
                  <a:pt x="754895" y="2647078"/>
                </a:lnTo>
                <a:lnTo>
                  <a:pt x="755702" y="2641858"/>
                </a:lnTo>
                <a:lnTo>
                  <a:pt x="764330" y="2607734"/>
                </a:lnTo>
                <a:close/>
                <a:moveTo>
                  <a:pt x="726845" y="2699860"/>
                </a:moveTo>
                <a:lnTo>
                  <a:pt x="730418" y="2699806"/>
                </a:lnTo>
                <a:lnTo>
                  <a:pt x="730852" y="2700156"/>
                </a:lnTo>
                <a:lnTo>
                  <a:pt x="730609" y="2698014"/>
                </a:lnTo>
                <a:close/>
                <a:moveTo>
                  <a:pt x="218747" y="4310519"/>
                </a:moveTo>
                <a:lnTo>
                  <a:pt x="232236" y="4352748"/>
                </a:lnTo>
                <a:lnTo>
                  <a:pt x="232344" y="4353087"/>
                </a:lnTo>
                <a:lnTo>
                  <a:pt x="244170" y="4333304"/>
                </a:lnTo>
                <a:lnTo>
                  <a:pt x="251117" y="4322494"/>
                </a:lnTo>
                <a:lnTo>
                  <a:pt x="241828" y="4293012"/>
                </a:lnTo>
                <a:close/>
                <a:moveTo>
                  <a:pt x="213999" y="4324985"/>
                </a:moveTo>
                <a:lnTo>
                  <a:pt x="214510" y="4332289"/>
                </a:lnTo>
                <a:cubicBezTo>
                  <a:pt x="215176" y="4347280"/>
                  <a:pt x="209840" y="4365659"/>
                  <a:pt x="209965" y="4380461"/>
                </a:cubicBezTo>
                <a:lnTo>
                  <a:pt x="211395" y="4388512"/>
                </a:lnTo>
                <a:lnTo>
                  <a:pt x="217050" y="4378667"/>
                </a:lnTo>
                <a:lnTo>
                  <a:pt x="222319" y="4369856"/>
                </a:lnTo>
                <a:lnTo>
                  <a:pt x="216544" y="4342479"/>
                </a:lnTo>
                <a:close/>
                <a:moveTo>
                  <a:pt x="700913" y="2777632"/>
                </a:moveTo>
                <a:lnTo>
                  <a:pt x="701084" y="2778016"/>
                </a:lnTo>
                <a:lnTo>
                  <a:pt x="701309" y="2781760"/>
                </a:lnTo>
                <a:lnTo>
                  <a:pt x="703785" y="2784085"/>
                </a:lnTo>
                <a:lnTo>
                  <a:pt x="708588" y="2788558"/>
                </a:lnTo>
                <a:lnTo>
                  <a:pt x="709539" y="2768883"/>
                </a:lnTo>
                <a:close/>
                <a:moveTo>
                  <a:pt x="1515193" y="191907"/>
                </a:moveTo>
                <a:lnTo>
                  <a:pt x="1515012" y="196095"/>
                </a:lnTo>
                <a:lnTo>
                  <a:pt x="1516674" y="192932"/>
                </a:lnTo>
                <a:lnTo>
                  <a:pt x="1517189" y="192718"/>
                </a:lnTo>
                <a:close/>
                <a:moveTo>
                  <a:pt x="175379" y="4445146"/>
                </a:moveTo>
                <a:lnTo>
                  <a:pt x="177970" y="4447197"/>
                </a:lnTo>
                <a:lnTo>
                  <a:pt x="178223" y="4447868"/>
                </a:lnTo>
                <a:lnTo>
                  <a:pt x="183275" y="4438529"/>
                </a:lnTo>
                <a:lnTo>
                  <a:pt x="180254" y="4441370"/>
                </a:lnTo>
                <a:close/>
                <a:moveTo>
                  <a:pt x="843435" y="2322407"/>
                </a:moveTo>
                <a:lnTo>
                  <a:pt x="843512" y="2322705"/>
                </a:lnTo>
                <a:lnTo>
                  <a:pt x="843793" y="2322673"/>
                </a:lnTo>
                <a:lnTo>
                  <a:pt x="843899" y="2322106"/>
                </a:lnTo>
                <a:close/>
                <a:moveTo>
                  <a:pt x="1333470" y="764493"/>
                </a:moveTo>
                <a:lnTo>
                  <a:pt x="1332060" y="780935"/>
                </a:lnTo>
                <a:lnTo>
                  <a:pt x="1331955" y="781957"/>
                </a:lnTo>
                <a:lnTo>
                  <a:pt x="1334658" y="787689"/>
                </a:lnTo>
                <a:lnTo>
                  <a:pt x="1335732" y="790040"/>
                </a:lnTo>
                <a:lnTo>
                  <a:pt x="1347389" y="772853"/>
                </a:lnTo>
                <a:lnTo>
                  <a:pt x="1343337" y="766343"/>
                </a:lnTo>
                <a:lnTo>
                  <a:pt x="1339966" y="761692"/>
                </a:lnTo>
                <a:close/>
                <a:moveTo>
                  <a:pt x="748036" y="2620123"/>
                </a:moveTo>
                <a:lnTo>
                  <a:pt x="749268" y="2624909"/>
                </a:lnTo>
                <a:lnTo>
                  <a:pt x="749611" y="2618966"/>
                </a:lnTo>
                <a:close/>
                <a:moveTo>
                  <a:pt x="1311617" y="829986"/>
                </a:moveTo>
                <a:lnTo>
                  <a:pt x="1311673" y="832189"/>
                </a:lnTo>
                <a:lnTo>
                  <a:pt x="1312568" y="830794"/>
                </a:lnTo>
                <a:close/>
                <a:moveTo>
                  <a:pt x="1175962" y="1259536"/>
                </a:moveTo>
                <a:lnTo>
                  <a:pt x="1177427" y="1268192"/>
                </a:lnTo>
                <a:lnTo>
                  <a:pt x="1177681" y="1274221"/>
                </a:lnTo>
                <a:lnTo>
                  <a:pt x="1182763" y="1277818"/>
                </a:lnTo>
                <a:lnTo>
                  <a:pt x="1183787" y="1273044"/>
                </a:lnTo>
                <a:lnTo>
                  <a:pt x="1181401" y="1264547"/>
                </a:lnTo>
                <a:lnTo>
                  <a:pt x="1179483" y="1256107"/>
                </a:lnTo>
                <a:close/>
                <a:moveTo>
                  <a:pt x="1154696" y="1325119"/>
                </a:moveTo>
                <a:lnTo>
                  <a:pt x="1155888" y="1324285"/>
                </a:lnTo>
                <a:lnTo>
                  <a:pt x="1165995" y="1323583"/>
                </a:lnTo>
                <a:lnTo>
                  <a:pt x="1159039" y="1318033"/>
                </a:lnTo>
                <a:close/>
                <a:moveTo>
                  <a:pt x="791857" y="2475223"/>
                </a:moveTo>
                <a:lnTo>
                  <a:pt x="799861" y="2479206"/>
                </a:lnTo>
                <a:lnTo>
                  <a:pt x="803862" y="2466660"/>
                </a:lnTo>
                <a:lnTo>
                  <a:pt x="802407" y="2468062"/>
                </a:lnTo>
                <a:close/>
                <a:moveTo>
                  <a:pt x="1352843" y="693669"/>
                </a:moveTo>
                <a:lnTo>
                  <a:pt x="1350812" y="701462"/>
                </a:lnTo>
                <a:lnTo>
                  <a:pt x="1350238" y="703930"/>
                </a:lnTo>
                <a:lnTo>
                  <a:pt x="1356708" y="700708"/>
                </a:lnTo>
                <a:lnTo>
                  <a:pt x="1355475" y="694865"/>
                </a:lnTo>
                <a:close/>
                <a:moveTo>
                  <a:pt x="117981" y="4609291"/>
                </a:moveTo>
                <a:lnTo>
                  <a:pt x="124123" y="4607832"/>
                </a:lnTo>
                <a:lnTo>
                  <a:pt x="153599" y="4601582"/>
                </a:lnTo>
                <a:lnTo>
                  <a:pt x="153188" y="4597748"/>
                </a:lnTo>
                <a:lnTo>
                  <a:pt x="152912" y="4588182"/>
                </a:lnTo>
                <a:lnTo>
                  <a:pt x="140731" y="4595562"/>
                </a:lnTo>
                <a:close/>
                <a:moveTo>
                  <a:pt x="952993" y="1957051"/>
                </a:moveTo>
                <a:lnTo>
                  <a:pt x="952636" y="1964316"/>
                </a:lnTo>
                <a:lnTo>
                  <a:pt x="956757" y="1966366"/>
                </a:lnTo>
                <a:lnTo>
                  <a:pt x="966926" y="1960155"/>
                </a:lnTo>
                <a:lnTo>
                  <a:pt x="963282" y="1947974"/>
                </a:lnTo>
                <a:lnTo>
                  <a:pt x="962541" y="1947365"/>
                </a:lnTo>
                <a:close/>
                <a:moveTo>
                  <a:pt x="1337135" y="735942"/>
                </a:moveTo>
                <a:lnTo>
                  <a:pt x="1346964" y="747247"/>
                </a:lnTo>
                <a:lnTo>
                  <a:pt x="1365030" y="742776"/>
                </a:lnTo>
                <a:lnTo>
                  <a:pt x="1367817" y="737716"/>
                </a:lnTo>
                <a:lnTo>
                  <a:pt x="1361449" y="717500"/>
                </a:lnTo>
                <a:close/>
                <a:moveTo>
                  <a:pt x="976330" y="1879886"/>
                </a:moveTo>
                <a:lnTo>
                  <a:pt x="978462" y="1881911"/>
                </a:lnTo>
                <a:lnTo>
                  <a:pt x="982056" y="1882564"/>
                </a:lnTo>
                <a:lnTo>
                  <a:pt x="982265" y="1878239"/>
                </a:lnTo>
                <a:lnTo>
                  <a:pt x="982408" y="1876904"/>
                </a:lnTo>
                <a:close/>
                <a:moveTo>
                  <a:pt x="1173342" y="1254241"/>
                </a:moveTo>
                <a:lnTo>
                  <a:pt x="1175492" y="1256752"/>
                </a:lnTo>
                <a:lnTo>
                  <a:pt x="1175612" y="1257459"/>
                </a:lnTo>
                <a:lnTo>
                  <a:pt x="1178887" y="1253479"/>
                </a:lnTo>
                <a:lnTo>
                  <a:pt x="1178473" y="1251658"/>
                </a:lnTo>
                <a:close/>
                <a:moveTo>
                  <a:pt x="601331" y="3069577"/>
                </a:moveTo>
                <a:lnTo>
                  <a:pt x="608940" y="3075339"/>
                </a:lnTo>
                <a:lnTo>
                  <a:pt x="614340" y="3078356"/>
                </a:lnTo>
                <a:lnTo>
                  <a:pt x="613046" y="3074640"/>
                </a:lnTo>
                <a:lnTo>
                  <a:pt x="601529" y="3069373"/>
                </a:lnTo>
                <a:close/>
                <a:moveTo>
                  <a:pt x="781043" y="2498645"/>
                </a:moveTo>
                <a:lnTo>
                  <a:pt x="786166" y="2510258"/>
                </a:lnTo>
                <a:lnTo>
                  <a:pt x="786362" y="2510591"/>
                </a:lnTo>
                <a:lnTo>
                  <a:pt x="790322" y="2504626"/>
                </a:lnTo>
                <a:lnTo>
                  <a:pt x="789325" y="2503914"/>
                </a:lnTo>
                <a:lnTo>
                  <a:pt x="785243" y="2499235"/>
                </a:lnTo>
                <a:lnTo>
                  <a:pt x="783550" y="2498567"/>
                </a:lnTo>
                <a:close/>
                <a:moveTo>
                  <a:pt x="764902" y="2548260"/>
                </a:moveTo>
                <a:lnTo>
                  <a:pt x="761244" y="2569965"/>
                </a:lnTo>
                <a:lnTo>
                  <a:pt x="761904" y="2572714"/>
                </a:lnTo>
                <a:cubicBezTo>
                  <a:pt x="762716" y="2576359"/>
                  <a:pt x="762993" y="2578073"/>
                  <a:pt x="762593" y="2577333"/>
                </a:cubicBezTo>
                <a:lnTo>
                  <a:pt x="760798" y="2572609"/>
                </a:lnTo>
                <a:lnTo>
                  <a:pt x="755171" y="2605993"/>
                </a:lnTo>
                <a:lnTo>
                  <a:pt x="759475" y="2603883"/>
                </a:lnTo>
                <a:lnTo>
                  <a:pt x="765986" y="2601184"/>
                </a:lnTo>
                <a:lnTo>
                  <a:pt x="781277" y="2540704"/>
                </a:lnTo>
                <a:lnTo>
                  <a:pt x="776916" y="2543587"/>
                </a:lnTo>
                <a:close/>
                <a:moveTo>
                  <a:pt x="1133334" y="1378416"/>
                </a:moveTo>
                <a:lnTo>
                  <a:pt x="1187942" y="1356048"/>
                </a:lnTo>
                <a:lnTo>
                  <a:pt x="1186100" y="1352752"/>
                </a:lnTo>
                <a:lnTo>
                  <a:pt x="1177987" y="1340493"/>
                </a:lnTo>
                <a:lnTo>
                  <a:pt x="1177465" y="1340509"/>
                </a:lnTo>
                <a:lnTo>
                  <a:pt x="1164241" y="1341575"/>
                </a:lnTo>
                <a:lnTo>
                  <a:pt x="1152537" y="1353284"/>
                </a:lnTo>
                <a:cubicBezTo>
                  <a:pt x="1142967" y="1362769"/>
                  <a:pt x="1137163" y="1368287"/>
                  <a:pt x="1137913" y="1366912"/>
                </a:cubicBezTo>
                <a:cubicBezTo>
                  <a:pt x="1138663" y="1365536"/>
                  <a:pt x="1145301" y="1357259"/>
                  <a:pt x="1155536" y="1345012"/>
                </a:cubicBezTo>
                <a:lnTo>
                  <a:pt x="1158050" y="1342045"/>
                </a:lnTo>
                <a:lnTo>
                  <a:pt x="1147285" y="1341677"/>
                </a:lnTo>
                <a:lnTo>
                  <a:pt x="1146126" y="1344333"/>
                </a:lnTo>
                <a:cubicBezTo>
                  <a:pt x="1143277" y="1351476"/>
                  <a:pt x="1140304" y="1359387"/>
                  <a:pt x="1137460" y="1367110"/>
                </a:cubicBezTo>
                <a:close/>
                <a:moveTo>
                  <a:pt x="728893" y="2662194"/>
                </a:moveTo>
                <a:lnTo>
                  <a:pt x="728494" y="2666323"/>
                </a:lnTo>
                <a:lnTo>
                  <a:pt x="722835" y="2682373"/>
                </a:lnTo>
                <a:lnTo>
                  <a:pt x="729172" y="2680624"/>
                </a:lnTo>
                <a:close/>
                <a:moveTo>
                  <a:pt x="685761" y="2797437"/>
                </a:moveTo>
                <a:lnTo>
                  <a:pt x="686899" y="2799485"/>
                </a:lnTo>
                <a:lnTo>
                  <a:pt x="687484" y="2799033"/>
                </a:lnTo>
                <a:lnTo>
                  <a:pt x="692249" y="2798189"/>
                </a:lnTo>
                <a:lnTo>
                  <a:pt x="689034" y="2795362"/>
                </a:lnTo>
                <a:lnTo>
                  <a:pt x="687682" y="2792411"/>
                </a:lnTo>
                <a:close/>
                <a:moveTo>
                  <a:pt x="738976" y="2626775"/>
                </a:moveTo>
                <a:lnTo>
                  <a:pt x="741982" y="2652485"/>
                </a:lnTo>
                <a:lnTo>
                  <a:pt x="744798" y="2677657"/>
                </a:lnTo>
                <a:lnTo>
                  <a:pt x="750024" y="2678572"/>
                </a:lnTo>
                <a:lnTo>
                  <a:pt x="753805" y="2654128"/>
                </a:lnTo>
                <a:lnTo>
                  <a:pt x="751086" y="2646237"/>
                </a:lnTo>
                <a:lnTo>
                  <a:pt x="743646" y="2623346"/>
                </a:lnTo>
                <a:close/>
                <a:moveTo>
                  <a:pt x="1123902" y="1403578"/>
                </a:moveTo>
                <a:lnTo>
                  <a:pt x="1135490" y="1403390"/>
                </a:lnTo>
                <a:cubicBezTo>
                  <a:pt x="1152085" y="1403349"/>
                  <a:pt x="1169832" y="1403565"/>
                  <a:pt x="1186020" y="1404230"/>
                </a:cubicBezTo>
                <a:lnTo>
                  <a:pt x="1206204" y="1405966"/>
                </a:lnTo>
                <a:lnTo>
                  <a:pt x="1208551" y="1403195"/>
                </a:lnTo>
                <a:lnTo>
                  <a:pt x="1196582" y="1402787"/>
                </a:lnTo>
                <a:cubicBezTo>
                  <a:pt x="1192574" y="1401199"/>
                  <a:pt x="1192070" y="1397624"/>
                  <a:pt x="1194047" y="1394063"/>
                </a:cubicBezTo>
                <a:lnTo>
                  <a:pt x="1204926" y="1386456"/>
                </a:lnTo>
                <a:lnTo>
                  <a:pt x="1199839" y="1377347"/>
                </a:lnTo>
                <a:lnTo>
                  <a:pt x="1199638" y="1377794"/>
                </a:lnTo>
                <a:cubicBezTo>
                  <a:pt x="1190639" y="1387537"/>
                  <a:pt x="1154385" y="1397986"/>
                  <a:pt x="1155106" y="1392242"/>
                </a:cubicBezTo>
                <a:cubicBezTo>
                  <a:pt x="1155378" y="1390087"/>
                  <a:pt x="1162528" y="1383856"/>
                  <a:pt x="1171281" y="1376464"/>
                </a:cubicBezTo>
                <a:lnTo>
                  <a:pt x="1178145" y="1370409"/>
                </a:lnTo>
                <a:lnTo>
                  <a:pt x="1172068" y="1372631"/>
                </a:lnTo>
                <a:lnTo>
                  <a:pt x="1129773" y="1388164"/>
                </a:lnTo>
                <a:lnTo>
                  <a:pt x="1129556" y="1388760"/>
                </a:lnTo>
                <a:cubicBezTo>
                  <a:pt x="1127216" y="1395151"/>
                  <a:pt x="1125254" y="1400398"/>
                  <a:pt x="1123920" y="1403543"/>
                </a:cubicBezTo>
                <a:close/>
                <a:moveTo>
                  <a:pt x="995543" y="1810225"/>
                </a:moveTo>
                <a:lnTo>
                  <a:pt x="1001091" y="1831746"/>
                </a:lnTo>
                <a:lnTo>
                  <a:pt x="1003026" y="1839208"/>
                </a:lnTo>
                <a:lnTo>
                  <a:pt x="1012037" y="1832908"/>
                </a:lnTo>
                <a:cubicBezTo>
                  <a:pt x="1014995" y="1832146"/>
                  <a:pt x="1018974" y="1831985"/>
                  <a:pt x="1023614" y="1832105"/>
                </a:cubicBezTo>
                <a:lnTo>
                  <a:pt x="1029155" y="1832416"/>
                </a:lnTo>
                <a:lnTo>
                  <a:pt x="1033446" y="1824946"/>
                </a:lnTo>
                <a:lnTo>
                  <a:pt x="1033906" y="1820960"/>
                </a:lnTo>
                <a:lnTo>
                  <a:pt x="1036325" y="1807958"/>
                </a:lnTo>
                <a:lnTo>
                  <a:pt x="1034448" y="1807274"/>
                </a:lnTo>
                <a:lnTo>
                  <a:pt x="1016271" y="1801185"/>
                </a:lnTo>
                <a:close/>
                <a:moveTo>
                  <a:pt x="963312" y="1912547"/>
                </a:moveTo>
                <a:lnTo>
                  <a:pt x="966453" y="1924728"/>
                </a:lnTo>
                <a:lnTo>
                  <a:pt x="971865" y="1923571"/>
                </a:lnTo>
                <a:lnTo>
                  <a:pt x="978540" y="1916137"/>
                </a:lnTo>
                <a:lnTo>
                  <a:pt x="980532" y="1914055"/>
                </a:lnTo>
                <a:lnTo>
                  <a:pt x="980563" y="1913437"/>
                </a:lnTo>
                <a:lnTo>
                  <a:pt x="976461" y="1906812"/>
                </a:lnTo>
                <a:close/>
                <a:moveTo>
                  <a:pt x="852015" y="2264751"/>
                </a:moveTo>
                <a:lnTo>
                  <a:pt x="852524" y="2265107"/>
                </a:lnTo>
                <a:lnTo>
                  <a:pt x="856932" y="2259831"/>
                </a:lnTo>
                <a:close/>
                <a:moveTo>
                  <a:pt x="769995" y="2518693"/>
                </a:moveTo>
                <a:lnTo>
                  <a:pt x="768556" y="2527018"/>
                </a:lnTo>
                <a:lnTo>
                  <a:pt x="772297" y="2523719"/>
                </a:lnTo>
                <a:close/>
                <a:moveTo>
                  <a:pt x="781216" y="2482443"/>
                </a:moveTo>
                <a:lnTo>
                  <a:pt x="781340" y="2482666"/>
                </a:lnTo>
                <a:lnTo>
                  <a:pt x="787975" y="2482469"/>
                </a:lnTo>
                <a:lnTo>
                  <a:pt x="783949" y="2480589"/>
                </a:lnTo>
                <a:close/>
                <a:moveTo>
                  <a:pt x="1179455" y="1217981"/>
                </a:moveTo>
                <a:lnTo>
                  <a:pt x="1184159" y="1224519"/>
                </a:lnTo>
                <a:lnTo>
                  <a:pt x="1184265" y="1224658"/>
                </a:lnTo>
                <a:lnTo>
                  <a:pt x="1188119" y="1221963"/>
                </a:lnTo>
                <a:lnTo>
                  <a:pt x="1196572" y="1221376"/>
                </a:lnTo>
                <a:lnTo>
                  <a:pt x="1199047" y="1212698"/>
                </a:lnTo>
                <a:lnTo>
                  <a:pt x="1200684" y="1207678"/>
                </a:lnTo>
                <a:close/>
                <a:moveTo>
                  <a:pt x="848440" y="2261142"/>
                </a:moveTo>
                <a:lnTo>
                  <a:pt x="848816" y="2262589"/>
                </a:lnTo>
                <a:lnTo>
                  <a:pt x="848948" y="2262612"/>
                </a:lnTo>
                <a:lnTo>
                  <a:pt x="849340" y="2262884"/>
                </a:lnTo>
                <a:lnTo>
                  <a:pt x="852081" y="2259554"/>
                </a:lnTo>
                <a:close/>
                <a:moveTo>
                  <a:pt x="879142" y="2163269"/>
                </a:moveTo>
                <a:lnTo>
                  <a:pt x="881099" y="2167156"/>
                </a:lnTo>
                <a:lnTo>
                  <a:pt x="886621" y="2160551"/>
                </a:lnTo>
                <a:lnTo>
                  <a:pt x="886910" y="2159203"/>
                </a:lnTo>
                <a:lnTo>
                  <a:pt x="887197" y="2158198"/>
                </a:lnTo>
                <a:close/>
                <a:moveTo>
                  <a:pt x="691930" y="2757269"/>
                </a:moveTo>
                <a:lnTo>
                  <a:pt x="695438" y="2765220"/>
                </a:lnTo>
                <a:lnTo>
                  <a:pt x="696754" y="2763558"/>
                </a:lnTo>
                <a:lnTo>
                  <a:pt x="696386" y="2767370"/>
                </a:lnTo>
                <a:lnTo>
                  <a:pt x="697191" y="2769195"/>
                </a:lnTo>
                <a:lnTo>
                  <a:pt x="710602" y="2754255"/>
                </a:lnTo>
                <a:lnTo>
                  <a:pt x="710962" y="2750912"/>
                </a:lnTo>
                <a:lnTo>
                  <a:pt x="710020" y="2749942"/>
                </a:lnTo>
                <a:lnTo>
                  <a:pt x="711002" y="2750549"/>
                </a:lnTo>
                <a:lnTo>
                  <a:pt x="711931" y="2741901"/>
                </a:lnTo>
                <a:cubicBezTo>
                  <a:pt x="712262" y="2740265"/>
                  <a:pt x="712798" y="2741590"/>
                  <a:pt x="713475" y="2745023"/>
                </a:cubicBezTo>
                <a:lnTo>
                  <a:pt x="714257" y="2750185"/>
                </a:lnTo>
                <a:lnTo>
                  <a:pt x="725188" y="2738010"/>
                </a:lnTo>
                <a:lnTo>
                  <a:pt x="734079" y="2728729"/>
                </a:lnTo>
                <a:lnTo>
                  <a:pt x="732821" y="2717605"/>
                </a:lnTo>
                <a:lnTo>
                  <a:pt x="716306" y="2733512"/>
                </a:lnTo>
                <a:lnTo>
                  <a:pt x="695092" y="2747909"/>
                </a:lnTo>
                <a:close/>
                <a:moveTo>
                  <a:pt x="1374289" y="587248"/>
                </a:moveTo>
                <a:lnTo>
                  <a:pt x="1375827" y="592778"/>
                </a:lnTo>
                <a:lnTo>
                  <a:pt x="1378692" y="580710"/>
                </a:lnTo>
                <a:close/>
                <a:moveTo>
                  <a:pt x="514571" y="3315765"/>
                </a:moveTo>
                <a:lnTo>
                  <a:pt x="514470" y="3322455"/>
                </a:lnTo>
                <a:lnTo>
                  <a:pt x="516659" y="3318229"/>
                </a:lnTo>
                <a:close/>
                <a:moveTo>
                  <a:pt x="937537" y="1972726"/>
                </a:moveTo>
                <a:lnTo>
                  <a:pt x="940718" y="1978457"/>
                </a:lnTo>
                <a:lnTo>
                  <a:pt x="943260" y="1976258"/>
                </a:lnTo>
                <a:lnTo>
                  <a:pt x="945138" y="1969667"/>
                </a:lnTo>
                <a:lnTo>
                  <a:pt x="942001" y="1968200"/>
                </a:lnTo>
                <a:lnTo>
                  <a:pt x="938234" y="1972020"/>
                </a:lnTo>
                <a:close/>
                <a:moveTo>
                  <a:pt x="864254" y="2203005"/>
                </a:moveTo>
                <a:lnTo>
                  <a:pt x="870740" y="2214254"/>
                </a:lnTo>
                <a:lnTo>
                  <a:pt x="874202" y="2221127"/>
                </a:lnTo>
                <a:lnTo>
                  <a:pt x="876359" y="2218546"/>
                </a:lnTo>
                <a:lnTo>
                  <a:pt x="878590" y="2206558"/>
                </a:lnTo>
                <a:lnTo>
                  <a:pt x="878742" y="2203297"/>
                </a:lnTo>
                <a:lnTo>
                  <a:pt x="876458" y="2197307"/>
                </a:lnTo>
                <a:lnTo>
                  <a:pt x="874594" y="2197703"/>
                </a:lnTo>
                <a:close/>
                <a:moveTo>
                  <a:pt x="1294539" y="835148"/>
                </a:moveTo>
                <a:lnTo>
                  <a:pt x="1297442" y="841210"/>
                </a:lnTo>
                <a:lnTo>
                  <a:pt x="1297662" y="840982"/>
                </a:lnTo>
                <a:lnTo>
                  <a:pt x="1295563" y="834322"/>
                </a:lnTo>
                <a:close/>
                <a:moveTo>
                  <a:pt x="1264061" y="923916"/>
                </a:moveTo>
                <a:lnTo>
                  <a:pt x="1269575" y="930470"/>
                </a:lnTo>
                <a:lnTo>
                  <a:pt x="1292822" y="925213"/>
                </a:lnTo>
                <a:cubicBezTo>
                  <a:pt x="1302746" y="920994"/>
                  <a:pt x="1313239" y="915957"/>
                  <a:pt x="1323412" y="909743"/>
                </a:cubicBezTo>
                <a:lnTo>
                  <a:pt x="1326296" y="907476"/>
                </a:lnTo>
                <a:lnTo>
                  <a:pt x="1323379" y="901474"/>
                </a:lnTo>
                <a:lnTo>
                  <a:pt x="1321154" y="902447"/>
                </a:lnTo>
                <a:cubicBezTo>
                  <a:pt x="1317841" y="903423"/>
                  <a:pt x="1315670" y="903415"/>
                  <a:pt x="1315571" y="901971"/>
                </a:cubicBezTo>
                <a:cubicBezTo>
                  <a:pt x="1315497" y="900889"/>
                  <a:pt x="1316916" y="898476"/>
                  <a:pt x="1319250" y="895217"/>
                </a:cubicBezTo>
                <a:lnTo>
                  <a:pt x="1319677" y="894667"/>
                </a:lnTo>
                <a:lnTo>
                  <a:pt x="1315752" y="887884"/>
                </a:lnTo>
                <a:lnTo>
                  <a:pt x="1311875" y="880901"/>
                </a:lnTo>
                <a:lnTo>
                  <a:pt x="1298285" y="879892"/>
                </a:lnTo>
                <a:lnTo>
                  <a:pt x="1302599" y="893530"/>
                </a:lnTo>
                <a:cubicBezTo>
                  <a:pt x="1301617" y="900287"/>
                  <a:pt x="1297853" y="905378"/>
                  <a:pt x="1292535" y="904490"/>
                </a:cubicBezTo>
                <a:cubicBezTo>
                  <a:pt x="1289877" y="904044"/>
                  <a:pt x="1286090" y="902353"/>
                  <a:pt x="1281579" y="899766"/>
                </a:cubicBezTo>
                <a:lnTo>
                  <a:pt x="1280532" y="899079"/>
                </a:lnTo>
                <a:lnTo>
                  <a:pt x="1264612" y="923090"/>
                </a:lnTo>
                <a:close/>
                <a:moveTo>
                  <a:pt x="1470025" y="267607"/>
                </a:moveTo>
                <a:lnTo>
                  <a:pt x="1472452" y="278468"/>
                </a:lnTo>
                <a:lnTo>
                  <a:pt x="1477352" y="295135"/>
                </a:lnTo>
                <a:lnTo>
                  <a:pt x="1489265" y="300466"/>
                </a:lnTo>
                <a:lnTo>
                  <a:pt x="1496555" y="302803"/>
                </a:lnTo>
                <a:lnTo>
                  <a:pt x="1494215" y="301179"/>
                </a:lnTo>
                <a:cubicBezTo>
                  <a:pt x="1491660" y="299033"/>
                  <a:pt x="1499889" y="301830"/>
                  <a:pt x="1512696" y="306779"/>
                </a:cubicBezTo>
                <a:lnTo>
                  <a:pt x="1521967" y="310514"/>
                </a:lnTo>
                <a:lnTo>
                  <a:pt x="1524746" y="311228"/>
                </a:lnTo>
                <a:lnTo>
                  <a:pt x="1520370" y="278558"/>
                </a:lnTo>
                <a:lnTo>
                  <a:pt x="1520281" y="268466"/>
                </a:lnTo>
                <a:lnTo>
                  <a:pt x="1517516" y="268089"/>
                </a:lnTo>
                <a:lnTo>
                  <a:pt x="1515355" y="267948"/>
                </a:lnTo>
                <a:lnTo>
                  <a:pt x="1515199" y="272660"/>
                </a:lnTo>
                <a:lnTo>
                  <a:pt x="1511039" y="267667"/>
                </a:lnTo>
                <a:lnTo>
                  <a:pt x="1478934" y="265577"/>
                </a:lnTo>
                <a:close/>
                <a:moveTo>
                  <a:pt x="1310211" y="774412"/>
                </a:moveTo>
                <a:lnTo>
                  <a:pt x="1310446" y="785322"/>
                </a:lnTo>
                <a:lnTo>
                  <a:pt x="1310589" y="790633"/>
                </a:lnTo>
                <a:lnTo>
                  <a:pt x="1314460" y="798851"/>
                </a:lnTo>
                <a:lnTo>
                  <a:pt x="1321425" y="801931"/>
                </a:lnTo>
                <a:lnTo>
                  <a:pt x="1322567" y="801034"/>
                </a:lnTo>
                <a:lnTo>
                  <a:pt x="1320717" y="788488"/>
                </a:lnTo>
                <a:lnTo>
                  <a:pt x="1321036" y="771422"/>
                </a:lnTo>
                <a:lnTo>
                  <a:pt x="1319434" y="770486"/>
                </a:lnTo>
                <a:close/>
                <a:moveTo>
                  <a:pt x="1013112" y="1716815"/>
                </a:moveTo>
                <a:lnTo>
                  <a:pt x="1018982" y="1724631"/>
                </a:lnTo>
                <a:lnTo>
                  <a:pt x="1030732" y="1745011"/>
                </a:lnTo>
                <a:lnTo>
                  <a:pt x="1034636" y="1747627"/>
                </a:lnTo>
                <a:lnTo>
                  <a:pt x="1038950" y="1742959"/>
                </a:lnTo>
                <a:lnTo>
                  <a:pt x="1052328" y="1731384"/>
                </a:lnTo>
                <a:lnTo>
                  <a:pt x="1055196" y="1721321"/>
                </a:lnTo>
                <a:cubicBezTo>
                  <a:pt x="1058015" y="1712224"/>
                  <a:pt x="1060263" y="1705562"/>
                  <a:pt x="1061121" y="1703163"/>
                </a:cubicBezTo>
                <a:cubicBezTo>
                  <a:pt x="1062837" y="1698364"/>
                  <a:pt x="1062618" y="1708105"/>
                  <a:pt x="1061601" y="1721520"/>
                </a:cubicBezTo>
                <a:lnTo>
                  <a:pt x="1061352" y="1724226"/>
                </a:lnTo>
                <a:lnTo>
                  <a:pt x="1071038" y="1718308"/>
                </a:lnTo>
                <a:lnTo>
                  <a:pt x="1082089" y="1701817"/>
                </a:lnTo>
                <a:lnTo>
                  <a:pt x="1089893" y="1691956"/>
                </a:lnTo>
                <a:lnTo>
                  <a:pt x="1089561" y="1669987"/>
                </a:lnTo>
                <a:lnTo>
                  <a:pt x="1089810" y="1664836"/>
                </a:lnTo>
                <a:lnTo>
                  <a:pt x="1086024" y="1667617"/>
                </a:lnTo>
                <a:cubicBezTo>
                  <a:pt x="1077351" y="1673943"/>
                  <a:pt x="1069264" y="1679826"/>
                  <a:pt x="1063351" y="1684199"/>
                </a:cubicBezTo>
                <a:cubicBezTo>
                  <a:pt x="1045611" y="1697316"/>
                  <a:pt x="1031961" y="1702313"/>
                  <a:pt x="1014369" y="1715715"/>
                </a:cubicBezTo>
                <a:close/>
                <a:moveTo>
                  <a:pt x="980881" y="1819136"/>
                </a:moveTo>
                <a:lnTo>
                  <a:pt x="981945" y="1820551"/>
                </a:lnTo>
                <a:lnTo>
                  <a:pt x="981909" y="1818234"/>
                </a:lnTo>
                <a:close/>
                <a:moveTo>
                  <a:pt x="735446" y="2598113"/>
                </a:moveTo>
                <a:lnTo>
                  <a:pt x="736229" y="2603287"/>
                </a:lnTo>
                <a:lnTo>
                  <a:pt x="737555" y="2614628"/>
                </a:lnTo>
                <a:lnTo>
                  <a:pt x="740366" y="2613250"/>
                </a:lnTo>
                <a:close/>
                <a:moveTo>
                  <a:pt x="1447764" y="336665"/>
                </a:moveTo>
                <a:lnTo>
                  <a:pt x="1453715" y="340932"/>
                </a:lnTo>
                <a:cubicBezTo>
                  <a:pt x="1459697" y="345459"/>
                  <a:pt x="1465375" y="351682"/>
                  <a:pt x="1470991" y="357942"/>
                </a:cubicBezTo>
                <a:lnTo>
                  <a:pt x="1482728" y="369902"/>
                </a:lnTo>
                <a:lnTo>
                  <a:pt x="1488514" y="361425"/>
                </a:lnTo>
                <a:lnTo>
                  <a:pt x="1487620" y="358894"/>
                </a:lnTo>
                <a:lnTo>
                  <a:pt x="1462857" y="345870"/>
                </a:lnTo>
                <a:close/>
                <a:moveTo>
                  <a:pt x="929913" y="1980428"/>
                </a:moveTo>
                <a:lnTo>
                  <a:pt x="931470" y="1980515"/>
                </a:lnTo>
                <a:lnTo>
                  <a:pt x="934195" y="1980436"/>
                </a:lnTo>
                <a:lnTo>
                  <a:pt x="932993" y="1977315"/>
                </a:lnTo>
                <a:close/>
                <a:moveTo>
                  <a:pt x="739065" y="2585390"/>
                </a:moveTo>
                <a:lnTo>
                  <a:pt x="742641" y="2599177"/>
                </a:lnTo>
                <a:lnTo>
                  <a:pt x="745604" y="2610682"/>
                </a:lnTo>
                <a:lnTo>
                  <a:pt x="750479" y="2608293"/>
                </a:lnTo>
                <a:lnTo>
                  <a:pt x="752099" y="2588576"/>
                </a:lnTo>
                <a:lnTo>
                  <a:pt x="748308" y="2587869"/>
                </a:lnTo>
                <a:close/>
                <a:moveTo>
                  <a:pt x="957602" y="1890064"/>
                </a:moveTo>
                <a:lnTo>
                  <a:pt x="960311" y="1900785"/>
                </a:lnTo>
                <a:lnTo>
                  <a:pt x="970083" y="1896509"/>
                </a:lnTo>
                <a:lnTo>
                  <a:pt x="967560" y="1892433"/>
                </a:lnTo>
                <a:lnTo>
                  <a:pt x="965878" y="1890268"/>
                </a:lnTo>
                <a:close/>
                <a:moveTo>
                  <a:pt x="1258053" y="932938"/>
                </a:moveTo>
                <a:lnTo>
                  <a:pt x="1259598" y="932725"/>
                </a:lnTo>
                <a:lnTo>
                  <a:pt x="1262259" y="932123"/>
                </a:lnTo>
                <a:lnTo>
                  <a:pt x="1260480" y="929293"/>
                </a:lnTo>
                <a:close/>
                <a:moveTo>
                  <a:pt x="939547" y="1944002"/>
                </a:moveTo>
                <a:lnTo>
                  <a:pt x="935936" y="1955868"/>
                </a:lnTo>
                <a:lnTo>
                  <a:pt x="935937" y="1955870"/>
                </a:lnTo>
                <a:lnTo>
                  <a:pt x="938157" y="1957111"/>
                </a:lnTo>
                <a:lnTo>
                  <a:pt x="940706" y="1958379"/>
                </a:lnTo>
                <a:lnTo>
                  <a:pt x="943234" y="1955465"/>
                </a:lnTo>
                <a:lnTo>
                  <a:pt x="955612" y="1941677"/>
                </a:lnTo>
                <a:lnTo>
                  <a:pt x="954788" y="1941001"/>
                </a:lnTo>
                <a:lnTo>
                  <a:pt x="941938" y="1943295"/>
                </a:lnTo>
                <a:close/>
                <a:moveTo>
                  <a:pt x="946553" y="1920216"/>
                </a:moveTo>
                <a:lnTo>
                  <a:pt x="946443" y="1920598"/>
                </a:lnTo>
                <a:lnTo>
                  <a:pt x="954858" y="1927207"/>
                </a:lnTo>
                <a:lnTo>
                  <a:pt x="956939" y="1926762"/>
                </a:lnTo>
                <a:lnTo>
                  <a:pt x="953914" y="1916643"/>
                </a:lnTo>
                <a:lnTo>
                  <a:pt x="950453" y="1918154"/>
                </a:lnTo>
                <a:close/>
                <a:moveTo>
                  <a:pt x="950323" y="1903805"/>
                </a:moveTo>
                <a:lnTo>
                  <a:pt x="950138" y="1905309"/>
                </a:lnTo>
                <a:lnTo>
                  <a:pt x="950658" y="1905070"/>
                </a:lnTo>
                <a:close/>
                <a:moveTo>
                  <a:pt x="1323464" y="716886"/>
                </a:moveTo>
                <a:lnTo>
                  <a:pt x="1323493" y="718041"/>
                </a:lnTo>
                <a:lnTo>
                  <a:pt x="1324353" y="716923"/>
                </a:lnTo>
                <a:lnTo>
                  <a:pt x="1324480" y="715904"/>
                </a:lnTo>
                <a:close/>
                <a:moveTo>
                  <a:pt x="1288389" y="822302"/>
                </a:moveTo>
                <a:lnTo>
                  <a:pt x="1288629" y="822805"/>
                </a:lnTo>
                <a:lnTo>
                  <a:pt x="1291480" y="821363"/>
                </a:lnTo>
                <a:lnTo>
                  <a:pt x="1291123" y="820228"/>
                </a:lnTo>
                <a:close/>
                <a:moveTo>
                  <a:pt x="1278290" y="852645"/>
                </a:moveTo>
                <a:lnTo>
                  <a:pt x="1286862" y="856844"/>
                </a:lnTo>
                <a:lnTo>
                  <a:pt x="1294267" y="859270"/>
                </a:lnTo>
                <a:lnTo>
                  <a:pt x="1297268" y="854601"/>
                </a:lnTo>
                <a:lnTo>
                  <a:pt x="1288963" y="839650"/>
                </a:lnTo>
                <a:lnTo>
                  <a:pt x="1284344" y="843381"/>
                </a:lnTo>
                <a:close/>
                <a:moveTo>
                  <a:pt x="566468" y="3111142"/>
                </a:moveTo>
                <a:lnTo>
                  <a:pt x="567663" y="3143546"/>
                </a:lnTo>
                <a:lnTo>
                  <a:pt x="569879" y="3160936"/>
                </a:lnTo>
                <a:lnTo>
                  <a:pt x="588592" y="3177767"/>
                </a:lnTo>
                <a:lnTo>
                  <a:pt x="606700" y="3195226"/>
                </a:lnTo>
                <a:lnTo>
                  <a:pt x="612422" y="3199406"/>
                </a:lnTo>
                <a:lnTo>
                  <a:pt x="626134" y="3110764"/>
                </a:lnTo>
                <a:lnTo>
                  <a:pt x="630074" y="3096092"/>
                </a:lnTo>
                <a:lnTo>
                  <a:pt x="619287" y="3091054"/>
                </a:lnTo>
                <a:lnTo>
                  <a:pt x="618883" y="3090767"/>
                </a:lnTo>
                <a:lnTo>
                  <a:pt x="618779" y="3091104"/>
                </a:lnTo>
                <a:lnTo>
                  <a:pt x="618589" y="3090556"/>
                </a:lnTo>
                <a:lnTo>
                  <a:pt x="597296" y="3075369"/>
                </a:lnTo>
                <a:lnTo>
                  <a:pt x="593810" y="3082629"/>
                </a:lnTo>
                <a:cubicBezTo>
                  <a:pt x="591414" y="3089474"/>
                  <a:pt x="590207" y="3095834"/>
                  <a:pt x="585706" y="3100706"/>
                </a:cubicBezTo>
                <a:cubicBezTo>
                  <a:pt x="583457" y="3103142"/>
                  <a:pt x="579504" y="3105622"/>
                  <a:pt x="574851" y="3107881"/>
                </a:cubicBezTo>
                <a:close/>
                <a:moveTo>
                  <a:pt x="1349273" y="624873"/>
                </a:moveTo>
                <a:lnTo>
                  <a:pt x="1360250" y="659241"/>
                </a:lnTo>
                <a:lnTo>
                  <a:pt x="1375079" y="646728"/>
                </a:lnTo>
                <a:lnTo>
                  <a:pt x="1374952" y="622622"/>
                </a:lnTo>
                <a:lnTo>
                  <a:pt x="1373326" y="619279"/>
                </a:lnTo>
                <a:lnTo>
                  <a:pt x="1365265" y="600790"/>
                </a:lnTo>
                <a:lnTo>
                  <a:pt x="1358637" y="610750"/>
                </a:lnTo>
                <a:close/>
                <a:moveTo>
                  <a:pt x="1275438" y="859104"/>
                </a:moveTo>
                <a:lnTo>
                  <a:pt x="1274980" y="860865"/>
                </a:lnTo>
                <a:lnTo>
                  <a:pt x="1282376" y="864038"/>
                </a:lnTo>
                <a:lnTo>
                  <a:pt x="1283469" y="864724"/>
                </a:lnTo>
                <a:lnTo>
                  <a:pt x="1290098" y="866152"/>
                </a:lnTo>
                <a:lnTo>
                  <a:pt x="1290277" y="865850"/>
                </a:lnTo>
                <a:close/>
                <a:moveTo>
                  <a:pt x="758082" y="2499731"/>
                </a:moveTo>
                <a:lnTo>
                  <a:pt x="756176" y="2511033"/>
                </a:lnTo>
                <a:lnTo>
                  <a:pt x="752165" y="2533399"/>
                </a:lnTo>
                <a:lnTo>
                  <a:pt x="753827" y="2539968"/>
                </a:lnTo>
                <a:lnTo>
                  <a:pt x="757643" y="2536630"/>
                </a:lnTo>
                <a:lnTo>
                  <a:pt x="758993" y="2524923"/>
                </a:lnTo>
                <a:lnTo>
                  <a:pt x="763082" y="2502944"/>
                </a:lnTo>
                <a:lnTo>
                  <a:pt x="761745" y="2499436"/>
                </a:lnTo>
                <a:close/>
                <a:moveTo>
                  <a:pt x="1211819" y="1051973"/>
                </a:moveTo>
                <a:lnTo>
                  <a:pt x="1225635" y="1055436"/>
                </a:lnTo>
                <a:lnTo>
                  <a:pt x="1251398" y="1061941"/>
                </a:lnTo>
                <a:lnTo>
                  <a:pt x="1246039" y="1058604"/>
                </a:lnTo>
                <a:lnTo>
                  <a:pt x="1220857" y="1042058"/>
                </a:lnTo>
                <a:lnTo>
                  <a:pt x="1218421" y="1045046"/>
                </a:lnTo>
                <a:close/>
                <a:moveTo>
                  <a:pt x="1312728" y="730345"/>
                </a:moveTo>
                <a:lnTo>
                  <a:pt x="1312618" y="731164"/>
                </a:lnTo>
                <a:lnTo>
                  <a:pt x="1312971" y="731673"/>
                </a:lnTo>
                <a:lnTo>
                  <a:pt x="1314200" y="730087"/>
                </a:lnTo>
                <a:lnTo>
                  <a:pt x="1313402" y="729473"/>
                </a:lnTo>
                <a:close/>
                <a:moveTo>
                  <a:pt x="1147595" y="1253584"/>
                </a:moveTo>
                <a:lnTo>
                  <a:pt x="1154829" y="1258434"/>
                </a:lnTo>
                <a:lnTo>
                  <a:pt x="1158029" y="1260643"/>
                </a:lnTo>
                <a:lnTo>
                  <a:pt x="1157262" y="1248692"/>
                </a:lnTo>
                <a:cubicBezTo>
                  <a:pt x="1158448" y="1244548"/>
                  <a:pt x="1161958" y="1243696"/>
                  <a:pt x="1165694" y="1245314"/>
                </a:cubicBezTo>
                <a:lnTo>
                  <a:pt x="1169042" y="1249221"/>
                </a:lnTo>
                <a:lnTo>
                  <a:pt x="1176168" y="1241511"/>
                </a:lnTo>
                <a:lnTo>
                  <a:pt x="1173784" y="1231016"/>
                </a:lnTo>
                <a:lnTo>
                  <a:pt x="1169466" y="1222830"/>
                </a:lnTo>
                <a:lnTo>
                  <a:pt x="1168363" y="1223366"/>
                </a:lnTo>
                <a:lnTo>
                  <a:pt x="1162301" y="1224707"/>
                </a:lnTo>
                <a:lnTo>
                  <a:pt x="1160903" y="1225875"/>
                </a:lnTo>
                <a:cubicBezTo>
                  <a:pt x="1158302" y="1230005"/>
                  <a:pt x="1155526" y="1235823"/>
                  <a:pt x="1152798" y="1241900"/>
                </a:cubicBezTo>
                <a:close/>
                <a:moveTo>
                  <a:pt x="589617" y="3024766"/>
                </a:moveTo>
                <a:lnTo>
                  <a:pt x="610666" y="3031970"/>
                </a:lnTo>
                <a:lnTo>
                  <a:pt x="610579" y="3025164"/>
                </a:lnTo>
                <a:lnTo>
                  <a:pt x="606786" y="3025858"/>
                </a:lnTo>
                <a:cubicBezTo>
                  <a:pt x="604263" y="3024913"/>
                  <a:pt x="600871" y="3022526"/>
                  <a:pt x="596937" y="3019125"/>
                </a:cubicBezTo>
                <a:lnTo>
                  <a:pt x="596042" y="3018248"/>
                </a:lnTo>
                <a:close/>
                <a:moveTo>
                  <a:pt x="1260635" y="894333"/>
                </a:moveTo>
                <a:lnTo>
                  <a:pt x="1259260" y="907678"/>
                </a:lnTo>
                <a:lnTo>
                  <a:pt x="1260690" y="915728"/>
                </a:lnTo>
                <a:lnTo>
                  <a:pt x="1266345" y="905884"/>
                </a:lnTo>
                <a:lnTo>
                  <a:pt x="1273272" y="894298"/>
                </a:lnTo>
                <a:lnTo>
                  <a:pt x="1266261" y="889682"/>
                </a:lnTo>
                <a:lnTo>
                  <a:pt x="1265772" y="889283"/>
                </a:lnTo>
                <a:close/>
                <a:moveTo>
                  <a:pt x="912313" y="1998156"/>
                </a:moveTo>
                <a:lnTo>
                  <a:pt x="913229" y="1997700"/>
                </a:lnTo>
                <a:lnTo>
                  <a:pt x="912728" y="1997740"/>
                </a:lnTo>
                <a:close/>
                <a:moveTo>
                  <a:pt x="1366488" y="554993"/>
                </a:moveTo>
                <a:lnTo>
                  <a:pt x="1368045" y="560805"/>
                </a:lnTo>
                <a:lnTo>
                  <a:pt x="1370657" y="572751"/>
                </a:lnTo>
                <a:lnTo>
                  <a:pt x="1380110" y="558044"/>
                </a:lnTo>
                <a:lnTo>
                  <a:pt x="1381139" y="556621"/>
                </a:lnTo>
                <a:lnTo>
                  <a:pt x="1375934" y="552628"/>
                </a:lnTo>
                <a:close/>
                <a:moveTo>
                  <a:pt x="811508" y="2316279"/>
                </a:moveTo>
                <a:lnTo>
                  <a:pt x="816797" y="2319970"/>
                </a:lnTo>
                <a:lnTo>
                  <a:pt x="816808" y="2319984"/>
                </a:lnTo>
                <a:lnTo>
                  <a:pt x="819521" y="2321335"/>
                </a:lnTo>
                <a:lnTo>
                  <a:pt x="819592" y="2321257"/>
                </a:lnTo>
                <a:lnTo>
                  <a:pt x="821585" y="2319176"/>
                </a:lnTo>
                <a:lnTo>
                  <a:pt x="821614" y="2318557"/>
                </a:lnTo>
                <a:lnTo>
                  <a:pt x="817513" y="2311931"/>
                </a:lnTo>
                <a:lnTo>
                  <a:pt x="812229" y="2314235"/>
                </a:lnTo>
                <a:close/>
                <a:moveTo>
                  <a:pt x="995318" y="1732392"/>
                </a:moveTo>
                <a:lnTo>
                  <a:pt x="994705" y="1736024"/>
                </a:lnTo>
                <a:lnTo>
                  <a:pt x="990694" y="1758390"/>
                </a:lnTo>
                <a:lnTo>
                  <a:pt x="996539" y="1781498"/>
                </a:lnTo>
                <a:lnTo>
                  <a:pt x="998357" y="1789059"/>
                </a:lnTo>
                <a:lnTo>
                  <a:pt x="1005024" y="1784171"/>
                </a:lnTo>
                <a:lnTo>
                  <a:pt x="1000153" y="1776473"/>
                </a:lnTo>
                <a:cubicBezTo>
                  <a:pt x="996066" y="1766729"/>
                  <a:pt x="994025" y="1758004"/>
                  <a:pt x="996919" y="1758081"/>
                </a:cubicBezTo>
                <a:cubicBezTo>
                  <a:pt x="999089" y="1758139"/>
                  <a:pt x="1005992" y="1764645"/>
                  <a:pt x="1014207" y="1772630"/>
                </a:cubicBezTo>
                <a:lnTo>
                  <a:pt x="1017097" y="1775321"/>
                </a:lnTo>
                <a:lnTo>
                  <a:pt x="1018029" y="1774638"/>
                </a:lnTo>
                <a:lnTo>
                  <a:pt x="1026849" y="1769727"/>
                </a:lnTo>
                <a:lnTo>
                  <a:pt x="1025855" y="1767119"/>
                </a:lnTo>
                <a:lnTo>
                  <a:pt x="1024944" y="1765154"/>
                </a:lnTo>
                <a:lnTo>
                  <a:pt x="1020731" y="1767273"/>
                </a:lnTo>
                <a:lnTo>
                  <a:pt x="1023124" y="1761232"/>
                </a:lnTo>
                <a:lnTo>
                  <a:pt x="1009586" y="1732046"/>
                </a:lnTo>
                <a:lnTo>
                  <a:pt x="1003537" y="1725196"/>
                </a:lnTo>
                <a:close/>
                <a:moveTo>
                  <a:pt x="1173794" y="1163977"/>
                </a:moveTo>
                <a:lnTo>
                  <a:pt x="1173461" y="1167739"/>
                </a:lnTo>
                <a:cubicBezTo>
                  <a:pt x="1172409" y="1180707"/>
                  <a:pt x="1171874" y="1192555"/>
                  <a:pt x="1173034" y="1201093"/>
                </a:cubicBezTo>
                <a:lnTo>
                  <a:pt x="1176302" y="1211666"/>
                </a:lnTo>
                <a:lnTo>
                  <a:pt x="1185005" y="1207745"/>
                </a:lnTo>
                <a:lnTo>
                  <a:pt x="1215767" y="1187226"/>
                </a:lnTo>
                <a:lnTo>
                  <a:pt x="1217718" y="1173284"/>
                </a:lnTo>
                <a:close/>
                <a:moveTo>
                  <a:pt x="1337367" y="642829"/>
                </a:moveTo>
                <a:lnTo>
                  <a:pt x="1337608" y="643173"/>
                </a:lnTo>
                <a:cubicBezTo>
                  <a:pt x="1343413" y="652448"/>
                  <a:pt x="1344967" y="660700"/>
                  <a:pt x="1343231" y="664924"/>
                </a:cubicBezTo>
                <a:lnTo>
                  <a:pt x="1339807" y="666956"/>
                </a:lnTo>
                <a:lnTo>
                  <a:pt x="1349141" y="664845"/>
                </a:lnTo>
                <a:lnTo>
                  <a:pt x="1348198" y="660368"/>
                </a:lnTo>
                <a:lnTo>
                  <a:pt x="1344157" y="632589"/>
                </a:lnTo>
                <a:close/>
                <a:moveTo>
                  <a:pt x="602737" y="2972245"/>
                </a:moveTo>
                <a:lnTo>
                  <a:pt x="610346" y="2978008"/>
                </a:lnTo>
                <a:lnTo>
                  <a:pt x="612818" y="2979389"/>
                </a:lnTo>
                <a:lnTo>
                  <a:pt x="614248" y="2962304"/>
                </a:lnTo>
                <a:lnTo>
                  <a:pt x="610453" y="2964313"/>
                </a:lnTo>
                <a:close/>
                <a:moveTo>
                  <a:pt x="954650" y="1854572"/>
                </a:moveTo>
                <a:lnTo>
                  <a:pt x="954326" y="1861176"/>
                </a:lnTo>
                <a:lnTo>
                  <a:pt x="961786" y="1866821"/>
                </a:lnTo>
                <a:lnTo>
                  <a:pt x="968050" y="1862995"/>
                </a:lnTo>
                <a:lnTo>
                  <a:pt x="963435" y="1860838"/>
                </a:lnTo>
                <a:close/>
                <a:moveTo>
                  <a:pt x="1482924" y="176262"/>
                </a:moveTo>
                <a:lnTo>
                  <a:pt x="1486359" y="178588"/>
                </a:lnTo>
                <a:lnTo>
                  <a:pt x="1497739" y="191242"/>
                </a:lnTo>
                <a:lnTo>
                  <a:pt x="1499238" y="184841"/>
                </a:lnTo>
                <a:close/>
                <a:moveTo>
                  <a:pt x="923295" y="1948807"/>
                </a:moveTo>
                <a:lnTo>
                  <a:pt x="929717" y="1952395"/>
                </a:lnTo>
                <a:lnTo>
                  <a:pt x="929976" y="1946831"/>
                </a:lnTo>
                <a:close/>
                <a:moveTo>
                  <a:pt x="817382" y="2285006"/>
                </a:moveTo>
                <a:lnTo>
                  <a:pt x="819515" y="2287030"/>
                </a:lnTo>
                <a:lnTo>
                  <a:pt x="823108" y="2287683"/>
                </a:lnTo>
                <a:lnTo>
                  <a:pt x="823311" y="2283486"/>
                </a:lnTo>
                <a:lnTo>
                  <a:pt x="822949" y="2282274"/>
                </a:lnTo>
                <a:close/>
                <a:moveTo>
                  <a:pt x="597913" y="2979679"/>
                </a:moveTo>
                <a:lnTo>
                  <a:pt x="604565" y="2984210"/>
                </a:lnTo>
                <a:lnTo>
                  <a:pt x="605506" y="2985092"/>
                </a:lnTo>
                <a:lnTo>
                  <a:pt x="611739" y="2987763"/>
                </a:lnTo>
                <a:lnTo>
                  <a:pt x="611972" y="2987502"/>
                </a:lnTo>
                <a:lnTo>
                  <a:pt x="598701" y="2978037"/>
                </a:lnTo>
                <a:close/>
                <a:moveTo>
                  <a:pt x="677076" y="2727563"/>
                </a:moveTo>
                <a:lnTo>
                  <a:pt x="679033" y="2731450"/>
                </a:lnTo>
                <a:lnTo>
                  <a:pt x="684555" y="2724845"/>
                </a:lnTo>
                <a:lnTo>
                  <a:pt x="684844" y="2723497"/>
                </a:lnTo>
                <a:lnTo>
                  <a:pt x="685131" y="2722492"/>
                </a:lnTo>
                <a:close/>
                <a:moveTo>
                  <a:pt x="1447542" y="280559"/>
                </a:moveTo>
                <a:lnTo>
                  <a:pt x="1453009" y="283068"/>
                </a:lnTo>
                <a:lnTo>
                  <a:pt x="1463874" y="288679"/>
                </a:lnTo>
                <a:lnTo>
                  <a:pt x="1458584" y="272017"/>
                </a:lnTo>
                <a:lnTo>
                  <a:pt x="1458144" y="270316"/>
                </a:lnTo>
                <a:lnTo>
                  <a:pt x="1451748" y="271774"/>
                </a:lnTo>
                <a:close/>
                <a:moveTo>
                  <a:pt x="745414" y="2507156"/>
                </a:moveTo>
                <a:lnTo>
                  <a:pt x="750673" y="2527577"/>
                </a:lnTo>
                <a:lnTo>
                  <a:pt x="751037" y="2521275"/>
                </a:lnTo>
                <a:lnTo>
                  <a:pt x="752772" y="2500159"/>
                </a:lnTo>
                <a:lnTo>
                  <a:pt x="752376" y="2500191"/>
                </a:lnTo>
                <a:close/>
                <a:moveTo>
                  <a:pt x="619485" y="2906841"/>
                </a:moveTo>
                <a:lnTo>
                  <a:pt x="619826" y="2907117"/>
                </a:lnTo>
                <a:lnTo>
                  <a:pt x="619821" y="2906801"/>
                </a:lnTo>
                <a:close/>
                <a:moveTo>
                  <a:pt x="1327212" y="659869"/>
                </a:moveTo>
                <a:lnTo>
                  <a:pt x="1326289" y="665170"/>
                </a:lnTo>
                <a:lnTo>
                  <a:pt x="1329714" y="669238"/>
                </a:lnTo>
                <a:lnTo>
                  <a:pt x="1337584" y="667458"/>
                </a:lnTo>
                <a:lnTo>
                  <a:pt x="1329105" y="662507"/>
                </a:lnTo>
                <a:close/>
                <a:moveTo>
                  <a:pt x="986320" y="1741371"/>
                </a:moveTo>
                <a:lnTo>
                  <a:pt x="989203" y="1752567"/>
                </a:lnTo>
                <a:lnTo>
                  <a:pt x="989566" y="1746266"/>
                </a:lnTo>
                <a:lnTo>
                  <a:pt x="990295" y="1737394"/>
                </a:lnTo>
                <a:close/>
                <a:moveTo>
                  <a:pt x="983298" y="1750132"/>
                </a:moveTo>
                <a:lnTo>
                  <a:pt x="983902" y="1757822"/>
                </a:lnTo>
                <a:lnTo>
                  <a:pt x="985343" y="1765341"/>
                </a:lnTo>
                <a:lnTo>
                  <a:pt x="985647" y="1762508"/>
                </a:lnTo>
                <a:cubicBezTo>
                  <a:pt x="986308" y="1759237"/>
                  <a:pt x="987793" y="1767802"/>
                  <a:pt x="989581" y="1781414"/>
                </a:cubicBezTo>
                <a:lnTo>
                  <a:pt x="990741" y="1791341"/>
                </a:lnTo>
                <a:lnTo>
                  <a:pt x="991445" y="1794124"/>
                </a:lnTo>
                <a:lnTo>
                  <a:pt x="996671" y="1790294"/>
                </a:lnTo>
                <a:lnTo>
                  <a:pt x="991021" y="1773896"/>
                </a:lnTo>
                <a:close/>
                <a:moveTo>
                  <a:pt x="569608" y="3063230"/>
                </a:moveTo>
                <a:lnTo>
                  <a:pt x="566877" y="3090971"/>
                </a:lnTo>
                <a:lnTo>
                  <a:pt x="583138" y="3076630"/>
                </a:lnTo>
                <a:lnTo>
                  <a:pt x="588256" y="3068921"/>
                </a:lnTo>
                <a:lnTo>
                  <a:pt x="587259" y="3068208"/>
                </a:lnTo>
                <a:lnTo>
                  <a:pt x="583177" y="3063529"/>
                </a:lnTo>
                <a:lnTo>
                  <a:pt x="581484" y="3062861"/>
                </a:lnTo>
                <a:close/>
                <a:moveTo>
                  <a:pt x="836596" y="2215344"/>
                </a:moveTo>
                <a:lnTo>
                  <a:pt x="842145" y="2236867"/>
                </a:lnTo>
                <a:lnTo>
                  <a:pt x="843669" y="2242746"/>
                </a:lnTo>
                <a:lnTo>
                  <a:pt x="851547" y="2239106"/>
                </a:lnTo>
                <a:lnTo>
                  <a:pt x="853090" y="2238028"/>
                </a:lnTo>
                <a:lnTo>
                  <a:pt x="854241" y="2237948"/>
                </a:lnTo>
                <a:lnTo>
                  <a:pt x="860751" y="2235349"/>
                </a:lnTo>
                <a:lnTo>
                  <a:pt x="862740" y="2233374"/>
                </a:lnTo>
                <a:lnTo>
                  <a:pt x="860009" y="2226210"/>
                </a:lnTo>
                <a:lnTo>
                  <a:pt x="851878" y="2208680"/>
                </a:lnTo>
                <a:close/>
                <a:moveTo>
                  <a:pt x="951031" y="1851990"/>
                </a:moveTo>
                <a:lnTo>
                  <a:pt x="951421" y="1856952"/>
                </a:lnTo>
                <a:lnTo>
                  <a:pt x="952660" y="1853153"/>
                </a:lnTo>
                <a:close/>
                <a:moveTo>
                  <a:pt x="952843" y="1844938"/>
                </a:moveTo>
                <a:lnTo>
                  <a:pt x="953088" y="1845124"/>
                </a:lnTo>
                <a:cubicBezTo>
                  <a:pt x="957484" y="1847918"/>
                  <a:pt x="963558" y="1851255"/>
                  <a:pt x="970387" y="1854790"/>
                </a:cubicBezTo>
                <a:lnTo>
                  <a:pt x="979837" y="1859493"/>
                </a:lnTo>
                <a:lnTo>
                  <a:pt x="982524" y="1858752"/>
                </a:lnTo>
                <a:lnTo>
                  <a:pt x="982316" y="1845061"/>
                </a:lnTo>
                <a:lnTo>
                  <a:pt x="977356" y="1834367"/>
                </a:lnTo>
                <a:lnTo>
                  <a:pt x="971306" y="1827517"/>
                </a:lnTo>
                <a:lnTo>
                  <a:pt x="962933" y="1834848"/>
                </a:lnTo>
                <a:close/>
                <a:moveTo>
                  <a:pt x="1296885" y="752681"/>
                </a:moveTo>
                <a:lnTo>
                  <a:pt x="1299069" y="760536"/>
                </a:lnTo>
                <a:lnTo>
                  <a:pt x="1299753" y="761625"/>
                </a:lnTo>
                <a:lnTo>
                  <a:pt x="1300222" y="761476"/>
                </a:lnTo>
                <a:lnTo>
                  <a:pt x="1300102" y="747903"/>
                </a:lnTo>
                <a:close/>
                <a:moveTo>
                  <a:pt x="1440907" y="294834"/>
                </a:moveTo>
                <a:lnTo>
                  <a:pt x="1439657" y="323777"/>
                </a:lnTo>
                <a:lnTo>
                  <a:pt x="1480778" y="340341"/>
                </a:lnTo>
                <a:lnTo>
                  <a:pt x="1481107" y="340475"/>
                </a:lnTo>
                <a:lnTo>
                  <a:pt x="1473423" y="318745"/>
                </a:lnTo>
                <a:lnTo>
                  <a:pt x="1469532" y="306498"/>
                </a:lnTo>
                <a:close/>
                <a:moveTo>
                  <a:pt x="1176427" y="1134178"/>
                </a:moveTo>
                <a:lnTo>
                  <a:pt x="1174697" y="1153765"/>
                </a:lnTo>
                <a:lnTo>
                  <a:pt x="1196247" y="1159199"/>
                </a:lnTo>
                <a:lnTo>
                  <a:pt x="1218895" y="1164875"/>
                </a:lnTo>
                <a:lnTo>
                  <a:pt x="1221938" y="1143139"/>
                </a:lnTo>
                <a:lnTo>
                  <a:pt x="1222065" y="1142693"/>
                </a:lnTo>
                <a:lnTo>
                  <a:pt x="1221491" y="1142596"/>
                </a:lnTo>
                <a:lnTo>
                  <a:pt x="1211080" y="1149149"/>
                </a:lnTo>
                <a:cubicBezTo>
                  <a:pt x="1203752" y="1153795"/>
                  <a:pt x="1198504" y="1156834"/>
                  <a:pt x="1196811" y="1156330"/>
                </a:cubicBezTo>
                <a:cubicBezTo>
                  <a:pt x="1195120" y="1155826"/>
                  <a:pt x="1196573" y="1152737"/>
                  <a:pt x="1199999" y="1148279"/>
                </a:cubicBezTo>
                <a:lnTo>
                  <a:pt x="1207631" y="1140020"/>
                </a:lnTo>
                <a:close/>
                <a:moveTo>
                  <a:pt x="847856" y="2175388"/>
                </a:moveTo>
                <a:lnTo>
                  <a:pt x="867798" y="2174577"/>
                </a:lnTo>
                <a:lnTo>
                  <a:pt x="866907" y="2172239"/>
                </a:lnTo>
                <a:lnTo>
                  <a:pt x="865997" y="2170273"/>
                </a:lnTo>
                <a:lnTo>
                  <a:pt x="861783" y="2172394"/>
                </a:lnTo>
                <a:lnTo>
                  <a:pt x="864176" y="2166352"/>
                </a:lnTo>
                <a:lnTo>
                  <a:pt x="863566" y="2165037"/>
                </a:lnTo>
                <a:lnTo>
                  <a:pt x="848523" y="2174803"/>
                </a:lnTo>
                <a:close/>
                <a:moveTo>
                  <a:pt x="1263374" y="853344"/>
                </a:moveTo>
                <a:lnTo>
                  <a:pt x="1263558" y="855964"/>
                </a:lnTo>
                <a:lnTo>
                  <a:pt x="1264550" y="856390"/>
                </a:lnTo>
                <a:lnTo>
                  <a:pt x="1265331" y="854505"/>
                </a:lnTo>
                <a:lnTo>
                  <a:pt x="1264216" y="853998"/>
                </a:lnTo>
                <a:close/>
                <a:moveTo>
                  <a:pt x="1177238" y="1118479"/>
                </a:moveTo>
                <a:lnTo>
                  <a:pt x="1177003" y="1127651"/>
                </a:lnTo>
                <a:lnTo>
                  <a:pt x="1176992" y="1127781"/>
                </a:lnTo>
                <a:lnTo>
                  <a:pt x="1200837" y="1133801"/>
                </a:lnTo>
                <a:lnTo>
                  <a:pt x="1195477" y="1130463"/>
                </a:lnTo>
                <a:close/>
                <a:moveTo>
                  <a:pt x="928183" y="1907103"/>
                </a:moveTo>
                <a:lnTo>
                  <a:pt x="935119" y="1912197"/>
                </a:lnTo>
                <a:lnTo>
                  <a:pt x="936015" y="1911786"/>
                </a:lnTo>
                <a:lnTo>
                  <a:pt x="938196" y="1901624"/>
                </a:lnTo>
                <a:lnTo>
                  <a:pt x="938483" y="1900620"/>
                </a:lnTo>
                <a:close/>
                <a:moveTo>
                  <a:pt x="795191" y="2328270"/>
                </a:moveTo>
                <a:lnTo>
                  <a:pt x="795201" y="2328415"/>
                </a:lnTo>
                <a:lnTo>
                  <a:pt x="795302" y="2328264"/>
                </a:lnTo>
                <a:close/>
                <a:moveTo>
                  <a:pt x="1085563" y="1404352"/>
                </a:moveTo>
                <a:lnTo>
                  <a:pt x="1091869" y="1404096"/>
                </a:lnTo>
                <a:lnTo>
                  <a:pt x="1121998" y="1403609"/>
                </a:lnTo>
                <a:lnTo>
                  <a:pt x="1122329" y="1399767"/>
                </a:lnTo>
                <a:lnTo>
                  <a:pt x="1123891" y="1390326"/>
                </a:lnTo>
                <a:lnTo>
                  <a:pt x="1110521" y="1395236"/>
                </a:lnTo>
                <a:close/>
                <a:moveTo>
                  <a:pt x="1177452" y="1110064"/>
                </a:moveTo>
                <a:lnTo>
                  <a:pt x="1177405" y="1111971"/>
                </a:lnTo>
                <a:lnTo>
                  <a:pt x="1188947" y="1121048"/>
                </a:lnTo>
                <a:lnTo>
                  <a:pt x="1206662" y="1135279"/>
                </a:lnTo>
                <a:lnTo>
                  <a:pt x="1210986" y="1136391"/>
                </a:lnTo>
                <a:lnTo>
                  <a:pt x="1213882" y="1133258"/>
                </a:lnTo>
                <a:lnTo>
                  <a:pt x="1202491" y="1125226"/>
                </a:lnTo>
                <a:lnTo>
                  <a:pt x="1185153" y="1111112"/>
                </a:lnTo>
                <a:close/>
                <a:moveTo>
                  <a:pt x="914809" y="1940077"/>
                </a:moveTo>
                <a:lnTo>
                  <a:pt x="922989" y="1937019"/>
                </a:lnTo>
                <a:lnTo>
                  <a:pt x="931174" y="1934337"/>
                </a:lnTo>
                <a:lnTo>
                  <a:pt x="932622" y="1927583"/>
                </a:lnTo>
                <a:lnTo>
                  <a:pt x="920965" y="1933749"/>
                </a:lnTo>
                <a:close/>
                <a:moveTo>
                  <a:pt x="577423" y="3009778"/>
                </a:moveTo>
                <a:lnTo>
                  <a:pt x="577058" y="3010977"/>
                </a:lnTo>
                <a:lnTo>
                  <a:pt x="575476" y="3019926"/>
                </a:lnTo>
                <a:lnTo>
                  <a:pt x="581128" y="3021861"/>
                </a:lnTo>
                <a:lnTo>
                  <a:pt x="589833" y="3012165"/>
                </a:lnTo>
                <a:lnTo>
                  <a:pt x="583836" y="3006292"/>
                </a:lnTo>
                <a:lnTo>
                  <a:pt x="583433" y="3005807"/>
                </a:lnTo>
                <a:close/>
                <a:moveTo>
                  <a:pt x="1139176" y="1226450"/>
                </a:moveTo>
                <a:lnTo>
                  <a:pt x="1140433" y="1230645"/>
                </a:lnTo>
                <a:lnTo>
                  <a:pt x="1141255" y="1229319"/>
                </a:lnTo>
                <a:lnTo>
                  <a:pt x="1142489" y="1226888"/>
                </a:lnTo>
                <a:close/>
                <a:moveTo>
                  <a:pt x="986311" y="1711400"/>
                </a:moveTo>
                <a:lnTo>
                  <a:pt x="992157" y="1714315"/>
                </a:lnTo>
                <a:lnTo>
                  <a:pt x="992190" y="1714337"/>
                </a:lnTo>
                <a:lnTo>
                  <a:pt x="992339" y="1712519"/>
                </a:lnTo>
                <a:lnTo>
                  <a:pt x="991126" y="1711147"/>
                </a:lnTo>
                <a:close/>
                <a:moveTo>
                  <a:pt x="1347921" y="561529"/>
                </a:moveTo>
                <a:lnTo>
                  <a:pt x="1351416" y="560792"/>
                </a:lnTo>
                <a:lnTo>
                  <a:pt x="1351910" y="561053"/>
                </a:lnTo>
                <a:lnTo>
                  <a:pt x="1351262" y="558997"/>
                </a:lnTo>
                <a:close/>
                <a:moveTo>
                  <a:pt x="587964" y="2970074"/>
                </a:moveTo>
                <a:lnTo>
                  <a:pt x="587641" y="2972680"/>
                </a:lnTo>
                <a:lnTo>
                  <a:pt x="588533" y="2973288"/>
                </a:lnTo>
                <a:lnTo>
                  <a:pt x="589662" y="2971588"/>
                </a:lnTo>
                <a:lnTo>
                  <a:pt x="588663" y="2970877"/>
                </a:lnTo>
                <a:close/>
                <a:moveTo>
                  <a:pt x="854164" y="2121935"/>
                </a:moveTo>
                <a:lnTo>
                  <a:pt x="860035" y="2129749"/>
                </a:lnTo>
                <a:lnTo>
                  <a:pt x="867949" y="2143477"/>
                </a:lnTo>
                <a:lnTo>
                  <a:pt x="884415" y="2131407"/>
                </a:lnTo>
                <a:lnTo>
                  <a:pt x="897006" y="2124117"/>
                </a:lnTo>
                <a:lnTo>
                  <a:pt x="902174" y="2108281"/>
                </a:lnTo>
                <a:cubicBezTo>
                  <a:pt x="903032" y="2105882"/>
                  <a:pt x="903406" y="2107118"/>
                  <a:pt x="903439" y="2110631"/>
                </a:cubicBezTo>
                <a:lnTo>
                  <a:pt x="902946" y="2120678"/>
                </a:lnTo>
                <a:lnTo>
                  <a:pt x="920899" y="2110283"/>
                </a:lnTo>
                <a:lnTo>
                  <a:pt x="923141" y="2106937"/>
                </a:lnTo>
                <a:lnTo>
                  <a:pt x="930946" y="2097076"/>
                </a:lnTo>
                <a:lnTo>
                  <a:pt x="930896" y="2093808"/>
                </a:lnTo>
                <a:lnTo>
                  <a:pt x="924547" y="2094005"/>
                </a:lnTo>
                <a:lnTo>
                  <a:pt x="911324" y="2095071"/>
                </a:lnTo>
                <a:lnTo>
                  <a:pt x="899619" y="2106782"/>
                </a:lnTo>
                <a:cubicBezTo>
                  <a:pt x="890050" y="2116268"/>
                  <a:pt x="884246" y="2121786"/>
                  <a:pt x="884994" y="2120409"/>
                </a:cubicBezTo>
                <a:cubicBezTo>
                  <a:pt x="885746" y="2119033"/>
                  <a:pt x="892384" y="2110756"/>
                  <a:pt x="902619" y="2098510"/>
                </a:cubicBezTo>
                <a:lnTo>
                  <a:pt x="905132" y="2095542"/>
                </a:lnTo>
                <a:lnTo>
                  <a:pt x="895252" y="2095206"/>
                </a:lnTo>
                <a:lnTo>
                  <a:pt x="855421" y="2120833"/>
                </a:lnTo>
                <a:close/>
                <a:moveTo>
                  <a:pt x="821933" y="2224254"/>
                </a:moveTo>
                <a:lnTo>
                  <a:pt x="822996" y="2225671"/>
                </a:lnTo>
                <a:lnTo>
                  <a:pt x="822961" y="2223355"/>
                </a:lnTo>
                <a:close/>
                <a:moveTo>
                  <a:pt x="798654" y="2295182"/>
                </a:moveTo>
                <a:lnTo>
                  <a:pt x="801797" y="2307625"/>
                </a:lnTo>
                <a:lnTo>
                  <a:pt x="811703" y="2302548"/>
                </a:lnTo>
                <a:lnTo>
                  <a:pt x="808611" y="2297553"/>
                </a:lnTo>
                <a:lnTo>
                  <a:pt x="806931" y="2295386"/>
                </a:lnTo>
                <a:close/>
                <a:moveTo>
                  <a:pt x="610058" y="2893154"/>
                </a:moveTo>
                <a:lnTo>
                  <a:pt x="610851" y="2892986"/>
                </a:lnTo>
                <a:lnTo>
                  <a:pt x="617525" y="2885550"/>
                </a:lnTo>
                <a:lnTo>
                  <a:pt x="619518" y="2883470"/>
                </a:lnTo>
                <a:lnTo>
                  <a:pt x="619549" y="2882852"/>
                </a:lnTo>
                <a:lnTo>
                  <a:pt x="615876" y="2876917"/>
                </a:lnTo>
                <a:lnTo>
                  <a:pt x="611247" y="2890045"/>
                </a:lnTo>
                <a:close/>
                <a:moveTo>
                  <a:pt x="981544" y="1713731"/>
                </a:moveTo>
                <a:lnTo>
                  <a:pt x="981817" y="1717662"/>
                </a:lnTo>
                <a:lnTo>
                  <a:pt x="981971" y="1724503"/>
                </a:lnTo>
                <a:lnTo>
                  <a:pt x="982576" y="1726835"/>
                </a:lnTo>
                <a:lnTo>
                  <a:pt x="983092" y="1728843"/>
                </a:lnTo>
                <a:lnTo>
                  <a:pt x="991740" y="1719817"/>
                </a:lnTo>
                <a:lnTo>
                  <a:pt x="992034" y="1716235"/>
                </a:lnTo>
                <a:lnTo>
                  <a:pt x="988243" y="1715527"/>
                </a:lnTo>
                <a:close/>
                <a:moveTo>
                  <a:pt x="1272654" y="789122"/>
                </a:moveTo>
                <a:lnTo>
                  <a:pt x="1284657" y="795265"/>
                </a:lnTo>
                <a:lnTo>
                  <a:pt x="1282521" y="785139"/>
                </a:lnTo>
                <a:lnTo>
                  <a:pt x="1273315" y="788124"/>
                </a:lnTo>
                <a:close/>
                <a:moveTo>
                  <a:pt x="903190" y="1960395"/>
                </a:moveTo>
                <a:lnTo>
                  <a:pt x="912647" y="1975090"/>
                </a:lnTo>
                <a:lnTo>
                  <a:pt x="918321" y="1979780"/>
                </a:lnTo>
                <a:lnTo>
                  <a:pt x="921975" y="1979985"/>
                </a:lnTo>
                <a:lnTo>
                  <a:pt x="930314" y="1970366"/>
                </a:lnTo>
                <a:lnTo>
                  <a:pt x="929038" y="1967047"/>
                </a:lnTo>
                <a:lnTo>
                  <a:pt x="929280" y="1961786"/>
                </a:lnTo>
                <a:lnTo>
                  <a:pt x="914734" y="1951411"/>
                </a:lnTo>
                <a:lnTo>
                  <a:pt x="905772" y="1954640"/>
                </a:lnTo>
                <a:lnTo>
                  <a:pt x="905728" y="1954732"/>
                </a:lnTo>
                <a:close/>
                <a:moveTo>
                  <a:pt x="724237" y="2528177"/>
                </a:moveTo>
                <a:lnTo>
                  <a:pt x="726179" y="2535710"/>
                </a:lnTo>
                <a:lnTo>
                  <a:pt x="737491" y="2579324"/>
                </a:lnTo>
                <a:lnTo>
                  <a:pt x="738063" y="2579598"/>
                </a:lnTo>
                <a:cubicBezTo>
                  <a:pt x="744194" y="2582553"/>
                  <a:pt x="749222" y="2585021"/>
                  <a:pt x="752222" y="2586656"/>
                </a:cubicBezTo>
                <a:lnTo>
                  <a:pt x="752255" y="2586677"/>
                </a:lnTo>
                <a:lnTo>
                  <a:pt x="753205" y="2575128"/>
                </a:lnTo>
                <a:lnTo>
                  <a:pt x="755291" y="2557030"/>
                </a:lnTo>
                <a:lnTo>
                  <a:pt x="753333" y="2551346"/>
                </a:lnTo>
                <a:lnTo>
                  <a:pt x="748629" y="2552396"/>
                </a:lnTo>
                <a:cubicBezTo>
                  <a:pt x="745192" y="2552720"/>
                  <a:pt x="743061" y="2552296"/>
                  <a:pt x="743241" y="2550860"/>
                </a:cubicBezTo>
                <a:cubicBezTo>
                  <a:pt x="743376" y="2549783"/>
                  <a:pt x="745232" y="2547686"/>
                  <a:pt x="748147" y="2544934"/>
                </a:cubicBezTo>
                <a:lnTo>
                  <a:pt x="750525" y="2542855"/>
                </a:lnTo>
                <a:lnTo>
                  <a:pt x="740515" y="2512054"/>
                </a:lnTo>
                <a:lnTo>
                  <a:pt x="729489" y="2522788"/>
                </a:lnTo>
                <a:cubicBezTo>
                  <a:pt x="726935" y="2525181"/>
                  <a:pt x="725672" y="2526216"/>
                  <a:pt x="726047" y="2525528"/>
                </a:cubicBezTo>
                <a:cubicBezTo>
                  <a:pt x="726422" y="2524840"/>
                  <a:pt x="728269" y="2522427"/>
                  <a:pt x="731302" y="2518655"/>
                </a:cubicBezTo>
                <a:lnTo>
                  <a:pt x="739445" y="2508763"/>
                </a:lnTo>
                <a:lnTo>
                  <a:pt x="739381" y="2508566"/>
                </a:lnTo>
                <a:lnTo>
                  <a:pt x="726470" y="2524483"/>
                </a:lnTo>
                <a:close/>
                <a:moveTo>
                  <a:pt x="949170" y="1813981"/>
                </a:moveTo>
                <a:lnTo>
                  <a:pt x="949273" y="1815465"/>
                </a:lnTo>
                <a:lnTo>
                  <a:pt x="955756" y="1813633"/>
                </a:lnTo>
                <a:close/>
                <a:moveTo>
                  <a:pt x="780599" y="2349122"/>
                </a:moveTo>
                <a:lnTo>
                  <a:pt x="779294" y="2353411"/>
                </a:lnTo>
                <a:lnTo>
                  <a:pt x="781858" y="2350343"/>
                </a:lnTo>
                <a:lnTo>
                  <a:pt x="781684" y="2348801"/>
                </a:lnTo>
                <a:close/>
                <a:moveTo>
                  <a:pt x="1325960" y="614772"/>
                </a:moveTo>
                <a:lnTo>
                  <a:pt x="1324649" y="624564"/>
                </a:lnTo>
                <a:lnTo>
                  <a:pt x="1329616" y="631696"/>
                </a:lnTo>
                <a:lnTo>
                  <a:pt x="1330590" y="629812"/>
                </a:lnTo>
                <a:lnTo>
                  <a:pt x="1330958" y="633623"/>
                </a:lnTo>
                <a:lnTo>
                  <a:pt x="1332098" y="635262"/>
                </a:lnTo>
                <a:lnTo>
                  <a:pt x="1342399" y="618028"/>
                </a:lnTo>
                <a:lnTo>
                  <a:pt x="1341336" y="605649"/>
                </a:lnTo>
                <a:cubicBezTo>
                  <a:pt x="1341348" y="603980"/>
                  <a:pt x="1342127" y="605177"/>
                  <a:pt x="1343449" y="608417"/>
                </a:cubicBezTo>
                <a:lnTo>
                  <a:pt x="1345205" y="613334"/>
                </a:lnTo>
                <a:lnTo>
                  <a:pt x="1353602" y="599289"/>
                </a:lnTo>
                <a:lnTo>
                  <a:pt x="1360550" y="588478"/>
                </a:lnTo>
                <a:lnTo>
                  <a:pt x="1357186" y="577801"/>
                </a:lnTo>
                <a:lnTo>
                  <a:pt x="1344023" y="596578"/>
                </a:lnTo>
                <a:close/>
                <a:moveTo>
                  <a:pt x="1162874" y="1131638"/>
                </a:moveTo>
                <a:lnTo>
                  <a:pt x="1163038" y="1133555"/>
                </a:lnTo>
                <a:cubicBezTo>
                  <a:pt x="1162794" y="1138722"/>
                  <a:pt x="1162022" y="1144398"/>
                  <a:pt x="1160968" y="1149576"/>
                </a:cubicBezTo>
                <a:lnTo>
                  <a:pt x="1160786" y="1150214"/>
                </a:lnTo>
                <a:lnTo>
                  <a:pt x="1164654" y="1151209"/>
                </a:lnTo>
                <a:lnTo>
                  <a:pt x="1165147" y="1132064"/>
                </a:lnTo>
                <a:close/>
                <a:moveTo>
                  <a:pt x="1297196" y="703052"/>
                </a:moveTo>
                <a:lnTo>
                  <a:pt x="1297763" y="703304"/>
                </a:lnTo>
                <a:lnTo>
                  <a:pt x="1301079" y="697283"/>
                </a:lnTo>
                <a:close/>
                <a:moveTo>
                  <a:pt x="1175520" y="1082087"/>
                </a:moveTo>
                <a:lnTo>
                  <a:pt x="1175841" y="1085403"/>
                </a:lnTo>
                <a:lnTo>
                  <a:pt x="1182543" y="1092660"/>
                </a:lnTo>
                <a:lnTo>
                  <a:pt x="1202627" y="1094348"/>
                </a:lnTo>
                <a:lnTo>
                  <a:pt x="1209163" y="1094140"/>
                </a:lnTo>
                <a:cubicBezTo>
                  <a:pt x="1215016" y="1094098"/>
                  <a:pt x="1219051" y="1094215"/>
                  <a:pt x="1220682" y="1094388"/>
                </a:cubicBezTo>
                <a:cubicBezTo>
                  <a:pt x="1222855" y="1094616"/>
                  <a:pt x="1220107" y="1095760"/>
                  <a:pt x="1214313" y="1097453"/>
                </a:cubicBezTo>
                <a:lnTo>
                  <a:pt x="1212372" y="1097955"/>
                </a:lnTo>
                <a:lnTo>
                  <a:pt x="1225476" y="1104110"/>
                </a:lnTo>
                <a:cubicBezTo>
                  <a:pt x="1227620" y="1108145"/>
                  <a:pt x="1224562" y="1112140"/>
                  <a:pt x="1214600" y="1113443"/>
                </a:cubicBezTo>
                <a:lnTo>
                  <a:pt x="1202289" y="1112584"/>
                </a:lnTo>
                <a:lnTo>
                  <a:pt x="1220656" y="1127147"/>
                </a:lnTo>
                <a:lnTo>
                  <a:pt x="1228409" y="1120440"/>
                </a:lnTo>
                <a:lnTo>
                  <a:pt x="1231277" y="1110377"/>
                </a:lnTo>
                <a:cubicBezTo>
                  <a:pt x="1234095" y="1101280"/>
                  <a:pt x="1236344" y="1094617"/>
                  <a:pt x="1237203" y="1092218"/>
                </a:cubicBezTo>
                <a:cubicBezTo>
                  <a:pt x="1238060" y="1089818"/>
                  <a:pt x="1238434" y="1091053"/>
                  <a:pt x="1238468" y="1094566"/>
                </a:cubicBezTo>
                <a:lnTo>
                  <a:pt x="1237824" y="1107686"/>
                </a:lnTo>
                <a:lnTo>
                  <a:pt x="1238703" y="1109465"/>
                </a:lnTo>
                <a:lnTo>
                  <a:pt x="1239125" y="1112246"/>
                </a:lnTo>
                <a:lnTo>
                  <a:pt x="1252534" y="1104055"/>
                </a:lnTo>
                <a:lnTo>
                  <a:pt x="1266266" y="1100264"/>
                </a:lnTo>
                <a:lnTo>
                  <a:pt x="1265801" y="1069615"/>
                </a:lnTo>
                <a:lnTo>
                  <a:pt x="1241984" y="1065290"/>
                </a:lnTo>
                <a:cubicBezTo>
                  <a:pt x="1231240" y="1063285"/>
                  <a:pt x="1219587" y="1061055"/>
                  <a:pt x="1207518" y="1058672"/>
                </a:cubicBezTo>
                <a:lnTo>
                  <a:pt x="1205468" y="1058235"/>
                </a:lnTo>
                <a:lnTo>
                  <a:pt x="1196472" y="1066667"/>
                </a:lnTo>
                <a:close/>
                <a:moveTo>
                  <a:pt x="1162133" y="1122915"/>
                </a:moveTo>
                <a:lnTo>
                  <a:pt x="1162232" y="1124078"/>
                </a:lnTo>
                <a:lnTo>
                  <a:pt x="1163890" y="1124495"/>
                </a:lnTo>
                <a:lnTo>
                  <a:pt x="1163128" y="1121871"/>
                </a:lnTo>
                <a:close/>
                <a:moveTo>
                  <a:pt x="924279" y="1874176"/>
                </a:moveTo>
                <a:lnTo>
                  <a:pt x="943109" y="1876317"/>
                </a:lnTo>
                <a:lnTo>
                  <a:pt x="939198" y="1858695"/>
                </a:lnTo>
                <a:lnTo>
                  <a:pt x="931782" y="1866193"/>
                </a:lnTo>
                <a:lnTo>
                  <a:pt x="929855" y="1870491"/>
                </a:lnTo>
                <a:close/>
                <a:moveTo>
                  <a:pt x="1258961" y="809773"/>
                </a:moveTo>
                <a:lnTo>
                  <a:pt x="1260004" y="816973"/>
                </a:lnTo>
                <a:lnTo>
                  <a:pt x="1264440" y="818196"/>
                </a:lnTo>
                <a:lnTo>
                  <a:pt x="1273230" y="810151"/>
                </a:lnTo>
                <a:lnTo>
                  <a:pt x="1267322" y="798894"/>
                </a:lnTo>
                <a:lnTo>
                  <a:pt x="1266477" y="798436"/>
                </a:lnTo>
                <a:close/>
                <a:moveTo>
                  <a:pt x="828762" y="2174177"/>
                </a:moveTo>
                <a:lnTo>
                  <a:pt x="828999" y="2175738"/>
                </a:lnTo>
                <a:lnTo>
                  <a:pt x="829624" y="2175153"/>
                </a:lnTo>
                <a:close/>
                <a:moveTo>
                  <a:pt x="516925" y="3162410"/>
                </a:moveTo>
                <a:lnTo>
                  <a:pt x="516388" y="3195092"/>
                </a:lnTo>
                <a:lnTo>
                  <a:pt x="515405" y="3260425"/>
                </a:lnTo>
                <a:lnTo>
                  <a:pt x="538509" y="3282924"/>
                </a:lnTo>
                <a:lnTo>
                  <a:pt x="557914" y="3267941"/>
                </a:lnTo>
                <a:cubicBezTo>
                  <a:pt x="568188" y="3263368"/>
                  <a:pt x="580573" y="3260936"/>
                  <a:pt x="595922" y="3261209"/>
                </a:cubicBezTo>
                <a:lnTo>
                  <a:pt x="604813" y="3262933"/>
                </a:lnTo>
                <a:lnTo>
                  <a:pt x="605661" y="3261272"/>
                </a:lnTo>
                <a:lnTo>
                  <a:pt x="606093" y="3252642"/>
                </a:lnTo>
                <a:lnTo>
                  <a:pt x="600525" y="3254575"/>
                </a:lnTo>
                <a:cubicBezTo>
                  <a:pt x="596978" y="3255739"/>
                  <a:pt x="595299" y="3256183"/>
                  <a:pt x="595996" y="3255712"/>
                </a:cubicBezTo>
                <a:cubicBezTo>
                  <a:pt x="596693" y="3255241"/>
                  <a:pt x="599616" y="3253790"/>
                  <a:pt x="604316" y="3251577"/>
                </a:cubicBezTo>
                <a:lnTo>
                  <a:pt x="606189" y="3250718"/>
                </a:lnTo>
                <a:lnTo>
                  <a:pt x="607002" y="3234451"/>
                </a:lnTo>
                <a:lnTo>
                  <a:pt x="607740" y="3229678"/>
                </a:lnTo>
                <a:lnTo>
                  <a:pt x="556378" y="3193144"/>
                </a:lnTo>
                <a:close/>
                <a:moveTo>
                  <a:pt x="615316" y="2849300"/>
                </a:moveTo>
                <a:lnTo>
                  <a:pt x="617448" y="2851325"/>
                </a:lnTo>
                <a:lnTo>
                  <a:pt x="617954" y="2851417"/>
                </a:lnTo>
                <a:lnTo>
                  <a:pt x="617482" y="2848237"/>
                </a:lnTo>
                <a:close/>
                <a:moveTo>
                  <a:pt x="817305" y="2207344"/>
                </a:moveTo>
                <a:lnTo>
                  <a:pt x="817597" y="2211055"/>
                </a:lnTo>
                <a:lnTo>
                  <a:pt x="821987" y="2206949"/>
                </a:lnTo>
                <a:lnTo>
                  <a:pt x="822938" y="2206250"/>
                </a:lnTo>
                <a:lnTo>
                  <a:pt x="822425" y="2206329"/>
                </a:lnTo>
                <a:close/>
                <a:moveTo>
                  <a:pt x="703376" y="2562686"/>
                </a:moveTo>
                <a:lnTo>
                  <a:pt x="717292" y="2569610"/>
                </a:lnTo>
                <a:lnTo>
                  <a:pt x="728138" y="2574826"/>
                </a:lnTo>
                <a:lnTo>
                  <a:pt x="717514" y="2539297"/>
                </a:lnTo>
                <a:close/>
                <a:moveTo>
                  <a:pt x="634530" y="2779639"/>
                </a:moveTo>
                <a:lnTo>
                  <a:pt x="635117" y="2781918"/>
                </a:lnTo>
                <a:lnTo>
                  <a:pt x="655734" y="2801996"/>
                </a:lnTo>
                <a:lnTo>
                  <a:pt x="662600" y="2801520"/>
                </a:lnTo>
                <a:lnTo>
                  <a:pt x="668623" y="2801857"/>
                </a:lnTo>
                <a:lnTo>
                  <a:pt x="672019" y="2797939"/>
                </a:lnTo>
                <a:lnTo>
                  <a:pt x="672892" y="2790374"/>
                </a:lnTo>
                <a:lnTo>
                  <a:pt x="676524" y="2770852"/>
                </a:lnTo>
                <a:lnTo>
                  <a:pt x="676674" y="2767592"/>
                </a:lnTo>
                <a:lnTo>
                  <a:pt x="674214" y="2761133"/>
                </a:lnTo>
                <a:lnTo>
                  <a:pt x="658559" y="2769160"/>
                </a:lnTo>
                <a:close/>
                <a:moveTo>
                  <a:pt x="602297" y="2881959"/>
                </a:moveTo>
                <a:lnTo>
                  <a:pt x="603646" y="2887189"/>
                </a:lnTo>
                <a:lnTo>
                  <a:pt x="609156" y="2878970"/>
                </a:lnTo>
                <a:close/>
                <a:moveTo>
                  <a:pt x="764838" y="2365289"/>
                </a:moveTo>
                <a:lnTo>
                  <a:pt x="766540" y="2368669"/>
                </a:lnTo>
                <a:lnTo>
                  <a:pt x="768879" y="2365870"/>
                </a:lnTo>
                <a:lnTo>
                  <a:pt x="767310" y="2364751"/>
                </a:lnTo>
                <a:close/>
                <a:moveTo>
                  <a:pt x="1458347" y="162965"/>
                </a:moveTo>
                <a:lnTo>
                  <a:pt x="1458975" y="167620"/>
                </a:lnTo>
                <a:cubicBezTo>
                  <a:pt x="1460375" y="178263"/>
                  <a:pt x="1461668" y="188180"/>
                  <a:pt x="1462675" y="195465"/>
                </a:cubicBezTo>
                <a:cubicBezTo>
                  <a:pt x="1465696" y="217318"/>
                  <a:pt x="1463547" y="231695"/>
                  <a:pt x="1466887" y="253558"/>
                </a:cubicBezTo>
                <a:lnTo>
                  <a:pt x="1467252" y="255188"/>
                </a:lnTo>
                <a:lnTo>
                  <a:pt x="1476924" y="253775"/>
                </a:lnTo>
                <a:lnTo>
                  <a:pt x="1505304" y="253105"/>
                </a:lnTo>
                <a:lnTo>
                  <a:pt x="1502576" y="245023"/>
                </a:lnTo>
                <a:lnTo>
                  <a:pt x="1498821" y="227736"/>
                </a:lnTo>
                <a:lnTo>
                  <a:pt x="1491361" y="220401"/>
                </a:lnTo>
                <a:cubicBezTo>
                  <a:pt x="1484725" y="213569"/>
                  <a:pt x="1479952" y="208404"/>
                  <a:pt x="1478255" y="206502"/>
                </a:cubicBezTo>
                <a:cubicBezTo>
                  <a:pt x="1474864" y="202698"/>
                  <a:pt x="1483312" y="207555"/>
                  <a:pt x="1494601" y="214872"/>
                </a:cubicBezTo>
                <a:lnTo>
                  <a:pt x="1496857" y="216387"/>
                </a:lnTo>
                <a:lnTo>
                  <a:pt x="1496300" y="205051"/>
                </a:lnTo>
                <a:lnTo>
                  <a:pt x="1487116" y="187450"/>
                </a:lnTo>
                <a:lnTo>
                  <a:pt x="1482196" y="175877"/>
                </a:lnTo>
                <a:lnTo>
                  <a:pt x="1462750" y="165650"/>
                </a:lnTo>
                <a:close/>
                <a:moveTo>
                  <a:pt x="1290482" y="694945"/>
                </a:moveTo>
                <a:lnTo>
                  <a:pt x="1293642" y="701543"/>
                </a:lnTo>
                <a:lnTo>
                  <a:pt x="1293776" y="701541"/>
                </a:lnTo>
                <a:lnTo>
                  <a:pt x="1294213" y="701733"/>
                </a:lnTo>
                <a:lnTo>
                  <a:pt x="1296758" y="697030"/>
                </a:lnTo>
                <a:lnTo>
                  <a:pt x="1298656" y="693636"/>
                </a:lnTo>
                <a:close/>
                <a:moveTo>
                  <a:pt x="744238" y="2428887"/>
                </a:moveTo>
                <a:lnTo>
                  <a:pt x="745795" y="2431587"/>
                </a:lnTo>
                <a:lnTo>
                  <a:pt x="751731" y="2424659"/>
                </a:lnTo>
                <a:close/>
                <a:moveTo>
                  <a:pt x="1342715" y="524169"/>
                </a:moveTo>
                <a:lnTo>
                  <a:pt x="1343113" y="528299"/>
                </a:lnTo>
                <a:lnTo>
                  <a:pt x="1340636" y="545134"/>
                </a:lnTo>
                <a:lnTo>
                  <a:pt x="1346520" y="542204"/>
                </a:lnTo>
                <a:close/>
                <a:moveTo>
                  <a:pt x="1246794" y="828119"/>
                </a:moveTo>
                <a:lnTo>
                  <a:pt x="1251015" y="833134"/>
                </a:lnTo>
                <a:lnTo>
                  <a:pt x="1253089" y="830490"/>
                </a:lnTo>
                <a:lnTo>
                  <a:pt x="1253669" y="823661"/>
                </a:lnTo>
                <a:lnTo>
                  <a:pt x="1250309" y="822822"/>
                </a:lnTo>
                <a:lnTo>
                  <a:pt x="1247344" y="827293"/>
                </a:lnTo>
                <a:close/>
                <a:moveTo>
                  <a:pt x="946226" y="1781912"/>
                </a:moveTo>
                <a:lnTo>
                  <a:pt x="947649" y="1794636"/>
                </a:lnTo>
                <a:lnTo>
                  <a:pt x="957395" y="1796342"/>
                </a:lnTo>
                <a:cubicBezTo>
                  <a:pt x="961707" y="1798138"/>
                  <a:pt x="966127" y="1801116"/>
                  <a:pt x="970776" y="1805680"/>
                </a:cubicBezTo>
                <a:lnTo>
                  <a:pt x="973074" y="1808739"/>
                </a:lnTo>
                <a:lnTo>
                  <a:pt x="973753" y="1808546"/>
                </a:lnTo>
                <a:lnTo>
                  <a:pt x="980934" y="1801828"/>
                </a:lnTo>
                <a:lnTo>
                  <a:pt x="982366" y="1800779"/>
                </a:lnTo>
                <a:lnTo>
                  <a:pt x="975799" y="1776066"/>
                </a:lnTo>
                <a:lnTo>
                  <a:pt x="971429" y="1756374"/>
                </a:lnTo>
                <a:lnTo>
                  <a:pt x="963016" y="1764879"/>
                </a:lnTo>
                <a:close/>
                <a:moveTo>
                  <a:pt x="795702" y="2259691"/>
                </a:moveTo>
                <a:lnTo>
                  <a:pt x="795378" y="2266295"/>
                </a:lnTo>
                <a:lnTo>
                  <a:pt x="797116" y="2267610"/>
                </a:lnTo>
                <a:lnTo>
                  <a:pt x="802556" y="2264581"/>
                </a:lnTo>
                <a:close/>
                <a:moveTo>
                  <a:pt x="605890" y="2861001"/>
                </a:moveTo>
                <a:lnTo>
                  <a:pt x="604177" y="2869640"/>
                </a:lnTo>
                <a:lnTo>
                  <a:pt x="609638" y="2866842"/>
                </a:lnTo>
                <a:lnTo>
                  <a:pt x="606545" y="2861847"/>
                </a:lnTo>
                <a:close/>
                <a:moveTo>
                  <a:pt x="662293" y="2679325"/>
                </a:moveTo>
                <a:lnTo>
                  <a:pt x="659328" y="2695855"/>
                </a:lnTo>
                <a:lnTo>
                  <a:pt x="659575" y="2696831"/>
                </a:lnTo>
                <a:lnTo>
                  <a:pt x="672147" y="2718637"/>
                </a:lnTo>
                <a:lnTo>
                  <a:pt x="677936" y="2712373"/>
                </a:lnTo>
                <a:lnTo>
                  <a:pt x="691314" y="2700798"/>
                </a:lnTo>
                <a:lnTo>
                  <a:pt x="694182" y="2690736"/>
                </a:lnTo>
                <a:cubicBezTo>
                  <a:pt x="697001" y="2681639"/>
                  <a:pt x="699250" y="2674976"/>
                  <a:pt x="700108" y="2672577"/>
                </a:cubicBezTo>
                <a:cubicBezTo>
                  <a:pt x="701824" y="2667777"/>
                  <a:pt x="701604" y="2677519"/>
                  <a:pt x="700587" y="2690934"/>
                </a:cubicBezTo>
                <a:lnTo>
                  <a:pt x="700338" y="2693640"/>
                </a:lnTo>
                <a:lnTo>
                  <a:pt x="710023" y="2687722"/>
                </a:lnTo>
                <a:lnTo>
                  <a:pt x="721075" y="2671231"/>
                </a:lnTo>
                <a:lnTo>
                  <a:pt x="728881" y="2661370"/>
                </a:lnTo>
                <a:lnTo>
                  <a:pt x="728547" y="2639402"/>
                </a:lnTo>
                <a:lnTo>
                  <a:pt x="728796" y="2634251"/>
                </a:lnTo>
                <a:lnTo>
                  <a:pt x="725009" y="2637032"/>
                </a:lnTo>
                <a:cubicBezTo>
                  <a:pt x="716337" y="2643357"/>
                  <a:pt x="708250" y="2649241"/>
                  <a:pt x="702336" y="2653613"/>
                </a:cubicBezTo>
                <a:cubicBezTo>
                  <a:pt x="693467" y="2660171"/>
                  <a:pt x="685621" y="2664700"/>
                  <a:pt x="677791" y="2669263"/>
                </a:cubicBezTo>
                <a:close/>
                <a:moveTo>
                  <a:pt x="764348" y="2353926"/>
                </a:moveTo>
                <a:lnTo>
                  <a:pt x="766875" y="2355338"/>
                </a:lnTo>
                <a:lnTo>
                  <a:pt x="770880" y="2355138"/>
                </a:lnTo>
                <a:lnTo>
                  <a:pt x="771028" y="2351952"/>
                </a:lnTo>
                <a:close/>
                <a:moveTo>
                  <a:pt x="1155355" y="1111932"/>
                </a:moveTo>
                <a:lnTo>
                  <a:pt x="1160444" y="1118625"/>
                </a:lnTo>
                <a:lnTo>
                  <a:pt x="1161892" y="1117617"/>
                </a:lnTo>
                <a:lnTo>
                  <a:pt x="1159927" y="1110857"/>
                </a:lnTo>
                <a:lnTo>
                  <a:pt x="1158054" y="1111299"/>
                </a:lnTo>
                <a:close/>
                <a:moveTo>
                  <a:pt x="1144297" y="1145676"/>
                </a:moveTo>
                <a:lnTo>
                  <a:pt x="1147610" y="1146737"/>
                </a:lnTo>
                <a:lnTo>
                  <a:pt x="1147188" y="1144847"/>
                </a:lnTo>
                <a:lnTo>
                  <a:pt x="1146764" y="1142975"/>
                </a:lnTo>
                <a:close/>
                <a:moveTo>
                  <a:pt x="1240786" y="837140"/>
                </a:moveTo>
                <a:lnTo>
                  <a:pt x="1242333" y="836927"/>
                </a:lnTo>
                <a:lnTo>
                  <a:pt x="1244992" y="836327"/>
                </a:lnTo>
                <a:lnTo>
                  <a:pt x="1243214" y="833494"/>
                </a:lnTo>
                <a:close/>
                <a:moveTo>
                  <a:pt x="1145485" y="1138839"/>
                </a:moveTo>
                <a:lnTo>
                  <a:pt x="1145786" y="1138674"/>
                </a:lnTo>
                <a:lnTo>
                  <a:pt x="1145776" y="1138624"/>
                </a:lnTo>
                <a:close/>
                <a:moveTo>
                  <a:pt x="615096" y="2819980"/>
                </a:moveTo>
                <a:lnTo>
                  <a:pt x="613617" y="2826315"/>
                </a:lnTo>
                <a:lnTo>
                  <a:pt x="615052" y="2827030"/>
                </a:lnTo>
                <a:lnTo>
                  <a:pt x="615626" y="2826697"/>
                </a:lnTo>
                <a:close/>
                <a:moveTo>
                  <a:pt x="792083" y="2257111"/>
                </a:moveTo>
                <a:lnTo>
                  <a:pt x="792473" y="2262070"/>
                </a:lnTo>
                <a:lnTo>
                  <a:pt x="793712" y="2258273"/>
                </a:lnTo>
                <a:close/>
                <a:moveTo>
                  <a:pt x="616458" y="2814148"/>
                </a:moveTo>
                <a:lnTo>
                  <a:pt x="616425" y="2814292"/>
                </a:lnTo>
                <a:lnTo>
                  <a:pt x="621412" y="2821675"/>
                </a:lnTo>
                <a:lnTo>
                  <a:pt x="621386" y="2819970"/>
                </a:lnTo>
                <a:close/>
                <a:moveTo>
                  <a:pt x="906874" y="1891457"/>
                </a:moveTo>
                <a:lnTo>
                  <a:pt x="920893" y="1901749"/>
                </a:lnTo>
                <a:lnTo>
                  <a:pt x="931288" y="1890500"/>
                </a:lnTo>
                <a:lnTo>
                  <a:pt x="935036" y="1887258"/>
                </a:lnTo>
                <a:lnTo>
                  <a:pt x="914818" y="1883397"/>
                </a:lnTo>
                <a:lnTo>
                  <a:pt x="911922" y="1886336"/>
                </a:lnTo>
                <a:lnTo>
                  <a:pt x="912420" y="1889677"/>
                </a:lnTo>
                <a:lnTo>
                  <a:pt x="911365" y="1886901"/>
                </a:lnTo>
                <a:close/>
                <a:moveTo>
                  <a:pt x="793895" y="2250057"/>
                </a:moveTo>
                <a:lnTo>
                  <a:pt x="794141" y="2250243"/>
                </a:lnTo>
                <a:lnTo>
                  <a:pt x="811192" y="2259772"/>
                </a:lnTo>
                <a:lnTo>
                  <a:pt x="815811" y="2257200"/>
                </a:lnTo>
                <a:lnTo>
                  <a:pt x="809953" y="2235155"/>
                </a:lnTo>
                <a:lnTo>
                  <a:pt x="809876" y="2234811"/>
                </a:lnTo>
                <a:lnTo>
                  <a:pt x="803985" y="2239968"/>
                </a:lnTo>
                <a:close/>
                <a:moveTo>
                  <a:pt x="930307" y="1816540"/>
                </a:moveTo>
                <a:lnTo>
                  <a:pt x="933624" y="1816442"/>
                </a:lnTo>
                <a:lnTo>
                  <a:pt x="933461" y="1814992"/>
                </a:lnTo>
                <a:close/>
                <a:moveTo>
                  <a:pt x="1170902" y="1050914"/>
                </a:moveTo>
                <a:lnTo>
                  <a:pt x="1173360" y="1059885"/>
                </a:lnTo>
                <a:lnTo>
                  <a:pt x="1174594" y="1072576"/>
                </a:lnTo>
                <a:lnTo>
                  <a:pt x="1187541" y="1063533"/>
                </a:lnTo>
                <a:lnTo>
                  <a:pt x="1197313" y="1056508"/>
                </a:lnTo>
                <a:close/>
                <a:moveTo>
                  <a:pt x="656112" y="2683338"/>
                </a:moveTo>
                <a:lnTo>
                  <a:pt x="657837" y="2690033"/>
                </a:lnTo>
                <a:lnTo>
                  <a:pt x="658201" y="2683731"/>
                </a:lnTo>
                <a:lnTo>
                  <a:pt x="658352" y="2681884"/>
                </a:lnTo>
                <a:close/>
                <a:moveTo>
                  <a:pt x="1260564" y="764115"/>
                </a:moveTo>
                <a:lnTo>
                  <a:pt x="1265981" y="775471"/>
                </a:lnTo>
                <a:lnTo>
                  <a:pt x="1271071" y="773299"/>
                </a:lnTo>
                <a:lnTo>
                  <a:pt x="1276197" y="764723"/>
                </a:lnTo>
                <a:lnTo>
                  <a:pt x="1277755" y="762299"/>
                </a:lnTo>
                <a:lnTo>
                  <a:pt x="1277665" y="761686"/>
                </a:lnTo>
                <a:lnTo>
                  <a:pt x="1272371" y="755969"/>
                </a:lnTo>
                <a:close/>
                <a:moveTo>
                  <a:pt x="823931" y="2149930"/>
                </a:moveTo>
                <a:lnTo>
                  <a:pt x="824205" y="2153409"/>
                </a:lnTo>
                <a:lnTo>
                  <a:pt x="837162" y="2162449"/>
                </a:lnTo>
                <a:lnTo>
                  <a:pt x="839655" y="2165768"/>
                </a:lnTo>
                <a:lnTo>
                  <a:pt x="847320" y="2158599"/>
                </a:lnTo>
                <a:lnTo>
                  <a:pt x="857215" y="2151345"/>
                </a:lnTo>
                <a:lnTo>
                  <a:pt x="850638" y="2137165"/>
                </a:lnTo>
                <a:lnTo>
                  <a:pt x="844589" y="2130316"/>
                </a:lnTo>
                <a:lnTo>
                  <a:pt x="836215" y="2137647"/>
                </a:lnTo>
                <a:close/>
                <a:moveTo>
                  <a:pt x="771158" y="2313634"/>
                </a:moveTo>
                <a:lnTo>
                  <a:pt x="771314" y="2313749"/>
                </a:lnTo>
                <a:lnTo>
                  <a:pt x="778043" y="2311892"/>
                </a:lnTo>
                <a:lnTo>
                  <a:pt x="777965" y="2306729"/>
                </a:lnTo>
                <a:lnTo>
                  <a:pt x="772864" y="2309939"/>
                </a:lnTo>
                <a:lnTo>
                  <a:pt x="772113" y="2311503"/>
                </a:lnTo>
                <a:close/>
                <a:moveTo>
                  <a:pt x="1030294" y="1488832"/>
                </a:moveTo>
                <a:lnTo>
                  <a:pt x="1029062" y="1495959"/>
                </a:lnTo>
                <a:lnTo>
                  <a:pt x="1032619" y="1493902"/>
                </a:lnTo>
                <a:close/>
                <a:moveTo>
                  <a:pt x="670824" y="2629079"/>
                </a:moveTo>
                <a:lnTo>
                  <a:pt x="666609" y="2654090"/>
                </a:lnTo>
                <a:lnTo>
                  <a:pt x="668572" y="2653128"/>
                </a:lnTo>
                <a:lnTo>
                  <a:pt x="680369" y="2648237"/>
                </a:lnTo>
                <a:lnTo>
                  <a:pt x="689246" y="2641730"/>
                </a:lnTo>
                <a:cubicBezTo>
                  <a:pt x="702311" y="2633374"/>
                  <a:pt x="715615" y="2625834"/>
                  <a:pt x="727779" y="2619420"/>
                </a:cubicBezTo>
                <a:lnTo>
                  <a:pt x="729555" y="2618550"/>
                </a:lnTo>
                <a:lnTo>
                  <a:pt x="730319" y="2602779"/>
                </a:lnTo>
                <a:lnTo>
                  <a:pt x="731969" y="2587414"/>
                </a:lnTo>
                <a:lnTo>
                  <a:pt x="731126" y="2584821"/>
                </a:lnTo>
                <a:lnTo>
                  <a:pt x="730526" y="2582811"/>
                </a:lnTo>
                <a:lnTo>
                  <a:pt x="718817" y="2578951"/>
                </a:lnTo>
                <a:lnTo>
                  <a:pt x="699108" y="2569746"/>
                </a:lnTo>
                <a:lnTo>
                  <a:pt x="695143" y="2576305"/>
                </a:lnTo>
                <a:lnTo>
                  <a:pt x="695753" y="2577689"/>
                </a:lnTo>
                <a:cubicBezTo>
                  <a:pt x="701634" y="2593013"/>
                  <a:pt x="698569" y="2604245"/>
                  <a:pt x="691679" y="2602052"/>
                </a:cubicBezTo>
                <a:lnTo>
                  <a:pt x="685398" y="2596526"/>
                </a:lnTo>
                <a:close/>
                <a:moveTo>
                  <a:pt x="1038330" y="1461957"/>
                </a:moveTo>
                <a:lnTo>
                  <a:pt x="1047484" y="1482705"/>
                </a:lnTo>
                <a:lnTo>
                  <a:pt x="1047635" y="1485207"/>
                </a:lnTo>
                <a:lnTo>
                  <a:pt x="1053814" y="1481629"/>
                </a:lnTo>
                <a:cubicBezTo>
                  <a:pt x="1078144" y="1468803"/>
                  <a:pt x="1097916" y="1460491"/>
                  <a:pt x="1102097" y="1459216"/>
                </a:cubicBezTo>
                <a:cubicBezTo>
                  <a:pt x="1108371" y="1457302"/>
                  <a:pt x="1077068" y="1480263"/>
                  <a:pt x="1051046" y="1499240"/>
                </a:cubicBezTo>
                <a:lnTo>
                  <a:pt x="1048589" y="1501037"/>
                </a:lnTo>
                <a:lnTo>
                  <a:pt x="1048835" y="1505131"/>
                </a:lnTo>
                <a:cubicBezTo>
                  <a:pt x="1047579" y="1507036"/>
                  <a:pt x="1045707" y="1507797"/>
                  <a:pt x="1043410" y="1507065"/>
                </a:cubicBezTo>
                <a:lnTo>
                  <a:pt x="1042019" y="1505842"/>
                </a:lnTo>
                <a:lnTo>
                  <a:pt x="1028372" y="1515820"/>
                </a:lnTo>
                <a:lnTo>
                  <a:pt x="1025307" y="1517776"/>
                </a:lnTo>
                <a:lnTo>
                  <a:pt x="1015070" y="1578503"/>
                </a:lnTo>
                <a:lnTo>
                  <a:pt x="1014342" y="1582565"/>
                </a:lnTo>
                <a:lnTo>
                  <a:pt x="1022400" y="1572926"/>
                </a:lnTo>
                <a:lnTo>
                  <a:pt x="1023371" y="1572077"/>
                </a:lnTo>
                <a:lnTo>
                  <a:pt x="1033229" y="1554153"/>
                </a:lnTo>
                <a:cubicBezTo>
                  <a:pt x="1043424" y="1537647"/>
                  <a:pt x="1052792" y="1525658"/>
                  <a:pt x="1055021" y="1523446"/>
                </a:cubicBezTo>
                <a:cubicBezTo>
                  <a:pt x="1057250" y="1521236"/>
                  <a:pt x="1053638" y="1531871"/>
                  <a:pt x="1048551" y="1545489"/>
                </a:cubicBezTo>
                <a:lnTo>
                  <a:pt x="1042151" y="1562235"/>
                </a:lnTo>
                <a:lnTo>
                  <a:pt x="1056453" y="1562014"/>
                </a:lnTo>
                <a:cubicBezTo>
                  <a:pt x="1062643" y="1564894"/>
                  <a:pt x="1066442" y="1569960"/>
                  <a:pt x="1064065" y="1574797"/>
                </a:cubicBezTo>
                <a:cubicBezTo>
                  <a:pt x="1061687" y="1579638"/>
                  <a:pt x="1053237" y="1587365"/>
                  <a:pt x="1042341" y="1595721"/>
                </a:cubicBezTo>
                <a:lnTo>
                  <a:pt x="1021128" y="1610118"/>
                </a:lnTo>
                <a:lnTo>
                  <a:pt x="1017965" y="1619477"/>
                </a:lnTo>
                <a:lnTo>
                  <a:pt x="1027119" y="1640224"/>
                </a:lnTo>
                <a:cubicBezTo>
                  <a:pt x="1034960" y="1660655"/>
                  <a:pt x="1026900" y="1673814"/>
                  <a:pt x="1015069" y="1657571"/>
                </a:cubicBezTo>
                <a:lnTo>
                  <a:pt x="1009929" y="1646353"/>
                </a:lnTo>
                <a:lnTo>
                  <a:pt x="1005460" y="1672216"/>
                </a:lnTo>
                <a:lnTo>
                  <a:pt x="1000505" y="1701614"/>
                </a:lnTo>
                <a:lnTo>
                  <a:pt x="1003008" y="1703360"/>
                </a:lnTo>
                <a:lnTo>
                  <a:pt x="1005500" y="1706679"/>
                </a:lnTo>
                <a:lnTo>
                  <a:pt x="1013165" y="1699507"/>
                </a:lnTo>
                <a:cubicBezTo>
                  <a:pt x="1024371" y="1689840"/>
                  <a:pt x="1037196" y="1680672"/>
                  <a:pt x="1050260" y="1672316"/>
                </a:cubicBezTo>
                <a:lnTo>
                  <a:pt x="1086007" y="1651620"/>
                </a:lnTo>
                <a:lnTo>
                  <a:pt x="1089133" y="1643726"/>
                </a:lnTo>
                <a:lnTo>
                  <a:pt x="1090925" y="1641786"/>
                </a:lnTo>
                <a:lnTo>
                  <a:pt x="1091331" y="1633365"/>
                </a:lnTo>
                <a:cubicBezTo>
                  <a:pt x="1092084" y="1623739"/>
                  <a:pt x="1092868" y="1617147"/>
                  <a:pt x="1093309" y="1614966"/>
                </a:cubicBezTo>
                <a:cubicBezTo>
                  <a:pt x="1093970" y="1611696"/>
                  <a:pt x="1095456" y="1620260"/>
                  <a:pt x="1097243" y="1633873"/>
                </a:cubicBezTo>
                <a:lnTo>
                  <a:pt x="1097354" y="1634829"/>
                </a:lnTo>
                <a:lnTo>
                  <a:pt x="1104165" y="1627460"/>
                </a:lnTo>
                <a:lnTo>
                  <a:pt x="1117543" y="1615886"/>
                </a:lnTo>
                <a:lnTo>
                  <a:pt x="1120411" y="1605823"/>
                </a:lnTo>
                <a:cubicBezTo>
                  <a:pt x="1123229" y="1596726"/>
                  <a:pt x="1125479" y="1590064"/>
                  <a:pt x="1126337" y="1587664"/>
                </a:cubicBezTo>
                <a:cubicBezTo>
                  <a:pt x="1127194" y="1585264"/>
                  <a:pt x="1127570" y="1586500"/>
                  <a:pt x="1127601" y="1590012"/>
                </a:cubicBezTo>
                <a:lnTo>
                  <a:pt x="1126957" y="1603132"/>
                </a:lnTo>
                <a:lnTo>
                  <a:pt x="1127837" y="1604911"/>
                </a:lnTo>
                <a:lnTo>
                  <a:pt x="1128259" y="1607692"/>
                </a:lnTo>
                <a:lnTo>
                  <a:pt x="1141668" y="1599500"/>
                </a:lnTo>
                <a:lnTo>
                  <a:pt x="1155401" y="1595710"/>
                </a:lnTo>
                <a:lnTo>
                  <a:pt x="1154775" y="1554489"/>
                </a:lnTo>
                <a:cubicBezTo>
                  <a:pt x="1155383" y="1525832"/>
                  <a:pt x="1157642" y="1503828"/>
                  <a:pt x="1158524" y="1499468"/>
                </a:cubicBezTo>
                <a:cubicBezTo>
                  <a:pt x="1159847" y="1492927"/>
                  <a:pt x="1164462" y="1533725"/>
                  <a:pt x="1168210" y="1567573"/>
                </a:cubicBezTo>
                <a:lnTo>
                  <a:pt x="1171027" y="1592745"/>
                </a:lnTo>
                <a:lnTo>
                  <a:pt x="1180772" y="1594452"/>
                </a:lnTo>
                <a:cubicBezTo>
                  <a:pt x="1185084" y="1596245"/>
                  <a:pt x="1189506" y="1599226"/>
                  <a:pt x="1194156" y="1603788"/>
                </a:cubicBezTo>
                <a:lnTo>
                  <a:pt x="1195272" y="1605277"/>
                </a:lnTo>
                <a:lnTo>
                  <a:pt x="1186531" y="1591015"/>
                </a:lnTo>
                <a:cubicBezTo>
                  <a:pt x="1185575" y="1589048"/>
                  <a:pt x="1188001" y="1590775"/>
                  <a:pt x="1192505" y="1594792"/>
                </a:cubicBezTo>
                <a:lnTo>
                  <a:pt x="1201091" y="1602951"/>
                </a:lnTo>
                <a:lnTo>
                  <a:pt x="1204312" y="1599937"/>
                </a:lnTo>
                <a:cubicBezTo>
                  <a:pt x="1215519" y="1590271"/>
                  <a:pt x="1228342" y="1581102"/>
                  <a:pt x="1241407" y="1572746"/>
                </a:cubicBezTo>
                <a:lnTo>
                  <a:pt x="1259723" y="1562142"/>
                </a:lnTo>
                <a:lnTo>
                  <a:pt x="1240326" y="1542901"/>
                </a:lnTo>
                <a:lnTo>
                  <a:pt x="1239761" y="1542206"/>
                </a:lnTo>
                <a:lnTo>
                  <a:pt x="1237878" y="1543451"/>
                </a:lnTo>
                <a:cubicBezTo>
                  <a:pt x="1223919" y="1550231"/>
                  <a:pt x="1203662" y="1555032"/>
                  <a:pt x="1204202" y="1550723"/>
                </a:cubicBezTo>
                <a:cubicBezTo>
                  <a:pt x="1204473" y="1548569"/>
                  <a:pt x="1211624" y="1542337"/>
                  <a:pt x="1220376" y="1534945"/>
                </a:cubicBezTo>
                <a:lnTo>
                  <a:pt x="1228242" y="1528008"/>
                </a:lnTo>
                <a:lnTo>
                  <a:pt x="1212270" y="1508328"/>
                </a:lnTo>
                <a:lnTo>
                  <a:pt x="1209296" y="1504098"/>
                </a:lnTo>
                <a:lnTo>
                  <a:pt x="1201632" y="1511766"/>
                </a:lnTo>
                <a:cubicBezTo>
                  <a:pt x="1192063" y="1521250"/>
                  <a:pt x="1186258" y="1526768"/>
                  <a:pt x="1187008" y="1525393"/>
                </a:cubicBezTo>
                <a:cubicBezTo>
                  <a:pt x="1187759" y="1524017"/>
                  <a:pt x="1194396" y="1515740"/>
                  <a:pt x="1204632" y="1503493"/>
                </a:cubicBezTo>
                <a:lnTo>
                  <a:pt x="1206949" y="1500759"/>
                </a:lnTo>
                <a:lnTo>
                  <a:pt x="1206776" y="1500514"/>
                </a:lnTo>
                <a:lnTo>
                  <a:pt x="1195176" y="1500118"/>
                </a:lnTo>
                <a:cubicBezTo>
                  <a:pt x="1191170" y="1498531"/>
                  <a:pt x="1190665" y="1494955"/>
                  <a:pt x="1192641" y="1491395"/>
                </a:cubicBezTo>
                <a:lnTo>
                  <a:pt x="1197821" y="1487772"/>
                </a:lnTo>
                <a:lnTo>
                  <a:pt x="1191969" y="1479449"/>
                </a:lnTo>
                <a:cubicBezTo>
                  <a:pt x="1186848" y="1471647"/>
                  <a:pt x="1183544" y="1466107"/>
                  <a:pt x="1182588" y="1464140"/>
                </a:cubicBezTo>
                <a:cubicBezTo>
                  <a:pt x="1181631" y="1462174"/>
                  <a:pt x="1184056" y="1463901"/>
                  <a:pt x="1188560" y="1467919"/>
                </a:cubicBezTo>
                <a:lnTo>
                  <a:pt x="1204523" y="1483087"/>
                </a:lnTo>
                <a:lnTo>
                  <a:pt x="1204984" y="1482766"/>
                </a:lnTo>
                <a:cubicBezTo>
                  <a:pt x="1207940" y="1482002"/>
                  <a:pt x="1211921" y="1481843"/>
                  <a:pt x="1216559" y="1481962"/>
                </a:cubicBezTo>
                <a:lnTo>
                  <a:pt x="1222583" y="1482299"/>
                </a:lnTo>
                <a:lnTo>
                  <a:pt x="1230924" y="1472681"/>
                </a:lnTo>
                <a:lnTo>
                  <a:pt x="1229645" y="1469364"/>
                </a:lnTo>
                <a:lnTo>
                  <a:pt x="1230583" y="1449164"/>
                </a:lnTo>
                <a:lnTo>
                  <a:pt x="1217007" y="1453914"/>
                </a:lnTo>
                <a:cubicBezTo>
                  <a:pt x="1210267" y="1455422"/>
                  <a:pt x="1205337" y="1455545"/>
                  <a:pt x="1205607" y="1453391"/>
                </a:cubicBezTo>
                <a:cubicBezTo>
                  <a:pt x="1205878" y="1451237"/>
                  <a:pt x="1213029" y="1445006"/>
                  <a:pt x="1221780" y="1437613"/>
                </a:cubicBezTo>
                <a:lnTo>
                  <a:pt x="1233863" y="1426958"/>
                </a:lnTo>
                <a:lnTo>
                  <a:pt x="1233983" y="1426397"/>
                </a:lnTo>
                <a:lnTo>
                  <a:pt x="1230455" y="1422160"/>
                </a:lnTo>
                <a:lnTo>
                  <a:pt x="1220832" y="1419931"/>
                </a:lnTo>
                <a:lnTo>
                  <a:pt x="1201082" y="1431074"/>
                </a:lnTo>
                <a:cubicBezTo>
                  <a:pt x="1181517" y="1440879"/>
                  <a:pt x="1167633" y="1434148"/>
                  <a:pt x="1182637" y="1420783"/>
                </a:cubicBezTo>
                <a:lnTo>
                  <a:pt x="1193298" y="1414568"/>
                </a:lnTo>
                <a:lnTo>
                  <a:pt x="1167120" y="1412657"/>
                </a:lnTo>
                <a:cubicBezTo>
                  <a:pt x="1146562" y="1411246"/>
                  <a:pt x="1121778" y="1409607"/>
                  <a:pt x="1102565" y="1408208"/>
                </a:cubicBezTo>
                <a:lnTo>
                  <a:pt x="1079915" y="1406407"/>
                </a:lnTo>
                <a:lnTo>
                  <a:pt x="1079415" y="1406589"/>
                </a:lnTo>
                <a:lnTo>
                  <a:pt x="1083837" y="1410152"/>
                </a:lnTo>
                <a:cubicBezTo>
                  <a:pt x="1085262" y="1412383"/>
                  <a:pt x="1085618" y="1414859"/>
                  <a:pt x="1084429" y="1417278"/>
                </a:cubicBezTo>
                <a:cubicBezTo>
                  <a:pt x="1082053" y="1422116"/>
                  <a:pt x="1073601" y="1429844"/>
                  <a:pt x="1062706" y="1438200"/>
                </a:cubicBezTo>
                <a:lnTo>
                  <a:pt x="1041492" y="1452597"/>
                </a:lnTo>
                <a:close/>
                <a:moveTo>
                  <a:pt x="889259" y="1935094"/>
                </a:moveTo>
                <a:lnTo>
                  <a:pt x="892920" y="1944436"/>
                </a:lnTo>
                <a:lnTo>
                  <a:pt x="894908" y="1947522"/>
                </a:lnTo>
                <a:lnTo>
                  <a:pt x="896176" y="1947047"/>
                </a:lnTo>
                <a:lnTo>
                  <a:pt x="900173" y="1941026"/>
                </a:lnTo>
                <a:lnTo>
                  <a:pt x="899176" y="1940313"/>
                </a:lnTo>
                <a:lnTo>
                  <a:pt x="895095" y="1935635"/>
                </a:lnTo>
                <a:lnTo>
                  <a:pt x="893401" y="1934966"/>
                </a:lnTo>
                <a:close/>
                <a:moveTo>
                  <a:pt x="1226910" y="857909"/>
                </a:moveTo>
                <a:lnTo>
                  <a:pt x="1227721" y="857286"/>
                </a:lnTo>
                <a:lnTo>
                  <a:pt x="1227238" y="857421"/>
                </a:lnTo>
                <a:close/>
                <a:moveTo>
                  <a:pt x="1267085" y="729567"/>
                </a:moveTo>
                <a:lnTo>
                  <a:pt x="1269566" y="731146"/>
                </a:lnTo>
                <a:lnTo>
                  <a:pt x="1273217" y="731098"/>
                </a:lnTo>
                <a:lnTo>
                  <a:pt x="1272595" y="726813"/>
                </a:lnTo>
                <a:lnTo>
                  <a:pt x="1272479" y="725476"/>
                </a:lnTo>
                <a:close/>
                <a:moveTo>
                  <a:pt x="930284" y="1798082"/>
                </a:moveTo>
                <a:lnTo>
                  <a:pt x="932022" y="1797601"/>
                </a:lnTo>
                <a:lnTo>
                  <a:pt x="932003" y="1796339"/>
                </a:lnTo>
                <a:close/>
                <a:moveTo>
                  <a:pt x="658868" y="2657884"/>
                </a:moveTo>
                <a:lnTo>
                  <a:pt x="660385" y="2657141"/>
                </a:lnTo>
                <a:lnTo>
                  <a:pt x="660666" y="2653700"/>
                </a:lnTo>
                <a:lnTo>
                  <a:pt x="660305" y="2653633"/>
                </a:lnTo>
                <a:close/>
                <a:moveTo>
                  <a:pt x="645621" y="2698118"/>
                </a:moveTo>
                <a:lnTo>
                  <a:pt x="633493" y="2741213"/>
                </a:lnTo>
                <a:lnTo>
                  <a:pt x="631633" y="2749172"/>
                </a:lnTo>
                <a:lnTo>
                  <a:pt x="639513" y="2749051"/>
                </a:lnTo>
                <a:lnTo>
                  <a:pt x="644601" y="2753152"/>
                </a:lnTo>
                <a:lnTo>
                  <a:pt x="657016" y="2744051"/>
                </a:lnTo>
                <a:lnTo>
                  <a:pt x="665834" y="2739141"/>
                </a:lnTo>
                <a:lnTo>
                  <a:pt x="664841" y="2736534"/>
                </a:lnTo>
                <a:lnTo>
                  <a:pt x="663930" y="2734568"/>
                </a:lnTo>
                <a:lnTo>
                  <a:pt x="659718" y="2736688"/>
                </a:lnTo>
                <a:lnTo>
                  <a:pt x="662110" y="2730645"/>
                </a:lnTo>
                <a:lnTo>
                  <a:pt x="648572" y="2701460"/>
                </a:lnTo>
                <a:close/>
                <a:moveTo>
                  <a:pt x="1243265" y="799542"/>
                </a:moveTo>
                <a:lnTo>
                  <a:pt x="1241993" y="811880"/>
                </a:lnTo>
                <a:lnTo>
                  <a:pt x="1241994" y="811882"/>
                </a:lnTo>
                <a:lnTo>
                  <a:pt x="1244412" y="812675"/>
                </a:lnTo>
                <a:lnTo>
                  <a:pt x="1247157" y="813431"/>
                </a:lnTo>
                <a:lnTo>
                  <a:pt x="1249080" y="810086"/>
                </a:lnTo>
                <a:lnTo>
                  <a:pt x="1258586" y="794183"/>
                </a:lnTo>
                <a:lnTo>
                  <a:pt x="1257648" y="793677"/>
                </a:lnTo>
                <a:lnTo>
                  <a:pt x="1245477" y="798389"/>
                </a:lnTo>
                <a:close/>
                <a:moveTo>
                  <a:pt x="755862" y="2345198"/>
                </a:moveTo>
                <a:lnTo>
                  <a:pt x="764041" y="2342138"/>
                </a:lnTo>
                <a:lnTo>
                  <a:pt x="772225" y="2339456"/>
                </a:lnTo>
                <a:lnTo>
                  <a:pt x="773675" y="2332703"/>
                </a:lnTo>
                <a:lnTo>
                  <a:pt x="762017" y="2338868"/>
                </a:lnTo>
                <a:close/>
                <a:moveTo>
                  <a:pt x="746648" y="2369254"/>
                </a:moveTo>
                <a:lnTo>
                  <a:pt x="753699" y="2380211"/>
                </a:lnTo>
                <a:lnTo>
                  <a:pt x="754839" y="2381153"/>
                </a:lnTo>
                <a:lnTo>
                  <a:pt x="755078" y="2380916"/>
                </a:lnTo>
                <a:lnTo>
                  <a:pt x="752347" y="2373751"/>
                </a:lnTo>
                <a:lnTo>
                  <a:pt x="749929" y="2368539"/>
                </a:lnTo>
                <a:close/>
                <a:moveTo>
                  <a:pt x="1304380" y="598253"/>
                </a:moveTo>
                <a:lnTo>
                  <a:pt x="1307047" y="601693"/>
                </a:lnTo>
                <a:lnTo>
                  <a:pt x="1311200" y="594153"/>
                </a:lnTo>
                <a:lnTo>
                  <a:pt x="1311225" y="592775"/>
                </a:lnTo>
                <a:lnTo>
                  <a:pt x="1311316" y="591733"/>
                </a:lnTo>
                <a:close/>
                <a:moveTo>
                  <a:pt x="1125267" y="1165819"/>
                </a:moveTo>
                <a:lnTo>
                  <a:pt x="1138519" y="1171201"/>
                </a:lnTo>
                <a:cubicBezTo>
                  <a:pt x="1143094" y="1176270"/>
                  <a:pt x="1144613" y="1182416"/>
                  <a:pt x="1140535" y="1185943"/>
                </a:cubicBezTo>
                <a:cubicBezTo>
                  <a:pt x="1138496" y="1187705"/>
                  <a:pt x="1134777" y="1189542"/>
                  <a:pt x="1129907" y="1191365"/>
                </a:cubicBezTo>
                <a:lnTo>
                  <a:pt x="1128708" y="1191731"/>
                </a:lnTo>
                <a:lnTo>
                  <a:pt x="1137035" y="1219313"/>
                </a:lnTo>
                <a:lnTo>
                  <a:pt x="1137321" y="1220263"/>
                </a:lnTo>
                <a:lnTo>
                  <a:pt x="1145885" y="1220200"/>
                </a:lnTo>
                <a:lnTo>
                  <a:pt x="1156674" y="1198946"/>
                </a:lnTo>
                <a:cubicBezTo>
                  <a:pt x="1159757" y="1188614"/>
                  <a:pt x="1162576" y="1177319"/>
                  <a:pt x="1164283" y="1165523"/>
                </a:cubicBezTo>
                <a:lnTo>
                  <a:pt x="1164378" y="1161855"/>
                </a:lnTo>
                <a:lnTo>
                  <a:pt x="1157896" y="1160272"/>
                </a:lnTo>
                <a:lnTo>
                  <a:pt x="1157225" y="1162606"/>
                </a:lnTo>
                <a:cubicBezTo>
                  <a:pt x="1155863" y="1165778"/>
                  <a:pt x="1154471" y="1167446"/>
                  <a:pt x="1153297" y="1166601"/>
                </a:cubicBezTo>
                <a:cubicBezTo>
                  <a:pt x="1152415" y="1165966"/>
                  <a:pt x="1151464" y="1163334"/>
                  <a:pt x="1150445" y="1159456"/>
                </a:cubicBezTo>
                <a:lnTo>
                  <a:pt x="1150293" y="1158777"/>
                </a:lnTo>
                <a:lnTo>
                  <a:pt x="1142566" y="1157471"/>
                </a:lnTo>
                <a:lnTo>
                  <a:pt x="1134715" y="1156001"/>
                </a:lnTo>
                <a:close/>
                <a:moveTo>
                  <a:pt x="897784" y="1884895"/>
                </a:moveTo>
                <a:lnTo>
                  <a:pt x="899866" y="1886369"/>
                </a:lnTo>
                <a:lnTo>
                  <a:pt x="902041" y="1883946"/>
                </a:lnTo>
                <a:close/>
                <a:moveTo>
                  <a:pt x="1000128" y="1558473"/>
                </a:moveTo>
                <a:lnTo>
                  <a:pt x="1002940" y="1569315"/>
                </a:lnTo>
                <a:lnTo>
                  <a:pt x="1008234" y="1589871"/>
                </a:lnTo>
                <a:lnTo>
                  <a:pt x="1010014" y="1587744"/>
                </a:lnTo>
                <a:lnTo>
                  <a:pt x="1012398" y="1558715"/>
                </a:lnTo>
                <a:lnTo>
                  <a:pt x="1008608" y="1558007"/>
                </a:lnTo>
                <a:lnTo>
                  <a:pt x="1002775" y="1556443"/>
                </a:lnTo>
                <a:close/>
                <a:moveTo>
                  <a:pt x="734490" y="2399035"/>
                </a:moveTo>
                <a:lnTo>
                  <a:pt x="734460" y="2399133"/>
                </a:lnTo>
                <a:lnTo>
                  <a:pt x="734511" y="2399107"/>
                </a:lnTo>
                <a:close/>
                <a:moveTo>
                  <a:pt x="740211" y="2379870"/>
                </a:moveTo>
                <a:lnTo>
                  <a:pt x="738484" y="2385912"/>
                </a:lnTo>
                <a:lnTo>
                  <a:pt x="738185" y="2386894"/>
                </a:lnTo>
                <a:lnTo>
                  <a:pt x="738989" y="2390071"/>
                </a:lnTo>
                <a:lnTo>
                  <a:pt x="743966" y="2386592"/>
                </a:lnTo>
                <a:close/>
                <a:moveTo>
                  <a:pt x="1245584" y="774853"/>
                </a:moveTo>
                <a:lnTo>
                  <a:pt x="1245550" y="775250"/>
                </a:lnTo>
                <a:lnTo>
                  <a:pt x="1255077" y="780124"/>
                </a:lnTo>
                <a:lnTo>
                  <a:pt x="1257033" y="779289"/>
                </a:lnTo>
                <a:lnTo>
                  <a:pt x="1252125" y="769938"/>
                </a:lnTo>
                <a:lnTo>
                  <a:pt x="1249017" y="772084"/>
                </a:lnTo>
                <a:close/>
                <a:moveTo>
                  <a:pt x="822453" y="2116780"/>
                </a:moveTo>
                <a:lnTo>
                  <a:pt x="822868" y="2122781"/>
                </a:lnTo>
                <a:lnTo>
                  <a:pt x="823144" y="2135007"/>
                </a:lnTo>
                <a:lnTo>
                  <a:pt x="835238" y="2122383"/>
                </a:lnTo>
                <a:lnTo>
                  <a:pt x="836522" y="2121182"/>
                </a:lnTo>
                <a:lnTo>
                  <a:pt x="832179" y="2116266"/>
                </a:lnTo>
                <a:close/>
                <a:moveTo>
                  <a:pt x="887036" y="1911577"/>
                </a:moveTo>
                <a:lnTo>
                  <a:pt x="891191" y="1919064"/>
                </a:lnTo>
                <a:lnTo>
                  <a:pt x="915017" y="1918359"/>
                </a:lnTo>
                <a:lnTo>
                  <a:pt x="923809" y="1915875"/>
                </a:lnTo>
                <a:lnTo>
                  <a:pt x="918884" y="1911889"/>
                </a:lnTo>
                <a:lnTo>
                  <a:pt x="913069" y="1914815"/>
                </a:lnTo>
                <a:lnTo>
                  <a:pt x="915357" y="1909038"/>
                </a:lnTo>
                <a:lnTo>
                  <a:pt x="900993" y="1897421"/>
                </a:lnTo>
                <a:lnTo>
                  <a:pt x="887734" y="1910871"/>
                </a:lnTo>
                <a:close/>
                <a:moveTo>
                  <a:pt x="973447" y="1636230"/>
                </a:moveTo>
                <a:lnTo>
                  <a:pt x="977064" y="1667143"/>
                </a:lnTo>
                <a:lnTo>
                  <a:pt x="979880" y="1692315"/>
                </a:lnTo>
                <a:lnTo>
                  <a:pt x="989625" y="1694021"/>
                </a:lnTo>
                <a:lnTo>
                  <a:pt x="993813" y="1696943"/>
                </a:lnTo>
                <a:lnTo>
                  <a:pt x="998926" y="1652582"/>
                </a:lnTo>
                <a:lnTo>
                  <a:pt x="1003017" y="1630603"/>
                </a:lnTo>
                <a:lnTo>
                  <a:pt x="1000250" y="1623342"/>
                </a:lnTo>
                <a:lnTo>
                  <a:pt x="984595" y="1631369"/>
                </a:lnTo>
                <a:close/>
                <a:moveTo>
                  <a:pt x="1111747" y="1196844"/>
                </a:moveTo>
                <a:lnTo>
                  <a:pt x="1112357" y="1204021"/>
                </a:lnTo>
                <a:lnTo>
                  <a:pt x="1121755" y="1213597"/>
                </a:lnTo>
                <a:lnTo>
                  <a:pt x="1128865" y="1217633"/>
                </a:lnTo>
                <a:lnTo>
                  <a:pt x="1124895" y="1206996"/>
                </a:lnTo>
                <a:lnTo>
                  <a:pt x="1120395" y="1194269"/>
                </a:lnTo>
                <a:lnTo>
                  <a:pt x="1112368" y="1196722"/>
                </a:lnTo>
                <a:close/>
                <a:moveTo>
                  <a:pt x="770985" y="2275437"/>
                </a:moveTo>
                <a:lnTo>
                  <a:pt x="777487" y="2275244"/>
                </a:lnTo>
                <a:lnTo>
                  <a:pt x="777418" y="2270669"/>
                </a:lnTo>
                <a:lnTo>
                  <a:pt x="777621" y="2266472"/>
                </a:lnTo>
                <a:lnTo>
                  <a:pt x="772834" y="2271312"/>
                </a:lnTo>
                <a:lnTo>
                  <a:pt x="771655" y="2273942"/>
                </a:lnTo>
                <a:lnTo>
                  <a:pt x="771670" y="2274189"/>
                </a:lnTo>
                <a:lnTo>
                  <a:pt x="771521" y="2274243"/>
                </a:lnTo>
                <a:close/>
                <a:moveTo>
                  <a:pt x="882024" y="1916640"/>
                </a:moveTo>
                <a:lnTo>
                  <a:pt x="883069" y="1919305"/>
                </a:lnTo>
                <a:lnTo>
                  <a:pt x="883695" y="1919286"/>
                </a:lnTo>
                <a:lnTo>
                  <a:pt x="882492" y="1916167"/>
                </a:lnTo>
                <a:close/>
                <a:moveTo>
                  <a:pt x="1133866" y="1116970"/>
                </a:moveTo>
                <a:lnTo>
                  <a:pt x="1141277" y="1118827"/>
                </a:lnTo>
                <a:lnTo>
                  <a:pt x="1140502" y="1115414"/>
                </a:lnTo>
                <a:close/>
                <a:moveTo>
                  <a:pt x="1246142" y="758024"/>
                </a:moveTo>
                <a:lnTo>
                  <a:pt x="1246445" y="762361"/>
                </a:lnTo>
                <a:lnTo>
                  <a:pt x="1247751" y="761335"/>
                </a:lnTo>
                <a:close/>
                <a:moveTo>
                  <a:pt x="1250653" y="743142"/>
                </a:moveTo>
                <a:lnTo>
                  <a:pt x="1256121" y="754752"/>
                </a:lnTo>
                <a:lnTo>
                  <a:pt x="1264873" y="747871"/>
                </a:lnTo>
                <a:lnTo>
                  <a:pt x="1260880" y="743562"/>
                </a:lnTo>
                <a:lnTo>
                  <a:pt x="1258814" y="741757"/>
                </a:lnTo>
                <a:close/>
                <a:moveTo>
                  <a:pt x="989834" y="1566364"/>
                </a:moveTo>
                <a:lnTo>
                  <a:pt x="1001607" y="1586787"/>
                </a:lnTo>
                <a:lnTo>
                  <a:pt x="1002064" y="1587695"/>
                </a:lnTo>
                <a:lnTo>
                  <a:pt x="994076" y="1563112"/>
                </a:lnTo>
                <a:close/>
                <a:moveTo>
                  <a:pt x="939684" y="1725432"/>
                </a:moveTo>
                <a:lnTo>
                  <a:pt x="940229" y="1730089"/>
                </a:lnTo>
                <a:lnTo>
                  <a:pt x="940710" y="1730908"/>
                </a:lnTo>
                <a:cubicBezTo>
                  <a:pt x="943550" y="1736026"/>
                  <a:pt x="945379" y="1739623"/>
                  <a:pt x="946009" y="1741138"/>
                </a:cubicBezTo>
                <a:lnTo>
                  <a:pt x="941110" y="1737620"/>
                </a:lnTo>
                <a:lnTo>
                  <a:pt x="944833" y="1769464"/>
                </a:lnTo>
                <a:lnTo>
                  <a:pt x="944873" y="1769817"/>
                </a:lnTo>
                <a:lnTo>
                  <a:pt x="960269" y="1752667"/>
                </a:lnTo>
                <a:lnTo>
                  <a:pt x="969159" y="1743387"/>
                </a:lnTo>
                <a:lnTo>
                  <a:pt x="965691" y="1712672"/>
                </a:lnTo>
                <a:close/>
                <a:moveTo>
                  <a:pt x="1228234" y="807371"/>
                </a:moveTo>
                <a:lnTo>
                  <a:pt x="1235225" y="809662"/>
                </a:lnTo>
                <a:lnTo>
                  <a:pt x="1234413" y="804152"/>
                </a:lnTo>
                <a:close/>
                <a:moveTo>
                  <a:pt x="887848" y="1886790"/>
                </a:moveTo>
                <a:lnTo>
                  <a:pt x="885435" y="1894718"/>
                </a:lnTo>
                <a:lnTo>
                  <a:pt x="885295" y="1902894"/>
                </a:lnTo>
                <a:lnTo>
                  <a:pt x="892732" y="1894316"/>
                </a:lnTo>
                <a:lnTo>
                  <a:pt x="894593" y="1892244"/>
                </a:lnTo>
                <a:close/>
                <a:moveTo>
                  <a:pt x="904191" y="1833486"/>
                </a:moveTo>
                <a:lnTo>
                  <a:pt x="901992" y="1845743"/>
                </a:lnTo>
                <a:lnTo>
                  <a:pt x="906745" y="1864531"/>
                </a:lnTo>
                <a:lnTo>
                  <a:pt x="927287" y="1846415"/>
                </a:lnTo>
                <a:lnTo>
                  <a:pt x="932404" y="1838705"/>
                </a:lnTo>
                <a:lnTo>
                  <a:pt x="931406" y="1837992"/>
                </a:lnTo>
                <a:lnTo>
                  <a:pt x="927326" y="1833314"/>
                </a:lnTo>
                <a:lnTo>
                  <a:pt x="925632" y="1832646"/>
                </a:lnTo>
                <a:cubicBezTo>
                  <a:pt x="920762" y="1832340"/>
                  <a:pt x="914323" y="1832690"/>
                  <a:pt x="907682" y="1833204"/>
                </a:cubicBezTo>
                <a:close/>
                <a:moveTo>
                  <a:pt x="898652" y="1849966"/>
                </a:moveTo>
                <a:lnTo>
                  <a:pt x="892464" y="1871622"/>
                </a:lnTo>
                <a:lnTo>
                  <a:pt x="891473" y="1874879"/>
                </a:lnTo>
                <a:lnTo>
                  <a:pt x="895175" y="1874689"/>
                </a:lnTo>
                <a:lnTo>
                  <a:pt x="901498" y="1869159"/>
                </a:lnTo>
                <a:lnTo>
                  <a:pt x="904217" y="1866760"/>
                </a:lnTo>
                <a:lnTo>
                  <a:pt x="902318" y="1861249"/>
                </a:lnTo>
                <a:close/>
                <a:moveTo>
                  <a:pt x="931142" y="1746733"/>
                </a:moveTo>
                <a:lnTo>
                  <a:pt x="924694" y="1769301"/>
                </a:lnTo>
                <a:cubicBezTo>
                  <a:pt x="921888" y="1777229"/>
                  <a:pt x="919021" y="1785121"/>
                  <a:pt x="917665" y="1792397"/>
                </a:cubicBezTo>
                <a:lnTo>
                  <a:pt x="917527" y="1800572"/>
                </a:lnTo>
                <a:lnTo>
                  <a:pt x="924963" y="1791994"/>
                </a:lnTo>
                <a:lnTo>
                  <a:pt x="931822" y="1784355"/>
                </a:lnTo>
                <a:lnTo>
                  <a:pt x="931398" y="1756379"/>
                </a:lnTo>
                <a:lnTo>
                  <a:pt x="931852" y="1747003"/>
                </a:lnTo>
                <a:close/>
                <a:moveTo>
                  <a:pt x="520254" y="3050610"/>
                </a:moveTo>
                <a:lnTo>
                  <a:pt x="518690" y="3070512"/>
                </a:lnTo>
                <a:lnTo>
                  <a:pt x="517682" y="3117958"/>
                </a:lnTo>
                <a:lnTo>
                  <a:pt x="540569" y="3141780"/>
                </a:lnTo>
                <a:lnTo>
                  <a:pt x="555242" y="3153943"/>
                </a:lnTo>
                <a:lnTo>
                  <a:pt x="551161" y="3147766"/>
                </a:lnTo>
                <a:cubicBezTo>
                  <a:pt x="550114" y="3145836"/>
                  <a:pt x="550357" y="3145273"/>
                  <a:pt x="551704" y="3145883"/>
                </a:cubicBezTo>
                <a:lnTo>
                  <a:pt x="557014" y="3149700"/>
                </a:lnTo>
                <a:lnTo>
                  <a:pt x="542593" y="3115558"/>
                </a:lnTo>
                <a:lnTo>
                  <a:pt x="541174" y="3115153"/>
                </a:lnTo>
                <a:lnTo>
                  <a:pt x="542001" y="3114155"/>
                </a:lnTo>
                <a:lnTo>
                  <a:pt x="541030" y="3111854"/>
                </a:lnTo>
                <a:lnTo>
                  <a:pt x="534554" y="3080139"/>
                </a:lnTo>
                <a:lnTo>
                  <a:pt x="527424" y="3087083"/>
                </a:lnTo>
                <a:cubicBezTo>
                  <a:pt x="524870" y="3089475"/>
                  <a:pt x="523606" y="3090511"/>
                  <a:pt x="523982" y="3089822"/>
                </a:cubicBezTo>
                <a:cubicBezTo>
                  <a:pt x="524356" y="3089135"/>
                  <a:pt x="526203" y="3086721"/>
                  <a:pt x="529236" y="3082949"/>
                </a:cubicBezTo>
                <a:lnTo>
                  <a:pt x="533958" y="3077214"/>
                </a:lnTo>
                <a:lnTo>
                  <a:pt x="529159" y="3053709"/>
                </a:lnTo>
                <a:lnTo>
                  <a:pt x="521447" y="3051168"/>
                </a:lnTo>
                <a:close/>
                <a:moveTo>
                  <a:pt x="708141" y="2450988"/>
                </a:moveTo>
                <a:lnTo>
                  <a:pt x="708990" y="2461786"/>
                </a:lnTo>
                <a:lnTo>
                  <a:pt x="710189" y="2468046"/>
                </a:lnTo>
                <a:lnTo>
                  <a:pt x="715531" y="2470704"/>
                </a:lnTo>
                <a:lnTo>
                  <a:pt x="723862" y="2458496"/>
                </a:lnTo>
                <a:lnTo>
                  <a:pt x="721271" y="2449830"/>
                </a:lnTo>
                <a:lnTo>
                  <a:pt x="708248" y="2450879"/>
                </a:lnTo>
                <a:close/>
                <a:moveTo>
                  <a:pt x="1272597" y="657516"/>
                </a:moveTo>
                <a:lnTo>
                  <a:pt x="1282165" y="677576"/>
                </a:lnTo>
                <a:lnTo>
                  <a:pt x="1285494" y="684527"/>
                </a:lnTo>
                <a:lnTo>
                  <a:pt x="1293133" y="676619"/>
                </a:lnTo>
                <a:cubicBezTo>
                  <a:pt x="1295888" y="675305"/>
                  <a:pt x="1299763" y="674384"/>
                  <a:pt x="1304339" y="673613"/>
                </a:cubicBezTo>
                <a:lnTo>
                  <a:pt x="1310317" y="672791"/>
                </a:lnTo>
                <a:lnTo>
                  <a:pt x="1312900" y="668295"/>
                </a:lnTo>
                <a:lnTo>
                  <a:pt x="1312305" y="660703"/>
                </a:lnTo>
                <a:lnTo>
                  <a:pt x="1312131" y="640847"/>
                </a:lnTo>
                <a:lnTo>
                  <a:pt x="1311655" y="637618"/>
                </a:lnTo>
                <a:lnTo>
                  <a:pt x="1308002" y="631751"/>
                </a:lnTo>
                <a:lnTo>
                  <a:pt x="1294176" y="642626"/>
                </a:lnTo>
                <a:close/>
                <a:moveTo>
                  <a:pt x="994667" y="1537420"/>
                </a:moveTo>
                <a:lnTo>
                  <a:pt x="997791" y="1549462"/>
                </a:lnTo>
                <a:lnTo>
                  <a:pt x="998363" y="1549736"/>
                </a:lnTo>
                <a:lnTo>
                  <a:pt x="1001718" y="1551409"/>
                </a:lnTo>
                <a:lnTo>
                  <a:pt x="1013395" y="1546569"/>
                </a:lnTo>
                <a:cubicBezTo>
                  <a:pt x="1015486" y="1545931"/>
                  <a:pt x="1013401" y="1548058"/>
                  <a:pt x="1008730" y="1551878"/>
                </a:cubicBezTo>
                <a:lnTo>
                  <a:pt x="1006337" y="1553712"/>
                </a:lnTo>
                <a:lnTo>
                  <a:pt x="1012521" y="1556794"/>
                </a:lnTo>
                <a:lnTo>
                  <a:pt x="1012555" y="1556816"/>
                </a:lnTo>
                <a:lnTo>
                  <a:pt x="1013504" y="1545267"/>
                </a:lnTo>
                <a:lnTo>
                  <a:pt x="1015988" y="1523717"/>
                </a:lnTo>
                <a:lnTo>
                  <a:pt x="1003827" y="1531472"/>
                </a:lnTo>
                <a:close/>
                <a:moveTo>
                  <a:pt x="521070" y="3040232"/>
                </a:moveTo>
                <a:lnTo>
                  <a:pt x="520907" y="3042300"/>
                </a:lnTo>
                <a:lnTo>
                  <a:pt x="528988" y="3046185"/>
                </a:lnTo>
                <a:lnTo>
                  <a:pt x="529209" y="3041824"/>
                </a:lnTo>
                <a:lnTo>
                  <a:pt x="528971" y="3041026"/>
                </a:lnTo>
                <a:close/>
                <a:moveTo>
                  <a:pt x="900799" y="1834742"/>
                </a:moveTo>
                <a:lnTo>
                  <a:pt x="900270" y="1839026"/>
                </a:lnTo>
                <a:lnTo>
                  <a:pt x="900500" y="1839921"/>
                </a:lnTo>
                <a:close/>
                <a:moveTo>
                  <a:pt x="960564" y="1641847"/>
                </a:moveTo>
                <a:lnTo>
                  <a:pt x="962524" y="1649447"/>
                </a:lnTo>
                <a:lnTo>
                  <a:pt x="963852" y="1649429"/>
                </a:lnTo>
                <a:lnTo>
                  <a:pt x="964297" y="1640221"/>
                </a:lnTo>
                <a:close/>
                <a:moveTo>
                  <a:pt x="911308" y="1791905"/>
                </a:moveTo>
                <a:lnTo>
                  <a:pt x="908724" y="1807237"/>
                </a:lnTo>
                <a:lnTo>
                  <a:pt x="911518" y="1805530"/>
                </a:lnTo>
                <a:lnTo>
                  <a:pt x="910767" y="1803577"/>
                </a:lnTo>
                <a:close/>
                <a:moveTo>
                  <a:pt x="943089" y="1690235"/>
                </a:moveTo>
                <a:lnTo>
                  <a:pt x="957163" y="1697238"/>
                </a:lnTo>
                <a:lnTo>
                  <a:pt x="964253" y="1695280"/>
                </a:lnTo>
                <a:lnTo>
                  <a:pt x="964164" y="1689414"/>
                </a:lnTo>
                <a:lnTo>
                  <a:pt x="960339" y="1676620"/>
                </a:lnTo>
                <a:lnTo>
                  <a:pt x="953639" y="1683073"/>
                </a:lnTo>
                <a:close/>
                <a:moveTo>
                  <a:pt x="960702" y="1630421"/>
                </a:moveTo>
                <a:lnTo>
                  <a:pt x="964875" y="1628284"/>
                </a:lnTo>
                <a:lnTo>
                  <a:pt x="965400" y="1617437"/>
                </a:lnTo>
                <a:lnTo>
                  <a:pt x="965451" y="1616947"/>
                </a:lnTo>
                <a:close/>
                <a:moveTo>
                  <a:pt x="1139067" y="1062229"/>
                </a:moveTo>
                <a:lnTo>
                  <a:pt x="1138821" y="1081392"/>
                </a:lnTo>
                <a:lnTo>
                  <a:pt x="1138919" y="1081710"/>
                </a:lnTo>
                <a:lnTo>
                  <a:pt x="1148367" y="1089138"/>
                </a:lnTo>
                <a:lnTo>
                  <a:pt x="1150793" y="1088046"/>
                </a:lnTo>
                <a:lnTo>
                  <a:pt x="1151997" y="1087286"/>
                </a:lnTo>
                <a:lnTo>
                  <a:pt x="1143801" y="1066478"/>
                </a:lnTo>
                <a:lnTo>
                  <a:pt x="1143519" y="1065219"/>
                </a:lnTo>
                <a:lnTo>
                  <a:pt x="1140127" y="1059909"/>
                </a:lnTo>
                <a:lnTo>
                  <a:pt x="1139802" y="1061960"/>
                </a:lnTo>
                <a:close/>
                <a:moveTo>
                  <a:pt x="742316" y="2321402"/>
                </a:moveTo>
                <a:lnTo>
                  <a:pt x="742123" y="2322542"/>
                </a:lnTo>
                <a:lnTo>
                  <a:pt x="743182" y="2321608"/>
                </a:lnTo>
                <a:lnTo>
                  <a:pt x="743501" y="2320632"/>
                </a:lnTo>
                <a:close/>
                <a:moveTo>
                  <a:pt x="877372" y="1888883"/>
                </a:moveTo>
                <a:lnTo>
                  <a:pt x="878808" y="1900053"/>
                </a:lnTo>
                <a:lnTo>
                  <a:pt x="879390" y="1887486"/>
                </a:lnTo>
                <a:close/>
                <a:moveTo>
                  <a:pt x="985338" y="1543475"/>
                </a:moveTo>
                <a:lnTo>
                  <a:pt x="988438" y="1544964"/>
                </a:lnTo>
                <a:lnTo>
                  <a:pt x="987560" y="1542032"/>
                </a:lnTo>
                <a:close/>
                <a:moveTo>
                  <a:pt x="771359" y="2221659"/>
                </a:moveTo>
                <a:lnTo>
                  <a:pt x="774675" y="2221561"/>
                </a:lnTo>
                <a:lnTo>
                  <a:pt x="774513" y="2220112"/>
                </a:lnTo>
                <a:close/>
                <a:moveTo>
                  <a:pt x="798128" y="2135942"/>
                </a:moveTo>
                <a:lnTo>
                  <a:pt x="797729" y="2140071"/>
                </a:lnTo>
                <a:lnTo>
                  <a:pt x="792071" y="2156121"/>
                </a:lnTo>
                <a:lnTo>
                  <a:pt x="798408" y="2154372"/>
                </a:lnTo>
                <a:close/>
                <a:moveTo>
                  <a:pt x="765943" y="2237789"/>
                </a:moveTo>
                <a:lnTo>
                  <a:pt x="765622" y="2241118"/>
                </a:lnTo>
                <a:lnTo>
                  <a:pt x="766427" y="2242943"/>
                </a:lnTo>
                <a:lnTo>
                  <a:pt x="769412" y="2239618"/>
                </a:lnTo>
                <a:lnTo>
                  <a:pt x="768378" y="2238433"/>
                </a:lnTo>
                <a:lnTo>
                  <a:pt x="766684" y="2237766"/>
                </a:lnTo>
                <a:close/>
                <a:moveTo>
                  <a:pt x="1259914" y="669069"/>
                </a:moveTo>
                <a:lnTo>
                  <a:pt x="1261228" y="670255"/>
                </a:lnTo>
                <a:lnTo>
                  <a:pt x="1260750" y="667989"/>
                </a:lnTo>
                <a:close/>
                <a:moveTo>
                  <a:pt x="690172" y="2477603"/>
                </a:moveTo>
                <a:lnTo>
                  <a:pt x="687980" y="2490609"/>
                </a:lnTo>
                <a:lnTo>
                  <a:pt x="687999" y="2490778"/>
                </a:lnTo>
                <a:lnTo>
                  <a:pt x="687934" y="2490876"/>
                </a:lnTo>
                <a:lnTo>
                  <a:pt x="683705" y="2515970"/>
                </a:lnTo>
                <a:lnTo>
                  <a:pt x="683550" y="2516831"/>
                </a:lnTo>
                <a:lnTo>
                  <a:pt x="686301" y="2516054"/>
                </a:lnTo>
                <a:lnTo>
                  <a:pt x="688468" y="2513462"/>
                </a:lnTo>
                <a:lnTo>
                  <a:pt x="695439" y="2500144"/>
                </a:lnTo>
                <a:lnTo>
                  <a:pt x="702629" y="2489609"/>
                </a:lnTo>
                <a:lnTo>
                  <a:pt x="701990" y="2487756"/>
                </a:lnTo>
                <a:lnTo>
                  <a:pt x="699522" y="2480160"/>
                </a:lnTo>
                <a:close/>
                <a:moveTo>
                  <a:pt x="1113188" y="1134318"/>
                </a:moveTo>
                <a:lnTo>
                  <a:pt x="1113232" y="1134465"/>
                </a:lnTo>
                <a:lnTo>
                  <a:pt x="1123118" y="1138891"/>
                </a:lnTo>
                <a:lnTo>
                  <a:pt x="1129188" y="1140835"/>
                </a:lnTo>
                <a:lnTo>
                  <a:pt x="1136978" y="1135393"/>
                </a:lnTo>
                <a:lnTo>
                  <a:pt x="1143909" y="1130411"/>
                </a:lnTo>
                <a:lnTo>
                  <a:pt x="1143278" y="1127632"/>
                </a:lnTo>
                <a:lnTo>
                  <a:pt x="1118503" y="1122384"/>
                </a:lnTo>
                <a:close/>
                <a:moveTo>
                  <a:pt x="936136" y="1696048"/>
                </a:moveTo>
                <a:lnTo>
                  <a:pt x="935811" y="1702702"/>
                </a:lnTo>
                <a:lnTo>
                  <a:pt x="936690" y="1704481"/>
                </a:lnTo>
                <a:lnTo>
                  <a:pt x="937112" y="1707262"/>
                </a:lnTo>
                <a:lnTo>
                  <a:pt x="947093" y="1701165"/>
                </a:lnTo>
                <a:close/>
                <a:moveTo>
                  <a:pt x="1218234" y="800429"/>
                </a:moveTo>
                <a:lnTo>
                  <a:pt x="1225676" y="795859"/>
                </a:lnTo>
                <a:lnTo>
                  <a:pt x="1233195" y="791659"/>
                </a:lnTo>
                <a:lnTo>
                  <a:pt x="1233324" y="784753"/>
                </a:lnTo>
                <a:lnTo>
                  <a:pt x="1223063" y="793038"/>
                </a:lnTo>
                <a:close/>
                <a:moveTo>
                  <a:pt x="1212154" y="816451"/>
                </a:moveTo>
                <a:lnTo>
                  <a:pt x="1212128" y="816551"/>
                </a:lnTo>
                <a:lnTo>
                  <a:pt x="1210721" y="822596"/>
                </a:lnTo>
                <a:lnTo>
                  <a:pt x="1222818" y="835208"/>
                </a:lnTo>
                <a:lnTo>
                  <a:pt x="1229286" y="838722"/>
                </a:lnTo>
                <a:lnTo>
                  <a:pt x="1232912" y="838224"/>
                </a:lnTo>
                <a:lnTo>
                  <a:pt x="1239254" y="827185"/>
                </a:lnTo>
                <a:lnTo>
                  <a:pt x="1237365" y="824174"/>
                </a:lnTo>
                <a:lnTo>
                  <a:pt x="1236597" y="818963"/>
                </a:lnTo>
                <a:lnTo>
                  <a:pt x="1220332" y="811567"/>
                </a:lnTo>
                <a:close/>
                <a:moveTo>
                  <a:pt x="764178" y="2237844"/>
                </a:moveTo>
                <a:lnTo>
                  <a:pt x="764674" y="2238969"/>
                </a:lnTo>
                <a:lnTo>
                  <a:pt x="765600" y="2237800"/>
                </a:lnTo>
                <a:close/>
                <a:moveTo>
                  <a:pt x="715810" y="2389778"/>
                </a:moveTo>
                <a:lnTo>
                  <a:pt x="715552" y="2391317"/>
                </a:lnTo>
                <a:lnTo>
                  <a:pt x="717778" y="2400124"/>
                </a:lnTo>
                <a:lnTo>
                  <a:pt x="723828" y="2404345"/>
                </a:lnTo>
                <a:lnTo>
                  <a:pt x="724275" y="2404353"/>
                </a:lnTo>
                <a:lnTo>
                  <a:pt x="725316" y="2403820"/>
                </a:lnTo>
                <a:lnTo>
                  <a:pt x="725903" y="2391152"/>
                </a:lnTo>
                <a:lnTo>
                  <a:pt x="727145" y="2385369"/>
                </a:lnTo>
                <a:close/>
                <a:moveTo>
                  <a:pt x="876002" y="1877179"/>
                </a:moveTo>
                <a:lnTo>
                  <a:pt x="876068" y="1878739"/>
                </a:lnTo>
                <a:lnTo>
                  <a:pt x="876416" y="1881442"/>
                </a:lnTo>
                <a:lnTo>
                  <a:pt x="879403" y="1879940"/>
                </a:lnTo>
                <a:close/>
                <a:moveTo>
                  <a:pt x="978359" y="1548737"/>
                </a:moveTo>
                <a:lnTo>
                  <a:pt x="984005" y="1556253"/>
                </a:lnTo>
                <a:lnTo>
                  <a:pt x="985563" y="1558956"/>
                </a:lnTo>
                <a:lnTo>
                  <a:pt x="991741" y="1555928"/>
                </a:lnTo>
                <a:lnTo>
                  <a:pt x="991427" y="1554960"/>
                </a:lnTo>
                <a:lnTo>
                  <a:pt x="990827" y="1552950"/>
                </a:lnTo>
                <a:lnTo>
                  <a:pt x="979116" y="1549090"/>
                </a:lnTo>
                <a:close/>
                <a:moveTo>
                  <a:pt x="1225043" y="765503"/>
                </a:moveTo>
                <a:lnTo>
                  <a:pt x="1233357" y="769424"/>
                </a:lnTo>
                <a:lnTo>
                  <a:pt x="1233613" y="769294"/>
                </a:lnTo>
                <a:lnTo>
                  <a:pt x="1233821" y="758208"/>
                </a:lnTo>
                <a:lnTo>
                  <a:pt x="1233911" y="757166"/>
                </a:lnTo>
                <a:close/>
                <a:moveTo>
                  <a:pt x="1240956" y="708876"/>
                </a:moveTo>
                <a:lnTo>
                  <a:pt x="1241904" y="715419"/>
                </a:lnTo>
                <a:lnTo>
                  <a:pt x="1250307" y="719530"/>
                </a:lnTo>
                <a:lnTo>
                  <a:pt x="1255723" y="714573"/>
                </a:lnTo>
                <a:lnTo>
                  <a:pt x="1250780" y="713342"/>
                </a:lnTo>
                <a:close/>
                <a:moveTo>
                  <a:pt x="531453" y="2959989"/>
                </a:moveTo>
                <a:lnTo>
                  <a:pt x="531432" y="2960080"/>
                </a:lnTo>
                <a:lnTo>
                  <a:pt x="529803" y="2969246"/>
                </a:lnTo>
                <a:lnTo>
                  <a:pt x="533700" y="2969581"/>
                </a:lnTo>
                <a:lnTo>
                  <a:pt x="534191" y="2967238"/>
                </a:lnTo>
                <a:lnTo>
                  <a:pt x="533555" y="2967216"/>
                </a:lnTo>
                <a:close/>
                <a:moveTo>
                  <a:pt x="1094681" y="1170142"/>
                </a:moveTo>
                <a:lnTo>
                  <a:pt x="1095744" y="1171619"/>
                </a:lnTo>
                <a:lnTo>
                  <a:pt x="1102908" y="1167950"/>
                </a:lnTo>
                <a:lnTo>
                  <a:pt x="1104133" y="1167546"/>
                </a:lnTo>
                <a:lnTo>
                  <a:pt x="1109462" y="1163353"/>
                </a:lnTo>
                <a:lnTo>
                  <a:pt x="1109345" y="1163024"/>
                </a:lnTo>
                <a:close/>
                <a:moveTo>
                  <a:pt x="535493" y="2942963"/>
                </a:moveTo>
                <a:lnTo>
                  <a:pt x="531966" y="2957831"/>
                </a:lnTo>
                <a:lnTo>
                  <a:pt x="536884" y="2954393"/>
                </a:lnTo>
                <a:lnTo>
                  <a:pt x="538788" y="2945315"/>
                </a:lnTo>
                <a:lnTo>
                  <a:pt x="536812" y="2941777"/>
                </a:lnTo>
                <a:lnTo>
                  <a:pt x="536611" y="2942224"/>
                </a:lnTo>
                <a:close/>
                <a:moveTo>
                  <a:pt x="475874" y="3125364"/>
                </a:moveTo>
                <a:lnTo>
                  <a:pt x="475171" y="3129534"/>
                </a:lnTo>
                <a:lnTo>
                  <a:pt x="475832" y="3132283"/>
                </a:lnTo>
                <a:cubicBezTo>
                  <a:pt x="476644" y="3135928"/>
                  <a:pt x="476921" y="3137641"/>
                  <a:pt x="476521" y="3136902"/>
                </a:cubicBezTo>
                <a:lnTo>
                  <a:pt x="474726" y="3132177"/>
                </a:lnTo>
                <a:lnTo>
                  <a:pt x="468699" y="3167934"/>
                </a:lnTo>
                <a:lnTo>
                  <a:pt x="464688" y="3190299"/>
                </a:lnTo>
                <a:lnTo>
                  <a:pt x="470534" y="3213409"/>
                </a:lnTo>
                <a:lnTo>
                  <a:pt x="471641" y="3218016"/>
                </a:lnTo>
                <a:lnTo>
                  <a:pt x="492805" y="3238418"/>
                </a:lnTo>
                <a:lnTo>
                  <a:pt x="493446" y="3239041"/>
                </a:lnTo>
                <a:lnTo>
                  <a:pt x="491858" y="3176098"/>
                </a:lnTo>
                <a:lnTo>
                  <a:pt x="491952" y="3140990"/>
                </a:lnTo>
                <a:close/>
                <a:moveTo>
                  <a:pt x="1236911" y="707034"/>
                </a:moveTo>
                <a:lnTo>
                  <a:pt x="1238244" y="711828"/>
                </a:lnTo>
                <a:lnTo>
                  <a:pt x="1238732" y="707864"/>
                </a:lnTo>
                <a:close/>
                <a:moveTo>
                  <a:pt x="563265" y="2843589"/>
                </a:moveTo>
                <a:lnTo>
                  <a:pt x="564441" y="2843723"/>
                </a:lnTo>
                <a:lnTo>
                  <a:pt x="564772" y="2842593"/>
                </a:lnTo>
                <a:close/>
                <a:moveTo>
                  <a:pt x="548789" y="2887542"/>
                </a:moveTo>
                <a:lnTo>
                  <a:pt x="548695" y="2887931"/>
                </a:lnTo>
                <a:lnTo>
                  <a:pt x="550640" y="2887873"/>
                </a:lnTo>
                <a:lnTo>
                  <a:pt x="550257" y="2886589"/>
                </a:lnTo>
                <a:close/>
                <a:moveTo>
                  <a:pt x="873948" y="1854552"/>
                </a:moveTo>
                <a:lnTo>
                  <a:pt x="875412" y="1863208"/>
                </a:lnTo>
                <a:lnTo>
                  <a:pt x="875667" y="1869237"/>
                </a:lnTo>
                <a:lnTo>
                  <a:pt x="880749" y="1872834"/>
                </a:lnTo>
                <a:lnTo>
                  <a:pt x="887541" y="1841190"/>
                </a:lnTo>
                <a:lnTo>
                  <a:pt x="882754" y="1845980"/>
                </a:lnTo>
                <a:close/>
                <a:moveTo>
                  <a:pt x="996530" y="1464976"/>
                </a:moveTo>
                <a:lnTo>
                  <a:pt x="998061" y="1464192"/>
                </a:lnTo>
                <a:lnTo>
                  <a:pt x="999777" y="1462488"/>
                </a:lnTo>
                <a:close/>
                <a:moveTo>
                  <a:pt x="594127" y="2742281"/>
                </a:moveTo>
                <a:lnTo>
                  <a:pt x="594241" y="2742391"/>
                </a:lnTo>
                <a:lnTo>
                  <a:pt x="594370" y="2742035"/>
                </a:lnTo>
                <a:close/>
                <a:moveTo>
                  <a:pt x="1237338" y="699765"/>
                </a:moveTo>
                <a:lnTo>
                  <a:pt x="1237614" y="699901"/>
                </a:lnTo>
                <a:cubicBezTo>
                  <a:pt x="1242463" y="701802"/>
                  <a:pt x="1249066" y="703913"/>
                  <a:pt x="1256444" y="706075"/>
                </a:cubicBezTo>
                <a:lnTo>
                  <a:pt x="1266621" y="708879"/>
                </a:lnTo>
                <a:lnTo>
                  <a:pt x="1269115" y="707637"/>
                </a:lnTo>
                <a:lnTo>
                  <a:pt x="1266288" y="694240"/>
                </a:lnTo>
                <a:lnTo>
                  <a:pt x="1259371" y="684694"/>
                </a:lnTo>
                <a:lnTo>
                  <a:pt x="1252122" y="679130"/>
                </a:lnTo>
                <a:lnTo>
                  <a:pt x="1245308" y="687930"/>
                </a:lnTo>
                <a:close/>
                <a:moveTo>
                  <a:pt x="852683" y="1920135"/>
                </a:moveTo>
                <a:lnTo>
                  <a:pt x="853875" y="1919302"/>
                </a:lnTo>
                <a:lnTo>
                  <a:pt x="863982" y="1918600"/>
                </a:lnTo>
                <a:lnTo>
                  <a:pt x="857026" y="1913050"/>
                </a:lnTo>
                <a:close/>
                <a:moveTo>
                  <a:pt x="890297" y="1800401"/>
                </a:moveTo>
                <a:lnTo>
                  <a:pt x="893874" y="1814189"/>
                </a:lnTo>
                <a:lnTo>
                  <a:pt x="894444" y="1816400"/>
                </a:lnTo>
                <a:lnTo>
                  <a:pt x="894560" y="1816393"/>
                </a:lnTo>
                <a:lnTo>
                  <a:pt x="897033" y="1807714"/>
                </a:lnTo>
                <a:lnTo>
                  <a:pt x="898685" y="1802652"/>
                </a:lnTo>
                <a:close/>
                <a:moveTo>
                  <a:pt x="1143240" y="990363"/>
                </a:moveTo>
                <a:lnTo>
                  <a:pt x="1142792" y="1007950"/>
                </a:lnTo>
                <a:lnTo>
                  <a:pt x="1140484" y="1034064"/>
                </a:lnTo>
                <a:lnTo>
                  <a:pt x="1148095" y="1035982"/>
                </a:lnTo>
                <a:lnTo>
                  <a:pt x="1150527" y="1031356"/>
                </a:lnTo>
                <a:cubicBezTo>
                  <a:pt x="1156019" y="1027300"/>
                  <a:pt x="1162285" y="1026392"/>
                  <a:pt x="1165394" y="1030795"/>
                </a:cubicBezTo>
                <a:lnTo>
                  <a:pt x="1168201" y="1041043"/>
                </a:lnTo>
                <a:lnTo>
                  <a:pt x="1205740" y="1050450"/>
                </a:lnTo>
                <a:lnTo>
                  <a:pt x="1206255" y="1050081"/>
                </a:lnTo>
                <a:cubicBezTo>
                  <a:pt x="1211784" y="1046113"/>
                  <a:pt x="1216358" y="1042880"/>
                  <a:pt x="1219230" y="1041029"/>
                </a:cubicBezTo>
                <a:lnTo>
                  <a:pt x="1219266" y="1041011"/>
                </a:lnTo>
                <a:lnTo>
                  <a:pt x="1209581" y="1034647"/>
                </a:lnTo>
                <a:cubicBezTo>
                  <a:pt x="1195837" y="1025345"/>
                  <a:pt x="1181286" y="1015183"/>
                  <a:pt x="1168278" y="1005525"/>
                </a:cubicBezTo>
                <a:lnTo>
                  <a:pt x="1150941" y="991411"/>
                </a:lnTo>
                <a:close/>
                <a:moveTo>
                  <a:pt x="668762" y="2495937"/>
                </a:moveTo>
                <a:lnTo>
                  <a:pt x="671573" y="2506781"/>
                </a:lnTo>
                <a:lnTo>
                  <a:pt x="674800" y="2519305"/>
                </a:lnTo>
                <a:lnTo>
                  <a:pt x="679236" y="2518051"/>
                </a:lnTo>
                <a:lnTo>
                  <a:pt x="680823" y="2498727"/>
                </a:lnTo>
                <a:lnTo>
                  <a:pt x="676022" y="2499606"/>
                </a:lnTo>
                <a:lnTo>
                  <a:pt x="669655" y="2495253"/>
                </a:lnTo>
                <a:close/>
                <a:moveTo>
                  <a:pt x="555288" y="2853095"/>
                </a:moveTo>
                <a:lnTo>
                  <a:pt x="553011" y="2865193"/>
                </a:lnTo>
                <a:lnTo>
                  <a:pt x="553307" y="2866337"/>
                </a:lnTo>
                <a:lnTo>
                  <a:pt x="553472" y="2866458"/>
                </a:lnTo>
                <a:lnTo>
                  <a:pt x="558958" y="2862437"/>
                </a:lnTo>
                <a:lnTo>
                  <a:pt x="561356" y="2854253"/>
                </a:lnTo>
                <a:close/>
                <a:moveTo>
                  <a:pt x="903671" y="1746881"/>
                </a:moveTo>
                <a:lnTo>
                  <a:pt x="903397" y="1748411"/>
                </a:lnTo>
                <a:lnTo>
                  <a:pt x="907416" y="1764300"/>
                </a:lnTo>
                <a:lnTo>
                  <a:pt x="909789" y="1743709"/>
                </a:lnTo>
                <a:lnTo>
                  <a:pt x="909067" y="1744165"/>
                </a:lnTo>
                <a:close/>
                <a:moveTo>
                  <a:pt x="871329" y="1849258"/>
                </a:moveTo>
                <a:lnTo>
                  <a:pt x="873478" y="1851768"/>
                </a:lnTo>
                <a:lnTo>
                  <a:pt x="873598" y="1852475"/>
                </a:lnTo>
                <a:lnTo>
                  <a:pt x="880346" y="1844278"/>
                </a:lnTo>
                <a:lnTo>
                  <a:pt x="876836" y="1846486"/>
                </a:lnTo>
                <a:close/>
                <a:moveTo>
                  <a:pt x="483922" y="3078261"/>
                </a:moveTo>
                <a:lnTo>
                  <a:pt x="483615" y="3080042"/>
                </a:lnTo>
                <a:lnTo>
                  <a:pt x="486023" y="3082845"/>
                </a:lnTo>
                <a:close/>
                <a:moveTo>
                  <a:pt x="491959" y="3051387"/>
                </a:moveTo>
                <a:lnTo>
                  <a:pt x="492196" y="3051925"/>
                </a:lnTo>
                <a:lnTo>
                  <a:pt x="492200" y="3050674"/>
                </a:lnTo>
                <a:close/>
                <a:moveTo>
                  <a:pt x="831319" y="1973432"/>
                </a:moveTo>
                <a:lnTo>
                  <a:pt x="885929" y="1951065"/>
                </a:lnTo>
                <a:lnTo>
                  <a:pt x="884087" y="1947768"/>
                </a:lnTo>
                <a:lnTo>
                  <a:pt x="875973" y="1935509"/>
                </a:lnTo>
                <a:lnTo>
                  <a:pt x="875452" y="1935526"/>
                </a:lnTo>
                <a:lnTo>
                  <a:pt x="862228" y="1936591"/>
                </a:lnTo>
                <a:lnTo>
                  <a:pt x="850523" y="1948300"/>
                </a:lnTo>
                <a:cubicBezTo>
                  <a:pt x="840954" y="1957787"/>
                  <a:pt x="835149" y="1963304"/>
                  <a:pt x="835899" y="1961928"/>
                </a:cubicBezTo>
                <a:cubicBezTo>
                  <a:pt x="836649" y="1960552"/>
                  <a:pt x="843288" y="1952275"/>
                  <a:pt x="853523" y="1940029"/>
                </a:cubicBezTo>
                <a:lnTo>
                  <a:pt x="856037" y="1937062"/>
                </a:lnTo>
                <a:lnTo>
                  <a:pt x="845272" y="1936693"/>
                </a:lnTo>
                <a:lnTo>
                  <a:pt x="844112" y="1939350"/>
                </a:lnTo>
                <a:cubicBezTo>
                  <a:pt x="841264" y="1946492"/>
                  <a:pt x="838291" y="1954403"/>
                  <a:pt x="835447" y="1962127"/>
                </a:cubicBezTo>
                <a:close/>
                <a:moveTo>
                  <a:pt x="1082548" y="1175756"/>
                </a:moveTo>
                <a:lnTo>
                  <a:pt x="1084682" y="1177287"/>
                </a:lnTo>
                <a:lnTo>
                  <a:pt x="1085643" y="1176794"/>
                </a:lnTo>
                <a:lnTo>
                  <a:pt x="1084690" y="1174990"/>
                </a:lnTo>
                <a:lnTo>
                  <a:pt x="1083588" y="1175526"/>
                </a:lnTo>
                <a:close/>
                <a:moveTo>
                  <a:pt x="1117516" y="1064743"/>
                </a:moveTo>
                <a:lnTo>
                  <a:pt x="1124502" y="1070284"/>
                </a:lnTo>
                <a:lnTo>
                  <a:pt x="1125635" y="1065309"/>
                </a:lnTo>
                <a:close/>
                <a:moveTo>
                  <a:pt x="950093" y="1595550"/>
                </a:moveTo>
                <a:lnTo>
                  <a:pt x="954037" y="1616134"/>
                </a:lnTo>
                <a:lnTo>
                  <a:pt x="956090" y="1624253"/>
                </a:lnTo>
                <a:lnTo>
                  <a:pt x="958409" y="1620793"/>
                </a:lnTo>
                <a:lnTo>
                  <a:pt x="966081" y="1611101"/>
                </a:lnTo>
                <a:lnTo>
                  <a:pt x="967378" y="1599040"/>
                </a:lnTo>
                <a:cubicBezTo>
                  <a:pt x="968038" y="1595768"/>
                  <a:pt x="969523" y="1604333"/>
                  <a:pt x="971310" y="1617945"/>
                </a:cubicBezTo>
                <a:lnTo>
                  <a:pt x="972087" y="1624587"/>
                </a:lnTo>
                <a:lnTo>
                  <a:pt x="977696" y="1621712"/>
                </a:lnTo>
                <a:lnTo>
                  <a:pt x="993607" y="1605907"/>
                </a:lnTo>
                <a:lnTo>
                  <a:pt x="990877" y="1598742"/>
                </a:lnTo>
                <a:lnTo>
                  <a:pt x="979424" y="1574050"/>
                </a:lnTo>
                <a:lnTo>
                  <a:pt x="962344" y="1586593"/>
                </a:lnTo>
                <a:close/>
                <a:moveTo>
                  <a:pt x="780737" y="2130552"/>
                </a:moveTo>
                <a:lnTo>
                  <a:pt x="783595" y="2155000"/>
                </a:lnTo>
                <a:lnTo>
                  <a:pt x="790311" y="2144979"/>
                </a:lnTo>
                <a:lnTo>
                  <a:pt x="798116" y="2135119"/>
                </a:lnTo>
                <a:lnTo>
                  <a:pt x="797919" y="2122121"/>
                </a:lnTo>
                <a:close/>
                <a:moveTo>
                  <a:pt x="821889" y="1998594"/>
                </a:moveTo>
                <a:lnTo>
                  <a:pt x="833476" y="1998407"/>
                </a:lnTo>
                <a:cubicBezTo>
                  <a:pt x="850071" y="1998365"/>
                  <a:pt x="867818" y="1998581"/>
                  <a:pt x="884007" y="1999246"/>
                </a:cubicBezTo>
                <a:lnTo>
                  <a:pt x="904191" y="2000982"/>
                </a:lnTo>
                <a:lnTo>
                  <a:pt x="906538" y="1998211"/>
                </a:lnTo>
                <a:lnTo>
                  <a:pt x="894567" y="1997803"/>
                </a:lnTo>
                <a:cubicBezTo>
                  <a:pt x="890561" y="1996216"/>
                  <a:pt x="890057" y="1992640"/>
                  <a:pt x="892032" y="1989079"/>
                </a:cubicBezTo>
                <a:lnTo>
                  <a:pt x="902913" y="1981473"/>
                </a:lnTo>
                <a:lnTo>
                  <a:pt x="897825" y="1972363"/>
                </a:lnTo>
                <a:lnTo>
                  <a:pt x="897625" y="1972810"/>
                </a:lnTo>
                <a:cubicBezTo>
                  <a:pt x="888625" y="1982554"/>
                  <a:pt x="852372" y="1993002"/>
                  <a:pt x="853093" y="1987259"/>
                </a:cubicBezTo>
                <a:cubicBezTo>
                  <a:pt x="853364" y="1985103"/>
                  <a:pt x="860514" y="1978873"/>
                  <a:pt x="869267" y="1971480"/>
                </a:cubicBezTo>
                <a:lnTo>
                  <a:pt x="876131" y="1965426"/>
                </a:lnTo>
                <a:lnTo>
                  <a:pt x="870055" y="1967648"/>
                </a:lnTo>
                <a:lnTo>
                  <a:pt x="827760" y="1983181"/>
                </a:lnTo>
                <a:lnTo>
                  <a:pt x="827543" y="1983776"/>
                </a:lnTo>
                <a:cubicBezTo>
                  <a:pt x="825203" y="1990167"/>
                  <a:pt x="823241" y="1995414"/>
                  <a:pt x="821907" y="1998560"/>
                </a:cubicBezTo>
                <a:close/>
                <a:moveTo>
                  <a:pt x="709372" y="2351443"/>
                </a:moveTo>
                <a:lnTo>
                  <a:pt x="709649" y="2354965"/>
                </a:lnTo>
                <a:lnTo>
                  <a:pt x="711398" y="2352872"/>
                </a:lnTo>
                <a:lnTo>
                  <a:pt x="712368" y="2352023"/>
                </a:lnTo>
                <a:lnTo>
                  <a:pt x="712688" y="2351440"/>
                </a:lnTo>
                <a:lnTo>
                  <a:pt x="713446" y="2347369"/>
                </a:lnTo>
                <a:close/>
                <a:moveTo>
                  <a:pt x="771813" y="2153186"/>
                </a:moveTo>
                <a:lnTo>
                  <a:pt x="770091" y="2159214"/>
                </a:lnTo>
                <a:lnTo>
                  <a:pt x="769823" y="2164681"/>
                </a:lnTo>
                <a:lnTo>
                  <a:pt x="769574" y="2167387"/>
                </a:lnTo>
                <a:lnTo>
                  <a:pt x="772512" y="2165592"/>
                </a:lnTo>
                <a:lnTo>
                  <a:pt x="772450" y="2161499"/>
                </a:lnTo>
                <a:lnTo>
                  <a:pt x="772724" y="2155831"/>
                </a:lnTo>
                <a:close/>
                <a:moveTo>
                  <a:pt x="1088335" y="1147315"/>
                </a:moveTo>
                <a:lnTo>
                  <a:pt x="1088259" y="1153252"/>
                </a:lnTo>
                <a:lnTo>
                  <a:pt x="1091528" y="1163826"/>
                </a:lnTo>
                <a:lnTo>
                  <a:pt x="1100232" y="1159906"/>
                </a:lnTo>
                <a:lnTo>
                  <a:pt x="1106825" y="1155753"/>
                </a:lnTo>
                <a:lnTo>
                  <a:pt x="1105146" y="1150463"/>
                </a:lnTo>
                <a:close/>
                <a:moveTo>
                  <a:pt x="687697" y="2418147"/>
                </a:moveTo>
                <a:lnTo>
                  <a:pt x="687836" y="2418685"/>
                </a:lnTo>
                <a:lnTo>
                  <a:pt x="690649" y="2417890"/>
                </a:lnTo>
                <a:lnTo>
                  <a:pt x="690818" y="2416985"/>
                </a:lnTo>
                <a:lnTo>
                  <a:pt x="690778" y="2416635"/>
                </a:lnTo>
                <a:close/>
                <a:moveTo>
                  <a:pt x="1095351" y="1123707"/>
                </a:moveTo>
                <a:lnTo>
                  <a:pt x="1097082" y="1125070"/>
                </a:lnTo>
                <a:lnTo>
                  <a:pt x="1096580" y="1123490"/>
                </a:lnTo>
                <a:close/>
                <a:moveTo>
                  <a:pt x="1271946" y="562470"/>
                </a:moveTo>
                <a:lnTo>
                  <a:pt x="1279205" y="569017"/>
                </a:lnTo>
                <a:lnTo>
                  <a:pt x="1297833" y="590438"/>
                </a:lnTo>
                <a:lnTo>
                  <a:pt x="1302314" y="583180"/>
                </a:lnTo>
                <a:lnTo>
                  <a:pt x="1313228" y="569257"/>
                </a:lnTo>
                <a:lnTo>
                  <a:pt x="1314115" y="558831"/>
                </a:lnTo>
                <a:cubicBezTo>
                  <a:pt x="1315138" y="549363"/>
                  <a:pt x="1316069" y="542392"/>
                  <a:pt x="1316452" y="539874"/>
                </a:cubicBezTo>
                <a:cubicBezTo>
                  <a:pt x="1317217" y="534834"/>
                  <a:pt x="1318868" y="544439"/>
                  <a:pt x="1320440" y="557798"/>
                </a:cubicBezTo>
                <a:lnTo>
                  <a:pt x="1320713" y="560502"/>
                </a:lnTo>
                <a:lnTo>
                  <a:pt x="1329085" y="552839"/>
                </a:lnTo>
                <a:lnTo>
                  <a:pt x="1336774" y="534535"/>
                </a:lnTo>
                <a:lnTo>
                  <a:pt x="1342545" y="523364"/>
                </a:lnTo>
                <a:lnTo>
                  <a:pt x="1338010" y="501864"/>
                </a:lnTo>
                <a:lnTo>
                  <a:pt x="1337266" y="496762"/>
                </a:lnTo>
                <a:lnTo>
                  <a:pt x="1334084" y="500216"/>
                </a:lnTo>
                <a:cubicBezTo>
                  <a:pt x="1326784" y="508086"/>
                  <a:pt x="1319973" y="515409"/>
                  <a:pt x="1315007" y="520834"/>
                </a:cubicBezTo>
                <a:cubicBezTo>
                  <a:pt x="1300110" y="537105"/>
                  <a:pt x="1287670" y="544625"/>
                  <a:pt x="1272969" y="561148"/>
                </a:cubicBezTo>
                <a:close/>
                <a:moveTo>
                  <a:pt x="909849" y="1711566"/>
                </a:moveTo>
                <a:lnTo>
                  <a:pt x="907408" y="1726046"/>
                </a:lnTo>
                <a:lnTo>
                  <a:pt x="905838" y="1734798"/>
                </a:lnTo>
                <a:lnTo>
                  <a:pt x="912527" y="1727562"/>
                </a:lnTo>
                <a:lnTo>
                  <a:pt x="914314" y="1717956"/>
                </a:lnTo>
                <a:lnTo>
                  <a:pt x="911548" y="1710694"/>
                </a:lnTo>
                <a:close/>
                <a:moveTo>
                  <a:pt x="773304" y="2143840"/>
                </a:moveTo>
                <a:lnTo>
                  <a:pt x="772688" y="2148830"/>
                </a:lnTo>
                <a:lnTo>
                  <a:pt x="773000" y="2150127"/>
                </a:lnTo>
                <a:close/>
                <a:moveTo>
                  <a:pt x="980929" y="1484327"/>
                </a:moveTo>
                <a:lnTo>
                  <a:pt x="986478" y="1505849"/>
                </a:lnTo>
                <a:lnTo>
                  <a:pt x="990663" y="1521984"/>
                </a:lnTo>
                <a:lnTo>
                  <a:pt x="1015282" y="1503939"/>
                </a:lnTo>
                <a:lnTo>
                  <a:pt x="1018484" y="1502086"/>
                </a:lnTo>
                <a:lnTo>
                  <a:pt x="1019293" y="1495061"/>
                </a:lnTo>
                <a:lnTo>
                  <a:pt x="1023381" y="1473083"/>
                </a:lnTo>
                <a:lnTo>
                  <a:pt x="1020614" y="1465820"/>
                </a:lnTo>
                <a:lnTo>
                  <a:pt x="1004960" y="1473848"/>
                </a:lnTo>
                <a:close/>
                <a:moveTo>
                  <a:pt x="571097" y="2785068"/>
                </a:moveTo>
                <a:lnTo>
                  <a:pt x="571305" y="2785894"/>
                </a:lnTo>
                <a:lnTo>
                  <a:pt x="572610" y="2785855"/>
                </a:lnTo>
                <a:lnTo>
                  <a:pt x="572447" y="2784406"/>
                </a:lnTo>
                <a:close/>
                <a:moveTo>
                  <a:pt x="616312" y="2638903"/>
                </a:moveTo>
                <a:lnTo>
                  <a:pt x="618866" y="2661729"/>
                </a:lnTo>
                <a:lnTo>
                  <a:pt x="623282" y="2662502"/>
                </a:lnTo>
                <a:lnTo>
                  <a:pt x="629702" y="2644839"/>
                </a:lnTo>
                <a:lnTo>
                  <a:pt x="627386" y="2644075"/>
                </a:lnTo>
                <a:close/>
                <a:moveTo>
                  <a:pt x="741974" y="2238869"/>
                </a:moveTo>
                <a:lnTo>
                  <a:pt x="740177" y="2253430"/>
                </a:lnTo>
                <a:lnTo>
                  <a:pt x="736865" y="2265018"/>
                </a:lnTo>
                <a:lnTo>
                  <a:pt x="742576" y="2261711"/>
                </a:lnTo>
                <a:lnTo>
                  <a:pt x="745760" y="2244599"/>
                </a:lnTo>
                <a:lnTo>
                  <a:pt x="745911" y="2241340"/>
                </a:lnTo>
                <a:lnTo>
                  <a:pt x="744880" y="2238635"/>
                </a:lnTo>
                <a:close/>
                <a:moveTo>
                  <a:pt x="658468" y="2503829"/>
                </a:moveTo>
                <a:lnTo>
                  <a:pt x="667867" y="2520134"/>
                </a:lnTo>
                <a:lnTo>
                  <a:pt x="669054" y="2520099"/>
                </a:lnTo>
                <a:lnTo>
                  <a:pt x="662709" y="2500577"/>
                </a:lnTo>
                <a:close/>
                <a:moveTo>
                  <a:pt x="1088444" y="1138833"/>
                </a:moveTo>
                <a:lnTo>
                  <a:pt x="1088427" y="1140150"/>
                </a:lnTo>
                <a:lnTo>
                  <a:pt x="1094946" y="1141783"/>
                </a:lnTo>
                <a:lnTo>
                  <a:pt x="1094911" y="1141468"/>
                </a:lnTo>
                <a:close/>
                <a:moveTo>
                  <a:pt x="1214904" y="733933"/>
                </a:moveTo>
                <a:lnTo>
                  <a:pt x="1233795" y="732427"/>
                </a:lnTo>
                <a:lnTo>
                  <a:pt x="1226581" y="715880"/>
                </a:lnTo>
                <a:lnTo>
                  <a:pt x="1220738" y="724661"/>
                </a:lnTo>
                <a:lnTo>
                  <a:pt x="1219671" y="729248"/>
                </a:lnTo>
                <a:close/>
                <a:moveTo>
                  <a:pt x="631098" y="2586681"/>
                </a:moveTo>
                <a:lnTo>
                  <a:pt x="631158" y="2586914"/>
                </a:lnTo>
                <a:lnTo>
                  <a:pt x="636384" y="2586833"/>
                </a:lnTo>
                <a:cubicBezTo>
                  <a:pt x="642576" y="2589712"/>
                  <a:pt x="646372" y="2594778"/>
                  <a:pt x="643997" y="2599617"/>
                </a:cubicBezTo>
                <a:lnTo>
                  <a:pt x="636343" y="2606988"/>
                </a:lnTo>
                <a:lnTo>
                  <a:pt x="639308" y="2618415"/>
                </a:lnTo>
                <a:lnTo>
                  <a:pt x="641222" y="2613148"/>
                </a:lnTo>
                <a:lnTo>
                  <a:pt x="662983" y="2563832"/>
                </a:lnTo>
                <a:lnTo>
                  <a:pt x="658725" y="2566016"/>
                </a:lnTo>
                <a:lnTo>
                  <a:pt x="654943" y="2574454"/>
                </a:lnTo>
                <a:cubicBezTo>
                  <a:pt x="652693" y="2576889"/>
                  <a:pt x="648739" y="2579369"/>
                  <a:pt x="644086" y="2581629"/>
                </a:cubicBezTo>
                <a:close/>
                <a:moveTo>
                  <a:pt x="719512" y="2302465"/>
                </a:moveTo>
                <a:lnTo>
                  <a:pt x="719591" y="2303077"/>
                </a:lnTo>
                <a:lnTo>
                  <a:pt x="719693" y="2303148"/>
                </a:lnTo>
                <a:lnTo>
                  <a:pt x="719970" y="2302817"/>
                </a:lnTo>
                <a:lnTo>
                  <a:pt x="720009" y="2301968"/>
                </a:lnTo>
                <a:close/>
                <a:moveTo>
                  <a:pt x="1192202" y="800433"/>
                </a:moveTo>
                <a:lnTo>
                  <a:pt x="1197586" y="808899"/>
                </a:lnTo>
                <a:lnTo>
                  <a:pt x="1200127" y="811547"/>
                </a:lnTo>
                <a:lnTo>
                  <a:pt x="1201282" y="810838"/>
                </a:lnTo>
                <a:lnTo>
                  <a:pt x="1204051" y="804162"/>
                </a:lnTo>
                <a:lnTo>
                  <a:pt x="1202935" y="803655"/>
                </a:lnTo>
                <a:lnTo>
                  <a:pt x="1198033" y="799844"/>
                </a:lnTo>
                <a:lnTo>
                  <a:pt x="1196244" y="799512"/>
                </a:lnTo>
                <a:close/>
                <a:moveTo>
                  <a:pt x="954853" y="1552256"/>
                </a:moveTo>
                <a:lnTo>
                  <a:pt x="955996" y="1552238"/>
                </a:lnTo>
                <a:lnTo>
                  <a:pt x="959208" y="1548886"/>
                </a:lnTo>
                <a:lnTo>
                  <a:pt x="960492" y="1547686"/>
                </a:lnTo>
                <a:lnTo>
                  <a:pt x="957775" y="1544609"/>
                </a:lnTo>
                <a:close/>
                <a:moveTo>
                  <a:pt x="452993" y="3144959"/>
                </a:moveTo>
                <a:lnTo>
                  <a:pt x="456569" y="3158745"/>
                </a:lnTo>
                <a:lnTo>
                  <a:pt x="463196" y="3184478"/>
                </a:lnTo>
                <a:lnTo>
                  <a:pt x="463559" y="3178175"/>
                </a:lnTo>
                <a:lnTo>
                  <a:pt x="466027" y="3148145"/>
                </a:lnTo>
                <a:lnTo>
                  <a:pt x="462236" y="3147439"/>
                </a:lnTo>
                <a:close/>
                <a:moveTo>
                  <a:pt x="1062626" y="1206179"/>
                </a:moveTo>
                <a:lnTo>
                  <a:pt x="1062793" y="1206743"/>
                </a:lnTo>
                <a:lnTo>
                  <a:pt x="1062832" y="1205720"/>
                </a:lnTo>
                <a:close/>
                <a:moveTo>
                  <a:pt x="671973" y="2445993"/>
                </a:moveTo>
                <a:lnTo>
                  <a:pt x="674767" y="2448110"/>
                </a:lnTo>
                <a:lnTo>
                  <a:pt x="683916" y="2441404"/>
                </a:lnTo>
                <a:lnTo>
                  <a:pt x="686450" y="2439937"/>
                </a:lnTo>
                <a:lnTo>
                  <a:pt x="684938" y="2435284"/>
                </a:lnTo>
                <a:lnTo>
                  <a:pt x="679689" y="2438060"/>
                </a:lnTo>
                <a:close/>
                <a:moveTo>
                  <a:pt x="917986" y="1663287"/>
                </a:moveTo>
                <a:lnTo>
                  <a:pt x="915989" y="1675139"/>
                </a:lnTo>
                <a:lnTo>
                  <a:pt x="918111" y="1676747"/>
                </a:lnTo>
                <a:lnTo>
                  <a:pt x="919353" y="1677440"/>
                </a:lnTo>
                <a:lnTo>
                  <a:pt x="933697" y="1660281"/>
                </a:lnTo>
                <a:lnTo>
                  <a:pt x="934668" y="1659431"/>
                </a:lnTo>
                <a:lnTo>
                  <a:pt x="937704" y="1653910"/>
                </a:lnTo>
                <a:lnTo>
                  <a:pt x="935748" y="1654607"/>
                </a:lnTo>
                <a:lnTo>
                  <a:pt x="935160" y="1654090"/>
                </a:lnTo>
                <a:lnTo>
                  <a:pt x="918217" y="1663051"/>
                </a:lnTo>
                <a:close/>
                <a:moveTo>
                  <a:pt x="614771" y="2625631"/>
                </a:moveTo>
                <a:lnTo>
                  <a:pt x="615217" y="2629439"/>
                </a:lnTo>
                <a:lnTo>
                  <a:pt x="625860" y="2634734"/>
                </a:lnTo>
                <a:lnTo>
                  <a:pt x="632257" y="2637810"/>
                </a:lnTo>
                <a:lnTo>
                  <a:pt x="634347" y="2632060"/>
                </a:lnTo>
                <a:lnTo>
                  <a:pt x="628972" y="2614086"/>
                </a:lnTo>
                <a:lnTo>
                  <a:pt x="622274" y="2620540"/>
                </a:lnTo>
                <a:close/>
                <a:moveTo>
                  <a:pt x="718541" y="2294910"/>
                </a:moveTo>
                <a:lnTo>
                  <a:pt x="718935" y="2297980"/>
                </a:lnTo>
                <a:lnTo>
                  <a:pt x="719909" y="2296798"/>
                </a:lnTo>
                <a:lnTo>
                  <a:pt x="720268" y="2296374"/>
                </a:lnTo>
                <a:lnTo>
                  <a:pt x="720389" y="2293761"/>
                </a:lnTo>
                <a:lnTo>
                  <a:pt x="720124" y="2293753"/>
                </a:lnTo>
                <a:close/>
                <a:moveTo>
                  <a:pt x="667149" y="2453427"/>
                </a:moveTo>
                <a:lnTo>
                  <a:pt x="667338" y="2453556"/>
                </a:lnTo>
                <a:lnTo>
                  <a:pt x="668857" y="2452442"/>
                </a:lnTo>
                <a:lnTo>
                  <a:pt x="667937" y="2451785"/>
                </a:lnTo>
                <a:close/>
                <a:moveTo>
                  <a:pt x="746311" y="2201311"/>
                </a:moveTo>
                <a:lnTo>
                  <a:pt x="748269" y="2205198"/>
                </a:lnTo>
                <a:lnTo>
                  <a:pt x="752199" y="2200497"/>
                </a:lnTo>
                <a:lnTo>
                  <a:pt x="752338" y="2197517"/>
                </a:lnTo>
                <a:close/>
                <a:moveTo>
                  <a:pt x="581822" y="2721798"/>
                </a:moveTo>
                <a:lnTo>
                  <a:pt x="582958" y="2731515"/>
                </a:lnTo>
                <a:lnTo>
                  <a:pt x="587155" y="2735560"/>
                </a:lnTo>
                <a:lnTo>
                  <a:pt x="599256" y="2722081"/>
                </a:lnTo>
                <a:lnTo>
                  <a:pt x="603073" y="2718096"/>
                </a:lnTo>
                <a:lnTo>
                  <a:pt x="607398" y="2706195"/>
                </a:lnTo>
                <a:lnTo>
                  <a:pt x="607318" y="2705482"/>
                </a:lnTo>
                <a:lnTo>
                  <a:pt x="586887" y="2718508"/>
                </a:lnTo>
                <a:close/>
                <a:moveTo>
                  <a:pt x="1227803" y="670085"/>
                </a:moveTo>
                <a:lnTo>
                  <a:pt x="1228188" y="671522"/>
                </a:lnTo>
                <a:lnTo>
                  <a:pt x="1234200" y="668482"/>
                </a:lnTo>
                <a:close/>
                <a:moveTo>
                  <a:pt x="1201130" y="754228"/>
                </a:moveTo>
                <a:lnTo>
                  <a:pt x="1216862" y="761644"/>
                </a:lnTo>
                <a:lnTo>
                  <a:pt x="1224910" y="748613"/>
                </a:lnTo>
                <a:lnTo>
                  <a:pt x="1227967" y="744713"/>
                </a:lnTo>
                <a:lnTo>
                  <a:pt x="1207385" y="744797"/>
                </a:lnTo>
                <a:close/>
                <a:moveTo>
                  <a:pt x="922634" y="1636373"/>
                </a:moveTo>
                <a:lnTo>
                  <a:pt x="921114" y="1645161"/>
                </a:lnTo>
                <a:lnTo>
                  <a:pt x="926024" y="1643774"/>
                </a:lnTo>
                <a:close/>
                <a:moveTo>
                  <a:pt x="930668" y="1609499"/>
                </a:moveTo>
                <a:lnTo>
                  <a:pt x="939822" y="1630246"/>
                </a:lnTo>
                <a:lnTo>
                  <a:pt x="940392" y="1639712"/>
                </a:lnTo>
                <a:lnTo>
                  <a:pt x="945255" y="1638336"/>
                </a:lnTo>
                <a:lnTo>
                  <a:pt x="947381" y="1637248"/>
                </a:lnTo>
                <a:lnTo>
                  <a:pt x="948308" y="1635864"/>
                </a:lnTo>
                <a:lnTo>
                  <a:pt x="940819" y="1607688"/>
                </a:lnTo>
                <a:lnTo>
                  <a:pt x="939799" y="1603081"/>
                </a:lnTo>
                <a:lnTo>
                  <a:pt x="939669" y="1603174"/>
                </a:lnTo>
                <a:lnTo>
                  <a:pt x="930921" y="1608754"/>
                </a:lnTo>
                <a:close/>
                <a:moveTo>
                  <a:pt x="895772" y="1718775"/>
                </a:moveTo>
                <a:lnTo>
                  <a:pt x="901193" y="1739825"/>
                </a:lnTo>
                <a:lnTo>
                  <a:pt x="902122" y="1738819"/>
                </a:lnTo>
                <a:lnTo>
                  <a:pt x="902269" y="1736287"/>
                </a:lnTo>
                <a:lnTo>
                  <a:pt x="904056" y="1714536"/>
                </a:lnTo>
                <a:lnTo>
                  <a:pt x="895892" y="1718722"/>
                </a:lnTo>
                <a:close/>
                <a:moveTo>
                  <a:pt x="644755" y="2513942"/>
                </a:moveTo>
                <a:lnTo>
                  <a:pt x="648510" y="2520708"/>
                </a:lnTo>
                <a:lnTo>
                  <a:pt x="652269" y="2520596"/>
                </a:lnTo>
                <a:lnTo>
                  <a:pt x="648057" y="2511516"/>
                </a:lnTo>
                <a:close/>
                <a:moveTo>
                  <a:pt x="653972" y="2480941"/>
                </a:moveTo>
                <a:lnTo>
                  <a:pt x="654010" y="2480960"/>
                </a:lnTo>
                <a:lnTo>
                  <a:pt x="653984" y="2480933"/>
                </a:lnTo>
                <a:close/>
                <a:moveTo>
                  <a:pt x="1247637" y="595738"/>
                </a:moveTo>
                <a:lnTo>
                  <a:pt x="1251134" y="608312"/>
                </a:lnTo>
                <a:lnTo>
                  <a:pt x="1253987" y="615416"/>
                </a:lnTo>
                <a:lnTo>
                  <a:pt x="1253743" y="612578"/>
                </a:lnTo>
                <a:cubicBezTo>
                  <a:pt x="1253766" y="609241"/>
                  <a:pt x="1256864" y="617363"/>
                  <a:pt x="1261226" y="630381"/>
                </a:cubicBezTo>
                <a:lnTo>
                  <a:pt x="1264267" y="639902"/>
                </a:lnTo>
                <a:lnTo>
                  <a:pt x="1265491" y="642497"/>
                </a:lnTo>
                <a:lnTo>
                  <a:pt x="1287850" y="618280"/>
                </a:lnTo>
                <a:lnTo>
                  <a:pt x="1295564" y="611771"/>
                </a:lnTo>
                <a:lnTo>
                  <a:pt x="1294091" y="609401"/>
                </a:lnTo>
                <a:lnTo>
                  <a:pt x="1292820" y="607647"/>
                </a:lnTo>
                <a:lnTo>
                  <a:pt x="1289091" y="610534"/>
                </a:lnTo>
                <a:lnTo>
                  <a:pt x="1290281" y="604146"/>
                </a:lnTo>
                <a:lnTo>
                  <a:pt x="1271403" y="578094"/>
                </a:lnTo>
                <a:lnTo>
                  <a:pt x="1264155" y="572530"/>
                </a:lnTo>
                <a:lnTo>
                  <a:pt x="1257340" y="581330"/>
                </a:lnTo>
                <a:close/>
                <a:moveTo>
                  <a:pt x="472545" y="3056122"/>
                </a:moveTo>
                <a:lnTo>
                  <a:pt x="470979" y="3065412"/>
                </a:lnTo>
                <a:lnTo>
                  <a:pt x="471758" y="3066239"/>
                </a:lnTo>
                <a:lnTo>
                  <a:pt x="475505" y="3070600"/>
                </a:lnTo>
                <a:lnTo>
                  <a:pt x="477009" y="3062514"/>
                </a:lnTo>
                <a:lnTo>
                  <a:pt x="474242" y="3055252"/>
                </a:lnTo>
                <a:close/>
                <a:moveTo>
                  <a:pt x="586428" y="2691039"/>
                </a:moveTo>
                <a:lnTo>
                  <a:pt x="585393" y="2697035"/>
                </a:lnTo>
                <a:lnTo>
                  <a:pt x="584732" y="2700953"/>
                </a:lnTo>
                <a:lnTo>
                  <a:pt x="598342" y="2690976"/>
                </a:lnTo>
                <a:lnTo>
                  <a:pt x="605231" y="2686988"/>
                </a:lnTo>
                <a:lnTo>
                  <a:pt x="605145" y="2686234"/>
                </a:lnTo>
                <a:lnTo>
                  <a:pt x="600110" y="2684326"/>
                </a:lnTo>
                <a:close/>
                <a:moveTo>
                  <a:pt x="1098521" y="1063017"/>
                </a:moveTo>
                <a:lnTo>
                  <a:pt x="1100739" y="1091981"/>
                </a:lnTo>
                <a:lnTo>
                  <a:pt x="1101104" y="1093612"/>
                </a:lnTo>
                <a:lnTo>
                  <a:pt x="1110779" y="1092200"/>
                </a:lnTo>
                <a:lnTo>
                  <a:pt x="1115948" y="1092078"/>
                </a:lnTo>
                <a:lnTo>
                  <a:pt x="1121907" y="1080340"/>
                </a:lnTo>
                <a:lnTo>
                  <a:pt x="1117716" y="1077386"/>
                </a:lnTo>
                <a:lnTo>
                  <a:pt x="1100378" y="1063271"/>
                </a:lnTo>
                <a:close/>
                <a:moveTo>
                  <a:pt x="946423" y="1543283"/>
                </a:moveTo>
                <a:lnTo>
                  <a:pt x="946434" y="1543427"/>
                </a:lnTo>
                <a:lnTo>
                  <a:pt x="946534" y="1543276"/>
                </a:lnTo>
                <a:close/>
                <a:moveTo>
                  <a:pt x="1074759" y="1133257"/>
                </a:moveTo>
                <a:lnTo>
                  <a:pt x="1074613" y="1136687"/>
                </a:lnTo>
                <a:lnTo>
                  <a:pt x="1075151" y="1136823"/>
                </a:lnTo>
                <a:lnTo>
                  <a:pt x="1075861" y="1133708"/>
                </a:lnTo>
                <a:close/>
                <a:moveTo>
                  <a:pt x="680464" y="2384022"/>
                </a:moveTo>
                <a:lnTo>
                  <a:pt x="682526" y="2385643"/>
                </a:lnTo>
                <a:lnTo>
                  <a:pt x="681731" y="2383557"/>
                </a:lnTo>
                <a:close/>
                <a:moveTo>
                  <a:pt x="895886" y="1699862"/>
                </a:moveTo>
                <a:lnTo>
                  <a:pt x="897464" y="1700651"/>
                </a:lnTo>
                <a:lnTo>
                  <a:pt x="902459" y="1695689"/>
                </a:lnTo>
                <a:lnTo>
                  <a:pt x="901172" y="1694256"/>
                </a:lnTo>
                <a:lnTo>
                  <a:pt x="899325" y="1692189"/>
                </a:lnTo>
                <a:close/>
                <a:moveTo>
                  <a:pt x="597897" y="2644296"/>
                </a:moveTo>
                <a:lnTo>
                  <a:pt x="603109" y="2656109"/>
                </a:lnTo>
                <a:lnTo>
                  <a:pt x="602771" y="2633775"/>
                </a:lnTo>
                <a:lnTo>
                  <a:pt x="601059" y="2634936"/>
                </a:lnTo>
                <a:close/>
                <a:moveTo>
                  <a:pt x="636729" y="2520923"/>
                </a:moveTo>
                <a:lnTo>
                  <a:pt x="638286" y="2521009"/>
                </a:lnTo>
                <a:lnTo>
                  <a:pt x="641013" y="2520929"/>
                </a:lnTo>
                <a:lnTo>
                  <a:pt x="639810" y="2517810"/>
                </a:lnTo>
                <a:close/>
                <a:moveTo>
                  <a:pt x="1185515" y="777777"/>
                </a:moveTo>
                <a:lnTo>
                  <a:pt x="1191028" y="784330"/>
                </a:lnTo>
                <a:lnTo>
                  <a:pt x="1214277" y="779072"/>
                </a:lnTo>
                <a:lnTo>
                  <a:pt x="1222430" y="774950"/>
                </a:lnTo>
                <a:lnTo>
                  <a:pt x="1216832" y="771982"/>
                </a:lnTo>
                <a:lnTo>
                  <a:pt x="1211687" y="775967"/>
                </a:lnTo>
                <a:lnTo>
                  <a:pt x="1212826" y="769858"/>
                </a:lnTo>
                <a:lnTo>
                  <a:pt x="1196502" y="761209"/>
                </a:lnTo>
                <a:lnTo>
                  <a:pt x="1186065" y="776951"/>
                </a:lnTo>
                <a:close/>
                <a:moveTo>
                  <a:pt x="646992" y="2486202"/>
                </a:moveTo>
                <a:lnTo>
                  <a:pt x="652375" y="2493368"/>
                </a:lnTo>
                <a:lnTo>
                  <a:pt x="656039" y="2489287"/>
                </a:lnTo>
                <a:lnTo>
                  <a:pt x="647750" y="2486556"/>
                </a:lnTo>
                <a:close/>
                <a:moveTo>
                  <a:pt x="421384" y="3201283"/>
                </a:moveTo>
                <a:lnTo>
                  <a:pt x="431660" y="3217353"/>
                </a:lnTo>
                <a:cubicBezTo>
                  <a:pt x="451984" y="3250901"/>
                  <a:pt x="464684" y="3301071"/>
                  <a:pt x="483698" y="3334977"/>
                </a:cubicBezTo>
                <a:lnTo>
                  <a:pt x="496745" y="3351416"/>
                </a:lnTo>
                <a:lnTo>
                  <a:pt x="495499" y="3320431"/>
                </a:lnTo>
                <a:lnTo>
                  <a:pt x="494792" y="3292394"/>
                </a:lnTo>
                <a:lnTo>
                  <a:pt x="448616" y="3237833"/>
                </a:lnTo>
                <a:close/>
                <a:moveTo>
                  <a:pt x="465585" y="3059691"/>
                </a:moveTo>
                <a:lnTo>
                  <a:pt x="466613" y="3060781"/>
                </a:lnTo>
                <a:lnTo>
                  <a:pt x="466752" y="3059093"/>
                </a:lnTo>
                <a:close/>
                <a:moveTo>
                  <a:pt x="685953" y="2358661"/>
                </a:moveTo>
                <a:lnTo>
                  <a:pt x="686493" y="2359597"/>
                </a:lnTo>
                <a:lnTo>
                  <a:pt x="686761" y="2359298"/>
                </a:lnTo>
                <a:lnTo>
                  <a:pt x="688754" y="2357218"/>
                </a:lnTo>
                <a:lnTo>
                  <a:pt x="688784" y="2356599"/>
                </a:lnTo>
                <a:lnTo>
                  <a:pt x="688558" y="2356233"/>
                </a:lnTo>
                <a:close/>
                <a:moveTo>
                  <a:pt x="891955" y="1704045"/>
                </a:moveTo>
                <a:lnTo>
                  <a:pt x="892383" y="1705698"/>
                </a:lnTo>
                <a:lnTo>
                  <a:pt x="894321" y="1703773"/>
                </a:lnTo>
                <a:lnTo>
                  <a:pt x="892930" y="1703400"/>
                </a:lnTo>
                <a:close/>
                <a:moveTo>
                  <a:pt x="1181566" y="783706"/>
                </a:moveTo>
                <a:lnTo>
                  <a:pt x="1183102" y="786120"/>
                </a:lnTo>
                <a:lnTo>
                  <a:pt x="1183714" y="785983"/>
                </a:lnTo>
                <a:lnTo>
                  <a:pt x="1181935" y="783152"/>
                </a:lnTo>
                <a:close/>
                <a:moveTo>
                  <a:pt x="1190953" y="749531"/>
                </a:moveTo>
                <a:lnTo>
                  <a:pt x="1193279" y="750579"/>
                </a:lnTo>
                <a:lnTo>
                  <a:pt x="1194949" y="747782"/>
                </a:lnTo>
                <a:close/>
                <a:moveTo>
                  <a:pt x="657199" y="2443822"/>
                </a:moveTo>
                <a:lnTo>
                  <a:pt x="656877" y="2446428"/>
                </a:lnTo>
                <a:lnTo>
                  <a:pt x="657769" y="2447036"/>
                </a:lnTo>
                <a:lnTo>
                  <a:pt x="658897" y="2445336"/>
                </a:lnTo>
                <a:lnTo>
                  <a:pt x="657899" y="2444625"/>
                </a:lnTo>
                <a:close/>
                <a:moveTo>
                  <a:pt x="715001" y="2259671"/>
                </a:moveTo>
                <a:lnTo>
                  <a:pt x="716465" y="2268328"/>
                </a:lnTo>
                <a:lnTo>
                  <a:pt x="716719" y="2274357"/>
                </a:lnTo>
                <a:lnTo>
                  <a:pt x="718527" y="2275637"/>
                </a:lnTo>
                <a:lnTo>
                  <a:pt x="722834" y="2273142"/>
                </a:lnTo>
                <a:lnTo>
                  <a:pt x="728594" y="2246310"/>
                </a:lnTo>
                <a:lnTo>
                  <a:pt x="723806" y="2251100"/>
                </a:lnTo>
                <a:close/>
                <a:moveTo>
                  <a:pt x="494869" y="2957467"/>
                </a:moveTo>
                <a:lnTo>
                  <a:pt x="497112" y="2962550"/>
                </a:lnTo>
                <a:lnTo>
                  <a:pt x="497795" y="2958135"/>
                </a:lnTo>
                <a:lnTo>
                  <a:pt x="497467" y="2958208"/>
                </a:lnTo>
                <a:close/>
                <a:moveTo>
                  <a:pt x="798288" y="1993984"/>
                </a:moveTo>
                <a:lnTo>
                  <a:pt x="800475" y="1998941"/>
                </a:lnTo>
                <a:lnTo>
                  <a:pt x="819984" y="1998625"/>
                </a:lnTo>
                <a:lnTo>
                  <a:pt x="820316" y="1994783"/>
                </a:lnTo>
                <a:lnTo>
                  <a:pt x="821878" y="1985342"/>
                </a:lnTo>
                <a:lnTo>
                  <a:pt x="808507" y="1990252"/>
                </a:lnTo>
                <a:close/>
                <a:moveTo>
                  <a:pt x="1054400" y="1178610"/>
                </a:moveTo>
                <a:lnTo>
                  <a:pt x="1055658" y="1182804"/>
                </a:lnTo>
                <a:lnTo>
                  <a:pt x="1056481" y="1181478"/>
                </a:lnTo>
                <a:lnTo>
                  <a:pt x="1057715" y="1179048"/>
                </a:lnTo>
                <a:close/>
                <a:moveTo>
                  <a:pt x="485329" y="2980931"/>
                </a:moveTo>
                <a:lnTo>
                  <a:pt x="483810" y="2989717"/>
                </a:lnTo>
                <a:lnTo>
                  <a:pt x="488719" y="2988330"/>
                </a:lnTo>
                <a:close/>
                <a:moveTo>
                  <a:pt x="493364" y="2954054"/>
                </a:moveTo>
                <a:lnTo>
                  <a:pt x="493671" y="2954749"/>
                </a:lnTo>
                <a:lnTo>
                  <a:pt x="496259" y="2951626"/>
                </a:lnTo>
                <a:lnTo>
                  <a:pt x="493616" y="2953311"/>
                </a:lnTo>
                <a:close/>
                <a:moveTo>
                  <a:pt x="817094" y="1924550"/>
                </a:moveTo>
                <a:lnTo>
                  <a:pt x="831397" y="1924329"/>
                </a:lnTo>
                <a:cubicBezTo>
                  <a:pt x="834492" y="1925770"/>
                  <a:pt x="836989" y="1927756"/>
                  <a:pt x="838415" y="1929987"/>
                </a:cubicBezTo>
                <a:lnTo>
                  <a:pt x="838509" y="1931115"/>
                </a:lnTo>
                <a:lnTo>
                  <a:pt x="850866" y="1909602"/>
                </a:lnTo>
                <a:lnTo>
                  <a:pt x="843301" y="1906844"/>
                </a:lnTo>
                <a:lnTo>
                  <a:pt x="825889" y="1901012"/>
                </a:lnTo>
                <a:lnTo>
                  <a:pt x="823494" y="1907803"/>
                </a:lnTo>
                <a:close/>
                <a:moveTo>
                  <a:pt x="682225" y="2352195"/>
                </a:moveTo>
                <a:lnTo>
                  <a:pt x="685014" y="2357030"/>
                </a:lnTo>
                <a:lnTo>
                  <a:pt x="687296" y="2354194"/>
                </a:lnTo>
                <a:lnTo>
                  <a:pt x="684683" y="2349973"/>
                </a:lnTo>
                <a:lnTo>
                  <a:pt x="682749" y="2350816"/>
                </a:lnTo>
                <a:close/>
                <a:moveTo>
                  <a:pt x="1209778" y="676210"/>
                </a:moveTo>
                <a:lnTo>
                  <a:pt x="1213015" y="675479"/>
                </a:lnTo>
                <a:lnTo>
                  <a:pt x="1212578" y="674088"/>
                </a:lnTo>
                <a:close/>
                <a:moveTo>
                  <a:pt x="712380" y="2254377"/>
                </a:moveTo>
                <a:lnTo>
                  <a:pt x="714531" y="2256887"/>
                </a:lnTo>
                <a:lnTo>
                  <a:pt x="714650" y="2257595"/>
                </a:lnTo>
                <a:lnTo>
                  <a:pt x="721398" y="2249396"/>
                </a:lnTo>
                <a:lnTo>
                  <a:pt x="717889" y="2251605"/>
                </a:lnTo>
                <a:close/>
                <a:moveTo>
                  <a:pt x="1096508" y="1033731"/>
                </a:moveTo>
                <a:lnTo>
                  <a:pt x="1096527" y="1033888"/>
                </a:lnTo>
                <a:lnTo>
                  <a:pt x="1097236" y="1044242"/>
                </a:lnTo>
                <a:lnTo>
                  <a:pt x="1097768" y="1044819"/>
                </a:lnTo>
                <a:lnTo>
                  <a:pt x="1120366" y="1046718"/>
                </a:lnTo>
                <a:lnTo>
                  <a:pt x="1128950" y="1050751"/>
                </a:lnTo>
                <a:lnTo>
                  <a:pt x="1130071" y="1045823"/>
                </a:lnTo>
                <a:lnTo>
                  <a:pt x="1130134" y="1043435"/>
                </a:lnTo>
                <a:lnTo>
                  <a:pt x="1129362" y="1041959"/>
                </a:lnTo>
                <a:lnTo>
                  <a:pt x="1101041" y="1035041"/>
                </a:lnTo>
                <a:close/>
                <a:moveTo>
                  <a:pt x="668302" y="2393022"/>
                </a:moveTo>
                <a:lnTo>
                  <a:pt x="671611" y="2391493"/>
                </a:lnTo>
                <a:lnTo>
                  <a:pt x="671505" y="2391136"/>
                </a:lnTo>
                <a:lnTo>
                  <a:pt x="670762" y="2390526"/>
                </a:lnTo>
                <a:close/>
                <a:moveTo>
                  <a:pt x="665164" y="2402443"/>
                </a:moveTo>
                <a:lnTo>
                  <a:pt x="666694" y="2401657"/>
                </a:lnTo>
                <a:lnTo>
                  <a:pt x="668411" y="2399952"/>
                </a:lnTo>
                <a:close/>
                <a:moveTo>
                  <a:pt x="1218769" y="639173"/>
                </a:moveTo>
                <a:lnTo>
                  <a:pt x="1222605" y="651390"/>
                </a:lnTo>
                <a:lnTo>
                  <a:pt x="1232497" y="651198"/>
                </a:lnTo>
                <a:cubicBezTo>
                  <a:pt x="1237072" y="652132"/>
                  <a:pt x="1241982" y="654210"/>
                  <a:pt x="1247419" y="657799"/>
                </a:cubicBezTo>
                <a:lnTo>
                  <a:pt x="1250259" y="660361"/>
                </a:lnTo>
                <a:lnTo>
                  <a:pt x="1250890" y="660041"/>
                </a:lnTo>
                <a:lnTo>
                  <a:pt x="1256651" y="652073"/>
                </a:lnTo>
                <a:lnTo>
                  <a:pt x="1257855" y="650768"/>
                </a:lnTo>
                <a:lnTo>
                  <a:pt x="1246674" y="627770"/>
                </a:lnTo>
                <a:lnTo>
                  <a:pt x="1238613" y="609280"/>
                </a:lnTo>
                <a:lnTo>
                  <a:pt x="1231986" y="619240"/>
                </a:lnTo>
                <a:close/>
                <a:moveTo>
                  <a:pt x="619725" y="2538218"/>
                </a:moveTo>
                <a:lnTo>
                  <a:pt x="622671" y="2553599"/>
                </a:lnTo>
                <a:lnTo>
                  <a:pt x="624723" y="2561719"/>
                </a:lnTo>
                <a:lnTo>
                  <a:pt x="627043" y="2558258"/>
                </a:lnTo>
                <a:cubicBezTo>
                  <a:pt x="630938" y="2552922"/>
                  <a:pt x="633838" y="2549370"/>
                  <a:pt x="634952" y="2548265"/>
                </a:cubicBezTo>
                <a:cubicBezTo>
                  <a:pt x="636067" y="2547160"/>
                  <a:pt x="635722" y="2549266"/>
                  <a:pt x="634461" y="2553350"/>
                </a:cubicBezTo>
                <a:lnTo>
                  <a:pt x="629334" y="2567887"/>
                </a:lnTo>
                <a:lnTo>
                  <a:pt x="636942" y="2563988"/>
                </a:lnTo>
                <a:lnTo>
                  <a:pt x="652374" y="2550378"/>
                </a:lnTo>
                <a:lnTo>
                  <a:pt x="657492" y="2542668"/>
                </a:lnTo>
                <a:lnTo>
                  <a:pt x="656495" y="2541957"/>
                </a:lnTo>
                <a:lnTo>
                  <a:pt x="652413" y="2537277"/>
                </a:lnTo>
                <a:lnTo>
                  <a:pt x="650719" y="2536609"/>
                </a:lnTo>
                <a:cubicBezTo>
                  <a:pt x="645848" y="2536303"/>
                  <a:pt x="639410" y="2536653"/>
                  <a:pt x="632769" y="2537167"/>
                </a:cubicBezTo>
                <a:close/>
                <a:moveTo>
                  <a:pt x="1181563" y="753293"/>
                </a:moveTo>
                <a:lnTo>
                  <a:pt x="1180714" y="761537"/>
                </a:lnTo>
                <a:lnTo>
                  <a:pt x="1182143" y="769587"/>
                </a:lnTo>
                <a:lnTo>
                  <a:pt x="1187800" y="759743"/>
                </a:lnTo>
                <a:lnTo>
                  <a:pt x="1189228" y="757355"/>
                </a:lnTo>
                <a:close/>
                <a:moveTo>
                  <a:pt x="1050711" y="1166338"/>
                </a:moveTo>
                <a:lnTo>
                  <a:pt x="1052261" y="1171472"/>
                </a:lnTo>
                <a:lnTo>
                  <a:pt x="1052547" y="1172423"/>
                </a:lnTo>
                <a:lnTo>
                  <a:pt x="1059101" y="1172374"/>
                </a:lnTo>
                <a:lnTo>
                  <a:pt x="1058388" y="1169090"/>
                </a:lnTo>
                <a:lnTo>
                  <a:pt x="1053501" y="1164285"/>
                </a:lnTo>
                <a:close/>
                <a:moveTo>
                  <a:pt x="784873" y="2008668"/>
                </a:moveTo>
                <a:lnTo>
                  <a:pt x="780404" y="2034531"/>
                </a:lnTo>
                <a:cubicBezTo>
                  <a:pt x="776985" y="2054853"/>
                  <a:pt x="772924" y="2079357"/>
                  <a:pt x="769648" y="2098341"/>
                </a:cubicBezTo>
                <a:lnTo>
                  <a:pt x="767513" y="2110250"/>
                </a:lnTo>
                <a:lnTo>
                  <a:pt x="771074" y="2108188"/>
                </a:lnTo>
                <a:lnTo>
                  <a:pt x="776242" y="2092354"/>
                </a:lnTo>
                <a:cubicBezTo>
                  <a:pt x="777099" y="2089955"/>
                  <a:pt x="777473" y="2091190"/>
                  <a:pt x="777506" y="2094701"/>
                </a:cubicBezTo>
                <a:lnTo>
                  <a:pt x="777013" y="2104750"/>
                </a:lnTo>
                <a:lnTo>
                  <a:pt x="797015" y="2093169"/>
                </a:lnTo>
                <a:lnTo>
                  <a:pt x="798791" y="2092298"/>
                </a:lnTo>
                <a:lnTo>
                  <a:pt x="799554" y="2076528"/>
                </a:lnTo>
                <a:cubicBezTo>
                  <a:pt x="800305" y="2066900"/>
                  <a:pt x="801090" y="2060309"/>
                  <a:pt x="801531" y="2058129"/>
                </a:cubicBezTo>
                <a:cubicBezTo>
                  <a:pt x="801862" y="2056493"/>
                  <a:pt x="802398" y="2057816"/>
                  <a:pt x="803076" y="2061250"/>
                </a:cubicBezTo>
                <a:lnTo>
                  <a:pt x="804894" y="2073263"/>
                </a:lnTo>
                <a:lnTo>
                  <a:pt x="804680" y="2059178"/>
                </a:lnTo>
                <a:cubicBezTo>
                  <a:pt x="805287" y="2030522"/>
                  <a:pt x="807546" y="2008518"/>
                  <a:pt x="808430" y="2004158"/>
                </a:cubicBezTo>
                <a:cubicBezTo>
                  <a:pt x="809752" y="1997617"/>
                  <a:pt x="814368" y="2038415"/>
                  <a:pt x="818114" y="2072264"/>
                </a:cubicBezTo>
                <a:lnTo>
                  <a:pt x="819235" y="2082275"/>
                </a:lnTo>
                <a:lnTo>
                  <a:pt x="828711" y="2077630"/>
                </a:lnTo>
                <a:cubicBezTo>
                  <a:pt x="837218" y="2073790"/>
                  <a:pt x="843206" y="2071393"/>
                  <a:pt x="845297" y="2070755"/>
                </a:cubicBezTo>
                <a:cubicBezTo>
                  <a:pt x="849480" y="2069480"/>
                  <a:pt x="836961" y="2079259"/>
                  <a:pt x="820441" y="2091543"/>
                </a:cubicBezTo>
                <a:lnTo>
                  <a:pt x="820285" y="2091657"/>
                </a:lnTo>
                <a:lnTo>
                  <a:pt x="820932" y="2097435"/>
                </a:lnTo>
                <a:lnTo>
                  <a:pt x="830678" y="2099141"/>
                </a:lnTo>
                <a:cubicBezTo>
                  <a:pt x="834989" y="2100935"/>
                  <a:pt x="839409" y="2103916"/>
                  <a:pt x="844060" y="2108479"/>
                </a:cubicBezTo>
                <a:lnTo>
                  <a:pt x="846553" y="2111799"/>
                </a:lnTo>
                <a:lnTo>
                  <a:pt x="854218" y="2104627"/>
                </a:lnTo>
                <a:cubicBezTo>
                  <a:pt x="865423" y="2094960"/>
                  <a:pt x="878248" y="2085792"/>
                  <a:pt x="891312" y="2077436"/>
                </a:cubicBezTo>
                <a:lnTo>
                  <a:pt x="928012" y="2056188"/>
                </a:lnTo>
                <a:lnTo>
                  <a:pt x="928569" y="2044180"/>
                </a:lnTo>
                <a:lnTo>
                  <a:pt x="914995" y="2048930"/>
                </a:lnTo>
                <a:cubicBezTo>
                  <a:pt x="908253" y="2050438"/>
                  <a:pt x="903324" y="2050561"/>
                  <a:pt x="903594" y="2048408"/>
                </a:cubicBezTo>
                <a:cubicBezTo>
                  <a:pt x="903865" y="2046254"/>
                  <a:pt x="911016" y="2040022"/>
                  <a:pt x="919768" y="2032629"/>
                </a:cubicBezTo>
                <a:lnTo>
                  <a:pt x="931849" y="2021975"/>
                </a:lnTo>
                <a:lnTo>
                  <a:pt x="931970" y="2021413"/>
                </a:lnTo>
                <a:lnTo>
                  <a:pt x="928442" y="2017176"/>
                </a:lnTo>
                <a:lnTo>
                  <a:pt x="918819" y="2014947"/>
                </a:lnTo>
                <a:lnTo>
                  <a:pt x="899069" y="2026090"/>
                </a:lnTo>
                <a:cubicBezTo>
                  <a:pt x="879504" y="2035896"/>
                  <a:pt x="865619" y="2029164"/>
                  <a:pt x="880624" y="2015800"/>
                </a:cubicBezTo>
                <a:lnTo>
                  <a:pt x="891285" y="2009585"/>
                </a:lnTo>
                <a:lnTo>
                  <a:pt x="865107" y="2007673"/>
                </a:lnTo>
                <a:cubicBezTo>
                  <a:pt x="854828" y="2006967"/>
                  <a:pt x="843493" y="2006206"/>
                  <a:pt x="832326" y="2005445"/>
                </a:cubicBezTo>
                <a:lnTo>
                  <a:pt x="802110" y="2003332"/>
                </a:lnTo>
                <a:lnTo>
                  <a:pt x="803414" y="2024966"/>
                </a:lnTo>
                <a:cubicBezTo>
                  <a:pt x="800901" y="2028780"/>
                  <a:pt x="795929" y="2028008"/>
                  <a:pt x="790014" y="2019887"/>
                </a:cubicBezTo>
                <a:close/>
                <a:moveTo>
                  <a:pt x="1239835" y="563484"/>
                </a:moveTo>
                <a:lnTo>
                  <a:pt x="1241393" y="569297"/>
                </a:lnTo>
                <a:lnTo>
                  <a:pt x="1244006" y="581241"/>
                </a:lnTo>
                <a:lnTo>
                  <a:pt x="1253458" y="566535"/>
                </a:lnTo>
                <a:lnTo>
                  <a:pt x="1254487" y="565111"/>
                </a:lnTo>
                <a:lnTo>
                  <a:pt x="1249283" y="561117"/>
                </a:lnTo>
                <a:close/>
                <a:moveTo>
                  <a:pt x="792909" y="1981793"/>
                </a:moveTo>
                <a:lnTo>
                  <a:pt x="795931" y="1988644"/>
                </a:lnTo>
                <a:lnTo>
                  <a:pt x="821665" y="1977386"/>
                </a:lnTo>
                <a:lnTo>
                  <a:pt x="823607" y="1976592"/>
                </a:lnTo>
                <a:lnTo>
                  <a:pt x="826301" y="1964560"/>
                </a:lnTo>
                <a:lnTo>
                  <a:pt x="834411" y="1941540"/>
                </a:lnTo>
                <a:lnTo>
                  <a:pt x="817285" y="1958036"/>
                </a:lnTo>
                <a:lnTo>
                  <a:pt x="796070" y="1972434"/>
                </a:lnTo>
                <a:close/>
                <a:moveTo>
                  <a:pt x="942741" y="1504624"/>
                </a:moveTo>
                <a:lnTo>
                  <a:pt x="944768" y="1522742"/>
                </a:lnTo>
                <a:lnTo>
                  <a:pt x="947823" y="1524449"/>
                </a:lnTo>
                <a:lnTo>
                  <a:pt x="954648" y="1525644"/>
                </a:lnTo>
                <a:lnTo>
                  <a:pt x="957172" y="1527406"/>
                </a:lnTo>
                <a:lnTo>
                  <a:pt x="959815" y="1523461"/>
                </a:lnTo>
                <a:cubicBezTo>
                  <a:pt x="963711" y="1518123"/>
                  <a:pt x="966609" y="1514573"/>
                  <a:pt x="967725" y="1513468"/>
                </a:cubicBezTo>
                <a:cubicBezTo>
                  <a:pt x="968838" y="1512363"/>
                  <a:pt x="968493" y="1514468"/>
                  <a:pt x="967232" y="1518553"/>
                </a:cubicBezTo>
                <a:lnTo>
                  <a:pt x="962740" y="1531291"/>
                </a:lnTo>
                <a:lnTo>
                  <a:pt x="968029" y="1534982"/>
                </a:lnTo>
                <a:lnTo>
                  <a:pt x="968040" y="1534997"/>
                </a:lnTo>
                <a:lnTo>
                  <a:pt x="971967" y="1536950"/>
                </a:lnTo>
                <a:lnTo>
                  <a:pt x="978187" y="1531131"/>
                </a:lnTo>
                <a:lnTo>
                  <a:pt x="983202" y="1527455"/>
                </a:lnTo>
                <a:lnTo>
                  <a:pt x="971532" y="1488425"/>
                </a:lnTo>
                <a:lnTo>
                  <a:pt x="968070" y="1489935"/>
                </a:lnTo>
                <a:lnTo>
                  <a:pt x="949131" y="1499951"/>
                </a:lnTo>
                <a:close/>
                <a:moveTo>
                  <a:pt x="871862" y="1729201"/>
                </a:moveTo>
                <a:lnTo>
                  <a:pt x="877411" y="1750721"/>
                </a:lnTo>
                <a:lnTo>
                  <a:pt x="888723" y="1794336"/>
                </a:lnTo>
                <a:lnTo>
                  <a:pt x="889296" y="1794610"/>
                </a:lnTo>
                <a:lnTo>
                  <a:pt x="899629" y="1799761"/>
                </a:lnTo>
                <a:lnTo>
                  <a:pt x="902958" y="1789554"/>
                </a:lnTo>
                <a:cubicBezTo>
                  <a:pt x="903816" y="1787155"/>
                  <a:pt x="904190" y="1788391"/>
                  <a:pt x="904223" y="1791904"/>
                </a:cubicBezTo>
                <a:lnTo>
                  <a:pt x="904122" y="1793976"/>
                </a:lnTo>
                <a:lnTo>
                  <a:pt x="904437" y="1790139"/>
                </a:lnTo>
                <a:lnTo>
                  <a:pt x="906523" y="1772042"/>
                </a:lnTo>
                <a:lnTo>
                  <a:pt x="903723" y="1763916"/>
                </a:lnTo>
                <a:lnTo>
                  <a:pt x="898957" y="1749252"/>
                </a:lnTo>
                <a:lnTo>
                  <a:pt x="894798" y="1751346"/>
                </a:lnTo>
                <a:lnTo>
                  <a:pt x="897456" y="1744632"/>
                </a:lnTo>
                <a:lnTo>
                  <a:pt x="889886" y="1721341"/>
                </a:lnTo>
                <a:close/>
                <a:moveTo>
                  <a:pt x="684552" y="2323048"/>
                </a:moveTo>
                <a:lnTo>
                  <a:pt x="686224" y="2324636"/>
                </a:lnTo>
                <a:lnTo>
                  <a:pt x="688150" y="2321283"/>
                </a:lnTo>
                <a:close/>
                <a:moveTo>
                  <a:pt x="1075258" y="1081378"/>
                </a:moveTo>
                <a:lnTo>
                  <a:pt x="1080312" y="1086530"/>
                </a:lnTo>
                <a:lnTo>
                  <a:pt x="1080422" y="1082252"/>
                </a:lnTo>
                <a:close/>
                <a:moveTo>
                  <a:pt x="968266" y="1418912"/>
                </a:moveTo>
                <a:lnTo>
                  <a:pt x="969290" y="1431924"/>
                </a:lnTo>
                <a:cubicBezTo>
                  <a:pt x="970292" y="1439669"/>
                  <a:pt x="971872" y="1448356"/>
                  <a:pt x="974402" y="1458613"/>
                </a:cubicBezTo>
                <a:lnTo>
                  <a:pt x="976507" y="1466942"/>
                </a:lnTo>
                <a:lnTo>
                  <a:pt x="983737" y="1462917"/>
                </a:lnTo>
                <a:cubicBezTo>
                  <a:pt x="991748" y="1459013"/>
                  <a:pt x="998729" y="1455832"/>
                  <a:pt x="1004099" y="1453508"/>
                </a:cubicBezTo>
                <a:lnTo>
                  <a:pt x="1011984" y="1450361"/>
                </a:lnTo>
                <a:lnTo>
                  <a:pt x="1013972" y="1448386"/>
                </a:lnTo>
                <a:lnTo>
                  <a:pt x="1011241" y="1441222"/>
                </a:lnTo>
                <a:cubicBezTo>
                  <a:pt x="1006234" y="1428663"/>
                  <a:pt x="1000786" y="1416224"/>
                  <a:pt x="994974" y="1406149"/>
                </a:cubicBezTo>
                <a:lnTo>
                  <a:pt x="988924" y="1399299"/>
                </a:lnTo>
                <a:lnTo>
                  <a:pt x="980551" y="1406630"/>
                </a:lnTo>
                <a:close/>
                <a:moveTo>
                  <a:pt x="916069" y="1580301"/>
                </a:moveTo>
                <a:lnTo>
                  <a:pt x="917771" y="1583681"/>
                </a:lnTo>
                <a:lnTo>
                  <a:pt x="921604" y="1579096"/>
                </a:lnTo>
                <a:close/>
                <a:moveTo>
                  <a:pt x="1206220" y="658099"/>
                </a:moveTo>
                <a:lnTo>
                  <a:pt x="1207835" y="657295"/>
                </a:lnTo>
                <a:lnTo>
                  <a:pt x="1207574" y="656058"/>
                </a:lnTo>
                <a:close/>
                <a:moveTo>
                  <a:pt x="884612" y="1675736"/>
                </a:moveTo>
                <a:lnTo>
                  <a:pt x="886531" y="1683132"/>
                </a:lnTo>
                <a:lnTo>
                  <a:pt x="889157" y="1680817"/>
                </a:lnTo>
                <a:close/>
                <a:moveTo>
                  <a:pt x="1141054" y="859410"/>
                </a:moveTo>
                <a:lnTo>
                  <a:pt x="1140955" y="860035"/>
                </a:lnTo>
                <a:cubicBezTo>
                  <a:pt x="1139882" y="866756"/>
                  <a:pt x="1138962" y="872281"/>
                  <a:pt x="1138255" y="875624"/>
                </a:cubicBezTo>
                <a:lnTo>
                  <a:pt x="1138244" y="875663"/>
                </a:lnTo>
                <a:lnTo>
                  <a:pt x="1149581" y="873258"/>
                </a:lnTo>
                <a:cubicBezTo>
                  <a:pt x="1165860" y="870038"/>
                  <a:pt x="1183320" y="866850"/>
                  <a:pt x="1199336" y="864404"/>
                </a:cubicBezTo>
                <a:lnTo>
                  <a:pt x="1219479" y="862239"/>
                </a:lnTo>
                <a:lnTo>
                  <a:pt x="1221252" y="859070"/>
                </a:lnTo>
                <a:lnTo>
                  <a:pt x="1209425" y="860962"/>
                </a:lnTo>
                <a:cubicBezTo>
                  <a:pt x="1205189" y="860172"/>
                  <a:pt x="1204009" y="856759"/>
                  <a:pt x="1205266" y="852886"/>
                </a:cubicBezTo>
                <a:lnTo>
                  <a:pt x="1214488" y="843336"/>
                </a:lnTo>
                <a:lnTo>
                  <a:pt x="1207750" y="835370"/>
                </a:lnTo>
                <a:lnTo>
                  <a:pt x="1207638" y="835848"/>
                </a:lnTo>
                <a:cubicBezTo>
                  <a:pt x="1200671" y="847135"/>
                  <a:pt x="1167092" y="864335"/>
                  <a:pt x="1166698" y="858557"/>
                </a:cubicBezTo>
                <a:cubicBezTo>
                  <a:pt x="1166552" y="856392"/>
                  <a:pt x="1172375" y="848906"/>
                  <a:pt x="1179551" y="839973"/>
                </a:cubicBezTo>
                <a:lnTo>
                  <a:pt x="1185128" y="832717"/>
                </a:lnTo>
                <a:lnTo>
                  <a:pt x="1179590" y="836061"/>
                </a:lnTo>
                <a:close/>
                <a:moveTo>
                  <a:pt x="514988" y="2846592"/>
                </a:moveTo>
                <a:lnTo>
                  <a:pt x="515011" y="2847119"/>
                </a:lnTo>
                <a:lnTo>
                  <a:pt x="515117" y="2846697"/>
                </a:lnTo>
                <a:close/>
                <a:moveTo>
                  <a:pt x="438498" y="3089042"/>
                </a:moveTo>
                <a:lnTo>
                  <a:pt x="440106" y="3095279"/>
                </a:lnTo>
                <a:lnTo>
                  <a:pt x="451419" y="3138893"/>
                </a:lnTo>
                <a:lnTo>
                  <a:pt x="451992" y="3139168"/>
                </a:lnTo>
                <a:cubicBezTo>
                  <a:pt x="458122" y="3142121"/>
                  <a:pt x="463151" y="3144589"/>
                  <a:pt x="466151" y="3146225"/>
                </a:cubicBezTo>
                <a:lnTo>
                  <a:pt x="466183" y="3146247"/>
                </a:lnTo>
                <a:lnTo>
                  <a:pt x="467132" y="3134697"/>
                </a:lnTo>
                <a:lnTo>
                  <a:pt x="468981" y="3118666"/>
                </a:lnTo>
                <a:close/>
                <a:moveTo>
                  <a:pt x="1008239" y="1280001"/>
                </a:moveTo>
                <a:lnTo>
                  <a:pt x="1006147" y="1294090"/>
                </a:lnTo>
                <a:lnTo>
                  <a:pt x="1002200" y="1320367"/>
                </a:lnTo>
                <a:lnTo>
                  <a:pt x="1004996" y="1314706"/>
                </a:lnTo>
                <a:lnTo>
                  <a:pt x="1018994" y="1288024"/>
                </a:lnTo>
                <a:lnTo>
                  <a:pt x="1015780" y="1285892"/>
                </a:lnTo>
                <a:close/>
                <a:moveTo>
                  <a:pt x="592304" y="2597632"/>
                </a:moveTo>
                <a:lnTo>
                  <a:pt x="591348" y="2610885"/>
                </a:lnTo>
                <a:lnTo>
                  <a:pt x="602331" y="2597746"/>
                </a:lnTo>
                <a:lnTo>
                  <a:pt x="603302" y="2596896"/>
                </a:lnTo>
                <a:lnTo>
                  <a:pt x="603958" y="2595703"/>
                </a:lnTo>
                <a:lnTo>
                  <a:pt x="604143" y="2591862"/>
                </a:lnTo>
                <a:lnTo>
                  <a:pt x="603793" y="2591554"/>
                </a:lnTo>
                <a:close/>
                <a:moveTo>
                  <a:pt x="1171683" y="757354"/>
                </a:moveTo>
                <a:lnTo>
                  <a:pt x="1175231" y="768041"/>
                </a:lnTo>
                <a:lnTo>
                  <a:pt x="1173396" y="755597"/>
                </a:lnTo>
                <a:close/>
                <a:moveTo>
                  <a:pt x="631374" y="2468756"/>
                </a:moveTo>
                <a:lnTo>
                  <a:pt x="633937" y="2470546"/>
                </a:lnTo>
                <a:lnTo>
                  <a:pt x="640072" y="2465136"/>
                </a:lnTo>
                <a:lnTo>
                  <a:pt x="640191" y="2464575"/>
                </a:lnTo>
                <a:lnTo>
                  <a:pt x="636664" y="2460339"/>
                </a:lnTo>
                <a:lnTo>
                  <a:pt x="634518" y="2459842"/>
                </a:lnTo>
                <a:close/>
                <a:moveTo>
                  <a:pt x="868316" y="1715290"/>
                </a:moveTo>
                <a:lnTo>
                  <a:pt x="869295" y="1719160"/>
                </a:lnTo>
                <a:lnTo>
                  <a:pt x="886339" y="1710425"/>
                </a:lnTo>
                <a:lnTo>
                  <a:pt x="885625" y="1708227"/>
                </a:lnTo>
                <a:lnTo>
                  <a:pt x="884020" y="1709289"/>
                </a:lnTo>
                <a:cubicBezTo>
                  <a:pt x="879368" y="1711548"/>
                  <a:pt x="874016" y="1713589"/>
                  <a:pt x="868967" y="1715143"/>
                </a:cubicBezTo>
                <a:close/>
                <a:moveTo>
                  <a:pt x="423788" y="3125480"/>
                </a:moveTo>
                <a:lnTo>
                  <a:pt x="431220" y="3129178"/>
                </a:lnTo>
                <a:lnTo>
                  <a:pt x="442066" y="3134395"/>
                </a:lnTo>
                <a:lnTo>
                  <a:pt x="439210" y="3124843"/>
                </a:lnTo>
                <a:lnTo>
                  <a:pt x="429637" y="3121214"/>
                </a:lnTo>
                <a:lnTo>
                  <a:pt x="426989" y="3115432"/>
                </a:lnTo>
                <a:close/>
                <a:moveTo>
                  <a:pt x="819589" y="1868941"/>
                </a:moveTo>
                <a:lnTo>
                  <a:pt x="823060" y="1872200"/>
                </a:lnTo>
                <a:cubicBezTo>
                  <a:pt x="831275" y="1880187"/>
                  <a:pt x="840802" y="1889653"/>
                  <a:pt x="848223" y="1895636"/>
                </a:cubicBezTo>
                <a:lnTo>
                  <a:pt x="856396" y="1899974"/>
                </a:lnTo>
                <a:lnTo>
                  <a:pt x="857009" y="1898911"/>
                </a:lnTo>
                <a:lnTo>
                  <a:pt x="861265" y="1894391"/>
                </a:lnTo>
                <a:lnTo>
                  <a:pt x="861763" y="1892639"/>
                </a:lnTo>
                <a:cubicBezTo>
                  <a:pt x="861591" y="1887763"/>
                  <a:pt x="860611" y="1881390"/>
                  <a:pt x="859448" y="1874832"/>
                </a:cubicBezTo>
                <a:lnTo>
                  <a:pt x="857091" y="1861775"/>
                </a:lnTo>
                <a:lnTo>
                  <a:pt x="844289" y="1851276"/>
                </a:lnTo>
                <a:lnTo>
                  <a:pt x="842230" y="1849539"/>
                </a:lnTo>
                <a:lnTo>
                  <a:pt x="825990" y="1861556"/>
                </a:lnTo>
                <a:lnTo>
                  <a:pt x="823532" y="1863353"/>
                </a:lnTo>
                <a:lnTo>
                  <a:pt x="823778" y="1867446"/>
                </a:lnTo>
                <a:close/>
                <a:moveTo>
                  <a:pt x="419527" y="3138854"/>
                </a:moveTo>
                <a:lnTo>
                  <a:pt x="415353" y="3163756"/>
                </a:lnTo>
                <a:lnTo>
                  <a:pt x="468017" y="3214523"/>
                </a:lnTo>
                <a:lnTo>
                  <a:pt x="465014" y="3205806"/>
                </a:lnTo>
                <a:cubicBezTo>
                  <a:pt x="459542" y="3189583"/>
                  <a:pt x="452427" y="3167862"/>
                  <a:pt x="445054" y="3144390"/>
                </a:cubicBezTo>
                <a:lnTo>
                  <a:pt x="444454" y="3142379"/>
                </a:lnTo>
                <a:lnTo>
                  <a:pt x="432745" y="3138520"/>
                </a:lnTo>
                <a:lnTo>
                  <a:pt x="421332" y="3133190"/>
                </a:lnTo>
                <a:close/>
                <a:moveTo>
                  <a:pt x="753943" y="2075365"/>
                </a:moveTo>
                <a:lnTo>
                  <a:pt x="757519" y="2089151"/>
                </a:lnTo>
                <a:lnTo>
                  <a:pt x="763544" y="2112548"/>
                </a:lnTo>
                <a:lnTo>
                  <a:pt x="764305" y="2112107"/>
                </a:lnTo>
                <a:lnTo>
                  <a:pt x="764509" y="2108581"/>
                </a:lnTo>
                <a:lnTo>
                  <a:pt x="766977" y="2078550"/>
                </a:lnTo>
                <a:lnTo>
                  <a:pt x="763187" y="2077844"/>
                </a:lnTo>
                <a:close/>
                <a:moveTo>
                  <a:pt x="602788" y="2554864"/>
                </a:moveTo>
                <a:lnTo>
                  <a:pt x="608455" y="2567711"/>
                </a:lnTo>
                <a:lnTo>
                  <a:pt x="609025" y="2577177"/>
                </a:lnTo>
                <a:lnTo>
                  <a:pt x="613889" y="2575802"/>
                </a:lnTo>
                <a:lnTo>
                  <a:pt x="616015" y="2574712"/>
                </a:lnTo>
                <a:lnTo>
                  <a:pt x="616943" y="2573330"/>
                </a:lnTo>
                <a:lnTo>
                  <a:pt x="610122" y="2547663"/>
                </a:lnTo>
                <a:lnTo>
                  <a:pt x="607841" y="2549944"/>
                </a:lnTo>
                <a:close/>
                <a:moveTo>
                  <a:pt x="670864" y="2333349"/>
                </a:moveTo>
                <a:lnTo>
                  <a:pt x="673004" y="2336199"/>
                </a:lnTo>
                <a:lnTo>
                  <a:pt x="676296" y="2341911"/>
                </a:lnTo>
                <a:lnTo>
                  <a:pt x="677322" y="2341385"/>
                </a:lnTo>
                <a:lnTo>
                  <a:pt x="678064" y="2339281"/>
                </a:lnTo>
                <a:lnTo>
                  <a:pt x="675781" y="2335595"/>
                </a:lnTo>
                <a:lnTo>
                  <a:pt x="674100" y="2333428"/>
                </a:lnTo>
                <a:close/>
                <a:moveTo>
                  <a:pt x="586621" y="2600754"/>
                </a:moveTo>
                <a:lnTo>
                  <a:pt x="585507" y="2607364"/>
                </a:lnTo>
                <a:lnTo>
                  <a:pt x="588753" y="2599511"/>
                </a:lnTo>
                <a:lnTo>
                  <a:pt x="586852" y="2600516"/>
                </a:lnTo>
                <a:close/>
                <a:moveTo>
                  <a:pt x="470946" y="2967845"/>
                </a:moveTo>
                <a:lnTo>
                  <a:pt x="472463" y="2967819"/>
                </a:lnTo>
                <a:lnTo>
                  <a:pt x="477907" y="2967911"/>
                </a:lnTo>
                <a:lnTo>
                  <a:pt x="478414" y="2965182"/>
                </a:lnTo>
                <a:lnTo>
                  <a:pt x="477748" y="2963430"/>
                </a:lnTo>
                <a:close/>
                <a:moveTo>
                  <a:pt x="870978" y="1696409"/>
                </a:moveTo>
                <a:lnTo>
                  <a:pt x="871267" y="1696594"/>
                </a:lnTo>
                <a:lnTo>
                  <a:pt x="871305" y="1696561"/>
                </a:lnTo>
                <a:close/>
                <a:moveTo>
                  <a:pt x="889432" y="1635791"/>
                </a:moveTo>
                <a:lnTo>
                  <a:pt x="895302" y="1643608"/>
                </a:lnTo>
                <a:lnTo>
                  <a:pt x="897885" y="1648087"/>
                </a:lnTo>
                <a:lnTo>
                  <a:pt x="911043" y="1647696"/>
                </a:lnTo>
                <a:lnTo>
                  <a:pt x="911630" y="1642603"/>
                </a:lnTo>
                <a:lnTo>
                  <a:pt x="915719" y="1620624"/>
                </a:lnTo>
                <a:lnTo>
                  <a:pt x="915051" y="1618873"/>
                </a:lnTo>
                <a:lnTo>
                  <a:pt x="890689" y="1634690"/>
                </a:lnTo>
                <a:close/>
                <a:moveTo>
                  <a:pt x="1149335" y="810429"/>
                </a:moveTo>
                <a:lnTo>
                  <a:pt x="1148708" y="813257"/>
                </a:lnTo>
                <a:cubicBezTo>
                  <a:pt x="1147280" y="820813"/>
                  <a:pt x="1145878" y="829146"/>
                  <a:pt x="1144565" y="837273"/>
                </a:cubicBezTo>
                <a:lnTo>
                  <a:pt x="1142679" y="849160"/>
                </a:lnTo>
                <a:lnTo>
                  <a:pt x="1191994" y="816745"/>
                </a:lnTo>
                <a:lnTo>
                  <a:pt x="1189554" y="813862"/>
                </a:lnTo>
                <a:lnTo>
                  <a:pt x="1179242" y="803383"/>
                </a:lnTo>
                <a:lnTo>
                  <a:pt x="1178733" y="803501"/>
                </a:lnTo>
                <a:lnTo>
                  <a:pt x="1165959" y="807078"/>
                </a:lnTo>
                <a:lnTo>
                  <a:pt x="1156714" y="820815"/>
                </a:lnTo>
                <a:cubicBezTo>
                  <a:pt x="1149138" y="831958"/>
                  <a:pt x="1144499" y="838485"/>
                  <a:pt x="1144971" y="836991"/>
                </a:cubicBezTo>
                <a:cubicBezTo>
                  <a:pt x="1145443" y="835497"/>
                  <a:pt x="1150372" y="826102"/>
                  <a:pt x="1158074" y="812121"/>
                </a:cubicBezTo>
                <a:lnTo>
                  <a:pt x="1159971" y="808727"/>
                </a:lnTo>
                <a:close/>
                <a:moveTo>
                  <a:pt x="531574" y="2771254"/>
                </a:moveTo>
                <a:lnTo>
                  <a:pt x="531986" y="2776481"/>
                </a:lnTo>
                <a:lnTo>
                  <a:pt x="532367" y="2778474"/>
                </a:lnTo>
                <a:lnTo>
                  <a:pt x="535147" y="2767479"/>
                </a:lnTo>
                <a:lnTo>
                  <a:pt x="532364" y="2770648"/>
                </a:lnTo>
                <a:close/>
                <a:moveTo>
                  <a:pt x="1184234" y="698730"/>
                </a:moveTo>
                <a:lnTo>
                  <a:pt x="1185260" y="713364"/>
                </a:lnTo>
                <a:cubicBezTo>
                  <a:pt x="1185592" y="720859"/>
                  <a:pt x="1184424" y="729202"/>
                  <a:pt x="1183189" y="737521"/>
                </a:cubicBezTo>
                <a:lnTo>
                  <a:pt x="1182840" y="740910"/>
                </a:lnTo>
                <a:lnTo>
                  <a:pt x="1186436" y="740012"/>
                </a:lnTo>
                <a:lnTo>
                  <a:pt x="1191583" y="733374"/>
                </a:lnTo>
                <a:cubicBezTo>
                  <a:pt x="1198758" y="724440"/>
                  <a:pt x="1207283" y="714063"/>
                  <a:pt x="1212537" y="706111"/>
                </a:cubicBezTo>
                <a:lnTo>
                  <a:pt x="1216084" y="697563"/>
                </a:lnTo>
                <a:lnTo>
                  <a:pt x="1214968" y="697055"/>
                </a:lnTo>
                <a:lnTo>
                  <a:pt x="1210066" y="693245"/>
                </a:lnTo>
                <a:lnTo>
                  <a:pt x="1208276" y="692913"/>
                </a:lnTo>
                <a:cubicBezTo>
                  <a:pt x="1203436" y="693547"/>
                  <a:pt x="1197185" y="695122"/>
                  <a:pt x="1190765" y="696900"/>
                </a:cubicBezTo>
                <a:close/>
                <a:moveTo>
                  <a:pt x="922309" y="1528827"/>
                </a:moveTo>
                <a:lnTo>
                  <a:pt x="929275" y="1526904"/>
                </a:lnTo>
                <a:lnTo>
                  <a:pt x="929184" y="1520934"/>
                </a:lnTo>
                <a:lnTo>
                  <a:pt x="926832" y="1519255"/>
                </a:lnTo>
                <a:lnTo>
                  <a:pt x="923345" y="1526514"/>
                </a:lnTo>
                <a:close/>
                <a:moveTo>
                  <a:pt x="966789" y="1385762"/>
                </a:moveTo>
                <a:lnTo>
                  <a:pt x="967203" y="1391765"/>
                </a:lnTo>
                <a:lnTo>
                  <a:pt x="967479" y="1403988"/>
                </a:lnTo>
                <a:lnTo>
                  <a:pt x="979573" y="1391365"/>
                </a:lnTo>
                <a:lnTo>
                  <a:pt x="980856" y="1390166"/>
                </a:lnTo>
                <a:lnTo>
                  <a:pt x="976514" y="1385249"/>
                </a:lnTo>
                <a:close/>
                <a:moveTo>
                  <a:pt x="1153438" y="792756"/>
                </a:moveTo>
                <a:lnTo>
                  <a:pt x="1154448" y="791710"/>
                </a:lnTo>
                <a:lnTo>
                  <a:pt x="1164233" y="789085"/>
                </a:lnTo>
                <a:lnTo>
                  <a:pt x="1156343" y="784971"/>
                </a:lnTo>
                <a:close/>
                <a:moveTo>
                  <a:pt x="1168096" y="746129"/>
                </a:moveTo>
                <a:lnTo>
                  <a:pt x="1168460" y="747647"/>
                </a:lnTo>
                <a:lnTo>
                  <a:pt x="1169319" y="750234"/>
                </a:lnTo>
                <a:lnTo>
                  <a:pt x="1171964" y="748187"/>
                </a:lnTo>
                <a:close/>
                <a:moveTo>
                  <a:pt x="512936" y="2823966"/>
                </a:moveTo>
                <a:lnTo>
                  <a:pt x="513269" y="2825940"/>
                </a:lnTo>
                <a:lnTo>
                  <a:pt x="521529" y="2821340"/>
                </a:lnTo>
                <a:lnTo>
                  <a:pt x="523470" y="2813663"/>
                </a:lnTo>
                <a:lnTo>
                  <a:pt x="521740" y="2815394"/>
                </a:lnTo>
                <a:close/>
                <a:moveTo>
                  <a:pt x="591267" y="2573839"/>
                </a:moveTo>
                <a:lnTo>
                  <a:pt x="589748" y="2582625"/>
                </a:lnTo>
                <a:lnTo>
                  <a:pt x="594657" y="2581239"/>
                </a:lnTo>
                <a:close/>
                <a:moveTo>
                  <a:pt x="1016735" y="1222834"/>
                </a:moveTo>
                <a:lnTo>
                  <a:pt x="1015775" y="1229234"/>
                </a:lnTo>
                <a:lnTo>
                  <a:pt x="1009159" y="1273801"/>
                </a:lnTo>
                <a:lnTo>
                  <a:pt x="1009578" y="1274278"/>
                </a:lnTo>
                <a:cubicBezTo>
                  <a:pt x="1014067" y="1279392"/>
                  <a:pt x="1017734" y="1283626"/>
                  <a:pt x="1019857" y="1286304"/>
                </a:cubicBezTo>
                <a:lnTo>
                  <a:pt x="1019879" y="1286337"/>
                </a:lnTo>
                <a:lnTo>
                  <a:pt x="1025263" y="1276074"/>
                </a:lnTo>
                <a:cubicBezTo>
                  <a:pt x="1033173" y="1261486"/>
                  <a:pt x="1041859" y="1246009"/>
                  <a:pt x="1050196" y="1232117"/>
                </a:cubicBezTo>
                <a:lnTo>
                  <a:pt x="1061384" y="1215227"/>
                </a:lnTo>
                <a:lnTo>
                  <a:pt x="1060076" y="1211840"/>
                </a:lnTo>
                <a:lnTo>
                  <a:pt x="1053985" y="1222152"/>
                </a:lnTo>
                <a:cubicBezTo>
                  <a:pt x="1050674" y="1224910"/>
                  <a:pt x="1047292" y="1223641"/>
                  <a:pt x="1045114" y="1220202"/>
                </a:cubicBezTo>
                <a:lnTo>
                  <a:pt x="1043646" y="1207007"/>
                </a:lnTo>
                <a:lnTo>
                  <a:pt x="1033212" y="1207112"/>
                </a:lnTo>
                <a:lnTo>
                  <a:pt x="1033509" y="1207502"/>
                </a:lnTo>
                <a:cubicBezTo>
                  <a:pt x="1037754" y="1220069"/>
                  <a:pt x="1029567" y="1256899"/>
                  <a:pt x="1024869" y="1253515"/>
                </a:cubicBezTo>
                <a:cubicBezTo>
                  <a:pt x="1023108" y="1252246"/>
                  <a:pt x="1021060" y="1242983"/>
                  <a:pt x="1018762" y="1231760"/>
                </a:cubicBezTo>
                <a:close/>
                <a:moveTo>
                  <a:pt x="479887" y="2927083"/>
                </a:moveTo>
                <a:lnTo>
                  <a:pt x="480468" y="2928237"/>
                </a:lnTo>
                <a:lnTo>
                  <a:pt x="484300" y="2923652"/>
                </a:lnTo>
                <a:lnTo>
                  <a:pt x="483155" y="2923902"/>
                </a:lnTo>
                <a:close/>
                <a:moveTo>
                  <a:pt x="689103" y="2262297"/>
                </a:moveTo>
                <a:lnTo>
                  <a:pt x="690166" y="2263712"/>
                </a:lnTo>
                <a:lnTo>
                  <a:pt x="690131" y="2261396"/>
                </a:lnTo>
                <a:close/>
                <a:moveTo>
                  <a:pt x="721334" y="2159976"/>
                </a:moveTo>
                <a:lnTo>
                  <a:pt x="727204" y="2167792"/>
                </a:lnTo>
                <a:lnTo>
                  <a:pt x="741383" y="2192385"/>
                </a:lnTo>
                <a:lnTo>
                  <a:pt x="747172" y="2186120"/>
                </a:lnTo>
                <a:lnTo>
                  <a:pt x="753104" y="2180988"/>
                </a:lnTo>
                <a:lnTo>
                  <a:pt x="753166" y="2179662"/>
                </a:lnTo>
                <a:cubicBezTo>
                  <a:pt x="754967" y="2168149"/>
                  <a:pt x="757845" y="2155410"/>
                  <a:pt x="760977" y="2143276"/>
                </a:cubicBezTo>
                <a:lnTo>
                  <a:pt x="761264" y="2142268"/>
                </a:lnTo>
                <a:lnTo>
                  <a:pt x="750119" y="2149284"/>
                </a:lnTo>
                <a:cubicBezTo>
                  <a:pt x="742791" y="2153931"/>
                  <a:pt x="737543" y="2156969"/>
                  <a:pt x="735851" y="2156466"/>
                </a:cubicBezTo>
                <a:cubicBezTo>
                  <a:pt x="734159" y="2155963"/>
                  <a:pt x="735612" y="2152873"/>
                  <a:pt x="739038" y="2148415"/>
                </a:cubicBezTo>
                <a:lnTo>
                  <a:pt x="739541" y="2147871"/>
                </a:lnTo>
                <a:lnTo>
                  <a:pt x="722590" y="2158876"/>
                </a:lnTo>
                <a:close/>
                <a:moveTo>
                  <a:pt x="599302" y="2546964"/>
                </a:moveTo>
                <a:lnTo>
                  <a:pt x="601808" y="2552644"/>
                </a:lnTo>
                <a:lnTo>
                  <a:pt x="609140" y="2543737"/>
                </a:lnTo>
                <a:lnTo>
                  <a:pt x="608432" y="2540546"/>
                </a:lnTo>
                <a:lnTo>
                  <a:pt x="608304" y="2540639"/>
                </a:lnTo>
                <a:lnTo>
                  <a:pt x="599554" y="2546219"/>
                </a:lnTo>
                <a:close/>
                <a:moveTo>
                  <a:pt x="530962" y="2763470"/>
                </a:moveTo>
                <a:lnTo>
                  <a:pt x="531295" y="2767715"/>
                </a:lnTo>
                <a:lnTo>
                  <a:pt x="535532" y="2765959"/>
                </a:lnTo>
                <a:lnTo>
                  <a:pt x="537920" y="2756513"/>
                </a:lnTo>
                <a:close/>
                <a:moveTo>
                  <a:pt x="564405" y="2656239"/>
                </a:moveTo>
                <a:lnTo>
                  <a:pt x="566102" y="2662826"/>
                </a:lnTo>
                <a:lnTo>
                  <a:pt x="568942" y="2653923"/>
                </a:lnTo>
                <a:lnTo>
                  <a:pt x="564525" y="2656186"/>
                </a:lnTo>
                <a:close/>
                <a:moveTo>
                  <a:pt x="869467" y="1687061"/>
                </a:moveTo>
                <a:lnTo>
                  <a:pt x="869929" y="1687292"/>
                </a:lnTo>
                <a:lnTo>
                  <a:pt x="877621" y="1690990"/>
                </a:lnTo>
                <a:lnTo>
                  <a:pt x="879758" y="1689105"/>
                </a:lnTo>
                <a:lnTo>
                  <a:pt x="877366" y="1681105"/>
                </a:lnTo>
                <a:lnTo>
                  <a:pt x="872548" y="1684798"/>
                </a:lnTo>
                <a:close/>
                <a:moveTo>
                  <a:pt x="1042254" y="1138327"/>
                </a:moveTo>
                <a:lnTo>
                  <a:pt x="1046186" y="1151348"/>
                </a:lnTo>
                <a:lnTo>
                  <a:pt x="1052393" y="1155140"/>
                </a:lnTo>
                <a:lnTo>
                  <a:pt x="1056167" y="1152504"/>
                </a:lnTo>
                <a:lnTo>
                  <a:pt x="1055583" y="1140603"/>
                </a:lnTo>
                <a:lnTo>
                  <a:pt x="1043145" y="1137968"/>
                </a:lnTo>
                <a:close/>
                <a:moveTo>
                  <a:pt x="1089996" y="985044"/>
                </a:moveTo>
                <a:lnTo>
                  <a:pt x="1092830" y="1006043"/>
                </a:lnTo>
                <a:lnTo>
                  <a:pt x="1094827" y="1021086"/>
                </a:lnTo>
                <a:lnTo>
                  <a:pt x="1114785" y="1027481"/>
                </a:lnTo>
                <a:lnTo>
                  <a:pt x="1122895" y="1029568"/>
                </a:lnTo>
                <a:lnTo>
                  <a:pt x="1120968" y="1025874"/>
                </a:lnTo>
                <a:cubicBezTo>
                  <a:pt x="1118148" y="1019899"/>
                  <a:pt x="1116419" y="1015653"/>
                  <a:pt x="1115983" y="1014146"/>
                </a:cubicBezTo>
                <a:cubicBezTo>
                  <a:pt x="1115546" y="1012638"/>
                  <a:pt x="1117228" y="1013950"/>
                  <a:pt x="1120211" y="1017012"/>
                </a:cubicBezTo>
                <a:lnTo>
                  <a:pt x="1130519" y="1028472"/>
                </a:lnTo>
                <a:lnTo>
                  <a:pt x="1131011" y="1009381"/>
                </a:lnTo>
                <a:lnTo>
                  <a:pt x="1124754" y="987846"/>
                </a:lnTo>
                <a:lnTo>
                  <a:pt x="1117157" y="986811"/>
                </a:lnTo>
                <a:close/>
                <a:moveTo>
                  <a:pt x="478766" y="2924858"/>
                </a:moveTo>
                <a:lnTo>
                  <a:pt x="479194" y="2925707"/>
                </a:lnTo>
                <a:lnTo>
                  <a:pt x="480057" y="2924576"/>
                </a:lnTo>
                <a:close/>
                <a:moveTo>
                  <a:pt x="644735" y="2397134"/>
                </a:moveTo>
                <a:lnTo>
                  <a:pt x="644158" y="2399030"/>
                </a:lnTo>
                <a:lnTo>
                  <a:pt x="644158" y="2399031"/>
                </a:lnTo>
                <a:lnTo>
                  <a:pt x="646379" y="2400273"/>
                </a:lnTo>
                <a:lnTo>
                  <a:pt x="648928" y="2401542"/>
                </a:lnTo>
                <a:lnTo>
                  <a:pt x="651456" y="2398627"/>
                </a:lnTo>
                <a:lnTo>
                  <a:pt x="656747" y="2392733"/>
                </a:lnTo>
                <a:lnTo>
                  <a:pt x="649560" y="2395373"/>
                </a:lnTo>
                <a:close/>
                <a:moveTo>
                  <a:pt x="647769" y="2387164"/>
                </a:moveTo>
                <a:lnTo>
                  <a:pt x="647108" y="2389335"/>
                </a:lnTo>
                <a:lnTo>
                  <a:pt x="656117" y="2385393"/>
                </a:lnTo>
                <a:lnTo>
                  <a:pt x="650160" y="2386457"/>
                </a:lnTo>
                <a:close/>
                <a:moveTo>
                  <a:pt x="864406" y="1698640"/>
                </a:moveTo>
                <a:lnTo>
                  <a:pt x="865061" y="1702056"/>
                </a:lnTo>
                <a:lnTo>
                  <a:pt x="866518" y="1700781"/>
                </a:lnTo>
                <a:lnTo>
                  <a:pt x="867958" y="1699512"/>
                </a:lnTo>
                <a:close/>
                <a:moveTo>
                  <a:pt x="654774" y="2363378"/>
                </a:moveTo>
                <a:lnTo>
                  <a:pt x="654665" y="2363759"/>
                </a:lnTo>
                <a:lnTo>
                  <a:pt x="663081" y="2370369"/>
                </a:lnTo>
                <a:lnTo>
                  <a:pt x="665161" y="2369924"/>
                </a:lnTo>
                <a:lnTo>
                  <a:pt x="662136" y="2359806"/>
                </a:lnTo>
                <a:lnTo>
                  <a:pt x="658674" y="2361315"/>
                </a:lnTo>
                <a:close/>
                <a:moveTo>
                  <a:pt x="480760" y="2914910"/>
                </a:moveTo>
                <a:lnTo>
                  <a:pt x="488320" y="2914532"/>
                </a:lnTo>
                <a:lnTo>
                  <a:pt x="492511" y="2909442"/>
                </a:lnTo>
                <a:lnTo>
                  <a:pt x="495023" y="2906475"/>
                </a:lnTo>
                <a:lnTo>
                  <a:pt x="484258" y="2906108"/>
                </a:lnTo>
                <a:lnTo>
                  <a:pt x="483098" y="2908764"/>
                </a:lnTo>
                <a:close/>
                <a:moveTo>
                  <a:pt x="697814" y="2224670"/>
                </a:moveTo>
                <a:lnTo>
                  <a:pt x="698963" y="2234503"/>
                </a:lnTo>
                <a:lnTo>
                  <a:pt x="699667" y="2237286"/>
                </a:lnTo>
                <a:lnTo>
                  <a:pt x="718260" y="2223657"/>
                </a:lnTo>
                <a:close/>
                <a:moveTo>
                  <a:pt x="510315" y="2818671"/>
                </a:moveTo>
                <a:lnTo>
                  <a:pt x="512464" y="2821182"/>
                </a:lnTo>
                <a:lnTo>
                  <a:pt x="512585" y="2821889"/>
                </a:lnTo>
                <a:lnTo>
                  <a:pt x="519333" y="2813690"/>
                </a:lnTo>
                <a:lnTo>
                  <a:pt x="515823" y="2815900"/>
                </a:lnTo>
                <a:close/>
                <a:moveTo>
                  <a:pt x="658545" y="2346967"/>
                </a:moveTo>
                <a:lnTo>
                  <a:pt x="658013" y="2351281"/>
                </a:lnTo>
                <a:lnTo>
                  <a:pt x="659490" y="2350524"/>
                </a:lnTo>
                <a:close/>
                <a:moveTo>
                  <a:pt x="615058" y="2480747"/>
                </a:moveTo>
                <a:lnTo>
                  <a:pt x="615067" y="2480893"/>
                </a:lnTo>
                <a:lnTo>
                  <a:pt x="615169" y="2480741"/>
                </a:lnTo>
                <a:close/>
                <a:moveTo>
                  <a:pt x="1022916" y="1182234"/>
                </a:moveTo>
                <a:lnTo>
                  <a:pt x="1021458" y="1191648"/>
                </a:lnTo>
                <a:lnTo>
                  <a:pt x="1021519" y="1191732"/>
                </a:lnTo>
                <a:lnTo>
                  <a:pt x="1025274" y="1196671"/>
                </a:lnTo>
                <a:lnTo>
                  <a:pt x="1042704" y="1195407"/>
                </a:lnTo>
                <a:lnTo>
                  <a:pt x="1049537" y="1192670"/>
                </a:lnTo>
                <a:lnTo>
                  <a:pt x="1051467" y="1189559"/>
                </a:lnTo>
                <a:lnTo>
                  <a:pt x="1047016" y="1177633"/>
                </a:lnTo>
                <a:lnTo>
                  <a:pt x="1043492" y="1177166"/>
                </a:lnTo>
                <a:lnTo>
                  <a:pt x="1038989" y="1174433"/>
                </a:lnTo>
                <a:close/>
                <a:moveTo>
                  <a:pt x="564519" y="2637328"/>
                </a:moveTo>
                <a:lnTo>
                  <a:pt x="566099" y="2638115"/>
                </a:lnTo>
                <a:lnTo>
                  <a:pt x="571093" y="2633155"/>
                </a:lnTo>
                <a:lnTo>
                  <a:pt x="569807" y="2631721"/>
                </a:lnTo>
                <a:lnTo>
                  <a:pt x="567959" y="2629654"/>
                </a:lnTo>
                <a:close/>
                <a:moveTo>
                  <a:pt x="619387" y="2462427"/>
                </a:moveTo>
                <a:lnTo>
                  <a:pt x="623281" y="2463109"/>
                </a:lnTo>
                <a:lnTo>
                  <a:pt x="625805" y="2464871"/>
                </a:lnTo>
                <a:lnTo>
                  <a:pt x="628449" y="2460926"/>
                </a:lnTo>
                <a:lnTo>
                  <a:pt x="630114" y="2458822"/>
                </a:lnTo>
                <a:lnTo>
                  <a:pt x="627040" y="2458110"/>
                </a:lnTo>
                <a:close/>
                <a:moveTo>
                  <a:pt x="1054530" y="1079717"/>
                </a:moveTo>
                <a:lnTo>
                  <a:pt x="1051665" y="1089325"/>
                </a:lnTo>
                <a:lnTo>
                  <a:pt x="1060216" y="1096105"/>
                </a:lnTo>
                <a:lnTo>
                  <a:pt x="1064396" y="1099386"/>
                </a:lnTo>
                <a:lnTo>
                  <a:pt x="1073193" y="1101649"/>
                </a:lnTo>
                <a:lnTo>
                  <a:pt x="1080009" y="1098252"/>
                </a:lnTo>
                <a:lnTo>
                  <a:pt x="1080048" y="1096800"/>
                </a:lnTo>
                <a:lnTo>
                  <a:pt x="1069209" y="1090219"/>
                </a:lnTo>
                <a:lnTo>
                  <a:pt x="1056272" y="1079082"/>
                </a:lnTo>
                <a:close/>
                <a:moveTo>
                  <a:pt x="1060860" y="1058299"/>
                </a:moveTo>
                <a:lnTo>
                  <a:pt x="1058874" y="1065088"/>
                </a:lnTo>
                <a:lnTo>
                  <a:pt x="1070632" y="1076665"/>
                </a:lnTo>
                <a:lnTo>
                  <a:pt x="1071351" y="1077398"/>
                </a:lnTo>
                <a:lnTo>
                  <a:pt x="1077489" y="1078975"/>
                </a:lnTo>
                <a:lnTo>
                  <a:pt x="1079985" y="1079648"/>
                </a:lnTo>
                <a:lnTo>
                  <a:pt x="1074192" y="1059707"/>
                </a:lnTo>
                <a:lnTo>
                  <a:pt x="1066595" y="1058671"/>
                </a:lnTo>
                <a:close/>
                <a:moveTo>
                  <a:pt x="887794" y="1607243"/>
                </a:moveTo>
                <a:lnTo>
                  <a:pt x="885692" y="1614145"/>
                </a:lnTo>
                <a:lnTo>
                  <a:pt x="889500" y="1612194"/>
                </a:lnTo>
                <a:close/>
                <a:moveTo>
                  <a:pt x="837458" y="1767030"/>
                </a:moveTo>
                <a:lnTo>
                  <a:pt x="851760" y="1766810"/>
                </a:lnTo>
                <a:cubicBezTo>
                  <a:pt x="857951" y="1769689"/>
                  <a:pt x="861750" y="1774754"/>
                  <a:pt x="859372" y="1779593"/>
                </a:cubicBezTo>
                <a:lnTo>
                  <a:pt x="859047" y="1779906"/>
                </a:lnTo>
                <a:lnTo>
                  <a:pt x="868524" y="1784622"/>
                </a:lnTo>
                <a:lnTo>
                  <a:pt x="879370" y="1789838"/>
                </a:lnTo>
                <a:lnTo>
                  <a:pt x="862463" y="1733299"/>
                </a:lnTo>
                <a:lnTo>
                  <a:pt x="859002" y="1734809"/>
                </a:lnTo>
                <a:lnTo>
                  <a:pt x="853970" y="1737470"/>
                </a:lnTo>
                <a:lnTo>
                  <a:pt x="854515" y="1738851"/>
                </a:lnTo>
                <a:cubicBezTo>
                  <a:pt x="855373" y="1742196"/>
                  <a:pt x="855286" y="1744366"/>
                  <a:pt x="853841" y="1744413"/>
                </a:cubicBezTo>
                <a:lnTo>
                  <a:pt x="847708" y="1740782"/>
                </a:lnTo>
                <a:lnTo>
                  <a:pt x="847095" y="1741105"/>
                </a:lnTo>
                <a:lnTo>
                  <a:pt x="843859" y="1750284"/>
                </a:lnTo>
                <a:close/>
                <a:moveTo>
                  <a:pt x="903316" y="1557736"/>
                </a:moveTo>
                <a:lnTo>
                  <a:pt x="910797" y="1570714"/>
                </a:lnTo>
                <a:lnTo>
                  <a:pt x="929385" y="1569787"/>
                </a:lnTo>
                <a:lnTo>
                  <a:pt x="933090" y="1565355"/>
                </a:lnTo>
                <a:lnTo>
                  <a:pt x="930713" y="1544293"/>
                </a:lnTo>
                <a:close/>
                <a:moveTo>
                  <a:pt x="891424" y="1594948"/>
                </a:moveTo>
                <a:lnTo>
                  <a:pt x="889717" y="1600923"/>
                </a:lnTo>
                <a:lnTo>
                  <a:pt x="889418" y="1601906"/>
                </a:lnTo>
                <a:lnTo>
                  <a:pt x="890972" y="1608050"/>
                </a:lnTo>
                <a:lnTo>
                  <a:pt x="891576" y="1610564"/>
                </a:lnTo>
                <a:lnTo>
                  <a:pt x="906310" y="1595928"/>
                </a:lnTo>
                <a:lnTo>
                  <a:pt x="903579" y="1588764"/>
                </a:lnTo>
                <a:lnTo>
                  <a:pt x="903475" y="1588540"/>
                </a:lnTo>
                <a:close/>
                <a:moveTo>
                  <a:pt x="1066739" y="1038218"/>
                </a:moveTo>
                <a:lnTo>
                  <a:pt x="1065146" y="1043654"/>
                </a:lnTo>
                <a:lnTo>
                  <a:pt x="1068929" y="1043778"/>
                </a:lnTo>
                <a:close/>
                <a:moveTo>
                  <a:pt x="1026193" y="1166663"/>
                </a:moveTo>
                <a:lnTo>
                  <a:pt x="1024728" y="1173472"/>
                </a:lnTo>
                <a:lnTo>
                  <a:pt x="1030952" y="1169552"/>
                </a:lnTo>
                <a:close/>
                <a:moveTo>
                  <a:pt x="936506" y="1451050"/>
                </a:moveTo>
                <a:lnTo>
                  <a:pt x="940695" y="1486883"/>
                </a:lnTo>
                <a:lnTo>
                  <a:pt x="967044" y="1472212"/>
                </a:lnTo>
                <a:lnTo>
                  <a:pt x="961185" y="1450167"/>
                </a:lnTo>
                <a:lnTo>
                  <a:pt x="956816" y="1430475"/>
                </a:lnTo>
                <a:lnTo>
                  <a:pt x="948402" y="1438980"/>
                </a:lnTo>
                <a:close/>
                <a:moveTo>
                  <a:pt x="894249" y="1585057"/>
                </a:moveTo>
                <a:lnTo>
                  <a:pt x="892559" y="1590972"/>
                </a:lnTo>
                <a:lnTo>
                  <a:pt x="895138" y="1589867"/>
                </a:lnTo>
                <a:lnTo>
                  <a:pt x="902648" y="1586757"/>
                </a:lnTo>
                <a:lnTo>
                  <a:pt x="901162" y="1583551"/>
                </a:lnTo>
                <a:close/>
                <a:moveTo>
                  <a:pt x="1038678" y="1126482"/>
                </a:moveTo>
                <a:lnTo>
                  <a:pt x="1039024" y="1127626"/>
                </a:lnTo>
                <a:lnTo>
                  <a:pt x="1051414" y="1122306"/>
                </a:lnTo>
                <a:lnTo>
                  <a:pt x="1042255" y="1117489"/>
                </a:lnTo>
                <a:close/>
                <a:moveTo>
                  <a:pt x="560588" y="2641509"/>
                </a:moveTo>
                <a:lnTo>
                  <a:pt x="561017" y="2643163"/>
                </a:lnTo>
                <a:lnTo>
                  <a:pt x="562955" y="2641239"/>
                </a:lnTo>
                <a:lnTo>
                  <a:pt x="561564" y="2640865"/>
                </a:lnTo>
                <a:close/>
                <a:moveTo>
                  <a:pt x="800250" y="1880092"/>
                </a:moveTo>
                <a:lnTo>
                  <a:pt x="790014" y="1940819"/>
                </a:lnTo>
                <a:lnTo>
                  <a:pt x="789285" y="1944882"/>
                </a:lnTo>
                <a:lnTo>
                  <a:pt x="797343" y="1935242"/>
                </a:lnTo>
                <a:lnTo>
                  <a:pt x="798313" y="1934393"/>
                </a:lnTo>
                <a:lnTo>
                  <a:pt x="808173" y="1916469"/>
                </a:lnTo>
                <a:lnTo>
                  <a:pt x="821759" y="1896197"/>
                </a:lnTo>
                <a:lnTo>
                  <a:pt x="809006" y="1876043"/>
                </a:lnTo>
                <a:lnTo>
                  <a:pt x="808457" y="1874376"/>
                </a:lnTo>
                <a:lnTo>
                  <a:pt x="803315" y="1878136"/>
                </a:lnTo>
                <a:close/>
                <a:moveTo>
                  <a:pt x="1028816" y="1154466"/>
                </a:moveTo>
                <a:lnTo>
                  <a:pt x="1028292" y="1156905"/>
                </a:lnTo>
                <a:lnTo>
                  <a:pt x="1036980" y="1165755"/>
                </a:lnTo>
                <a:lnTo>
                  <a:pt x="1036981" y="1165756"/>
                </a:lnTo>
                <a:lnTo>
                  <a:pt x="1039135" y="1164401"/>
                </a:lnTo>
                <a:lnTo>
                  <a:pt x="1041470" y="1162771"/>
                </a:lnTo>
                <a:lnTo>
                  <a:pt x="1040121" y="1159156"/>
                </a:lnTo>
                <a:lnTo>
                  <a:pt x="1033944" y="1141688"/>
                </a:lnTo>
                <a:lnTo>
                  <a:pt x="1032955" y="1142087"/>
                </a:lnTo>
                <a:close/>
                <a:moveTo>
                  <a:pt x="1087409" y="966943"/>
                </a:moveTo>
                <a:lnTo>
                  <a:pt x="1088233" y="972224"/>
                </a:lnTo>
                <a:lnTo>
                  <a:pt x="1111799" y="971667"/>
                </a:lnTo>
                <a:lnTo>
                  <a:pt x="1112815" y="971700"/>
                </a:lnTo>
                <a:close/>
                <a:moveTo>
                  <a:pt x="488583" y="2865779"/>
                </a:moveTo>
                <a:lnTo>
                  <a:pt x="491912" y="2867545"/>
                </a:lnTo>
                <a:lnTo>
                  <a:pt x="491880" y="2865489"/>
                </a:lnTo>
                <a:lnTo>
                  <a:pt x="489527" y="2863812"/>
                </a:lnTo>
                <a:close/>
                <a:moveTo>
                  <a:pt x="452128" y="2980347"/>
                </a:moveTo>
                <a:lnTo>
                  <a:pt x="457998" y="2988164"/>
                </a:lnTo>
                <a:lnTo>
                  <a:pt x="460581" y="2992642"/>
                </a:lnTo>
                <a:lnTo>
                  <a:pt x="465303" y="2992504"/>
                </a:lnTo>
                <a:lnTo>
                  <a:pt x="469588" y="2987089"/>
                </a:lnTo>
                <a:cubicBezTo>
                  <a:pt x="470703" y="2985984"/>
                  <a:pt x="470357" y="2988090"/>
                  <a:pt x="469097" y="2992174"/>
                </a:cubicBezTo>
                <a:lnTo>
                  <a:pt x="469020" y="2992393"/>
                </a:lnTo>
                <a:lnTo>
                  <a:pt x="473740" y="2992254"/>
                </a:lnTo>
                <a:lnTo>
                  <a:pt x="474326" y="2987161"/>
                </a:lnTo>
                <a:lnTo>
                  <a:pt x="476548" y="2975214"/>
                </a:lnTo>
                <a:lnTo>
                  <a:pt x="471311" y="2974858"/>
                </a:lnTo>
                <a:lnTo>
                  <a:pt x="461229" y="2974154"/>
                </a:lnTo>
                <a:lnTo>
                  <a:pt x="453383" y="2979246"/>
                </a:lnTo>
                <a:close/>
                <a:moveTo>
                  <a:pt x="1161746" y="724314"/>
                </a:moveTo>
                <a:lnTo>
                  <a:pt x="1164842" y="732530"/>
                </a:lnTo>
                <a:lnTo>
                  <a:pt x="1166246" y="738398"/>
                </a:lnTo>
                <a:lnTo>
                  <a:pt x="1171922" y="740956"/>
                </a:lnTo>
                <a:lnTo>
                  <a:pt x="1172528" y="708595"/>
                </a:lnTo>
                <a:lnTo>
                  <a:pt x="1168746" y="714215"/>
                </a:lnTo>
                <a:close/>
                <a:moveTo>
                  <a:pt x="620535" y="2441317"/>
                </a:moveTo>
                <a:lnTo>
                  <a:pt x="621451" y="2440861"/>
                </a:lnTo>
                <a:lnTo>
                  <a:pt x="620951" y="2440901"/>
                </a:lnTo>
                <a:close/>
                <a:moveTo>
                  <a:pt x="529485" y="2730319"/>
                </a:moveTo>
                <a:lnTo>
                  <a:pt x="529899" y="2736321"/>
                </a:lnTo>
                <a:lnTo>
                  <a:pt x="530176" y="2748546"/>
                </a:lnTo>
                <a:lnTo>
                  <a:pt x="542270" y="2735922"/>
                </a:lnTo>
                <a:lnTo>
                  <a:pt x="543392" y="2734872"/>
                </a:lnTo>
                <a:lnTo>
                  <a:pt x="543457" y="2734614"/>
                </a:lnTo>
                <a:lnTo>
                  <a:pt x="541449" y="2732341"/>
                </a:lnTo>
                <a:lnTo>
                  <a:pt x="538683" y="2731428"/>
                </a:lnTo>
                <a:lnTo>
                  <a:pt x="535615" y="2729996"/>
                </a:lnTo>
                <a:close/>
                <a:moveTo>
                  <a:pt x="805239" y="1851148"/>
                </a:moveTo>
                <a:lnTo>
                  <a:pt x="804006" y="1858276"/>
                </a:lnTo>
                <a:lnTo>
                  <a:pt x="807562" y="1856217"/>
                </a:lnTo>
                <a:close/>
                <a:moveTo>
                  <a:pt x="813274" y="1824272"/>
                </a:moveTo>
                <a:lnTo>
                  <a:pt x="822427" y="1845020"/>
                </a:lnTo>
                <a:lnTo>
                  <a:pt x="822578" y="1847522"/>
                </a:lnTo>
                <a:lnTo>
                  <a:pt x="828759" y="1843945"/>
                </a:lnTo>
                <a:lnTo>
                  <a:pt x="833083" y="1841824"/>
                </a:lnTo>
                <a:lnTo>
                  <a:pt x="832360" y="1841215"/>
                </a:lnTo>
                <a:cubicBezTo>
                  <a:pt x="829728" y="1838907"/>
                  <a:pt x="828573" y="1837751"/>
                  <a:pt x="829295" y="1838057"/>
                </a:cubicBezTo>
                <a:lnTo>
                  <a:pt x="834363" y="1841198"/>
                </a:lnTo>
                <a:lnTo>
                  <a:pt x="860454" y="1828407"/>
                </a:lnTo>
                <a:cubicBezTo>
                  <a:pt x="868961" y="1824565"/>
                  <a:pt x="874949" y="1822169"/>
                  <a:pt x="877040" y="1821531"/>
                </a:cubicBezTo>
                <a:cubicBezTo>
                  <a:pt x="880178" y="1820575"/>
                  <a:pt x="873920" y="1825836"/>
                  <a:pt x="863625" y="1833711"/>
                </a:cubicBezTo>
                <a:lnTo>
                  <a:pt x="844488" y="1847868"/>
                </a:lnTo>
                <a:lnTo>
                  <a:pt x="852816" y="1853450"/>
                </a:lnTo>
                <a:lnTo>
                  <a:pt x="856015" y="1855659"/>
                </a:lnTo>
                <a:lnTo>
                  <a:pt x="855248" y="1843709"/>
                </a:lnTo>
                <a:cubicBezTo>
                  <a:pt x="856435" y="1839565"/>
                  <a:pt x="859944" y="1838713"/>
                  <a:pt x="863681" y="1840330"/>
                </a:cubicBezTo>
                <a:lnTo>
                  <a:pt x="867029" y="1844238"/>
                </a:lnTo>
                <a:lnTo>
                  <a:pt x="876270" y="1834238"/>
                </a:lnTo>
                <a:lnTo>
                  <a:pt x="873762" y="1825610"/>
                </a:lnTo>
                <a:cubicBezTo>
                  <a:pt x="875738" y="1822049"/>
                  <a:pt x="880193" y="1818505"/>
                  <a:pt x="886106" y="1816980"/>
                </a:cubicBezTo>
                <a:lnTo>
                  <a:pt x="887891" y="1816857"/>
                </a:lnTo>
                <a:lnTo>
                  <a:pt x="882358" y="1799833"/>
                </a:lnTo>
                <a:lnTo>
                  <a:pt x="881758" y="1797824"/>
                </a:lnTo>
                <a:lnTo>
                  <a:pt x="870049" y="1793963"/>
                </a:lnTo>
                <a:lnTo>
                  <a:pt x="852812" y="1785912"/>
                </a:lnTo>
                <a:lnTo>
                  <a:pt x="837650" y="1800516"/>
                </a:lnTo>
                <a:lnTo>
                  <a:pt x="816435" y="1814914"/>
                </a:lnTo>
                <a:close/>
                <a:moveTo>
                  <a:pt x="662658" y="2302091"/>
                </a:moveTo>
                <a:lnTo>
                  <a:pt x="662548" y="2304338"/>
                </a:lnTo>
                <a:lnTo>
                  <a:pt x="669353" y="2309487"/>
                </a:lnTo>
                <a:lnTo>
                  <a:pt x="671738" y="2307739"/>
                </a:lnTo>
                <a:lnTo>
                  <a:pt x="665567" y="2305672"/>
                </a:lnTo>
                <a:close/>
                <a:moveTo>
                  <a:pt x="1085720" y="956112"/>
                </a:moveTo>
                <a:lnTo>
                  <a:pt x="1086235" y="959407"/>
                </a:lnTo>
                <a:lnTo>
                  <a:pt x="1097100" y="962130"/>
                </a:lnTo>
                <a:lnTo>
                  <a:pt x="1117681" y="967327"/>
                </a:lnTo>
                <a:lnTo>
                  <a:pt x="1116666" y="964745"/>
                </a:lnTo>
                <a:lnTo>
                  <a:pt x="1092323" y="948750"/>
                </a:lnTo>
                <a:lnTo>
                  <a:pt x="1089886" y="951740"/>
                </a:lnTo>
                <a:close/>
                <a:moveTo>
                  <a:pt x="668115" y="2281050"/>
                </a:moveTo>
                <a:lnTo>
                  <a:pt x="685747" y="2297471"/>
                </a:lnTo>
                <a:lnTo>
                  <a:pt x="690624" y="2293896"/>
                </a:lnTo>
                <a:lnTo>
                  <a:pt x="690538" y="2288222"/>
                </a:lnTo>
                <a:lnTo>
                  <a:pt x="685577" y="2277529"/>
                </a:lnTo>
                <a:lnTo>
                  <a:pt x="679528" y="2270679"/>
                </a:lnTo>
                <a:lnTo>
                  <a:pt x="671155" y="2278010"/>
                </a:lnTo>
                <a:close/>
                <a:moveTo>
                  <a:pt x="1201529" y="584993"/>
                </a:moveTo>
                <a:lnTo>
                  <a:pt x="1215018" y="627225"/>
                </a:lnTo>
                <a:lnTo>
                  <a:pt x="1215124" y="627562"/>
                </a:lnTo>
                <a:lnTo>
                  <a:pt x="1226950" y="607780"/>
                </a:lnTo>
                <a:lnTo>
                  <a:pt x="1233897" y="596970"/>
                </a:lnTo>
                <a:lnTo>
                  <a:pt x="1224610" y="567488"/>
                </a:lnTo>
                <a:close/>
                <a:moveTo>
                  <a:pt x="638428" y="2372023"/>
                </a:moveTo>
                <a:lnTo>
                  <a:pt x="639438" y="2377299"/>
                </a:lnTo>
                <a:lnTo>
                  <a:pt x="640845" y="2370745"/>
                </a:lnTo>
                <a:close/>
                <a:moveTo>
                  <a:pt x="1196780" y="599461"/>
                </a:moveTo>
                <a:lnTo>
                  <a:pt x="1197292" y="606764"/>
                </a:lnTo>
                <a:cubicBezTo>
                  <a:pt x="1197957" y="621755"/>
                  <a:pt x="1192621" y="640134"/>
                  <a:pt x="1192746" y="654937"/>
                </a:cubicBezTo>
                <a:lnTo>
                  <a:pt x="1194177" y="662987"/>
                </a:lnTo>
                <a:lnTo>
                  <a:pt x="1199832" y="653142"/>
                </a:lnTo>
                <a:lnTo>
                  <a:pt x="1205100" y="644331"/>
                </a:lnTo>
                <a:lnTo>
                  <a:pt x="1199325" y="616956"/>
                </a:lnTo>
                <a:close/>
                <a:moveTo>
                  <a:pt x="468992" y="2907464"/>
                </a:moveTo>
                <a:lnTo>
                  <a:pt x="472489" y="2913531"/>
                </a:lnTo>
                <a:lnTo>
                  <a:pt x="476398" y="2902438"/>
                </a:lnTo>
                <a:lnTo>
                  <a:pt x="476399" y="2902437"/>
                </a:lnTo>
                <a:lnTo>
                  <a:pt x="476398" y="2902438"/>
                </a:lnTo>
                <a:lnTo>
                  <a:pt x="476398" y="2902438"/>
                </a:lnTo>
                <a:close/>
                <a:moveTo>
                  <a:pt x="1158161" y="719620"/>
                </a:moveTo>
                <a:lnTo>
                  <a:pt x="1160752" y="721672"/>
                </a:lnTo>
                <a:lnTo>
                  <a:pt x="1161005" y="722343"/>
                </a:lnTo>
                <a:lnTo>
                  <a:pt x="1166057" y="713004"/>
                </a:lnTo>
                <a:lnTo>
                  <a:pt x="1163035" y="715845"/>
                </a:lnTo>
                <a:close/>
                <a:moveTo>
                  <a:pt x="947313" y="1388621"/>
                </a:moveTo>
                <a:lnTo>
                  <a:pt x="950885" y="1388566"/>
                </a:lnTo>
                <a:lnTo>
                  <a:pt x="951319" y="1388916"/>
                </a:lnTo>
                <a:lnTo>
                  <a:pt x="951077" y="1386774"/>
                </a:lnTo>
                <a:close/>
                <a:moveTo>
                  <a:pt x="859372" y="1666000"/>
                </a:moveTo>
                <a:lnTo>
                  <a:pt x="860222" y="1676797"/>
                </a:lnTo>
                <a:lnTo>
                  <a:pt x="860956" y="1680625"/>
                </a:lnTo>
                <a:lnTo>
                  <a:pt x="875142" y="1673668"/>
                </a:lnTo>
                <a:lnTo>
                  <a:pt x="872503" y="1664842"/>
                </a:lnTo>
                <a:lnTo>
                  <a:pt x="859481" y="1665892"/>
                </a:lnTo>
                <a:close/>
                <a:moveTo>
                  <a:pt x="659492" y="2298194"/>
                </a:moveTo>
                <a:lnTo>
                  <a:pt x="659643" y="2300113"/>
                </a:lnTo>
                <a:lnTo>
                  <a:pt x="660046" y="2298876"/>
                </a:lnTo>
                <a:close/>
                <a:moveTo>
                  <a:pt x="921382" y="1466392"/>
                </a:moveTo>
                <a:lnTo>
                  <a:pt x="921552" y="1466775"/>
                </a:lnTo>
                <a:cubicBezTo>
                  <a:pt x="925472" y="1476991"/>
                  <a:pt x="925416" y="1485389"/>
                  <a:pt x="922902" y="1489201"/>
                </a:cubicBezTo>
                <a:lnTo>
                  <a:pt x="919154" y="1490540"/>
                </a:lnTo>
                <a:lnTo>
                  <a:pt x="928719" y="1490257"/>
                </a:lnTo>
                <a:lnTo>
                  <a:pt x="928651" y="1485681"/>
                </a:lnTo>
                <a:lnTo>
                  <a:pt x="930006" y="1457641"/>
                </a:lnTo>
                <a:close/>
                <a:moveTo>
                  <a:pt x="435158" y="3009402"/>
                </a:moveTo>
                <a:lnTo>
                  <a:pt x="434336" y="3014275"/>
                </a:lnTo>
                <a:lnTo>
                  <a:pt x="436221" y="3012820"/>
                </a:lnTo>
                <a:lnTo>
                  <a:pt x="435199" y="3009399"/>
                </a:lnTo>
                <a:close/>
                <a:moveTo>
                  <a:pt x="624601" y="2404488"/>
                </a:moveTo>
                <a:lnTo>
                  <a:pt x="630909" y="2404233"/>
                </a:lnTo>
                <a:lnTo>
                  <a:pt x="634217" y="2404179"/>
                </a:lnTo>
                <a:lnTo>
                  <a:pt x="633700" y="2402236"/>
                </a:lnTo>
                <a:lnTo>
                  <a:pt x="632707" y="2401528"/>
                </a:lnTo>
                <a:close/>
                <a:moveTo>
                  <a:pt x="680955" y="2223949"/>
                </a:moveTo>
                <a:lnTo>
                  <a:pt x="682781" y="2231167"/>
                </a:lnTo>
                <a:lnTo>
                  <a:pt x="686663" y="2247324"/>
                </a:lnTo>
                <a:lnTo>
                  <a:pt x="689157" y="2244990"/>
                </a:lnTo>
                <a:lnTo>
                  <a:pt x="690588" y="2243941"/>
                </a:lnTo>
                <a:lnTo>
                  <a:pt x="685451" y="2224610"/>
                </a:lnTo>
                <a:close/>
                <a:moveTo>
                  <a:pt x="640215" y="2353063"/>
                </a:moveTo>
                <a:lnTo>
                  <a:pt x="643814" y="2355706"/>
                </a:lnTo>
                <a:lnTo>
                  <a:pt x="644090" y="2355627"/>
                </a:lnTo>
                <a:lnTo>
                  <a:pt x="645851" y="2347429"/>
                </a:lnTo>
                <a:close/>
                <a:moveTo>
                  <a:pt x="611374" y="2442090"/>
                </a:moveTo>
                <a:lnTo>
                  <a:pt x="611596" y="2444073"/>
                </a:lnTo>
                <a:lnTo>
                  <a:pt x="612413" y="2444143"/>
                </a:lnTo>
                <a:lnTo>
                  <a:pt x="614760" y="2441372"/>
                </a:lnTo>
                <a:lnTo>
                  <a:pt x="612463" y="2441294"/>
                </a:lnTo>
                <a:close/>
                <a:moveTo>
                  <a:pt x="540496" y="2666666"/>
                </a:moveTo>
                <a:lnTo>
                  <a:pt x="546045" y="2688188"/>
                </a:lnTo>
                <a:lnTo>
                  <a:pt x="548724" y="2698514"/>
                </a:lnTo>
                <a:lnTo>
                  <a:pt x="549446" y="2699211"/>
                </a:lnTo>
                <a:lnTo>
                  <a:pt x="552003" y="2696445"/>
                </a:lnTo>
                <a:lnTo>
                  <a:pt x="556667" y="2692410"/>
                </a:lnTo>
                <a:lnTo>
                  <a:pt x="562994" y="2672572"/>
                </a:lnTo>
                <a:lnTo>
                  <a:pt x="558520" y="2658806"/>
                </a:lnTo>
                <a:close/>
                <a:moveTo>
                  <a:pt x="691101" y="2187972"/>
                </a:moveTo>
                <a:lnTo>
                  <a:pt x="692124" y="2200984"/>
                </a:lnTo>
                <a:lnTo>
                  <a:pt x="693565" y="2208502"/>
                </a:lnTo>
                <a:lnTo>
                  <a:pt x="693869" y="2205670"/>
                </a:lnTo>
                <a:cubicBezTo>
                  <a:pt x="694200" y="2204035"/>
                  <a:pt x="694736" y="2205358"/>
                  <a:pt x="695414" y="2208792"/>
                </a:cubicBezTo>
                <a:lnTo>
                  <a:pt x="696189" y="2213917"/>
                </a:lnTo>
                <a:lnTo>
                  <a:pt x="704797" y="2216815"/>
                </a:lnTo>
                <a:lnTo>
                  <a:pt x="729434" y="2216027"/>
                </a:lnTo>
                <a:lnTo>
                  <a:pt x="735070" y="2212889"/>
                </a:lnTo>
                <a:lnTo>
                  <a:pt x="734077" y="2210281"/>
                </a:lnTo>
                <a:lnTo>
                  <a:pt x="733166" y="2208316"/>
                </a:lnTo>
                <a:lnTo>
                  <a:pt x="728953" y="2210435"/>
                </a:lnTo>
                <a:lnTo>
                  <a:pt x="731346" y="2204394"/>
                </a:lnTo>
                <a:lnTo>
                  <a:pt x="717808" y="2175208"/>
                </a:lnTo>
                <a:lnTo>
                  <a:pt x="711759" y="2168358"/>
                </a:lnTo>
                <a:lnTo>
                  <a:pt x="703385" y="2175689"/>
                </a:lnTo>
                <a:close/>
                <a:moveTo>
                  <a:pt x="775072" y="1920788"/>
                </a:moveTo>
                <a:lnTo>
                  <a:pt x="777883" y="1931632"/>
                </a:lnTo>
                <a:lnTo>
                  <a:pt x="783177" y="1952188"/>
                </a:lnTo>
                <a:lnTo>
                  <a:pt x="784956" y="1950060"/>
                </a:lnTo>
                <a:lnTo>
                  <a:pt x="787342" y="1921030"/>
                </a:lnTo>
                <a:lnTo>
                  <a:pt x="783551" y="1920323"/>
                </a:lnTo>
                <a:lnTo>
                  <a:pt x="777719" y="1918758"/>
                </a:lnTo>
                <a:close/>
                <a:moveTo>
                  <a:pt x="499206" y="2795649"/>
                </a:moveTo>
                <a:lnTo>
                  <a:pt x="500936" y="2810438"/>
                </a:lnTo>
                <a:lnTo>
                  <a:pt x="502667" y="2809744"/>
                </a:lnTo>
                <a:lnTo>
                  <a:pt x="506015" y="2813652"/>
                </a:lnTo>
                <a:lnTo>
                  <a:pt x="515256" y="2803652"/>
                </a:lnTo>
                <a:lnTo>
                  <a:pt x="512749" y="2795023"/>
                </a:lnTo>
                <a:lnTo>
                  <a:pt x="522443" y="2788246"/>
                </a:lnTo>
                <a:lnTo>
                  <a:pt x="520548" y="2779705"/>
                </a:lnTo>
                <a:lnTo>
                  <a:pt x="512173" y="2786126"/>
                </a:lnTo>
                <a:close/>
                <a:moveTo>
                  <a:pt x="456946" y="2929614"/>
                </a:moveTo>
                <a:lnTo>
                  <a:pt x="456051" y="2932746"/>
                </a:lnTo>
                <a:lnTo>
                  <a:pt x="462006" y="2946245"/>
                </a:lnTo>
                <a:lnTo>
                  <a:pt x="462593" y="2946005"/>
                </a:lnTo>
                <a:lnTo>
                  <a:pt x="465286" y="2933974"/>
                </a:lnTo>
                <a:lnTo>
                  <a:pt x="465844" y="2932391"/>
                </a:lnTo>
                <a:lnTo>
                  <a:pt x="463858" y="2928107"/>
                </a:lnTo>
                <a:close/>
                <a:moveTo>
                  <a:pt x="1100763" y="883767"/>
                </a:moveTo>
                <a:lnTo>
                  <a:pt x="1106904" y="882307"/>
                </a:lnTo>
                <a:lnTo>
                  <a:pt x="1136381" y="876057"/>
                </a:lnTo>
                <a:lnTo>
                  <a:pt x="1135970" y="872223"/>
                </a:lnTo>
                <a:lnTo>
                  <a:pt x="1135694" y="862657"/>
                </a:lnTo>
                <a:lnTo>
                  <a:pt x="1123513" y="870037"/>
                </a:lnTo>
                <a:close/>
                <a:moveTo>
                  <a:pt x="744652" y="2013263"/>
                </a:moveTo>
                <a:lnTo>
                  <a:pt x="749713" y="2017341"/>
                </a:lnTo>
                <a:cubicBezTo>
                  <a:pt x="751138" y="2019571"/>
                  <a:pt x="751494" y="2022047"/>
                  <a:pt x="750305" y="2024466"/>
                </a:cubicBezTo>
                <a:lnTo>
                  <a:pt x="742654" y="2031839"/>
                </a:lnTo>
                <a:lnTo>
                  <a:pt x="752370" y="2069298"/>
                </a:lnTo>
                <a:lnTo>
                  <a:pt x="752941" y="2069573"/>
                </a:lnTo>
                <a:cubicBezTo>
                  <a:pt x="759071" y="2072527"/>
                  <a:pt x="764100" y="2074995"/>
                  <a:pt x="767099" y="2076631"/>
                </a:cubicBezTo>
                <a:lnTo>
                  <a:pt x="767132" y="2076652"/>
                </a:lnTo>
                <a:lnTo>
                  <a:pt x="768083" y="2065102"/>
                </a:lnTo>
                <a:cubicBezTo>
                  <a:pt x="769667" y="2048583"/>
                  <a:pt x="771621" y="2030943"/>
                  <a:pt x="773871" y="2014897"/>
                </a:cubicBezTo>
                <a:lnTo>
                  <a:pt x="776268" y="2002013"/>
                </a:lnTo>
                <a:lnTo>
                  <a:pt x="755476" y="2009508"/>
                </a:lnTo>
                <a:close/>
                <a:moveTo>
                  <a:pt x="860254" y="1645150"/>
                </a:moveTo>
                <a:lnTo>
                  <a:pt x="859886" y="1647324"/>
                </a:lnTo>
                <a:lnTo>
                  <a:pt x="861034" y="1646125"/>
                </a:lnTo>
                <a:close/>
                <a:moveTo>
                  <a:pt x="584704" y="2517767"/>
                </a:moveTo>
                <a:lnTo>
                  <a:pt x="586406" y="2521146"/>
                </a:lnTo>
                <a:lnTo>
                  <a:pt x="590238" y="2516561"/>
                </a:lnTo>
                <a:close/>
                <a:moveTo>
                  <a:pt x="893548" y="1536413"/>
                </a:moveTo>
                <a:lnTo>
                  <a:pt x="893355" y="1537555"/>
                </a:lnTo>
                <a:lnTo>
                  <a:pt x="894415" y="1536620"/>
                </a:lnTo>
                <a:lnTo>
                  <a:pt x="894734" y="1535644"/>
                </a:lnTo>
                <a:close/>
                <a:moveTo>
                  <a:pt x="838860" y="1709515"/>
                </a:moveTo>
                <a:lnTo>
                  <a:pt x="841396" y="1712287"/>
                </a:lnTo>
                <a:cubicBezTo>
                  <a:pt x="844355" y="1716530"/>
                  <a:pt x="847206" y="1721498"/>
                  <a:pt x="849532" y="1726242"/>
                </a:cubicBezTo>
                <a:lnTo>
                  <a:pt x="850041" y="1727532"/>
                </a:lnTo>
                <a:lnTo>
                  <a:pt x="856552" y="1725691"/>
                </a:lnTo>
                <a:lnTo>
                  <a:pt x="859818" y="1724016"/>
                </a:lnTo>
                <a:lnTo>
                  <a:pt x="858104" y="1717567"/>
                </a:lnTo>
                <a:lnTo>
                  <a:pt x="855734" y="1718096"/>
                </a:lnTo>
                <a:cubicBezTo>
                  <a:pt x="852296" y="1718420"/>
                  <a:pt x="850166" y="1717996"/>
                  <a:pt x="850345" y="1716560"/>
                </a:cubicBezTo>
                <a:cubicBezTo>
                  <a:pt x="850481" y="1715482"/>
                  <a:pt x="852336" y="1713386"/>
                  <a:pt x="855252" y="1710634"/>
                </a:cubicBezTo>
                <a:lnTo>
                  <a:pt x="855775" y="1710177"/>
                </a:lnTo>
                <a:lnTo>
                  <a:pt x="853223" y="1702767"/>
                </a:lnTo>
                <a:lnTo>
                  <a:pt x="852232" y="1699719"/>
                </a:lnTo>
                <a:lnTo>
                  <a:pt x="846353" y="1704035"/>
                </a:lnTo>
                <a:close/>
                <a:moveTo>
                  <a:pt x="526717" y="2699844"/>
                </a:moveTo>
                <a:lnTo>
                  <a:pt x="527962" y="2710974"/>
                </a:lnTo>
                <a:lnTo>
                  <a:pt x="536067" y="2712394"/>
                </a:lnTo>
                <a:close/>
                <a:moveTo>
                  <a:pt x="553246" y="2613202"/>
                </a:moveTo>
                <a:lnTo>
                  <a:pt x="555165" y="2620598"/>
                </a:lnTo>
                <a:lnTo>
                  <a:pt x="557790" y="2618282"/>
                </a:lnTo>
                <a:close/>
                <a:moveTo>
                  <a:pt x="822241" y="1757881"/>
                </a:moveTo>
                <a:lnTo>
                  <a:pt x="827118" y="1761527"/>
                </a:lnTo>
                <a:lnTo>
                  <a:pt x="828536" y="1758948"/>
                </a:lnTo>
                <a:lnTo>
                  <a:pt x="836871" y="1746514"/>
                </a:lnTo>
                <a:lnTo>
                  <a:pt x="829516" y="1750404"/>
                </a:lnTo>
                <a:close/>
                <a:moveTo>
                  <a:pt x="949360" y="1350954"/>
                </a:moveTo>
                <a:lnTo>
                  <a:pt x="948961" y="1355084"/>
                </a:lnTo>
                <a:lnTo>
                  <a:pt x="943302" y="1371132"/>
                </a:lnTo>
                <a:lnTo>
                  <a:pt x="949639" y="1369384"/>
                </a:lnTo>
                <a:close/>
                <a:moveTo>
                  <a:pt x="1010563" y="1155119"/>
                </a:moveTo>
                <a:lnTo>
                  <a:pt x="1010394" y="1168307"/>
                </a:lnTo>
                <a:lnTo>
                  <a:pt x="1013002" y="1176741"/>
                </a:lnTo>
                <a:lnTo>
                  <a:pt x="1014233" y="1168095"/>
                </a:lnTo>
                <a:lnTo>
                  <a:pt x="1015797" y="1159626"/>
                </a:lnTo>
                <a:close/>
                <a:moveTo>
                  <a:pt x="906229" y="1486196"/>
                </a:moveTo>
                <a:lnTo>
                  <a:pt x="908810" y="1490846"/>
                </a:lnTo>
                <a:lnTo>
                  <a:pt x="916874" y="1490607"/>
                </a:lnTo>
                <a:lnTo>
                  <a:pt x="909503" y="1484123"/>
                </a:lnTo>
                <a:lnTo>
                  <a:pt x="908150" y="1481171"/>
                </a:lnTo>
                <a:close/>
                <a:moveTo>
                  <a:pt x="1067264" y="973856"/>
                </a:moveTo>
                <a:lnTo>
                  <a:pt x="1076565" y="972499"/>
                </a:lnTo>
                <a:lnTo>
                  <a:pt x="1079685" y="972426"/>
                </a:lnTo>
                <a:lnTo>
                  <a:pt x="1079984" y="965551"/>
                </a:lnTo>
                <a:lnTo>
                  <a:pt x="1078984" y="965364"/>
                </a:lnTo>
                <a:lnTo>
                  <a:pt x="1076932" y="964929"/>
                </a:lnTo>
                <a:lnTo>
                  <a:pt x="1067936" y="973360"/>
                </a:lnTo>
                <a:close/>
                <a:moveTo>
                  <a:pt x="484891" y="2822014"/>
                </a:moveTo>
                <a:lnTo>
                  <a:pt x="485598" y="2833759"/>
                </a:lnTo>
                <a:lnTo>
                  <a:pt x="481850" y="2835097"/>
                </a:lnTo>
                <a:lnTo>
                  <a:pt x="485668" y="2834983"/>
                </a:lnTo>
                <a:lnTo>
                  <a:pt x="489953" y="2829569"/>
                </a:lnTo>
                <a:cubicBezTo>
                  <a:pt x="491068" y="2828464"/>
                  <a:pt x="490721" y="2830570"/>
                  <a:pt x="489461" y="2834654"/>
                </a:cubicBezTo>
                <a:lnTo>
                  <a:pt x="489385" y="2834872"/>
                </a:lnTo>
                <a:lnTo>
                  <a:pt x="491416" y="2834813"/>
                </a:lnTo>
                <a:lnTo>
                  <a:pt x="491347" y="2830239"/>
                </a:lnTo>
                <a:lnTo>
                  <a:pt x="491482" y="2827421"/>
                </a:lnTo>
                <a:close/>
                <a:moveTo>
                  <a:pt x="623031" y="2383239"/>
                </a:moveTo>
                <a:lnTo>
                  <a:pt x="628398" y="2381232"/>
                </a:lnTo>
                <a:lnTo>
                  <a:pt x="627764" y="2378374"/>
                </a:lnTo>
                <a:close/>
                <a:moveTo>
                  <a:pt x="867061" y="1607423"/>
                </a:moveTo>
                <a:lnTo>
                  <a:pt x="869010" y="1615136"/>
                </a:lnTo>
                <a:lnTo>
                  <a:pt x="875255" y="1619493"/>
                </a:lnTo>
                <a:lnTo>
                  <a:pt x="876548" y="1618831"/>
                </a:lnTo>
                <a:lnTo>
                  <a:pt x="877135" y="1606163"/>
                </a:lnTo>
                <a:lnTo>
                  <a:pt x="878068" y="1601816"/>
                </a:lnTo>
                <a:close/>
                <a:moveTo>
                  <a:pt x="996392" y="1196786"/>
                </a:moveTo>
                <a:lnTo>
                  <a:pt x="1006347" y="1198044"/>
                </a:lnTo>
                <a:lnTo>
                  <a:pt x="1010006" y="1197778"/>
                </a:lnTo>
                <a:lnTo>
                  <a:pt x="1010198" y="1196436"/>
                </a:lnTo>
                <a:lnTo>
                  <a:pt x="1006825" y="1190044"/>
                </a:lnTo>
                <a:lnTo>
                  <a:pt x="1005722" y="1190578"/>
                </a:lnTo>
                <a:lnTo>
                  <a:pt x="999661" y="1191921"/>
                </a:lnTo>
                <a:lnTo>
                  <a:pt x="998263" y="1193088"/>
                </a:lnTo>
                <a:close/>
                <a:moveTo>
                  <a:pt x="614392" y="2408188"/>
                </a:moveTo>
                <a:lnTo>
                  <a:pt x="620712" y="2418010"/>
                </a:lnTo>
                <a:lnTo>
                  <a:pt x="635677" y="2409676"/>
                </a:lnTo>
                <a:lnTo>
                  <a:pt x="635188" y="2407834"/>
                </a:lnTo>
                <a:lnTo>
                  <a:pt x="618954" y="2406545"/>
                </a:lnTo>
                <a:close/>
                <a:moveTo>
                  <a:pt x="536951" y="2652754"/>
                </a:moveTo>
                <a:lnTo>
                  <a:pt x="537930" y="2656626"/>
                </a:lnTo>
                <a:lnTo>
                  <a:pt x="554973" y="2647891"/>
                </a:lnTo>
                <a:lnTo>
                  <a:pt x="554259" y="2645692"/>
                </a:lnTo>
                <a:lnTo>
                  <a:pt x="552655" y="2646753"/>
                </a:lnTo>
                <a:cubicBezTo>
                  <a:pt x="548001" y="2649013"/>
                  <a:pt x="542649" y="2651054"/>
                  <a:pt x="537600" y="2652608"/>
                </a:cubicBezTo>
                <a:close/>
                <a:moveTo>
                  <a:pt x="764777" y="1928679"/>
                </a:moveTo>
                <a:lnTo>
                  <a:pt x="776551" y="1949102"/>
                </a:lnTo>
                <a:lnTo>
                  <a:pt x="777008" y="1950010"/>
                </a:lnTo>
                <a:lnTo>
                  <a:pt x="769018" y="1925427"/>
                </a:lnTo>
                <a:close/>
                <a:moveTo>
                  <a:pt x="867568" y="1601649"/>
                </a:moveTo>
                <a:lnTo>
                  <a:pt x="867560" y="1601699"/>
                </a:lnTo>
                <a:lnTo>
                  <a:pt x="867709" y="1601634"/>
                </a:lnTo>
                <a:close/>
                <a:moveTo>
                  <a:pt x="678202" y="2201000"/>
                </a:moveTo>
                <a:lnTo>
                  <a:pt x="677042" y="2207470"/>
                </a:lnTo>
                <a:lnTo>
                  <a:pt x="681765" y="2209060"/>
                </a:lnTo>
                <a:lnTo>
                  <a:pt x="679650" y="2199535"/>
                </a:lnTo>
                <a:close/>
                <a:moveTo>
                  <a:pt x="608894" y="2420621"/>
                </a:moveTo>
                <a:lnTo>
                  <a:pt x="609330" y="2424349"/>
                </a:lnTo>
                <a:lnTo>
                  <a:pt x="610585" y="2423650"/>
                </a:lnTo>
                <a:close/>
                <a:moveTo>
                  <a:pt x="510009" y="2733177"/>
                </a:moveTo>
                <a:lnTo>
                  <a:pt x="513581" y="2733122"/>
                </a:lnTo>
                <a:lnTo>
                  <a:pt x="514016" y="2733474"/>
                </a:lnTo>
                <a:lnTo>
                  <a:pt x="513773" y="2731331"/>
                </a:lnTo>
                <a:close/>
                <a:moveTo>
                  <a:pt x="869521" y="1590335"/>
                </a:moveTo>
                <a:lnTo>
                  <a:pt x="867998" y="1599144"/>
                </a:lnTo>
                <a:lnTo>
                  <a:pt x="873227" y="1599252"/>
                </a:lnTo>
                <a:lnTo>
                  <a:pt x="879165" y="1596709"/>
                </a:lnTo>
                <a:lnTo>
                  <a:pt x="880718" y="1589475"/>
                </a:lnTo>
                <a:lnTo>
                  <a:pt x="879325" y="1588250"/>
                </a:lnTo>
                <a:close/>
                <a:moveTo>
                  <a:pt x="837610" y="1691577"/>
                </a:moveTo>
                <a:lnTo>
                  <a:pt x="837772" y="1692997"/>
                </a:lnTo>
                <a:lnTo>
                  <a:pt x="839383" y="1692063"/>
                </a:lnTo>
                <a:close/>
                <a:moveTo>
                  <a:pt x="422069" y="3010557"/>
                </a:moveTo>
                <a:lnTo>
                  <a:pt x="422228" y="3012589"/>
                </a:lnTo>
                <a:lnTo>
                  <a:pt x="427962" y="3010213"/>
                </a:lnTo>
                <a:cubicBezTo>
                  <a:pt x="430053" y="3009575"/>
                  <a:pt x="427968" y="3011699"/>
                  <a:pt x="423298" y="3015521"/>
                </a:cubicBezTo>
                <a:lnTo>
                  <a:pt x="423103" y="3015670"/>
                </a:lnTo>
                <a:lnTo>
                  <a:pt x="427189" y="3019649"/>
                </a:lnTo>
                <a:lnTo>
                  <a:pt x="427983" y="3009980"/>
                </a:lnTo>
                <a:lnTo>
                  <a:pt x="422177" y="3010449"/>
                </a:lnTo>
                <a:close/>
                <a:moveTo>
                  <a:pt x="643694" y="2305623"/>
                </a:moveTo>
                <a:lnTo>
                  <a:pt x="649092" y="2309390"/>
                </a:lnTo>
                <a:lnTo>
                  <a:pt x="647420" y="2301856"/>
                </a:lnTo>
                <a:close/>
                <a:moveTo>
                  <a:pt x="484077" y="2810948"/>
                </a:moveTo>
                <a:lnTo>
                  <a:pt x="484247" y="2811333"/>
                </a:lnTo>
                <a:lnTo>
                  <a:pt x="484654" y="2818072"/>
                </a:lnTo>
                <a:lnTo>
                  <a:pt x="491705" y="2822799"/>
                </a:lnTo>
                <a:lnTo>
                  <a:pt x="492702" y="2802199"/>
                </a:lnTo>
                <a:close/>
                <a:moveTo>
                  <a:pt x="635820" y="2328999"/>
                </a:moveTo>
                <a:lnTo>
                  <a:pt x="635836" y="2329230"/>
                </a:lnTo>
                <a:lnTo>
                  <a:pt x="636022" y="2337436"/>
                </a:lnTo>
                <a:lnTo>
                  <a:pt x="639510" y="2333662"/>
                </a:lnTo>
                <a:lnTo>
                  <a:pt x="643258" y="2330419"/>
                </a:lnTo>
                <a:close/>
                <a:moveTo>
                  <a:pt x="539612" y="2633875"/>
                </a:moveTo>
                <a:lnTo>
                  <a:pt x="539900" y="2634061"/>
                </a:lnTo>
                <a:lnTo>
                  <a:pt x="539939" y="2634026"/>
                </a:lnTo>
                <a:close/>
                <a:moveTo>
                  <a:pt x="1065783" y="962568"/>
                </a:moveTo>
                <a:lnTo>
                  <a:pt x="1065986" y="965209"/>
                </a:lnTo>
                <a:lnTo>
                  <a:pt x="1068777" y="963201"/>
                </a:lnTo>
                <a:close/>
                <a:moveTo>
                  <a:pt x="558064" y="2573256"/>
                </a:moveTo>
                <a:lnTo>
                  <a:pt x="563935" y="2581072"/>
                </a:lnTo>
                <a:lnTo>
                  <a:pt x="566519" y="2585552"/>
                </a:lnTo>
                <a:lnTo>
                  <a:pt x="579677" y="2585162"/>
                </a:lnTo>
                <a:lnTo>
                  <a:pt x="580263" y="2580069"/>
                </a:lnTo>
                <a:lnTo>
                  <a:pt x="584354" y="2558090"/>
                </a:lnTo>
                <a:lnTo>
                  <a:pt x="583687" y="2556337"/>
                </a:lnTo>
                <a:lnTo>
                  <a:pt x="559321" y="2572154"/>
                </a:lnTo>
                <a:close/>
                <a:moveTo>
                  <a:pt x="611412" y="2403556"/>
                </a:moveTo>
                <a:lnTo>
                  <a:pt x="612112" y="2404645"/>
                </a:lnTo>
                <a:lnTo>
                  <a:pt x="627587" y="2397875"/>
                </a:lnTo>
                <a:lnTo>
                  <a:pt x="622957" y="2394573"/>
                </a:lnTo>
                <a:lnTo>
                  <a:pt x="613994" y="2397801"/>
                </a:lnTo>
                <a:lnTo>
                  <a:pt x="613950" y="2397894"/>
                </a:lnTo>
                <a:close/>
                <a:moveTo>
                  <a:pt x="657393" y="2257142"/>
                </a:moveTo>
                <a:lnTo>
                  <a:pt x="657496" y="2258627"/>
                </a:lnTo>
                <a:lnTo>
                  <a:pt x="663979" y="2256795"/>
                </a:lnTo>
                <a:close/>
                <a:moveTo>
                  <a:pt x="689623" y="2154822"/>
                </a:moveTo>
                <a:lnTo>
                  <a:pt x="690038" y="2160824"/>
                </a:lnTo>
                <a:lnTo>
                  <a:pt x="690314" y="2173048"/>
                </a:lnTo>
                <a:lnTo>
                  <a:pt x="702408" y="2160425"/>
                </a:lnTo>
                <a:lnTo>
                  <a:pt x="703692" y="2159225"/>
                </a:lnTo>
                <a:lnTo>
                  <a:pt x="699349" y="2154308"/>
                </a:lnTo>
                <a:close/>
                <a:moveTo>
                  <a:pt x="769610" y="1899734"/>
                </a:moveTo>
                <a:lnTo>
                  <a:pt x="772733" y="1911778"/>
                </a:lnTo>
                <a:lnTo>
                  <a:pt x="773307" y="1912052"/>
                </a:lnTo>
                <a:lnTo>
                  <a:pt x="776661" y="1913724"/>
                </a:lnTo>
                <a:lnTo>
                  <a:pt x="788336" y="1908885"/>
                </a:lnTo>
                <a:cubicBezTo>
                  <a:pt x="790429" y="1908248"/>
                  <a:pt x="788345" y="1910373"/>
                  <a:pt x="783672" y="1914193"/>
                </a:cubicBezTo>
                <a:lnTo>
                  <a:pt x="781282" y="1916028"/>
                </a:lnTo>
                <a:lnTo>
                  <a:pt x="787464" y="1919111"/>
                </a:lnTo>
                <a:lnTo>
                  <a:pt x="787497" y="1919132"/>
                </a:lnTo>
                <a:lnTo>
                  <a:pt x="788447" y="1907581"/>
                </a:lnTo>
                <a:lnTo>
                  <a:pt x="790931" y="1886033"/>
                </a:lnTo>
                <a:lnTo>
                  <a:pt x="778770" y="1893787"/>
                </a:lnTo>
                <a:close/>
                <a:moveTo>
                  <a:pt x="880167" y="1548349"/>
                </a:moveTo>
                <a:lnTo>
                  <a:pt x="880417" y="1548917"/>
                </a:lnTo>
                <a:lnTo>
                  <a:pt x="881928" y="1547595"/>
                </a:lnTo>
                <a:lnTo>
                  <a:pt x="881261" y="1546841"/>
                </a:lnTo>
                <a:lnTo>
                  <a:pt x="880433" y="1547567"/>
                </a:lnTo>
                <a:close/>
                <a:moveTo>
                  <a:pt x="912398" y="1446028"/>
                </a:moveTo>
                <a:lnTo>
                  <a:pt x="915906" y="1453981"/>
                </a:lnTo>
                <a:lnTo>
                  <a:pt x="917222" y="1452320"/>
                </a:lnTo>
                <a:lnTo>
                  <a:pt x="916854" y="1456129"/>
                </a:lnTo>
                <a:lnTo>
                  <a:pt x="917658" y="1457955"/>
                </a:lnTo>
                <a:lnTo>
                  <a:pt x="931070" y="1443015"/>
                </a:lnTo>
                <a:lnTo>
                  <a:pt x="932399" y="1430661"/>
                </a:lnTo>
                <a:cubicBezTo>
                  <a:pt x="932730" y="1429026"/>
                  <a:pt x="933266" y="1430349"/>
                  <a:pt x="933942" y="1433784"/>
                </a:cubicBezTo>
                <a:lnTo>
                  <a:pt x="934725" y="1438944"/>
                </a:lnTo>
                <a:lnTo>
                  <a:pt x="945656" y="1426769"/>
                </a:lnTo>
                <a:lnTo>
                  <a:pt x="954545" y="1417490"/>
                </a:lnTo>
                <a:lnTo>
                  <a:pt x="953289" y="1406365"/>
                </a:lnTo>
                <a:lnTo>
                  <a:pt x="936774" y="1422272"/>
                </a:lnTo>
                <a:lnTo>
                  <a:pt x="915559" y="1436670"/>
                </a:lnTo>
                <a:close/>
                <a:moveTo>
                  <a:pt x="1011154" y="1131191"/>
                </a:moveTo>
                <a:lnTo>
                  <a:pt x="1010823" y="1134953"/>
                </a:lnTo>
                <a:lnTo>
                  <a:pt x="1010765" y="1139364"/>
                </a:lnTo>
                <a:lnTo>
                  <a:pt x="1011047" y="1139642"/>
                </a:lnTo>
                <a:lnTo>
                  <a:pt x="1020880" y="1135419"/>
                </a:lnTo>
                <a:lnTo>
                  <a:pt x="1021486" y="1133379"/>
                </a:lnTo>
                <a:close/>
                <a:moveTo>
                  <a:pt x="735507" y="2004164"/>
                </a:moveTo>
                <a:lnTo>
                  <a:pt x="737467" y="2011764"/>
                </a:lnTo>
                <a:lnTo>
                  <a:pt x="742693" y="2011683"/>
                </a:lnTo>
                <a:lnTo>
                  <a:pt x="743232" y="2012117"/>
                </a:lnTo>
                <a:lnTo>
                  <a:pt x="743521" y="2011974"/>
                </a:lnTo>
                <a:cubicBezTo>
                  <a:pt x="748221" y="2009760"/>
                  <a:pt x="754698" y="2006787"/>
                  <a:pt x="762502" y="2003269"/>
                </a:cubicBezTo>
                <a:lnTo>
                  <a:pt x="777233" y="1996825"/>
                </a:lnTo>
                <a:lnTo>
                  <a:pt x="777960" y="1992917"/>
                </a:lnTo>
                <a:lnTo>
                  <a:pt x="775192" y="1985657"/>
                </a:lnTo>
                <a:lnTo>
                  <a:pt x="759538" y="1993684"/>
                </a:lnTo>
                <a:close/>
                <a:moveTo>
                  <a:pt x="523801" y="2674302"/>
                </a:moveTo>
                <a:lnTo>
                  <a:pt x="523900" y="2675148"/>
                </a:lnTo>
                <a:lnTo>
                  <a:pt x="532621" y="2682991"/>
                </a:lnTo>
                <a:lnTo>
                  <a:pt x="535618" y="2685880"/>
                </a:lnTo>
                <a:lnTo>
                  <a:pt x="531098" y="2670765"/>
                </a:lnTo>
                <a:lnTo>
                  <a:pt x="527636" y="2672273"/>
                </a:lnTo>
                <a:close/>
                <a:moveTo>
                  <a:pt x="976733" y="1236168"/>
                </a:moveTo>
                <a:lnTo>
                  <a:pt x="978511" y="1238458"/>
                </a:lnTo>
                <a:cubicBezTo>
                  <a:pt x="983415" y="1244379"/>
                  <a:pt x="988937" y="1250777"/>
                  <a:pt x="994356" y="1256973"/>
                </a:cubicBezTo>
                <a:lnTo>
                  <a:pt x="1002305" y="1266009"/>
                </a:lnTo>
                <a:lnTo>
                  <a:pt x="1008818" y="1207357"/>
                </a:lnTo>
                <a:lnTo>
                  <a:pt x="1005041" y="1207395"/>
                </a:lnTo>
                <a:lnTo>
                  <a:pt x="990393" y="1208648"/>
                </a:lnTo>
                <a:lnTo>
                  <a:pt x="990158" y="1209114"/>
                </a:lnTo>
                <a:lnTo>
                  <a:pt x="984762" y="1221232"/>
                </a:lnTo>
                <a:lnTo>
                  <a:pt x="989439" y="1237116"/>
                </a:lnTo>
                <a:cubicBezTo>
                  <a:pt x="993182" y="1250059"/>
                  <a:pt x="995247" y="1257798"/>
                  <a:pt x="994398" y="1256480"/>
                </a:cubicBezTo>
                <a:cubicBezTo>
                  <a:pt x="993550" y="1255162"/>
                  <a:pt x="989462" y="1245371"/>
                  <a:pt x="983612" y="1230520"/>
                </a:cubicBezTo>
                <a:lnTo>
                  <a:pt x="982210" y="1226894"/>
                </a:lnTo>
                <a:close/>
                <a:moveTo>
                  <a:pt x="1053783" y="989951"/>
                </a:moveTo>
                <a:lnTo>
                  <a:pt x="1059097" y="996177"/>
                </a:lnTo>
                <a:lnTo>
                  <a:pt x="1059630" y="995164"/>
                </a:lnTo>
                <a:lnTo>
                  <a:pt x="1058223" y="990740"/>
                </a:lnTo>
                <a:lnTo>
                  <a:pt x="1057784" y="989039"/>
                </a:lnTo>
                <a:close/>
                <a:moveTo>
                  <a:pt x="1024806" y="1080191"/>
                </a:moveTo>
                <a:lnTo>
                  <a:pt x="1026431" y="1085717"/>
                </a:lnTo>
                <a:lnTo>
                  <a:pt x="1033872" y="1089049"/>
                </a:lnTo>
                <a:lnTo>
                  <a:pt x="1035148" y="1089217"/>
                </a:lnTo>
                <a:lnTo>
                  <a:pt x="1035333" y="1088761"/>
                </a:lnTo>
                <a:close/>
                <a:moveTo>
                  <a:pt x="718032" y="2052550"/>
                </a:moveTo>
                <a:lnTo>
                  <a:pt x="732170" y="2059585"/>
                </a:lnTo>
                <a:lnTo>
                  <a:pt x="743016" y="2064800"/>
                </a:lnTo>
                <a:lnTo>
                  <a:pt x="735282" y="2038936"/>
                </a:lnTo>
                <a:lnTo>
                  <a:pt x="728583" y="2045390"/>
                </a:lnTo>
                <a:close/>
                <a:moveTo>
                  <a:pt x="1082314" y="894814"/>
                </a:moveTo>
                <a:lnTo>
                  <a:pt x="1085999" y="897312"/>
                </a:lnTo>
                <a:cubicBezTo>
                  <a:pt x="1088981" y="900373"/>
                  <a:pt x="1093263" y="905186"/>
                  <a:pt x="1098023" y="910679"/>
                </a:cubicBezTo>
                <a:lnTo>
                  <a:pt x="1109659" y="924317"/>
                </a:lnTo>
                <a:lnTo>
                  <a:pt x="1116314" y="911655"/>
                </a:lnTo>
                <a:cubicBezTo>
                  <a:pt x="1121807" y="907600"/>
                  <a:pt x="1128073" y="906692"/>
                  <a:pt x="1131182" y="911095"/>
                </a:cubicBezTo>
                <a:cubicBezTo>
                  <a:pt x="1134292" y="915499"/>
                  <a:pt x="1137029" y="926618"/>
                  <a:pt x="1139148" y="940184"/>
                </a:cubicBezTo>
                <a:lnTo>
                  <a:pt x="1141628" y="965703"/>
                </a:lnTo>
                <a:lnTo>
                  <a:pt x="1148332" y="972960"/>
                </a:lnTo>
                <a:lnTo>
                  <a:pt x="1170929" y="974858"/>
                </a:lnTo>
                <a:cubicBezTo>
                  <a:pt x="1192619" y="977759"/>
                  <a:pt x="1200311" y="991136"/>
                  <a:pt x="1180388" y="993742"/>
                </a:cubicBezTo>
                <a:lnTo>
                  <a:pt x="1168078" y="992883"/>
                </a:lnTo>
                <a:lnTo>
                  <a:pt x="1188643" y="1009191"/>
                </a:lnTo>
                <a:cubicBezTo>
                  <a:pt x="1204846" y="1021924"/>
                  <a:pt x="1224413" y="1037220"/>
                  <a:pt x="1239510" y="1049188"/>
                </a:cubicBezTo>
                <a:lnTo>
                  <a:pt x="1257224" y="1063418"/>
                </a:lnTo>
                <a:lnTo>
                  <a:pt x="1265740" y="1065608"/>
                </a:lnTo>
                <a:lnTo>
                  <a:pt x="1265641" y="1059043"/>
                </a:lnTo>
                <a:cubicBezTo>
                  <a:pt x="1266248" y="1030385"/>
                  <a:pt x="1268507" y="1008382"/>
                  <a:pt x="1269390" y="1004022"/>
                </a:cubicBezTo>
                <a:cubicBezTo>
                  <a:pt x="1270051" y="1000752"/>
                  <a:pt x="1271536" y="1009316"/>
                  <a:pt x="1273324" y="1022928"/>
                </a:cubicBezTo>
                <a:lnTo>
                  <a:pt x="1278704" y="1068941"/>
                </a:lnTo>
                <a:lnTo>
                  <a:pt x="1280310" y="1069352"/>
                </a:lnTo>
                <a:cubicBezTo>
                  <a:pt x="1294240" y="1072994"/>
                  <a:pt x="1302468" y="1075307"/>
                  <a:pt x="1300786" y="1075301"/>
                </a:cubicBezTo>
                <a:cubicBezTo>
                  <a:pt x="1299945" y="1075298"/>
                  <a:pt x="1296712" y="1074854"/>
                  <a:pt x="1291582" y="1074039"/>
                </a:cubicBezTo>
                <a:lnTo>
                  <a:pt x="1279053" y="1071920"/>
                </a:lnTo>
                <a:lnTo>
                  <a:pt x="1279077" y="1072127"/>
                </a:lnTo>
                <a:lnTo>
                  <a:pt x="1281893" y="1097299"/>
                </a:lnTo>
                <a:lnTo>
                  <a:pt x="1291638" y="1099005"/>
                </a:lnTo>
                <a:cubicBezTo>
                  <a:pt x="1295951" y="1100799"/>
                  <a:pt x="1300372" y="1103779"/>
                  <a:pt x="1305021" y="1108342"/>
                </a:cubicBezTo>
                <a:lnTo>
                  <a:pt x="1307513" y="1111662"/>
                </a:lnTo>
                <a:lnTo>
                  <a:pt x="1315178" y="1104491"/>
                </a:lnTo>
                <a:cubicBezTo>
                  <a:pt x="1337591" y="1085158"/>
                  <a:pt x="1366477" y="1067816"/>
                  <a:pt x="1390805" y="1054991"/>
                </a:cubicBezTo>
                <a:lnTo>
                  <a:pt x="1392583" y="1054119"/>
                </a:lnTo>
                <a:lnTo>
                  <a:pt x="1393346" y="1038349"/>
                </a:lnTo>
                <a:lnTo>
                  <a:pt x="1393889" y="1033289"/>
                </a:lnTo>
                <a:lnTo>
                  <a:pt x="1362943" y="977570"/>
                </a:lnTo>
                <a:lnTo>
                  <a:pt x="1361968" y="975712"/>
                </a:lnTo>
                <a:lnTo>
                  <a:pt x="1349737" y="974168"/>
                </a:lnTo>
                <a:cubicBezTo>
                  <a:pt x="1337809" y="972312"/>
                  <a:pt x="1325584" y="969625"/>
                  <a:pt x="1317293" y="966083"/>
                </a:cubicBezTo>
                <a:lnTo>
                  <a:pt x="1292706" y="954901"/>
                </a:lnTo>
                <a:lnTo>
                  <a:pt x="1290674" y="962694"/>
                </a:lnTo>
                <a:cubicBezTo>
                  <a:pt x="1289634" y="969872"/>
                  <a:pt x="1289668" y="976346"/>
                  <a:pt x="1286184" y="981989"/>
                </a:cubicBezTo>
                <a:cubicBezTo>
                  <a:pt x="1279217" y="993275"/>
                  <a:pt x="1245637" y="1010477"/>
                  <a:pt x="1245244" y="1004700"/>
                </a:cubicBezTo>
                <a:cubicBezTo>
                  <a:pt x="1244950" y="1000367"/>
                  <a:pt x="1268542" y="974756"/>
                  <a:pt x="1279050" y="958851"/>
                </a:cubicBezTo>
                <a:lnTo>
                  <a:pt x="1282597" y="950304"/>
                </a:lnTo>
                <a:lnTo>
                  <a:pt x="1281482" y="949797"/>
                </a:lnTo>
                <a:lnTo>
                  <a:pt x="1276579" y="945986"/>
                </a:lnTo>
                <a:lnTo>
                  <a:pt x="1274789" y="945654"/>
                </a:lnTo>
                <a:cubicBezTo>
                  <a:pt x="1269949" y="946288"/>
                  <a:pt x="1263698" y="947862"/>
                  <a:pt x="1257279" y="949641"/>
                </a:cubicBezTo>
                <a:lnTo>
                  <a:pt x="1244504" y="953219"/>
                </a:lnTo>
                <a:lnTo>
                  <a:pt x="1235259" y="966957"/>
                </a:lnTo>
                <a:cubicBezTo>
                  <a:pt x="1227684" y="978099"/>
                  <a:pt x="1223044" y="984626"/>
                  <a:pt x="1223516" y="983132"/>
                </a:cubicBezTo>
                <a:cubicBezTo>
                  <a:pt x="1223990" y="981637"/>
                  <a:pt x="1228920" y="972242"/>
                  <a:pt x="1236618" y="958263"/>
                </a:cubicBezTo>
                <a:lnTo>
                  <a:pt x="1238518" y="954869"/>
                </a:lnTo>
                <a:lnTo>
                  <a:pt x="1226691" y="956761"/>
                </a:lnTo>
                <a:cubicBezTo>
                  <a:pt x="1222456" y="955970"/>
                  <a:pt x="1221275" y="952558"/>
                  <a:pt x="1222532" y="948685"/>
                </a:cubicBezTo>
                <a:cubicBezTo>
                  <a:pt x="1223789" y="944812"/>
                  <a:pt x="1227482" y="940480"/>
                  <a:pt x="1232994" y="937851"/>
                </a:cubicBezTo>
                <a:cubicBezTo>
                  <a:pt x="1235749" y="936536"/>
                  <a:pt x="1239624" y="935617"/>
                  <a:pt x="1244200" y="934846"/>
                </a:cubicBezTo>
                <a:lnTo>
                  <a:pt x="1250178" y="934023"/>
                </a:lnTo>
                <a:lnTo>
                  <a:pt x="1256520" y="922984"/>
                </a:lnTo>
                <a:lnTo>
                  <a:pt x="1254631" y="919973"/>
                </a:lnTo>
                <a:lnTo>
                  <a:pt x="1251681" y="899968"/>
                </a:lnTo>
                <a:lnTo>
                  <a:pt x="1239268" y="907230"/>
                </a:lnTo>
                <a:cubicBezTo>
                  <a:pt x="1232940" y="910002"/>
                  <a:pt x="1228126" y="911067"/>
                  <a:pt x="1227979" y="908900"/>
                </a:cubicBezTo>
                <a:cubicBezTo>
                  <a:pt x="1227832" y="906735"/>
                  <a:pt x="1233655" y="899249"/>
                  <a:pt x="1240830" y="890317"/>
                </a:cubicBezTo>
                <a:lnTo>
                  <a:pt x="1250648" y="877544"/>
                </a:lnTo>
                <a:lnTo>
                  <a:pt x="1250657" y="876972"/>
                </a:lnTo>
                <a:lnTo>
                  <a:pt x="1246383" y="873489"/>
                </a:lnTo>
                <a:lnTo>
                  <a:pt x="1236512" y="873144"/>
                </a:lnTo>
                <a:lnTo>
                  <a:pt x="1219261" y="887863"/>
                </a:lnTo>
                <a:cubicBezTo>
                  <a:pt x="1201938" y="901236"/>
                  <a:pt x="1187021" y="897289"/>
                  <a:pt x="1199187" y="881298"/>
                </a:cubicBezTo>
                <a:lnTo>
                  <a:pt x="1208460" y="873155"/>
                </a:lnTo>
                <a:lnTo>
                  <a:pt x="1182401" y="876294"/>
                </a:lnTo>
                <a:cubicBezTo>
                  <a:pt x="1161953" y="878847"/>
                  <a:pt x="1137315" y="881986"/>
                  <a:pt x="1118189" y="884294"/>
                </a:cubicBezTo>
                <a:lnTo>
                  <a:pt x="1095613" y="886866"/>
                </a:lnTo>
                <a:close/>
                <a:moveTo>
                  <a:pt x="798429" y="1794586"/>
                </a:moveTo>
                <a:lnTo>
                  <a:pt x="800377" y="1798455"/>
                </a:lnTo>
                <a:lnTo>
                  <a:pt x="817708" y="1777722"/>
                </a:lnTo>
                <a:lnTo>
                  <a:pt x="818678" y="1776873"/>
                </a:lnTo>
                <a:lnTo>
                  <a:pt x="823455" y="1768188"/>
                </a:lnTo>
                <a:lnTo>
                  <a:pt x="817764" y="1764129"/>
                </a:lnTo>
                <a:lnTo>
                  <a:pt x="814278" y="1771389"/>
                </a:lnTo>
                <a:cubicBezTo>
                  <a:pt x="811882" y="1778233"/>
                  <a:pt x="810674" y="1784593"/>
                  <a:pt x="806174" y="1789466"/>
                </a:cubicBezTo>
                <a:close/>
                <a:moveTo>
                  <a:pt x="533040" y="2636106"/>
                </a:moveTo>
                <a:lnTo>
                  <a:pt x="533695" y="2639522"/>
                </a:lnTo>
                <a:lnTo>
                  <a:pt x="535153" y="2638247"/>
                </a:lnTo>
                <a:lnTo>
                  <a:pt x="536592" y="2636977"/>
                </a:lnTo>
                <a:close/>
                <a:moveTo>
                  <a:pt x="1047182" y="999281"/>
                </a:moveTo>
                <a:lnTo>
                  <a:pt x="1047315" y="999341"/>
                </a:lnTo>
                <a:lnTo>
                  <a:pt x="1047230" y="999180"/>
                </a:lnTo>
                <a:close/>
                <a:moveTo>
                  <a:pt x="1013319" y="1106689"/>
                </a:moveTo>
                <a:lnTo>
                  <a:pt x="1012057" y="1120978"/>
                </a:lnTo>
                <a:lnTo>
                  <a:pt x="1024256" y="1124053"/>
                </a:lnTo>
                <a:lnTo>
                  <a:pt x="1025832" y="1118749"/>
                </a:lnTo>
                <a:lnTo>
                  <a:pt x="1022501" y="1109329"/>
                </a:lnTo>
                <a:lnTo>
                  <a:pt x="1021628" y="1106584"/>
                </a:lnTo>
                <a:lnTo>
                  <a:pt x="1021099" y="1106260"/>
                </a:lnTo>
                <a:close/>
                <a:moveTo>
                  <a:pt x="384494" y="3102894"/>
                </a:moveTo>
                <a:lnTo>
                  <a:pt x="384751" y="3103089"/>
                </a:lnTo>
                <a:lnTo>
                  <a:pt x="384891" y="3102485"/>
                </a:lnTo>
                <a:close/>
                <a:moveTo>
                  <a:pt x="505999" y="2715690"/>
                </a:moveTo>
                <a:lnTo>
                  <a:pt x="506116" y="2715658"/>
                </a:lnTo>
                <a:lnTo>
                  <a:pt x="506031" y="2715599"/>
                </a:lnTo>
                <a:close/>
                <a:moveTo>
                  <a:pt x="842504" y="1646946"/>
                </a:moveTo>
                <a:lnTo>
                  <a:pt x="844192" y="1653450"/>
                </a:lnTo>
                <a:lnTo>
                  <a:pt x="844451" y="1653270"/>
                </a:lnTo>
                <a:lnTo>
                  <a:pt x="843669" y="1646330"/>
                </a:lnTo>
                <a:close/>
                <a:moveTo>
                  <a:pt x="512056" y="2695511"/>
                </a:moveTo>
                <a:lnTo>
                  <a:pt x="511657" y="2699640"/>
                </a:lnTo>
                <a:lnTo>
                  <a:pt x="508850" y="2707604"/>
                </a:lnTo>
                <a:lnTo>
                  <a:pt x="512269" y="2709515"/>
                </a:lnTo>
                <a:close/>
                <a:moveTo>
                  <a:pt x="468925" y="2830754"/>
                </a:moveTo>
                <a:lnTo>
                  <a:pt x="471505" y="2835403"/>
                </a:lnTo>
                <a:lnTo>
                  <a:pt x="479570" y="2835163"/>
                </a:lnTo>
                <a:lnTo>
                  <a:pt x="472198" y="2828680"/>
                </a:lnTo>
                <a:lnTo>
                  <a:pt x="470847" y="2825728"/>
                </a:lnTo>
                <a:close/>
                <a:moveTo>
                  <a:pt x="760282" y="1905790"/>
                </a:moveTo>
                <a:lnTo>
                  <a:pt x="763381" y="1907280"/>
                </a:lnTo>
                <a:lnTo>
                  <a:pt x="762504" y="1904347"/>
                </a:lnTo>
                <a:close/>
                <a:moveTo>
                  <a:pt x="522140" y="2660092"/>
                </a:moveTo>
                <a:lnTo>
                  <a:pt x="522584" y="2663891"/>
                </a:lnTo>
                <a:lnTo>
                  <a:pt x="525186" y="2663156"/>
                </a:lnTo>
                <a:lnTo>
                  <a:pt x="528452" y="2661482"/>
                </a:lnTo>
                <a:lnTo>
                  <a:pt x="527112" y="2656441"/>
                </a:lnTo>
                <a:close/>
                <a:moveTo>
                  <a:pt x="1040547" y="1013557"/>
                </a:moveTo>
                <a:lnTo>
                  <a:pt x="1039229" y="1044047"/>
                </a:lnTo>
                <a:lnTo>
                  <a:pt x="1054205" y="1043693"/>
                </a:lnTo>
                <a:lnTo>
                  <a:pt x="1062293" y="1026930"/>
                </a:lnTo>
                <a:lnTo>
                  <a:pt x="1060176" y="1021555"/>
                </a:lnTo>
                <a:close/>
                <a:moveTo>
                  <a:pt x="378354" y="3113071"/>
                </a:moveTo>
                <a:lnTo>
                  <a:pt x="382318" y="3113011"/>
                </a:lnTo>
                <a:lnTo>
                  <a:pt x="382438" y="3113107"/>
                </a:lnTo>
                <a:lnTo>
                  <a:pt x="383035" y="3110523"/>
                </a:lnTo>
                <a:lnTo>
                  <a:pt x="380460" y="3108687"/>
                </a:lnTo>
                <a:close/>
                <a:moveTo>
                  <a:pt x="655283" y="2232540"/>
                </a:moveTo>
                <a:lnTo>
                  <a:pt x="655871" y="2237799"/>
                </a:lnTo>
                <a:lnTo>
                  <a:pt x="665617" y="2239505"/>
                </a:lnTo>
                <a:lnTo>
                  <a:pt x="675085" y="2246111"/>
                </a:lnTo>
                <a:lnTo>
                  <a:pt x="677702" y="2247732"/>
                </a:lnTo>
                <a:lnTo>
                  <a:pt x="682667" y="2251061"/>
                </a:lnTo>
                <a:lnTo>
                  <a:pt x="685871" y="2248064"/>
                </a:lnTo>
                <a:lnTo>
                  <a:pt x="684064" y="2243307"/>
                </a:lnTo>
                <a:cubicBezTo>
                  <a:pt x="682322" y="2238413"/>
                  <a:pt x="679997" y="2231676"/>
                  <a:pt x="677261" y="2223565"/>
                </a:cubicBezTo>
                <a:lnTo>
                  <a:pt x="677208" y="2223398"/>
                </a:lnTo>
                <a:lnTo>
                  <a:pt x="669299" y="2222236"/>
                </a:lnTo>
                <a:lnTo>
                  <a:pt x="670196" y="2224509"/>
                </a:lnTo>
                <a:cubicBezTo>
                  <a:pt x="671054" y="2227853"/>
                  <a:pt x="670968" y="2230023"/>
                  <a:pt x="669522" y="2230070"/>
                </a:cubicBezTo>
                <a:cubicBezTo>
                  <a:pt x="668437" y="2230105"/>
                  <a:pt x="666076" y="2228600"/>
                  <a:pt x="662903" y="2226150"/>
                </a:cubicBezTo>
                <a:lnTo>
                  <a:pt x="662728" y="2226005"/>
                </a:lnTo>
                <a:lnTo>
                  <a:pt x="660498" y="2228542"/>
                </a:lnTo>
                <a:close/>
                <a:moveTo>
                  <a:pt x="556427" y="2544707"/>
                </a:moveTo>
                <a:lnTo>
                  <a:pt x="554326" y="2551610"/>
                </a:lnTo>
                <a:lnTo>
                  <a:pt x="558134" y="2549658"/>
                </a:lnTo>
                <a:close/>
                <a:moveTo>
                  <a:pt x="571949" y="2495201"/>
                </a:moveTo>
                <a:lnTo>
                  <a:pt x="579431" y="2508181"/>
                </a:lnTo>
                <a:lnTo>
                  <a:pt x="598019" y="2507253"/>
                </a:lnTo>
                <a:lnTo>
                  <a:pt x="601724" y="2502820"/>
                </a:lnTo>
                <a:lnTo>
                  <a:pt x="599346" y="2481758"/>
                </a:lnTo>
                <a:close/>
                <a:moveTo>
                  <a:pt x="605140" y="2388515"/>
                </a:moveTo>
                <a:lnTo>
                  <a:pt x="605197" y="2389006"/>
                </a:lnTo>
                <a:lnTo>
                  <a:pt x="606312" y="2387325"/>
                </a:lnTo>
                <a:close/>
                <a:moveTo>
                  <a:pt x="562883" y="2522523"/>
                </a:moveTo>
                <a:lnTo>
                  <a:pt x="558350" y="2538390"/>
                </a:lnTo>
                <a:lnTo>
                  <a:pt x="558051" y="2539372"/>
                </a:lnTo>
                <a:lnTo>
                  <a:pt x="559605" y="2545516"/>
                </a:lnTo>
                <a:lnTo>
                  <a:pt x="560210" y="2548029"/>
                </a:lnTo>
                <a:lnTo>
                  <a:pt x="574944" y="2533393"/>
                </a:lnTo>
                <a:lnTo>
                  <a:pt x="572213" y="2526228"/>
                </a:lnTo>
                <a:lnTo>
                  <a:pt x="569795" y="2521016"/>
                </a:lnTo>
                <a:close/>
                <a:moveTo>
                  <a:pt x="432217" y="2934891"/>
                </a:moveTo>
                <a:lnTo>
                  <a:pt x="430358" y="2945646"/>
                </a:lnTo>
                <a:lnTo>
                  <a:pt x="429480" y="2950886"/>
                </a:lnTo>
                <a:lnTo>
                  <a:pt x="431653" y="2959486"/>
                </a:lnTo>
                <a:lnTo>
                  <a:pt x="433897" y="2958505"/>
                </a:lnTo>
                <a:lnTo>
                  <a:pt x="437949" y="2936725"/>
                </a:lnTo>
                <a:lnTo>
                  <a:pt x="436872" y="2933901"/>
                </a:lnTo>
                <a:close/>
                <a:moveTo>
                  <a:pt x="704206" y="2069146"/>
                </a:moveTo>
                <a:lnTo>
                  <a:pt x="707625" y="2076894"/>
                </a:lnTo>
                <a:lnTo>
                  <a:pt x="710819" y="2075526"/>
                </a:lnTo>
                <a:cubicBezTo>
                  <a:pt x="724077" y="2069911"/>
                  <a:pt x="732009" y="2066723"/>
                  <a:pt x="730674" y="2067746"/>
                </a:cubicBezTo>
                <a:cubicBezTo>
                  <a:pt x="730005" y="2068257"/>
                  <a:pt x="727173" y="2069877"/>
                  <a:pt x="722610" y="2072362"/>
                </a:cubicBezTo>
                <a:lnTo>
                  <a:pt x="708853" y="2079678"/>
                </a:lnTo>
                <a:lnTo>
                  <a:pt x="712342" y="2087585"/>
                </a:lnTo>
                <a:lnTo>
                  <a:pt x="715652" y="2093222"/>
                </a:lnTo>
                <a:cubicBezTo>
                  <a:pt x="718493" y="2098341"/>
                  <a:pt x="720322" y="2101940"/>
                  <a:pt x="720952" y="2103453"/>
                </a:cubicBezTo>
                <a:cubicBezTo>
                  <a:pt x="721792" y="2105472"/>
                  <a:pt x="719471" y="2103606"/>
                  <a:pt x="715211" y="2099331"/>
                </a:cubicBezTo>
                <a:lnTo>
                  <a:pt x="713840" y="2097867"/>
                </a:lnTo>
                <a:lnTo>
                  <a:pt x="714711" y="2112319"/>
                </a:lnTo>
                <a:cubicBezTo>
                  <a:pt x="712198" y="2116132"/>
                  <a:pt x="707226" y="2115360"/>
                  <a:pt x="701311" y="2107240"/>
                </a:cubicBezTo>
                <a:lnTo>
                  <a:pt x="696170" y="2096022"/>
                </a:lnTo>
                <a:lnTo>
                  <a:pt x="691701" y="2121885"/>
                </a:lnTo>
                <a:lnTo>
                  <a:pt x="689373" y="2135700"/>
                </a:lnTo>
                <a:lnTo>
                  <a:pt x="697847" y="2137183"/>
                </a:lnTo>
                <a:cubicBezTo>
                  <a:pt x="702159" y="2138978"/>
                  <a:pt x="706580" y="2141958"/>
                  <a:pt x="711230" y="2146521"/>
                </a:cubicBezTo>
                <a:lnTo>
                  <a:pt x="713722" y="2149841"/>
                </a:lnTo>
                <a:lnTo>
                  <a:pt x="721387" y="2142669"/>
                </a:lnTo>
                <a:cubicBezTo>
                  <a:pt x="732593" y="2133003"/>
                  <a:pt x="745418" y="2123834"/>
                  <a:pt x="758482" y="2115478"/>
                </a:cubicBezTo>
                <a:lnTo>
                  <a:pt x="759108" y="2115116"/>
                </a:lnTo>
                <a:lnTo>
                  <a:pt x="746005" y="2074795"/>
                </a:lnTo>
                <a:lnTo>
                  <a:pt x="745405" y="2072786"/>
                </a:lnTo>
                <a:lnTo>
                  <a:pt x="733695" y="2068926"/>
                </a:lnTo>
                <a:lnTo>
                  <a:pt x="710124" y="2057917"/>
                </a:lnTo>
                <a:lnTo>
                  <a:pt x="707369" y="2059787"/>
                </a:lnTo>
                <a:close/>
                <a:moveTo>
                  <a:pt x="1063317" y="928842"/>
                </a:moveTo>
                <a:lnTo>
                  <a:pt x="1064302" y="943230"/>
                </a:lnTo>
                <a:lnTo>
                  <a:pt x="1065136" y="954120"/>
                </a:lnTo>
                <a:lnTo>
                  <a:pt x="1077204" y="957145"/>
                </a:lnTo>
                <a:lnTo>
                  <a:pt x="1077719" y="956774"/>
                </a:lnTo>
                <a:lnTo>
                  <a:pt x="1080795" y="954630"/>
                </a:lnTo>
                <a:lnTo>
                  <a:pt x="1082137" y="942061"/>
                </a:lnTo>
                <a:cubicBezTo>
                  <a:pt x="1082578" y="939920"/>
                  <a:pt x="1083446" y="942768"/>
                  <a:pt x="1084563" y="948698"/>
                </a:cubicBezTo>
                <a:lnTo>
                  <a:pt x="1085029" y="951676"/>
                </a:lnTo>
                <a:lnTo>
                  <a:pt x="1090695" y="947724"/>
                </a:lnTo>
                <a:lnTo>
                  <a:pt x="1090730" y="947705"/>
                </a:lnTo>
                <a:lnTo>
                  <a:pt x="1081046" y="941341"/>
                </a:lnTo>
                <a:close/>
                <a:moveTo>
                  <a:pt x="654447" y="2225074"/>
                </a:moveTo>
                <a:lnTo>
                  <a:pt x="654725" y="2227560"/>
                </a:lnTo>
                <a:lnTo>
                  <a:pt x="661317" y="2224828"/>
                </a:lnTo>
                <a:lnTo>
                  <a:pt x="657681" y="2221793"/>
                </a:lnTo>
                <a:close/>
                <a:moveTo>
                  <a:pt x="753301" y="1911053"/>
                </a:moveTo>
                <a:lnTo>
                  <a:pt x="758948" y="1918569"/>
                </a:lnTo>
                <a:lnTo>
                  <a:pt x="760507" y="1921273"/>
                </a:lnTo>
                <a:lnTo>
                  <a:pt x="766684" y="1918244"/>
                </a:lnTo>
                <a:lnTo>
                  <a:pt x="766369" y="1917275"/>
                </a:lnTo>
                <a:lnTo>
                  <a:pt x="765769" y="1915265"/>
                </a:lnTo>
                <a:lnTo>
                  <a:pt x="754058" y="1911406"/>
                </a:lnTo>
                <a:close/>
                <a:moveTo>
                  <a:pt x="442863" y="2892907"/>
                </a:moveTo>
                <a:lnTo>
                  <a:pt x="443113" y="2893473"/>
                </a:lnTo>
                <a:lnTo>
                  <a:pt x="444624" y="2892152"/>
                </a:lnTo>
                <a:lnTo>
                  <a:pt x="443958" y="2891398"/>
                </a:lnTo>
                <a:lnTo>
                  <a:pt x="443127" y="2892124"/>
                </a:lnTo>
                <a:close/>
                <a:moveTo>
                  <a:pt x="475093" y="2790586"/>
                </a:moveTo>
                <a:lnTo>
                  <a:pt x="476876" y="2794625"/>
                </a:lnTo>
                <a:lnTo>
                  <a:pt x="488746" y="2787752"/>
                </a:lnTo>
                <a:lnTo>
                  <a:pt x="494025" y="2785165"/>
                </a:lnTo>
                <a:lnTo>
                  <a:pt x="495095" y="2775218"/>
                </a:lnTo>
                <a:cubicBezTo>
                  <a:pt x="495425" y="2773582"/>
                  <a:pt x="495962" y="2774906"/>
                  <a:pt x="496638" y="2778339"/>
                </a:cubicBezTo>
                <a:lnTo>
                  <a:pt x="497420" y="2783501"/>
                </a:lnTo>
                <a:lnTo>
                  <a:pt x="497422" y="2783498"/>
                </a:lnTo>
                <a:lnTo>
                  <a:pt x="508350" y="2771326"/>
                </a:lnTo>
                <a:lnTo>
                  <a:pt x="517241" y="2762046"/>
                </a:lnTo>
                <a:lnTo>
                  <a:pt x="515985" y="2750921"/>
                </a:lnTo>
                <a:lnTo>
                  <a:pt x="499469" y="2766829"/>
                </a:lnTo>
                <a:lnTo>
                  <a:pt x="478257" y="2781226"/>
                </a:lnTo>
                <a:close/>
                <a:moveTo>
                  <a:pt x="860604" y="1566455"/>
                </a:moveTo>
                <a:lnTo>
                  <a:pt x="861244" y="1574583"/>
                </a:lnTo>
                <a:lnTo>
                  <a:pt x="861705" y="1575784"/>
                </a:lnTo>
                <a:lnTo>
                  <a:pt x="862195" y="1575727"/>
                </a:lnTo>
                <a:lnTo>
                  <a:pt x="864678" y="1562382"/>
                </a:lnTo>
                <a:close/>
                <a:moveTo>
                  <a:pt x="998164" y="1128196"/>
                </a:moveTo>
                <a:lnTo>
                  <a:pt x="1001697" y="1130728"/>
                </a:lnTo>
                <a:lnTo>
                  <a:pt x="1001739" y="1129069"/>
                </a:lnTo>
                <a:close/>
                <a:moveTo>
                  <a:pt x="838929" y="1633160"/>
                </a:moveTo>
                <a:lnTo>
                  <a:pt x="839068" y="1633697"/>
                </a:lnTo>
                <a:lnTo>
                  <a:pt x="842144" y="1632828"/>
                </a:lnTo>
                <a:lnTo>
                  <a:pt x="842011" y="1631647"/>
                </a:lnTo>
                <a:close/>
                <a:moveTo>
                  <a:pt x="587787" y="2428006"/>
                </a:moveTo>
                <a:lnTo>
                  <a:pt x="597353" y="2427721"/>
                </a:lnTo>
                <a:lnTo>
                  <a:pt x="597284" y="2423147"/>
                </a:lnTo>
                <a:lnTo>
                  <a:pt x="597360" y="2421582"/>
                </a:lnTo>
                <a:lnTo>
                  <a:pt x="594990" y="2423148"/>
                </a:lnTo>
                <a:lnTo>
                  <a:pt x="591408" y="2424542"/>
                </a:lnTo>
                <a:lnTo>
                  <a:pt x="591536" y="2426668"/>
                </a:lnTo>
                <a:close/>
                <a:moveTo>
                  <a:pt x="976536" y="1193664"/>
                </a:moveTo>
                <a:lnTo>
                  <a:pt x="976727" y="1194302"/>
                </a:lnTo>
                <a:lnTo>
                  <a:pt x="979566" y="1194659"/>
                </a:lnTo>
                <a:lnTo>
                  <a:pt x="979851" y="1194101"/>
                </a:lnTo>
                <a:close/>
                <a:moveTo>
                  <a:pt x="1019105" y="1058190"/>
                </a:moveTo>
                <a:lnTo>
                  <a:pt x="1019344" y="1059266"/>
                </a:lnTo>
                <a:lnTo>
                  <a:pt x="1019905" y="1059874"/>
                </a:lnTo>
                <a:lnTo>
                  <a:pt x="1020522" y="1059924"/>
                </a:lnTo>
                <a:lnTo>
                  <a:pt x="1020086" y="1057966"/>
                </a:lnTo>
                <a:close/>
                <a:moveTo>
                  <a:pt x="357657" y="3153877"/>
                </a:moveTo>
                <a:lnTo>
                  <a:pt x="370979" y="3160506"/>
                </a:lnTo>
                <a:lnTo>
                  <a:pt x="365554" y="3148516"/>
                </a:lnTo>
                <a:close/>
                <a:moveTo>
                  <a:pt x="638529" y="2259701"/>
                </a:moveTo>
                <a:lnTo>
                  <a:pt x="641846" y="2259603"/>
                </a:lnTo>
                <a:lnTo>
                  <a:pt x="641683" y="2258154"/>
                </a:lnTo>
                <a:close/>
                <a:moveTo>
                  <a:pt x="870417" y="1517805"/>
                </a:moveTo>
                <a:lnTo>
                  <a:pt x="870925" y="1518160"/>
                </a:lnTo>
                <a:lnTo>
                  <a:pt x="875334" y="1512886"/>
                </a:lnTo>
                <a:close/>
                <a:moveTo>
                  <a:pt x="528006" y="2603465"/>
                </a:moveTo>
                <a:lnTo>
                  <a:pt x="528856" y="2614264"/>
                </a:lnTo>
                <a:lnTo>
                  <a:pt x="530055" y="2620522"/>
                </a:lnTo>
                <a:lnTo>
                  <a:pt x="538563" y="2624757"/>
                </a:lnTo>
                <a:lnTo>
                  <a:pt x="546255" y="2628455"/>
                </a:lnTo>
                <a:lnTo>
                  <a:pt x="548392" y="2626570"/>
                </a:lnTo>
                <a:lnTo>
                  <a:pt x="541137" y="2602308"/>
                </a:lnTo>
                <a:lnTo>
                  <a:pt x="528114" y="2603357"/>
                </a:lnTo>
                <a:close/>
                <a:moveTo>
                  <a:pt x="518767" y="2632467"/>
                </a:moveTo>
                <a:lnTo>
                  <a:pt x="519393" y="2636604"/>
                </a:lnTo>
                <a:lnTo>
                  <a:pt x="520719" y="2647945"/>
                </a:lnTo>
                <a:lnTo>
                  <a:pt x="523965" y="2646354"/>
                </a:lnTo>
                <a:lnTo>
                  <a:pt x="521856" y="2640233"/>
                </a:lnTo>
                <a:lnTo>
                  <a:pt x="519388" y="2632637"/>
                </a:lnTo>
                <a:close/>
                <a:moveTo>
                  <a:pt x="667933" y="2158768"/>
                </a:moveTo>
                <a:lnTo>
                  <a:pt x="674620" y="2162101"/>
                </a:lnTo>
                <a:lnTo>
                  <a:pt x="673913" y="2155833"/>
                </a:lnTo>
                <a:close/>
                <a:moveTo>
                  <a:pt x="989697" y="1137064"/>
                </a:moveTo>
                <a:lnTo>
                  <a:pt x="990457" y="1149212"/>
                </a:lnTo>
                <a:lnTo>
                  <a:pt x="998782" y="1145312"/>
                </a:lnTo>
                <a:lnTo>
                  <a:pt x="998845" y="1145032"/>
                </a:lnTo>
                <a:lnTo>
                  <a:pt x="990443" y="1137797"/>
                </a:lnTo>
                <a:close/>
                <a:moveTo>
                  <a:pt x="630756" y="2275904"/>
                </a:moveTo>
                <a:lnTo>
                  <a:pt x="631085" y="2278712"/>
                </a:lnTo>
                <a:lnTo>
                  <a:pt x="632587" y="2292153"/>
                </a:lnTo>
                <a:lnTo>
                  <a:pt x="635508" y="2289577"/>
                </a:lnTo>
                <a:lnTo>
                  <a:pt x="640626" y="2281867"/>
                </a:lnTo>
                <a:lnTo>
                  <a:pt x="639629" y="2281155"/>
                </a:lnTo>
                <a:lnTo>
                  <a:pt x="635547" y="2276475"/>
                </a:lnTo>
                <a:lnTo>
                  <a:pt x="633854" y="2275808"/>
                </a:lnTo>
                <a:close/>
                <a:moveTo>
                  <a:pt x="800488" y="1735538"/>
                </a:moveTo>
                <a:lnTo>
                  <a:pt x="800526" y="1735697"/>
                </a:lnTo>
                <a:lnTo>
                  <a:pt x="823566" y="1735014"/>
                </a:lnTo>
                <a:lnTo>
                  <a:pt x="836331" y="1731406"/>
                </a:lnTo>
                <a:lnTo>
                  <a:pt x="835728" y="1730903"/>
                </a:lnTo>
                <a:lnTo>
                  <a:pt x="823463" y="1720756"/>
                </a:lnTo>
                <a:close/>
                <a:moveTo>
                  <a:pt x="1061374" y="907108"/>
                </a:moveTo>
                <a:lnTo>
                  <a:pt x="1062316" y="914188"/>
                </a:lnTo>
                <a:lnTo>
                  <a:pt x="1062563" y="917815"/>
                </a:lnTo>
                <a:lnTo>
                  <a:pt x="1110975" y="955881"/>
                </a:lnTo>
                <a:lnTo>
                  <a:pt x="1114191" y="958466"/>
                </a:lnTo>
                <a:lnTo>
                  <a:pt x="1109588" y="946777"/>
                </a:lnTo>
                <a:lnTo>
                  <a:pt x="1109307" y="945518"/>
                </a:lnTo>
                <a:lnTo>
                  <a:pt x="1098292" y="928279"/>
                </a:lnTo>
                <a:cubicBezTo>
                  <a:pt x="1093488" y="919853"/>
                  <a:pt x="1089576" y="912148"/>
                  <a:pt x="1086756" y="906173"/>
                </a:cubicBezTo>
                <a:lnTo>
                  <a:pt x="1082005" y="894998"/>
                </a:lnTo>
                <a:lnTo>
                  <a:pt x="1075152" y="899095"/>
                </a:lnTo>
                <a:close/>
                <a:moveTo>
                  <a:pt x="771473" y="1827293"/>
                </a:moveTo>
                <a:lnTo>
                  <a:pt x="773004" y="1826508"/>
                </a:lnTo>
                <a:lnTo>
                  <a:pt x="774720" y="1824802"/>
                </a:lnTo>
                <a:close/>
                <a:moveTo>
                  <a:pt x="582069" y="2428174"/>
                </a:moveTo>
                <a:lnTo>
                  <a:pt x="585509" y="2428073"/>
                </a:lnTo>
                <a:lnTo>
                  <a:pt x="584534" y="2427216"/>
                </a:lnTo>
                <a:close/>
                <a:moveTo>
                  <a:pt x="597481" y="2378257"/>
                </a:moveTo>
                <a:lnTo>
                  <a:pt x="598763" y="2381527"/>
                </a:lnTo>
                <a:lnTo>
                  <a:pt x="599704" y="2380480"/>
                </a:lnTo>
                <a:lnTo>
                  <a:pt x="599951" y="2378180"/>
                </a:lnTo>
                <a:close/>
                <a:moveTo>
                  <a:pt x="665241" y="2162718"/>
                </a:moveTo>
                <a:lnTo>
                  <a:pt x="668816" y="2176504"/>
                </a:lnTo>
                <a:lnTo>
                  <a:pt x="672669" y="2191467"/>
                </a:lnTo>
                <a:lnTo>
                  <a:pt x="676503" y="2187464"/>
                </a:lnTo>
                <a:lnTo>
                  <a:pt x="676916" y="2182437"/>
                </a:lnTo>
                <a:lnTo>
                  <a:pt x="674980" y="2165290"/>
                </a:lnTo>
                <a:lnTo>
                  <a:pt x="674483" y="2165197"/>
                </a:lnTo>
                <a:close/>
                <a:moveTo>
                  <a:pt x="823204" y="1661006"/>
                </a:moveTo>
                <a:lnTo>
                  <a:pt x="830814" y="1666768"/>
                </a:lnTo>
                <a:lnTo>
                  <a:pt x="837616" y="1670569"/>
                </a:lnTo>
                <a:lnTo>
                  <a:pt x="841456" y="1666561"/>
                </a:lnTo>
                <a:lnTo>
                  <a:pt x="836169" y="1650295"/>
                </a:lnTo>
                <a:lnTo>
                  <a:pt x="830921" y="1653072"/>
                </a:lnTo>
                <a:close/>
                <a:moveTo>
                  <a:pt x="601847" y="2362155"/>
                </a:moveTo>
                <a:lnTo>
                  <a:pt x="616703" y="2361715"/>
                </a:lnTo>
                <a:lnTo>
                  <a:pt x="622001" y="2356184"/>
                </a:lnTo>
                <a:lnTo>
                  <a:pt x="623026" y="2353596"/>
                </a:lnTo>
                <a:lnTo>
                  <a:pt x="622797" y="2351567"/>
                </a:lnTo>
                <a:lnTo>
                  <a:pt x="617955" y="2347652"/>
                </a:lnTo>
                <a:lnTo>
                  <a:pt x="605408" y="2359738"/>
                </a:lnTo>
                <a:close/>
                <a:moveTo>
                  <a:pt x="961605" y="1214527"/>
                </a:moveTo>
                <a:lnTo>
                  <a:pt x="965745" y="1221733"/>
                </a:lnTo>
                <a:lnTo>
                  <a:pt x="965584" y="1220287"/>
                </a:lnTo>
                <a:lnTo>
                  <a:pt x="969807" y="1211079"/>
                </a:lnTo>
                <a:close/>
                <a:moveTo>
                  <a:pt x="818868" y="1667425"/>
                </a:moveTo>
                <a:lnTo>
                  <a:pt x="818544" y="1668550"/>
                </a:lnTo>
                <a:lnTo>
                  <a:pt x="825033" y="1672970"/>
                </a:lnTo>
                <a:lnTo>
                  <a:pt x="825973" y="1673852"/>
                </a:lnTo>
                <a:lnTo>
                  <a:pt x="832207" y="1676523"/>
                </a:lnTo>
                <a:lnTo>
                  <a:pt x="832440" y="1676261"/>
                </a:lnTo>
                <a:lnTo>
                  <a:pt x="819168" y="1666797"/>
                </a:lnTo>
                <a:close/>
                <a:moveTo>
                  <a:pt x="897543" y="1416323"/>
                </a:moveTo>
                <a:lnTo>
                  <a:pt x="899501" y="1420210"/>
                </a:lnTo>
                <a:lnTo>
                  <a:pt x="905023" y="1413606"/>
                </a:lnTo>
                <a:lnTo>
                  <a:pt x="905312" y="1412257"/>
                </a:lnTo>
                <a:lnTo>
                  <a:pt x="905600" y="1411252"/>
                </a:lnTo>
                <a:close/>
                <a:moveTo>
                  <a:pt x="1015725" y="1041002"/>
                </a:moveTo>
                <a:lnTo>
                  <a:pt x="1015832" y="1042411"/>
                </a:lnTo>
                <a:lnTo>
                  <a:pt x="1016743" y="1043126"/>
                </a:lnTo>
                <a:lnTo>
                  <a:pt x="1016430" y="1041749"/>
                </a:lnTo>
                <a:close/>
                <a:moveTo>
                  <a:pt x="838038" y="1604016"/>
                </a:moveTo>
                <a:lnTo>
                  <a:pt x="840445" y="1605907"/>
                </a:lnTo>
                <a:lnTo>
                  <a:pt x="840414" y="1603838"/>
                </a:lnTo>
                <a:close/>
                <a:moveTo>
                  <a:pt x="683241" y="2092827"/>
                </a:moveTo>
                <a:lnTo>
                  <a:pt x="684758" y="2105805"/>
                </a:lnTo>
                <a:lnTo>
                  <a:pt x="685168" y="2102251"/>
                </a:lnTo>
                <a:lnTo>
                  <a:pt x="687306" y="2090757"/>
                </a:lnTo>
                <a:close/>
                <a:moveTo>
                  <a:pt x="528889" y="2582615"/>
                </a:moveTo>
                <a:lnTo>
                  <a:pt x="528522" y="2584788"/>
                </a:lnTo>
                <a:lnTo>
                  <a:pt x="529667" y="2583591"/>
                </a:lnTo>
                <a:close/>
                <a:moveTo>
                  <a:pt x="725038" y="1957866"/>
                </a:moveTo>
                <a:lnTo>
                  <a:pt x="728980" y="1978450"/>
                </a:lnTo>
                <a:lnTo>
                  <a:pt x="731033" y="1986569"/>
                </a:lnTo>
                <a:lnTo>
                  <a:pt x="733353" y="1983109"/>
                </a:lnTo>
                <a:cubicBezTo>
                  <a:pt x="737247" y="1977772"/>
                  <a:pt x="740147" y="1974221"/>
                  <a:pt x="741262" y="1973115"/>
                </a:cubicBezTo>
                <a:cubicBezTo>
                  <a:pt x="742376" y="1972010"/>
                  <a:pt x="742031" y="1974117"/>
                  <a:pt x="740770" y="1978201"/>
                </a:cubicBezTo>
                <a:lnTo>
                  <a:pt x="735645" y="1992737"/>
                </a:lnTo>
                <a:lnTo>
                  <a:pt x="752640" y="1984027"/>
                </a:lnTo>
                <a:lnTo>
                  <a:pt x="768551" y="1968222"/>
                </a:lnTo>
                <a:lnTo>
                  <a:pt x="765820" y="1961057"/>
                </a:lnTo>
                <a:lnTo>
                  <a:pt x="754367" y="1936366"/>
                </a:lnTo>
                <a:lnTo>
                  <a:pt x="737288" y="1948909"/>
                </a:lnTo>
                <a:close/>
                <a:moveTo>
                  <a:pt x="449868" y="2830512"/>
                </a:moveTo>
                <a:lnTo>
                  <a:pt x="451135" y="2831366"/>
                </a:lnTo>
                <a:lnTo>
                  <a:pt x="453314" y="2833412"/>
                </a:lnTo>
                <a:lnTo>
                  <a:pt x="455183" y="2831256"/>
                </a:lnTo>
                <a:lnTo>
                  <a:pt x="455697" y="2826794"/>
                </a:lnTo>
                <a:close/>
                <a:moveTo>
                  <a:pt x="562181" y="2473879"/>
                </a:moveTo>
                <a:lnTo>
                  <a:pt x="561989" y="2475020"/>
                </a:lnTo>
                <a:lnTo>
                  <a:pt x="563048" y="2474086"/>
                </a:lnTo>
                <a:lnTo>
                  <a:pt x="563368" y="2473109"/>
                </a:lnTo>
                <a:close/>
                <a:moveTo>
                  <a:pt x="989585" y="1115225"/>
                </a:moveTo>
                <a:lnTo>
                  <a:pt x="1002013" y="1118423"/>
                </a:lnTo>
                <a:lnTo>
                  <a:pt x="1002300" y="1107294"/>
                </a:lnTo>
                <a:lnTo>
                  <a:pt x="996434" y="1107619"/>
                </a:lnTo>
                <a:lnTo>
                  <a:pt x="993726" y="1108056"/>
                </a:lnTo>
                <a:close/>
                <a:moveTo>
                  <a:pt x="403004" y="2977038"/>
                </a:moveTo>
                <a:lnTo>
                  <a:pt x="403212" y="2977844"/>
                </a:lnTo>
                <a:lnTo>
                  <a:pt x="404839" y="2977385"/>
                </a:lnTo>
                <a:lnTo>
                  <a:pt x="404707" y="2976203"/>
                </a:lnTo>
                <a:close/>
                <a:moveTo>
                  <a:pt x="865381" y="1508560"/>
                </a:moveTo>
                <a:lnTo>
                  <a:pt x="867217" y="1515643"/>
                </a:lnTo>
                <a:lnTo>
                  <a:pt x="867350" y="1515666"/>
                </a:lnTo>
                <a:lnTo>
                  <a:pt x="867742" y="1515940"/>
                </a:lnTo>
                <a:lnTo>
                  <a:pt x="871141" y="1511810"/>
                </a:lnTo>
                <a:lnTo>
                  <a:pt x="873654" y="1508843"/>
                </a:lnTo>
                <a:close/>
                <a:moveTo>
                  <a:pt x="423300" y="2911011"/>
                </a:moveTo>
                <a:lnTo>
                  <a:pt x="423627" y="2915171"/>
                </a:lnTo>
                <a:lnTo>
                  <a:pt x="426020" y="2914216"/>
                </a:lnTo>
                <a:lnTo>
                  <a:pt x="427120" y="2908303"/>
                </a:lnTo>
                <a:lnTo>
                  <a:pt x="426813" y="2907498"/>
                </a:lnTo>
                <a:close/>
                <a:moveTo>
                  <a:pt x="682603" y="2087371"/>
                </a:moveTo>
                <a:lnTo>
                  <a:pt x="682633" y="2087622"/>
                </a:lnTo>
                <a:lnTo>
                  <a:pt x="683390" y="2087293"/>
                </a:lnTo>
                <a:close/>
                <a:moveTo>
                  <a:pt x="490433" y="2695802"/>
                </a:moveTo>
                <a:lnTo>
                  <a:pt x="498042" y="2701564"/>
                </a:lnTo>
                <a:lnTo>
                  <a:pt x="504005" y="2704897"/>
                </a:lnTo>
                <a:lnTo>
                  <a:pt x="504239" y="2704548"/>
                </a:lnTo>
                <a:lnTo>
                  <a:pt x="512043" y="2694687"/>
                </a:lnTo>
                <a:lnTo>
                  <a:pt x="511831" y="2680634"/>
                </a:lnTo>
                <a:lnTo>
                  <a:pt x="498150" y="2687870"/>
                </a:lnTo>
                <a:close/>
                <a:moveTo>
                  <a:pt x="617994" y="2288420"/>
                </a:moveTo>
                <a:lnTo>
                  <a:pt x="617595" y="2292548"/>
                </a:lnTo>
                <a:lnTo>
                  <a:pt x="611937" y="2308598"/>
                </a:lnTo>
                <a:lnTo>
                  <a:pt x="614853" y="2307793"/>
                </a:lnTo>
                <a:lnTo>
                  <a:pt x="618243" y="2304804"/>
                </a:lnTo>
                <a:close/>
                <a:moveTo>
                  <a:pt x="684793" y="2073881"/>
                </a:moveTo>
                <a:lnTo>
                  <a:pt x="682954" y="2084787"/>
                </a:lnTo>
                <a:lnTo>
                  <a:pt x="688396" y="2084899"/>
                </a:lnTo>
                <a:lnTo>
                  <a:pt x="689257" y="2080272"/>
                </a:lnTo>
                <a:lnTo>
                  <a:pt x="686490" y="2073010"/>
                </a:lnTo>
                <a:close/>
                <a:moveTo>
                  <a:pt x="755872" y="1846643"/>
                </a:moveTo>
                <a:lnTo>
                  <a:pt x="761422" y="1868163"/>
                </a:lnTo>
                <a:lnTo>
                  <a:pt x="765607" y="1884299"/>
                </a:lnTo>
                <a:lnTo>
                  <a:pt x="790224" y="1866254"/>
                </a:lnTo>
                <a:lnTo>
                  <a:pt x="793426" y="1864402"/>
                </a:lnTo>
                <a:lnTo>
                  <a:pt x="794235" y="1857377"/>
                </a:lnTo>
                <a:lnTo>
                  <a:pt x="798324" y="1835398"/>
                </a:lnTo>
                <a:lnTo>
                  <a:pt x="795558" y="1828136"/>
                </a:lnTo>
                <a:lnTo>
                  <a:pt x="779904" y="1836165"/>
                </a:lnTo>
                <a:close/>
                <a:moveTo>
                  <a:pt x="968937" y="1168445"/>
                </a:moveTo>
                <a:lnTo>
                  <a:pt x="974396" y="1186526"/>
                </a:lnTo>
                <a:lnTo>
                  <a:pt x="974681" y="1187476"/>
                </a:lnTo>
                <a:lnTo>
                  <a:pt x="983246" y="1187413"/>
                </a:lnTo>
                <a:lnTo>
                  <a:pt x="994034" y="1166160"/>
                </a:lnTo>
                <a:lnTo>
                  <a:pt x="996063" y="1157251"/>
                </a:lnTo>
                <a:lnTo>
                  <a:pt x="990207" y="1159668"/>
                </a:lnTo>
                <a:lnTo>
                  <a:pt x="989991" y="1166173"/>
                </a:lnTo>
                <a:lnTo>
                  <a:pt x="986014" y="1161398"/>
                </a:lnTo>
                <a:close/>
                <a:moveTo>
                  <a:pt x="483833" y="2706935"/>
                </a:moveTo>
                <a:lnTo>
                  <a:pt x="484536" y="2708242"/>
                </a:lnTo>
                <a:cubicBezTo>
                  <a:pt x="484569" y="2711754"/>
                  <a:pt x="484259" y="2717543"/>
                  <a:pt x="483751" y="2724250"/>
                </a:cubicBezTo>
                <a:lnTo>
                  <a:pt x="483501" y="2726956"/>
                </a:lnTo>
                <a:lnTo>
                  <a:pt x="493188" y="2721039"/>
                </a:lnTo>
                <a:lnTo>
                  <a:pt x="499808" y="2711159"/>
                </a:lnTo>
                <a:lnTo>
                  <a:pt x="486398" y="2701594"/>
                </a:lnTo>
                <a:close/>
                <a:moveTo>
                  <a:pt x="442759" y="2835044"/>
                </a:moveTo>
                <a:lnTo>
                  <a:pt x="444527" y="2834922"/>
                </a:lnTo>
                <a:lnTo>
                  <a:pt x="444255" y="2834091"/>
                </a:lnTo>
                <a:close/>
                <a:moveTo>
                  <a:pt x="796287" y="1710992"/>
                </a:moveTo>
                <a:lnTo>
                  <a:pt x="795892" y="1712771"/>
                </a:lnTo>
                <a:lnTo>
                  <a:pt x="796582" y="1716393"/>
                </a:lnTo>
                <a:lnTo>
                  <a:pt x="801282" y="1710970"/>
                </a:lnTo>
                <a:lnTo>
                  <a:pt x="804861" y="1706984"/>
                </a:lnTo>
                <a:lnTo>
                  <a:pt x="800818" y="1705134"/>
                </a:lnTo>
                <a:lnTo>
                  <a:pt x="800271" y="1706230"/>
                </a:lnTo>
                <a:close/>
                <a:moveTo>
                  <a:pt x="433112" y="2862362"/>
                </a:moveTo>
                <a:lnTo>
                  <a:pt x="433621" y="2862718"/>
                </a:lnTo>
                <a:lnTo>
                  <a:pt x="438030" y="2857442"/>
                </a:lnTo>
                <a:close/>
                <a:moveTo>
                  <a:pt x="538156" y="2527801"/>
                </a:moveTo>
                <a:lnTo>
                  <a:pt x="536296" y="2538554"/>
                </a:lnTo>
                <a:lnTo>
                  <a:pt x="535418" y="2543794"/>
                </a:lnTo>
                <a:lnTo>
                  <a:pt x="537644" y="2552601"/>
                </a:lnTo>
                <a:lnTo>
                  <a:pt x="543889" y="2556959"/>
                </a:lnTo>
                <a:lnTo>
                  <a:pt x="545181" y="2556297"/>
                </a:lnTo>
                <a:lnTo>
                  <a:pt x="545770" y="2543629"/>
                </a:lnTo>
                <a:lnTo>
                  <a:pt x="549352" y="2526940"/>
                </a:lnTo>
                <a:lnTo>
                  <a:pt x="547959" y="2525714"/>
                </a:lnTo>
                <a:close/>
                <a:moveTo>
                  <a:pt x="1016707" y="1004975"/>
                </a:moveTo>
                <a:lnTo>
                  <a:pt x="1021411" y="1011512"/>
                </a:lnTo>
                <a:lnTo>
                  <a:pt x="1022945" y="1013529"/>
                </a:lnTo>
                <a:lnTo>
                  <a:pt x="1024592" y="1006492"/>
                </a:lnTo>
                <a:lnTo>
                  <a:pt x="1019308" y="1003713"/>
                </a:lnTo>
                <a:close/>
                <a:moveTo>
                  <a:pt x="829841" y="1597578"/>
                </a:moveTo>
                <a:lnTo>
                  <a:pt x="831128" y="1598589"/>
                </a:lnTo>
                <a:lnTo>
                  <a:pt x="840337" y="1598682"/>
                </a:lnTo>
                <a:lnTo>
                  <a:pt x="840289" y="1595560"/>
                </a:lnTo>
                <a:lnTo>
                  <a:pt x="830682" y="1596728"/>
                </a:lnTo>
                <a:close/>
                <a:moveTo>
                  <a:pt x="304865" y="3264045"/>
                </a:moveTo>
                <a:lnTo>
                  <a:pt x="308442" y="3277832"/>
                </a:lnTo>
                <a:lnTo>
                  <a:pt x="315067" y="3303564"/>
                </a:lnTo>
                <a:lnTo>
                  <a:pt x="315431" y="3297261"/>
                </a:lnTo>
                <a:lnTo>
                  <a:pt x="317899" y="3267231"/>
                </a:lnTo>
                <a:lnTo>
                  <a:pt x="314108" y="3266525"/>
                </a:lnTo>
                <a:close/>
                <a:moveTo>
                  <a:pt x="729797" y="1914572"/>
                </a:moveTo>
                <a:lnTo>
                  <a:pt x="730940" y="1914555"/>
                </a:lnTo>
                <a:lnTo>
                  <a:pt x="734151" y="1911201"/>
                </a:lnTo>
                <a:lnTo>
                  <a:pt x="735434" y="1910000"/>
                </a:lnTo>
                <a:lnTo>
                  <a:pt x="732719" y="1906925"/>
                </a:lnTo>
                <a:close/>
                <a:moveTo>
                  <a:pt x="989911" y="1087146"/>
                </a:moveTo>
                <a:lnTo>
                  <a:pt x="989618" y="1093911"/>
                </a:lnTo>
                <a:lnTo>
                  <a:pt x="992418" y="1093007"/>
                </a:lnTo>
                <a:lnTo>
                  <a:pt x="994711" y="1090166"/>
                </a:lnTo>
                <a:lnTo>
                  <a:pt x="991014" y="1087911"/>
                </a:lnTo>
                <a:close/>
                <a:moveTo>
                  <a:pt x="496847" y="2651908"/>
                </a:moveTo>
                <a:lnTo>
                  <a:pt x="502897" y="2656257"/>
                </a:lnTo>
                <a:lnTo>
                  <a:pt x="503667" y="2656950"/>
                </a:lnTo>
                <a:lnTo>
                  <a:pt x="510943" y="2652737"/>
                </a:lnTo>
                <a:lnTo>
                  <a:pt x="512720" y="2651867"/>
                </a:lnTo>
                <a:lnTo>
                  <a:pt x="513482" y="2636096"/>
                </a:lnTo>
                <a:lnTo>
                  <a:pt x="514012" y="2631167"/>
                </a:lnTo>
                <a:lnTo>
                  <a:pt x="506244" y="2629044"/>
                </a:lnTo>
                <a:lnTo>
                  <a:pt x="507865" y="2643255"/>
                </a:lnTo>
                <a:cubicBezTo>
                  <a:pt x="506736" y="2646477"/>
                  <a:pt x="505004" y="2649157"/>
                  <a:pt x="502923" y="2650795"/>
                </a:cubicBezTo>
                <a:close/>
                <a:moveTo>
                  <a:pt x="548801" y="2485816"/>
                </a:moveTo>
                <a:lnTo>
                  <a:pt x="549051" y="2486382"/>
                </a:lnTo>
                <a:lnTo>
                  <a:pt x="550562" y="2485061"/>
                </a:lnTo>
                <a:lnTo>
                  <a:pt x="549895" y="2484306"/>
                </a:lnTo>
                <a:lnTo>
                  <a:pt x="549065" y="2485033"/>
                </a:lnTo>
                <a:close/>
                <a:moveTo>
                  <a:pt x="581031" y="2383495"/>
                </a:moveTo>
                <a:lnTo>
                  <a:pt x="584540" y="2391446"/>
                </a:lnTo>
                <a:lnTo>
                  <a:pt x="585856" y="2389784"/>
                </a:lnTo>
                <a:lnTo>
                  <a:pt x="585487" y="2393595"/>
                </a:lnTo>
                <a:lnTo>
                  <a:pt x="586293" y="2395421"/>
                </a:lnTo>
                <a:lnTo>
                  <a:pt x="591467" y="2389657"/>
                </a:lnTo>
                <a:lnTo>
                  <a:pt x="584195" y="2378670"/>
                </a:lnTo>
                <a:lnTo>
                  <a:pt x="583674" y="2378687"/>
                </a:lnTo>
                <a:lnTo>
                  <a:pt x="582627" y="2378771"/>
                </a:lnTo>
                <a:close/>
                <a:moveTo>
                  <a:pt x="626461" y="2239177"/>
                </a:moveTo>
                <a:lnTo>
                  <a:pt x="626657" y="2240853"/>
                </a:lnTo>
                <a:lnTo>
                  <a:pt x="628103" y="2240143"/>
                </a:lnTo>
                <a:close/>
                <a:moveTo>
                  <a:pt x="365805" y="3065158"/>
                </a:moveTo>
                <a:lnTo>
                  <a:pt x="368605" y="3079777"/>
                </a:lnTo>
                <a:lnTo>
                  <a:pt x="368684" y="3080091"/>
                </a:lnTo>
                <a:lnTo>
                  <a:pt x="376601" y="3079856"/>
                </a:lnTo>
                <a:lnTo>
                  <a:pt x="380887" y="3074443"/>
                </a:lnTo>
                <a:cubicBezTo>
                  <a:pt x="382001" y="3073337"/>
                  <a:pt x="381655" y="3075444"/>
                  <a:pt x="380394" y="3079528"/>
                </a:cubicBezTo>
                <a:lnTo>
                  <a:pt x="380317" y="3079747"/>
                </a:lnTo>
                <a:lnTo>
                  <a:pt x="386262" y="3079570"/>
                </a:lnTo>
                <a:lnTo>
                  <a:pt x="393824" y="3077433"/>
                </a:lnTo>
                <a:lnTo>
                  <a:pt x="403636" y="3058485"/>
                </a:lnTo>
                <a:lnTo>
                  <a:pt x="400387" y="3051482"/>
                </a:lnTo>
                <a:lnTo>
                  <a:pt x="389951" y="3059176"/>
                </a:lnTo>
                <a:cubicBezTo>
                  <a:pt x="387427" y="3058231"/>
                  <a:pt x="384035" y="3055843"/>
                  <a:pt x="380100" y="3052442"/>
                </a:cubicBezTo>
                <a:lnTo>
                  <a:pt x="379207" y="3051565"/>
                </a:lnTo>
                <a:close/>
                <a:moveTo>
                  <a:pt x="647906" y="2168594"/>
                </a:moveTo>
                <a:lnTo>
                  <a:pt x="650497" y="2190752"/>
                </a:lnTo>
                <a:lnTo>
                  <a:pt x="657077" y="2197946"/>
                </a:lnTo>
                <a:lnTo>
                  <a:pt x="659110" y="2201433"/>
                </a:lnTo>
                <a:lnTo>
                  <a:pt x="662450" y="2202557"/>
                </a:lnTo>
                <a:lnTo>
                  <a:pt x="668312" y="2196028"/>
                </a:lnTo>
                <a:lnTo>
                  <a:pt x="657816" y="2163731"/>
                </a:lnTo>
                <a:close/>
                <a:moveTo>
                  <a:pt x="692930" y="2025603"/>
                </a:moveTo>
                <a:lnTo>
                  <a:pt x="690932" y="2037456"/>
                </a:lnTo>
                <a:lnTo>
                  <a:pt x="693055" y="2039062"/>
                </a:lnTo>
                <a:lnTo>
                  <a:pt x="694296" y="2039754"/>
                </a:lnTo>
                <a:lnTo>
                  <a:pt x="708640" y="2022596"/>
                </a:lnTo>
                <a:lnTo>
                  <a:pt x="709610" y="2021746"/>
                </a:lnTo>
                <a:lnTo>
                  <a:pt x="712647" y="2016226"/>
                </a:lnTo>
                <a:lnTo>
                  <a:pt x="710691" y="2016923"/>
                </a:lnTo>
                <a:lnTo>
                  <a:pt x="710102" y="2016406"/>
                </a:lnTo>
                <a:lnTo>
                  <a:pt x="693161" y="2025367"/>
                </a:lnTo>
                <a:close/>
                <a:moveTo>
                  <a:pt x="808432" y="1658834"/>
                </a:moveTo>
                <a:lnTo>
                  <a:pt x="808110" y="1661441"/>
                </a:lnTo>
                <a:lnTo>
                  <a:pt x="809002" y="1662048"/>
                </a:lnTo>
                <a:lnTo>
                  <a:pt x="810129" y="1660348"/>
                </a:lnTo>
                <a:lnTo>
                  <a:pt x="809131" y="1659637"/>
                </a:lnTo>
                <a:close/>
                <a:moveTo>
                  <a:pt x="354546" y="3096491"/>
                </a:moveTo>
                <a:lnTo>
                  <a:pt x="354960" y="3103355"/>
                </a:lnTo>
                <a:lnTo>
                  <a:pt x="359822" y="3101980"/>
                </a:lnTo>
                <a:lnTo>
                  <a:pt x="361949" y="3100891"/>
                </a:lnTo>
                <a:lnTo>
                  <a:pt x="362875" y="3099507"/>
                </a:lnTo>
                <a:lnTo>
                  <a:pt x="362013" y="3096260"/>
                </a:lnTo>
                <a:close/>
                <a:moveTo>
                  <a:pt x="460239" y="2760880"/>
                </a:moveTo>
                <a:lnTo>
                  <a:pt x="462197" y="2764767"/>
                </a:lnTo>
                <a:lnTo>
                  <a:pt x="467718" y="2758162"/>
                </a:lnTo>
                <a:lnTo>
                  <a:pt x="468008" y="2756814"/>
                </a:lnTo>
                <a:lnTo>
                  <a:pt x="468295" y="2755809"/>
                </a:lnTo>
                <a:close/>
                <a:moveTo>
                  <a:pt x="632480" y="2213209"/>
                </a:moveTo>
                <a:lnTo>
                  <a:pt x="626106" y="2234818"/>
                </a:lnTo>
                <a:lnTo>
                  <a:pt x="630630" y="2238104"/>
                </a:lnTo>
                <a:lnTo>
                  <a:pt x="633185" y="2235156"/>
                </a:lnTo>
                <a:lnTo>
                  <a:pt x="640043" y="2227517"/>
                </a:lnTo>
                <a:lnTo>
                  <a:pt x="639862" y="2215559"/>
                </a:lnTo>
                <a:close/>
                <a:moveTo>
                  <a:pt x="640473" y="2181883"/>
                </a:moveTo>
                <a:lnTo>
                  <a:pt x="639955" y="2186085"/>
                </a:lnTo>
                <a:lnTo>
                  <a:pt x="640266" y="2186169"/>
                </a:lnTo>
                <a:close/>
                <a:moveTo>
                  <a:pt x="697577" y="1998690"/>
                </a:moveTo>
                <a:lnTo>
                  <a:pt x="696057" y="2007476"/>
                </a:lnTo>
                <a:lnTo>
                  <a:pt x="700966" y="2006089"/>
                </a:lnTo>
                <a:close/>
                <a:moveTo>
                  <a:pt x="428076" y="2853118"/>
                </a:moveTo>
                <a:lnTo>
                  <a:pt x="429913" y="2860200"/>
                </a:lnTo>
                <a:lnTo>
                  <a:pt x="430046" y="2860222"/>
                </a:lnTo>
                <a:lnTo>
                  <a:pt x="430438" y="2860495"/>
                </a:lnTo>
                <a:lnTo>
                  <a:pt x="433836" y="2856367"/>
                </a:lnTo>
                <a:lnTo>
                  <a:pt x="436350" y="2853400"/>
                </a:lnTo>
                <a:close/>
                <a:moveTo>
                  <a:pt x="705612" y="1971813"/>
                </a:moveTo>
                <a:lnTo>
                  <a:pt x="714765" y="1992561"/>
                </a:lnTo>
                <a:lnTo>
                  <a:pt x="715335" y="2002028"/>
                </a:lnTo>
                <a:lnTo>
                  <a:pt x="720198" y="2000653"/>
                </a:lnTo>
                <a:lnTo>
                  <a:pt x="722325" y="1999563"/>
                </a:lnTo>
                <a:lnTo>
                  <a:pt x="723252" y="1998180"/>
                </a:lnTo>
                <a:lnTo>
                  <a:pt x="715763" y="1970003"/>
                </a:lnTo>
                <a:lnTo>
                  <a:pt x="714741" y="1965397"/>
                </a:lnTo>
                <a:lnTo>
                  <a:pt x="714613" y="1965491"/>
                </a:lnTo>
                <a:lnTo>
                  <a:pt x="705864" y="1971070"/>
                </a:lnTo>
                <a:close/>
                <a:moveTo>
                  <a:pt x="398371" y="2946718"/>
                </a:moveTo>
                <a:lnTo>
                  <a:pt x="403142" y="2950464"/>
                </a:lnTo>
                <a:lnTo>
                  <a:pt x="403054" y="2944674"/>
                </a:lnTo>
                <a:close/>
                <a:moveTo>
                  <a:pt x="609143" y="2276911"/>
                </a:moveTo>
                <a:lnTo>
                  <a:pt x="607346" y="2291471"/>
                </a:lnTo>
                <a:lnTo>
                  <a:pt x="602262" y="2309267"/>
                </a:lnTo>
                <a:lnTo>
                  <a:pt x="610178" y="2297457"/>
                </a:lnTo>
                <a:lnTo>
                  <a:pt x="617982" y="2287596"/>
                </a:lnTo>
                <a:lnTo>
                  <a:pt x="617811" y="2276307"/>
                </a:lnTo>
                <a:lnTo>
                  <a:pt x="615904" y="2276366"/>
                </a:lnTo>
                <a:close/>
                <a:moveTo>
                  <a:pt x="670714" y="2081090"/>
                </a:moveTo>
                <a:lnTo>
                  <a:pt x="671607" y="2084554"/>
                </a:lnTo>
                <a:lnTo>
                  <a:pt x="672462" y="2084572"/>
                </a:lnTo>
                <a:lnTo>
                  <a:pt x="672678" y="2080092"/>
                </a:lnTo>
                <a:lnTo>
                  <a:pt x="670835" y="2081037"/>
                </a:lnTo>
                <a:close/>
                <a:moveTo>
                  <a:pt x="773441" y="1753232"/>
                </a:moveTo>
                <a:lnTo>
                  <a:pt x="779313" y="1761050"/>
                </a:lnTo>
                <a:lnTo>
                  <a:pt x="789161" y="1778131"/>
                </a:lnTo>
                <a:lnTo>
                  <a:pt x="803606" y="1765390"/>
                </a:lnTo>
                <a:lnTo>
                  <a:pt x="808724" y="1757681"/>
                </a:lnTo>
                <a:lnTo>
                  <a:pt x="807726" y="1756969"/>
                </a:lnTo>
                <a:lnTo>
                  <a:pt x="804247" y="1752980"/>
                </a:lnTo>
                <a:lnTo>
                  <a:pt x="805266" y="1761234"/>
                </a:lnTo>
                <a:cubicBezTo>
                  <a:pt x="804325" y="1765441"/>
                  <a:pt x="800872" y="1766497"/>
                  <a:pt x="797047" y="1765102"/>
                </a:cubicBezTo>
                <a:cubicBezTo>
                  <a:pt x="793223" y="1763708"/>
                  <a:pt x="789025" y="1759861"/>
                  <a:pt x="786595" y="1754259"/>
                </a:cubicBezTo>
                <a:lnTo>
                  <a:pt x="786101" y="1752114"/>
                </a:lnTo>
                <a:lnTo>
                  <a:pt x="784002" y="1752179"/>
                </a:lnTo>
                <a:lnTo>
                  <a:pt x="773696" y="1753010"/>
                </a:lnTo>
                <a:close/>
                <a:moveTo>
                  <a:pt x="963246" y="1149593"/>
                </a:moveTo>
                <a:lnTo>
                  <a:pt x="966516" y="1160426"/>
                </a:lnTo>
                <a:lnTo>
                  <a:pt x="982266" y="1153048"/>
                </a:lnTo>
                <a:lnTo>
                  <a:pt x="977369" y="1138535"/>
                </a:lnTo>
                <a:lnTo>
                  <a:pt x="976317" y="1133691"/>
                </a:lnTo>
                <a:close/>
                <a:moveTo>
                  <a:pt x="511138" y="2584411"/>
                </a:moveTo>
                <a:lnTo>
                  <a:pt x="512826" y="2590916"/>
                </a:lnTo>
                <a:lnTo>
                  <a:pt x="513085" y="2590735"/>
                </a:lnTo>
                <a:lnTo>
                  <a:pt x="512302" y="2583795"/>
                </a:lnTo>
                <a:close/>
                <a:moveTo>
                  <a:pt x="324418" y="3175208"/>
                </a:moveTo>
                <a:lnTo>
                  <a:pt x="321976" y="3189688"/>
                </a:lnTo>
                <a:lnTo>
                  <a:pt x="317965" y="3212054"/>
                </a:lnTo>
                <a:lnTo>
                  <a:pt x="321984" y="3227942"/>
                </a:lnTo>
                <a:lnTo>
                  <a:pt x="324792" y="3203579"/>
                </a:lnTo>
                <a:lnTo>
                  <a:pt x="328881" y="3181599"/>
                </a:lnTo>
                <a:lnTo>
                  <a:pt x="326115" y="3174338"/>
                </a:lnTo>
                <a:close/>
                <a:moveTo>
                  <a:pt x="953310" y="1174895"/>
                </a:moveTo>
                <a:lnTo>
                  <a:pt x="959114" y="1180810"/>
                </a:lnTo>
                <a:lnTo>
                  <a:pt x="966226" y="1184847"/>
                </a:lnTo>
                <a:lnTo>
                  <a:pt x="962255" y="1174209"/>
                </a:lnTo>
                <a:lnTo>
                  <a:pt x="961328" y="1171585"/>
                </a:lnTo>
                <a:close/>
                <a:moveTo>
                  <a:pt x="957609" y="1161073"/>
                </a:moveTo>
                <a:lnTo>
                  <a:pt x="956406" y="1165264"/>
                </a:lnTo>
                <a:lnTo>
                  <a:pt x="958696" y="1164143"/>
                </a:lnTo>
                <a:close/>
                <a:moveTo>
                  <a:pt x="1039542" y="899577"/>
                </a:moveTo>
                <a:lnTo>
                  <a:pt x="1045210" y="904072"/>
                </a:lnTo>
                <a:lnTo>
                  <a:pt x="1045106" y="899965"/>
                </a:lnTo>
                <a:close/>
                <a:moveTo>
                  <a:pt x="779028" y="1726482"/>
                </a:moveTo>
                <a:lnTo>
                  <a:pt x="782584" y="1729040"/>
                </a:lnTo>
                <a:lnTo>
                  <a:pt x="782426" y="1727488"/>
                </a:lnTo>
                <a:lnTo>
                  <a:pt x="781921" y="1724807"/>
                </a:lnTo>
                <a:close/>
                <a:moveTo>
                  <a:pt x="949872" y="1182653"/>
                </a:moveTo>
                <a:lnTo>
                  <a:pt x="950131" y="1185094"/>
                </a:lnTo>
                <a:lnTo>
                  <a:pt x="960624" y="1189182"/>
                </a:lnTo>
                <a:close/>
                <a:moveTo>
                  <a:pt x="721367" y="1905598"/>
                </a:moveTo>
                <a:lnTo>
                  <a:pt x="721377" y="1905743"/>
                </a:lnTo>
                <a:lnTo>
                  <a:pt x="721478" y="1905592"/>
                </a:lnTo>
                <a:close/>
                <a:moveTo>
                  <a:pt x="812446" y="1615225"/>
                </a:moveTo>
                <a:lnTo>
                  <a:pt x="812090" y="1622490"/>
                </a:lnTo>
                <a:lnTo>
                  <a:pt x="815643" y="1624258"/>
                </a:lnTo>
                <a:lnTo>
                  <a:pt x="819229" y="1622696"/>
                </a:lnTo>
                <a:lnTo>
                  <a:pt x="824874" y="1619248"/>
                </a:lnTo>
                <a:lnTo>
                  <a:pt x="825788" y="1616351"/>
                </a:lnTo>
                <a:lnTo>
                  <a:pt x="822736" y="1606148"/>
                </a:lnTo>
                <a:lnTo>
                  <a:pt x="821995" y="1605539"/>
                </a:lnTo>
                <a:close/>
                <a:moveTo>
                  <a:pt x="350657" y="3080492"/>
                </a:moveTo>
                <a:lnTo>
                  <a:pt x="352214" y="3080577"/>
                </a:lnTo>
                <a:lnTo>
                  <a:pt x="354940" y="3080498"/>
                </a:lnTo>
                <a:lnTo>
                  <a:pt x="353738" y="3077378"/>
                </a:lnTo>
                <a:close/>
                <a:moveTo>
                  <a:pt x="670829" y="2062178"/>
                </a:moveTo>
                <a:lnTo>
                  <a:pt x="672408" y="2062966"/>
                </a:lnTo>
                <a:lnTo>
                  <a:pt x="673562" y="2061819"/>
                </a:lnTo>
                <a:lnTo>
                  <a:pt x="673621" y="2060599"/>
                </a:lnTo>
                <a:lnTo>
                  <a:pt x="674276" y="2054513"/>
                </a:lnTo>
                <a:lnTo>
                  <a:pt x="674268" y="2054504"/>
                </a:lnTo>
                <a:close/>
                <a:moveTo>
                  <a:pt x="835784" y="1538060"/>
                </a:moveTo>
                <a:lnTo>
                  <a:pt x="837916" y="1540085"/>
                </a:lnTo>
                <a:lnTo>
                  <a:pt x="841510" y="1540738"/>
                </a:lnTo>
                <a:lnTo>
                  <a:pt x="841719" y="1536413"/>
                </a:lnTo>
                <a:lnTo>
                  <a:pt x="841862" y="1535078"/>
                </a:lnTo>
                <a:close/>
                <a:moveTo>
                  <a:pt x="663098" y="2084411"/>
                </a:moveTo>
                <a:lnTo>
                  <a:pt x="665082" y="2084431"/>
                </a:lnTo>
                <a:lnTo>
                  <a:pt x="664830" y="2083656"/>
                </a:lnTo>
                <a:close/>
                <a:moveTo>
                  <a:pt x="529238" y="2503920"/>
                </a:moveTo>
                <a:lnTo>
                  <a:pt x="529877" y="2512048"/>
                </a:lnTo>
                <a:lnTo>
                  <a:pt x="530340" y="2513248"/>
                </a:lnTo>
                <a:lnTo>
                  <a:pt x="530829" y="2513193"/>
                </a:lnTo>
                <a:lnTo>
                  <a:pt x="533311" y="2499847"/>
                </a:lnTo>
                <a:close/>
                <a:moveTo>
                  <a:pt x="666898" y="2066359"/>
                </a:moveTo>
                <a:lnTo>
                  <a:pt x="667327" y="2068013"/>
                </a:lnTo>
                <a:lnTo>
                  <a:pt x="669265" y="2066088"/>
                </a:lnTo>
                <a:lnTo>
                  <a:pt x="667872" y="2065715"/>
                </a:lnTo>
                <a:close/>
                <a:moveTo>
                  <a:pt x="854997" y="1468399"/>
                </a:moveTo>
                <a:lnTo>
                  <a:pt x="860546" y="1489920"/>
                </a:lnTo>
                <a:lnTo>
                  <a:pt x="862480" y="1497381"/>
                </a:lnTo>
                <a:lnTo>
                  <a:pt x="871491" y="1491082"/>
                </a:lnTo>
                <a:cubicBezTo>
                  <a:pt x="874449" y="1490320"/>
                  <a:pt x="878428" y="1490159"/>
                  <a:pt x="883068" y="1490279"/>
                </a:cubicBezTo>
                <a:lnTo>
                  <a:pt x="889091" y="1490616"/>
                </a:lnTo>
                <a:lnTo>
                  <a:pt x="892487" y="1486699"/>
                </a:lnTo>
                <a:lnTo>
                  <a:pt x="893359" y="1479134"/>
                </a:lnTo>
                <a:lnTo>
                  <a:pt x="896992" y="1459611"/>
                </a:lnTo>
                <a:lnTo>
                  <a:pt x="897142" y="1456352"/>
                </a:lnTo>
                <a:lnTo>
                  <a:pt x="894682" y="1449892"/>
                </a:lnTo>
                <a:lnTo>
                  <a:pt x="879027" y="1457919"/>
                </a:lnTo>
                <a:close/>
                <a:moveTo>
                  <a:pt x="822766" y="1570721"/>
                </a:moveTo>
                <a:lnTo>
                  <a:pt x="825908" y="1582902"/>
                </a:lnTo>
                <a:lnTo>
                  <a:pt x="831319" y="1581745"/>
                </a:lnTo>
                <a:lnTo>
                  <a:pt x="837994" y="1574311"/>
                </a:lnTo>
                <a:lnTo>
                  <a:pt x="839986" y="1572230"/>
                </a:lnTo>
                <a:lnTo>
                  <a:pt x="840017" y="1571611"/>
                </a:lnTo>
                <a:lnTo>
                  <a:pt x="835915" y="1564985"/>
                </a:lnTo>
                <a:close/>
                <a:moveTo>
                  <a:pt x="332554" y="3126930"/>
                </a:moveTo>
                <a:lnTo>
                  <a:pt x="330557" y="3138782"/>
                </a:lnTo>
                <a:lnTo>
                  <a:pt x="332160" y="3139997"/>
                </a:lnTo>
                <a:lnTo>
                  <a:pt x="340513" y="3132692"/>
                </a:lnTo>
                <a:lnTo>
                  <a:pt x="342118" y="3131277"/>
                </a:lnTo>
                <a:lnTo>
                  <a:pt x="348264" y="3123924"/>
                </a:lnTo>
                <a:lnTo>
                  <a:pt x="349234" y="3123074"/>
                </a:lnTo>
                <a:lnTo>
                  <a:pt x="352271" y="3117554"/>
                </a:lnTo>
                <a:lnTo>
                  <a:pt x="350316" y="3118250"/>
                </a:lnTo>
                <a:lnTo>
                  <a:pt x="349728" y="3117732"/>
                </a:lnTo>
                <a:lnTo>
                  <a:pt x="332785" y="3126694"/>
                </a:lnTo>
                <a:close/>
                <a:moveTo>
                  <a:pt x="507563" y="2570625"/>
                </a:moveTo>
                <a:lnTo>
                  <a:pt x="507702" y="2571164"/>
                </a:lnTo>
                <a:lnTo>
                  <a:pt x="510777" y="2570293"/>
                </a:lnTo>
                <a:lnTo>
                  <a:pt x="510644" y="2569112"/>
                </a:lnTo>
                <a:close/>
                <a:moveTo>
                  <a:pt x="986456" y="1047134"/>
                </a:moveTo>
                <a:lnTo>
                  <a:pt x="988421" y="1053808"/>
                </a:lnTo>
                <a:lnTo>
                  <a:pt x="988975" y="1053531"/>
                </a:lnTo>
                <a:close/>
                <a:moveTo>
                  <a:pt x="651333" y="2109079"/>
                </a:moveTo>
                <a:lnTo>
                  <a:pt x="652354" y="2113038"/>
                </a:lnTo>
                <a:lnTo>
                  <a:pt x="659848" y="2141928"/>
                </a:lnTo>
                <a:lnTo>
                  <a:pt x="672475" y="2138443"/>
                </a:lnTo>
                <a:lnTo>
                  <a:pt x="671978" y="2105649"/>
                </a:lnTo>
                <a:lnTo>
                  <a:pt x="670002" y="2099570"/>
                </a:lnTo>
                <a:close/>
                <a:moveTo>
                  <a:pt x="728339" y="1860011"/>
                </a:moveTo>
                <a:lnTo>
                  <a:pt x="728955" y="1867069"/>
                </a:lnTo>
                <a:lnTo>
                  <a:pt x="730636" y="1888690"/>
                </a:lnTo>
                <a:lnTo>
                  <a:pt x="732115" y="1889721"/>
                </a:lnTo>
                <a:lnTo>
                  <a:pt x="734758" y="1885776"/>
                </a:lnTo>
                <a:cubicBezTo>
                  <a:pt x="738653" y="1880440"/>
                  <a:pt x="741552" y="1876890"/>
                  <a:pt x="742667" y="1875784"/>
                </a:cubicBezTo>
                <a:cubicBezTo>
                  <a:pt x="743782" y="1874677"/>
                  <a:pt x="743435" y="1876784"/>
                  <a:pt x="742175" y="1880869"/>
                </a:cubicBezTo>
                <a:lnTo>
                  <a:pt x="737684" y="1893607"/>
                </a:lnTo>
                <a:lnTo>
                  <a:pt x="742971" y="1897297"/>
                </a:lnTo>
                <a:lnTo>
                  <a:pt x="742983" y="1897311"/>
                </a:lnTo>
                <a:lnTo>
                  <a:pt x="746909" y="1899266"/>
                </a:lnTo>
                <a:lnTo>
                  <a:pt x="753131" y="1893445"/>
                </a:lnTo>
                <a:lnTo>
                  <a:pt x="758145" y="1889770"/>
                </a:lnTo>
                <a:lnTo>
                  <a:pt x="746475" y="1850742"/>
                </a:lnTo>
                <a:lnTo>
                  <a:pt x="743014" y="1852251"/>
                </a:lnTo>
                <a:close/>
                <a:moveTo>
                  <a:pt x="337200" y="3100017"/>
                </a:moveTo>
                <a:lnTo>
                  <a:pt x="335682" y="3108803"/>
                </a:lnTo>
                <a:lnTo>
                  <a:pt x="340590" y="3107416"/>
                </a:lnTo>
                <a:close/>
                <a:moveTo>
                  <a:pt x="345236" y="3073140"/>
                </a:moveTo>
                <a:lnTo>
                  <a:pt x="346407" y="3075795"/>
                </a:lnTo>
                <a:lnTo>
                  <a:pt x="351060" y="3070428"/>
                </a:lnTo>
                <a:lnTo>
                  <a:pt x="350570" y="3069156"/>
                </a:lnTo>
                <a:lnTo>
                  <a:pt x="345488" y="3072397"/>
                </a:lnTo>
                <a:close/>
                <a:moveTo>
                  <a:pt x="625600" y="2182095"/>
                </a:moveTo>
                <a:lnTo>
                  <a:pt x="627836" y="2182765"/>
                </a:lnTo>
                <a:lnTo>
                  <a:pt x="628147" y="2181317"/>
                </a:lnTo>
                <a:lnTo>
                  <a:pt x="628434" y="2180311"/>
                </a:lnTo>
                <a:close/>
                <a:moveTo>
                  <a:pt x="310340" y="3182418"/>
                </a:moveTo>
                <a:lnTo>
                  <a:pt x="316473" y="3206232"/>
                </a:lnTo>
                <a:lnTo>
                  <a:pt x="316836" y="3199929"/>
                </a:lnTo>
                <a:lnTo>
                  <a:pt x="318624" y="3178179"/>
                </a:lnTo>
                <a:lnTo>
                  <a:pt x="310459" y="3182365"/>
                </a:lnTo>
                <a:close/>
                <a:moveTo>
                  <a:pt x="539051" y="2455271"/>
                </a:moveTo>
                <a:lnTo>
                  <a:pt x="539558" y="2455626"/>
                </a:lnTo>
                <a:lnTo>
                  <a:pt x="543967" y="2450351"/>
                </a:lnTo>
                <a:close/>
                <a:moveTo>
                  <a:pt x="630977" y="2161768"/>
                </a:moveTo>
                <a:lnTo>
                  <a:pt x="634617" y="2158618"/>
                </a:lnTo>
                <a:lnTo>
                  <a:pt x="636425" y="2152277"/>
                </a:lnTo>
                <a:lnTo>
                  <a:pt x="634975" y="2151600"/>
                </a:lnTo>
                <a:lnTo>
                  <a:pt x="633512" y="2156684"/>
                </a:lnTo>
                <a:close/>
                <a:moveTo>
                  <a:pt x="448455" y="2740061"/>
                </a:moveTo>
                <a:lnTo>
                  <a:pt x="455311" y="2751954"/>
                </a:lnTo>
                <a:lnTo>
                  <a:pt x="461099" y="2745689"/>
                </a:lnTo>
                <a:lnTo>
                  <a:pt x="474477" y="2734115"/>
                </a:lnTo>
                <a:lnTo>
                  <a:pt x="477345" y="2724053"/>
                </a:lnTo>
                <a:lnTo>
                  <a:pt x="480683" y="2713827"/>
                </a:lnTo>
                <a:lnTo>
                  <a:pt x="474809" y="2726931"/>
                </a:lnTo>
                <a:cubicBezTo>
                  <a:pt x="470309" y="2731803"/>
                  <a:pt x="458996" y="2736850"/>
                  <a:pt x="448898" y="2739963"/>
                </a:cubicBezTo>
                <a:close/>
                <a:moveTo>
                  <a:pt x="719138" y="1879946"/>
                </a:moveTo>
                <a:lnTo>
                  <a:pt x="719710" y="1885058"/>
                </a:lnTo>
                <a:lnTo>
                  <a:pt x="722767" y="1886765"/>
                </a:lnTo>
                <a:lnTo>
                  <a:pt x="723596" y="1886911"/>
                </a:lnTo>
                <a:close/>
                <a:moveTo>
                  <a:pt x="939200" y="1180692"/>
                </a:moveTo>
                <a:lnTo>
                  <a:pt x="940601" y="1181381"/>
                </a:lnTo>
                <a:lnTo>
                  <a:pt x="943141" y="1182371"/>
                </a:lnTo>
                <a:lnTo>
                  <a:pt x="943252" y="1179028"/>
                </a:lnTo>
                <a:close/>
                <a:moveTo>
                  <a:pt x="643921" y="2117397"/>
                </a:moveTo>
                <a:lnTo>
                  <a:pt x="642756" y="2124551"/>
                </a:lnTo>
                <a:lnTo>
                  <a:pt x="637211" y="2143826"/>
                </a:lnTo>
                <a:lnTo>
                  <a:pt x="638775" y="2144604"/>
                </a:lnTo>
                <a:lnTo>
                  <a:pt x="643411" y="2130396"/>
                </a:lnTo>
                <a:cubicBezTo>
                  <a:pt x="644269" y="2127997"/>
                  <a:pt x="644643" y="2129232"/>
                  <a:pt x="644676" y="2132744"/>
                </a:cubicBezTo>
                <a:lnTo>
                  <a:pt x="644032" y="2145864"/>
                </a:lnTo>
                <a:lnTo>
                  <a:pt x="644906" y="2147631"/>
                </a:lnTo>
                <a:lnTo>
                  <a:pt x="647704" y="2148976"/>
                </a:lnTo>
                <a:lnTo>
                  <a:pt x="652489" y="2146053"/>
                </a:lnTo>
                <a:close/>
                <a:moveTo>
                  <a:pt x="796991" y="1630900"/>
                </a:moveTo>
                <a:lnTo>
                  <a:pt x="797653" y="1632091"/>
                </a:lnTo>
                <a:lnTo>
                  <a:pt x="804193" y="1629243"/>
                </a:lnTo>
                <a:lnTo>
                  <a:pt x="804592" y="1627841"/>
                </a:lnTo>
                <a:lnTo>
                  <a:pt x="801455" y="1626374"/>
                </a:lnTo>
                <a:lnTo>
                  <a:pt x="797688" y="1630194"/>
                </a:lnTo>
                <a:close/>
                <a:moveTo>
                  <a:pt x="1011047" y="950970"/>
                </a:moveTo>
                <a:lnTo>
                  <a:pt x="1010714" y="954732"/>
                </a:lnTo>
                <a:lnTo>
                  <a:pt x="1010439" y="976155"/>
                </a:lnTo>
                <a:lnTo>
                  <a:pt x="1011481" y="984002"/>
                </a:lnTo>
                <a:lnTo>
                  <a:pt x="1028358" y="990900"/>
                </a:lnTo>
                <a:lnTo>
                  <a:pt x="1031319" y="989034"/>
                </a:lnTo>
                <a:lnTo>
                  <a:pt x="1035636" y="983615"/>
                </a:lnTo>
                <a:lnTo>
                  <a:pt x="1038390" y="982243"/>
                </a:lnTo>
                <a:lnTo>
                  <a:pt x="1036194" y="978034"/>
                </a:lnTo>
                <a:cubicBezTo>
                  <a:pt x="1033373" y="972058"/>
                  <a:pt x="1031645" y="967814"/>
                  <a:pt x="1031208" y="966305"/>
                </a:cubicBezTo>
                <a:cubicBezTo>
                  <a:pt x="1030771" y="964797"/>
                  <a:pt x="1032455" y="966109"/>
                  <a:pt x="1035437" y="969171"/>
                </a:cubicBezTo>
                <a:lnTo>
                  <a:pt x="1044468" y="979214"/>
                </a:lnTo>
                <a:lnTo>
                  <a:pt x="1050241" y="976339"/>
                </a:lnTo>
                <a:lnTo>
                  <a:pt x="1050259" y="976336"/>
                </a:lnTo>
                <a:lnTo>
                  <a:pt x="1053855" y="973825"/>
                </a:lnTo>
                <a:lnTo>
                  <a:pt x="1051725" y="965576"/>
                </a:lnTo>
                <a:lnTo>
                  <a:pt x="1050898" y="959413"/>
                </a:lnTo>
                <a:close/>
                <a:moveTo>
                  <a:pt x="556464" y="2393684"/>
                </a:moveTo>
                <a:lnTo>
                  <a:pt x="557885" y="2396268"/>
                </a:lnTo>
                <a:lnTo>
                  <a:pt x="563504" y="2406779"/>
                </a:lnTo>
                <a:lnTo>
                  <a:pt x="563846" y="2406639"/>
                </a:lnTo>
                <a:lnTo>
                  <a:pt x="565626" y="2397077"/>
                </a:lnTo>
                <a:lnTo>
                  <a:pt x="565776" y="2393817"/>
                </a:lnTo>
                <a:lnTo>
                  <a:pt x="563316" y="2387359"/>
                </a:lnTo>
                <a:lnTo>
                  <a:pt x="562355" y="2387851"/>
                </a:lnTo>
                <a:lnTo>
                  <a:pt x="558745" y="2391463"/>
                </a:lnTo>
                <a:close/>
                <a:moveTo>
                  <a:pt x="491839" y="2598470"/>
                </a:moveTo>
                <a:lnTo>
                  <a:pt x="499447" y="2604233"/>
                </a:lnTo>
                <a:lnTo>
                  <a:pt x="506250" y="2608035"/>
                </a:lnTo>
                <a:lnTo>
                  <a:pt x="510090" y="2604026"/>
                </a:lnTo>
                <a:lnTo>
                  <a:pt x="504803" y="2587762"/>
                </a:lnTo>
                <a:lnTo>
                  <a:pt x="499554" y="2590538"/>
                </a:lnTo>
                <a:close/>
                <a:moveTo>
                  <a:pt x="977893" y="1053802"/>
                </a:moveTo>
                <a:lnTo>
                  <a:pt x="984990" y="1055580"/>
                </a:lnTo>
                <a:lnTo>
                  <a:pt x="985074" y="1055476"/>
                </a:lnTo>
                <a:lnTo>
                  <a:pt x="985502" y="1055262"/>
                </a:lnTo>
                <a:lnTo>
                  <a:pt x="983505" y="1050301"/>
                </a:lnTo>
                <a:lnTo>
                  <a:pt x="982102" y="1046673"/>
                </a:lnTo>
                <a:close/>
                <a:moveTo>
                  <a:pt x="781483" y="1673865"/>
                </a:moveTo>
                <a:lnTo>
                  <a:pt x="788229" y="1682860"/>
                </a:lnTo>
                <a:lnTo>
                  <a:pt x="791304" y="1680149"/>
                </a:lnTo>
                <a:lnTo>
                  <a:pt x="791424" y="1679587"/>
                </a:lnTo>
                <a:lnTo>
                  <a:pt x="787896" y="1675350"/>
                </a:lnTo>
                <a:close/>
                <a:moveTo>
                  <a:pt x="613065" y="2206269"/>
                </a:moveTo>
                <a:lnTo>
                  <a:pt x="614929" y="2216071"/>
                </a:lnTo>
                <a:lnTo>
                  <a:pt x="618047" y="2228964"/>
                </a:lnTo>
                <a:lnTo>
                  <a:pt x="619376" y="2229929"/>
                </a:lnTo>
                <a:lnTo>
                  <a:pt x="619420" y="2229005"/>
                </a:lnTo>
                <a:lnTo>
                  <a:pt x="620108" y="2222604"/>
                </a:lnTo>
                <a:lnTo>
                  <a:pt x="620336" y="2217704"/>
                </a:lnTo>
                <a:lnTo>
                  <a:pt x="620935" y="2214913"/>
                </a:lnTo>
                <a:lnTo>
                  <a:pt x="621398" y="2210606"/>
                </a:lnTo>
                <a:lnTo>
                  <a:pt x="621720" y="2211257"/>
                </a:lnTo>
                <a:lnTo>
                  <a:pt x="622017" y="2209873"/>
                </a:lnTo>
                <a:close/>
                <a:moveTo>
                  <a:pt x="487015" y="2605903"/>
                </a:moveTo>
                <a:lnTo>
                  <a:pt x="493666" y="2610436"/>
                </a:lnTo>
                <a:lnTo>
                  <a:pt x="494608" y="2611318"/>
                </a:lnTo>
                <a:lnTo>
                  <a:pt x="500841" y="2613989"/>
                </a:lnTo>
                <a:lnTo>
                  <a:pt x="501074" y="2613728"/>
                </a:lnTo>
                <a:lnTo>
                  <a:pt x="487803" y="2604263"/>
                </a:lnTo>
                <a:close/>
                <a:moveTo>
                  <a:pt x="375142" y="2959781"/>
                </a:moveTo>
                <a:lnTo>
                  <a:pt x="374786" y="2967048"/>
                </a:lnTo>
                <a:lnTo>
                  <a:pt x="378906" y="2969098"/>
                </a:lnTo>
                <a:lnTo>
                  <a:pt x="389074" y="2962886"/>
                </a:lnTo>
                <a:lnTo>
                  <a:pt x="385871" y="2952168"/>
                </a:lnTo>
                <a:lnTo>
                  <a:pt x="382638" y="2953579"/>
                </a:lnTo>
                <a:lnTo>
                  <a:pt x="379752" y="2955104"/>
                </a:lnTo>
                <a:close/>
                <a:moveTo>
                  <a:pt x="310453" y="3163506"/>
                </a:moveTo>
                <a:lnTo>
                  <a:pt x="312033" y="3164293"/>
                </a:lnTo>
                <a:lnTo>
                  <a:pt x="317027" y="3159331"/>
                </a:lnTo>
                <a:lnTo>
                  <a:pt x="315741" y="3157899"/>
                </a:lnTo>
                <a:lnTo>
                  <a:pt x="313893" y="3155832"/>
                </a:lnTo>
                <a:close/>
                <a:moveTo>
                  <a:pt x="398480" y="2882617"/>
                </a:moveTo>
                <a:lnTo>
                  <a:pt x="400613" y="2884642"/>
                </a:lnTo>
                <a:lnTo>
                  <a:pt x="404205" y="2885295"/>
                </a:lnTo>
                <a:lnTo>
                  <a:pt x="404415" y="2880970"/>
                </a:lnTo>
                <a:lnTo>
                  <a:pt x="404558" y="2879634"/>
                </a:lnTo>
                <a:close/>
                <a:moveTo>
                  <a:pt x="717956" y="1866740"/>
                </a:moveTo>
                <a:lnTo>
                  <a:pt x="727804" y="1884466"/>
                </a:lnTo>
                <a:lnTo>
                  <a:pt x="726566" y="1878276"/>
                </a:lnTo>
                <a:lnTo>
                  <a:pt x="723802" y="1862465"/>
                </a:lnTo>
                <a:close/>
                <a:moveTo>
                  <a:pt x="582171" y="2297714"/>
                </a:moveTo>
                <a:lnTo>
                  <a:pt x="583635" y="2306370"/>
                </a:lnTo>
                <a:lnTo>
                  <a:pt x="583889" y="2312399"/>
                </a:lnTo>
                <a:lnTo>
                  <a:pt x="584607" y="2312907"/>
                </a:lnTo>
                <a:lnTo>
                  <a:pt x="589209" y="2298802"/>
                </a:lnTo>
                <a:cubicBezTo>
                  <a:pt x="590067" y="2296402"/>
                  <a:pt x="590442" y="2297638"/>
                  <a:pt x="590475" y="2301150"/>
                </a:cubicBezTo>
                <a:lnTo>
                  <a:pt x="589977" y="2311310"/>
                </a:lnTo>
                <a:lnTo>
                  <a:pt x="595763" y="2284352"/>
                </a:lnTo>
                <a:lnTo>
                  <a:pt x="590975" y="2289142"/>
                </a:lnTo>
                <a:close/>
                <a:moveTo>
                  <a:pt x="647027" y="2091420"/>
                </a:moveTo>
                <a:lnTo>
                  <a:pt x="647004" y="2092287"/>
                </a:lnTo>
                <a:lnTo>
                  <a:pt x="649508" y="2101997"/>
                </a:lnTo>
                <a:lnTo>
                  <a:pt x="659010" y="2097859"/>
                </a:lnTo>
                <a:lnTo>
                  <a:pt x="668158" y="2093895"/>
                </a:lnTo>
                <a:lnTo>
                  <a:pt x="666474" y="2088716"/>
                </a:lnTo>
                <a:lnTo>
                  <a:pt x="650473" y="2089917"/>
                </a:lnTo>
                <a:close/>
                <a:moveTo>
                  <a:pt x="534568" y="2448164"/>
                </a:moveTo>
                <a:lnTo>
                  <a:pt x="535852" y="2453108"/>
                </a:lnTo>
                <a:lnTo>
                  <a:pt x="535985" y="2453131"/>
                </a:lnTo>
                <a:lnTo>
                  <a:pt x="536376" y="2453405"/>
                </a:lnTo>
                <a:lnTo>
                  <a:pt x="539775" y="2449276"/>
                </a:lnTo>
                <a:lnTo>
                  <a:pt x="540378" y="2448564"/>
                </a:lnTo>
                <a:close/>
                <a:moveTo>
                  <a:pt x="872566" y="1374988"/>
                </a:moveTo>
                <a:lnTo>
                  <a:pt x="878436" y="1382805"/>
                </a:lnTo>
                <a:lnTo>
                  <a:pt x="892616" y="1407397"/>
                </a:lnTo>
                <a:lnTo>
                  <a:pt x="898404" y="1401133"/>
                </a:lnTo>
                <a:lnTo>
                  <a:pt x="911782" y="1389557"/>
                </a:lnTo>
                <a:lnTo>
                  <a:pt x="914650" y="1379495"/>
                </a:lnTo>
                <a:cubicBezTo>
                  <a:pt x="917468" y="1370398"/>
                  <a:pt x="919718" y="1363735"/>
                  <a:pt x="920575" y="1361336"/>
                </a:cubicBezTo>
                <a:cubicBezTo>
                  <a:pt x="922291" y="1356537"/>
                  <a:pt x="922072" y="1366280"/>
                  <a:pt x="921055" y="1379694"/>
                </a:cubicBezTo>
                <a:lnTo>
                  <a:pt x="920806" y="1382400"/>
                </a:lnTo>
                <a:lnTo>
                  <a:pt x="930491" y="1376481"/>
                </a:lnTo>
                <a:lnTo>
                  <a:pt x="941543" y="1359991"/>
                </a:lnTo>
                <a:lnTo>
                  <a:pt x="949347" y="1350130"/>
                </a:lnTo>
                <a:lnTo>
                  <a:pt x="949015" y="1328161"/>
                </a:lnTo>
                <a:lnTo>
                  <a:pt x="949264" y="1323010"/>
                </a:lnTo>
                <a:lnTo>
                  <a:pt x="945478" y="1325791"/>
                </a:lnTo>
                <a:cubicBezTo>
                  <a:pt x="936805" y="1332117"/>
                  <a:pt x="928718" y="1338000"/>
                  <a:pt x="922805" y="1342373"/>
                </a:cubicBezTo>
                <a:cubicBezTo>
                  <a:pt x="905065" y="1355489"/>
                  <a:pt x="891415" y="1360486"/>
                  <a:pt x="873823" y="1373888"/>
                </a:cubicBezTo>
                <a:close/>
                <a:moveTo>
                  <a:pt x="840335" y="1477309"/>
                </a:moveTo>
                <a:lnTo>
                  <a:pt x="841399" y="1478725"/>
                </a:lnTo>
                <a:lnTo>
                  <a:pt x="841363" y="1476408"/>
                </a:lnTo>
                <a:close/>
                <a:moveTo>
                  <a:pt x="387466" y="2914402"/>
                </a:moveTo>
                <a:lnTo>
                  <a:pt x="388971" y="2922256"/>
                </a:lnTo>
                <a:lnTo>
                  <a:pt x="390198" y="2927117"/>
                </a:lnTo>
                <a:lnTo>
                  <a:pt x="394014" y="2926302"/>
                </a:lnTo>
                <a:lnTo>
                  <a:pt x="400689" y="2918867"/>
                </a:lnTo>
                <a:lnTo>
                  <a:pt x="402683" y="2916787"/>
                </a:lnTo>
                <a:lnTo>
                  <a:pt x="402712" y="2916168"/>
                </a:lnTo>
                <a:lnTo>
                  <a:pt x="398610" y="2909542"/>
                </a:lnTo>
                <a:close/>
                <a:moveTo>
                  <a:pt x="953234" y="1116360"/>
                </a:moveTo>
                <a:lnTo>
                  <a:pt x="956265" y="1126462"/>
                </a:lnTo>
                <a:lnTo>
                  <a:pt x="959116" y="1130212"/>
                </a:lnTo>
                <a:lnTo>
                  <a:pt x="959681" y="1136871"/>
                </a:lnTo>
                <a:lnTo>
                  <a:pt x="970577" y="1121366"/>
                </a:lnTo>
                <a:close/>
                <a:moveTo>
                  <a:pt x="817055" y="1548237"/>
                </a:moveTo>
                <a:lnTo>
                  <a:pt x="820199" y="1560679"/>
                </a:lnTo>
                <a:lnTo>
                  <a:pt x="830106" y="1555602"/>
                </a:lnTo>
                <a:lnTo>
                  <a:pt x="827013" y="1550606"/>
                </a:lnTo>
                <a:lnTo>
                  <a:pt x="825332" y="1548441"/>
                </a:lnTo>
                <a:close/>
                <a:moveTo>
                  <a:pt x="306523" y="3167686"/>
                </a:moveTo>
                <a:lnTo>
                  <a:pt x="306951" y="3169341"/>
                </a:lnTo>
                <a:lnTo>
                  <a:pt x="308889" y="3167416"/>
                </a:lnTo>
                <a:lnTo>
                  <a:pt x="307497" y="3167043"/>
                </a:lnTo>
                <a:close/>
                <a:moveTo>
                  <a:pt x="743210" y="1781229"/>
                </a:moveTo>
                <a:lnTo>
                  <a:pt x="744232" y="1794239"/>
                </a:lnTo>
                <a:cubicBezTo>
                  <a:pt x="745237" y="1801984"/>
                  <a:pt x="746815" y="1810672"/>
                  <a:pt x="749346" y="1820929"/>
                </a:cubicBezTo>
                <a:lnTo>
                  <a:pt x="751449" y="1829258"/>
                </a:lnTo>
                <a:lnTo>
                  <a:pt x="758680" y="1825232"/>
                </a:lnTo>
                <a:cubicBezTo>
                  <a:pt x="766691" y="1821329"/>
                  <a:pt x="773673" y="1818146"/>
                  <a:pt x="779043" y="1815825"/>
                </a:cubicBezTo>
                <a:lnTo>
                  <a:pt x="786926" y="1812677"/>
                </a:lnTo>
                <a:lnTo>
                  <a:pt x="788915" y="1810702"/>
                </a:lnTo>
                <a:lnTo>
                  <a:pt x="786185" y="1803538"/>
                </a:lnTo>
                <a:lnTo>
                  <a:pt x="784871" y="1800705"/>
                </a:lnTo>
                <a:lnTo>
                  <a:pt x="780264" y="1802497"/>
                </a:lnTo>
                <a:cubicBezTo>
                  <a:pt x="770165" y="1805609"/>
                  <a:pt x="761282" y="1806786"/>
                  <a:pt x="761643" y="1803913"/>
                </a:cubicBezTo>
                <a:cubicBezTo>
                  <a:pt x="761914" y="1801759"/>
                  <a:pt x="769064" y="1795528"/>
                  <a:pt x="777817" y="1788135"/>
                </a:cubicBezTo>
                <a:lnTo>
                  <a:pt x="778685" y="1787368"/>
                </a:lnTo>
                <a:lnTo>
                  <a:pt x="769916" y="1768464"/>
                </a:lnTo>
                <a:lnTo>
                  <a:pt x="763868" y="1761614"/>
                </a:lnTo>
                <a:lnTo>
                  <a:pt x="755494" y="1768945"/>
                </a:lnTo>
                <a:close/>
                <a:moveTo>
                  <a:pt x="464220" y="2665696"/>
                </a:moveTo>
                <a:lnTo>
                  <a:pt x="468377" y="2673185"/>
                </a:lnTo>
                <a:lnTo>
                  <a:pt x="476017" y="2672959"/>
                </a:lnTo>
                <a:lnTo>
                  <a:pt x="499250" y="2659507"/>
                </a:lnTo>
                <a:lnTo>
                  <a:pt x="495190" y="2652990"/>
                </a:lnTo>
                <a:lnTo>
                  <a:pt x="495523" y="2651834"/>
                </a:lnTo>
                <a:lnTo>
                  <a:pt x="486038" y="2645349"/>
                </a:lnTo>
                <a:lnTo>
                  <a:pt x="485144" y="2644473"/>
                </a:lnTo>
                <a:lnTo>
                  <a:pt x="464918" y="2664991"/>
                </a:lnTo>
                <a:close/>
                <a:moveTo>
                  <a:pt x="417692" y="2812956"/>
                </a:moveTo>
                <a:lnTo>
                  <a:pt x="422234" y="2830572"/>
                </a:lnTo>
                <a:lnTo>
                  <a:pt x="450214" y="2810062"/>
                </a:lnTo>
                <a:lnTo>
                  <a:pt x="459603" y="2804626"/>
                </a:lnTo>
                <a:lnTo>
                  <a:pt x="459687" y="2804169"/>
                </a:lnTo>
                <a:lnTo>
                  <a:pt x="459839" y="2800909"/>
                </a:lnTo>
                <a:lnTo>
                  <a:pt x="457377" y="2794450"/>
                </a:lnTo>
                <a:lnTo>
                  <a:pt x="441724" y="2802477"/>
                </a:lnTo>
                <a:close/>
                <a:moveTo>
                  <a:pt x="957014" y="1100822"/>
                </a:moveTo>
                <a:lnTo>
                  <a:pt x="962655" y="1104268"/>
                </a:lnTo>
                <a:lnTo>
                  <a:pt x="971185" y="1100422"/>
                </a:lnTo>
                <a:lnTo>
                  <a:pt x="970824" y="1093090"/>
                </a:lnTo>
                <a:lnTo>
                  <a:pt x="966722" y="1096109"/>
                </a:lnTo>
                <a:close/>
                <a:moveTo>
                  <a:pt x="797366" y="1607545"/>
                </a:moveTo>
                <a:lnTo>
                  <a:pt x="795390" y="1614042"/>
                </a:lnTo>
                <a:lnTo>
                  <a:pt x="795391" y="1614043"/>
                </a:lnTo>
                <a:lnTo>
                  <a:pt x="797611" y="1615285"/>
                </a:lnTo>
                <a:lnTo>
                  <a:pt x="800160" y="1616553"/>
                </a:lnTo>
                <a:lnTo>
                  <a:pt x="802687" y="1613639"/>
                </a:lnTo>
                <a:lnTo>
                  <a:pt x="809660" y="1605873"/>
                </a:lnTo>
                <a:lnTo>
                  <a:pt x="799724" y="1606291"/>
                </a:lnTo>
                <a:close/>
                <a:moveTo>
                  <a:pt x="806007" y="1578390"/>
                </a:moveTo>
                <a:lnTo>
                  <a:pt x="805898" y="1578771"/>
                </a:lnTo>
                <a:lnTo>
                  <a:pt x="814312" y="1585381"/>
                </a:lnTo>
                <a:lnTo>
                  <a:pt x="816393" y="1584936"/>
                </a:lnTo>
                <a:lnTo>
                  <a:pt x="813368" y="1574817"/>
                </a:lnTo>
                <a:lnTo>
                  <a:pt x="809907" y="1576328"/>
                </a:lnTo>
                <a:close/>
                <a:moveTo>
                  <a:pt x="691014" y="1942616"/>
                </a:moveTo>
                <a:lnTo>
                  <a:pt x="692716" y="1945996"/>
                </a:lnTo>
                <a:lnTo>
                  <a:pt x="696547" y="1941411"/>
                </a:lnTo>
                <a:close/>
                <a:moveTo>
                  <a:pt x="809777" y="1561980"/>
                </a:moveTo>
                <a:lnTo>
                  <a:pt x="809245" y="1566293"/>
                </a:lnTo>
                <a:lnTo>
                  <a:pt x="810722" y="1565536"/>
                </a:lnTo>
                <a:close/>
                <a:moveTo>
                  <a:pt x="579551" y="2292419"/>
                </a:moveTo>
                <a:lnTo>
                  <a:pt x="581700" y="2294930"/>
                </a:lnTo>
                <a:lnTo>
                  <a:pt x="581820" y="2295636"/>
                </a:lnTo>
                <a:lnTo>
                  <a:pt x="588568" y="2287439"/>
                </a:lnTo>
                <a:lnTo>
                  <a:pt x="585058" y="2289648"/>
                </a:lnTo>
                <a:close/>
                <a:moveTo>
                  <a:pt x="659555" y="2038053"/>
                </a:moveTo>
                <a:lnTo>
                  <a:pt x="661474" y="2045448"/>
                </a:lnTo>
                <a:lnTo>
                  <a:pt x="664099" y="2043133"/>
                </a:lnTo>
                <a:close/>
                <a:moveTo>
                  <a:pt x="539541" y="2416594"/>
                </a:moveTo>
                <a:lnTo>
                  <a:pt x="561994" y="2407398"/>
                </a:lnTo>
                <a:lnTo>
                  <a:pt x="554285" y="2395805"/>
                </a:lnTo>
                <a:lnTo>
                  <a:pt x="547563" y="2402350"/>
                </a:lnTo>
                <a:cubicBezTo>
                  <a:pt x="545010" y="2404743"/>
                  <a:pt x="543746" y="2405778"/>
                  <a:pt x="544121" y="2405090"/>
                </a:cubicBezTo>
                <a:cubicBezTo>
                  <a:pt x="544496" y="2404402"/>
                  <a:pt x="546343" y="2401989"/>
                  <a:pt x="549376" y="2398216"/>
                </a:cubicBezTo>
                <a:lnTo>
                  <a:pt x="552978" y="2393840"/>
                </a:lnTo>
                <a:lnTo>
                  <a:pt x="552392" y="2392959"/>
                </a:lnTo>
                <a:lnTo>
                  <a:pt x="547661" y="2395385"/>
                </a:lnTo>
                <a:lnTo>
                  <a:pt x="547392" y="2395502"/>
                </a:lnTo>
                <a:lnTo>
                  <a:pt x="543669" y="2405289"/>
                </a:lnTo>
                <a:close/>
                <a:moveTo>
                  <a:pt x="754560" y="1733653"/>
                </a:moveTo>
                <a:lnTo>
                  <a:pt x="760145" y="1737549"/>
                </a:lnTo>
                <a:lnTo>
                  <a:pt x="762424" y="1735956"/>
                </a:lnTo>
                <a:cubicBezTo>
                  <a:pt x="765380" y="1735192"/>
                  <a:pt x="769362" y="1735033"/>
                  <a:pt x="773999" y="1735152"/>
                </a:cubicBezTo>
                <a:lnTo>
                  <a:pt x="774511" y="1735181"/>
                </a:lnTo>
                <a:lnTo>
                  <a:pt x="777287" y="1733147"/>
                </a:lnTo>
                <a:lnTo>
                  <a:pt x="772581" y="1730214"/>
                </a:lnTo>
                <a:lnTo>
                  <a:pt x="769505" y="1731996"/>
                </a:lnTo>
                <a:close/>
                <a:moveTo>
                  <a:pt x="953015" y="1102762"/>
                </a:moveTo>
                <a:lnTo>
                  <a:pt x="957556" y="1104796"/>
                </a:lnTo>
                <a:lnTo>
                  <a:pt x="954816" y="1101889"/>
                </a:lnTo>
                <a:close/>
                <a:moveTo>
                  <a:pt x="319714" y="3111514"/>
                </a:moveTo>
                <a:lnTo>
                  <a:pt x="325610" y="3111340"/>
                </a:lnTo>
                <a:lnTo>
                  <a:pt x="326198" y="3106247"/>
                </a:lnTo>
                <a:lnTo>
                  <a:pt x="326464" y="3104816"/>
                </a:lnTo>
                <a:lnTo>
                  <a:pt x="321769" y="3109513"/>
                </a:lnTo>
                <a:close/>
                <a:moveTo>
                  <a:pt x="533344" y="2433289"/>
                </a:moveTo>
                <a:lnTo>
                  <a:pt x="540126" y="2428547"/>
                </a:lnTo>
                <a:cubicBezTo>
                  <a:pt x="543082" y="2427786"/>
                  <a:pt x="547062" y="2427625"/>
                  <a:pt x="551700" y="2427745"/>
                </a:cubicBezTo>
                <a:lnTo>
                  <a:pt x="557725" y="2428082"/>
                </a:lnTo>
                <a:lnTo>
                  <a:pt x="561122" y="2424165"/>
                </a:lnTo>
                <a:lnTo>
                  <a:pt x="561971" y="2416798"/>
                </a:lnTo>
                <a:lnTo>
                  <a:pt x="535982" y="2426343"/>
                </a:lnTo>
                <a:lnTo>
                  <a:pt x="535765" y="2426938"/>
                </a:lnTo>
                <a:close/>
                <a:moveTo>
                  <a:pt x="456595" y="2673400"/>
                </a:moveTo>
                <a:lnTo>
                  <a:pt x="458153" y="2673487"/>
                </a:lnTo>
                <a:lnTo>
                  <a:pt x="460879" y="2673407"/>
                </a:lnTo>
                <a:lnTo>
                  <a:pt x="459676" y="2670287"/>
                </a:lnTo>
                <a:close/>
                <a:moveTo>
                  <a:pt x="715598" y="1848854"/>
                </a:moveTo>
                <a:lnTo>
                  <a:pt x="715639" y="1849199"/>
                </a:lnTo>
                <a:lnTo>
                  <a:pt x="716249" y="1848858"/>
                </a:lnTo>
                <a:close/>
                <a:moveTo>
                  <a:pt x="643260" y="2077604"/>
                </a:moveTo>
                <a:lnTo>
                  <a:pt x="644239" y="2081476"/>
                </a:lnTo>
                <a:lnTo>
                  <a:pt x="661283" y="2072742"/>
                </a:lnTo>
                <a:lnTo>
                  <a:pt x="660568" y="2070543"/>
                </a:lnTo>
                <a:lnTo>
                  <a:pt x="658965" y="2071604"/>
                </a:lnTo>
                <a:cubicBezTo>
                  <a:pt x="654310" y="2073864"/>
                  <a:pt x="648959" y="2075904"/>
                  <a:pt x="643910" y="2077459"/>
                </a:cubicBezTo>
                <a:close/>
                <a:moveTo>
                  <a:pt x="1014706" y="897056"/>
                </a:moveTo>
                <a:lnTo>
                  <a:pt x="1014256" y="914644"/>
                </a:lnTo>
                <a:lnTo>
                  <a:pt x="1011948" y="940759"/>
                </a:lnTo>
                <a:lnTo>
                  <a:pt x="1033499" y="946192"/>
                </a:lnTo>
                <a:lnTo>
                  <a:pt x="1049668" y="950244"/>
                </a:lnTo>
                <a:lnTo>
                  <a:pt x="1045614" y="919991"/>
                </a:lnTo>
                <a:lnTo>
                  <a:pt x="1045521" y="916292"/>
                </a:lnTo>
                <a:lnTo>
                  <a:pt x="1039742" y="912219"/>
                </a:lnTo>
                <a:lnTo>
                  <a:pt x="1022405" y="898105"/>
                </a:lnTo>
                <a:close/>
                <a:moveTo>
                  <a:pt x="498475" y="2535044"/>
                </a:moveTo>
                <a:lnTo>
                  <a:pt x="509080" y="2543373"/>
                </a:lnTo>
                <a:lnTo>
                  <a:pt x="508923" y="2533025"/>
                </a:lnTo>
                <a:lnTo>
                  <a:pt x="499315" y="2534192"/>
                </a:lnTo>
                <a:close/>
                <a:moveTo>
                  <a:pt x="466524" y="2636005"/>
                </a:moveTo>
                <a:lnTo>
                  <a:pt x="462620" y="2648839"/>
                </a:lnTo>
                <a:lnTo>
                  <a:pt x="462479" y="2657014"/>
                </a:lnTo>
                <a:lnTo>
                  <a:pt x="469916" y="2648435"/>
                </a:lnTo>
                <a:lnTo>
                  <a:pt x="478935" y="2638391"/>
                </a:lnTo>
                <a:lnTo>
                  <a:pt x="472937" y="2632517"/>
                </a:lnTo>
                <a:lnTo>
                  <a:pt x="472534" y="2632033"/>
                </a:lnTo>
                <a:close/>
                <a:moveTo>
                  <a:pt x="383646" y="2892890"/>
                </a:moveTo>
                <a:lnTo>
                  <a:pt x="383857" y="2895567"/>
                </a:lnTo>
                <a:lnTo>
                  <a:pt x="385457" y="2903921"/>
                </a:lnTo>
                <a:lnTo>
                  <a:pt x="392802" y="2900159"/>
                </a:lnTo>
                <a:lnTo>
                  <a:pt x="389709" y="2895164"/>
                </a:lnTo>
                <a:lnTo>
                  <a:pt x="388028" y="2892997"/>
                </a:lnTo>
                <a:close/>
                <a:moveTo>
                  <a:pt x="477066" y="2596299"/>
                </a:moveTo>
                <a:lnTo>
                  <a:pt x="476743" y="2598906"/>
                </a:lnTo>
                <a:lnTo>
                  <a:pt x="477635" y="2599514"/>
                </a:lnTo>
                <a:lnTo>
                  <a:pt x="478763" y="2597813"/>
                </a:lnTo>
                <a:lnTo>
                  <a:pt x="477766" y="2597103"/>
                </a:lnTo>
                <a:close/>
                <a:moveTo>
                  <a:pt x="529524" y="2428715"/>
                </a:moveTo>
                <a:lnTo>
                  <a:pt x="529854" y="2429988"/>
                </a:lnTo>
                <a:lnTo>
                  <a:pt x="530099" y="2428504"/>
                </a:lnTo>
                <a:close/>
                <a:moveTo>
                  <a:pt x="645921" y="2058725"/>
                </a:moveTo>
                <a:lnTo>
                  <a:pt x="646210" y="2058911"/>
                </a:lnTo>
                <a:lnTo>
                  <a:pt x="646248" y="2058877"/>
                </a:lnTo>
                <a:close/>
                <a:moveTo>
                  <a:pt x="664374" y="1998105"/>
                </a:moveTo>
                <a:lnTo>
                  <a:pt x="670245" y="2005922"/>
                </a:lnTo>
                <a:lnTo>
                  <a:pt x="672828" y="2010401"/>
                </a:lnTo>
                <a:lnTo>
                  <a:pt x="685987" y="2010013"/>
                </a:lnTo>
                <a:lnTo>
                  <a:pt x="686573" y="2004920"/>
                </a:lnTo>
                <a:lnTo>
                  <a:pt x="690663" y="1982940"/>
                </a:lnTo>
                <a:lnTo>
                  <a:pt x="689996" y="1981188"/>
                </a:lnTo>
                <a:lnTo>
                  <a:pt x="665631" y="1997005"/>
                </a:lnTo>
                <a:close/>
                <a:moveTo>
                  <a:pt x="771767" y="1656330"/>
                </a:moveTo>
                <a:lnTo>
                  <a:pt x="772683" y="1655873"/>
                </a:lnTo>
                <a:lnTo>
                  <a:pt x="772182" y="1655914"/>
                </a:lnTo>
                <a:close/>
                <a:moveTo>
                  <a:pt x="697253" y="1891143"/>
                </a:moveTo>
                <a:lnTo>
                  <a:pt x="704219" y="1889220"/>
                </a:lnTo>
                <a:lnTo>
                  <a:pt x="704127" y="1883248"/>
                </a:lnTo>
                <a:lnTo>
                  <a:pt x="701775" y="1881571"/>
                </a:lnTo>
                <a:lnTo>
                  <a:pt x="698288" y="1888831"/>
                </a:lnTo>
                <a:close/>
                <a:moveTo>
                  <a:pt x="403768" y="2821221"/>
                </a:moveTo>
                <a:lnTo>
                  <a:pt x="404083" y="2822533"/>
                </a:lnTo>
                <a:lnTo>
                  <a:pt x="404060" y="2820966"/>
                </a:lnTo>
                <a:close/>
                <a:moveTo>
                  <a:pt x="741731" y="1748077"/>
                </a:moveTo>
                <a:lnTo>
                  <a:pt x="742147" y="1754080"/>
                </a:lnTo>
                <a:lnTo>
                  <a:pt x="742422" y="1766305"/>
                </a:lnTo>
                <a:lnTo>
                  <a:pt x="752809" y="1755464"/>
                </a:lnTo>
                <a:lnTo>
                  <a:pt x="750866" y="1754313"/>
                </a:lnTo>
                <a:lnTo>
                  <a:pt x="743294" y="1747995"/>
                </a:lnTo>
                <a:close/>
                <a:moveTo>
                  <a:pt x="286430" y="3192844"/>
                </a:moveTo>
                <a:lnTo>
                  <a:pt x="291979" y="3214365"/>
                </a:lnTo>
                <a:lnTo>
                  <a:pt x="303290" y="3257979"/>
                </a:lnTo>
                <a:lnTo>
                  <a:pt x="303863" y="3258254"/>
                </a:lnTo>
                <a:cubicBezTo>
                  <a:pt x="309993" y="3261208"/>
                  <a:pt x="315023" y="3263675"/>
                  <a:pt x="318022" y="3265311"/>
                </a:cubicBezTo>
                <a:lnTo>
                  <a:pt x="318055" y="3265331"/>
                </a:lnTo>
                <a:lnTo>
                  <a:pt x="319004" y="3253783"/>
                </a:lnTo>
                <a:lnTo>
                  <a:pt x="321091" y="3235685"/>
                </a:lnTo>
                <a:lnTo>
                  <a:pt x="318292" y="3227560"/>
                </a:lnTo>
                <a:lnTo>
                  <a:pt x="304454" y="3184983"/>
                </a:lnTo>
                <a:close/>
                <a:moveTo>
                  <a:pt x="435262" y="2719546"/>
                </a:moveTo>
                <a:lnTo>
                  <a:pt x="441133" y="2727362"/>
                </a:lnTo>
                <a:lnTo>
                  <a:pt x="442240" y="2729283"/>
                </a:lnTo>
                <a:lnTo>
                  <a:pt x="446450" y="2725600"/>
                </a:lnTo>
                <a:cubicBezTo>
                  <a:pt x="455204" y="2718208"/>
                  <a:pt x="465559" y="2709654"/>
                  <a:pt x="472240" y="2702856"/>
                </a:cubicBezTo>
                <a:lnTo>
                  <a:pt x="477358" y="2695145"/>
                </a:lnTo>
                <a:lnTo>
                  <a:pt x="476360" y="2694434"/>
                </a:lnTo>
                <a:lnTo>
                  <a:pt x="475421" y="2693356"/>
                </a:lnTo>
                <a:lnTo>
                  <a:pt x="460954" y="2702580"/>
                </a:lnTo>
                <a:cubicBezTo>
                  <a:pt x="453126" y="2707144"/>
                  <a:pt x="445314" y="2711744"/>
                  <a:pt x="436518" y="2718444"/>
                </a:cubicBezTo>
                <a:close/>
                <a:moveTo>
                  <a:pt x="594709" y="2212141"/>
                </a:moveTo>
                <a:lnTo>
                  <a:pt x="598265" y="2214698"/>
                </a:lnTo>
                <a:lnTo>
                  <a:pt x="598108" y="2213146"/>
                </a:lnTo>
                <a:lnTo>
                  <a:pt x="597603" y="2210465"/>
                </a:lnTo>
                <a:close/>
                <a:moveTo>
                  <a:pt x="723167" y="1801478"/>
                </a:moveTo>
                <a:lnTo>
                  <a:pt x="723263" y="1802612"/>
                </a:lnTo>
                <a:cubicBezTo>
                  <a:pt x="724172" y="1812875"/>
                  <a:pt x="725191" y="1824190"/>
                  <a:pt x="726184" y="1835340"/>
                </a:cubicBezTo>
                <a:lnTo>
                  <a:pt x="726849" y="1842956"/>
                </a:lnTo>
                <a:lnTo>
                  <a:pt x="741987" y="1834527"/>
                </a:lnTo>
                <a:lnTo>
                  <a:pt x="736129" y="1812482"/>
                </a:lnTo>
                <a:lnTo>
                  <a:pt x="731759" y="1792792"/>
                </a:lnTo>
                <a:lnTo>
                  <a:pt x="723346" y="1801297"/>
                </a:lnTo>
                <a:close/>
                <a:moveTo>
                  <a:pt x="814104" y="1512746"/>
                </a:moveTo>
                <a:lnTo>
                  <a:pt x="813780" y="1519349"/>
                </a:lnTo>
                <a:lnTo>
                  <a:pt x="821241" y="1524995"/>
                </a:lnTo>
                <a:lnTo>
                  <a:pt x="827505" y="1521168"/>
                </a:lnTo>
                <a:lnTo>
                  <a:pt x="822889" y="1519012"/>
                </a:lnTo>
                <a:close/>
                <a:moveTo>
                  <a:pt x="974327" y="1003139"/>
                </a:moveTo>
                <a:lnTo>
                  <a:pt x="977820" y="1007232"/>
                </a:lnTo>
                <a:lnTo>
                  <a:pt x="983138" y="1007193"/>
                </a:lnTo>
                <a:lnTo>
                  <a:pt x="986789" y="999999"/>
                </a:lnTo>
                <a:lnTo>
                  <a:pt x="977568" y="1003365"/>
                </a:lnTo>
                <a:close/>
                <a:moveTo>
                  <a:pt x="361697" y="2946734"/>
                </a:moveTo>
                <a:lnTo>
                  <a:pt x="361620" y="2946987"/>
                </a:lnTo>
                <a:lnTo>
                  <a:pt x="362504" y="2946494"/>
                </a:lnTo>
                <a:close/>
                <a:moveTo>
                  <a:pt x="1001800" y="913754"/>
                </a:moveTo>
                <a:lnTo>
                  <a:pt x="1002432" y="917797"/>
                </a:lnTo>
                <a:lnTo>
                  <a:pt x="1002476" y="916075"/>
                </a:lnTo>
                <a:close/>
                <a:moveTo>
                  <a:pt x="330637" y="3043944"/>
                </a:moveTo>
                <a:lnTo>
                  <a:pt x="331085" y="3044833"/>
                </a:lnTo>
                <a:lnTo>
                  <a:pt x="332587" y="3043519"/>
                </a:lnTo>
                <a:close/>
                <a:moveTo>
                  <a:pt x="368702" y="2922946"/>
                </a:moveTo>
                <a:lnTo>
                  <a:pt x="368592" y="2923328"/>
                </a:lnTo>
                <a:lnTo>
                  <a:pt x="377009" y="2929937"/>
                </a:lnTo>
                <a:lnTo>
                  <a:pt x="379089" y="2929493"/>
                </a:lnTo>
                <a:lnTo>
                  <a:pt x="376063" y="2919375"/>
                </a:lnTo>
                <a:lnTo>
                  <a:pt x="372602" y="2920884"/>
                </a:lnTo>
                <a:close/>
                <a:moveTo>
                  <a:pt x="782792" y="1607005"/>
                </a:moveTo>
                <a:lnTo>
                  <a:pt x="786370" y="1609003"/>
                </a:lnTo>
                <a:lnTo>
                  <a:pt x="789302" y="1607747"/>
                </a:lnTo>
                <a:lnTo>
                  <a:pt x="789349" y="1606728"/>
                </a:lnTo>
                <a:close/>
                <a:moveTo>
                  <a:pt x="639349" y="2060956"/>
                </a:moveTo>
                <a:lnTo>
                  <a:pt x="640004" y="2064372"/>
                </a:lnTo>
                <a:lnTo>
                  <a:pt x="641463" y="2063097"/>
                </a:lnTo>
                <a:lnTo>
                  <a:pt x="642902" y="2061828"/>
                </a:lnTo>
                <a:close/>
                <a:moveTo>
                  <a:pt x="299180" y="3139379"/>
                </a:moveTo>
                <a:lnTo>
                  <a:pt x="301098" y="3146775"/>
                </a:lnTo>
                <a:lnTo>
                  <a:pt x="303724" y="3144460"/>
                </a:lnTo>
                <a:close/>
                <a:moveTo>
                  <a:pt x="372473" y="2906536"/>
                </a:moveTo>
                <a:lnTo>
                  <a:pt x="371941" y="2910851"/>
                </a:lnTo>
                <a:lnTo>
                  <a:pt x="373418" y="2910093"/>
                </a:lnTo>
                <a:close/>
                <a:moveTo>
                  <a:pt x="563037" y="2297992"/>
                </a:moveTo>
                <a:lnTo>
                  <a:pt x="564238" y="2298821"/>
                </a:lnTo>
                <a:lnTo>
                  <a:pt x="564138" y="2297277"/>
                </a:lnTo>
                <a:close/>
                <a:moveTo>
                  <a:pt x="629931" y="2084076"/>
                </a:moveTo>
                <a:lnTo>
                  <a:pt x="634173" y="2084118"/>
                </a:lnTo>
                <a:lnTo>
                  <a:pt x="633603" y="2081974"/>
                </a:lnTo>
                <a:close/>
                <a:moveTo>
                  <a:pt x="810519" y="1510604"/>
                </a:moveTo>
                <a:lnTo>
                  <a:pt x="810875" y="1515124"/>
                </a:lnTo>
                <a:lnTo>
                  <a:pt x="812113" y="1511327"/>
                </a:lnTo>
                <a:lnTo>
                  <a:pt x="810841" y="1510419"/>
                </a:lnTo>
                <a:close/>
                <a:moveTo>
                  <a:pt x="812297" y="1503112"/>
                </a:moveTo>
                <a:lnTo>
                  <a:pt x="812543" y="1503298"/>
                </a:lnTo>
                <a:cubicBezTo>
                  <a:pt x="816938" y="1506093"/>
                  <a:pt x="823012" y="1509429"/>
                  <a:pt x="829841" y="1512964"/>
                </a:cubicBezTo>
                <a:lnTo>
                  <a:pt x="839291" y="1517667"/>
                </a:lnTo>
                <a:lnTo>
                  <a:pt x="841978" y="1516926"/>
                </a:lnTo>
                <a:lnTo>
                  <a:pt x="841770" y="1503234"/>
                </a:lnTo>
                <a:lnTo>
                  <a:pt x="836809" y="1492541"/>
                </a:lnTo>
                <a:lnTo>
                  <a:pt x="830760" y="1485691"/>
                </a:lnTo>
                <a:lnTo>
                  <a:pt x="822387" y="1493022"/>
                </a:lnTo>
                <a:close/>
                <a:moveTo>
                  <a:pt x="481080" y="2552689"/>
                </a:moveTo>
                <a:lnTo>
                  <a:pt x="480724" y="2559955"/>
                </a:lnTo>
                <a:lnTo>
                  <a:pt x="484845" y="2562006"/>
                </a:lnTo>
                <a:lnTo>
                  <a:pt x="495013" y="2555794"/>
                </a:lnTo>
                <a:lnTo>
                  <a:pt x="491371" y="2543613"/>
                </a:lnTo>
                <a:lnTo>
                  <a:pt x="490628" y="2543003"/>
                </a:lnTo>
                <a:close/>
                <a:moveTo>
                  <a:pt x="842333" y="1402984"/>
                </a:moveTo>
                <a:lnTo>
                  <a:pt x="843356" y="1415995"/>
                </a:lnTo>
                <a:lnTo>
                  <a:pt x="844797" y="1423515"/>
                </a:lnTo>
                <a:lnTo>
                  <a:pt x="845101" y="1420682"/>
                </a:lnTo>
                <a:cubicBezTo>
                  <a:pt x="845762" y="1417412"/>
                  <a:pt x="847247" y="1425976"/>
                  <a:pt x="849036" y="1439588"/>
                </a:cubicBezTo>
                <a:lnTo>
                  <a:pt x="850195" y="1449515"/>
                </a:lnTo>
                <a:lnTo>
                  <a:pt x="850899" y="1452298"/>
                </a:lnTo>
                <a:lnTo>
                  <a:pt x="877483" y="1432812"/>
                </a:lnTo>
                <a:lnTo>
                  <a:pt x="886302" y="1427901"/>
                </a:lnTo>
                <a:lnTo>
                  <a:pt x="885309" y="1425293"/>
                </a:lnTo>
                <a:lnTo>
                  <a:pt x="884398" y="1423328"/>
                </a:lnTo>
                <a:lnTo>
                  <a:pt x="880185" y="1425447"/>
                </a:lnTo>
                <a:lnTo>
                  <a:pt x="882578" y="1419406"/>
                </a:lnTo>
                <a:lnTo>
                  <a:pt x="869040" y="1390220"/>
                </a:lnTo>
                <a:lnTo>
                  <a:pt x="862991" y="1383370"/>
                </a:lnTo>
                <a:lnTo>
                  <a:pt x="854617" y="1390701"/>
                </a:lnTo>
                <a:close/>
                <a:moveTo>
                  <a:pt x="282884" y="3178932"/>
                </a:moveTo>
                <a:lnTo>
                  <a:pt x="283863" y="3182802"/>
                </a:lnTo>
                <a:lnTo>
                  <a:pt x="300906" y="3174069"/>
                </a:lnTo>
                <a:lnTo>
                  <a:pt x="300193" y="3171871"/>
                </a:lnTo>
                <a:lnTo>
                  <a:pt x="298588" y="3172931"/>
                </a:lnTo>
                <a:cubicBezTo>
                  <a:pt x="293936" y="3175191"/>
                  <a:pt x="288584" y="3177231"/>
                  <a:pt x="283534" y="3178786"/>
                </a:cubicBezTo>
                <a:close/>
                <a:moveTo>
                  <a:pt x="504417" y="2475525"/>
                </a:moveTo>
                <a:lnTo>
                  <a:pt x="506551" y="2477551"/>
                </a:lnTo>
                <a:lnTo>
                  <a:pt x="510143" y="2478202"/>
                </a:lnTo>
                <a:lnTo>
                  <a:pt x="510352" y="2473878"/>
                </a:lnTo>
                <a:lnTo>
                  <a:pt x="510496" y="2472543"/>
                </a:lnTo>
                <a:close/>
                <a:moveTo>
                  <a:pt x="544184" y="2347549"/>
                </a:moveTo>
                <a:lnTo>
                  <a:pt x="544636" y="2352728"/>
                </a:lnTo>
                <a:lnTo>
                  <a:pt x="546007" y="2370358"/>
                </a:lnTo>
                <a:lnTo>
                  <a:pt x="546118" y="2370276"/>
                </a:lnTo>
                <a:lnTo>
                  <a:pt x="550398" y="2367893"/>
                </a:lnTo>
                <a:lnTo>
                  <a:pt x="553677" y="2362185"/>
                </a:lnTo>
                <a:lnTo>
                  <a:pt x="553032" y="2360792"/>
                </a:lnTo>
                <a:lnTo>
                  <a:pt x="548819" y="2362913"/>
                </a:lnTo>
                <a:lnTo>
                  <a:pt x="551212" y="2356870"/>
                </a:lnTo>
                <a:lnTo>
                  <a:pt x="547385" y="2348621"/>
                </a:lnTo>
                <a:close/>
                <a:moveTo>
                  <a:pt x="662737" y="1969557"/>
                </a:moveTo>
                <a:lnTo>
                  <a:pt x="660635" y="1976461"/>
                </a:lnTo>
                <a:lnTo>
                  <a:pt x="664444" y="1974509"/>
                </a:lnTo>
                <a:close/>
                <a:moveTo>
                  <a:pt x="381895" y="2860938"/>
                </a:moveTo>
                <a:lnTo>
                  <a:pt x="382047" y="2867632"/>
                </a:lnTo>
                <a:lnTo>
                  <a:pt x="385830" y="2863684"/>
                </a:lnTo>
                <a:lnTo>
                  <a:pt x="385585" y="2863569"/>
                </a:lnTo>
                <a:close/>
                <a:moveTo>
                  <a:pt x="678258" y="1920051"/>
                </a:moveTo>
                <a:lnTo>
                  <a:pt x="685741" y="1933030"/>
                </a:lnTo>
                <a:lnTo>
                  <a:pt x="704328" y="1932103"/>
                </a:lnTo>
                <a:lnTo>
                  <a:pt x="708033" y="1927671"/>
                </a:lnTo>
                <a:lnTo>
                  <a:pt x="705656" y="1906609"/>
                </a:lnTo>
                <a:close/>
                <a:moveTo>
                  <a:pt x="390772" y="2832599"/>
                </a:moveTo>
                <a:lnTo>
                  <a:pt x="400599" y="2839456"/>
                </a:lnTo>
                <a:lnTo>
                  <a:pt x="399505" y="2837098"/>
                </a:lnTo>
                <a:lnTo>
                  <a:pt x="393457" y="2830248"/>
                </a:lnTo>
                <a:close/>
                <a:moveTo>
                  <a:pt x="711448" y="1813365"/>
                </a:moveTo>
                <a:lnTo>
                  <a:pt x="715204" y="1845485"/>
                </a:lnTo>
                <a:lnTo>
                  <a:pt x="720361" y="1846569"/>
                </a:lnTo>
                <a:lnTo>
                  <a:pt x="720963" y="1846234"/>
                </a:lnTo>
                <a:lnTo>
                  <a:pt x="719053" y="1835301"/>
                </a:lnTo>
                <a:lnTo>
                  <a:pt x="715391" y="1809366"/>
                </a:lnTo>
                <a:close/>
                <a:moveTo>
                  <a:pt x="669192" y="1947373"/>
                </a:moveTo>
                <a:lnTo>
                  <a:pt x="664660" y="1963239"/>
                </a:lnTo>
                <a:lnTo>
                  <a:pt x="664361" y="1964222"/>
                </a:lnTo>
                <a:lnTo>
                  <a:pt x="665915" y="1970365"/>
                </a:lnTo>
                <a:lnTo>
                  <a:pt x="666520" y="1972879"/>
                </a:lnTo>
                <a:lnTo>
                  <a:pt x="681253" y="1958244"/>
                </a:lnTo>
                <a:lnTo>
                  <a:pt x="678522" y="1951078"/>
                </a:lnTo>
                <a:lnTo>
                  <a:pt x="676105" y="1945866"/>
                </a:lnTo>
                <a:close/>
                <a:moveTo>
                  <a:pt x="523630" y="2405864"/>
                </a:moveTo>
                <a:lnTo>
                  <a:pt x="527667" y="2421519"/>
                </a:lnTo>
                <a:lnTo>
                  <a:pt x="529888" y="2420548"/>
                </a:lnTo>
                <a:lnTo>
                  <a:pt x="531829" y="2419753"/>
                </a:lnTo>
                <a:lnTo>
                  <a:pt x="534523" y="2407721"/>
                </a:lnTo>
                <a:lnTo>
                  <a:pt x="537273" y="2399915"/>
                </a:lnTo>
                <a:close/>
                <a:moveTo>
                  <a:pt x="491399" y="2508185"/>
                </a:moveTo>
                <a:lnTo>
                  <a:pt x="494541" y="2520367"/>
                </a:lnTo>
                <a:lnTo>
                  <a:pt x="499952" y="2519211"/>
                </a:lnTo>
                <a:lnTo>
                  <a:pt x="506627" y="2511776"/>
                </a:lnTo>
                <a:lnTo>
                  <a:pt x="508620" y="2509695"/>
                </a:lnTo>
                <a:lnTo>
                  <a:pt x="508650" y="2509077"/>
                </a:lnTo>
                <a:lnTo>
                  <a:pt x="504548" y="2502450"/>
                </a:lnTo>
                <a:close/>
                <a:moveTo>
                  <a:pt x="285546" y="3160052"/>
                </a:moveTo>
                <a:lnTo>
                  <a:pt x="285834" y="3160237"/>
                </a:lnTo>
                <a:lnTo>
                  <a:pt x="285872" y="3160205"/>
                </a:lnTo>
                <a:close/>
                <a:moveTo>
                  <a:pt x="739233" y="1719760"/>
                </a:moveTo>
                <a:lnTo>
                  <a:pt x="744095" y="1725076"/>
                </a:lnTo>
                <a:lnTo>
                  <a:pt x="757384" y="1726927"/>
                </a:lnTo>
                <a:lnTo>
                  <a:pt x="765479" y="1725787"/>
                </a:lnTo>
                <a:lnTo>
                  <a:pt x="755844" y="1719782"/>
                </a:lnTo>
                <a:lnTo>
                  <a:pt x="744513" y="1712445"/>
                </a:lnTo>
                <a:lnTo>
                  <a:pt x="739651" y="1719285"/>
                </a:lnTo>
                <a:close/>
                <a:moveTo>
                  <a:pt x="787637" y="1565277"/>
                </a:moveTo>
                <a:lnTo>
                  <a:pt x="795047" y="1570718"/>
                </a:lnTo>
                <a:lnTo>
                  <a:pt x="795322" y="1570639"/>
                </a:lnTo>
                <a:lnTo>
                  <a:pt x="797650" y="1559798"/>
                </a:lnTo>
                <a:lnTo>
                  <a:pt x="797937" y="1558794"/>
                </a:lnTo>
                <a:close/>
                <a:moveTo>
                  <a:pt x="721060" y="1776457"/>
                </a:moveTo>
                <a:lnTo>
                  <a:pt x="722000" y="1787621"/>
                </a:lnTo>
                <a:lnTo>
                  <a:pt x="726415" y="1783013"/>
                </a:lnTo>
                <a:close/>
                <a:moveTo>
                  <a:pt x="303999" y="3099433"/>
                </a:moveTo>
                <a:lnTo>
                  <a:pt x="309870" y="3107249"/>
                </a:lnTo>
                <a:lnTo>
                  <a:pt x="312453" y="3111728"/>
                </a:lnTo>
                <a:lnTo>
                  <a:pt x="316226" y="3111617"/>
                </a:lnTo>
                <a:lnTo>
                  <a:pt x="324769" y="3101240"/>
                </a:lnTo>
                <a:lnTo>
                  <a:pt x="327282" y="3098274"/>
                </a:lnTo>
                <a:lnTo>
                  <a:pt x="315312" y="3097865"/>
                </a:lnTo>
                <a:lnTo>
                  <a:pt x="313831" y="3092765"/>
                </a:lnTo>
                <a:lnTo>
                  <a:pt x="305256" y="3098332"/>
                </a:lnTo>
                <a:close/>
                <a:moveTo>
                  <a:pt x="609502" y="2129293"/>
                </a:moveTo>
                <a:lnTo>
                  <a:pt x="621650" y="2136082"/>
                </a:lnTo>
                <a:lnTo>
                  <a:pt x="629797" y="2140135"/>
                </a:lnTo>
                <a:lnTo>
                  <a:pt x="633767" y="2127517"/>
                </a:lnTo>
                <a:lnTo>
                  <a:pt x="637224" y="2115988"/>
                </a:lnTo>
                <a:close/>
                <a:moveTo>
                  <a:pt x="941238" y="1073243"/>
                </a:moveTo>
                <a:lnTo>
                  <a:pt x="943665" y="1084105"/>
                </a:lnTo>
                <a:lnTo>
                  <a:pt x="947691" y="1097795"/>
                </a:lnTo>
                <a:lnTo>
                  <a:pt x="947972" y="1097668"/>
                </a:lnTo>
                <a:cubicBezTo>
                  <a:pt x="952529" y="1095148"/>
                  <a:pt x="958368" y="1091412"/>
                  <a:pt x="964741" y="1087110"/>
                </a:cubicBezTo>
                <a:lnTo>
                  <a:pt x="973395" y="1081066"/>
                </a:lnTo>
                <a:lnTo>
                  <a:pt x="974030" y="1078352"/>
                </a:lnTo>
                <a:lnTo>
                  <a:pt x="961911" y="1071979"/>
                </a:lnTo>
                <a:lnTo>
                  <a:pt x="950148" y="1071213"/>
                </a:lnTo>
                <a:close/>
                <a:moveTo>
                  <a:pt x="381356" y="2849405"/>
                </a:moveTo>
                <a:lnTo>
                  <a:pt x="381490" y="2851349"/>
                </a:lnTo>
                <a:lnTo>
                  <a:pt x="392014" y="2857229"/>
                </a:lnTo>
                <a:lnTo>
                  <a:pt x="394141" y="2855007"/>
                </a:lnTo>
                <a:lnTo>
                  <a:pt x="395423" y="2853807"/>
                </a:lnTo>
                <a:lnTo>
                  <a:pt x="391082" y="2848892"/>
                </a:lnTo>
                <a:close/>
                <a:moveTo>
                  <a:pt x="747718" y="1685990"/>
                </a:moveTo>
                <a:lnTo>
                  <a:pt x="755390" y="1693560"/>
                </a:lnTo>
                <a:cubicBezTo>
                  <a:pt x="754850" y="1696200"/>
                  <a:pt x="753025" y="1699923"/>
                  <a:pt x="750278" y="1704339"/>
                </a:cubicBezTo>
                <a:lnTo>
                  <a:pt x="749552" y="1705360"/>
                </a:lnTo>
                <a:lnTo>
                  <a:pt x="772979" y="1722133"/>
                </a:lnTo>
                <a:lnTo>
                  <a:pt x="773784" y="1722712"/>
                </a:lnTo>
                <a:lnTo>
                  <a:pt x="780531" y="1717436"/>
                </a:lnTo>
                <a:lnTo>
                  <a:pt x="778326" y="1705748"/>
                </a:lnTo>
                <a:lnTo>
                  <a:pt x="774449" y="1707104"/>
                </a:lnTo>
                <a:cubicBezTo>
                  <a:pt x="767707" y="1708612"/>
                  <a:pt x="762778" y="1708735"/>
                  <a:pt x="763048" y="1706582"/>
                </a:cubicBezTo>
                <a:cubicBezTo>
                  <a:pt x="763184" y="1705505"/>
                  <a:pt x="765039" y="1703408"/>
                  <a:pt x="767954" y="1700657"/>
                </a:cubicBezTo>
                <a:lnTo>
                  <a:pt x="775949" y="1693665"/>
                </a:lnTo>
                <a:lnTo>
                  <a:pt x="768908" y="1678405"/>
                </a:lnTo>
                <a:lnTo>
                  <a:pt x="758523" y="1684264"/>
                </a:lnTo>
                <a:close/>
                <a:moveTo>
                  <a:pt x="912396" y="1161122"/>
                </a:moveTo>
                <a:lnTo>
                  <a:pt x="912655" y="1165263"/>
                </a:lnTo>
                <a:lnTo>
                  <a:pt x="912450" y="1171424"/>
                </a:lnTo>
                <a:lnTo>
                  <a:pt x="915683" y="1170739"/>
                </a:lnTo>
                <a:lnTo>
                  <a:pt x="916361" y="1170972"/>
                </a:lnTo>
                <a:close/>
                <a:moveTo>
                  <a:pt x="774536" y="1597972"/>
                </a:moveTo>
                <a:lnTo>
                  <a:pt x="774994" y="1597978"/>
                </a:lnTo>
                <a:lnTo>
                  <a:pt x="782443" y="1595192"/>
                </a:lnTo>
                <a:lnTo>
                  <a:pt x="790628" y="1592511"/>
                </a:lnTo>
                <a:lnTo>
                  <a:pt x="792077" y="1585757"/>
                </a:lnTo>
                <a:lnTo>
                  <a:pt x="780419" y="1591923"/>
                </a:lnTo>
                <a:close/>
                <a:moveTo>
                  <a:pt x="694097" y="1852855"/>
                </a:moveTo>
                <a:lnTo>
                  <a:pt x="701658" y="1852631"/>
                </a:lnTo>
                <a:lnTo>
                  <a:pt x="700136" y="1850252"/>
                </a:lnTo>
                <a:lnTo>
                  <a:pt x="699047" y="1848459"/>
                </a:lnTo>
                <a:lnTo>
                  <a:pt x="697656" y="1848371"/>
                </a:lnTo>
                <a:lnTo>
                  <a:pt x="697846" y="1851517"/>
                </a:lnTo>
                <a:close/>
                <a:moveTo>
                  <a:pt x="765931" y="1623675"/>
                </a:moveTo>
                <a:lnTo>
                  <a:pt x="772100" y="1633264"/>
                </a:lnTo>
                <a:lnTo>
                  <a:pt x="777775" y="1637953"/>
                </a:lnTo>
                <a:lnTo>
                  <a:pt x="781429" y="1638159"/>
                </a:lnTo>
                <a:lnTo>
                  <a:pt x="789768" y="1628540"/>
                </a:lnTo>
                <a:lnTo>
                  <a:pt x="788492" y="1625221"/>
                </a:lnTo>
                <a:lnTo>
                  <a:pt x="788735" y="1619960"/>
                </a:lnTo>
                <a:lnTo>
                  <a:pt x="782273" y="1615351"/>
                </a:lnTo>
                <a:close/>
                <a:moveTo>
                  <a:pt x="424448" y="2705594"/>
                </a:moveTo>
                <a:lnTo>
                  <a:pt x="425158" y="2706090"/>
                </a:lnTo>
                <a:lnTo>
                  <a:pt x="427651" y="2709410"/>
                </a:lnTo>
                <a:lnTo>
                  <a:pt x="435314" y="2702239"/>
                </a:lnTo>
                <a:lnTo>
                  <a:pt x="452478" y="2689657"/>
                </a:lnTo>
                <a:lnTo>
                  <a:pt x="439411" y="2690710"/>
                </a:lnTo>
                <a:lnTo>
                  <a:pt x="427708" y="2702422"/>
                </a:lnTo>
                <a:close/>
                <a:moveTo>
                  <a:pt x="913131" y="1153328"/>
                </a:moveTo>
                <a:lnTo>
                  <a:pt x="915044" y="1159825"/>
                </a:lnTo>
                <a:lnTo>
                  <a:pt x="918353" y="1171659"/>
                </a:lnTo>
                <a:lnTo>
                  <a:pt x="926653" y="1174519"/>
                </a:lnTo>
                <a:lnTo>
                  <a:pt x="932067" y="1177182"/>
                </a:lnTo>
                <a:lnTo>
                  <a:pt x="937659" y="1174444"/>
                </a:lnTo>
                <a:close/>
                <a:moveTo>
                  <a:pt x="353009" y="2931247"/>
                </a:moveTo>
                <a:lnTo>
                  <a:pt x="353561" y="2935963"/>
                </a:lnTo>
                <a:lnTo>
                  <a:pt x="354773" y="2930314"/>
                </a:lnTo>
                <a:close/>
                <a:moveTo>
                  <a:pt x="321938" y="3028415"/>
                </a:moveTo>
                <a:lnTo>
                  <a:pt x="325364" y="3034357"/>
                </a:lnTo>
                <a:lnTo>
                  <a:pt x="343954" y="3033430"/>
                </a:lnTo>
                <a:lnTo>
                  <a:pt x="347657" y="3028998"/>
                </a:lnTo>
                <a:lnTo>
                  <a:pt x="346526" y="3018966"/>
                </a:lnTo>
                <a:lnTo>
                  <a:pt x="340967" y="3017678"/>
                </a:lnTo>
                <a:close/>
                <a:moveTo>
                  <a:pt x="278974" y="3162282"/>
                </a:moveTo>
                <a:lnTo>
                  <a:pt x="279628" y="3165700"/>
                </a:lnTo>
                <a:lnTo>
                  <a:pt x="281087" y="3164424"/>
                </a:lnTo>
                <a:lnTo>
                  <a:pt x="282526" y="3163155"/>
                </a:lnTo>
                <a:close/>
                <a:moveTo>
                  <a:pt x="723547" y="1750303"/>
                </a:moveTo>
                <a:lnTo>
                  <a:pt x="724028" y="1750909"/>
                </a:lnTo>
                <a:lnTo>
                  <a:pt x="725829" y="1750881"/>
                </a:lnTo>
                <a:lnTo>
                  <a:pt x="726264" y="1751232"/>
                </a:lnTo>
                <a:lnTo>
                  <a:pt x="726021" y="1749089"/>
                </a:lnTo>
                <a:close/>
                <a:moveTo>
                  <a:pt x="465624" y="2568364"/>
                </a:moveTo>
                <a:lnTo>
                  <a:pt x="468807" y="2574096"/>
                </a:lnTo>
                <a:lnTo>
                  <a:pt x="471348" y="2571897"/>
                </a:lnTo>
                <a:lnTo>
                  <a:pt x="473227" y="2565306"/>
                </a:lnTo>
                <a:lnTo>
                  <a:pt x="470089" y="2563840"/>
                </a:lnTo>
                <a:lnTo>
                  <a:pt x="466322" y="2567659"/>
                </a:lnTo>
                <a:close/>
                <a:moveTo>
                  <a:pt x="398199" y="2779735"/>
                </a:moveTo>
                <a:lnTo>
                  <a:pt x="396193" y="2790914"/>
                </a:lnTo>
                <a:lnTo>
                  <a:pt x="400303" y="2807161"/>
                </a:lnTo>
                <a:lnTo>
                  <a:pt x="403085" y="2804560"/>
                </a:lnTo>
                <a:lnTo>
                  <a:pt x="404517" y="2803510"/>
                </a:lnTo>
                <a:close/>
                <a:moveTo>
                  <a:pt x="765217" y="1612833"/>
                </a:moveTo>
                <a:lnTo>
                  <a:pt x="776871" y="1613072"/>
                </a:lnTo>
                <a:lnTo>
                  <a:pt x="778250" y="1612481"/>
                </a:lnTo>
                <a:lnTo>
                  <a:pt x="774189" y="1609585"/>
                </a:lnTo>
                <a:lnTo>
                  <a:pt x="765226" y="1612814"/>
                </a:lnTo>
                <a:close/>
                <a:moveTo>
                  <a:pt x="634316" y="2028316"/>
                </a:moveTo>
                <a:lnTo>
                  <a:pt x="635165" y="2039113"/>
                </a:lnTo>
                <a:lnTo>
                  <a:pt x="636365" y="2045372"/>
                </a:lnTo>
                <a:lnTo>
                  <a:pt x="644872" y="2049607"/>
                </a:lnTo>
                <a:lnTo>
                  <a:pt x="652565" y="2053305"/>
                </a:lnTo>
                <a:lnTo>
                  <a:pt x="654702" y="2051420"/>
                </a:lnTo>
                <a:lnTo>
                  <a:pt x="647446" y="2027158"/>
                </a:lnTo>
                <a:lnTo>
                  <a:pt x="634423" y="2028206"/>
                </a:lnTo>
                <a:close/>
                <a:moveTo>
                  <a:pt x="696598" y="1828430"/>
                </a:moveTo>
                <a:lnTo>
                  <a:pt x="703906" y="1841532"/>
                </a:lnTo>
                <a:lnTo>
                  <a:pt x="704949" y="1819958"/>
                </a:lnTo>
                <a:close/>
                <a:moveTo>
                  <a:pt x="762644" y="1618568"/>
                </a:moveTo>
                <a:lnTo>
                  <a:pt x="762977" y="1619086"/>
                </a:lnTo>
                <a:lnTo>
                  <a:pt x="771354" y="1615456"/>
                </a:lnTo>
                <a:lnTo>
                  <a:pt x="765072" y="1616081"/>
                </a:lnTo>
                <a:lnTo>
                  <a:pt x="763713" y="1616183"/>
                </a:lnTo>
                <a:close/>
                <a:moveTo>
                  <a:pt x="808624" y="1472155"/>
                </a:moveTo>
                <a:lnTo>
                  <a:pt x="808728" y="1473639"/>
                </a:lnTo>
                <a:lnTo>
                  <a:pt x="815210" y="1471807"/>
                </a:lnTo>
                <a:close/>
                <a:moveTo>
                  <a:pt x="612981" y="2093238"/>
                </a:moveTo>
                <a:lnTo>
                  <a:pt x="617915" y="2091844"/>
                </a:lnTo>
                <a:lnTo>
                  <a:pt x="615405" y="2091950"/>
                </a:lnTo>
                <a:close/>
                <a:moveTo>
                  <a:pt x="840855" y="1369833"/>
                </a:moveTo>
                <a:lnTo>
                  <a:pt x="841270" y="1375836"/>
                </a:lnTo>
                <a:lnTo>
                  <a:pt x="841545" y="1388061"/>
                </a:lnTo>
                <a:lnTo>
                  <a:pt x="853641" y="1375437"/>
                </a:lnTo>
                <a:lnTo>
                  <a:pt x="854924" y="1374237"/>
                </a:lnTo>
                <a:lnTo>
                  <a:pt x="850581" y="1369320"/>
                </a:lnTo>
                <a:close/>
                <a:moveTo>
                  <a:pt x="938166" y="1059491"/>
                </a:moveTo>
                <a:lnTo>
                  <a:pt x="938463" y="1060825"/>
                </a:lnTo>
                <a:lnTo>
                  <a:pt x="940216" y="1060569"/>
                </a:lnTo>
                <a:close/>
                <a:moveTo>
                  <a:pt x="913005" y="1138019"/>
                </a:moveTo>
                <a:lnTo>
                  <a:pt x="924928" y="1146569"/>
                </a:lnTo>
                <a:cubicBezTo>
                  <a:pt x="930909" y="1151096"/>
                  <a:pt x="936588" y="1157318"/>
                  <a:pt x="942205" y="1163578"/>
                </a:cubicBezTo>
                <a:lnTo>
                  <a:pt x="944590" y="1166008"/>
                </a:lnTo>
                <a:lnTo>
                  <a:pt x="946195" y="1162668"/>
                </a:lnTo>
                <a:lnTo>
                  <a:pt x="944369" y="1154469"/>
                </a:lnTo>
                <a:cubicBezTo>
                  <a:pt x="942069" y="1143245"/>
                  <a:pt x="939519" y="1130058"/>
                  <a:pt x="936750" y="1120938"/>
                </a:cubicBezTo>
                <a:lnTo>
                  <a:pt x="932432" y="1112753"/>
                </a:lnTo>
                <a:lnTo>
                  <a:pt x="931328" y="1113288"/>
                </a:lnTo>
                <a:lnTo>
                  <a:pt x="925268" y="1114630"/>
                </a:lnTo>
                <a:lnTo>
                  <a:pt x="923870" y="1115797"/>
                </a:lnTo>
                <a:cubicBezTo>
                  <a:pt x="921269" y="1119927"/>
                  <a:pt x="918492" y="1125746"/>
                  <a:pt x="915764" y="1131823"/>
                </a:cubicBezTo>
                <a:close/>
                <a:moveTo>
                  <a:pt x="353541" y="2912189"/>
                </a:moveTo>
                <a:lnTo>
                  <a:pt x="357743" y="2915274"/>
                </a:lnTo>
                <a:lnTo>
                  <a:pt x="358018" y="2915196"/>
                </a:lnTo>
                <a:lnTo>
                  <a:pt x="360090" y="2905545"/>
                </a:lnTo>
                <a:close/>
                <a:moveTo>
                  <a:pt x="964138" y="972685"/>
                </a:moveTo>
                <a:lnTo>
                  <a:pt x="967689" y="984447"/>
                </a:lnTo>
                <a:lnTo>
                  <a:pt x="968107" y="984481"/>
                </a:lnTo>
                <a:cubicBezTo>
                  <a:pt x="978953" y="985931"/>
                  <a:pt x="986299" y="990000"/>
                  <a:pt x="988442" y="994034"/>
                </a:cubicBezTo>
                <a:lnTo>
                  <a:pt x="987822" y="997965"/>
                </a:lnTo>
                <a:lnTo>
                  <a:pt x="992153" y="989432"/>
                </a:lnTo>
                <a:lnTo>
                  <a:pt x="988104" y="987302"/>
                </a:lnTo>
                <a:close/>
                <a:moveTo>
                  <a:pt x="405029" y="2747541"/>
                </a:moveTo>
                <a:lnTo>
                  <a:pt x="405363" y="2751786"/>
                </a:lnTo>
                <a:lnTo>
                  <a:pt x="411097" y="2749410"/>
                </a:lnTo>
                <a:cubicBezTo>
                  <a:pt x="413188" y="2748773"/>
                  <a:pt x="411104" y="2750899"/>
                  <a:pt x="406433" y="2754720"/>
                </a:cubicBezTo>
                <a:lnTo>
                  <a:pt x="405641" y="2755326"/>
                </a:lnTo>
                <a:lnTo>
                  <a:pt x="406053" y="2760553"/>
                </a:lnTo>
                <a:lnTo>
                  <a:pt x="407492" y="2768071"/>
                </a:lnTo>
                <a:lnTo>
                  <a:pt x="407796" y="2765240"/>
                </a:lnTo>
                <a:cubicBezTo>
                  <a:pt x="408458" y="2761968"/>
                  <a:pt x="409943" y="2770532"/>
                  <a:pt x="411731" y="2784145"/>
                </a:cubicBezTo>
                <a:lnTo>
                  <a:pt x="412891" y="2794073"/>
                </a:lnTo>
                <a:lnTo>
                  <a:pt x="413594" y="2796854"/>
                </a:lnTo>
                <a:lnTo>
                  <a:pt x="440181" y="2777368"/>
                </a:lnTo>
                <a:lnTo>
                  <a:pt x="448997" y="2772457"/>
                </a:lnTo>
                <a:lnTo>
                  <a:pt x="448006" y="2769851"/>
                </a:lnTo>
                <a:lnTo>
                  <a:pt x="447093" y="2767885"/>
                </a:lnTo>
                <a:lnTo>
                  <a:pt x="442881" y="2770005"/>
                </a:lnTo>
                <a:lnTo>
                  <a:pt x="445274" y="2763962"/>
                </a:lnTo>
                <a:lnTo>
                  <a:pt x="435486" y="2742864"/>
                </a:lnTo>
                <a:lnTo>
                  <a:pt x="430277" y="2741379"/>
                </a:lnTo>
                <a:lnTo>
                  <a:pt x="433174" y="2737879"/>
                </a:lnTo>
                <a:lnTo>
                  <a:pt x="431736" y="2734777"/>
                </a:lnTo>
                <a:lnTo>
                  <a:pt x="425686" y="2727927"/>
                </a:lnTo>
                <a:lnTo>
                  <a:pt x="417313" y="2735259"/>
                </a:lnTo>
                <a:close/>
                <a:moveTo>
                  <a:pt x="302362" y="3070885"/>
                </a:moveTo>
                <a:lnTo>
                  <a:pt x="300261" y="3077788"/>
                </a:lnTo>
                <a:lnTo>
                  <a:pt x="304067" y="3075837"/>
                </a:lnTo>
                <a:close/>
                <a:moveTo>
                  <a:pt x="541200" y="2312454"/>
                </a:moveTo>
                <a:lnTo>
                  <a:pt x="547070" y="2320270"/>
                </a:lnTo>
                <a:lnTo>
                  <a:pt x="558329" y="2339798"/>
                </a:lnTo>
                <a:lnTo>
                  <a:pt x="563428" y="2342503"/>
                </a:lnTo>
                <a:lnTo>
                  <a:pt x="567037" y="2338598"/>
                </a:lnTo>
                <a:lnTo>
                  <a:pt x="569893" y="2336127"/>
                </a:lnTo>
                <a:lnTo>
                  <a:pt x="569985" y="2335801"/>
                </a:lnTo>
                <a:cubicBezTo>
                  <a:pt x="569812" y="2330924"/>
                  <a:pt x="568833" y="2324551"/>
                  <a:pt x="567670" y="2317993"/>
                </a:cubicBezTo>
                <a:lnTo>
                  <a:pt x="565313" y="2304937"/>
                </a:lnTo>
                <a:lnTo>
                  <a:pt x="559581" y="2300236"/>
                </a:lnTo>
                <a:lnTo>
                  <a:pt x="542456" y="2311353"/>
                </a:lnTo>
                <a:close/>
                <a:moveTo>
                  <a:pt x="508969" y="2414774"/>
                </a:moveTo>
                <a:lnTo>
                  <a:pt x="510032" y="2416189"/>
                </a:lnTo>
                <a:lnTo>
                  <a:pt x="509997" y="2413874"/>
                </a:lnTo>
                <a:close/>
                <a:moveTo>
                  <a:pt x="458001" y="2576067"/>
                </a:moveTo>
                <a:lnTo>
                  <a:pt x="459558" y="2576155"/>
                </a:lnTo>
                <a:lnTo>
                  <a:pt x="462284" y="2576075"/>
                </a:lnTo>
                <a:lnTo>
                  <a:pt x="461081" y="2572955"/>
                </a:lnTo>
                <a:close/>
                <a:moveTo>
                  <a:pt x="308817" y="3048700"/>
                </a:moveTo>
                <a:lnTo>
                  <a:pt x="304284" y="3064566"/>
                </a:lnTo>
                <a:lnTo>
                  <a:pt x="303985" y="3065549"/>
                </a:lnTo>
                <a:lnTo>
                  <a:pt x="305540" y="3071694"/>
                </a:lnTo>
                <a:lnTo>
                  <a:pt x="306143" y="3074207"/>
                </a:lnTo>
                <a:lnTo>
                  <a:pt x="320877" y="3059571"/>
                </a:lnTo>
                <a:lnTo>
                  <a:pt x="318147" y="3052405"/>
                </a:lnTo>
                <a:lnTo>
                  <a:pt x="315730" y="3047193"/>
                </a:lnTo>
                <a:close/>
                <a:moveTo>
                  <a:pt x="475987" y="2517380"/>
                </a:moveTo>
                <a:lnTo>
                  <a:pt x="482947" y="2522847"/>
                </a:lnTo>
                <a:lnTo>
                  <a:pt x="485027" y="2522401"/>
                </a:lnTo>
                <a:lnTo>
                  <a:pt x="482159" y="2512813"/>
                </a:lnTo>
                <a:close/>
                <a:moveTo>
                  <a:pt x="485689" y="2485702"/>
                </a:moveTo>
                <a:lnTo>
                  <a:pt x="488833" y="2498145"/>
                </a:lnTo>
                <a:lnTo>
                  <a:pt x="498740" y="2493067"/>
                </a:lnTo>
                <a:lnTo>
                  <a:pt x="495648" y="2488073"/>
                </a:lnTo>
                <a:lnTo>
                  <a:pt x="493965" y="2485905"/>
                </a:lnTo>
                <a:close/>
                <a:moveTo>
                  <a:pt x="753830" y="1633132"/>
                </a:moveTo>
                <a:lnTo>
                  <a:pt x="759339" y="1641764"/>
                </a:lnTo>
                <a:lnTo>
                  <a:pt x="762367" y="1639646"/>
                </a:lnTo>
                <a:lnTo>
                  <a:pt x="757279" y="1630537"/>
                </a:lnTo>
                <a:lnTo>
                  <a:pt x="757079" y="1630984"/>
                </a:lnTo>
                <a:close/>
                <a:moveTo>
                  <a:pt x="342453" y="2937160"/>
                </a:moveTo>
                <a:lnTo>
                  <a:pt x="343746" y="2938419"/>
                </a:lnTo>
                <a:lnTo>
                  <a:pt x="343858" y="2936086"/>
                </a:lnTo>
                <a:lnTo>
                  <a:pt x="343115" y="2936479"/>
                </a:lnTo>
                <a:close/>
                <a:moveTo>
                  <a:pt x="467635" y="2539641"/>
                </a:moveTo>
                <a:lnTo>
                  <a:pt x="464023" y="2551506"/>
                </a:lnTo>
                <a:lnTo>
                  <a:pt x="464023" y="2551509"/>
                </a:lnTo>
                <a:lnTo>
                  <a:pt x="466245" y="2552750"/>
                </a:lnTo>
                <a:lnTo>
                  <a:pt x="468795" y="2554019"/>
                </a:lnTo>
                <a:lnTo>
                  <a:pt x="471322" y="2551104"/>
                </a:lnTo>
                <a:lnTo>
                  <a:pt x="483699" y="2537316"/>
                </a:lnTo>
                <a:lnTo>
                  <a:pt x="482875" y="2536640"/>
                </a:lnTo>
                <a:lnTo>
                  <a:pt x="470026" y="2538935"/>
                </a:lnTo>
                <a:close/>
                <a:moveTo>
                  <a:pt x="635199" y="2007466"/>
                </a:moveTo>
                <a:lnTo>
                  <a:pt x="634830" y="2009638"/>
                </a:lnTo>
                <a:lnTo>
                  <a:pt x="635977" y="2008442"/>
                </a:lnTo>
                <a:close/>
                <a:moveTo>
                  <a:pt x="668491" y="1898729"/>
                </a:moveTo>
                <a:lnTo>
                  <a:pt x="668298" y="1899869"/>
                </a:lnTo>
                <a:lnTo>
                  <a:pt x="669357" y="1898935"/>
                </a:lnTo>
                <a:lnTo>
                  <a:pt x="669677" y="1897959"/>
                </a:lnTo>
                <a:close/>
                <a:moveTo>
                  <a:pt x="458202" y="2566237"/>
                </a:moveTo>
                <a:lnTo>
                  <a:pt x="458404" y="2566005"/>
                </a:lnTo>
                <a:lnTo>
                  <a:pt x="458341" y="2565843"/>
                </a:lnTo>
                <a:close/>
                <a:moveTo>
                  <a:pt x="783733" y="1532349"/>
                </a:moveTo>
                <a:lnTo>
                  <a:pt x="802563" y="1534491"/>
                </a:lnTo>
                <a:lnTo>
                  <a:pt x="798691" y="1517045"/>
                </a:lnTo>
                <a:lnTo>
                  <a:pt x="798242" y="1517284"/>
                </a:lnTo>
                <a:lnTo>
                  <a:pt x="791236" y="1524367"/>
                </a:lnTo>
                <a:lnTo>
                  <a:pt x="789309" y="1528664"/>
                </a:lnTo>
                <a:close/>
                <a:moveTo>
                  <a:pt x="735293" y="1685596"/>
                </a:moveTo>
                <a:lnTo>
                  <a:pt x="735309" y="1685741"/>
                </a:lnTo>
                <a:lnTo>
                  <a:pt x="735355" y="1685728"/>
                </a:lnTo>
                <a:close/>
                <a:moveTo>
                  <a:pt x="359187" y="2878357"/>
                </a:moveTo>
                <a:lnTo>
                  <a:pt x="365259" y="2879048"/>
                </a:lnTo>
                <a:lnTo>
                  <a:pt x="364064" y="2873661"/>
                </a:lnTo>
                <a:close/>
                <a:moveTo>
                  <a:pt x="478411" y="2499445"/>
                </a:moveTo>
                <a:lnTo>
                  <a:pt x="477879" y="2503758"/>
                </a:lnTo>
                <a:lnTo>
                  <a:pt x="479357" y="2503001"/>
                </a:lnTo>
                <a:close/>
                <a:moveTo>
                  <a:pt x="596741" y="2120653"/>
                </a:moveTo>
                <a:lnTo>
                  <a:pt x="600365" y="2123396"/>
                </a:lnTo>
                <a:lnTo>
                  <a:pt x="640206" y="2106048"/>
                </a:lnTo>
                <a:lnTo>
                  <a:pt x="640366" y="2105510"/>
                </a:lnTo>
                <a:lnTo>
                  <a:pt x="637407" y="2095615"/>
                </a:lnTo>
                <a:lnTo>
                  <a:pt x="633945" y="2097124"/>
                </a:lnTo>
                <a:cubicBezTo>
                  <a:pt x="622057" y="2102410"/>
                  <a:pt x="611400" y="2107613"/>
                  <a:pt x="604459" y="2112719"/>
                </a:cubicBezTo>
                <a:close/>
                <a:moveTo>
                  <a:pt x="409394" y="2714082"/>
                </a:moveTo>
                <a:lnTo>
                  <a:pt x="406722" y="2730028"/>
                </a:lnTo>
                <a:lnTo>
                  <a:pt x="416336" y="2719994"/>
                </a:lnTo>
                <a:lnTo>
                  <a:pt x="417620" y="2718794"/>
                </a:lnTo>
                <a:lnTo>
                  <a:pt x="414323" y="2715061"/>
                </a:lnTo>
                <a:lnTo>
                  <a:pt x="413083" y="2716048"/>
                </a:lnTo>
                <a:lnTo>
                  <a:pt x="414062" y="2714766"/>
                </a:lnTo>
                <a:lnTo>
                  <a:pt x="413276" y="2713877"/>
                </a:lnTo>
                <a:close/>
                <a:moveTo>
                  <a:pt x="681172" y="1848513"/>
                </a:moveTo>
                <a:lnTo>
                  <a:pt x="683753" y="1853162"/>
                </a:lnTo>
                <a:lnTo>
                  <a:pt x="691817" y="1852922"/>
                </a:lnTo>
                <a:lnTo>
                  <a:pt x="685621" y="1847472"/>
                </a:lnTo>
                <a:lnTo>
                  <a:pt x="681836" y="1846776"/>
                </a:lnTo>
                <a:close/>
                <a:moveTo>
                  <a:pt x="734387" y="1677851"/>
                </a:moveTo>
                <a:lnTo>
                  <a:pt x="734793" y="1681326"/>
                </a:lnTo>
                <a:lnTo>
                  <a:pt x="740078" y="1673974"/>
                </a:lnTo>
                <a:lnTo>
                  <a:pt x="749943" y="1668223"/>
                </a:lnTo>
                <a:lnTo>
                  <a:pt x="748937" y="1667627"/>
                </a:lnTo>
                <a:lnTo>
                  <a:pt x="748298" y="1667581"/>
                </a:lnTo>
                <a:lnTo>
                  <a:pt x="746616" y="1668870"/>
                </a:lnTo>
                <a:close/>
                <a:moveTo>
                  <a:pt x="697573" y="1794188"/>
                </a:moveTo>
                <a:lnTo>
                  <a:pt x="700669" y="1799498"/>
                </a:lnTo>
                <a:lnTo>
                  <a:pt x="703903" y="1807682"/>
                </a:lnTo>
                <a:lnTo>
                  <a:pt x="706014" y="1805330"/>
                </a:lnTo>
                <a:lnTo>
                  <a:pt x="707341" y="1792976"/>
                </a:lnTo>
                <a:cubicBezTo>
                  <a:pt x="707672" y="1791341"/>
                  <a:pt x="708209" y="1792665"/>
                  <a:pt x="708886" y="1796099"/>
                </a:cubicBezTo>
                <a:lnTo>
                  <a:pt x="709667" y="1801261"/>
                </a:lnTo>
                <a:lnTo>
                  <a:pt x="713624" y="1796853"/>
                </a:lnTo>
                <a:lnTo>
                  <a:pt x="711988" y="1785262"/>
                </a:lnTo>
                <a:lnTo>
                  <a:pt x="711925" y="1784388"/>
                </a:lnTo>
                <a:lnTo>
                  <a:pt x="711717" y="1784588"/>
                </a:lnTo>
                <a:close/>
                <a:moveTo>
                  <a:pt x="592540" y="2126792"/>
                </a:moveTo>
                <a:lnTo>
                  <a:pt x="592947" y="2126615"/>
                </a:lnTo>
                <a:lnTo>
                  <a:pt x="592707" y="2126444"/>
                </a:lnTo>
                <a:close/>
                <a:moveTo>
                  <a:pt x="390103" y="2767237"/>
                </a:moveTo>
                <a:lnTo>
                  <a:pt x="394702" y="2785092"/>
                </a:lnTo>
                <a:lnTo>
                  <a:pt x="395065" y="2778791"/>
                </a:lnTo>
                <a:lnTo>
                  <a:pt x="395844" y="2769311"/>
                </a:lnTo>
                <a:lnTo>
                  <a:pt x="394615" y="2763778"/>
                </a:lnTo>
                <a:close/>
                <a:moveTo>
                  <a:pt x="525238" y="2337319"/>
                </a:moveTo>
                <a:lnTo>
                  <a:pt x="530581" y="2346896"/>
                </a:lnTo>
                <a:lnTo>
                  <a:pt x="543485" y="2370124"/>
                </a:lnTo>
                <a:lnTo>
                  <a:pt x="542248" y="2363933"/>
                </a:lnTo>
                <a:lnTo>
                  <a:pt x="539084" y="2345840"/>
                </a:lnTo>
                <a:lnTo>
                  <a:pt x="532737" y="2343714"/>
                </a:lnTo>
                <a:lnTo>
                  <a:pt x="526435" y="2335957"/>
                </a:lnTo>
                <a:close/>
                <a:moveTo>
                  <a:pt x="491771" y="2442531"/>
                </a:moveTo>
                <a:lnTo>
                  <a:pt x="498078" y="2442275"/>
                </a:lnTo>
                <a:lnTo>
                  <a:pt x="510424" y="2442075"/>
                </a:lnTo>
                <a:lnTo>
                  <a:pt x="510403" y="2440699"/>
                </a:lnTo>
                <a:lnTo>
                  <a:pt x="508430" y="2436445"/>
                </a:lnTo>
                <a:close/>
                <a:moveTo>
                  <a:pt x="918754" y="1086194"/>
                </a:moveTo>
                <a:lnTo>
                  <a:pt x="920108" y="1086814"/>
                </a:lnTo>
                <a:lnTo>
                  <a:pt x="921603" y="1080247"/>
                </a:lnTo>
                <a:close/>
                <a:moveTo>
                  <a:pt x="585017" y="2143083"/>
                </a:moveTo>
                <a:lnTo>
                  <a:pt x="586053" y="2144705"/>
                </a:lnTo>
                <a:cubicBezTo>
                  <a:pt x="593132" y="2155622"/>
                  <a:pt x="599936" y="2165334"/>
                  <a:pt x="606064" y="2171392"/>
                </a:cubicBezTo>
                <a:lnTo>
                  <a:pt x="614576" y="2177402"/>
                </a:lnTo>
                <a:lnTo>
                  <a:pt x="616307" y="2175529"/>
                </a:lnTo>
                <a:lnTo>
                  <a:pt x="619609" y="2169359"/>
                </a:lnTo>
                <a:cubicBezTo>
                  <a:pt x="621682" y="2164581"/>
                  <a:pt x="624028" y="2158058"/>
                  <a:pt x="626452" y="2150762"/>
                </a:cubicBezTo>
                <a:lnTo>
                  <a:pt x="627315" y="2148023"/>
                </a:lnTo>
                <a:lnTo>
                  <a:pt x="614698" y="2142130"/>
                </a:lnTo>
                <a:lnTo>
                  <a:pt x="601850" y="2132965"/>
                </a:lnTo>
                <a:lnTo>
                  <a:pt x="586181" y="2140485"/>
                </a:lnTo>
                <a:close/>
                <a:moveTo>
                  <a:pt x="273940" y="3129643"/>
                </a:moveTo>
                <a:lnTo>
                  <a:pt x="274789" y="3140440"/>
                </a:lnTo>
                <a:lnTo>
                  <a:pt x="275989" y="3146701"/>
                </a:lnTo>
                <a:lnTo>
                  <a:pt x="284497" y="3150933"/>
                </a:lnTo>
                <a:lnTo>
                  <a:pt x="292189" y="3154633"/>
                </a:lnTo>
                <a:lnTo>
                  <a:pt x="294326" y="3152747"/>
                </a:lnTo>
                <a:lnTo>
                  <a:pt x="287070" y="3128485"/>
                </a:lnTo>
                <a:lnTo>
                  <a:pt x="274048" y="3129535"/>
                </a:lnTo>
                <a:close/>
                <a:moveTo>
                  <a:pt x="489516" y="2444856"/>
                </a:moveTo>
                <a:lnTo>
                  <a:pt x="489566" y="2445450"/>
                </a:lnTo>
                <a:lnTo>
                  <a:pt x="498476" y="2450429"/>
                </a:lnTo>
                <a:lnTo>
                  <a:pt x="507925" y="2455132"/>
                </a:lnTo>
                <a:lnTo>
                  <a:pt x="510612" y="2454392"/>
                </a:lnTo>
                <a:lnTo>
                  <a:pt x="510491" y="2446504"/>
                </a:lnTo>
                <a:lnTo>
                  <a:pt x="508774" y="2446386"/>
                </a:lnTo>
                <a:close/>
                <a:moveTo>
                  <a:pt x="644464" y="1952650"/>
                </a:moveTo>
                <a:lnTo>
                  <a:pt x="642605" y="1963404"/>
                </a:lnTo>
                <a:lnTo>
                  <a:pt x="641727" y="1968645"/>
                </a:lnTo>
                <a:lnTo>
                  <a:pt x="643953" y="1977451"/>
                </a:lnTo>
                <a:lnTo>
                  <a:pt x="650198" y="1981810"/>
                </a:lnTo>
                <a:lnTo>
                  <a:pt x="651492" y="1981147"/>
                </a:lnTo>
                <a:lnTo>
                  <a:pt x="652079" y="1968479"/>
                </a:lnTo>
                <a:lnTo>
                  <a:pt x="655662" y="1951791"/>
                </a:lnTo>
                <a:lnTo>
                  <a:pt x="654268" y="1950565"/>
                </a:lnTo>
                <a:close/>
                <a:moveTo>
                  <a:pt x="805680" y="1440085"/>
                </a:moveTo>
                <a:lnTo>
                  <a:pt x="807103" y="1452810"/>
                </a:lnTo>
                <a:lnTo>
                  <a:pt x="816849" y="1454517"/>
                </a:lnTo>
                <a:cubicBezTo>
                  <a:pt x="821161" y="1456311"/>
                  <a:pt x="825581" y="1459290"/>
                  <a:pt x="830230" y="1463854"/>
                </a:cubicBezTo>
                <a:lnTo>
                  <a:pt x="832528" y="1466912"/>
                </a:lnTo>
                <a:lnTo>
                  <a:pt x="833207" y="1466720"/>
                </a:lnTo>
                <a:lnTo>
                  <a:pt x="840388" y="1460002"/>
                </a:lnTo>
                <a:lnTo>
                  <a:pt x="841820" y="1458952"/>
                </a:lnTo>
                <a:lnTo>
                  <a:pt x="835253" y="1434240"/>
                </a:lnTo>
                <a:lnTo>
                  <a:pt x="830883" y="1414548"/>
                </a:lnTo>
                <a:lnTo>
                  <a:pt x="822470" y="1423053"/>
                </a:lnTo>
                <a:close/>
                <a:moveTo>
                  <a:pt x="415430" y="2678877"/>
                </a:moveTo>
                <a:lnTo>
                  <a:pt x="412280" y="2697104"/>
                </a:lnTo>
                <a:lnTo>
                  <a:pt x="422439" y="2704193"/>
                </a:lnTo>
                <a:lnTo>
                  <a:pt x="428384" y="2696969"/>
                </a:lnTo>
                <a:lnTo>
                  <a:pt x="421345" y="2690777"/>
                </a:lnTo>
                <a:lnTo>
                  <a:pt x="421251" y="2690774"/>
                </a:lnTo>
                <a:lnTo>
                  <a:pt x="421221" y="2690668"/>
                </a:lnTo>
                <a:lnTo>
                  <a:pt x="420569" y="2690096"/>
                </a:lnTo>
                <a:close/>
                <a:moveTo>
                  <a:pt x="523642" y="2334458"/>
                </a:moveTo>
                <a:lnTo>
                  <a:pt x="524346" y="2335718"/>
                </a:lnTo>
                <a:lnTo>
                  <a:pt x="525763" y="2335130"/>
                </a:lnTo>
                <a:lnTo>
                  <a:pt x="525226" y="2334469"/>
                </a:lnTo>
                <a:close/>
                <a:moveTo>
                  <a:pt x="423465" y="2652001"/>
                </a:moveTo>
                <a:lnTo>
                  <a:pt x="432618" y="2672749"/>
                </a:lnTo>
                <a:lnTo>
                  <a:pt x="432651" y="2673311"/>
                </a:lnTo>
                <a:lnTo>
                  <a:pt x="442634" y="2672618"/>
                </a:lnTo>
                <a:lnTo>
                  <a:pt x="448658" y="2672956"/>
                </a:lnTo>
                <a:lnTo>
                  <a:pt x="456998" y="2663336"/>
                </a:lnTo>
                <a:lnTo>
                  <a:pt x="455720" y="2660019"/>
                </a:lnTo>
                <a:lnTo>
                  <a:pt x="456657" y="2639819"/>
                </a:lnTo>
                <a:lnTo>
                  <a:pt x="443082" y="2644569"/>
                </a:lnTo>
                <a:cubicBezTo>
                  <a:pt x="436341" y="2646078"/>
                  <a:pt x="431412" y="2646200"/>
                  <a:pt x="431682" y="2644047"/>
                </a:cubicBezTo>
                <a:cubicBezTo>
                  <a:pt x="431954" y="2641892"/>
                  <a:pt x="439103" y="2635661"/>
                  <a:pt x="447855" y="2628268"/>
                </a:cubicBezTo>
                <a:lnTo>
                  <a:pt x="459938" y="2617613"/>
                </a:lnTo>
                <a:lnTo>
                  <a:pt x="460057" y="2617053"/>
                </a:lnTo>
                <a:lnTo>
                  <a:pt x="459792" y="2616734"/>
                </a:lnTo>
                <a:lnTo>
                  <a:pt x="447840" y="2628245"/>
                </a:lnTo>
                <a:lnTo>
                  <a:pt x="426626" y="2642643"/>
                </a:lnTo>
                <a:close/>
                <a:moveTo>
                  <a:pt x="912121" y="1100471"/>
                </a:moveTo>
                <a:lnTo>
                  <a:pt x="911968" y="1103981"/>
                </a:lnTo>
                <a:lnTo>
                  <a:pt x="913471" y="1101022"/>
                </a:lnTo>
                <a:close/>
                <a:moveTo>
                  <a:pt x="742097" y="1639765"/>
                </a:moveTo>
                <a:lnTo>
                  <a:pt x="749391" y="1652277"/>
                </a:lnTo>
                <a:lnTo>
                  <a:pt x="749636" y="1652897"/>
                </a:lnTo>
                <a:lnTo>
                  <a:pt x="752741" y="1651568"/>
                </a:lnTo>
                <a:lnTo>
                  <a:pt x="752249" y="1649875"/>
                </a:lnTo>
                <a:lnTo>
                  <a:pt x="744257" y="1638925"/>
                </a:lnTo>
                <a:close/>
                <a:moveTo>
                  <a:pt x="538429" y="2282159"/>
                </a:moveTo>
                <a:lnTo>
                  <a:pt x="538944" y="2288270"/>
                </a:lnTo>
                <a:lnTo>
                  <a:pt x="539689" y="2296610"/>
                </a:lnTo>
                <a:lnTo>
                  <a:pt x="541253" y="2295146"/>
                </a:lnTo>
                <a:lnTo>
                  <a:pt x="547726" y="2290401"/>
                </a:lnTo>
                <a:lnTo>
                  <a:pt x="540582" y="2284376"/>
                </a:lnTo>
                <a:close/>
                <a:moveTo>
                  <a:pt x="655111" y="1910665"/>
                </a:moveTo>
                <a:lnTo>
                  <a:pt x="655361" y="1911232"/>
                </a:lnTo>
                <a:lnTo>
                  <a:pt x="656870" y="1909911"/>
                </a:lnTo>
                <a:lnTo>
                  <a:pt x="656205" y="1909157"/>
                </a:lnTo>
                <a:lnTo>
                  <a:pt x="655375" y="1909883"/>
                </a:lnTo>
                <a:close/>
                <a:moveTo>
                  <a:pt x="687341" y="1808345"/>
                </a:moveTo>
                <a:lnTo>
                  <a:pt x="690850" y="1816296"/>
                </a:lnTo>
                <a:lnTo>
                  <a:pt x="692166" y="1814634"/>
                </a:lnTo>
                <a:lnTo>
                  <a:pt x="691797" y="1818445"/>
                </a:lnTo>
                <a:lnTo>
                  <a:pt x="692603" y="1820270"/>
                </a:lnTo>
                <a:lnTo>
                  <a:pt x="698423" y="1813786"/>
                </a:lnTo>
                <a:lnTo>
                  <a:pt x="698357" y="1813748"/>
                </a:lnTo>
                <a:lnTo>
                  <a:pt x="688339" y="1805388"/>
                </a:lnTo>
                <a:close/>
                <a:moveTo>
                  <a:pt x="482544" y="2456914"/>
                </a:moveTo>
                <a:lnTo>
                  <a:pt x="489874" y="2462460"/>
                </a:lnTo>
                <a:lnTo>
                  <a:pt x="496138" y="2458633"/>
                </a:lnTo>
                <a:lnTo>
                  <a:pt x="491523" y="2456478"/>
                </a:lnTo>
                <a:lnTo>
                  <a:pt x="486625" y="2452984"/>
                </a:lnTo>
                <a:close/>
                <a:moveTo>
                  <a:pt x="522120" y="2329298"/>
                </a:moveTo>
                <a:lnTo>
                  <a:pt x="522370" y="2329350"/>
                </a:lnTo>
                <a:lnTo>
                  <a:pt x="522268" y="2329149"/>
                </a:lnTo>
                <a:close/>
                <a:moveTo>
                  <a:pt x="458725" y="2530152"/>
                </a:moveTo>
                <a:lnTo>
                  <a:pt x="459262" y="2529977"/>
                </a:lnTo>
                <a:lnTo>
                  <a:pt x="459318" y="2529714"/>
                </a:lnTo>
                <a:close/>
                <a:moveTo>
                  <a:pt x="734110" y="1655716"/>
                </a:moveTo>
                <a:lnTo>
                  <a:pt x="733979" y="1657262"/>
                </a:lnTo>
                <a:lnTo>
                  <a:pt x="736016" y="1657297"/>
                </a:lnTo>
                <a:lnTo>
                  <a:pt x="735587" y="1656939"/>
                </a:lnTo>
                <a:close/>
                <a:moveTo>
                  <a:pt x="940420" y="999985"/>
                </a:moveTo>
                <a:lnTo>
                  <a:pt x="939970" y="1017572"/>
                </a:lnTo>
                <a:lnTo>
                  <a:pt x="937664" y="1043686"/>
                </a:lnTo>
                <a:lnTo>
                  <a:pt x="959214" y="1049121"/>
                </a:lnTo>
                <a:lnTo>
                  <a:pt x="966691" y="1050994"/>
                </a:lnTo>
                <a:lnTo>
                  <a:pt x="965475" y="1040067"/>
                </a:lnTo>
                <a:cubicBezTo>
                  <a:pt x="966222" y="1037108"/>
                  <a:pt x="967987" y="1033536"/>
                  <a:pt x="970313" y="1029521"/>
                </a:cubicBezTo>
                <a:lnTo>
                  <a:pt x="973494" y="1024394"/>
                </a:lnTo>
                <a:lnTo>
                  <a:pt x="971681" y="1019536"/>
                </a:lnTo>
                <a:lnTo>
                  <a:pt x="965457" y="1015148"/>
                </a:lnTo>
                <a:lnTo>
                  <a:pt x="950058" y="1002611"/>
                </a:lnTo>
                <a:lnTo>
                  <a:pt x="947268" y="1000918"/>
                </a:lnTo>
                <a:close/>
                <a:moveTo>
                  <a:pt x="565233" y="2191019"/>
                </a:moveTo>
                <a:lnTo>
                  <a:pt x="588660" y="2207791"/>
                </a:lnTo>
                <a:lnTo>
                  <a:pt x="589465" y="2208369"/>
                </a:lnTo>
                <a:lnTo>
                  <a:pt x="596213" y="2203095"/>
                </a:lnTo>
                <a:lnTo>
                  <a:pt x="595475" y="2199186"/>
                </a:lnTo>
                <a:lnTo>
                  <a:pt x="567033" y="2187734"/>
                </a:lnTo>
                <a:lnTo>
                  <a:pt x="565959" y="2189998"/>
                </a:lnTo>
                <a:close/>
                <a:moveTo>
                  <a:pt x="766328" y="1549630"/>
                </a:moveTo>
                <a:lnTo>
                  <a:pt x="780347" y="1559923"/>
                </a:lnTo>
                <a:lnTo>
                  <a:pt x="790742" y="1548674"/>
                </a:lnTo>
                <a:lnTo>
                  <a:pt x="794490" y="1545432"/>
                </a:lnTo>
                <a:lnTo>
                  <a:pt x="774272" y="1541571"/>
                </a:lnTo>
                <a:close/>
                <a:moveTo>
                  <a:pt x="789760" y="1474713"/>
                </a:moveTo>
                <a:lnTo>
                  <a:pt x="793078" y="1474616"/>
                </a:lnTo>
                <a:lnTo>
                  <a:pt x="792915" y="1473166"/>
                </a:lnTo>
                <a:close/>
                <a:moveTo>
                  <a:pt x="274823" y="3108792"/>
                </a:moveTo>
                <a:lnTo>
                  <a:pt x="274454" y="3110966"/>
                </a:lnTo>
                <a:lnTo>
                  <a:pt x="275602" y="3109769"/>
                </a:lnTo>
                <a:close/>
                <a:moveTo>
                  <a:pt x="308115" y="3000057"/>
                </a:moveTo>
                <a:lnTo>
                  <a:pt x="307923" y="3001198"/>
                </a:lnTo>
                <a:lnTo>
                  <a:pt x="308982" y="3000263"/>
                </a:lnTo>
                <a:lnTo>
                  <a:pt x="309301" y="2999286"/>
                </a:lnTo>
                <a:close/>
                <a:moveTo>
                  <a:pt x="451384" y="2544445"/>
                </a:moveTo>
                <a:lnTo>
                  <a:pt x="457805" y="2548034"/>
                </a:lnTo>
                <a:lnTo>
                  <a:pt x="458063" y="2542471"/>
                </a:lnTo>
                <a:close/>
                <a:moveTo>
                  <a:pt x="483520" y="2437988"/>
                </a:moveTo>
                <a:lnTo>
                  <a:pt x="485807" y="2439832"/>
                </a:lnTo>
                <a:lnTo>
                  <a:pt x="505920" y="2431033"/>
                </a:lnTo>
                <a:lnTo>
                  <a:pt x="505444" y="2430006"/>
                </a:lnTo>
                <a:lnTo>
                  <a:pt x="499394" y="2423156"/>
                </a:lnTo>
                <a:lnTo>
                  <a:pt x="491022" y="2430487"/>
                </a:lnTo>
                <a:close/>
                <a:moveTo>
                  <a:pt x="511600" y="2348495"/>
                </a:moveTo>
                <a:lnTo>
                  <a:pt x="511991" y="2353462"/>
                </a:lnTo>
                <a:lnTo>
                  <a:pt x="513432" y="2360980"/>
                </a:lnTo>
                <a:lnTo>
                  <a:pt x="513736" y="2358148"/>
                </a:lnTo>
                <a:cubicBezTo>
                  <a:pt x="514396" y="2354876"/>
                  <a:pt x="515880" y="2363441"/>
                  <a:pt x="517669" y="2377054"/>
                </a:cubicBezTo>
                <a:lnTo>
                  <a:pt x="518830" y="2386981"/>
                </a:lnTo>
                <a:lnTo>
                  <a:pt x="519534" y="2389763"/>
                </a:lnTo>
                <a:lnTo>
                  <a:pt x="540463" y="2374422"/>
                </a:lnTo>
                <a:lnTo>
                  <a:pt x="519832" y="2342185"/>
                </a:lnTo>
                <a:close/>
                <a:moveTo>
                  <a:pt x="236365" y="3221980"/>
                </a:moveTo>
                <a:lnTo>
                  <a:pt x="243976" y="3227742"/>
                </a:lnTo>
                <a:cubicBezTo>
                  <a:pt x="252766" y="3233333"/>
                  <a:pt x="268277" y="3241089"/>
                  <a:pt x="283092" y="3248265"/>
                </a:cubicBezTo>
                <a:lnTo>
                  <a:pt x="293938" y="3253481"/>
                </a:lnTo>
                <a:lnTo>
                  <a:pt x="277031" y="3196942"/>
                </a:lnTo>
                <a:lnTo>
                  <a:pt x="273570" y="3198451"/>
                </a:lnTo>
                <a:cubicBezTo>
                  <a:pt x="261681" y="3203737"/>
                  <a:pt x="251025" y="3208940"/>
                  <a:pt x="244083" y="3214048"/>
                </a:cubicBezTo>
                <a:close/>
                <a:moveTo>
                  <a:pt x="617447" y="2009261"/>
                </a:moveTo>
                <a:lnTo>
                  <a:pt x="619136" y="2015766"/>
                </a:lnTo>
                <a:lnTo>
                  <a:pt x="619395" y="2015585"/>
                </a:lnTo>
                <a:lnTo>
                  <a:pt x="618611" y="2008646"/>
                </a:lnTo>
                <a:close/>
                <a:moveTo>
                  <a:pt x="554915" y="2205418"/>
                </a:moveTo>
                <a:lnTo>
                  <a:pt x="559777" y="2210733"/>
                </a:lnTo>
                <a:lnTo>
                  <a:pt x="573064" y="2212585"/>
                </a:lnTo>
                <a:lnTo>
                  <a:pt x="581160" y="2211445"/>
                </a:lnTo>
                <a:lnTo>
                  <a:pt x="571526" y="2205440"/>
                </a:lnTo>
                <a:lnTo>
                  <a:pt x="560196" y="2198103"/>
                </a:lnTo>
                <a:lnTo>
                  <a:pt x="555332" y="2204944"/>
                </a:lnTo>
                <a:close/>
                <a:moveTo>
                  <a:pt x="374011" y="2779179"/>
                </a:moveTo>
                <a:lnTo>
                  <a:pt x="376271" y="2798501"/>
                </a:lnTo>
                <a:lnTo>
                  <a:pt x="379545" y="2799074"/>
                </a:lnTo>
                <a:cubicBezTo>
                  <a:pt x="383857" y="2800867"/>
                  <a:pt x="388277" y="2803847"/>
                  <a:pt x="392926" y="2808411"/>
                </a:cubicBezTo>
                <a:lnTo>
                  <a:pt x="395224" y="2811469"/>
                </a:lnTo>
                <a:lnTo>
                  <a:pt x="395904" y="2811278"/>
                </a:lnTo>
                <a:lnTo>
                  <a:pt x="397635" y="2809658"/>
                </a:lnTo>
                <a:lnTo>
                  <a:pt x="396520" y="2806420"/>
                </a:lnTo>
                <a:lnTo>
                  <a:pt x="385035" y="2771083"/>
                </a:lnTo>
                <a:close/>
                <a:moveTo>
                  <a:pt x="569234" y="2159357"/>
                </a:moveTo>
                <a:lnTo>
                  <a:pt x="585937" y="2166985"/>
                </a:lnTo>
                <a:lnTo>
                  <a:pt x="579435" y="2152894"/>
                </a:lnTo>
                <a:lnTo>
                  <a:pt x="570262" y="2158957"/>
                </a:lnTo>
                <a:close/>
                <a:moveTo>
                  <a:pt x="384500" y="2745574"/>
                </a:moveTo>
                <a:lnTo>
                  <a:pt x="386061" y="2751595"/>
                </a:lnTo>
                <a:lnTo>
                  <a:pt x="390331" y="2747137"/>
                </a:lnTo>
                <a:close/>
                <a:moveTo>
                  <a:pt x="789738" y="1456256"/>
                </a:moveTo>
                <a:lnTo>
                  <a:pt x="791477" y="1455775"/>
                </a:lnTo>
                <a:lnTo>
                  <a:pt x="791457" y="1454513"/>
                </a:lnTo>
                <a:close/>
                <a:moveTo>
                  <a:pt x="510967" y="2340450"/>
                </a:moveTo>
                <a:lnTo>
                  <a:pt x="511031" y="2341271"/>
                </a:lnTo>
                <a:lnTo>
                  <a:pt x="511375" y="2341095"/>
                </a:lnTo>
                <a:lnTo>
                  <a:pt x="517508" y="2338553"/>
                </a:lnTo>
                <a:lnTo>
                  <a:pt x="515817" y="2335910"/>
                </a:lnTo>
                <a:lnTo>
                  <a:pt x="515700" y="2335717"/>
                </a:lnTo>
                <a:close/>
                <a:moveTo>
                  <a:pt x="953126" y="936141"/>
                </a:moveTo>
                <a:lnTo>
                  <a:pt x="956564" y="947600"/>
                </a:lnTo>
                <a:lnTo>
                  <a:pt x="961462" y="963823"/>
                </a:lnTo>
                <a:lnTo>
                  <a:pt x="994927" y="977302"/>
                </a:lnTo>
                <a:lnTo>
                  <a:pt x="994663" y="947147"/>
                </a:lnTo>
                <a:lnTo>
                  <a:pt x="972505" y="941733"/>
                </a:lnTo>
                <a:close/>
                <a:moveTo>
                  <a:pt x="709420" y="1709017"/>
                </a:moveTo>
                <a:lnTo>
                  <a:pt x="711165" y="1709539"/>
                </a:lnTo>
                <a:lnTo>
                  <a:pt x="714601" y="1702261"/>
                </a:lnTo>
                <a:lnTo>
                  <a:pt x="715325" y="1701194"/>
                </a:lnTo>
                <a:lnTo>
                  <a:pt x="716989" y="1694620"/>
                </a:lnTo>
                <a:lnTo>
                  <a:pt x="716694" y="1694431"/>
                </a:lnTo>
                <a:close/>
                <a:moveTo>
                  <a:pt x="333889" y="2897759"/>
                </a:moveTo>
                <a:lnTo>
                  <a:pt x="343042" y="2904479"/>
                </a:lnTo>
                <a:lnTo>
                  <a:pt x="346245" y="2901015"/>
                </a:lnTo>
                <a:lnTo>
                  <a:pt x="346967" y="2894304"/>
                </a:lnTo>
                <a:cubicBezTo>
                  <a:pt x="347297" y="2892668"/>
                  <a:pt x="347833" y="2893992"/>
                  <a:pt x="348510" y="2897425"/>
                </a:cubicBezTo>
                <a:lnTo>
                  <a:pt x="348658" y="2898402"/>
                </a:lnTo>
                <a:lnTo>
                  <a:pt x="353438" y="2893230"/>
                </a:lnTo>
                <a:lnTo>
                  <a:pt x="357186" y="2889988"/>
                </a:lnTo>
                <a:lnTo>
                  <a:pt x="347940" y="2888223"/>
                </a:lnTo>
                <a:close/>
                <a:moveTo>
                  <a:pt x="284089" y="3053977"/>
                </a:moveTo>
                <a:lnTo>
                  <a:pt x="282229" y="3064731"/>
                </a:lnTo>
                <a:lnTo>
                  <a:pt x="281352" y="3069972"/>
                </a:lnTo>
                <a:lnTo>
                  <a:pt x="283577" y="3078778"/>
                </a:lnTo>
                <a:lnTo>
                  <a:pt x="289824" y="3083136"/>
                </a:lnTo>
                <a:lnTo>
                  <a:pt x="291115" y="3082474"/>
                </a:lnTo>
                <a:lnTo>
                  <a:pt x="291703" y="3069807"/>
                </a:lnTo>
                <a:lnTo>
                  <a:pt x="295286" y="3053118"/>
                </a:lnTo>
                <a:lnTo>
                  <a:pt x="293893" y="3051892"/>
                </a:lnTo>
                <a:close/>
                <a:moveTo>
                  <a:pt x="738344" y="1610914"/>
                </a:moveTo>
                <a:lnTo>
                  <a:pt x="739022" y="1611844"/>
                </a:lnTo>
                <a:lnTo>
                  <a:pt x="745383" y="1609239"/>
                </a:lnTo>
                <a:lnTo>
                  <a:pt x="744383" y="1607450"/>
                </a:lnTo>
                <a:close/>
                <a:moveTo>
                  <a:pt x="467080" y="2471488"/>
                </a:moveTo>
                <a:lnTo>
                  <a:pt x="471197" y="2471957"/>
                </a:lnTo>
                <a:lnTo>
                  <a:pt x="470445" y="2468568"/>
                </a:lnTo>
                <a:lnTo>
                  <a:pt x="468205" y="2470724"/>
                </a:lnTo>
                <a:close/>
                <a:moveTo>
                  <a:pt x="703232" y="1720868"/>
                </a:moveTo>
                <a:lnTo>
                  <a:pt x="705856" y="1720778"/>
                </a:lnTo>
                <a:lnTo>
                  <a:pt x="706318" y="1719803"/>
                </a:lnTo>
                <a:lnTo>
                  <a:pt x="704462" y="1718954"/>
                </a:lnTo>
                <a:lnTo>
                  <a:pt x="703916" y="1720051"/>
                </a:lnTo>
                <a:close/>
                <a:moveTo>
                  <a:pt x="456270" y="2502742"/>
                </a:moveTo>
                <a:lnTo>
                  <a:pt x="463680" y="2508183"/>
                </a:lnTo>
                <a:lnTo>
                  <a:pt x="463956" y="2508106"/>
                </a:lnTo>
                <a:lnTo>
                  <a:pt x="466285" y="2497264"/>
                </a:lnTo>
                <a:lnTo>
                  <a:pt x="466571" y="2496259"/>
                </a:lnTo>
                <a:close/>
                <a:moveTo>
                  <a:pt x="294735" y="3011993"/>
                </a:moveTo>
                <a:lnTo>
                  <a:pt x="294986" y="3012560"/>
                </a:lnTo>
                <a:lnTo>
                  <a:pt x="296496" y="3011238"/>
                </a:lnTo>
                <a:lnTo>
                  <a:pt x="296344" y="3011067"/>
                </a:lnTo>
                <a:lnTo>
                  <a:pt x="295254" y="3010987"/>
                </a:lnTo>
                <a:lnTo>
                  <a:pt x="295000" y="3011211"/>
                </a:lnTo>
                <a:close/>
                <a:moveTo>
                  <a:pt x="326965" y="2909672"/>
                </a:moveTo>
                <a:lnTo>
                  <a:pt x="330474" y="2917624"/>
                </a:lnTo>
                <a:lnTo>
                  <a:pt x="331790" y="2915961"/>
                </a:lnTo>
                <a:lnTo>
                  <a:pt x="331421" y="2919773"/>
                </a:lnTo>
                <a:lnTo>
                  <a:pt x="332070" y="2921241"/>
                </a:lnTo>
                <a:lnTo>
                  <a:pt x="332561" y="2921227"/>
                </a:lnTo>
                <a:lnTo>
                  <a:pt x="336396" y="2916954"/>
                </a:lnTo>
                <a:lnTo>
                  <a:pt x="335220" y="2917546"/>
                </a:lnTo>
                <a:lnTo>
                  <a:pt x="337507" y="2911768"/>
                </a:lnTo>
                <a:lnTo>
                  <a:pt x="328671" y="2904622"/>
                </a:lnTo>
                <a:close/>
                <a:moveTo>
                  <a:pt x="757238" y="1543070"/>
                </a:moveTo>
                <a:lnTo>
                  <a:pt x="759320" y="1544543"/>
                </a:lnTo>
                <a:lnTo>
                  <a:pt x="761495" y="1542119"/>
                </a:lnTo>
                <a:close/>
                <a:moveTo>
                  <a:pt x="635548" y="1928770"/>
                </a:moveTo>
                <a:lnTo>
                  <a:pt x="636186" y="1936898"/>
                </a:lnTo>
                <a:lnTo>
                  <a:pt x="636649" y="1938099"/>
                </a:lnTo>
                <a:lnTo>
                  <a:pt x="637138" y="1938043"/>
                </a:lnTo>
                <a:lnTo>
                  <a:pt x="639621" y="1924696"/>
                </a:lnTo>
                <a:close/>
                <a:moveTo>
                  <a:pt x="613872" y="1995475"/>
                </a:moveTo>
                <a:lnTo>
                  <a:pt x="614012" y="1996013"/>
                </a:lnTo>
                <a:lnTo>
                  <a:pt x="617086" y="1995144"/>
                </a:lnTo>
                <a:lnTo>
                  <a:pt x="616953" y="1993962"/>
                </a:lnTo>
                <a:close/>
                <a:moveTo>
                  <a:pt x="451037" y="2510818"/>
                </a:moveTo>
                <a:lnTo>
                  <a:pt x="451405" y="2511653"/>
                </a:lnTo>
                <a:lnTo>
                  <a:pt x="451897" y="2511514"/>
                </a:lnTo>
                <a:close/>
                <a:moveTo>
                  <a:pt x="746490" y="1569751"/>
                </a:moveTo>
                <a:lnTo>
                  <a:pt x="750645" y="1577238"/>
                </a:lnTo>
                <a:lnTo>
                  <a:pt x="756308" y="1577071"/>
                </a:lnTo>
                <a:lnTo>
                  <a:pt x="763029" y="1572120"/>
                </a:lnTo>
                <a:lnTo>
                  <a:pt x="760604" y="1576944"/>
                </a:lnTo>
                <a:lnTo>
                  <a:pt x="774471" y="1576533"/>
                </a:lnTo>
                <a:lnTo>
                  <a:pt x="783262" y="1574048"/>
                </a:lnTo>
                <a:lnTo>
                  <a:pt x="778337" y="1570064"/>
                </a:lnTo>
                <a:lnTo>
                  <a:pt x="772523" y="1572989"/>
                </a:lnTo>
                <a:lnTo>
                  <a:pt x="774811" y="1567212"/>
                </a:lnTo>
                <a:lnTo>
                  <a:pt x="760447" y="1555595"/>
                </a:lnTo>
                <a:lnTo>
                  <a:pt x="747187" y="1569045"/>
                </a:lnTo>
                <a:close/>
                <a:moveTo>
                  <a:pt x="352457" y="2819269"/>
                </a:moveTo>
                <a:lnTo>
                  <a:pt x="355774" y="2819171"/>
                </a:lnTo>
                <a:lnTo>
                  <a:pt x="355610" y="2817723"/>
                </a:lnTo>
                <a:close/>
                <a:moveTo>
                  <a:pt x="423529" y="2593471"/>
                </a:moveTo>
                <a:lnTo>
                  <a:pt x="423131" y="2595834"/>
                </a:lnTo>
                <a:lnTo>
                  <a:pt x="432279" y="2596621"/>
                </a:lnTo>
                <a:lnTo>
                  <a:pt x="434626" y="2593850"/>
                </a:lnTo>
                <a:close/>
                <a:moveTo>
                  <a:pt x="895046" y="1092818"/>
                </a:moveTo>
                <a:lnTo>
                  <a:pt x="895754" y="1095163"/>
                </a:lnTo>
                <a:lnTo>
                  <a:pt x="896165" y="1093406"/>
                </a:lnTo>
                <a:close/>
                <a:moveTo>
                  <a:pt x="538435" y="2224228"/>
                </a:moveTo>
                <a:lnTo>
                  <a:pt x="537737" y="2234082"/>
                </a:lnTo>
                <a:lnTo>
                  <a:pt x="551829" y="2251849"/>
                </a:lnTo>
                <a:cubicBezTo>
                  <a:pt x="564571" y="2269641"/>
                  <a:pt x="560092" y="2284406"/>
                  <a:pt x="544547" y="2271675"/>
                </a:cubicBezTo>
                <a:lnTo>
                  <a:pt x="536742" y="2262115"/>
                </a:lnTo>
                <a:lnTo>
                  <a:pt x="538396" y="2281763"/>
                </a:lnTo>
                <a:lnTo>
                  <a:pt x="544872" y="2285775"/>
                </a:lnTo>
                <a:lnTo>
                  <a:pt x="549659" y="2288984"/>
                </a:lnTo>
                <a:lnTo>
                  <a:pt x="578348" y="2267955"/>
                </a:lnTo>
                <a:lnTo>
                  <a:pt x="604743" y="2252674"/>
                </a:lnTo>
                <a:lnTo>
                  <a:pt x="605256" y="2250876"/>
                </a:lnTo>
                <a:lnTo>
                  <a:pt x="607173" y="2244998"/>
                </a:lnTo>
                <a:lnTo>
                  <a:pt x="602277" y="2239917"/>
                </a:lnTo>
                <a:cubicBezTo>
                  <a:pt x="601061" y="2237117"/>
                  <a:pt x="600281" y="2233211"/>
                  <a:pt x="599675" y="2228610"/>
                </a:cubicBezTo>
                <a:lnTo>
                  <a:pt x="599066" y="2222606"/>
                </a:lnTo>
                <a:lnTo>
                  <a:pt x="588262" y="2215873"/>
                </a:lnTo>
                <a:lnTo>
                  <a:pt x="585186" y="2217653"/>
                </a:lnTo>
                <a:lnTo>
                  <a:pt x="565088" y="2219883"/>
                </a:lnTo>
                <a:lnTo>
                  <a:pt x="571899" y="2232549"/>
                </a:lnTo>
                <a:cubicBezTo>
                  <a:pt x="574444" y="2238972"/>
                  <a:pt x="575335" y="2243822"/>
                  <a:pt x="573165" y="2243890"/>
                </a:cubicBezTo>
                <a:cubicBezTo>
                  <a:pt x="570995" y="2243959"/>
                  <a:pt x="563723" y="2237871"/>
                  <a:pt x="555054" y="2230382"/>
                </a:cubicBezTo>
                <a:lnTo>
                  <a:pt x="542641" y="2220113"/>
                </a:lnTo>
                <a:lnTo>
                  <a:pt x="542068" y="2220082"/>
                </a:lnTo>
                <a:close/>
                <a:moveTo>
                  <a:pt x="726222" y="1627029"/>
                </a:moveTo>
                <a:lnTo>
                  <a:pt x="730091" y="1628077"/>
                </a:lnTo>
                <a:lnTo>
                  <a:pt x="730624" y="1626393"/>
                </a:lnTo>
                <a:lnTo>
                  <a:pt x="729732" y="1625741"/>
                </a:lnTo>
                <a:lnTo>
                  <a:pt x="729509" y="1625821"/>
                </a:lnTo>
                <a:close/>
                <a:moveTo>
                  <a:pt x="645360" y="1880121"/>
                </a:moveTo>
                <a:lnTo>
                  <a:pt x="645869" y="1880476"/>
                </a:lnTo>
                <a:lnTo>
                  <a:pt x="650276" y="1875201"/>
                </a:lnTo>
                <a:close/>
                <a:moveTo>
                  <a:pt x="741478" y="1574815"/>
                </a:moveTo>
                <a:lnTo>
                  <a:pt x="742523" y="1577479"/>
                </a:lnTo>
                <a:lnTo>
                  <a:pt x="743149" y="1577460"/>
                </a:lnTo>
                <a:lnTo>
                  <a:pt x="741946" y="1574341"/>
                </a:lnTo>
                <a:close/>
                <a:moveTo>
                  <a:pt x="477765" y="2410991"/>
                </a:moveTo>
                <a:lnTo>
                  <a:pt x="483845" y="2409272"/>
                </a:lnTo>
                <a:lnTo>
                  <a:pt x="478267" y="2409567"/>
                </a:lnTo>
                <a:close/>
                <a:moveTo>
                  <a:pt x="427379" y="2570627"/>
                </a:moveTo>
                <a:lnTo>
                  <a:pt x="425657" y="2580848"/>
                </a:lnTo>
                <a:lnTo>
                  <a:pt x="431001" y="2577112"/>
                </a:lnTo>
                <a:close/>
                <a:moveTo>
                  <a:pt x="257071" y="3110588"/>
                </a:moveTo>
                <a:lnTo>
                  <a:pt x="258759" y="3117094"/>
                </a:lnTo>
                <a:lnTo>
                  <a:pt x="259019" y="3116912"/>
                </a:lnTo>
                <a:lnTo>
                  <a:pt x="258235" y="3109973"/>
                </a:lnTo>
                <a:close/>
                <a:moveTo>
                  <a:pt x="431278" y="2556034"/>
                </a:moveTo>
                <a:lnTo>
                  <a:pt x="440734" y="2570730"/>
                </a:lnTo>
                <a:lnTo>
                  <a:pt x="446323" y="2575346"/>
                </a:lnTo>
                <a:lnTo>
                  <a:pt x="452611" y="2565964"/>
                </a:lnTo>
                <a:lnTo>
                  <a:pt x="457244" y="2560109"/>
                </a:lnTo>
                <a:lnTo>
                  <a:pt x="457369" y="2557426"/>
                </a:lnTo>
                <a:lnTo>
                  <a:pt x="442823" y="2547051"/>
                </a:lnTo>
                <a:lnTo>
                  <a:pt x="433861" y="2550278"/>
                </a:lnTo>
                <a:lnTo>
                  <a:pt x="433816" y="2550372"/>
                </a:lnTo>
                <a:close/>
                <a:moveTo>
                  <a:pt x="509489" y="2307299"/>
                </a:moveTo>
                <a:lnTo>
                  <a:pt x="509630" y="2309341"/>
                </a:lnTo>
                <a:lnTo>
                  <a:pt x="515539" y="2319933"/>
                </a:lnTo>
                <a:lnTo>
                  <a:pt x="516974" y="2318434"/>
                </a:lnTo>
                <a:lnTo>
                  <a:pt x="513248" y="2307100"/>
                </a:lnTo>
                <a:close/>
                <a:moveTo>
                  <a:pt x="699492" y="1703413"/>
                </a:moveTo>
                <a:lnTo>
                  <a:pt x="703068" y="1705937"/>
                </a:lnTo>
                <a:lnTo>
                  <a:pt x="707573" y="1697520"/>
                </a:lnTo>
                <a:lnTo>
                  <a:pt x="707581" y="1697498"/>
                </a:lnTo>
                <a:close/>
                <a:moveTo>
                  <a:pt x="398061" y="2659808"/>
                </a:moveTo>
                <a:lnTo>
                  <a:pt x="399212" y="2669875"/>
                </a:lnTo>
                <a:lnTo>
                  <a:pt x="402029" y="2695046"/>
                </a:lnTo>
                <a:lnTo>
                  <a:pt x="403256" y="2695260"/>
                </a:lnTo>
                <a:lnTo>
                  <a:pt x="404425" y="2685107"/>
                </a:lnTo>
                <a:lnTo>
                  <a:pt x="408515" y="2663127"/>
                </a:lnTo>
                <a:lnTo>
                  <a:pt x="405749" y="2655866"/>
                </a:lnTo>
                <a:close/>
                <a:moveTo>
                  <a:pt x="598147" y="2023320"/>
                </a:moveTo>
                <a:lnTo>
                  <a:pt x="605756" y="2029084"/>
                </a:lnTo>
                <a:lnTo>
                  <a:pt x="612560" y="2032886"/>
                </a:lnTo>
                <a:lnTo>
                  <a:pt x="616399" y="2028877"/>
                </a:lnTo>
                <a:lnTo>
                  <a:pt x="611113" y="2012612"/>
                </a:lnTo>
                <a:lnTo>
                  <a:pt x="605864" y="2015387"/>
                </a:lnTo>
                <a:close/>
                <a:moveTo>
                  <a:pt x="799138" y="1383605"/>
                </a:moveTo>
                <a:lnTo>
                  <a:pt x="804287" y="1427638"/>
                </a:lnTo>
                <a:lnTo>
                  <a:pt x="804327" y="1427991"/>
                </a:lnTo>
                <a:lnTo>
                  <a:pt x="819723" y="1410841"/>
                </a:lnTo>
                <a:lnTo>
                  <a:pt x="828613" y="1401561"/>
                </a:lnTo>
                <a:lnTo>
                  <a:pt x="825145" y="1370846"/>
                </a:lnTo>
                <a:close/>
                <a:moveTo>
                  <a:pt x="377934" y="2720263"/>
                </a:moveTo>
                <a:lnTo>
                  <a:pt x="382925" y="2739506"/>
                </a:lnTo>
                <a:lnTo>
                  <a:pt x="383496" y="2739782"/>
                </a:lnTo>
                <a:lnTo>
                  <a:pt x="391016" y="2743529"/>
                </a:lnTo>
                <a:lnTo>
                  <a:pt x="387840" y="2715402"/>
                </a:lnTo>
                <a:close/>
                <a:moveTo>
                  <a:pt x="352432" y="2800813"/>
                </a:moveTo>
                <a:lnTo>
                  <a:pt x="354173" y="2800333"/>
                </a:lnTo>
                <a:lnTo>
                  <a:pt x="354153" y="2799069"/>
                </a:lnTo>
                <a:close/>
                <a:moveTo>
                  <a:pt x="567925" y="2116304"/>
                </a:moveTo>
                <a:lnTo>
                  <a:pt x="576408" y="2129594"/>
                </a:lnTo>
                <a:lnTo>
                  <a:pt x="578549" y="2127706"/>
                </a:lnTo>
                <a:lnTo>
                  <a:pt x="583667" y="2119995"/>
                </a:lnTo>
                <a:lnTo>
                  <a:pt x="582670" y="2119285"/>
                </a:lnTo>
                <a:lnTo>
                  <a:pt x="578588" y="2114604"/>
                </a:lnTo>
                <a:lnTo>
                  <a:pt x="576894" y="2113936"/>
                </a:lnTo>
                <a:lnTo>
                  <a:pt x="572293" y="2114080"/>
                </a:lnTo>
                <a:close/>
                <a:moveTo>
                  <a:pt x="747302" y="1544963"/>
                </a:moveTo>
                <a:lnTo>
                  <a:pt x="744889" y="1552892"/>
                </a:lnTo>
                <a:lnTo>
                  <a:pt x="744749" y="1561068"/>
                </a:lnTo>
                <a:lnTo>
                  <a:pt x="752186" y="1552490"/>
                </a:lnTo>
                <a:lnTo>
                  <a:pt x="754047" y="1550418"/>
                </a:lnTo>
                <a:close/>
                <a:moveTo>
                  <a:pt x="577528" y="2083450"/>
                </a:moveTo>
                <a:lnTo>
                  <a:pt x="601486" y="2083790"/>
                </a:lnTo>
                <a:lnTo>
                  <a:pt x="627250" y="2084049"/>
                </a:lnTo>
                <a:lnTo>
                  <a:pt x="629863" y="2082967"/>
                </a:lnTo>
                <a:lnTo>
                  <a:pt x="633558" y="2081804"/>
                </a:lnTo>
                <a:lnTo>
                  <a:pt x="633047" y="2079883"/>
                </a:lnTo>
                <a:lnTo>
                  <a:pt x="630677" y="2080412"/>
                </a:lnTo>
                <a:cubicBezTo>
                  <a:pt x="627238" y="2080734"/>
                  <a:pt x="625109" y="2080311"/>
                  <a:pt x="625289" y="2078876"/>
                </a:cubicBezTo>
                <a:cubicBezTo>
                  <a:pt x="625424" y="2077798"/>
                  <a:pt x="627279" y="2075702"/>
                  <a:pt x="630195" y="2072951"/>
                </a:cubicBezTo>
                <a:lnTo>
                  <a:pt x="630719" y="2072492"/>
                </a:lnTo>
                <a:lnTo>
                  <a:pt x="628165" y="2065084"/>
                </a:lnTo>
                <a:lnTo>
                  <a:pt x="625698" y="2057487"/>
                </a:lnTo>
                <a:lnTo>
                  <a:pt x="612553" y="2053894"/>
                </a:lnTo>
                <a:lnTo>
                  <a:pt x="614174" y="2068106"/>
                </a:lnTo>
                <a:cubicBezTo>
                  <a:pt x="611915" y="2074549"/>
                  <a:pt x="607246" y="2078825"/>
                  <a:pt x="602198" y="2076934"/>
                </a:cubicBezTo>
                <a:cubicBezTo>
                  <a:pt x="599675" y="2075989"/>
                  <a:pt x="596282" y="2073602"/>
                  <a:pt x="592347" y="2070201"/>
                </a:cubicBezTo>
                <a:lnTo>
                  <a:pt x="591453" y="2069324"/>
                </a:lnTo>
                <a:lnTo>
                  <a:pt x="587718" y="2073114"/>
                </a:lnTo>
                <a:lnTo>
                  <a:pt x="585518" y="2076586"/>
                </a:lnTo>
                <a:lnTo>
                  <a:pt x="581968" y="2078945"/>
                </a:lnTo>
                <a:close/>
                <a:moveTo>
                  <a:pt x="752150" y="1528983"/>
                </a:moveTo>
                <a:lnTo>
                  <a:pt x="751918" y="1529796"/>
                </a:lnTo>
                <a:lnTo>
                  <a:pt x="750927" y="1533053"/>
                </a:lnTo>
                <a:lnTo>
                  <a:pt x="754629" y="1532862"/>
                </a:lnTo>
                <a:lnTo>
                  <a:pt x="759715" y="1528414"/>
                </a:lnTo>
                <a:close/>
                <a:moveTo>
                  <a:pt x="731489" y="1593975"/>
                </a:moveTo>
                <a:lnTo>
                  <a:pt x="731759" y="1594021"/>
                </a:lnTo>
                <a:lnTo>
                  <a:pt x="731880" y="1593943"/>
                </a:lnTo>
                <a:close/>
                <a:moveTo>
                  <a:pt x="593324" y="2030755"/>
                </a:moveTo>
                <a:lnTo>
                  <a:pt x="599975" y="2035285"/>
                </a:lnTo>
                <a:lnTo>
                  <a:pt x="600917" y="2036168"/>
                </a:lnTo>
                <a:lnTo>
                  <a:pt x="607149" y="2038840"/>
                </a:lnTo>
                <a:lnTo>
                  <a:pt x="607383" y="2038578"/>
                </a:lnTo>
                <a:lnTo>
                  <a:pt x="594113" y="2029113"/>
                </a:lnTo>
                <a:close/>
                <a:moveTo>
                  <a:pt x="368995" y="2740699"/>
                </a:moveTo>
                <a:lnTo>
                  <a:pt x="371265" y="2755690"/>
                </a:lnTo>
                <a:lnTo>
                  <a:pt x="372519" y="2766425"/>
                </a:lnTo>
                <a:lnTo>
                  <a:pt x="380597" y="2757427"/>
                </a:lnTo>
                <a:lnTo>
                  <a:pt x="376560" y="2745005"/>
                </a:lnTo>
                <a:lnTo>
                  <a:pt x="375960" y="2742995"/>
                </a:lnTo>
                <a:close/>
                <a:moveTo>
                  <a:pt x="791705" y="1396895"/>
                </a:moveTo>
                <a:lnTo>
                  <a:pt x="790809" y="1404162"/>
                </a:lnTo>
                <a:cubicBezTo>
                  <a:pt x="788588" y="1419002"/>
                  <a:pt x="779831" y="1436019"/>
                  <a:pt x="777119" y="1450571"/>
                </a:cubicBezTo>
                <a:lnTo>
                  <a:pt x="776981" y="1458746"/>
                </a:lnTo>
                <a:lnTo>
                  <a:pt x="784417" y="1450168"/>
                </a:lnTo>
                <a:lnTo>
                  <a:pt x="791276" y="1442529"/>
                </a:lnTo>
                <a:lnTo>
                  <a:pt x="790852" y="1414554"/>
                </a:lnTo>
                <a:close/>
                <a:moveTo>
                  <a:pt x="571894" y="2093006"/>
                </a:moveTo>
                <a:lnTo>
                  <a:pt x="574686" y="2098036"/>
                </a:lnTo>
                <a:lnTo>
                  <a:pt x="595624" y="2097415"/>
                </a:lnTo>
                <a:lnTo>
                  <a:pt x="607618" y="2092277"/>
                </a:lnTo>
                <a:lnTo>
                  <a:pt x="583113" y="2093310"/>
                </a:lnTo>
                <a:close/>
                <a:moveTo>
                  <a:pt x="682671" y="1740302"/>
                </a:moveTo>
                <a:lnTo>
                  <a:pt x="686227" y="1742860"/>
                </a:lnTo>
                <a:lnTo>
                  <a:pt x="686071" y="1741306"/>
                </a:lnTo>
                <a:lnTo>
                  <a:pt x="685565" y="1738627"/>
                </a:lnTo>
                <a:close/>
                <a:moveTo>
                  <a:pt x="760376" y="1491922"/>
                </a:moveTo>
                <a:lnTo>
                  <a:pt x="758578" y="1506483"/>
                </a:lnTo>
                <a:lnTo>
                  <a:pt x="753322" y="1524880"/>
                </a:lnTo>
                <a:lnTo>
                  <a:pt x="763495" y="1525090"/>
                </a:lnTo>
                <a:lnTo>
                  <a:pt x="786741" y="1504588"/>
                </a:lnTo>
                <a:lnTo>
                  <a:pt x="791858" y="1496879"/>
                </a:lnTo>
                <a:lnTo>
                  <a:pt x="790860" y="1496166"/>
                </a:lnTo>
                <a:lnTo>
                  <a:pt x="786780" y="1491488"/>
                </a:lnTo>
                <a:lnTo>
                  <a:pt x="785086" y="1490820"/>
                </a:lnTo>
                <a:cubicBezTo>
                  <a:pt x="780216" y="1490514"/>
                  <a:pt x="773778" y="1490863"/>
                  <a:pt x="767136" y="1491378"/>
                </a:cubicBezTo>
                <a:close/>
                <a:moveTo>
                  <a:pt x="275171" y="3030098"/>
                </a:moveTo>
                <a:lnTo>
                  <a:pt x="275811" y="3038225"/>
                </a:lnTo>
                <a:lnTo>
                  <a:pt x="276273" y="3039427"/>
                </a:lnTo>
                <a:lnTo>
                  <a:pt x="276763" y="3039370"/>
                </a:lnTo>
                <a:lnTo>
                  <a:pt x="279245" y="3026024"/>
                </a:lnTo>
                <a:close/>
                <a:moveTo>
                  <a:pt x="640323" y="1870876"/>
                </a:moveTo>
                <a:lnTo>
                  <a:pt x="642161" y="1877959"/>
                </a:lnTo>
                <a:lnTo>
                  <a:pt x="642293" y="1877982"/>
                </a:lnTo>
                <a:lnTo>
                  <a:pt x="642685" y="1878254"/>
                </a:lnTo>
                <a:lnTo>
                  <a:pt x="646084" y="1874126"/>
                </a:lnTo>
                <a:lnTo>
                  <a:pt x="648596" y="1871158"/>
                </a:lnTo>
                <a:close/>
                <a:moveTo>
                  <a:pt x="444066" y="2493780"/>
                </a:moveTo>
                <a:lnTo>
                  <a:pt x="448980" y="2497388"/>
                </a:lnTo>
                <a:lnTo>
                  <a:pt x="459375" y="2486139"/>
                </a:lnTo>
                <a:lnTo>
                  <a:pt x="463124" y="2482896"/>
                </a:lnTo>
                <a:lnTo>
                  <a:pt x="453092" y="2480982"/>
                </a:lnTo>
                <a:lnTo>
                  <a:pt x="446990" y="2485122"/>
                </a:lnTo>
                <a:close/>
                <a:moveTo>
                  <a:pt x="656661" y="1818856"/>
                </a:moveTo>
                <a:lnTo>
                  <a:pt x="666899" y="1826293"/>
                </a:lnTo>
                <a:lnTo>
                  <a:pt x="670606" y="1829064"/>
                </a:lnTo>
                <a:lnTo>
                  <a:pt x="671935" y="1821928"/>
                </a:lnTo>
                <a:lnTo>
                  <a:pt x="672087" y="1818667"/>
                </a:lnTo>
                <a:lnTo>
                  <a:pt x="669625" y="1812209"/>
                </a:lnTo>
                <a:close/>
                <a:moveTo>
                  <a:pt x="409118" y="2604475"/>
                </a:moveTo>
                <a:lnTo>
                  <a:pt x="410624" y="2610325"/>
                </a:lnTo>
                <a:lnTo>
                  <a:pt x="416617" y="2606831"/>
                </a:lnTo>
                <a:lnTo>
                  <a:pt x="416765" y="2605033"/>
                </a:lnTo>
                <a:close/>
                <a:moveTo>
                  <a:pt x="335995" y="2835744"/>
                </a:moveTo>
                <a:lnTo>
                  <a:pt x="335622" y="2843336"/>
                </a:lnTo>
                <a:lnTo>
                  <a:pt x="335373" y="2846042"/>
                </a:lnTo>
                <a:lnTo>
                  <a:pt x="345059" y="2840125"/>
                </a:lnTo>
                <a:lnTo>
                  <a:pt x="348146" y="2835520"/>
                </a:lnTo>
                <a:lnTo>
                  <a:pt x="347782" y="2835377"/>
                </a:lnTo>
                <a:close/>
                <a:moveTo>
                  <a:pt x="654936" y="1822604"/>
                </a:moveTo>
                <a:lnTo>
                  <a:pt x="656255" y="1833294"/>
                </a:lnTo>
                <a:lnTo>
                  <a:pt x="659060" y="1834023"/>
                </a:lnTo>
                <a:lnTo>
                  <a:pt x="669285" y="1836168"/>
                </a:lnTo>
                <a:lnTo>
                  <a:pt x="670133" y="1831609"/>
                </a:lnTo>
                <a:lnTo>
                  <a:pt x="658258" y="1824622"/>
                </a:lnTo>
                <a:close/>
                <a:moveTo>
                  <a:pt x="253497" y="3096801"/>
                </a:moveTo>
                <a:lnTo>
                  <a:pt x="253635" y="3097340"/>
                </a:lnTo>
                <a:lnTo>
                  <a:pt x="256711" y="3096471"/>
                </a:lnTo>
                <a:lnTo>
                  <a:pt x="256577" y="3095290"/>
                </a:lnTo>
                <a:close/>
                <a:moveTo>
                  <a:pt x="521575" y="2242297"/>
                </a:moveTo>
                <a:lnTo>
                  <a:pt x="521692" y="2242786"/>
                </a:lnTo>
                <a:lnTo>
                  <a:pt x="522168" y="2243131"/>
                </a:lnTo>
                <a:close/>
                <a:moveTo>
                  <a:pt x="363052" y="2738574"/>
                </a:moveTo>
                <a:lnTo>
                  <a:pt x="365249" y="2757364"/>
                </a:lnTo>
                <a:lnTo>
                  <a:pt x="365354" y="2755182"/>
                </a:lnTo>
                <a:lnTo>
                  <a:pt x="366982" y="2740035"/>
                </a:lnTo>
                <a:lnTo>
                  <a:pt x="364251" y="2739134"/>
                </a:lnTo>
                <a:close/>
                <a:moveTo>
                  <a:pt x="708024" y="1642981"/>
                </a:moveTo>
                <a:lnTo>
                  <a:pt x="715029" y="1639930"/>
                </a:lnTo>
                <a:lnTo>
                  <a:pt x="712332" y="1637699"/>
                </a:lnTo>
                <a:close/>
                <a:moveTo>
                  <a:pt x="700988" y="1664222"/>
                </a:moveTo>
                <a:lnTo>
                  <a:pt x="702226" y="1669343"/>
                </a:lnTo>
                <a:lnTo>
                  <a:pt x="702350" y="1669433"/>
                </a:lnTo>
                <a:lnTo>
                  <a:pt x="712883" y="1666906"/>
                </a:lnTo>
                <a:lnTo>
                  <a:pt x="717223" y="1665341"/>
                </a:lnTo>
                <a:close/>
                <a:moveTo>
                  <a:pt x="737035" y="1548683"/>
                </a:moveTo>
                <a:lnTo>
                  <a:pt x="738261" y="1558226"/>
                </a:lnTo>
                <a:lnTo>
                  <a:pt x="738745" y="1547811"/>
                </a:lnTo>
                <a:close/>
                <a:moveTo>
                  <a:pt x="549791" y="2141374"/>
                </a:moveTo>
                <a:lnTo>
                  <a:pt x="549484" y="2145018"/>
                </a:lnTo>
                <a:lnTo>
                  <a:pt x="552757" y="2143838"/>
                </a:lnTo>
                <a:lnTo>
                  <a:pt x="551269" y="2142597"/>
                </a:lnTo>
                <a:close/>
                <a:moveTo>
                  <a:pt x="555638" y="2122562"/>
                </a:moveTo>
                <a:lnTo>
                  <a:pt x="556937" y="2123981"/>
                </a:lnTo>
                <a:cubicBezTo>
                  <a:pt x="559896" y="2128223"/>
                  <a:pt x="562748" y="2133192"/>
                  <a:pt x="565073" y="2137937"/>
                </a:cubicBezTo>
                <a:lnTo>
                  <a:pt x="565317" y="2138555"/>
                </a:lnTo>
                <a:lnTo>
                  <a:pt x="567127" y="2137780"/>
                </a:lnTo>
                <a:lnTo>
                  <a:pt x="568613" y="2136469"/>
                </a:lnTo>
                <a:lnTo>
                  <a:pt x="557699" y="2121513"/>
                </a:lnTo>
                <a:close/>
                <a:moveTo>
                  <a:pt x="562960" y="2098193"/>
                </a:moveTo>
                <a:lnTo>
                  <a:pt x="567179" y="2098235"/>
                </a:lnTo>
                <a:lnTo>
                  <a:pt x="565985" y="2095137"/>
                </a:lnTo>
                <a:close/>
                <a:moveTo>
                  <a:pt x="474314" y="2377551"/>
                </a:moveTo>
                <a:lnTo>
                  <a:pt x="475737" y="2390276"/>
                </a:lnTo>
                <a:lnTo>
                  <a:pt x="485483" y="2391982"/>
                </a:lnTo>
                <a:cubicBezTo>
                  <a:pt x="489795" y="2393776"/>
                  <a:pt x="494215" y="2396756"/>
                  <a:pt x="498865" y="2401319"/>
                </a:cubicBezTo>
                <a:lnTo>
                  <a:pt x="501162" y="2404378"/>
                </a:lnTo>
                <a:lnTo>
                  <a:pt x="501842" y="2404186"/>
                </a:lnTo>
                <a:lnTo>
                  <a:pt x="509023" y="2397467"/>
                </a:lnTo>
                <a:lnTo>
                  <a:pt x="510453" y="2396419"/>
                </a:lnTo>
                <a:lnTo>
                  <a:pt x="503887" y="2371704"/>
                </a:lnTo>
                <a:lnTo>
                  <a:pt x="500591" y="2356854"/>
                </a:lnTo>
                <a:lnTo>
                  <a:pt x="479315" y="2372478"/>
                </a:lnTo>
                <a:close/>
                <a:moveTo>
                  <a:pt x="930271" y="927691"/>
                </a:moveTo>
                <a:lnTo>
                  <a:pt x="936328" y="949808"/>
                </a:lnTo>
                <a:lnTo>
                  <a:pt x="938808" y="975326"/>
                </a:lnTo>
                <a:lnTo>
                  <a:pt x="945511" y="982583"/>
                </a:lnTo>
                <a:lnTo>
                  <a:pt x="954171" y="983310"/>
                </a:lnTo>
                <a:lnTo>
                  <a:pt x="953343" y="981360"/>
                </a:lnTo>
                <a:lnTo>
                  <a:pt x="956512" y="983507"/>
                </a:lnTo>
                <a:lnTo>
                  <a:pt x="958500" y="983675"/>
                </a:lnTo>
                <a:lnTo>
                  <a:pt x="951807" y="964746"/>
                </a:lnTo>
                <a:lnTo>
                  <a:pt x="941596" y="957665"/>
                </a:lnTo>
                <a:cubicBezTo>
                  <a:pt x="940319" y="956591"/>
                  <a:pt x="941738" y="956754"/>
                  <a:pt x="945077" y="957804"/>
                </a:cubicBezTo>
                <a:lnTo>
                  <a:pt x="949982" y="959590"/>
                </a:lnTo>
                <a:lnTo>
                  <a:pt x="944527" y="944163"/>
                </a:lnTo>
                <a:lnTo>
                  <a:pt x="940639" y="931914"/>
                </a:lnTo>
                <a:close/>
                <a:moveTo>
                  <a:pt x="316052" y="2877485"/>
                </a:moveTo>
                <a:lnTo>
                  <a:pt x="317325" y="2877420"/>
                </a:lnTo>
                <a:lnTo>
                  <a:pt x="320151" y="2874947"/>
                </a:lnTo>
                <a:lnTo>
                  <a:pt x="320167" y="2874895"/>
                </a:lnTo>
                <a:close/>
                <a:moveTo>
                  <a:pt x="941130" y="893023"/>
                </a:moveTo>
                <a:lnTo>
                  <a:pt x="943557" y="903885"/>
                </a:lnTo>
                <a:lnTo>
                  <a:pt x="948458" y="920551"/>
                </a:lnTo>
                <a:lnTo>
                  <a:pt x="960369" y="925884"/>
                </a:lnTo>
                <a:cubicBezTo>
                  <a:pt x="967650" y="928710"/>
                  <a:pt x="976033" y="931483"/>
                  <a:pt x="986249" y="934174"/>
                </a:cubicBezTo>
                <a:lnTo>
                  <a:pt x="994569" y="936316"/>
                </a:lnTo>
                <a:lnTo>
                  <a:pt x="994497" y="928040"/>
                </a:lnTo>
                <a:cubicBezTo>
                  <a:pt x="994906" y="919138"/>
                  <a:pt x="995455" y="911486"/>
                  <a:pt x="995987" y="905660"/>
                </a:cubicBezTo>
                <a:lnTo>
                  <a:pt x="997000" y="897232"/>
                </a:lnTo>
                <a:lnTo>
                  <a:pt x="996218" y="894539"/>
                </a:lnTo>
                <a:lnTo>
                  <a:pt x="988622" y="893506"/>
                </a:lnTo>
                <a:cubicBezTo>
                  <a:pt x="975198" y="891888"/>
                  <a:pt x="961670" y="890715"/>
                  <a:pt x="950040" y="890993"/>
                </a:cubicBezTo>
                <a:close/>
                <a:moveTo>
                  <a:pt x="604784" y="1959894"/>
                </a:moveTo>
                <a:lnTo>
                  <a:pt x="615389" y="1968223"/>
                </a:lnTo>
                <a:lnTo>
                  <a:pt x="615233" y="1957876"/>
                </a:lnTo>
                <a:lnTo>
                  <a:pt x="605624" y="1959042"/>
                </a:lnTo>
                <a:close/>
                <a:moveTo>
                  <a:pt x="237772" y="3124647"/>
                </a:moveTo>
                <a:lnTo>
                  <a:pt x="245382" y="3130411"/>
                </a:lnTo>
                <a:lnTo>
                  <a:pt x="252184" y="3134211"/>
                </a:lnTo>
                <a:lnTo>
                  <a:pt x="256024" y="3130204"/>
                </a:lnTo>
                <a:lnTo>
                  <a:pt x="250736" y="3113938"/>
                </a:lnTo>
                <a:lnTo>
                  <a:pt x="245488" y="3116715"/>
                </a:lnTo>
                <a:close/>
                <a:moveTo>
                  <a:pt x="572834" y="2060854"/>
                </a:moveTo>
                <a:lnTo>
                  <a:pt x="572343" y="2062467"/>
                </a:lnTo>
                <a:lnTo>
                  <a:pt x="578710" y="2057778"/>
                </a:lnTo>
                <a:cubicBezTo>
                  <a:pt x="580574" y="2056633"/>
                  <a:pt x="579092" y="2059216"/>
                  <a:pt x="575537" y="2064093"/>
                </a:cubicBezTo>
                <a:lnTo>
                  <a:pt x="574303" y="2065675"/>
                </a:lnTo>
                <a:lnTo>
                  <a:pt x="585221" y="2063267"/>
                </a:lnTo>
                <a:lnTo>
                  <a:pt x="585244" y="2063241"/>
                </a:lnTo>
                <a:lnTo>
                  <a:pt x="579248" y="2057367"/>
                </a:lnTo>
                <a:lnTo>
                  <a:pt x="578843" y="2056882"/>
                </a:lnTo>
                <a:close/>
                <a:moveTo>
                  <a:pt x="405627" y="2590998"/>
                </a:moveTo>
                <a:lnTo>
                  <a:pt x="406612" y="2594794"/>
                </a:lnTo>
                <a:lnTo>
                  <a:pt x="412094" y="2594885"/>
                </a:lnTo>
                <a:lnTo>
                  <a:pt x="417559" y="2595355"/>
                </a:lnTo>
                <a:lnTo>
                  <a:pt x="417897" y="2591239"/>
                </a:lnTo>
                <a:lnTo>
                  <a:pt x="414105" y="2590532"/>
                </a:lnTo>
                <a:lnTo>
                  <a:pt x="408274" y="2588968"/>
                </a:lnTo>
                <a:close/>
                <a:moveTo>
                  <a:pt x="394092" y="2626342"/>
                </a:moveTo>
                <a:lnTo>
                  <a:pt x="394849" y="2631726"/>
                </a:lnTo>
                <a:lnTo>
                  <a:pt x="395972" y="2641543"/>
                </a:lnTo>
                <a:lnTo>
                  <a:pt x="399105" y="2638431"/>
                </a:lnTo>
                <a:lnTo>
                  <a:pt x="396376" y="2631267"/>
                </a:lnTo>
                <a:close/>
                <a:moveTo>
                  <a:pt x="361834" y="2728162"/>
                </a:moveTo>
                <a:lnTo>
                  <a:pt x="361981" y="2729424"/>
                </a:lnTo>
                <a:lnTo>
                  <a:pt x="362726" y="2729794"/>
                </a:lnTo>
                <a:lnTo>
                  <a:pt x="373571" y="2735010"/>
                </a:lnTo>
                <a:lnTo>
                  <a:pt x="370285" y="2724016"/>
                </a:lnTo>
                <a:close/>
                <a:moveTo>
                  <a:pt x="699156" y="1656644"/>
                </a:moveTo>
                <a:lnTo>
                  <a:pt x="699165" y="1656685"/>
                </a:lnTo>
                <a:lnTo>
                  <a:pt x="721299" y="1657052"/>
                </a:lnTo>
                <a:lnTo>
                  <a:pt x="721731" y="1655679"/>
                </a:lnTo>
                <a:lnTo>
                  <a:pt x="724183" y="1647503"/>
                </a:lnTo>
                <a:lnTo>
                  <a:pt x="722347" y="1645984"/>
                </a:lnTo>
                <a:lnTo>
                  <a:pt x="720512" y="1646394"/>
                </a:lnTo>
                <a:close/>
                <a:moveTo>
                  <a:pt x="738762" y="1529988"/>
                </a:moveTo>
                <a:lnTo>
                  <a:pt x="740203" y="1531008"/>
                </a:lnTo>
                <a:lnTo>
                  <a:pt x="740450" y="1529861"/>
                </a:lnTo>
                <a:close/>
                <a:moveTo>
                  <a:pt x="583374" y="2021149"/>
                </a:moveTo>
                <a:lnTo>
                  <a:pt x="583052" y="2023756"/>
                </a:lnTo>
                <a:lnTo>
                  <a:pt x="583945" y="2024364"/>
                </a:lnTo>
                <a:lnTo>
                  <a:pt x="585073" y="2022664"/>
                </a:lnTo>
                <a:lnTo>
                  <a:pt x="584075" y="2021952"/>
                </a:lnTo>
                <a:close/>
                <a:moveTo>
                  <a:pt x="546353" y="2138531"/>
                </a:moveTo>
                <a:lnTo>
                  <a:pt x="546255" y="2138876"/>
                </a:lnTo>
                <a:lnTo>
                  <a:pt x="546392" y="2138562"/>
                </a:lnTo>
                <a:close/>
                <a:moveTo>
                  <a:pt x="232949" y="3132082"/>
                </a:moveTo>
                <a:lnTo>
                  <a:pt x="239600" y="3136613"/>
                </a:lnTo>
                <a:lnTo>
                  <a:pt x="240542" y="3137495"/>
                </a:lnTo>
                <a:lnTo>
                  <a:pt x="246774" y="3140166"/>
                </a:lnTo>
                <a:lnTo>
                  <a:pt x="247007" y="3139905"/>
                </a:lnTo>
                <a:lnTo>
                  <a:pt x="233737" y="3130440"/>
                </a:lnTo>
                <a:close/>
                <a:moveTo>
                  <a:pt x="735456" y="1535352"/>
                </a:moveTo>
                <a:lnTo>
                  <a:pt x="735523" y="1536912"/>
                </a:lnTo>
                <a:lnTo>
                  <a:pt x="735870" y="1539616"/>
                </a:lnTo>
                <a:lnTo>
                  <a:pt x="738857" y="1538114"/>
                </a:lnTo>
                <a:close/>
                <a:moveTo>
                  <a:pt x="398089" y="2603670"/>
                </a:moveTo>
                <a:lnTo>
                  <a:pt x="405302" y="2616183"/>
                </a:lnTo>
                <a:lnTo>
                  <a:pt x="405956" y="2615273"/>
                </a:lnTo>
                <a:lnTo>
                  <a:pt x="402284" y="2603976"/>
                </a:lnTo>
                <a:close/>
                <a:moveTo>
                  <a:pt x="458394" y="2412178"/>
                </a:moveTo>
                <a:lnTo>
                  <a:pt x="461711" y="2412080"/>
                </a:lnTo>
                <a:lnTo>
                  <a:pt x="461549" y="2410632"/>
                </a:lnTo>
                <a:close/>
                <a:moveTo>
                  <a:pt x="673220" y="1729502"/>
                </a:moveTo>
                <a:lnTo>
                  <a:pt x="672261" y="1732830"/>
                </a:lnTo>
                <a:lnTo>
                  <a:pt x="676622" y="1735954"/>
                </a:lnTo>
                <a:lnTo>
                  <a:pt x="677428" y="1736532"/>
                </a:lnTo>
                <a:lnTo>
                  <a:pt x="682592" y="1732494"/>
                </a:lnTo>
                <a:lnTo>
                  <a:pt x="680022" y="1730327"/>
                </a:lnTo>
                <a:close/>
                <a:moveTo>
                  <a:pt x="354402" y="2741451"/>
                </a:moveTo>
                <a:lnTo>
                  <a:pt x="353504" y="2748719"/>
                </a:lnTo>
                <a:lnTo>
                  <a:pt x="348203" y="2767280"/>
                </a:lnTo>
                <a:lnTo>
                  <a:pt x="351508" y="2773663"/>
                </a:lnTo>
                <a:lnTo>
                  <a:pt x="347252" y="2770607"/>
                </a:lnTo>
                <a:lnTo>
                  <a:pt x="346845" y="2772032"/>
                </a:lnTo>
                <a:lnTo>
                  <a:pt x="345000" y="2778093"/>
                </a:lnTo>
                <a:lnTo>
                  <a:pt x="345236" y="2782002"/>
                </a:lnTo>
                <a:lnTo>
                  <a:pt x="353819" y="2777032"/>
                </a:lnTo>
                <a:lnTo>
                  <a:pt x="353547" y="2759110"/>
                </a:lnTo>
                <a:close/>
                <a:moveTo>
                  <a:pt x="911724" y="971898"/>
                </a:moveTo>
                <a:lnTo>
                  <a:pt x="912319" y="981399"/>
                </a:lnTo>
                <a:lnTo>
                  <a:pt x="916668" y="981540"/>
                </a:lnTo>
                <a:lnTo>
                  <a:pt x="913514" y="973530"/>
                </a:lnTo>
                <a:lnTo>
                  <a:pt x="912469" y="972631"/>
                </a:lnTo>
                <a:close/>
                <a:moveTo>
                  <a:pt x="280582" y="2974647"/>
                </a:moveTo>
                <a:lnTo>
                  <a:pt x="281785" y="2979286"/>
                </a:lnTo>
                <a:lnTo>
                  <a:pt x="281918" y="2979308"/>
                </a:lnTo>
                <a:lnTo>
                  <a:pt x="282310" y="2979581"/>
                </a:lnTo>
                <a:lnTo>
                  <a:pt x="285708" y="2975453"/>
                </a:lnTo>
                <a:lnTo>
                  <a:pt x="288222" y="2972486"/>
                </a:lnTo>
                <a:lnTo>
                  <a:pt x="286617" y="2972431"/>
                </a:lnTo>
                <a:close/>
                <a:moveTo>
                  <a:pt x="685376" y="1688017"/>
                </a:moveTo>
                <a:lnTo>
                  <a:pt x="686166" y="1689071"/>
                </a:lnTo>
                <a:lnTo>
                  <a:pt x="692327" y="1686387"/>
                </a:lnTo>
                <a:lnTo>
                  <a:pt x="692107" y="1686160"/>
                </a:lnTo>
                <a:close/>
                <a:moveTo>
                  <a:pt x="323071" y="2836479"/>
                </a:moveTo>
                <a:lnTo>
                  <a:pt x="321274" y="2851040"/>
                </a:lnTo>
                <a:lnTo>
                  <a:pt x="318788" y="2859744"/>
                </a:lnTo>
                <a:lnTo>
                  <a:pt x="326349" y="2853201"/>
                </a:lnTo>
                <a:lnTo>
                  <a:pt x="329217" y="2843139"/>
                </a:lnTo>
                <a:lnTo>
                  <a:pt x="331585" y="2835881"/>
                </a:lnTo>
                <a:lnTo>
                  <a:pt x="329832" y="2835935"/>
                </a:lnTo>
                <a:close/>
                <a:moveTo>
                  <a:pt x="525101" y="2194675"/>
                </a:moveTo>
                <a:lnTo>
                  <a:pt x="526846" y="2195197"/>
                </a:lnTo>
                <a:lnTo>
                  <a:pt x="530282" y="2187920"/>
                </a:lnTo>
                <a:lnTo>
                  <a:pt x="531006" y="2186851"/>
                </a:lnTo>
                <a:lnTo>
                  <a:pt x="532670" y="2180278"/>
                </a:lnTo>
                <a:lnTo>
                  <a:pt x="532376" y="2180088"/>
                </a:lnTo>
                <a:close/>
                <a:moveTo>
                  <a:pt x="549821" y="2115230"/>
                </a:moveTo>
                <a:lnTo>
                  <a:pt x="549729" y="2116102"/>
                </a:lnTo>
                <a:lnTo>
                  <a:pt x="550518" y="2116963"/>
                </a:lnTo>
                <a:lnTo>
                  <a:pt x="552084" y="2116282"/>
                </a:lnTo>
                <a:lnTo>
                  <a:pt x="550564" y="2115170"/>
                </a:lnTo>
                <a:close/>
                <a:moveTo>
                  <a:pt x="661513" y="1759227"/>
                </a:moveTo>
                <a:lnTo>
                  <a:pt x="667558" y="1769712"/>
                </a:lnTo>
                <a:lnTo>
                  <a:pt x="673346" y="1763448"/>
                </a:lnTo>
                <a:lnTo>
                  <a:pt x="686724" y="1751874"/>
                </a:lnTo>
                <a:lnTo>
                  <a:pt x="687032" y="1750796"/>
                </a:lnTo>
                <a:lnTo>
                  <a:pt x="687029" y="1750768"/>
                </a:lnTo>
                <a:lnTo>
                  <a:pt x="676225" y="1744034"/>
                </a:lnTo>
                <a:lnTo>
                  <a:pt x="673148" y="1745815"/>
                </a:lnTo>
                <a:lnTo>
                  <a:pt x="667914" y="1746396"/>
                </a:lnTo>
                <a:close/>
                <a:moveTo>
                  <a:pt x="402851" y="2580295"/>
                </a:moveTo>
                <a:lnTo>
                  <a:pt x="403290" y="2581986"/>
                </a:lnTo>
                <a:lnTo>
                  <a:pt x="403861" y="2582261"/>
                </a:lnTo>
                <a:lnTo>
                  <a:pt x="407217" y="2583933"/>
                </a:lnTo>
                <a:lnTo>
                  <a:pt x="418892" y="2579094"/>
                </a:lnTo>
                <a:cubicBezTo>
                  <a:pt x="420985" y="2578456"/>
                  <a:pt x="418900" y="2580581"/>
                  <a:pt x="414229" y="2584402"/>
                </a:cubicBezTo>
                <a:lnTo>
                  <a:pt x="411837" y="2586237"/>
                </a:lnTo>
                <a:lnTo>
                  <a:pt x="418020" y="2589319"/>
                </a:lnTo>
                <a:lnTo>
                  <a:pt x="418054" y="2589341"/>
                </a:lnTo>
                <a:lnTo>
                  <a:pt x="419002" y="2577791"/>
                </a:lnTo>
                <a:lnTo>
                  <a:pt x="419615" y="2572481"/>
                </a:lnTo>
                <a:lnTo>
                  <a:pt x="414857" y="2575626"/>
                </a:lnTo>
                <a:close/>
                <a:moveTo>
                  <a:pt x="210154" y="3191874"/>
                </a:moveTo>
                <a:lnTo>
                  <a:pt x="214310" y="3199362"/>
                </a:lnTo>
                <a:lnTo>
                  <a:pt x="238133" y="3198656"/>
                </a:lnTo>
                <a:cubicBezTo>
                  <a:pt x="248682" y="3196417"/>
                  <a:pt x="259946" y="3193482"/>
                  <a:pt x="271121" y="3189333"/>
                </a:cubicBezTo>
                <a:lnTo>
                  <a:pt x="274386" y="3187659"/>
                </a:lnTo>
                <a:lnTo>
                  <a:pt x="272672" y="3181210"/>
                </a:lnTo>
                <a:lnTo>
                  <a:pt x="270302" y="3181739"/>
                </a:lnTo>
                <a:cubicBezTo>
                  <a:pt x="266864" y="3182062"/>
                  <a:pt x="264733" y="3181639"/>
                  <a:pt x="264913" y="3180203"/>
                </a:cubicBezTo>
                <a:cubicBezTo>
                  <a:pt x="265048" y="3179126"/>
                  <a:pt x="266904" y="3177029"/>
                  <a:pt x="269818" y="3174278"/>
                </a:cubicBezTo>
                <a:lnTo>
                  <a:pt x="270343" y="3173820"/>
                </a:lnTo>
                <a:lnTo>
                  <a:pt x="267790" y="3166411"/>
                </a:lnTo>
                <a:lnTo>
                  <a:pt x="265322" y="3158815"/>
                </a:lnTo>
                <a:lnTo>
                  <a:pt x="252177" y="3155221"/>
                </a:lnTo>
                <a:lnTo>
                  <a:pt x="253798" y="3169433"/>
                </a:lnTo>
                <a:cubicBezTo>
                  <a:pt x="251540" y="3175877"/>
                  <a:pt x="246870" y="3180154"/>
                  <a:pt x="241822" y="3178261"/>
                </a:cubicBezTo>
                <a:cubicBezTo>
                  <a:pt x="239298" y="3177315"/>
                  <a:pt x="235906" y="3174929"/>
                  <a:pt x="231973" y="3171528"/>
                </a:cubicBezTo>
                <a:lnTo>
                  <a:pt x="231079" y="3170651"/>
                </a:lnTo>
                <a:lnTo>
                  <a:pt x="210851" y="3191168"/>
                </a:lnTo>
                <a:close/>
                <a:moveTo>
                  <a:pt x="504489" y="2257120"/>
                </a:moveTo>
                <a:lnTo>
                  <a:pt x="505151" y="2262783"/>
                </a:lnTo>
                <a:lnTo>
                  <a:pt x="505798" y="2268559"/>
                </a:lnTo>
                <a:lnTo>
                  <a:pt x="508213" y="2271200"/>
                </a:lnTo>
                <a:cubicBezTo>
                  <a:pt x="511173" y="2275443"/>
                  <a:pt x="514024" y="2280412"/>
                  <a:pt x="516350" y="2285156"/>
                </a:cubicBezTo>
                <a:lnTo>
                  <a:pt x="518289" y="2290063"/>
                </a:lnTo>
                <a:lnTo>
                  <a:pt x="531095" y="2298998"/>
                </a:lnTo>
                <a:lnTo>
                  <a:pt x="531758" y="2299881"/>
                </a:lnTo>
                <a:lnTo>
                  <a:pt x="527669" y="2270920"/>
                </a:lnTo>
                <a:lnTo>
                  <a:pt x="526228" y="2250711"/>
                </a:lnTo>
                <a:lnTo>
                  <a:pt x="523125" y="2248827"/>
                </a:lnTo>
                <a:lnTo>
                  <a:pt x="524591" y="2260713"/>
                </a:lnTo>
                <a:cubicBezTo>
                  <a:pt x="523650" y="2264918"/>
                  <a:pt x="520197" y="2265975"/>
                  <a:pt x="516372" y="2264581"/>
                </a:cubicBezTo>
                <a:lnTo>
                  <a:pt x="507158" y="2255022"/>
                </a:lnTo>
                <a:close/>
                <a:moveTo>
                  <a:pt x="417348" y="2530734"/>
                </a:moveTo>
                <a:lnTo>
                  <a:pt x="419858" y="2537139"/>
                </a:lnTo>
                <a:lnTo>
                  <a:pt x="420781" y="2536464"/>
                </a:lnTo>
                <a:lnTo>
                  <a:pt x="423981" y="2534611"/>
                </a:lnTo>
                <a:lnTo>
                  <a:pt x="424229" y="2532471"/>
                </a:lnTo>
                <a:lnTo>
                  <a:pt x="423184" y="2531274"/>
                </a:lnTo>
                <a:lnTo>
                  <a:pt x="421490" y="2530605"/>
                </a:lnTo>
                <a:close/>
                <a:moveTo>
                  <a:pt x="554025" y="2096573"/>
                </a:moveTo>
                <a:lnTo>
                  <a:pt x="554923" y="2097803"/>
                </a:lnTo>
                <a:lnTo>
                  <a:pt x="554968" y="2097806"/>
                </a:lnTo>
                <a:lnTo>
                  <a:pt x="558027" y="2094276"/>
                </a:lnTo>
                <a:close/>
                <a:moveTo>
                  <a:pt x="518913" y="2206525"/>
                </a:moveTo>
                <a:lnTo>
                  <a:pt x="521538" y="2206436"/>
                </a:lnTo>
                <a:lnTo>
                  <a:pt x="521999" y="2205461"/>
                </a:lnTo>
                <a:lnTo>
                  <a:pt x="520143" y="2204612"/>
                </a:lnTo>
                <a:lnTo>
                  <a:pt x="519598" y="2205709"/>
                </a:lnTo>
                <a:close/>
                <a:moveTo>
                  <a:pt x="484078" y="2313070"/>
                </a:moveTo>
                <a:lnTo>
                  <a:pt x="495080" y="2321295"/>
                </a:lnTo>
                <a:lnTo>
                  <a:pt x="495263" y="2321463"/>
                </a:lnTo>
                <a:lnTo>
                  <a:pt x="493779" y="2308311"/>
                </a:lnTo>
                <a:close/>
                <a:moveTo>
                  <a:pt x="636760" y="1827740"/>
                </a:moveTo>
                <a:lnTo>
                  <a:pt x="638742" y="1828563"/>
                </a:lnTo>
                <a:lnTo>
                  <a:pt x="637732" y="1827515"/>
                </a:lnTo>
                <a:lnTo>
                  <a:pt x="637690" y="1827334"/>
                </a:lnTo>
                <a:close/>
                <a:moveTo>
                  <a:pt x="458372" y="2393721"/>
                </a:moveTo>
                <a:lnTo>
                  <a:pt x="460111" y="2393242"/>
                </a:lnTo>
                <a:lnTo>
                  <a:pt x="460091" y="2391977"/>
                </a:lnTo>
                <a:close/>
                <a:moveTo>
                  <a:pt x="202529" y="3199578"/>
                </a:moveTo>
                <a:lnTo>
                  <a:pt x="204086" y="3199663"/>
                </a:lnTo>
                <a:lnTo>
                  <a:pt x="206812" y="3199584"/>
                </a:lnTo>
                <a:lnTo>
                  <a:pt x="205609" y="3196464"/>
                </a:lnTo>
                <a:close/>
                <a:moveTo>
                  <a:pt x="299523" y="2891614"/>
                </a:moveTo>
                <a:lnTo>
                  <a:pt x="299604" y="2892248"/>
                </a:lnTo>
                <a:lnTo>
                  <a:pt x="300870" y="2891543"/>
                </a:lnTo>
                <a:lnTo>
                  <a:pt x="300610" y="2890861"/>
                </a:lnTo>
                <a:close/>
                <a:moveTo>
                  <a:pt x="587389" y="1977540"/>
                </a:moveTo>
                <a:lnTo>
                  <a:pt x="587034" y="1984806"/>
                </a:lnTo>
                <a:lnTo>
                  <a:pt x="591153" y="1986856"/>
                </a:lnTo>
                <a:lnTo>
                  <a:pt x="601322" y="1980644"/>
                </a:lnTo>
                <a:lnTo>
                  <a:pt x="597680" y="1968463"/>
                </a:lnTo>
                <a:lnTo>
                  <a:pt x="596938" y="1967853"/>
                </a:lnTo>
                <a:close/>
                <a:moveTo>
                  <a:pt x="733402" y="1512726"/>
                </a:moveTo>
                <a:lnTo>
                  <a:pt x="734866" y="1521382"/>
                </a:lnTo>
                <a:lnTo>
                  <a:pt x="735005" y="1524665"/>
                </a:lnTo>
                <a:lnTo>
                  <a:pt x="741551" y="1524731"/>
                </a:lnTo>
                <a:lnTo>
                  <a:pt x="746995" y="1499364"/>
                </a:lnTo>
                <a:lnTo>
                  <a:pt x="742207" y="1504153"/>
                </a:lnTo>
                <a:close/>
                <a:moveTo>
                  <a:pt x="647423" y="1784248"/>
                </a:moveTo>
                <a:lnTo>
                  <a:pt x="647029" y="1786026"/>
                </a:lnTo>
                <a:lnTo>
                  <a:pt x="647802" y="1790095"/>
                </a:lnTo>
                <a:lnTo>
                  <a:pt x="656141" y="1785206"/>
                </a:lnTo>
                <a:lnTo>
                  <a:pt x="657521" y="1781721"/>
                </a:lnTo>
                <a:lnTo>
                  <a:pt x="657059" y="1780725"/>
                </a:lnTo>
                <a:lnTo>
                  <a:pt x="651955" y="1778389"/>
                </a:lnTo>
                <a:lnTo>
                  <a:pt x="651408" y="1779484"/>
                </a:lnTo>
                <a:close/>
                <a:moveTo>
                  <a:pt x="610727" y="1900376"/>
                </a:moveTo>
                <a:lnTo>
                  <a:pt x="612861" y="1902400"/>
                </a:lnTo>
                <a:lnTo>
                  <a:pt x="616453" y="1903052"/>
                </a:lnTo>
                <a:lnTo>
                  <a:pt x="616662" y="1898729"/>
                </a:lnTo>
                <a:lnTo>
                  <a:pt x="616806" y="1897393"/>
                </a:lnTo>
                <a:close/>
                <a:moveTo>
                  <a:pt x="712137" y="1578309"/>
                </a:moveTo>
                <a:lnTo>
                  <a:pt x="713329" y="1577475"/>
                </a:lnTo>
                <a:lnTo>
                  <a:pt x="714968" y="1577362"/>
                </a:lnTo>
                <a:lnTo>
                  <a:pt x="716815" y="1571491"/>
                </a:lnTo>
                <a:lnTo>
                  <a:pt x="716480" y="1571224"/>
                </a:lnTo>
                <a:close/>
                <a:moveTo>
                  <a:pt x="244409" y="3061221"/>
                </a:moveTo>
                <a:lnTo>
                  <a:pt x="255012" y="3069550"/>
                </a:lnTo>
                <a:lnTo>
                  <a:pt x="254857" y="3059204"/>
                </a:lnTo>
                <a:lnTo>
                  <a:pt x="245250" y="3060369"/>
                </a:lnTo>
                <a:close/>
                <a:moveTo>
                  <a:pt x="212458" y="3162181"/>
                </a:moveTo>
                <a:lnTo>
                  <a:pt x="208553" y="3175016"/>
                </a:lnTo>
                <a:lnTo>
                  <a:pt x="208414" y="3183191"/>
                </a:lnTo>
                <a:lnTo>
                  <a:pt x="215850" y="3174612"/>
                </a:lnTo>
                <a:lnTo>
                  <a:pt x="224868" y="3164568"/>
                </a:lnTo>
                <a:lnTo>
                  <a:pt x="218872" y="3158695"/>
                </a:lnTo>
                <a:lnTo>
                  <a:pt x="218467" y="3158209"/>
                </a:lnTo>
                <a:close/>
                <a:moveTo>
                  <a:pt x="366063" y="2674373"/>
                </a:moveTo>
                <a:lnTo>
                  <a:pt x="368023" y="2681972"/>
                </a:lnTo>
                <a:lnTo>
                  <a:pt x="373249" y="2681893"/>
                </a:lnTo>
                <a:cubicBezTo>
                  <a:pt x="379440" y="2684771"/>
                  <a:pt x="383237" y="2689837"/>
                  <a:pt x="380861" y="2694676"/>
                </a:cubicBezTo>
                <a:lnTo>
                  <a:pt x="373781" y="2701495"/>
                </a:lnTo>
                <a:lnTo>
                  <a:pt x="386403" y="2698012"/>
                </a:lnTo>
                <a:lnTo>
                  <a:pt x="385913" y="2665717"/>
                </a:lnTo>
                <a:close/>
                <a:moveTo>
                  <a:pt x="681619" y="1671818"/>
                </a:moveTo>
                <a:lnTo>
                  <a:pt x="683822" y="1671842"/>
                </a:lnTo>
                <a:lnTo>
                  <a:pt x="682461" y="1670896"/>
                </a:lnTo>
                <a:close/>
                <a:moveTo>
                  <a:pt x="630452" y="1832699"/>
                </a:moveTo>
                <a:lnTo>
                  <a:pt x="635489" y="1852236"/>
                </a:lnTo>
                <a:lnTo>
                  <a:pt x="637423" y="1859698"/>
                </a:lnTo>
                <a:lnTo>
                  <a:pt x="646436" y="1853398"/>
                </a:lnTo>
                <a:cubicBezTo>
                  <a:pt x="649391" y="1852636"/>
                  <a:pt x="653372" y="1852475"/>
                  <a:pt x="658010" y="1852594"/>
                </a:cubicBezTo>
                <a:lnTo>
                  <a:pt x="664034" y="1852933"/>
                </a:lnTo>
                <a:lnTo>
                  <a:pt x="667430" y="1849015"/>
                </a:lnTo>
                <a:lnTo>
                  <a:pt x="667982" y="1844229"/>
                </a:lnTo>
                <a:lnTo>
                  <a:pt x="653858" y="1841631"/>
                </a:lnTo>
                <a:close/>
                <a:moveTo>
                  <a:pt x="597709" y="1933035"/>
                </a:moveTo>
                <a:lnTo>
                  <a:pt x="600850" y="1945217"/>
                </a:lnTo>
                <a:lnTo>
                  <a:pt x="606263" y="1944062"/>
                </a:lnTo>
                <a:lnTo>
                  <a:pt x="612936" y="1936626"/>
                </a:lnTo>
                <a:lnTo>
                  <a:pt x="614930" y="1934546"/>
                </a:lnTo>
                <a:lnTo>
                  <a:pt x="614960" y="1933926"/>
                </a:lnTo>
                <a:lnTo>
                  <a:pt x="610858" y="1927301"/>
                </a:lnTo>
                <a:close/>
                <a:moveTo>
                  <a:pt x="222998" y="3122476"/>
                </a:moveTo>
                <a:lnTo>
                  <a:pt x="222677" y="3125084"/>
                </a:lnTo>
                <a:lnTo>
                  <a:pt x="223569" y="3125691"/>
                </a:lnTo>
                <a:lnTo>
                  <a:pt x="224697" y="3123991"/>
                </a:lnTo>
                <a:lnTo>
                  <a:pt x="223698" y="3123280"/>
                </a:lnTo>
                <a:close/>
                <a:moveTo>
                  <a:pt x="502019" y="2235996"/>
                </a:moveTo>
                <a:lnTo>
                  <a:pt x="502592" y="2240893"/>
                </a:lnTo>
                <a:lnTo>
                  <a:pt x="503079" y="2240068"/>
                </a:lnTo>
                <a:lnTo>
                  <a:pt x="502710" y="2236426"/>
                </a:lnTo>
                <a:close/>
                <a:moveTo>
                  <a:pt x="878839" y="1039069"/>
                </a:moveTo>
                <a:lnTo>
                  <a:pt x="882278" y="1050528"/>
                </a:lnTo>
                <a:lnTo>
                  <a:pt x="889191" y="1073424"/>
                </a:lnTo>
                <a:lnTo>
                  <a:pt x="901045" y="1078268"/>
                </a:lnTo>
                <a:lnTo>
                  <a:pt x="907210" y="1070529"/>
                </a:lnTo>
                <a:cubicBezTo>
                  <a:pt x="910848" y="1067602"/>
                  <a:pt x="915581" y="1065149"/>
                  <a:pt x="921814" y="1063252"/>
                </a:cubicBezTo>
                <a:lnTo>
                  <a:pt x="925599" y="1062700"/>
                </a:lnTo>
                <a:lnTo>
                  <a:pt x="925756" y="1062011"/>
                </a:lnTo>
                <a:lnTo>
                  <a:pt x="923297" y="1052490"/>
                </a:lnTo>
                <a:lnTo>
                  <a:pt x="923061" y="1050731"/>
                </a:lnTo>
                <a:lnTo>
                  <a:pt x="898220" y="1044663"/>
                </a:lnTo>
                <a:close/>
                <a:moveTo>
                  <a:pt x="698045" y="1612037"/>
                </a:moveTo>
                <a:lnTo>
                  <a:pt x="701559" y="1612073"/>
                </a:lnTo>
                <a:lnTo>
                  <a:pt x="704032" y="1609070"/>
                </a:lnTo>
                <a:lnTo>
                  <a:pt x="704277" y="1608401"/>
                </a:lnTo>
                <a:lnTo>
                  <a:pt x="700328" y="1606037"/>
                </a:lnTo>
                <a:close/>
                <a:moveTo>
                  <a:pt x="730783" y="1507431"/>
                </a:moveTo>
                <a:lnTo>
                  <a:pt x="732932" y="1509942"/>
                </a:lnTo>
                <a:lnTo>
                  <a:pt x="733052" y="1510649"/>
                </a:lnTo>
                <a:lnTo>
                  <a:pt x="739800" y="1502451"/>
                </a:lnTo>
                <a:lnTo>
                  <a:pt x="736290" y="1504660"/>
                </a:lnTo>
                <a:close/>
                <a:moveTo>
                  <a:pt x="654945" y="1747835"/>
                </a:moveTo>
                <a:lnTo>
                  <a:pt x="657067" y="1751514"/>
                </a:lnTo>
                <a:lnTo>
                  <a:pt x="658569" y="1747432"/>
                </a:lnTo>
                <a:close/>
                <a:moveTo>
                  <a:pt x="415124" y="2507215"/>
                </a:moveTo>
                <a:lnTo>
                  <a:pt x="419280" y="2514705"/>
                </a:lnTo>
                <a:lnTo>
                  <a:pt x="427231" y="2514469"/>
                </a:lnTo>
                <a:lnTo>
                  <a:pt x="428880" y="2505607"/>
                </a:lnTo>
                <a:lnTo>
                  <a:pt x="426113" y="2498345"/>
                </a:lnTo>
                <a:lnTo>
                  <a:pt x="421577" y="2500672"/>
                </a:lnTo>
                <a:lnTo>
                  <a:pt x="415822" y="2506510"/>
                </a:lnTo>
                <a:close/>
                <a:moveTo>
                  <a:pt x="671132" y="1691948"/>
                </a:moveTo>
                <a:lnTo>
                  <a:pt x="673108" y="1694756"/>
                </a:lnTo>
                <a:lnTo>
                  <a:pt x="673618" y="1694535"/>
                </a:lnTo>
                <a:lnTo>
                  <a:pt x="672279" y="1691633"/>
                </a:lnTo>
                <a:close/>
                <a:moveTo>
                  <a:pt x="918648" y="905973"/>
                </a:moveTo>
                <a:lnTo>
                  <a:pt x="924116" y="908484"/>
                </a:lnTo>
                <a:lnTo>
                  <a:pt x="934980" y="914096"/>
                </a:lnTo>
                <a:lnTo>
                  <a:pt x="929688" y="897434"/>
                </a:lnTo>
                <a:lnTo>
                  <a:pt x="929250" y="895732"/>
                </a:lnTo>
                <a:lnTo>
                  <a:pt x="922854" y="897191"/>
                </a:lnTo>
                <a:close/>
                <a:moveTo>
                  <a:pt x="274095" y="2949611"/>
                </a:moveTo>
                <a:lnTo>
                  <a:pt x="275114" y="2953563"/>
                </a:lnTo>
                <a:lnTo>
                  <a:pt x="277049" y="2961025"/>
                </a:lnTo>
                <a:lnTo>
                  <a:pt x="286059" y="2954725"/>
                </a:lnTo>
                <a:cubicBezTo>
                  <a:pt x="289016" y="2953964"/>
                  <a:pt x="292996" y="2953802"/>
                  <a:pt x="297635" y="2953921"/>
                </a:cubicBezTo>
                <a:lnTo>
                  <a:pt x="303659" y="2954260"/>
                </a:lnTo>
                <a:lnTo>
                  <a:pt x="306505" y="2950977"/>
                </a:lnTo>
                <a:lnTo>
                  <a:pt x="306238" y="2950498"/>
                </a:lnTo>
                <a:lnTo>
                  <a:pt x="298123" y="2938238"/>
                </a:lnTo>
                <a:lnTo>
                  <a:pt x="297602" y="2938256"/>
                </a:lnTo>
                <a:lnTo>
                  <a:pt x="284378" y="2939321"/>
                </a:lnTo>
                <a:close/>
                <a:moveTo>
                  <a:pt x="472036" y="2318978"/>
                </a:moveTo>
                <a:lnTo>
                  <a:pt x="474741" y="2319682"/>
                </a:lnTo>
                <a:lnTo>
                  <a:pt x="495556" y="2324046"/>
                </a:lnTo>
                <a:lnTo>
                  <a:pt x="495401" y="2322686"/>
                </a:lnTo>
                <a:lnTo>
                  <a:pt x="490715" y="2320151"/>
                </a:lnTo>
                <a:lnTo>
                  <a:pt x="481136" y="2314514"/>
                </a:lnTo>
                <a:close/>
                <a:moveTo>
                  <a:pt x="912012" y="920253"/>
                </a:moveTo>
                <a:lnTo>
                  <a:pt x="911831" y="924441"/>
                </a:lnTo>
                <a:lnTo>
                  <a:pt x="913493" y="921278"/>
                </a:lnTo>
                <a:lnTo>
                  <a:pt x="914009" y="921064"/>
                </a:lnTo>
                <a:close/>
                <a:moveTo>
                  <a:pt x="410111" y="2512280"/>
                </a:moveTo>
                <a:lnTo>
                  <a:pt x="411157" y="2514944"/>
                </a:lnTo>
                <a:lnTo>
                  <a:pt x="411783" y="2514926"/>
                </a:lnTo>
                <a:lnTo>
                  <a:pt x="410581" y="2511807"/>
                </a:lnTo>
                <a:close/>
                <a:moveTo>
                  <a:pt x="500687" y="2224609"/>
                </a:moveTo>
                <a:lnTo>
                  <a:pt x="501074" y="2227918"/>
                </a:lnTo>
                <a:lnTo>
                  <a:pt x="501909" y="2228517"/>
                </a:lnTo>
                <a:lnTo>
                  <a:pt x="501752" y="2226965"/>
                </a:lnTo>
                <a:lnTo>
                  <a:pt x="501246" y="2224286"/>
                </a:lnTo>
                <a:close/>
                <a:moveTo>
                  <a:pt x="468451" y="2326873"/>
                </a:moveTo>
                <a:lnTo>
                  <a:pt x="472448" y="2361060"/>
                </a:lnTo>
                <a:lnTo>
                  <a:pt x="480712" y="2356822"/>
                </a:lnTo>
                <a:lnTo>
                  <a:pt x="488357" y="2348306"/>
                </a:lnTo>
                <a:lnTo>
                  <a:pt x="497246" y="2339026"/>
                </a:lnTo>
                <a:lnTo>
                  <a:pt x="496481" y="2332242"/>
                </a:lnTo>
                <a:lnTo>
                  <a:pt x="469539" y="2327288"/>
                </a:lnTo>
                <a:close/>
                <a:moveTo>
                  <a:pt x="336595" y="2743510"/>
                </a:moveTo>
                <a:lnTo>
                  <a:pt x="339903" y="2751007"/>
                </a:lnTo>
                <a:lnTo>
                  <a:pt x="342075" y="2740887"/>
                </a:lnTo>
                <a:lnTo>
                  <a:pt x="342362" y="2739880"/>
                </a:lnTo>
                <a:close/>
                <a:moveTo>
                  <a:pt x="386152" y="2584315"/>
                </a:moveTo>
                <a:lnTo>
                  <a:pt x="389504" y="2588778"/>
                </a:lnTo>
                <a:lnTo>
                  <a:pt x="391063" y="2591482"/>
                </a:lnTo>
                <a:lnTo>
                  <a:pt x="397240" y="2588452"/>
                </a:lnTo>
                <a:lnTo>
                  <a:pt x="396925" y="2587484"/>
                </a:lnTo>
                <a:lnTo>
                  <a:pt x="396326" y="2585475"/>
                </a:lnTo>
                <a:lnTo>
                  <a:pt x="390503" y="2583556"/>
                </a:lnTo>
                <a:lnTo>
                  <a:pt x="386569" y="2584433"/>
                </a:lnTo>
                <a:close/>
                <a:moveTo>
                  <a:pt x="571933" y="1993215"/>
                </a:moveTo>
                <a:lnTo>
                  <a:pt x="575115" y="1998946"/>
                </a:lnTo>
                <a:lnTo>
                  <a:pt x="577658" y="1996747"/>
                </a:lnTo>
                <a:lnTo>
                  <a:pt x="579537" y="1990156"/>
                </a:lnTo>
                <a:lnTo>
                  <a:pt x="576397" y="1988690"/>
                </a:lnTo>
                <a:lnTo>
                  <a:pt x="572631" y="1992510"/>
                </a:lnTo>
                <a:close/>
                <a:moveTo>
                  <a:pt x="300893" y="2852616"/>
                </a:moveTo>
                <a:lnTo>
                  <a:pt x="304390" y="2866195"/>
                </a:lnTo>
                <a:lnTo>
                  <a:pt x="304769" y="2866853"/>
                </a:lnTo>
                <a:lnTo>
                  <a:pt x="307257" y="2855265"/>
                </a:lnTo>
                <a:lnTo>
                  <a:pt x="308054" y="2845559"/>
                </a:lnTo>
                <a:lnTo>
                  <a:pt x="304903" y="2848711"/>
                </a:lnTo>
                <a:close/>
                <a:moveTo>
                  <a:pt x="326725" y="2766230"/>
                </a:moveTo>
                <a:lnTo>
                  <a:pt x="322258" y="2792094"/>
                </a:lnTo>
                <a:lnTo>
                  <a:pt x="321580" y="2796114"/>
                </a:lnTo>
                <a:lnTo>
                  <a:pt x="324283" y="2794133"/>
                </a:lnTo>
                <a:lnTo>
                  <a:pt x="324557" y="2793973"/>
                </a:lnTo>
                <a:lnTo>
                  <a:pt x="325108" y="2792286"/>
                </a:lnTo>
                <a:lnTo>
                  <a:pt x="325670" y="2793329"/>
                </a:lnTo>
                <a:lnTo>
                  <a:pt x="333736" y="2788659"/>
                </a:lnTo>
                <a:lnTo>
                  <a:pt x="334162" y="2779468"/>
                </a:lnTo>
                <a:lnTo>
                  <a:pt x="331866" y="2777449"/>
                </a:lnTo>
                <a:close/>
                <a:moveTo>
                  <a:pt x="415936" y="2482430"/>
                </a:moveTo>
                <a:lnTo>
                  <a:pt x="415563" y="2483652"/>
                </a:lnTo>
                <a:lnTo>
                  <a:pt x="416825" y="2483148"/>
                </a:lnTo>
                <a:close/>
                <a:moveTo>
                  <a:pt x="271505" y="2939564"/>
                </a:moveTo>
                <a:lnTo>
                  <a:pt x="273126" y="2945854"/>
                </a:lnTo>
                <a:lnTo>
                  <a:pt x="275673" y="2942758"/>
                </a:lnTo>
                <a:lnTo>
                  <a:pt x="278186" y="2939792"/>
                </a:lnTo>
                <a:close/>
                <a:moveTo>
                  <a:pt x="299874" y="2848659"/>
                </a:moveTo>
                <a:lnTo>
                  <a:pt x="300174" y="2849828"/>
                </a:lnTo>
                <a:lnTo>
                  <a:pt x="302496" y="2847007"/>
                </a:lnTo>
                <a:close/>
                <a:moveTo>
                  <a:pt x="630165" y="1799738"/>
                </a:moveTo>
                <a:lnTo>
                  <a:pt x="630705" y="1800126"/>
                </a:lnTo>
                <a:lnTo>
                  <a:pt x="633174" y="1798678"/>
                </a:lnTo>
                <a:lnTo>
                  <a:pt x="633058" y="1798062"/>
                </a:lnTo>
                <a:close/>
                <a:moveTo>
                  <a:pt x="227014" y="3078867"/>
                </a:moveTo>
                <a:lnTo>
                  <a:pt x="226658" y="3086134"/>
                </a:lnTo>
                <a:lnTo>
                  <a:pt x="230778" y="3088183"/>
                </a:lnTo>
                <a:lnTo>
                  <a:pt x="240946" y="3081972"/>
                </a:lnTo>
                <a:lnTo>
                  <a:pt x="237304" y="3069790"/>
                </a:lnTo>
                <a:lnTo>
                  <a:pt x="236563" y="3069181"/>
                </a:lnTo>
                <a:close/>
                <a:moveTo>
                  <a:pt x="251364" y="3001206"/>
                </a:moveTo>
                <a:lnTo>
                  <a:pt x="255627" y="3001136"/>
                </a:lnTo>
                <a:lnTo>
                  <a:pt x="256233" y="3001147"/>
                </a:lnTo>
                <a:lnTo>
                  <a:pt x="256287" y="3000056"/>
                </a:lnTo>
                <a:lnTo>
                  <a:pt x="256430" y="2998720"/>
                </a:lnTo>
                <a:close/>
                <a:moveTo>
                  <a:pt x="605422" y="1875597"/>
                </a:moveTo>
                <a:lnTo>
                  <a:pt x="614235" y="1879982"/>
                </a:lnTo>
                <a:lnTo>
                  <a:pt x="616921" y="1879241"/>
                </a:lnTo>
                <a:lnTo>
                  <a:pt x="616715" y="1865670"/>
                </a:lnTo>
                <a:close/>
                <a:moveTo>
                  <a:pt x="522420" y="2138662"/>
                </a:moveTo>
                <a:lnTo>
                  <a:pt x="526917" y="2140028"/>
                </a:lnTo>
                <a:lnTo>
                  <a:pt x="536453" y="2144385"/>
                </a:lnTo>
                <a:lnTo>
                  <a:pt x="537412" y="2141337"/>
                </a:lnTo>
                <a:lnTo>
                  <a:pt x="539864" y="2133161"/>
                </a:lnTo>
                <a:lnTo>
                  <a:pt x="537667" y="2131344"/>
                </a:lnTo>
                <a:close/>
                <a:moveTo>
                  <a:pt x="460340" y="2334360"/>
                </a:moveTo>
                <a:lnTo>
                  <a:pt x="459442" y="2341628"/>
                </a:lnTo>
                <a:lnTo>
                  <a:pt x="449692" y="2374681"/>
                </a:lnTo>
                <a:lnTo>
                  <a:pt x="459724" y="2367767"/>
                </a:lnTo>
                <a:lnTo>
                  <a:pt x="459487" y="2352018"/>
                </a:lnTo>
                <a:close/>
                <a:moveTo>
                  <a:pt x="647798" y="1737050"/>
                </a:moveTo>
                <a:lnTo>
                  <a:pt x="648629" y="1738794"/>
                </a:lnTo>
                <a:lnTo>
                  <a:pt x="648818" y="1739045"/>
                </a:lnTo>
                <a:lnTo>
                  <a:pt x="661028" y="1740747"/>
                </a:lnTo>
                <a:lnTo>
                  <a:pt x="661029" y="1740747"/>
                </a:lnTo>
                <a:lnTo>
                  <a:pt x="661909" y="1738359"/>
                </a:lnTo>
                <a:lnTo>
                  <a:pt x="662763" y="1735644"/>
                </a:lnTo>
                <a:lnTo>
                  <a:pt x="659489" y="1733603"/>
                </a:lnTo>
                <a:lnTo>
                  <a:pt x="656126" y="1731425"/>
                </a:lnTo>
                <a:lnTo>
                  <a:pt x="648765" y="1736203"/>
                </a:lnTo>
                <a:close/>
                <a:moveTo>
                  <a:pt x="564310" y="2000918"/>
                </a:moveTo>
                <a:lnTo>
                  <a:pt x="565868" y="2001006"/>
                </a:lnTo>
                <a:lnTo>
                  <a:pt x="568593" y="2000925"/>
                </a:lnTo>
                <a:lnTo>
                  <a:pt x="567391" y="1997805"/>
                </a:lnTo>
                <a:close/>
                <a:moveTo>
                  <a:pt x="429009" y="2429388"/>
                </a:moveTo>
                <a:lnTo>
                  <a:pt x="427212" y="2443949"/>
                </a:lnTo>
                <a:lnTo>
                  <a:pt x="423889" y="2455579"/>
                </a:lnTo>
                <a:lnTo>
                  <a:pt x="427471" y="2461791"/>
                </a:lnTo>
                <a:lnTo>
                  <a:pt x="429169" y="2465163"/>
                </a:lnTo>
                <a:lnTo>
                  <a:pt x="429584" y="2464799"/>
                </a:lnTo>
                <a:lnTo>
                  <a:pt x="447007" y="2449433"/>
                </a:lnTo>
                <a:lnTo>
                  <a:pt x="448262" y="2447931"/>
                </a:lnTo>
                <a:lnTo>
                  <a:pt x="449234" y="2447082"/>
                </a:lnTo>
                <a:lnTo>
                  <a:pt x="457739" y="2431619"/>
                </a:lnTo>
                <a:lnTo>
                  <a:pt x="455413" y="2428953"/>
                </a:lnTo>
                <a:lnTo>
                  <a:pt x="453720" y="2428284"/>
                </a:lnTo>
                <a:cubicBezTo>
                  <a:pt x="448849" y="2427979"/>
                  <a:pt x="442410" y="2428328"/>
                  <a:pt x="435770" y="2428843"/>
                </a:cubicBezTo>
                <a:close/>
                <a:moveTo>
                  <a:pt x="523705" y="2128639"/>
                </a:moveTo>
                <a:lnTo>
                  <a:pt x="530710" y="2125589"/>
                </a:lnTo>
                <a:lnTo>
                  <a:pt x="528013" y="2123356"/>
                </a:lnTo>
                <a:close/>
                <a:moveTo>
                  <a:pt x="591999" y="1910552"/>
                </a:moveTo>
                <a:lnTo>
                  <a:pt x="595142" y="1922994"/>
                </a:lnTo>
                <a:lnTo>
                  <a:pt x="605049" y="1917918"/>
                </a:lnTo>
                <a:lnTo>
                  <a:pt x="601956" y="1912922"/>
                </a:lnTo>
                <a:lnTo>
                  <a:pt x="600275" y="1910756"/>
                </a:lnTo>
                <a:close/>
                <a:moveTo>
                  <a:pt x="237334" y="3034362"/>
                </a:moveTo>
                <a:lnTo>
                  <a:pt x="240475" y="3046545"/>
                </a:lnTo>
                <a:lnTo>
                  <a:pt x="245886" y="3045388"/>
                </a:lnTo>
                <a:lnTo>
                  <a:pt x="252561" y="3037953"/>
                </a:lnTo>
                <a:lnTo>
                  <a:pt x="254554" y="3035873"/>
                </a:lnTo>
                <a:lnTo>
                  <a:pt x="254584" y="3035254"/>
                </a:lnTo>
                <a:lnTo>
                  <a:pt x="250483" y="3028628"/>
                </a:lnTo>
                <a:close/>
                <a:moveTo>
                  <a:pt x="506146" y="2180462"/>
                </a:moveTo>
                <a:lnTo>
                  <a:pt x="509708" y="2185212"/>
                </a:lnTo>
                <a:lnTo>
                  <a:pt x="518749" y="2191595"/>
                </a:lnTo>
                <a:lnTo>
                  <a:pt x="523253" y="2183179"/>
                </a:lnTo>
                <a:lnTo>
                  <a:pt x="525944" y="2175865"/>
                </a:lnTo>
                <a:lnTo>
                  <a:pt x="521386" y="2172699"/>
                </a:lnTo>
                <a:close/>
                <a:moveTo>
                  <a:pt x="573944" y="1964491"/>
                </a:moveTo>
                <a:lnTo>
                  <a:pt x="570334" y="1976357"/>
                </a:lnTo>
                <a:lnTo>
                  <a:pt x="570333" y="1976359"/>
                </a:lnTo>
                <a:lnTo>
                  <a:pt x="572554" y="1977601"/>
                </a:lnTo>
                <a:lnTo>
                  <a:pt x="575104" y="1978869"/>
                </a:lnTo>
                <a:lnTo>
                  <a:pt x="577631" y="1975955"/>
                </a:lnTo>
                <a:lnTo>
                  <a:pt x="590008" y="1962167"/>
                </a:lnTo>
                <a:lnTo>
                  <a:pt x="589185" y="1961490"/>
                </a:lnTo>
                <a:lnTo>
                  <a:pt x="576335" y="1963784"/>
                </a:lnTo>
                <a:close/>
                <a:moveTo>
                  <a:pt x="580949" y="1940705"/>
                </a:moveTo>
                <a:lnTo>
                  <a:pt x="580840" y="1941086"/>
                </a:lnTo>
                <a:lnTo>
                  <a:pt x="589257" y="1947696"/>
                </a:lnTo>
                <a:lnTo>
                  <a:pt x="591337" y="1947251"/>
                </a:lnTo>
                <a:lnTo>
                  <a:pt x="588311" y="1937134"/>
                </a:lnTo>
                <a:lnTo>
                  <a:pt x="584849" y="1938644"/>
                </a:lnTo>
                <a:close/>
                <a:moveTo>
                  <a:pt x="697066" y="1568046"/>
                </a:moveTo>
                <a:lnTo>
                  <a:pt x="704486" y="1573655"/>
                </a:lnTo>
                <a:lnTo>
                  <a:pt x="706010" y="1575280"/>
                </a:lnTo>
                <a:lnTo>
                  <a:pt x="710320" y="1567775"/>
                </a:lnTo>
                <a:lnTo>
                  <a:pt x="703108" y="1565147"/>
                </a:lnTo>
                <a:close/>
                <a:moveTo>
                  <a:pt x="253469" y="2976163"/>
                </a:moveTo>
                <a:lnTo>
                  <a:pt x="256461" y="2974938"/>
                </a:lnTo>
                <a:lnTo>
                  <a:pt x="256358" y="2968250"/>
                </a:lnTo>
                <a:close/>
                <a:moveTo>
                  <a:pt x="584720" y="1924295"/>
                </a:moveTo>
                <a:lnTo>
                  <a:pt x="584187" y="1928609"/>
                </a:lnTo>
                <a:lnTo>
                  <a:pt x="585665" y="1927852"/>
                </a:lnTo>
                <a:close/>
                <a:moveTo>
                  <a:pt x="431355" y="2405416"/>
                </a:moveTo>
                <a:lnTo>
                  <a:pt x="431277" y="2406257"/>
                </a:lnTo>
                <a:lnTo>
                  <a:pt x="439607" y="2401169"/>
                </a:lnTo>
                <a:lnTo>
                  <a:pt x="439292" y="2400354"/>
                </a:lnTo>
                <a:close/>
                <a:moveTo>
                  <a:pt x="648471" y="1715799"/>
                </a:moveTo>
                <a:lnTo>
                  <a:pt x="650909" y="1717544"/>
                </a:lnTo>
                <a:lnTo>
                  <a:pt x="660999" y="1710148"/>
                </a:lnTo>
                <a:lnTo>
                  <a:pt x="660420" y="1709468"/>
                </a:lnTo>
                <a:lnTo>
                  <a:pt x="648957" y="1714971"/>
                </a:lnTo>
                <a:close/>
                <a:moveTo>
                  <a:pt x="295796" y="2832927"/>
                </a:moveTo>
                <a:lnTo>
                  <a:pt x="297190" y="2838300"/>
                </a:lnTo>
                <a:lnTo>
                  <a:pt x="298421" y="2836968"/>
                </a:lnTo>
                <a:lnTo>
                  <a:pt x="297368" y="2833348"/>
                </a:lnTo>
                <a:close/>
                <a:moveTo>
                  <a:pt x="405460" y="2484522"/>
                </a:moveTo>
                <a:lnTo>
                  <a:pt x="405875" y="2487753"/>
                </a:lnTo>
                <a:lnTo>
                  <a:pt x="407294" y="2487098"/>
                </a:lnTo>
                <a:lnTo>
                  <a:pt x="407479" y="2483126"/>
                </a:lnTo>
                <a:close/>
                <a:moveTo>
                  <a:pt x="390392" y="2532223"/>
                </a:moveTo>
                <a:lnTo>
                  <a:pt x="391977" y="2538373"/>
                </a:lnTo>
                <a:lnTo>
                  <a:pt x="396047" y="2554064"/>
                </a:lnTo>
                <a:lnTo>
                  <a:pt x="397684" y="2553394"/>
                </a:lnTo>
                <a:lnTo>
                  <a:pt x="411893" y="2542979"/>
                </a:lnTo>
                <a:lnTo>
                  <a:pt x="404062" y="2531147"/>
                </a:lnTo>
                <a:lnTo>
                  <a:pt x="403540" y="2531164"/>
                </a:lnTo>
                <a:close/>
                <a:moveTo>
                  <a:pt x="544262" y="2040488"/>
                </a:moveTo>
                <a:lnTo>
                  <a:pt x="542616" y="2050586"/>
                </a:lnTo>
                <a:lnTo>
                  <a:pt x="535425" y="2075587"/>
                </a:lnTo>
                <a:lnTo>
                  <a:pt x="537702" y="2078018"/>
                </a:lnTo>
                <a:lnTo>
                  <a:pt x="547441" y="2079678"/>
                </a:lnTo>
                <a:lnTo>
                  <a:pt x="562727" y="2069829"/>
                </a:lnTo>
                <a:lnTo>
                  <a:pt x="562966" y="2064668"/>
                </a:lnTo>
                <a:lnTo>
                  <a:pt x="549393" y="2069419"/>
                </a:lnTo>
                <a:cubicBezTo>
                  <a:pt x="542651" y="2070928"/>
                  <a:pt x="537721" y="2071051"/>
                  <a:pt x="537992" y="2068896"/>
                </a:cubicBezTo>
                <a:cubicBezTo>
                  <a:pt x="538262" y="2066743"/>
                  <a:pt x="545412" y="2060511"/>
                  <a:pt x="554165" y="2053119"/>
                </a:cubicBezTo>
                <a:lnTo>
                  <a:pt x="566246" y="2042464"/>
                </a:lnTo>
                <a:lnTo>
                  <a:pt x="566367" y="2041903"/>
                </a:lnTo>
                <a:lnTo>
                  <a:pt x="562839" y="2037667"/>
                </a:lnTo>
                <a:lnTo>
                  <a:pt x="553215" y="2035437"/>
                </a:lnTo>
                <a:close/>
                <a:moveTo>
                  <a:pt x="465967" y="2288813"/>
                </a:moveTo>
                <a:lnTo>
                  <a:pt x="466066" y="2289324"/>
                </a:lnTo>
                <a:lnTo>
                  <a:pt x="468815" y="2300693"/>
                </a:lnTo>
                <a:lnTo>
                  <a:pt x="478609" y="2294710"/>
                </a:lnTo>
                <a:lnTo>
                  <a:pt x="489054" y="2291828"/>
                </a:lnTo>
                <a:lnTo>
                  <a:pt x="479778" y="2276549"/>
                </a:lnTo>
                <a:lnTo>
                  <a:pt x="476810" y="2278883"/>
                </a:lnTo>
                <a:close/>
                <a:moveTo>
                  <a:pt x="488901" y="2215160"/>
                </a:moveTo>
                <a:lnTo>
                  <a:pt x="487942" y="2218488"/>
                </a:lnTo>
                <a:lnTo>
                  <a:pt x="492304" y="2221611"/>
                </a:lnTo>
                <a:lnTo>
                  <a:pt x="493048" y="2222146"/>
                </a:lnTo>
                <a:lnTo>
                  <a:pt x="493360" y="2215700"/>
                </a:lnTo>
                <a:close/>
                <a:moveTo>
                  <a:pt x="211559" y="3094543"/>
                </a:moveTo>
                <a:lnTo>
                  <a:pt x="214740" y="3100273"/>
                </a:lnTo>
                <a:lnTo>
                  <a:pt x="217282" y="3098075"/>
                </a:lnTo>
                <a:lnTo>
                  <a:pt x="219160" y="3091483"/>
                </a:lnTo>
                <a:lnTo>
                  <a:pt x="216021" y="3090018"/>
                </a:lnTo>
                <a:lnTo>
                  <a:pt x="212256" y="3093837"/>
                </a:lnTo>
                <a:close/>
                <a:moveTo>
                  <a:pt x="501057" y="2173675"/>
                </a:moveTo>
                <a:lnTo>
                  <a:pt x="501846" y="2174729"/>
                </a:lnTo>
                <a:lnTo>
                  <a:pt x="508008" y="2172045"/>
                </a:lnTo>
                <a:lnTo>
                  <a:pt x="507789" y="2171817"/>
                </a:lnTo>
                <a:close/>
                <a:moveTo>
                  <a:pt x="591678" y="1883901"/>
                </a:moveTo>
                <a:lnTo>
                  <a:pt x="596184" y="1887310"/>
                </a:lnTo>
                <a:lnTo>
                  <a:pt x="602447" y="1883483"/>
                </a:lnTo>
                <a:lnTo>
                  <a:pt x="597832" y="1881328"/>
                </a:lnTo>
                <a:lnTo>
                  <a:pt x="597353" y="1880986"/>
                </a:lnTo>
                <a:close/>
                <a:moveTo>
                  <a:pt x="634077" y="1749063"/>
                </a:moveTo>
                <a:lnTo>
                  <a:pt x="641519" y="1758990"/>
                </a:lnTo>
                <a:lnTo>
                  <a:pt x="648732" y="1764082"/>
                </a:lnTo>
                <a:lnTo>
                  <a:pt x="644432" y="1756480"/>
                </a:lnTo>
                <a:lnTo>
                  <a:pt x="640505" y="1748816"/>
                </a:lnTo>
                <a:lnTo>
                  <a:pt x="634721" y="1748499"/>
                </a:lnTo>
                <a:close/>
                <a:moveTo>
                  <a:pt x="475620" y="2248042"/>
                </a:moveTo>
                <a:lnTo>
                  <a:pt x="480207" y="2256391"/>
                </a:lnTo>
                <a:lnTo>
                  <a:pt x="480307" y="2256420"/>
                </a:lnTo>
                <a:lnTo>
                  <a:pt x="486297" y="2258041"/>
                </a:lnTo>
                <a:lnTo>
                  <a:pt x="491769" y="2253158"/>
                </a:lnTo>
                <a:lnTo>
                  <a:pt x="491716" y="2249697"/>
                </a:lnTo>
                <a:lnTo>
                  <a:pt x="492661" y="2230163"/>
                </a:lnTo>
                <a:lnTo>
                  <a:pt x="491906" y="2229692"/>
                </a:lnTo>
                <a:lnTo>
                  <a:pt x="488829" y="2231473"/>
                </a:lnTo>
                <a:lnTo>
                  <a:pt x="483595" y="2232054"/>
                </a:lnTo>
                <a:close/>
                <a:moveTo>
                  <a:pt x="355593" y="2628075"/>
                </a:moveTo>
                <a:lnTo>
                  <a:pt x="359536" y="2648659"/>
                </a:lnTo>
                <a:lnTo>
                  <a:pt x="361588" y="2656778"/>
                </a:lnTo>
                <a:lnTo>
                  <a:pt x="363907" y="2653317"/>
                </a:lnTo>
                <a:cubicBezTo>
                  <a:pt x="367803" y="2647980"/>
                  <a:pt x="370703" y="2644430"/>
                  <a:pt x="371817" y="2643324"/>
                </a:cubicBezTo>
                <a:cubicBezTo>
                  <a:pt x="372931" y="2642219"/>
                  <a:pt x="372586" y="2644325"/>
                  <a:pt x="371326" y="2648410"/>
                </a:cubicBezTo>
                <a:lnTo>
                  <a:pt x="366200" y="2662946"/>
                </a:lnTo>
                <a:lnTo>
                  <a:pt x="383195" y="2654237"/>
                </a:lnTo>
                <a:lnTo>
                  <a:pt x="386037" y="2651413"/>
                </a:lnTo>
                <a:lnTo>
                  <a:pt x="387549" y="2620169"/>
                </a:lnTo>
                <a:lnTo>
                  <a:pt x="388241" y="2613730"/>
                </a:lnTo>
                <a:lnTo>
                  <a:pt x="384922" y="2606576"/>
                </a:lnTo>
                <a:lnTo>
                  <a:pt x="367843" y="2619118"/>
                </a:lnTo>
                <a:close/>
                <a:moveTo>
                  <a:pt x="404091" y="2472819"/>
                </a:moveTo>
                <a:lnTo>
                  <a:pt x="404155" y="2474377"/>
                </a:lnTo>
                <a:lnTo>
                  <a:pt x="404504" y="2477081"/>
                </a:lnTo>
                <a:lnTo>
                  <a:pt x="407492" y="2475579"/>
                </a:lnTo>
                <a:close/>
                <a:moveTo>
                  <a:pt x="546858" y="2018497"/>
                </a:moveTo>
                <a:lnTo>
                  <a:pt x="546856" y="2018572"/>
                </a:lnTo>
                <a:lnTo>
                  <a:pt x="547627" y="2018188"/>
                </a:lnTo>
                <a:lnTo>
                  <a:pt x="547126" y="2018229"/>
                </a:lnTo>
                <a:close/>
                <a:moveTo>
                  <a:pt x="414012" y="2438447"/>
                </a:moveTo>
                <a:lnTo>
                  <a:pt x="414938" y="2440052"/>
                </a:lnTo>
                <a:lnTo>
                  <a:pt x="415629" y="2436829"/>
                </a:lnTo>
                <a:close/>
                <a:moveTo>
                  <a:pt x="287134" y="2838632"/>
                </a:moveTo>
                <a:lnTo>
                  <a:pt x="291505" y="2844452"/>
                </a:lnTo>
                <a:lnTo>
                  <a:pt x="291714" y="2844225"/>
                </a:lnTo>
                <a:lnTo>
                  <a:pt x="289338" y="2836915"/>
                </a:lnTo>
                <a:lnTo>
                  <a:pt x="288391" y="2837530"/>
                </a:lnTo>
                <a:close/>
                <a:moveTo>
                  <a:pt x="254903" y="2940951"/>
                </a:moveTo>
                <a:lnTo>
                  <a:pt x="255966" y="2942367"/>
                </a:lnTo>
                <a:lnTo>
                  <a:pt x="255931" y="2940051"/>
                </a:lnTo>
                <a:close/>
                <a:moveTo>
                  <a:pt x="203934" y="3102246"/>
                </a:moveTo>
                <a:lnTo>
                  <a:pt x="205493" y="3102333"/>
                </a:lnTo>
                <a:lnTo>
                  <a:pt x="208217" y="3102253"/>
                </a:lnTo>
                <a:lnTo>
                  <a:pt x="207015" y="3099133"/>
                </a:lnTo>
                <a:close/>
                <a:moveTo>
                  <a:pt x="420951" y="2412150"/>
                </a:moveTo>
                <a:lnTo>
                  <a:pt x="422647" y="2412033"/>
                </a:lnTo>
                <a:lnTo>
                  <a:pt x="422991" y="2410826"/>
                </a:lnTo>
                <a:close/>
                <a:moveTo>
                  <a:pt x="264299" y="2909190"/>
                </a:moveTo>
                <a:lnTo>
                  <a:pt x="264763" y="2913159"/>
                </a:lnTo>
                <a:lnTo>
                  <a:pt x="265466" y="2915940"/>
                </a:lnTo>
                <a:lnTo>
                  <a:pt x="271261" y="2911693"/>
                </a:lnTo>
                <a:lnTo>
                  <a:pt x="265450" y="2909575"/>
                </a:lnTo>
                <a:close/>
                <a:moveTo>
                  <a:pt x="866844" y="995953"/>
                </a:moveTo>
                <a:lnTo>
                  <a:pt x="869271" y="1006814"/>
                </a:lnTo>
                <a:lnTo>
                  <a:pt x="874172" y="1023481"/>
                </a:lnTo>
                <a:lnTo>
                  <a:pt x="886084" y="1028812"/>
                </a:lnTo>
                <a:lnTo>
                  <a:pt x="893374" y="1031148"/>
                </a:lnTo>
                <a:lnTo>
                  <a:pt x="891034" y="1029524"/>
                </a:lnTo>
                <a:cubicBezTo>
                  <a:pt x="888479" y="1027378"/>
                  <a:pt x="896709" y="1030175"/>
                  <a:pt x="909515" y="1035125"/>
                </a:cubicBezTo>
                <a:lnTo>
                  <a:pt x="918787" y="1038860"/>
                </a:lnTo>
                <a:lnTo>
                  <a:pt x="921565" y="1039574"/>
                </a:lnTo>
                <a:lnTo>
                  <a:pt x="917188" y="1006903"/>
                </a:lnTo>
                <a:lnTo>
                  <a:pt x="917100" y="996811"/>
                </a:lnTo>
                <a:lnTo>
                  <a:pt x="914336" y="996434"/>
                </a:lnTo>
                <a:lnTo>
                  <a:pt x="912174" y="996293"/>
                </a:lnTo>
                <a:lnTo>
                  <a:pt x="912018" y="1001006"/>
                </a:lnTo>
                <a:lnTo>
                  <a:pt x="907858" y="996013"/>
                </a:lnTo>
                <a:lnTo>
                  <a:pt x="875754" y="993922"/>
                </a:lnTo>
                <a:close/>
                <a:moveTo>
                  <a:pt x="231624" y="3011880"/>
                </a:moveTo>
                <a:lnTo>
                  <a:pt x="234768" y="3024322"/>
                </a:lnTo>
                <a:lnTo>
                  <a:pt x="244674" y="3019245"/>
                </a:lnTo>
                <a:lnTo>
                  <a:pt x="241581" y="3014250"/>
                </a:lnTo>
                <a:lnTo>
                  <a:pt x="239900" y="3012083"/>
                </a:lnTo>
                <a:close/>
                <a:moveTo>
                  <a:pt x="678170" y="1593952"/>
                </a:moveTo>
                <a:lnTo>
                  <a:pt x="679165" y="1595774"/>
                </a:lnTo>
                <a:lnTo>
                  <a:pt x="678744" y="1596437"/>
                </a:lnTo>
                <a:lnTo>
                  <a:pt x="689817" y="1611203"/>
                </a:lnTo>
                <a:lnTo>
                  <a:pt x="693151" y="1601741"/>
                </a:lnTo>
                <a:lnTo>
                  <a:pt x="685089" y="1596915"/>
                </a:lnTo>
                <a:lnTo>
                  <a:pt x="684098" y="1596089"/>
                </a:lnTo>
                <a:close/>
                <a:moveTo>
                  <a:pt x="844583" y="1065011"/>
                </a:moveTo>
                <a:lnTo>
                  <a:pt x="850534" y="1069278"/>
                </a:lnTo>
                <a:cubicBezTo>
                  <a:pt x="862499" y="1078333"/>
                  <a:pt x="873245" y="1094169"/>
                  <a:pt x="884721" y="1103518"/>
                </a:cubicBezTo>
                <a:lnTo>
                  <a:pt x="891832" y="1107555"/>
                </a:lnTo>
                <a:lnTo>
                  <a:pt x="887862" y="1096919"/>
                </a:lnTo>
                <a:lnTo>
                  <a:pt x="884440" y="1087240"/>
                </a:lnTo>
                <a:lnTo>
                  <a:pt x="859676" y="1074216"/>
                </a:lnTo>
                <a:close/>
                <a:moveTo>
                  <a:pt x="315348" y="2744091"/>
                </a:moveTo>
                <a:lnTo>
                  <a:pt x="312908" y="2758570"/>
                </a:lnTo>
                <a:lnTo>
                  <a:pt x="308896" y="2780936"/>
                </a:lnTo>
                <a:lnTo>
                  <a:pt x="312916" y="2796824"/>
                </a:lnTo>
                <a:lnTo>
                  <a:pt x="315724" y="2772459"/>
                </a:lnTo>
                <a:lnTo>
                  <a:pt x="319371" y="2752858"/>
                </a:lnTo>
                <a:lnTo>
                  <a:pt x="316949" y="2754077"/>
                </a:lnTo>
                <a:lnTo>
                  <a:pt x="319106" y="2748627"/>
                </a:lnTo>
                <a:lnTo>
                  <a:pt x="317046" y="2743220"/>
                </a:lnTo>
                <a:close/>
                <a:moveTo>
                  <a:pt x="589046" y="1875061"/>
                </a:moveTo>
                <a:lnTo>
                  <a:pt x="589020" y="1875610"/>
                </a:lnTo>
                <a:lnTo>
                  <a:pt x="589280" y="1875228"/>
                </a:lnTo>
                <a:close/>
                <a:moveTo>
                  <a:pt x="604354" y="1825598"/>
                </a:moveTo>
                <a:lnTo>
                  <a:pt x="605174" y="1826171"/>
                </a:lnTo>
                <a:lnTo>
                  <a:pt x="607471" y="1829227"/>
                </a:lnTo>
                <a:lnTo>
                  <a:pt x="608151" y="1829037"/>
                </a:lnTo>
                <a:lnTo>
                  <a:pt x="612810" y="1824678"/>
                </a:lnTo>
                <a:lnTo>
                  <a:pt x="611973" y="1824107"/>
                </a:lnTo>
                <a:lnTo>
                  <a:pt x="610165" y="1823889"/>
                </a:lnTo>
                <a:close/>
                <a:moveTo>
                  <a:pt x="213567" y="3065819"/>
                </a:moveTo>
                <a:lnTo>
                  <a:pt x="209958" y="3077685"/>
                </a:lnTo>
                <a:lnTo>
                  <a:pt x="209957" y="3077686"/>
                </a:lnTo>
                <a:lnTo>
                  <a:pt x="212178" y="3078929"/>
                </a:lnTo>
                <a:lnTo>
                  <a:pt x="214728" y="3080197"/>
                </a:lnTo>
                <a:lnTo>
                  <a:pt x="217255" y="3077282"/>
                </a:lnTo>
                <a:lnTo>
                  <a:pt x="229632" y="3063494"/>
                </a:lnTo>
                <a:lnTo>
                  <a:pt x="228809" y="3062818"/>
                </a:lnTo>
                <a:lnTo>
                  <a:pt x="215960" y="3065111"/>
                </a:lnTo>
                <a:close/>
                <a:moveTo>
                  <a:pt x="220574" y="3042032"/>
                </a:moveTo>
                <a:lnTo>
                  <a:pt x="220465" y="3042414"/>
                </a:lnTo>
                <a:lnTo>
                  <a:pt x="228880" y="3049024"/>
                </a:lnTo>
                <a:lnTo>
                  <a:pt x="230962" y="3048579"/>
                </a:lnTo>
                <a:lnTo>
                  <a:pt x="227936" y="3038461"/>
                </a:lnTo>
                <a:lnTo>
                  <a:pt x="224473" y="3039971"/>
                </a:lnTo>
                <a:close/>
                <a:moveTo>
                  <a:pt x="463105" y="2269906"/>
                </a:moveTo>
                <a:lnTo>
                  <a:pt x="462709" y="2271683"/>
                </a:lnTo>
                <a:lnTo>
                  <a:pt x="463484" y="2275755"/>
                </a:lnTo>
                <a:lnTo>
                  <a:pt x="472139" y="2270679"/>
                </a:lnTo>
                <a:lnTo>
                  <a:pt x="474876" y="2268234"/>
                </a:lnTo>
                <a:lnTo>
                  <a:pt x="474208" y="2267055"/>
                </a:lnTo>
                <a:lnTo>
                  <a:pt x="467637" y="2264048"/>
                </a:lnTo>
                <a:lnTo>
                  <a:pt x="467089" y="2265144"/>
                </a:lnTo>
                <a:close/>
                <a:moveTo>
                  <a:pt x="557693" y="1969296"/>
                </a:moveTo>
                <a:lnTo>
                  <a:pt x="564115" y="1972884"/>
                </a:lnTo>
                <a:lnTo>
                  <a:pt x="564372" y="1967321"/>
                </a:lnTo>
                <a:close/>
                <a:moveTo>
                  <a:pt x="224345" y="3025622"/>
                </a:moveTo>
                <a:lnTo>
                  <a:pt x="223813" y="3029937"/>
                </a:lnTo>
                <a:lnTo>
                  <a:pt x="225289" y="3029179"/>
                </a:lnTo>
                <a:close/>
                <a:moveTo>
                  <a:pt x="497300" y="2157477"/>
                </a:moveTo>
                <a:lnTo>
                  <a:pt x="499126" y="2157496"/>
                </a:lnTo>
                <a:lnTo>
                  <a:pt x="497855" y="2156869"/>
                </a:lnTo>
                <a:close/>
                <a:moveTo>
                  <a:pt x="685344" y="1559186"/>
                </a:moveTo>
                <a:lnTo>
                  <a:pt x="688901" y="1561875"/>
                </a:lnTo>
                <a:lnTo>
                  <a:pt x="690845" y="1561029"/>
                </a:lnTo>
                <a:close/>
                <a:moveTo>
                  <a:pt x="368239" y="2563816"/>
                </a:moveTo>
                <a:lnTo>
                  <a:pt x="369719" y="2564848"/>
                </a:lnTo>
                <a:lnTo>
                  <a:pt x="387928" y="2557390"/>
                </a:lnTo>
                <a:lnTo>
                  <a:pt x="382686" y="2539864"/>
                </a:lnTo>
                <a:lnTo>
                  <a:pt x="378611" y="2543941"/>
                </a:lnTo>
                <a:lnTo>
                  <a:pt x="372882" y="2549518"/>
                </a:lnTo>
                <a:lnTo>
                  <a:pt x="372731" y="2551078"/>
                </a:lnTo>
                <a:close/>
                <a:moveTo>
                  <a:pt x="585428" y="1872481"/>
                </a:moveTo>
                <a:lnTo>
                  <a:pt x="585818" y="1877440"/>
                </a:lnTo>
                <a:lnTo>
                  <a:pt x="587058" y="1873642"/>
                </a:lnTo>
                <a:close/>
                <a:moveTo>
                  <a:pt x="587240" y="1865427"/>
                </a:moveTo>
                <a:lnTo>
                  <a:pt x="587486" y="1865613"/>
                </a:lnTo>
                <a:lnTo>
                  <a:pt x="593524" y="1868987"/>
                </a:lnTo>
                <a:lnTo>
                  <a:pt x="596024" y="1865310"/>
                </a:lnTo>
                <a:lnTo>
                  <a:pt x="606827" y="1849279"/>
                </a:lnTo>
                <a:lnTo>
                  <a:pt x="605703" y="1848007"/>
                </a:lnTo>
                <a:lnTo>
                  <a:pt x="597331" y="1855339"/>
                </a:lnTo>
                <a:close/>
                <a:moveTo>
                  <a:pt x="617576" y="1769105"/>
                </a:moveTo>
                <a:lnTo>
                  <a:pt x="618300" y="1778312"/>
                </a:lnTo>
                <a:lnTo>
                  <a:pt x="619739" y="1785830"/>
                </a:lnTo>
                <a:lnTo>
                  <a:pt x="620045" y="1782999"/>
                </a:lnTo>
                <a:cubicBezTo>
                  <a:pt x="620375" y="1781363"/>
                  <a:pt x="620912" y="1782686"/>
                  <a:pt x="621589" y="1786119"/>
                </a:cubicBezTo>
                <a:lnTo>
                  <a:pt x="622855" y="1794486"/>
                </a:lnTo>
                <a:lnTo>
                  <a:pt x="624115" y="1795388"/>
                </a:lnTo>
                <a:lnTo>
                  <a:pt x="624921" y="1795967"/>
                </a:lnTo>
                <a:lnTo>
                  <a:pt x="631667" y="1790691"/>
                </a:lnTo>
                <a:lnTo>
                  <a:pt x="627248" y="1767270"/>
                </a:lnTo>
                <a:lnTo>
                  <a:pt x="623478" y="1759099"/>
                </a:lnTo>
                <a:lnTo>
                  <a:pt x="623170" y="1759408"/>
                </a:lnTo>
                <a:lnTo>
                  <a:pt x="620254" y="1764462"/>
                </a:lnTo>
                <a:lnTo>
                  <a:pt x="624052" y="1769748"/>
                </a:lnTo>
                <a:lnTo>
                  <a:pt x="617989" y="1768390"/>
                </a:lnTo>
                <a:close/>
                <a:moveTo>
                  <a:pt x="446746" y="2311036"/>
                </a:moveTo>
                <a:lnTo>
                  <a:pt x="452023" y="2313224"/>
                </a:lnTo>
                <a:lnTo>
                  <a:pt x="453193" y="2312212"/>
                </a:lnTo>
                <a:lnTo>
                  <a:pt x="451141" y="2303300"/>
                </a:lnTo>
                <a:close/>
                <a:moveTo>
                  <a:pt x="360352" y="2584781"/>
                </a:moveTo>
                <a:lnTo>
                  <a:pt x="361496" y="2584763"/>
                </a:lnTo>
                <a:lnTo>
                  <a:pt x="364707" y="2581410"/>
                </a:lnTo>
                <a:lnTo>
                  <a:pt x="365990" y="2580209"/>
                </a:lnTo>
                <a:lnTo>
                  <a:pt x="363274" y="2577134"/>
                </a:lnTo>
                <a:close/>
                <a:moveTo>
                  <a:pt x="444303" y="2317660"/>
                </a:moveTo>
                <a:lnTo>
                  <a:pt x="443777" y="2320359"/>
                </a:lnTo>
                <a:lnTo>
                  <a:pt x="446102" y="2318346"/>
                </a:lnTo>
                <a:close/>
                <a:moveTo>
                  <a:pt x="402036" y="2450191"/>
                </a:moveTo>
                <a:lnTo>
                  <a:pt x="403501" y="2458847"/>
                </a:lnTo>
                <a:lnTo>
                  <a:pt x="403755" y="2464876"/>
                </a:lnTo>
                <a:lnTo>
                  <a:pt x="408837" y="2468473"/>
                </a:lnTo>
                <a:lnTo>
                  <a:pt x="410563" y="2460429"/>
                </a:lnTo>
                <a:lnTo>
                  <a:pt x="404639" y="2447657"/>
                </a:lnTo>
                <a:close/>
                <a:moveTo>
                  <a:pt x="486813" y="2177607"/>
                </a:moveTo>
                <a:lnTo>
                  <a:pt x="488789" y="2180415"/>
                </a:lnTo>
                <a:lnTo>
                  <a:pt x="489298" y="2180192"/>
                </a:lnTo>
                <a:lnTo>
                  <a:pt x="487960" y="2177291"/>
                </a:lnTo>
                <a:close/>
                <a:moveTo>
                  <a:pt x="323485" y="2695813"/>
                </a:moveTo>
                <a:lnTo>
                  <a:pt x="321487" y="2707664"/>
                </a:lnTo>
                <a:lnTo>
                  <a:pt x="323611" y="2709270"/>
                </a:lnTo>
                <a:lnTo>
                  <a:pt x="324852" y="2709964"/>
                </a:lnTo>
                <a:lnTo>
                  <a:pt x="339196" y="2692805"/>
                </a:lnTo>
                <a:lnTo>
                  <a:pt x="340167" y="2691956"/>
                </a:lnTo>
                <a:lnTo>
                  <a:pt x="343203" y="2686436"/>
                </a:lnTo>
                <a:lnTo>
                  <a:pt x="341247" y="2687131"/>
                </a:lnTo>
                <a:lnTo>
                  <a:pt x="340658" y="2686614"/>
                </a:lnTo>
                <a:lnTo>
                  <a:pt x="323717" y="2695577"/>
                </a:lnTo>
                <a:close/>
                <a:moveTo>
                  <a:pt x="468714" y="2233704"/>
                </a:moveTo>
                <a:lnTo>
                  <a:pt x="471708" y="2239993"/>
                </a:lnTo>
                <a:lnTo>
                  <a:pt x="474249" y="2233091"/>
                </a:lnTo>
                <a:close/>
                <a:moveTo>
                  <a:pt x="602322" y="1807282"/>
                </a:moveTo>
                <a:lnTo>
                  <a:pt x="604017" y="1809057"/>
                </a:lnTo>
                <a:lnTo>
                  <a:pt x="612833" y="1806478"/>
                </a:lnTo>
                <a:lnTo>
                  <a:pt x="612739" y="1806127"/>
                </a:lnTo>
                <a:close/>
                <a:moveTo>
                  <a:pt x="635758" y="1699287"/>
                </a:moveTo>
                <a:lnTo>
                  <a:pt x="638411" y="1708594"/>
                </a:lnTo>
                <a:lnTo>
                  <a:pt x="639382" y="1709291"/>
                </a:lnTo>
                <a:lnTo>
                  <a:pt x="645953" y="1697516"/>
                </a:lnTo>
                <a:close/>
                <a:moveTo>
                  <a:pt x="663204" y="1611578"/>
                </a:moveTo>
                <a:lnTo>
                  <a:pt x="672120" y="1611705"/>
                </a:lnTo>
                <a:lnTo>
                  <a:pt x="669983" y="1607073"/>
                </a:lnTo>
                <a:close/>
                <a:moveTo>
                  <a:pt x="562581" y="1927592"/>
                </a:moveTo>
                <a:lnTo>
                  <a:pt x="569990" y="1933033"/>
                </a:lnTo>
                <a:lnTo>
                  <a:pt x="570266" y="1932955"/>
                </a:lnTo>
                <a:lnTo>
                  <a:pt x="572593" y="1922114"/>
                </a:lnTo>
                <a:lnTo>
                  <a:pt x="572882" y="1921109"/>
                </a:lnTo>
                <a:close/>
                <a:moveTo>
                  <a:pt x="399417" y="2444898"/>
                </a:moveTo>
                <a:lnTo>
                  <a:pt x="401566" y="2447407"/>
                </a:lnTo>
                <a:lnTo>
                  <a:pt x="401686" y="2448114"/>
                </a:lnTo>
                <a:lnTo>
                  <a:pt x="403710" y="2445656"/>
                </a:lnTo>
                <a:lnTo>
                  <a:pt x="402613" y="2443289"/>
                </a:lnTo>
                <a:close/>
                <a:moveTo>
                  <a:pt x="278825" y="2827568"/>
                </a:moveTo>
                <a:lnTo>
                  <a:pt x="279522" y="2828495"/>
                </a:lnTo>
                <a:lnTo>
                  <a:pt x="280073" y="2827979"/>
                </a:lnTo>
                <a:close/>
                <a:moveTo>
                  <a:pt x="270503" y="2853190"/>
                </a:moveTo>
                <a:lnTo>
                  <a:pt x="274965" y="2856180"/>
                </a:lnTo>
                <a:lnTo>
                  <a:pt x="278165" y="2858390"/>
                </a:lnTo>
                <a:lnTo>
                  <a:pt x="277441" y="2847115"/>
                </a:lnTo>
                <a:close/>
                <a:moveTo>
                  <a:pt x="362833" y="2559686"/>
                </a:moveTo>
                <a:lnTo>
                  <a:pt x="364558" y="2557113"/>
                </a:lnTo>
                <a:lnTo>
                  <a:pt x="363987" y="2557567"/>
                </a:lnTo>
                <a:cubicBezTo>
                  <a:pt x="364362" y="2556879"/>
                  <a:pt x="366209" y="2554466"/>
                  <a:pt x="369242" y="2550694"/>
                </a:cubicBezTo>
                <a:lnTo>
                  <a:pt x="381479" y="2535827"/>
                </a:lnTo>
                <a:lnTo>
                  <a:pt x="380507" y="2532577"/>
                </a:lnTo>
                <a:lnTo>
                  <a:pt x="373359" y="2532333"/>
                </a:lnTo>
                <a:lnTo>
                  <a:pt x="372200" y="2534990"/>
                </a:lnTo>
                <a:cubicBezTo>
                  <a:pt x="369352" y="2542131"/>
                  <a:pt x="366380" y="2550043"/>
                  <a:pt x="363535" y="2557766"/>
                </a:cubicBezTo>
                <a:close/>
                <a:moveTo>
                  <a:pt x="186335" y="3119972"/>
                </a:moveTo>
                <a:lnTo>
                  <a:pt x="187251" y="3119515"/>
                </a:lnTo>
                <a:lnTo>
                  <a:pt x="186750" y="3119556"/>
                </a:lnTo>
                <a:close/>
                <a:moveTo>
                  <a:pt x="328132" y="2668899"/>
                </a:moveTo>
                <a:lnTo>
                  <a:pt x="326613" y="2677685"/>
                </a:lnTo>
                <a:lnTo>
                  <a:pt x="331522" y="2676298"/>
                </a:lnTo>
                <a:close/>
                <a:moveTo>
                  <a:pt x="336167" y="2642023"/>
                </a:moveTo>
                <a:lnTo>
                  <a:pt x="345321" y="2662771"/>
                </a:lnTo>
                <a:lnTo>
                  <a:pt x="345891" y="2672236"/>
                </a:lnTo>
                <a:lnTo>
                  <a:pt x="350754" y="2670862"/>
                </a:lnTo>
                <a:lnTo>
                  <a:pt x="352880" y="2669772"/>
                </a:lnTo>
                <a:lnTo>
                  <a:pt x="353807" y="2668390"/>
                </a:lnTo>
                <a:lnTo>
                  <a:pt x="346318" y="2640212"/>
                </a:lnTo>
                <a:lnTo>
                  <a:pt x="345297" y="2635605"/>
                </a:lnTo>
                <a:lnTo>
                  <a:pt x="345169" y="2635698"/>
                </a:lnTo>
                <a:lnTo>
                  <a:pt x="336420" y="2641278"/>
                </a:lnTo>
                <a:close/>
                <a:moveTo>
                  <a:pt x="685259" y="1532931"/>
                </a:moveTo>
                <a:lnTo>
                  <a:pt x="707596" y="1553735"/>
                </a:lnTo>
                <a:lnTo>
                  <a:pt x="720848" y="1547965"/>
                </a:lnTo>
                <a:lnTo>
                  <a:pt x="718902" y="1533004"/>
                </a:lnTo>
                <a:lnTo>
                  <a:pt x="718630" y="1531498"/>
                </a:lnTo>
                <a:lnTo>
                  <a:pt x="717784" y="1531561"/>
                </a:lnTo>
                <a:close/>
                <a:moveTo>
                  <a:pt x="301271" y="2751298"/>
                </a:moveTo>
                <a:lnTo>
                  <a:pt x="307404" y="2775114"/>
                </a:lnTo>
                <a:lnTo>
                  <a:pt x="307768" y="2768811"/>
                </a:lnTo>
                <a:lnTo>
                  <a:pt x="309555" y="2747060"/>
                </a:lnTo>
                <a:lnTo>
                  <a:pt x="301390" y="2751247"/>
                </a:lnTo>
                <a:close/>
                <a:moveTo>
                  <a:pt x="600312" y="1799038"/>
                </a:moveTo>
                <a:lnTo>
                  <a:pt x="608519" y="1800182"/>
                </a:lnTo>
                <a:lnTo>
                  <a:pt x="611066" y="1799824"/>
                </a:lnTo>
                <a:lnTo>
                  <a:pt x="610196" y="1796554"/>
                </a:lnTo>
                <a:lnTo>
                  <a:pt x="609807" y="1794798"/>
                </a:lnTo>
                <a:lnTo>
                  <a:pt x="606981" y="1793037"/>
                </a:lnTo>
                <a:lnTo>
                  <a:pt x="604645" y="1791524"/>
                </a:lnTo>
                <a:close/>
                <a:moveTo>
                  <a:pt x="616425" y="1747500"/>
                </a:moveTo>
                <a:lnTo>
                  <a:pt x="616490" y="1750377"/>
                </a:lnTo>
                <a:lnTo>
                  <a:pt x="617571" y="1749248"/>
                </a:lnTo>
                <a:lnTo>
                  <a:pt x="618289" y="1747856"/>
                </a:lnTo>
                <a:lnTo>
                  <a:pt x="618169" y="1747596"/>
                </a:lnTo>
                <a:close/>
                <a:moveTo>
                  <a:pt x="549206" y="1960568"/>
                </a:moveTo>
                <a:lnTo>
                  <a:pt x="557387" y="1957507"/>
                </a:lnTo>
                <a:lnTo>
                  <a:pt x="565571" y="1954826"/>
                </a:lnTo>
                <a:lnTo>
                  <a:pt x="567020" y="1948073"/>
                </a:lnTo>
                <a:lnTo>
                  <a:pt x="555362" y="1954238"/>
                </a:lnTo>
                <a:close/>
                <a:moveTo>
                  <a:pt x="621228" y="1731863"/>
                </a:moveTo>
                <a:lnTo>
                  <a:pt x="621508" y="1732301"/>
                </a:lnTo>
                <a:lnTo>
                  <a:pt x="624155" y="1735833"/>
                </a:lnTo>
                <a:lnTo>
                  <a:pt x="624548" y="1735880"/>
                </a:lnTo>
                <a:lnTo>
                  <a:pt x="626377" y="1732602"/>
                </a:lnTo>
                <a:lnTo>
                  <a:pt x="625524" y="1731636"/>
                </a:lnTo>
                <a:close/>
                <a:moveTo>
                  <a:pt x="228672" y="2976388"/>
                </a:moveTo>
                <a:lnTo>
                  <a:pt x="228348" y="2982992"/>
                </a:lnTo>
                <a:lnTo>
                  <a:pt x="231606" y="2985458"/>
                </a:lnTo>
                <a:lnTo>
                  <a:pt x="237725" y="2982781"/>
                </a:lnTo>
                <a:lnTo>
                  <a:pt x="237457" y="2982655"/>
                </a:lnTo>
                <a:close/>
                <a:moveTo>
                  <a:pt x="445846" y="2285396"/>
                </a:moveTo>
                <a:lnTo>
                  <a:pt x="446387" y="2285785"/>
                </a:lnTo>
                <a:lnTo>
                  <a:pt x="448856" y="2284336"/>
                </a:lnTo>
                <a:lnTo>
                  <a:pt x="448739" y="2283721"/>
                </a:lnTo>
                <a:close/>
                <a:moveTo>
                  <a:pt x="879744" y="904607"/>
                </a:moveTo>
                <a:lnTo>
                  <a:pt x="883178" y="906934"/>
                </a:lnTo>
                <a:lnTo>
                  <a:pt x="894559" y="919587"/>
                </a:lnTo>
                <a:lnTo>
                  <a:pt x="896058" y="913187"/>
                </a:lnTo>
                <a:close/>
                <a:moveTo>
                  <a:pt x="197317" y="3070623"/>
                </a:moveTo>
                <a:lnTo>
                  <a:pt x="203739" y="3074211"/>
                </a:lnTo>
                <a:lnTo>
                  <a:pt x="203997" y="3068649"/>
                </a:lnTo>
                <a:close/>
                <a:moveTo>
                  <a:pt x="592670" y="1812239"/>
                </a:moveTo>
                <a:lnTo>
                  <a:pt x="594199" y="1811930"/>
                </a:lnTo>
                <a:lnTo>
                  <a:pt x="596816" y="1811165"/>
                </a:lnTo>
                <a:lnTo>
                  <a:pt x="594865" y="1808448"/>
                </a:lnTo>
                <a:close/>
                <a:moveTo>
                  <a:pt x="261481" y="2862047"/>
                </a:moveTo>
                <a:lnTo>
                  <a:pt x="271139" y="2869749"/>
                </a:lnTo>
                <a:lnTo>
                  <a:pt x="281873" y="2879679"/>
                </a:lnTo>
                <a:lnTo>
                  <a:pt x="281598" y="2877562"/>
                </a:lnTo>
                <a:lnTo>
                  <a:pt x="279241" y="2864506"/>
                </a:lnTo>
                <a:lnTo>
                  <a:pt x="268133" y="2855396"/>
                </a:lnTo>
                <a:close/>
                <a:moveTo>
                  <a:pt x="844361" y="1008905"/>
                </a:moveTo>
                <a:lnTo>
                  <a:pt x="849829" y="1011413"/>
                </a:lnTo>
                <a:lnTo>
                  <a:pt x="860693" y="1017026"/>
                </a:lnTo>
                <a:lnTo>
                  <a:pt x="855404" y="1000363"/>
                </a:lnTo>
                <a:lnTo>
                  <a:pt x="854963" y="998662"/>
                </a:lnTo>
                <a:lnTo>
                  <a:pt x="848567" y="1000119"/>
                </a:lnTo>
                <a:close/>
                <a:moveTo>
                  <a:pt x="301384" y="2732387"/>
                </a:moveTo>
                <a:lnTo>
                  <a:pt x="302964" y="2733174"/>
                </a:lnTo>
                <a:lnTo>
                  <a:pt x="307958" y="2728214"/>
                </a:lnTo>
                <a:lnTo>
                  <a:pt x="306672" y="2726780"/>
                </a:lnTo>
                <a:lnTo>
                  <a:pt x="304823" y="2724714"/>
                </a:lnTo>
                <a:close/>
                <a:moveTo>
                  <a:pt x="225053" y="2973808"/>
                </a:moveTo>
                <a:lnTo>
                  <a:pt x="225443" y="2978767"/>
                </a:lnTo>
                <a:lnTo>
                  <a:pt x="226682" y="2974971"/>
                </a:lnTo>
                <a:close/>
                <a:moveTo>
                  <a:pt x="537588" y="1980885"/>
                </a:moveTo>
                <a:lnTo>
                  <a:pt x="547044" y="1995581"/>
                </a:lnTo>
                <a:lnTo>
                  <a:pt x="552718" y="2000268"/>
                </a:lnTo>
                <a:lnTo>
                  <a:pt x="556373" y="2000473"/>
                </a:lnTo>
                <a:lnTo>
                  <a:pt x="564713" y="1990855"/>
                </a:lnTo>
                <a:lnTo>
                  <a:pt x="563435" y="1987538"/>
                </a:lnTo>
                <a:lnTo>
                  <a:pt x="563678" y="1982277"/>
                </a:lnTo>
                <a:lnTo>
                  <a:pt x="549133" y="1971900"/>
                </a:lnTo>
                <a:lnTo>
                  <a:pt x="540170" y="1975129"/>
                </a:lnTo>
                <a:lnTo>
                  <a:pt x="540126" y="1975222"/>
                </a:lnTo>
                <a:close/>
                <a:moveTo>
                  <a:pt x="583568" y="1834470"/>
                </a:moveTo>
                <a:lnTo>
                  <a:pt x="583671" y="1835955"/>
                </a:lnTo>
                <a:lnTo>
                  <a:pt x="590154" y="1834121"/>
                </a:lnTo>
                <a:close/>
                <a:moveTo>
                  <a:pt x="226865" y="2966754"/>
                </a:moveTo>
                <a:lnTo>
                  <a:pt x="227110" y="2966941"/>
                </a:lnTo>
                <a:cubicBezTo>
                  <a:pt x="231505" y="2969735"/>
                  <a:pt x="237580" y="2973073"/>
                  <a:pt x="244408" y="2976607"/>
                </a:cubicBezTo>
                <a:lnTo>
                  <a:pt x="246168" y="2977483"/>
                </a:lnTo>
                <a:lnTo>
                  <a:pt x="248450" y="2967290"/>
                </a:lnTo>
                <a:lnTo>
                  <a:pt x="251938" y="2957392"/>
                </a:lnTo>
                <a:lnTo>
                  <a:pt x="251377" y="2956184"/>
                </a:lnTo>
                <a:lnTo>
                  <a:pt x="245327" y="2949335"/>
                </a:lnTo>
                <a:lnTo>
                  <a:pt x="236954" y="2956666"/>
                </a:lnTo>
                <a:close/>
                <a:moveTo>
                  <a:pt x="216691" y="2998083"/>
                </a:moveTo>
                <a:lnTo>
                  <a:pt x="217130" y="2998133"/>
                </a:lnTo>
                <a:lnTo>
                  <a:pt x="217088" y="2997939"/>
                </a:lnTo>
                <a:close/>
                <a:moveTo>
                  <a:pt x="837726" y="1023180"/>
                </a:moveTo>
                <a:lnTo>
                  <a:pt x="836476" y="1052122"/>
                </a:lnTo>
                <a:lnTo>
                  <a:pt x="877597" y="1068687"/>
                </a:lnTo>
                <a:lnTo>
                  <a:pt x="877926" y="1068821"/>
                </a:lnTo>
                <a:lnTo>
                  <a:pt x="870242" y="1047091"/>
                </a:lnTo>
                <a:lnTo>
                  <a:pt x="866351" y="1034844"/>
                </a:lnTo>
                <a:close/>
                <a:moveTo>
                  <a:pt x="256901" y="2866627"/>
                </a:moveTo>
                <a:lnTo>
                  <a:pt x="257924" y="2879639"/>
                </a:lnTo>
                <a:lnTo>
                  <a:pt x="259364" y="2887157"/>
                </a:lnTo>
                <a:lnTo>
                  <a:pt x="259668" y="2884326"/>
                </a:lnTo>
                <a:cubicBezTo>
                  <a:pt x="260000" y="2882690"/>
                  <a:pt x="260536" y="2884013"/>
                  <a:pt x="261213" y="2887446"/>
                </a:cubicBezTo>
                <a:lnTo>
                  <a:pt x="261634" y="2890229"/>
                </a:lnTo>
                <a:lnTo>
                  <a:pt x="270372" y="2898367"/>
                </a:lnTo>
                <a:lnTo>
                  <a:pt x="278547" y="2902704"/>
                </a:lnTo>
                <a:lnTo>
                  <a:pt x="279158" y="2901642"/>
                </a:lnTo>
                <a:lnTo>
                  <a:pt x="281292" y="2899376"/>
                </a:lnTo>
                <a:lnTo>
                  <a:pt x="280903" y="2898838"/>
                </a:lnTo>
                <a:cubicBezTo>
                  <a:pt x="273722" y="2888604"/>
                  <a:pt x="267790" y="2879857"/>
                  <a:pt x="263304" y="2873025"/>
                </a:cubicBezTo>
                <a:lnTo>
                  <a:pt x="258392" y="2865136"/>
                </a:lnTo>
                <a:close/>
                <a:moveTo>
                  <a:pt x="639874" y="1650541"/>
                </a:moveTo>
                <a:lnTo>
                  <a:pt x="645184" y="1651281"/>
                </a:lnTo>
                <a:lnTo>
                  <a:pt x="646434" y="1650735"/>
                </a:lnTo>
                <a:lnTo>
                  <a:pt x="644497" y="1648081"/>
                </a:lnTo>
                <a:close/>
                <a:moveTo>
                  <a:pt x="512746" y="2053705"/>
                </a:moveTo>
                <a:lnTo>
                  <a:pt x="520168" y="2059313"/>
                </a:lnTo>
                <a:lnTo>
                  <a:pt x="528889" y="2068615"/>
                </a:lnTo>
                <a:lnTo>
                  <a:pt x="533627" y="2053552"/>
                </a:lnTo>
                <a:lnTo>
                  <a:pt x="536177" y="2045049"/>
                </a:lnTo>
                <a:lnTo>
                  <a:pt x="533465" y="2046579"/>
                </a:lnTo>
                <a:lnTo>
                  <a:pt x="524666" y="2047985"/>
                </a:lnTo>
                <a:close/>
                <a:moveTo>
                  <a:pt x="297454" y="2736568"/>
                </a:moveTo>
                <a:lnTo>
                  <a:pt x="297882" y="2738222"/>
                </a:lnTo>
                <a:lnTo>
                  <a:pt x="299820" y="2736297"/>
                </a:lnTo>
                <a:lnTo>
                  <a:pt x="298428" y="2735924"/>
                </a:lnTo>
                <a:close/>
                <a:moveTo>
                  <a:pt x="595867" y="1786937"/>
                </a:moveTo>
                <a:lnTo>
                  <a:pt x="596888" y="1789520"/>
                </a:lnTo>
                <a:lnTo>
                  <a:pt x="598019" y="1787233"/>
                </a:lnTo>
                <a:lnTo>
                  <a:pt x="596527" y="1786268"/>
                </a:lnTo>
                <a:close/>
                <a:moveTo>
                  <a:pt x="647102" y="1621800"/>
                </a:moveTo>
                <a:lnTo>
                  <a:pt x="665594" y="1642352"/>
                </a:lnTo>
                <a:lnTo>
                  <a:pt x="673001" y="1639111"/>
                </a:lnTo>
                <a:lnTo>
                  <a:pt x="674618" y="1637443"/>
                </a:lnTo>
                <a:lnTo>
                  <a:pt x="678639" y="1634191"/>
                </a:lnTo>
                <a:lnTo>
                  <a:pt x="676198" y="1621256"/>
                </a:lnTo>
                <a:lnTo>
                  <a:pt x="671077" y="1621473"/>
                </a:lnTo>
                <a:lnTo>
                  <a:pt x="648728" y="1620867"/>
                </a:lnTo>
                <a:close/>
                <a:moveTo>
                  <a:pt x="464153" y="2201456"/>
                </a:moveTo>
                <a:lnTo>
                  <a:pt x="475212" y="2209374"/>
                </a:lnTo>
                <a:lnTo>
                  <a:pt x="482443" y="2208591"/>
                </a:lnTo>
                <a:lnTo>
                  <a:pt x="483825" y="2204200"/>
                </a:lnTo>
                <a:lnTo>
                  <a:pt x="476101" y="2195127"/>
                </a:lnTo>
                <a:lnTo>
                  <a:pt x="464639" y="2200628"/>
                </a:lnTo>
                <a:close/>
                <a:moveTo>
                  <a:pt x="202205" y="3028919"/>
                </a:moveTo>
                <a:lnTo>
                  <a:pt x="209615" y="3034360"/>
                </a:lnTo>
                <a:lnTo>
                  <a:pt x="209890" y="3034282"/>
                </a:lnTo>
                <a:lnTo>
                  <a:pt x="212218" y="3023441"/>
                </a:lnTo>
                <a:lnTo>
                  <a:pt x="212505" y="3022436"/>
                </a:lnTo>
                <a:close/>
                <a:moveTo>
                  <a:pt x="387933" y="2437506"/>
                </a:moveTo>
                <a:lnTo>
                  <a:pt x="391769" y="2435969"/>
                </a:lnTo>
                <a:lnTo>
                  <a:pt x="395117" y="2439878"/>
                </a:lnTo>
                <a:lnTo>
                  <a:pt x="398399" y="2436326"/>
                </a:lnTo>
                <a:lnTo>
                  <a:pt x="394423" y="2431824"/>
                </a:lnTo>
                <a:close/>
                <a:moveTo>
                  <a:pt x="558676" y="1894665"/>
                </a:moveTo>
                <a:lnTo>
                  <a:pt x="577507" y="1896807"/>
                </a:lnTo>
                <a:lnTo>
                  <a:pt x="573596" y="1879183"/>
                </a:lnTo>
                <a:lnTo>
                  <a:pt x="566179" y="1886682"/>
                </a:lnTo>
                <a:lnTo>
                  <a:pt x="564253" y="1890979"/>
                </a:lnTo>
                <a:close/>
                <a:moveTo>
                  <a:pt x="459079" y="2210108"/>
                </a:moveTo>
                <a:lnTo>
                  <a:pt x="463352" y="2222442"/>
                </a:lnTo>
                <a:lnTo>
                  <a:pt x="464425" y="2224692"/>
                </a:lnTo>
                <a:lnTo>
                  <a:pt x="476709" y="2226406"/>
                </a:lnTo>
                <a:lnTo>
                  <a:pt x="476710" y="2226404"/>
                </a:lnTo>
                <a:lnTo>
                  <a:pt x="477590" y="2224017"/>
                </a:lnTo>
                <a:lnTo>
                  <a:pt x="478445" y="2221301"/>
                </a:lnTo>
                <a:lnTo>
                  <a:pt x="475171" y="2219260"/>
                </a:lnTo>
                <a:lnTo>
                  <a:pt x="459619" y="2209189"/>
                </a:lnTo>
                <a:close/>
                <a:moveTo>
                  <a:pt x="188831" y="3061894"/>
                </a:moveTo>
                <a:lnTo>
                  <a:pt x="197011" y="3058835"/>
                </a:lnTo>
                <a:lnTo>
                  <a:pt x="205195" y="3056153"/>
                </a:lnTo>
                <a:lnTo>
                  <a:pt x="206644" y="3049399"/>
                </a:lnTo>
                <a:lnTo>
                  <a:pt x="194988" y="3055565"/>
                </a:lnTo>
                <a:close/>
                <a:moveTo>
                  <a:pt x="449289" y="2234097"/>
                </a:moveTo>
                <a:lnTo>
                  <a:pt x="457200" y="2244649"/>
                </a:lnTo>
                <a:lnTo>
                  <a:pt x="464413" y="2249739"/>
                </a:lnTo>
                <a:lnTo>
                  <a:pt x="460113" y="2242138"/>
                </a:lnTo>
                <a:lnTo>
                  <a:pt x="456187" y="2234473"/>
                </a:lnTo>
                <a:close/>
                <a:moveTo>
                  <a:pt x="255966" y="2845174"/>
                </a:moveTo>
                <a:lnTo>
                  <a:pt x="256113" y="2851703"/>
                </a:lnTo>
                <a:lnTo>
                  <a:pt x="259508" y="2848161"/>
                </a:lnTo>
                <a:close/>
                <a:moveTo>
                  <a:pt x="585917" y="1797031"/>
                </a:moveTo>
                <a:lnTo>
                  <a:pt x="587981" y="1797318"/>
                </a:lnTo>
                <a:lnTo>
                  <a:pt x="587567" y="1795358"/>
                </a:lnTo>
                <a:close/>
                <a:moveTo>
                  <a:pt x="581236" y="1807880"/>
                </a:moveTo>
                <a:lnTo>
                  <a:pt x="581965" y="1814399"/>
                </a:lnTo>
                <a:lnTo>
                  <a:pt x="584877" y="1813811"/>
                </a:lnTo>
                <a:lnTo>
                  <a:pt x="587636" y="1808231"/>
                </a:lnTo>
                <a:close/>
                <a:moveTo>
                  <a:pt x="613243" y="1703565"/>
                </a:moveTo>
                <a:lnTo>
                  <a:pt x="614277" y="1712805"/>
                </a:lnTo>
                <a:lnTo>
                  <a:pt x="624023" y="1714511"/>
                </a:lnTo>
                <a:lnTo>
                  <a:pt x="625437" y="1715498"/>
                </a:lnTo>
                <a:lnTo>
                  <a:pt x="625502" y="1715470"/>
                </a:lnTo>
                <a:lnTo>
                  <a:pt x="623513" y="1710306"/>
                </a:lnTo>
                <a:lnTo>
                  <a:pt x="615128" y="1704875"/>
                </a:lnTo>
                <a:close/>
                <a:moveTo>
                  <a:pt x="493851" y="2079610"/>
                </a:moveTo>
                <a:lnTo>
                  <a:pt x="494846" y="2081432"/>
                </a:lnTo>
                <a:lnTo>
                  <a:pt x="494426" y="2082095"/>
                </a:lnTo>
                <a:lnTo>
                  <a:pt x="505924" y="2097429"/>
                </a:lnTo>
                <a:lnTo>
                  <a:pt x="506195" y="2097620"/>
                </a:lnTo>
                <a:lnTo>
                  <a:pt x="518213" y="2097742"/>
                </a:lnTo>
                <a:lnTo>
                  <a:pt x="519469" y="2095394"/>
                </a:lnTo>
                <a:lnTo>
                  <a:pt x="519959" y="2094060"/>
                </a:lnTo>
                <a:lnTo>
                  <a:pt x="500770" y="2082573"/>
                </a:lnTo>
                <a:lnTo>
                  <a:pt x="499779" y="2081747"/>
                </a:lnTo>
                <a:close/>
                <a:moveTo>
                  <a:pt x="378036" y="2447167"/>
                </a:moveTo>
                <a:lnTo>
                  <a:pt x="380904" y="2449089"/>
                </a:lnTo>
                <a:lnTo>
                  <a:pt x="384104" y="2451299"/>
                </a:lnTo>
                <a:lnTo>
                  <a:pt x="383488" y="2441716"/>
                </a:lnTo>
                <a:close/>
                <a:moveTo>
                  <a:pt x="177212" y="3082211"/>
                </a:moveTo>
                <a:lnTo>
                  <a:pt x="186668" y="3096908"/>
                </a:lnTo>
                <a:lnTo>
                  <a:pt x="192343" y="3101596"/>
                </a:lnTo>
                <a:lnTo>
                  <a:pt x="195997" y="3101801"/>
                </a:lnTo>
                <a:lnTo>
                  <a:pt x="204336" y="3092183"/>
                </a:lnTo>
                <a:lnTo>
                  <a:pt x="203058" y="3088864"/>
                </a:lnTo>
                <a:lnTo>
                  <a:pt x="203303" y="3083604"/>
                </a:lnTo>
                <a:lnTo>
                  <a:pt x="188756" y="3073228"/>
                </a:lnTo>
                <a:lnTo>
                  <a:pt x="179794" y="3076456"/>
                </a:lnTo>
                <a:lnTo>
                  <a:pt x="179749" y="3076549"/>
                </a:lnTo>
                <a:close/>
                <a:moveTo>
                  <a:pt x="223193" y="2935798"/>
                </a:moveTo>
                <a:lnTo>
                  <a:pt x="223295" y="2937281"/>
                </a:lnTo>
                <a:lnTo>
                  <a:pt x="229778" y="2935449"/>
                </a:lnTo>
                <a:close/>
                <a:moveTo>
                  <a:pt x="255422" y="2833477"/>
                </a:moveTo>
                <a:lnTo>
                  <a:pt x="255838" y="2839479"/>
                </a:lnTo>
                <a:lnTo>
                  <a:pt x="255930" y="2843567"/>
                </a:lnTo>
                <a:lnTo>
                  <a:pt x="258800" y="2845344"/>
                </a:lnTo>
                <a:lnTo>
                  <a:pt x="260874" y="2846734"/>
                </a:lnTo>
                <a:lnTo>
                  <a:pt x="268208" y="2839080"/>
                </a:lnTo>
                <a:lnTo>
                  <a:pt x="269491" y="2837880"/>
                </a:lnTo>
                <a:lnTo>
                  <a:pt x="265148" y="2832963"/>
                </a:lnTo>
                <a:close/>
                <a:moveTo>
                  <a:pt x="623483" y="1664599"/>
                </a:moveTo>
                <a:lnTo>
                  <a:pt x="626030" y="1671231"/>
                </a:lnTo>
                <a:lnTo>
                  <a:pt x="636940" y="1671386"/>
                </a:lnTo>
                <a:lnTo>
                  <a:pt x="642254" y="1671435"/>
                </a:lnTo>
                <a:lnTo>
                  <a:pt x="650606" y="1667860"/>
                </a:lnTo>
                <a:lnTo>
                  <a:pt x="653933" y="1661012"/>
                </a:lnTo>
                <a:lnTo>
                  <a:pt x="653860" y="1660910"/>
                </a:lnTo>
                <a:lnTo>
                  <a:pt x="647776" y="1660427"/>
                </a:lnTo>
                <a:lnTo>
                  <a:pt x="640474" y="1661236"/>
                </a:lnTo>
                <a:lnTo>
                  <a:pt x="633819" y="1660873"/>
                </a:lnTo>
                <a:close/>
                <a:moveTo>
                  <a:pt x="348240" y="2537150"/>
                </a:moveTo>
                <a:lnTo>
                  <a:pt x="350266" y="2555268"/>
                </a:lnTo>
                <a:lnTo>
                  <a:pt x="353322" y="2556974"/>
                </a:lnTo>
                <a:lnTo>
                  <a:pt x="355397" y="2557337"/>
                </a:lnTo>
                <a:lnTo>
                  <a:pt x="365500" y="2528664"/>
                </a:lnTo>
                <a:lnTo>
                  <a:pt x="367098" y="2525883"/>
                </a:lnTo>
                <a:lnTo>
                  <a:pt x="354629" y="2532477"/>
                </a:lnTo>
                <a:close/>
                <a:moveTo>
                  <a:pt x="277361" y="2761726"/>
                </a:moveTo>
                <a:lnTo>
                  <a:pt x="282910" y="2783247"/>
                </a:lnTo>
                <a:lnTo>
                  <a:pt x="291892" y="2817876"/>
                </a:lnTo>
                <a:lnTo>
                  <a:pt x="311624" y="2803411"/>
                </a:lnTo>
                <a:lnTo>
                  <a:pt x="309223" y="2796442"/>
                </a:lnTo>
                <a:lnTo>
                  <a:pt x="295385" y="2753865"/>
                </a:lnTo>
                <a:close/>
                <a:moveTo>
                  <a:pt x="622998" y="1660987"/>
                </a:moveTo>
                <a:lnTo>
                  <a:pt x="624432" y="1660360"/>
                </a:lnTo>
                <a:lnTo>
                  <a:pt x="623430" y="1660305"/>
                </a:lnTo>
                <a:close/>
                <a:moveTo>
                  <a:pt x="567385" y="1836950"/>
                </a:moveTo>
                <a:lnTo>
                  <a:pt x="568020" y="1836931"/>
                </a:lnTo>
                <a:lnTo>
                  <a:pt x="568007" y="1836810"/>
                </a:lnTo>
                <a:close/>
                <a:moveTo>
                  <a:pt x="373765" y="2451438"/>
                </a:moveTo>
                <a:lnTo>
                  <a:pt x="374788" y="2464449"/>
                </a:lnTo>
                <a:cubicBezTo>
                  <a:pt x="375792" y="2472193"/>
                  <a:pt x="377371" y="2480880"/>
                  <a:pt x="379901" y="2491139"/>
                </a:cubicBezTo>
                <a:lnTo>
                  <a:pt x="380497" y="2493497"/>
                </a:lnTo>
                <a:lnTo>
                  <a:pt x="384485" y="2495612"/>
                </a:lnTo>
                <a:lnTo>
                  <a:pt x="385096" y="2494550"/>
                </a:lnTo>
                <a:lnTo>
                  <a:pt x="389353" y="2490030"/>
                </a:lnTo>
                <a:lnTo>
                  <a:pt x="389851" y="2488279"/>
                </a:lnTo>
                <a:cubicBezTo>
                  <a:pt x="389678" y="2483402"/>
                  <a:pt x="388699" y="2477028"/>
                  <a:pt x="387535" y="2470470"/>
                </a:cubicBezTo>
                <a:lnTo>
                  <a:pt x="385178" y="2457414"/>
                </a:lnTo>
                <a:lnTo>
                  <a:pt x="375625" y="2449579"/>
                </a:lnTo>
                <a:close/>
                <a:moveTo>
                  <a:pt x="593400" y="1752357"/>
                </a:moveTo>
                <a:lnTo>
                  <a:pt x="592747" y="1772930"/>
                </a:lnTo>
                <a:lnTo>
                  <a:pt x="594038" y="1773855"/>
                </a:lnTo>
                <a:lnTo>
                  <a:pt x="594667" y="1773155"/>
                </a:lnTo>
                <a:lnTo>
                  <a:pt x="603555" y="1763876"/>
                </a:lnTo>
                <a:lnTo>
                  <a:pt x="603059" y="1759475"/>
                </a:lnTo>
                <a:lnTo>
                  <a:pt x="597188" y="1755552"/>
                </a:lnTo>
                <a:close/>
                <a:moveTo>
                  <a:pt x="321569" y="2612826"/>
                </a:moveTo>
                <a:lnTo>
                  <a:pt x="323270" y="2616205"/>
                </a:lnTo>
                <a:lnTo>
                  <a:pt x="327103" y="2611621"/>
                </a:lnTo>
                <a:close/>
                <a:moveTo>
                  <a:pt x="541271" y="1911945"/>
                </a:moveTo>
                <a:lnTo>
                  <a:pt x="555289" y="1922238"/>
                </a:lnTo>
                <a:lnTo>
                  <a:pt x="565685" y="1910989"/>
                </a:lnTo>
                <a:lnTo>
                  <a:pt x="569433" y="1907746"/>
                </a:lnTo>
                <a:lnTo>
                  <a:pt x="549215" y="1903888"/>
                </a:lnTo>
                <a:close/>
                <a:moveTo>
                  <a:pt x="290111" y="2708262"/>
                </a:moveTo>
                <a:lnTo>
                  <a:pt x="292030" y="2715657"/>
                </a:lnTo>
                <a:lnTo>
                  <a:pt x="294655" y="2713342"/>
                </a:lnTo>
                <a:close/>
                <a:moveTo>
                  <a:pt x="198301" y="2995992"/>
                </a:moveTo>
                <a:lnTo>
                  <a:pt x="205622" y="2996825"/>
                </a:lnTo>
                <a:lnTo>
                  <a:pt x="215847" y="2992353"/>
                </a:lnTo>
                <a:lnTo>
                  <a:pt x="213220" y="2980510"/>
                </a:lnTo>
                <a:lnTo>
                  <a:pt x="205804" y="2988009"/>
                </a:lnTo>
                <a:lnTo>
                  <a:pt x="203877" y="2992307"/>
                </a:lnTo>
                <a:close/>
                <a:moveTo>
                  <a:pt x="578853" y="1786729"/>
                </a:moveTo>
                <a:lnTo>
                  <a:pt x="579230" y="1789955"/>
                </a:lnTo>
                <a:lnTo>
                  <a:pt x="579270" y="1790307"/>
                </a:lnTo>
                <a:lnTo>
                  <a:pt x="580935" y="1788452"/>
                </a:lnTo>
                <a:lnTo>
                  <a:pt x="580765" y="1788311"/>
                </a:lnTo>
                <a:close/>
                <a:moveTo>
                  <a:pt x="418003" y="2292941"/>
                </a:moveTo>
                <a:lnTo>
                  <a:pt x="419697" y="2294716"/>
                </a:lnTo>
                <a:lnTo>
                  <a:pt x="430504" y="2291553"/>
                </a:lnTo>
                <a:close/>
                <a:moveTo>
                  <a:pt x="610649" y="1680692"/>
                </a:moveTo>
                <a:lnTo>
                  <a:pt x="610812" y="1682096"/>
                </a:lnTo>
                <a:lnTo>
                  <a:pt x="611764" y="1681868"/>
                </a:lnTo>
                <a:lnTo>
                  <a:pt x="612877" y="1681224"/>
                </a:lnTo>
                <a:lnTo>
                  <a:pt x="612745" y="1680749"/>
                </a:lnTo>
                <a:close/>
                <a:moveTo>
                  <a:pt x="451439" y="2184945"/>
                </a:moveTo>
                <a:lnTo>
                  <a:pt x="454092" y="2194252"/>
                </a:lnTo>
                <a:lnTo>
                  <a:pt x="455065" y="2194950"/>
                </a:lnTo>
                <a:lnTo>
                  <a:pt x="461634" y="2183174"/>
                </a:lnTo>
                <a:close/>
                <a:moveTo>
                  <a:pt x="523657" y="1955584"/>
                </a:moveTo>
                <a:lnTo>
                  <a:pt x="527319" y="1964925"/>
                </a:lnTo>
                <a:lnTo>
                  <a:pt x="529305" y="1968010"/>
                </a:lnTo>
                <a:lnTo>
                  <a:pt x="530575" y="1967537"/>
                </a:lnTo>
                <a:lnTo>
                  <a:pt x="534570" y="1961515"/>
                </a:lnTo>
                <a:lnTo>
                  <a:pt x="533574" y="1960803"/>
                </a:lnTo>
                <a:lnTo>
                  <a:pt x="529493" y="1956123"/>
                </a:lnTo>
                <a:lnTo>
                  <a:pt x="527799" y="1955456"/>
                </a:lnTo>
                <a:close/>
                <a:moveTo>
                  <a:pt x="478885" y="2097236"/>
                </a:moveTo>
                <a:lnTo>
                  <a:pt x="487801" y="2097363"/>
                </a:lnTo>
                <a:lnTo>
                  <a:pt x="485665" y="2092732"/>
                </a:lnTo>
                <a:close/>
                <a:moveTo>
                  <a:pt x="424439" y="2270051"/>
                </a:moveTo>
                <a:lnTo>
                  <a:pt x="439797" y="2281045"/>
                </a:lnTo>
                <a:lnTo>
                  <a:pt x="440602" y="2281625"/>
                </a:lnTo>
                <a:lnTo>
                  <a:pt x="447348" y="2276350"/>
                </a:lnTo>
                <a:lnTo>
                  <a:pt x="442929" y="2252928"/>
                </a:lnTo>
                <a:lnTo>
                  <a:pt x="439101" y="2244633"/>
                </a:lnTo>
                <a:lnTo>
                  <a:pt x="435935" y="2250120"/>
                </a:lnTo>
                <a:lnTo>
                  <a:pt x="439733" y="2255407"/>
                </a:lnTo>
                <a:lnTo>
                  <a:pt x="433670" y="2254048"/>
                </a:lnTo>
                <a:close/>
                <a:moveTo>
                  <a:pt x="659421" y="1523794"/>
                </a:moveTo>
                <a:lnTo>
                  <a:pt x="665059" y="1523874"/>
                </a:lnTo>
                <a:lnTo>
                  <a:pt x="664226" y="1521339"/>
                </a:lnTo>
                <a:lnTo>
                  <a:pt x="664378" y="1520500"/>
                </a:lnTo>
                <a:close/>
                <a:moveTo>
                  <a:pt x="273816" y="2747813"/>
                </a:moveTo>
                <a:lnTo>
                  <a:pt x="274795" y="2751685"/>
                </a:lnTo>
                <a:lnTo>
                  <a:pt x="291838" y="2742950"/>
                </a:lnTo>
                <a:lnTo>
                  <a:pt x="291124" y="2740751"/>
                </a:lnTo>
                <a:lnTo>
                  <a:pt x="289520" y="2741813"/>
                </a:lnTo>
                <a:cubicBezTo>
                  <a:pt x="284867" y="2744073"/>
                  <a:pt x="279514" y="2746113"/>
                  <a:pt x="274464" y="2747668"/>
                </a:cubicBezTo>
                <a:close/>
                <a:moveTo>
                  <a:pt x="597208" y="1716169"/>
                </a:moveTo>
                <a:lnTo>
                  <a:pt x="598121" y="1715916"/>
                </a:lnTo>
                <a:lnTo>
                  <a:pt x="597881" y="1715588"/>
                </a:lnTo>
                <a:close/>
                <a:moveTo>
                  <a:pt x="564681" y="1818571"/>
                </a:moveTo>
                <a:lnTo>
                  <a:pt x="566420" y="1818092"/>
                </a:lnTo>
                <a:lnTo>
                  <a:pt x="566406" y="1817157"/>
                </a:lnTo>
                <a:lnTo>
                  <a:pt x="566197" y="1817035"/>
                </a:lnTo>
                <a:close/>
                <a:moveTo>
                  <a:pt x="276477" y="2728934"/>
                </a:moveTo>
                <a:lnTo>
                  <a:pt x="276766" y="2729120"/>
                </a:lnTo>
                <a:lnTo>
                  <a:pt x="276804" y="2729086"/>
                </a:lnTo>
                <a:close/>
                <a:moveTo>
                  <a:pt x="855166" y="891311"/>
                </a:moveTo>
                <a:lnTo>
                  <a:pt x="855795" y="895966"/>
                </a:lnTo>
                <a:cubicBezTo>
                  <a:pt x="857195" y="906609"/>
                  <a:pt x="858487" y="916527"/>
                  <a:pt x="859494" y="923811"/>
                </a:cubicBezTo>
                <a:cubicBezTo>
                  <a:pt x="862515" y="945664"/>
                  <a:pt x="860367" y="960041"/>
                  <a:pt x="863706" y="981903"/>
                </a:cubicBezTo>
                <a:lnTo>
                  <a:pt x="864071" y="983533"/>
                </a:lnTo>
                <a:lnTo>
                  <a:pt x="873743" y="982122"/>
                </a:lnTo>
                <a:lnTo>
                  <a:pt x="902123" y="981451"/>
                </a:lnTo>
                <a:lnTo>
                  <a:pt x="899395" y="973370"/>
                </a:lnTo>
                <a:lnTo>
                  <a:pt x="895640" y="956083"/>
                </a:lnTo>
                <a:lnTo>
                  <a:pt x="888179" y="948746"/>
                </a:lnTo>
                <a:cubicBezTo>
                  <a:pt x="881544" y="941916"/>
                  <a:pt x="876771" y="936750"/>
                  <a:pt x="875074" y="934848"/>
                </a:cubicBezTo>
                <a:cubicBezTo>
                  <a:pt x="871684" y="931043"/>
                  <a:pt x="880132" y="935902"/>
                  <a:pt x="891421" y="943218"/>
                </a:cubicBezTo>
                <a:lnTo>
                  <a:pt x="893676" y="944732"/>
                </a:lnTo>
                <a:lnTo>
                  <a:pt x="893119" y="933396"/>
                </a:lnTo>
                <a:lnTo>
                  <a:pt x="883935" y="915796"/>
                </a:lnTo>
                <a:lnTo>
                  <a:pt x="879016" y="904223"/>
                </a:lnTo>
                <a:lnTo>
                  <a:pt x="859570" y="893996"/>
                </a:lnTo>
                <a:close/>
                <a:moveTo>
                  <a:pt x="415992" y="2284696"/>
                </a:moveTo>
                <a:lnTo>
                  <a:pt x="424200" y="2285841"/>
                </a:lnTo>
                <a:lnTo>
                  <a:pt x="432297" y="2284701"/>
                </a:lnTo>
                <a:lnTo>
                  <a:pt x="422662" y="2278696"/>
                </a:lnTo>
                <a:lnTo>
                  <a:pt x="420327" y="2277183"/>
                </a:lnTo>
                <a:close/>
                <a:moveTo>
                  <a:pt x="294930" y="2668315"/>
                </a:moveTo>
                <a:lnTo>
                  <a:pt x="300801" y="2676131"/>
                </a:lnTo>
                <a:lnTo>
                  <a:pt x="303384" y="2680611"/>
                </a:lnTo>
                <a:lnTo>
                  <a:pt x="316543" y="2680222"/>
                </a:lnTo>
                <a:lnTo>
                  <a:pt x="317129" y="2675128"/>
                </a:lnTo>
                <a:lnTo>
                  <a:pt x="321219" y="2653150"/>
                </a:lnTo>
                <a:lnTo>
                  <a:pt x="320551" y="2651397"/>
                </a:lnTo>
                <a:lnTo>
                  <a:pt x="296186" y="2667214"/>
                </a:lnTo>
                <a:close/>
                <a:moveTo>
                  <a:pt x="220247" y="2903728"/>
                </a:moveTo>
                <a:lnTo>
                  <a:pt x="221671" y="2916454"/>
                </a:lnTo>
                <a:lnTo>
                  <a:pt x="231416" y="2918160"/>
                </a:lnTo>
                <a:cubicBezTo>
                  <a:pt x="235729" y="2919953"/>
                  <a:pt x="240149" y="2922933"/>
                  <a:pt x="244797" y="2927496"/>
                </a:cubicBezTo>
                <a:lnTo>
                  <a:pt x="247095" y="2930555"/>
                </a:lnTo>
                <a:lnTo>
                  <a:pt x="247775" y="2930364"/>
                </a:lnTo>
                <a:lnTo>
                  <a:pt x="254957" y="2923646"/>
                </a:lnTo>
                <a:lnTo>
                  <a:pt x="256387" y="2922595"/>
                </a:lnTo>
                <a:lnTo>
                  <a:pt x="251704" y="2904971"/>
                </a:lnTo>
                <a:lnTo>
                  <a:pt x="246665" y="2903283"/>
                </a:lnTo>
                <a:lnTo>
                  <a:pt x="236508" y="2887232"/>
                </a:lnTo>
                <a:close/>
                <a:moveTo>
                  <a:pt x="327808" y="2561351"/>
                </a:moveTo>
                <a:lnTo>
                  <a:pt x="334774" y="2559428"/>
                </a:lnTo>
                <a:lnTo>
                  <a:pt x="334683" y="2553457"/>
                </a:lnTo>
                <a:lnTo>
                  <a:pt x="332330" y="2551780"/>
                </a:lnTo>
                <a:lnTo>
                  <a:pt x="328843" y="2559039"/>
                </a:lnTo>
                <a:close/>
                <a:moveTo>
                  <a:pt x="372287" y="2418287"/>
                </a:moveTo>
                <a:lnTo>
                  <a:pt x="372702" y="2424290"/>
                </a:lnTo>
                <a:lnTo>
                  <a:pt x="372979" y="2436514"/>
                </a:lnTo>
                <a:lnTo>
                  <a:pt x="385072" y="2423889"/>
                </a:lnTo>
                <a:lnTo>
                  <a:pt x="386355" y="2422690"/>
                </a:lnTo>
                <a:lnTo>
                  <a:pt x="382013" y="2417774"/>
                </a:lnTo>
                <a:close/>
                <a:moveTo>
                  <a:pt x="354468" y="2470933"/>
                </a:moveTo>
                <a:lnTo>
                  <a:pt x="366578" y="2482211"/>
                </a:lnTo>
                <a:lnTo>
                  <a:pt x="362314" y="2463001"/>
                </a:lnTo>
                <a:close/>
                <a:moveTo>
                  <a:pt x="435157" y="2214777"/>
                </a:moveTo>
                <a:lnTo>
                  <a:pt x="437189" y="2217960"/>
                </a:lnTo>
                <a:lnTo>
                  <a:pt x="439836" y="2221490"/>
                </a:lnTo>
                <a:lnTo>
                  <a:pt x="440230" y="2221538"/>
                </a:lnTo>
                <a:lnTo>
                  <a:pt x="445443" y="2212194"/>
                </a:lnTo>
                <a:lnTo>
                  <a:pt x="444679" y="2210207"/>
                </a:lnTo>
                <a:close/>
                <a:moveTo>
                  <a:pt x="532181" y="1905386"/>
                </a:moveTo>
                <a:lnTo>
                  <a:pt x="534263" y="1906860"/>
                </a:lnTo>
                <a:lnTo>
                  <a:pt x="536438" y="1904436"/>
                </a:lnTo>
                <a:close/>
                <a:moveTo>
                  <a:pt x="408351" y="2297898"/>
                </a:moveTo>
                <a:lnTo>
                  <a:pt x="409881" y="2297590"/>
                </a:lnTo>
                <a:lnTo>
                  <a:pt x="412497" y="2296823"/>
                </a:lnTo>
                <a:lnTo>
                  <a:pt x="410546" y="2294107"/>
                </a:lnTo>
                <a:close/>
                <a:moveTo>
                  <a:pt x="627638" y="1599825"/>
                </a:moveTo>
                <a:lnTo>
                  <a:pt x="627750" y="1599937"/>
                </a:lnTo>
                <a:lnTo>
                  <a:pt x="634629" y="1607708"/>
                </a:lnTo>
                <a:lnTo>
                  <a:pt x="635403" y="1607840"/>
                </a:lnTo>
                <a:lnTo>
                  <a:pt x="654466" y="1595557"/>
                </a:lnTo>
                <a:lnTo>
                  <a:pt x="663727" y="1593516"/>
                </a:lnTo>
                <a:lnTo>
                  <a:pt x="661609" y="1588927"/>
                </a:lnTo>
                <a:lnTo>
                  <a:pt x="660200" y="1586998"/>
                </a:lnTo>
                <a:lnTo>
                  <a:pt x="658689" y="1586297"/>
                </a:lnTo>
                <a:lnTo>
                  <a:pt x="632028" y="1598096"/>
                </a:lnTo>
                <a:close/>
                <a:moveTo>
                  <a:pt x="313059" y="2597625"/>
                </a:moveTo>
                <a:lnTo>
                  <a:pt x="316296" y="2603240"/>
                </a:lnTo>
                <a:lnTo>
                  <a:pt x="334884" y="2602312"/>
                </a:lnTo>
                <a:lnTo>
                  <a:pt x="337263" y="2599465"/>
                </a:lnTo>
                <a:lnTo>
                  <a:pt x="328640" y="2598863"/>
                </a:lnTo>
                <a:close/>
                <a:moveTo>
                  <a:pt x="614384" y="1641039"/>
                </a:moveTo>
                <a:lnTo>
                  <a:pt x="616953" y="1647631"/>
                </a:lnTo>
                <a:lnTo>
                  <a:pt x="633332" y="1649629"/>
                </a:lnTo>
                <a:lnTo>
                  <a:pt x="634350" y="1649771"/>
                </a:lnTo>
                <a:lnTo>
                  <a:pt x="640175" y="1647275"/>
                </a:lnTo>
                <a:lnTo>
                  <a:pt x="642563" y="1646286"/>
                </a:lnTo>
                <a:lnTo>
                  <a:pt x="625806" y="1634020"/>
                </a:lnTo>
                <a:lnTo>
                  <a:pt x="619156" y="1637836"/>
                </a:lnTo>
                <a:close/>
                <a:moveTo>
                  <a:pt x="269905" y="2731165"/>
                </a:moveTo>
                <a:lnTo>
                  <a:pt x="270560" y="2734581"/>
                </a:lnTo>
                <a:lnTo>
                  <a:pt x="272018" y="2733306"/>
                </a:lnTo>
                <a:lnTo>
                  <a:pt x="273457" y="2732037"/>
                </a:lnTo>
                <a:close/>
                <a:moveTo>
                  <a:pt x="180896" y="3013272"/>
                </a:moveTo>
                <a:lnTo>
                  <a:pt x="194915" y="3023566"/>
                </a:lnTo>
                <a:lnTo>
                  <a:pt x="205310" y="3012316"/>
                </a:lnTo>
                <a:lnTo>
                  <a:pt x="209058" y="3009074"/>
                </a:lnTo>
                <a:lnTo>
                  <a:pt x="194248" y="3006247"/>
                </a:lnTo>
                <a:lnTo>
                  <a:pt x="184279" y="3009839"/>
                </a:lnTo>
                <a:close/>
                <a:moveTo>
                  <a:pt x="521433" y="1932065"/>
                </a:moveTo>
                <a:lnTo>
                  <a:pt x="525590" y="1939554"/>
                </a:lnTo>
                <a:lnTo>
                  <a:pt x="549413" y="1938848"/>
                </a:lnTo>
                <a:lnTo>
                  <a:pt x="558206" y="1936364"/>
                </a:lnTo>
                <a:lnTo>
                  <a:pt x="553281" y="1932379"/>
                </a:lnTo>
                <a:lnTo>
                  <a:pt x="547466" y="1935305"/>
                </a:lnTo>
                <a:lnTo>
                  <a:pt x="549755" y="1929527"/>
                </a:lnTo>
                <a:lnTo>
                  <a:pt x="535390" y="1917910"/>
                </a:lnTo>
                <a:lnTo>
                  <a:pt x="522132" y="1931361"/>
                </a:lnTo>
                <a:close/>
                <a:moveTo>
                  <a:pt x="204329" y="2938355"/>
                </a:moveTo>
                <a:lnTo>
                  <a:pt x="207646" y="2938257"/>
                </a:lnTo>
                <a:lnTo>
                  <a:pt x="207482" y="2936809"/>
                </a:lnTo>
                <a:close/>
                <a:moveTo>
                  <a:pt x="311637" y="2595009"/>
                </a:moveTo>
                <a:lnTo>
                  <a:pt x="317945" y="2594752"/>
                </a:lnTo>
                <a:lnTo>
                  <a:pt x="338199" y="2594424"/>
                </a:lnTo>
                <a:lnTo>
                  <a:pt x="337210" y="2585665"/>
                </a:lnTo>
                <a:lnTo>
                  <a:pt x="336596" y="2585891"/>
                </a:lnTo>
                <a:close/>
                <a:moveTo>
                  <a:pt x="462783" y="2107457"/>
                </a:moveTo>
                <a:lnTo>
                  <a:pt x="478978" y="2125457"/>
                </a:lnTo>
                <a:lnTo>
                  <a:pt x="485961" y="2127579"/>
                </a:lnTo>
                <a:lnTo>
                  <a:pt x="490300" y="2123101"/>
                </a:lnTo>
                <a:lnTo>
                  <a:pt x="494321" y="2119850"/>
                </a:lnTo>
                <a:lnTo>
                  <a:pt x="491880" y="2106913"/>
                </a:lnTo>
                <a:lnTo>
                  <a:pt x="486757" y="2107130"/>
                </a:lnTo>
                <a:lnTo>
                  <a:pt x="464409" y="2106526"/>
                </a:lnTo>
                <a:close/>
                <a:moveTo>
                  <a:pt x="516420" y="1937130"/>
                </a:moveTo>
                <a:lnTo>
                  <a:pt x="517467" y="1939795"/>
                </a:lnTo>
                <a:lnTo>
                  <a:pt x="518093" y="1939776"/>
                </a:lnTo>
                <a:lnTo>
                  <a:pt x="516890" y="1936657"/>
                </a:lnTo>
                <a:close/>
                <a:moveTo>
                  <a:pt x="410966" y="2271122"/>
                </a:moveTo>
                <a:lnTo>
                  <a:pt x="412570" y="2275178"/>
                </a:lnTo>
                <a:lnTo>
                  <a:pt x="413700" y="2272891"/>
                </a:lnTo>
                <a:close/>
                <a:moveTo>
                  <a:pt x="163281" y="3056911"/>
                </a:moveTo>
                <a:lnTo>
                  <a:pt x="166943" y="3066253"/>
                </a:lnTo>
                <a:lnTo>
                  <a:pt x="168929" y="3069338"/>
                </a:lnTo>
                <a:lnTo>
                  <a:pt x="170198" y="3068864"/>
                </a:lnTo>
                <a:lnTo>
                  <a:pt x="174195" y="3062842"/>
                </a:lnTo>
                <a:lnTo>
                  <a:pt x="173198" y="3062130"/>
                </a:lnTo>
                <a:lnTo>
                  <a:pt x="169117" y="3057451"/>
                </a:lnTo>
                <a:lnTo>
                  <a:pt x="167422" y="3056783"/>
                </a:lnTo>
                <a:close/>
                <a:moveTo>
                  <a:pt x="574420" y="1748815"/>
                </a:moveTo>
                <a:lnTo>
                  <a:pt x="575676" y="1759558"/>
                </a:lnTo>
                <a:lnTo>
                  <a:pt x="577648" y="1760092"/>
                </a:lnTo>
                <a:lnTo>
                  <a:pt x="582160" y="1765025"/>
                </a:lnTo>
                <a:lnTo>
                  <a:pt x="581333" y="1746092"/>
                </a:lnTo>
                <a:close/>
                <a:moveTo>
                  <a:pt x="551944" y="1819840"/>
                </a:moveTo>
                <a:lnTo>
                  <a:pt x="551923" y="1821061"/>
                </a:lnTo>
                <a:lnTo>
                  <a:pt x="552601" y="1820280"/>
                </a:lnTo>
                <a:close/>
                <a:moveTo>
                  <a:pt x="421741" y="2232521"/>
                </a:moveTo>
                <a:lnTo>
                  <a:pt x="429754" y="2241682"/>
                </a:lnTo>
                <a:lnTo>
                  <a:pt x="433970" y="2233514"/>
                </a:lnTo>
                <a:lnTo>
                  <a:pt x="433850" y="2233254"/>
                </a:lnTo>
                <a:lnTo>
                  <a:pt x="422778" y="2232649"/>
                </a:lnTo>
                <a:close/>
                <a:moveTo>
                  <a:pt x="293293" y="2639767"/>
                </a:moveTo>
                <a:lnTo>
                  <a:pt x="291191" y="2646670"/>
                </a:lnTo>
                <a:lnTo>
                  <a:pt x="294999" y="2644719"/>
                </a:lnTo>
                <a:close/>
                <a:moveTo>
                  <a:pt x="308814" y="2590261"/>
                </a:moveTo>
                <a:lnTo>
                  <a:pt x="309125" y="2590799"/>
                </a:lnTo>
                <a:lnTo>
                  <a:pt x="336441" y="2578850"/>
                </a:lnTo>
                <a:lnTo>
                  <a:pt x="336212" y="2576819"/>
                </a:lnTo>
                <a:close/>
                <a:moveTo>
                  <a:pt x="555320" y="1806465"/>
                </a:moveTo>
                <a:lnTo>
                  <a:pt x="560799" y="1810446"/>
                </a:lnTo>
                <a:lnTo>
                  <a:pt x="561033" y="1810621"/>
                </a:lnTo>
                <a:lnTo>
                  <a:pt x="564322" y="1806957"/>
                </a:lnTo>
                <a:close/>
                <a:moveTo>
                  <a:pt x="342005" y="2483574"/>
                </a:moveTo>
                <a:lnTo>
                  <a:pt x="346195" y="2519408"/>
                </a:lnTo>
                <a:lnTo>
                  <a:pt x="372542" y="2504737"/>
                </a:lnTo>
                <a:lnTo>
                  <a:pt x="372003" y="2502708"/>
                </a:lnTo>
                <a:lnTo>
                  <a:pt x="371388" y="2502484"/>
                </a:lnTo>
                <a:cubicBezTo>
                  <a:pt x="364341" y="2500771"/>
                  <a:pt x="357892" y="2500192"/>
                  <a:pt x="352602" y="2496191"/>
                </a:cubicBezTo>
                <a:cubicBezTo>
                  <a:pt x="349957" y="2494191"/>
                  <a:pt x="347103" y="2490500"/>
                  <a:pt x="344397" y="2486091"/>
                </a:cubicBezTo>
                <a:lnTo>
                  <a:pt x="342743" y="2482826"/>
                </a:lnTo>
                <a:close/>
                <a:moveTo>
                  <a:pt x="299748" y="2617582"/>
                </a:moveTo>
                <a:lnTo>
                  <a:pt x="295216" y="2633448"/>
                </a:lnTo>
                <a:lnTo>
                  <a:pt x="294917" y="2634430"/>
                </a:lnTo>
                <a:lnTo>
                  <a:pt x="296470" y="2640574"/>
                </a:lnTo>
                <a:lnTo>
                  <a:pt x="297075" y="2643089"/>
                </a:lnTo>
                <a:lnTo>
                  <a:pt x="311809" y="2628453"/>
                </a:lnTo>
                <a:lnTo>
                  <a:pt x="309078" y="2621288"/>
                </a:lnTo>
                <a:lnTo>
                  <a:pt x="306661" y="2616076"/>
                </a:lnTo>
                <a:close/>
                <a:moveTo>
                  <a:pt x="204304" y="2919899"/>
                </a:moveTo>
                <a:lnTo>
                  <a:pt x="206044" y="2919419"/>
                </a:lnTo>
                <a:lnTo>
                  <a:pt x="206025" y="2918155"/>
                </a:lnTo>
                <a:close/>
                <a:moveTo>
                  <a:pt x="249485" y="2775276"/>
                </a:moveTo>
                <a:lnTo>
                  <a:pt x="251085" y="2788961"/>
                </a:lnTo>
                <a:lnTo>
                  <a:pt x="253071" y="2806721"/>
                </a:lnTo>
                <a:lnTo>
                  <a:pt x="274023" y="2817147"/>
                </a:lnTo>
                <a:lnTo>
                  <a:pt x="284870" y="2822363"/>
                </a:lnTo>
                <a:lnTo>
                  <a:pt x="267963" y="2765824"/>
                </a:lnTo>
                <a:lnTo>
                  <a:pt x="264501" y="2767333"/>
                </a:lnTo>
                <a:close/>
                <a:moveTo>
                  <a:pt x="522245" y="1907279"/>
                </a:moveTo>
                <a:lnTo>
                  <a:pt x="519833" y="1915208"/>
                </a:lnTo>
                <a:lnTo>
                  <a:pt x="519693" y="1923382"/>
                </a:lnTo>
                <a:lnTo>
                  <a:pt x="527131" y="1914805"/>
                </a:lnTo>
                <a:lnTo>
                  <a:pt x="528990" y="1912734"/>
                </a:lnTo>
                <a:close/>
                <a:moveTo>
                  <a:pt x="423038" y="2220330"/>
                </a:moveTo>
                <a:lnTo>
                  <a:pt x="427382" y="2220181"/>
                </a:lnTo>
                <a:lnTo>
                  <a:pt x="426403" y="2218840"/>
                </a:lnTo>
                <a:close/>
                <a:moveTo>
                  <a:pt x="486375" y="2019203"/>
                </a:moveTo>
                <a:lnTo>
                  <a:pt x="518403" y="2019735"/>
                </a:lnTo>
                <a:lnTo>
                  <a:pt x="538589" y="2021471"/>
                </a:lnTo>
                <a:lnTo>
                  <a:pt x="540935" y="2018699"/>
                </a:lnTo>
                <a:lnTo>
                  <a:pt x="528966" y="2018291"/>
                </a:lnTo>
                <a:lnTo>
                  <a:pt x="528712" y="2017419"/>
                </a:lnTo>
                <a:close/>
                <a:moveTo>
                  <a:pt x="563520" y="1774044"/>
                </a:moveTo>
                <a:lnTo>
                  <a:pt x="557630" y="1794012"/>
                </a:lnTo>
                <a:lnTo>
                  <a:pt x="560542" y="1793913"/>
                </a:lnTo>
                <a:lnTo>
                  <a:pt x="566063" y="1794586"/>
                </a:lnTo>
                <a:lnTo>
                  <a:pt x="565795" y="1776868"/>
                </a:lnTo>
                <a:lnTo>
                  <a:pt x="565839" y="1775963"/>
                </a:lnTo>
                <a:close/>
                <a:moveTo>
                  <a:pt x="638204" y="1536951"/>
                </a:moveTo>
                <a:lnTo>
                  <a:pt x="648579" y="1551160"/>
                </a:lnTo>
                <a:lnTo>
                  <a:pt x="662683" y="1573257"/>
                </a:lnTo>
                <a:lnTo>
                  <a:pt x="669884" y="1570133"/>
                </a:lnTo>
                <a:lnTo>
                  <a:pt x="668990" y="1564984"/>
                </a:lnTo>
                <a:cubicBezTo>
                  <a:pt x="670864" y="1558420"/>
                  <a:pt x="675276" y="1553877"/>
                  <a:pt x="680426" y="1555468"/>
                </a:cubicBezTo>
                <a:lnTo>
                  <a:pt x="682750" y="1557226"/>
                </a:lnTo>
                <a:lnTo>
                  <a:pt x="675763" y="1548626"/>
                </a:lnTo>
                <a:cubicBezTo>
                  <a:pt x="673058" y="1544216"/>
                  <a:pt x="670504" y="1539089"/>
                  <a:pt x="668460" y="1534217"/>
                </a:cubicBezTo>
                <a:lnTo>
                  <a:pt x="668273" y="1533646"/>
                </a:lnTo>
                <a:lnTo>
                  <a:pt x="667292" y="1533688"/>
                </a:lnTo>
                <a:lnTo>
                  <a:pt x="644944" y="1533083"/>
                </a:lnTo>
                <a:close/>
                <a:moveTo>
                  <a:pt x="535318" y="1854238"/>
                </a:moveTo>
                <a:lnTo>
                  <a:pt x="533521" y="1868799"/>
                </a:lnTo>
                <a:cubicBezTo>
                  <a:pt x="532412" y="1876219"/>
                  <a:pt x="529667" y="1884183"/>
                  <a:pt x="526860" y="1892112"/>
                </a:cubicBezTo>
                <a:lnTo>
                  <a:pt x="525871" y="1895369"/>
                </a:lnTo>
                <a:lnTo>
                  <a:pt x="529573" y="1895177"/>
                </a:lnTo>
                <a:lnTo>
                  <a:pt x="535895" y="1889649"/>
                </a:lnTo>
                <a:cubicBezTo>
                  <a:pt x="544648" y="1882255"/>
                  <a:pt x="555004" y="1873703"/>
                  <a:pt x="561684" y="1866904"/>
                </a:cubicBezTo>
                <a:lnTo>
                  <a:pt x="566802" y="1859194"/>
                </a:lnTo>
                <a:lnTo>
                  <a:pt x="565804" y="1858482"/>
                </a:lnTo>
                <a:lnTo>
                  <a:pt x="565605" y="1858253"/>
                </a:lnTo>
                <a:lnTo>
                  <a:pt x="563965" y="1860966"/>
                </a:lnTo>
                <a:cubicBezTo>
                  <a:pt x="562098" y="1863926"/>
                  <a:pt x="561137" y="1865246"/>
                  <a:pt x="561326" y="1864486"/>
                </a:cubicBezTo>
                <a:lnTo>
                  <a:pt x="564484" y="1856969"/>
                </a:lnTo>
                <a:lnTo>
                  <a:pt x="561722" y="1853802"/>
                </a:lnTo>
                <a:lnTo>
                  <a:pt x="560029" y="1853136"/>
                </a:lnTo>
                <a:cubicBezTo>
                  <a:pt x="555158" y="1852829"/>
                  <a:pt x="548721" y="1853179"/>
                  <a:pt x="542079" y="1853693"/>
                </a:cubicBezTo>
                <a:close/>
                <a:moveTo>
                  <a:pt x="171805" y="3006713"/>
                </a:moveTo>
                <a:lnTo>
                  <a:pt x="173888" y="3008187"/>
                </a:lnTo>
                <a:lnTo>
                  <a:pt x="176062" y="3005763"/>
                </a:lnTo>
                <a:close/>
                <a:moveTo>
                  <a:pt x="606790" y="1621543"/>
                </a:moveTo>
                <a:lnTo>
                  <a:pt x="608845" y="1626822"/>
                </a:lnTo>
                <a:lnTo>
                  <a:pt x="611917" y="1624612"/>
                </a:lnTo>
                <a:close/>
                <a:moveTo>
                  <a:pt x="161058" y="3033394"/>
                </a:moveTo>
                <a:lnTo>
                  <a:pt x="165214" y="3040881"/>
                </a:lnTo>
                <a:lnTo>
                  <a:pt x="189039" y="3040176"/>
                </a:lnTo>
                <a:lnTo>
                  <a:pt x="197831" y="3037692"/>
                </a:lnTo>
                <a:lnTo>
                  <a:pt x="192905" y="3033707"/>
                </a:lnTo>
                <a:lnTo>
                  <a:pt x="187091" y="3036632"/>
                </a:lnTo>
                <a:lnTo>
                  <a:pt x="189379" y="3030854"/>
                </a:lnTo>
                <a:lnTo>
                  <a:pt x="175015" y="3019237"/>
                </a:lnTo>
                <a:lnTo>
                  <a:pt x="161756" y="3032689"/>
                </a:lnTo>
                <a:close/>
                <a:moveTo>
                  <a:pt x="352812" y="2421146"/>
                </a:moveTo>
                <a:lnTo>
                  <a:pt x="356384" y="2421091"/>
                </a:lnTo>
                <a:lnTo>
                  <a:pt x="356818" y="2421440"/>
                </a:lnTo>
                <a:lnTo>
                  <a:pt x="356576" y="2419298"/>
                </a:lnTo>
                <a:close/>
                <a:moveTo>
                  <a:pt x="264871" y="2698525"/>
                </a:moveTo>
                <a:lnTo>
                  <a:pt x="265720" y="2709323"/>
                </a:lnTo>
                <a:lnTo>
                  <a:pt x="266920" y="2715582"/>
                </a:lnTo>
                <a:lnTo>
                  <a:pt x="275428" y="2719816"/>
                </a:lnTo>
                <a:lnTo>
                  <a:pt x="283120" y="2723514"/>
                </a:lnTo>
                <a:lnTo>
                  <a:pt x="285257" y="2721629"/>
                </a:lnTo>
                <a:lnTo>
                  <a:pt x="278002" y="2697367"/>
                </a:lnTo>
                <a:lnTo>
                  <a:pt x="264980" y="2698416"/>
                </a:lnTo>
                <a:close/>
                <a:moveTo>
                  <a:pt x="438119" y="2147531"/>
                </a:moveTo>
                <a:lnTo>
                  <a:pt x="441711" y="2156889"/>
                </a:lnTo>
                <a:lnTo>
                  <a:pt x="452622" y="2157045"/>
                </a:lnTo>
                <a:lnTo>
                  <a:pt x="457935" y="2157092"/>
                </a:lnTo>
                <a:lnTo>
                  <a:pt x="466287" y="2153519"/>
                </a:lnTo>
                <a:lnTo>
                  <a:pt x="469615" y="2146669"/>
                </a:lnTo>
                <a:lnTo>
                  <a:pt x="468759" y="2145495"/>
                </a:lnTo>
                <a:lnTo>
                  <a:pt x="456155" y="2146895"/>
                </a:lnTo>
                <a:lnTo>
                  <a:pt x="439110" y="2145963"/>
                </a:lnTo>
                <a:close/>
                <a:moveTo>
                  <a:pt x="409082" y="2238014"/>
                </a:moveTo>
                <a:lnTo>
                  <a:pt x="408428" y="2258587"/>
                </a:lnTo>
                <a:lnTo>
                  <a:pt x="417628" y="2265174"/>
                </a:lnTo>
                <a:lnTo>
                  <a:pt x="425605" y="2249720"/>
                </a:lnTo>
                <a:lnTo>
                  <a:pt x="412869" y="2241210"/>
                </a:lnTo>
                <a:close/>
                <a:moveTo>
                  <a:pt x="326880" y="2498917"/>
                </a:moveTo>
                <a:lnTo>
                  <a:pt x="327050" y="2499301"/>
                </a:lnTo>
                <a:cubicBezTo>
                  <a:pt x="330970" y="2509516"/>
                  <a:pt x="330915" y="2517913"/>
                  <a:pt x="328400" y="2521726"/>
                </a:cubicBezTo>
                <a:lnTo>
                  <a:pt x="324652" y="2523065"/>
                </a:lnTo>
                <a:lnTo>
                  <a:pt x="334218" y="2522781"/>
                </a:lnTo>
                <a:lnTo>
                  <a:pt x="334149" y="2518206"/>
                </a:lnTo>
                <a:lnTo>
                  <a:pt x="335505" y="2490167"/>
                </a:lnTo>
                <a:close/>
                <a:moveTo>
                  <a:pt x="575773" y="1707184"/>
                </a:moveTo>
                <a:lnTo>
                  <a:pt x="579668" y="1712722"/>
                </a:lnTo>
                <a:lnTo>
                  <a:pt x="581334" y="1710298"/>
                </a:lnTo>
                <a:lnTo>
                  <a:pt x="581418" y="1706648"/>
                </a:lnTo>
                <a:lnTo>
                  <a:pt x="577113" y="1707117"/>
                </a:lnTo>
                <a:close/>
                <a:moveTo>
                  <a:pt x="511769" y="1909372"/>
                </a:moveTo>
                <a:lnTo>
                  <a:pt x="513205" y="1920542"/>
                </a:lnTo>
                <a:lnTo>
                  <a:pt x="513788" y="1907976"/>
                </a:lnTo>
                <a:close/>
                <a:moveTo>
                  <a:pt x="156046" y="3038458"/>
                </a:moveTo>
                <a:lnTo>
                  <a:pt x="157091" y="3041121"/>
                </a:lnTo>
                <a:lnTo>
                  <a:pt x="157717" y="3041103"/>
                </a:lnTo>
                <a:lnTo>
                  <a:pt x="156513" y="3037984"/>
                </a:lnTo>
                <a:close/>
                <a:moveTo>
                  <a:pt x="339193" y="2456888"/>
                </a:moveTo>
                <a:lnTo>
                  <a:pt x="340237" y="2457593"/>
                </a:lnTo>
                <a:lnTo>
                  <a:pt x="346988" y="2463933"/>
                </a:lnTo>
                <a:lnTo>
                  <a:pt x="351155" y="2459293"/>
                </a:lnTo>
                <a:lnTo>
                  <a:pt x="360045" y="2450014"/>
                </a:lnTo>
                <a:lnTo>
                  <a:pt x="358788" y="2438889"/>
                </a:lnTo>
                <a:lnTo>
                  <a:pt x="342273" y="2454797"/>
                </a:lnTo>
                <a:close/>
                <a:moveTo>
                  <a:pt x="421923" y="2194043"/>
                </a:moveTo>
                <a:lnTo>
                  <a:pt x="429641" y="2206136"/>
                </a:lnTo>
                <a:lnTo>
                  <a:pt x="441183" y="2201129"/>
                </a:lnTo>
                <a:lnTo>
                  <a:pt x="439195" y="2195964"/>
                </a:lnTo>
                <a:lnTo>
                  <a:pt x="430809" y="2190534"/>
                </a:lnTo>
                <a:lnTo>
                  <a:pt x="428442" y="2188890"/>
                </a:lnTo>
                <a:lnTo>
                  <a:pt x="427826" y="2188957"/>
                </a:lnTo>
                <a:close/>
                <a:moveTo>
                  <a:pt x="538316" y="1818601"/>
                </a:moveTo>
                <a:lnTo>
                  <a:pt x="537835" y="1828403"/>
                </a:lnTo>
                <a:lnTo>
                  <a:pt x="537586" y="1831107"/>
                </a:lnTo>
                <a:lnTo>
                  <a:pt x="545915" y="1826019"/>
                </a:lnTo>
                <a:lnTo>
                  <a:pt x="545164" y="1824066"/>
                </a:lnTo>
                <a:lnTo>
                  <a:pt x="545306" y="1820993"/>
                </a:lnTo>
                <a:lnTo>
                  <a:pt x="542084" y="1822510"/>
                </a:lnTo>
                <a:close/>
                <a:moveTo>
                  <a:pt x="213706" y="2847249"/>
                </a:moveTo>
                <a:lnTo>
                  <a:pt x="218854" y="2891282"/>
                </a:lnTo>
                <a:lnTo>
                  <a:pt x="218894" y="2891634"/>
                </a:lnTo>
                <a:lnTo>
                  <a:pt x="230963" y="2878190"/>
                </a:lnTo>
                <a:lnTo>
                  <a:pt x="226920" y="2865895"/>
                </a:lnTo>
                <a:cubicBezTo>
                  <a:pt x="226261" y="2862506"/>
                  <a:pt x="226475" y="2860343"/>
                  <a:pt x="227922" y="2860381"/>
                </a:cubicBezTo>
                <a:cubicBezTo>
                  <a:pt x="229007" y="2860411"/>
                  <a:pt x="231275" y="2862052"/>
                  <a:pt x="234299" y="2864683"/>
                </a:cubicBezTo>
                <a:lnTo>
                  <a:pt x="239236" y="2869321"/>
                </a:lnTo>
                <a:lnTo>
                  <a:pt x="243180" y="2865204"/>
                </a:lnTo>
                <a:lnTo>
                  <a:pt x="239712" y="2834488"/>
                </a:lnTo>
                <a:close/>
                <a:moveTo>
                  <a:pt x="159425" y="3018319"/>
                </a:moveTo>
                <a:lnTo>
                  <a:pt x="159317" y="3024709"/>
                </a:lnTo>
                <a:lnTo>
                  <a:pt x="166754" y="3016132"/>
                </a:lnTo>
                <a:lnTo>
                  <a:pt x="166913" y="3015955"/>
                </a:lnTo>
                <a:lnTo>
                  <a:pt x="161880" y="3017702"/>
                </a:lnTo>
                <a:close/>
                <a:moveTo>
                  <a:pt x="161869" y="3008606"/>
                </a:moveTo>
                <a:lnTo>
                  <a:pt x="159456" y="3016534"/>
                </a:lnTo>
                <a:lnTo>
                  <a:pt x="159436" y="3017804"/>
                </a:lnTo>
                <a:lnTo>
                  <a:pt x="165671" y="3014704"/>
                </a:lnTo>
                <a:lnTo>
                  <a:pt x="168057" y="3013610"/>
                </a:lnTo>
                <a:close/>
                <a:moveTo>
                  <a:pt x="265755" y="2677674"/>
                </a:moveTo>
                <a:lnTo>
                  <a:pt x="265387" y="2679848"/>
                </a:lnTo>
                <a:lnTo>
                  <a:pt x="266533" y="2678651"/>
                </a:lnTo>
                <a:close/>
                <a:moveTo>
                  <a:pt x="299046" y="2568938"/>
                </a:moveTo>
                <a:lnTo>
                  <a:pt x="298855" y="2570078"/>
                </a:lnTo>
                <a:lnTo>
                  <a:pt x="299914" y="2569144"/>
                </a:lnTo>
                <a:lnTo>
                  <a:pt x="300233" y="2568168"/>
                </a:lnTo>
                <a:close/>
                <a:moveTo>
                  <a:pt x="510400" y="1897668"/>
                </a:moveTo>
                <a:lnTo>
                  <a:pt x="510466" y="1899228"/>
                </a:lnTo>
                <a:lnTo>
                  <a:pt x="510814" y="1901931"/>
                </a:lnTo>
                <a:lnTo>
                  <a:pt x="513801" y="1900429"/>
                </a:lnTo>
                <a:close/>
                <a:moveTo>
                  <a:pt x="475102" y="2009452"/>
                </a:moveTo>
                <a:lnTo>
                  <a:pt x="501346" y="2009825"/>
                </a:lnTo>
                <a:lnTo>
                  <a:pt x="526578" y="2010079"/>
                </a:lnTo>
                <a:lnTo>
                  <a:pt x="526429" y="2009569"/>
                </a:lnTo>
                <a:lnTo>
                  <a:pt x="537311" y="2001961"/>
                </a:lnTo>
                <a:lnTo>
                  <a:pt x="532223" y="1992853"/>
                </a:lnTo>
                <a:lnTo>
                  <a:pt x="532022" y="1993300"/>
                </a:lnTo>
                <a:cubicBezTo>
                  <a:pt x="523023" y="2003043"/>
                  <a:pt x="486769" y="2013493"/>
                  <a:pt x="487490" y="2007747"/>
                </a:cubicBezTo>
                <a:cubicBezTo>
                  <a:pt x="487761" y="2005594"/>
                  <a:pt x="494912" y="1999362"/>
                  <a:pt x="503664" y="1991969"/>
                </a:cubicBezTo>
                <a:lnTo>
                  <a:pt x="510529" y="1985915"/>
                </a:lnTo>
                <a:lnTo>
                  <a:pt x="504452" y="1988137"/>
                </a:lnTo>
                <a:lnTo>
                  <a:pt x="490792" y="1993154"/>
                </a:lnTo>
                <a:lnTo>
                  <a:pt x="491062" y="1993648"/>
                </a:lnTo>
                <a:cubicBezTo>
                  <a:pt x="490698" y="1996031"/>
                  <a:pt x="488927" y="1999067"/>
                  <a:pt x="485379" y="2002622"/>
                </a:cubicBezTo>
                <a:close/>
                <a:moveTo>
                  <a:pt x="206273" y="2860537"/>
                </a:moveTo>
                <a:lnTo>
                  <a:pt x="205375" y="2867805"/>
                </a:lnTo>
                <a:cubicBezTo>
                  <a:pt x="203157" y="2882646"/>
                  <a:pt x="194400" y="2899662"/>
                  <a:pt x="191686" y="2914214"/>
                </a:cubicBezTo>
                <a:lnTo>
                  <a:pt x="191548" y="2922390"/>
                </a:lnTo>
                <a:lnTo>
                  <a:pt x="198985" y="2913811"/>
                </a:lnTo>
                <a:lnTo>
                  <a:pt x="205844" y="2906171"/>
                </a:lnTo>
                <a:lnTo>
                  <a:pt x="205419" y="2878196"/>
                </a:lnTo>
                <a:close/>
                <a:moveTo>
                  <a:pt x="227297" y="2790861"/>
                </a:moveTo>
                <a:lnTo>
                  <a:pt x="234907" y="2796624"/>
                </a:lnTo>
                <a:lnTo>
                  <a:pt x="237991" y="2798347"/>
                </a:lnTo>
                <a:lnTo>
                  <a:pt x="237734" y="2781491"/>
                </a:lnTo>
                <a:lnTo>
                  <a:pt x="235014" y="2782930"/>
                </a:lnTo>
                <a:close/>
                <a:moveTo>
                  <a:pt x="581235" y="1666431"/>
                </a:moveTo>
                <a:lnTo>
                  <a:pt x="582083" y="1667136"/>
                </a:lnTo>
                <a:lnTo>
                  <a:pt x="582896" y="1667275"/>
                </a:lnTo>
                <a:lnTo>
                  <a:pt x="583417" y="1666939"/>
                </a:lnTo>
                <a:lnTo>
                  <a:pt x="581876" y="1665655"/>
                </a:lnTo>
                <a:close/>
                <a:moveTo>
                  <a:pt x="174944" y="2955566"/>
                </a:moveTo>
                <a:lnTo>
                  <a:pt x="173146" y="2970126"/>
                </a:lnTo>
                <a:cubicBezTo>
                  <a:pt x="172036" y="2977545"/>
                  <a:pt x="169292" y="2985510"/>
                  <a:pt x="166486" y="2993438"/>
                </a:cubicBezTo>
                <a:lnTo>
                  <a:pt x="165495" y="2996697"/>
                </a:lnTo>
                <a:lnTo>
                  <a:pt x="169197" y="2996506"/>
                </a:lnTo>
                <a:lnTo>
                  <a:pt x="175519" y="2990977"/>
                </a:lnTo>
                <a:cubicBezTo>
                  <a:pt x="184272" y="2983583"/>
                  <a:pt x="194628" y="2975030"/>
                  <a:pt x="201307" y="2968231"/>
                </a:cubicBezTo>
                <a:lnTo>
                  <a:pt x="206426" y="2960522"/>
                </a:lnTo>
                <a:lnTo>
                  <a:pt x="205428" y="2959809"/>
                </a:lnTo>
                <a:lnTo>
                  <a:pt x="201347" y="2955130"/>
                </a:lnTo>
                <a:lnTo>
                  <a:pt x="199654" y="2954463"/>
                </a:lnTo>
                <a:cubicBezTo>
                  <a:pt x="194783" y="2954156"/>
                  <a:pt x="188345" y="2954506"/>
                  <a:pt x="181704" y="2955021"/>
                </a:cubicBezTo>
                <a:close/>
                <a:moveTo>
                  <a:pt x="354859" y="2383479"/>
                </a:moveTo>
                <a:lnTo>
                  <a:pt x="354460" y="2387608"/>
                </a:lnTo>
                <a:lnTo>
                  <a:pt x="348802" y="2403658"/>
                </a:lnTo>
                <a:lnTo>
                  <a:pt x="355138" y="2401909"/>
                </a:lnTo>
                <a:close/>
                <a:moveTo>
                  <a:pt x="558051" y="1738090"/>
                </a:moveTo>
                <a:lnTo>
                  <a:pt x="558350" y="1738058"/>
                </a:lnTo>
                <a:lnTo>
                  <a:pt x="560792" y="1735945"/>
                </a:lnTo>
                <a:lnTo>
                  <a:pt x="563661" y="1725883"/>
                </a:lnTo>
                <a:lnTo>
                  <a:pt x="564385" y="1723666"/>
                </a:lnTo>
                <a:lnTo>
                  <a:pt x="564277" y="1723538"/>
                </a:lnTo>
                <a:lnTo>
                  <a:pt x="562869" y="1728434"/>
                </a:lnTo>
                <a:close/>
                <a:moveTo>
                  <a:pt x="311728" y="2518721"/>
                </a:moveTo>
                <a:lnTo>
                  <a:pt x="314309" y="2523372"/>
                </a:lnTo>
                <a:lnTo>
                  <a:pt x="322374" y="2523132"/>
                </a:lnTo>
                <a:lnTo>
                  <a:pt x="315001" y="2516647"/>
                </a:lnTo>
                <a:lnTo>
                  <a:pt x="313649" y="2513695"/>
                </a:lnTo>
                <a:close/>
                <a:moveTo>
                  <a:pt x="364942" y="2348060"/>
                </a:moveTo>
                <a:lnTo>
                  <a:pt x="367950" y="2373771"/>
                </a:lnTo>
                <a:lnTo>
                  <a:pt x="370765" y="2398943"/>
                </a:lnTo>
                <a:lnTo>
                  <a:pt x="380511" y="2400649"/>
                </a:lnTo>
                <a:cubicBezTo>
                  <a:pt x="384823" y="2402443"/>
                  <a:pt x="389244" y="2405422"/>
                  <a:pt x="393893" y="2409986"/>
                </a:cubicBezTo>
                <a:lnTo>
                  <a:pt x="396385" y="2413304"/>
                </a:lnTo>
                <a:lnTo>
                  <a:pt x="404051" y="2406136"/>
                </a:lnTo>
                <a:lnTo>
                  <a:pt x="430063" y="2388209"/>
                </a:lnTo>
                <a:lnTo>
                  <a:pt x="431046" y="2385193"/>
                </a:lnTo>
                <a:lnTo>
                  <a:pt x="431964" y="2386899"/>
                </a:lnTo>
                <a:lnTo>
                  <a:pt x="439673" y="2381586"/>
                </a:lnTo>
                <a:lnTo>
                  <a:pt x="440202" y="2370181"/>
                </a:lnTo>
                <a:cubicBezTo>
                  <a:pt x="442003" y="2358668"/>
                  <a:pt x="444881" y="2345929"/>
                  <a:pt x="448014" y="2333794"/>
                </a:cubicBezTo>
                <a:lnTo>
                  <a:pt x="448299" y="2332789"/>
                </a:lnTo>
                <a:lnTo>
                  <a:pt x="440751" y="2337540"/>
                </a:lnTo>
                <a:lnTo>
                  <a:pt x="439482" y="2345101"/>
                </a:lnTo>
                <a:cubicBezTo>
                  <a:pt x="433231" y="2356800"/>
                  <a:pt x="400788" y="2376058"/>
                  <a:pt x="400036" y="2370317"/>
                </a:cubicBezTo>
                <a:cubicBezTo>
                  <a:pt x="399473" y="2366012"/>
                  <a:pt x="421423" y="2338982"/>
                  <a:pt x="430922" y="2322453"/>
                </a:cubicBezTo>
                <a:lnTo>
                  <a:pt x="433928" y="2313701"/>
                </a:lnTo>
                <a:lnTo>
                  <a:pt x="432783" y="2313263"/>
                </a:lnTo>
                <a:lnTo>
                  <a:pt x="427654" y="2309765"/>
                </a:lnTo>
                <a:lnTo>
                  <a:pt x="425846" y="2309546"/>
                </a:lnTo>
                <a:cubicBezTo>
                  <a:pt x="421056" y="2310479"/>
                  <a:pt x="414914" y="2312442"/>
                  <a:pt x="408618" y="2314616"/>
                </a:cubicBezTo>
                <a:lnTo>
                  <a:pt x="396091" y="2318984"/>
                </a:lnTo>
                <a:lnTo>
                  <a:pt x="394722" y="2321320"/>
                </a:lnTo>
                <a:lnTo>
                  <a:pt x="402029" y="2318292"/>
                </a:lnTo>
                <a:cubicBezTo>
                  <a:pt x="404120" y="2317655"/>
                  <a:pt x="402036" y="2319780"/>
                  <a:pt x="397364" y="2323600"/>
                </a:cubicBezTo>
                <a:lnTo>
                  <a:pt x="390140" y="2329137"/>
                </a:lnTo>
                <a:lnTo>
                  <a:pt x="387720" y="2333269"/>
                </a:lnTo>
                <a:cubicBezTo>
                  <a:pt x="380854" y="2344861"/>
                  <a:pt x="376629" y="2351664"/>
                  <a:pt x="377007" y="2350144"/>
                </a:cubicBezTo>
                <a:lnTo>
                  <a:pt x="384514" y="2333451"/>
                </a:lnTo>
                <a:lnTo>
                  <a:pt x="377172" y="2339080"/>
                </a:lnTo>
                <a:close/>
                <a:moveTo>
                  <a:pt x="407235" y="2207081"/>
                </a:moveTo>
                <a:lnTo>
                  <a:pt x="408327" y="2215288"/>
                </a:lnTo>
                <a:lnTo>
                  <a:pt x="420126" y="2210239"/>
                </a:lnTo>
                <a:lnTo>
                  <a:pt x="413562" y="2201247"/>
                </a:lnTo>
                <a:lnTo>
                  <a:pt x="409112" y="2205082"/>
                </a:lnTo>
                <a:close/>
                <a:moveTo>
                  <a:pt x="275020" y="2622860"/>
                </a:moveTo>
                <a:lnTo>
                  <a:pt x="273161" y="2633613"/>
                </a:lnTo>
                <a:lnTo>
                  <a:pt x="272283" y="2638853"/>
                </a:lnTo>
                <a:lnTo>
                  <a:pt x="274508" y="2647661"/>
                </a:lnTo>
                <a:lnTo>
                  <a:pt x="280754" y="2652018"/>
                </a:lnTo>
                <a:lnTo>
                  <a:pt x="282046" y="2651357"/>
                </a:lnTo>
                <a:lnTo>
                  <a:pt x="282635" y="2638688"/>
                </a:lnTo>
                <a:lnTo>
                  <a:pt x="286218" y="2621998"/>
                </a:lnTo>
                <a:lnTo>
                  <a:pt x="284825" y="2620773"/>
                </a:lnTo>
                <a:close/>
                <a:moveTo>
                  <a:pt x="243109" y="2724103"/>
                </a:moveTo>
                <a:lnTo>
                  <a:pt x="243558" y="2728042"/>
                </a:lnTo>
                <a:lnTo>
                  <a:pt x="245332" y="2739761"/>
                </a:lnTo>
                <a:lnTo>
                  <a:pt x="247956" y="2762199"/>
                </a:lnTo>
                <a:lnTo>
                  <a:pt x="262052" y="2758215"/>
                </a:lnTo>
                <a:lnTo>
                  <a:pt x="265317" y="2756541"/>
                </a:lnTo>
                <a:lnTo>
                  <a:pt x="263603" y="2750092"/>
                </a:lnTo>
                <a:lnTo>
                  <a:pt x="261233" y="2750621"/>
                </a:lnTo>
                <a:cubicBezTo>
                  <a:pt x="257795" y="2750944"/>
                  <a:pt x="255665" y="2750521"/>
                  <a:pt x="255845" y="2749084"/>
                </a:cubicBezTo>
                <a:cubicBezTo>
                  <a:pt x="255979" y="2748007"/>
                  <a:pt x="257835" y="2745911"/>
                  <a:pt x="260750" y="2743160"/>
                </a:cubicBezTo>
                <a:lnTo>
                  <a:pt x="261274" y="2742701"/>
                </a:lnTo>
                <a:lnTo>
                  <a:pt x="258721" y="2735293"/>
                </a:lnTo>
                <a:lnTo>
                  <a:pt x="256254" y="2727696"/>
                </a:lnTo>
                <a:close/>
                <a:moveTo>
                  <a:pt x="443319" y="2085483"/>
                </a:moveTo>
                <a:lnTo>
                  <a:pt x="443431" y="2085596"/>
                </a:lnTo>
                <a:lnTo>
                  <a:pt x="450309" y="2093367"/>
                </a:lnTo>
                <a:lnTo>
                  <a:pt x="451084" y="2093498"/>
                </a:lnTo>
                <a:lnTo>
                  <a:pt x="470147" y="2081215"/>
                </a:lnTo>
                <a:lnTo>
                  <a:pt x="479407" y="2079173"/>
                </a:lnTo>
                <a:lnTo>
                  <a:pt x="477290" y="2074585"/>
                </a:lnTo>
                <a:lnTo>
                  <a:pt x="475882" y="2072655"/>
                </a:lnTo>
                <a:lnTo>
                  <a:pt x="474371" y="2071956"/>
                </a:lnTo>
                <a:lnTo>
                  <a:pt x="447710" y="2083753"/>
                </a:lnTo>
                <a:close/>
                <a:moveTo>
                  <a:pt x="430190" y="2127016"/>
                </a:moveTo>
                <a:lnTo>
                  <a:pt x="432634" y="2133289"/>
                </a:lnTo>
                <a:lnTo>
                  <a:pt x="449014" y="2135287"/>
                </a:lnTo>
                <a:lnTo>
                  <a:pt x="450031" y="2135428"/>
                </a:lnTo>
                <a:lnTo>
                  <a:pt x="450369" y="2135284"/>
                </a:lnTo>
                <a:lnTo>
                  <a:pt x="431374" y="2127305"/>
                </a:lnTo>
                <a:close/>
                <a:moveTo>
                  <a:pt x="151394" y="3010699"/>
                </a:moveTo>
                <a:lnTo>
                  <a:pt x="152829" y="3021869"/>
                </a:lnTo>
                <a:lnTo>
                  <a:pt x="153412" y="3009303"/>
                </a:lnTo>
                <a:close/>
                <a:moveTo>
                  <a:pt x="375174" y="2298748"/>
                </a:moveTo>
                <a:lnTo>
                  <a:pt x="377904" y="2301870"/>
                </a:lnTo>
                <a:lnTo>
                  <a:pt x="381503" y="2306876"/>
                </a:lnTo>
                <a:lnTo>
                  <a:pt x="383646" y="2304361"/>
                </a:lnTo>
                <a:lnTo>
                  <a:pt x="384326" y="2304132"/>
                </a:lnTo>
                <a:close/>
                <a:moveTo>
                  <a:pt x="209899" y="2823164"/>
                </a:moveTo>
                <a:lnTo>
                  <a:pt x="209833" y="2824518"/>
                </a:lnTo>
                <a:lnTo>
                  <a:pt x="210712" y="2826298"/>
                </a:lnTo>
                <a:lnTo>
                  <a:pt x="211132" y="2829080"/>
                </a:lnTo>
                <a:lnTo>
                  <a:pt x="224543" y="2820887"/>
                </a:lnTo>
                <a:lnTo>
                  <a:pt x="238275" y="2817098"/>
                </a:lnTo>
                <a:lnTo>
                  <a:pt x="238126" y="2807254"/>
                </a:lnTo>
                <a:lnTo>
                  <a:pt x="223263" y="2796654"/>
                </a:lnTo>
                <a:lnTo>
                  <a:pt x="219777" y="2803913"/>
                </a:lnTo>
                <a:cubicBezTo>
                  <a:pt x="217380" y="2810758"/>
                  <a:pt x="216174" y="2817119"/>
                  <a:pt x="211674" y="2821991"/>
                </a:cubicBezTo>
                <a:close/>
                <a:moveTo>
                  <a:pt x="508346" y="1875041"/>
                </a:moveTo>
                <a:lnTo>
                  <a:pt x="509811" y="1883698"/>
                </a:lnTo>
                <a:lnTo>
                  <a:pt x="510064" y="1889725"/>
                </a:lnTo>
                <a:lnTo>
                  <a:pt x="515146" y="1893323"/>
                </a:lnTo>
                <a:lnTo>
                  <a:pt x="521939" y="1861679"/>
                </a:lnTo>
                <a:lnTo>
                  <a:pt x="517151" y="1866470"/>
                </a:lnTo>
                <a:close/>
                <a:moveTo>
                  <a:pt x="285666" y="2580874"/>
                </a:moveTo>
                <a:lnTo>
                  <a:pt x="285916" y="2581441"/>
                </a:lnTo>
                <a:lnTo>
                  <a:pt x="287427" y="2580121"/>
                </a:lnTo>
                <a:lnTo>
                  <a:pt x="286760" y="2579366"/>
                </a:lnTo>
                <a:lnTo>
                  <a:pt x="285930" y="2580092"/>
                </a:lnTo>
                <a:close/>
                <a:moveTo>
                  <a:pt x="317897" y="2478553"/>
                </a:moveTo>
                <a:lnTo>
                  <a:pt x="321405" y="2486505"/>
                </a:lnTo>
                <a:lnTo>
                  <a:pt x="322720" y="2484844"/>
                </a:lnTo>
                <a:lnTo>
                  <a:pt x="322353" y="2488654"/>
                </a:lnTo>
                <a:lnTo>
                  <a:pt x="323158" y="2490480"/>
                </a:lnTo>
                <a:lnTo>
                  <a:pt x="336569" y="2475540"/>
                </a:lnTo>
                <a:lnTo>
                  <a:pt x="337011" y="2471431"/>
                </a:lnTo>
                <a:lnTo>
                  <a:pt x="333500" y="2460751"/>
                </a:lnTo>
                <a:lnTo>
                  <a:pt x="321058" y="2469194"/>
                </a:lnTo>
                <a:close/>
                <a:moveTo>
                  <a:pt x="487079" y="1940625"/>
                </a:moveTo>
                <a:lnTo>
                  <a:pt x="488272" y="1939791"/>
                </a:lnTo>
                <a:lnTo>
                  <a:pt x="498378" y="1939088"/>
                </a:lnTo>
                <a:lnTo>
                  <a:pt x="491424" y="1933539"/>
                </a:lnTo>
                <a:close/>
                <a:moveTo>
                  <a:pt x="541324" y="1768400"/>
                </a:moveTo>
                <a:lnTo>
                  <a:pt x="540930" y="1770177"/>
                </a:lnTo>
                <a:cubicBezTo>
                  <a:pt x="541388" y="1775037"/>
                  <a:pt x="542739" y="1781342"/>
                  <a:pt x="544285" y="1787820"/>
                </a:cubicBezTo>
                <a:lnTo>
                  <a:pt x="545879" y="1794413"/>
                </a:lnTo>
                <a:lnTo>
                  <a:pt x="546649" y="1794386"/>
                </a:lnTo>
                <a:lnTo>
                  <a:pt x="552803" y="1765721"/>
                </a:lnTo>
                <a:lnTo>
                  <a:pt x="546413" y="1762797"/>
                </a:lnTo>
                <a:lnTo>
                  <a:pt x="545414" y="1763427"/>
                </a:lnTo>
                <a:lnTo>
                  <a:pt x="545308" y="1763639"/>
                </a:lnTo>
                <a:close/>
                <a:moveTo>
                  <a:pt x="414857" y="2166040"/>
                </a:moveTo>
                <a:lnTo>
                  <a:pt x="419516" y="2169427"/>
                </a:lnTo>
                <a:lnTo>
                  <a:pt x="427445" y="2167526"/>
                </a:lnTo>
                <a:lnTo>
                  <a:pt x="428558" y="2166881"/>
                </a:lnTo>
                <a:lnTo>
                  <a:pt x="428426" y="2166408"/>
                </a:lnTo>
                <a:close/>
                <a:moveTo>
                  <a:pt x="460137" y="2019021"/>
                </a:moveTo>
                <a:lnTo>
                  <a:pt x="466907" y="2018912"/>
                </a:lnTo>
                <a:lnTo>
                  <a:pt x="460625" y="2018741"/>
                </a:lnTo>
                <a:close/>
                <a:moveTo>
                  <a:pt x="150024" y="2998995"/>
                </a:moveTo>
                <a:lnTo>
                  <a:pt x="150090" y="3000555"/>
                </a:lnTo>
                <a:lnTo>
                  <a:pt x="150437" y="3003258"/>
                </a:lnTo>
                <a:lnTo>
                  <a:pt x="153425" y="3001757"/>
                </a:lnTo>
                <a:close/>
                <a:moveTo>
                  <a:pt x="505726" y="1869747"/>
                </a:moveTo>
                <a:lnTo>
                  <a:pt x="507876" y="1872257"/>
                </a:lnTo>
                <a:lnTo>
                  <a:pt x="507995" y="1872964"/>
                </a:lnTo>
                <a:lnTo>
                  <a:pt x="514743" y="1864766"/>
                </a:lnTo>
                <a:lnTo>
                  <a:pt x="511234" y="1866975"/>
                </a:lnTo>
                <a:close/>
                <a:moveTo>
                  <a:pt x="465752" y="1993825"/>
                </a:moveTo>
                <a:lnTo>
                  <a:pt x="466362" y="1993431"/>
                </a:lnTo>
                <a:lnTo>
                  <a:pt x="467556" y="1993168"/>
                </a:lnTo>
                <a:lnTo>
                  <a:pt x="520327" y="1971553"/>
                </a:lnTo>
                <a:lnTo>
                  <a:pt x="518485" y="1968257"/>
                </a:lnTo>
                <a:lnTo>
                  <a:pt x="510371" y="1955997"/>
                </a:lnTo>
                <a:lnTo>
                  <a:pt x="509849" y="1956014"/>
                </a:lnTo>
                <a:lnTo>
                  <a:pt x="496626" y="1957080"/>
                </a:lnTo>
                <a:lnTo>
                  <a:pt x="484920" y="1968791"/>
                </a:lnTo>
                <a:cubicBezTo>
                  <a:pt x="475351" y="1978276"/>
                  <a:pt x="469545" y="1983794"/>
                  <a:pt x="470297" y="1982418"/>
                </a:cubicBezTo>
                <a:cubicBezTo>
                  <a:pt x="471046" y="1981041"/>
                  <a:pt x="477685" y="1972763"/>
                  <a:pt x="487921" y="1960517"/>
                </a:cubicBezTo>
                <a:lnTo>
                  <a:pt x="490433" y="1957551"/>
                </a:lnTo>
                <a:lnTo>
                  <a:pt x="479668" y="1957183"/>
                </a:lnTo>
                <a:lnTo>
                  <a:pt x="478510" y="1959839"/>
                </a:lnTo>
                <a:cubicBezTo>
                  <a:pt x="475660" y="1966982"/>
                  <a:pt x="472689" y="1974893"/>
                  <a:pt x="469844" y="1982617"/>
                </a:cubicBezTo>
                <a:close/>
                <a:moveTo>
                  <a:pt x="455738" y="2025147"/>
                </a:moveTo>
                <a:lnTo>
                  <a:pt x="464261" y="2036817"/>
                </a:lnTo>
                <a:lnTo>
                  <a:pt x="478366" y="2058915"/>
                </a:lnTo>
                <a:lnTo>
                  <a:pt x="485566" y="2055792"/>
                </a:lnTo>
                <a:lnTo>
                  <a:pt x="484671" y="2050643"/>
                </a:lnTo>
                <a:cubicBezTo>
                  <a:pt x="486547" y="2044078"/>
                  <a:pt x="490957" y="2039535"/>
                  <a:pt x="496107" y="2041127"/>
                </a:cubicBezTo>
                <a:lnTo>
                  <a:pt x="504583" y="2047533"/>
                </a:lnTo>
                <a:lnTo>
                  <a:pt x="509125" y="2045556"/>
                </a:lnTo>
                <a:lnTo>
                  <a:pt x="508821" y="2044914"/>
                </a:lnTo>
                <a:cubicBezTo>
                  <a:pt x="509324" y="2042557"/>
                  <a:pt x="511270" y="2039631"/>
                  <a:pt x="515021" y="2036290"/>
                </a:cubicBezTo>
                <a:lnTo>
                  <a:pt x="525682" y="2030074"/>
                </a:lnTo>
                <a:lnTo>
                  <a:pt x="499505" y="2028163"/>
                </a:lnTo>
                <a:close/>
                <a:moveTo>
                  <a:pt x="371001" y="2292123"/>
                </a:moveTo>
                <a:lnTo>
                  <a:pt x="376481" y="2296105"/>
                </a:lnTo>
                <a:lnTo>
                  <a:pt x="386323" y="2303462"/>
                </a:lnTo>
                <a:lnTo>
                  <a:pt x="394643" y="2300662"/>
                </a:lnTo>
                <a:lnTo>
                  <a:pt x="400559" y="2299470"/>
                </a:lnTo>
                <a:lnTo>
                  <a:pt x="403318" y="2293889"/>
                </a:lnTo>
                <a:close/>
                <a:moveTo>
                  <a:pt x="248003" y="2679470"/>
                </a:moveTo>
                <a:lnTo>
                  <a:pt x="249691" y="2685976"/>
                </a:lnTo>
                <a:lnTo>
                  <a:pt x="249950" y="2685794"/>
                </a:lnTo>
                <a:lnTo>
                  <a:pt x="249168" y="2678855"/>
                </a:lnTo>
                <a:close/>
                <a:moveTo>
                  <a:pt x="568071" y="1654874"/>
                </a:moveTo>
                <a:lnTo>
                  <a:pt x="569017" y="1655924"/>
                </a:lnTo>
                <a:lnTo>
                  <a:pt x="570174" y="1655936"/>
                </a:lnTo>
                <a:lnTo>
                  <a:pt x="569085" y="1655036"/>
                </a:lnTo>
                <a:close/>
                <a:moveTo>
                  <a:pt x="422471" y="2107202"/>
                </a:moveTo>
                <a:lnTo>
                  <a:pt x="424490" y="2112384"/>
                </a:lnTo>
                <a:lnTo>
                  <a:pt x="424623" y="2112410"/>
                </a:lnTo>
                <a:lnTo>
                  <a:pt x="427599" y="2110270"/>
                </a:lnTo>
                <a:close/>
                <a:moveTo>
                  <a:pt x="592773" y="1565222"/>
                </a:moveTo>
                <a:lnTo>
                  <a:pt x="607830" y="1580133"/>
                </a:lnTo>
                <a:lnTo>
                  <a:pt x="618592" y="1590832"/>
                </a:lnTo>
                <a:lnTo>
                  <a:pt x="638305" y="1583721"/>
                </a:lnTo>
                <a:lnTo>
                  <a:pt x="646005" y="1580425"/>
                </a:lnTo>
                <a:lnTo>
                  <a:pt x="642224" y="1578676"/>
                </a:lnTo>
                <a:cubicBezTo>
                  <a:pt x="636345" y="1575662"/>
                  <a:pt x="632385" y="1573353"/>
                  <a:pt x="631118" y="1572425"/>
                </a:cubicBezTo>
                <a:cubicBezTo>
                  <a:pt x="629853" y="1571497"/>
                  <a:pt x="631987" y="1571508"/>
                  <a:pt x="636217" y="1572117"/>
                </a:cubicBezTo>
                <a:lnTo>
                  <a:pt x="651377" y="1574906"/>
                </a:lnTo>
                <a:lnTo>
                  <a:pt x="640119" y="1559482"/>
                </a:lnTo>
                <a:lnTo>
                  <a:pt x="622021" y="1546236"/>
                </a:lnTo>
                <a:lnTo>
                  <a:pt x="615370" y="1550052"/>
                </a:lnTo>
                <a:close/>
                <a:moveTo>
                  <a:pt x="358693" y="2307732"/>
                </a:moveTo>
                <a:lnTo>
                  <a:pt x="362196" y="2324571"/>
                </a:lnTo>
                <a:lnTo>
                  <a:pt x="363522" y="2335914"/>
                </a:lnTo>
                <a:lnTo>
                  <a:pt x="385441" y="2325167"/>
                </a:lnTo>
                <a:lnTo>
                  <a:pt x="388908" y="2323730"/>
                </a:lnTo>
                <a:lnTo>
                  <a:pt x="390218" y="2321002"/>
                </a:lnTo>
                <a:lnTo>
                  <a:pt x="378534" y="2323627"/>
                </a:lnTo>
                <a:cubicBezTo>
                  <a:pt x="374256" y="2323102"/>
                  <a:pt x="372866" y="2319770"/>
                  <a:pt x="373880" y="2315825"/>
                </a:cubicBezTo>
                <a:lnTo>
                  <a:pt x="377217" y="2311907"/>
                </a:lnTo>
                <a:lnTo>
                  <a:pt x="365895" y="2304342"/>
                </a:lnTo>
                <a:close/>
                <a:moveTo>
                  <a:pt x="147970" y="2976368"/>
                </a:moveTo>
                <a:lnTo>
                  <a:pt x="149434" y="2985025"/>
                </a:lnTo>
                <a:lnTo>
                  <a:pt x="149690" y="2991053"/>
                </a:lnTo>
                <a:lnTo>
                  <a:pt x="154770" y="2994651"/>
                </a:lnTo>
                <a:lnTo>
                  <a:pt x="161564" y="2963007"/>
                </a:lnTo>
                <a:lnTo>
                  <a:pt x="156774" y="2967797"/>
                </a:lnTo>
                <a:close/>
                <a:moveTo>
                  <a:pt x="380219" y="2238366"/>
                </a:moveTo>
                <a:lnTo>
                  <a:pt x="388784" y="2244519"/>
                </a:lnTo>
                <a:lnTo>
                  <a:pt x="393330" y="2245752"/>
                </a:lnTo>
                <a:lnTo>
                  <a:pt x="397841" y="2250683"/>
                </a:lnTo>
                <a:lnTo>
                  <a:pt x="397015" y="2231750"/>
                </a:lnTo>
                <a:close/>
                <a:moveTo>
                  <a:pt x="126703" y="3041951"/>
                </a:moveTo>
                <a:lnTo>
                  <a:pt x="127897" y="3041118"/>
                </a:lnTo>
                <a:lnTo>
                  <a:pt x="138003" y="3040416"/>
                </a:lnTo>
                <a:lnTo>
                  <a:pt x="131048" y="3034866"/>
                </a:lnTo>
                <a:close/>
                <a:moveTo>
                  <a:pt x="266103" y="2598979"/>
                </a:moveTo>
                <a:lnTo>
                  <a:pt x="266742" y="2607107"/>
                </a:lnTo>
                <a:lnTo>
                  <a:pt x="267205" y="2608308"/>
                </a:lnTo>
                <a:lnTo>
                  <a:pt x="267694" y="2608252"/>
                </a:lnTo>
                <a:lnTo>
                  <a:pt x="270177" y="2594905"/>
                </a:lnTo>
                <a:close/>
                <a:moveTo>
                  <a:pt x="244428" y="2665684"/>
                </a:moveTo>
                <a:lnTo>
                  <a:pt x="244568" y="2666222"/>
                </a:lnTo>
                <a:lnTo>
                  <a:pt x="247642" y="2665352"/>
                </a:lnTo>
                <a:lnTo>
                  <a:pt x="247509" y="2664172"/>
                </a:lnTo>
                <a:close/>
                <a:moveTo>
                  <a:pt x="391454" y="2192843"/>
                </a:moveTo>
                <a:lnTo>
                  <a:pt x="395349" y="2198380"/>
                </a:lnTo>
                <a:lnTo>
                  <a:pt x="397015" y="2195956"/>
                </a:lnTo>
                <a:lnTo>
                  <a:pt x="397099" y="2192306"/>
                </a:lnTo>
                <a:lnTo>
                  <a:pt x="392794" y="2192774"/>
                </a:lnTo>
                <a:close/>
                <a:moveTo>
                  <a:pt x="145350" y="2971074"/>
                </a:moveTo>
                <a:lnTo>
                  <a:pt x="147500" y="2973585"/>
                </a:lnTo>
                <a:lnTo>
                  <a:pt x="147620" y="2974292"/>
                </a:lnTo>
                <a:lnTo>
                  <a:pt x="154368" y="2966093"/>
                </a:lnTo>
                <a:lnTo>
                  <a:pt x="150858" y="2968303"/>
                </a:lnTo>
                <a:close/>
                <a:moveTo>
                  <a:pt x="570993" y="1617984"/>
                </a:moveTo>
                <a:lnTo>
                  <a:pt x="588550" y="1642945"/>
                </a:lnTo>
                <a:lnTo>
                  <a:pt x="600200" y="1633528"/>
                </a:lnTo>
                <a:lnTo>
                  <a:pt x="596380" y="1615312"/>
                </a:lnTo>
                <a:lnTo>
                  <a:pt x="591423" y="1612345"/>
                </a:lnTo>
                <a:close/>
                <a:moveTo>
                  <a:pt x="105341" y="3095249"/>
                </a:moveTo>
                <a:lnTo>
                  <a:pt x="159950" y="3072881"/>
                </a:lnTo>
                <a:lnTo>
                  <a:pt x="158109" y="3069584"/>
                </a:lnTo>
                <a:lnTo>
                  <a:pt x="149995" y="3057325"/>
                </a:lnTo>
                <a:lnTo>
                  <a:pt x="149474" y="3057342"/>
                </a:lnTo>
                <a:lnTo>
                  <a:pt x="136250" y="3058407"/>
                </a:lnTo>
                <a:lnTo>
                  <a:pt x="124546" y="3070118"/>
                </a:lnTo>
                <a:cubicBezTo>
                  <a:pt x="114976" y="3079603"/>
                  <a:pt x="109171" y="3085121"/>
                  <a:pt x="109921" y="3083745"/>
                </a:cubicBezTo>
                <a:cubicBezTo>
                  <a:pt x="110671" y="3082369"/>
                  <a:pt x="117310" y="3074091"/>
                  <a:pt x="127545" y="3061844"/>
                </a:cubicBezTo>
                <a:lnTo>
                  <a:pt x="130057" y="3058878"/>
                </a:lnTo>
                <a:lnTo>
                  <a:pt x="119293" y="3058511"/>
                </a:lnTo>
                <a:lnTo>
                  <a:pt x="118134" y="3061167"/>
                </a:lnTo>
                <a:cubicBezTo>
                  <a:pt x="115285" y="3068309"/>
                  <a:pt x="112313" y="3076220"/>
                  <a:pt x="109468" y="3083944"/>
                </a:cubicBezTo>
                <a:close/>
                <a:moveTo>
                  <a:pt x="275916" y="2550330"/>
                </a:moveTo>
                <a:lnTo>
                  <a:pt x="276424" y="2550685"/>
                </a:lnTo>
                <a:lnTo>
                  <a:pt x="280832" y="2545411"/>
                </a:lnTo>
                <a:close/>
                <a:moveTo>
                  <a:pt x="95910" y="3120411"/>
                </a:moveTo>
                <a:lnTo>
                  <a:pt x="107498" y="3120222"/>
                </a:lnTo>
                <a:cubicBezTo>
                  <a:pt x="124092" y="3120182"/>
                  <a:pt x="141841" y="3120397"/>
                  <a:pt x="158028" y="3121063"/>
                </a:cubicBezTo>
                <a:lnTo>
                  <a:pt x="178213" y="3122799"/>
                </a:lnTo>
                <a:lnTo>
                  <a:pt x="180559" y="3120028"/>
                </a:lnTo>
                <a:lnTo>
                  <a:pt x="168589" y="3119618"/>
                </a:lnTo>
                <a:cubicBezTo>
                  <a:pt x="164583" y="3118032"/>
                  <a:pt x="164079" y="3114457"/>
                  <a:pt x="166054" y="3110896"/>
                </a:cubicBezTo>
                <a:lnTo>
                  <a:pt x="176935" y="3103289"/>
                </a:lnTo>
                <a:lnTo>
                  <a:pt x="171847" y="3094180"/>
                </a:lnTo>
                <a:lnTo>
                  <a:pt x="171647" y="3094627"/>
                </a:lnTo>
                <a:cubicBezTo>
                  <a:pt x="162647" y="3104370"/>
                  <a:pt x="126393" y="3114820"/>
                  <a:pt x="127114" y="3109075"/>
                </a:cubicBezTo>
                <a:cubicBezTo>
                  <a:pt x="127385" y="3106921"/>
                  <a:pt x="134535" y="3100689"/>
                  <a:pt x="143289" y="3093297"/>
                </a:cubicBezTo>
                <a:lnTo>
                  <a:pt x="150154" y="3087242"/>
                </a:lnTo>
                <a:lnTo>
                  <a:pt x="144076" y="3089465"/>
                </a:lnTo>
                <a:lnTo>
                  <a:pt x="101781" y="3104998"/>
                </a:lnTo>
                <a:lnTo>
                  <a:pt x="101565" y="3105593"/>
                </a:lnTo>
                <a:cubicBezTo>
                  <a:pt x="99224" y="3111984"/>
                  <a:pt x="97262" y="3117231"/>
                  <a:pt x="95929" y="3120376"/>
                </a:cubicBezTo>
                <a:close/>
                <a:moveTo>
                  <a:pt x="522270" y="1765203"/>
                </a:moveTo>
                <a:lnTo>
                  <a:pt x="524289" y="1768077"/>
                </a:lnTo>
                <a:lnTo>
                  <a:pt x="523674" y="1764816"/>
                </a:lnTo>
                <a:close/>
                <a:moveTo>
                  <a:pt x="228704" y="2693529"/>
                </a:moveTo>
                <a:lnTo>
                  <a:pt x="236313" y="2699293"/>
                </a:lnTo>
                <a:lnTo>
                  <a:pt x="243116" y="2703093"/>
                </a:lnTo>
                <a:lnTo>
                  <a:pt x="246955" y="2699086"/>
                </a:lnTo>
                <a:lnTo>
                  <a:pt x="241669" y="2682821"/>
                </a:lnTo>
                <a:lnTo>
                  <a:pt x="236420" y="2685597"/>
                </a:lnTo>
                <a:close/>
                <a:moveTo>
                  <a:pt x="548622" y="1677591"/>
                </a:moveTo>
                <a:lnTo>
                  <a:pt x="554249" y="1681678"/>
                </a:lnTo>
                <a:lnTo>
                  <a:pt x="554521" y="1681121"/>
                </a:lnTo>
                <a:close/>
                <a:moveTo>
                  <a:pt x="396917" y="2152089"/>
                </a:moveTo>
                <a:lnTo>
                  <a:pt x="397763" y="2152795"/>
                </a:lnTo>
                <a:lnTo>
                  <a:pt x="398577" y="2152934"/>
                </a:lnTo>
                <a:lnTo>
                  <a:pt x="399098" y="2152598"/>
                </a:lnTo>
                <a:lnTo>
                  <a:pt x="397558" y="2151312"/>
                </a:lnTo>
                <a:close/>
                <a:moveTo>
                  <a:pt x="223881" y="2700964"/>
                </a:moveTo>
                <a:lnTo>
                  <a:pt x="230532" y="2705494"/>
                </a:lnTo>
                <a:lnTo>
                  <a:pt x="231473" y="2706377"/>
                </a:lnTo>
                <a:lnTo>
                  <a:pt x="237706" y="2709048"/>
                </a:lnTo>
                <a:lnTo>
                  <a:pt x="237939" y="2708787"/>
                </a:lnTo>
                <a:lnTo>
                  <a:pt x="224667" y="2699321"/>
                </a:lnTo>
                <a:close/>
                <a:moveTo>
                  <a:pt x="303042" y="2448848"/>
                </a:moveTo>
                <a:lnTo>
                  <a:pt x="305000" y="2452735"/>
                </a:lnTo>
                <a:lnTo>
                  <a:pt x="310522" y="2446129"/>
                </a:lnTo>
                <a:lnTo>
                  <a:pt x="310811" y="2444782"/>
                </a:lnTo>
                <a:lnTo>
                  <a:pt x="311098" y="2443776"/>
                </a:lnTo>
                <a:close/>
                <a:moveTo>
                  <a:pt x="373733" y="2223749"/>
                </a:moveTo>
                <a:lnTo>
                  <a:pt x="380306" y="2223036"/>
                </a:lnTo>
                <a:lnTo>
                  <a:pt x="384717" y="2214786"/>
                </a:lnTo>
                <a:lnTo>
                  <a:pt x="379958" y="2209196"/>
                </a:lnTo>
                <a:lnTo>
                  <a:pt x="378550" y="2214092"/>
                </a:lnTo>
                <a:close/>
                <a:moveTo>
                  <a:pt x="544892" y="1679882"/>
                </a:moveTo>
                <a:lnTo>
                  <a:pt x="545905" y="1688097"/>
                </a:lnTo>
                <a:lnTo>
                  <a:pt x="552614" y="1685176"/>
                </a:lnTo>
                <a:lnTo>
                  <a:pt x="552616" y="1685041"/>
                </a:lnTo>
                <a:lnTo>
                  <a:pt x="552825" y="1684612"/>
                </a:lnTo>
                <a:lnTo>
                  <a:pt x="548216" y="1681900"/>
                </a:lnTo>
                <a:close/>
                <a:moveTo>
                  <a:pt x="371748" y="2227727"/>
                </a:moveTo>
                <a:lnTo>
                  <a:pt x="376587" y="2226565"/>
                </a:lnTo>
                <a:lnTo>
                  <a:pt x="372643" y="2225936"/>
                </a:lnTo>
                <a:close/>
                <a:moveTo>
                  <a:pt x="528727" y="1725866"/>
                </a:moveTo>
                <a:lnTo>
                  <a:pt x="537276" y="1732992"/>
                </a:lnTo>
                <a:lnTo>
                  <a:pt x="548819" y="1741380"/>
                </a:lnTo>
                <a:lnTo>
                  <a:pt x="548963" y="1741109"/>
                </a:lnTo>
                <a:cubicBezTo>
                  <a:pt x="551038" y="1736331"/>
                  <a:pt x="553384" y="1729809"/>
                  <a:pt x="555808" y="1722512"/>
                </a:cubicBezTo>
                <a:lnTo>
                  <a:pt x="558977" y="1712443"/>
                </a:lnTo>
                <a:lnTo>
                  <a:pt x="557826" y="1709906"/>
                </a:lnTo>
                <a:lnTo>
                  <a:pt x="544335" y="1712250"/>
                </a:lnTo>
                <a:lnTo>
                  <a:pt x="534547" y="1718821"/>
                </a:lnTo>
                <a:close/>
                <a:moveTo>
                  <a:pt x="567516" y="1602516"/>
                </a:moveTo>
                <a:lnTo>
                  <a:pt x="567538" y="1602625"/>
                </a:lnTo>
                <a:lnTo>
                  <a:pt x="567680" y="1602592"/>
                </a:lnTo>
                <a:close/>
                <a:moveTo>
                  <a:pt x="270880" y="2541085"/>
                </a:moveTo>
                <a:lnTo>
                  <a:pt x="272716" y="2548168"/>
                </a:lnTo>
                <a:lnTo>
                  <a:pt x="272850" y="2548191"/>
                </a:lnTo>
                <a:lnTo>
                  <a:pt x="273241" y="2548463"/>
                </a:lnTo>
                <a:lnTo>
                  <a:pt x="276639" y="2544335"/>
                </a:lnTo>
                <a:lnTo>
                  <a:pt x="279153" y="2541367"/>
                </a:lnTo>
                <a:close/>
                <a:moveTo>
                  <a:pt x="201085" y="2760755"/>
                </a:moveTo>
                <a:lnTo>
                  <a:pt x="205241" y="2768244"/>
                </a:lnTo>
                <a:lnTo>
                  <a:pt x="229065" y="2767538"/>
                </a:lnTo>
                <a:lnTo>
                  <a:pt x="238177" y="2764963"/>
                </a:lnTo>
                <a:lnTo>
                  <a:pt x="239095" y="2745981"/>
                </a:lnTo>
                <a:lnTo>
                  <a:pt x="232753" y="2747143"/>
                </a:lnTo>
                <a:cubicBezTo>
                  <a:pt x="230230" y="2746197"/>
                  <a:pt x="226838" y="2743811"/>
                  <a:pt x="222904" y="2740409"/>
                </a:cubicBezTo>
                <a:lnTo>
                  <a:pt x="222010" y="2739534"/>
                </a:lnTo>
                <a:lnTo>
                  <a:pt x="201783" y="2760050"/>
                </a:lnTo>
                <a:close/>
                <a:moveTo>
                  <a:pt x="579679" y="1552460"/>
                </a:moveTo>
                <a:lnTo>
                  <a:pt x="583554" y="1556141"/>
                </a:lnTo>
                <a:lnTo>
                  <a:pt x="601886" y="1541322"/>
                </a:lnTo>
                <a:lnTo>
                  <a:pt x="602711" y="1540728"/>
                </a:lnTo>
                <a:close/>
                <a:moveTo>
                  <a:pt x="567076" y="1591205"/>
                </a:moveTo>
                <a:lnTo>
                  <a:pt x="575085" y="1592897"/>
                </a:lnTo>
                <a:lnTo>
                  <a:pt x="574889" y="1591770"/>
                </a:lnTo>
                <a:lnTo>
                  <a:pt x="571076" y="1589122"/>
                </a:lnTo>
                <a:lnTo>
                  <a:pt x="569690" y="1588041"/>
                </a:lnTo>
                <a:close/>
                <a:moveTo>
                  <a:pt x="357006" y="2254059"/>
                </a:moveTo>
                <a:lnTo>
                  <a:pt x="356610" y="2255836"/>
                </a:lnTo>
                <a:cubicBezTo>
                  <a:pt x="357069" y="2260696"/>
                  <a:pt x="358420" y="2266999"/>
                  <a:pt x="359966" y="2273479"/>
                </a:cubicBezTo>
                <a:lnTo>
                  <a:pt x="361560" y="2280070"/>
                </a:lnTo>
                <a:lnTo>
                  <a:pt x="376222" y="2279571"/>
                </a:lnTo>
                <a:cubicBezTo>
                  <a:pt x="383724" y="2279507"/>
                  <a:pt x="392021" y="2280974"/>
                  <a:pt x="400289" y="2282507"/>
                </a:cubicBezTo>
                <a:lnTo>
                  <a:pt x="403663" y="2282976"/>
                </a:lnTo>
                <a:lnTo>
                  <a:pt x="402895" y="2279350"/>
                </a:lnTo>
                <a:lnTo>
                  <a:pt x="396446" y="2273969"/>
                </a:lnTo>
                <a:cubicBezTo>
                  <a:pt x="387776" y="2266479"/>
                  <a:pt x="377710" y="2257587"/>
                  <a:pt x="369951" y="2252051"/>
                </a:cubicBezTo>
                <a:lnTo>
                  <a:pt x="361537" y="2248200"/>
                </a:lnTo>
                <a:lnTo>
                  <a:pt x="360988" y="2249298"/>
                </a:lnTo>
                <a:close/>
                <a:moveTo>
                  <a:pt x="517443" y="1743393"/>
                </a:moveTo>
                <a:lnTo>
                  <a:pt x="518815" y="1749844"/>
                </a:lnTo>
                <a:lnTo>
                  <a:pt x="520264" y="1749511"/>
                </a:lnTo>
                <a:close/>
                <a:moveTo>
                  <a:pt x="193460" y="2768459"/>
                </a:moveTo>
                <a:lnTo>
                  <a:pt x="195018" y="2768545"/>
                </a:lnTo>
                <a:lnTo>
                  <a:pt x="197743" y="2768465"/>
                </a:lnTo>
                <a:lnTo>
                  <a:pt x="196542" y="2765346"/>
                </a:lnTo>
                <a:close/>
                <a:moveTo>
                  <a:pt x="397505" y="2119043"/>
                </a:moveTo>
                <a:lnTo>
                  <a:pt x="404232" y="2128604"/>
                </a:lnTo>
                <a:lnTo>
                  <a:pt x="411759" y="2122519"/>
                </a:lnTo>
                <a:close/>
                <a:moveTo>
                  <a:pt x="235340" y="2630103"/>
                </a:moveTo>
                <a:lnTo>
                  <a:pt x="245944" y="2638431"/>
                </a:lnTo>
                <a:lnTo>
                  <a:pt x="245788" y="2628085"/>
                </a:lnTo>
                <a:lnTo>
                  <a:pt x="236181" y="2629251"/>
                </a:lnTo>
                <a:close/>
                <a:moveTo>
                  <a:pt x="203390" y="2731063"/>
                </a:moveTo>
                <a:lnTo>
                  <a:pt x="199485" y="2743899"/>
                </a:lnTo>
                <a:lnTo>
                  <a:pt x="199345" y="2752073"/>
                </a:lnTo>
                <a:lnTo>
                  <a:pt x="206782" y="2743494"/>
                </a:lnTo>
                <a:lnTo>
                  <a:pt x="215800" y="2733450"/>
                </a:lnTo>
                <a:lnTo>
                  <a:pt x="209802" y="2727576"/>
                </a:lnTo>
                <a:lnTo>
                  <a:pt x="209399" y="2727091"/>
                </a:lnTo>
                <a:close/>
                <a:moveTo>
                  <a:pt x="213930" y="2691359"/>
                </a:moveTo>
                <a:lnTo>
                  <a:pt x="213607" y="2693966"/>
                </a:lnTo>
                <a:lnTo>
                  <a:pt x="214500" y="2694573"/>
                </a:lnTo>
                <a:lnTo>
                  <a:pt x="215628" y="2692873"/>
                </a:lnTo>
                <a:lnTo>
                  <a:pt x="214631" y="2692162"/>
                </a:lnTo>
                <a:close/>
                <a:moveTo>
                  <a:pt x="504071" y="1769559"/>
                </a:moveTo>
                <a:lnTo>
                  <a:pt x="506062" y="1770984"/>
                </a:lnTo>
                <a:lnTo>
                  <a:pt x="505317" y="1769341"/>
                </a:lnTo>
                <a:close/>
                <a:moveTo>
                  <a:pt x="570150" y="1557256"/>
                </a:moveTo>
                <a:lnTo>
                  <a:pt x="568167" y="1569427"/>
                </a:lnTo>
                <a:lnTo>
                  <a:pt x="567936" y="1570228"/>
                </a:lnTo>
                <a:lnTo>
                  <a:pt x="574478" y="1563478"/>
                </a:lnTo>
                <a:lnTo>
                  <a:pt x="576906" y="1561517"/>
                </a:lnTo>
                <a:lnTo>
                  <a:pt x="572948" y="1555888"/>
                </a:lnTo>
                <a:lnTo>
                  <a:pt x="572041" y="1556351"/>
                </a:lnTo>
                <a:close/>
                <a:moveTo>
                  <a:pt x="546867" y="1625730"/>
                </a:moveTo>
                <a:lnTo>
                  <a:pt x="554583" y="1628039"/>
                </a:lnTo>
                <a:lnTo>
                  <a:pt x="557029" y="1628702"/>
                </a:lnTo>
                <a:lnTo>
                  <a:pt x="554040" y="1622122"/>
                </a:lnTo>
                <a:lnTo>
                  <a:pt x="548157" y="1623145"/>
                </a:lnTo>
                <a:close/>
                <a:moveTo>
                  <a:pt x="517902" y="1716844"/>
                </a:moveTo>
                <a:lnTo>
                  <a:pt x="518951" y="1717718"/>
                </a:lnTo>
                <a:lnTo>
                  <a:pt x="520183" y="1716447"/>
                </a:lnTo>
                <a:close/>
                <a:moveTo>
                  <a:pt x="383752" y="2140532"/>
                </a:moveTo>
                <a:lnTo>
                  <a:pt x="384697" y="2141582"/>
                </a:lnTo>
                <a:lnTo>
                  <a:pt x="385855" y="2141594"/>
                </a:lnTo>
                <a:lnTo>
                  <a:pt x="384765" y="2140693"/>
                </a:lnTo>
                <a:close/>
                <a:moveTo>
                  <a:pt x="572473" y="1535049"/>
                </a:moveTo>
                <a:lnTo>
                  <a:pt x="572367" y="1538903"/>
                </a:lnTo>
                <a:lnTo>
                  <a:pt x="571734" y="1544909"/>
                </a:lnTo>
                <a:lnTo>
                  <a:pt x="574151" y="1547207"/>
                </a:lnTo>
                <a:lnTo>
                  <a:pt x="584422" y="1542735"/>
                </a:lnTo>
                <a:lnTo>
                  <a:pt x="603898" y="1534294"/>
                </a:lnTo>
                <a:lnTo>
                  <a:pt x="601518" y="1532868"/>
                </a:lnTo>
                <a:close/>
                <a:moveTo>
                  <a:pt x="408454" y="2050880"/>
                </a:moveTo>
                <a:lnTo>
                  <a:pt x="423512" y="2065790"/>
                </a:lnTo>
                <a:lnTo>
                  <a:pt x="434272" y="2076490"/>
                </a:lnTo>
                <a:lnTo>
                  <a:pt x="453987" y="2069379"/>
                </a:lnTo>
                <a:lnTo>
                  <a:pt x="461686" y="2066084"/>
                </a:lnTo>
                <a:lnTo>
                  <a:pt x="457905" y="2064334"/>
                </a:lnTo>
                <a:cubicBezTo>
                  <a:pt x="452026" y="2061320"/>
                  <a:pt x="448066" y="2059011"/>
                  <a:pt x="446800" y="2058082"/>
                </a:cubicBezTo>
                <a:cubicBezTo>
                  <a:pt x="445534" y="2057155"/>
                  <a:pt x="447668" y="2057167"/>
                  <a:pt x="451899" y="2057774"/>
                </a:cubicBezTo>
                <a:lnTo>
                  <a:pt x="467057" y="2060565"/>
                </a:lnTo>
                <a:lnTo>
                  <a:pt x="455800" y="2045139"/>
                </a:lnTo>
                <a:lnTo>
                  <a:pt x="437703" y="2031894"/>
                </a:lnTo>
                <a:lnTo>
                  <a:pt x="431052" y="2035710"/>
                </a:lnTo>
                <a:close/>
                <a:moveTo>
                  <a:pt x="417947" y="2019858"/>
                </a:moveTo>
                <a:lnTo>
                  <a:pt x="419331" y="2019802"/>
                </a:lnTo>
                <a:lnTo>
                  <a:pt x="418864" y="2019523"/>
                </a:lnTo>
                <a:close/>
                <a:moveTo>
                  <a:pt x="217945" y="2647749"/>
                </a:moveTo>
                <a:lnTo>
                  <a:pt x="217589" y="2655015"/>
                </a:lnTo>
                <a:lnTo>
                  <a:pt x="221710" y="2657065"/>
                </a:lnTo>
                <a:lnTo>
                  <a:pt x="231878" y="2650853"/>
                </a:lnTo>
                <a:lnTo>
                  <a:pt x="228236" y="2638672"/>
                </a:lnTo>
                <a:lnTo>
                  <a:pt x="227494" y="2638063"/>
                </a:lnTo>
                <a:close/>
                <a:moveTo>
                  <a:pt x="559875" y="1562188"/>
                </a:moveTo>
                <a:lnTo>
                  <a:pt x="561648" y="1564158"/>
                </a:lnTo>
                <a:lnTo>
                  <a:pt x="562636" y="1560863"/>
                </a:lnTo>
                <a:close/>
                <a:moveTo>
                  <a:pt x="241283" y="2570584"/>
                </a:moveTo>
                <a:lnTo>
                  <a:pt x="243416" y="2572610"/>
                </a:lnTo>
                <a:lnTo>
                  <a:pt x="247008" y="2573262"/>
                </a:lnTo>
                <a:lnTo>
                  <a:pt x="247217" y="2568937"/>
                </a:lnTo>
                <a:lnTo>
                  <a:pt x="247361" y="2567603"/>
                </a:lnTo>
                <a:close/>
                <a:moveTo>
                  <a:pt x="386673" y="2103643"/>
                </a:moveTo>
                <a:lnTo>
                  <a:pt x="387826" y="2105283"/>
                </a:lnTo>
                <a:lnTo>
                  <a:pt x="414030" y="2110359"/>
                </a:lnTo>
                <a:lnTo>
                  <a:pt x="412062" y="2100971"/>
                </a:lnTo>
                <a:lnTo>
                  <a:pt x="407104" y="2098003"/>
                </a:lnTo>
                <a:close/>
                <a:moveTo>
                  <a:pt x="260496" y="2500923"/>
                </a:moveTo>
                <a:lnTo>
                  <a:pt x="266045" y="2522445"/>
                </a:lnTo>
                <a:lnTo>
                  <a:pt x="267979" y="2529907"/>
                </a:lnTo>
                <a:lnTo>
                  <a:pt x="276990" y="2523606"/>
                </a:lnTo>
                <a:cubicBezTo>
                  <a:pt x="279947" y="2522845"/>
                  <a:pt x="283927" y="2522685"/>
                  <a:pt x="288567" y="2522803"/>
                </a:cubicBezTo>
                <a:lnTo>
                  <a:pt x="294590" y="2523142"/>
                </a:lnTo>
                <a:lnTo>
                  <a:pt x="297986" y="2519225"/>
                </a:lnTo>
                <a:lnTo>
                  <a:pt x="298859" y="2511658"/>
                </a:lnTo>
                <a:lnTo>
                  <a:pt x="302490" y="2492135"/>
                </a:lnTo>
                <a:lnTo>
                  <a:pt x="302642" y="2488878"/>
                </a:lnTo>
                <a:lnTo>
                  <a:pt x="300181" y="2482419"/>
                </a:lnTo>
                <a:lnTo>
                  <a:pt x="284527" y="2490444"/>
                </a:lnTo>
                <a:close/>
                <a:moveTo>
                  <a:pt x="228265" y="2603245"/>
                </a:moveTo>
                <a:lnTo>
                  <a:pt x="231406" y="2615427"/>
                </a:lnTo>
                <a:lnTo>
                  <a:pt x="236818" y="2614270"/>
                </a:lnTo>
                <a:lnTo>
                  <a:pt x="243493" y="2606835"/>
                </a:lnTo>
                <a:lnTo>
                  <a:pt x="245486" y="2604755"/>
                </a:lnTo>
                <a:lnTo>
                  <a:pt x="245515" y="2604135"/>
                </a:lnTo>
                <a:lnTo>
                  <a:pt x="241414" y="2597511"/>
                </a:lnTo>
                <a:close/>
                <a:moveTo>
                  <a:pt x="337950" y="2250862"/>
                </a:moveTo>
                <a:lnTo>
                  <a:pt x="339971" y="2253736"/>
                </a:lnTo>
                <a:lnTo>
                  <a:pt x="339356" y="2250475"/>
                </a:lnTo>
                <a:close/>
                <a:moveTo>
                  <a:pt x="364304" y="2163249"/>
                </a:moveTo>
                <a:lnTo>
                  <a:pt x="369932" y="2167337"/>
                </a:lnTo>
                <a:lnTo>
                  <a:pt x="370203" y="2166779"/>
                </a:lnTo>
                <a:close/>
                <a:moveTo>
                  <a:pt x="360573" y="2165539"/>
                </a:moveTo>
                <a:lnTo>
                  <a:pt x="361587" y="2173755"/>
                </a:lnTo>
                <a:lnTo>
                  <a:pt x="368296" y="2170835"/>
                </a:lnTo>
                <a:lnTo>
                  <a:pt x="368297" y="2170700"/>
                </a:lnTo>
                <a:lnTo>
                  <a:pt x="368506" y="2170271"/>
                </a:lnTo>
                <a:lnTo>
                  <a:pt x="363896" y="2167558"/>
                </a:lnTo>
                <a:close/>
                <a:moveTo>
                  <a:pt x="202489" y="2663424"/>
                </a:moveTo>
                <a:lnTo>
                  <a:pt x="205671" y="2669156"/>
                </a:lnTo>
                <a:lnTo>
                  <a:pt x="208213" y="2666957"/>
                </a:lnTo>
                <a:lnTo>
                  <a:pt x="210092" y="2660365"/>
                </a:lnTo>
                <a:lnTo>
                  <a:pt x="206954" y="2658899"/>
                </a:lnTo>
                <a:lnTo>
                  <a:pt x="203187" y="2662719"/>
                </a:lnTo>
                <a:close/>
                <a:moveTo>
                  <a:pt x="344408" y="2211524"/>
                </a:moveTo>
                <a:lnTo>
                  <a:pt x="352958" y="2218649"/>
                </a:lnTo>
                <a:lnTo>
                  <a:pt x="364500" y="2227038"/>
                </a:lnTo>
                <a:lnTo>
                  <a:pt x="364645" y="2226766"/>
                </a:lnTo>
                <a:cubicBezTo>
                  <a:pt x="366719" y="2221990"/>
                  <a:pt x="369066" y="2215467"/>
                  <a:pt x="371489" y="2208170"/>
                </a:cubicBezTo>
                <a:lnTo>
                  <a:pt x="374657" y="2198102"/>
                </a:lnTo>
                <a:lnTo>
                  <a:pt x="373507" y="2195563"/>
                </a:lnTo>
                <a:lnTo>
                  <a:pt x="360016" y="2197909"/>
                </a:lnTo>
                <a:lnTo>
                  <a:pt x="350228" y="2204479"/>
                </a:lnTo>
                <a:close/>
                <a:moveTo>
                  <a:pt x="383197" y="2088174"/>
                </a:moveTo>
                <a:lnTo>
                  <a:pt x="383219" y="2088283"/>
                </a:lnTo>
                <a:lnTo>
                  <a:pt x="383362" y="2088250"/>
                </a:lnTo>
                <a:close/>
                <a:moveTo>
                  <a:pt x="57570" y="3121185"/>
                </a:moveTo>
                <a:lnTo>
                  <a:pt x="63878" y="3120929"/>
                </a:lnTo>
                <a:lnTo>
                  <a:pt x="94005" y="3120442"/>
                </a:lnTo>
                <a:lnTo>
                  <a:pt x="94338" y="3116600"/>
                </a:lnTo>
                <a:lnTo>
                  <a:pt x="95899" y="3107159"/>
                </a:lnTo>
                <a:lnTo>
                  <a:pt x="82529" y="3112068"/>
                </a:lnTo>
                <a:close/>
                <a:moveTo>
                  <a:pt x="395361" y="2038118"/>
                </a:moveTo>
                <a:lnTo>
                  <a:pt x="399236" y="2041799"/>
                </a:lnTo>
                <a:lnTo>
                  <a:pt x="417568" y="2026979"/>
                </a:lnTo>
                <a:lnTo>
                  <a:pt x="418393" y="2026386"/>
                </a:lnTo>
                <a:close/>
                <a:moveTo>
                  <a:pt x="382757" y="2076862"/>
                </a:moveTo>
                <a:lnTo>
                  <a:pt x="390766" y="2078554"/>
                </a:lnTo>
                <a:lnTo>
                  <a:pt x="390570" y="2077428"/>
                </a:lnTo>
                <a:lnTo>
                  <a:pt x="386757" y="2074780"/>
                </a:lnTo>
                <a:lnTo>
                  <a:pt x="385371" y="2073700"/>
                </a:lnTo>
                <a:close/>
                <a:moveTo>
                  <a:pt x="278065" y="2407513"/>
                </a:moveTo>
                <a:lnTo>
                  <a:pt x="283935" y="2415329"/>
                </a:lnTo>
                <a:lnTo>
                  <a:pt x="298113" y="2439922"/>
                </a:lnTo>
                <a:lnTo>
                  <a:pt x="303903" y="2433657"/>
                </a:lnTo>
                <a:lnTo>
                  <a:pt x="317281" y="2422083"/>
                </a:lnTo>
                <a:lnTo>
                  <a:pt x="320149" y="2412019"/>
                </a:lnTo>
                <a:cubicBezTo>
                  <a:pt x="322968" y="2402923"/>
                  <a:pt x="325217" y="2396260"/>
                  <a:pt x="326074" y="2393861"/>
                </a:cubicBezTo>
                <a:cubicBezTo>
                  <a:pt x="327790" y="2389062"/>
                  <a:pt x="327571" y="2398804"/>
                  <a:pt x="326554" y="2412218"/>
                </a:cubicBezTo>
                <a:lnTo>
                  <a:pt x="326305" y="2414924"/>
                </a:lnTo>
                <a:lnTo>
                  <a:pt x="335990" y="2409007"/>
                </a:lnTo>
                <a:lnTo>
                  <a:pt x="347042" y="2392515"/>
                </a:lnTo>
                <a:lnTo>
                  <a:pt x="354847" y="2382655"/>
                </a:lnTo>
                <a:lnTo>
                  <a:pt x="354514" y="2360686"/>
                </a:lnTo>
                <a:lnTo>
                  <a:pt x="354762" y="2355535"/>
                </a:lnTo>
                <a:lnTo>
                  <a:pt x="350977" y="2358316"/>
                </a:lnTo>
                <a:cubicBezTo>
                  <a:pt x="342304" y="2364642"/>
                  <a:pt x="334217" y="2370525"/>
                  <a:pt x="328303" y="2374897"/>
                </a:cubicBezTo>
                <a:cubicBezTo>
                  <a:pt x="310564" y="2388014"/>
                  <a:pt x="296914" y="2393011"/>
                  <a:pt x="279322" y="2406412"/>
                </a:cubicBezTo>
                <a:close/>
                <a:moveTo>
                  <a:pt x="245834" y="2509834"/>
                </a:moveTo>
                <a:lnTo>
                  <a:pt x="246898" y="2511249"/>
                </a:lnTo>
                <a:lnTo>
                  <a:pt x="246862" y="2508933"/>
                </a:lnTo>
                <a:close/>
                <a:moveTo>
                  <a:pt x="194865" y="2671127"/>
                </a:moveTo>
                <a:lnTo>
                  <a:pt x="196423" y="2671215"/>
                </a:lnTo>
                <a:lnTo>
                  <a:pt x="199148" y="2671134"/>
                </a:lnTo>
                <a:lnTo>
                  <a:pt x="197946" y="2668014"/>
                </a:lnTo>
                <a:close/>
                <a:moveTo>
                  <a:pt x="222554" y="2580761"/>
                </a:moveTo>
                <a:lnTo>
                  <a:pt x="225698" y="2593204"/>
                </a:lnTo>
                <a:lnTo>
                  <a:pt x="235605" y="2588127"/>
                </a:lnTo>
                <a:lnTo>
                  <a:pt x="232513" y="2583132"/>
                </a:lnTo>
                <a:lnTo>
                  <a:pt x="230830" y="2580965"/>
                </a:lnTo>
                <a:close/>
                <a:moveTo>
                  <a:pt x="333124" y="2229052"/>
                </a:moveTo>
                <a:lnTo>
                  <a:pt x="334497" y="2235503"/>
                </a:lnTo>
                <a:lnTo>
                  <a:pt x="335946" y="2235170"/>
                </a:lnTo>
                <a:close/>
                <a:moveTo>
                  <a:pt x="204500" y="2634701"/>
                </a:moveTo>
                <a:lnTo>
                  <a:pt x="200889" y="2646567"/>
                </a:lnTo>
                <a:lnTo>
                  <a:pt x="200889" y="2646569"/>
                </a:lnTo>
                <a:lnTo>
                  <a:pt x="203110" y="2647809"/>
                </a:lnTo>
                <a:lnTo>
                  <a:pt x="205659" y="2649078"/>
                </a:lnTo>
                <a:lnTo>
                  <a:pt x="208186" y="2646163"/>
                </a:lnTo>
                <a:lnTo>
                  <a:pt x="220565" y="2632375"/>
                </a:lnTo>
                <a:lnTo>
                  <a:pt x="219741" y="2631700"/>
                </a:lnTo>
                <a:lnTo>
                  <a:pt x="206891" y="2633994"/>
                </a:lnTo>
                <a:close/>
                <a:moveTo>
                  <a:pt x="211504" y="2610914"/>
                </a:moveTo>
                <a:lnTo>
                  <a:pt x="211396" y="2611296"/>
                </a:lnTo>
                <a:lnTo>
                  <a:pt x="219812" y="2617906"/>
                </a:lnTo>
                <a:lnTo>
                  <a:pt x="221892" y="2617461"/>
                </a:lnTo>
                <a:lnTo>
                  <a:pt x="218866" y="2607343"/>
                </a:lnTo>
                <a:lnTo>
                  <a:pt x="215406" y="2608853"/>
                </a:lnTo>
                <a:close/>
                <a:moveTo>
                  <a:pt x="215276" y="2594504"/>
                </a:moveTo>
                <a:lnTo>
                  <a:pt x="214744" y="2598818"/>
                </a:lnTo>
                <a:lnTo>
                  <a:pt x="216222" y="2598060"/>
                </a:lnTo>
                <a:close/>
                <a:moveTo>
                  <a:pt x="512169" y="1650132"/>
                </a:moveTo>
                <a:lnTo>
                  <a:pt x="517434" y="1651245"/>
                </a:lnTo>
                <a:lnTo>
                  <a:pt x="521624" y="1647970"/>
                </a:lnTo>
                <a:lnTo>
                  <a:pt x="520127" y="1640042"/>
                </a:lnTo>
                <a:lnTo>
                  <a:pt x="514875" y="1648336"/>
                </a:lnTo>
                <a:close/>
                <a:moveTo>
                  <a:pt x="319753" y="2255216"/>
                </a:moveTo>
                <a:lnTo>
                  <a:pt x="321744" y="2256642"/>
                </a:lnTo>
                <a:lnTo>
                  <a:pt x="320999" y="2254999"/>
                </a:lnTo>
                <a:close/>
                <a:moveTo>
                  <a:pt x="385831" y="2042914"/>
                </a:moveTo>
                <a:lnTo>
                  <a:pt x="383849" y="2055085"/>
                </a:lnTo>
                <a:lnTo>
                  <a:pt x="383618" y="2055888"/>
                </a:lnTo>
                <a:lnTo>
                  <a:pt x="390160" y="2049137"/>
                </a:lnTo>
                <a:lnTo>
                  <a:pt x="392587" y="2047174"/>
                </a:lnTo>
                <a:lnTo>
                  <a:pt x="388629" y="2041546"/>
                </a:lnTo>
                <a:lnTo>
                  <a:pt x="387722" y="2042009"/>
                </a:lnTo>
                <a:close/>
                <a:moveTo>
                  <a:pt x="333583" y="2202502"/>
                </a:moveTo>
                <a:lnTo>
                  <a:pt x="334633" y="2203376"/>
                </a:lnTo>
                <a:lnTo>
                  <a:pt x="335864" y="2202106"/>
                </a:lnTo>
                <a:close/>
                <a:moveTo>
                  <a:pt x="387633" y="2030774"/>
                </a:moveTo>
                <a:lnTo>
                  <a:pt x="389832" y="2032864"/>
                </a:lnTo>
                <a:lnTo>
                  <a:pt x="400103" y="2028392"/>
                </a:lnTo>
                <a:lnTo>
                  <a:pt x="414624" y="2022098"/>
                </a:lnTo>
                <a:lnTo>
                  <a:pt x="412299" y="2021914"/>
                </a:lnTo>
                <a:lnTo>
                  <a:pt x="389874" y="2029996"/>
                </a:lnTo>
                <a:close/>
                <a:moveTo>
                  <a:pt x="388154" y="2020707"/>
                </a:moveTo>
                <a:lnTo>
                  <a:pt x="388048" y="2024562"/>
                </a:lnTo>
                <a:lnTo>
                  <a:pt x="387688" y="2027983"/>
                </a:lnTo>
                <a:lnTo>
                  <a:pt x="396900" y="2023759"/>
                </a:lnTo>
                <a:lnTo>
                  <a:pt x="407129" y="2019283"/>
                </a:lnTo>
                <a:close/>
                <a:moveTo>
                  <a:pt x="177266" y="2688854"/>
                </a:moveTo>
                <a:lnTo>
                  <a:pt x="178182" y="2688398"/>
                </a:lnTo>
                <a:lnTo>
                  <a:pt x="177681" y="2688438"/>
                </a:lnTo>
                <a:close/>
                <a:moveTo>
                  <a:pt x="537345" y="1536972"/>
                </a:moveTo>
                <a:lnTo>
                  <a:pt x="546904" y="1547772"/>
                </a:lnTo>
                <a:lnTo>
                  <a:pt x="554210" y="1555890"/>
                </a:lnTo>
                <a:lnTo>
                  <a:pt x="565616" y="1550923"/>
                </a:lnTo>
                <a:lnTo>
                  <a:pt x="565798" y="1550315"/>
                </a:lnTo>
                <a:lnTo>
                  <a:pt x="566925" y="1546739"/>
                </a:lnTo>
                <a:lnTo>
                  <a:pt x="560321" y="1535963"/>
                </a:lnTo>
                <a:cubicBezTo>
                  <a:pt x="559365" y="1533997"/>
                  <a:pt x="561790" y="1535724"/>
                  <a:pt x="566294" y="1539740"/>
                </a:cubicBezTo>
                <a:lnTo>
                  <a:pt x="568479" y="1541817"/>
                </a:lnTo>
                <a:lnTo>
                  <a:pt x="570557" y="1535228"/>
                </a:lnTo>
                <a:lnTo>
                  <a:pt x="570573" y="1535191"/>
                </a:lnTo>
                <a:lnTo>
                  <a:pt x="559017" y="1536058"/>
                </a:lnTo>
                <a:close/>
                <a:moveTo>
                  <a:pt x="219602" y="2545270"/>
                </a:moveTo>
                <a:lnTo>
                  <a:pt x="219279" y="2551874"/>
                </a:lnTo>
                <a:lnTo>
                  <a:pt x="226739" y="2557520"/>
                </a:lnTo>
                <a:lnTo>
                  <a:pt x="233004" y="2553692"/>
                </a:lnTo>
                <a:lnTo>
                  <a:pt x="228388" y="2551537"/>
                </a:lnTo>
                <a:close/>
                <a:moveTo>
                  <a:pt x="375557" y="2047846"/>
                </a:moveTo>
                <a:lnTo>
                  <a:pt x="377329" y="2049816"/>
                </a:lnTo>
                <a:lnTo>
                  <a:pt x="378317" y="2046522"/>
                </a:lnTo>
                <a:close/>
                <a:moveTo>
                  <a:pt x="188248" y="2639505"/>
                </a:moveTo>
                <a:lnTo>
                  <a:pt x="194669" y="2643092"/>
                </a:lnTo>
                <a:lnTo>
                  <a:pt x="194929" y="2637530"/>
                </a:lnTo>
                <a:close/>
                <a:moveTo>
                  <a:pt x="215985" y="2542689"/>
                </a:moveTo>
                <a:lnTo>
                  <a:pt x="216375" y="2547650"/>
                </a:lnTo>
                <a:lnTo>
                  <a:pt x="217613" y="2543852"/>
                </a:lnTo>
                <a:close/>
                <a:moveTo>
                  <a:pt x="217796" y="2535636"/>
                </a:moveTo>
                <a:lnTo>
                  <a:pt x="218041" y="2535822"/>
                </a:lnTo>
                <a:cubicBezTo>
                  <a:pt x="222436" y="2538617"/>
                  <a:pt x="228511" y="2541954"/>
                  <a:pt x="235341" y="2545488"/>
                </a:cubicBezTo>
                <a:lnTo>
                  <a:pt x="244790" y="2550191"/>
                </a:lnTo>
                <a:lnTo>
                  <a:pt x="247477" y="2549451"/>
                </a:lnTo>
                <a:lnTo>
                  <a:pt x="247269" y="2535760"/>
                </a:lnTo>
                <a:lnTo>
                  <a:pt x="242309" y="2525065"/>
                </a:lnTo>
                <a:lnTo>
                  <a:pt x="236259" y="2518216"/>
                </a:lnTo>
                <a:lnTo>
                  <a:pt x="227887" y="2525547"/>
                </a:lnTo>
                <a:close/>
                <a:moveTo>
                  <a:pt x="247832" y="2435509"/>
                </a:moveTo>
                <a:lnTo>
                  <a:pt x="248856" y="2448521"/>
                </a:lnTo>
                <a:lnTo>
                  <a:pt x="250297" y="2456039"/>
                </a:lnTo>
                <a:lnTo>
                  <a:pt x="250601" y="2453207"/>
                </a:lnTo>
                <a:cubicBezTo>
                  <a:pt x="251261" y="2449936"/>
                  <a:pt x="252746" y="2458500"/>
                  <a:pt x="254534" y="2472113"/>
                </a:cubicBezTo>
                <a:lnTo>
                  <a:pt x="255694" y="2482040"/>
                </a:lnTo>
                <a:lnTo>
                  <a:pt x="256399" y="2484822"/>
                </a:lnTo>
                <a:lnTo>
                  <a:pt x="282982" y="2465336"/>
                </a:lnTo>
                <a:lnTo>
                  <a:pt x="291802" y="2460425"/>
                </a:lnTo>
                <a:lnTo>
                  <a:pt x="290809" y="2457818"/>
                </a:lnTo>
                <a:lnTo>
                  <a:pt x="289896" y="2455853"/>
                </a:lnTo>
                <a:lnTo>
                  <a:pt x="285684" y="2457973"/>
                </a:lnTo>
                <a:lnTo>
                  <a:pt x="288077" y="2451930"/>
                </a:lnTo>
                <a:lnTo>
                  <a:pt x="274538" y="2422744"/>
                </a:lnTo>
                <a:lnTo>
                  <a:pt x="268489" y="2415895"/>
                </a:lnTo>
                <a:lnTo>
                  <a:pt x="260117" y="2423226"/>
                </a:lnTo>
                <a:close/>
                <a:moveTo>
                  <a:pt x="193136" y="2597802"/>
                </a:moveTo>
                <a:lnTo>
                  <a:pt x="200545" y="2603241"/>
                </a:lnTo>
                <a:lnTo>
                  <a:pt x="200821" y="2603164"/>
                </a:lnTo>
                <a:lnTo>
                  <a:pt x="203149" y="2592323"/>
                </a:lnTo>
                <a:lnTo>
                  <a:pt x="203437" y="2591318"/>
                </a:lnTo>
                <a:close/>
                <a:moveTo>
                  <a:pt x="509432" y="1586396"/>
                </a:moveTo>
                <a:lnTo>
                  <a:pt x="511465" y="1589580"/>
                </a:lnTo>
                <a:lnTo>
                  <a:pt x="524316" y="1606721"/>
                </a:lnTo>
                <a:lnTo>
                  <a:pt x="529931" y="1612303"/>
                </a:lnTo>
                <a:lnTo>
                  <a:pt x="547509" y="1607470"/>
                </a:lnTo>
                <a:lnTo>
                  <a:pt x="548718" y="1604185"/>
                </a:lnTo>
                <a:lnTo>
                  <a:pt x="548832" y="1597257"/>
                </a:lnTo>
                <a:lnTo>
                  <a:pt x="550177" y="1594490"/>
                </a:lnTo>
                <a:lnTo>
                  <a:pt x="545869" y="1592494"/>
                </a:lnTo>
                <a:cubicBezTo>
                  <a:pt x="539988" y="1589482"/>
                  <a:pt x="536029" y="1587174"/>
                  <a:pt x="534762" y="1586245"/>
                </a:cubicBezTo>
                <a:cubicBezTo>
                  <a:pt x="533497" y="1585316"/>
                  <a:pt x="535630" y="1585329"/>
                  <a:pt x="539861" y="1585936"/>
                </a:cubicBezTo>
                <a:lnTo>
                  <a:pt x="553145" y="1588382"/>
                </a:lnTo>
                <a:lnTo>
                  <a:pt x="555964" y="1582581"/>
                </a:lnTo>
                <a:lnTo>
                  <a:pt x="555977" y="1582568"/>
                </a:lnTo>
                <a:lnTo>
                  <a:pt x="557294" y="1578385"/>
                </a:lnTo>
                <a:lnTo>
                  <a:pt x="550573" y="1573150"/>
                </a:lnTo>
                <a:lnTo>
                  <a:pt x="546159" y="1568771"/>
                </a:lnTo>
                <a:close/>
                <a:moveTo>
                  <a:pt x="483381" y="1668322"/>
                </a:moveTo>
                <a:lnTo>
                  <a:pt x="493754" y="1682531"/>
                </a:lnTo>
                <a:lnTo>
                  <a:pt x="507860" y="1704628"/>
                </a:lnTo>
                <a:lnTo>
                  <a:pt x="528251" y="1695785"/>
                </a:lnTo>
                <a:lnTo>
                  <a:pt x="535318" y="1692708"/>
                </a:lnTo>
                <a:lnTo>
                  <a:pt x="527687" y="1684793"/>
                </a:lnTo>
                <a:cubicBezTo>
                  <a:pt x="526473" y="1681992"/>
                  <a:pt x="525692" y="1678086"/>
                  <a:pt x="525086" y="1673485"/>
                </a:cubicBezTo>
                <a:lnTo>
                  <a:pt x="524478" y="1667482"/>
                </a:lnTo>
                <a:lnTo>
                  <a:pt x="520078" y="1664739"/>
                </a:lnTo>
                <a:lnTo>
                  <a:pt x="512469" y="1665060"/>
                </a:lnTo>
                <a:lnTo>
                  <a:pt x="492619" y="1664523"/>
                </a:lnTo>
                <a:lnTo>
                  <a:pt x="489376" y="1664882"/>
                </a:lnTo>
                <a:close/>
                <a:moveTo>
                  <a:pt x="179762" y="2630775"/>
                </a:moveTo>
                <a:lnTo>
                  <a:pt x="187942" y="2627717"/>
                </a:lnTo>
                <a:lnTo>
                  <a:pt x="196127" y="2625035"/>
                </a:lnTo>
                <a:lnTo>
                  <a:pt x="197576" y="2618281"/>
                </a:lnTo>
                <a:lnTo>
                  <a:pt x="185918" y="2624448"/>
                </a:lnTo>
                <a:close/>
                <a:moveTo>
                  <a:pt x="447123" y="1778315"/>
                </a:moveTo>
                <a:lnTo>
                  <a:pt x="454442" y="1778066"/>
                </a:lnTo>
                <a:cubicBezTo>
                  <a:pt x="469447" y="1777938"/>
                  <a:pt x="487622" y="1783931"/>
                  <a:pt x="502419" y="1784336"/>
                </a:cubicBezTo>
                <a:lnTo>
                  <a:pt x="510516" y="1783195"/>
                </a:lnTo>
                <a:lnTo>
                  <a:pt x="500881" y="1777190"/>
                </a:lnTo>
                <a:lnTo>
                  <a:pt x="492264" y="1771610"/>
                </a:lnTo>
                <a:lnTo>
                  <a:pt x="464698" y="1776399"/>
                </a:lnTo>
                <a:close/>
                <a:moveTo>
                  <a:pt x="458437" y="1736861"/>
                </a:moveTo>
                <a:lnTo>
                  <a:pt x="468154" y="1743842"/>
                </a:lnTo>
                <a:lnTo>
                  <a:pt x="487600" y="1757764"/>
                </a:lnTo>
                <a:lnTo>
                  <a:pt x="499947" y="1754370"/>
                </a:lnTo>
                <a:lnTo>
                  <a:pt x="500109" y="1744477"/>
                </a:lnTo>
                <a:cubicBezTo>
                  <a:pt x="501206" y="1739939"/>
                  <a:pt x="503459" y="1735106"/>
                  <a:pt x="507240" y="1729801"/>
                </a:cubicBezTo>
                <a:lnTo>
                  <a:pt x="509902" y="1727055"/>
                </a:lnTo>
                <a:lnTo>
                  <a:pt x="509606" y="1726412"/>
                </a:lnTo>
                <a:lnTo>
                  <a:pt x="501849" y="1720368"/>
                </a:lnTo>
                <a:lnTo>
                  <a:pt x="500589" y="1719120"/>
                </a:lnTo>
                <a:lnTo>
                  <a:pt x="477204" y="1729468"/>
                </a:lnTo>
                <a:close/>
                <a:moveTo>
                  <a:pt x="168143" y="2651093"/>
                </a:moveTo>
                <a:lnTo>
                  <a:pt x="177599" y="2665789"/>
                </a:lnTo>
                <a:lnTo>
                  <a:pt x="183275" y="2670478"/>
                </a:lnTo>
                <a:lnTo>
                  <a:pt x="186927" y="2670683"/>
                </a:lnTo>
                <a:lnTo>
                  <a:pt x="195267" y="2661064"/>
                </a:lnTo>
                <a:lnTo>
                  <a:pt x="193991" y="2657745"/>
                </a:lnTo>
                <a:lnTo>
                  <a:pt x="194234" y="2652486"/>
                </a:lnTo>
                <a:lnTo>
                  <a:pt x="179688" y="2642110"/>
                </a:lnTo>
                <a:lnTo>
                  <a:pt x="170725" y="2645338"/>
                </a:lnTo>
                <a:lnTo>
                  <a:pt x="170680" y="2645431"/>
                </a:lnTo>
                <a:close/>
                <a:moveTo>
                  <a:pt x="214124" y="2504678"/>
                </a:moveTo>
                <a:lnTo>
                  <a:pt x="214227" y="2506164"/>
                </a:lnTo>
                <a:lnTo>
                  <a:pt x="220709" y="2504331"/>
                </a:lnTo>
                <a:close/>
                <a:moveTo>
                  <a:pt x="246354" y="2402358"/>
                </a:moveTo>
                <a:lnTo>
                  <a:pt x="246770" y="2408360"/>
                </a:lnTo>
                <a:lnTo>
                  <a:pt x="247045" y="2420585"/>
                </a:lnTo>
                <a:lnTo>
                  <a:pt x="259140" y="2407962"/>
                </a:lnTo>
                <a:lnTo>
                  <a:pt x="260423" y="2406762"/>
                </a:lnTo>
                <a:lnTo>
                  <a:pt x="256079" y="2401845"/>
                </a:lnTo>
                <a:close/>
                <a:moveTo>
                  <a:pt x="327851" y="2135791"/>
                </a:moveTo>
                <a:lnTo>
                  <a:pt x="333115" y="2136903"/>
                </a:lnTo>
                <a:lnTo>
                  <a:pt x="337305" y="2133627"/>
                </a:lnTo>
                <a:lnTo>
                  <a:pt x="335808" y="2125699"/>
                </a:lnTo>
                <a:lnTo>
                  <a:pt x="330556" y="2133994"/>
                </a:lnTo>
                <a:close/>
                <a:moveTo>
                  <a:pt x="485515" y="1632221"/>
                </a:moveTo>
                <a:lnTo>
                  <a:pt x="495506" y="1639373"/>
                </a:lnTo>
                <a:lnTo>
                  <a:pt x="495858" y="1639145"/>
                </a:lnTo>
                <a:cubicBezTo>
                  <a:pt x="505335" y="1633678"/>
                  <a:pt x="513638" y="1632419"/>
                  <a:pt x="517796" y="1634306"/>
                </a:cubicBezTo>
                <a:lnTo>
                  <a:pt x="519705" y="1637800"/>
                </a:lnTo>
                <a:lnTo>
                  <a:pt x="517930" y="1628397"/>
                </a:lnTo>
                <a:lnTo>
                  <a:pt x="513422" y="1629179"/>
                </a:lnTo>
                <a:close/>
                <a:moveTo>
                  <a:pt x="189232" y="2564874"/>
                </a:moveTo>
                <a:lnTo>
                  <a:pt x="208062" y="2567016"/>
                </a:lnTo>
                <a:lnTo>
                  <a:pt x="204152" y="2549392"/>
                </a:lnTo>
                <a:lnTo>
                  <a:pt x="196735" y="2556891"/>
                </a:lnTo>
                <a:lnTo>
                  <a:pt x="194809" y="2561189"/>
                </a:lnTo>
                <a:close/>
                <a:moveTo>
                  <a:pt x="353026" y="2022630"/>
                </a:moveTo>
                <a:lnTo>
                  <a:pt x="362586" y="2033430"/>
                </a:lnTo>
                <a:lnTo>
                  <a:pt x="369891" y="2041548"/>
                </a:lnTo>
                <a:lnTo>
                  <a:pt x="381297" y="2036581"/>
                </a:lnTo>
                <a:lnTo>
                  <a:pt x="381479" y="2035973"/>
                </a:lnTo>
                <a:lnTo>
                  <a:pt x="382564" y="2032533"/>
                </a:lnTo>
                <a:lnTo>
                  <a:pt x="374128" y="2035460"/>
                </a:lnTo>
                <a:cubicBezTo>
                  <a:pt x="370580" y="2036625"/>
                  <a:pt x="368902" y="2037069"/>
                  <a:pt x="369599" y="2036599"/>
                </a:cubicBezTo>
                <a:cubicBezTo>
                  <a:pt x="370296" y="2036127"/>
                  <a:pt x="373219" y="2034676"/>
                  <a:pt x="377918" y="2032463"/>
                </a:cubicBezTo>
                <a:lnTo>
                  <a:pt x="381609" y="2030771"/>
                </a:lnTo>
                <a:lnTo>
                  <a:pt x="376002" y="2021620"/>
                </a:lnTo>
                <a:cubicBezTo>
                  <a:pt x="375046" y="2019654"/>
                  <a:pt x="377471" y="2021382"/>
                  <a:pt x="381975" y="2025398"/>
                </a:cubicBezTo>
                <a:lnTo>
                  <a:pt x="384160" y="2027475"/>
                </a:lnTo>
                <a:lnTo>
                  <a:pt x="386238" y="2020886"/>
                </a:lnTo>
                <a:lnTo>
                  <a:pt x="386254" y="2020849"/>
                </a:lnTo>
                <a:lnTo>
                  <a:pt x="374699" y="2021716"/>
                </a:lnTo>
                <a:close/>
                <a:moveTo>
                  <a:pt x="211179" y="2472610"/>
                </a:moveTo>
                <a:lnTo>
                  <a:pt x="212602" y="2485335"/>
                </a:lnTo>
                <a:lnTo>
                  <a:pt x="222348" y="2487041"/>
                </a:lnTo>
                <a:cubicBezTo>
                  <a:pt x="226660" y="2488836"/>
                  <a:pt x="231080" y="2491815"/>
                  <a:pt x="235728" y="2496379"/>
                </a:cubicBezTo>
                <a:lnTo>
                  <a:pt x="238027" y="2499437"/>
                </a:lnTo>
                <a:lnTo>
                  <a:pt x="238707" y="2499245"/>
                </a:lnTo>
                <a:lnTo>
                  <a:pt x="245888" y="2492527"/>
                </a:lnTo>
                <a:lnTo>
                  <a:pt x="247319" y="2491477"/>
                </a:lnTo>
                <a:lnTo>
                  <a:pt x="240751" y="2466764"/>
                </a:lnTo>
                <a:lnTo>
                  <a:pt x="236382" y="2447071"/>
                </a:lnTo>
                <a:lnTo>
                  <a:pt x="227969" y="2455577"/>
                </a:lnTo>
                <a:close/>
                <a:moveTo>
                  <a:pt x="171826" y="2582154"/>
                </a:moveTo>
                <a:lnTo>
                  <a:pt x="185845" y="2592448"/>
                </a:lnTo>
                <a:lnTo>
                  <a:pt x="196241" y="2581198"/>
                </a:lnTo>
                <a:lnTo>
                  <a:pt x="199989" y="2577956"/>
                </a:lnTo>
                <a:lnTo>
                  <a:pt x="179771" y="2574096"/>
                </a:lnTo>
                <a:close/>
                <a:moveTo>
                  <a:pt x="195259" y="2507237"/>
                </a:moveTo>
                <a:lnTo>
                  <a:pt x="198577" y="2507139"/>
                </a:lnTo>
                <a:lnTo>
                  <a:pt x="198414" y="2505691"/>
                </a:lnTo>
                <a:close/>
                <a:moveTo>
                  <a:pt x="500653" y="1528291"/>
                </a:moveTo>
                <a:lnTo>
                  <a:pt x="507885" y="1528395"/>
                </a:lnTo>
                <a:lnTo>
                  <a:pt x="505297" y="1525204"/>
                </a:lnTo>
                <a:close/>
                <a:moveTo>
                  <a:pt x="154212" y="2625794"/>
                </a:moveTo>
                <a:lnTo>
                  <a:pt x="157874" y="2635136"/>
                </a:lnTo>
                <a:lnTo>
                  <a:pt x="159860" y="2638220"/>
                </a:lnTo>
                <a:lnTo>
                  <a:pt x="161129" y="2637745"/>
                </a:lnTo>
                <a:lnTo>
                  <a:pt x="165127" y="2631723"/>
                </a:lnTo>
                <a:lnTo>
                  <a:pt x="164129" y="2631012"/>
                </a:lnTo>
                <a:lnTo>
                  <a:pt x="160048" y="2626333"/>
                </a:lnTo>
                <a:lnTo>
                  <a:pt x="158354" y="2625664"/>
                </a:lnTo>
                <a:close/>
                <a:moveTo>
                  <a:pt x="195237" y="2488780"/>
                </a:moveTo>
                <a:lnTo>
                  <a:pt x="196976" y="2488301"/>
                </a:lnTo>
                <a:lnTo>
                  <a:pt x="196956" y="2487037"/>
                </a:lnTo>
                <a:close/>
                <a:moveTo>
                  <a:pt x="325114" y="2072055"/>
                </a:moveTo>
                <a:lnTo>
                  <a:pt x="327146" y="2075237"/>
                </a:lnTo>
                <a:lnTo>
                  <a:pt x="339998" y="2092379"/>
                </a:lnTo>
                <a:lnTo>
                  <a:pt x="345612" y="2097961"/>
                </a:lnTo>
                <a:lnTo>
                  <a:pt x="363191" y="2093128"/>
                </a:lnTo>
                <a:lnTo>
                  <a:pt x="364399" y="2089843"/>
                </a:lnTo>
                <a:lnTo>
                  <a:pt x="364514" y="2082916"/>
                </a:lnTo>
                <a:lnTo>
                  <a:pt x="365858" y="2080149"/>
                </a:lnTo>
                <a:lnTo>
                  <a:pt x="361550" y="2078153"/>
                </a:lnTo>
                <a:cubicBezTo>
                  <a:pt x="355669" y="2075140"/>
                  <a:pt x="351710" y="2072831"/>
                  <a:pt x="350443" y="2071902"/>
                </a:cubicBezTo>
                <a:cubicBezTo>
                  <a:pt x="349178" y="2070974"/>
                  <a:pt x="351312" y="2070987"/>
                  <a:pt x="355543" y="2071593"/>
                </a:cubicBezTo>
                <a:lnTo>
                  <a:pt x="368826" y="2074039"/>
                </a:lnTo>
                <a:lnTo>
                  <a:pt x="371646" y="2068239"/>
                </a:lnTo>
                <a:lnTo>
                  <a:pt x="371658" y="2068226"/>
                </a:lnTo>
                <a:lnTo>
                  <a:pt x="372975" y="2064043"/>
                </a:lnTo>
                <a:lnTo>
                  <a:pt x="366254" y="2058809"/>
                </a:lnTo>
                <a:lnTo>
                  <a:pt x="361839" y="2054430"/>
                </a:lnTo>
                <a:close/>
                <a:moveTo>
                  <a:pt x="299063" y="2153981"/>
                </a:moveTo>
                <a:lnTo>
                  <a:pt x="309435" y="2168189"/>
                </a:lnTo>
                <a:lnTo>
                  <a:pt x="323541" y="2190286"/>
                </a:lnTo>
                <a:lnTo>
                  <a:pt x="343932" y="2181444"/>
                </a:lnTo>
                <a:lnTo>
                  <a:pt x="350999" y="2178367"/>
                </a:lnTo>
                <a:lnTo>
                  <a:pt x="343369" y="2170450"/>
                </a:lnTo>
                <a:cubicBezTo>
                  <a:pt x="342154" y="2167650"/>
                  <a:pt x="341374" y="2163743"/>
                  <a:pt x="340767" y="2159144"/>
                </a:cubicBezTo>
                <a:lnTo>
                  <a:pt x="340159" y="2153141"/>
                </a:lnTo>
                <a:lnTo>
                  <a:pt x="335759" y="2150398"/>
                </a:lnTo>
                <a:lnTo>
                  <a:pt x="328150" y="2150718"/>
                </a:lnTo>
                <a:lnTo>
                  <a:pt x="308300" y="2150181"/>
                </a:lnTo>
                <a:lnTo>
                  <a:pt x="305058" y="2150540"/>
                </a:lnTo>
                <a:close/>
                <a:moveTo>
                  <a:pt x="262805" y="2263973"/>
                </a:moveTo>
                <a:lnTo>
                  <a:pt x="270123" y="2263724"/>
                </a:lnTo>
                <a:cubicBezTo>
                  <a:pt x="285127" y="2263597"/>
                  <a:pt x="303304" y="2269588"/>
                  <a:pt x="318101" y="2269993"/>
                </a:cubicBezTo>
                <a:lnTo>
                  <a:pt x="326197" y="2268853"/>
                </a:lnTo>
                <a:lnTo>
                  <a:pt x="316563" y="2262848"/>
                </a:lnTo>
                <a:lnTo>
                  <a:pt x="307945" y="2257267"/>
                </a:lnTo>
                <a:lnTo>
                  <a:pt x="280379" y="2262057"/>
                </a:lnTo>
                <a:close/>
                <a:moveTo>
                  <a:pt x="274118" y="2222519"/>
                </a:moveTo>
                <a:lnTo>
                  <a:pt x="283835" y="2229499"/>
                </a:lnTo>
                <a:lnTo>
                  <a:pt x="303281" y="2243423"/>
                </a:lnTo>
                <a:lnTo>
                  <a:pt x="315629" y="2240028"/>
                </a:lnTo>
                <a:lnTo>
                  <a:pt x="315790" y="2230135"/>
                </a:lnTo>
                <a:cubicBezTo>
                  <a:pt x="316888" y="2225596"/>
                  <a:pt x="319139" y="2220765"/>
                  <a:pt x="322922" y="2215460"/>
                </a:cubicBezTo>
                <a:lnTo>
                  <a:pt x="325584" y="2212712"/>
                </a:lnTo>
                <a:lnTo>
                  <a:pt x="325288" y="2212070"/>
                </a:lnTo>
                <a:lnTo>
                  <a:pt x="317530" y="2206027"/>
                </a:lnTo>
                <a:lnTo>
                  <a:pt x="316270" y="2204778"/>
                </a:lnTo>
                <a:lnTo>
                  <a:pt x="292886" y="2215125"/>
                </a:lnTo>
                <a:close/>
                <a:moveTo>
                  <a:pt x="162737" y="2575594"/>
                </a:moveTo>
                <a:lnTo>
                  <a:pt x="164819" y="2577068"/>
                </a:lnTo>
                <a:lnTo>
                  <a:pt x="166994" y="2574644"/>
                </a:lnTo>
                <a:close/>
                <a:moveTo>
                  <a:pt x="151989" y="2602275"/>
                </a:moveTo>
                <a:lnTo>
                  <a:pt x="156145" y="2609764"/>
                </a:lnTo>
                <a:lnTo>
                  <a:pt x="179969" y="2609058"/>
                </a:lnTo>
                <a:lnTo>
                  <a:pt x="188762" y="2606573"/>
                </a:lnTo>
                <a:lnTo>
                  <a:pt x="183836" y="2602588"/>
                </a:lnTo>
                <a:lnTo>
                  <a:pt x="178022" y="2605513"/>
                </a:lnTo>
                <a:lnTo>
                  <a:pt x="180310" y="2599737"/>
                </a:lnTo>
                <a:lnTo>
                  <a:pt x="165946" y="2588119"/>
                </a:lnTo>
                <a:lnTo>
                  <a:pt x="152687" y="2601569"/>
                </a:lnTo>
                <a:close/>
                <a:moveTo>
                  <a:pt x="479400" y="1562551"/>
                </a:moveTo>
                <a:lnTo>
                  <a:pt x="482367" y="1565369"/>
                </a:lnTo>
                <a:lnTo>
                  <a:pt x="481351" y="1563979"/>
                </a:lnTo>
                <a:close/>
                <a:moveTo>
                  <a:pt x="301196" y="2117879"/>
                </a:moveTo>
                <a:lnTo>
                  <a:pt x="311186" y="2125031"/>
                </a:lnTo>
                <a:lnTo>
                  <a:pt x="311539" y="2124803"/>
                </a:lnTo>
                <a:cubicBezTo>
                  <a:pt x="321017" y="2119335"/>
                  <a:pt x="329319" y="2118077"/>
                  <a:pt x="333478" y="2119966"/>
                </a:cubicBezTo>
                <a:lnTo>
                  <a:pt x="335386" y="2123458"/>
                </a:lnTo>
                <a:lnTo>
                  <a:pt x="333611" y="2114056"/>
                </a:lnTo>
                <a:lnTo>
                  <a:pt x="329103" y="2114837"/>
                </a:lnTo>
                <a:close/>
                <a:moveTo>
                  <a:pt x="146977" y="2607339"/>
                </a:moveTo>
                <a:lnTo>
                  <a:pt x="148022" y="2610003"/>
                </a:lnTo>
                <a:lnTo>
                  <a:pt x="148648" y="2609986"/>
                </a:lnTo>
                <a:lnTo>
                  <a:pt x="147445" y="2606866"/>
                </a:lnTo>
                <a:close/>
                <a:moveTo>
                  <a:pt x="443509" y="1663576"/>
                </a:moveTo>
                <a:lnTo>
                  <a:pt x="449776" y="1670742"/>
                </a:lnTo>
                <a:lnTo>
                  <a:pt x="453309" y="1668201"/>
                </a:lnTo>
                <a:lnTo>
                  <a:pt x="445922" y="1663779"/>
                </a:lnTo>
                <a:lnTo>
                  <a:pt x="444546" y="1663704"/>
                </a:lnTo>
                <a:close/>
                <a:moveTo>
                  <a:pt x="416169" y="1749356"/>
                </a:moveTo>
                <a:lnTo>
                  <a:pt x="432836" y="1773050"/>
                </a:lnTo>
                <a:lnTo>
                  <a:pt x="475523" y="1761085"/>
                </a:lnTo>
                <a:lnTo>
                  <a:pt x="475866" y="1760990"/>
                </a:lnTo>
                <a:lnTo>
                  <a:pt x="456520" y="1748462"/>
                </a:lnTo>
                <a:lnTo>
                  <a:pt x="445965" y="1741133"/>
                </a:lnTo>
                <a:close/>
                <a:moveTo>
                  <a:pt x="204637" y="2416131"/>
                </a:moveTo>
                <a:lnTo>
                  <a:pt x="209786" y="2460163"/>
                </a:lnTo>
                <a:lnTo>
                  <a:pt x="209825" y="2460515"/>
                </a:lnTo>
                <a:lnTo>
                  <a:pt x="225222" y="2443365"/>
                </a:lnTo>
                <a:lnTo>
                  <a:pt x="234112" y="2434086"/>
                </a:lnTo>
                <a:lnTo>
                  <a:pt x="230644" y="2403370"/>
                </a:lnTo>
                <a:close/>
                <a:moveTo>
                  <a:pt x="479436" y="1541448"/>
                </a:moveTo>
                <a:lnTo>
                  <a:pt x="489812" y="1555656"/>
                </a:lnTo>
                <a:lnTo>
                  <a:pt x="503916" y="1577754"/>
                </a:lnTo>
                <a:lnTo>
                  <a:pt x="524306" y="1568911"/>
                </a:lnTo>
                <a:lnTo>
                  <a:pt x="539590" y="1562255"/>
                </a:lnTo>
                <a:lnTo>
                  <a:pt x="517919" y="1540760"/>
                </a:lnTo>
                <a:lnTo>
                  <a:pt x="515589" y="1537888"/>
                </a:lnTo>
                <a:lnTo>
                  <a:pt x="508524" y="1538185"/>
                </a:lnTo>
                <a:lnTo>
                  <a:pt x="486177" y="1537581"/>
                </a:lnTo>
                <a:close/>
                <a:moveTo>
                  <a:pt x="152801" y="2577489"/>
                </a:moveTo>
                <a:lnTo>
                  <a:pt x="150388" y="2585416"/>
                </a:lnTo>
                <a:lnTo>
                  <a:pt x="150248" y="2593592"/>
                </a:lnTo>
                <a:lnTo>
                  <a:pt x="157685" y="2585014"/>
                </a:lnTo>
                <a:lnTo>
                  <a:pt x="159545" y="2582943"/>
                </a:lnTo>
                <a:close/>
                <a:moveTo>
                  <a:pt x="197204" y="2429420"/>
                </a:moveTo>
                <a:lnTo>
                  <a:pt x="196308" y="2436687"/>
                </a:lnTo>
                <a:cubicBezTo>
                  <a:pt x="194087" y="2451527"/>
                  <a:pt x="185331" y="2468544"/>
                  <a:pt x="182617" y="2483096"/>
                </a:cubicBezTo>
                <a:lnTo>
                  <a:pt x="182480" y="2491271"/>
                </a:lnTo>
                <a:lnTo>
                  <a:pt x="189916" y="2482693"/>
                </a:lnTo>
                <a:lnTo>
                  <a:pt x="196775" y="2475053"/>
                </a:lnTo>
                <a:lnTo>
                  <a:pt x="196350" y="2447078"/>
                </a:lnTo>
                <a:close/>
                <a:moveTo>
                  <a:pt x="454495" y="1609986"/>
                </a:moveTo>
                <a:lnTo>
                  <a:pt x="464209" y="1616967"/>
                </a:lnTo>
                <a:lnTo>
                  <a:pt x="477989" y="1626832"/>
                </a:lnTo>
                <a:lnTo>
                  <a:pt x="512726" y="1617094"/>
                </a:lnTo>
                <a:lnTo>
                  <a:pt x="494119" y="1593363"/>
                </a:lnTo>
                <a:lnTo>
                  <a:pt x="473261" y="1602593"/>
                </a:lnTo>
                <a:close/>
                <a:moveTo>
                  <a:pt x="422627" y="1710019"/>
                </a:moveTo>
                <a:lnTo>
                  <a:pt x="431177" y="1717144"/>
                </a:lnTo>
                <a:lnTo>
                  <a:pt x="445227" y="1727357"/>
                </a:lnTo>
                <a:lnTo>
                  <a:pt x="457920" y="1724314"/>
                </a:lnTo>
                <a:lnTo>
                  <a:pt x="465121" y="1721716"/>
                </a:lnTo>
                <a:lnTo>
                  <a:pt x="462276" y="1721858"/>
                </a:lnTo>
                <a:cubicBezTo>
                  <a:pt x="458941" y="1721717"/>
                  <a:pt x="467168" y="1718911"/>
                  <a:pt x="480335" y="1715018"/>
                </a:cubicBezTo>
                <a:lnTo>
                  <a:pt x="489959" y="1712322"/>
                </a:lnTo>
                <a:lnTo>
                  <a:pt x="492598" y="1711192"/>
                </a:lnTo>
                <a:lnTo>
                  <a:pt x="469196" y="1687979"/>
                </a:lnTo>
                <a:lnTo>
                  <a:pt x="462967" y="1680036"/>
                </a:lnTo>
                <a:lnTo>
                  <a:pt x="460548" y="1681424"/>
                </a:lnTo>
                <a:lnTo>
                  <a:pt x="458749" y="1682631"/>
                </a:lnTo>
                <a:lnTo>
                  <a:pt x="461500" y="1686461"/>
                </a:lnTo>
                <a:lnTo>
                  <a:pt x="455159" y="1685041"/>
                </a:lnTo>
                <a:lnTo>
                  <a:pt x="428448" y="1702974"/>
                </a:lnTo>
                <a:close/>
                <a:moveTo>
                  <a:pt x="165874" y="2524447"/>
                </a:moveTo>
                <a:lnTo>
                  <a:pt x="164077" y="2539007"/>
                </a:lnTo>
                <a:cubicBezTo>
                  <a:pt x="162968" y="2546427"/>
                  <a:pt x="160223" y="2554392"/>
                  <a:pt x="157416" y="2562321"/>
                </a:cubicBezTo>
                <a:lnTo>
                  <a:pt x="156426" y="2565579"/>
                </a:lnTo>
                <a:lnTo>
                  <a:pt x="160128" y="2565386"/>
                </a:lnTo>
                <a:lnTo>
                  <a:pt x="166450" y="2559858"/>
                </a:lnTo>
                <a:cubicBezTo>
                  <a:pt x="175203" y="2552464"/>
                  <a:pt x="185559" y="2543912"/>
                  <a:pt x="192239" y="2537114"/>
                </a:cubicBezTo>
                <a:lnTo>
                  <a:pt x="197357" y="2529403"/>
                </a:lnTo>
                <a:lnTo>
                  <a:pt x="196360" y="2528691"/>
                </a:lnTo>
                <a:lnTo>
                  <a:pt x="192279" y="2524012"/>
                </a:lnTo>
                <a:lnTo>
                  <a:pt x="190585" y="2523345"/>
                </a:lnTo>
                <a:cubicBezTo>
                  <a:pt x="185714" y="2523039"/>
                  <a:pt x="179276" y="2523388"/>
                  <a:pt x="172635" y="2523902"/>
                </a:cubicBezTo>
                <a:close/>
                <a:moveTo>
                  <a:pt x="293137" y="2112108"/>
                </a:moveTo>
                <a:lnTo>
                  <a:pt x="293670" y="2112490"/>
                </a:lnTo>
                <a:lnTo>
                  <a:pt x="295137" y="2112079"/>
                </a:lnTo>
                <a:close/>
                <a:moveTo>
                  <a:pt x="142326" y="2579581"/>
                </a:moveTo>
                <a:lnTo>
                  <a:pt x="143760" y="2590751"/>
                </a:lnTo>
                <a:lnTo>
                  <a:pt x="144344" y="2578185"/>
                </a:lnTo>
                <a:close/>
                <a:moveTo>
                  <a:pt x="410687" y="1724471"/>
                </a:moveTo>
                <a:lnTo>
                  <a:pt x="412715" y="1733998"/>
                </a:lnTo>
                <a:lnTo>
                  <a:pt x="418579" y="1732649"/>
                </a:lnTo>
                <a:lnTo>
                  <a:pt x="430609" y="1730467"/>
                </a:lnTo>
                <a:lnTo>
                  <a:pt x="416253" y="1720494"/>
                </a:lnTo>
                <a:lnTo>
                  <a:pt x="414866" y="1719414"/>
                </a:lnTo>
                <a:close/>
                <a:moveTo>
                  <a:pt x="316335" y="2013949"/>
                </a:moveTo>
                <a:lnTo>
                  <a:pt x="323566" y="2014052"/>
                </a:lnTo>
                <a:lnTo>
                  <a:pt x="320978" y="2010862"/>
                </a:lnTo>
                <a:close/>
                <a:moveTo>
                  <a:pt x="140956" y="2567877"/>
                </a:moveTo>
                <a:lnTo>
                  <a:pt x="141022" y="2569436"/>
                </a:lnTo>
                <a:lnTo>
                  <a:pt x="141369" y="2572141"/>
                </a:lnTo>
                <a:lnTo>
                  <a:pt x="144357" y="2570638"/>
                </a:lnTo>
                <a:close/>
                <a:moveTo>
                  <a:pt x="286161" y="2089347"/>
                </a:moveTo>
                <a:lnTo>
                  <a:pt x="322147" y="2094767"/>
                </a:lnTo>
                <a:lnTo>
                  <a:pt x="309800" y="2079021"/>
                </a:lnTo>
                <a:lnTo>
                  <a:pt x="288942" y="2088251"/>
                </a:lnTo>
                <a:close/>
                <a:moveTo>
                  <a:pt x="431230" y="1617237"/>
                </a:moveTo>
                <a:lnTo>
                  <a:pt x="449522" y="1631064"/>
                </a:lnTo>
                <a:lnTo>
                  <a:pt x="467059" y="1649768"/>
                </a:lnTo>
                <a:lnTo>
                  <a:pt x="476796" y="1651429"/>
                </a:lnTo>
                <a:lnTo>
                  <a:pt x="484102" y="1646720"/>
                </a:lnTo>
                <a:lnTo>
                  <a:pt x="482255" y="1645680"/>
                </a:lnTo>
                <a:lnTo>
                  <a:pt x="486076" y="1645448"/>
                </a:lnTo>
                <a:lnTo>
                  <a:pt x="487754" y="1644368"/>
                </a:lnTo>
                <a:lnTo>
                  <a:pt x="470902" y="1633456"/>
                </a:lnTo>
                <a:lnTo>
                  <a:pt x="458491" y="1634073"/>
                </a:lnTo>
                <a:cubicBezTo>
                  <a:pt x="456825" y="1634004"/>
                  <a:pt x="458048" y="1633266"/>
                  <a:pt x="461334" y="1632061"/>
                </a:cubicBezTo>
                <a:lnTo>
                  <a:pt x="466311" y="1630483"/>
                </a:lnTo>
                <a:lnTo>
                  <a:pt x="452576" y="1621588"/>
                </a:lnTo>
                <a:lnTo>
                  <a:pt x="442022" y="1614257"/>
                </a:lnTo>
                <a:close/>
                <a:moveTo>
                  <a:pt x="138902" y="2545251"/>
                </a:moveTo>
                <a:lnTo>
                  <a:pt x="140366" y="2553906"/>
                </a:lnTo>
                <a:lnTo>
                  <a:pt x="140621" y="2559935"/>
                </a:lnTo>
                <a:lnTo>
                  <a:pt x="145702" y="2563532"/>
                </a:lnTo>
                <a:lnTo>
                  <a:pt x="152494" y="2531889"/>
                </a:lnTo>
                <a:lnTo>
                  <a:pt x="147707" y="2536679"/>
                </a:lnTo>
                <a:close/>
                <a:moveTo>
                  <a:pt x="295081" y="2048208"/>
                </a:moveTo>
                <a:lnTo>
                  <a:pt x="298047" y="2051027"/>
                </a:lnTo>
                <a:lnTo>
                  <a:pt x="297032" y="2049637"/>
                </a:lnTo>
                <a:close/>
                <a:moveTo>
                  <a:pt x="117636" y="2610833"/>
                </a:moveTo>
                <a:lnTo>
                  <a:pt x="118828" y="2610000"/>
                </a:lnTo>
                <a:lnTo>
                  <a:pt x="128935" y="2609298"/>
                </a:lnTo>
                <a:lnTo>
                  <a:pt x="121980" y="2603749"/>
                </a:lnTo>
                <a:close/>
                <a:moveTo>
                  <a:pt x="136282" y="2539956"/>
                </a:moveTo>
                <a:lnTo>
                  <a:pt x="138431" y="2542466"/>
                </a:lnTo>
                <a:lnTo>
                  <a:pt x="138551" y="2543173"/>
                </a:lnTo>
                <a:lnTo>
                  <a:pt x="145300" y="2534976"/>
                </a:lnTo>
                <a:lnTo>
                  <a:pt x="141789" y="2537185"/>
                </a:lnTo>
                <a:close/>
                <a:moveTo>
                  <a:pt x="259189" y="2149235"/>
                </a:moveTo>
                <a:lnTo>
                  <a:pt x="265458" y="2156399"/>
                </a:lnTo>
                <a:lnTo>
                  <a:pt x="268990" y="2153858"/>
                </a:lnTo>
                <a:lnTo>
                  <a:pt x="261603" y="2149438"/>
                </a:lnTo>
                <a:lnTo>
                  <a:pt x="260228" y="2149362"/>
                </a:lnTo>
                <a:close/>
                <a:moveTo>
                  <a:pt x="231850" y="2235015"/>
                </a:moveTo>
                <a:lnTo>
                  <a:pt x="248517" y="2258709"/>
                </a:lnTo>
                <a:lnTo>
                  <a:pt x="291205" y="2246743"/>
                </a:lnTo>
                <a:lnTo>
                  <a:pt x="291547" y="2246648"/>
                </a:lnTo>
                <a:lnTo>
                  <a:pt x="272201" y="2234120"/>
                </a:lnTo>
                <a:lnTo>
                  <a:pt x="261647" y="2226791"/>
                </a:lnTo>
                <a:close/>
                <a:moveTo>
                  <a:pt x="96272" y="2664131"/>
                </a:moveTo>
                <a:lnTo>
                  <a:pt x="150883" y="2641763"/>
                </a:lnTo>
                <a:lnTo>
                  <a:pt x="149040" y="2638466"/>
                </a:lnTo>
                <a:lnTo>
                  <a:pt x="140926" y="2626206"/>
                </a:lnTo>
                <a:lnTo>
                  <a:pt x="140405" y="2626223"/>
                </a:lnTo>
                <a:lnTo>
                  <a:pt x="127182" y="2627288"/>
                </a:lnTo>
                <a:lnTo>
                  <a:pt x="115476" y="2639000"/>
                </a:lnTo>
                <a:cubicBezTo>
                  <a:pt x="105907" y="2648486"/>
                  <a:pt x="100101" y="2654002"/>
                  <a:pt x="100852" y="2652627"/>
                </a:cubicBezTo>
                <a:cubicBezTo>
                  <a:pt x="101602" y="2651250"/>
                  <a:pt x="108240" y="2642973"/>
                  <a:pt x="118476" y="2630727"/>
                </a:cubicBezTo>
                <a:lnTo>
                  <a:pt x="120989" y="2627760"/>
                </a:lnTo>
                <a:lnTo>
                  <a:pt x="110225" y="2627393"/>
                </a:lnTo>
                <a:lnTo>
                  <a:pt x="109065" y="2630049"/>
                </a:lnTo>
                <a:cubicBezTo>
                  <a:pt x="106217" y="2637190"/>
                  <a:pt x="103245" y="2645102"/>
                  <a:pt x="100400" y="2652825"/>
                </a:cubicBezTo>
                <a:close/>
                <a:moveTo>
                  <a:pt x="86841" y="2689293"/>
                </a:moveTo>
                <a:lnTo>
                  <a:pt x="98429" y="2689105"/>
                </a:lnTo>
                <a:cubicBezTo>
                  <a:pt x="115024" y="2689064"/>
                  <a:pt x="132772" y="2689279"/>
                  <a:pt x="148959" y="2689944"/>
                </a:cubicBezTo>
                <a:lnTo>
                  <a:pt x="169144" y="2691680"/>
                </a:lnTo>
                <a:lnTo>
                  <a:pt x="171491" y="2688909"/>
                </a:lnTo>
                <a:lnTo>
                  <a:pt x="159521" y="2688501"/>
                </a:lnTo>
                <a:cubicBezTo>
                  <a:pt x="155514" y="2686914"/>
                  <a:pt x="155009" y="2683338"/>
                  <a:pt x="156985" y="2679778"/>
                </a:cubicBezTo>
                <a:lnTo>
                  <a:pt x="167866" y="2672171"/>
                </a:lnTo>
                <a:lnTo>
                  <a:pt x="162778" y="2663061"/>
                </a:lnTo>
                <a:lnTo>
                  <a:pt x="162578" y="2663509"/>
                </a:lnTo>
                <a:cubicBezTo>
                  <a:pt x="153578" y="2673252"/>
                  <a:pt x="117325" y="2683701"/>
                  <a:pt x="118045" y="2677956"/>
                </a:cubicBezTo>
                <a:cubicBezTo>
                  <a:pt x="118317" y="2675803"/>
                  <a:pt x="125468" y="2669571"/>
                  <a:pt x="134220" y="2662178"/>
                </a:cubicBezTo>
                <a:lnTo>
                  <a:pt x="141084" y="2656125"/>
                </a:lnTo>
                <a:lnTo>
                  <a:pt x="135008" y="2658346"/>
                </a:lnTo>
                <a:lnTo>
                  <a:pt x="92714" y="2673879"/>
                </a:lnTo>
                <a:lnTo>
                  <a:pt x="92496" y="2674475"/>
                </a:lnTo>
                <a:cubicBezTo>
                  <a:pt x="90156" y="2680865"/>
                  <a:pt x="88194" y="2686112"/>
                  <a:pt x="86860" y="2689257"/>
                </a:cubicBezTo>
                <a:close/>
                <a:moveTo>
                  <a:pt x="295118" y="2027106"/>
                </a:moveTo>
                <a:lnTo>
                  <a:pt x="305493" y="2041314"/>
                </a:lnTo>
                <a:lnTo>
                  <a:pt x="319598" y="2063413"/>
                </a:lnTo>
                <a:lnTo>
                  <a:pt x="339987" y="2054569"/>
                </a:lnTo>
                <a:lnTo>
                  <a:pt x="355271" y="2047913"/>
                </a:lnTo>
                <a:lnTo>
                  <a:pt x="333600" y="2026417"/>
                </a:lnTo>
                <a:lnTo>
                  <a:pt x="331270" y="2023546"/>
                </a:lnTo>
                <a:lnTo>
                  <a:pt x="324205" y="2023844"/>
                </a:lnTo>
                <a:lnTo>
                  <a:pt x="301859" y="2023239"/>
                </a:lnTo>
                <a:close/>
                <a:moveTo>
                  <a:pt x="238308" y="2195677"/>
                </a:moveTo>
                <a:lnTo>
                  <a:pt x="246858" y="2202802"/>
                </a:lnTo>
                <a:lnTo>
                  <a:pt x="260909" y="2213017"/>
                </a:lnTo>
                <a:lnTo>
                  <a:pt x="273601" y="2209972"/>
                </a:lnTo>
                <a:lnTo>
                  <a:pt x="280801" y="2207374"/>
                </a:lnTo>
                <a:lnTo>
                  <a:pt x="277956" y="2207516"/>
                </a:lnTo>
                <a:cubicBezTo>
                  <a:pt x="274622" y="2207374"/>
                  <a:pt x="282849" y="2204570"/>
                  <a:pt x="296016" y="2200677"/>
                </a:cubicBezTo>
                <a:lnTo>
                  <a:pt x="305639" y="2197980"/>
                </a:lnTo>
                <a:lnTo>
                  <a:pt x="308278" y="2196850"/>
                </a:lnTo>
                <a:lnTo>
                  <a:pt x="284877" y="2173636"/>
                </a:lnTo>
                <a:lnTo>
                  <a:pt x="278649" y="2165694"/>
                </a:lnTo>
                <a:lnTo>
                  <a:pt x="276229" y="2167082"/>
                </a:lnTo>
                <a:lnTo>
                  <a:pt x="274430" y="2168289"/>
                </a:lnTo>
                <a:lnTo>
                  <a:pt x="277182" y="2172119"/>
                </a:lnTo>
                <a:lnTo>
                  <a:pt x="270841" y="2170699"/>
                </a:lnTo>
                <a:lnTo>
                  <a:pt x="244128" y="2188632"/>
                </a:lnTo>
                <a:close/>
                <a:moveTo>
                  <a:pt x="260094" y="2112859"/>
                </a:moveTo>
                <a:lnTo>
                  <a:pt x="265203" y="2116721"/>
                </a:lnTo>
                <a:lnTo>
                  <a:pt x="282740" y="2135426"/>
                </a:lnTo>
                <a:lnTo>
                  <a:pt x="292477" y="2137086"/>
                </a:lnTo>
                <a:lnTo>
                  <a:pt x="299784" y="2132379"/>
                </a:lnTo>
                <a:lnTo>
                  <a:pt x="297936" y="2131339"/>
                </a:lnTo>
                <a:lnTo>
                  <a:pt x="301758" y="2131106"/>
                </a:lnTo>
                <a:lnTo>
                  <a:pt x="303435" y="2130026"/>
                </a:lnTo>
                <a:lnTo>
                  <a:pt x="286582" y="2119114"/>
                </a:lnTo>
                <a:lnTo>
                  <a:pt x="274172" y="2119732"/>
                </a:lnTo>
                <a:cubicBezTo>
                  <a:pt x="272507" y="2119661"/>
                  <a:pt x="273730" y="2118924"/>
                  <a:pt x="277015" y="2117720"/>
                </a:cubicBezTo>
                <a:lnTo>
                  <a:pt x="281993" y="2116140"/>
                </a:lnTo>
                <a:lnTo>
                  <a:pt x="276155" y="2112361"/>
                </a:lnTo>
                <a:lnTo>
                  <a:pt x="262869" y="2112558"/>
                </a:lnTo>
                <a:close/>
                <a:moveTo>
                  <a:pt x="412225" y="1622482"/>
                </a:moveTo>
                <a:lnTo>
                  <a:pt x="414637" y="1625911"/>
                </a:lnTo>
                <a:lnTo>
                  <a:pt x="414025" y="1622392"/>
                </a:lnTo>
                <a:lnTo>
                  <a:pt x="414303" y="1621908"/>
                </a:lnTo>
                <a:close/>
                <a:moveTo>
                  <a:pt x="226370" y="2210130"/>
                </a:moveTo>
                <a:lnTo>
                  <a:pt x="228396" y="2219656"/>
                </a:lnTo>
                <a:lnTo>
                  <a:pt x="234260" y="2218308"/>
                </a:lnTo>
                <a:lnTo>
                  <a:pt x="246291" y="2216125"/>
                </a:lnTo>
                <a:lnTo>
                  <a:pt x="231933" y="2206151"/>
                </a:lnTo>
                <a:lnTo>
                  <a:pt x="230547" y="2205071"/>
                </a:lnTo>
                <a:close/>
                <a:moveTo>
                  <a:pt x="418684" y="1583143"/>
                </a:moveTo>
                <a:lnTo>
                  <a:pt x="427232" y="1590268"/>
                </a:lnTo>
                <a:lnTo>
                  <a:pt x="441283" y="1600482"/>
                </a:lnTo>
                <a:lnTo>
                  <a:pt x="453975" y="1597440"/>
                </a:lnTo>
                <a:cubicBezTo>
                  <a:pt x="461468" y="1595237"/>
                  <a:pt x="469802" y="1592320"/>
                  <a:pt x="479538" y="1588218"/>
                </a:cubicBezTo>
                <a:lnTo>
                  <a:pt x="487436" y="1584839"/>
                </a:lnTo>
                <a:lnTo>
                  <a:pt x="482330" y="1578326"/>
                </a:lnTo>
                <a:cubicBezTo>
                  <a:pt x="477223" y="1571024"/>
                  <a:pt x="472989" y="1564626"/>
                  <a:pt x="469854" y="1559684"/>
                </a:cubicBezTo>
                <a:lnTo>
                  <a:pt x="465515" y="1552389"/>
                </a:lnTo>
                <a:lnTo>
                  <a:pt x="463254" y="1550733"/>
                </a:lnTo>
                <a:lnTo>
                  <a:pt x="456604" y="1554550"/>
                </a:lnTo>
                <a:cubicBezTo>
                  <a:pt x="444982" y="1561459"/>
                  <a:pt x="433547" y="1568782"/>
                  <a:pt x="424504" y="1576097"/>
                </a:cubicBezTo>
                <a:close/>
                <a:moveTo>
                  <a:pt x="406745" y="1597597"/>
                </a:moveTo>
                <a:lnTo>
                  <a:pt x="408771" y="1607121"/>
                </a:lnTo>
                <a:lnTo>
                  <a:pt x="414636" y="1605775"/>
                </a:lnTo>
                <a:lnTo>
                  <a:pt x="426666" y="1603592"/>
                </a:lnTo>
                <a:lnTo>
                  <a:pt x="412308" y="1593619"/>
                </a:lnTo>
                <a:lnTo>
                  <a:pt x="410922" y="1592538"/>
                </a:lnTo>
                <a:close/>
                <a:moveTo>
                  <a:pt x="48501" y="2690068"/>
                </a:moveTo>
                <a:lnTo>
                  <a:pt x="54810" y="2689812"/>
                </a:lnTo>
                <a:lnTo>
                  <a:pt x="84937" y="2689324"/>
                </a:lnTo>
                <a:lnTo>
                  <a:pt x="85269" y="2685482"/>
                </a:lnTo>
                <a:lnTo>
                  <a:pt x="86831" y="2676041"/>
                </a:lnTo>
                <a:lnTo>
                  <a:pt x="73460" y="2680950"/>
                </a:lnTo>
                <a:close/>
                <a:moveTo>
                  <a:pt x="377113" y="1629774"/>
                </a:moveTo>
                <a:lnTo>
                  <a:pt x="381254" y="1629524"/>
                </a:lnTo>
                <a:lnTo>
                  <a:pt x="397991" y="1632604"/>
                </a:lnTo>
                <a:lnTo>
                  <a:pt x="395274" y="1626619"/>
                </a:lnTo>
                <a:close/>
                <a:moveTo>
                  <a:pt x="234364" y="2068801"/>
                </a:moveTo>
                <a:lnTo>
                  <a:pt x="242913" y="2075926"/>
                </a:lnTo>
                <a:lnTo>
                  <a:pt x="256965" y="2086140"/>
                </a:lnTo>
                <a:lnTo>
                  <a:pt x="269656" y="2083097"/>
                </a:lnTo>
                <a:cubicBezTo>
                  <a:pt x="277149" y="2080896"/>
                  <a:pt x="285482" y="2077979"/>
                  <a:pt x="295220" y="2073877"/>
                </a:cubicBezTo>
                <a:lnTo>
                  <a:pt x="303117" y="2070497"/>
                </a:lnTo>
                <a:lnTo>
                  <a:pt x="298012" y="2063984"/>
                </a:lnTo>
                <a:cubicBezTo>
                  <a:pt x="292903" y="2056683"/>
                  <a:pt x="288671" y="2050283"/>
                  <a:pt x="285537" y="2045342"/>
                </a:cubicBezTo>
                <a:lnTo>
                  <a:pt x="281196" y="2038047"/>
                </a:lnTo>
                <a:lnTo>
                  <a:pt x="278935" y="2036390"/>
                </a:lnTo>
                <a:lnTo>
                  <a:pt x="272285" y="2040207"/>
                </a:lnTo>
                <a:cubicBezTo>
                  <a:pt x="260664" y="2047116"/>
                  <a:pt x="249228" y="2054440"/>
                  <a:pt x="240185" y="2061756"/>
                </a:cubicBezTo>
                <a:close/>
                <a:moveTo>
                  <a:pt x="212382" y="2118026"/>
                </a:moveTo>
                <a:lnTo>
                  <a:pt x="213673" y="2118263"/>
                </a:lnTo>
                <a:lnTo>
                  <a:pt x="213510" y="2117903"/>
                </a:lnTo>
                <a:close/>
                <a:moveTo>
                  <a:pt x="222426" y="2083254"/>
                </a:moveTo>
                <a:lnTo>
                  <a:pt x="223359" y="2087641"/>
                </a:lnTo>
                <a:lnTo>
                  <a:pt x="240370" y="2087876"/>
                </a:lnTo>
                <a:lnTo>
                  <a:pt x="227989" y="2079277"/>
                </a:lnTo>
                <a:lnTo>
                  <a:pt x="226603" y="2078197"/>
                </a:lnTo>
                <a:close/>
                <a:moveTo>
                  <a:pt x="113590" y="2422153"/>
                </a:moveTo>
                <a:lnTo>
                  <a:pt x="113761" y="2423435"/>
                </a:lnTo>
                <a:cubicBezTo>
                  <a:pt x="113598" y="2426157"/>
                  <a:pt x="113529" y="2426100"/>
                  <a:pt x="113548" y="2423823"/>
                </a:cubicBezTo>
                <a:close/>
                <a:moveTo>
                  <a:pt x="349529" y="1634236"/>
                </a:moveTo>
                <a:lnTo>
                  <a:pt x="352866" y="1637542"/>
                </a:lnTo>
                <a:cubicBezTo>
                  <a:pt x="360470" y="1645120"/>
                  <a:pt x="367544" y="1652189"/>
                  <a:pt x="372786" y="1657345"/>
                </a:cubicBezTo>
                <a:cubicBezTo>
                  <a:pt x="388513" y="1672817"/>
                  <a:pt x="395583" y="1685519"/>
                  <a:pt x="411568" y="1700800"/>
                </a:cubicBezTo>
                <a:lnTo>
                  <a:pt x="412852" y="1701871"/>
                </a:lnTo>
                <a:lnTo>
                  <a:pt x="419655" y="1694851"/>
                </a:lnTo>
                <a:lnTo>
                  <a:pt x="441730" y="1677004"/>
                </a:lnTo>
                <a:lnTo>
                  <a:pt x="434638" y="1672265"/>
                </a:lnTo>
                <a:lnTo>
                  <a:pt x="421115" y="1660860"/>
                </a:lnTo>
                <a:lnTo>
                  <a:pt x="410728" y="1659599"/>
                </a:lnTo>
                <a:cubicBezTo>
                  <a:pt x="401302" y="1658236"/>
                  <a:pt x="394369" y="1657056"/>
                  <a:pt x="391866" y="1656584"/>
                </a:cubicBezTo>
                <a:cubicBezTo>
                  <a:pt x="386857" y="1655638"/>
                  <a:pt x="396515" y="1654333"/>
                  <a:pt x="409923" y="1653242"/>
                </a:cubicBezTo>
                <a:lnTo>
                  <a:pt x="412634" y="1653065"/>
                </a:lnTo>
                <a:lnTo>
                  <a:pt x="405277" y="1644423"/>
                </a:lnTo>
                <a:lnTo>
                  <a:pt x="387261" y="1636084"/>
                </a:lnTo>
                <a:lnTo>
                  <a:pt x="376302" y="1629915"/>
                </a:lnTo>
                <a:lnTo>
                  <a:pt x="354655" y="1633677"/>
                </a:lnTo>
                <a:close/>
                <a:moveTo>
                  <a:pt x="172943" y="2127568"/>
                </a:moveTo>
                <a:lnTo>
                  <a:pt x="188468" y="2143004"/>
                </a:lnTo>
                <a:cubicBezTo>
                  <a:pt x="204195" y="2158475"/>
                  <a:pt x="211264" y="2171177"/>
                  <a:pt x="227250" y="2186460"/>
                </a:cubicBezTo>
                <a:lnTo>
                  <a:pt x="228533" y="2187529"/>
                </a:lnTo>
                <a:lnTo>
                  <a:pt x="235335" y="2180509"/>
                </a:lnTo>
                <a:lnTo>
                  <a:pt x="257410" y="2162663"/>
                </a:lnTo>
                <a:lnTo>
                  <a:pt x="250318" y="2157924"/>
                </a:lnTo>
                <a:lnTo>
                  <a:pt x="236796" y="2146518"/>
                </a:lnTo>
                <a:lnTo>
                  <a:pt x="226409" y="2145257"/>
                </a:lnTo>
                <a:cubicBezTo>
                  <a:pt x="216983" y="2143895"/>
                  <a:pt x="210050" y="2142715"/>
                  <a:pt x="207547" y="2142241"/>
                </a:cubicBezTo>
                <a:cubicBezTo>
                  <a:pt x="202539" y="2141298"/>
                  <a:pt x="212196" y="2139991"/>
                  <a:pt x="225604" y="2138900"/>
                </a:cubicBezTo>
                <a:lnTo>
                  <a:pt x="228316" y="2138723"/>
                </a:lnTo>
                <a:lnTo>
                  <a:pt x="220958" y="2130082"/>
                </a:lnTo>
                <a:lnTo>
                  <a:pt x="202942" y="2121741"/>
                </a:lnTo>
                <a:lnTo>
                  <a:pt x="199800" y="2119972"/>
                </a:lnTo>
                <a:close/>
                <a:moveTo>
                  <a:pt x="128603" y="2175537"/>
                </a:moveTo>
                <a:cubicBezTo>
                  <a:pt x="126359" y="2194109"/>
                  <a:pt x="128566" y="2216164"/>
                  <a:pt x="124785" y="2240495"/>
                </a:cubicBezTo>
                <a:lnTo>
                  <a:pt x="123925" y="2248541"/>
                </a:lnTo>
                <a:lnTo>
                  <a:pt x="137409" y="2244265"/>
                </a:lnTo>
                <a:cubicBezTo>
                  <a:pt x="150575" y="2240372"/>
                  <a:pt x="168681" y="2235390"/>
                  <a:pt x="185105" y="2230895"/>
                </a:cubicBezTo>
                <a:lnTo>
                  <a:pt x="209527" y="2224181"/>
                </a:lnTo>
                <a:lnTo>
                  <a:pt x="209690" y="2214287"/>
                </a:lnTo>
                <a:cubicBezTo>
                  <a:pt x="210788" y="2209750"/>
                  <a:pt x="213041" y="2204917"/>
                  <a:pt x="216820" y="2199612"/>
                </a:cubicBezTo>
                <a:lnTo>
                  <a:pt x="219711" y="2196632"/>
                </a:lnTo>
                <a:lnTo>
                  <a:pt x="211430" y="2190180"/>
                </a:lnTo>
                <a:cubicBezTo>
                  <a:pt x="200131" y="2180622"/>
                  <a:pt x="189071" y="2169388"/>
                  <a:pt x="178777" y="2157789"/>
                </a:cubicBezTo>
                <a:lnTo>
                  <a:pt x="158115" y="2132328"/>
                </a:lnTo>
                <a:lnTo>
                  <a:pt x="136612" y="2150441"/>
                </a:lnTo>
                <a:cubicBezTo>
                  <a:pt x="131960" y="2157835"/>
                  <a:pt x="129726" y="2166251"/>
                  <a:pt x="128603" y="2175537"/>
                </a:cubicBezTo>
                <a:close/>
                <a:moveTo>
                  <a:pt x="117095" y="1952154"/>
                </a:moveTo>
                <a:cubicBezTo>
                  <a:pt x="113268" y="1944291"/>
                  <a:pt x="163555" y="1995500"/>
                  <a:pt x="184525" y="2016129"/>
                </a:cubicBezTo>
                <a:cubicBezTo>
                  <a:pt x="200251" y="2031600"/>
                  <a:pt x="207320" y="2044302"/>
                  <a:pt x="223305" y="2059585"/>
                </a:cubicBezTo>
                <a:lnTo>
                  <a:pt x="224588" y="2060653"/>
                </a:lnTo>
                <a:lnTo>
                  <a:pt x="231393" y="2053634"/>
                </a:lnTo>
                <a:cubicBezTo>
                  <a:pt x="239499" y="2046481"/>
                  <a:pt x="249091" y="2038818"/>
                  <a:pt x="258799" y="2031476"/>
                </a:cubicBezTo>
                <a:lnTo>
                  <a:pt x="265048" y="2026984"/>
                </a:lnTo>
                <a:lnTo>
                  <a:pt x="241862" y="2013106"/>
                </a:lnTo>
                <a:lnTo>
                  <a:pt x="240871" y="2012279"/>
                </a:lnTo>
                <a:lnTo>
                  <a:pt x="221627" y="2005342"/>
                </a:lnTo>
                <a:cubicBezTo>
                  <a:pt x="203731" y="1997852"/>
                  <a:pt x="190425" y="1990472"/>
                  <a:pt x="187892" y="1988616"/>
                </a:cubicBezTo>
                <a:cubicBezTo>
                  <a:pt x="185360" y="1986760"/>
                  <a:pt x="196430" y="1988665"/>
                  <a:pt x="210675" y="1991562"/>
                </a:cubicBezTo>
                <a:lnTo>
                  <a:pt x="228215" y="1995267"/>
                </a:lnTo>
                <a:lnTo>
                  <a:pt x="225763" y="1981175"/>
                </a:lnTo>
                <a:cubicBezTo>
                  <a:pt x="227640" y="1974611"/>
                  <a:pt x="232050" y="1970068"/>
                  <a:pt x="237200" y="1971660"/>
                </a:cubicBezTo>
                <a:cubicBezTo>
                  <a:pt x="242351" y="1973252"/>
                  <a:pt x="251304" y="1980391"/>
                  <a:pt x="261258" y="1989847"/>
                </a:cubicBezTo>
                <a:lnTo>
                  <a:pt x="278796" y="2008551"/>
                </a:lnTo>
                <a:lnTo>
                  <a:pt x="288533" y="2010212"/>
                </a:lnTo>
                <a:lnTo>
                  <a:pt x="307596" y="1997930"/>
                </a:lnTo>
                <a:lnTo>
                  <a:pt x="310044" y="1997388"/>
                </a:lnTo>
                <a:lnTo>
                  <a:pt x="305545" y="1991844"/>
                </a:lnTo>
                <a:cubicBezTo>
                  <a:pt x="289074" y="1969818"/>
                  <a:pt x="277777" y="1951588"/>
                  <a:pt x="275862" y="1947657"/>
                </a:cubicBezTo>
                <a:cubicBezTo>
                  <a:pt x="272993" y="1941758"/>
                  <a:pt x="300562" y="1969089"/>
                  <a:pt x="323371" y="1991827"/>
                </a:cubicBezTo>
                <a:lnTo>
                  <a:pt x="325530" y="1993974"/>
                </a:lnTo>
                <a:lnTo>
                  <a:pt x="329535" y="1993089"/>
                </a:lnTo>
                <a:cubicBezTo>
                  <a:pt x="331613" y="1994033"/>
                  <a:pt x="332658" y="1995764"/>
                  <a:pt x="332294" y="1998146"/>
                </a:cubicBezTo>
                <a:lnTo>
                  <a:pt x="331302" y="1999712"/>
                </a:lnTo>
                <a:lnTo>
                  <a:pt x="343291" y="2011631"/>
                </a:lnTo>
                <a:lnTo>
                  <a:pt x="345702" y="2014354"/>
                </a:lnTo>
                <a:lnTo>
                  <a:pt x="407282" y="2014975"/>
                </a:lnTo>
                <a:lnTo>
                  <a:pt x="411408" y="2015060"/>
                </a:lnTo>
                <a:lnTo>
                  <a:pt x="400629" y="2008607"/>
                </a:lnTo>
                <a:lnTo>
                  <a:pt x="399639" y="2007783"/>
                </a:lnTo>
                <a:lnTo>
                  <a:pt x="380393" y="2000845"/>
                </a:lnTo>
                <a:cubicBezTo>
                  <a:pt x="362498" y="1993354"/>
                  <a:pt x="349192" y="1985974"/>
                  <a:pt x="346659" y="1984118"/>
                </a:cubicBezTo>
                <a:cubicBezTo>
                  <a:pt x="344127" y="1982263"/>
                  <a:pt x="355197" y="1984169"/>
                  <a:pt x="369441" y="1987064"/>
                </a:cubicBezTo>
                <a:lnTo>
                  <a:pt x="386982" y="1990770"/>
                </a:lnTo>
                <a:lnTo>
                  <a:pt x="384529" y="1976678"/>
                </a:lnTo>
                <a:cubicBezTo>
                  <a:pt x="386405" y="1970113"/>
                  <a:pt x="390817" y="1965571"/>
                  <a:pt x="395967" y="1967162"/>
                </a:cubicBezTo>
                <a:cubicBezTo>
                  <a:pt x="401119" y="1968754"/>
                  <a:pt x="410071" y="1975893"/>
                  <a:pt x="420027" y="1985349"/>
                </a:cubicBezTo>
                <a:lnTo>
                  <a:pt x="437563" y="2004053"/>
                </a:lnTo>
                <a:lnTo>
                  <a:pt x="440712" y="2004590"/>
                </a:lnTo>
                <a:lnTo>
                  <a:pt x="456063" y="1997875"/>
                </a:lnTo>
                <a:lnTo>
                  <a:pt x="458004" y="1997081"/>
                </a:lnTo>
                <a:lnTo>
                  <a:pt x="460697" y="1985049"/>
                </a:lnTo>
                <a:cubicBezTo>
                  <a:pt x="463671" y="1973350"/>
                  <a:pt x="467500" y="1961433"/>
                  <a:pt x="471810" y="1953514"/>
                </a:cubicBezTo>
                <a:lnTo>
                  <a:pt x="485264" y="1930091"/>
                </a:lnTo>
                <a:lnTo>
                  <a:pt x="477697" y="1927334"/>
                </a:lnTo>
                <a:cubicBezTo>
                  <a:pt x="470649" y="1925621"/>
                  <a:pt x="464202" y="1925043"/>
                  <a:pt x="458912" y="1921042"/>
                </a:cubicBezTo>
                <a:cubicBezTo>
                  <a:pt x="448333" y="1913040"/>
                  <a:pt x="434382" y="1877986"/>
                  <a:pt x="440170" y="1878140"/>
                </a:cubicBezTo>
                <a:cubicBezTo>
                  <a:pt x="444510" y="1878257"/>
                  <a:pt x="467779" y="1904161"/>
                  <a:pt x="482619" y="1916125"/>
                </a:cubicBezTo>
                <a:lnTo>
                  <a:pt x="490794" y="1920463"/>
                </a:lnTo>
                <a:lnTo>
                  <a:pt x="491405" y="1919400"/>
                </a:lnTo>
                <a:lnTo>
                  <a:pt x="495662" y="1914879"/>
                </a:lnTo>
                <a:lnTo>
                  <a:pt x="496160" y="1913129"/>
                </a:lnTo>
                <a:cubicBezTo>
                  <a:pt x="495988" y="1908252"/>
                  <a:pt x="495008" y="1901878"/>
                  <a:pt x="493845" y="1895321"/>
                </a:cubicBezTo>
                <a:lnTo>
                  <a:pt x="491489" y="1882265"/>
                </a:lnTo>
                <a:lnTo>
                  <a:pt x="478687" y="1871765"/>
                </a:lnTo>
                <a:cubicBezTo>
                  <a:pt x="468309" y="1863172"/>
                  <a:pt x="462249" y="1857936"/>
                  <a:pt x="463692" y="1858546"/>
                </a:cubicBezTo>
                <a:cubicBezTo>
                  <a:pt x="465134" y="1859158"/>
                  <a:pt x="474023" y="1864953"/>
                  <a:pt x="487212" y="1873939"/>
                </a:cubicBezTo>
                <a:lnTo>
                  <a:pt x="490413" y="1876150"/>
                </a:lnTo>
                <a:lnTo>
                  <a:pt x="489646" y="1864197"/>
                </a:lnTo>
                <a:cubicBezTo>
                  <a:pt x="490833" y="1860055"/>
                  <a:pt x="494341" y="1859202"/>
                  <a:pt x="498078" y="1860820"/>
                </a:cubicBezTo>
                <a:lnTo>
                  <a:pt x="501427" y="1864728"/>
                </a:lnTo>
                <a:lnTo>
                  <a:pt x="510669" y="1854727"/>
                </a:lnTo>
                <a:lnTo>
                  <a:pt x="508159" y="1846098"/>
                </a:lnTo>
                <a:cubicBezTo>
                  <a:pt x="510135" y="1842539"/>
                  <a:pt x="514591" y="1838994"/>
                  <a:pt x="520503" y="1837470"/>
                </a:cubicBezTo>
                <a:lnTo>
                  <a:pt x="528957" y="1836883"/>
                </a:lnTo>
                <a:lnTo>
                  <a:pt x="531432" y="1828204"/>
                </a:lnTo>
                <a:lnTo>
                  <a:pt x="535513" y="1815693"/>
                </a:lnTo>
                <a:lnTo>
                  <a:pt x="531631" y="1811667"/>
                </a:lnTo>
                <a:lnTo>
                  <a:pt x="529731" y="1803408"/>
                </a:lnTo>
                <a:lnTo>
                  <a:pt x="520772" y="1802320"/>
                </a:lnTo>
                <a:cubicBezTo>
                  <a:pt x="511347" y="1800958"/>
                  <a:pt x="504415" y="1799778"/>
                  <a:pt x="501909" y="1799306"/>
                </a:cubicBezTo>
                <a:cubicBezTo>
                  <a:pt x="496901" y="1798361"/>
                  <a:pt x="506558" y="1797055"/>
                  <a:pt x="519968" y="1795964"/>
                </a:cubicBezTo>
                <a:lnTo>
                  <a:pt x="522678" y="1795788"/>
                </a:lnTo>
                <a:lnTo>
                  <a:pt x="516351" y="1788354"/>
                </a:lnTo>
                <a:lnTo>
                  <a:pt x="514540" y="1789403"/>
                </a:lnTo>
                <a:cubicBezTo>
                  <a:pt x="500618" y="1793989"/>
                  <a:pt x="473440" y="1792974"/>
                  <a:pt x="448491" y="1790579"/>
                </a:cubicBezTo>
                <a:lnTo>
                  <a:pt x="447452" y="1790452"/>
                </a:lnTo>
                <a:lnTo>
                  <a:pt x="456122" y="1800365"/>
                </a:lnTo>
                <a:cubicBezTo>
                  <a:pt x="461858" y="1806875"/>
                  <a:pt x="465678" y="1811585"/>
                  <a:pt x="465445" y="1813335"/>
                </a:cubicBezTo>
                <a:cubicBezTo>
                  <a:pt x="464980" y="1816835"/>
                  <a:pt x="452331" y="1809527"/>
                  <a:pt x="438581" y="1799140"/>
                </a:cubicBezTo>
                <a:lnTo>
                  <a:pt x="425058" y="1787734"/>
                </a:lnTo>
                <a:lnTo>
                  <a:pt x="414672" y="1786473"/>
                </a:lnTo>
                <a:cubicBezTo>
                  <a:pt x="405246" y="1785111"/>
                  <a:pt x="398313" y="1783931"/>
                  <a:pt x="395809" y="1783459"/>
                </a:cubicBezTo>
                <a:cubicBezTo>
                  <a:pt x="393307" y="1782985"/>
                  <a:pt x="394468" y="1782423"/>
                  <a:pt x="397931" y="1781842"/>
                </a:cubicBezTo>
                <a:lnTo>
                  <a:pt x="410990" y="1780428"/>
                </a:lnTo>
                <a:lnTo>
                  <a:pt x="412610" y="1779280"/>
                </a:lnTo>
                <a:lnTo>
                  <a:pt x="415292" y="1778430"/>
                </a:lnTo>
                <a:lnTo>
                  <a:pt x="405105" y="1766466"/>
                </a:lnTo>
                <a:lnTo>
                  <a:pt x="399217" y="1753494"/>
                </a:lnTo>
                <a:lnTo>
                  <a:pt x="358598" y="1760552"/>
                </a:lnTo>
                <a:cubicBezTo>
                  <a:pt x="330199" y="1764431"/>
                  <a:pt x="308113" y="1765637"/>
                  <a:pt x="303669" y="1765446"/>
                </a:cubicBezTo>
                <a:cubicBezTo>
                  <a:pt x="297000" y="1765162"/>
                  <a:pt x="336576" y="1754228"/>
                  <a:pt x="369423" y="1745238"/>
                </a:cubicBezTo>
                <a:lnTo>
                  <a:pt x="393846" y="1738522"/>
                </a:lnTo>
                <a:lnTo>
                  <a:pt x="394008" y="1728630"/>
                </a:lnTo>
                <a:cubicBezTo>
                  <a:pt x="395107" y="1724091"/>
                  <a:pt x="397360" y="1719258"/>
                  <a:pt x="401140" y="1713953"/>
                </a:cubicBezTo>
                <a:lnTo>
                  <a:pt x="404029" y="1710972"/>
                </a:lnTo>
                <a:lnTo>
                  <a:pt x="395749" y="1704522"/>
                </a:lnTo>
                <a:cubicBezTo>
                  <a:pt x="373150" y="1685406"/>
                  <a:pt x="351508" y="1659584"/>
                  <a:pt x="335039" y="1637557"/>
                </a:cubicBezTo>
                <a:lnTo>
                  <a:pt x="333902" y="1635939"/>
                </a:lnTo>
                <a:lnTo>
                  <a:pt x="318206" y="1637650"/>
                </a:lnTo>
                <a:cubicBezTo>
                  <a:pt x="308579" y="1638412"/>
                  <a:pt x="301946" y="1638667"/>
                  <a:pt x="299725" y="1638572"/>
                </a:cubicBezTo>
                <a:cubicBezTo>
                  <a:pt x="296391" y="1638430"/>
                  <a:pt x="304617" y="1635626"/>
                  <a:pt x="317783" y="1631733"/>
                </a:cubicBezTo>
                <a:lnTo>
                  <a:pt x="328778" y="1628651"/>
                </a:lnTo>
                <a:lnTo>
                  <a:pt x="314740" y="1608679"/>
                </a:lnTo>
                <a:cubicBezTo>
                  <a:pt x="309617" y="1600876"/>
                  <a:pt x="306314" y="1595336"/>
                  <a:pt x="305357" y="1593370"/>
                </a:cubicBezTo>
                <a:cubicBezTo>
                  <a:pt x="303444" y="1589438"/>
                  <a:pt x="315059" y="1600275"/>
                  <a:pt x="329774" y="1614673"/>
                </a:cubicBezTo>
                <a:lnTo>
                  <a:pt x="340555" y="1625350"/>
                </a:lnTo>
                <a:lnTo>
                  <a:pt x="365480" y="1618362"/>
                </a:lnTo>
                <a:lnTo>
                  <a:pt x="389902" y="1611649"/>
                </a:lnTo>
                <a:lnTo>
                  <a:pt x="390065" y="1601756"/>
                </a:lnTo>
                <a:cubicBezTo>
                  <a:pt x="391163" y="1597215"/>
                  <a:pt x="393415" y="1592384"/>
                  <a:pt x="397196" y="1587079"/>
                </a:cubicBezTo>
                <a:lnTo>
                  <a:pt x="400085" y="1584098"/>
                </a:lnTo>
                <a:lnTo>
                  <a:pt x="391805" y="1577647"/>
                </a:lnTo>
                <a:cubicBezTo>
                  <a:pt x="346608" y="1539416"/>
                  <a:pt x="305240" y="1474359"/>
                  <a:pt x="301413" y="1466496"/>
                </a:cubicBezTo>
                <a:cubicBezTo>
                  <a:pt x="297587" y="1458633"/>
                  <a:pt x="347873" y="1509843"/>
                  <a:pt x="368843" y="1530471"/>
                </a:cubicBezTo>
                <a:cubicBezTo>
                  <a:pt x="384569" y="1545943"/>
                  <a:pt x="391639" y="1558643"/>
                  <a:pt x="407623" y="1573926"/>
                </a:cubicBezTo>
                <a:lnTo>
                  <a:pt x="408908" y="1574997"/>
                </a:lnTo>
                <a:lnTo>
                  <a:pt x="415711" y="1567975"/>
                </a:lnTo>
                <a:cubicBezTo>
                  <a:pt x="423819" y="1560823"/>
                  <a:pt x="433409" y="1553161"/>
                  <a:pt x="443119" y="1545819"/>
                </a:cubicBezTo>
                <a:lnTo>
                  <a:pt x="449366" y="1541326"/>
                </a:lnTo>
                <a:lnTo>
                  <a:pt x="426181" y="1527448"/>
                </a:lnTo>
                <a:lnTo>
                  <a:pt x="425190" y="1526623"/>
                </a:lnTo>
                <a:lnTo>
                  <a:pt x="405946" y="1519684"/>
                </a:lnTo>
                <a:cubicBezTo>
                  <a:pt x="388049" y="1512194"/>
                  <a:pt x="374744" y="1504814"/>
                  <a:pt x="372210" y="1502958"/>
                </a:cubicBezTo>
                <a:cubicBezTo>
                  <a:pt x="369679" y="1501101"/>
                  <a:pt x="380749" y="1503008"/>
                  <a:pt x="394993" y="1505905"/>
                </a:cubicBezTo>
                <a:lnTo>
                  <a:pt x="412534" y="1509609"/>
                </a:lnTo>
                <a:lnTo>
                  <a:pt x="410082" y="1495517"/>
                </a:lnTo>
                <a:cubicBezTo>
                  <a:pt x="411958" y="1488954"/>
                  <a:pt x="416368" y="1484410"/>
                  <a:pt x="421519" y="1486003"/>
                </a:cubicBezTo>
                <a:cubicBezTo>
                  <a:pt x="426670" y="1487594"/>
                  <a:pt x="435623" y="1494733"/>
                  <a:pt x="445578" y="1504189"/>
                </a:cubicBezTo>
                <a:lnTo>
                  <a:pt x="463115" y="1522893"/>
                </a:lnTo>
                <a:lnTo>
                  <a:pt x="472852" y="1524553"/>
                </a:lnTo>
                <a:lnTo>
                  <a:pt x="491914" y="1512271"/>
                </a:lnTo>
                <a:lnTo>
                  <a:pt x="494361" y="1511730"/>
                </a:lnTo>
                <a:lnTo>
                  <a:pt x="489863" y="1506186"/>
                </a:lnTo>
                <a:cubicBezTo>
                  <a:pt x="473393" y="1484160"/>
                  <a:pt x="462096" y="1465929"/>
                  <a:pt x="460182" y="1461998"/>
                </a:cubicBezTo>
                <a:cubicBezTo>
                  <a:pt x="457312" y="1456100"/>
                  <a:pt x="484881" y="1483431"/>
                  <a:pt x="507690" y="1506168"/>
                </a:cubicBezTo>
                <a:lnTo>
                  <a:pt x="509849" y="1508315"/>
                </a:lnTo>
                <a:lnTo>
                  <a:pt x="513854" y="1507432"/>
                </a:lnTo>
                <a:cubicBezTo>
                  <a:pt x="515933" y="1508376"/>
                  <a:pt x="516976" y="1510104"/>
                  <a:pt x="516613" y="1512489"/>
                </a:cubicBezTo>
                <a:lnTo>
                  <a:pt x="515620" y="1514054"/>
                </a:lnTo>
                <a:lnTo>
                  <a:pt x="527610" y="1525974"/>
                </a:lnTo>
                <a:lnTo>
                  <a:pt x="530021" y="1528696"/>
                </a:lnTo>
                <a:lnTo>
                  <a:pt x="591602" y="1529318"/>
                </a:lnTo>
                <a:lnTo>
                  <a:pt x="595727" y="1529402"/>
                </a:lnTo>
                <a:lnTo>
                  <a:pt x="584948" y="1522950"/>
                </a:lnTo>
                <a:lnTo>
                  <a:pt x="583958" y="1522125"/>
                </a:lnTo>
                <a:lnTo>
                  <a:pt x="564712" y="1515187"/>
                </a:lnTo>
                <a:cubicBezTo>
                  <a:pt x="546817" y="1507697"/>
                  <a:pt x="533510" y="1500317"/>
                  <a:pt x="530978" y="1498460"/>
                </a:cubicBezTo>
                <a:cubicBezTo>
                  <a:pt x="528446" y="1496604"/>
                  <a:pt x="539516" y="1498510"/>
                  <a:pt x="553760" y="1501407"/>
                </a:cubicBezTo>
                <a:lnTo>
                  <a:pt x="571300" y="1505113"/>
                </a:lnTo>
                <a:lnTo>
                  <a:pt x="568848" y="1491020"/>
                </a:lnTo>
                <a:cubicBezTo>
                  <a:pt x="570725" y="1484455"/>
                  <a:pt x="575137" y="1479913"/>
                  <a:pt x="580286" y="1481505"/>
                </a:cubicBezTo>
                <a:cubicBezTo>
                  <a:pt x="585437" y="1483097"/>
                  <a:pt x="594389" y="1490234"/>
                  <a:pt x="604346" y="1499692"/>
                </a:cubicBezTo>
                <a:lnTo>
                  <a:pt x="621881" y="1518396"/>
                </a:lnTo>
                <a:lnTo>
                  <a:pt x="631619" y="1520056"/>
                </a:lnTo>
                <a:lnTo>
                  <a:pt x="650680" y="1507773"/>
                </a:lnTo>
                <a:cubicBezTo>
                  <a:pt x="669636" y="1496837"/>
                  <a:pt x="683892" y="1502742"/>
                  <a:pt x="669698" y="1516965"/>
                </a:cubicBezTo>
                <a:lnTo>
                  <a:pt x="668295" y="1517896"/>
                </a:lnTo>
                <a:lnTo>
                  <a:pt x="671603" y="1520127"/>
                </a:lnTo>
                <a:lnTo>
                  <a:pt x="675755" y="1524027"/>
                </a:lnTo>
                <a:lnTo>
                  <a:pt x="685664" y="1524168"/>
                </a:lnTo>
                <a:lnTo>
                  <a:pt x="717365" y="1524487"/>
                </a:lnTo>
                <a:lnTo>
                  <a:pt x="716545" y="1519949"/>
                </a:lnTo>
                <a:lnTo>
                  <a:pt x="703743" y="1509450"/>
                </a:lnTo>
                <a:cubicBezTo>
                  <a:pt x="693366" y="1500856"/>
                  <a:pt x="687305" y="1495619"/>
                  <a:pt x="688749" y="1496231"/>
                </a:cubicBezTo>
                <a:cubicBezTo>
                  <a:pt x="690190" y="1496843"/>
                  <a:pt x="699079" y="1502637"/>
                  <a:pt x="712270" y="1511624"/>
                </a:cubicBezTo>
                <a:lnTo>
                  <a:pt x="715470" y="1513833"/>
                </a:lnTo>
                <a:lnTo>
                  <a:pt x="714702" y="1501883"/>
                </a:lnTo>
                <a:cubicBezTo>
                  <a:pt x="715889" y="1497739"/>
                  <a:pt x="719397" y="1496886"/>
                  <a:pt x="723135" y="1498504"/>
                </a:cubicBezTo>
                <a:lnTo>
                  <a:pt x="726483" y="1502411"/>
                </a:lnTo>
                <a:lnTo>
                  <a:pt x="735724" y="1492412"/>
                </a:lnTo>
                <a:lnTo>
                  <a:pt x="733217" y="1483783"/>
                </a:lnTo>
                <a:cubicBezTo>
                  <a:pt x="735192" y="1480223"/>
                  <a:pt x="739647" y="1476679"/>
                  <a:pt x="745560" y="1475154"/>
                </a:cubicBezTo>
                <a:lnTo>
                  <a:pt x="754013" y="1474566"/>
                </a:lnTo>
                <a:lnTo>
                  <a:pt x="756487" y="1465888"/>
                </a:lnTo>
                <a:cubicBezTo>
                  <a:pt x="759306" y="1456791"/>
                  <a:pt x="761555" y="1450128"/>
                  <a:pt x="762412" y="1447728"/>
                </a:cubicBezTo>
                <a:cubicBezTo>
                  <a:pt x="764127" y="1442929"/>
                  <a:pt x="763909" y="1452671"/>
                  <a:pt x="762893" y="1466086"/>
                </a:cubicBezTo>
                <a:lnTo>
                  <a:pt x="762643" y="1468792"/>
                </a:lnTo>
                <a:lnTo>
                  <a:pt x="770972" y="1463704"/>
                </a:lnTo>
                <a:lnTo>
                  <a:pt x="770220" y="1461751"/>
                </a:lnTo>
                <a:cubicBezTo>
                  <a:pt x="767865" y="1447285"/>
                  <a:pt x="773114" y="1420598"/>
                  <a:pt x="779379" y="1396329"/>
                </a:cubicBezTo>
                <a:lnTo>
                  <a:pt x="779665" y="1395323"/>
                </a:lnTo>
                <a:lnTo>
                  <a:pt x="768521" y="1402339"/>
                </a:lnTo>
                <a:cubicBezTo>
                  <a:pt x="761193" y="1406985"/>
                  <a:pt x="755945" y="1410023"/>
                  <a:pt x="754252" y="1409520"/>
                </a:cubicBezTo>
                <a:cubicBezTo>
                  <a:pt x="750869" y="1408514"/>
                  <a:pt x="760062" y="1397162"/>
                  <a:pt x="772471" y="1385204"/>
                </a:cubicBezTo>
                <a:lnTo>
                  <a:pt x="785849" y="1373630"/>
                </a:lnTo>
                <a:lnTo>
                  <a:pt x="788718" y="1363567"/>
                </a:lnTo>
                <a:cubicBezTo>
                  <a:pt x="791536" y="1354470"/>
                  <a:pt x="793785" y="1347807"/>
                  <a:pt x="794643" y="1345408"/>
                </a:cubicBezTo>
                <a:cubicBezTo>
                  <a:pt x="795501" y="1343009"/>
                  <a:pt x="795875" y="1344244"/>
                  <a:pt x="795908" y="1347756"/>
                </a:cubicBezTo>
                <a:lnTo>
                  <a:pt x="795265" y="1360876"/>
                </a:lnTo>
                <a:lnTo>
                  <a:pt x="796144" y="1362655"/>
                </a:lnTo>
                <a:lnTo>
                  <a:pt x="796566" y="1365436"/>
                </a:lnTo>
                <a:lnTo>
                  <a:pt x="809975" y="1357246"/>
                </a:lnTo>
                <a:lnTo>
                  <a:pt x="823707" y="1353454"/>
                </a:lnTo>
                <a:lnTo>
                  <a:pt x="823082" y="1312233"/>
                </a:lnTo>
                <a:cubicBezTo>
                  <a:pt x="823689" y="1283575"/>
                  <a:pt x="825948" y="1261572"/>
                  <a:pt x="826832" y="1257213"/>
                </a:cubicBezTo>
                <a:cubicBezTo>
                  <a:pt x="828152" y="1250671"/>
                  <a:pt x="832770" y="1291468"/>
                  <a:pt x="836518" y="1325317"/>
                </a:cubicBezTo>
                <a:lnTo>
                  <a:pt x="839334" y="1350489"/>
                </a:lnTo>
                <a:lnTo>
                  <a:pt x="849079" y="1352195"/>
                </a:lnTo>
                <a:cubicBezTo>
                  <a:pt x="853391" y="1353990"/>
                  <a:pt x="857812" y="1356970"/>
                  <a:pt x="862462" y="1361533"/>
                </a:cubicBezTo>
                <a:lnTo>
                  <a:pt x="864954" y="1364852"/>
                </a:lnTo>
                <a:lnTo>
                  <a:pt x="872619" y="1357681"/>
                </a:lnTo>
                <a:cubicBezTo>
                  <a:pt x="895032" y="1338348"/>
                  <a:pt x="923918" y="1321006"/>
                  <a:pt x="948246" y="1308181"/>
                </a:cubicBezTo>
                <a:lnTo>
                  <a:pt x="950023" y="1307309"/>
                </a:lnTo>
                <a:lnTo>
                  <a:pt x="950785" y="1291540"/>
                </a:lnTo>
                <a:cubicBezTo>
                  <a:pt x="951538" y="1281912"/>
                  <a:pt x="952323" y="1275321"/>
                  <a:pt x="952763" y="1273140"/>
                </a:cubicBezTo>
                <a:cubicBezTo>
                  <a:pt x="953425" y="1269869"/>
                  <a:pt x="954910" y="1278434"/>
                  <a:pt x="956697" y="1292047"/>
                </a:cubicBezTo>
                <a:lnTo>
                  <a:pt x="958023" y="1303388"/>
                </a:lnTo>
                <a:lnTo>
                  <a:pt x="979943" y="1292643"/>
                </a:lnTo>
                <a:cubicBezTo>
                  <a:pt x="988451" y="1288802"/>
                  <a:pt x="994438" y="1286404"/>
                  <a:pt x="996529" y="1285767"/>
                </a:cubicBezTo>
                <a:cubicBezTo>
                  <a:pt x="1000713" y="1284492"/>
                  <a:pt x="988193" y="1294272"/>
                  <a:pt x="971673" y="1306555"/>
                </a:cubicBezTo>
                <a:lnTo>
                  <a:pt x="959444" y="1315536"/>
                </a:lnTo>
                <a:lnTo>
                  <a:pt x="962450" y="1341245"/>
                </a:lnTo>
                <a:lnTo>
                  <a:pt x="965265" y="1366417"/>
                </a:lnTo>
                <a:lnTo>
                  <a:pt x="975012" y="1368124"/>
                </a:lnTo>
                <a:cubicBezTo>
                  <a:pt x="979324" y="1369918"/>
                  <a:pt x="983744" y="1372898"/>
                  <a:pt x="988393" y="1377461"/>
                </a:cubicBezTo>
                <a:lnTo>
                  <a:pt x="990887" y="1380781"/>
                </a:lnTo>
                <a:lnTo>
                  <a:pt x="998552" y="1373611"/>
                </a:lnTo>
                <a:cubicBezTo>
                  <a:pt x="1043376" y="1334941"/>
                  <a:pt x="1114097" y="1304247"/>
                  <a:pt x="1122462" y="1301696"/>
                </a:cubicBezTo>
                <a:cubicBezTo>
                  <a:pt x="1130826" y="1299145"/>
                  <a:pt x="1072389" y="1340812"/>
                  <a:pt x="1048736" y="1358301"/>
                </a:cubicBezTo>
                <a:cubicBezTo>
                  <a:pt x="1030997" y="1371417"/>
                  <a:pt x="1017348" y="1376415"/>
                  <a:pt x="999755" y="1389816"/>
                </a:cubicBezTo>
                <a:lnTo>
                  <a:pt x="998498" y="1390917"/>
                </a:lnTo>
                <a:lnTo>
                  <a:pt x="1004369" y="1398734"/>
                </a:lnTo>
                <a:cubicBezTo>
                  <a:pt x="1010168" y="1407860"/>
                  <a:pt x="1016239" y="1418529"/>
                  <a:pt x="1021973" y="1429266"/>
                </a:cubicBezTo>
                <a:lnTo>
                  <a:pt x="1025434" y="1436138"/>
                </a:lnTo>
                <a:lnTo>
                  <a:pt x="1038223" y="1420839"/>
                </a:lnTo>
                <a:lnTo>
                  <a:pt x="1037215" y="1421092"/>
                </a:lnTo>
                <a:lnTo>
                  <a:pt x="1038578" y="1420414"/>
                </a:lnTo>
                <a:lnTo>
                  <a:pt x="1042764" y="1415407"/>
                </a:lnTo>
                <a:lnTo>
                  <a:pt x="1043735" y="1414558"/>
                </a:lnTo>
                <a:lnTo>
                  <a:pt x="1053594" y="1396633"/>
                </a:lnTo>
                <a:cubicBezTo>
                  <a:pt x="1063788" y="1380128"/>
                  <a:pt x="1073156" y="1368138"/>
                  <a:pt x="1075386" y="1365925"/>
                </a:cubicBezTo>
                <a:cubicBezTo>
                  <a:pt x="1077614" y="1363716"/>
                  <a:pt x="1074002" y="1374351"/>
                  <a:pt x="1068915" y="1387969"/>
                </a:cubicBezTo>
                <a:lnTo>
                  <a:pt x="1062515" y="1404714"/>
                </a:lnTo>
                <a:lnTo>
                  <a:pt x="1072971" y="1404553"/>
                </a:lnTo>
                <a:lnTo>
                  <a:pt x="1123679" y="1382370"/>
                </a:lnTo>
                <a:lnTo>
                  <a:pt x="1125620" y="1381575"/>
                </a:lnTo>
                <a:lnTo>
                  <a:pt x="1128314" y="1369544"/>
                </a:lnTo>
                <a:cubicBezTo>
                  <a:pt x="1131287" y="1357844"/>
                  <a:pt x="1135116" y="1345928"/>
                  <a:pt x="1139425" y="1338007"/>
                </a:cubicBezTo>
                <a:lnTo>
                  <a:pt x="1152879" y="1314585"/>
                </a:lnTo>
                <a:lnTo>
                  <a:pt x="1145314" y="1311828"/>
                </a:lnTo>
                <a:cubicBezTo>
                  <a:pt x="1138267" y="1310114"/>
                  <a:pt x="1131817" y="1309537"/>
                  <a:pt x="1126528" y="1305536"/>
                </a:cubicBezTo>
                <a:cubicBezTo>
                  <a:pt x="1115950" y="1297535"/>
                  <a:pt x="1101997" y="1262480"/>
                  <a:pt x="1107785" y="1262635"/>
                </a:cubicBezTo>
                <a:cubicBezTo>
                  <a:pt x="1112126" y="1262751"/>
                  <a:pt x="1135395" y="1288656"/>
                  <a:pt x="1150236" y="1300620"/>
                </a:cubicBezTo>
                <a:lnTo>
                  <a:pt x="1158410" y="1304958"/>
                </a:lnTo>
                <a:lnTo>
                  <a:pt x="1159021" y="1303895"/>
                </a:lnTo>
                <a:lnTo>
                  <a:pt x="1163277" y="1299374"/>
                </a:lnTo>
                <a:lnTo>
                  <a:pt x="1163777" y="1297623"/>
                </a:lnTo>
                <a:cubicBezTo>
                  <a:pt x="1163604" y="1292746"/>
                  <a:pt x="1162624" y="1286373"/>
                  <a:pt x="1161461" y="1279814"/>
                </a:cubicBezTo>
                <a:lnTo>
                  <a:pt x="1159105" y="1266759"/>
                </a:lnTo>
                <a:lnTo>
                  <a:pt x="1148621" y="1258160"/>
                </a:lnTo>
                <a:lnTo>
                  <a:pt x="1152077" y="1269903"/>
                </a:lnTo>
                <a:cubicBezTo>
                  <a:pt x="1155822" y="1282846"/>
                  <a:pt x="1157887" y="1290584"/>
                  <a:pt x="1157038" y="1289267"/>
                </a:cubicBezTo>
                <a:cubicBezTo>
                  <a:pt x="1156189" y="1287949"/>
                  <a:pt x="1152101" y="1278157"/>
                  <a:pt x="1146251" y="1263309"/>
                </a:cubicBezTo>
                <a:lnTo>
                  <a:pt x="1144850" y="1259681"/>
                </a:lnTo>
                <a:lnTo>
                  <a:pt x="1138761" y="1269993"/>
                </a:lnTo>
                <a:cubicBezTo>
                  <a:pt x="1135449" y="1272750"/>
                  <a:pt x="1132067" y="1271482"/>
                  <a:pt x="1129888" y="1268042"/>
                </a:cubicBezTo>
                <a:cubicBezTo>
                  <a:pt x="1127709" y="1264603"/>
                  <a:pt x="1126730" y="1258995"/>
                  <a:pt x="1128223" y="1253074"/>
                </a:cubicBezTo>
                <a:lnTo>
                  <a:pt x="1132338" y="1244102"/>
                </a:lnTo>
                <a:lnTo>
                  <a:pt x="1131309" y="1243041"/>
                </a:lnTo>
                <a:lnTo>
                  <a:pt x="1132489" y="1243772"/>
                </a:lnTo>
                <a:lnTo>
                  <a:pt x="1133061" y="1242527"/>
                </a:lnTo>
                <a:lnTo>
                  <a:pt x="1136242" y="1237399"/>
                </a:lnTo>
                <a:lnTo>
                  <a:pt x="1131791" y="1225473"/>
                </a:lnTo>
                <a:lnTo>
                  <a:pt x="1128267" y="1225007"/>
                </a:lnTo>
                <a:lnTo>
                  <a:pt x="1110982" y="1214511"/>
                </a:lnTo>
                <a:lnTo>
                  <a:pt x="1108651" y="1228702"/>
                </a:lnTo>
                <a:cubicBezTo>
                  <a:pt x="1106748" y="1235344"/>
                  <a:pt x="1104494" y="1239729"/>
                  <a:pt x="1102734" y="1238461"/>
                </a:cubicBezTo>
                <a:cubicBezTo>
                  <a:pt x="1100972" y="1237191"/>
                  <a:pt x="1098926" y="1227930"/>
                  <a:pt x="1096627" y="1216708"/>
                </a:cubicBezTo>
                <a:lnTo>
                  <a:pt x="1093058" y="1200998"/>
                </a:lnTo>
                <a:lnTo>
                  <a:pt x="1092623" y="1200624"/>
                </a:lnTo>
                <a:lnTo>
                  <a:pt x="1087214" y="1201692"/>
                </a:lnTo>
                <a:lnTo>
                  <a:pt x="1080650" y="1209073"/>
                </a:lnTo>
                <a:lnTo>
                  <a:pt x="1080974" y="1231748"/>
                </a:lnTo>
                <a:cubicBezTo>
                  <a:pt x="1080215" y="1253618"/>
                  <a:pt x="1067656" y="1262584"/>
                  <a:pt x="1063109" y="1243014"/>
                </a:cubicBezTo>
                <a:lnTo>
                  <a:pt x="1062757" y="1230677"/>
                </a:lnTo>
                <a:lnTo>
                  <a:pt x="1048544" y="1252742"/>
                </a:lnTo>
                <a:cubicBezTo>
                  <a:pt x="1037461" y="1270115"/>
                  <a:pt x="1024155" y="1291089"/>
                  <a:pt x="1013726" y="1307285"/>
                </a:cubicBezTo>
                <a:lnTo>
                  <a:pt x="1001300" y="1326309"/>
                </a:lnTo>
                <a:lnTo>
                  <a:pt x="997657" y="1349865"/>
                </a:lnTo>
                <a:cubicBezTo>
                  <a:pt x="995401" y="1364084"/>
                  <a:pt x="993905" y="1372501"/>
                  <a:pt x="993745" y="1370826"/>
                </a:cubicBezTo>
                <a:cubicBezTo>
                  <a:pt x="993425" y="1367476"/>
                  <a:pt x="996397" y="1325351"/>
                  <a:pt x="1001153" y="1276378"/>
                </a:cubicBezTo>
                <a:lnTo>
                  <a:pt x="1001385" y="1274293"/>
                </a:lnTo>
                <a:lnTo>
                  <a:pt x="992111" y="1266165"/>
                </a:lnTo>
                <a:cubicBezTo>
                  <a:pt x="983266" y="1257954"/>
                  <a:pt x="974638" y="1248886"/>
                  <a:pt x="969748" y="1241311"/>
                </a:cubicBezTo>
                <a:lnTo>
                  <a:pt x="955628" y="1218285"/>
                </a:lnTo>
                <a:lnTo>
                  <a:pt x="949585" y="1223606"/>
                </a:lnTo>
                <a:cubicBezTo>
                  <a:pt x="944706" y="1228973"/>
                  <a:pt x="941110" y="1234357"/>
                  <a:pt x="935065" y="1237085"/>
                </a:cubicBezTo>
                <a:cubicBezTo>
                  <a:pt x="922975" y="1242540"/>
                  <a:pt x="885520" y="1238004"/>
                  <a:pt x="888428" y="1232996"/>
                </a:cubicBezTo>
                <a:cubicBezTo>
                  <a:pt x="890608" y="1229241"/>
                  <a:pt x="924491" y="1221218"/>
                  <a:pt x="942102" y="1213918"/>
                </a:cubicBezTo>
                <a:lnTo>
                  <a:pt x="949824" y="1208818"/>
                </a:lnTo>
                <a:lnTo>
                  <a:pt x="949184" y="1207773"/>
                </a:lnTo>
                <a:lnTo>
                  <a:pt x="947254" y="1201871"/>
                </a:lnTo>
                <a:lnTo>
                  <a:pt x="945955" y="1200595"/>
                </a:lnTo>
                <a:cubicBezTo>
                  <a:pt x="941591" y="1198412"/>
                  <a:pt x="935526" y="1196220"/>
                  <a:pt x="929212" y="1194100"/>
                </a:cubicBezTo>
                <a:lnTo>
                  <a:pt x="916622" y="1189918"/>
                </a:lnTo>
                <a:lnTo>
                  <a:pt x="901273" y="1196128"/>
                </a:lnTo>
                <a:cubicBezTo>
                  <a:pt x="888761" y="1201124"/>
                  <a:pt x="881262" y="1203936"/>
                  <a:pt x="882490" y="1202962"/>
                </a:cubicBezTo>
                <a:cubicBezTo>
                  <a:pt x="883717" y="1201989"/>
                  <a:pt x="893060" y="1196961"/>
                  <a:pt x="907266" y="1189685"/>
                </a:cubicBezTo>
                <a:lnTo>
                  <a:pt x="910738" y="1187933"/>
                </a:lnTo>
                <a:lnTo>
                  <a:pt x="899879" y="1182884"/>
                </a:lnTo>
                <a:cubicBezTo>
                  <a:pt x="896809" y="1179858"/>
                  <a:pt x="897741" y="1176369"/>
                  <a:pt x="900951" y="1173864"/>
                </a:cubicBezTo>
                <a:lnTo>
                  <a:pt x="905985" y="1172795"/>
                </a:lnTo>
                <a:lnTo>
                  <a:pt x="901631" y="1159894"/>
                </a:lnTo>
                <a:lnTo>
                  <a:pt x="892854" y="1157964"/>
                </a:lnTo>
                <a:cubicBezTo>
                  <a:pt x="890676" y="1154526"/>
                  <a:pt x="889697" y="1148916"/>
                  <a:pt x="891190" y="1142996"/>
                </a:cubicBezTo>
                <a:lnTo>
                  <a:pt x="894722" y="1135293"/>
                </a:lnTo>
                <a:lnTo>
                  <a:pt x="888288" y="1128965"/>
                </a:lnTo>
                <a:cubicBezTo>
                  <a:pt x="881651" y="1122135"/>
                  <a:pt x="876879" y="1116971"/>
                  <a:pt x="875182" y="1115068"/>
                </a:cubicBezTo>
                <a:cubicBezTo>
                  <a:pt x="871792" y="1111266"/>
                  <a:pt x="880239" y="1116121"/>
                  <a:pt x="891530" y="1123438"/>
                </a:cubicBezTo>
                <a:lnTo>
                  <a:pt x="893784" y="1124952"/>
                </a:lnTo>
                <a:lnTo>
                  <a:pt x="893307" y="1115204"/>
                </a:lnTo>
                <a:lnTo>
                  <a:pt x="891232" y="1114929"/>
                </a:lnTo>
                <a:cubicBezTo>
                  <a:pt x="877404" y="1110068"/>
                  <a:pt x="856490" y="1092681"/>
                  <a:pt x="838184" y="1075560"/>
                </a:cubicBezTo>
                <a:lnTo>
                  <a:pt x="837438" y="1074829"/>
                </a:lnTo>
                <a:lnTo>
                  <a:pt x="838260" y="1087972"/>
                </a:lnTo>
                <a:cubicBezTo>
                  <a:pt x="838831" y="1096628"/>
                  <a:pt x="838985" y="1102690"/>
                  <a:pt x="837732" y="1103936"/>
                </a:cubicBezTo>
                <a:cubicBezTo>
                  <a:pt x="835229" y="1106425"/>
                  <a:pt x="829666" y="1092917"/>
                  <a:pt x="825110" y="1076298"/>
                </a:cubicBezTo>
                <a:lnTo>
                  <a:pt x="821354" y="1059011"/>
                </a:lnTo>
                <a:lnTo>
                  <a:pt x="813894" y="1051675"/>
                </a:lnTo>
                <a:cubicBezTo>
                  <a:pt x="807258" y="1044844"/>
                  <a:pt x="802485" y="1039679"/>
                  <a:pt x="800789" y="1037777"/>
                </a:cubicBezTo>
                <a:cubicBezTo>
                  <a:pt x="799093" y="1035875"/>
                  <a:pt x="800358" y="1036138"/>
                  <a:pt x="803457" y="1037791"/>
                </a:cubicBezTo>
                <a:lnTo>
                  <a:pt x="814666" y="1044639"/>
                </a:lnTo>
                <a:lnTo>
                  <a:pt x="816649" y="1044718"/>
                </a:lnTo>
                <a:lnTo>
                  <a:pt x="819293" y="1045679"/>
                </a:lnTo>
                <a:lnTo>
                  <a:pt x="818522" y="1029985"/>
                </a:lnTo>
                <a:lnTo>
                  <a:pt x="821772" y="1016116"/>
                </a:lnTo>
                <a:lnTo>
                  <a:pt x="785283" y="996924"/>
                </a:lnTo>
                <a:cubicBezTo>
                  <a:pt x="760415" y="982669"/>
                  <a:pt x="742181" y="970150"/>
                  <a:pt x="738776" y="967287"/>
                </a:cubicBezTo>
                <a:cubicBezTo>
                  <a:pt x="733666" y="962995"/>
                  <a:pt x="771693" y="978477"/>
                  <a:pt x="803203" y="991396"/>
                </a:cubicBezTo>
                <a:lnTo>
                  <a:pt x="826651" y="1000976"/>
                </a:lnTo>
                <a:lnTo>
                  <a:pt x="832814" y="993236"/>
                </a:lnTo>
                <a:cubicBezTo>
                  <a:pt x="836455" y="990312"/>
                  <a:pt x="841187" y="987858"/>
                  <a:pt x="847420" y="985961"/>
                </a:cubicBezTo>
                <a:lnTo>
                  <a:pt x="851527" y="985362"/>
                </a:lnTo>
                <a:lnTo>
                  <a:pt x="848902" y="975200"/>
                </a:lnTo>
                <a:cubicBezTo>
                  <a:pt x="842662" y="946265"/>
                  <a:pt x="841269" y="912602"/>
                  <a:pt x="841661" y="885102"/>
                </a:cubicBezTo>
                <a:lnTo>
                  <a:pt x="841746" y="883127"/>
                </a:lnTo>
                <a:lnTo>
                  <a:pt x="828267" y="874904"/>
                </a:lnTo>
                <a:cubicBezTo>
                  <a:pt x="820174" y="869635"/>
                  <a:pt x="814764" y="865790"/>
                  <a:pt x="813060" y="864359"/>
                </a:cubicBezTo>
                <a:cubicBezTo>
                  <a:pt x="810505" y="862212"/>
                  <a:pt x="818736" y="865010"/>
                  <a:pt x="831543" y="869958"/>
                </a:cubicBezTo>
                <a:lnTo>
                  <a:pt x="842133" y="874225"/>
                </a:lnTo>
                <a:lnTo>
                  <a:pt x="843196" y="849836"/>
                </a:lnTo>
                <a:cubicBezTo>
                  <a:pt x="843899" y="840529"/>
                  <a:pt x="844661" y="834125"/>
                  <a:pt x="845103" y="831983"/>
                </a:cubicBezTo>
                <a:cubicBezTo>
                  <a:pt x="845987" y="827700"/>
                  <a:pt x="848577" y="843372"/>
                  <a:pt x="851450" y="863758"/>
                </a:cubicBezTo>
                <a:lnTo>
                  <a:pt x="853478" y="878796"/>
                </a:lnTo>
                <a:lnTo>
                  <a:pt x="877489" y="888467"/>
                </a:lnTo>
                <a:lnTo>
                  <a:pt x="900935" y="898049"/>
                </a:lnTo>
                <a:lnTo>
                  <a:pt x="907101" y="890308"/>
                </a:lnTo>
                <a:cubicBezTo>
                  <a:pt x="910741" y="887382"/>
                  <a:pt x="915473" y="884927"/>
                  <a:pt x="921705" y="883032"/>
                </a:cubicBezTo>
                <a:lnTo>
                  <a:pt x="925813" y="882433"/>
                </a:lnTo>
                <a:lnTo>
                  <a:pt x="923189" y="872270"/>
                </a:lnTo>
                <a:cubicBezTo>
                  <a:pt x="910705" y="814402"/>
                  <a:pt x="917623" y="737619"/>
                  <a:pt x="919388" y="729055"/>
                </a:cubicBezTo>
                <a:cubicBezTo>
                  <a:pt x="921154" y="720490"/>
                  <a:pt x="929752" y="791744"/>
                  <a:pt x="933780" y="820883"/>
                </a:cubicBezTo>
                <a:cubicBezTo>
                  <a:pt x="936800" y="842737"/>
                  <a:pt x="934652" y="857112"/>
                  <a:pt x="937992" y="878973"/>
                </a:cubicBezTo>
                <a:lnTo>
                  <a:pt x="938357" y="880604"/>
                </a:lnTo>
                <a:lnTo>
                  <a:pt x="948031" y="879193"/>
                </a:lnTo>
                <a:cubicBezTo>
                  <a:pt x="958818" y="878472"/>
                  <a:pt x="971092" y="878254"/>
                  <a:pt x="983265" y="878360"/>
                </a:cubicBezTo>
                <a:lnTo>
                  <a:pt x="990955" y="878612"/>
                </a:lnTo>
                <a:lnTo>
                  <a:pt x="981054" y="853471"/>
                </a:lnTo>
                <a:lnTo>
                  <a:pt x="980772" y="852212"/>
                </a:lnTo>
                <a:lnTo>
                  <a:pt x="969757" y="834974"/>
                </a:lnTo>
                <a:cubicBezTo>
                  <a:pt x="960149" y="818120"/>
                  <a:pt x="954108" y="804154"/>
                  <a:pt x="953234" y="801138"/>
                </a:cubicBezTo>
                <a:cubicBezTo>
                  <a:pt x="952361" y="798124"/>
                  <a:pt x="959969" y="806387"/>
                  <a:pt x="969486" y="817373"/>
                </a:cubicBezTo>
                <a:lnTo>
                  <a:pt x="981124" y="831012"/>
                </a:lnTo>
                <a:lnTo>
                  <a:pt x="987779" y="818350"/>
                </a:lnTo>
                <a:cubicBezTo>
                  <a:pt x="993272" y="814294"/>
                  <a:pt x="999538" y="813385"/>
                  <a:pt x="1002647" y="817789"/>
                </a:cubicBezTo>
                <a:cubicBezTo>
                  <a:pt x="1005756" y="822192"/>
                  <a:pt x="1008494" y="833312"/>
                  <a:pt x="1010612" y="846878"/>
                </a:cubicBezTo>
                <a:lnTo>
                  <a:pt x="1013095" y="872397"/>
                </a:lnTo>
                <a:lnTo>
                  <a:pt x="1019796" y="879652"/>
                </a:lnTo>
                <a:lnTo>
                  <a:pt x="1042393" y="881553"/>
                </a:lnTo>
                <a:lnTo>
                  <a:pt x="1044662" y="882618"/>
                </a:lnTo>
                <a:lnTo>
                  <a:pt x="1044482" y="875479"/>
                </a:lnTo>
                <a:cubicBezTo>
                  <a:pt x="1044870" y="847979"/>
                  <a:pt x="1047042" y="826642"/>
                  <a:pt x="1047924" y="822360"/>
                </a:cubicBezTo>
                <a:cubicBezTo>
                  <a:pt x="1049248" y="815937"/>
                  <a:pt x="1054415" y="854412"/>
                  <a:pt x="1058617" y="886343"/>
                </a:cubicBezTo>
                <a:lnTo>
                  <a:pt x="1059016" y="889361"/>
                </a:lnTo>
                <a:lnTo>
                  <a:pt x="1062729" y="891105"/>
                </a:lnTo>
                <a:cubicBezTo>
                  <a:pt x="1063801" y="893121"/>
                  <a:pt x="1063571" y="895128"/>
                  <a:pt x="1061829" y="896794"/>
                </a:cubicBezTo>
                <a:lnTo>
                  <a:pt x="1060089" y="897430"/>
                </a:lnTo>
                <a:lnTo>
                  <a:pt x="1061209" y="905863"/>
                </a:lnTo>
                <a:lnTo>
                  <a:pt x="1063890" y="903806"/>
                </a:lnTo>
                <a:cubicBezTo>
                  <a:pt x="1076458" y="894590"/>
                  <a:pt x="1103407" y="875583"/>
                  <a:pt x="1133962" y="854888"/>
                </a:cubicBezTo>
                <a:lnTo>
                  <a:pt x="1135715" y="853738"/>
                </a:lnTo>
                <a:lnTo>
                  <a:pt x="1136054" y="841412"/>
                </a:lnTo>
                <a:cubicBezTo>
                  <a:pt x="1136731" y="829360"/>
                  <a:pt x="1138206" y="816932"/>
                  <a:pt x="1140919" y="808331"/>
                </a:cubicBezTo>
                <a:lnTo>
                  <a:pt x="1149638" y="782766"/>
                </a:lnTo>
                <a:lnTo>
                  <a:pt x="1141682" y="781511"/>
                </a:lnTo>
                <a:cubicBezTo>
                  <a:pt x="1134438" y="781178"/>
                  <a:pt x="1127997" y="781846"/>
                  <a:pt x="1122040" y="778932"/>
                </a:cubicBezTo>
                <a:cubicBezTo>
                  <a:pt x="1110126" y="773106"/>
                  <a:pt x="1089716" y="741373"/>
                  <a:pt x="1095426" y="740416"/>
                </a:cubicBezTo>
                <a:cubicBezTo>
                  <a:pt x="1099708" y="739699"/>
                  <a:pt x="1127509" y="760665"/>
                  <a:pt x="1144367" y="769565"/>
                </a:cubicBezTo>
                <a:lnTo>
                  <a:pt x="1153220" y="772258"/>
                </a:lnTo>
                <a:lnTo>
                  <a:pt x="1153618" y="771096"/>
                </a:lnTo>
                <a:lnTo>
                  <a:pt x="1156929" y="765845"/>
                </a:lnTo>
                <a:lnTo>
                  <a:pt x="1157083" y="764030"/>
                </a:lnTo>
                <a:cubicBezTo>
                  <a:pt x="1155979" y="759278"/>
                  <a:pt x="1153796" y="753210"/>
                  <a:pt x="1151399" y="746995"/>
                </a:cubicBezTo>
                <a:lnTo>
                  <a:pt x="1146585" y="734634"/>
                </a:lnTo>
                <a:lnTo>
                  <a:pt x="1132008" y="726780"/>
                </a:lnTo>
                <a:cubicBezTo>
                  <a:pt x="1120177" y="720334"/>
                  <a:pt x="1113226" y="716356"/>
                  <a:pt x="1114760" y="716680"/>
                </a:cubicBezTo>
                <a:cubicBezTo>
                  <a:pt x="1116292" y="717004"/>
                  <a:pt x="1126125" y="720988"/>
                  <a:pt x="1140794" y="727280"/>
                </a:cubicBezTo>
                <a:lnTo>
                  <a:pt x="1144358" y="728836"/>
                </a:lnTo>
                <a:lnTo>
                  <a:pt x="1141315" y="717254"/>
                </a:lnTo>
                <a:cubicBezTo>
                  <a:pt x="1141686" y="712961"/>
                  <a:pt x="1144967" y="711450"/>
                  <a:pt x="1148945" y="712322"/>
                </a:cubicBezTo>
                <a:lnTo>
                  <a:pt x="1152979" y="715518"/>
                </a:lnTo>
                <a:lnTo>
                  <a:pt x="1160133" y="703932"/>
                </a:lnTo>
                <a:lnTo>
                  <a:pt x="1156020" y="695943"/>
                </a:lnTo>
                <a:cubicBezTo>
                  <a:pt x="1157276" y="692072"/>
                  <a:pt x="1160970" y="687738"/>
                  <a:pt x="1166481" y="685109"/>
                </a:cubicBezTo>
                <a:lnTo>
                  <a:pt x="1174666" y="682913"/>
                </a:lnTo>
                <a:lnTo>
                  <a:pt x="1175431" y="673922"/>
                </a:lnTo>
                <a:cubicBezTo>
                  <a:pt x="1176455" y="664454"/>
                  <a:pt x="1177386" y="657484"/>
                  <a:pt x="1177768" y="654964"/>
                </a:cubicBezTo>
                <a:cubicBezTo>
                  <a:pt x="1178532" y="649925"/>
                  <a:pt x="1180184" y="659529"/>
                  <a:pt x="1181756" y="672889"/>
                </a:cubicBezTo>
                <a:lnTo>
                  <a:pt x="1182029" y="675592"/>
                </a:lnTo>
                <a:lnTo>
                  <a:pt x="1189229" y="669003"/>
                </a:lnTo>
                <a:lnTo>
                  <a:pt x="1188117" y="667231"/>
                </a:lnTo>
                <a:cubicBezTo>
                  <a:pt x="1183035" y="653483"/>
                  <a:pt x="1183074" y="626285"/>
                  <a:pt x="1184573" y="601267"/>
                </a:cubicBezTo>
                <a:lnTo>
                  <a:pt x="1184663" y="600224"/>
                </a:lnTo>
                <a:lnTo>
                  <a:pt x="1175067" y="609245"/>
                </a:lnTo>
                <a:cubicBezTo>
                  <a:pt x="1168767" y="615208"/>
                  <a:pt x="1164197" y="619195"/>
                  <a:pt x="1162439" y="619026"/>
                </a:cubicBezTo>
                <a:cubicBezTo>
                  <a:pt x="1158927" y="618686"/>
                  <a:pt x="1165774" y="605784"/>
                  <a:pt x="1175663" y="591670"/>
                </a:cubicBezTo>
                <a:lnTo>
                  <a:pt x="1186576" y="577747"/>
                </a:lnTo>
                <a:lnTo>
                  <a:pt x="1187464" y="567322"/>
                </a:lnTo>
                <a:cubicBezTo>
                  <a:pt x="1188487" y="557854"/>
                  <a:pt x="1189418" y="550883"/>
                  <a:pt x="1189801" y="548363"/>
                </a:cubicBezTo>
                <a:cubicBezTo>
                  <a:pt x="1190183" y="545844"/>
                  <a:pt x="1190787" y="546986"/>
                  <a:pt x="1191492" y="550426"/>
                </a:cubicBezTo>
                <a:lnTo>
                  <a:pt x="1193373" y="563426"/>
                </a:lnTo>
                <a:lnTo>
                  <a:pt x="1194578" y="565004"/>
                </a:lnTo>
                <a:lnTo>
                  <a:pt x="1195524" y="567654"/>
                </a:lnTo>
                <a:lnTo>
                  <a:pt x="1207115" y="557044"/>
                </a:lnTo>
                <a:lnTo>
                  <a:pt x="1219867" y="550695"/>
                </a:lnTo>
                <a:lnTo>
                  <a:pt x="1211357" y="510355"/>
                </a:lnTo>
                <a:cubicBezTo>
                  <a:pt x="1206464" y="482112"/>
                  <a:pt x="1204466" y="460084"/>
                  <a:pt x="1204498" y="455635"/>
                </a:cubicBezTo>
                <a:cubicBezTo>
                  <a:pt x="1204542" y="448962"/>
                  <a:pt x="1216888" y="488120"/>
                  <a:pt x="1227050" y="520625"/>
                </a:cubicBezTo>
                <a:lnTo>
                  <a:pt x="1234637" y="544790"/>
                </a:lnTo>
                <a:lnTo>
                  <a:pt x="1244529" y="544597"/>
                </a:lnTo>
                <a:cubicBezTo>
                  <a:pt x="1249104" y="545532"/>
                  <a:pt x="1254014" y="547611"/>
                  <a:pt x="1259453" y="551198"/>
                </a:cubicBezTo>
                <a:lnTo>
                  <a:pt x="1262535" y="553979"/>
                </a:lnTo>
                <a:lnTo>
                  <a:pt x="1268684" y="545473"/>
                </a:lnTo>
                <a:cubicBezTo>
                  <a:pt x="1286977" y="522204"/>
                  <a:pt x="1312006" y="499650"/>
                  <a:pt x="1333428" y="482402"/>
                </a:cubicBezTo>
                <a:lnTo>
                  <a:pt x="1335005" y="481207"/>
                </a:lnTo>
                <a:lnTo>
                  <a:pt x="1332732" y="465582"/>
                </a:lnTo>
                <a:cubicBezTo>
                  <a:pt x="1331626" y="455988"/>
                  <a:pt x="1331133" y="449369"/>
                  <a:pt x="1331148" y="447145"/>
                </a:cubicBezTo>
                <a:cubicBezTo>
                  <a:pt x="1331170" y="443808"/>
                  <a:pt x="1334269" y="451930"/>
                  <a:pt x="1338631" y="464948"/>
                </a:cubicBezTo>
                <a:lnTo>
                  <a:pt x="1342105" y="475824"/>
                </a:lnTo>
                <a:lnTo>
                  <a:pt x="1361560" y="461079"/>
                </a:lnTo>
                <a:cubicBezTo>
                  <a:pt x="1369175" y="455681"/>
                  <a:pt x="1374592" y="452181"/>
                  <a:pt x="1376522" y="451154"/>
                </a:cubicBezTo>
                <a:cubicBezTo>
                  <a:pt x="1380383" y="449101"/>
                  <a:pt x="1369970" y="461097"/>
                  <a:pt x="1356108" y="476318"/>
                </a:cubicBezTo>
                <a:lnTo>
                  <a:pt x="1345826" y="487475"/>
                </a:lnTo>
                <a:lnTo>
                  <a:pt x="1353703" y="512132"/>
                </a:lnTo>
                <a:lnTo>
                  <a:pt x="1361288" y="536299"/>
                </a:lnTo>
                <a:lnTo>
                  <a:pt x="1371181" y="536107"/>
                </a:lnTo>
                <a:cubicBezTo>
                  <a:pt x="1375757" y="537042"/>
                  <a:pt x="1380665" y="539119"/>
                  <a:pt x="1386103" y="542708"/>
                </a:cubicBezTo>
                <a:lnTo>
                  <a:pt x="1387430" y="543903"/>
                </a:lnTo>
                <a:lnTo>
                  <a:pt x="1392474" y="522653"/>
                </a:lnTo>
                <a:cubicBezTo>
                  <a:pt x="1409948" y="476318"/>
                  <a:pt x="1436651" y="436567"/>
                  <a:pt x="1459539" y="403866"/>
                </a:cubicBezTo>
                <a:lnTo>
                  <a:pt x="1478102" y="376678"/>
                </a:lnTo>
                <a:lnTo>
                  <a:pt x="1469568" y="371496"/>
                </a:lnTo>
                <a:cubicBezTo>
                  <a:pt x="1460323" y="364402"/>
                  <a:pt x="1450517" y="355775"/>
                  <a:pt x="1441365" y="347215"/>
                </a:cubicBezTo>
                <a:lnTo>
                  <a:pt x="1440619" y="346483"/>
                </a:lnTo>
                <a:lnTo>
                  <a:pt x="1441441" y="359626"/>
                </a:lnTo>
                <a:cubicBezTo>
                  <a:pt x="1442011" y="368282"/>
                  <a:pt x="1442165" y="374345"/>
                  <a:pt x="1440912" y="375590"/>
                </a:cubicBezTo>
                <a:cubicBezTo>
                  <a:pt x="1438410" y="378079"/>
                  <a:pt x="1432846" y="364571"/>
                  <a:pt x="1428291" y="347953"/>
                </a:cubicBezTo>
                <a:lnTo>
                  <a:pt x="1424535" y="330666"/>
                </a:lnTo>
                <a:lnTo>
                  <a:pt x="1417074" y="323328"/>
                </a:lnTo>
                <a:cubicBezTo>
                  <a:pt x="1410438" y="316499"/>
                  <a:pt x="1405666" y="311333"/>
                  <a:pt x="1403971" y="309431"/>
                </a:cubicBezTo>
                <a:cubicBezTo>
                  <a:pt x="1402274" y="307528"/>
                  <a:pt x="1403538" y="307792"/>
                  <a:pt x="1406637" y="309445"/>
                </a:cubicBezTo>
                <a:lnTo>
                  <a:pt x="1417846" y="316293"/>
                </a:lnTo>
                <a:lnTo>
                  <a:pt x="1419830" y="316373"/>
                </a:lnTo>
                <a:lnTo>
                  <a:pt x="1422474" y="317333"/>
                </a:lnTo>
                <a:lnTo>
                  <a:pt x="1421703" y="301640"/>
                </a:lnTo>
                <a:lnTo>
                  <a:pt x="1424951" y="287770"/>
                </a:lnTo>
                <a:lnTo>
                  <a:pt x="1388464" y="268578"/>
                </a:lnTo>
                <a:cubicBezTo>
                  <a:pt x="1363596" y="254323"/>
                  <a:pt x="1345361" y="241804"/>
                  <a:pt x="1341956" y="238941"/>
                </a:cubicBezTo>
                <a:cubicBezTo>
                  <a:pt x="1336847" y="234649"/>
                  <a:pt x="1374873" y="250131"/>
                  <a:pt x="1406383" y="263050"/>
                </a:cubicBezTo>
                <a:lnTo>
                  <a:pt x="1429831" y="272630"/>
                </a:lnTo>
                <a:lnTo>
                  <a:pt x="1435995" y="264891"/>
                </a:lnTo>
                <a:cubicBezTo>
                  <a:pt x="1439635" y="261966"/>
                  <a:pt x="1444368" y="259512"/>
                  <a:pt x="1450600" y="257615"/>
                </a:cubicBezTo>
                <a:lnTo>
                  <a:pt x="1454708" y="257016"/>
                </a:lnTo>
                <a:lnTo>
                  <a:pt x="1452083" y="246853"/>
                </a:lnTo>
                <a:cubicBezTo>
                  <a:pt x="1445841" y="217920"/>
                  <a:pt x="1444450" y="184257"/>
                  <a:pt x="1444841" y="156757"/>
                </a:cubicBezTo>
                <a:lnTo>
                  <a:pt x="1444927" y="154781"/>
                </a:lnTo>
                <a:lnTo>
                  <a:pt x="1431447" y="146558"/>
                </a:lnTo>
                <a:cubicBezTo>
                  <a:pt x="1423355" y="141289"/>
                  <a:pt x="1417945" y="137444"/>
                  <a:pt x="1416241" y="136012"/>
                </a:cubicBezTo>
                <a:cubicBezTo>
                  <a:pt x="1413686" y="133865"/>
                  <a:pt x="1421917" y="136665"/>
                  <a:pt x="1434724" y="141612"/>
                </a:cubicBezTo>
                <a:lnTo>
                  <a:pt x="1445314" y="145879"/>
                </a:lnTo>
                <a:lnTo>
                  <a:pt x="1446377" y="121491"/>
                </a:lnTo>
                <a:cubicBezTo>
                  <a:pt x="1447080" y="112183"/>
                  <a:pt x="1447842" y="105778"/>
                  <a:pt x="1448284" y="103637"/>
                </a:cubicBezTo>
                <a:cubicBezTo>
                  <a:pt x="1449168" y="99354"/>
                  <a:pt x="1451757" y="115027"/>
                  <a:pt x="1454630" y="135413"/>
                </a:cubicBezTo>
                <a:lnTo>
                  <a:pt x="1456659" y="150449"/>
                </a:lnTo>
                <a:lnTo>
                  <a:pt x="1480670" y="160121"/>
                </a:lnTo>
                <a:lnTo>
                  <a:pt x="1504115" y="169702"/>
                </a:lnTo>
                <a:lnTo>
                  <a:pt x="1510282" y="161963"/>
                </a:lnTo>
                <a:cubicBezTo>
                  <a:pt x="1513922" y="159036"/>
                  <a:pt x="1518653" y="156581"/>
                  <a:pt x="1524886" y="154686"/>
                </a:cubicBezTo>
                <a:lnTo>
                  <a:pt x="1528993" y="154087"/>
                </a:lnTo>
                <a:lnTo>
                  <a:pt x="1526369" y="143925"/>
                </a:lnTo>
                <a:cubicBezTo>
                  <a:pt x="1513886" y="86057"/>
                  <a:pt x="1520804" y="9274"/>
                  <a:pt x="1522569" y="709"/>
                </a:cubicBezTo>
                <a:cubicBezTo>
                  <a:pt x="1524336" y="-7856"/>
                  <a:pt x="1532933" y="63398"/>
                  <a:pt x="1536961" y="92537"/>
                </a:cubicBezTo>
                <a:cubicBezTo>
                  <a:pt x="1539981" y="114391"/>
                  <a:pt x="1537833" y="128767"/>
                  <a:pt x="1541172" y="150627"/>
                </a:cubicBezTo>
                <a:lnTo>
                  <a:pt x="1541537" y="152258"/>
                </a:lnTo>
                <a:lnTo>
                  <a:pt x="1551211" y="150847"/>
                </a:lnTo>
                <a:cubicBezTo>
                  <a:pt x="1561998" y="150126"/>
                  <a:pt x="1574272" y="149908"/>
                  <a:pt x="1586445" y="150014"/>
                </a:cubicBezTo>
                <a:lnTo>
                  <a:pt x="1594136" y="150266"/>
                </a:lnTo>
                <a:lnTo>
                  <a:pt x="1584234" y="125125"/>
                </a:lnTo>
                <a:lnTo>
                  <a:pt x="1583952" y="123866"/>
                </a:lnTo>
                <a:lnTo>
                  <a:pt x="1572939" y="106628"/>
                </a:lnTo>
                <a:cubicBezTo>
                  <a:pt x="1563329" y="89775"/>
                  <a:pt x="1557289" y="75809"/>
                  <a:pt x="1556415" y="72793"/>
                </a:cubicBezTo>
                <a:cubicBezTo>
                  <a:pt x="1555542" y="69778"/>
                  <a:pt x="1563149" y="78041"/>
                  <a:pt x="1572668" y="89028"/>
                </a:cubicBezTo>
                <a:lnTo>
                  <a:pt x="1584305" y="102666"/>
                </a:lnTo>
                <a:lnTo>
                  <a:pt x="1590960" y="90004"/>
                </a:lnTo>
                <a:cubicBezTo>
                  <a:pt x="1596451" y="85948"/>
                  <a:pt x="1602718" y="85039"/>
                  <a:pt x="1605828" y="89443"/>
                </a:cubicBezTo>
                <a:cubicBezTo>
                  <a:pt x="1608937" y="93847"/>
                  <a:pt x="1611675" y="104966"/>
                  <a:pt x="1613793" y="118532"/>
                </a:cubicBezTo>
                <a:lnTo>
                  <a:pt x="1616275" y="144051"/>
                </a:lnTo>
                <a:lnTo>
                  <a:pt x="1622977" y="151307"/>
                </a:lnTo>
                <a:lnTo>
                  <a:pt x="1645573" y="153206"/>
                </a:lnTo>
                <a:lnTo>
                  <a:pt x="1647843" y="154273"/>
                </a:lnTo>
                <a:lnTo>
                  <a:pt x="1647662" y="147133"/>
                </a:lnTo>
                <a:cubicBezTo>
                  <a:pt x="1648051" y="119634"/>
                  <a:pt x="1650223" y="98296"/>
                  <a:pt x="1651105" y="94015"/>
                </a:cubicBezTo>
                <a:cubicBezTo>
                  <a:pt x="1652429" y="87591"/>
                  <a:pt x="1657596" y="126066"/>
                  <a:pt x="1661797" y="157997"/>
                </a:cubicBezTo>
                <a:lnTo>
                  <a:pt x="1662198" y="161015"/>
                </a:lnTo>
                <a:lnTo>
                  <a:pt x="1665910" y="162759"/>
                </a:lnTo>
                <a:cubicBezTo>
                  <a:pt x="1666981" y="164775"/>
                  <a:pt x="1666752" y="166782"/>
                  <a:pt x="1665011" y="168449"/>
                </a:cubicBezTo>
                <a:lnTo>
                  <a:pt x="1663269" y="169084"/>
                </a:lnTo>
                <a:lnTo>
                  <a:pt x="1665496" y="185842"/>
                </a:lnTo>
                <a:lnTo>
                  <a:pt x="1665745" y="189469"/>
                </a:lnTo>
                <a:lnTo>
                  <a:pt x="1714156" y="227535"/>
                </a:lnTo>
                <a:lnTo>
                  <a:pt x="1717372" y="230120"/>
                </a:lnTo>
                <a:lnTo>
                  <a:pt x="1712769" y="218431"/>
                </a:lnTo>
                <a:lnTo>
                  <a:pt x="1712487" y="217172"/>
                </a:lnTo>
                <a:lnTo>
                  <a:pt x="1701473" y="199933"/>
                </a:lnTo>
                <a:cubicBezTo>
                  <a:pt x="1691864" y="183081"/>
                  <a:pt x="1685824" y="169115"/>
                  <a:pt x="1684951" y="166099"/>
                </a:cubicBezTo>
                <a:cubicBezTo>
                  <a:pt x="1684078" y="163082"/>
                  <a:pt x="1691684" y="171347"/>
                  <a:pt x="1701203" y="182333"/>
                </a:cubicBezTo>
                <a:lnTo>
                  <a:pt x="1712839" y="195971"/>
                </a:lnTo>
                <a:lnTo>
                  <a:pt x="1719495" y="183309"/>
                </a:lnTo>
                <a:cubicBezTo>
                  <a:pt x="1724987" y="179254"/>
                  <a:pt x="1731253" y="178345"/>
                  <a:pt x="1734362" y="182749"/>
                </a:cubicBezTo>
                <a:cubicBezTo>
                  <a:pt x="1737473" y="187153"/>
                  <a:pt x="1740210" y="198271"/>
                  <a:pt x="1742328" y="211838"/>
                </a:cubicBezTo>
                <a:lnTo>
                  <a:pt x="1744810" y="237357"/>
                </a:lnTo>
                <a:lnTo>
                  <a:pt x="1751512" y="244614"/>
                </a:lnTo>
                <a:lnTo>
                  <a:pt x="1774109" y="246513"/>
                </a:lnTo>
                <a:cubicBezTo>
                  <a:pt x="1795800" y="249413"/>
                  <a:pt x="1803492" y="262790"/>
                  <a:pt x="1783568" y="265396"/>
                </a:cubicBezTo>
                <a:lnTo>
                  <a:pt x="1771259" y="264537"/>
                </a:lnTo>
                <a:lnTo>
                  <a:pt x="1791824" y="280846"/>
                </a:lnTo>
                <a:cubicBezTo>
                  <a:pt x="1808026" y="293578"/>
                  <a:pt x="1827593" y="308875"/>
                  <a:pt x="1842690" y="320842"/>
                </a:cubicBezTo>
                <a:lnTo>
                  <a:pt x="1860404" y="335073"/>
                </a:lnTo>
                <a:lnTo>
                  <a:pt x="1883491" y="341007"/>
                </a:lnTo>
                <a:cubicBezTo>
                  <a:pt x="1897421" y="344648"/>
                  <a:pt x="1905649" y="346961"/>
                  <a:pt x="1903967" y="346955"/>
                </a:cubicBezTo>
                <a:cubicBezTo>
                  <a:pt x="1900602" y="346944"/>
                  <a:pt x="1858972" y="339858"/>
                  <a:pt x="1810699" y="330326"/>
                </a:cubicBezTo>
                <a:lnTo>
                  <a:pt x="1808648" y="329889"/>
                </a:lnTo>
                <a:lnTo>
                  <a:pt x="1799651" y="338321"/>
                </a:lnTo>
                <a:lnTo>
                  <a:pt x="1778700" y="353742"/>
                </a:lnTo>
                <a:lnTo>
                  <a:pt x="1779022" y="357057"/>
                </a:lnTo>
                <a:lnTo>
                  <a:pt x="1785724" y="364314"/>
                </a:lnTo>
                <a:lnTo>
                  <a:pt x="1790619" y="364726"/>
                </a:lnTo>
                <a:lnTo>
                  <a:pt x="1790887" y="362219"/>
                </a:lnTo>
                <a:lnTo>
                  <a:pt x="1791424" y="364793"/>
                </a:lnTo>
                <a:lnTo>
                  <a:pt x="1805808" y="366003"/>
                </a:lnTo>
                <a:lnTo>
                  <a:pt x="1812343" y="365795"/>
                </a:lnTo>
                <a:cubicBezTo>
                  <a:pt x="1818196" y="365752"/>
                  <a:pt x="1822232" y="365869"/>
                  <a:pt x="1823862" y="366042"/>
                </a:cubicBezTo>
                <a:cubicBezTo>
                  <a:pt x="1826036" y="366270"/>
                  <a:pt x="1823287" y="367414"/>
                  <a:pt x="1817495" y="369107"/>
                </a:cubicBezTo>
                <a:lnTo>
                  <a:pt x="1815552" y="369610"/>
                </a:lnTo>
                <a:lnTo>
                  <a:pt x="1828656" y="375764"/>
                </a:lnTo>
                <a:lnTo>
                  <a:pt x="1828393" y="377441"/>
                </a:lnTo>
                <a:lnTo>
                  <a:pt x="1834654" y="374846"/>
                </a:lnTo>
                <a:cubicBezTo>
                  <a:pt x="1836746" y="374208"/>
                  <a:pt x="1834662" y="376334"/>
                  <a:pt x="1829989" y="380155"/>
                </a:cubicBezTo>
                <a:lnTo>
                  <a:pt x="1814904" y="391719"/>
                </a:lnTo>
                <a:lnTo>
                  <a:pt x="1826036" y="400546"/>
                </a:lnTo>
                <a:lnTo>
                  <a:pt x="1846292" y="416472"/>
                </a:lnTo>
                <a:lnTo>
                  <a:pt x="1849021" y="417210"/>
                </a:lnTo>
                <a:cubicBezTo>
                  <a:pt x="1852610" y="418241"/>
                  <a:pt x="1854246" y="418819"/>
                  <a:pt x="1853405" y="418816"/>
                </a:cubicBezTo>
                <a:lnTo>
                  <a:pt x="1848398" y="418129"/>
                </a:lnTo>
                <a:lnTo>
                  <a:pt x="1872071" y="436743"/>
                </a:lnTo>
                <a:lnTo>
                  <a:pt x="1873771" y="435498"/>
                </a:lnTo>
                <a:cubicBezTo>
                  <a:pt x="1912964" y="410431"/>
                  <a:pt x="1954313" y="392688"/>
                  <a:pt x="1960586" y="390774"/>
                </a:cubicBezTo>
                <a:cubicBezTo>
                  <a:pt x="1968950" y="388222"/>
                  <a:pt x="1910513" y="429891"/>
                  <a:pt x="1886861" y="447379"/>
                </a:cubicBezTo>
                <a:lnTo>
                  <a:pt x="1886057" y="447896"/>
                </a:lnTo>
                <a:lnTo>
                  <a:pt x="1894617" y="454773"/>
                </a:lnTo>
                <a:lnTo>
                  <a:pt x="1910735" y="458916"/>
                </a:lnTo>
                <a:lnTo>
                  <a:pt x="1913510" y="455005"/>
                </a:lnTo>
                <a:lnTo>
                  <a:pt x="1912248" y="459305"/>
                </a:lnTo>
                <a:lnTo>
                  <a:pt x="1917704" y="460707"/>
                </a:lnTo>
                <a:cubicBezTo>
                  <a:pt x="1931633" y="464349"/>
                  <a:pt x="1939861" y="466662"/>
                  <a:pt x="1938180" y="466656"/>
                </a:cubicBezTo>
                <a:cubicBezTo>
                  <a:pt x="1937338" y="466654"/>
                  <a:pt x="1934105" y="466209"/>
                  <a:pt x="1928975" y="465394"/>
                </a:cubicBezTo>
                <a:lnTo>
                  <a:pt x="1911336" y="462411"/>
                </a:lnTo>
                <a:lnTo>
                  <a:pt x="1907040" y="477047"/>
                </a:lnTo>
                <a:lnTo>
                  <a:pt x="1900640" y="493793"/>
                </a:lnTo>
                <a:lnTo>
                  <a:pt x="1914943" y="493573"/>
                </a:lnTo>
                <a:cubicBezTo>
                  <a:pt x="1921132" y="496453"/>
                  <a:pt x="1924931" y="501517"/>
                  <a:pt x="1922553" y="506356"/>
                </a:cubicBezTo>
                <a:cubicBezTo>
                  <a:pt x="1920177" y="511195"/>
                  <a:pt x="1911727" y="518923"/>
                  <a:pt x="1900831" y="527278"/>
                </a:cubicBezTo>
                <a:lnTo>
                  <a:pt x="1879617" y="541677"/>
                </a:lnTo>
                <a:lnTo>
                  <a:pt x="1876455" y="551035"/>
                </a:lnTo>
                <a:lnTo>
                  <a:pt x="1885607" y="571783"/>
                </a:lnTo>
                <a:lnTo>
                  <a:pt x="1885759" y="574285"/>
                </a:lnTo>
                <a:lnTo>
                  <a:pt x="1891940" y="570708"/>
                </a:lnTo>
                <a:cubicBezTo>
                  <a:pt x="1916267" y="557881"/>
                  <a:pt x="1936040" y="549570"/>
                  <a:pt x="1940221" y="548294"/>
                </a:cubicBezTo>
                <a:cubicBezTo>
                  <a:pt x="1946495" y="546382"/>
                  <a:pt x="1915191" y="569342"/>
                  <a:pt x="1889171" y="588318"/>
                </a:cubicBezTo>
                <a:lnTo>
                  <a:pt x="1886713" y="590116"/>
                </a:lnTo>
                <a:lnTo>
                  <a:pt x="1886960" y="594209"/>
                </a:lnTo>
                <a:cubicBezTo>
                  <a:pt x="1885703" y="596116"/>
                  <a:pt x="1883832" y="596877"/>
                  <a:pt x="1881534" y="596145"/>
                </a:cubicBezTo>
                <a:lnTo>
                  <a:pt x="1880142" y="594921"/>
                </a:lnTo>
                <a:lnTo>
                  <a:pt x="1866496" y="604899"/>
                </a:lnTo>
                <a:lnTo>
                  <a:pt x="1863431" y="606855"/>
                </a:lnTo>
                <a:lnTo>
                  <a:pt x="1853195" y="667583"/>
                </a:lnTo>
                <a:lnTo>
                  <a:pt x="1852467" y="671645"/>
                </a:lnTo>
                <a:lnTo>
                  <a:pt x="1860524" y="662006"/>
                </a:lnTo>
                <a:lnTo>
                  <a:pt x="1861494" y="661156"/>
                </a:lnTo>
                <a:lnTo>
                  <a:pt x="1871353" y="643231"/>
                </a:lnTo>
                <a:cubicBezTo>
                  <a:pt x="1881548" y="626727"/>
                  <a:pt x="1890916" y="614735"/>
                  <a:pt x="1893145" y="612526"/>
                </a:cubicBezTo>
                <a:cubicBezTo>
                  <a:pt x="1895375" y="610314"/>
                  <a:pt x="1891761" y="620949"/>
                  <a:pt x="1886675" y="634566"/>
                </a:cubicBezTo>
                <a:lnTo>
                  <a:pt x="1880276" y="651313"/>
                </a:lnTo>
                <a:lnTo>
                  <a:pt x="1894577" y="651092"/>
                </a:lnTo>
                <a:lnTo>
                  <a:pt x="1899939" y="655415"/>
                </a:lnTo>
                <a:lnTo>
                  <a:pt x="1956130" y="630832"/>
                </a:lnTo>
                <a:lnTo>
                  <a:pt x="1958072" y="630037"/>
                </a:lnTo>
                <a:lnTo>
                  <a:pt x="1960766" y="618006"/>
                </a:lnTo>
                <a:cubicBezTo>
                  <a:pt x="1963738" y="606306"/>
                  <a:pt x="1967567" y="594390"/>
                  <a:pt x="1971877" y="586469"/>
                </a:cubicBezTo>
                <a:lnTo>
                  <a:pt x="1985331" y="563047"/>
                </a:lnTo>
                <a:lnTo>
                  <a:pt x="1977765" y="560291"/>
                </a:lnTo>
                <a:cubicBezTo>
                  <a:pt x="1970717" y="558577"/>
                  <a:pt x="1964269" y="557999"/>
                  <a:pt x="1958980" y="553997"/>
                </a:cubicBezTo>
                <a:cubicBezTo>
                  <a:pt x="1948402" y="545997"/>
                  <a:pt x="1934448" y="510942"/>
                  <a:pt x="1940237" y="511097"/>
                </a:cubicBezTo>
                <a:cubicBezTo>
                  <a:pt x="1944577" y="511213"/>
                  <a:pt x="1967846" y="537117"/>
                  <a:pt x="1982688" y="549082"/>
                </a:cubicBezTo>
                <a:lnTo>
                  <a:pt x="1990862" y="553419"/>
                </a:lnTo>
                <a:lnTo>
                  <a:pt x="1991473" y="552357"/>
                </a:lnTo>
                <a:lnTo>
                  <a:pt x="1995730" y="547837"/>
                </a:lnTo>
                <a:lnTo>
                  <a:pt x="1996228" y="546084"/>
                </a:lnTo>
                <a:cubicBezTo>
                  <a:pt x="1996055" y="541209"/>
                  <a:pt x="1995076" y="534835"/>
                  <a:pt x="1993914" y="528276"/>
                </a:cubicBezTo>
                <a:lnTo>
                  <a:pt x="1991556" y="515221"/>
                </a:lnTo>
                <a:lnTo>
                  <a:pt x="1978754" y="504721"/>
                </a:lnTo>
                <a:cubicBezTo>
                  <a:pt x="1968377" y="496127"/>
                  <a:pt x="1962317" y="490891"/>
                  <a:pt x="1963760" y="491504"/>
                </a:cubicBezTo>
                <a:cubicBezTo>
                  <a:pt x="1965202" y="492115"/>
                  <a:pt x="1974090" y="497909"/>
                  <a:pt x="1987280" y="506895"/>
                </a:cubicBezTo>
                <a:lnTo>
                  <a:pt x="1990480" y="509105"/>
                </a:lnTo>
                <a:lnTo>
                  <a:pt x="1989713" y="497154"/>
                </a:lnTo>
                <a:cubicBezTo>
                  <a:pt x="1990900" y="493011"/>
                  <a:pt x="1994408" y="492157"/>
                  <a:pt x="1998145" y="493775"/>
                </a:cubicBezTo>
                <a:lnTo>
                  <a:pt x="2001494" y="497684"/>
                </a:lnTo>
                <a:lnTo>
                  <a:pt x="2010735" y="487684"/>
                </a:lnTo>
                <a:lnTo>
                  <a:pt x="2008227" y="479054"/>
                </a:lnTo>
                <a:cubicBezTo>
                  <a:pt x="2010202" y="475496"/>
                  <a:pt x="2014658" y="471951"/>
                  <a:pt x="2020571" y="470426"/>
                </a:cubicBezTo>
                <a:lnTo>
                  <a:pt x="2029025" y="469838"/>
                </a:lnTo>
                <a:lnTo>
                  <a:pt x="2031498" y="461160"/>
                </a:lnTo>
                <a:cubicBezTo>
                  <a:pt x="2034317" y="452063"/>
                  <a:pt x="2036565" y="445400"/>
                  <a:pt x="2037423" y="443000"/>
                </a:cubicBezTo>
                <a:cubicBezTo>
                  <a:pt x="2039138" y="438201"/>
                  <a:pt x="2038921" y="447943"/>
                  <a:pt x="2037903" y="461358"/>
                </a:cubicBezTo>
                <a:lnTo>
                  <a:pt x="2037653" y="464064"/>
                </a:lnTo>
                <a:lnTo>
                  <a:pt x="2045983" y="458976"/>
                </a:lnTo>
                <a:lnTo>
                  <a:pt x="2045232" y="457023"/>
                </a:lnTo>
                <a:cubicBezTo>
                  <a:pt x="2042877" y="442556"/>
                  <a:pt x="2048126" y="415870"/>
                  <a:pt x="2054390" y="391601"/>
                </a:cubicBezTo>
                <a:lnTo>
                  <a:pt x="2054677" y="390596"/>
                </a:lnTo>
                <a:lnTo>
                  <a:pt x="2043531" y="397611"/>
                </a:lnTo>
                <a:cubicBezTo>
                  <a:pt x="2036204" y="402256"/>
                  <a:pt x="2030956" y="405295"/>
                  <a:pt x="2029264" y="404792"/>
                </a:cubicBezTo>
                <a:cubicBezTo>
                  <a:pt x="2025881" y="403786"/>
                  <a:pt x="2035074" y="392434"/>
                  <a:pt x="2047482" y="380476"/>
                </a:cubicBezTo>
                <a:lnTo>
                  <a:pt x="2060860" y="368902"/>
                </a:lnTo>
                <a:lnTo>
                  <a:pt x="2063729" y="358839"/>
                </a:lnTo>
                <a:cubicBezTo>
                  <a:pt x="2066547" y="349742"/>
                  <a:pt x="2068797" y="343079"/>
                  <a:pt x="2069654" y="340680"/>
                </a:cubicBezTo>
                <a:cubicBezTo>
                  <a:pt x="2070512" y="338280"/>
                  <a:pt x="2070886" y="339516"/>
                  <a:pt x="2070918" y="343027"/>
                </a:cubicBezTo>
                <a:lnTo>
                  <a:pt x="2070274" y="356148"/>
                </a:lnTo>
                <a:lnTo>
                  <a:pt x="2071155" y="357927"/>
                </a:lnTo>
                <a:lnTo>
                  <a:pt x="2071576" y="360708"/>
                </a:lnTo>
                <a:lnTo>
                  <a:pt x="2084986" y="352517"/>
                </a:lnTo>
                <a:lnTo>
                  <a:pt x="2098719" y="348726"/>
                </a:lnTo>
                <a:lnTo>
                  <a:pt x="2098093" y="307504"/>
                </a:lnTo>
                <a:cubicBezTo>
                  <a:pt x="2098700" y="278847"/>
                  <a:pt x="2100959" y="256844"/>
                  <a:pt x="2101842" y="252484"/>
                </a:cubicBezTo>
                <a:cubicBezTo>
                  <a:pt x="2103164" y="245943"/>
                  <a:pt x="2107780" y="286741"/>
                  <a:pt x="2111528" y="320589"/>
                </a:cubicBezTo>
                <a:lnTo>
                  <a:pt x="2114345" y="345760"/>
                </a:lnTo>
                <a:lnTo>
                  <a:pt x="2124090" y="347468"/>
                </a:lnTo>
                <a:cubicBezTo>
                  <a:pt x="2128401" y="349262"/>
                  <a:pt x="2132822" y="352241"/>
                  <a:pt x="2137473" y="356804"/>
                </a:cubicBezTo>
                <a:lnTo>
                  <a:pt x="2139966" y="360125"/>
                </a:lnTo>
                <a:lnTo>
                  <a:pt x="2147630" y="352953"/>
                </a:lnTo>
                <a:cubicBezTo>
                  <a:pt x="2170042" y="333619"/>
                  <a:pt x="2198929" y="316277"/>
                  <a:pt x="2223258" y="303453"/>
                </a:cubicBezTo>
                <a:lnTo>
                  <a:pt x="2225034" y="302581"/>
                </a:lnTo>
                <a:lnTo>
                  <a:pt x="2225796" y="286811"/>
                </a:lnTo>
                <a:cubicBezTo>
                  <a:pt x="2226548" y="277184"/>
                  <a:pt x="2227333" y="270593"/>
                  <a:pt x="2227774" y="268413"/>
                </a:cubicBezTo>
                <a:cubicBezTo>
                  <a:pt x="2228435" y="265142"/>
                  <a:pt x="2229920" y="273706"/>
                  <a:pt x="2231708" y="287319"/>
                </a:cubicBezTo>
                <a:lnTo>
                  <a:pt x="2233034" y="298660"/>
                </a:lnTo>
                <a:lnTo>
                  <a:pt x="2254953" y="287913"/>
                </a:lnTo>
                <a:cubicBezTo>
                  <a:pt x="2263462" y="284074"/>
                  <a:pt x="2269450" y="281677"/>
                  <a:pt x="2271540" y="281038"/>
                </a:cubicBezTo>
                <a:cubicBezTo>
                  <a:pt x="2275722" y="279765"/>
                  <a:pt x="2263205" y="289544"/>
                  <a:pt x="2246684" y="301827"/>
                </a:cubicBezTo>
                <a:lnTo>
                  <a:pt x="2234454" y="310808"/>
                </a:lnTo>
                <a:lnTo>
                  <a:pt x="2237461" y="336517"/>
                </a:lnTo>
                <a:lnTo>
                  <a:pt x="2240277" y="361689"/>
                </a:lnTo>
                <a:lnTo>
                  <a:pt x="2250023" y="363396"/>
                </a:lnTo>
                <a:cubicBezTo>
                  <a:pt x="2254336" y="365190"/>
                  <a:pt x="2258756" y="368170"/>
                  <a:pt x="2263405" y="372733"/>
                </a:cubicBezTo>
                <a:lnTo>
                  <a:pt x="2265897" y="376053"/>
                </a:lnTo>
                <a:lnTo>
                  <a:pt x="2273563" y="368882"/>
                </a:lnTo>
                <a:cubicBezTo>
                  <a:pt x="2318387" y="330213"/>
                  <a:pt x="2389108" y="299519"/>
                  <a:pt x="2397472" y="296967"/>
                </a:cubicBezTo>
                <a:cubicBezTo>
                  <a:pt x="2405837" y="294417"/>
                  <a:pt x="2347399" y="336083"/>
                  <a:pt x="2323747" y="353573"/>
                </a:cubicBezTo>
                <a:cubicBezTo>
                  <a:pt x="2306008" y="366689"/>
                  <a:pt x="2292359" y="371687"/>
                  <a:pt x="2274766" y="385088"/>
                </a:cubicBezTo>
                <a:lnTo>
                  <a:pt x="2273509" y="386188"/>
                </a:lnTo>
                <a:lnTo>
                  <a:pt x="2279380" y="394006"/>
                </a:lnTo>
                <a:cubicBezTo>
                  <a:pt x="2285179" y="403131"/>
                  <a:pt x="2291249" y="413801"/>
                  <a:pt x="2296983" y="424538"/>
                </a:cubicBezTo>
                <a:lnTo>
                  <a:pt x="2300446" y="431410"/>
                </a:lnTo>
                <a:lnTo>
                  <a:pt x="2317774" y="410679"/>
                </a:lnTo>
                <a:lnTo>
                  <a:pt x="2318746" y="409829"/>
                </a:lnTo>
                <a:lnTo>
                  <a:pt x="2328604" y="391904"/>
                </a:lnTo>
                <a:cubicBezTo>
                  <a:pt x="2338799" y="375399"/>
                  <a:pt x="2348166" y="363409"/>
                  <a:pt x="2350397" y="361198"/>
                </a:cubicBezTo>
                <a:cubicBezTo>
                  <a:pt x="2352625" y="358986"/>
                  <a:pt x="2349013" y="369623"/>
                  <a:pt x="2343926" y="383239"/>
                </a:cubicBezTo>
                <a:lnTo>
                  <a:pt x="2337526" y="399986"/>
                </a:lnTo>
                <a:lnTo>
                  <a:pt x="2351828" y="399766"/>
                </a:lnTo>
                <a:cubicBezTo>
                  <a:pt x="2358019" y="402645"/>
                  <a:pt x="2361817" y="407711"/>
                  <a:pt x="2359439" y="412549"/>
                </a:cubicBezTo>
                <a:cubicBezTo>
                  <a:pt x="2357063" y="417388"/>
                  <a:pt x="2348613" y="425116"/>
                  <a:pt x="2337718" y="433473"/>
                </a:cubicBezTo>
                <a:lnTo>
                  <a:pt x="2316502" y="447870"/>
                </a:lnTo>
                <a:lnTo>
                  <a:pt x="2313341" y="457228"/>
                </a:lnTo>
                <a:lnTo>
                  <a:pt x="2322495" y="477975"/>
                </a:lnTo>
                <a:lnTo>
                  <a:pt x="2322646" y="480478"/>
                </a:lnTo>
                <a:lnTo>
                  <a:pt x="2328825" y="476901"/>
                </a:lnTo>
                <a:cubicBezTo>
                  <a:pt x="2353155" y="464074"/>
                  <a:pt x="2372925" y="455763"/>
                  <a:pt x="2377108" y="454489"/>
                </a:cubicBezTo>
                <a:cubicBezTo>
                  <a:pt x="2383382" y="452574"/>
                  <a:pt x="2352079" y="475534"/>
                  <a:pt x="2326057" y="494512"/>
                </a:cubicBezTo>
                <a:lnTo>
                  <a:pt x="2323598" y="496309"/>
                </a:lnTo>
                <a:lnTo>
                  <a:pt x="2323846" y="500402"/>
                </a:lnTo>
                <a:cubicBezTo>
                  <a:pt x="2322590" y="502308"/>
                  <a:pt x="2320717" y="503069"/>
                  <a:pt x="2318421" y="502337"/>
                </a:cubicBezTo>
                <a:lnTo>
                  <a:pt x="2317029" y="501113"/>
                </a:lnTo>
                <a:lnTo>
                  <a:pt x="2303382" y="511093"/>
                </a:lnTo>
                <a:lnTo>
                  <a:pt x="2300318" y="513048"/>
                </a:lnTo>
                <a:lnTo>
                  <a:pt x="2290081" y="573776"/>
                </a:lnTo>
                <a:lnTo>
                  <a:pt x="2289352" y="577837"/>
                </a:lnTo>
                <a:lnTo>
                  <a:pt x="2297410" y="568198"/>
                </a:lnTo>
                <a:lnTo>
                  <a:pt x="2298380" y="567349"/>
                </a:lnTo>
                <a:lnTo>
                  <a:pt x="2308241" y="549424"/>
                </a:lnTo>
                <a:cubicBezTo>
                  <a:pt x="2318434" y="532919"/>
                  <a:pt x="2327802" y="520930"/>
                  <a:pt x="2330031" y="518718"/>
                </a:cubicBezTo>
                <a:cubicBezTo>
                  <a:pt x="2332261" y="516507"/>
                  <a:pt x="2328649" y="527142"/>
                  <a:pt x="2323562" y="540760"/>
                </a:cubicBezTo>
                <a:lnTo>
                  <a:pt x="2317162" y="557506"/>
                </a:lnTo>
                <a:lnTo>
                  <a:pt x="2331464" y="557286"/>
                </a:lnTo>
                <a:cubicBezTo>
                  <a:pt x="2337654" y="560165"/>
                  <a:pt x="2341452" y="565233"/>
                  <a:pt x="2339075" y="570069"/>
                </a:cubicBezTo>
                <a:cubicBezTo>
                  <a:pt x="2336698" y="574909"/>
                  <a:pt x="2328248" y="582636"/>
                  <a:pt x="2317352" y="590992"/>
                </a:cubicBezTo>
                <a:lnTo>
                  <a:pt x="2296139" y="605390"/>
                </a:lnTo>
                <a:lnTo>
                  <a:pt x="2292976" y="614749"/>
                </a:lnTo>
                <a:lnTo>
                  <a:pt x="2302130" y="635497"/>
                </a:lnTo>
                <a:cubicBezTo>
                  <a:pt x="2309970" y="655926"/>
                  <a:pt x="2301910" y="669085"/>
                  <a:pt x="2290080" y="652843"/>
                </a:cubicBezTo>
                <a:lnTo>
                  <a:pt x="2284940" y="641625"/>
                </a:lnTo>
                <a:lnTo>
                  <a:pt x="2280471" y="667488"/>
                </a:lnTo>
                <a:cubicBezTo>
                  <a:pt x="2277052" y="687808"/>
                  <a:pt x="2272993" y="712313"/>
                  <a:pt x="2269716" y="731296"/>
                </a:cubicBezTo>
                <a:lnTo>
                  <a:pt x="2265705" y="753661"/>
                </a:lnTo>
                <a:lnTo>
                  <a:pt x="2271550" y="776770"/>
                </a:lnTo>
                <a:cubicBezTo>
                  <a:pt x="2275025" y="790743"/>
                  <a:pt x="2276934" y="799074"/>
                  <a:pt x="2276133" y="797594"/>
                </a:cubicBezTo>
                <a:cubicBezTo>
                  <a:pt x="2274530" y="794635"/>
                  <a:pt x="2260818" y="754696"/>
                  <a:pt x="2246071" y="707752"/>
                </a:cubicBezTo>
                <a:lnTo>
                  <a:pt x="2245472" y="705743"/>
                </a:lnTo>
                <a:lnTo>
                  <a:pt x="2233762" y="701882"/>
                </a:lnTo>
                <a:lnTo>
                  <a:pt x="2210192" y="690873"/>
                </a:lnTo>
                <a:lnTo>
                  <a:pt x="2207436" y="692743"/>
                </a:lnTo>
                <a:lnTo>
                  <a:pt x="2204274" y="702102"/>
                </a:lnTo>
                <a:lnTo>
                  <a:pt x="2212410" y="720541"/>
                </a:lnTo>
                <a:lnTo>
                  <a:pt x="2215721" y="726180"/>
                </a:lnTo>
                <a:cubicBezTo>
                  <a:pt x="2218561" y="731298"/>
                  <a:pt x="2220390" y="734897"/>
                  <a:pt x="2221020" y="736411"/>
                </a:cubicBezTo>
                <a:cubicBezTo>
                  <a:pt x="2221860" y="738428"/>
                  <a:pt x="2219538" y="736563"/>
                  <a:pt x="2215279" y="732288"/>
                </a:cubicBezTo>
                <a:lnTo>
                  <a:pt x="2213909" y="730823"/>
                </a:lnTo>
                <a:lnTo>
                  <a:pt x="2214779" y="745275"/>
                </a:lnTo>
                <a:cubicBezTo>
                  <a:pt x="2212265" y="749088"/>
                  <a:pt x="2207293" y="748317"/>
                  <a:pt x="2201379" y="740196"/>
                </a:cubicBezTo>
                <a:lnTo>
                  <a:pt x="2196237" y="728977"/>
                </a:lnTo>
                <a:lnTo>
                  <a:pt x="2191769" y="754841"/>
                </a:lnTo>
                <a:lnTo>
                  <a:pt x="2187486" y="780249"/>
                </a:lnTo>
                <a:lnTo>
                  <a:pt x="2188147" y="782998"/>
                </a:lnTo>
                <a:cubicBezTo>
                  <a:pt x="2188959" y="786643"/>
                  <a:pt x="2189237" y="788356"/>
                  <a:pt x="2188836" y="787617"/>
                </a:cubicBezTo>
                <a:lnTo>
                  <a:pt x="2187041" y="782892"/>
                </a:lnTo>
                <a:lnTo>
                  <a:pt x="2181014" y="818649"/>
                </a:lnTo>
                <a:lnTo>
                  <a:pt x="2177003" y="841015"/>
                </a:lnTo>
                <a:lnTo>
                  <a:pt x="2182849" y="864124"/>
                </a:lnTo>
                <a:cubicBezTo>
                  <a:pt x="2186322" y="878096"/>
                  <a:pt x="2188231" y="886428"/>
                  <a:pt x="2187430" y="884949"/>
                </a:cubicBezTo>
                <a:cubicBezTo>
                  <a:pt x="2185828" y="881989"/>
                  <a:pt x="2172115" y="842048"/>
                  <a:pt x="2157369" y="795105"/>
                </a:cubicBezTo>
                <a:lnTo>
                  <a:pt x="2156769" y="793095"/>
                </a:lnTo>
                <a:lnTo>
                  <a:pt x="2145060" y="789236"/>
                </a:lnTo>
                <a:cubicBezTo>
                  <a:pt x="2133708" y="785129"/>
                  <a:pt x="2122225" y="780151"/>
                  <a:pt x="2114765" y="775085"/>
                </a:cubicBezTo>
                <a:lnTo>
                  <a:pt x="2094170" y="760395"/>
                </a:lnTo>
                <a:lnTo>
                  <a:pt x="2094181" y="760530"/>
                </a:lnTo>
                <a:lnTo>
                  <a:pt x="2090556" y="764022"/>
                </a:lnTo>
                <a:lnTo>
                  <a:pt x="2089289" y="766660"/>
                </a:lnTo>
                <a:cubicBezTo>
                  <a:pt x="2086892" y="773506"/>
                  <a:pt x="2085686" y="779865"/>
                  <a:pt x="2081185" y="784737"/>
                </a:cubicBezTo>
                <a:cubicBezTo>
                  <a:pt x="2076685" y="789609"/>
                  <a:pt x="2065372" y="794657"/>
                  <a:pt x="2055274" y="797769"/>
                </a:cubicBezTo>
                <a:lnTo>
                  <a:pt x="2050214" y="798898"/>
                </a:lnTo>
                <a:lnTo>
                  <a:pt x="2048082" y="805208"/>
                </a:lnTo>
                <a:lnTo>
                  <a:pt x="2057235" y="825956"/>
                </a:lnTo>
                <a:lnTo>
                  <a:pt x="2057386" y="828459"/>
                </a:lnTo>
                <a:lnTo>
                  <a:pt x="2063566" y="824881"/>
                </a:lnTo>
                <a:cubicBezTo>
                  <a:pt x="2087895" y="812055"/>
                  <a:pt x="2107667" y="803745"/>
                  <a:pt x="2111848" y="802468"/>
                </a:cubicBezTo>
                <a:cubicBezTo>
                  <a:pt x="2118122" y="800556"/>
                  <a:pt x="2086819" y="823515"/>
                  <a:pt x="2060798" y="842492"/>
                </a:cubicBezTo>
                <a:lnTo>
                  <a:pt x="2058340" y="844290"/>
                </a:lnTo>
                <a:lnTo>
                  <a:pt x="2058587" y="848383"/>
                </a:lnTo>
                <a:cubicBezTo>
                  <a:pt x="2057330" y="850289"/>
                  <a:pt x="2055459" y="851050"/>
                  <a:pt x="2053162" y="850318"/>
                </a:cubicBezTo>
                <a:lnTo>
                  <a:pt x="2051770" y="849094"/>
                </a:lnTo>
                <a:lnTo>
                  <a:pt x="2038124" y="859073"/>
                </a:lnTo>
                <a:lnTo>
                  <a:pt x="2035058" y="861029"/>
                </a:lnTo>
                <a:lnTo>
                  <a:pt x="2024822" y="921756"/>
                </a:lnTo>
                <a:lnTo>
                  <a:pt x="2024094" y="925818"/>
                </a:lnTo>
                <a:lnTo>
                  <a:pt x="2032151" y="916180"/>
                </a:lnTo>
                <a:lnTo>
                  <a:pt x="2033121" y="915330"/>
                </a:lnTo>
                <a:lnTo>
                  <a:pt x="2042980" y="897405"/>
                </a:lnTo>
                <a:cubicBezTo>
                  <a:pt x="2053175" y="880900"/>
                  <a:pt x="2062543" y="868909"/>
                  <a:pt x="2064772" y="866700"/>
                </a:cubicBezTo>
                <a:cubicBezTo>
                  <a:pt x="2067002" y="864487"/>
                  <a:pt x="2063389" y="875123"/>
                  <a:pt x="2058302" y="888740"/>
                </a:cubicBezTo>
                <a:lnTo>
                  <a:pt x="2051903" y="905487"/>
                </a:lnTo>
                <a:lnTo>
                  <a:pt x="2066205" y="905266"/>
                </a:lnTo>
                <a:cubicBezTo>
                  <a:pt x="2072396" y="908146"/>
                  <a:pt x="2076193" y="913212"/>
                  <a:pt x="2073816" y="918050"/>
                </a:cubicBezTo>
                <a:cubicBezTo>
                  <a:pt x="2071438" y="922890"/>
                  <a:pt x="2062989" y="930617"/>
                  <a:pt x="2052093" y="938972"/>
                </a:cubicBezTo>
                <a:lnTo>
                  <a:pt x="2030879" y="953370"/>
                </a:lnTo>
                <a:lnTo>
                  <a:pt x="2027717" y="962729"/>
                </a:lnTo>
                <a:lnTo>
                  <a:pt x="2036871" y="983476"/>
                </a:lnTo>
                <a:cubicBezTo>
                  <a:pt x="2044712" y="1003907"/>
                  <a:pt x="2036651" y="1017066"/>
                  <a:pt x="2024822" y="1000824"/>
                </a:cubicBezTo>
                <a:lnTo>
                  <a:pt x="2019682" y="989606"/>
                </a:lnTo>
                <a:lnTo>
                  <a:pt x="2015213" y="1015469"/>
                </a:lnTo>
                <a:cubicBezTo>
                  <a:pt x="2013503" y="1025629"/>
                  <a:pt x="2011633" y="1036835"/>
                  <a:pt x="2009781" y="1047874"/>
                </a:cubicBezTo>
                <a:lnTo>
                  <a:pt x="2009335" y="1050508"/>
                </a:lnTo>
                <a:lnTo>
                  <a:pt x="2016464" y="1041793"/>
                </a:lnTo>
                <a:cubicBezTo>
                  <a:pt x="2035312" y="1021256"/>
                  <a:pt x="2061061" y="999617"/>
                  <a:pt x="2062544" y="1013399"/>
                </a:cubicBezTo>
                <a:cubicBezTo>
                  <a:pt x="2064523" y="1031776"/>
                  <a:pt x="2014237" y="1128005"/>
                  <a:pt x="2012940" y="1170871"/>
                </a:cubicBezTo>
                <a:cubicBezTo>
                  <a:pt x="2011643" y="1213737"/>
                  <a:pt x="2058228" y="1217316"/>
                  <a:pt x="2054761" y="1270594"/>
                </a:cubicBezTo>
                <a:cubicBezTo>
                  <a:pt x="2051293" y="1323871"/>
                  <a:pt x="1964365" y="1430751"/>
                  <a:pt x="1992135" y="1490540"/>
                </a:cubicBezTo>
                <a:cubicBezTo>
                  <a:pt x="2010359" y="1529776"/>
                  <a:pt x="2089860" y="1561076"/>
                  <a:pt x="2151243" y="1588597"/>
                </a:cubicBezTo>
                <a:lnTo>
                  <a:pt x="2169231" y="1597664"/>
                </a:lnTo>
                <a:lnTo>
                  <a:pt x="2169738" y="1592946"/>
                </a:lnTo>
                <a:cubicBezTo>
                  <a:pt x="2170069" y="1591311"/>
                  <a:pt x="2170605" y="1592634"/>
                  <a:pt x="2171283" y="1596067"/>
                </a:cubicBezTo>
                <a:lnTo>
                  <a:pt x="2171713" y="1598915"/>
                </a:lnTo>
                <a:lnTo>
                  <a:pt x="2197819" y="1612074"/>
                </a:lnTo>
                <a:lnTo>
                  <a:pt x="2213504" y="1605573"/>
                </a:lnTo>
                <a:cubicBezTo>
                  <a:pt x="2215595" y="1604936"/>
                  <a:pt x="2213511" y="1607062"/>
                  <a:pt x="2208840" y="1610882"/>
                </a:cubicBezTo>
                <a:lnTo>
                  <a:pt x="2203530" y="1614952"/>
                </a:lnTo>
                <a:lnTo>
                  <a:pt x="2203646" y="1615011"/>
                </a:lnTo>
                <a:lnTo>
                  <a:pt x="2212775" y="1622381"/>
                </a:lnTo>
                <a:lnTo>
                  <a:pt x="2248825" y="1616977"/>
                </a:lnTo>
                <a:cubicBezTo>
                  <a:pt x="2267444" y="1615587"/>
                  <a:pt x="2286368" y="1615530"/>
                  <a:pt x="2303670" y="1617033"/>
                </a:cubicBezTo>
                <a:lnTo>
                  <a:pt x="2334635" y="1623491"/>
                </a:lnTo>
                <a:lnTo>
                  <a:pt x="2339436" y="1621501"/>
                </a:lnTo>
                <a:lnTo>
                  <a:pt x="2337214" y="1624029"/>
                </a:lnTo>
                <a:lnTo>
                  <a:pt x="2348782" y="1626442"/>
                </a:lnTo>
                <a:cubicBezTo>
                  <a:pt x="2397303" y="1645824"/>
                  <a:pt x="2420112" y="1729486"/>
                  <a:pt x="2447326" y="1755812"/>
                </a:cubicBezTo>
                <a:cubicBezTo>
                  <a:pt x="2474541" y="1782138"/>
                  <a:pt x="2465062" y="1781883"/>
                  <a:pt x="2512067" y="1784399"/>
                </a:cubicBezTo>
                <a:cubicBezTo>
                  <a:pt x="2559072" y="1786915"/>
                  <a:pt x="2651176" y="1776323"/>
                  <a:pt x="2729360" y="1770907"/>
                </a:cubicBezTo>
                <a:cubicBezTo>
                  <a:pt x="2807544" y="1765492"/>
                  <a:pt x="2916103" y="1728674"/>
                  <a:pt x="2981167" y="1751901"/>
                </a:cubicBezTo>
                <a:cubicBezTo>
                  <a:pt x="3046230" y="1775127"/>
                  <a:pt x="3053279" y="1852459"/>
                  <a:pt x="3119741" y="1910267"/>
                </a:cubicBezTo>
                <a:cubicBezTo>
                  <a:pt x="3186202" y="1968075"/>
                  <a:pt x="3300215" y="2061348"/>
                  <a:pt x="3379932" y="2098750"/>
                </a:cubicBezTo>
                <a:cubicBezTo>
                  <a:pt x="3459650" y="2136152"/>
                  <a:pt x="3511724" y="2096565"/>
                  <a:pt x="3598045" y="2134681"/>
                </a:cubicBezTo>
                <a:cubicBezTo>
                  <a:pt x="3684367" y="2172797"/>
                  <a:pt x="3810549" y="2279463"/>
                  <a:pt x="3897857" y="2327450"/>
                </a:cubicBezTo>
                <a:cubicBezTo>
                  <a:pt x="3985165" y="2375436"/>
                  <a:pt x="4070636" y="2411920"/>
                  <a:pt x="4121896" y="2422604"/>
                </a:cubicBezTo>
                <a:cubicBezTo>
                  <a:pt x="4160342" y="2430618"/>
                  <a:pt x="4175121" y="2408900"/>
                  <a:pt x="4189843" y="2397726"/>
                </a:cubicBezTo>
                <a:lnTo>
                  <a:pt x="4191421" y="2397101"/>
                </a:lnTo>
                <a:lnTo>
                  <a:pt x="4198415" y="2402218"/>
                </a:lnTo>
                <a:cubicBezTo>
                  <a:pt x="4208053" y="2407323"/>
                  <a:pt x="4226816" y="2414685"/>
                  <a:pt x="4260360" y="2425251"/>
                </a:cubicBezTo>
                <a:cubicBezTo>
                  <a:pt x="4394537" y="2467518"/>
                  <a:pt x="4763202" y="2589112"/>
                  <a:pt x="5010485" y="2645156"/>
                </a:cubicBezTo>
                <a:cubicBezTo>
                  <a:pt x="5257769" y="2701201"/>
                  <a:pt x="5558712" y="2738641"/>
                  <a:pt x="5744063" y="2761520"/>
                </a:cubicBezTo>
                <a:cubicBezTo>
                  <a:pt x="5929414" y="2784398"/>
                  <a:pt x="6036613" y="2764907"/>
                  <a:pt x="6122592" y="2782431"/>
                </a:cubicBezTo>
                <a:cubicBezTo>
                  <a:pt x="6208571" y="2799955"/>
                  <a:pt x="6231804" y="2834586"/>
                  <a:pt x="6259938" y="2866665"/>
                </a:cubicBezTo>
                <a:cubicBezTo>
                  <a:pt x="6288071" y="2898744"/>
                  <a:pt x="6301806" y="2907167"/>
                  <a:pt x="6291394" y="2974901"/>
                </a:cubicBezTo>
                <a:cubicBezTo>
                  <a:pt x="6280983" y="3042635"/>
                  <a:pt x="6228404" y="3200878"/>
                  <a:pt x="6197469" y="3273073"/>
                </a:cubicBezTo>
                <a:cubicBezTo>
                  <a:pt x="6166534" y="3345269"/>
                  <a:pt x="6175796" y="3406909"/>
                  <a:pt x="6105781" y="3408070"/>
                </a:cubicBezTo>
                <a:cubicBezTo>
                  <a:pt x="6035767" y="3409231"/>
                  <a:pt x="5903322" y="3322444"/>
                  <a:pt x="5777382" y="3280041"/>
                </a:cubicBezTo>
                <a:cubicBezTo>
                  <a:pt x="5651441" y="3237638"/>
                  <a:pt x="5460506" y="3176128"/>
                  <a:pt x="5350138" y="3153653"/>
                </a:cubicBezTo>
                <a:cubicBezTo>
                  <a:pt x="5239772" y="3131178"/>
                  <a:pt x="5219011" y="3171070"/>
                  <a:pt x="5115179" y="3145191"/>
                </a:cubicBezTo>
                <a:cubicBezTo>
                  <a:pt x="5011347" y="3119312"/>
                  <a:pt x="4893557" y="3046700"/>
                  <a:pt x="4727146" y="2998377"/>
                </a:cubicBezTo>
                <a:cubicBezTo>
                  <a:pt x="4560735" y="2950054"/>
                  <a:pt x="4301095" y="2894214"/>
                  <a:pt x="4116713" y="2855253"/>
                </a:cubicBezTo>
                <a:cubicBezTo>
                  <a:pt x="3932332" y="2816291"/>
                  <a:pt x="3736700" y="2769688"/>
                  <a:pt x="3620854" y="2764607"/>
                </a:cubicBezTo>
                <a:cubicBezTo>
                  <a:pt x="3505009" y="2759525"/>
                  <a:pt x="3456915" y="2790808"/>
                  <a:pt x="3421637" y="2824762"/>
                </a:cubicBezTo>
                <a:cubicBezTo>
                  <a:pt x="3386359" y="2858717"/>
                  <a:pt x="3408232" y="2910673"/>
                  <a:pt x="3409188" y="2968333"/>
                </a:cubicBezTo>
                <a:cubicBezTo>
                  <a:pt x="3410145" y="3025992"/>
                  <a:pt x="3465511" y="3110349"/>
                  <a:pt x="3427375" y="3170716"/>
                </a:cubicBezTo>
                <a:cubicBezTo>
                  <a:pt x="3389240" y="3231084"/>
                  <a:pt x="3245148" y="3311335"/>
                  <a:pt x="3180377" y="3330536"/>
                </a:cubicBezTo>
                <a:cubicBezTo>
                  <a:pt x="3164185" y="3335336"/>
                  <a:pt x="3150011" y="3336163"/>
                  <a:pt x="3137166" y="3334400"/>
                </a:cubicBezTo>
                <a:lnTo>
                  <a:pt x="3133321" y="3333125"/>
                </a:lnTo>
                <a:lnTo>
                  <a:pt x="3077354" y="3350320"/>
                </a:lnTo>
                <a:cubicBezTo>
                  <a:pt x="3026054" y="3365229"/>
                  <a:pt x="2924394" y="3370932"/>
                  <a:pt x="2863222" y="3396046"/>
                </a:cubicBezTo>
                <a:cubicBezTo>
                  <a:pt x="2802050" y="3421161"/>
                  <a:pt x="2754430" y="3456092"/>
                  <a:pt x="2710322" y="3501007"/>
                </a:cubicBezTo>
                <a:cubicBezTo>
                  <a:pt x="2666215" y="3545922"/>
                  <a:pt x="2619967" y="3643423"/>
                  <a:pt x="2598577" y="3665535"/>
                </a:cubicBezTo>
                <a:cubicBezTo>
                  <a:pt x="2577187" y="3687647"/>
                  <a:pt x="2572070" y="3661623"/>
                  <a:pt x="2581982" y="3633677"/>
                </a:cubicBezTo>
                <a:cubicBezTo>
                  <a:pt x="2581982" y="3633677"/>
                  <a:pt x="2635240" y="3535055"/>
                  <a:pt x="2658053" y="3497858"/>
                </a:cubicBezTo>
                <a:cubicBezTo>
                  <a:pt x="2680867" y="3460660"/>
                  <a:pt x="2766361" y="3428782"/>
                  <a:pt x="2718862" y="3410491"/>
                </a:cubicBezTo>
                <a:cubicBezTo>
                  <a:pt x="2695113" y="3401345"/>
                  <a:pt x="2630202" y="3397820"/>
                  <a:pt x="2560459" y="3395545"/>
                </a:cubicBezTo>
                <a:lnTo>
                  <a:pt x="2541629" y="3394997"/>
                </a:lnTo>
                <a:lnTo>
                  <a:pt x="2515853" y="3432899"/>
                </a:lnTo>
                <a:cubicBezTo>
                  <a:pt x="2494460" y="3462542"/>
                  <a:pt x="2472102" y="3491519"/>
                  <a:pt x="2449371" y="3518159"/>
                </a:cubicBezTo>
                <a:cubicBezTo>
                  <a:pt x="2358446" y="3624718"/>
                  <a:pt x="2188301" y="3748657"/>
                  <a:pt x="2120895" y="3832580"/>
                </a:cubicBezTo>
                <a:cubicBezTo>
                  <a:pt x="2053490" y="3916502"/>
                  <a:pt x="2087443" y="3951780"/>
                  <a:pt x="2044935" y="4021695"/>
                </a:cubicBezTo>
                <a:cubicBezTo>
                  <a:pt x="2002429" y="4091610"/>
                  <a:pt x="1925610" y="4179397"/>
                  <a:pt x="1865845" y="4252070"/>
                </a:cubicBezTo>
                <a:lnTo>
                  <a:pt x="1786899" y="4346074"/>
                </a:lnTo>
                <a:lnTo>
                  <a:pt x="1827779" y="4365806"/>
                </a:lnTo>
                <a:cubicBezTo>
                  <a:pt x="1874355" y="4391466"/>
                  <a:pt x="1881978" y="4432688"/>
                  <a:pt x="1835400" y="4422831"/>
                </a:cubicBezTo>
                <a:lnTo>
                  <a:pt x="1808400" y="4410315"/>
                </a:lnTo>
                <a:lnTo>
                  <a:pt x="1842794" y="4469913"/>
                </a:lnTo>
                <a:cubicBezTo>
                  <a:pt x="1869974" y="4516565"/>
                  <a:pt x="1902858" y="4572702"/>
                  <a:pt x="1928109" y="4616441"/>
                </a:cubicBezTo>
                <a:lnTo>
                  <a:pt x="1957601" y="4668253"/>
                </a:lnTo>
                <a:lnTo>
                  <a:pt x="2005122" y="4702970"/>
                </a:lnTo>
                <a:cubicBezTo>
                  <a:pt x="2033752" y="4724076"/>
                  <a:pt x="2050548" y="4736966"/>
                  <a:pt x="2046778" y="4735545"/>
                </a:cubicBezTo>
                <a:cubicBezTo>
                  <a:pt x="2039235" y="4732707"/>
                  <a:pt x="1950940" y="4679507"/>
                  <a:pt x="1849502" y="4614392"/>
                </a:cubicBezTo>
                <a:lnTo>
                  <a:pt x="1845214" y="4611545"/>
                </a:lnTo>
                <a:lnTo>
                  <a:pt x="1818957" y="4625965"/>
                </a:lnTo>
                <a:lnTo>
                  <a:pt x="1760844" y="4648582"/>
                </a:lnTo>
                <a:lnTo>
                  <a:pt x="1759178" y="4657474"/>
                </a:lnTo>
                <a:lnTo>
                  <a:pt x="1768987" y="4681952"/>
                </a:lnTo>
                <a:lnTo>
                  <a:pt x="1812830" y="4703115"/>
                </a:lnTo>
                <a:lnTo>
                  <a:pt x="1827642" y="4708033"/>
                </a:lnTo>
                <a:cubicBezTo>
                  <a:pt x="1840805" y="4712811"/>
                  <a:pt x="1849773" y="4716486"/>
                  <a:pt x="1853308" y="4718295"/>
                </a:cubicBezTo>
                <a:cubicBezTo>
                  <a:pt x="1858020" y="4720707"/>
                  <a:pt x="1851029" y="4721387"/>
                  <a:pt x="1836814" y="4720953"/>
                </a:cubicBezTo>
                <a:lnTo>
                  <a:pt x="1832093" y="4720636"/>
                </a:lnTo>
                <a:lnTo>
                  <a:pt x="1857062" y="4747594"/>
                </a:lnTo>
                <a:cubicBezTo>
                  <a:pt x="1858965" y="4759875"/>
                  <a:pt x="1849227" y="4767716"/>
                  <a:pt x="1825938" y="4762787"/>
                </a:cubicBezTo>
                <a:lnTo>
                  <a:pt x="1798937" y="4750271"/>
                </a:lnTo>
                <a:lnTo>
                  <a:pt x="1833333" y="4809870"/>
                </a:lnTo>
                <a:lnTo>
                  <a:pt x="1867305" y="4868215"/>
                </a:lnTo>
                <a:lnTo>
                  <a:pt x="1872899" y="4872411"/>
                </a:lnTo>
                <a:cubicBezTo>
                  <a:pt x="1880206" y="4878094"/>
                  <a:pt x="1883462" y="4880963"/>
                  <a:pt x="1881577" y="4880252"/>
                </a:cubicBezTo>
                <a:lnTo>
                  <a:pt x="1870839" y="4874286"/>
                </a:lnTo>
                <a:lnTo>
                  <a:pt x="1918648" y="4956397"/>
                </a:lnTo>
                <a:lnTo>
                  <a:pt x="1948140" y="5008209"/>
                </a:lnTo>
                <a:lnTo>
                  <a:pt x="1995661" y="5042927"/>
                </a:lnTo>
                <a:cubicBezTo>
                  <a:pt x="2024291" y="5064032"/>
                  <a:pt x="2041087" y="5076922"/>
                  <a:pt x="2037317" y="5075505"/>
                </a:cubicBezTo>
                <a:cubicBezTo>
                  <a:pt x="2029774" y="5072666"/>
                  <a:pt x="1941476" y="5019463"/>
                  <a:pt x="1840041" y="4954348"/>
                </a:cubicBezTo>
                <a:lnTo>
                  <a:pt x="1835751" y="4951501"/>
                </a:lnTo>
                <a:lnTo>
                  <a:pt x="1809496" y="4965922"/>
                </a:lnTo>
                <a:cubicBezTo>
                  <a:pt x="1783451" y="4979180"/>
                  <a:pt x="1755763" y="4990962"/>
                  <a:pt x="1734803" y="4994991"/>
                </a:cubicBezTo>
                <a:lnTo>
                  <a:pt x="1671789" y="5005379"/>
                </a:lnTo>
                <a:lnTo>
                  <a:pt x="1677633" y="5026313"/>
                </a:lnTo>
                <a:cubicBezTo>
                  <a:pt x="1684667" y="5044372"/>
                  <a:pt x="1692940" y="5059232"/>
                  <a:pt x="1693176" y="5077349"/>
                </a:cubicBezTo>
                <a:cubicBezTo>
                  <a:pt x="1693645" y="5113582"/>
                  <a:pt x="1648751" y="5202554"/>
                  <a:pt x="1640648" y="5189828"/>
                </a:cubicBezTo>
                <a:cubicBezTo>
                  <a:pt x="1634571" y="5180282"/>
                  <a:pt x="1648964" y="5086625"/>
                  <a:pt x="1649675" y="5034547"/>
                </a:cubicBezTo>
                <a:lnTo>
                  <a:pt x="1645883" y="5009649"/>
                </a:lnTo>
                <a:lnTo>
                  <a:pt x="1643025" y="5010119"/>
                </a:lnTo>
                <a:lnTo>
                  <a:pt x="1628456" y="5008548"/>
                </a:lnTo>
                <a:lnTo>
                  <a:pt x="1624481" y="5010417"/>
                </a:lnTo>
                <a:cubicBezTo>
                  <a:pt x="1615670" y="5018988"/>
                  <a:pt x="1605250" y="5031807"/>
                  <a:pt x="1594753" y="5045337"/>
                </a:cubicBezTo>
                <a:lnTo>
                  <a:pt x="1573915" y="5072354"/>
                </a:lnTo>
                <a:lnTo>
                  <a:pt x="1572968" y="5117579"/>
                </a:lnTo>
                <a:cubicBezTo>
                  <a:pt x="1572044" y="5154376"/>
                  <a:pt x="1571104" y="5176230"/>
                  <a:pt x="1570148" y="5172094"/>
                </a:cubicBezTo>
                <a:cubicBezTo>
                  <a:pt x="1569193" y="5167957"/>
                  <a:pt x="1567075" y="5139073"/>
                  <a:pt x="1564645" y="5095558"/>
                </a:cubicBezTo>
                <a:lnTo>
                  <a:pt x="1564115" y="5084952"/>
                </a:lnTo>
                <a:lnTo>
                  <a:pt x="1543023" y="5106692"/>
                </a:lnTo>
                <a:cubicBezTo>
                  <a:pt x="1533607" y="5111099"/>
                  <a:pt x="1526936" y="5104973"/>
                  <a:pt x="1524523" y="5094206"/>
                </a:cubicBezTo>
                <a:cubicBezTo>
                  <a:pt x="1522111" y="5083441"/>
                  <a:pt x="1523955" y="5068035"/>
                  <a:pt x="1531569" y="5053880"/>
                </a:cubicBezTo>
                <a:cubicBezTo>
                  <a:pt x="1535374" y="5046801"/>
                  <a:pt x="1541909" y="5038987"/>
                  <a:pt x="1550019" y="5030485"/>
                </a:cubicBezTo>
                <a:lnTo>
                  <a:pt x="1560849" y="5019802"/>
                </a:lnTo>
                <a:lnTo>
                  <a:pt x="1559454" y="4985058"/>
                </a:lnTo>
                <a:lnTo>
                  <a:pt x="1551883" y="4980902"/>
                </a:lnTo>
                <a:lnTo>
                  <a:pt x="1520664" y="4939163"/>
                </a:lnTo>
                <a:lnTo>
                  <a:pt x="1505213" y="4974134"/>
                </a:lnTo>
                <a:cubicBezTo>
                  <a:pt x="1496159" y="4989819"/>
                  <a:pt x="1487945" y="4999349"/>
                  <a:pt x="1484908" y="4994576"/>
                </a:cubicBezTo>
                <a:cubicBezTo>
                  <a:pt x="1481870" y="4989803"/>
                  <a:pt x="1483949" y="4964003"/>
                  <a:pt x="1486876" y="4932887"/>
                </a:cubicBezTo>
                <a:lnTo>
                  <a:pt x="1490184" y="4889042"/>
                </a:lnTo>
                <a:lnTo>
                  <a:pt x="1489477" y="4887706"/>
                </a:lnTo>
                <a:lnTo>
                  <a:pt x="1476573" y="4885968"/>
                </a:lnTo>
                <a:lnTo>
                  <a:pt x="1456528" y="4899687"/>
                </a:lnTo>
                <a:lnTo>
                  <a:pt x="1440924" y="4958941"/>
                </a:lnTo>
                <a:cubicBezTo>
                  <a:pt x="1423465" y="5015201"/>
                  <a:pt x="1388832" y="5028037"/>
                  <a:pt x="1392727" y="4973326"/>
                </a:cubicBezTo>
                <a:lnTo>
                  <a:pt x="1400823" y="4940942"/>
                </a:lnTo>
                <a:lnTo>
                  <a:pt x="1353041" y="4986473"/>
                </a:lnTo>
                <a:cubicBezTo>
                  <a:pt x="1315661" y="5022408"/>
                  <a:pt x="1270702" y="5065855"/>
                  <a:pt x="1235637" y="5099280"/>
                </a:cubicBezTo>
                <a:lnTo>
                  <a:pt x="1194056" y="5138388"/>
                </a:lnTo>
                <a:lnTo>
                  <a:pt x="1168916" y="5196626"/>
                </a:lnTo>
                <a:cubicBezTo>
                  <a:pt x="1153609" y="5231728"/>
                  <a:pt x="1144191" y="5252375"/>
                  <a:pt x="1145039" y="5247883"/>
                </a:cubicBezTo>
                <a:cubicBezTo>
                  <a:pt x="1146736" y="5238903"/>
                  <a:pt x="1183745" y="5131803"/>
                  <a:pt x="1229692" y="5008376"/>
                </a:cubicBezTo>
                <a:lnTo>
                  <a:pt x="1231713" y="5003147"/>
                </a:lnTo>
                <a:lnTo>
                  <a:pt x="1216762" y="4974263"/>
                </a:lnTo>
                <a:cubicBezTo>
                  <a:pt x="1202829" y="4945513"/>
                  <a:pt x="1190003" y="4914718"/>
                  <a:pt x="1184489" y="4890927"/>
                </a:cubicBezTo>
                <a:lnTo>
                  <a:pt x="1182319" y="4880618"/>
                </a:lnTo>
                <a:lnTo>
                  <a:pt x="1165547" y="4896771"/>
                </a:lnTo>
                <a:lnTo>
                  <a:pt x="1144332" y="4911170"/>
                </a:lnTo>
                <a:lnTo>
                  <a:pt x="1141171" y="4920528"/>
                </a:lnTo>
                <a:lnTo>
                  <a:pt x="1150324" y="4941275"/>
                </a:lnTo>
                <a:cubicBezTo>
                  <a:pt x="1158165" y="4961707"/>
                  <a:pt x="1150104" y="4974865"/>
                  <a:pt x="1138276" y="4958622"/>
                </a:cubicBezTo>
                <a:lnTo>
                  <a:pt x="1133135" y="4947404"/>
                </a:lnTo>
                <a:lnTo>
                  <a:pt x="1128665" y="4973269"/>
                </a:lnTo>
                <a:cubicBezTo>
                  <a:pt x="1125248" y="4993589"/>
                  <a:pt x="1121188" y="5018093"/>
                  <a:pt x="1117910" y="5037076"/>
                </a:cubicBezTo>
                <a:lnTo>
                  <a:pt x="1113900" y="5059441"/>
                </a:lnTo>
                <a:lnTo>
                  <a:pt x="1119746" y="5082550"/>
                </a:lnTo>
                <a:cubicBezTo>
                  <a:pt x="1123219" y="5096523"/>
                  <a:pt x="1125128" y="5104854"/>
                  <a:pt x="1124328" y="5103375"/>
                </a:cubicBezTo>
                <a:cubicBezTo>
                  <a:pt x="1122726" y="5100415"/>
                  <a:pt x="1109012" y="5060475"/>
                  <a:pt x="1094266" y="5013531"/>
                </a:cubicBezTo>
                <a:lnTo>
                  <a:pt x="1093667" y="5011522"/>
                </a:lnTo>
                <a:lnTo>
                  <a:pt x="1081957" y="5007661"/>
                </a:lnTo>
                <a:lnTo>
                  <a:pt x="1058386" y="4996653"/>
                </a:lnTo>
                <a:lnTo>
                  <a:pt x="1055631" y="4998522"/>
                </a:lnTo>
                <a:lnTo>
                  <a:pt x="1052468" y="5007881"/>
                </a:lnTo>
                <a:lnTo>
                  <a:pt x="1060604" y="5026322"/>
                </a:lnTo>
                <a:lnTo>
                  <a:pt x="1063915" y="5031960"/>
                </a:lnTo>
                <a:cubicBezTo>
                  <a:pt x="1066755" y="5037077"/>
                  <a:pt x="1068584" y="5040677"/>
                  <a:pt x="1069214" y="5042190"/>
                </a:cubicBezTo>
                <a:cubicBezTo>
                  <a:pt x="1070053" y="5044208"/>
                  <a:pt x="1067733" y="5042342"/>
                  <a:pt x="1063473" y="5038068"/>
                </a:cubicBezTo>
                <a:lnTo>
                  <a:pt x="1062102" y="5036603"/>
                </a:lnTo>
                <a:lnTo>
                  <a:pt x="1062973" y="5051055"/>
                </a:lnTo>
                <a:cubicBezTo>
                  <a:pt x="1060459" y="5054868"/>
                  <a:pt x="1055487" y="5054097"/>
                  <a:pt x="1049573" y="5045976"/>
                </a:cubicBezTo>
                <a:lnTo>
                  <a:pt x="1044432" y="5034758"/>
                </a:lnTo>
                <a:lnTo>
                  <a:pt x="1039963" y="5060621"/>
                </a:lnTo>
                <a:lnTo>
                  <a:pt x="1035681" y="5086028"/>
                </a:lnTo>
                <a:lnTo>
                  <a:pt x="1036341" y="5088779"/>
                </a:lnTo>
                <a:cubicBezTo>
                  <a:pt x="1037153" y="5092423"/>
                  <a:pt x="1037430" y="5094136"/>
                  <a:pt x="1037031" y="5093395"/>
                </a:cubicBezTo>
                <a:lnTo>
                  <a:pt x="1035236" y="5088672"/>
                </a:lnTo>
                <a:lnTo>
                  <a:pt x="1029208" y="5124430"/>
                </a:lnTo>
                <a:lnTo>
                  <a:pt x="1025198" y="5146795"/>
                </a:lnTo>
                <a:lnTo>
                  <a:pt x="1031043" y="5169903"/>
                </a:lnTo>
                <a:cubicBezTo>
                  <a:pt x="1034517" y="5183875"/>
                  <a:pt x="1036426" y="5192207"/>
                  <a:pt x="1035625" y="5190728"/>
                </a:cubicBezTo>
                <a:cubicBezTo>
                  <a:pt x="1034023" y="5187770"/>
                  <a:pt x="1020310" y="5147827"/>
                  <a:pt x="1005564" y="5100885"/>
                </a:cubicBezTo>
                <a:lnTo>
                  <a:pt x="1004964" y="5098874"/>
                </a:lnTo>
                <a:lnTo>
                  <a:pt x="993254" y="5095015"/>
                </a:lnTo>
                <a:cubicBezTo>
                  <a:pt x="981903" y="5090909"/>
                  <a:pt x="970420" y="5085930"/>
                  <a:pt x="962960" y="5080866"/>
                </a:cubicBezTo>
                <a:lnTo>
                  <a:pt x="940969" y="5065181"/>
                </a:lnTo>
                <a:lnTo>
                  <a:pt x="937482" y="5072440"/>
                </a:lnTo>
                <a:cubicBezTo>
                  <a:pt x="935087" y="5079286"/>
                  <a:pt x="933880" y="5085646"/>
                  <a:pt x="929381" y="5090517"/>
                </a:cubicBezTo>
                <a:cubicBezTo>
                  <a:pt x="920380" y="5100260"/>
                  <a:pt x="884128" y="5110710"/>
                  <a:pt x="884848" y="5104966"/>
                </a:cubicBezTo>
                <a:cubicBezTo>
                  <a:pt x="885390" y="5100656"/>
                  <a:pt x="913450" y="5080039"/>
                  <a:pt x="926812" y="5066442"/>
                </a:cubicBezTo>
                <a:lnTo>
                  <a:pt x="931929" y="5058732"/>
                </a:lnTo>
                <a:lnTo>
                  <a:pt x="930931" y="5058020"/>
                </a:lnTo>
                <a:lnTo>
                  <a:pt x="926851" y="5053340"/>
                </a:lnTo>
                <a:lnTo>
                  <a:pt x="925156" y="5052673"/>
                </a:lnTo>
                <a:cubicBezTo>
                  <a:pt x="920286" y="5052367"/>
                  <a:pt x="913848" y="5052717"/>
                  <a:pt x="907207" y="5053231"/>
                </a:cubicBezTo>
                <a:lnTo>
                  <a:pt x="893983" y="5054296"/>
                </a:lnTo>
                <a:lnTo>
                  <a:pt x="883083" y="5065204"/>
                </a:lnTo>
                <a:lnTo>
                  <a:pt x="883278" y="5066512"/>
                </a:lnTo>
                <a:lnTo>
                  <a:pt x="882864" y="5065423"/>
                </a:lnTo>
                <a:lnTo>
                  <a:pt x="882279" y="5066008"/>
                </a:lnTo>
                <a:cubicBezTo>
                  <a:pt x="872708" y="5075492"/>
                  <a:pt x="866904" y="5081011"/>
                  <a:pt x="867654" y="5079633"/>
                </a:cubicBezTo>
                <a:lnTo>
                  <a:pt x="881654" y="5062238"/>
                </a:lnTo>
                <a:lnTo>
                  <a:pt x="879978" y="5057826"/>
                </a:lnTo>
                <a:lnTo>
                  <a:pt x="878819" y="5054462"/>
                </a:lnTo>
                <a:lnTo>
                  <a:pt x="875822" y="5054358"/>
                </a:lnTo>
                <a:cubicBezTo>
                  <a:pt x="871815" y="5052772"/>
                  <a:pt x="871311" y="5049197"/>
                  <a:pt x="873287" y="5045636"/>
                </a:cubicBezTo>
                <a:lnTo>
                  <a:pt x="875294" y="5044232"/>
                </a:lnTo>
                <a:lnTo>
                  <a:pt x="873176" y="5038085"/>
                </a:lnTo>
                <a:cubicBezTo>
                  <a:pt x="867704" y="5021862"/>
                  <a:pt x="860590" y="5000141"/>
                  <a:pt x="853216" y="4976669"/>
                </a:cubicBezTo>
                <a:lnTo>
                  <a:pt x="852617" y="4974660"/>
                </a:lnTo>
                <a:lnTo>
                  <a:pt x="840907" y="4970800"/>
                </a:lnTo>
                <a:lnTo>
                  <a:pt x="829964" y="4965688"/>
                </a:lnTo>
                <a:lnTo>
                  <a:pt x="814984" y="4964669"/>
                </a:lnTo>
                <a:lnTo>
                  <a:pt x="813597" y="4964573"/>
                </a:lnTo>
                <a:lnTo>
                  <a:pt x="811419" y="4971019"/>
                </a:lnTo>
                <a:lnTo>
                  <a:pt x="819555" y="4989459"/>
                </a:lnTo>
                <a:lnTo>
                  <a:pt x="822865" y="4995096"/>
                </a:lnTo>
                <a:cubicBezTo>
                  <a:pt x="825705" y="5000215"/>
                  <a:pt x="827534" y="5003813"/>
                  <a:pt x="828164" y="5005328"/>
                </a:cubicBezTo>
                <a:cubicBezTo>
                  <a:pt x="829004" y="5007346"/>
                  <a:pt x="826683" y="5005480"/>
                  <a:pt x="822424" y="5001205"/>
                </a:cubicBezTo>
                <a:lnTo>
                  <a:pt x="821054" y="4999740"/>
                </a:lnTo>
                <a:lnTo>
                  <a:pt x="821923" y="5014193"/>
                </a:lnTo>
                <a:cubicBezTo>
                  <a:pt x="819410" y="5018005"/>
                  <a:pt x="814438" y="5017234"/>
                  <a:pt x="808523" y="5009113"/>
                </a:cubicBezTo>
                <a:lnTo>
                  <a:pt x="803382" y="4997894"/>
                </a:lnTo>
                <a:lnTo>
                  <a:pt x="798914" y="5023758"/>
                </a:lnTo>
                <a:lnTo>
                  <a:pt x="794632" y="5049167"/>
                </a:lnTo>
                <a:lnTo>
                  <a:pt x="795291" y="5051915"/>
                </a:lnTo>
                <a:cubicBezTo>
                  <a:pt x="796104" y="5055561"/>
                  <a:pt x="796381" y="5057274"/>
                  <a:pt x="795981" y="5056534"/>
                </a:cubicBezTo>
                <a:lnTo>
                  <a:pt x="794186" y="5051810"/>
                </a:lnTo>
                <a:lnTo>
                  <a:pt x="788159" y="5087566"/>
                </a:lnTo>
                <a:lnTo>
                  <a:pt x="784148" y="5109932"/>
                </a:lnTo>
                <a:lnTo>
                  <a:pt x="789993" y="5133041"/>
                </a:lnTo>
                <a:cubicBezTo>
                  <a:pt x="793467" y="5147014"/>
                  <a:pt x="795376" y="5155345"/>
                  <a:pt x="794575" y="5153867"/>
                </a:cubicBezTo>
                <a:cubicBezTo>
                  <a:pt x="792972" y="5150906"/>
                  <a:pt x="779260" y="5110965"/>
                  <a:pt x="764515" y="5064023"/>
                </a:cubicBezTo>
                <a:lnTo>
                  <a:pt x="763914" y="5062012"/>
                </a:lnTo>
                <a:lnTo>
                  <a:pt x="752205" y="5058153"/>
                </a:lnTo>
                <a:cubicBezTo>
                  <a:pt x="740853" y="5054047"/>
                  <a:pt x="729370" y="5049069"/>
                  <a:pt x="721910" y="5044002"/>
                </a:cubicBezTo>
                <a:lnTo>
                  <a:pt x="714980" y="5039060"/>
                </a:lnTo>
                <a:lnTo>
                  <a:pt x="714148" y="5050533"/>
                </a:lnTo>
                <a:lnTo>
                  <a:pt x="719233" y="5059677"/>
                </a:lnTo>
                <a:cubicBezTo>
                  <a:pt x="723671" y="5068104"/>
                  <a:pt x="726791" y="5074406"/>
                  <a:pt x="727880" y="5076710"/>
                </a:cubicBezTo>
                <a:cubicBezTo>
                  <a:pt x="728970" y="5079013"/>
                  <a:pt x="727831" y="5078404"/>
                  <a:pt x="725326" y="5075942"/>
                </a:cubicBezTo>
                <a:lnTo>
                  <a:pt x="716506" y="5066209"/>
                </a:lnTo>
                <a:lnTo>
                  <a:pt x="714626" y="5065572"/>
                </a:lnTo>
                <a:lnTo>
                  <a:pt x="712361" y="5063903"/>
                </a:lnTo>
                <a:lnTo>
                  <a:pt x="708668" y="5079177"/>
                </a:lnTo>
                <a:lnTo>
                  <a:pt x="701636" y="5091564"/>
                </a:lnTo>
                <a:lnTo>
                  <a:pt x="731219" y="5120278"/>
                </a:lnTo>
                <a:cubicBezTo>
                  <a:pt x="751049" y="5140975"/>
                  <a:pt x="765007" y="5158135"/>
                  <a:pt x="767464" y="5161842"/>
                </a:cubicBezTo>
                <a:cubicBezTo>
                  <a:pt x="771154" y="5167403"/>
                  <a:pt x="739046" y="5141812"/>
                  <a:pt x="712467" y="5120521"/>
                </a:cubicBezTo>
                <a:lnTo>
                  <a:pt x="692680" y="5104710"/>
                </a:lnTo>
                <a:lnTo>
                  <a:pt x="684581" y="5110393"/>
                </a:lnTo>
                <a:cubicBezTo>
                  <a:pt x="680263" y="5112171"/>
                  <a:pt x="675029" y="5113190"/>
                  <a:pt x="668515" y="5113249"/>
                </a:cubicBezTo>
                <a:lnTo>
                  <a:pt x="664405" y="5112663"/>
                </a:lnTo>
                <a:lnTo>
                  <a:pt x="664054" y="5123154"/>
                </a:lnTo>
                <a:cubicBezTo>
                  <a:pt x="661870" y="5152673"/>
                  <a:pt x="653700" y="5185358"/>
                  <a:pt x="645560" y="5211628"/>
                </a:cubicBezTo>
                <a:lnTo>
                  <a:pt x="644919" y="5213500"/>
                </a:lnTo>
                <a:lnTo>
                  <a:pt x="655527" y="5225194"/>
                </a:lnTo>
                <a:cubicBezTo>
                  <a:pt x="661803" y="5232535"/>
                  <a:pt x="665907" y="5237751"/>
                  <a:pt x="667136" y="5239604"/>
                </a:cubicBezTo>
                <a:cubicBezTo>
                  <a:pt x="668982" y="5242386"/>
                  <a:pt x="661876" y="5237378"/>
                  <a:pt x="650988" y="5229014"/>
                </a:cubicBezTo>
                <a:lnTo>
                  <a:pt x="642033" y="5221930"/>
                </a:lnTo>
                <a:lnTo>
                  <a:pt x="634127" y="5245027"/>
                </a:lnTo>
                <a:cubicBezTo>
                  <a:pt x="630825" y="5253756"/>
                  <a:pt x="628284" y="5259684"/>
                  <a:pt x="627256" y="5261615"/>
                </a:cubicBezTo>
                <a:cubicBezTo>
                  <a:pt x="625199" y="5265473"/>
                  <a:pt x="627140" y="5249707"/>
                  <a:pt x="630140" y="5229340"/>
                </a:cubicBezTo>
                <a:lnTo>
                  <a:pt x="632440" y="5214342"/>
                </a:lnTo>
                <a:lnTo>
                  <a:pt x="612138" y="5198284"/>
                </a:lnTo>
                <a:lnTo>
                  <a:pt x="592353" y="5182471"/>
                </a:lnTo>
                <a:lnTo>
                  <a:pt x="584252" y="5188155"/>
                </a:lnTo>
                <a:cubicBezTo>
                  <a:pt x="579935" y="5189934"/>
                  <a:pt x="574701" y="5190952"/>
                  <a:pt x="568186" y="5191011"/>
                </a:cubicBezTo>
                <a:lnTo>
                  <a:pt x="564077" y="5190426"/>
                </a:lnTo>
                <a:lnTo>
                  <a:pt x="563725" y="5200915"/>
                </a:lnTo>
                <a:cubicBezTo>
                  <a:pt x="559359" y="5259953"/>
                  <a:pt x="531040" y="5331659"/>
                  <a:pt x="526928" y="5339376"/>
                </a:cubicBezTo>
                <a:cubicBezTo>
                  <a:pt x="522816" y="5347094"/>
                  <a:pt x="534689" y="5276311"/>
                  <a:pt x="539054" y="5247221"/>
                </a:cubicBezTo>
                <a:cubicBezTo>
                  <a:pt x="542327" y="5225404"/>
                  <a:pt x="548448" y="5212220"/>
                  <a:pt x="551418" y="5190305"/>
                </a:cubicBezTo>
                <a:lnTo>
                  <a:pt x="551528" y="5188639"/>
                </a:lnTo>
                <a:lnTo>
                  <a:pt x="541850" y="5187259"/>
                </a:lnTo>
                <a:cubicBezTo>
                  <a:pt x="531298" y="5184905"/>
                  <a:pt x="519462" y="5181649"/>
                  <a:pt x="507814" y="5178109"/>
                </a:cubicBezTo>
                <a:lnTo>
                  <a:pt x="500508" y="5175696"/>
                </a:lnTo>
                <a:lnTo>
                  <a:pt x="502907" y="5202610"/>
                </a:lnTo>
                <a:lnTo>
                  <a:pt x="502822" y="5203898"/>
                </a:lnTo>
                <a:lnTo>
                  <a:pt x="508520" y="5223544"/>
                </a:lnTo>
                <a:cubicBezTo>
                  <a:pt x="512978" y="5242425"/>
                  <a:pt x="514829" y="5257528"/>
                  <a:pt x="514815" y="5260668"/>
                </a:cubicBezTo>
                <a:cubicBezTo>
                  <a:pt x="514802" y="5263807"/>
                  <a:pt x="509838" y="5253731"/>
                  <a:pt x="503809" y="5240505"/>
                </a:cubicBezTo>
                <a:lnTo>
                  <a:pt x="496497" y="5224136"/>
                </a:lnTo>
                <a:lnTo>
                  <a:pt x="486537" y="5234402"/>
                </a:lnTo>
                <a:cubicBezTo>
                  <a:pt x="480123" y="5236743"/>
                  <a:pt x="473856" y="5235845"/>
                  <a:pt x="472117" y="5230742"/>
                </a:cubicBezTo>
                <a:cubicBezTo>
                  <a:pt x="470376" y="5225640"/>
                  <a:pt x="470890" y="5214200"/>
                  <a:pt x="472689" y="5200587"/>
                </a:cubicBezTo>
                <a:lnTo>
                  <a:pt x="477514" y="5175407"/>
                </a:lnTo>
                <a:lnTo>
                  <a:pt x="473134" y="5166553"/>
                </a:lnTo>
                <a:lnTo>
                  <a:pt x="451993" y="5158349"/>
                </a:lnTo>
                <a:lnTo>
                  <a:pt x="450118" y="5156687"/>
                </a:lnTo>
                <a:lnTo>
                  <a:pt x="448276" y="5163586"/>
                </a:lnTo>
                <a:cubicBezTo>
                  <a:pt x="440137" y="5189857"/>
                  <a:pt x="432028" y="5209712"/>
                  <a:pt x="429973" y="5213570"/>
                </a:cubicBezTo>
                <a:cubicBezTo>
                  <a:pt x="426888" y="5219360"/>
                  <a:pt x="432795" y="5180991"/>
                  <a:pt x="437784" y="5149173"/>
                </a:cubicBezTo>
                <a:lnTo>
                  <a:pt x="438252" y="5146165"/>
                </a:lnTo>
                <a:lnTo>
                  <a:pt x="435183" y="5143443"/>
                </a:lnTo>
                <a:cubicBezTo>
                  <a:pt x="434725" y="5141208"/>
                  <a:pt x="435511" y="5139347"/>
                  <a:pt x="437652" y="5138240"/>
                </a:cubicBezTo>
                <a:lnTo>
                  <a:pt x="439502" y="5138121"/>
                </a:lnTo>
                <a:lnTo>
                  <a:pt x="442098" y="5121417"/>
                </a:lnTo>
                <a:lnTo>
                  <a:pt x="442884" y="5117867"/>
                </a:lnTo>
                <a:lnTo>
                  <a:pt x="407193" y="5067679"/>
                </a:lnTo>
                <a:lnTo>
                  <a:pt x="404837" y="5064292"/>
                </a:lnTo>
                <a:lnTo>
                  <a:pt x="405952" y="5076805"/>
                </a:lnTo>
                <a:lnTo>
                  <a:pt x="405866" y="5078092"/>
                </a:lnTo>
                <a:lnTo>
                  <a:pt x="411564" y="5097740"/>
                </a:lnTo>
                <a:cubicBezTo>
                  <a:pt x="416023" y="5116620"/>
                  <a:pt x="417873" y="5131723"/>
                  <a:pt x="417860" y="5134862"/>
                </a:cubicBezTo>
                <a:cubicBezTo>
                  <a:pt x="417847" y="5138002"/>
                  <a:pt x="412883" y="5127927"/>
                  <a:pt x="406853" y="5114699"/>
                </a:cubicBezTo>
                <a:lnTo>
                  <a:pt x="399541" y="5098331"/>
                </a:lnTo>
                <a:lnTo>
                  <a:pt x="389581" y="5108598"/>
                </a:lnTo>
                <a:cubicBezTo>
                  <a:pt x="383168" y="5110938"/>
                  <a:pt x="376900" y="5110039"/>
                  <a:pt x="375161" y="5104937"/>
                </a:cubicBezTo>
                <a:cubicBezTo>
                  <a:pt x="373421" y="5099833"/>
                  <a:pt x="373934" y="5088395"/>
                  <a:pt x="375733" y="5074782"/>
                </a:cubicBezTo>
                <a:lnTo>
                  <a:pt x="380560" y="5049601"/>
                </a:lnTo>
                <a:lnTo>
                  <a:pt x="376179" y="5040747"/>
                </a:lnTo>
                <a:lnTo>
                  <a:pt x="355039" y="5032545"/>
                </a:lnTo>
                <a:cubicBezTo>
                  <a:pt x="335049" y="5023637"/>
                  <a:pt x="331448" y="5008633"/>
                  <a:pt x="351297" y="5011758"/>
                </a:cubicBezTo>
                <a:lnTo>
                  <a:pt x="362863" y="5016057"/>
                </a:lnTo>
                <a:lnTo>
                  <a:pt x="347740" y="4994607"/>
                </a:lnTo>
                <a:cubicBezTo>
                  <a:pt x="335792" y="4977817"/>
                  <a:pt x="321341" y="4957617"/>
                  <a:pt x="310238" y="4941874"/>
                </a:cubicBezTo>
                <a:lnTo>
                  <a:pt x="297263" y="4923220"/>
                </a:lnTo>
                <a:lnTo>
                  <a:pt x="276793" y="4911008"/>
                </a:lnTo>
                <a:cubicBezTo>
                  <a:pt x="264458" y="4903581"/>
                  <a:pt x="257217" y="4899039"/>
                  <a:pt x="258829" y="4899519"/>
                </a:cubicBezTo>
                <a:cubicBezTo>
                  <a:pt x="262054" y="4900480"/>
                  <a:pt x="299989" y="4919033"/>
                  <a:pt x="343605" y="4941810"/>
                </a:cubicBezTo>
                <a:lnTo>
                  <a:pt x="345450" y="4942807"/>
                </a:lnTo>
                <a:lnTo>
                  <a:pt x="356461" y="4937259"/>
                </a:lnTo>
                <a:lnTo>
                  <a:pt x="380914" y="4928383"/>
                </a:lnTo>
                <a:lnTo>
                  <a:pt x="381541" y="4925111"/>
                </a:lnTo>
                <a:lnTo>
                  <a:pt x="377161" y="4916257"/>
                </a:lnTo>
                <a:lnTo>
                  <a:pt x="358373" y="4908967"/>
                </a:lnTo>
                <a:lnTo>
                  <a:pt x="352044" y="4907320"/>
                </a:lnTo>
                <a:cubicBezTo>
                  <a:pt x="346417" y="4905708"/>
                  <a:pt x="342579" y="4904456"/>
                  <a:pt x="341064" y="4903831"/>
                </a:cubicBezTo>
                <a:cubicBezTo>
                  <a:pt x="339043" y="4902997"/>
                  <a:pt x="342003" y="4902676"/>
                  <a:pt x="348038" y="4902687"/>
                </a:cubicBezTo>
                <a:lnTo>
                  <a:pt x="350043" y="4902755"/>
                </a:lnTo>
                <a:lnTo>
                  <a:pt x="339210" y="4893149"/>
                </a:lnTo>
                <a:cubicBezTo>
                  <a:pt x="338292" y="4888675"/>
                  <a:pt x="342354" y="4885705"/>
                  <a:pt x="352278" y="4887268"/>
                </a:cubicBezTo>
                <a:lnTo>
                  <a:pt x="363846" y="4891568"/>
                </a:lnTo>
                <a:lnTo>
                  <a:pt x="348721" y="4870116"/>
                </a:lnTo>
                <a:lnTo>
                  <a:pt x="333788" y="4849119"/>
                </a:lnTo>
                <a:lnTo>
                  <a:pt x="331377" y="4847641"/>
                </a:lnTo>
                <a:cubicBezTo>
                  <a:pt x="328227" y="4845637"/>
                  <a:pt x="326819" y="4844621"/>
                  <a:pt x="327626" y="4844862"/>
                </a:cubicBezTo>
                <a:lnTo>
                  <a:pt x="332234" y="4846934"/>
                </a:lnTo>
                <a:lnTo>
                  <a:pt x="311219" y="4817384"/>
                </a:lnTo>
                <a:lnTo>
                  <a:pt x="298245" y="4798730"/>
                </a:lnTo>
                <a:lnTo>
                  <a:pt x="277774" y="4786518"/>
                </a:lnTo>
                <a:cubicBezTo>
                  <a:pt x="265440" y="4779091"/>
                  <a:pt x="258199" y="4774549"/>
                  <a:pt x="259811" y="4775029"/>
                </a:cubicBezTo>
                <a:cubicBezTo>
                  <a:pt x="263037" y="4775989"/>
                  <a:pt x="300972" y="4794543"/>
                  <a:pt x="344587" y="4817320"/>
                </a:cubicBezTo>
                <a:lnTo>
                  <a:pt x="346432" y="4818318"/>
                </a:lnTo>
                <a:lnTo>
                  <a:pt x="357443" y="4812770"/>
                </a:lnTo>
                <a:cubicBezTo>
                  <a:pt x="368374" y="4807650"/>
                  <a:pt x="380016" y="4803052"/>
                  <a:pt x="388872" y="4801360"/>
                </a:cubicBezTo>
                <a:lnTo>
                  <a:pt x="415514" y="4796908"/>
                </a:lnTo>
                <a:lnTo>
                  <a:pt x="412848" y="4789309"/>
                </a:lnTo>
                <a:cubicBezTo>
                  <a:pt x="409702" y="4782773"/>
                  <a:pt x="406060" y="4777421"/>
                  <a:pt x="405798" y="4770795"/>
                </a:cubicBezTo>
                <a:cubicBezTo>
                  <a:pt x="405668" y="4767482"/>
                  <a:pt x="406711" y="4762933"/>
                  <a:pt x="408404" y="4758046"/>
                </a:cubicBezTo>
                <a:lnTo>
                  <a:pt x="409410" y="4755759"/>
                </a:lnTo>
                <a:lnTo>
                  <a:pt x="401396" y="4741327"/>
                </a:lnTo>
                <a:lnTo>
                  <a:pt x="391097" y="4740626"/>
                </a:lnTo>
                <a:cubicBezTo>
                  <a:pt x="379929" y="4739865"/>
                  <a:pt x="368930" y="4739106"/>
                  <a:pt x="359323" y="4738407"/>
                </a:cubicBezTo>
                <a:lnTo>
                  <a:pt x="336674" y="4736607"/>
                </a:lnTo>
                <a:lnTo>
                  <a:pt x="314248" y="4744689"/>
                </a:lnTo>
                <a:cubicBezTo>
                  <a:pt x="300684" y="4749515"/>
                  <a:pt x="292579" y="4752232"/>
                  <a:pt x="293973" y="4751291"/>
                </a:cubicBezTo>
                <a:cubicBezTo>
                  <a:pt x="296761" y="4749406"/>
                  <a:pt x="335166" y="4731845"/>
                  <a:pt x="380438" y="4712568"/>
                </a:cubicBezTo>
                <a:lnTo>
                  <a:pt x="382378" y="4711773"/>
                </a:lnTo>
                <a:lnTo>
                  <a:pt x="383126" y="4708432"/>
                </a:lnTo>
                <a:lnTo>
                  <a:pt x="380162" y="4703095"/>
                </a:lnTo>
                <a:lnTo>
                  <a:pt x="379188" y="4701237"/>
                </a:lnTo>
                <a:lnTo>
                  <a:pt x="366956" y="4699691"/>
                </a:lnTo>
                <a:cubicBezTo>
                  <a:pt x="355028" y="4697836"/>
                  <a:pt x="342803" y="4695150"/>
                  <a:pt x="334512" y="4691608"/>
                </a:cubicBezTo>
                <a:lnTo>
                  <a:pt x="309924" y="4680426"/>
                </a:lnTo>
                <a:lnTo>
                  <a:pt x="307892" y="4688219"/>
                </a:lnTo>
                <a:cubicBezTo>
                  <a:pt x="306852" y="4695396"/>
                  <a:pt x="306886" y="4701870"/>
                  <a:pt x="303403" y="4707513"/>
                </a:cubicBezTo>
                <a:cubicBezTo>
                  <a:pt x="296436" y="4718799"/>
                  <a:pt x="262856" y="4736001"/>
                  <a:pt x="262463" y="4730224"/>
                </a:cubicBezTo>
                <a:cubicBezTo>
                  <a:pt x="262170" y="4725892"/>
                  <a:pt x="285760" y="4700281"/>
                  <a:pt x="296269" y="4684376"/>
                </a:cubicBezTo>
                <a:lnTo>
                  <a:pt x="299815" y="4675828"/>
                </a:lnTo>
                <a:lnTo>
                  <a:pt x="298700" y="4675321"/>
                </a:lnTo>
                <a:lnTo>
                  <a:pt x="293798" y="4671510"/>
                </a:lnTo>
                <a:lnTo>
                  <a:pt x="292008" y="4671179"/>
                </a:lnTo>
                <a:cubicBezTo>
                  <a:pt x="287168" y="4671811"/>
                  <a:pt x="280917" y="4673388"/>
                  <a:pt x="274497" y="4675165"/>
                </a:cubicBezTo>
                <a:lnTo>
                  <a:pt x="261724" y="4678744"/>
                </a:lnTo>
                <a:lnTo>
                  <a:pt x="252479" y="4692481"/>
                </a:lnTo>
                <a:cubicBezTo>
                  <a:pt x="244902" y="4703623"/>
                  <a:pt x="240263" y="4710152"/>
                  <a:pt x="240736" y="4708657"/>
                </a:cubicBezTo>
                <a:cubicBezTo>
                  <a:pt x="241208" y="4707163"/>
                  <a:pt x="246138" y="4697767"/>
                  <a:pt x="253838" y="4683785"/>
                </a:cubicBezTo>
                <a:lnTo>
                  <a:pt x="255736" y="4680393"/>
                </a:lnTo>
                <a:lnTo>
                  <a:pt x="243911" y="4682285"/>
                </a:lnTo>
                <a:cubicBezTo>
                  <a:pt x="239674" y="4681495"/>
                  <a:pt x="238494" y="4678082"/>
                  <a:pt x="239751" y="4674209"/>
                </a:cubicBezTo>
                <a:cubicBezTo>
                  <a:pt x="241007" y="4670337"/>
                  <a:pt x="244702" y="4666005"/>
                  <a:pt x="250212" y="4663376"/>
                </a:cubicBezTo>
                <a:cubicBezTo>
                  <a:pt x="252967" y="4662061"/>
                  <a:pt x="256844" y="4661141"/>
                  <a:pt x="261419" y="4660370"/>
                </a:cubicBezTo>
                <a:lnTo>
                  <a:pt x="267397" y="4659546"/>
                </a:lnTo>
                <a:lnTo>
                  <a:pt x="273740" y="4648508"/>
                </a:lnTo>
                <a:lnTo>
                  <a:pt x="271849" y="4645498"/>
                </a:lnTo>
                <a:lnTo>
                  <a:pt x="268900" y="4625492"/>
                </a:lnTo>
                <a:lnTo>
                  <a:pt x="256486" y="4632754"/>
                </a:lnTo>
                <a:cubicBezTo>
                  <a:pt x="250159" y="4635527"/>
                  <a:pt x="245344" y="4636592"/>
                  <a:pt x="245197" y="4634427"/>
                </a:cubicBezTo>
                <a:cubicBezTo>
                  <a:pt x="245050" y="4632259"/>
                  <a:pt x="250875" y="4624773"/>
                  <a:pt x="258049" y="4615841"/>
                </a:cubicBezTo>
                <a:lnTo>
                  <a:pt x="267866" y="4603070"/>
                </a:lnTo>
                <a:lnTo>
                  <a:pt x="267876" y="4602495"/>
                </a:lnTo>
                <a:lnTo>
                  <a:pt x="263602" y="4599013"/>
                </a:lnTo>
                <a:lnTo>
                  <a:pt x="253730" y="4598669"/>
                </a:lnTo>
                <a:lnTo>
                  <a:pt x="236480" y="4613389"/>
                </a:lnTo>
                <a:cubicBezTo>
                  <a:pt x="219156" y="4626760"/>
                  <a:pt x="204239" y="4622813"/>
                  <a:pt x="216405" y="4606823"/>
                </a:cubicBezTo>
                <a:lnTo>
                  <a:pt x="225678" y="4598680"/>
                </a:lnTo>
                <a:lnTo>
                  <a:pt x="199619" y="4601818"/>
                </a:lnTo>
                <a:cubicBezTo>
                  <a:pt x="179172" y="4604372"/>
                  <a:pt x="154533" y="4607511"/>
                  <a:pt x="135407" y="4609818"/>
                </a:cubicBezTo>
                <a:lnTo>
                  <a:pt x="112832" y="4612390"/>
                </a:lnTo>
                <a:lnTo>
                  <a:pt x="92371" y="4624620"/>
                </a:lnTo>
                <a:cubicBezTo>
                  <a:pt x="79982" y="4631956"/>
                  <a:pt x="72548" y="4636175"/>
                  <a:pt x="73736" y="4634983"/>
                </a:cubicBezTo>
                <a:cubicBezTo>
                  <a:pt x="76111" y="4632599"/>
                  <a:pt x="110440" y="4608005"/>
                  <a:pt x="151180" y="4580414"/>
                </a:cubicBezTo>
                <a:lnTo>
                  <a:pt x="152933" y="4579262"/>
                </a:lnTo>
                <a:lnTo>
                  <a:pt x="153273" y="4566937"/>
                </a:lnTo>
                <a:cubicBezTo>
                  <a:pt x="153949" y="4554885"/>
                  <a:pt x="155425" y="4542456"/>
                  <a:pt x="158138" y="4533857"/>
                </a:cubicBezTo>
                <a:lnTo>
                  <a:pt x="166856" y="4508291"/>
                </a:lnTo>
                <a:lnTo>
                  <a:pt x="158902" y="4507034"/>
                </a:lnTo>
                <a:cubicBezTo>
                  <a:pt x="151656" y="4506702"/>
                  <a:pt x="145216" y="4507371"/>
                  <a:pt x="139259" y="4504458"/>
                </a:cubicBezTo>
                <a:cubicBezTo>
                  <a:pt x="127344" y="4498630"/>
                  <a:pt x="106934" y="4466898"/>
                  <a:pt x="112644" y="4465941"/>
                </a:cubicBezTo>
                <a:cubicBezTo>
                  <a:pt x="116928" y="4465224"/>
                  <a:pt x="144728" y="4486191"/>
                  <a:pt x="161585" y="4495091"/>
                </a:cubicBezTo>
                <a:lnTo>
                  <a:pt x="170440" y="4497782"/>
                </a:lnTo>
                <a:lnTo>
                  <a:pt x="170836" y="4496622"/>
                </a:lnTo>
                <a:lnTo>
                  <a:pt x="174148" y="4491369"/>
                </a:lnTo>
                <a:lnTo>
                  <a:pt x="174302" y="4489556"/>
                </a:lnTo>
                <a:cubicBezTo>
                  <a:pt x="173197" y="4484802"/>
                  <a:pt x="171015" y="4478734"/>
                  <a:pt x="168618" y="4472520"/>
                </a:cubicBezTo>
                <a:lnTo>
                  <a:pt x="163803" y="4460158"/>
                </a:lnTo>
                <a:lnTo>
                  <a:pt x="149227" y="4452305"/>
                </a:lnTo>
                <a:cubicBezTo>
                  <a:pt x="137397" y="4445859"/>
                  <a:pt x="130445" y="4441880"/>
                  <a:pt x="131978" y="4442204"/>
                </a:cubicBezTo>
                <a:cubicBezTo>
                  <a:pt x="133511" y="4442528"/>
                  <a:pt x="143345" y="4446512"/>
                  <a:pt x="158013" y="4452806"/>
                </a:cubicBezTo>
                <a:lnTo>
                  <a:pt x="161576" y="4454361"/>
                </a:lnTo>
                <a:lnTo>
                  <a:pt x="158534" y="4442779"/>
                </a:lnTo>
                <a:cubicBezTo>
                  <a:pt x="158905" y="4438485"/>
                  <a:pt x="162185" y="4436976"/>
                  <a:pt x="166163" y="4437847"/>
                </a:cubicBezTo>
                <a:lnTo>
                  <a:pt x="170198" y="4441042"/>
                </a:lnTo>
                <a:lnTo>
                  <a:pt x="177353" y="4429457"/>
                </a:lnTo>
                <a:lnTo>
                  <a:pt x="173238" y="4421468"/>
                </a:lnTo>
                <a:cubicBezTo>
                  <a:pt x="174494" y="4417596"/>
                  <a:pt x="178189" y="4413263"/>
                  <a:pt x="183699" y="4410634"/>
                </a:cubicBezTo>
                <a:lnTo>
                  <a:pt x="191884" y="4408438"/>
                </a:lnTo>
                <a:lnTo>
                  <a:pt x="192650" y="4399446"/>
                </a:lnTo>
                <a:cubicBezTo>
                  <a:pt x="193673" y="4389978"/>
                  <a:pt x="194604" y="4383008"/>
                  <a:pt x="194986" y="4380489"/>
                </a:cubicBezTo>
                <a:cubicBezTo>
                  <a:pt x="195750" y="4375451"/>
                  <a:pt x="197403" y="4385053"/>
                  <a:pt x="198974" y="4398415"/>
                </a:cubicBezTo>
                <a:lnTo>
                  <a:pt x="199247" y="4401117"/>
                </a:lnTo>
                <a:lnTo>
                  <a:pt x="206448" y="4394529"/>
                </a:lnTo>
                <a:lnTo>
                  <a:pt x="205335" y="4392755"/>
                </a:lnTo>
                <a:cubicBezTo>
                  <a:pt x="200254" y="4379007"/>
                  <a:pt x="200294" y="4351810"/>
                  <a:pt x="201793" y="4326790"/>
                </a:cubicBezTo>
                <a:lnTo>
                  <a:pt x="201881" y="4325749"/>
                </a:lnTo>
                <a:lnTo>
                  <a:pt x="192286" y="4334770"/>
                </a:lnTo>
                <a:cubicBezTo>
                  <a:pt x="185985" y="4340733"/>
                  <a:pt x="181416" y="4344719"/>
                  <a:pt x="179658" y="4344550"/>
                </a:cubicBezTo>
                <a:cubicBezTo>
                  <a:pt x="176145" y="4344211"/>
                  <a:pt x="182994" y="4331309"/>
                  <a:pt x="192881" y="4317196"/>
                </a:cubicBezTo>
                <a:lnTo>
                  <a:pt x="203794" y="4303273"/>
                </a:lnTo>
                <a:lnTo>
                  <a:pt x="204682" y="4292847"/>
                </a:lnTo>
                <a:cubicBezTo>
                  <a:pt x="205706" y="4283379"/>
                  <a:pt x="206637" y="4276408"/>
                  <a:pt x="207019" y="4273889"/>
                </a:cubicBezTo>
                <a:cubicBezTo>
                  <a:pt x="207401" y="4271370"/>
                  <a:pt x="208005" y="4272511"/>
                  <a:pt x="208710" y="4275952"/>
                </a:cubicBezTo>
                <a:lnTo>
                  <a:pt x="210591" y="4288952"/>
                </a:lnTo>
                <a:lnTo>
                  <a:pt x="211796" y="4290529"/>
                </a:lnTo>
                <a:lnTo>
                  <a:pt x="212742" y="4293179"/>
                </a:lnTo>
                <a:lnTo>
                  <a:pt x="224334" y="4282570"/>
                </a:lnTo>
                <a:lnTo>
                  <a:pt x="237085" y="4276220"/>
                </a:lnTo>
                <a:lnTo>
                  <a:pt x="228575" y="4235880"/>
                </a:lnTo>
                <a:cubicBezTo>
                  <a:pt x="223683" y="4207638"/>
                  <a:pt x="221685" y="4185610"/>
                  <a:pt x="221716" y="4181161"/>
                </a:cubicBezTo>
                <a:cubicBezTo>
                  <a:pt x="221760" y="4174488"/>
                  <a:pt x="234106" y="4213645"/>
                  <a:pt x="244268" y="4246149"/>
                </a:cubicBezTo>
                <a:lnTo>
                  <a:pt x="251855" y="4270315"/>
                </a:lnTo>
                <a:lnTo>
                  <a:pt x="261747" y="4270122"/>
                </a:lnTo>
                <a:cubicBezTo>
                  <a:pt x="266322" y="4271058"/>
                  <a:pt x="271232" y="4273137"/>
                  <a:pt x="276670" y="4276724"/>
                </a:cubicBezTo>
                <a:lnTo>
                  <a:pt x="279752" y="4279504"/>
                </a:lnTo>
                <a:lnTo>
                  <a:pt x="285902" y="4270998"/>
                </a:lnTo>
                <a:cubicBezTo>
                  <a:pt x="304195" y="4247728"/>
                  <a:pt x="329225" y="4225175"/>
                  <a:pt x="350646" y="4207926"/>
                </a:cubicBezTo>
                <a:lnTo>
                  <a:pt x="352223" y="4206731"/>
                </a:lnTo>
                <a:lnTo>
                  <a:pt x="349951" y="4191108"/>
                </a:lnTo>
                <a:cubicBezTo>
                  <a:pt x="348844" y="4181514"/>
                  <a:pt x="348351" y="4174895"/>
                  <a:pt x="348366" y="4172671"/>
                </a:cubicBezTo>
                <a:cubicBezTo>
                  <a:pt x="348389" y="4169333"/>
                  <a:pt x="351487" y="4177454"/>
                  <a:pt x="355849" y="4190473"/>
                </a:cubicBezTo>
                <a:lnTo>
                  <a:pt x="359323" y="4201350"/>
                </a:lnTo>
                <a:lnTo>
                  <a:pt x="378779" y="4186604"/>
                </a:lnTo>
                <a:cubicBezTo>
                  <a:pt x="386393" y="4181206"/>
                  <a:pt x="391811" y="4177706"/>
                  <a:pt x="393741" y="4176679"/>
                </a:cubicBezTo>
                <a:cubicBezTo>
                  <a:pt x="397601" y="4174627"/>
                  <a:pt x="387189" y="4186623"/>
                  <a:pt x="373326" y="4201844"/>
                </a:cubicBezTo>
                <a:lnTo>
                  <a:pt x="363044" y="4213001"/>
                </a:lnTo>
                <a:lnTo>
                  <a:pt x="370921" y="4237659"/>
                </a:lnTo>
                <a:lnTo>
                  <a:pt x="378507" y="4261824"/>
                </a:lnTo>
                <a:lnTo>
                  <a:pt x="388399" y="4261633"/>
                </a:lnTo>
                <a:cubicBezTo>
                  <a:pt x="392975" y="4262568"/>
                  <a:pt x="397884" y="4264645"/>
                  <a:pt x="403322" y="4268233"/>
                </a:cubicBezTo>
                <a:lnTo>
                  <a:pt x="406404" y="4271014"/>
                </a:lnTo>
                <a:lnTo>
                  <a:pt x="412553" y="4262508"/>
                </a:lnTo>
                <a:cubicBezTo>
                  <a:pt x="449140" y="4215969"/>
                  <a:pt x="512671" y="4172295"/>
                  <a:pt x="520392" y="4168189"/>
                </a:cubicBezTo>
                <a:cubicBezTo>
                  <a:pt x="528113" y="4164083"/>
                  <a:pt x="478740" y="4216172"/>
                  <a:pt x="458876" y="4237869"/>
                </a:cubicBezTo>
                <a:cubicBezTo>
                  <a:pt x="443978" y="4254140"/>
                  <a:pt x="431539" y="4261660"/>
                  <a:pt x="416839" y="4278182"/>
                </a:cubicBezTo>
                <a:lnTo>
                  <a:pt x="415816" y="4279504"/>
                </a:lnTo>
                <a:lnTo>
                  <a:pt x="423076" y="4286052"/>
                </a:lnTo>
                <a:cubicBezTo>
                  <a:pt x="430515" y="4293897"/>
                  <a:pt x="438517" y="4303206"/>
                  <a:pt x="446202" y="4312646"/>
                </a:cubicBezTo>
                <a:lnTo>
                  <a:pt x="450916" y="4318729"/>
                </a:lnTo>
                <a:lnTo>
                  <a:pt x="463953" y="4295061"/>
                </a:lnTo>
                <a:lnTo>
                  <a:pt x="464744" y="4294041"/>
                </a:lnTo>
                <a:lnTo>
                  <a:pt x="470987" y="4274560"/>
                </a:lnTo>
                <a:cubicBezTo>
                  <a:pt x="477830" y="4256407"/>
                  <a:pt x="484728" y="4242845"/>
                  <a:pt x="486492" y="4240248"/>
                </a:cubicBezTo>
                <a:cubicBezTo>
                  <a:pt x="488256" y="4237651"/>
                  <a:pt x="486748" y="4248781"/>
                  <a:pt x="484365" y="4263121"/>
                </a:cubicBezTo>
                <a:lnTo>
                  <a:pt x="481291" y="4280783"/>
                </a:lnTo>
                <a:lnTo>
                  <a:pt x="495286" y="4277827"/>
                </a:lnTo>
                <a:cubicBezTo>
                  <a:pt x="501913" y="4279467"/>
                  <a:pt x="506612" y="4283712"/>
                  <a:pt x="505205" y="4288915"/>
                </a:cubicBezTo>
                <a:cubicBezTo>
                  <a:pt x="503799" y="4294120"/>
                  <a:pt x="496986" y="4303324"/>
                  <a:pt x="487893" y="4313611"/>
                </a:cubicBezTo>
                <a:lnTo>
                  <a:pt x="469830" y="4331807"/>
                </a:lnTo>
                <a:lnTo>
                  <a:pt x="468519" y="4341598"/>
                </a:lnTo>
                <a:lnTo>
                  <a:pt x="481478" y="4360208"/>
                </a:lnTo>
                <a:lnTo>
                  <a:pt x="482105" y="4362635"/>
                </a:lnTo>
                <a:lnTo>
                  <a:pt x="487485" y="4357940"/>
                </a:lnTo>
                <a:cubicBezTo>
                  <a:pt x="508906" y="4340690"/>
                  <a:pt x="526720" y="4328746"/>
                  <a:pt x="530580" y="4326693"/>
                </a:cubicBezTo>
                <a:cubicBezTo>
                  <a:pt x="536371" y="4323612"/>
                  <a:pt x="510046" y="4352144"/>
                  <a:pt x="488141" y="4375755"/>
                </a:cubicBezTo>
                <a:lnTo>
                  <a:pt x="486074" y="4377989"/>
                </a:lnTo>
                <a:lnTo>
                  <a:pt x="486611" y="4380067"/>
                </a:lnTo>
                <a:lnTo>
                  <a:pt x="492023" y="4377584"/>
                </a:lnTo>
                <a:lnTo>
                  <a:pt x="523632" y="4363756"/>
                </a:lnTo>
                <a:lnTo>
                  <a:pt x="524170" y="4352621"/>
                </a:lnTo>
                <a:cubicBezTo>
                  <a:pt x="524922" y="4342993"/>
                  <a:pt x="525707" y="4336401"/>
                  <a:pt x="526148" y="4334221"/>
                </a:cubicBezTo>
                <a:cubicBezTo>
                  <a:pt x="526809" y="4330952"/>
                  <a:pt x="528294" y="4339514"/>
                  <a:pt x="530082" y="4353128"/>
                </a:cubicBezTo>
                <a:lnTo>
                  <a:pt x="530950" y="4360556"/>
                </a:lnTo>
                <a:lnTo>
                  <a:pt x="551187" y="4351701"/>
                </a:lnTo>
                <a:lnTo>
                  <a:pt x="553128" y="4350906"/>
                </a:lnTo>
                <a:lnTo>
                  <a:pt x="555822" y="4338875"/>
                </a:lnTo>
                <a:cubicBezTo>
                  <a:pt x="558796" y="4327176"/>
                  <a:pt x="562625" y="4315259"/>
                  <a:pt x="566935" y="4307338"/>
                </a:cubicBezTo>
                <a:lnTo>
                  <a:pt x="580388" y="4283916"/>
                </a:lnTo>
                <a:lnTo>
                  <a:pt x="572822" y="4281160"/>
                </a:lnTo>
                <a:cubicBezTo>
                  <a:pt x="565775" y="4279446"/>
                  <a:pt x="559326" y="4278868"/>
                  <a:pt x="554036" y="4274867"/>
                </a:cubicBezTo>
                <a:cubicBezTo>
                  <a:pt x="543458" y="4266866"/>
                  <a:pt x="529506" y="4231812"/>
                  <a:pt x="535293" y="4231966"/>
                </a:cubicBezTo>
                <a:cubicBezTo>
                  <a:pt x="539635" y="4232082"/>
                  <a:pt x="562903" y="4257986"/>
                  <a:pt x="577745" y="4269951"/>
                </a:cubicBezTo>
                <a:lnTo>
                  <a:pt x="585919" y="4274289"/>
                </a:lnTo>
                <a:lnTo>
                  <a:pt x="586530" y="4273226"/>
                </a:lnTo>
                <a:lnTo>
                  <a:pt x="590786" y="4268706"/>
                </a:lnTo>
                <a:lnTo>
                  <a:pt x="591286" y="4266954"/>
                </a:lnTo>
                <a:cubicBezTo>
                  <a:pt x="591112" y="4262077"/>
                  <a:pt x="590133" y="4255705"/>
                  <a:pt x="588970" y="4249145"/>
                </a:cubicBezTo>
                <a:lnTo>
                  <a:pt x="586613" y="4236090"/>
                </a:lnTo>
                <a:lnTo>
                  <a:pt x="573812" y="4225590"/>
                </a:lnTo>
                <a:cubicBezTo>
                  <a:pt x="563434" y="4216997"/>
                  <a:pt x="557374" y="4211760"/>
                  <a:pt x="558817" y="4212373"/>
                </a:cubicBezTo>
                <a:cubicBezTo>
                  <a:pt x="560259" y="4212984"/>
                  <a:pt x="569147" y="4218778"/>
                  <a:pt x="582338" y="4227765"/>
                </a:cubicBezTo>
                <a:lnTo>
                  <a:pt x="585538" y="4229974"/>
                </a:lnTo>
                <a:lnTo>
                  <a:pt x="584770" y="4218024"/>
                </a:lnTo>
                <a:cubicBezTo>
                  <a:pt x="585957" y="4213881"/>
                  <a:pt x="589466" y="4213028"/>
                  <a:pt x="593203" y="4214645"/>
                </a:cubicBezTo>
                <a:lnTo>
                  <a:pt x="596552" y="4218553"/>
                </a:lnTo>
                <a:lnTo>
                  <a:pt x="605792" y="4208553"/>
                </a:lnTo>
                <a:lnTo>
                  <a:pt x="603284" y="4199925"/>
                </a:lnTo>
                <a:cubicBezTo>
                  <a:pt x="605258" y="4196365"/>
                  <a:pt x="609715" y="4192820"/>
                  <a:pt x="615628" y="4191295"/>
                </a:cubicBezTo>
                <a:lnTo>
                  <a:pt x="624082" y="4190708"/>
                </a:lnTo>
                <a:lnTo>
                  <a:pt x="626556" y="4182029"/>
                </a:lnTo>
                <a:cubicBezTo>
                  <a:pt x="629374" y="4172932"/>
                  <a:pt x="631622" y="4166270"/>
                  <a:pt x="632480" y="4163869"/>
                </a:cubicBezTo>
                <a:cubicBezTo>
                  <a:pt x="634196" y="4159071"/>
                  <a:pt x="633978" y="4168812"/>
                  <a:pt x="632961" y="4182228"/>
                </a:cubicBezTo>
                <a:lnTo>
                  <a:pt x="632711" y="4184932"/>
                </a:lnTo>
                <a:lnTo>
                  <a:pt x="641041" y="4179845"/>
                </a:lnTo>
                <a:lnTo>
                  <a:pt x="640288" y="4177892"/>
                </a:lnTo>
                <a:cubicBezTo>
                  <a:pt x="637934" y="4163426"/>
                  <a:pt x="643183" y="4136739"/>
                  <a:pt x="649448" y="4112470"/>
                </a:cubicBezTo>
                <a:lnTo>
                  <a:pt x="649733" y="4111464"/>
                </a:lnTo>
                <a:lnTo>
                  <a:pt x="638588" y="4118480"/>
                </a:lnTo>
                <a:cubicBezTo>
                  <a:pt x="631262" y="4123127"/>
                  <a:pt x="626014" y="4126164"/>
                  <a:pt x="624320" y="4125661"/>
                </a:cubicBezTo>
                <a:cubicBezTo>
                  <a:pt x="620937" y="4124655"/>
                  <a:pt x="630131" y="4113303"/>
                  <a:pt x="642539" y="4101345"/>
                </a:cubicBezTo>
                <a:lnTo>
                  <a:pt x="655918" y="4089771"/>
                </a:lnTo>
                <a:lnTo>
                  <a:pt x="658786" y="4079708"/>
                </a:lnTo>
                <a:cubicBezTo>
                  <a:pt x="661604" y="4070612"/>
                  <a:pt x="663853" y="4063948"/>
                  <a:pt x="664711" y="4061548"/>
                </a:cubicBezTo>
                <a:cubicBezTo>
                  <a:pt x="665569" y="4059149"/>
                  <a:pt x="665943" y="4060386"/>
                  <a:pt x="665977" y="4063897"/>
                </a:cubicBezTo>
                <a:lnTo>
                  <a:pt x="665332" y="4077017"/>
                </a:lnTo>
                <a:lnTo>
                  <a:pt x="666212" y="4078796"/>
                </a:lnTo>
                <a:lnTo>
                  <a:pt x="666634" y="4081577"/>
                </a:lnTo>
                <a:lnTo>
                  <a:pt x="680043" y="4073385"/>
                </a:lnTo>
                <a:lnTo>
                  <a:pt x="693774" y="4069596"/>
                </a:lnTo>
                <a:lnTo>
                  <a:pt x="693150" y="4028374"/>
                </a:lnTo>
                <a:cubicBezTo>
                  <a:pt x="693757" y="3999716"/>
                  <a:pt x="696016" y="3977714"/>
                  <a:pt x="696899" y="3973353"/>
                </a:cubicBezTo>
                <a:cubicBezTo>
                  <a:pt x="698220" y="3966812"/>
                  <a:pt x="702837" y="4007610"/>
                  <a:pt x="706585" y="4041459"/>
                </a:cubicBezTo>
                <a:lnTo>
                  <a:pt x="709402" y="4066630"/>
                </a:lnTo>
                <a:lnTo>
                  <a:pt x="719147" y="4068336"/>
                </a:lnTo>
                <a:cubicBezTo>
                  <a:pt x="723459" y="4070132"/>
                  <a:pt x="727880" y="4073111"/>
                  <a:pt x="732530" y="4077674"/>
                </a:cubicBezTo>
                <a:lnTo>
                  <a:pt x="735022" y="4080994"/>
                </a:lnTo>
                <a:lnTo>
                  <a:pt x="742687" y="4073822"/>
                </a:lnTo>
                <a:cubicBezTo>
                  <a:pt x="765099" y="4054489"/>
                  <a:pt x="793986" y="4037147"/>
                  <a:pt x="818314" y="4024322"/>
                </a:cubicBezTo>
                <a:lnTo>
                  <a:pt x="820091" y="4023450"/>
                </a:lnTo>
                <a:lnTo>
                  <a:pt x="820854" y="4007682"/>
                </a:lnTo>
                <a:cubicBezTo>
                  <a:pt x="821606" y="3998054"/>
                  <a:pt x="822390" y="3991463"/>
                  <a:pt x="822831" y="3989282"/>
                </a:cubicBezTo>
                <a:cubicBezTo>
                  <a:pt x="823492" y="3986011"/>
                  <a:pt x="824978" y="3994575"/>
                  <a:pt x="826765" y="4008188"/>
                </a:cubicBezTo>
                <a:lnTo>
                  <a:pt x="828091" y="4019529"/>
                </a:lnTo>
                <a:lnTo>
                  <a:pt x="850011" y="4008784"/>
                </a:lnTo>
                <a:cubicBezTo>
                  <a:pt x="858518" y="4004944"/>
                  <a:pt x="864506" y="4002546"/>
                  <a:pt x="866598" y="4001909"/>
                </a:cubicBezTo>
                <a:cubicBezTo>
                  <a:pt x="868689" y="4001271"/>
                  <a:pt x="866605" y="4003397"/>
                  <a:pt x="861932" y="4007218"/>
                </a:cubicBezTo>
                <a:lnTo>
                  <a:pt x="846888" y="4018750"/>
                </a:lnTo>
                <a:lnTo>
                  <a:pt x="864180" y="4011186"/>
                </a:lnTo>
                <a:lnTo>
                  <a:pt x="866122" y="4010390"/>
                </a:lnTo>
                <a:lnTo>
                  <a:pt x="868816" y="3998359"/>
                </a:lnTo>
                <a:lnTo>
                  <a:pt x="869916" y="3995237"/>
                </a:lnTo>
                <a:lnTo>
                  <a:pt x="863662" y="3985195"/>
                </a:lnTo>
                <a:cubicBezTo>
                  <a:pt x="861569" y="3981336"/>
                  <a:pt x="864635" y="3982945"/>
                  <a:pt x="871369" y="3988464"/>
                </a:cubicBezTo>
                <a:lnTo>
                  <a:pt x="872078" y="3989101"/>
                </a:lnTo>
                <a:lnTo>
                  <a:pt x="879926" y="3966823"/>
                </a:lnTo>
                <a:lnTo>
                  <a:pt x="893381" y="3943400"/>
                </a:lnTo>
                <a:lnTo>
                  <a:pt x="885815" y="3940645"/>
                </a:lnTo>
                <a:cubicBezTo>
                  <a:pt x="878768" y="3938929"/>
                  <a:pt x="872319" y="3938353"/>
                  <a:pt x="867030" y="3934351"/>
                </a:cubicBezTo>
                <a:cubicBezTo>
                  <a:pt x="856452" y="3926350"/>
                  <a:pt x="842498" y="3891295"/>
                  <a:pt x="848287" y="3891451"/>
                </a:cubicBezTo>
                <a:cubicBezTo>
                  <a:pt x="852628" y="3891566"/>
                  <a:pt x="875897" y="3917470"/>
                  <a:pt x="890737" y="3929435"/>
                </a:cubicBezTo>
                <a:lnTo>
                  <a:pt x="898912" y="3933772"/>
                </a:lnTo>
                <a:lnTo>
                  <a:pt x="899523" y="3932710"/>
                </a:lnTo>
                <a:lnTo>
                  <a:pt x="903780" y="3928189"/>
                </a:lnTo>
                <a:lnTo>
                  <a:pt x="904278" y="3926439"/>
                </a:lnTo>
                <a:cubicBezTo>
                  <a:pt x="904105" y="3921561"/>
                  <a:pt x="903126" y="3915188"/>
                  <a:pt x="901963" y="3908630"/>
                </a:cubicBezTo>
                <a:lnTo>
                  <a:pt x="899606" y="3895575"/>
                </a:lnTo>
                <a:lnTo>
                  <a:pt x="886804" y="3885075"/>
                </a:lnTo>
                <a:cubicBezTo>
                  <a:pt x="876427" y="3876481"/>
                  <a:pt x="870367" y="3871244"/>
                  <a:pt x="871810" y="3871856"/>
                </a:cubicBezTo>
                <a:cubicBezTo>
                  <a:pt x="873251" y="3872467"/>
                  <a:pt x="882140" y="3878262"/>
                  <a:pt x="895330" y="3887249"/>
                </a:cubicBezTo>
                <a:lnTo>
                  <a:pt x="898530" y="3889458"/>
                </a:lnTo>
                <a:lnTo>
                  <a:pt x="897764" y="3877507"/>
                </a:lnTo>
                <a:cubicBezTo>
                  <a:pt x="898950" y="3873365"/>
                  <a:pt x="902458" y="3872511"/>
                  <a:pt x="906195" y="3874129"/>
                </a:cubicBezTo>
                <a:lnTo>
                  <a:pt x="909544" y="3878038"/>
                </a:lnTo>
                <a:lnTo>
                  <a:pt x="918785" y="3868037"/>
                </a:lnTo>
                <a:lnTo>
                  <a:pt x="916276" y="3859409"/>
                </a:lnTo>
                <a:cubicBezTo>
                  <a:pt x="918253" y="3855848"/>
                  <a:pt x="922708" y="3852304"/>
                  <a:pt x="928621" y="3850779"/>
                </a:cubicBezTo>
                <a:lnTo>
                  <a:pt x="937075" y="3850192"/>
                </a:lnTo>
                <a:lnTo>
                  <a:pt x="937730" y="3847891"/>
                </a:lnTo>
                <a:lnTo>
                  <a:pt x="911387" y="3812672"/>
                </a:lnTo>
                <a:lnTo>
                  <a:pt x="895936" y="3847643"/>
                </a:lnTo>
                <a:cubicBezTo>
                  <a:pt x="886883" y="3863328"/>
                  <a:pt x="878668" y="3872858"/>
                  <a:pt x="875631" y="3868085"/>
                </a:cubicBezTo>
                <a:cubicBezTo>
                  <a:pt x="872594" y="3863312"/>
                  <a:pt x="874672" y="3837512"/>
                  <a:pt x="877599" y="3806396"/>
                </a:cubicBezTo>
                <a:lnTo>
                  <a:pt x="880907" y="3762551"/>
                </a:lnTo>
                <a:lnTo>
                  <a:pt x="880200" y="3761214"/>
                </a:lnTo>
                <a:lnTo>
                  <a:pt x="867296" y="3759477"/>
                </a:lnTo>
                <a:lnTo>
                  <a:pt x="847251" y="3773195"/>
                </a:lnTo>
                <a:lnTo>
                  <a:pt x="831647" y="3832449"/>
                </a:lnTo>
                <a:cubicBezTo>
                  <a:pt x="814189" y="3888710"/>
                  <a:pt x="779555" y="3901545"/>
                  <a:pt x="783450" y="3846834"/>
                </a:cubicBezTo>
                <a:lnTo>
                  <a:pt x="791546" y="3814450"/>
                </a:lnTo>
                <a:lnTo>
                  <a:pt x="743764" y="3859981"/>
                </a:lnTo>
                <a:cubicBezTo>
                  <a:pt x="706385" y="3895917"/>
                  <a:pt x="661425" y="3939363"/>
                  <a:pt x="626360" y="3972788"/>
                </a:cubicBezTo>
                <a:lnTo>
                  <a:pt x="584779" y="4011896"/>
                </a:lnTo>
                <a:lnTo>
                  <a:pt x="559639" y="4070134"/>
                </a:lnTo>
                <a:cubicBezTo>
                  <a:pt x="544332" y="4105237"/>
                  <a:pt x="534914" y="4125883"/>
                  <a:pt x="535762" y="4121392"/>
                </a:cubicBezTo>
                <a:cubicBezTo>
                  <a:pt x="537459" y="4112411"/>
                  <a:pt x="574468" y="4005312"/>
                  <a:pt x="620415" y="3881885"/>
                </a:cubicBezTo>
                <a:lnTo>
                  <a:pt x="622436" y="3876655"/>
                </a:lnTo>
                <a:lnTo>
                  <a:pt x="607485" y="3847771"/>
                </a:lnTo>
                <a:cubicBezTo>
                  <a:pt x="593552" y="3819021"/>
                  <a:pt x="580726" y="3788227"/>
                  <a:pt x="575212" y="3764436"/>
                </a:cubicBezTo>
                <a:lnTo>
                  <a:pt x="560120" y="3692742"/>
                </a:lnTo>
                <a:lnTo>
                  <a:pt x="542727" y="3701539"/>
                </a:lnTo>
                <a:cubicBezTo>
                  <a:pt x="527915" y="3711424"/>
                  <a:pt x="515971" y="3722429"/>
                  <a:pt x="500442" y="3724475"/>
                </a:cubicBezTo>
                <a:cubicBezTo>
                  <a:pt x="469390" y="3728571"/>
                  <a:pt x="388623" y="3685488"/>
                  <a:pt x="398753" y="3674890"/>
                </a:cubicBezTo>
                <a:cubicBezTo>
                  <a:pt x="406350" y="3666942"/>
                  <a:pt x="488149" y="3674368"/>
                  <a:pt x="532918" y="3670087"/>
                </a:cubicBezTo>
                <a:lnTo>
                  <a:pt x="553915" y="3663270"/>
                </a:lnTo>
                <a:lnTo>
                  <a:pt x="553232" y="3660016"/>
                </a:lnTo>
                <a:lnTo>
                  <a:pt x="553152" y="3643052"/>
                </a:lnTo>
                <a:lnTo>
                  <a:pt x="551158" y="3638648"/>
                </a:lnTo>
                <a:cubicBezTo>
                  <a:pt x="542939" y="3629323"/>
                  <a:pt x="530913" y="3618556"/>
                  <a:pt x="518273" y="3607770"/>
                </a:cubicBezTo>
                <a:lnTo>
                  <a:pt x="493039" y="3586374"/>
                </a:lnTo>
                <a:lnTo>
                  <a:pt x="454130" y="3589713"/>
                </a:lnTo>
                <a:cubicBezTo>
                  <a:pt x="422458" y="3592256"/>
                  <a:pt x="403607" y="3593311"/>
                  <a:pt x="407064" y="3591803"/>
                </a:cubicBezTo>
                <a:cubicBezTo>
                  <a:pt x="410518" y="3590298"/>
                  <a:pt x="435102" y="3585019"/>
                  <a:pt x="472215" y="3577954"/>
                </a:cubicBezTo>
                <a:lnTo>
                  <a:pt x="481266" y="3576298"/>
                </a:lnTo>
                <a:lnTo>
                  <a:pt x="460539" y="3554094"/>
                </a:lnTo>
                <a:cubicBezTo>
                  <a:pt x="455834" y="3543660"/>
                  <a:pt x="460436" y="3535363"/>
                  <a:pt x="469442" y="3531524"/>
                </a:cubicBezTo>
                <a:lnTo>
                  <a:pt x="481506" y="3532950"/>
                </a:lnTo>
                <a:lnTo>
                  <a:pt x="481030" y="3495752"/>
                </a:lnTo>
                <a:lnTo>
                  <a:pt x="462731" y="3483403"/>
                </a:lnTo>
                <a:cubicBezTo>
                  <a:pt x="460318" y="3472638"/>
                  <a:pt x="462163" y="3457229"/>
                  <a:pt x="469776" y="3443074"/>
                </a:cubicBezTo>
                <a:lnTo>
                  <a:pt x="483250" y="3425987"/>
                </a:lnTo>
                <a:lnTo>
                  <a:pt x="473372" y="3404152"/>
                </a:lnTo>
                <a:cubicBezTo>
                  <a:pt x="463402" y="3380841"/>
                  <a:pt x="456416" y="3363421"/>
                  <a:pt x="453979" y="3357055"/>
                </a:cubicBezTo>
                <a:cubicBezTo>
                  <a:pt x="449111" y="3344329"/>
                  <a:pt x="464566" y="3364017"/>
                  <a:pt x="484626" y="3392480"/>
                </a:cubicBezTo>
                <a:lnTo>
                  <a:pt x="488594" y="3398302"/>
                </a:lnTo>
                <a:lnTo>
                  <a:pt x="494544" y="3372544"/>
                </a:lnTo>
                <a:lnTo>
                  <a:pt x="490088" y="3370096"/>
                </a:lnTo>
                <a:cubicBezTo>
                  <a:pt x="476327" y="3357999"/>
                  <a:pt x="460846" y="3336277"/>
                  <a:pt x="445214" y="3310101"/>
                </a:cubicBezTo>
                <a:lnTo>
                  <a:pt x="411267" y="3245808"/>
                </a:lnTo>
                <a:lnTo>
                  <a:pt x="415001" y="3261348"/>
                </a:lnTo>
                <a:cubicBezTo>
                  <a:pt x="415813" y="3264993"/>
                  <a:pt x="416090" y="3266706"/>
                  <a:pt x="415690" y="3265966"/>
                </a:cubicBezTo>
                <a:cubicBezTo>
                  <a:pt x="414889" y="3264486"/>
                  <a:pt x="411060" y="3253761"/>
                  <a:pt x="405588" y="3237538"/>
                </a:cubicBezTo>
                <a:lnTo>
                  <a:pt x="403487" y="3231073"/>
                </a:lnTo>
                <a:lnTo>
                  <a:pt x="399427" y="3223383"/>
                </a:lnTo>
                <a:lnTo>
                  <a:pt x="398282" y="3220853"/>
                </a:lnTo>
                <a:lnTo>
                  <a:pt x="390659" y="3255731"/>
                </a:lnTo>
                <a:cubicBezTo>
                  <a:pt x="385703" y="3278728"/>
                  <a:pt x="381681" y="3294626"/>
                  <a:pt x="377975" y="3296820"/>
                </a:cubicBezTo>
                <a:cubicBezTo>
                  <a:pt x="370566" y="3301202"/>
                  <a:pt x="367814" y="3261420"/>
                  <a:pt x="369562" y="3214383"/>
                </a:cubicBezTo>
                <a:lnTo>
                  <a:pt x="373259" y="3170225"/>
                </a:lnTo>
                <a:lnTo>
                  <a:pt x="349750" y="3159245"/>
                </a:lnTo>
                <a:lnTo>
                  <a:pt x="346993" y="3161114"/>
                </a:lnTo>
                <a:lnTo>
                  <a:pt x="343831" y="3170473"/>
                </a:lnTo>
                <a:lnTo>
                  <a:pt x="351965" y="3188913"/>
                </a:lnTo>
                <a:lnTo>
                  <a:pt x="355278" y="3194550"/>
                </a:lnTo>
                <a:cubicBezTo>
                  <a:pt x="358118" y="3199669"/>
                  <a:pt x="359947" y="3203267"/>
                  <a:pt x="360577" y="3204780"/>
                </a:cubicBezTo>
                <a:cubicBezTo>
                  <a:pt x="361417" y="3206799"/>
                  <a:pt x="359095" y="3204933"/>
                  <a:pt x="354836" y="3200659"/>
                </a:cubicBezTo>
                <a:lnTo>
                  <a:pt x="353465" y="3199195"/>
                </a:lnTo>
                <a:lnTo>
                  <a:pt x="354336" y="3213646"/>
                </a:lnTo>
                <a:cubicBezTo>
                  <a:pt x="351822" y="3217459"/>
                  <a:pt x="346850" y="3216688"/>
                  <a:pt x="340935" y="3208567"/>
                </a:cubicBezTo>
                <a:lnTo>
                  <a:pt x="335794" y="3197348"/>
                </a:lnTo>
                <a:lnTo>
                  <a:pt x="331325" y="3223212"/>
                </a:lnTo>
                <a:lnTo>
                  <a:pt x="327044" y="3248620"/>
                </a:lnTo>
                <a:lnTo>
                  <a:pt x="327704" y="3251369"/>
                </a:lnTo>
                <a:cubicBezTo>
                  <a:pt x="328516" y="3255014"/>
                  <a:pt x="328793" y="3256727"/>
                  <a:pt x="328392" y="3255988"/>
                </a:cubicBezTo>
                <a:lnTo>
                  <a:pt x="326598" y="3251263"/>
                </a:lnTo>
                <a:lnTo>
                  <a:pt x="320570" y="3287020"/>
                </a:lnTo>
                <a:lnTo>
                  <a:pt x="316559" y="3309385"/>
                </a:lnTo>
                <a:lnTo>
                  <a:pt x="322405" y="3332495"/>
                </a:lnTo>
                <a:cubicBezTo>
                  <a:pt x="325879" y="3346467"/>
                  <a:pt x="327788" y="3354798"/>
                  <a:pt x="326987" y="3353319"/>
                </a:cubicBezTo>
                <a:cubicBezTo>
                  <a:pt x="325385" y="3350359"/>
                  <a:pt x="311672" y="3310420"/>
                  <a:pt x="296926" y="3263476"/>
                </a:cubicBezTo>
                <a:lnTo>
                  <a:pt x="296326" y="3261465"/>
                </a:lnTo>
                <a:lnTo>
                  <a:pt x="284617" y="3257606"/>
                </a:lnTo>
                <a:cubicBezTo>
                  <a:pt x="273265" y="3253501"/>
                  <a:pt x="261782" y="3248522"/>
                  <a:pt x="254322" y="3243457"/>
                </a:cubicBezTo>
                <a:lnTo>
                  <a:pt x="232331" y="3227772"/>
                </a:lnTo>
                <a:lnTo>
                  <a:pt x="228844" y="3235031"/>
                </a:lnTo>
                <a:cubicBezTo>
                  <a:pt x="226449" y="3241877"/>
                  <a:pt x="225242" y="3248237"/>
                  <a:pt x="220742" y="3253109"/>
                </a:cubicBezTo>
                <a:cubicBezTo>
                  <a:pt x="211742" y="3262851"/>
                  <a:pt x="175490" y="3273301"/>
                  <a:pt x="176211" y="3267556"/>
                </a:cubicBezTo>
                <a:cubicBezTo>
                  <a:pt x="176752" y="3263247"/>
                  <a:pt x="204812" y="3242630"/>
                  <a:pt x="218173" y="3229033"/>
                </a:cubicBezTo>
                <a:lnTo>
                  <a:pt x="223291" y="3221323"/>
                </a:lnTo>
                <a:lnTo>
                  <a:pt x="222294" y="3220611"/>
                </a:lnTo>
                <a:lnTo>
                  <a:pt x="218213" y="3215931"/>
                </a:lnTo>
                <a:lnTo>
                  <a:pt x="216519" y="3215264"/>
                </a:lnTo>
                <a:cubicBezTo>
                  <a:pt x="211648" y="3214958"/>
                  <a:pt x="205211" y="3215307"/>
                  <a:pt x="198569" y="3215822"/>
                </a:cubicBezTo>
                <a:lnTo>
                  <a:pt x="185346" y="3216888"/>
                </a:lnTo>
                <a:lnTo>
                  <a:pt x="173641" y="3228599"/>
                </a:lnTo>
                <a:cubicBezTo>
                  <a:pt x="164071" y="3238084"/>
                  <a:pt x="158267" y="3243602"/>
                  <a:pt x="159017" y="3242225"/>
                </a:cubicBezTo>
                <a:cubicBezTo>
                  <a:pt x="159767" y="3240850"/>
                  <a:pt x="166405" y="3232574"/>
                  <a:pt x="176641" y="3220326"/>
                </a:cubicBezTo>
                <a:lnTo>
                  <a:pt x="179154" y="3217360"/>
                </a:lnTo>
                <a:lnTo>
                  <a:pt x="167184" y="3216951"/>
                </a:lnTo>
                <a:cubicBezTo>
                  <a:pt x="163178" y="3215363"/>
                  <a:pt x="162674" y="3211788"/>
                  <a:pt x="164650" y="3208228"/>
                </a:cubicBezTo>
                <a:cubicBezTo>
                  <a:pt x="166625" y="3204667"/>
                  <a:pt x="171079" y="3201123"/>
                  <a:pt x="176991" y="3199599"/>
                </a:cubicBezTo>
                <a:cubicBezTo>
                  <a:pt x="179948" y="3198836"/>
                  <a:pt x="183928" y="3198676"/>
                  <a:pt x="188567" y="3198796"/>
                </a:cubicBezTo>
                <a:lnTo>
                  <a:pt x="194592" y="3199132"/>
                </a:lnTo>
                <a:lnTo>
                  <a:pt x="202931" y="3189513"/>
                </a:lnTo>
                <a:lnTo>
                  <a:pt x="201652" y="3186197"/>
                </a:lnTo>
                <a:lnTo>
                  <a:pt x="202591" y="3165996"/>
                </a:lnTo>
                <a:lnTo>
                  <a:pt x="189017" y="3170747"/>
                </a:lnTo>
                <a:cubicBezTo>
                  <a:pt x="182275" y="3172255"/>
                  <a:pt x="177344" y="3172378"/>
                  <a:pt x="177616" y="3170223"/>
                </a:cubicBezTo>
                <a:cubicBezTo>
                  <a:pt x="177887" y="3168070"/>
                  <a:pt x="185037" y="3161839"/>
                  <a:pt x="193790" y="3154446"/>
                </a:cubicBezTo>
                <a:lnTo>
                  <a:pt x="205871" y="3143790"/>
                </a:lnTo>
                <a:lnTo>
                  <a:pt x="205991" y="3143230"/>
                </a:lnTo>
                <a:lnTo>
                  <a:pt x="202464" y="3138994"/>
                </a:lnTo>
                <a:lnTo>
                  <a:pt x="192840" y="3136765"/>
                </a:lnTo>
                <a:lnTo>
                  <a:pt x="173090" y="3147906"/>
                </a:lnTo>
                <a:cubicBezTo>
                  <a:pt x="153526" y="3157712"/>
                  <a:pt x="139641" y="3150982"/>
                  <a:pt x="154644" y="3137617"/>
                </a:cubicBezTo>
                <a:lnTo>
                  <a:pt x="165307" y="3131401"/>
                </a:lnTo>
                <a:lnTo>
                  <a:pt x="139128" y="3129490"/>
                </a:lnTo>
                <a:cubicBezTo>
                  <a:pt x="118572" y="3128078"/>
                  <a:pt x="93786" y="3126441"/>
                  <a:pt x="74573" y="3125042"/>
                </a:cubicBezTo>
                <a:lnTo>
                  <a:pt x="51923" y="3123241"/>
                </a:lnTo>
                <a:lnTo>
                  <a:pt x="29499" y="3131323"/>
                </a:lnTo>
                <a:cubicBezTo>
                  <a:pt x="15934" y="3136150"/>
                  <a:pt x="7828" y="3138868"/>
                  <a:pt x="9223" y="3137924"/>
                </a:cubicBezTo>
                <a:cubicBezTo>
                  <a:pt x="12011" y="3136041"/>
                  <a:pt x="50415" y="3118478"/>
                  <a:pt x="95687" y="3099203"/>
                </a:cubicBezTo>
                <a:lnTo>
                  <a:pt x="97628" y="3098408"/>
                </a:lnTo>
                <a:lnTo>
                  <a:pt x="100322" y="3086376"/>
                </a:lnTo>
                <a:cubicBezTo>
                  <a:pt x="103295" y="3074677"/>
                  <a:pt x="107124" y="3062761"/>
                  <a:pt x="111433" y="3054841"/>
                </a:cubicBezTo>
                <a:lnTo>
                  <a:pt x="124888" y="3031419"/>
                </a:lnTo>
                <a:lnTo>
                  <a:pt x="117323" y="3028662"/>
                </a:lnTo>
                <a:cubicBezTo>
                  <a:pt x="110274" y="3026948"/>
                  <a:pt x="103826" y="3026370"/>
                  <a:pt x="98536" y="3022369"/>
                </a:cubicBezTo>
                <a:cubicBezTo>
                  <a:pt x="87959" y="3014368"/>
                  <a:pt x="74005" y="2979313"/>
                  <a:pt x="79794" y="2979467"/>
                </a:cubicBezTo>
                <a:cubicBezTo>
                  <a:pt x="84134" y="2979584"/>
                  <a:pt x="107404" y="3005488"/>
                  <a:pt x="122244" y="3017454"/>
                </a:cubicBezTo>
                <a:lnTo>
                  <a:pt x="130418" y="3021790"/>
                </a:lnTo>
                <a:lnTo>
                  <a:pt x="131029" y="3020728"/>
                </a:lnTo>
                <a:lnTo>
                  <a:pt x="135286" y="3016208"/>
                </a:lnTo>
                <a:lnTo>
                  <a:pt x="135785" y="3014456"/>
                </a:lnTo>
                <a:cubicBezTo>
                  <a:pt x="135612" y="3009579"/>
                  <a:pt x="134633" y="3003205"/>
                  <a:pt x="133470" y="2996648"/>
                </a:cubicBezTo>
                <a:lnTo>
                  <a:pt x="131113" y="2983592"/>
                </a:lnTo>
                <a:lnTo>
                  <a:pt x="118311" y="2973092"/>
                </a:lnTo>
                <a:cubicBezTo>
                  <a:pt x="107934" y="2964498"/>
                  <a:pt x="101874" y="2959263"/>
                  <a:pt x="103317" y="2959874"/>
                </a:cubicBezTo>
                <a:cubicBezTo>
                  <a:pt x="104758" y="2960485"/>
                  <a:pt x="113646" y="2966280"/>
                  <a:pt x="126837" y="2975266"/>
                </a:cubicBezTo>
                <a:lnTo>
                  <a:pt x="130037" y="2977476"/>
                </a:lnTo>
                <a:lnTo>
                  <a:pt x="129270" y="2965525"/>
                </a:lnTo>
                <a:cubicBezTo>
                  <a:pt x="130457" y="2961381"/>
                  <a:pt x="133965" y="2960529"/>
                  <a:pt x="137702" y="2962146"/>
                </a:cubicBezTo>
                <a:lnTo>
                  <a:pt x="141051" y="2966055"/>
                </a:lnTo>
                <a:lnTo>
                  <a:pt x="150293" y="2956055"/>
                </a:lnTo>
                <a:lnTo>
                  <a:pt x="147783" y="2947426"/>
                </a:lnTo>
                <a:cubicBezTo>
                  <a:pt x="149759" y="2943866"/>
                  <a:pt x="154215" y="2940321"/>
                  <a:pt x="160127" y="2938797"/>
                </a:cubicBezTo>
                <a:lnTo>
                  <a:pt x="168581" y="2938210"/>
                </a:lnTo>
                <a:lnTo>
                  <a:pt x="171055" y="2929531"/>
                </a:lnTo>
                <a:cubicBezTo>
                  <a:pt x="173874" y="2920433"/>
                  <a:pt x="176122" y="2913771"/>
                  <a:pt x="176980" y="2911372"/>
                </a:cubicBezTo>
                <a:cubicBezTo>
                  <a:pt x="178695" y="2906572"/>
                  <a:pt x="178477" y="2916314"/>
                  <a:pt x="177460" y="2929730"/>
                </a:cubicBezTo>
                <a:lnTo>
                  <a:pt x="177210" y="2932434"/>
                </a:lnTo>
                <a:lnTo>
                  <a:pt x="185539" y="2927346"/>
                </a:lnTo>
                <a:lnTo>
                  <a:pt x="184788" y="2925395"/>
                </a:lnTo>
                <a:cubicBezTo>
                  <a:pt x="182433" y="2910927"/>
                  <a:pt x="187682" y="2884240"/>
                  <a:pt x="193946" y="2859972"/>
                </a:cubicBezTo>
                <a:lnTo>
                  <a:pt x="194233" y="2858966"/>
                </a:lnTo>
                <a:lnTo>
                  <a:pt x="183088" y="2865982"/>
                </a:lnTo>
                <a:cubicBezTo>
                  <a:pt x="175761" y="2870628"/>
                  <a:pt x="170513" y="2873665"/>
                  <a:pt x="168820" y="2873163"/>
                </a:cubicBezTo>
                <a:cubicBezTo>
                  <a:pt x="165437" y="2872157"/>
                  <a:pt x="174630" y="2860804"/>
                  <a:pt x="187039" y="2848848"/>
                </a:cubicBezTo>
                <a:lnTo>
                  <a:pt x="200417" y="2837272"/>
                </a:lnTo>
                <a:lnTo>
                  <a:pt x="203171" y="2827611"/>
                </a:lnTo>
                <a:lnTo>
                  <a:pt x="200818" y="2829166"/>
                </a:lnTo>
                <a:cubicBezTo>
                  <a:pt x="186859" y="2835946"/>
                  <a:pt x="166601" y="2840746"/>
                  <a:pt x="167142" y="2836438"/>
                </a:cubicBezTo>
                <a:cubicBezTo>
                  <a:pt x="167683" y="2832129"/>
                  <a:pt x="195743" y="2811512"/>
                  <a:pt x="209105" y="2797916"/>
                </a:cubicBezTo>
                <a:lnTo>
                  <a:pt x="214223" y="2790205"/>
                </a:lnTo>
                <a:lnTo>
                  <a:pt x="213226" y="2789494"/>
                </a:lnTo>
                <a:lnTo>
                  <a:pt x="209143" y="2784813"/>
                </a:lnTo>
                <a:lnTo>
                  <a:pt x="207451" y="2784145"/>
                </a:lnTo>
                <a:cubicBezTo>
                  <a:pt x="202579" y="2783840"/>
                  <a:pt x="196141" y="2784188"/>
                  <a:pt x="189499" y="2784704"/>
                </a:cubicBezTo>
                <a:lnTo>
                  <a:pt x="176277" y="2785769"/>
                </a:lnTo>
                <a:lnTo>
                  <a:pt x="164573" y="2797481"/>
                </a:lnTo>
                <a:cubicBezTo>
                  <a:pt x="155002" y="2806966"/>
                  <a:pt x="149198" y="2812485"/>
                  <a:pt x="149947" y="2811107"/>
                </a:cubicBezTo>
                <a:cubicBezTo>
                  <a:pt x="150698" y="2809732"/>
                  <a:pt x="157337" y="2801454"/>
                  <a:pt x="167572" y="2789209"/>
                </a:cubicBezTo>
                <a:lnTo>
                  <a:pt x="170085" y="2786242"/>
                </a:lnTo>
                <a:lnTo>
                  <a:pt x="158116" y="2785833"/>
                </a:lnTo>
                <a:cubicBezTo>
                  <a:pt x="154109" y="2784247"/>
                  <a:pt x="153605" y="2780670"/>
                  <a:pt x="155581" y="2777109"/>
                </a:cubicBezTo>
                <a:cubicBezTo>
                  <a:pt x="157556" y="2773550"/>
                  <a:pt x="162010" y="2770006"/>
                  <a:pt x="167923" y="2768481"/>
                </a:cubicBezTo>
                <a:cubicBezTo>
                  <a:pt x="170880" y="2767718"/>
                  <a:pt x="174859" y="2767558"/>
                  <a:pt x="179499" y="2767677"/>
                </a:cubicBezTo>
                <a:lnTo>
                  <a:pt x="185524" y="2768014"/>
                </a:lnTo>
                <a:lnTo>
                  <a:pt x="193863" y="2758395"/>
                </a:lnTo>
                <a:lnTo>
                  <a:pt x="192585" y="2755078"/>
                </a:lnTo>
                <a:lnTo>
                  <a:pt x="193522" y="2734878"/>
                </a:lnTo>
                <a:lnTo>
                  <a:pt x="179948" y="2739628"/>
                </a:lnTo>
                <a:cubicBezTo>
                  <a:pt x="173206" y="2741137"/>
                  <a:pt x="168277" y="2741260"/>
                  <a:pt x="168547" y="2739106"/>
                </a:cubicBezTo>
                <a:cubicBezTo>
                  <a:pt x="168818" y="2736952"/>
                  <a:pt x="175969" y="2730720"/>
                  <a:pt x="184721" y="2723328"/>
                </a:cubicBezTo>
                <a:lnTo>
                  <a:pt x="196802" y="2712673"/>
                </a:lnTo>
                <a:lnTo>
                  <a:pt x="196922" y="2712111"/>
                </a:lnTo>
                <a:lnTo>
                  <a:pt x="193394" y="2707875"/>
                </a:lnTo>
                <a:lnTo>
                  <a:pt x="183772" y="2705646"/>
                </a:lnTo>
                <a:lnTo>
                  <a:pt x="164021" y="2716789"/>
                </a:lnTo>
                <a:cubicBezTo>
                  <a:pt x="144456" y="2726594"/>
                  <a:pt x="130572" y="2719862"/>
                  <a:pt x="145576" y="2706499"/>
                </a:cubicBezTo>
                <a:lnTo>
                  <a:pt x="156238" y="2700283"/>
                </a:lnTo>
                <a:lnTo>
                  <a:pt x="130061" y="2698372"/>
                </a:lnTo>
                <a:cubicBezTo>
                  <a:pt x="109502" y="2696961"/>
                  <a:pt x="84719" y="2695323"/>
                  <a:pt x="65505" y="2693922"/>
                </a:cubicBezTo>
                <a:lnTo>
                  <a:pt x="42854" y="2692123"/>
                </a:lnTo>
                <a:lnTo>
                  <a:pt x="20429" y="2700206"/>
                </a:lnTo>
                <a:cubicBezTo>
                  <a:pt x="6866" y="2705032"/>
                  <a:pt x="-1239" y="2707749"/>
                  <a:pt x="155" y="2706806"/>
                </a:cubicBezTo>
                <a:cubicBezTo>
                  <a:pt x="2943" y="2704922"/>
                  <a:pt x="41347" y="2687360"/>
                  <a:pt x="86618" y="2668084"/>
                </a:cubicBezTo>
                <a:lnTo>
                  <a:pt x="88560" y="2667290"/>
                </a:lnTo>
                <a:lnTo>
                  <a:pt x="91253" y="2655257"/>
                </a:lnTo>
                <a:cubicBezTo>
                  <a:pt x="94226" y="2643560"/>
                  <a:pt x="98056" y="2631643"/>
                  <a:pt x="102365" y="2623723"/>
                </a:cubicBezTo>
                <a:lnTo>
                  <a:pt x="115819" y="2600301"/>
                </a:lnTo>
                <a:lnTo>
                  <a:pt x="108253" y="2597543"/>
                </a:lnTo>
                <a:cubicBezTo>
                  <a:pt x="101206" y="2595830"/>
                  <a:pt x="94758" y="2595253"/>
                  <a:pt x="89467" y="2591250"/>
                </a:cubicBezTo>
                <a:cubicBezTo>
                  <a:pt x="78889" y="2583249"/>
                  <a:pt x="64936" y="2548195"/>
                  <a:pt x="70725" y="2548350"/>
                </a:cubicBezTo>
                <a:cubicBezTo>
                  <a:pt x="75066" y="2548467"/>
                  <a:pt x="98334" y="2574369"/>
                  <a:pt x="113175" y="2586335"/>
                </a:cubicBezTo>
                <a:lnTo>
                  <a:pt x="121350" y="2590671"/>
                </a:lnTo>
                <a:lnTo>
                  <a:pt x="121961" y="2589610"/>
                </a:lnTo>
                <a:lnTo>
                  <a:pt x="126218" y="2585088"/>
                </a:lnTo>
                <a:lnTo>
                  <a:pt x="126716" y="2583338"/>
                </a:lnTo>
                <a:cubicBezTo>
                  <a:pt x="126543" y="2578461"/>
                  <a:pt x="125564" y="2572088"/>
                  <a:pt x="124401" y="2565529"/>
                </a:cubicBezTo>
                <a:lnTo>
                  <a:pt x="122044" y="2552473"/>
                </a:lnTo>
                <a:lnTo>
                  <a:pt x="109242" y="2541974"/>
                </a:lnTo>
                <a:cubicBezTo>
                  <a:pt x="98866" y="2533380"/>
                  <a:pt x="92805" y="2528143"/>
                  <a:pt x="94248" y="2528756"/>
                </a:cubicBezTo>
                <a:cubicBezTo>
                  <a:pt x="95690" y="2529367"/>
                  <a:pt x="104578" y="2535161"/>
                  <a:pt x="117769" y="2544148"/>
                </a:cubicBezTo>
                <a:lnTo>
                  <a:pt x="120969" y="2546358"/>
                </a:lnTo>
                <a:lnTo>
                  <a:pt x="120202" y="2534406"/>
                </a:lnTo>
                <a:cubicBezTo>
                  <a:pt x="121389" y="2530264"/>
                  <a:pt x="124897" y="2529410"/>
                  <a:pt x="128634" y="2531029"/>
                </a:cubicBezTo>
                <a:lnTo>
                  <a:pt x="131983" y="2534936"/>
                </a:lnTo>
                <a:lnTo>
                  <a:pt x="141224" y="2524937"/>
                </a:lnTo>
                <a:lnTo>
                  <a:pt x="138716" y="2516307"/>
                </a:lnTo>
                <a:cubicBezTo>
                  <a:pt x="140690" y="2512748"/>
                  <a:pt x="145146" y="2509203"/>
                  <a:pt x="151059" y="2507678"/>
                </a:cubicBezTo>
                <a:lnTo>
                  <a:pt x="159513" y="2507091"/>
                </a:lnTo>
                <a:lnTo>
                  <a:pt x="161986" y="2498412"/>
                </a:lnTo>
                <a:cubicBezTo>
                  <a:pt x="164805" y="2489316"/>
                  <a:pt x="167054" y="2482654"/>
                  <a:pt x="167911" y="2480252"/>
                </a:cubicBezTo>
                <a:cubicBezTo>
                  <a:pt x="169626" y="2475454"/>
                  <a:pt x="169409" y="2485197"/>
                  <a:pt x="168391" y="2498612"/>
                </a:cubicBezTo>
                <a:lnTo>
                  <a:pt x="168143" y="2501316"/>
                </a:lnTo>
                <a:lnTo>
                  <a:pt x="176471" y="2496229"/>
                </a:lnTo>
                <a:lnTo>
                  <a:pt x="175720" y="2494275"/>
                </a:lnTo>
                <a:cubicBezTo>
                  <a:pt x="173366" y="2479809"/>
                  <a:pt x="178614" y="2453122"/>
                  <a:pt x="184878" y="2428854"/>
                </a:cubicBezTo>
                <a:lnTo>
                  <a:pt x="185164" y="2427848"/>
                </a:lnTo>
                <a:lnTo>
                  <a:pt x="174020" y="2434863"/>
                </a:lnTo>
                <a:cubicBezTo>
                  <a:pt x="166693" y="2439510"/>
                  <a:pt x="161444" y="2442547"/>
                  <a:pt x="159751" y="2442044"/>
                </a:cubicBezTo>
                <a:cubicBezTo>
                  <a:pt x="156368" y="2441038"/>
                  <a:pt x="165562" y="2429687"/>
                  <a:pt x="177970" y="2417729"/>
                </a:cubicBezTo>
                <a:lnTo>
                  <a:pt x="191348" y="2406154"/>
                </a:lnTo>
                <a:lnTo>
                  <a:pt x="194217" y="2396091"/>
                </a:lnTo>
                <a:cubicBezTo>
                  <a:pt x="197035" y="2386995"/>
                  <a:pt x="199284" y="2380332"/>
                  <a:pt x="200142" y="2377933"/>
                </a:cubicBezTo>
                <a:cubicBezTo>
                  <a:pt x="201000" y="2375533"/>
                  <a:pt x="201374" y="2376769"/>
                  <a:pt x="201406" y="2380281"/>
                </a:cubicBezTo>
                <a:lnTo>
                  <a:pt x="200763" y="2393400"/>
                </a:lnTo>
                <a:lnTo>
                  <a:pt x="201643" y="2395179"/>
                </a:lnTo>
                <a:lnTo>
                  <a:pt x="202065" y="2397961"/>
                </a:lnTo>
                <a:lnTo>
                  <a:pt x="215474" y="2389770"/>
                </a:lnTo>
                <a:lnTo>
                  <a:pt x="229206" y="2385980"/>
                </a:lnTo>
                <a:lnTo>
                  <a:pt x="228581" y="2344757"/>
                </a:lnTo>
                <a:cubicBezTo>
                  <a:pt x="229188" y="2316101"/>
                  <a:pt x="231447" y="2294097"/>
                  <a:pt x="232331" y="2289737"/>
                </a:cubicBezTo>
                <a:cubicBezTo>
                  <a:pt x="233651" y="2283196"/>
                  <a:pt x="238268" y="2323993"/>
                  <a:pt x="242016" y="2357842"/>
                </a:cubicBezTo>
                <a:lnTo>
                  <a:pt x="244833" y="2383014"/>
                </a:lnTo>
                <a:lnTo>
                  <a:pt x="254578" y="2384720"/>
                </a:lnTo>
                <a:cubicBezTo>
                  <a:pt x="258889" y="2386514"/>
                  <a:pt x="263310" y="2389494"/>
                  <a:pt x="267961" y="2394058"/>
                </a:cubicBezTo>
                <a:lnTo>
                  <a:pt x="270453" y="2397378"/>
                </a:lnTo>
                <a:lnTo>
                  <a:pt x="278119" y="2390206"/>
                </a:lnTo>
                <a:cubicBezTo>
                  <a:pt x="300531" y="2370871"/>
                  <a:pt x="329417" y="2353531"/>
                  <a:pt x="353746" y="2340706"/>
                </a:cubicBezTo>
                <a:lnTo>
                  <a:pt x="355522" y="2339834"/>
                </a:lnTo>
                <a:lnTo>
                  <a:pt x="356285" y="2324064"/>
                </a:lnTo>
                <a:lnTo>
                  <a:pt x="358005" y="2308054"/>
                </a:lnTo>
                <a:lnTo>
                  <a:pt x="357763" y="2308169"/>
                </a:lnTo>
                <a:cubicBezTo>
                  <a:pt x="353940" y="2306773"/>
                  <a:pt x="349742" y="2302926"/>
                  <a:pt x="347313" y="2297325"/>
                </a:cubicBezTo>
                <a:lnTo>
                  <a:pt x="345412" y="2289067"/>
                </a:lnTo>
                <a:lnTo>
                  <a:pt x="336453" y="2287979"/>
                </a:lnTo>
                <a:cubicBezTo>
                  <a:pt x="327028" y="2286616"/>
                  <a:pt x="320095" y="2285436"/>
                  <a:pt x="317591" y="2284965"/>
                </a:cubicBezTo>
                <a:cubicBezTo>
                  <a:pt x="312583" y="2284019"/>
                  <a:pt x="322239" y="2282712"/>
                  <a:pt x="335649" y="2281622"/>
                </a:cubicBezTo>
                <a:lnTo>
                  <a:pt x="338359" y="2281445"/>
                </a:lnTo>
                <a:lnTo>
                  <a:pt x="332031" y="2274013"/>
                </a:lnTo>
                <a:lnTo>
                  <a:pt x="330221" y="2275061"/>
                </a:lnTo>
                <a:cubicBezTo>
                  <a:pt x="316299" y="2279646"/>
                  <a:pt x="289121" y="2278632"/>
                  <a:pt x="264172" y="2276237"/>
                </a:cubicBezTo>
                <a:lnTo>
                  <a:pt x="263134" y="2276111"/>
                </a:lnTo>
                <a:lnTo>
                  <a:pt x="271804" y="2286022"/>
                </a:lnTo>
                <a:cubicBezTo>
                  <a:pt x="277538" y="2292534"/>
                  <a:pt x="281359" y="2297243"/>
                  <a:pt x="281126" y="2298994"/>
                </a:cubicBezTo>
                <a:cubicBezTo>
                  <a:pt x="280660" y="2302493"/>
                  <a:pt x="268012" y="2295185"/>
                  <a:pt x="254263" y="2284798"/>
                </a:cubicBezTo>
                <a:lnTo>
                  <a:pt x="240740" y="2273392"/>
                </a:lnTo>
                <a:lnTo>
                  <a:pt x="230353" y="2272131"/>
                </a:lnTo>
                <a:cubicBezTo>
                  <a:pt x="220927" y="2270769"/>
                  <a:pt x="213995" y="2269588"/>
                  <a:pt x="211491" y="2269116"/>
                </a:cubicBezTo>
                <a:cubicBezTo>
                  <a:pt x="208987" y="2268644"/>
                  <a:pt x="210150" y="2268081"/>
                  <a:pt x="213612" y="2267499"/>
                </a:cubicBezTo>
                <a:lnTo>
                  <a:pt x="226671" y="2266086"/>
                </a:lnTo>
                <a:lnTo>
                  <a:pt x="228291" y="2264939"/>
                </a:lnTo>
                <a:lnTo>
                  <a:pt x="230973" y="2264088"/>
                </a:lnTo>
                <a:lnTo>
                  <a:pt x="220787" y="2252124"/>
                </a:lnTo>
                <a:lnTo>
                  <a:pt x="214898" y="2239152"/>
                </a:lnTo>
                <a:lnTo>
                  <a:pt x="174279" y="2246210"/>
                </a:lnTo>
                <a:cubicBezTo>
                  <a:pt x="160080" y="2248150"/>
                  <a:pt x="147458" y="2249420"/>
                  <a:pt x="137831" y="2250183"/>
                </a:cubicBezTo>
                <a:lnTo>
                  <a:pt x="123674" y="2250888"/>
                </a:lnTo>
                <a:lnTo>
                  <a:pt x="120848" y="2277313"/>
                </a:lnTo>
                <a:cubicBezTo>
                  <a:pt x="117248" y="2321697"/>
                  <a:pt x="114725" y="2383142"/>
                  <a:pt x="113867" y="2410881"/>
                </a:cubicBezTo>
                <a:lnTo>
                  <a:pt x="113590" y="2422153"/>
                </a:lnTo>
                <a:lnTo>
                  <a:pt x="112233" y="2412043"/>
                </a:lnTo>
                <a:cubicBezTo>
                  <a:pt x="106640" y="2368334"/>
                  <a:pt x="88958" y="2210185"/>
                  <a:pt x="115464" y="2137890"/>
                </a:cubicBezTo>
                <a:lnTo>
                  <a:pt x="124098" y="2123797"/>
                </a:lnTo>
                <a:lnTo>
                  <a:pt x="115406" y="2124230"/>
                </a:lnTo>
                <a:cubicBezTo>
                  <a:pt x="113738" y="2124160"/>
                  <a:pt x="114962" y="2123422"/>
                  <a:pt x="118248" y="2122217"/>
                </a:cubicBezTo>
                <a:lnTo>
                  <a:pt x="126711" y="2119533"/>
                </a:lnTo>
                <a:lnTo>
                  <a:pt x="132659" y="2109823"/>
                </a:lnTo>
                <a:lnTo>
                  <a:pt x="138843" y="2106318"/>
                </a:lnTo>
                <a:lnTo>
                  <a:pt x="130422" y="2094336"/>
                </a:lnTo>
                <a:cubicBezTo>
                  <a:pt x="125298" y="2086533"/>
                  <a:pt x="121995" y="2080994"/>
                  <a:pt x="121038" y="2079029"/>
                </a:cubicBezTo>
                <a:cubicBezTo>
                  <a:pt x="119126" y="2075095"/>
                  <a:pt x="130740" y="2085933"/>
                  <a:pt x="145455" y="2100332"/>
                </a:cubicBezTo>
                <a:lnTo>
                  <a:pt x="146891" y="2101755"/>
                </a:lnTo>
                <a:lnTo>
                  <a:pt x="159031" y="2094874"/>
                </a:lnTo>
                <a:cubicBezTo>
                  <a:pt x="169356" y="2091185"/>
                  <a:pt x="181092" y="2088713"/>
                  <a:pt x="193868" y="2087234"/>
                </a:cubicBezTo>
                <a:lnTo>
                  <a:pt x="205753" y="2087398"/>
                </a:lnTo>
                <a:lnTo>
                  <a:pt x="212877" y="2072737"/>
                </a:lnTo>
                <a:lnTo>
                  <a:pt x="215767" y="2069757"/>
                </a:lnTo>
                <a:lnTo>
                  <a:pt x="207486" y="2063306"/>
                </a:lnTo>
                <a:cubicBezTo>
                  <a:pt x="162289" y="2025074"/>
                  <a:pt x="120921" y="1960017"/>
                  <a:pt x="117095" y="195215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I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820C458-52C3-3D4F-876E-DFE82124FDBA}"/>
              </a:ext>
            </a:extLst>
          </p:cNvPr>
          <p:cNvSpPr/>
          <p:nvPr/>
        </p:nvSpPr>
        <p:spPr>
          <a:xfrm>
            <a:off x="8504337" y="139700"/>
            <a:ext cx="2905220" cy="1437224"/>
          </a:xfrm>
          <a:custGeom>
            <a:avLst/>
            <a:gdLst>
              <a:gd name="connsiteX0" fmla="*/ 1057778 w 4434028"/>
              <a:gd name="connsiteY0" fmla="*/ 659473 h 2146472"/>
              <a:gd name="connsiteX1" fmla="*/ 1055683 w 4434028"/>
              <a:gd name="connsiteY1" fmla="*/ 663526 h 2146472"/>
              <a:gd name="connsiteX2" fmla="*/ 1057820 w 4434028"/>
              <a:gd name="connsiteY2" fmla="*/ 671735 h 2146472"/>
              <a:gd name="connsiteX3" fmla="*/ 1061533 w 4434028"/>
              <a:gd name="connsiteY3" fmla="*/ 670362 h 2146472"/>
              <a:gd name="connsiteX4" fmla="*/ 1061659 w 4434028"/>
              <a:gd name="connsiteY4" fmla="*/ 666136 h 2146472"/>
              <a:gd name="connsiteX5" fmla="*/ 1057778 w 4434028"/>
              <a:gd name="connsiteY5" fmla="*/ 659473 h 2146472"/>
              <a:gd name="connsiteX6" fmla="*/ 3302839 w 4434028"/>
              <a:gd name="connsiteY6" fmla="*/ 51 h 2146472"/>
              <a:gd name="connsiteX7" fmla="*/ 3413292 w 4434028"/>
              <a:gd name="connsiteY7" fmla="*/ 3897 h 2146472"/>
              <a:gd name="connsiteX8" fmla="*/ 3707835 w 4434028"/>
              <a:gd name="connsiteY8" fmla="*/ 87424 h 2146472"/>
              <a:gd name="connsiteX9" fmla="*/ 4059527 w 4434028"/>
              <a:gd name="connsiteY9" fmla="*/ 166555 h 2146472"/>
              <a:gd name="connsiteX10" fmla="*/ 4173827 w 4434028"/>
              <a:gd name="connsiteY10" fmla="*/ 131385 h 2146472"/>
              <a:gd name="connsiteX11" fmla="*/ 4099092 w 4434028"/>
              <a:gd name="connsiteY11" fmla="*/ 285251 h 2146472"/>
              <a:gd name="connsiteX12" fmla="*/ 4103489 w 4434028"/>
              <a:gd name="connsiteY12" fmla="*/ 329212 h 2146472"/>
              <a:gd name="connsiteX13" fmla="*/ 4213392 w 4434028"/>
              <a:gd name="connsiteY13" fmla="*/ 403947 h 2146472"/>
              <a:gd name="connsiteX14" fmla="*/ 4288127 w 4434028"/>
              <a:gd name="connsiteY14" fmla="*/ 562208 h 2146472"/>
              <a:gd name="connsiteX15" fmla="*/ 4349673 w 4434028"/>
              <a:gd name="connsiteY15" fmla="*/ 654528 h 2146472"/>
              <a:gd name="connsiteX16" fmla="*/ 4420012 w 4434028"/>
              <a:gd name="connsiteY16" fmla="*/ 751243 h 2146472"/>
              <a:gd name="connsiteX17" fmla="*/ 4433200 w 4434028"/>
              <a:gd name="connsiteY17" fmla="*/ 812789 h 2146472"/>
              <a:gd name="connsiteX18" fmla="*/ 4406823 w 4434028"/>
              <a:gd name="connsiteY18" fmla="*/ 847958 h 2146472"/>
              <a:gd name="connsiteX19" fmla="*/ 4380446 w 4434028"/>
              <a:gd name="connsiteY19" fmla="*/ 883128 h 2146472"/>
              <a:gd name="connsiteX20" fmla="*/ 4362862 w 4434028"/>
              <a:gd name="connsiteY20" fmla="*/ 927089 h 2146472"/>
              <a:gd name="connsiteX21" fmla="*/ 4222185 w 4434028"/>
              <a:gd name="connsiteY21" fmla="*/ 1094143 h 2146472"/>
              <a:gd name="connsiteX22" fmla="*/ 4006773 w 4434028"/>
              <a:gd name="connsiteY22" fmla="*/ 1067766 h 2146472"/>
              <a:gd name="connsiteX23" fmla="*/ 3940831 w 4434028"/>
              <a:gd name="connsiteY23" fmla="*/ 1146897 h 2146472"/>
              <a:gd name="connsiteX24" fmla="*/ 3813342 w 4434028"/>
              <a:gd name="connsiteY24" fmla="*/ 1199651 h 2146472"/>
              <a:gd name="connsiteX25" fmla="*/ 3646289 w 4434028"/>
              <a:gd name="connsiteY25" fmla="*/ 1186462 h 2146472"/>
              <a:gd name="connsiteX26" fmla="*/ 3540781 w 4434028"/>
              <a:gd name="connsiteY26" fmla="*/ 1305158 h 2146472"/>
              <a:gd name="connsiteX27" fmla="*/ 3479235 w 4434028"/>
              <a:gd name="connsiteY27" fmla="*/ 1335932 h 2146472"/>
              <a:gd name="connsiteX28" fmla="*/ 3457254 w 4434028"/>
              <a:gd name="connsiteY28" fmla="*/ 1335932 h 2146472"/>
              <a:gd name="connsiteX29" fmla="*/ 3457254 w 4434028"/>
              <a:gd name="connsiteY29" fmla="*/ 1454628 h 2146472"/>
              <a:gd name="connsiteX30" fmla="*/ 3417689 w 4434028"/>
              <a:gd name="connsiteY30" fmla="*/ 1784339 h 2146472"/>
              <a:gd name="connsiteX31" fmla="*/ 3488027 w 4434028"/>
              <a:gd name="connsiteY31" fmla="*/ 2012939 h 2146472"/>
              <a:gd name="connsiteX32" fmla="*/ 3514404 w 4434028"/>
              <a:gd name="connsiteY32" fmla="*/ 2056901 h 2146472"/>
              <a:gd name="connsiteX33" fmla="*/ 3589139 w 4434028"/>
              <a:gd name="connsiteY33" fmla="*/ 2087674 h 2146472"/>
              <a:gd name="connsiteX34" fmla="*/ 3531989 w 4434028"/>
              <a:gd name="connsiteY34" fmla="*/ 2140428 h 2146472"/>
              <a:gd name="connsiteX35" fmla="*/ 3338558 w 4434028"/>
              <a:gd name="connsiteY35" fmla="*/ 2109655 h 2146472"/>
              <a:gd name="connsiteX36" fmla="*/ 3233050 w 4434028"/>
              <a:gd name="connsiteY36" fmla="*/ 1823905 h 2146472"/>
              <a:gd name="connsiteX37" fmla="*/ 3175900 w 4434028"/>
              <a:gd name="connsiteY37" fmla="*/ 1617285 h 2146472"/>
              <a:gd name="connsiteX38" fmla="*/ 3153919 w 4434028"/>
              <a:gd name="connsiteY38" fmla="*/ 1450232 h 2146472"/>
              <a:gd name="connsiteX39" fmla="*/ 3134577 w 4434028"/>
              <a:gd name="connsiteY39" fmla="*/ 1432618 h 2146472"/>
              <a:gd name="connsiteX40" fmla="*/ 3120792 w 4434028"/>
              <a:gd name="connsiteY40" fmla="*/ 1432939 h 2146472"/>
              <a:gd name="connsiteX41" fmla="*/ 3064731 w 4434028"/>
              <a:gd name="connsiteY41" fmla="*/ 1442110 h 2146472"/>
              <a:gd name="connsiteX42" fmla="*/ 2913622 w 4434028"/>
              <a:gd name="connsiteY42" fmla="*/ 1469232 h 2146472"/>
              <a:gd name="connsiteX43" fmla="*/ 2867127 w 4434028"/>
              <a:gd name="connsiteY43" fmla="*/ 1383991 h 2146472"/>
              <a:gd name="connsiteX44" fmla="*/ 2781886 w 4434028"/>
              <a:gd name="connsiteY44" fmla="*/ 1430486 h 2146472"/>
              <a:gd name="connsiteX45" fmla="*/ 2752978 w 4434028"/>
              <a:gd name="connsiteY45" fmla="*/ 1385898 h 2146472"/>
              <a:gd name="connsiteX46" fmla="*/ 2734251 w 4434028"/>
              <a:gd name="connsiteY46" fmla="*/ 1347699 h 2146472"/>
              <a:gd name="connsiteX47" fmla="*/ 2736791 w 4434028"/>
              <a:gd name="connsiteY47" fmla="*/ 1389214 h 2146472"/>
              <a:gd name="connsiteX48" fmla="*/ 2745077 w 4434028"/>
              <a:gd name="connsiteY48" fmla="*/ 1793132 h 2146472"/>
              <a:gd name="connsiteX49" fmla="*/ 2397781 w 4434028"/>
              <a:gd name="connsiteY49" fmla="*/ 2021732 h 2146472"/>
              <a:gd name="connsiteX50" fmla="*/ 2243915 w 4434028"/>
              <a:gd name="connsiteY50" fmla="*/ 2100863 h 2146472"/>
              <a:gd name="connsiteX51" fmla="*/ 2239519 w 4434028"/>
              <a:gd name="connsiteY51" fmla="*/ 1894243 h 2146472"/>
              <a:gd name="connsiteX52" fmla="*/ 2358216 w 4434028"/>
              <a:gd name="connsiteY52" fmla="*/ 1837093 h 2146472"/>
              <a:gd name="connsiteX53" fmla="*/ 2494496 w 4434028"/>
              <a:gd name="connsiteY53" fmla="*/ 1766754 h 2146472"/>
              <a:gd name="connsiteX54" fmla="*/ 2446138 w 4434028"/>
              <a:gd name="connsiteY54" fmla="*/ 1494193 h 2146472"/>
              <a:gd name="connsiteX55" fmla="*/ 2442787 w 4434028"/>
              <a:gd name="connsiteY55" fmla="*/ 1308735 h 2146472"/>
              <a:gd name="connsiteX56" fmla="*/ 2393385 w 4434028"/>
              <a:gd name="connsiteY56" fmla="*/ 1344724 h 2146472"/>
              <a:gd name="connsiteX57" fmla="*/ 2125219 w 4434028"/>
              <a:gd name="connsiteY57" fmla="*/ 1362308 h 2146472"/>
              <a:gd name="connsiteX58" fmla="*/ 1826281 w 4434028"/>
              <a:gd name="connsiteY58" fmla="*/ 1265593 h 2146472"/>
              <a:gd name="connsiteX59" fmla="*/ 1718165 w 4434028"/>
              <a:gd name="connsiteY59" fmla="*/ 1155615 h 2146472"/>
              <a:gd name="connsiteX60" fmla="*/ 1683293 w 4434028"/>
              <a:gd name="connsiteY60" fmla="*/ 1262240 h 2146472"/>
              <a:gd name="connsiteX61" fmla="*/ 1632850 w 4434028"/>
              <a:gd name="connsiteY61" fmla="*/ 1366705 h 2146472"/>
              <a:gd name="connsiteX62" fmla="*/ 1549323 w 4434028"/>
              <a:gd name="connsiteY62" fmla="*/ 1582116 h 2146472"/>
              <a:gd name="connsiteX63" fmla="*/ 1492173 w 4434028"/>
              <a:gd name="connsiteY63" fmla="*/ 1687624 h 2146472"/>
              <a:gd name="connsiteX64" fmla="*/ 1597681 w 4434028"/>
              <a:gd name="connsiteY64" fmla="*/ 1881055 h 2146472"/>
              <a:gd name="connsiteX65" fmla="*/ 1681208 w 4434028"/>
              <a:gd name="connsiteY65" fmla="*/ 1933808 h 2146472"/>
              <a:gd name="connsiteX66" fmla="*/ 1755942 w 4434028"/>
              <a:gd name="connsiteY66" fmla="*/ 1960185 h 2146472"/>
              <a:gd name="connsiteX67" fmla="*/ 1597681 w 4434028"/>
              <a:gd name="connsiteY67" fmla="*/ 2026128 h 2146472"/>
              <a:gd name="connsiteX68" fmla="*/ 1457004 w 4434028"/>
              <a:gd name="connsiteY68" fmla="*/ 1990958 h 2146472"/>
              <a:gd name="connsiteX69" fmla="*/ 1417439 w 4434028"/>
              <a:gd name="connsiteY69" fmla="*/ 1911828 h 2146472"/>
              <a:gd name="connsiteX70" fmla="*/ 1259177 w 4434028"/>
              <a:gd name="connsiteY70" fmla="*/ 1731585 h 2146472"/>
              <a:gd name="connsiteX71" fmla="*/ 1219612 w 4434028"/>
              <a:gd name="connsiteY71" fmla="*/ 1634870 h 2146472"/>
              <a:gd name="connsiteX72" fmla="*/ 1294346 w 4434028"/>
              <a:gd name="connsiteY72" fmla="*/ 1529362 h 2146472"/>
              <a:gd name="connsiteX73" fmla="*/ 1305989 w 4434028"/>
              <a:gd name="connsiteY73" fmla="*/ 1442504 h 2146472"/>
              <a:gd name="connsiteX74" fmla="*/ 1303870 w 4434028"/>
              <a:gd name="connsiteY74" fmla="*/ 1430223 h 2146472"/>
              <a:gd name="connsiteX75" fmla="*/ 1276178 w 4434028"/>
              <a:gd name="connsiteY75" fmla="*/ 1470409 h 2146472"/>
              <a:gd name="connsiteX76" fmla="*/ 1193235 w 4434028"/>
              <a:gd name="connsiteY76" fmla="*/ 1570972 h 2146472"/>
              <a:gd name="connsiteX77" fmla="*/ 1065746 w 4434028"/>
              <a:gd name="connsiteY77" fmla="*/ 1703347 h 2146472"/>
              <a:gd name="connsiteX78" fmla="*/ 1052558 w 4434028"/>
              <a:gd name="connsiteY78" fmla="*/ 1881367 h 2146472"/>
              <a:gd name="connsiteX79" fmla="*/ 1153669 w 4434028"/>
              <a:gd name="connsiteY79" fmla="*/ 1968095 h 2146472"/>
              <a:gd name="connsiteX80" fmla="*/ 1237196 w 4434028"/>
              <a:gd name="connsiteY80" fmla="*/ 2050258 h 2146472"/>
              <a:gd name="connsiteX81" fmla="*/ 1202027 w 4434028"/>
              <a:gd name="connsiteY81" fmla="*/ 2095904 h 2146472"/>
              <a:gd name="connsiteX82" fmla="*/ 1074539 w 4434028"/>
              <a:gd name="connsiteY82" fmla="*/ 2105033 h 2146472"/>
              <a:gd name="connsiteX83" fmla="*/ 960239 w 4434028"/>
              <a:gd name="connsiteY83" fmla="*/ 2009176 h 2146472"/>
              <a:gd name="connsiteX84" fmla="*/ 863523 w 4434028"/>
              <a:gd name="connsiteY84" fmla="*/ 1881367 h 2146472"/>
              <a:gd name="connsiteX85" fmla="*/ 850335 w 4434028"/>
              <a:gd name="connsiteY85" fmla="*/ 1771816 h 2146472"/>
              <a:gd name="connsiteX86" fmla="*/ 841542 w 4434028"/>
              <a:gd name="connsiteY86" fmla="*/ 1602925 h 2146472"/>
              <a:gd name="connsiteX87" fmla="*/ 951446 w 4434028"/>
              <a:gd name="connsiteY87" fmla="*/ 1438599 h 2146472"/>
              <a:gd name="connsiteX88" fmla="*/ 995408 w 4434028"/>
              <a:gd name="connsiteY88" fmla="*/ 1319918 h 2146472"/>
              <a:gd name="connsiteX89" fmla="*/ 1052558 w 4434028"/>
              <a:gd name="connsiteY89" fmla="*/ 1055170 h 2146472"/>
              <a:gd name="connsiteX90" fmla="*/ 1037596 w 4434028"/>
              <a:gd name="connsiteY90" fmla="*/ 753901 h 2146472"/>
              <a:gd name="connsiteX91" fmla="*/ 1039437 w 4434028"/>
              <a:gd name="connsiteY91" fmla="*/ 718133 h 2146472"/>
              <a:gd name="connsiteX92" fmla="*/ 1036416 w 4434028"/>
              <a:gd name="connsiteY92" fmla="*/ 725347 h 2146472"/>
              <a:gd name="connsiteX93" fmla="*/ 1026181 w 4434028"/>
              <a:gd name="connsiteY93" fmla="*/ 764432 h 2146472"/>
              <a:gd name="connsiteX94" fmla="*/ 982219 w 4434028"/>
              <a:gd name="connsiteY94" fmla="*/ 1063370 h 2146472"/>
              <a:gd name="connsiteX95" fmla="*/ 823958 w 4434028"/>
              <a:gd name="connsiteY95" fmla="*/ 1406270 h 2146472"/>
              <a:gd name="connsiteX96" fmla="*/ 516227 w 4434028"/>
              <a:gd name="connsiteY96" fmla="*/ 1560135 h 2146472"/>
              <a:gd name="connsiteX97" fmla="*/ 63423 w 4434028"/>
              <a:gd name="connsiteY97" fmla="*/ 1410666 h 2146472"/>
              <a:gd name="connsiteX98" fmla="*/ 6273 w 4434028"/>
              <a:gd name="connsiteY98" fmla="*/ 1362308 h 2146472"/>
              <a:gd name="connsiteX99" fmla="*/ 89800 w 4434028"/>
              <a:gd name="connsiteY99" fmla="*/ 1278782 h 2146472"/>
              <a:gd name="connsiteX100" fmla="*/ 204100 w 4434028"/>
              <a:gd name="connsiteY100" fmla="*/ 1327139 h 2146472"/>
              <a:gd name="connsiteX101" fmla="*/ 340381 w 4434028"/>
              <a:gd name="connsiteY101" fmla="*/ 1441439 h 2146472"/>
              <a:gd name="connsiteX102" fmla="*/ 560189 w 4434028"/>
              <a:gd name="connsiteY102" fmla="*/ 1472212 h 2146472"/>
              <a:gd name="connsiteX103" fmla="*/ 771204 w 4434028"/>
              <a:gd name="connsiteY103" fmla="*/ 1313951 h 2146472"/>
              <a:gd name="connsiteX104" fmla="*/ 863523 w 4434028"/>
              <a:gd name="connsiteY104" fmla="*/ 1023805 h 2146472"/>
              <a:gd name="connsiteX105" fmla="*/ 907485 w 4434028"/>
              <a:gd name="connsiteY105" fmla="*/ 689697 h 2146472"/>
              <a:gd name="connsiteX106" fmla="*/ 1039369 w 4434028"/>
              <a:gd name="connsiteY106" fmla="*/ 456701 h 2146472"/>
              <a:gd name="connsiteX107" fmla="*/ 1210819 w 4434028"/>
              <a:gd name="connsiteY107" fmla="*/ 355589 h 2146472"/>
              <a:gd name="connsiteX108" fmla="*/ 1289950 w 4434028"/>
              <a:gd name="connsiteY108" fmla="*/ 333608 h 2146472"/>
              <a:gd name="connsiteX109" fmla="*/ 1584492 w 4434028"/>
              <a:gd name="connsiteY109" fmla="*/ 241289 h 2146472"/>
              <a:gd name="connsiteX110" fmla="*/ 1944977 w 4434028"/>
              <a:gd name="connsiteY110" fmla="*/ 267666 h 2146472"/>
              <a:gd name="connsiteX111" fmla="*/ 2314254 w 4434028"/>
              <a:gd name="connsiteY111" fmla="*/ 276458 h 2146472"/>
              <a:gd name="connsiteX112" fmla="*/ 2547250 w 4434028"/>
              <a:gd name="connsiteY112" fmla="*/ 285251 h 2146472"/>
              <a:gd name="connsiteX113" fmla="*/ 2652758 w 4434028"/>
              <a:gd name="connsiteY113" fmla="*/ 214912 h 2146472"/>
              <a:gd name="connsiteX114" fmla="*/ 2938508 w 4434028"/>
              <a:gd name="connsiteY114" fmla="*/ 34670 h 2146472"/>
              <a:gd name="connsiteX115" fmla="*/ 3302839 w 4434028"/>
              <a:gd name="connsiteY115" fmla="*/ 51 h 214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434028" h="2146472">
                <a:moveTo>
                  <a:pt x="1057778" y="659473"/>
                </a:moveTo>
                <a:lnTo>
                  <a:pt x="1055683" y="663526"/>
                </a:lnTo>
                <a:lnTo>
                  <a:pt x="1057820" y="671735"/>
                </a:lnTo>
                <a:lnTo>
                  <a:pt x="1061533" y="670362"/>
                </a:lnTo>
                <a:lnTo>
                  <a:pt x="1061659" y="666136"/>
                </a:lnTo>
                <a:cubicBezTo>
                  <a:pt x="1060732" y="662908"/>
                  <a:pt x="1059106" y="660298"/>
                  <a:pt x="1057778" y="659473"/>
                </a:cubicBezTo>
                <a:close/>
                <a:moveTo>
                  <a:pt x="3302839" y="51"/>
                </a:moveTo>
                <a:cubicBezTo>
                  <a:pt x="3343458" y="325"/>
                  <a:pt x="3381237" y="1699"/>
                  <a:pt x="3413292" y="3897"/>
                </a:cubicBezTo>
                <a:cubicBezTo>
                  <a:pt x="3541513" y="12689"/>
                  <a:pt x="3600129" y="60314"/>
                  <a:pt x="3707835" y="87424"/>
                </a:cubicBezTo>
                <a:cubicBezTo>
                  <a:pt x="3815541" y="114534"/>
                  <a:pt x="3981862" y="159228"/>
                  <a:pt x="4059527" y="166555"/>
                </a:cubicBezTo>
                <a:cubicBezTo>
                  <a:pt x="4137192" y="173882"/>
                  <a:pt x="4167233" y="111602"/>
                  <a:pt x="4173827" y="131385"/>
                </a:cubicBezTo>
                <a:cubicBezTo>
                  <a:pt x="4180421" y="151168"/>
                  <a:pt x="4110815" y="252280"/>
                  <a:pt x="4099092" y="285251"/>
                </a:cubicBezTo>
                <a:cubicBezTo>
                  <a:pt x="4087369" y="318222"/>
                  <a:pt x="4084439" y="309429"/>
                  <a:pt x="4103489" y="329212"/>
                </a:cubicBezTo>
                <a:cubicBezTo>
                  <a:pt x="4122539" y="348995"/>
                  <a:pt x="4182619" y="365114"/>
                  <a:pt x="4213392" y="403947"/>
                </a:cubicBezTo>
                <a:cubicBezTo>
                  <a:pt x="4244165" y="442780"/>
                  <a:pt x="4265414" y="520445"/>
                  <a:pt x="4288127" y="562208"/>
                </a:cubicBezTo>
                <a:cubicBezTo>
                  <a:pt x="4310840" y="603971"/>
                  <a:pt x="4327692" y="623022"/>
                  <a:pt x="4349673" y="654528"/>
                </a:cubicBezTo>
                <a:cubicBezTo>
                  <a:pt x="4371654" y="686034"/>
                  <a:pt x="4406091" y="724866"/>
                  <a:pt x="4420012" y="751243"/>
                </a:cubicBezTo>
                <a:cubicBezTo>
                  <a:pt x="4433933" y="777620"/>
                  <a:pt x="4435398" y="796670"/>
                  <a:pt x="4433200" y="812789"/>
                </a:cubicBezTo>
                <a:cubicBezTo>
                  <a:pt x="4431002" y="828908"/>
                  <a:pt x="4406823" y="847958"/>
                  <a:pt x="4406823" y="847958"/>
                </a:cubicBezTo>
                <a:cubicBezTo>
                  <a:pt x="4398031" y="859681"/>
                  <a:pt x="4387773" y="869940"/>
                  <a:pt x="4380446" y="883128"/>
                </a:cubicBezTo>
                <a:cubicBezTo>
                  <a:pt x="4373119" y="896316"/>
                  <a:pt x="4389239" y="891920"/>
                  <a:pt x="4362862" y="927089"/>
                </a:cubicBezTo>
                <a:cubicBezTo>
                  <a:pt x="4336485" y="962258"/>
                  <a:pt x="4281533" y="1070697"/>
                  <a:pt x="4222185" y="1094143"/>
                </a:cubicBezTo>
                <a:cubicBezTo>
                  <a:pt x="4162837" y="1117589"/>
                  <a:pt x="4053665" y="1058974"/>
                  <a:pt x="4006773" y="1067766"/>
                </a:cubicBezTo>
                <a:cubicBezTo>
                  <a:pt x="3959881" y="1076558"/>
                  <a:pt x="3973069" y="1124916"/>
                  <a:pt x="3940831" y="1146897"/>
                </a:cubicBezTo>
                <a:cubicBezTo>
                  <a:pt x="3908593" y="1168878"/>
                  <a:pt x="3862432" y="1193057"/>
                  <a:pt x="3813342" y="1199651"/>
                </a:cubicBezTo>
                <a:cubicBezTo>
                  <a:pt x="3764252" y="1206245"/>
                  <a:pt x="3691716" y="1168878"/>
                  <a:pt x="3646289" y="1186462"/>
                </a:cubicBezTo>
                <a:cubicBezTo>
                  <a:pt x="3600862" y="1204046"/>
                  <a:pt x="3568623" y="1280246"/>
                  <a:pt x="3540781" y="1305158"/>
                </a:cubicBezTo>
                <a:cubicBezTo>
                  <a:pt x="3512939" y="1330070"/>
                  <a:pt x="3493156" y="1330803"/>
                  <a:pt x="3479235" y="1335932"/>
                </a:cubicBezTo>
                <a:cubicBezTo>
                  <a:pt x="3465314" y="1341061"/>
                  <a:pt x="3460917" y="1316149"/>
                  <a:pt x="3457254" y="1335932"/>
                </a:cubicBezTo>
                <a:cubicBezTo>
                  <a:pt x="3453591" y="1355715"/>
                  <a:pt x="3463848" y="1379894"/>
                  <a:pt x="3457254" y="1454628"/>
                </a:cubicBezTo>
                <a:cubicBezTo>
                  <a:pt x="3450660" y="1529362"/>
                  <a:pt x="3412560" y="1691287"/>
                  <a:pt x="3417689" y="1784339"/>
                </a:cubicBezTo>
                <a:cubicBezTo>
                  <a:pt x="3422818" y="1877391"/>
                  <a:pt x="3471908" y="1967512"/>
                  <a:pt x="3488027" y="2012939"/>
                </a:cubicBezTo>
                <a:cubicBezTo>
                  <a:pt x="3504146" y="2058366"/>
                  <a:pt x="3497552" y="2044445"/>
                  <a:pt x="3514404" y="2056901"/>
                </a:cubicBezTo>
                <a:cubicBezTo>
                  <a:pt x="3531256" y="2069357"/>
                  <a:pt x="3586208" y="2073753"/>
                  <a:pt x="3589139" y="2087674"/>
                </a:cubicBezTo>
                <a:cubicBezTo>
                  <a:pt x="3592070" y="2101595"/>
                  <a:pt x="3573753" y="2136765"/>
                  <a:pt x="3531989" y="2140428"/>
                </a:cubicBezTo>
                <a:cubicBezTo>
                  <a:pt x="3490226" y="2144092"/>
                  <a:pt x="3388381" y="2162409"/>
                  <a:pt x="3338558" y="2109655"/>
                </a:cubicBezTo>
                <a:cubicBezTo>
                  <a:pt x="3288735" y="2056901"/>
                  <a:pt x="3260160" y="1905967"/>
                  <a:pt x="3233050" y="1823905"/>
                </a:cubicBezTo>
                <a:cubicBezTo>
                  <a:pt x="3205940" y="1741843"/>
                  <a:pt x="3189089" y="1679564"/>
                  <a:pt x="3175900" y="1617285"/>
                </a:cubicBezTo>
                <a:cubicBezTo>
                  <a:pt x="3162711" y="1555006"/>
                  <a:pt x="3224257" y="1516907"/>
                  <a:pt x="3153919" y="1450232"/>
                </a:cubicBezTo>
                <a:lnTo>
                  <a:pt x="3134577" y="1432618"/>
                </a:lnTo>
                <a:lnTo>
                  <a:pt x="3120792" y="1432939"/>
                </a:lnTo>
                <a:cubicBezTo>
                  <a:pt x="3101863" y="1433877"/>
                  <a:pt x="3082490" y="1436137"/>
                  <a:pt x="3064731" y="1442110"/>
                </a:cubicBezTo>
                <a:cubicBezTo>
                  <a:pt x="2993697" y="1466002"/>
                  <a:pt x="2946556" y="1478918"/>
                  <a:pt x="2913622" y="1469232"/>
                </a:cubicBezTo>
                <a:cubicBezTo>
                  <a:pt x="2880688" y="1459546"/>
                  <a:pt x="2889083" y="1390449"/>
                  <a:pt x="2867127" y="1383991"/>
                </a:cubicBezTo>
                <a:cubicBezTo>
                  <a:pt x="2845171" y="1377533"/>
                  <a:pt x="2809008" y="1463420"/>
                  <a:pt x="2781886" y="1430486"/>
                </a:cubicBezTo>
                <a:cubicBezTo>
                  <a:pt x="2775106" y="1422253"/>
                  <a:pt x="2764491" y="1406189"/>
                  <a:pt x="2752978" y="1385898"/>
                </a:cubicBezTo>
                <a:lnTo>
                  <a:pt x="2734251" y="1347699"/>
                </a:lnTo>
                <a:lnTo>
                  <a:pt x="2736791" y="1389214"/>
                </a:lnTo>
                <a:cubicBezTo>
                  <a:pt x="2749714" y="1527645"/>
                  <a:pt x="2782170" y="1709330"/>
                  <a:pt x="2745077" y="1793132"/>
                </a:cubicBezTo>
                <a:cubicBezTo>
                  <a:pt x="2685729" y="1927215"/>
                  <a:pt x="2481308" y="1970444"/>
                  <a:pt x="2397781" y="2021732"/>
                </a:cubicBezTo>
                <a:cubicBezTo>
                  <a:pt x="2314254" y="2073020"/>
                  <a:pt x="2270292" y="2122111"/>
                  <a:pt x="2243915" y="2100863"/>
                </a:cubicBezTo>
                <a:cubicBezTo>
                  <a:pt x="2217538" y="2079615"/>
                  <a:pt x="2220469" y="1938205"/>
                  <a:pt x="2239519" y="1894243"/>
                </a:cubicBezTo>
                <a:cubicBezTo>
                  <a:pt x="2258569" y="1850281"/>
                  <a:pt x="2315720" y="1858341"/>
                  <a:pt x="2358216" y="1837093"/>
                </a:cubicBezTo>
                <a:cubicBezTo>
                  <a:pt x="2400712" y="1815845"/>
                  <a:pt x="2479842" y="1823904"/>
                  <a:pt x="2494496" y="1766754"/>
                </a:cubicBezTo>
                <a:cubicBezTo>
                  <a:pt x="2509150" y="1709604"/>
                  <a:pt x="2454756" y="1570529"/>
                  <a:pt x="2446138" y="1494193"/>
                </a:cubicBezTo>
                <a:cubicBezTo>
                  <a:pt x="2437520" y="1417857"/>
                  <a:pt x="2451579" y="1333646"/>
                  <a:pt x="2442787" y="1308735"/>
                </a:cubicBezTo>
                <a:cubicBezTo>
                  <a:pt x="2433995" y="1283824"/>
                  <a:pt x="2446313" y="1335795"/>
                  <a:pt x="2393385" y="1344724"/>
                </a:cubicBezTo>
                <a:cubicBezTo>
                  <a:pt x="2340457" y="1353653"/>
                  <a:pt x="2219736" y="1375496"/>
                  <a:pt x="2125219" y="1362308"/>
                </a:cubicBezTo>
                <a:cubicBezTo>
                  <a:pt x="2030702" y="1349120"/>
                  <a:pt x="1890248" y="1319415"/>
                  <a:pt x="1826281" y="1265593"/>
                </a:cubicBezTo>
                <a:cubicBezTo>
                  <a:pt x="1762314" y="1211771"/>
                  <a:pt x="1741996" y="1156174"/>
                  <a:pt x="1718165" y="1155615"/>
                </a:cubicBezTo>
                <a:cubicBezTo>
                  <a:pt x="1694334" y="1155056"/>
                  <a:pt x="1697512" y="1227058"/>
                  <a:pt x="1683293" y="1262240"/>
                </a:cubicBezTo>
                <a:cubicBezTo>
                  <a:pt x="1669074" y="1297422"/>
                  <a:pt x="1655178" y="1313392"/>
                  <a:pt x="1632850" y="1366705"/>
                </a:cubicBezTo>
                <a:cubicBezTo>
                  <a:pt x="1610522" y="1420018"/>
                  <a:pt x="1572769" y="1528630"/>
                  <a:pt x="1549323" y="1582116"/>
                </a:cubicBezTo>
                <a:cubicBezTo>
                  <a:pt x="1525877" y="1635602"/>
                  <a:pt x="1484113" y="1637801"/>
                  <a:pt x="1492173" y="1687624"/>
                </a:cubicBezTo>
                <a:cubicBezTo>
                  <a:pt x="1500233" y="1737447"/>
                  <a:pt x="1566175" y="1840024"/>
                  <a:pt x="1597681" y="1881055"/>
                </a:cubicBezTo>
                <a:cubicBezTo>
                  <a:pt x="1629187" y="1922086"/>
                  <a:pt x="1654831" y="1920620"/>
                  <a:pt x="1681208" y="1933808"/>
                </a:cubicBezTo>
                <a:cubicBezTo>
                  <a:pt x="1707585" y="1946996"/>
                  <a:pt x="1769863" y="1944798"/>
                  <a:pt x="1755942" y="1960185"/>
                </a:cubicBezTo>
                <a:cubicBezTo>
                  <a:pt x="1742021" y="1975572"/>
                  <a:pt x="1647504" y="2020999"/>
                  <a:pt x="1597681" y="2026128"/>
                </a:cubicBezTo>
                <a:cubicBezTo>
                  <a:pt x="1547858" y="2031257"/>
                  <a:pt x="1487044" y="2010008"/>
                  <a:pt x="1457004" y="1990958"/>
                </a:cubicBezTo>
                <a:cubicBezTo>
                  <a:pt x="1426964" y="1971908"/>
                  <a:pt x="1450410" y="1955057"/>
                  <a:pt x="1417439" y="1911828"/>
                </a:cubicBezTo>
                <a:cubicBezTo>
                  <a:pt x="1384468" y="1868599"/>
                  <a:pt x="1292148" y="1777745"/>
                  <a:pt x="1259177" y="1731585"/>
                </a:cubicBezTo>
                <a:cubicBezTo>
                  <a:pt x="1226206" y="1685425"/>
                  <a:pt x="1213751" y="1668574"/>
                  <a:pt x="1219612" y="1634870"/>
                </a:cubicBezTo>
                <a:cubicBezTo>
                  <a:pt x="1225474" y="1601166"/>
                  <a:pt x="1281890" y="1571126"/>
                  <a:pt x="1294346" y="1529362"/>
                </a:cubicBezTo>
                <a:cubicBezTo>
                  <a:pt x="1303688" y="1498040"/>
                  <a:pt x="1312206" y="1487324"/>
                  <a:pt x="1305989" y="1442504"/>
                </a:cubicBezTo>
                <a:lnTo>
                  <a:pt x="1303870" y="1430223"/>
                </a:lnTo>
                <a:lnTo>
                  <a:pt x="1276178" y="1470409"/>
                </a:lnTo>
                <a:cubicBezTo>
                  <a:pt x="1247088" y="1510349"/>
                  <a:pt x="1223459" y="1536167"/>
                  <a:pt x="1193235" y="1570972"/>
                </a:cubicBezTo>
                <a:cubicBezTo>
                  <a:pt x="1152937" y="1617379"/>
                  <a:pt x="1089192" y="1651614"/>
                  <a:pt x="1065746" y="1703347"/>
                </a:cubicBezTo>
                <a:cubicBezTo>
                  <a:pt x="1042300" y="1755079"/>
                  <a:pt x="1037904" y="1837242"/>
                  <a:pt x="1052558" y="1881367"/>
                </a:cubicBezTo>
                <a:cubicBezTo>
                  <a:pt x="1067212" y="1925492"/>
                  <a:pt x="1122896" y="1939946"/>
                  <a:pt x="1153669" y="1968095"/>
                </a:cubicBezTo>
                <a:cubicBezTo>
                  <a:pt x="1184442" y="1996244"/>
                  <a:pt x="1229136" y="2028957"/>
                  <a:pt x="1237196" y="2050258"/>
                </a:cubicBezTo>
                <a:cubicBezTo>
                  <a:pt x="1245256" y="2071560"/>
                  <a:pt x="1229136" y="2086775"/>
                  <a:pt x="1202027" y="2095904"/>
                </a:cubicBezTo>
                <a:cubicBezTo>
                  <a:pt x="1174918" y="2105033"/>
                  <a:pt x="1114837" y="2119487"/>
                  <a:pt x="1074539" y="2105033"/>
                </a:cubicBezTo>
                <a:cubicBezTo>
                  <a:pt x="1034241" y="2090578"/>
                  <a:pt x="995408" y="2046454"/>
                  <a:pt x="960239" y="2009176"/>
                </a:cubicBezTo>
                <a:cubicBezTo>
                  <a:pt x="925070" y="1971898"/>
                  <a:pt x="881840" y="1920927"/>
                  <a:pt x="863523" y="1881367"/>
                </a:cubicBezTo>
                <a:cubicBezTo>
                  <a:pt x="845206" y="1841807"/>
                  <a:pt x="853999" y="1818223"/>
                  <a:pt x="850335" y="1771816"/>
                </a:cubicBezTo>
                <a:cubicBezTo>
                  <a:pt x="846671" y="1725409"/>
                  <a:pt x="824690" y="1658461"/>
                  <a:pt x="841542" y="1602925"/>
                </a:cubicBezTo>
                <a:cubicBezTo>
                  <a:pt x="858394" y="1547390"/>
                  <a:pt x="925802" y="1485766"/>
                  <a:pt x="951446" y="1438599"/>
                </a:cubicBezTo>
                <a:cubicBezTo>
                  <a:pt x="977090" y="1391431"/>
                  <a:pt x="978556" y="1383823"/>
                  <a:pt x="995408" y="1319918"/>
                </a:cubicBezTo>
                <a:cubicBezTo>
                  <a:pt x="1012260" y="1256014"/>
                  <a:pt x="1040102" y="1163960"/>
                  <a:pt x="1052558" y="1055170"/>
                </a:cubicBezTo>
                <a:cubicBezTo>
                  <a:pt x="1060343" y="987176"/>
                  <a:pt x="1038362" y="846077"/>
                  <a:pt x="1037596" y="753901"/>
                </a:cubicBezTo>
                <a:cubicBezTo>
                  <a:pt x="1038210" y="741978"/>
                  <a:pt x="1038823" y="730056"/>
                  <a:pt x="1039437" y="718133"/>
                </a:cubicBezTo>
                <a:lnTo>
                  <a:pt x="1036416" y="725347"/>
                </a:lnTo>
                <a:cubicBezTo>
                  <a:pt x="1032958" y="735582"/>
                  <a:pt x="1029478" y="748313"/>
                  <a:pt x="1026181" y="764432"/>
                </a:cubicBezTo>
                <a:cubicBezTo>
                  <a:pt x="1012993" y="828909"/>
                  <a:pt x="1015923" y="956397"/>
                  <a:pt x="982219" y="1063370"/>
                </a:cubicBezTo>
                <a:cubicBezTo>
                  <a:pt x="948515" y="1170343"/>
                  <a:pt x="901623" y="1323476"/>
                  <a:pt x="823958" y="1406270"/>
                </a:cubicBezTo>
                <a:cubicBezTo>
                  <a:pt x="746293" y="1489064"/>
                  <a:pt x="642983" y="1559402"/>
                  <a:pt x="516227" y="1560135"/>
                </a:cubicBezTo>
                <a:cubicBezTo>
                  <a:pt x="389471" y="1560868"/>
                  <a:pt x="148415" y="1443637"/>
                  <a:pt x="63423" y="1410666"/>
                </a:cubicBezTo>
                <a:cubicBezTo>
                  <a:pt x="-21569" y="1377695"/>
                  <a:pt x="1877" y="1384289"/>
                  <a:pt x="6273" y="1362308"/>
                </a:cubicBezTo>
                <a:cubicBezTo>
                  <a:pt x="10669" y="1340327"/>
                  <a:pt x="56829" y="1284643"/>
                  <a:pt x="89800" y="1278782"/>
                </a:cubicBezTo>
                <a:cubicBezTo>
                  <a:pt x="122771" y="1272921"/>
                  <a:pt x="162336" y="1300030"/>
                  <a:pt x="204100" y="1327139"/>
                </a:cubicBezTo>
                <a:cubicBezTo>
                  <a:pt x="245863" y="1354249"/>
                  <a:pt x="281033" y="1417260"/>
                  <a:pt x="340381" y="1441439"/>
                </a:cubicBezTo>
                <a:cubicBezTo>
                  <a:pt x="399729" y="1465618"/>
                  <a:pt x="488385" y="1493460"/>
                  <a:pt x="560189" y="1472212"/>
                </a:cubicBezTo>
                <a:cubicBezTo>
                  <a:pt x="631993" y="1450964"/>
                  <a:pt x="720648" y="1388686"/>
                  <a:pt x="771204" y="1313951"/>
                </a:cubicBezTo>
                <a:cubicBezTo>
                  <a:pt x="821760" y="1239217"/>
                  <a:pt x="840809" y="1127847"/>
                  <a:pt x="863523" y="1023805"/>
                </a:cubicBezTo>
                <a:cubicBezTo>
                  <a:pt x="886236" y="919763"/>
                  <a:pt x="884772" y="780551"/>
                  <a:pt x="907485" y="689697"/>
                </a:cubicBezTo>
                <a:cubicBezTo>
                  <a:pt x="930198" y="598843"/>
                  <a:pt x="988813" y="512386"/>
                  <a:pt x="1039369" y="456701"/>
                </a:cubicBezTo>
                <a:cubicBezTo>
                  <a:pt x="1089925" y="401016"/>
                  <a:pt x="1169056" y="376104"/>
                  <a:pt x="1210819" y="355589"/>
                </a:cubicBezTo>
                <a:cubicBezTo>
                  <a:pt x="1252582" y="335074"/>
                  <a:pt x="1289950" y="333608"/>
                  <a:pt x="1289950" y="333608"/>
                </a:cubicBezTo>
                <a:cubicBezTo>
                  <a:pt x="1352229" y="314558"/>
                  <a:pt x="1475321" y="252279"/>
                  <a:pt x="1584492" y="241289"/>
                </a:cubicBezTo>
                <a:cubicBezTo>
                  <a:pt x="1693663" y="230299"/>
                  <a:pt x="1823350" y="261805"/>
                  <a:pt x="1944977" y="267666"/>
                </a:cubicBezTo>
                <a:cubicBezTo>
                  <a:pt x="2066604" y="273527"/>
                  <a:pt x="2314254" y="276458"/>
                  <a:pt x="2314254" y="276458"/>
                </a:cubicBezTo>
                <a:cubicBezTo>
                  <a:pt x="2414633" y="279389"/>
                  <a:pt x="2490833" y="295509"/>
                  <a:pt x="2547250" y="285251"/>
                </a:cubicBezTo>
                <a:cubicBezTo>
                  <a:pt x="2603667" y="274993"/>
                  <a:pt x="2652758" y="214912"/>
                  <a:pt x="2652758" y="214912"/>
                </a:cubicBezTo>
                <a:cubicBezTo>
                  <a:pt x="2717968" y="173148"/>
                  <a:pt x="2811752" y="69839"/>
                  <a:pt x="2938508" y="34670"/>
                </a:cubicBezTo>
                <a:cubicBezTo>
                  <a:pt x="3033575" y="8293"/>
                  <a:pt x="3180983" y="-774"/>
                  <a:pt x="3302839" y="5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I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05841CF-08CB-7346-A48E-500664553100}"/>
              </a:ext>
            </a:extLst>
          </p:cNvPr>
          <p:cNvSpPr/>
          <p:nvPr/>
        </p:nvSpPr>
        <p:spPr>
          <a:xfrm rot="218618">
            <a:off x="1916882" y="1294231"/>
            <a:ext cx="1852763" cy="2102249"/>
          </a:xfrm>
          <a:custGeom>
            <a:avLst/>
            <a:gdLst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340448 w 6173731"/>
              <a:gd name="connsiteY10" fmla="*/ 4022732 h 7423807"/>
              <a:gd name="connsiteX11" fmla="*/ 402593 w 6173731"/>
              <a:gd name="connsiteY11" fmla="*/ 4111147 h 7423807"/>
              <a:gd name="connsiteX12" fmla="*/ 417449 w 6173731"/>
              <a:gd name="connsiteY12" fmla="*/ 4150056 h 7423807"/>
              <a:gd name="connsiteX13" fmla="*/ 399382 w 6173731"/>
              <a:gd name="connsiteY13" fmla="*/ 4125514 h 7423807"/>
              <a:gd name="connsiteX14" fmla="*/ 364167 w 6173731"/>
              <a:gd name="connsiteY14" fmla="*/ 4068661 h 7423807"/>
              <a:gd name="connsiteX15" fmla="*/ 88294 w 6173731"/>
              <a:gd name="connsiteY15" fmla="*/ 3311149 h 7423807"/>
              <a:gd name="connsiteX16" fmla="*/ 93804 w 6173731"/>
              <a:gd name="connsiteY16" fmla="*/ 3360331 h 7423807"/>
              <a:gd name="connsiteX17" fmla="*/ 189419 w 6173731"/>
              <a:gd name="connsiteY17" fmla="*/ 3682349 h 7423807"/>
              <a:gd name="connsiteX18" fmla="*/ 297858 w 6173731"/>
              <a:gd name="connsiteY18" fmla="*/ 3940257 h 7423807"/>
              <a:gd name="connsiteX19" fmla="*/ 340448 w 6173731"/>
              <a:gd name="connsiteY19" fmla="*/ 4022732 h 7423807"/>
              <a:gd name="connsiteX20" fmla="*/ 334493 w 6173731"/>
              <a:gd name="connsiteY20" fmla="*/ 4014259 h 7423807"/>
              <a:gd name="connsiteX21" fmla="*/ 154250 w 6173731"/>
              <a:gd name="connsiteY21" fmla="*/ 3705795 h 7423807"/>
              <a:gd name="connsiteX22" fmla="*/ 89773 w 6173731"/>
              <a:gd name="connsiteY22" fmla="*/ 3412718 h 7423807"/>
              <a:gd name="connsiteX23" fmla="*/ 84030 w 6173731"/>
              <a:gd name="connsiteY23" fmla="*/ 3260738 h 7423807"/>
              <a:gd name="connsiteX24" fmla="*/ 84371 w 6173731"/>
              <a:gd name="connsiteY24" fmla="*/ 3270484 h 7423807"/>
              <a:gd name="connsiteX25" fmla="*/ 87867 w 6173731"/>
              <a:gd name="connsiteY25" fmla="*/ 3281882 h 7423807"/>
              <a:gd name="connsiteX26" fmla="*/ 88294 w 6173731"/>
              <a:gd name="connsiteY26" fmla="*/ 3311149 h 7423807"/>
              <a:gd name="connsiteX27" fmla="*/ 83912 w 6173731"/>
              <a:gd name="connsiteY27" fmla="*/ 3272041 h 7423807"/>
              <a:gd name="connsiteX28" fmla="*/ 84410 w 6173731"/>
              <a:gd name="connsiteY28" fmla="*/ 3224153 h 7423807"/>
              <a:gd name="connsiteX29" fmla="*/ 84030 w 6173731"/>
              <a:gd name="connsiteY29" fmla="*/ 3260738 h 7423807"/>
              <a:gd name="connsiteX30" fmla="*/ 83007 w 6173731"/>
              <a:gd name="connsiteY30" fmla="*/ 3231570 h 7423807"/>
              <a:gd name="connsiteX31" fmla="*/ 215754 w 6173731"/>
              <a:gd name="connsiteY31" fmla="*/ 2993395 h 7423807"/>
              <a:gd name="connsiteX32" fmla="*/ 160238 w 6173731"/>
              <a:gd name="connsiteY32" fmla="*/ 3059686 h 7423807"/>
              <a:gd name="connsiteX33" fmla="*/ 149982 w 6173731"/>
              <a:gd name="connsiteY33" fmla="*/ 3076666 h 7423807"/>
              <a:gd name="connsiteX34" fmla="*/ 128126 w 6173731"/>
              <a:gd name="connsiteY34" fmla="*/ 3106212 h 7423807"/>
              <a:gd name="connsiteX35" fmla="*/ 118414 w 6173731"/>
              <a:gd name="connsiteY35" fmla="*/ 3128937 h 7423807"/>
              <a:gd name="connsiteX36" fmla="*/ 106717 w 6173731"/>
              <a:gd name="connsiteY36" fmla="*/ 3148307 h 7423807"/>
              <a:gd name="connsiteX37" fmla="*/ 90728 w 6173731"/>
              <a:gd name="connsiteY37" fmla="*/ 3190750 h 7423807"/>
              <a:gd name="connsiteX38" fmla="*/ 84410 w 6173731"/>
              <a:gd name="connsiteY38" fmla="*/ 3224153 h 7423807"/>
              <a:gd name="connsiteX39" fmla="*/ 84645 w 6173731"/>
              <a:gd name="connsiteY39" fmla="*/ 3201611 h 7423807"/>
              <a:gd name="connsiteX40" fmla="*/ 165973 w 6173731"/>
              <a:gd name="connsiteY40" fmla="*/ 3037579 h 7423807"/>
              <a:gd name="connsiteX41" fmla="*/ 199620 w 6173731"/>
              <a:gd name="connsiteY41" fmla="*/ 3005822 h 7423807"/>
              <a:gd name="connsiteX42" fmla="*/ 596188 w 6173731"/>
              <a:gd name="connsiteY42" fmla="*/ 2654764 h 7423807"/>
              <a:gd name="connsiteX43" fmla="*/ 596064 w 6173731"/>
              <a:gd name="connsiteY43" fmla="*/ 2655115 h 7423807"/>
              <a:gd name="connsiteX44" fmla="*/ 589452 w 6173731"/>
              <a:gd name="connsiteY44" fmla="*/ 2673439 h 7423807"/>
              <a:gd name="connsiteX45" fmla="*/ 576281 w 6173731"/>
              <a:gd name="connsiteY45" fmla="*/ 2681491 h 7423807"/>
              <a:gd name="connsiteX46" fmla="*/ 400435 w 6173731"/>
              <a:gd name="connsiteY46" fmla="*/ 2850011 h 7423807"/>
              <a:gd name="connsiteX47" fmla="*/ 369380 w 6173731"/>
              <a:gd name="connsiteY47" fmla="*/ 2889002 h 7423807"/>
              <a:gd name="connsiteX48" fmla="*/ 345483 w 6173731"/>
              <a:gd name="connsiteY48" fmla="*/ 2904230 h 7423807"/>
              <a:gd name="connsiteX49" fmla="*/ 242814 w 6173731"/>
              <a:gd name="connsiteY49" fmla="*/ 2972553 h 7423807"/>
              <a:gd name="connsiteX50" fmla="*/ 215754 w 6173731"/>
              <a:gd name="connsiteY50" fmla="*/ 2993395 h 7423807"/>
              <a:gd name="connsiteX51" fmla="*/ 237044 w 6173731"/>
              <a:gd name="connsiteY51" fmla="*/ 2967974 h 7423807"/>
              <a:gd name="connsiteX52" fmla="*/ 541924 w 6173731"/>
              <a:gd name="connsiteY52" fmla="*/ 2696958 h 7423807"/>
              <a:gd name="connsiteX53" fmla="*/ 628039 w 6173731"/>
              <a:gd name="connsiteY53" fmla="*/ 2607376 h 7423807"/>
              <a:gd name="connsiteX54" fmla="*/ 646619 w 6173731"/>
              <a:gd name="connsiteY54" fmla="*/ 2615550 h 7423807"/>
              <a:gd name="connsiteX55" fmla="*/ 596188 w 6173731"/>
              <a:gd name="connsiteY55" fmla="*/ 2654764 h 7423807"/>
              <a:gd name="connsiteX56" fmla="*/ 604891 w 6173731"/>
              <a:gd name="connsiteY56" fmla="*/ 2630043 h 7423807"/>
              <a:gd name="connsiteX57" fmla="*/ 628039 w 6173731"/>
              <a:gd name="connsiteY57" fmla="*/ 2607376 h 7423807"/>
              <a:gd name="connsiteX58" fmla="*/ 5277235 w 6173731"/>
              <a:gd name="connsiteY58" fmla="*/ 1303 h 7423807"/>
              <a:gd name="connsiteX59" fmla="*/ 5253788 w 6173731"/>
              <a:gd name="connsiteY59" fmla="*/ 552287 h 7423807"/>
              <a:gd name="connsiteX60" fmla="*/ 5253788 w 6173731"/>
              <a:gd name="connsiteY60" fmla="*/ 880533 h 7423807"/>
              <a:gd name="connsiteX61" fmla="*/ 5394465 w 6173731"/>
              <a:gd name="connsiteY61" fmla="*/ 1161887 h 7423807"/>
              <a:gd name="connsiteX62" fmla="*/ 5570311 w 6173731"/>
              <a:gd name="connsiteY62" fmla="*/ 1314287 h 7423807"/>
              <a:gd name="connsiteX63" fmla="*/ 5769604 w 6173731"/>
              <a:gd name="connsiteY63" fmla="*/ 1525303 h 7423807"/>
              <a:gd name="connsiteX64" fmla="*/ 5851665 w 6173731"/>
              <a:gd name="connsiteY64" fmla="*/ 1748041 h 7423807"/>
              <a:gd name="connsiteX65" fmla="*/ 5816496 w 6173731"/>
              <a:gd name="connsiteY65" fmla="*/ 2064564 h 7423807"/>
              <a:gd name="connsiteX66" fmla="*/ 5705768 w 6173731"/>
              <a:gd name="connsiteY66" fmla="*/ 2406091 h 7423807"/>
              <a:gd name="connsiteX67" fmla="*/ 5693727 w 6173731"/>
              <a:gd name="connsiteY67" fmla="*/ 2427028 h 7423807"/>
              <a:gd name="connsiteX68" fmla="*/ 5734435 w 6173731"/>
              <a:gd name="connsiteY68" fmla="*/ 2486596 h 7423807"/>
              <a:gd name="connsiteX69" fmla="*/ 5793050 w 6173731"/>
              <a:gd name="connsiteY69" fmla="*/ 2721057 h 7423807"/>
              <a:gd name="connsiteX70" fmla="*/ 5851666 w 6173731"/>
              <a:gd name="connsiteY70" fmla="*/ 2885180 h 7423807"/>
              <a:gd name="connsiteX71" fmla="*/ 5957173 w 6173731"/>
              <a:gd name="connsiteY71" fmla="*/ 3119641 h 7423807"/>
              <a:gd name="connsiteX72" fmla="*/ 6156466 w 6173731"/>
              <a:gd name="connsiteY72" fmla="*/ 3342379 h 7423807"/>
              <a:gd name="connsiteX73" fmla="*/ 6144742 w 6173731"/>
              <a:gd name="connsiteY73" fmla="*/ 3565118 h 7423807"/>
              <a:gd name="connsiteX74" fmla="*/ 5992342 w 6173731"/>
              <a:gd name="connsiteY74" fmla="*/ 3635456 h 7423807"/>
              <a:gd name="connsiteX75" fmla="*/ 5793050 w 6173731"/>
              <a:gd name="connsiteY75" fmla="*/ 3612010 h 7423807"/>
              <a:gd name="connsiteX76" fmla="*/ 5511696 w 6173731"/>
              <a:gd name="connsiteY76" fmla="*/ 3471333 h 7423807"/>
              <a:gd name="connsiteX77" fmla="*/ 5288958 w 6173731"/>
              <a:gd name="connsiteY77" fmla="*/ 3342379 h 7423807"/>
              <a:gd name="connsiteX78" fmla="*/ 5235472 w 6173731"/>
              <a:gd name="connsiteY78" fmla="*/ 3261783 h 7423807"/>
              <a:gd name="connsiteX79" fmla="*/ 5230577 w 6173731"/>
              <a:gd name="connsiteY79" fmla="*/ 3248613 h 7423807"/>
              <a:gd name="connsiteX80" fmla="*/ 5233285 w 6173731"/>
              <a:gd name="connsiteY80" fmla="*/ 3245962 h 7423807"/>
              <a:gd name="connsiteX81" fmla="*/ 5218619 w 6173731"/>
              <a:gd name="connsiteY81" fmla="*/ 3213426 h 7423807"/>
              <a:gd name="connsiteX82" fmla="*/ 5222741 w 6173731"/>
              <a:gd name="connsiteY82" fmla="*/ 3227531 h 7423807"/>
              <a:gd name="connsiteX83" fmla="*/ 5230577 w 6173731"/>
              <a:gd name="connsiteY83" fmla="*/ 3248613 h 7423807"/>
              <a:gd name="connsiteX84" fmla="*/ 5218619 w 6173731"/>
              <a:gd name="connsiteY84" fmla="*/ 3260318 h 7423807"/>
              <a:gd name="connsiteX85" fmla="*/ 4902096 w 6173731"/>
              <a:gd name="connsiteY85" fmla="*/ 3459610 h 7423807"/>
              <a:gd name="connsiteX86" fmla="*/ 4386281 w 6173731"/>
              <a:gd name="connsiteY86" fmla="*/ 3787856 h 7423807"/>
              <a:gd name="connsiteX87" fmla="*/ 3882189 w 6173731"/>
              <a:gd name="connsiteY87" fmla="*/ 3998872 h 7423807"/>
              <a:gd name="connsiteX88" fmla="*/ 3706342 w 6173731"/>
              <a:gd name="connsiteY88" fmla="*/ 4116102 h 7423807"/>
              <a:gd name="connsiteX89" fmla="*/ 3636004 w 6173731"/>
              <a:gd name="connsiteY89" fmla="*/ 4256779 h 7423807"/>
              <a:gd name="connsiteX90" fmla="*/ 3507050 w 6173731"/>
              <a:gd name="connsiteY90" fmla="*/ 4338841 h 7423807"/>
              <a:gd name="connsiteX91" fmla="*/ 3475013 w 6173731"/>
              <a:gd name="connsiteY91" fmla="*/ 4351189 h 7423807"/>
              <a:gd name="connsiteX92" fmla="*/ 3482597 w 6173731"/>
              <a:gd name="connsiteY92" fmla="*/ 4369431 h 7423807"/>
              <a:gd name="connsiteX93" fmla="*/ 3518773 w 6173731"/>
              <a:gd name="connsiteY93" fmla="*/ 4444349 h 7423807"/>
              <a:gd name="connsiteX94" fmla="*/ 3671173 w 6173731"/>
              <a:gd name="connsiteY94" fmla="*/ 4702256 h 7423807"/>
              <a:gd name="connsiteX95" fmla="*/ 3882188 w 6173731"/>
              <a:gd name="connsiteY95" fmla="*/ 4924995 h 7423807"/>
              <a:gd name="connsiteX96" fmla="*/ 4011142 w 6173731"/>
              <a:gd name="connsiteY96" fmla="*/ 5124287 h 7423807"/>
              <a:gd name="connsiteX97" fmla="*/ 4386281 w 6173731"/>
              <a:gd name="connsiteY97" fmla="*/ 6038687 h 7423807"/>
              <a:gd name="connsiteX98" fmla="*/ 4456619 w 6173731"/>
              <a:gd name="connsiteY98" fmla="*/ 6261426 h 7423807"/>
              <a:gd name="connsiteX99" fmla="*/ 4499848 w 6173731"/>
              <a:gd name="connsiteY99" fmla="*/ 6419688 h 7423807"/>
              <a:gd name="connsiteX100" fmla="*/ 4499230 w 6173731"/>
              <a:gd name="connsiteY100" fmla="*/ 6420039 h 7423807"/>
              <a:gd name="connsiteX101" fmla="*/ 4497409 w 6173731"/>
              <a:gd name="connsiteY101" fmla="*/ 6417696 h 7423807"/>
              <a:gd name="connsiteX102" fmla="*/ 4498119 w 6173731"/>
              <a:gd name="connsiteY102" fmla="*/ 6420672 h 7423807"/>
              <a:gd name="connsiteX103" fmla="*/ 4499230 w 6173731"/>
              <a:gd name="connsiteY103" fmla="*/ 6420039 h 7423807"/>
              <a:gd name="connsiteX104" fmla="*/ 4503511 w 6173731"/>
              <a:gd name="connsiteY104" fmla="*/ 6425549 h 7423807"/>
              <a:gd name="connsiteX105" fmla="*/ 4609019 w 6173731"/>
              <a:gd name="connsiteY105" fmla="*/ 6484164 h 7423807"/>
              <a:gd name="connsiteX106" fmla="*/ 4632465 w 6173731"/>
              <a:gd name="connsiteY106" fmla="*/ 6589672 h 7423807"/>
              <a:gd name="connsiteX107" fmla="*/ 4667635 w 6173731"/>
              <a:gd name="connsiteY107" fmla="*/ 6824133 h 7423807"/>
              <a:gd name="connsiteX108" fmla="*/ 4398004 w 6173731"/>
              <a:gd name="connsiteY108" fmla="*/ 6730349 h 7423807"/>
              <a:gd name="connsiteX109" fmla="*/ 4409727 w 6173731"/>
              <a:gd name="connsiteY109" fmla="*/ 6660010 h 7423807"/>
              <a:gd name="connsiteX110" fmla="*/ 4433173 w 6173731"/>
              <a:gd name="connsiteY110" fmla="*/ 6460718 h 7423807"/>
              <a:gd name="connsiteX111" fmla="*/ 4327665 w 6173731"/>
              <a:gd name="connsiteY111" fmla="*/ 6308318 h 7423807"/>
              <a:gd name="connsiteX112" fmla="*/ 4245604 w 6173731"/>
              <a:gd name="connsiteY112" fmla="*/ 6050410 h 7423807"/>
              <a:gd name="connsiteX113" fmla="*/ 3847019 w 6173731"/>
              <a:gd name="connsiteY113" fmla="*/ 5311856 h 7423807"/>
              <a:gd name="connsiteX114" fmla="*/ 3624281 w 6173731"/>
              <a:gd name="connsiteY114" fmla="*/ 5007056 h 7423807"/>
              <a:gd name="connsiteX115" fmla="*/ 3216904 w 6173731"/>
              <a:gd name="connsiteY115" fmla="*/ 4741089 h 7423807"/>
              <a:gd name="connsiteX116" fmla="*/ 3206732 w 6173731"/>
              <a:gd name="connsiteY116" fmla="*/ 4734851 h 7423807"/>
              <a:gd name="connsiteX117" fmla="*/ 3202525 w 6173731"/>
              <a:gd name="connsiteY117" fmla="*/ 4752419 h 7423807"/>
              <a:gd name="connsiteX118" fmla="*/ 3049850 w 6173731"/>
              <a:gd name="connsiteY118" fmla="*/ 5546317 h 7423807"/>
              <a:gd name="connsiteX119" fmla="*/ 2920896 w 6173731"/>
              <a:gd name="connsiteY119" fmla="*/ 6718625 h 7423807"/>
              <a:gd name="connsiteX120" fmla="*/ 3026404 w 6173731"/>
              <a:gd name="connsiteY120" fmla="*/ 6929640 h 7423807"/>
              <a:gd name="connsiteX121" fmla="*/ 3143635 w 6173731"/>
              <a:gd name="connsiteY121" fmla="*/ 7058594 h 7423807"/>
              <a:gd name="connsiteX122" fmla="*/ 3225696 w 6173731"/>
              <a:gd name="connsiteY122" fmla="*/ 7234440 h 7423807"/>
              <a:gd name="connsiteX123" fmla="*/ 2956065 w 6173731"/>
              <a:gd name="connsiteY123" fmla="*/ 7246163 h 7423807"/>
              <a:gd name="connsiteX124" fmla="*/ 2803665 w 6173731"/>
              <a:gd name="connsiteY124" fmla="*/ 6953086 h 7423807"/>
              <a:gd name="connsiteX125" fmla="*/ 2795068 w 6173731"/>
              <a:gd name="connsiteY125" fmla="*/ 6939852 h 7423807"/>
              <a:gd name="connsiteX126" fmla="*/ 2789774 w 6173731"/>
              <a:gd name="connsiteY126" fmla="*/ 6939203 h 7423807"/>
              <a:gd name="connsiteX127" fmla="*/ 2791942 w 6173731"/>
              <a:gd name="connsiteY127" fmla="*/ 6906194 h 7423807"/>
              <a:gd name="connsiteX128" fmla="*/ 2838835 w 6173731"/>
              <a:gd name="connsiteY128" fmla="*/ 6214532 h 7423807"/>
              <a:gd name="connsiteX129" fmla="*/ 2850558 w 6173731"/>
              <a:gd name="connsiteY129" fmla="*/ 5581486 h 7423807"/>
              <a:gd name="connsiteX130" fmla="*/ 2815388 w 6173731"/>
              <a:gd name="connsiteY130" fmla="*/ 4960163 h 7423807"/>
              <a:gd name="connsiteX131" fmla="*/ 2851402 w 6173731"/>
              <a:gd name="connsiteY131" fmla="*/ 4568803 h 7423807"/>
              <a:gd name="connsiteX132" fmla="*/ 2857799 w 6173731"/>
              <a:gd name="connsiteY132" fmla="*/ 4510762 h 7423807"/>
              <a:gd name="connsiteX133" fmla="*/ 2815388 w 6173731"/>
              <a:gd name="connsiteY133" fmla="*/ 4479518 h 7423807"/>
              <a:gd name="connsiteX134" fmla="*/ 2719223 w 6173731"/>
              <a:gd name="connsiteY134" fmla="*/ 4391779 h 7423807"/>
              <a:gd name="connsiteX135" fmla="*/ 2707993 w 6173731"/>
              <a:gd name="connsiteY135" fmla="*/ 4378413 h 7423807"/>
              <a:gd name="connsiteX136" fmla="*/ 2651266 w 6173731"/>
              <a:gd name="connsiteY136" fmla="*/ 4374010 h 7423807"/>
              <a:gd name="connsiteX137" fmla="*/ 2369912 w 6173731"/>
              <a:gd name="connsiteY137" fmla="*/ 4338841 h 7423807"/>
              <a:gd name="connsiteX138" fmla="*/ 1877542 w 6173731"/>
              <a:gd name="connsiteY138" fmla="*/ 4409179 h 7423807"/>
              <a:gd name="connsiteX139" fmla="*/ 1437183 w 6173731"/>
              <a:gd name="connsiteY139" fmla="*/ 4308045 h 7423807"/>
              <a:gd name="connsiteX140" fmla="*/ 1421181 w 6173731"/>
              <a:gd name="connsiteY140" fmla="*/ 4306947 h 7423807"/>
              <a:gd name="connsiteX141" fmla="*/ 1405720 w 6173731"/>
              <a:gd name="connsiteY141" fmla="*/ 4331887 h 7423807"/>
              <a:gd name="connsiteX142" fmla="*/ 1078176 w 6173731"/>
              <a:gd name="connsiteY142" fmla="*/ 4739991 h 7423807"/>
              <a:gd name="connsiteX143" fmla="*/ 1061383 w 6173731"/>
              <a:gd name="connsiteY143" fmla="*/ 4760012 h 7423807"/>
              <a:gd name="connsiteX144" fmla="*/ 1053356 w 6173731"/>
              <a:gd name="connsiteY144" fmla="*/ 4902488 h 7423807"/>
              <a:gd name="connsiteX145" fmla="*/ 1045205 w 6173731"/>
              <a:gd name="connsiteY145" fmla="*/ 5030503 h 7423807"/>
              <a:gd name="connsiteX146" fmla="*/ 998312 w 6173731"/>
              <a:gd name="connsiteY146" fmla="*/ 5393918 h 7423807"/>
              <a:gd name="connsiteX147" fmla="*/ 1056928 w 6173731"/>
              <a:gd name="connsiteY147" fmla="*/ 5851118 h 7423807"/>
              <a:gd name="connsiteX148" fmla="*/ 1115543 w 6173731"/>
              <a:gd name="connsiteY148" fmla="*/ 6132472 h 7423807"/>
              <a:gd name="connsiteX149" fmla="*/ 1408620 w 6173731"/>
              <a:gd name="connsiteY149" fmla="*/ 6859302 h 7423807"/>
              <a:gd name="connsiteX150" fmla="*/ 1596189 w 6173731"/>
              <a:gd name="connsiteY150" fmla="*/ 7234441 h 7423807"/>
              <a:gd name="connsiteX151" fmla="*/ 1267944 w 6173731"/>
              <a:gd name="connsiteY151" fmla="*/ 7257887 h 7423807"/>
              <a:gd name="connsiteX152" fmla="*/ 1244497 w 6173731"/>
              <a:gd name="connsiteY152" fmla="*/ 7023426 h 7423807"/>
              <a:gd name="connsiteX153" fmla="*/ 1115543 w 6173731"/>
              <a:gd name="connsiteY153" fmla="*/ 6695179 h 7423807"/>
              <a:gd name="connsiteX154" fmla="*/ 763851 w 6173731"/>
              <a:gd name="connsiteY154" fmla="*/ 5780779 h 7423807"/>
              <a:gd name="connsiteX155" fmla="*/ 646620 w 6173731"/>
              <a:gd name="connsiteY155" fmla="*/ 5581487 h 7423807"/>
              <a:gd name="connsiteX156" fmla="*/ 763851 w 6173731"/>
              <a:gd name="connsiteY156" fmla="*/ 5218072 h 7423807"/>
              <a:gd name="connsiteX157" fmla="*/ 764824 w 6173731"/>
              <a:gd name="connsiteY157" fmla="*/ 5141149 h 7423807"/>
              <a:gd name="connsiteX158" fmla="*/ 733811 w 6173731"/>
              <a:gd name="connsiteY158" fmla="*/ 5181438 h 7423807"/>
              <a:gd name="connsiteX159" fmla="*/ 588005 w 6173731"/>
              <a:gd name="connsiteY159" fmla="*/ 5382195 h 7423807"/>
              <a:gd name="connsiteX160" fmla="*/ 400435 w 6173731"/>
              <a:gd name="connsiteY160" fmla="*/ 5733887 h 7423807"/>
              <a:gd name="connsiteX161" fmla="*/ 330097 w 6173731"/>
              <a:gd name="connsiteY161" fmla="*/ 6038687 h 7423807"/>
              <a:gd name="connsiteX162" fmla="*/ 259759 w 6173731"/>
              <a:gd name="connsiteY162" fmla="*/ 7105487 h 7423807"/>
              <a:gd name="connsiteX163" fmla="*/ 412159 w 6173731"/>
              <a:gd name="connsiteY163" fmla="*/ 7375118 h 7423807"/>
              <a:gd name="connsiteX164" fmla="*/ 130805 w 6173731"/>
              <a:gd name="connsiteY164" fmla="*/ 7398564 h 7423807"/>
              <a:gd name="connsiteX165" fmla="*/ 1851 w 6173731"/>
              <a:gd name="connsiteY165" fmla="*/ 7105487 h 7423807"/>
              <a:gd name="connsiteX166" fmla="*/ 60466 w 6173731"/>
              <a:gd name="connsiteY166" fmla="*/ 6953087 h 7423807"/>
              <a:gd name="connsiteX167" fmla="*/ 142528 w 6173731"/>
              <a:gd name="connsiteY167" fmla="*/ 6378656 h 7423807"/>
              <a:gd name="connsiteX168" fmla="*/ 130805 w 6173731"/>
              <a:gd name="connsiteY168" fmla="*/ 5780780 h 7423807"/>
              <a:gd name="connsiteX169" fmla="*/ 119081 w 6173731"/>
              <a:gd name="connsiteY169" fmla="*/ 5429087 h 7423807"/>
              <a:gd name="connsiteX170" fmla="*/ 177697 w 6173731"/>
              <a:gd name="connsiteY170" fmla="*/ 5264964 h 7423807"/>
              <a:gd name="connsiteX171" fmla="*/ 670066 w 6173731"/>
              <a:gd name="connsiteY171" fmla="*/ 4620195 h 7423807"/>
              <a:gd name="connsiteX172" fmla="*/ 617587 w 6173731"/>
              <a:gd name="connsiteY172" fmla="*/ 4369889 h 7423807"/>
              <a:gd name="connsiteX173" fmla="*/ 608890 w 6173731"/>
              <a:gd name="connsiteY173" fmla="*/ 4336619 h 7423807"/>
              <a:gd name="connsiteX174" fmla="*/ 583608 w 6173731"/>
              <a:gd name="connsiteY174" fmla="*/ 4322722 h 7423807"/>
              <a:gd name="connsiteX175" fmla="*/ 507957 w 6173731"/>
              <a:gd name="connsiteY175" fmla="*/ 4256779 h 7423807"/>
              <a:gd name="connsiteX176" fmla="*/ 478607 w 6173731"/>
              <a:gd name="connsiteY176" fmla="*/ 4223491 h 7423807"/>
              <a:gd name="connsiteX177" fmla="*/ 440001 w 6173731"/>
              <a:gd name="connsiteY177" fmla="*/ 4164369 h 7423807"/>
              <a:gd name="connsiteX178" fmla="*/ 402593 w 6173731"/>
              <a:gd name="connsiteY178" fmla="*/ 4111147 h 7423807"/>
              <a:gd name="connsiteX179" fmla="*/ 95635 w 6173731"/>
              <a:gd name="connsiteY179" fmla="*/ 3307209 h 7423807"/>
              <a:gd name="connsiteX180" fmla="*/ 87867 w 6173731"/>
              <a:gd name="connsiteY180" fmla="*/ 3281882 h 7423807"/>
              <a:gd name="connsiteX181" fmla="*/ 87759 w 6173731"/>
              <a:gd name="connsiteY181" fmla="*/ 3274422 h 7423807"/>
              <a:gd name="connsiteX182" fmla="*/ 107358 w 6173731"/>
              <a:gd name="connsiteY182" fmla="*/ 3154810 h 7423807"/>
              <a:gd name="connsiteX183" fmla="*/ 118414 w 6173731"/>
              <a:gd name="connsiteY183" fmla="*/ 3128937 h 7423807"/>
              <a:gd name="connsiteX184" fmla="*/ 149982 w 6173731"/>
              <a:gd name="connsiteY184" fmla="*/ 3076666 h 7423807"/>
              <a:gd name="connsiteX185" fmla="*/ 158097 w 6173731"/>
              <a:gd name="connsiteY185" fmla="*/ 3065697 h 7423807"/>
              <a:gd name="connsiteX186" fmla="*/ 364282 w 6173731"/>
              <a:gd name="connsiteY186" fmla="*/ 2895403 h 7423807"/>
              <a:gd name="connsiteX187" fmla="*/ 369380 w 6173731"/>
              <a:gd name="connsiteY187" fmla="*/ 2889002 h 7423807"/>
              <a:gd name="connsiteX188" fmla="*/ 449251 w 6173731"/>
              <a:gd name="connsiteY188" fmla="*/ 2838105 h 7423807"/>
              <a:gd name="connsiteX189" fmla="*/ 529389 w 6173731"/>
              <a:gd name="connsiteY189" fmla="*/ 2779673 h 7423807"/>
              <a:gd name="connsiteX190" fmla="*/ 573259 w 6173731"/>
              <a:gd name="connsiteY190" fmla="*/ 2718310 h 7423807"/>
              <a:gd name="connsiteX191" fmla="*/ 589452 w 6173731"/>
              <a:gd name="connsiteY191" fmla="*/ 2673439 h 7423807"/>
              <a:gd name="connsiteX192" fmla="*/ 679041 w 6173731"/>
              <a:gd name="connsiteY192" fmla="*/ 2618663 h 7423807"/>
              <a:gd name="connsiteX193" fmla="*/ 775573 w 6173731"/>
              <a:gd name="connsiteY193" fmla="*/ 2568657 h 7423807"/>
              <a:gd name="connsiteX194" fmla="*/ 1115542 w 6173731"/>
              <a:gd name="connsiteY194" fmla="*/ 2498319 h 7423807"/>
              <a:gd name="connsiteX195" fmla="*/ 1596189 w 6173731"/>
              <a:gd name="connsiteY195" fmla="*/ 2451427 h 7423807"/>
              <a:gd name="connsiteX196" fmla="*/ 2276127 w 6173731"/>
              <a:gd name="connsiteY196" fmla="*/ 2498319 h 7423807"/>
              <a:gd name="connsiteX197" fmla="*/ 2440250 w 6173731"/>
              <a:gd name="connsiteY197" fmla="*/ 2498319 h 7423807"/>
              <a:gd name="connsiteX198" fmla="*/ 2815389 w 6173731"/>
              <a:gd name="connsiteY198" fmla="*/ 2463150 h 7423807"/>
              <a:gd name="connsiteX199" fmla="*/ 3272589 w 6173731"/>
              <a:gd name="connsiteY199" fmla="*/ 2568657 h 7423807"/>
              <a:gd name="connsiteX200" fmla="*/ 3553942 w 6173731"/>
              <a:gd name="connsiteY200" fmla="*/ 2697611 h 7423807"/>
              <a:gd name="connsiteX201" fmla="*/ 3952527 w 6173731"/>
              <a:gd name="connsiteY201" fmla="*/ 2791395 h 7423807"/>
              <a:gd name="connsiteX202" fmla="*/ 4515235 w 6173731"/>
              <a:gd name="connsiteY202" fmla="*/ 2709334 h 7423807"/>
              <a:gd name="connsiteX203" fmla="*/ 5017060 w 6173731"/>
              <a:gd name="connsiteY203" fmla="*/ 2405209 h 7423807"/>
              <a:gd name="connsiteX204" fmla="*/ 5028466 w 6173731"/>
              <a:gd name="connsiteY204" fmla="*/ 2396893 h 7423807"/>
              <a:gd name="connsiteX205" fmla="*/ 4985955 w 6173731"/>
              <a:gd name="connsiteY205" fmla="*/ 2381087 h 7423807"/>
              <a:gd name="connsiteX206" fmla="*/ 4948988 w 6173731"/>
              <a:gd name="connsiteY206" fmla="*/ 2369364 h 7423807"/>
              <a:gd name="connsiteX207" fmla="*/ 4761419 w 6173731"/>
              <a:gd name="connsiteY207" fmla="*/ 2322472 h 7423807"/>
              <a:gd name="connsiteX208" fmla="*/ 4737972 w 6173731"/>
              <a:gd name="connsiteY208" fmla="*/ 2158349 h 7423807"/>
              <a:gd name="connsiteX209" fmla="*/ 4679357 w 6173731"/>
              <a:gd name="connsiteY209" fmla="*/ 1900441 h 7423807"/>
              <a:gd name="connsiteX210" fmla="*/ 4674961 w 6173731"/>
              <a:gd name="connsiteY210" fmla="*/ 1811420 h 7423807"/>
              <a:gd name="connsiteX211" fmla="*/ 4714526 w 6173731"/>
              <a:gd name="connsiteY211" fmla="*/ 1830103 h 7423807"/>
              <a:gd name="connsiteX212" fmla="*/ 5160003 w 6173731"/>
              <a:gd name="connsiteY212" fmla="*/ 2205241 h 7423807"/>
              <a:gd name="connsiteX213" fmla="*/ 5183595 w 6173731"/>
              <a:gd name="connsiteY213" fmla="*/ 2216154 h 7423807"/>
              <a:gd name="connsiteX214" fmla="*/ 5184824 w 6173731"/>
              <a:gd name="connsiteY214" fmla="*/ 2215018 h 7423807"/>
              <a:gd name="connsiteX215" fmla="*/ 5206896 w 6173731"/>
              <a:gd name="connsiteY215" fmla="*/ 2205241 h 7423807"/>
              <a:gd name="connsiteX216" fmla="*/ 5270824 w 6173731"/>
              <a:gd name="connsiteY216" fmla="*/ 2195076 h 7423807"/>
              <a:gd name="connsiteX217" fmla="*/ 5347004 w 6173731"/>
              <a:gd name="connsiteY217" fmla="*/ 2200248 h 7423807"/>
              <a:gd name="connsiteX218" fmla="*/ 5347573 w 6173731"/>
              <a:gd name="connsiteY218" fmla="*/ 2177399 h 7423807"/>
              <a:gd name="connsiteX219" fmla="*/ 5335850 w 6173731"/>
              <a:gd name="connsiteY219" fmla="*/ 2064564 h 7423807"/>
              <a:gd name="connsiteX220" fmla="*/ 5218619 w 6173731"/>
              <a:gd name="connsiteY220" fmla="*/ 1806656 h 7423807"/>
              <a:gd name="connsiteX221" fmla="*/ 5042773 w 6173731"/>
              <a:gd name="connsiteY221" fmla="*/ 1619087 h 7423807"/>
              <a:gd name="connsiteX222" fmla="*/ 4691081 w 6173731"/>
              <a:gd name="connsiteY222" fmla="*/ 1384626 h 7423807"/>
              <a:gd name="connsiteX223" fmla="*/ 4515235 w 6173731"/>
              <a:gd name="connsiteY223" fmla="*/ 1091549 h 7423807"/>
              <a:gd name="connsiteX224" fmla="*/ 4456619 w 6173731"/>
              <a:gd name="connsiteY224" fmla="*/ 775026 h 7423807"/>
              <a:gd name="connsiteX225" fmla="*/ 4526958 w 6173731"/>
              <a:gd name="connsiteY225" fmla="*/ 399887 h 7423807"/>
              <a:gd name="connsiteX226" fmla="*/ 4655911 w 6173731"/>
              <a:gd name="connsiteY226" fmla="*/ 13026 h 7423807"/>
              <a:gd name="connsiteX227" fmla="*/ 4550404 w 6173731"/>
              <a:gd name="connsiteY227" fmla="*/ 587456 h 7423807"/>
              <a:gd name="connsiteX228" fmla="*/ 4632465 w 6173731"/>
              <a:gd name="connsiteY228" fmla="*/ 1079826 h 7423807"/>
              <a:gd name="connsiteX229" fmla="*/ 4855204 w 6173731"/>
              <a:gd name="connsiteY229" fmla="*/ 1372903 h 7423807"/>
              <a:gd name="connsiteX230" fmla="*/ 5206896 w 6173731"/>
              <a:gd name="connsiteY230" fmla="*/ 1607364 h 7423807"/>
              <a:gd name="connsiteX231" fmla="*/ 5441358 w 6173731"/>
              <a:gd name="connsiteY231" fmla="*/ 1865272 h 7423807"/>
              <a:gd name="connsiteX232" fmla="*/ 5552727 w 6173731"/>
              <a:gd name="connsiteY232" fmla="*/ 2044782 h 7423807"/>
              <a:gd name="connsiteX233" fmla="*/ 5563954 w 6173731"/>
              <a:gd name="connsiteY233" fmla="*/ 2067405 h 7423807"/>
              <a:gd name="connsiteX234" fmla="*/ 5575623 w 6173731"/>
              <a:gd name="connsiteY234" fmla="*/ 2045331 h 7423807"/>
              <a:gd name="connsiteX235" fmla="*/ 5664096 w 6173731"/>
              <a:gd name="connsiteY235" fmla="*/ 1853549 h 7423807"/>
              <a:gd name="connsiteX236" fmla="*/ 5593758 w 6173731"/>
              <a:gd name="connsiteY236" fmla="*/ 1654256 h 7423807"/>
              <a:gd name="connsiteX237" fmla="*/ 5429635 w 6173731"/>
              <a:gd name="connsiteY237" fmla="*/ 1384626 h 7423807"/>
              <a:gd name="connsiteX238" fmla="*/ 5218619 w 6173731"/>
              <a:gd name="connsiteY238" fmla="*/ 1103272 h 7423807"/>
              <a:gd name="connsiteX239" fmla="*/ 5148281 w 6173731"/>
              <a:gd name="connsiteY239" fmla="*/ 810195 h 7423807"/>
              <a:gd name="connsiteX240" fmla="*/ 5195173 w 6173731"/>
              <a:gd name="connsiteY240" fmla="*/ 411610 h 7423807"/>
              <a:gd name="connsiteX241" fmla="*/ 5277235 w 6173731"/>
              <a:gd name="connsiteY241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400435 w 6173731"/>
              <a:gd name="connsiteY52" fmla="*/ 2850011 h 7423807"/>
              <a:gd name="connsiteX53" fmla="*/ 369380 w 6173731"/>
              <a:gd name="connsiteY53" fmla="*/ 2889002 h 7423807"/>
              <a:gd name="connsiteX54" fmla="*/ 345483 w 6173731"/>
              <a:gd name="connsiteY54" fmla="*/ 2904230 h 7423807"/>
              <a:gd name="connsiteX55" fmla="*/ 242814 w 6173731"/>
              <a:gd name="connsiteY55" fmla="*/ 2972553 h 7423807"/>
              <a:gd name="connsiteX56" fmla="*/ 215754 w 6173731"/>
              <a:gd name="connsiteY56" fmla="*/ 2993395 h 7423807"/>
              <a:gd name="connsiteX57" fmla="*/ 237044 w 6173731"/>
              <a:gd name="connsiteY57" fmla="*/ 2967974 h 7423807"/>
              <a:gd name="connsiteX58" fmla="*/ 541924 w 6173731"/>
              <a:gd name="connsiteY58" fmla="*/ 2696958 h 7423807"/>
              <a:gd name="connsiteX59" fmla="*/ 596188 w 6173731"/>
              <a:gd name="connsiteY59" fmla="*/ 2654764 h 7423807"/>
              <a:gd name="connsiteX60" fmla="*/ 628039 w 6173731"/>
              <a:gd name="connsiteY60" fmla="*/ 2607376 h 7423807"/>
              <a:gd name="connsiteX61" fmla="*/ 646619 w 6173731"/>
              <a:gd name="connsiteY61" fmla="*/ 2615550 h 7423807"/>
              <a:gd name="connsiteX62" fmla="*/ 596188 w 6173731"/>
              <a:gd name="connsiteY62" fmla="*/ 2654764 h 7423807"/>
              <a:gd name="connsiteX63" fmla="*/ 604891 w 6173731"/>
              <a:gd name="connsiteY63" fmla="*/ 2630043 h 7423807"/>
              <a:gd name="connsiteX64" fmla="*/ 628039 w 6173731"/>
              <a:gd name="connsiteY64" fmla="*/ 2607376 h 7423807"/>
              <a:gd name="connsiteX65" fmla="*/ 5277235 w 6173731"/>
              <a:gd name="connsiteY65" fmla="*/ 1303 h 7423807"/>
              <a:gd name="connsiteX66" fmla="*/ 5253788 w 6173731"/>
              <a:gd name="connsiteY66" fmla="*/ 552287 h 7423807"/>
              <a:gd name="connsiteX67" fmla="*/ 5253788 w 6173731"/>
              <a:gd name="connsiteY67" fmla="*/ 880533 h 7423807"/>
              <a:gd name="connsiteX68" fmla="*/ 5394465 w 6173731"/>
              <a:gd name="connsiteY68" fmla="*/ 1161887 h 7423807"/>
              <a:gd name="connsiteX69" fmla="*/ 5570311 w 6173731"/>
              <a:gd name="connsiteY69" fmla="*/ 1314287 h 7423807"/>
              <a:gd name="connsiteX70" fmla="*/ 5769604 w 6173731"/>
              <a:gd name="connsiteY70" fmla="*/ 1525303 h 7423807"/>
              <a:gd name="connsiteX71" fmla="*/ 5851665 w 6173731"/>
              <a:gd name="connsiteY71" fmla="*/ 1748041 h 7423807"/>
              <a:gd name="connsiteX72" fmla="*/ 5816496 w 6173731"/>
              <a:gd name="connsiteY72" fmla="*/ 2064564 h 7423807"/>
              <a:gd name="connsiteX73" fmla="*/ 5705768 w 6173731"/>
              <a:gd name="connsiteY73" fmla="*/ 2406091 h 7423807"/>
              <a:gd name="connsiteX74" fmla="*/ 5693727 w 6173731"/>
              <a:gd name="connsiteY74" fmla="*/ 2427028 h 7423807"/>
              <a:gd name="connsiteX75" fmla="*/ 5734435 w 6173731"/>
              <a:gd name="connsiteY75" fmla="*/ 2486596 h 7423807"/>
              <a:gd name="connsiteX76" fmla="*/ 5793050 w 6173731"/>
              <a:gd name="connsiteY76" fmla="*/ 2721057 h 7423807"/>
              <a:gd name="connsiteX77" fmla="*/ 5851666 w 6173731"/>
              <a:gd name="connsiteY77" fmla="*/ 2885180 h 7423807"/>
              <a:gd name="connsiteX78" fmla="*/ 5957173 w 6173731"/>
              <a:gd name="connsiteY78" fmla="*/ 3119641 h 7423807"/>
              <a:gd name="connsiteX79" fmla="*/ 6156466 w 6173731"/>
              <a:gd name="connsiteY79" fmla="*/ 3342379 h 7423807"/>
              <a:gd name="connsiteX80" fmla="*/ 6144742 w 6173731"/>
              <a:gd name="connsiteY80" fmla="*/ 3565118 h 7423807"/>
              <a:gd name="connsiteX81" fmla="*/ 5992342 w 6173731"/>
              <a:gd name="connsiteY81" fmla="*/ 3635456 h 7423807"/>
              <a:gd name="connsiteX82" fmla="*/ 5793050 w 6173731"/>
              <a:gd name="connsiteY82" fmla="*/ 3612010 h 7423807"/>
              <a:gd name="connsiteX83" fmla="*/ 5511696 w 6173731"/>
              <a:gd name="connsiteY83" fmla="*/ 3471333 h 7423807"/>
              <a:gd name="connsiteX84" fmla="*/ 5288958 w 6173731"/>
              <a:gd name="connsiteY84" fmla="*/ 3342379 h 7423807"/>
              <a:gd name="connsiteX85" fmla="*/ 5235472 w 6173731"/>
              <a:gd name="connsiteY85" fmla="*/ 3261783 h 7423807"/>
              <a:gd name="connsiteX86" fmla="*/ 5230577 w 6173731"/>
              <a:gd name="connsiteY86" fmla="*/ 3248613 h 7423807"/>
              <a:gd name="connsiteX87" fmla="*/ 5233285 w 6173731"/>
              <a:gd name="connsiteY87" fmla="*/ 3245962 h 7423807"/>
              <a:gd name="connsiteX88" fmla="*/ 5218619 w 6173731"/>
              <a:gd name="connsiteY88" fmla="*/ 3213426 h 7423807"/>
              <a:gd name="connsiteX89" fmla="*/ 5222741 w 6173731"/>
              <a:gd name="connsiteY89" fmla="*/ 3227531 h 7423807"/>
              <a:gd name="connsiteX90" fmla="*/ 5230577 w 6173731"/>
              <a:gd name="connsiteY90" fmla="*/ 3248613 h 7423807"/>
              <a:gd name="connsiteX91" fmla="*/ 5218619 w 6173731"/>
              <a:gd name="connsiteY91" fmla="*/ 3260318 h 7423807"/>
              <a:gd name="connsiteX92" fmla="*/ 4902096 w 6173731"/>
              <a:gd name="connsiteY92" fmla="*/ 3459610 h 7423807"/>
              <a:gd name="connsiteX93" fmla="*/ 4386281 w 6173731"/>
              <a:gd name="connsiteY93" fmla="*/ 3787856 h 7423807"/>
              <a:gd name="connsiteX94" fmla="*/ 3882189 w 6173731"/>
              <a:gd name="connsiteY94" fmla="*/ 3998872 h 7423807"/>
              <a:gd name="connsiteX95" fmla="*/ 3706342 w 6173731"/>
              <a:gd name="connsiteY95" fmla="*/ 4116102 h 7423807"/>
              <a:gd name="connsiteX96" fmla="*/ 3636004 w 6173731"/>
              <a:gd name="connsiteY96" fmla="*/ 4256779 h 7423807"/>
              <a:gd name="connsiteX97" fmla="*/ 3507050 w 6173731"/>
              <a:gd name="connsiteY97" fmla="*/ 4338841 h 7423807"/>
              <a:gd name="connsiteX98" fmla="*/ 3475013 w 6173731"/>
              <a:gd name="connsiteY98" fmla="*/ 4351189 h 7423807"/>
              <a:gd name="connsiteX99" fmla="*/ 3482597 w 6173731"/>
              <a:gd name="connsiteY99" fmla="*/ 4369431 h 7423807"/>
              <a:gd name="connsiteX100" fmla="*/ 3518773 w 6173731"/>
              <a:gd name="connsiteY100" fmla="*/ 4444349 h 7423807"/>
              <a:gd name="connsiteX101" fmla="*/ 3671173 w 6173731"/>
              <a:gd name="connsiteY101" fmla="*/ 4702256 h 7423807"/>
              <a:gd name="connsiteX102" fmla="*/ 3882188 w 6173731"/>
              <a:gd name="connsiteY102" fmla="*/ 4924995 h 7423807"/>
              <a:gd name="connsiteX103" fmla="*/ 4011142 w 6173731"/>
              <a:gd name="connsiteY103" fmla="*/ 5124287 h 7423807"/>
              <a:gd name="connsiteX104" fmla="*/ 4386281 w 6173731"/>
              <a:gd name="connsiteY104" fmla="*/ 6038687 h 7423807"/>
              <a:gd name="connsiteX105" fmla="*/ 4456619 w 6173731"/>
              <a:gd name="connsiteY105" fmla="*/ 6261426 h 7423807"/>
              <a:gd name="connsiteX106" fmla="*/ 4499848 w 6173731"/>
              <a:gd name="connsiteY106" fmla="*/ 6419688 h 7423807"/>
              <a:gd name="connsiteX107" fmla="*/ 4499230 w 6173731"/>
              <a:gd name="connsiteY107" fmla="*/ 6420039 h 7423807"/>
              <a:gd name="connsiteX108" fmla="*/ 4497409 w 6173731"/>
              <a:gd name="connsiteY108" fmla="*/ 6417696 h 7423807"/>
              <a:gd name="connsiteX109" fmla="*/ 4498119 w 6173731"/>
              <a:gd name="connsiteY109" fmla="*/ 6420672 h 7423807"/>
              <a:gd name="connsiteX110" fmla="*/ 4499230 w 6173731"/>
              <a:gd name="connsiteY110" fmla="*/ 6420039 h 7423807"/>
              <a:gd name="connsiteX111" fmla="*/ 4503511 w 6173731"/>
              <a:gd name="connsiteY111" fmla="*/ 6425549 h 7423807"/>
              <a:gd name="connsiteX112" fmla="*/ 4609019 w 6173731"/>
              <a:gd name="connsiteY112" fmla="*/ 6484164 h 7423807"/>
              <a:gd name="connsiteX113" fmla="*/ 4632465 w 6173731"/>
              <a:gd name="connsiteY113" fmla="*/ 6589672 h 7423807"/>
              <a:gd name="connsiteX114" fmla="*/ 4667635 w 6173731"/>
              <a:gd name="connsiteY114" fmla="*/ 6824133 h 7423807"/>
              <a:gd name="connsiteX115" fmla="*/ 4398004 w 6173731"/>
              <a:gd name="connsiteY115" fmla="*/ 6730349 h 7423807"/>
              <a:gd name="connsiteX116" fmla="*/ 4409727 w 6173731"/>
              <a:gd name="connsiteY116" fmla="*/ 6660010 h 7423807"/>
              <a:gd name="connsiteX117" fmla="*/ 4433173 w 6173731"/>
              <a:gd name="connsiteY117" fmla="*/ 6460718 h 7423807"/>
              <a:gd name="connsiteX118" fmla="*/ 4327665 w 6173731"/>
              <a:gd name="connsiteY118" fmla="*/ 6308318 h 7423807"/>
              <a:gd name="connsiteX119" fmla="*/ 4245604 w 6173731"/>
              <a:gd name="connsiteY119" fmla="*/ 6050410 h 7423807"/>
              <a:gd name="connsiteX120" fmla="*/ 3847019 w 6173731"/>
              <a:gd name="connsiteY120" fmla="*/ 5311856 h 7423807"/>
              <a:gd name="connsiteX121" fmla="*/ 3624281 w 6173731"/>
              <a:gd name="connsiteY121" fmla="*/ 5007056 h 7423807"/>
              <a:gd name="connsiteX122" fmla="*/ 3216904 w 6173731"/>
              <a:gd name="connsiteY122" fmla="*/ 4741089 h 7423807"/>
              <a:gd name="connsiteX123" fmla="*/ 3206732 w 6173731"/>
              <a:gd name="connsiteY123" fmla="*/ 4734851 h 7423807"/>
              <a:gd name="connsiteX124" fmla="*/ 3202525 w 6173731"/>
              <a:gd name="connsiteY124" fmla="*/ 4752419 h 7423807"/>
              <a:gd name="connsiteX125" fmla="*/ 3049850 w 6173731"/>
              <a:gd name="connsiteY125" fmla="*/ 5546317 h 7423807"/>
              <a:gd name="connsiteX126" fmla="*/ 2920896 w 6173731"/>
              <a:gd name="connsiteY126" fmla="*/ 6718625 h 7423807"/>
              <a:gd name="connsiteX127" fmla="*/ 3026404 w 6173731"/>
              <a:gd name="connsiteY127" fmla="*/ 6929640 h 7423807"/>
              <a:gd name="connsiteX128" fmla="*/ 3143635 w 6173731"/>
              <a:gd name="connsiteY128" fmla="*/ 7058594 h 7423807"/>
              <a:gd name="connsiteX129" fmla="*/ 3225696 w 6173731"/>
              <a:gd name="connsiteY129" fmla="*/ 7234440 h 7423807"/>
              <a:gd name="connsiteX130" fmla="*/ 2956065 w 6173731"/>
              <a:gd name="connsiteY130" fmla="*/ 7246163 h 7423807"/>
              <a:gd name="connsiteX131" fmla="*/ 2803665 w 6173731"/>
              <a:gd name="connsiteY131" fmla="*/ 6953086 h 7423807"/>
              <a:gd name="connsiteX132" fmla="*/ 2795068 w 6173731"/>
              <a:gd name="connsiteY132" fmla="*/ 6939852 h 7423807"/>
              <a:gd name="connsiteX133" fmla="*/ 2789774 w 6173731"/>
              <a:gd name="connsiteY133" fmla="*/ 6939203 h 7423807"/>
              <a:gd name="connsiteX134" fmla="*/ 2791942 w 6173731"/>
              <a:gd name="connsiteY134" fmla="*/ 6906194 h 7423807"/>
              <a:gd name="connsiteX135" fmla="*/ 2838835 w 6173731"/>
              <a:gd name="connsiteY135" fmla="*/ 6214532 h 7423807"/>
              <a:gd name="connsiteX136" fmla="*/ 2850558 w 6173731"/>
              <a:gd name="connsiteY136" fmla="*/ 5581486 h 7423807"/>
              <a:gd name="connsiteX137" fmla="*/ 2815388 w 6173731"/>
              <a:gd name="connsiteY137" fmla="*/ 4960163 h 7423807"/>
              <a:gd name="connsiteX138" fmla="*/ 2851402 w 6173731"/>
              <a:gd name="connsiteY138" fmla="*/ 4568803 h 7423807"/>
              <a:gd name="connsiteX139" fmla="*/ 2857799 w 6173731"/>
              <a:gd name="connsiteY139" fmla="*/ 4510762 h 7423807"/>
              <a:gd name="connsiteX140" fmla="*/ 2815388 w 6173731"/>
              <a:gd name="connsiteY140" fmla="*/ 4479518 h 7423807"/>
              <a:gd name="connsiteX141" fmla="*/ 2719223 w 6173731"/>
              <a:gd name="connsiteY141" fmla="*/ 4391779 h 7423807"/>
              <a:gd name="connsiteX142" fmla="*/ 2707993 w 6173731"/>
              <a:gd name="connsiteY142" fmla="*/ 4378413 h 7423807"/>
              <a:gd name="connsiteX143" fmla="*/ 2651266 w 6173731"/>
              <a:gd name="connsiteY143" fmla="*/ 4374010 h 7423807"/>
              <a:gd name="connsiteX144" fmla="*/ 2369912 w 6173731"/>
              <a:gd name="connsiteY144" fmla="*/ 4338841 h 7423807"/>
              <a:gd name="connsiteX145" fmla="*/ 1877542 w 6173731"/>
              <a:gd name="connsiteY145" fmla="*/ 4409179 h 7423807"/>
              <a:gd name="connsiteX146" fmla="*/ 1437183 w 6173731"/>
              <a:gd name="connsiteY146" fmla="*/ 4308045 h 7423807"/>
              <a:gd name="connsiteX147" fmla="*/ 1421181 w 6173731"/>
              <a:gd name="connsiteY147" fmla="*/ 4306947 h 7423807"/>
              <a:gd name="connsiteX148" fmla="*/ 1405720 w 6173731"/>
              <a:gd name="connsiteY148" fmla="*/ 4331887 h 7423807"/>
              <a:gd name="connsiteX149" fmla="*/ 1078176 w 6173731"/>
              <a:gd name="connsiteY149" fmla="*/ 4739991 h 7423807"/>
              <a:gd name="connsiteX150" fmla="*/ 1061383 w 6173731"/>
              <a:gd name="connsiteY150" fmla="*/ 4760012 h 7423807"/>
              <a:gd name="connsiteX151" fmla="*/ 1053356 w 6173731"/>
              <a:gd name="connsiteY151" fmla="*/ 4902488 h 7423807"/>
              <a:gd name="connsiteX152" fmla="*/ 1045205 w 6173731"/>
              <a:gd name="connsiteY152" fmla="*/ 5030503 h 7423807"/>
              <a:gd name="connsiteX153" fmla="*/ 998312 w 6173731"/>
              <a:gd name="connsiteY153" fmla="*/ 5393918 h 7423807"/>
              <a:gd name="connsiteX154" fmla="*/ 1056928 w 6173731"/>
              <a:gd name="connsiteY154" fmla="*/ 5851118 h 7423807"/>
              <a:gd name="connsiteX155" fmla="*/ 1115543 w 6173731"/>
              <a:gd name="connsiteY155" fmla="*/ 6132472 h 7423807"/>
              <a:gd name="connsiteX156" fmla="*/ 1408620 w 6173731"/>
              <a:gd name="connsiteY156" fmla="*/ 6859302 h 7423807"/>
              <a:gd name="connsiteX157" fmla="*/ 1596189 w 6173731"/>
              <a:gd name="connsiteY157" fmla="*/ 7234441 h 7423807"/>
              <a:gd name="connsiteX158" fmla="*/ 1267944 w 6173731"/>
              <a:gd name="connsiteY158" fmla="*/ 7257887 h 7423807"/>
              <a:gd name="connsiteX159" fmla="*/ 1244497 w 6173731"/>
              <a:gd name="connsiteY159" fmla="*/ 7023426 h 7423807"/>
              <a:gd name="connsiteX160" fmla="*/ 1115543 w 6173731"/>
              <a:gd name="connsiteY160" fmla="*/ 6695179 h 7423807"/>
              <a:gd name="connsiteX161" fmla="*/ 763851 w 6173731"/>
              <a:gd name="connsiteY161" fmla="*/ 5780779 h 7423807"/>
              <a:gd name="connsiteX162" fmla="*/ 646620 w 6173731"/>
              <a:gd name="connsiteY162" fmla="*/ 5581487 h 7423807"/>
              <a:gd name="connsiteX163" fmla="*/ 763851 w 6173731"/>
              <a:gd name="connsiteY163" fmla="*/ 5218072 h 7423807"/>
              <a:gd name="connsiteX164" fmla="*/ 764824 w 6173731"/>
              <a:gd name="connsiteY164" fmla="*/ 5141149 h 7423807"/>
              <a:gd name="connsiteX165" fmla="*/ 733811 w 6173731"/>
              <a:gd name="connsiteY165" fmla="*/ 5181438 h 7423807"/>
              <a:gd name="connsiteX166" fmla="*/ 588005 w 6173731"/>
              <a:gd name="connsiteY166" fmla="*/ 5382195 h 7423807"/>
              <a:gd name="connsiteX167" fmla="*/ 400435 w 6173731"/>
              <a:gd name="connsiteY167" fmla="*/ 5733887 h 7423807"/>
              <a:gd name="connsiteX168" fmla="*/ 330097 w 6173731"/>
              <a:gd name="connsiteY168" fmla="*/ 6038687 h 7423807"/>
              <a:gd name="connsiteX169" fmla="*/ 259759 w 6173731"/>
              <a:gd name="connsiteY169" fmla="*/ 7105487 h 7423807"/>
              <a:gd name="connsiteX170" fmla="*/ 412159 w 6173731"/>
              <a:gd name="connsiteY170" fmla="*/ 7375118 h 7423807"/>
              <a:gd name="connsiteX171" fmla="*/ 130805 w 6173731"/>
              <a:gd name="connsiteY171" fmla="*/ 7398564 h 7423807"/>
              <a:gd name="connsiteX172" fmla="*/ 1851 w 6173731"/>
              <a:gd name="connsiteY172" fmla="*/ 7105487 h 7423807"/>
              <a:gd name="connsiteX173" fmla="*/ 60466 w 6173731"/>
              <a:gd name="connsiteY173" fmla="*/ 6953087 h 7423807"/>
              <a:gd name="connsiteX174" fmla="*/ 142528 w 6173731"/>
              <a:gd name="connsiteY174" fmla="*/ 6378656 h 7423807"/>
              <a:gd name="connsiteX175" fmla="*/ 130805 w 6173731"/>
              <a:gd name="connsiteY175" fmla="*/ 5780780 h 7423807"/>
              <a:gd name="connsiteX176" fmla="*/ 119081 w 6173731"/>
              <a:gd name="connsiteY176" fmla="*/ 5429087 h 7423807"/>
              <a:gd name="connsiteX177" fmla="*/ 177697 w 6173731"/>
              <a:gd name="connsiteY177" fmla="*/ 5264964 h 7423807"/>
              <a:gd name="connsiteX178" fmla="*/ 670066 w 6173731"/>
              <a:gd name="connsiteY178" fmla="*/ 4620195 h 7423807"/>
              <a:gd name="connsiteX179" fmla="*/ 617587 w 6173731"/>
              <a:gd name="connsiteY179" fmla="*/ 4369889 h 7423807"/>
              <a:gd name="connsiteX180" fmla="*/ 608890 w 6173731"/>
              <a:gd name="connsiteY180" fmla="*/ 4336619 h 7423807"/>
              <a:gd name="connsiteX181" fmla="*/ 583608 w 6173731"/>
              <a:gd name="connsiteY181" fmla="*/ 4322722 h 7423807"/>
              <a:gd name="connsiteX182" fmla="*/ 507957 w 6173731"/>
              <a:gd name="connsiteY182" fmla="*/ 4256779 h 7423807"/>
              <a:gd name="connsiteX183" fmla="*/ 478607 w 6173731"/>
              <a:gd name="connsiteY183" fmla="*/ 4223491 h 7423807"/>
              <a:gd name="connsiteX184" fmla="*/ 440001 w 6173731"/>
              <a:gd name="connsiteY184" fmla="*/ 4164369 h 7423807"/>
              <a:gd name="connsiteX185" fmla="*/ 402593 w 6173731"/>
              <a:gd name="connsiteY185" fmla="*/ 4111147 h 7423807"/>
              <a:gd name="connsiteX186" fmla="*/ 95635 w 6173731"/>
              <a:gd name="connsiteY186" fmla="*/ 3307209 h 7423807"/>
              <a:gd name="connsiteX187" fmla="*/ 87867 w 6173731"/>
              <a:gd name="connsiteY187" fmla="*/ 3281882 h 7423807"/>
              <a:gd name="connsiteX188" fmla="*/ 87759 w 6173731"/>
              <a:gd name="connsiteY188" fmla="*/ 3274422 h 7423807"/>
              <a:gd name="connsiteX189" fmla="*/ 107358 w 6173731"/>
              <a:gd name="connsiteY189" fmla="*/ 3154810 h 7423807"/>
              <a:gd name="connsiteX190" fmla="*/ 118414 w 6173731"/>
              <a:gd name="connsiteY190" fmla="*/ 3128937 h 7423807"/>
              <a:gd name="connsiteX191" fmla="*/ 149982 w 6173731"/>
              <a:gd name="connsiteY191" fmla="*/ 3076666 h 7423807"/>
              <a:gd name="connsiteX192" fmla="*/ 158097 w 6173731"/>
              <a:gd name="connsiteY192" fmla="*/ 3065697 h 7423807"/>
              <a:gd name="connsiteX193" fmla="*/ 364282 w 6173731"/>
              <a:gd name="connsiteY193" fmla="*/ 2895403 h 7423807"/>
              <a:gd name="connsiteX194" fmla="*/ 369380 w 6173731"/>
              <a:gd name="connsiteY194" fmla="*/ 2889002 h 7423807"/>
              <a:gd name="connsiteX195" fmla="*/ 449251 w 6173731"/>
              <a:gd name="connsiteY195" fmla="*/ 2838105 h 7423807"/>
              <a:gd name="connsiteX196" fmla="*/ 529389 w 6173731"/>
              <a:gd name="connsiteY196" fmla="*/ 2779673 h 7423807"/>
              <a:gd name="connsiteX197" fmla="*/ 573259 w 6173731"/>
              <a:gd name="connsiteY197" fmla="*/ 2718310 h 7423807"/>
              <a:gd name="connsiteX198" fmla="*/ 679041 w 6173731"/>
              <a:gd name="connsiteY198" fmla="*/ 2618663 h 7423807"/>
              <a:gd name="connsiteX199" fmla="*/ 775573 w 6173731"/>
              <a:gd name="connsiteY199" fmla="*/ 2568657 h 7423807"/>
              <a:gd name="connsiteX200" fmla="*/ 1115542 w 6173731"/>
              <a:gd name="connsiteY200" fmla="*/ 2498319 h 7423807"/>
              <a:gd name="connsiteX201" fmla="*/ 1596189 w 6173731"/>
              <a:gd name="connsiteY201" fmla="*/ 2451427 h 7423807"/>
              <a:gd name="connsiteX202" fmla="*/ 2276127 w 6173731"/>
              <a:gd name="connsiteY202" fmla="*/ 2498319 h 7423807"/>
              <a:gd name="connsiteX203" fmla="*/ 2440250 w 6173731"/>
              <a:gd name="connsiteY203" fmla="*/ 2498319 h 7423807"/>
              <a:gd name="connsiteX204" fmla="*/ 2815389 w 6173731"/>
              <a:gd name="connsiteY204" fmla="*/ 2463150 h 7423807"/>
              <a:gd name="connsiteX205" fmla="*/ 3272589 w 6173731"/>
              <a:gd name="connsiteY205" fmla="*/ 2568657 h 7423807"/>
              <a:gd name="connsiteX206" fmla="*/ 3553942 w 6173731"/>
              <a:gd name="connsiteY206" fmla="*/ 2697611 h 7423807"/>
              <a:gd name="connsiteX207" fmla="*/ 3952527 w 6173731"/>
              <a:gd name="connsiteY207" fmla="*/ 2791395 h 7423807"/>
              <a:gd name="connsiteX208" fmla="*/ 4515235 w 6173731"/>
              <a:gd name="connsiteY208" fmla="*/ 2709334 h 7423807"/>
              <a:gd name="connsiteX209" fmla="*/ 5017060 w 6173731"/>
              <a:gd name="connsiteY209" fmla="*/ 2405209 h 7423807"/>
              <a:gd name="connsiteX210" fmla="*/ 5028466 w 6173731"/>
              <a:gd name="connsiteY210" fmla="*/ 2396893 h 7423807"/>
              <a:gd name="connsiteX211" fmla="*/ 4985955 w 6173731"/>
              <a:gd name="connsiteY211" fmla="*/ 2381087 h 7423807"/>
              <a:gd name="connsiteX212" fmla="*/ 4948988 w 6173731"/>
              <a:gd name="connsiteY212" fmla="*/ 2369364 h 7423807"/>
              <a:gd name="connsiteX213" fmla="*/ 4761419 w 6173731"/>
              <a:gd name="connsiteY213" fmla="*/ 2322472 h 7423807"/>
              <a:gd name="connsiteX214" fmla="*/ 4737972 w 6173731"/>
              <a:gd name="connsiteY214" fmla="*/ 2158349 h 7423807"/>
              <a:gd name="connsiteX215" fmla="*/ 4679357 w 6173731"/>
              <a:gd name="connsiteY215" fmla="*/ 1900441 h 7423807"/>
              <a:gd name="connsiteX216" fmla="*/ 4674961 w 6173731"/>
              <a:gd name="connsiteY216" fmla="*/ 1811420 h 7423807"/>
              <a:gd name="connsiteX217" fmla="*/ 4714526 w 6173731"/>
              <a:gd name="connsiteY217" fmla="*/ 1830103 h 7423807"/>
              <a:gd name="connsiteX218" fmla="*/ 5160003 w 6173731"/>
              <a:gd name="connsiteY218" fmla="*/ 2205241 h 7423807"/>
              <a:gd name="connsiteX219" fmla="*/ 5183595 w 6173731"/>
              <a:gd name="connsiteY219" fmla="*/ 2216154 h 7423807"/>
              <a:gd name="connsiteX220" fmla="*/ 5184824 w 6173731"/>
              <a:gd name="connsiteY220" fmla="*/ 2215018 h 7423807"/>
              <a:gd name="connsiteX221" fmla="*/ 5206896 w 6173731"/>
              <a:gd name="connsiteY221" fmla="*/ 2205241 h 7423807"/>
              <a:gd name="connsiteX222" fmla="*/ 5270824 w 6173731"/>
              <a:gd name="connsiteY222" fmla="*/ 2195076 h 7423807"/>
              <a:gd name="connsiteX223" fmla="*/ 5347004 w 6173731"/>
              <a:gd name="connsiteY223" fmla="*/ 2200248 h 7423807"/>
              <a:gd name="connsiteX224" fmla="*/ 5347573 w 6173731"/>
              <a:gd name="connsiteY224" fmla="*/ 2177399 h 7423807"/>
              <a:gd name="connsiteX225" fmla="*/ 5335850 w 6173731"/>
              <a:gd name="connsiteY225" fmla="*/ 2064564 h 7423807"/>
              <a:gd name="connsiteX226" fmla="*/ 5218619 w 6173731"/>
              <a:gd name="connsiteY226" fmla="*/ 1806656 h 7423807"/>
              <a:gd name="connsiteX227" fmla="*/ 5042773 w 6173731"/>
              <a:gd name="connsiteY227" fmla="*/ 1619087 h 7423807"/>
              <a:gd name="connsiteX228" fmla="*/ 4691081 w 6173731"/>
              <a:gd name="connsiteY228" fmla="*/ 1384626 h 7423807"/>
              <a:gd name="connsiteX229" fmla="*/ 4515235 w 6173731"/>
              <a:gd name="connsiteY229" fmla="*/ 1091549 h 7423807"/>
              <a:gd name="connsiteX230" fmla="*/ 4456619 w 6173731"/>
              <a:gd name="connsiteY230" fmla="*/ 775026 h 7423807"/>
              <a:gd name="connsiteX231" fmla="*/ 4526958 w 6173731"/>
              <a:gd name="connsiteY231" fmla="*/ 399887 h 7423807"/>
              <a:gd name="connsiteX232" fmla="*/ 4655911 w 6173731"/>
              <a:gd name="connsiteY232" fmla="*/ 13026 h 7423807"/>
              <a:gd name="connsiteX233" fmla="*/ 4550404 w 6173731"/>
              <a:gd name="connsiteY233" fmla="*/ 587456 h 7423807"/>
              <a:gd name="connsiteX234" fmla="*/ 4632465 w 6173731"/>
              <a:gd name="connsiteY234" fmla="*/ 1079826 h 7423807"/>
              <a:gd name="connsiteX235" fmla="*/ 4855204 w 6173731"/>
              <a:gd name="connsiteY235" fmla="*/ 1372903 h 7423807"/>
              <a:gd name="connsiteX236" fmla="*/ 5206896 w 6173731"/>
              <a:gd name="connsiteY236" fmla="*/ 1607364 h 7423807"/>
              <a:gd name="connsiteX237" fmla="*/ 5441358 w 6173731"/>
              <a:gd name="connsiteY237" fmla="*/ 1865272 h 7423807"/>
              <a:gd name="connsiteX238" fmla="*/ 5552727 w 6173731"/>
              <a:gd name="connsiteY238" fmla="*/ 2044782 h 7423807"/>
              <a:gd name="connsiteX239" fmla="*/ 5563954 w 6173731"/>
              <a:gd name="connsiteY239" fmla="*/ 2067405 h 7423807"/>
              <a:gd name="connsiteX240" fmla="*/ 5575623 w 6173731"/>
              <a:gd name="connsiteY240" fmla="*/ 2045331 h 7423807"/>
              <a:gd name="connsiteX241" fmla="*/ 5664096 w 6173731"/>
              <a:gd name="connsiteY241" fmla="*/ 1853549 h 7423807"/>
              <a:gd name="connsiteX242" fmla="*/ 5593758 w 6173731"/>
              <a:gd name="connsiteY242" fmla="*/ 1654256 h 7423807"/>
              <a:gd name="connsiteX243" fmla="*/ 5429635 w 6173731"/>
              <a:gd name="connsiteY243" fmla="*/ 1384626 h 7423807"/>
              <a:gd name="connsiteX244" fmla="*/ 5218619 w 6173731"/>
              <a:gd name="connsiteY244" fmla="*/ 1103272 h 7423807"/>
              <a:gd name="connsiteX245" fmla="*/ 5148281 w 6173731"/>
              <a:gd name="connsiteY245" fmla="*/ 810195 h 7423807"/>
              <a:gd name="connsiteX246" fmla="*/ 5195173 w 6173731"/>
              <a:gd name="connsiteY246" fmla="*/ 411610 h 7423807"/>
              <a:gd name="connsiteX247" fmla="*/ 5277235 w 6173731"/>
              <a:gd name="connsiteY247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400435 w 6173731"/>
              <a:gd name="connsiteY52" fmla="*/ 2850011 h 7423807"/>
              <a:gd name="connsiteX53" fmla="*/ 369380 w 6173731"/>
              <a:gd name="connsiteY53" fmla="*/ 2889002 h 7423807"/>
              <a:gd name="connsiteX54" fmla="*/ 345483 w 6173731"/>
              <a:gd name="connsiteY54" fmla="*/ 2904230 h 7423807"/>
              <a:gd name="connsiteX55" fmla="*/ 242814 w 6173731"/>
              <a:gd name="connsiteY55" fmla="*/ 2972553 h 7423807"/>
              <a:gd name="connsiteX56" fmla="*/ 215754 w 6173731"/>
              <a:gd name="connsiteY56" fmla="*/ 2993395 h 7423807"/>
              <a:gd name="connsiteX57" fmla="*/ 237044 w 6173731"/>
              <a:gd name="connsiteY57" fmla="*/ 2967974 h 7423807"/>
              <a:gd name="connsiteX58" fmla="*/ 541924 w 6173731"/>
              <a:gd name="connsiteY58" fmla="*/ 2696958 h 7423807"/>
              <a:gd name="connsiteX59" fmla="*/ 596188 w 6173731"/>
              <a:gd name="connsiteY59" fmla="*/ 2654764 h 7423807"/>
              <a:gd name="connsiteX60" fmla="*/ 628039 w 6173731"/>
              <a:gd name="connsiteY60" fmla="*/ 2607376 h 7423807"/>
              <a:gd name="connsiteX61" fmla="*/ 646619 w 6173731"/>
              <a:gd name="connsiteY61" fmla="*/ 2615550 h 7423807"/>
              <a:gd name="connsiteX62" fmla="*/ 596188 w 6173731"/>
              <a:gd name="connsiteY62" fmla="*/ 2654764 h 7423807"/>
              <a:gd name="connsiteX63" fmla="*/ 604891 w 6173731"/>
              <a:gd name="connsiteY63" fmla="*/ 2630043 h 7423807"/>
              <a:gd name="connsiteX64" fmla="*/ 628039 w 6173731"/>
              <a:gd name="connsiteY64" fmla="*/ 2607376 h 7423807"/>
              <a:gd name="connsiteX65" fmla="*/ 5277235 w 6173731"/>
              <a:gd name="connsiteY65" fmla="*/ 1303 h 7423807"/>
              <a:gd name="connsiteX66" fmla="*/ 5253788 w 6173731"/>
              <a:gd name="connsiteY66" fmla="*/ 552287 h 7423807"/>
              <a:gd name="connsiteX67" fmla="*/ 5253788 w 6173731"/>
              <a:gd name="connsiteY67" fmla="*/ 880533 h 7423807"/>
              <a:gd name="connsiteX68" fmla="*/ 5394465 w 6173731"/>
              <a:gd name="connsiteY68" fmla="*/ 1161887 h 7423807"/>
              <a:gd name="connsiteX69" fmla="*/ 5570311 w 6173731"/>
              <a:gd name="connsiteY69" fmla="*/ 1314287 h 7423807"/>
              <a:gd name="connsiteX70" fmla="*/ 5769604 w 6173731"/>
              <a:gd name="connsiteY70" fmla="*/ 1525303 h 7423807"/>
              <a:gd name="connsiteX71" fmla="*/ 5851665 w 6173731"/>
              <a:gd name="connsiteY71" fmla="*/ 1748041 h 7423807"/>
              <a:gd name="connsiteX72" fmla="*/ 5816496 w 6173731"/>
              <a:gd name="connsiteY72" fmla="*/ 2064564 h 7423807"/>
              <a:gd name="connsiteX73" fmla="*/ 5705768 w 6173731"/>
              <a:gd name="connsiteY73" fmla="*/ 2406091 h 7423807"/>
              <a:gd name="connsiteX74" fmla="*/ 5693727 w 6173731"/>
              <a:gd name="connsiteY74" fmla="*/ 2427028 h 7423807"/>
              <a:gd name="connsiteX75" fmla="*/ 5734435 w 6173731"/>
              <a:gd name="connsiteY75" fmla="*/ 2486596 h 7423807"/>
              <a:gd name="connsiteX76" fmla="*/ 5793050 w 6173731"/>
              <a:gd name="connsiteY76" fmla="*/ 2721057 h 7423807"/>
              <a:gd name="connsiteX77" fmla="*/ 5851666 w 6173731"/>
              <a:gd name="connsiteY77" fmla="*/ 2885180 h 7423807"/>
              <a:gd name="connsiteX78" fmla="*/ 5957173 w 6173731"/>
              <a:gd name="connsiteY78" fmla="*/ 3119641 h 7423807"/>
              <a:gd name="connsiteX79" fmla="*/ 6156466 w 6173731"/>
              <a:gd name="connsiteY79" fmla="*/ 3342379 h 7423807"/>
              <a:gd name="connsiteX80" fmla="*/ 6144742 w 6173731"/>
              <a:gd name="connsiteY80" fmla="*/ 3565118 h 7423807"/>
              <a:gd name="connsiteX81" fmla="*/ 5992342 w 6173731"/>
              <a:gd name="connsiteY81" fmla="*/ 3635456 h 7423807"/>
              <a:gd name="connsiteX82" fmla="*/ 5793050 w 6173731"/>
              <a:gd name="connsiteY82" fmla="*/ 3612010 h 7423807"/>
              <a:gd name="connsiteX83" fmla="*/ 5511696 w 6173731"/>
              <a:gd name="connsiteY83" fmla="*/ 3471333 h 7423807"/>
              <a:gd name="connsiteX84" fmla="*/ 5288958 w 6173731"/>
              <a:gd name="connsiteY84" fmla="*/ 3342379 h 7423807"/>
              <a:gd name="connsiteX85" fmla="*/ 5235472 w 6173731"/>
              <a:gd name="connsiteY85" fmla="*/ 3261783 h 7423807"/>
              <a:gd name="connsiteX86" fmla="*/ 5230577 w 6173731"/>
              <a:gd name="connsiteY86" fmla="*/ 3248613 h 7423807"/>
              <a:gd name="connsiteX87" fmla="*/ 5233285 w 6173731"/>
              <a:gd name="connsiteY87" fmla="*/ 3245962 h 7423807"/>
              <a:gd name="connsiteX88" fmla="*/ 5218619 w 6173731"/>
              <a:gd name="connsiteY88" fmla="*/ 3213426 h 7423807"/>
              <a:gd name="connsiteX89" fmla="*/ 5222741 w 6173731"/>
              <a:gd name="connsiteY89" fmla="*/ 3227531 h 7423807"/>
              <a:gd name="connsiteX90" fmla="*/ 5230577 w 6173731"/>
              <a:gd name="connsiteY90" fmla="*/ 3248613 h 7423807"/>
              <a:gd name="connsiteX91" fmla="*/ 5218619 w 6173731"/>
              <a:gd name="connsiteY91" fmla="*/ 3260318 h 7423807"/>
              <a:gd name="connsiteX92" fmla="*/ 4902096 w 6173731"/>
              <a:gd name="connsiteY92" fmla="*/ 3459610 h 7423807"/>
              <a:gd name="connsiteX93" fmla="*/ 4386281 w 6173731"/>
              <a:gd name="connsiteY93" fmla="*/ 3787856 h 7423807"/>
              <a:gd name="connsiteX94" fmla="*/ 3882189 w 6173731"/>
              <a:gd name="connsiteY94" fmla="*/ 3998872 h 7423807"/>
              <a:gd name="connsiteX95" fmla="*/ 3706342 w 6173731"/>
              <a:gd name="connsiteY95" fmla="*/ 4116102 h 7423807"/>
              <a:gd name="connsiteX96" fmla="*/ 3636004 w 6173731"/>
              <a:gd name="connsiteY96" fmla="*/ 4256779 h 7423807"/>
              <a:gd name="connsiteX97" fmla="*/ 3507050 w 6173731"/>
              <a:gd name="connsiteY97" fmla="*/ 4338841 h 7423807"/>
              <a:gd name="connsiteX98" fmla="*/ 3475013 w 6173731"/>
              <a:gd name="connsiteY98" fmla="*/ 4351189 h 7423807"/>
              <a:gd name="connsiteX99" fmla="*/ 3482597 w 6173731"/>
              <a:gd name="connsiteY99" fmla="*/ 4369431 h 7423807"/>
              <a:gd name="connsiteX100" fmla="*/ 3518773 w 6173731"/>
              <a:gd name="connsiteY100" fmla="*/ 4444349 h 7423807"/>
              <a:gd name="connsiteX101" fmla="*/ 3671173 w 6173731"/>
              <a:gd name="connsiteY101" fmla="*/ 4702256 h 7423807"/>
              <a:gd name="connsiteX102" fmla="*/ 3882188 w 6173731"/>
              <a:gd name="connsiteY102" fmla="*/ 4924995 h 7423807"/>
              <a:gd name="connsiteX103" fmla="*/ 4011142 w 6173731"/>
              <a:gd name="connsiteY103" fmla="*/ 5124287 h 7423807"/>
              <a:gd name="connsiteX104" fmla="*/ 4386281 w 6173731"/>
              <a:gd name="connsiteY104" fmla="*/ 6038687 h 7423807"/>
              <a:gd name="connsiteX105" fmla="*/ 4456619 w 6173731"/>
              <a:gd name="connsiteY105" fmla="*/ 6261426 h 7423807"/>
              <a:gd name="connsiteX106" fmla="*/ 4499848 w 6173731"/>
              <a:gd name="connsiteY106" fmla="*/ 6419688 h 7423807"/>
              <a:gd name="connsiteX107" fmla="*/ 4499230 w 6173731"/>
              <a:gd name="connsiteY107" fmla="*/ 6420039 h 7423807"/>
              <a:gd name="connsiteX108" fmla="*/ 4497409 w 6173731"/>
              <a:gd name="connsiteY108" fmla="*/ 6417696 h 7423807"/>
              <a:gd name="connsiteX109" fmla="*/ 4498119 w 6173731"/>
              <a:gd name="connsiteY109" fmla="*/ 6420672 h 7423807"/>
              <a:gd name="connsiteX110" fmla="*/ 4499230 w 6173731"/>
              <a:gd name="connsiteY110" fmla="*/ 6420039 h 7423807"/>
              <a:gd name="connsiteX111" fmla="*/ 4503511 w 6173731"/>
              <a:gd name="connsiteY111" fmla="*/ 6425549 h 7423807"/>
              <a:gd name="connsiteX112" fmla="*/ 4609019 w 6173731"/>
              <a:gd name="connsiteY112" fmla="*/ 6484164 h 7423807"/>
              <a:gd name="connsiteX113" fmla="*/ 4632465 w 6173731"/>
              <a:gd name="connsiteY113" fmla="*/ 6589672 h 7423807"/>
              <a:gd name="connsiteX114" fmla="*/ 4667635 w 6173731"/>
              <a:gd name="connsiteY114" fmla="*/ 6824133 h 7423807"/>
              <a:gd name="connsiteX115" fmla="*/ 4398004 w 6173731"/>
              <a:gd name="connsiteY115" fmla="*/ 6730349 h 7423807"/>
              <a:gd name="connsiteX116" fmla="*/ 4409727 w 6173731"/>
              <a:gd name="connsiteY116" fmla="*/ 6660010 h 7423807"/>
              <a:gd name="connsiteX117" fmla="*/ 4433173 w 6173731"/>
              <a:gd name="connsiteY117" fmla="*/ 6460718 h 7423807"/>
              <a:gd name="connsiteX118" fmla="*/ 4327665 w 6173731"/>
              <a:gd name="connsiteY118" fmla="*/ 6308318 h 7423807"/>
              <a:gd name="connsiteX119" fmla="*/ 4245604 w 6173731"/>
              <a:gd name="connsiteY119" fmla="*/ 6050410 h 7423807"/>
              <a:gd name="connsiteX120" fmla="*/ 3847019 w 6173731"/>
              <a:gd name="connsiteY120" fmla="*/ 5311856 h 7423807"/>
              <a:gd name="connsiteX121" fmla="*/ 3624281 w 6173731"/>
              <a:gd name="connsiteY121" fmla="*/ 5007056 h 7423807"/>
              <a:gd name="connsiteX122" fmla="*/ 3216904 w 6173731"/>
              <a:gd name="connsiteY122" fmla="*/ 4741089 h 7423807"/>
              <a:gd name="connsiteX123" fmla="*/ 3206732 w 6173731"/>
              <a:gd name="connsiteY123" fmla="*/ 4734851 h 7423807"/>
              <a:gd name="connsiteX124" fmla="*/ 3202525 w 6173731"/>
              <a:gd name="connsiteY124" fmla="*/ 4752419 h 7423807"/>
              <a:gd name="connsiteX125" fmla="*/ 3049850 w 6173731"/>
              <a:gd name="connsiteY125" fmla="*/ 5546317 h 7423807"/>
              <a:gd name="connsiteX126" fmla="*/ 2920896 w 6173731"/>
              <a:gd name="connsiteY126" fmla="*/ 6718625 h 7423807"/>
              <a:gd name="connsiteX127" fmla="*/ 3026404 w 6173731"/>
              <a:gd name="connsiteY127" fmla="*/ 6929640 h 7423807"/>
              <a:gd name="connsiteX128" fmla="*/ 3143635 w 6173731"/>
              <a:gd name="connsiteY128" fmla="*/ 7058594 h 7423807"/>
              <a:gd name="connsiteX129" fmla="*/ 3225696 w 6173731"/>
              <a:gd name="connsiteY129" fmla="*/ 7234440 h 7423807"/>
              <a:gd name="connsiteX130" fmla="*/ 2956065 w 6173731"/>
              <a:gd name="connsiteY130" fmla="*/ 7246163 h 7423807"/>
              <a:gd name="connsiteX131" fmla="*/ 2803665 w 6173731"/>
              <a:gd name="connsiteY131" fmla="*/ 6953086 h 7423807"/>
              <a:gd name="connsiteX132" fmla="*/ 2795068 w 6173731"/>
              <a:gd name="connsiteY132" fmla="*/ 6939852 h 7423807"/>
              <a:gd name="connsiteX133" fmla="*/ 2789774 w 6173731"/>
              <a:gd name="connsiteY133" fmla="*/ 6939203 h 7423807"/>
              <a:gd name="connsiteX134" fmla="*/ 2791942 w 6173731"/>
              <a:gd name="connsiteY134" fmla="*/ 6906194 h 7423807"/>
              <a:gd name="connsiteX135" fmla="*/ 2838835 w 6173731"/>
              <a:gd name="connsiteY135" fmla="*/ 6214532 h 7423807"/>
              <a:gd name="connsiteX136" fmla="*/ 2850558 w 6173731"/>
              <a:gd name="connsiteY136" fmla="*/ 5581486 h 7423807"/>
              <a:gd name="connsiteX137" fmla="*/ 2815388 w 6173731"/>
              <a:gd name="connsiteY137" fmla="*/ 4960163 h 7423807"/>
              <a:gd name="connsiteX138" fmla="*/ 2851402 w 6173731"/>
              <a:gd name="connsiteY138" fmla="*/ 4568803 h 7423807"/>
              <a:gd name="connsiteX139" fmla="*/ 2857799 w 6173731"/>
              <a:gd name="connsiteY139" fmla="*/ 4510762 h 7423807"/>
              <a:gd name="connsiteX140" fmla="*/ 2815388 w 6173731"/>
              <a:gd name="connsiteY140" fmla="*/ 4479518 h 7423807"/>
              <a:gd name="connsiteX141" fmla="*/ 2719223 w 6173731"/>
              <a:gd name="connsiteY141" fmla="*/ 4391779 h 7423807"/>
              <a:gd name="connsiteX142" fmla="*/ 2707993 w 6173731"/>
              <a:gd name="connsiteY142" fmla="*/ 4378413 h 7423807"/>
              <a:gd name="connsiteX143" fmla="*/ 2651266 w 6173731"/>
              <a:gd name="connsiteY143" fmla="*/ 4374010 h 7423807"/>
              <a:gd name="connsiteX144" fmla="*/ 2369912 w 6173731"/>
              <a:gd name="connsiteY144" fmla="*/ 4338841 h 7423807"/>
              <a:gd name="connsiteX145" fmla="*/ 1877542 w 6173731"/>
              <a:gd name="connsiteY145" fmla="*/ 4409179 h 7423807"/>
              <a:gd name="connsiteX146" fmla="*/ 1437183 w 6173731"/>
              <a:gd name="connsiteY146" fmla="*/ 4308045 h 7423807"/>
              <a:gd name="connsiteX147" fmla="*/ 1421181 w 6173731"/>
              <a:gd name="connsiteY147" fmla="*/ 4306947 h 7423807"/>
              <a:gd name="connsiteX148" fmla="*/ 1405720 w 6173731"/>
              <a:gd name="connsiteY148" fmla="*/ 4331887 h 7423807"/>
              <a:gd name="connsiteX149" fmla="*/ 1078176 w 6173731"/>
              <a:gd name="connsiteY149" fmla="*/ 4739991 h 7423807"/>
              <a:gd name="connsiteX150" fmla="*/ 1061383 w 6173731"/>
              <a:gd name="connsiteY150" fmla="*/ 4760012 h 7423807"/>
              <a:gd name="connsiteX151" fmla="*/ 1053356 w 6173731"/>
              <a:gd name="connsiteY151" fmla="*/ 4902488 h 7423807"/>
              <a:gd name="connsiteX152" fmla="*/ 1045205 w 6173731"/>
              <a:gd name="connsiteY152" fmla="*/ 5030503 h 7423807"/>
              <a:gd name="connsiteX153" fmla="*/ 998312 w 6173731"/>
              <a:gd name="connsiteY153" fmla="*/ 5393918 h 7423807"/>
              <a:gd name="connsiteX154" fmla="*/ 1056928 w 6173731"/>
              <a:gd name="connsiteY154" fmla="*/ 5851118 h 7423807"/>
              <a:gd name="connsiteX155" fmla="*/ 1115543 w 6173731"/>
              <a:gd name="connsiteY155" fmla="*/ 6132472 h 7423807"/>
              <a:gd name="connsiteX156" fmla="*/ 1408620 w 6173731"/>
              <a:gd name="connsiteY156" fmla="*/ 6859302 h 7423807"/>
              <a:gd name="connsiteX157" fmla="*/ 1596189 w 6173731"/>
              <a:gd name="connsiteY157" fmla="*/ 7234441 h 7423807"/>
              <a:gd name="connsiteX158" fmla="*/ 1267944 w 6173731"/>
              <a:gd name="connsiteY158" fmla="*/ 7257887 h 7423807"/>
              <a:gd name="connsiteX159" fmla="*/ 1244497 w 6173731"/>
              <a:gd name="connsiteY159" fmla="*/ 7023426 h 7423807"/>
              <a:gd name="connsiteX160" fmla="*/ 1115543 w 6173731"/>
              <a:gd name="connsiteY160" fmla="*/ 6695179 h 7423807"/>
              <a:gd name="connsiteX161" fmla="*/ 763851 w 6173731"/>
              <a:gd name="connsiteY161" fmla="*/ 5780779 h 7423807"/>
              <a:gd name="connsiteX162" fmla="*/ 646620 w 6173731"/>
              <a:gd name="connsiteY162" fmla="*/ 5581487 h 7423807"/>
              <a:gd name="connsiteX163" fmla="*/ 763851 w 6173731"/>
              <a:gd name="connsiteY163" fmla="*/ 5218072 h 7423807"/>
              <a:gd name="connsiteX164" fmla="*/ 764824 w 6173731"/>
              <a:gd name="connsiteY164" fmla="*/ 5141149 h 7423807"/>
              <a:gd name="connsiteX165" fmla="*/ 733811 w 6173731"/>
              <a:gd name="connsiteY165" fmla="*/ 5181438 h 7423807"/>
              <a:gd name="connsiteX166" fmla="*/ 588005 w 6173731"/>
              <a:gd name="connsiteY166" fmla="*/ 5382195 h 7423807"/>
              <a:gd name="connsiteX167" fmla="*/ 400435 w 6173731"/>
              <a:gd name="connsiteY167" fmla="*/ 5733887 h 7423807"/>
              <a:gd name="connsiteX168" fmla="*/ 330097 w 6173731"/>
              <a:gd name="connsiteY168" fmla="*/ 6038687 h 7423807"/>
              <a:gd name="connsiteX169" fmla="*/ 259759 w 6173731"/>
              <a:gd name="connsiteY169" fmla="*/ 7105487 h 7423807"/>
              <a:gd name="connsiteX170" fmla="*/ 412159 w 6173731"/>
              <a:gd name="connsiteY170" fmla="*/ 7375118 h 7423807"/>
              <a:gd name="connsiteX171" fmla="*/ 130805 w 6173731"/>
              <a:gd name="connsiteY171" fmla="*/ 7398564 h 7423807"/>
              <a:gd name="connsiteX172" fmla="*/ 1851 w 6173731"/>
              <a:gd name="connsiteY172" fmla="*/ 7105487 h 7423807"/>
              <a:gd name="connsiteX173" fmla="*/ 60466 w 6173731"/>
              <a:gd name="connsiteY173" fmla="*/ 6953087 h 7423807"/>
              <a:gd name="connsiteX174" fmla="*/ 142528 w 6173731"/>
              <a:gd name="connsiteY174" fmla="*/ 6378656 h 7423807"/>
              <a:gd name="connsiteX175" fmla="*/ 130805 w 6173731"/>
              <a:gd name="connsiteY175" fmla="*/ 5780780 h 7423807"/>
              <a:gd name="connsiteX176" fmla="*/ 119081 w 6173731"/>
              <a:gd name="connsiteY176" fmla="*/ 5429087 h 7423807"/>
              <a:gd name="connsiteX177" fmla="*/ 177697 w 6173731"/>
              <a:gd name="connsiteY177" fmla="*/ 5264964 h 7423807"/>
              <a:gd name="connsiteX178" fmla="*/ 670066 w 6173731"/>
              <a:gd name="connsiteY178" fmla="*/ 4620195 h 7423807"/>
              <a:gd name="connsiteX179" fmla="*/ 617587 w 6173731"/>
              <a:gd name="connsiteY179" fmla="*/ 4369889 h 7423807"/>
              <a:gd name="connsiteX180" fmla="*/ 608890 w 6173731"/>
              <a:gd name="connsiteY180" fmla="*/ 4336619 h 7423807"/>
              <a:gd name="connsiteX181" fmla="*/ 583608 w 6173731"/>
              <a:gd name="connsiteY181" fmla="*/ 4322722 h 7423807"/>
              <a:gd name="connsiteX182" fmla="*/ 507957 w 6173731"/>
              <a:gd name="connsiteY182" fmla="*/ 4256779 h 7423807"/>
              <a:gd name="connsiteX183" fmla="*/ 478607 w 6173731"/>
              <a:gd name="connsiteY183" fmla="*/ 4223491 h 7423807"/>
              <a:gd name="connsiteX184" fmla="*/ 440001 w 6173731"/>
              <a:gd name="connsiteY184" fmla="*/ 4164369 h 7423807"/>
              <a:gd name="connsiteX185" fmla="*/ 402593 w 6173731"/>
              <a:gd name="connsiteY185" fmla="*/ 4111147 h 7423807"/>
              <a:gd name="connsiteX186" fmla="*/ 95635 w 6173731"/>
              <a:gd name="connsiteY186" fmla="*/ 3307209 h 7423807"/>
              <a:gd name="connsiteX187" fmla="*/ 87867 w 6173731"/>
              <a:gd name="connsiteY187" fmla="*/ 3281882 h 7423807"/>
              <a:gd name="connsiteX188" fmla="*/ 87759 w 6173731"/>
              <a:gd name="connsiteY188" fmla="*/ 3274422 h 7423807"/>
              <a:gd name="connsiteX189" fmla="*/ 107358 w 6173731"/>
              <a:gd name="connsiteY189" fmla="*/ 3154810 h 7423807"/>
              <a:gd name="connsiteX190" fmla="*/ 118414 w 6173731"/>
              <a:gd name="connsiteY190" fmla="*/ 3128937 h 7423807"/>
              <a:gd name="connsiteX191" fmla="*/ 149982 w 6173731"/>
              <a:gd name="connsiteY191" fmla="*/ 3076666 h 7423807"/>
              <a:gd name="connsiteX192" fmla="*/ 158097 w 6173731"/>
              <a:gd name="connsiteY192" fmla="*/ 3065697 h 7423807"/>
              <a:gd name="connsiteX193" fmla="*/ 364282 w 6173731"/>
              <a:gd name="connsiteY193" fmla="*/ 2895403 h 7423807"/>
              <a:gd name="connsiteX194" fmla="*/ 369380 w 6173731"/>
              <a:gd name="connsiteY194" fmla="*/ 2889002 h 7423807"/>
              <a:gd name="connsiteX195" fmla="*/ 449251 w 6173731"/>
              <a:gd name="connsiteY195" fmla="*/ 2838105 h 7423807"/>
              <a:gd name="connsiteX196" fmla="*/ 529389 w 6173731"/>
              <a:gd name="connsiteY196" fmla="*/ 2779673 h 7423807"/>
              <a:gd name="connsiteX197" fmla="*/ 679041 w 6173731"/>
              <a:gd name="connsiteY197" fmla="*/ 2618663 h 7423807"/>
              <a:gd name="connsiteX198" fmla="*/ 775573 w 6173731"/>
              <a:gd name="connsiteY198" fmla="*/ 2568657 h 7423807"/>
              <a:gd name="connsiteX199" fmla="*/ 1115542 w 6173731"/>
              <a:gd name="connsiteY199" fmla="*/ 2498319 h 7423807"/>
              <a:gd name="connsiteX200" fmla="*/ 1596189 w 6173731"/>
              <a:gd name="connsiteY200" fmla="*/ 2451427 h 7423807"/>
              <a:gd name="connsiteX201" fmla="*/ 2276127 w 6173731"/>
              <a:gd name="connsiteY201" fmla="*/ 2498319 h 7423807"/>
              <a:gd name="connsiteX202" fmla="*/ 2440250 w 6173731"/>
              <a:gd name="connsiteY202" fmla="*/ 2498319 h 7423807"/>
              <a:gd name="connsiteX203" fmla="*/ 2815389 w 6173731"/>
              <a:gd name="connsiteY203" fmla="*/ 2463150 h 7423807"/>
              <a:gd name="connsiteX204" fmla="*/ 3272589 w 6173731"/>
              <a:gd name="connsiteY204" fmla="*/ 2568657 h 7423807"/>
              <a:gd name="connsiteX205" fmla="*/ 3553942 w 6173731"/>
              <a:gd name="connsiteY205" fmla="*/ 2697611 h 7423807"/>
              <a:gd name="connsiteX206" fmla="*/ 3952527 w 6173731"/>
              <a:gd name="connsiteY206" fmla="*/ 2791395 h 7423807"/>
              <a:gd name="connsiteX207" fmla="*/ 4515235 w 6173731"/>
              <a:gd name="connsiteY207" fmla="*/ 2709334 h 7423807"/>
              <a:gd name="connsiteX208" fmla="*/ 5017060 w 6173731"/>
              <a:gd name="connsiteY208" fmla="*/ 2405209 h 7423807"/>
              <a:gd name="connsiteX209" fmla="*/ 5028466 w 6173731"/>
              <a:gd name="connsiteY209" fmla="*/ 2396893 h 7423807"/>
              <a:gd name="connsiteX210" fmla="*/ 4985955 w 6173731"/>
              <a:gd name="connsiteY210" fmla="*/ 2381087 h 7423807"/>
              <a:gd name="connsiteX211" fmla="*/ 4948988 w 6173731"/>
              <a:gd name="connsiteY211" fmla="*/ 2369364 h 7423807"/>
              <a:gd name="connsiteX212" fmla="*/ 4761419 w 6173731"/>
              <a:gd name="connsiteY212" fmla="*/ 2322472 h 7423807"/>
              <a:gd name="connsiteX213" fmla="*/ 4737972 w 6173731"/>
              <a:gd name="connsiteY213" fmla="*/ 2158349 h 7423807"/>
              <a:gd name="connsiteX214" fmla="*/ 4679357 w 6173731"/>
              <a:gd name="connsiteY214" fmla="*/ 1900441 h 7423807"/>
              <a:gd name="connsiteX215" fmla="*/ 4674961 w 6173731"/>
              <a:gd name="connsiteY215" fmla="*/ 1811420 h 7423807"/>
              <a:gd name="connsiteX216" fmla="*/ 4714526 w 6173731"/>
              <a:gd name="connsiteY216" fmla="*/ 1830103 h 7423807"/>
              <a:gd name="connsiteX217" fmla="*/ 5160003 w 6173731"/>
              <a:gd name="connsiteY217" fmla="*/ 2205241 h 7423807"/>
              <a:gd name="connsiteX218" fmla="*/ 5183595 w 6173731"/>
              <a:gd name="connsiteY218" fmla="*/ 2216154 h 7423807"/>
              <a:gd name="connsiteX219" fmla="*/ 5184824 w 6173731"/>
              <a:gd name="connsiteY219" fmla="*/ 2215018 h 7423807"/>
              <a:gd name="connsiteX220" fmla="*/ 5206896 w 6173731"/>
              <a:gd name="connsiteY220" fmla="*/ 2205241 h 7423807"/>
              <a:gd name="connsiteX221" fmla="*/ 5270824 w 6173731"/>
              <a:gd name="connsiteY221" fmla="*/ 2195076 h 7423807"/>
              <a:gd name="connsiteX222" fmla="*/ 5347004 w 6173731"/>
              <a:gd name="connsiteY222" fmla="*/ 2200248 h 7423807"/>
              <a:gd name="connsiteX223" fmla="*/ 5347573 w 6173731"/>
              <a:gd name="connsiteY223" fmla="*/ 2177399 h 7423807"/>
              <a:gd name="connsiteX224" fmla="*/ 5335850 w 6173731"/>
              <a:gd name="connsiteY224" fmla="*/ 2064564 h 7423807"/>
              <a:gd name="connsiteX225" fmla="*/ 5218619 w 6173731"/>
              <a:gd name="connsiteY225" fmla="*/ 1806656 h 7423807"/>
              <a:gd name="connsiteX226" fmla="*/ 5042773 w 6173731"/>
              <a:gd name="connsiteY226" fmla="*/ 1619087 h 7423807"/>
              <a:gd name="connsiteX227" fmla="*/ 4691081 w 6173731"/>
              <a:gd name="connsiteY227" fmla="*/ 1384626 h 7423807"/>
              <a:gd name="connsiteX228" fmla="*/ 4515235 w 6173731"/>
              <a:gd name="connsiteY228" fmla="*/ 1091549 h 7423807"/>
              <a:gd name="connsiteX229" fmla="*/ 4456619 w 6173731"/>
              <a:gd name="connsiteY229" fmla="*/ 775026 h 7423807"/>
              <a:gd name="connsiteX230" fmla="*/ 4526958 w 6173731"/>
              <a:gd name="connsiteY230" fmla="*/ 399887 h 7423807"/>
              <a:gd name="connsiteX231" fmla="*/ 4655911 w 6173731"/>
              <a:gd name="connsiteY231" fmla="*/ 13026 h 7423807"/>
              <a:gd name="connsiteX232" fmla="*/ 4550404 w 6173731"/>
              <a:gd name="connsiteY232" fmla="*/ 587456 h 7423807"/>
              <a:gd name="connsiteX233" fmla="*/ 4632465 w 6173731"/>
              <a:gd name="connsiteY233" fmla="*/ 1079826 h 7423807"/>
              <a:gd name="connsiteX234" fmla="*/ 4855204 w 6173731"/>
              <a:gd name="connsiteY234" fmla="*/ 1372903 h 7423807"/>
              <a:gd name="connsiteX235" fmla="*/ 5206896 w 6173731"/>
              <a:gd name="connsiteY235" fmla="*/ 1607364 h 7423807"/>
              <a:gd name="connsiteX236" fmla="*/ 5441358 w 6173731"/>
              <a:gd name="connsiteY236" fmla="*/ 1865272 h 7423807"/>
              <a:gd name="connsiteX237" fmla="*/ 5552727 w 6173731"/>
              <a:gd name="connsiteY237" fmla="*/ 2044782 h 7423807"/>
              <a:gd name="connsiteX238" fmla="*/ 5563954 w 6173731"/>
              <a:gd name="connsiteY238" fmla="*/ 2067405 h 7423807"/>
              <a:gd name="connsiteX239" fmla="*/ 5575623 w 6173731"/>
              <a:gd name="connsiteY239" fmla="*/ 2045331 h 7423807"/>
              <a:gd name="connsiteX240" fmla="*/ 5664096 w 6173731"/>
              <a:gd name="connsiteY240" fmla="*/ 1853549 h 7423807"/>
              <a:gd name="connsiteX241" fmla="*/ 5593758 w 6173731"/>
              <a:gd name="connsiteY241" fmla="*/ 1654256 h 7423807"/>
              <a:gd name="connsiteX242" fmla="*/ 5429635 w 6173731"/>
              <a:gd name="connsiteY242" fmla="*/ 1384626 h 7423807"/>
              <a:gd name="connsiteX243" fmla="*/ 5218619 w 6173731"/>
              <a:gd name="connsiteY243" fmla="*/ 1103272 h 7423807"/>
              <a:gd name="connsiteX244" fmla="*/ 5148281 w 6173731"/>
              <a:gd name="connsiteY244" fmla="*/ 810195 h 7423807"/>
              <a:gd name="connsiteX245" fmla="*/ 5195173 w 6173731"/>
              <a:gd name="connsiteY245" fmla="*/ 411610 h 7423807"/>
              <a:gd name="connsiteX246" fmla="*/ 5277235 w 6173731"/>
              <a:gd name="connsiteY246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400435 w 6173731"/>
              <a:gd name="connsiteY52" fmla="*/ 2850011 h 7423807"/>
              <a:gd name="connsiteX53" fmla="*/ 369380 w 6173731"/>
              <a:gd name="connsiteY53" fmla="*/ 2889002 h 7423807"/>
              <a:gd name="connsiteX54" fmla="*/ 345483 w 6173731"/>
              <a:gd name="connsiteY54" fmla="*/ 2904230 h 7423807"/>
              <a:gd name="connsiteX55" fmla="*/ 242814 w 6173731"/>
              <a:gd name="connsiteY55" fmla="*/ 2972553 h 7423807"/>
              <a:gd name="connsiteX56" fmla="*/ 215754 w 6173731"/>
              <a:gd name="connsiteY56" fmla="*/ 2993395 h 7423807"/>
              <a:gd name="connsiteX57" fmla="*/ 237044 w 6173731"/>
              <a:gd name="connsiteY57" fmla="*/ 2967974 h 7423807"/>
              <a:gd name="connsiteX58" fmla="*/ 541924 w 6173731"/>
              <a:gd name="connsiteY58" fmla="*/ 2696958 h 7423807"/>
              <a:gd name="connsiteX59" fmla="*/ 596188 w 6173731"/>
              <a:gd name="connsiteY59" fmla="*/ 2654764 h 7423807"/>
              <a:gd name="connsiteX60" fmla="*/ 628039 w 6173731"/>
              <a:gd name="connsiteY60" fmla="*/ 2607376 h 7423807"/>
              <a:gd name="connsiteX61" fmla="*/ 646619 w 6173731"/>
              <a:gd name="connsiteY61" fmla="*/ 2615550 h 7423807"/>
              <a:gd name="connsiteX62" fmla="*/ 596188 w 6173731"/>
              <a:gd name="connsiteY62" fmla="*/ 2654764 h 7423807"/>
              <a:gd name="connsiteX63" fmla="*/ 604891 w 6173731"/>
              <a:gd name="connsiteY63" fmla="*/ 2630043 h 7423807"/>
              <a:gd name="connsiteX64" fmla="*/ 628039 w 6173731"/>
              <a:gd name="connsiteY64" fmla="*/ 2607376 h 7423807"/>
              <a:gd name="connsiteX65" fmla="*/ 5277235 w 6173731"/>
              <a:gd name="connsiteY65" fmla="*/ 1303 h 7423807"/>
              <a:gd name="connsiteX66" fmla="*/ 5253788 w 6173731"/>
              <a:gd name="connsiteY66" fmla="*/ 552287 h 7423807"/>
              <a:gd name="connsiteX67" fmla="*/ 5253788 w 6173731"/>
              <a:gd name="connsiteY67" fmla="*/ 880533 h 7423807"/>
              <a:gd name="connsiteX68" fmla="*/ 5394465 w 6173731"/>
              <a:gd name="connsiteY68" fmla="*/ 1161887 h 7423807"/>
              <a:gd name="connsiteX69" fmla="*/ 5570311 w 6173731"/>
              <a:gd name="connsiteY69" fmla="*/ 1314287 h 7423807"/>
              <a:gd name="connsiteX70" fmla="*/ 5769604 w 6173731"/>
              <a:gd name="connsiteY70" fmla="*/ 1525303 h 7423807"/>
              <a:gd name="connsiteX71" fmla="*/ 5851665 w 6173731"/>
              <a:gd name="connsiteY71" fmla="*/ 1748041 h 7423807"/>
              <a:gd name="connsiteX72" fmla="*/ 5816496 w 6173731"/>
              <a:gd name="connsiteY72" fmla="*/ 2064564 h 7423807"/>
              <a:gd name="connsiteX73" fmla="*/ 5705768 w 6173731"/>
              <a:gd name="connsiteY73" fmla="*/ 2406091 h 7423807"/>
              <a:gd name="connsiteX74" fmla="*/ 5693727 w 6173731"/>
              <a:gd name="connsiteY74" fmla="*/ 2427028 h 7423807"/>
              <a:gd name="connsiteX75" fmla="*/ 5734435 w 6173731"/>
              <a:gd name="connsiteY75" fmla="*/ 2486596 h 7423807"/>
              <a:gd name="connsiteX76" fmla="*/ 5793050 w 6173731"/>
              <a:gd name="connsiteY76" fmla="*/ 2721057 h 7423807"/>
              <a:gd name="connsiteX77" fmla="*/ 5851666 w 6173731"/>
              <a:gd name="connsiteY77" fmla="*/ 2885180 h 7423807"/>
              <a:gd name="connsiteX78" fmla="*/ 5957173 w 6173731"/>
              <a:gd name="connsiteY78" fmla="*/ 3119641 h 7423807"/>
              <a:gd name="connsiteX79" fmla="*/ 6156466 w 6173731"/>
              <a:gd name="connsiteY79" fmla="*/ 3342379 h 7423807"/>
              <a:gd name="connsiteX80" fmla="*/ 6144742 w 6173731"/>
              <a:gd name="connsiteY80" fmla="*/ 3565118 h 7423807"/>
              <a:gd name="connsiteX81" fmla="*/ 5992342 w 6173731"/>
              <a:gd name="connsiteY81" fmla="*/ 3635456 h 7423807"/>
              <a:gd name="connsiteX82" fmla="*/ 5793050 w 6173731"/>
              <a:gd name="connsiteY82" fmla="*/ 3612010 h 7423807"/>
              <a:gd name="connsiteX83" fmla="*/ 5511696 w 6173731"/>
              <a:gd name="connsiteY83" fmla="*/ 3471333 h 7423807"/>
              <a:gd name="connsiteX84" fmla="*/ 5288958 w 6173731"/>
              <a:gd name="connsiteY84" fmla="*/ 3342379 h 7423807"/>
              <a:gd name="connsiteX85" fmla="*/ 5235472 w 6173731"/>
              <a:gd name="connsiteY85" fmla="*/ 3261783 h 7423807"/>
              <a:gd name="connsiteX86" fmla="*/ 5230577 w 6173731"/>
              <a:gd name="connsiteY86" fmla="*/ 3248613 h 7423807"/>
              <a:gd name="connsiteX87" fmla="*/ 5233285 w 6173731"/>
              <a:gd name="connsiteY87" fmla="*/ 3245962 h 7423807"/>
              <a:gd name="connsiteX88" fmla="*/ 5218619 w 6173731"/>
              <a:gd name="connsiteY88" fmla="*/ 3213426 h 7423807"/>
              <a:gd name="connsiteX89" fmla="*/ 5222741 w 6173731"/>
              <a:gd name="connsiteY89" fmla="*/ 3227531 h 7423807"/>
              <a:gd name="connsiteX90" fmla="*/ 5230577 w 6173731"/>
              <a:gd name="connsiteY90" fmla="*/ 3248613 h 7423807"/>
              <a:gd name="connsiteX91" fmla="*/ 5218619 w 6173731"/>
              <a:gd name="connsiteY91" fmla="*/ 3260318 h 7423807"/>
              <a:gd name="connsiteX92" fmla="*/ 4902096 w 6173731"/>
              <a:gd name="connsiteY92" fmla="*/ 3459610 h 7423807"/>
              <a:gd name="connsiteX93" fmla="*/ 4386281 w 6173731"/>
              <a:gd name="connsiteY93" fmla="*/ 3787856 h 7423807"/>
              <a:gd name="connsiteX94" fmla="*/ 3882189 w 6173731"/>
              <a:gd name="connsiteY94" fmla="*/ 3998872 h 7423807"/>
              <a:gd name="connsiteX95" fmla="*/ 3706342 w 6173731"/>
              <a:gd name="connsiteY95" fmla="*/ 4116102 h 7423807"/>
              <a:gd name="connsiteX96" fmla="*/ 3636004 w 6173731"/>
              <a:gd name="connsiteY96" fmla="*/ 4256779 h 7423807"/>
              <a:gd name="connsiteX97" fmla="*/ 3507050 w 6173731"/>
              <a:gd name="connsiteY97" fmla="*/ 4338841 h 7423807"/>
              <a:gd name="connsiteX98" fmla="*/ 3475013 w 6173731"/>
              <a:gd name="connsiteY98" fmla="*/ 4351189 h 7423807"/>
              <a:gd name="connsiteX99" fmla="*/ 3482597 w 6173731"/>
              <a:gd name="connsiteY99" fmla="*/ 4369431 h 7423807"/>
              <a:gd name="connsiteX100" fmla="*/ 3518773 w 6173731"/>
              <a:gd name="connsiteY100" fmla="*/ 4444349 h 7423807"/>
              <a:gd name="connsiteX101" fmla="*/ 3671173 w 6173731"/>
              <a:gd name="connsiteY101" fmla="*/ 4702256 h 7423807"/>
              <a:gd name="connsiteX102" fmla="*/ 3882188 w 6173731"/>
              <a:gd name="connsiteY102" fmla="*/ 4924995 h 7423807"/>
              <a:gd name="connsiteX103" fmla="*/ 4011142 w 6173731"/>
              <a:gd name="connsiteY103" fmla="*/ 5124287 h 7423807"/>
              <a:gd name="connsiteX104" fmla="*/ 4386281 w 6173731"/>
              <a:gd name="connsiteY104" fmla="*/ 6038687 h 7423807"/>
              <a:gd name="connsiteX105" fmla="*/ 4456619 w 6173731"/>
              <a:gd name="connsiteY105" fmla="*/ 6261426 h 7423807"/>
              <a:gd name="connsiteX106" fmla="*/ 4499848 w 6173731"/>
              <a:gd name="connsiteY106" fmla="*/ 6419688 h 7423807"/>
              <a:gd name="connsiteX107" fmla="*/ 4499230 w 6173731"/>
              <a:gd name="connsiteY107" fmla="*/ 6420039 h 7423807"/>
              <a:gd name="connsiteX108" fmla="*/ 4497409 w 6173731"/>
              <a:gd name="connsiteY108" fmla="*/ 6417696 h 7423807"/>
              <a:gd name="connsiteX109" fmla="*/ 4498119 w 6173731"/>
              <a:gd name="connsiteY109" fmla="*/ 6420672 h 7423807"/>
              <a:gd name="connsiteX110" fmla="*/ 4499230 w 6173731"/>
              <a:gd name="connsiteY110" fmla="*/ 6420039 h 7423807"/>
              <a:gd name="connsiteX111" fmla="*/ 4503511 w 6173731"/>
              <a:gd name="connsiteY111" fmla="*/ 6425549 h 7423807"/>
              <a:gd name="connsiteX112" fmla="*/ 4609019 w 6173731"/>
              <a:gd name="connsiteY112" fmla="*/ 6484164 h 7423807"/>
              <a:gd name="connsiteX113" fmla="*/ 4632465 w 6173731"/>
              <a:gd name="connsiteY113" fmla="*/ 6589672 h 7423807"/>
              <a:gd name="connsiteX114" fmla="*/ 4667635 w 6173731"/>
              <a:gd name="connsiteY114" fmla="*/ 6824133 h 7423807"/>
              <a:gd name="connsiteX115" fmla="*/ 4398004 w 6173731"/>
              <a:gd name="connsiteY115" fmla="*/ 6730349 h 7423807"/>
              <a:gd name="connsiteX116" fmla="*/ 4409727 w 6173731"/>
              <a:gd name="connsiteY116" fmla="*/ 6660010 h 7423807"/>
              <a:gd name="connsiteX117" fmla="*/ 4433173 w 6173731"/>
              <a:gd name="connsiteY117" fmla="*/ 6460718 h 7423807"/>
              <a:gd name="connsiteX118" fmla="*/ 4327665 w 6173731"/>
              <a:gd name="connsiteY118" fmla="*/ 6308318 h 7423807"/>
              <a:gd name="connsiteX119" fmla="*/ 4245604 w 6173731"/>
              <a:gd name="connsiteY119" fmla="*/ 6050410 h 7423807"/>
              <a:gd name="connsiteX120" fmla="*/ 3847019 w 6173731"/>
              <a:gd name="connsiteY120" fmla="*/ 5311856 h 7423807"/>
              <a:gd name="connsiteX121" fmla="*/ 3624281 w 6173731"/>
              <a:gd name="connsiteY121" fmla="*/ 5007056 h 7423807"/>
              <a:gd name="connsiteX122" fmla="*/ 3216904 w 6173731"/>
              <a:gd name="connsiteY122" fmla="*/ 4741089 h 7423807"/>
              <a:gd name="connsiteX123" fmla="*/ 3206732 w 6173731"/>
              <a:gd name="connsiteY123" fmla="*/ 4734851 h 7423807"/>
              <a:gd name="connsiteX124" fmla="*/ 3202525 w 6173731"/>
              <a:gd name="connsiteY124" fmla="*/ 4752419 h 7423807"/>
              <a:gd name="connsiteX125" fmla="*/ 3049850 w 6173731"/>
              <a:gd name="connsiteY125" fmla="*/ 5546317 h 7423807"/>
              <a:gd name="connsiteX126" fmla="*/ 2920896 w 6173731"/>
              <a:gd name="connsiteY126" fmla="*/ 6718625 h 7423807"/>
              <a:gd name="connsiteX127" fmla="*/ 3026404 w 6173731"/>
              <a:gd name="connsiteY127" fmla="*/ 6929640 h 7423807"/>
              <a:gd name="connsiteX128" fmla="*/ 3143635 w 6173731"/>
              <a:gd name="connsiteY128" fmla="*/ 7058594 h 7423807"/>
              <a:gd name="connsiteX129" fmla="*/ 3225696 w 6173731"/>
              <a:gd name="connsiteY129" fmla="*/ 7234440 h 7423807"/>
              <a:gd name="connsiteX130" fmla="*/ 2956065 w 6173731"/>
              <a:gd name="connsiteY130" fmla="*/ 7246163 h 7423807"/>
              <a:gd name="connsiteX131" fmla="*/ 2803665 w 6173731"/>
              <a:gd name="connsiteY131" fmla="*/ 6953086 h 7423807"/>
              <a:gd name="connsiteX132" fmla="*/ 2795068 w 6173731"/>
              <a:gd name="connsiteY132" fmla="*/ 6939852 h 7423807"/>
              <a:gd name="connsiteX133" fmla="*/ 2789774 w 6173731"/>
              <a:gd name="connsiteY133" fmla="*/ 6939203 h 7423807"/>
              <a:gd name="connsiteX134" fmla="*/ 2791942 w 6173731"/>
              <a:gd name="connsiteY134" fmla="*/ 6906194 h 7423807"/>
              <a:gd name="connsiteX135" fmla="*/ 2838835 w 6173731"/>
              <a:gd name="connsiteY135" fmla="*/ 6214532 h 7423807"/>
              <a:gd name="connsiteX136" fmla="*/ 2850558 w 6173731"/>
              <a:gd name="connsiteY136" fmla="*/ 5581486 h 7423807"/>
              <a:gd name="connsiteX137" fmla="*/ 2815388 w 6173731"/>
              <a:gd name="connsiteY137" fmla="*/ 4960163 h 7423807"/>
              <a:gd name="connsiteX138" fmla="*/ 2851402 w 6173731"/>
              <a:gd name="connsiteY138" fmla="*/ 4568803 h 7423807"/>
              <a:gd name="connsiteX139" fmla="*/ 2857799 w 6173731"/>
              <a:gd name="connsiteY139" fmla="*/ 4510762 h 7423807"/>
              <a:gd name="connsiteX140" fmla="*/ 2815388 w 6173731"/>
              <a:gd name="connsiteY140" fmla="*/ 4479518 h 7423807"/>
              <a:gd name="connsiteX141" fmla="*/ 2719223 w 6173731"/>
              <a:gd name="connsiteY141" fmla="*/ 4391779 h 7423807"/>
              <a:gd name="connsiteX142" fmla="*/ 2707993 w 6173731"/>
              <a:gd name="connsiteY142" fmla="*/ 4378413 h 7423807"/>
              <a:gd name="connsiteX143" fmla="*/ 2651266 w 6173731"/>
              <a:gd name="connsiteY143" fmla="*/ 4374010 h 7423807"/>
              <a:gd name="connsiteX144" fmla="*/ 2369912 w 6173731"/>
              <a:gd name="connsiteY144" fmla="*/ 4338841 h 7423807"/>
              <a:gd name="connsiteX145" fmla="*/ 1877542 w 6173731"/>
              <a:gd name="connsiteY145" fmla="*/ 4409179 h 7423807"/>
              <a:gd name="connsiteX146" fmla="*/ 1437183 w 6173731"/>
              <a:gd name="connsiteY146" fmla="*/ 4308045 h 7423807"/>
              <a:gd name="connsiteX147" fmla="*/ 1421181 w 6173731"/>
              <a:gd name="connsiteY147" fmla="*/ 4306947 h 7423807"/>
              <a:gd name="connsiteX148" fmla="*/ 1405720 w 6173731"/>
              <a:gd name="connsiteY148" fmla="*/ 4331887 h 7423807"/>
              <a:gd name="connsiteX149" fmla="*/ 1078176 w 6173731"/>
              <a:gd name="connsiteY149" fmla="*/ 4739991 h 7423807"/>
              <a:gd name="connsiteX150" fmla="*/ 1061383 w 6173731"/>
              <a:gd name="connsiteY150" fmla="*/ 4760012 h 7423807"/>
              <a:gd name="connsiteX151" fmla="*/ 1053356 w 6173731"/>
              <a:gd name="connsiteY151" fmla="*/ 4902488 h 7423807"/>
              <a:gd name="connsiteX152" fmla="*/ 1045205 w 6173731"/>
              <a:gd name="connsiteY152" fmla="*/ 5030503 h 7423807"/>
              <a:gd name="connsiteX153" fmla="*/ 998312 w 6173731"/>
              <a:gd name="connsiteY153" fmla="*/ 5393918 h 7423807"/>
              <a:gd name="connsiteX154" fmla="*/ 1056928 w 6173731"/>
              <a:gd name="connsiteY154" fmla="*/ 5851118 h 7423807"/>
              <a:gd name="connsiteX155" fmla="*/ 1115543 w 6173731"/>
              <a:gd name="connsiteY155" fmla="*/ 6132472 h 7423807"/>
              <a:gd name="connsiteX156" fmla="*/ 1408620 w 6173731"/>
              <a:gd name="connsiteY156" fmla="*/ 6859302 h 7423807"/>
              <a:gd name="connsiteX157" fmla="*/ 1596189 w 6173731"/>
              <a:gd name="connsiteY157" fmla="*/ 7234441 h 7423807"/>
              <a:gd name="connsiteX158" fmla="*/ 1267944 w 6173731"/>
              <a:gd name="connsiteY158" fmla="*/ 7257887 h 7423807"/>
              <a:gd name="connsiteX159" fmla="*/ 1244497 w 6173731"/>
              <a:gd name="connsiteY159" fmla="*/ 7023426 h 7423807"/>
              <a:gd name="connsiteX160" fmla="*/ 1115543 w 6173731"/>
              <a:gd name="connsiteY160" fmla="*/ 6695179 h 7423807"/>
              <a:gd name="connsiteX161" fmla="*/ 763851 w 6173731"/>
              <a:gd name="connsiteY161" fmla="*/ 5780779 h 7423807"/>
              <a:gd name="connsiteX162" fmla="*/ 646620 w 6173731"/>
              <a:gd name="connsiteY162" fmla="*/ 5581487 h 7423807"/>
              <a:gd name="connsiteX163" fmla="*/ 763851 w 6173731"/>
              <a:gd name="connsiteY163" fmla="*/ 5218072 h 7423807"/>
              <a:gd name="connsiteX164" fmla="*/ 764824 w 6173731"/>
              <a:gd name="connsiteY164" fmla="*/ 5141149 h 7423807"/>
              <a:gd name="connsiteX165" fmla="*/ 733811 w 6173731"/>
              <a:gd name="connsiteY165" fmla="*/ 5181438 h 7423807"/>
              <a:gd name="connsiteX166" fmla="*/ 588005 w 6173731"/>
              <a:gd name="connsiteY166" fmla="*/ 5382195 h 7423807"/>
              <a:gd name="connsiteX167" fmla="*/ 400435 w 6173731"/>
              <a:gd name="connsiteY167" fmla="*/ 5733887 h 7423807"/>
              <a:gd name="connsiteX168" fmla="*/ 330097 w 6173731"/>
              <a:gd name="connsiteY168" fmla="*/ 6038687 h 7423807"/>
              <a:gd name="connsiteX169" fmla="*/ 259759 w 6173731"/>
              <a:gd name="connsiteY169" fmla="*/ 7105487 h 7423807"/>
              <a:gd name="connsiteX170" fmla="*/ 412159 w 6173731"/>
              <a:gd name="connsiteY170" fmla="*/ 7375118 h 7423807"/>
              <a:gd name="connsiteX171" fmla="*/ 130805 w 6173731"/>
              <a:gd name="connsiteY171" fmla="*/ 7398564 h 7423807"/>
              <a:gd name="connsiteX172" fmla="*/ 1851 w 6173731"/>
              <a:gd name="connsiteY172" fmla="*/ 7105487 h 7423807"/>
              <a:gd name="connsiteX173" fmla="*/ 60466 w 6173731"/>
              <a:gd name="connsiteY173" fmla="*/ 6953087 h 7423807"/>
              <a:gd name="connsiteX174" fmla="*/ 142528 w 6173731"/>
              <a:gd name="connsiteY174" fmla="*/ 6378656 h 7423807"/>
              <a:gd name="connsiteX175" fmla="*/ 130805 w 6173731"/>
              <a:gd name="connsiteY175" fmla="*/ 5780780 h 7423807"/>
              <a:gd name="connsiteX176" fmla="*/ 119081 w 6173731"/>
              <a:gd name="connsiteY176" fmla="*/ 5429087 h 7423807"/>
              <a:gd name="connsiteX177" fmla="*/ 177697 w 6173731"/>
              <a:gd name="connsiteY177" fmla="*/ 5264964 h 7423807"/>
              <a:gd name="connsiteX178" fmla="*/ 670066 w 6173731"/>
              <a:gd name="connsiteY178" fmla="*/ 4620195 h 7423807"/>
              <a:gd name="connsiteX179" fmla="*/ 617587 w 6173731"/>
              <a:gd name="connsiteY179" fmla="*/ 4369889 h 7423807"/>
              <a:gd name="connsiteX180" fmla="*/ 608890 w 6173731"/>
              <a:gd name="connsiteY180" fmla="*/ 4336619 h 7423807"/>
              <a:gd name="connsiteX181" fmla="*/ 583608 w 6173731"/>
              <a:gd name="connsiteY181" fmla="*/ 4322722 h 7423807"/>
              <a:gd name="connsiteX182" fmla="*/ 507957 w 6173731"/>
              <a:gd name="connsiteY182" fmla="*/ 4256779 h 7423807"/>
              <a:gd name="connsiteX183" fmla="*/ 478607 w 6173731"/>
              <a:gd name="connsiteY183" fmla="*/ 4223491 h 7423807"/>
              <a:gd name="connsiteX184" fmla="*/ 440001 w 6173731"/>
              <a:gd name="connsiteY184" fmla="*/ 4164369 h 7423807"/>
              <a:gd name="connsiteX185" fmla="*/ 402593 w 6173731"/>
              <a:gd name="connsiteY185" fmla="*/ 4111147 h 7423807"/>
              <a:gd name="connsiteX186" fmla="*/ 95635 w 6173731"/>
              <a:gd name="connsiteY186" fmla="*/ 3307209 h 7423807"/>
              <a:gd name="connsiteX187" fmla="*/ 87867 w 6173731"/>
              <a:gd name="connsiteY187" fmla="*/ 3281882 h 7423807"/>
              <a:gd name="connsiteX188" fmla="*/ 87759 w 6173731"/>
              <a:gd name="connsiteY188" fmla="*/ 3274422 h 7423807"/>
              <a:gd name="connsiteX189" fmla="*/ 107358 w 6173731"/>
              <a:gd name="connsiteY189" fmla="*/ 3154810 h 7423807"/>
              <a:gd name="connsiteX190" fmla="*/ 118414 w 6173731"/>
              <a:gd name="connsiteY190" fmla="*/ 3128937 h 7423807"/>
              <a:gd name="connsiteX191" fmla="*/ 149982 w 6173731"/>
              <a:gd name="connsiteY191" fmla="*/ 3076666 h 7423807"/>
              <a:gd name="connsiteX192" fmla="*/ 158097 w 6173731"/>
              <a:gd name="connsiteY192" fmla="*/ 3065697 h 7423807"/>
              <a:gd name="connsiteX193" fmla="*/ 364282 w 6173731"/>
              <a:gd name="connsiteY193" fmla="*/ 2895403 h 7423807"/>
              <a:gd name="connsiteX194" fmla="*/ 369380 w 6173731"/>
              <a:gd name="connsiteY194" fmla="*/ 2889002 h 7423807"/>
              <a:gd name="connsiteX195" fmla="*/ 529389 w 6173731"/>
              <a:gd name="connsiteY195" fmla="*/ 2779673 h 7423807"/>
              <a:gd name="connsiteX196" fmla="*/ 679041 w 6173731"/>
              <a:gd name="connsiteY196" fmla="*/ 2618663 h 7423807"/>
              <a:gd name="connsiteX197" fmla="*/ 775573 w 6173731"/>
              <a:gd name="connsiteY197" fmla="*/ 2568657 h 7423807"/>
              <a:gd name="connsiteX198" fmla="*/ 1115542 w 6173731"/>
              <a:gd name="connsiteY198" fmla="*/ 2498319 h 7423807"/>
              <a:gd name="connsiteX199" fmla="*/ 1596189 w 6173731"/>
              <a:gd name="connsiteY199" fmla="*/ 2451427 h 7423807"/>
              <a:gd name="connsiteX200" fmla="*/ 2276127 w 6173731"/>
              <a:gd name="connsiteY200" fmla="*/ 2498319 h 7423807"/>
              <a:gd name="connsiteX201" fmla="*/ 2440250 w 6173731"/>
              <a:gd name="connsiteY201" fmla="*/ 2498319 h 7423807"/>
              <a:gd name="connsiteX202" fmla="*/ 2815389 w 6173731"/>
              <a:gd name="connsiteY202" fmla="*/ 2463150 h 7423807"/>
              <a:gd name="connsiteX203" fmla="*/ 3272589 w 6173731"/>
              <a:gd name="connsiteY203" fmla="*/ 2568657 h 7423807"/>
              <a:gd name="connsiteX204" fmla="*/ 3553942 w 6173731"/>
              <a:gd name="connsiteY204" fmla="*/ 2697611 h 7423807"/>
              <a:gd name="connsiteX205" fmla="*/ 3952527 w 6173731"/>
              <a:gd name="connsiteY205" fmla="*/ 2791395 h 7423807"/>
              <a:gd name="connsiteX206" fmla="*/ 4515235 w 6173731"/>
              <a:gd name="connsiteY206" fmla="*/ 2709334 h 7423807"/>
              <a:gd name="connsiteX207" fmla="*/ 5017060 w 6173731"/>
              <a:gd name="connsiteY207" fmla="*/ 2405209 h 7423807"/>
              <a:gd name="connsiteX208" fmla="*/ 5028466 w 6173731"/>
              <a:gd name="connsiteY208" fmla="*/ 2396893 h 7423807"/>
              <a:gd name="connsiteX209" fmla="*/ 4985955 w 6173731"/>
              <a:gd name="connsiteY209" fmla="*/ 2381087 h 7423807"/>
              <a:gd name="connsiteX210" fmla="*/ 4948988 w 6173731"/>
              <a:gd name="connsiteY210" fmla="*/ 2369364 h 7423807"/>
              <a:gd name="connsiteX211" fmla="*/ 4761419 w 6173731"/>
              <a:gd name="connsiteY211" fmla="*/ 2322472 h 7423807"/>
              <a:gd name="connsiteX212" fmla="*/ 4737972 w 6173731"/>
              <a:gd name="connsiteY212" fmla="*/ 2158349 h 7423807"/>
              <a:gd name="connsiteX213" fmla="*/ 4679357 w 6173731"/>
              <a:gd name="connsiteY213" fmla="*/ 1900441 h 7423807"/>
              <a:gd name="connsiteX214" fmla="*/ 4674961 w 6173731"/>
              <a:gd name="connsiteY214" fmla="*/ 1811420 h 7423807"/>
              <a:gd name="connsiteX215" fmla="*/ 4714526 w 6173731"/>
              <a:gd name="connsiteY215" fmla="*/ 1830103 h 7423807"/>
              <a:gd name="connsiteX216" fmla="*/ 5160003 w 6173731"/>
              <a:gd name="connsiteY216" fmla="*/ 2205241 h 7423807"/>
              <a:gd name="connsiteX217" fmla="*/ 5183595 w 6173731"/>
              <a:gd name="connsiteY217" fmla="*/ 2216154 h 7423807"/>
              <a:gd name="connsiteX218" fmla="*/ 5184824 w 6173731"/>
              <a:gd name="connsiteY218" fmla="*/ 2215018 h 7423807"/>
              <a:gd name="connsiteX219" fmla="*/ 5206896 w 6173731"/>
              <a:gd name="connsiteY219" fmla="*/ 2205241 h 7423807"/>
              <a:gd name="connsiteX220" fmla="*/ 5270824 w 6173731"/>
              <a:gd name="connsiteY220" fmla="*/ 2195076 h 7423807"/>
              <a:gd name="connsiteX221" fmla="*/ 5347004 w 6173731"/>
              <a:gd name="connsiteY221" fmla="*/ 2200248 h 7423807"/>
              <a:gd name="connsiteX222" fmla="*/ 5347573 w 6173731"/>
              <a:gd name="connsiteY222" fmla="*/ 2177399 h 7423807"/>
              <a:gd name="connsiteX223" fmla="*/ 5335850 w 6173731"/>
              <a:gd name="connsiteY223" fmla="*/ 2064564 h 7423807"/>
              <a:gd name="connsiteX224" fmla="*/ 5218619 w 6173731"/>
              <a:gd name="connsiteY224" fmla="*/ 1806656 h 7423807"/>
              <a:gd name="connsiteX225" fmla="*/ 5042773 w 6173731"/>
              <a:gd name="connsiteY225" fmla="*/ 1619087 h 7423807"/>
              <a:gd name="connsiteX226" fmla="*/ 4691081 w 6173731"/>
              <a:gd name="connsiteY226" fmla="*/ 1384626 h 7423807"/>
              <a:gd name="connsiteX227" fmla="*/ 4515235 w 6173731"/>
              <a:gd name="connsiteY227" fmla="*/ 1091549 h 7423807"/>
              <a:gd name="connsiteX228" fmla="*/ 4456619 w 6173731"/>
              <a:gd name="connsiteY228" fmla="*/ 775026 h 7423807"/>
              <a:gd name="connsiteX229" fmla="*/ 4526958 w 6173731"/>
              <a:gd name="connsiteY229" fmla="*/ 399887 h 7423807"/>
              <a:gd name="connsiteX230" fmla="*/ 4655911 w 6173731"/>
              <a:gd name="connsiteY230" fmla="*/ 13026 h 7423807"/>
              <a:gd name="connsiteX231" fmla="*/ 4550404 w 6173731"/>
              <a:gd name="connsiteY231" fmla="*/ 587456 h 7423807"/>
              <a:gd name="connsiteX232" fmla="*/ 4632465 w 6173731"/>
              <a:gd name="connsiteY232" fmla="*/ 1079826 h 7423807"/>
              <a:gd name="connsiteX233" fmla="*/ 4855204 w 6173731"/>
              <a:gd name="connsiteY233" fmla="*/ 1372903 h 7423807"/>
              <a:gd name="connsiteX234" fmla="*/ 5206896 w 6173731"/>
              <a:gd name="connsiteY234" fmla="*/ 1607364 h 7423807"/>
              <a:gd name="connsiteX235" fmla="*/ 5441358 w 6173731"/>
              <a:gd name="connsiteY235" fmla="*/ 1865272 h 7423807"/>
              <a:gd name="connsiteX236" fmla="*/ 5552727 w 6173731"/>
              <a:gd name="connsiteY236" fmla="*/ 2044782 h 7423807"/>
              <a:gd name="connsiteX237" fmla="*/ 5563954 w 6173731"/>
              <a:gd name="connsiteY237" fmla="*/ 2067405 h 7423807"/>
              <a:gd name="connsiteX238" fmla="*/ 5575623 w 6173731"/>
              <a:gd name="connsiteY238" fmla="*/ 2045331 h 7423807"/>
              <a:gd name="connsiteX239" fmla="*/ 5664096 w 6173731"/>
              <a:gd name="connsiteY239" fmla="*/ 1853549 h 7423807"/>
              <a:gd name="connsiteX240" fmla="*/ 5593758 w 6173731"/>
              <a:gd name="connsiteY240" fmla="*/ 1654256 h 7423807"/>
              <a:gd name="connsiteX241" fmla="*/ 5429635 w 6173731"/>
              <a:gd name="connsiteY241" fmla="*/ 1384626 h 7423807"/>
              <a:gd name="connsiteX242" fmla="*/ 5218619 w 6173731"/>
              <a:gd name="connsiteY242" fmla="*/ 1103272 h 7423807"/>
              <a:gd name="connsiteX243" fmla="*/ 5148281 w 6173731"/>
              <a:gd name="connsiteY243" fmla="*/ 810195 h 7423807"/>
              <a:gd name="connsiteX244" fmla="*/ 5195173 w 6173731"/>
              <a:gd name="connsiteY244" fmla="*/ 411610 h 7423807"/>
              <a:gd name="connsiteX245" fmla="*/ 5277235 w 6173731"/>
              <a:gd name="connsiteY245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369380 w 6173731"/>
              <a:gd name="connsiteY52" fmla="*/ 2889002 h 7423807"/>
              <a:gd name="connsiteX53" fmla="*/ 345483 w 6173731"/>
              <a:gd name="connsiteY53" fmla="*/ 2904230 h 7423807"/>
              <a:gd name="connsiteX54" fmla="*/ 242814 w 6173731"/>
              <a:gd name="connsiteY54" fmla="*/ 2972553 h 7423807"/>
              <a:gd name="connsiteX55" fmla="*/ 215754 w 6173731"/>
              <a:gd name="connsiteY55" fmla="*/ 2993395 h 7423807"/>
              <a:gd name="connsiteX56" fmla="*/ 237044 w 6173731"/>
              <a:gd name="connsiteY56" fmla="*/ 2967974 h 7423807"/>
              <a:gd name="connsiteX57" fmla="*/ 541924 w 6173731"/>
              <a:gd name="connsiteY57" fmla="*/ 2696958 h 7423807"/>
              <a:gd name="connsiteX58" fmla="*/ 596188 w 6173731"/>
              <a:gd name="connsiteY58" fmla="*/ 2654764 h 7423807"/>
              <a:gd name="connsiteX59" fmla="*/ 628039 w 6173731"/>
              <a:gd name="connsiteY59" fmla="*/ 2607376 h 7423807"/>
              <a:gd name="connsiteX60" fmla="*/ 646619 w 6173731"/>
              <a:gd name="connsiteY60" fmla="*/ 2615550 h 7423807"/>
              <a:gd name="connsiteX61" fmla="*/ 596188 w 6173731"/>
              <a:gd name="connsiteY61" fmla="*/ 2654764 h 7423807"/>
              <a:gd name="connsiteX62" fmla="*/ 604891 w 6173731"/>
              <a:gd name="connsiteY62" fmla="*/ 2630043 h 7423807"/>
              <a:gd name="connsiteX63" fmla="*/ 628039 w 6173731"/>
              <a:gd name="connsiteY63" fmla="*/ 2607376 h 7423807"/>
              <a:gd name="connsiteX64" fmla="*/ 5277235 w 6173731"/>
              <a:gd name="connsiteY64" fmla="*/ 1303 h 7423807"/>
              <a:gd name="connsiteX65" fmla="*/ 5253788 w 6173731"/>
              <a:gd name="connsiteY65" fmla="*/ 552287 h 7423807"/>
              <a:gd name="connsiteX66" fmla="*/ 5253788 w 6173731"/>
              <a:gd name="connsiteY66" fmla="*/ 880533 h 7423807"/>
              <a:gd name="connsiteX67" fmla="*/ 5394465 w 6173731"/>
              <a:gd name="connsiteY67" fmla="*/ 1161887 h 7423807"/>
              <a:gd name="connsiteX68" fmla="*/ 5570311 w 6173731"/>
              <a:gd name="connsiteY68" fmla="*/ 1314287 h 7423807"/>
              <a:gd name="connsiteX69" fmla="*/ 5769604 w 6173731"/>
              <a:gd name="connsiteY69" fmla="*/ 1525303 h 7423807"/>
              <a:gd name="connsiteX70" fmla="*/ 5851665 w 6173731"/>
              <a:gd name="connsiteY70" fmla="*/ 1748041 h 7423807"/>
              <a:gd name="connsiteX71" fmla="*/ 5816496 w 6173731"/>
              <a:gd name="connsiteY71" fmla="*/ 2064564 h 7423807"/>
              <a:gd name="connsiteX72" fmla="*/ 5705768 w 6173731"/>
              <a:gd name="connsiteY72" fmla="*/ 2406091 h 7423807"/>
              <a:gd name="connsiteX73" fmla="*/ 5693727 w 6173731"/>
              <a:gd name="connsiteY73" fmla="*/ 2427028 h 7423807"/>
              <a:gd name="connsiteX74" fmla="*/ 5734435 w 6173731"/>
              <a:gd name="connsiteY74" fmla="*/ 2486596 h 7423807"/>
              <a:gd name="connsiteX75" fmla="*/ 5793050 w 6173731"/>
              <a:gd name="connsiteY75" fmla="*/ 2721057 h 7423807"/>
              <a:gd name="connsiteX76" fmla="*/ 5851666 w 6173731"/>
              <a:gd name="connsiteY76" fmla="*/ 2885180 h 7423807"/>
              <a:gd name="connsiteX77" fmla="*/ 5957173 w 6173731"/>
              <a:gd name="connsiteY77" fmla="*/ 3119641 h 7423807"/>
              <a:gd name="connsiteX78" fmla="*/ 6156466 w 6173731"/>
              <a:gd name="connsiteY78" fmla="*/ 3342379 h 7423807"/>
              <a:gd name="connsiteX79" fmla="*/ 6144742 w 6173731"/>
              <a:gd name="connsiteY79" fmla="*/ 3565118 h 7423807"/>
              <a:gd name="connsiteX80" fmla="*/ 5992342 w 6173731"/>
              <a:gd name="connsiteY80" fmla="*/ 3635456 h 7423807"/>
              <a:gd name="connsiteX81" fmla="*/ 5793050 w 6173731"/>
              <a:gd name="connsiteY81" fmla="*/ 3612010 h 7423807"/>
              <a:gd name="connsiteX82" fmla="*/ 5511696 w 6173731"/>
              <a:gd name="connsiteY82" fmla="*/ 3471333 h 7423807"/>
              <a:gd name="connsiteX83" fmla="*/ 5288958 w 6173731"/>
              <a:gd name="connsiteY83" fmla="*/ 3342379 h 7423807"/>
              <a:gd name="connsiteX84" fmla="*/ 5235472 w 6173731"/>
              <a:gd name="connsiteY84" fmla="*/ 3261783 h 7423807"/>
              <a:gd name="connsiteX85" fmla="*/ 5230577 w 6173731"/>
              <a:gd name="connsiteY85" fmla="*/ 3248613 h 7423807"/>
              <a:gd name="connsiteX86" fmla="*/ 5233285 w 6173731"/>
              <a:gd name="connsiteY86" fmla="*/ 3245962 h 7423807"/>
              <a:gd name="connsiteX87" fmla="*/ 5218619 w 6173731"/>
              <a:gd name="connsiteY87" fmla="*/ 3213426 h 7423807"/>
              <a:gd name="connsiteX88" fmla="*/ 5222741 w 6173731"/>
              <a:gd name="connsiteY88" fmla="*/ 3227531 h 7423807"/>
              <a:gd name="connsiteX89" fmla="*/ 5230577 w 6173731"/>
              <a:gd name="connsiteY89" fmla="*/ 3248613 h 7423807"/>
              <a:gd name="connsiteX90" fmla="*/ 5218619 w 6173731"/>
              <a:gd name="connsiteY90" fmla="*/ 3260318 h 7423807"/>
              <a:gd name="connsiteX91" fmla="*/ 4902096 w 6173731"/>
              <a:gd name="connsiteY91" fmla="*/ 3459610 h 7423807"/>
              <a:gd name="connsiteX92" fmla="*/ 4386281 w 6173731"/>
              <a:gd name="connsiteY92" fmla="*/ 3787856 h 7423807"/>
              <a:gd name="connsiteX93" fmla="*/ 3882189 w 6173731"/>
              <a:gd name="connsiteY93" fmla="*/ 3998872 h 7423807"/>
              <a:gd name="connsiteX94" fmla="*/ 3706342 w 6173731"/>
              <a:gd name="connsiteY94" fmla="*/ 4116102 h 7423807"/>
              <a:gd name="connsiteX95" fmla="*/ 3636004 w 6173731"/>
              <a:gd name="connsiteY95" fmla="*/ 4256779 h 7423807"/>
              <a:gd name="connsiteX96" fmla="*/ 3507050 w 6173731"/>
              <a:gd name="connsiteY96" fmla="*/ 4338841 h 7423807"/>
              <a:gd name="connsiteX97" fmla="*/ 3475013 w 6173731"/>
              <a:gd name="connsiteY97" fmla="*/ 4351189 h 7423807"/>
              <a:gd name="connsiteX98" fmla="*/ 3482597 w 6173731"/>
              <a:gd name="connsiteY98" fmla="*/ 4369431 h 7423807"/>
              <a:gd name="connsiteX99" fmla="*/ 3518773 w 6173731"/>
              <a:gd name="connsiteY99" fmla="*/ 4444349 h 7423807"/>
              <a:gd name="connsiteX100" fmla="*/ 3671173 w 6173731"/>
              <a:gd name="connsiteY100" fmla="*/ 4702256 h 7423807"/>
              <a:gd name="connsiteX101" fmla="*/ 3882188 w 6173731"/>
              <a:gd name="connsiteY101" fmla="*/ 4924995 h 7423807"/>
              <a:gd name="connsiteX102" fmla="*/ 4011142 w 6173731"/>
              <a:gd name="connsiteY102" fmla="*/ 5124287 h 7423807"/>
              <a:gd name="connsiteX103" fmla="*/ 4386281 w 6173731"/>
              <a:gd name="connsiteY103" fmla="*/ 6038687 h 7423807"/>
              <a:gd name="connsiteX104" fmla="*/ 4456619 w 6173731"/>
              <a:gd name="connsiteY104" fmla="*/ 6261426 h 7423807"/>
              <a:gd name="connsiteX105" fmla="*/ 4499848 w 6173731"/>
              <a:gd name="connsiteY105" fmla="*/ 6419688 h 7423807"/>
              <a:gd name="connsiteX106" fmla="*/ 4499230 w 6173731"/>
              <a:gd name="connsiteY106" fmla="*/ 6420039 h 7423807"/>
              <a:gd name="connsiteX107" fmla="*/ 4497409 w 6173731"/>
              <a:gd name="connsiteY107" fmla="*/ 6417696 h 7423807"/>
              <a:gd name="connsiteX108" fmla="*/ 4498119 w 6173731"/>
              <a:gd name="connsiteY108" fmla="*/ 6420672 h 7423807"/>
              <a:gd name="connsiteX109" fmla="*/ 4499230 w 6173731"/>
              <a:gd name="connsiteY109" fmla="*/ 6420039 h 7423807"/>
              <a:gd name="connsiteX110" fmla="*/ 4503511 w 6173731"/>
              <a:gd name="connsiteY110" fmla="*/ 6425549 h 7423807"/>
              <a:gd name="connsiteX111" fmla="*/ 4609019 w 6173731"/>
              <a:gd name="connsiteY111" fmla="*/ 6484164 h 7423807"/>
              <a:gd name="connsiteX112" fmla="*/ 4632465 w 6173731"/>
              <a:gd name="connsiteY112" fmla="*/ 6589672 h 7423807"/>
              <a:gd name="connsiteX113" fmla="*/ 4667635 w 6173731"/>
              <a:gd name="connsiteY113" fmla="*/ 6824133 h 7423807"/>
              <a:gd name="connsiteX114" fmla="*/ 4398004 w 6173731"/>
              <a:gd name="connsiteY114" fmla="*/ 6730349 h 7423807"/>
              <a:gd name="connsiteX115" fmla="*/ 4409727 w 6173731"/>
              <a:gd name="connsiteY115" fmla="*/ 6660010 h 7423807"/>
              <a:gd name="connsiteX116" fmla="*/ 4433173 w 6173731"/>
              <a:gd name="connsiteY116" fmla="*/ 6460718 h 7423807"/>
              <a:gd name="connsiteX117" fmla="*/ 4327665 w 6173731"/>
              <a:gd name="connsiteY117" fmla="*/ 6308318 h 7423807"/>
              <a:gd name="connsiteX118" fmla="*/ 4245604 w 6173731"/>
              <a:gd name="connsiteY118" fmla="*/ 6050410 h 7423807"/>
              <a:gd name="connsiteX119" fmla="*/ 3847019 w 6173731"/>
              <a:gd name="connsiteY119" fmla="*/ 5311856 h 7423807"/>
              <a:gd name="connsiteX120" fmla="*/ 3624281 w 6173731"/>
              <a:gd name="connsiteY120" fmla="*/ 5007056 h 7423807"/>
              <a:gd name="connsiteX121" fmla="*/ 3216904 w 6173731"/>
              <a:gd name="connsiteY121" fmla="*/ 4741089 h 7423807"/>
              <a:gd name="connsiteX122" fmla="*/ 3206732 w 6173731"/>
              <a:gd name="connsiteY122" fmla="*/ 4734851 h 7423807"/>
              <a:gd name="connsiteX123" fmla="*/ 3202525 w 6173731"/>
              <a:gd name="connsiteY123" fmla="*/ 4752419 h 7423807"/>
              <a:gd name="connsiteX124" fmla="*/ 3049850 w 6173731"/>
              <a:gd name="connsiteY124" fmla="*/ 5546317 h 7423807"/>
              <a:gd name="connsiteX125" fmla="*/ 2920896 w 6173731"/>
              <a:gd name="connsiteY125" fmla="*/ 6718625 h 7423807"/>
              <a:gd name="connsiteX126" fmla="*/ 3026404 w 6173731"/>
              <a:gd name="connsiteY126" fmla="*/ 6929640 h 7423807"/>
              <a:gd name="connsiteX127" fmla="*/ 3143635 w 6173731"/>
              <a:gd name="connsiteY127" fmla="*/ 7058594 h 7423807"/>
              <a:gd name="connsiteX128" fmla="*/ 3225696 w 6173731"/>
              <a:gd name="connsiteY128" fmla="*/ 7234440 h 7423807"/>
              <a:gd name="connsiteX129" fmla="*/ 2956065 w 6173731"/>
              <a:gd name="connsiteY129" fmla="*/ 7246163 h 7423807"/>
              <a:gd name="connsiteX130" fmla="*/ 2803665 w 6173731"/>
              <a:gd name="connsiteY130" fmla="*/ 6953086 h 7423807"/>
              <a:gd name="connsiteX131" fmla="*/ 2795068 w 6173731"/>
              <a:gd name="connsiteY131" fmla="*/ 6939852 h 7423807"/>
              <a:gd name="connsiteX132" fmla="*/ 2789774 w 6173731"/>
              <a:gd name="connsiteY132" fmla="*/ 6939203 h 7423807"/>
              <a:gd name="connsiteX133" fmla="*/ 2791942 w 6173731"/>
              <a:gd name="connsiteY133" fmla="*/ 6906194 h 7423807"/>
              <a:gd name="connsiteX134" fmla="*/ 2838835 w 6173731"/>
              <a:gd name="connsiteY134" fmla="*/ 6214532 h 7423807"/>
              <a:gd name="connsiteX135" fmla="*/ 2850558 w 6173731"/>
              <a:gd name="connsiteY135" fmla="*/ 5581486 h 7423807"/>
              <a:gd name="connsiteX136" fmla="*/ 2815388 w 6173731"/>
              <a:gd name="connsiteY136" fmla="*/ 4960163 h 7423807"/>
              <a:gd name="connsiteX137" fmla="*/ 2851402 w 6173731"/>
              <a:gd name="connsiteY137" fmla="*/ 4568803 h 7423807"/>
              <a:gd name="connsiteX138" fmla="*/ 2857799 w 6173731"/>
              <a:gd name="connsiteY138" fmla="*/ 4510762 h 7423807"/>
              <a:gd name="connsiteX139" fmla="*/ 2815388 w 6173731"/>
              <a:gd name="connsiteY139" fmla="*/ 4479518 h 7423807"/>
              <a:gd name="connsiteX140" fmla="*/ 2719223 w 6173731"/>
              <a:gd name="connsiteY140" fmla="*/ 4391779 h 7423807"/>
              <a:gd name="connsiteX141" fmla="*/ 2707993 w 6173731"/>
              <a:gd name="connsiteY141" fmla="*/ 4378413 h 7423807"/>
              <a:gd name="connsiteX142" fmla="*/ 2651266 w 6173731"/>
              <a:gd name="connsiteY142" fmla="*/ 4374010 h 7423807"/>
              <a:gd name="connsiteX143" fmla="*/ 2369912 w 6173731"/>
              <a:gd name="connsiteY143" fmla="*/ 4338841 h 7423807"/>
              <a:gd name="connsiteX144" fmla="*/ 1877542 w 6173731"/>
              <a:gd name="connsiteY144" fmla="*/ 4409179 h 7423807"/>
              <a:gd name="connsiteX145" fmla="*/ 1437183 w 6173731"/>
              <a:gd name="connsiteY145" fmla="*/ 4308045 h 7423807"/>
              <a:gd name="connsiteX146" fmla="*/ 1421181 w 6173731"/>
              <a:gd name="connsiteY146" fmla="*/ 4306947 h 7423807"/>
              <a:gd name="connsiteX147" fmla="*/ 1405720 w 6173731"/>
              <a:gd name="connsiteY147" fmla="*/ 4331887 h 7423807"/>
              <a:gd name="connsiteX148" fmla="*/ 1078176 w 6173731"/>
              <a:gd name="connsiteY148" fmla="*/ 4739991 h 7423807"/>
              <a:gd name="connsiteX149" fmla="*/ 1061383 w 6173731"/>
              <a:gd name="connsiteY149" fmla="*/ 4760012 h 7423807"/>
              <a:gd name="connsiteX150" fmla="*/ 1053356 w 6173731"/>
              <a:gd name="connsiteY150" fmla="*/ 4902488 h 7423807"/>
              <a:gd name="connsiteX151" fmla="*/ 1045205 w 6173731"/>
              <a:gd name="connsiteY151" fmla="*/ 5030503 h 7423807"/>
              <a:gd name="connsiteX152" fmla="*/ 998312 w 6173731"/>
              <a:gd name="connsiteY152" fmla="*/ 5393918 h 7423807"/>
              <a:gd name="connsiteX153" fmla="*/ 1056928 w 6173731"/>
              <a:gd name="connsiteY153" fmla="*/ 5851118 h 7423807"/>
              <a:gd name="connsiteX154" fmla="*/ 1115543 w 6173731"/>
              <a:gd name="connsiteY154" fmla="*/ 6132472 h 7423807"/>
              <a:gd name="connsiteX155" fmla="*/ 1408620 w 6173731"/>
              <a:gd name="connsiteY155" fmla="*/ 6859302 h 7423807"/>
              <a:gd name="connsiteX156" fmla="*/ 1596189 w 6173731"/>
              <a:gd name="connsiteY156" fmla="*/ 7234441 h 7423807"/>
              <a:gd name="connsiteX157" fmla="*/ 1267944 w 6173731"/>
              <a:gd name="connsiteY157" fmla="*/ 7257887 h 7423807"/>
              <a:gd name="connsiteX158" fmla="*/ 1244497 w 6173731"/>
              <a:gd name="connsiteY158" fmla="*/ 7023426 h 7423807"/>
              <a:gd name="connsiteX159" fmla="*/ 1115543 w 6173731"/>
              <a:gd name="connsiteY159" fmla="*/ 6695179 h 7423807"/>
              <a:gd name="connsiteX160" fmla="*/ 763851 w 6173731"/>
              <a:gd name="connsiteY160" fmla="*/ 5780779 h 7423807"/>
              <a:gd name="connsiteX161" fmla="*/ 646620 w 6173731"/>
              <a:gd name="connsiteY161" fmla="*/ 5581487 h 7423807"/>
              <a:gd name="connsiteX162" fmla="*/ 763851 w 6173731"/>
              <a:gd name="connsiteY162" fmla="*/ 5218072 h 7423807"/>
              <a:gd name="connsiteX163" fmla="*/ 764824 w 6173731"/>
              <a:gd name="connsiteY163" fmla="*/ 5141149 h 7423807"/>
              <a:gd name="connsiteX164" fmla="*/ 733811 w 6173731"/>
              <a:gd name="connsiteY164" fmla="*/ 5181438 h 7423807"/>
              <a:gd name="connsiteX165" fmla="*/ 588005 w 6173731"/>
              <a:gd name="connsiteY165" fmla="*/ 5382195 h 7423807"/>
              <a:gd name="connsiteX166" fmla="*/ 400435 w 6173731"/>
              <a:gd name="connsiteY166" fmla="*/ 5733887 h 7423807"/>
              <a:gd name="connsiteX167" fmla="*/ 330097 w 6173731"/>
              <a:gd name="connsiteY167" fmla="*/ 6038687 h 7423807"/>
              <a:gd name="connsiteX168" fmla="*/ 259759 w 6173731"/>
              <a:gd name="connsiteY168" fmla="*/ 7105487 h 7423807"/>
              <a:gd name="connsiteX169" fmla="*/ 412159 w 6173731"/>
              <a:gd name="connsiteY169" fmla="*/ 7375118 h 7423807"/>
              <a:gd name="connsiteX170" fmla="*/ 130805 w 6173731"/>
              <a:gd name="connsiteY170" fmla="*/ 7398564 h 7423807"/>
              <a:gd name="connsiteX171" fmla="*/ 1851 w 6173731"/>
              <a:gd name="connsiteY171" fmla="*/ 7105487 h 7423807"/>
              <a:gd name="connsiteX172" fmla="*/ 60466 w 6173731"/>
              <a:gd name="connsiteY172" fmla="*/ 6953087 h 7423807"/>
              <a:gd name="connsiteX173" fmla="*/ 142528 w 6173731"/>
              <a:gd name="connsiteY173" fmla="*/ 6378656 h 7423807"/>
              <a:gd name="connsiteX174" fmla="*/ 130805 w 6173731"/>
              <a:gd name="connsiteY174" fmla="*/ 5780780 h 7423807"/>
              <a:gd name="connsiteX175" fmla="*/ 119081 w 6173731"/>
              <a:gd name="connsiteY175" fmla="*/ 5429087 h 7423807"/>
              <a:gd name="connsiteX176" fmla="*/ 177697 w 6173731"/>
              <a:gd name="connsiteY176" fmla="*/ 5264964 h 7423807"/>
              <a:gd name="connsiteX177" fmla="*/ 670066 w 6173731"/>
              <a:gd name="connsiteY177" fmla="*/ 4620195 h 7423807"/>
              <a:gd name="connsiteX178" fmla="*/ 617587 w 6173731"/>
              <a:gd name="connsiteY178" fmla="*/ 4369889 h 7423807"/>
              <a:gd name="connsiteX179" fmla="*/ 608890 w 6173731"/>
              <a:gd name="connsiteY179" fmla="*/ 4336619 h 7423807"/>
              <a:gd name="connsiteX180" fmla="*/ 583608 w 6173731"/>
              <a:gd name="connsiteY180" fmla="*/ 4322722 h 7423807"/>
              <a:gd name="connsiteX181" fmla="*/ 507957 w 6173731"/>
              <a:gd name="connsiteY181" fmla="*/ 4256779 h 7423807"/>
              <a:gd name="connsiteX182" fmla="*/ 478607 w 6173731"/>
              <a:gd name="connsiteY182" fmla="*/ 4223491 h 7423807"/>
              <a:gd name="connsiteX183" fmla="*/ 440001 w 6173731"/>
              <a:gd name="connsiteY183" fmla="*/ 4164369 h 7423807"/>
              <a:gd name="connsiteX184" fmla="*/ 402593 w 6173731"/>
              <a:gd name="connsiteY184" fmla="*/ 4111147 h 7423807"/>
              <a:gd name="connsiteX185" fmla="*/ 95635 w 6173731"/>
              <a:gd name="connsiteY185" fmla="*/ 3307209 h 7423807"/>
              <a:gd name="connsiteX186" fmla="*/ 87867 w 6173731"/>
              <a:gd name="connsiteY186" fmla="*/ 3281882 h 7423807"/>
              <a:gd name="connsiteX187" fmla="*/ 87759 w 6173731"/>
              <a:gd name="connsiteY187" fmla="*/ 3274422 h 7423807"/>
              <a:gd name="connsiteX188" fmla="*/ 107358 w 6173731"/>
              <a:gd name="connsiteY188" fmla="*/ 3154810 h 7423807"/>
              <a:gd name="connsiteX189" fmla="*/ 118414 w 6173731"/>
              <a:gd name="connsiteY189" fmla="*/ 3128937 h 7423807"/>
              <a:gd name="connsiteX190" fmla="*/ 149982 w 6173731"/>
              <a:gd name="connsiteY190" fmla="*/ 3076666 h 7423807"/>
              <a:gd name="connsiteX191" fmla="*/ 158097 w 6173731"/>
              <a:gd name="connsiteY191" fmla="*/ 3065697 h 7423807"/>
              <a:gd name="connsiteX192" fmla="*/ 364282 w 6173731"/>
              <a:gd name="connsiteY192" fmla="*/ 2895403 h 7423807"/>
              <a:gd name="connsiteX193" fmla="*/ 369380 w 6173731"/>
              <a:gd name="connsiteY193" fmla="*/ 2889002 h 7423807"/>
              <a:gd name="connsiteX194" fmla="*/ 529389 w 6173731"/>
              <a:gd name="connsiteY194" fmla="*/ 2779673 h 7423807"/>
              <a:gd name="connsiteX195" fmla="*/ 679041 w 6173731"/>
              <a:gd name="connsiteY195" fmla="*/ 2618663 h 7423807"/>
              <a:gd name="connsiteX196" fmla="*/ 775573 w 6173731"/>
              <a:gd name="connsiteY196" fmla="*/ 2568657 h 7423807"/>
              <a:gd name="connsiteX197" fmla="*/ 1115542 w 6173731"/>
              <a:gd name="connsiteY197" fmla="*/ 2498319 h 7423807"/>
              <a:gd name="connsiteX198" fmla="*/ 1596189 w 6173731"/>
              <a:gd name="connsiteY198" fmla="*/ 2451427 h 7423807"/>
              <a:gd name="connsiteX199" fmla="*/ 2276127 w 6173731"/>
              <a:gd name="connsiteY199" fmla="*/ 2498319 h 7423807"/>
              <a:gd name="connsiteX200" fmla="*/ 2440250 w 6173731"/>
              <a:gd name="connsiteY200" fmla="*/ 2498319 h 7423807"/>
              <a:gd name="connsiteX201" fmla="*/ 2815389 w 6173731"/>
              <a:gd name="connsiteY201" fmla="*/ 2463150 h 7423807"/>
              <a:gd name="connsiteX202" fmla="*/ 3272589 w 6173731"/>
              <a:gd name="connsiteY202" fmla="*/ 2568657 h 7423807"/>
              <a:gd name="connsiteX203" fmla="*/ 3553942 w 6173731"/>
              <a:gd name="connsiteY203" fmla="*/ 2697611 h 7423807"/>
              <a:gd name="connsiteX204" fmla="*/ 3952527 w 6173731"/>
              <a:gd name="connsiteY204" fmla="*/ 2791395 h 7423807"/>
              <a:gd name="connsiteX205" fmla="*/ 4515235 w 6173731"/>
              <a:gd name="connsiteY205" fmla="*/ 2709334 h 7423807"/>
              <a:gd name="connsiteX206" fmla="*/ 5017060 w 6173731"/>
              <a:gd name="connsiteY206" fmla="*/ 2405209 h 7423807"/>
              <a:gd name="connsiteX207" fmla="*/ 5028466 w 6173731"/>
              <a:gd name="connsiteY207" fmla="*/ 2396893 h 7423807"/>
              <a:gd name="connsiteX208" fmla="*/ 4985955 w 6173731"/>
              <a:gd name="connsiteY208" fmla="*/ 2381087 h 7423807"/>
              <a:gd name="connsiteX209" fmla="*/ 4948988 w 6173731"/>
              <a:gd name="connsiteY209" fmla="*/ 2369364 h 7423807"/>
              <a:gd name="connsiteX210" fmla="*/ 4761419 w 6173731"/>
              <a:gd name="connsiteY210" fmla="*/ 2322472 h 7423807"/>
              <a:gd name="connsiteX211" fmla="*/ 4737972 w 6173731"/>
              <a:gd name="connsiteY211" fmla="*/ 2158349 h 7423807"/>
              <a:gd name="connsiteX212" fmla="*/ 4679357 w 6173731"/>
              <a:gd name="connsiteY212" fmla="*/ 1900441 h 7423807"/>
              <a:gd name="connsiteX213" fmla="*/ 4674961 w 6173731"/>
              <a:gd name="connsiteY213" fmla="*/ 1811420 h 7423807"/>
              <a:gd name="connsiteX214" fmla="*/ 4714526 w 6173731"/>
              <a:gd name="connsiteY214" fmla="*/ 1830103 h 7423807"/>
              <a:gd name="connsiteX215" fmla="*/ 5160003 w 6173731"/>
              <a:gd name="connsiteY215" fmla="*/ 2205241 h 7423807"/>
              <a:gd name="connsiteX216" fmla="*/ 5183595 w 6173731"/>
              <a:gd name="connsiteY216" fmla="*/ 2216154 h 7423807"/>
              <a:gd name="connsiteX217" fmla="*/ 5184824 w 6173731"/>
              <a:gd name="connsiteY217" fmla="*/ 2215018 h 7423807"/>
              <a:gd name="connsiteX218" fmla="*/ 5206896 w 6173731"/>
              <a:gd name="connsiteY218" fmla="*/ 2205241 h 7423807"/>
              <a:gd name="connsiteX219" fmla="*/ 5270824 w 6173731"/>
              <a:gd name="connsiteY219" fmla="*/ 2195076 h 7423807"/>
              <a:gd name="connsiteX220" fmla="*/ 5347004 w 6173731"/>
              <a:gd name="connsiteY220" fmla="*/ 2200248 h 7423807"/>
              <a:gd name="connsiteX221" fmla="*/ 5347573 w 6173731"/>
              <a:gd name="connsiteY221" fmla="*/ 2177399 h 7423807"/>
              <a:gd name="connsiteX222" fmla="*/ 5335850 w 6173731"/>
              <a:gd name="connsiteY222" fmla="*/ 2064564 h 7423807"/>
              <a:gd name="connsiteX223" fmla="*/ 5218619 w 6173731"/>
              <a:gd name="connsiteY223" fmla="*/ 1806656 h 7423807"/>
              <a:gd name="connsiteX224" fmla="*/ 5042773 w 6173731"/>
              <a:gd name="connsiteY224" fmla="*/ 1619087 h 7423807"/>
              <a:gd name="connsiteX225" fmla="*/ 4691081 w 6173731"/>
              <a:gd name="connsiteY225" fmla="*/ 1384626 h 7423807"/>
              <a:gd name="connsiteX226" fmla="*/ 4515235 w 6173731"/>
              <a:gd name="connsiteY226" fmla="*/ 1091549 h 7423807"/>
              <a:gd name="connsiteX227" fmla="*/ 4456619 w 6173731"/>
              <a:gd name="connsiteY227" fmla="*/ 775026 h 7423807"/>
              <a:gd name="connsiteX228" fmla="*/ 4526958 w 6173731"/>
              <a:gd name="connsiteY228" fmla="*/ 399887 h 7423807"/>
              <a:gd name="connsiteX229" fmla="*/ 4655911 w 6173731"/>
              <a:gd name="connsiteY229" fmla="*/ 13026 h 7423807"/>
              <a:gd name="connsiteX230" fmla="*/ 4550404 w 6173731"/>
              <a:gd name="connsiteY230" fmla="*/ 587456 h 7423807"/>
              <a:gd name="connsiteX231" fmla="*/ 4632465 w 6173731"/>
              <a:gd name="connsiteY231" fmla="*/ 1079826 h 7423807"/>
              <a:gd name="connsiteX232" fmla="*/ 4855204 w 6173731"/>
              <a:gd name="connsiteY232" fmla="*/ 1372903 h 7423807"/>
              <a:gd name="connsiteX233" fmla="*/ 5206896 w 6173731"/>
              <a:gd name="connsiteY233" fmla="*/ 1607364 h 7423807"/>
              <a:gd name="connsiteX234" fmla="*/ 5441358 w 6173731"/>
              <a:gd name="connsiteY234" fmla="*/ 1865272 h 7423807"/>
              <a:gd name="connsiteX235" fmla="*/ 5552727 w 6173731"/>
              <a:gd name="connsiteY235" fmla="*/ 2044782 h 7423807"/>
              <a:gd name="connsiteX236" fmla="*/ 5563954 w 6173731"/>
              <a:gd name="connsiteY236" fmla="*/ 2067405 h 7423807"/>
              <a:gd name="connsiteX237" fmla="*/ 5575623 w 6173731"/>
              <a:gd name="connsiteY237" fmla="*/ 2045331 h 7423807"/>
              <a:gd name="connsiteX238" fmla="*/ 5664096 w 6173731"/>
              <a:gd name="connsiteY238" fmla="*/ 1853549 h 7423807"/>
              <a:gd name="connsiteX239" fmla="*/ 5593758 w 6173731"/>
              <a:gd name="connsiteY239" fmla="*/ 1654256 h 7423807"/>
              <a:gd name="connsiteX240" fmla="*/ 5429635 w 6173731"/>
              <a:gd name="connsiteY240" fmla="*/ 1384626 h 7423807"/>
              <a:gd name="connsiteX241" fmla="*/ 5218619 w 6173731"/>
              <a:gd name="connsiteY241" fmla="*/ 1103272 h 7423807"/>
              <a:gd name="connsiteX242" fmla="*/ 5148281 w 6173731"/>
              <a:gd name="connsiteY242" fmla="*/ 810195 h 7423807"/>
              <a:gd name="connsiteX243" fmla="*/ 5195173 w 6173731"/>
              <a:gd name="connsiteY243" fmla="*/ 411610 h 7423807"/>
              <a:gd name="connsiteX244" fmla="*/ 5277235 w 6173731"/>
              <a:gd name="connsiteY244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369380 w 6173731"/>
              <a:gd name="connsiteY52" fmla="*/ 2889002 h 7423807"/>
              <a:gd name="connsiteX53" fmla="*/ 345483 w 6173731"/>
              <a:gd name="connsiteY53" fmla="*/ 2904230 h 7423807"/>
              <a:gd name="connsiteX54" fmla="*/ 242814 w 6173731"/>
              <a:gd name="connsiteY54" fmla="*/ 2972553 h 7423807"/>
              <a:gd name="connsiteX55" fmla="*/ 215754 w 6173731"/>
              <a:gd name="connsiteY55" fmla="*/ 2993395 h 7423807"/>
              <a:gd name="connsiteX56" fmla="*/ 237044 w 6173731"/>
              <a:gd name="connsiteY56" fmla="*/ 2967974 h 7423807"/>
              <a:gd name="connsiteX57" fmla="*/ 541924 w 6173731"/>
              <a:gd name="connsiteY57" fmla="*/ 2696958 h 7423807"/>
              <a:gd name="connsiteX58" fmla="*/ 596188 w 6173731"/>
              <a:gd name="connsiteY58" fmla="*/ 2654764 h 7423807"/>
              <a:gd name="connsiteX59" fmla="*/ 628039 w 6173731"/>
              <a:gd name="connsiteY59" fmla="*/ 2607376 h 7423807"/>
              <a:gd name="connsiteX60" fmla="*/ 646619 w 6173731"/>
              <a:gd name="connsiteY60" fmla="*/ 2615550 h 7423807"/>
              <a:gd name="connsiteX61" fmla="*/ 596188 w 6173731"/>
              <a:gd name="connsiteY61" fmla="*/ 2654764 h 7423807"/>
              <a:gd name="connsiteX62" fmla="*/ 604891 w 6173731"/>
              <a:gd name="connsiteY62" fmla="*/ 2630043 h 7423807"/>
              <a:gd name="connsiteX63" fmla="*/ 628039 w 6173731"/>
              <a:gd name="connsiteY63" fmla="*/ 2607376 h 7423807"/>
              <a:gd name="connsiteX64" fmla="*/ 5277235 w 6173731"/>
              <a:gd name="connsiteY64" fmla="*/ 1303 h 7423807"/>
              <a:gd name="connsiteX65" fmla="*/ 5253788 w 6173731"/>
              <a:gd name="connsiteY65" fmla="*/ 552287 h 7423807"/>
              <a:gd name="connsiteX66" fmla="*/ 5253788 w 6173731"/>
              <a:gd name="connsiteY66" fmla="*/ 880533 h 7423807"/>
              <a:gd name="connsiteX67" fmla="*/ 5394465 w 6173731"/>
              <a:gd name="connsiteY67" fmla="*/ 1161887 h 7423807"/>
              <a:gd name="connsiteX68" fmla="*/ 5570311 w 6173731"/>
              <a:gd name="connsiteY68" fmla="*/ 1314287 h 7423807"/>
              <a:gd name="connsiteX69" fmla="*/ 5769604 w 6173731"/>
              <a:gd name="connsiteY69" fmla="*/ 1525303 h 7423807"/>
              <a:gd name="connsiteX70" fmla="*/ 5851665 w 6173731"/>
              <a:gd name="connsiteY70" fmla="*/ 1748041 h 7423807"/>
              <a:gd name="connsiteX71" fmla="*/ 5816496 w 6173731"/>
              <a:gd name="connsiteY71" fmla="*/ 2064564 h 7423807"/>
              <a:gd name="connsiteX72" fmla="*/ 5705768 w 6173731"/>
              <a:gd name="connsiteY72" fmla="*/ 2406091 h 7423807"/>
              <a:gd name="connsiteX73" fmla="*/ 5693727 w 6173731"/>
              <a:gd name="connsiteY73" fmla="*/ 2427028 h 7423807"/>
              <a:gd name="connsiteX74" fmla="*/ 5734435 w 6173731"/>
              <a:gd name="connsiteY74" fmla="*/ 2486596 h 7423807"/>
              <a:gd name="connsiteX75" fmla="*/ 5793050 w 6173731"/>
              <a:gd name="connsiteY75" fmla="*/ 2721057 h 7423807"/>
              <a:gd name="connsiteX76" fmla="*/ 5851666 w 6173731"/>
              <a:gd name="connsiteY76" fmla="*/ 2885180 h 7423807"/>
              <a:gd name="connsiteX77" fmla="*/ 5957173 w 6173731"/>
              <a:gd name="connsiteY77" fmla="*/ 3119641 h 7423807"/>
              <a:gd name="connsiteX78" fmla="*/ 6156466 w 6173731"/>
              <a:gd name="connsiteY78" fmla="*/ 3342379 h 7423807"/>
              <a:gd name="connsiteX79" fmla="*/ 6144742 w 6173731"/>
              <a:gd name="connsiteY79" fmla="*/ 3565118 h 7423807"/>
              <a:gd name="connsiteX80" fmla="*/ 5992342 w 6173731"/>
              <a:gd name="connsiteY80" fmla="*/ 3635456 h 7423807"/>
              <a:gd name="connsiteX81" fmla="*/ 5793050 w 6173731"/>
              <a:gd name="connsiteY81" fmla="*/ 3612010 h 7423807"/>
              <a:gd name="connsiteX82" fmla="*/ 5511696 w 6173731"/>
              <a:gd name="connsiteY82" fmla="*/ 3471333 h 7423807"/>
              <a:gd name="connsiteX83" fmla="*/ 5288958 w 6173731"/>
              <a:gd name="connsiteY83" fmla="*/ 3342379 h 7423807"/>
              <a:gd name="connsiteX84" fmla="*/ 5235472 w 6173731"/>
              <a:gd name="connsiteY84" fmla="*/ 3261783 h 7423807"/>
              <a:gd name="connsiteX85" fmla="*/ 5230577 w 6173731"/>
              <a:gd name="connsiteY85" fmla="*/ 3248613 h 7423807"/>
              <a:gd name="connsiteX86" fmla="*/ 5233285 w 6173731"/>
              <a:gd name="connsiteY86" fmla="*/ 3245962 h 7423807"/>
              <a:gd name="connsiteX87" fmla="*/ 5218619 w 6173731"/>
              <a:gd name="connsiteY87" fmla="*/ 3213426 h 7423807"/>
              <a:gd name="connsiteX88" fmla="*/ 5222741 w 6173731"/>
              <a:gd name="connsiteY88" fmla="*/ 3227531 h 7423807"/>
              <a:gd name="connsiteX89" fmla="*/ 5230577 w 6173731"/>
              <a:gd name="connsiteY89" fmla="*/ 3248613 h 7423807"/>
              <a:gd name="connsiteX90" fmla="*/ 5218619 w 6173731"/>
              <a:gd name="connsiteY90" fmla="*/ 3260318 h 7423807"/>
              <a:gd name="connsiteX91" fmla="*/ 4902096 w 6173731"/>
              <a:gd name="connsiteY91" fmla="*/ 3459610 h 7423807"/>
              <a:gd name="connsiteX92" fmla="*/ 4386281 w 6173731"/>
              <a:gd name="connsiteY92" fmla="*/ 3787856 h 7423807"/>
              <a:gd name="connsiteX93" fmla="*/ 3882189 w 6173731"/>
              <a:gd name="connsiteY93" fmla="*/ 3998872 h 7423807"/>
              <a:gd name="connsiteX94" fmla="*/ 3706342 w 6173731"/>
              <a:gd name="connsiteY94" fmla="*/ 4116102 h 7423807"/>
              <a:gd name="connsiteX95" fmla="*/ 3636004 w 6173731"/>
              <a:gd name="connsiteY95" fmla="*/ 4256779 h 7423807"/>
              <a:gd name="connsiteX96" fmla="*/ 3507050 w 6173731"/>
              <a:gd name="connsiteY96" fmla="*/ 4338841 h 7423807"/>
              <a:gd name="connsiteX97" fmla="*/ 3475013 w 6173731"/>
              <a:gd name="connsiteY97" fmla="*/ 4351189 h 7423807"/>
              <a:gd name="connsiteX98" fmla="*/ 3482597 w 6173731"/>
              <a:gd name="connsiteY98" fmla="*/ 4369431 h 7423807"/>
              <a:gd name="connsiteX99" fmla="*/ 3518773 w 6173731"/>
              <a:gd name="connsiteY99" fmla="*/ 4444349 h 7423807"/>
              <a:gd name="connsiteX100" fmla="*/ 3671173 w 6173731"/>
              <a:gd name="connsiteY100" fmla="*/ 4702256 h 7423807"/>
              <a:gd name="connsiteX101" fmla="*/ 3882188 w 6173731"/>
              <a:gd name="connsiteY101" fmla="*/ 4924995 h 7423807"/>
              <a:gd name="connsiteX102" fmla="*/ 4011142 w 6173731"/>
              <a:gd name="connsiteY102" fmla="*/ 5124287 h 7423807"/>
              <a:gd name="connsiteX103" fmla="*/ 4386281 w 6173731"/>
              <a:gd name="connsiteY103" fmla="*/ 6038687 h 7423807"/>
              <a:gd name="connsiteX104" fmla="*/ 4456619 w 6173731"/>
              <a:gd name="connsiteY104" fmla="*/ 6261426 h 7423807"/>
              <a:gd name="connsiteX105" fmla="*/ 4499848 w 6173731"/>
              <a:gd name="connsiteY105" fmla="*/ 6419688 h 7423807"/>
              <a:gd name="connsiteX106" fmla="*/ 4499230 w 6173731"/>
              <a:gd name="connsiteY106" fmla="*/ 6420039 h 7423807"/>
              <a:gd name="connsiteX107" fmla="*/ 4497409 w 6173731"/>
              <a:gd name="connsiteY107" fmla="*/ 6417696 h 7423807"/>
              <a:gd name="connsiteX108" fmla="*/ 4498119 w 6173731"/>
              <a:gd name="connsiteY108" fmla="*/ 6420672 h 7423807"/>
              <a:gd name="connsiteX109" fmla="*/ 4499230 w 6173731"/>
              <a:gd name="connsiteY109" fmla="*/ 6420039 h 7423807"/>
              <a:gd name="connsiteX110" fmla="*/ 4503511 w 6173731"/>
              <a:gd name="connsiteY110" fmla="*/ 6425549 h 7423807"/>
              <a:gd name="connsiteX111" fmla="*/ 4609019 w 6173731"/>
              <a:gd name="connsiteY111" fmla="*/ 6484164 h 7423807"/>
              <a:gd name="connsiteX112" fmla="*/ 4632465 w 6173731"/>
              <a:gd name="connsiteY112" fmla="*/ 6589672 h 7423807"/>
              <a:gd name="connsiteX113" fmla="*/ 4667635 w 6173731"/>
              <a:gd name="connsiteY113" fmla="*/ 6824133 h 7423807"/>
              <a:gd name="connsiteX114" fmla="*/ 4398004 w 6173731"/>
              <a:gd name="connsiteY114" fmla="*/ 6730349 h 7423807"/>
              <a:gd name="connsiteX115" fmla="*/ 4409727 w 6173731"/>
              <a:gd name="connsiteY115" fmla="*/ 6660010 h 7423807"/>
              <a:gd name="connsiteX116" fmla="*/ 4433173 w 6173731"/>
              <a:gd name="connsiteY116" fmla="*/ 6460718 h 7423807"/>
              <a:gd name="connsiteX117" fmla="*/ 4327665 w 6173731"/>
              <a:gd name="connsiteY117" fmla="*/ 6308318 h 7423807"/>
              <a:gd name="connsiteX118" fmla="*/ 4245604 w 6173731"/>
              <a:gd name="connsiteY118" fmla="*/ 6050410 h 7423807"/>
              <a:gd name="connsiteX119" fmla="*/ 3847019 w 6173731"/>
              <a:gd name="connsiteY119" fmla="*/ 5311856 h 7423807"/>
              <a:gd name="connsiteX120" fmla="*/ 3624281 w 6173731"/>
              <a:gd name="connsiteY120" fmla="*/ 5007056 h 7423807"/>
              <a:gd name="connsiteX121" fmla="*/ 3216904 w 6173731"/>
              <a:gd name="connsiteY121" fmla="*/ 4741089 h 7423807"/>
              <a:gd name="connsiteX122" fmla="*/ 3206732 w 6173731"/>
              <a:gd name="connsiteY122" fmla="*/ 4734851 h 7423807"/>
              <a:gd name="connsiteX123" fmla="*/ 3202525 w 6173731"/>
              <a:gd name="connsiteY123" fmla="*/ 4752419 h 7423807"/>
              <a:gd name="connsiteX124" fmla="*/ 3049850 w 6173731"/>
              <a:gd name="connsiteY124" fmla="*/ 5546317 h 7423807"/>
              <a:gd name="connsiteX125" fmla="*/ 2920896 w 6173731"/>
              <a:gd name="connsiteY125" fmla="*/ 6718625 h 7423807"/>
              <a:gd name="connsiteX126" fmla="*/ 3026404 w 6173731"/>
              <a:gd name="connsiteY126" fmla="*/ 6929640 h 7423807"/>
              <a:gd name="connsiteX127" fmla="*/ 3143635 w 6173731"/>
              <a:gd name="connsiteY127" fmla="*/ 7058594 h 7423807"/>
              <a:gd name="connsiteX128" fmla="*/ 3225696 w 6173731"/>
              <a:gd name="connsiteY128" fmla="*/ 7234440 h 7423807"/>
              <a:gd name="connsiteX129" fmla="*/ 2956065 w 6173731"/>
              <a:gd name="connsiteY129" fmla="*/ 7246163 h 7423807"/>
              <a:gd name="connsiteX130" fmla="*/ 2803665 w 6173731"/>
              <a:gd name="connsiteY130" fmla="*/ 6953086 h 7423807"/>
              <a:gd name="connsiteX131" fmla="*/ 2795068 w 6173731"/>
              <a:gd name="connsiteY131" fmla="*/ 6939852 h 7423807"/>
              <a:gd name="connsiteX132" fmla="*/ 2789774 w 6173731"/>
              <a:gd name="connsiteY132" fmla="*/ 6939203 h 7423807"/>
              <a:gd name="connsiteX133" fmla="*/ 2791942 w 6173731"/>
              <a:gd name="connsiteY133" fmla="*/ 6906194 h 7423807"/>
              <a:gd name="connsiteX134" fmla="*/ 2838835 w 6173731"/>
              <a:gd name="connsiteY134" fmla="*/ 6214532 h 7423807"/>
              <a:gd name="connsiteX135" fmla="*/ 2850558 w 6173731"/>
              <a:gd name="connsiteY135" fmla="*/ 5581486 h 7423807"/>
              <a:gd name="connsiteX136" fmla="*/ 2815388 w 6173731"/>
              <a:gd name="connsiteY136" fmla="*/ 4960163 h 7423807"/>
              <a:gd name="connsiteX137" fmla="*/ 2851402 w 6173731"/>
              <a:gd name="connsiteY137" fmla="*/ 4568803 h 7423807"/>
              <a:gd name="connsiteX138" fmla="*/ 2857799 w 6173731"/>
              <a:gd name="connsiteY138" fmla="*/ 4510762 h 7423807"/>
              <a:gd name="connsiteX139" fmla="*/ 2815388 w 6173731"/>
              <a:gd name="connsiteY139" fmla="*/ 4479518 h 7423807"/>
              <a:gd name="connsiteX140" fmla="*/ 2719223 w 6173731"/>
              <a:gd name="connsiteY140" fmla="*/ 4391779 h 7423807"/>
              <a:gd name="connsiteX141" fmla="*/ 2707993 w 6173731"/>
              <a:gd name="connsiteY141" fmla="*/ 4378413 h 7423807"/>
              <a:gd name="connsiteX142" fmla="*/ 2651266 w 6173731"/>
              <a:gd name="connsiteY142" fmla="*/ 4374010 h 7423807"/>
              <a:gd name="connsiteX143" fmla="*/ 2369912 w 6173731"/>
              <a:gd name="connsiteY143" fmla="*/ 4338841 h 7423807"/>
              <a:gd name="connsiteX144" fmla="*/ 1877542 w 6173731"/>
              <a:gd name="connsiteY144" fmla="*/ 4409179 h 7423807"/>
              <a:gd name="connsiteX145" fmla="*/ 1437183 w 6173731"/>
              <a:gd name="connsiteY145" fmla="*/ 4308045 h 7423807"/>
              <a:gd name="connsiteX146" fmla="*/ 1421181 w 6173731"/>
              <a:gd name="connsiteY146" fmla="*/ 4306947 h 7423807"/>
              <a:gd name="connsiteX147" fmla="*/ 1405720 w 6173731"/>
              <a:gd name="connsiteY147" fmla="*/ 4331887 h 7423807"/>
              <a:gd name="connsiteX148" fmla="*/ 1078176 w 6173731"/>
              <a:gd name="connsiteY148" fmla="*/ 4739991 h 7423807"/>
              <a:gd name="connsiteX149" fmla="*/ 1061383 w 6173731"/>
              <a:gd name="connsiteY149" fmla="*/ 4760012 h 7423807"/>
              <a:gd name="connsiteX150" fmla="*/ 1053356 w 6173731"/>
              <a:gd name="connsiteY150" fmla="*/ 4902488 h 7423807"/>
              <a:gd name="connsiteX151" fmla="*/ 1045205 w 6173731"/>
              <a:gd name="connsiteY151" fmla="*/ 5030503 h 7423807"/>
              <a:gd name="connsiteX152" fmla="*/ 998312 w 6173731"/>
              <a:gd name="connsiteY152" fmla="*/ 5393918 h 7423807"/>
              <a:gd name="connsiteX153" fmla="*/ 1056928 w 6173731"/>
              <a:gd name="connsiteY153" fmla="*/ 5851118 h 7423807"/>
              <a:gd name="connsiteX154" fmla="*/ 1115543 w 6173731"/>
              <a:gd name="connsiteY154" fmla="*/ 6132472 h 7423807"/>
              <a:gd name="connsiteX155" fmla="*/ 1408620 w 6173731"/>
              <a:gd name="connsiteY155" fmla="*/ 6859302 h 7423807"/>
              <a:gd name="connsiteX156" fmla="*/ 1596189 w 6173731"/>
              <a:gd name="connsiteY156" fmla="*/ 7234441 h 7423807"/>
              <a:gd name="connsiteX157" fmla="*/ 1267944 w 6173731"/>
              <a:gd name="connsiteY157" fmla="*/ 7257887 h 7423807"/>
              <a:gd name="connsiteX158" fmla="*/ 1244497 w 6173731"/>
              <a:gd name="connsiteY158" fmla="*/ 7023426 h 7423807"/>
              <a:gd name="connsiteX159" fmla="*/ 1115543 w 6173731"/>
              <a:gd name="connsiteY159" fmla="*/ 6695179 h 7423807"/>
              <a:gd name="connsiteX160" fmla="*/ 763851 w 6173731"/>
              <a:gd name="connsiteY160" fmla="*/ 5780779 h 7423807"/>
              <a:gd name="connsiteX161" fmla="*/ 646620 w 6173731"/>
              <a:gd name="connsiteY161" fmla="*/ 5581487 h 7423807"/>
              <a:gd name="connsiteX162" fmla="*/ 763851 w 6173731"/>
              <a:gd name="connsiteY162" fmla="*/ 5218072 h 7423807"/>
              <a:gd name="connsiteX163" fmla="*/ 764824 w 6173731"/>
              <a:gd name="connsiteY163" fmla="*/ 5141149 h 7423807"/>
              <a:gd name="connsiteX164" fmla="*/ 733811 w 6173731"/>
              <a:gd name="connsiteY164" fmla="*/ 5181438 h 7423807"/>
              <a:gd name="connsiteX165" fmla="*/ 588005 w 6173731"/>
              <a:gd name="connsiteY165" fmla="*/ 5382195 h 7423807"/>
              <a:gd name="connsiteX166" fmla="*/ 400435 w 6173731"/>
              <a:gd name="connsiteY166" fmla="*/ 5733887 h 7423807"/>
              <a:gd name="connsiteX167" fmla="*/ 330097 w 6173731"/>
              <a:gd name="connsiteY167" fmla="*/ 6038687 h 7423807"/>
              <a:gd name="connsiteX168" fmla="*/ 259759 w 6173731"/>
              <a:gd name="connsiteY168" fmla="*/ 7105487 h 7423807"/>
              <a:gd name="connsiteX169" fmla="*/ 412159 w 6173731"/>
              <a:gd name="connsiteY169" fmla="*/ 7375118 h 7423807"/>
              <a:gd name="connsiteX170" fmla="*/ 130805 w 6173731"/>
              <a:gd name="connsiteY170" fmla="*/ 7398564 h 7423807"/>
              <a:gd name="connsiteX171" fmla="*/ 1851 w 6173731"/>
              <a:gd name="connsiteY171" fmla="*/ 7105487 h 7423807"/>
              <a:gd name="connsiteX172" fmla="*/ 60466 w 6173731"/>
              <a:gd name="connsiteY172" fmla="*/ 6953087 h 7423807"/>
              <a:gd name="connsiteX173" fmla="*/ 142528 w 6173731"/>
              <a:gd name="connsiteY173" fmla="*/ 6378656 h 7423807"/>
              <a:gd name="connsiteX174" fmla="*/ 130805 w 6173731"/>
              <a:gd name="connsiteY174" fmla="*/ 5780780 h 7423807"/>
              <a:gd name="connsiteX175" fmla="*/ 119081 w 6173731"/>
              <a:gd name="connsiteY175" fmla="*/ 5429087 h 7423807"/>
              <a:gd name="connsiteX176" fmla="*/ 177697 w 6173731"/>
              <a:gd name="connsiteY176" fmla="*/ 5264964 h 7423807"/>
              <a:gd name="connsiteX177" fmla="*/ 670066 w 6173731"/>
              <a:gd name="connsiteY177" fmla="*/ 4620195 h 7423807"/>
              <a:gd name="connsiteX178" fmla="*/ 617587 w 6173731"/>
              <a:gd name="connsiteY178" fmla="*/ 4369889 h 7423807"/>
              <a:gd name="connsiteX179" fmla="*/ 608890 w 6173731"/>
              <a:gd name="connsiteY179" fmla="*/ 4336619 h 7423807"/>
              <a:gd name="connsiteX180" fmla="*/ 583608 w 6173731"/>
              <a:gd name="connsiteY180" fmla="*/ 4322722 h 7423807"/>
              <a:gd name="connsiteX181" fmla="*/ 507957 w 6173731"/>
              <a:gd name="connsiteY181" fmla="*/ 4256779 h 7423807"/>
              <a:gd name="connsiteX182" fmla="*/ 478607 w 6173731"/>
              <a:gd name="connsiteY182" fmla="*/ 4223491 h 7423807"/>
              <a:gd name="connsiteX183" fmla="*/ 440001 w 6173731"/>
              <a:gd name="connsiteY183" fmla="*/ 4164369 h 7423807"/>
              <a:gd name="connsiteX184" fmla="*/ 402593 w 6173731"/>
              <a:gd name="connsiteY184" fmla="*/ 4111147 h 7423807"/>
              <a:gd name="connsiteX185" fmla="*/ 95635 w 6173731"/>
              <a:gd name="connsiteY185" fmla="*/ 3307209 h 7423807"/>
              <a:gd name="connsiteX186" fmla="*/ 87867 w 6173731"/>
              <a:gd name="connsiteY186" fmla="*/ 3281882 h 7423807"/>
              <a:gd name="connsiteX187" fmla="*/ 87759 w 6173731"/>
              <a:gd name="connsiteY187" fmla="*/ 3274422 h 7423807"/>
              <a:gd name="connsiteX188" fmla="*/ 107358 w 6173731"/>
              <a:gd name="connsiteY188" fmla="*/ 3154810 h 7423807"/>
              <a:gd name="connsiteX189" fmla="*/ 118414 w 6173731"/>
              <a:gd name="connsiteY189" fmla="*/ 3128937 h 7423807"/>
              <a:gd name="connsiteX190" fmla="*/ 149982 w 6173731"/>
              <a:gd name="connsiteY190" fmla="*/ 3076666 h 7423807"/>
              <a:gd name="connsiteX191" fmla="*/ 158097 w 6173731"/>
              <a:gd name="connsiteY191" fmla="*/ 3065697 h 7423807"/>
              <a:gd name="connsiteX192" fmla="*/ 364282 w 6173731"/>
              <a:gd name="connsiteY192" fmla="*/ 2895403 h 7423807"/>
              <a:gd name="connsiteX193" fmla="*/ 529389 w 6173731"/>
              <a:gd name="connsiteY193" fmla="*/ 2779673 h 7423807"/>
              <a:gd name="connsiteX194" fmla="*/ 679041 w 6173731"/>
              <a:gd name="connsiteY194" fmla="*/ 2618663 h 7423807"/>
              <a:gd name="connsiteX195" fmla="*/ 775573 w 6173731"/>
              <a:gd name="connsiteY195" fmla="*/ 2568657 h 7423807"/>
              <a:gd name="connsiteX196" fmla="*/ 1115542 w 6173731"/>
              <a:gd name="connsiteY196" fmla="*/ 2498319 h 7423807"/>
              <a:gd name="connsiteX197" fmla="*/ 1596189 w 6173731"/>
              <a:gd name="connsiteY197" fmla="*/ 2451427 h 7423807"/>
              <a:gd name="connsiteX198" fmla="*/ 2276127 w 6173731"/>
              <a:gd name="connsiteY198" fmla="*/ 2498319 h 7423807"/>
              <a:gd name="connsiteX199" fmla="*/ 2440250 w 6173731"/>
              <a:gd name="connsiteY199" fmla="*/ 2498319 h 7423807"/>
              <a:gd name="connsiteX200" fmla="*/ 2815389 w 6173731"/>
              <a:gd name="connsiteY200" fmla="*/ 2463150 h 7423807"/>
              <a:gd name="connsiteX201" fmla="*/ 3272589 w 6173731"/>
              <a:gd name="connsiteY201" fmla="*/ 2568657 h 7423807"/>
              <a:gd name="connsiteX202" fmla="*/ 3553942 w 6173731"/>
              <a:gd name="connsiteY202" fmla="*/ 2697611 h 7423807"/>
              <a:gd name="connsiteX203" fmla="*/ 3952527 w 6173731"/>
              <a:gd name="connsiteY203" fmla="*/ 2791395 h 7423807"/>
              <a:gd name="connsiteX204" fmla="*/ 4515235 w 6173731"/>
              <a:gd name="connsiteY204" fmla="*/ 2709334 h 7423807"/>
              <a:gd name="connsiteX205" fmla="*/ 5017060 w 6173731"/>
              <a:gd name="connsiteY205" fmla="*/ 2405209 h 7423807"/>
              <a:gd name="connsiteX206" fmla="*/ 5028466 w 6173731"/>
              <a:gd name="connsiteY206" fmla="*/ 2396893 h 7423807"/>
              <a:gd name="connsiteX207" fmla="*/ 4985955 w 6173731"/>
              <a:gd name="connsiteY207" fmla="*/ 2381087 h 7423807"/>
              <a:gd name="connsiteX208" fmla="*/ 4948988 w 6173731"/>
              <a:gd name="connsiteY208" fmla="*/ 2369364 h 7423807"/>
              <a:gd name="connsiteX209" fmla="*/ 4761419 w 6173731"/>
              <a:gd name="connsiteY209" fmla="*/ 2322472 h 7423807"/>
              <a:gd name="connsiteX210" fmla="*/ 4737972 w 6173731"/>
              <a:gd name="connsiteY210" fmla="*/ 2158349 h 7423807"/>
              <a:gd name="connsiteX211" fmla="*/ 4679357 w 6173731"/>
              <a:gd name="connsiteY211" fmla="*/ 1900441 h 7423807"/>
              <a:gd name="connsiteX212" fmla="*/ 4674961 w 6173731"/>
              <a:gd name="connsiteY212" fmla="*/ 1811420 h 7423807"/>
              <a:gd name="connsiteX213" fmla="*/ 4714526 w 6173731"/>
              <a:gd name="connsiteY213" fmla="*/ 1830103 h 7423807"/>
              <a:gd name="connsiteX214" fmla="*/ 5160003 w 6173731"/>
              <a:gd name="connsiteY214" fmla="*/ 2205241 h 7423807"/>
              <a:gd name="connsiteX215" fmla="*/ 5183595 w 6173731"/>
              <a:gd name="connsiteY215" fmla="*/ 2216154 h 7423807"/>
              <a:gd name="connsiteX216" fmla="*/ 5184824 w 6173731"/>
              <a:gd name="connsiteY216" fmla="*/ 2215018 h 7423807"/>
              <a:gd name="connsiteX217" fmla="*/ 5206896 w 6173731"/>
              <a:gd name="connsiteY217" fmla="*/ 2205241 h 7423807"/>
              <a:gd name="connsiteX218" fmla="*/ 5270824 w 6173731"/>
              <a:gd name="connsiteY218" fmla="*/ 2195076 h 7423807"/>
              <a:gd name="connsiteX219" fmla="*/ 5347004 w 6173731"/>
              <a:gd name="connsiteY219" fmla="*/ 2200248 h 7423807"/>
              <a:gd name="connsiteX220" fmla="*/ 5347573 w 6173731"/>
              <a:gd name="connsiteY220" fmla="*/ 2177399 h 7423807"/>
              <a:gd name="connsiteX221" fmla="*/ 5335850 w 6173731"/>
              <a:gd name="connsiteY221" fmla="*/ 2064564 h 7423807"/>
              <a:gd name="connsiteX222" fmla="*/ 5218619 w 6173731"/>
              <a:gd name="connsiteY222" fmla="*/ 1806656 h 7423807"/>
              <a:gd name="connsiteX223" fmla="*/ 5042773 w 6173731"/>
              <a:gd name="connsiteY223" fmla="*/ 1619087 h 7423807"/>
              <a:gd name="connsiteX224" fmla="*/ 4691081 w 6173731"/>
              <a:gd name="connsiteY224" fmla="*/ 1384626 h 7423807"/>
              <a:gd name="connsiteX225" fmla="*/ 4515235 w 6173731"/>
              <a:gd name="connsiteY225" fmla="*/ 1091549 h 7423807"/>
              <a:gd name="connsiteX226" fmla="*/ 4456619 w 6173731"/>
              <a:gd name="connsiteY226" fmla="*/ 775026 h 7423807"/>
              <a:gd name="connsiteX227" fmla="*/ 4526958 w 6173731"/>
              <a:gd name="connsiteY227" fmla="*/ 399887 h 7423807"/>
              <a:gd name="connsiteX228" fmla="*/ 4655911 w 6173731"/>
              <a:gd name="connsiteY228" fmla="*/ 13026 h 7423807"/>
              <a:gd name="connsiteX229" fmla="*/ 4550404 w 6173731"/>
              <a:gd name="connsiteY229" fmla="*/ 587456 h 7423807"/>
              <a:gd name="connsiteX230" fmla="*/ 4632465 w 6173731"/>
              <a:gd name="connsiteY230" fmla="*/ 1079826 h 7423807"/>
              <a:gd name="connsiteX231" fmla="*/ 4855204 w 6173731"/>
              <a:gd name="connsiteY231" fmla="*/ 1372903 h 7423807"/>
              <a:gd name="connsiteX232" fmla="*/ 5206896 w 6173731"/>
              <a:gd name="connsiteY232" fmla="*/ 1607364 h 7423807"/>
              <a:gd name="connsiteX233" fmla="*/ 5441358 w 6173731"/>
              <a:gd name="connsiteY233" fmla="*/ 1865272 h 7423807"/>
              <a:gd name="connsiteX234" fmla="*/ 5552727 w 6173731"/>
              <a:gd name="connsiteY234" fmla="*/ 2044782 h 7423807"/>
              <a:gd name="connsiteX235" fmla="*/ 5563954 w 6173731"/>
              <a:gd name="connsiteY235" fmla="*/ 2067405 h 7423807"/>
              <a:gd name="connsiteX236" fmla="*/ 5575623 w 6173731"/>
              <a:gd name="connsiteY236" fmla="*/ 2045331 h 7423807"/>
              <a:gd name="connsiteX237" fmla="*/ 5664096 w 6173731"/>
              <a:gd name="connsiteY237" fmla="*/ 1853549 h 7423807"/>
              <a:gd name="connsiteX238" fmla="*/ 5593758 w 6173731"/>
              <a:gd name="connsiteY238" fmla="*/ 1654256 h 7423807"/>
              <a:gd name="connsiteX239" fmla="*/ 5429635 w 6173731"/>
              <a:gd name="connsiteY239" fmla="*/ 1384626 h 7423807"/>
              <a:gd name="connsiteX240" fmla="*/ 5218619 w 6173731"/>
              <a:gd name="connsiteY240" fmla="*/ 1103272 h 7423807"/>
              <a:gd name="connsiteX241" fmla="*/ 5148281 w 6173731"/>
              <a:gd name="connsiteY241" fmla="*/ 810195 h 7423807"/>
              <a:gd name="connsiteX242" fmla="*/ 5195173 w 6173731"/>
              <a:gd name="connsiteY242" fmla="*/ 411610 h 7423807"/>
              <a:gd name="connsiteX243" fmla="*/ 5277235 w 6173731"/>
              <a:gd name="connsiteY243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369380 w 6173731"/>
              <a:gd name="connsiteY52" fmla="*/ 2889002 h 7423807"/>
              <a:gd name="connsiteX53" fmla="*/ 345483 w 6173731"/>
              <a:gd name="connsiteY53" fmla="*/ 2904230 h 7423807"/>
              <a:gd name="connsiteX54" fmla="*/ 242814 w 6173731"/>
              <a:gd name="connsiteY54" fmla="*/ 2972553 h 7423807"/>
              <a:gd name="connsiteX55" fmla="*/ 215754 w 6173731"/>
              <a:gd name="connsiteY55" fmla="*/ 2993395 h 7423807"/>
              <a:gd name="connsiteX56" fmla="*/ 237044 w 6173731"/>
              <a:gd name="connsiteY56" fmla="*/ 2967974 h 7423807"/>
              <a:gd name="connsiteX57" fmla="*/ 541924 w 6173731"/>
              <a:gd name="connsiteY57" fmla="*/ 2696958 h 7423807"/>
              <a:gd name="connsiteX58" fmla="*/ 596188 w 6173731"/>
              <a:gd name="connsiteY58" fmla="*/ 2654764 h 7423807"/>
              <a:gd name="connsiteX59" fmla="*/ 628039 w 6173731"/>
              <a:gd name="connsiteY59" fmla="*/ 2607376 h 7423807"/>
              <a:gd name="connsiteX60" fmla="*/ 646619 w 6173731"/>
              <a:gd name="connsiteY60" fmla="*/ 2615550 h 7423807"/>
              <a:gd name="connsiteX61" fmla="*/ 596188 w 6173731"/>
              <a:gd name="connsiteY61" fmla="*/ 2654764 h 7423807"/>
              <a:gd name="connsiteX62" fmla="*/ 604891 w 6173731"/>
              <a:gd name="connsiteY62" fmla="*/ 2630043 h 7423807"/>
              <a:gd name="connsiteX63" fmla="*/ 628039 w 6173731"/>
              <a:gd name="connsiteY63" fmla="*/ 2607376 h 7423807"/>
              <a:gd name="connsiteX64" fmla="*/ 5277235 w 6173731"/>
              <a:gd name="connsiteY64" fmla="*/ 1303 h 7423807"/>
              <a:gd name="connsiteX65" fmla="*/ 5253788 w 6173731"/>
              <a:gd name="connsiteY65" fmla="*/ 552287 h 7423807"/>
              <a:gd name="connsiteX66" fmla="*/ 5253788 w 6173731"/>
              <a:gd name="connsiteY66" fmla="*/ 880533 h 7423807"/>
              <a:gd name="connsiteX67" fmla="*/ 5394465 w 6173731"/>
              <a:gd name="connsiteY67" fmla="*/ 1161887 h 7423807"/>
              <a:gd name="connsiteX68" fmla="*/ 5570311 w 6173731"/>
              <a:gd name="connsiteY68" fmla="*/ 1314287 h 7423807"/>
              <a:gd name="connsiteX69" fmla="*/ 5769604 w 6173731"/>
              <a:gd name="connsiteY69" fmla="*/ 1525303 h 7423807"/>
              <a:gd name="connsiteX70" fmla="*/ 5851665 w 6173731"/>
              <a:gd name="connsiteY70" fmla="*/ 1748041 h 7423807"/>
              <a:gd name="connsiteX71" fmla="*/ 5816496 w 6173731"/>
              <a:gd name="connsiteY71" fmla="*/ 2064564 h 7423807"/>
              <a:gd name="connsiteX72" fmla="*/ 5705768 w 6173731"/>
              <a:gd name="connsiteY72" fmla="*/ 2406091 h 7423807"/>
              <a:gd name="connsiteX73" fmla="*/ 5693727 w 6173731"/>
              <a:gd name="connsiteY73" fmla="*/ 2427028 h 7423807"/>
              <a:gd name="connsiteX74" fmla="*/ 5734435 w 6173731"/>
              <a:gd name="connsiteY74" fmla="*/ 2486596 h 7423807"/>
              <a:gd name="connsiteX75" fmla="*/ 5793050 w 6173731"/>
              <a:gd name="connsiteY75" fmla="*/ 2721057 h 7423807"/>
              <a:gd name="connsiteX76" fmla="*/ 5851666 w 6173731"/>
              <a:gd name="connsiteY76" fmla="*/ 2885180 h 7423807"/>
              <a:gd name="connsiteX77" fmla="*/ 5957173 w 6173731"/>
              <a:gd name="connsiteY77" fmla="*/ 3119641 h 7423807"/>
              <a:gd name="connsiteX78" fmla="*/ 6156466 w 6173731"/>
              <a:gd name="connsiteY78" fmla="*/ 3342379 h 7423807"/>
              <a:gd name="connsiteX79" fmla="*/ 6144742 w 6173731"/>
              <a:gd name="connsiteY79" fmla="*/ 3565118 h 7423807"/>
              <a:gd name="connsiteX80" fmla="*/ 5992342 w 6173731"/>
              <a:gd name="connsiteY80" fmla="*/ 3635456 h 7423807"/>
              <a:gd name="connsiteX81" fmla="*/ 5793050 w 6173731"/>
              <a:gd name="connsiteY81" fmla="*/ 3612010 h 7423807"/>
              <a:gd name="connsiteX82" fmla="*/ 5511696 w 6173731"/>
              <a:gd name="connsiteY82" fmla="*/ 3471333 h 7423807"/>
              <a:gd name="connsiteX83" fmla="*/ 5288958 w 6173731"/>
              <a:gd name="connsiteY83" fmla="*/ 3342379 h 7423807"/>
              <a:gd name="connsiteX84" fmla="*/ 5235472 w 6173731"/>
              <a:gd name="connsiteY84" fmla="*/ 3261783 h 7423807"/>
              <a:gd name="connsiteX85" fmla="*/ 5230577 w 6173731"/>
              <a:gd name="connsiteY85" fmla="*/ 3248613 h 7423807"/>
              <a:gd name="connsiteX86" fmla="*/ 5233285 w 6173731"/>
              <a:gd name="connsiteY86" fmla="*/ 3245962 h 7423807"/>
              <a:gd name="connsiteX87" fmla="*/ 5218619 w 6173731"/>
              <a:gd name="connsiteY87" fmla="*/ 3213426 h 7423807"/>
              <a:gd name="connsiteX88" fmla="*/ 5222741 w 6173731"/>
              <a:gd name="connsiteY88" fmla="*/ 3227531 h 7423807"/>
              <a:gd name="connsiteX89" fmla="*/ 5230577 w 6173731"/>
              <a:gd name="connsiteY89" fmla="*/ 3248613 h 7423807"/>
              <a:gd name="connsiteX90" fmla="*/ 5218619 w 6173731"/>
              <a:gd name="connsiteY90" fmla="*/ 3260318 h 7423807"/>
              <a:gd name="connsiteX91" fmla="*/ 4902096 w 6173731"/>
              <a:gd name="connsiteY91" fmla="*/ 3459610 h 7423807"/>
              <a:gd name="connsiteX92" fmla="*/ 4386281 w 6173731"/>
              <a:gd name="connsiteY92" fmla="*/ 3787856 h 7423807"/>
              <a:gd name="connsiteX93" fmla="*/ 3882189 w 6173731"/>
              <a:gd name="connsiteY93" fmla="*/ 3998872 h 7423807"/>
              <a:gd name="connsiteX94" fmla="*/ 3706342 w 6173731"/>
              <a:gd name="connsiteY94" fmla="*/ 4116102 h 7423807"/>
              <a:gd name="connsiteX95" fmla="*/ 3636004 w 6173731"/>
              <a:gd name="connsiteY95" fmla="*/ 4256779 h 7423807"/>
              <a:gd name="connsiteX96" fmla="*/ 3507050 w 6173731"/>
              <a:gd name="connsiteY96" fmla="*/ 4338841 h 7423807"/>
              <a:gd name="connsiteX97" fmla="*/ 3475013 w 6173731"/>
              <a:gd name="connsiteY97" fmla="*/ 4351189 h 7423807"/>
              <a:gd name="connsiteX98" fmla="*/ 3482597 w 6173731"/>
              <a:gd name="connsiteY98" fmla="*/ 4369431 h 7423807"/>
              <a:gd name="connsiteX99" fmla="*/ 3518773 w 6173731"/>
              <a:gd name="connsiteY99" fmla="*/ 4444349 h 7423807"/>
              <a:gd name="connsiteX100" fmla="*/ 3671173 w 6173731"/>
              <a:gd name="connsiteY100" fmla="*/ 4702256 h 7423807"/>
              <a:gd name="connsiteX101" fmla="*/ 3882188 w 6173731"/>
              <a:gd name="connsiteY101" fmla="*/ 4924995 h 7423807"/>
              <a:gd name="connsiteX102" fmla="*/ 4011142 w 6173731"/>
              <a:gd name="connsiteY102" fmla="*/ 5124287 h 7423807"/>
              <a:gd name="connsiteX103" fmla="*/ 4386281 w 6173731"/>
              <a:gd name="connsiteY103" fmla="*/ 6038687 h 7423807"/>
              <a:gd name="connsiteX104" fmla="*/ 4456619 w 6173731"/>
              <a:gd name="connsiteY104" fmla="*/ 6261426 h 7423807"/>
              <a:gd name="connsiteX105" fmla="*/ 4499848 w 6173731"/>
              <a:gd name="connsiteY105" fmla="*/ 6419688 h 7423807"/>
              <a:gd name="connsiteX106" fmla="*/ 4499230 w 6173731"/>
              <a:gd name="connsiteY106" fmla="*/ 6420039 h 7423807"/>
              <a:gd name="connsiteX107" fmla="*/ 4497409 w 6173731"/>
              <a:gd name="connsiteY107" fmla="*/ 6417696 h 7423807"/>
              <a:gd name="connsiteX108" fmla="*/ 4498119 w 6173731"/>
              <a:gd name="connsiteY108" fmla="*/ 6420672 h 7423807"/>
              <a:gd name="connsiteX109" fmla="*/ 4499230 w 6173731"/>
              <a:gd name="connsiteY109" fmla="*/ 6420039 h 7423807"/>
              <a:gd name="connsiteX110" fmla="*/ 4503511 w 6173731"/>
              <a:gd name="connsiteY110" fmla="*/ 6425549 h 7423807"/>
              <a:gd name="connsiteX111" fmla="*/ 4609019 w 6173731"/>
              <a:gd name="connsiteY111" fmla="*/ 6484164 h 7423807"/>
              <a:gd name="connsiteX112" fmla="*/ 4632465 w 6173731"/>
              <a:gd name="connsiteY112" fmla="*/ 6589672 h 7423807"/>
              <a:gd name="connsiteX113" fmla="*/ 4667635 w 6173731"/>
              <a:gd name="connsiteY113" fmla="*/ 6824133 h 7423807"/>
              <a:gd name="connsiteX114" fmla="*/ 4398004 w 6173731"/>
              <a:gd name="connsiteY114" fmla="*/ 6730349 h 7423807"/>
              <a:gd name="connsiteX115" fmla="*/ 4409727 w 6173731"/>
              <a:gd name="connsiteY115" fmla="*/ 6660010 h 7423807"/>
              <a:gd name="connsiteX116" fmla="*/ 4433173 w 6173731"/>
              <a:gd name="connsiteY116" fmla="*/ 6460718 h 7423807"/>
              <a:gd name="connsiteX117" fmla="*/ 4327665 w 6173731"/>
              <a:gd name="connsiteY117" fmla="*/ 6308318 h 7423807"/>
              <a:gd name="connsiteX118" fmla="*/ 4245604 w 6173731"/>
              <a:gd name="connsiteY118" fmla="*/ 6050410 h 7423807"/>
              <a:gd name="connsiteX119" fmla="*/ 3847019 w 6173731"/>
              <a:gd name="connsiteY119" fmla="*/ 5311856 h 7423807"/>
              <a:gd name="connsiteX120" fmla="*/ 3624281 w 6173731"/>
              <a:gd name="connsiteY120" fmla="*/ 5007056 h 7423807"/>
              <a:gd name="connsiteX121" fmla="*/ 3216904 w 6173731"/>
              <a:gd name="connsiteY121" fmla="*/ 4741089 h 7423807"/>
              <a:gd name="connsiteX122" fmla="*/ 3206732 w 6173731"/>
              <a:gd name="connsiteY122" fmla="*/ 4734851 h 7423807"/>
              <a:gd name="connsiteX123" fmla="*/ 3202525 w 6173731"/>
              <a:gd name="connsiteY123" fmla="*/ 4752419 h 7423807"/>
              <a:gd name="connsiteX124" fmla="*/ 3049850 w 6173731"/>
              <a:gd name="connsiteY124" fmla="*/ 5546317 h 7423807"/>
              <a:gd name="connsiteX125" fmla="*/ 2920896 w 6173731"/>
              <a:gd name="connsiteY125" fmla="*/ 6718625 h 7423807"/>
              <a:gd name="connsiteX126" fmla="*/ 3026404 w 6173731"/>
              <a:gd name="connsiteY126" fmla="*/ 6929640 h 7423807"/>
              <a:gd name="connsiteX127" fmla="*/ 3143635 w 6173731"/>
              <a:gd name="connsiteY127" fmla="*/ 7058594 h 7423807"/>
              <a:gd name="connsiteX128" fmla="*/ 3225696 w 6173731"/>
              <a:gd name="connsiteY128" fmla="*/ 7234440 h 7423807"/>
              <a:gd name="connsiteX129" fmla="*/ 2956065 w 6173731"/>
              <a:gd name="connsiteY129" fmla="*/ 7246163 h 7423807"/>
              <a:gd name="connsiteX130" fmla="*/ 2803665 w 6173731"/>
              <a:gd name="connsiteY130" fmla="*/ 6953086 h 7423807"/>
              <a:gd name="connsiteX131" fmla="*/ 2795068 w 6173731"/>
              <a:gd name="connsiteY131" fmla="*/ 6939852 h 7423807"/>
              <a:gd name="connsiteX132" fmla="*/ 2789774 w 6173731"/>
              <a:gd name="connsiteY132" fmla="*/ 6939203 h 7423807"/>
              <a:gd name="connsiteX133" fmla="*/ 2791942 w 6173731"/>
              <a:gd name="connsiteY133" fmla="*/ 6906194 h 7423807"/>
              <a:gd name="connsiteX134" fmla="*/ 2838835 w 6173731"/>
              <a:gd name="connsiteY134" fmla="*/ 6214532 h 7423807"/>
              <a:gd name="connsiteX135" fmla="*/ 2850558 w 6173731"/>
              <a:gd name="connsiteY135" fmla="*/ 5581486 h 7423807"/>
              <a:gd name="connsiteX136" fmla="*/ 2815388 w 6173731"/>
              <a:gd name="connsiteY136" fmla="*/ 4960163 h 7423807"/>
              <a:gd name="connsiteX137" fmla="*/ 2851402 w 6173731"/>
              <a:gd name="connsiteY137" fmla="*/ 4568803 h 7423807"/>
              <a:gd name="connsiteX138" fmla="*/ 2857799 w 6173731"/>
              <a:gd name="connsiteY138" fmla="*/ 4510762 h 7423807"/>
              <a:gd name="connsiteX139" fmla="*/ 2815388 w 6173731"/>
              <a:gd name="connsiteY139" fmla="*/ 4479518 h 7423807"/>
              <a:gd name="connsiteX140" fmla="*/ 2719223 w 6173731"/>
              <a:gd name="connsiteY140" fmla="*/ 4391779 h 7423807"/>
              <a:gd name="connsiteX141" fmla="*/ 2707993 w 6173731"/>
              <a:gd name="connsiteY141" fmla="*/ 4378413 h 7423807"/>
              <a:gd name="connsiteX142" fmla="*/ 2651266 w 6173731"/>
              <a:gd name="connsiteY142" fmla="*/ 4374010 h 7423807"/>
              <a:gd name="connsiteX143" fmla="*/ 2369912 w 6173731"/>
              <a:gd name="connsiteY143" fmla="*/ 4338841 h 7423807"/>
              <a:gd name="connsiteX144" fmla="*/ 1877542 w 6173731"/>
              <a:gd name="connsiteY144" fmla="*/ 4409179 h 7423807"/>
              <a:gd name="connsiteX145" fmla="*/ 1437183 w 6173731"/>
              <a:gd name="connsiteY145" fmla="*/ 4308045 h 7423807"/>
              <a:gd name="connsiteX146" fmla="*/ 1421181 w 6173731"/>
              <a:gd name="connsiteY146" fmla="*/ 4306947 h 7423807"/>
              <a:gd name="connsiteX147" fmla="*/ 1405720 w 6173731"/>
              <a:gd name="connsiteY147" fmla="*/ 4331887 h 7423807"/>
              <a:gd name="connsiteX148" fmla="*/ 1078176 w 6173731"/>
              <a:gd name="connsiteY148" fmla="*/ 4739991 h 7423807"/>
              <a:gd name="connsiteX149" fmla="*/ 1061383 w 6173731"/>
              <a:gd name="connsiteY149" fmla="*/ 4760012 h 7423807"/>
              <a:gd name="connsiteX150" fmla="*/ 1053356 w 6173731"/>
              <a:gd name="connsiteY150" fmla="*/ 4902488 h 7423807"/>
              <a:gd name="connsiteX151" fmla="*/ 1045205 w 6173731"/>
              <a:gd name="connsiteY151" fmla="*/ 5030503 h 7423807"/>
              <a:gd name="connsiteX152" fmla="*/ 998312 w 6173731"/>
              <a:gd name="connsiteY152" fmla="*/ 5393918 h 7423807"/>
              <a:gd name="connsiteX153" fmla="*/ 1056928 w 6173731"/>
              <a:gd name="connsiteY153" fmla="*/ 5851118 h 7423807"/>
              <a:gd name="connsiteX154" fmla="*/ 1115543 w 6173731"/>
              <a:gd name="connsiteY154" fmla="*/ 6132472 h 7423807"/>
              <a:gd name="connsiteX155" fmla="*/ 1408620 w 6173731"/>
              <a:gd name="connsiteY155" fmla="*/ 6859302 h 7423807"/>
              <a:gd name="connsiteX156" fmla="*/ 1596189 w 6173731"/>
              <a:gd name="connsiteY156" fmla="*/ 7234441 h 7423807"/>
              <a:gd name="connsiteX157" fmla="*/ 1267944 w 6173731"/>
              <a:gd name="connsiteY157" fmla="*/ 7257887 h 7423807"/>
              <a:gd name="connsiteX158" fmla="*/ 1244497 w 6173731"/>
              <a:gd name="connsiteY158" fmla="*/ 7023426 h 7423807"/>
              <a:gd name="connsiteX159" fmla="*/ 1115543 w 6173731"/>
              <a:gd name="connsiteY159" fmla="*/ 6695179 h 7423807"/>
              <a:gd name="connsiteX160" fmla="*/ 763851 w 6173731"/>
              <a:gd name="connsiteY160" fmla="*/ 5780779 h 7423807"/>
              <a:gd name="connsiteX161" fmla="*/ 646620 w 6173731"/>
              <a:gd name="connsiteY161" fmla="*/ 5581487 h 7423807"/>
              <a:gd name="connsiteX162" fmla="*/ 763851 w 6173731"/>
              <a:gd name="connsiteY162" fmla="*/ 5218072 h 7423807"/>
              <a:gd name="connsiteX163" fmla="*/ 764824 w 6173731"/>
              <a:gd name="connsiteY163" fmla="*/ 5141149 h 7423807"/>
              <a:gd name="connsiteX164" fmla="*/ 733811 w 6173731"/>
              <a:gd name="connsiteY164" fmla="*/ 5181438 h 7423807"/>
              <a:gd name="connsiteX165" fmla="*/ 588005 w 6173731"/>
              <a:gd name="connsiteY165" fmla="*/ 5382195 h 7423807"/>
              <a:gd name="connsiteX166" fmla="*/ 400435 w 6173731"/>
              <a:gd name="connsiteY166" fmla="*/ 5733887 h 7423807"/>
              <a:gd name="connsiteX167" fmla="*/ 330097 w 6173731"/>
              <a:gd name="connsiteY167" fmla="*/ 6038687 h 7423807"/>
              <a:gd name="connsiteX168" fmla="*/ 259759 w 6173731"/>
              <a:gd name="connsiteY168" fmla="*/ 7105487 h 7423807"/>
              <a:gd name="connsiteX169" fmla="*/ 412159 w 6173731"/>
              <a:gd name="connsiteY169" fmla="*/ 7375118 h 7423807"/>
              <a:gd name="connsiteX170" fmla="*/ 130805 w 6173731"/>
              <a:gd name="connsiteY170" fmla="*/ 7398564 h 7423807"/>
              <a:gd name="connsiteX171" fmla="*/ 1851 w 6173731"/>
              <a:gd name="connsiteY171" fmla="*/ 7105487 h 7423807"/>
              <a:gd name="connsiteX172" fmla="*/ 60466 w 6173731"/>
              <a:gd name="connsiteY172" fmla="*/ 6953087 h 7423807"/>
              <a:gd name="connsiteX173" fmla="*/ 142528 w 6173731"/>
              <a:gd name="connsiteY173" fmla="*/ 6378656 h 7423807"/>
              <a:gd name="connsiteX174" fmla="*/ 130805 w 6173731"/>
              <a:gd name="connsiteY174" fmla="*/ 5780780 h 7423807"/>
              <a:gd name="connsiteX175" fmla="*/ 119081 w 6173731"/>
              <a:gd name="connsiteY175" fmla="*/ 5429087 h 7423807"/>
              <a:gd name="connsiteX176" fmla="*/ 177697 w 6173731"/>
              <a:gd name="connsiteY176" fmla="*/ 5264964 h 7423807"/>
              <a:gd name="connsiteX177" fmla="*/ 670066 w 6173731"/>
              <a:gd name="connsiteY177" fmla="*/ 4620195 h 7423807"/>
              <a:gd name="connsiteX178" fmla="*/ 617587 w 6173731"/>
              <a:gd name="connsiteY178" fmla="*/ 4369889 h 7423807"/>
              <a:gd name="connsiteX179" fmla="*/ 608890 w 6173731"/>
              <a:gd name="connsiteY179" fmla="*/ 4336619 h 7423807"/>
              <a:gd name="connsiteX180" fmla="*/ 583608 w 6173731"/>
              <a:gd name="connsiteY180" fmla="*/ 4322722 h 7423807"/>
              <a:gd name="connsiteX181" fmla="*/ 507957 w 6173731"/>
              <a:gd name="connsiteY181" fmla="*/ 4256779 h 7423807"/>
              <a:gd name="connsiteX182" fmla="*/ 478607 w 6173731"/>
              <a:gd name="connsiteY182" fmla="*/ 4223491 h 7423807"/>
              <a:gd name="connsiteX183" fmla="*/ 440001 w 6173731"/>
              <a:gd name="connsiteY183" fmla="*/ 4164369 h 7423807"/>
              <a:gd name="connsiteX184" fmla="*/ 402593 w 6173731"/>
              <a:gd name="connsiteY184" fmla="*/ 4111147 h 7423807"/>
              <a:gd name="connsiteX185" fmla="*/ 95635 w 6173731"/>
              <a:gd name="connsiteY185" fmla="*/ 3307209 h 7423807"/>
              <a:gd name="connsiteX186" fmla="*/ 87867 w 6173731"/>
              <a:gd name="connsiteY186" fmla="*/ 3281882 h 7423807"/>
              <a:gd name="connsiteX187" fmla="*/ 87759 w 6173731"/>
              <a:gd name="connsiteY187" fmla="*/ 3274422 h 7423807"/>
              <a:gd name="connsiteX188" fmla="*/ 107358 w 6173731"/>
              <a:gd name="connsiteY188" fmla="*/ 3154810 h 7423807"/>
              <a:gd name="connsiteX189" fmla="*/ 118414 w 6173731"/>
              <a:gd name="connsiteY189" fmla="*/ 3128937 h 7423807"/>
              <a:gd name="connsiteX190" fmla="*/ 149982 w 6173731"/>
              <a:gd name="connsiteY190" fmla="*/ 3076666 h 7423807"/>
              <a:gd name="connsiteX191" fmla="*/ 158097 w 6173731"/>
              <a:gd name="connsiteY191" fmla="*/ 3065697 h 7423807"/>
              <a:gd name="connsiteX192" fmla="*/ 529389 w 6173731"/>
              <a:gd name="connsiteY192" fmla="*/ 2779673 h 7423807"/>
              <a:gd name="connsiteX193" fmla="*/ 679041 w 6173731"/>
              <a:gd name="connsiteY193" fmla="*/ 2618663 h 7423807"/>
              <a:gd name="connsiteX194" fmla="*/ 775573 w 6173731"/>
              <a:gd name="connsiteY194" fmla="*/ 2568657 h 7423807"/>
              <a:gd name="connsiteX195" fmla="*/ 1115542 w 6173731"/>
              <a:gd name="connsiteY195" fmla="*/ 2498319 h 7423807"/>
              <a:gd name="connsiteX196" fmla="*/ 1596189 w 6173731"/>
              <a:gd name="connsiteY196" fmla="*/ 2451427 h 7423807"/>
              <a:gd name="connsiteX197" fmla="*/ 2276127 w 6173731"/>
              <a:gd name="connsiteY197" fmla="*/ 2498319 h 7423807"/>
              <a:gd name="connsiteX198" fmla="*/ 2440250 w 6173731"/>
              <a:gd name="connsiteY198" fmla="*/ 2498319 h 7423807"/>
              <a:gd name="connsiteX199" fmla="*/ 2815389 w 6173731"/>
              <a:gd name="connsiteY199" fmla="*/ 2463150 h 7423807"/>
              <a:gd name="connsiteX200" fmla="*/ 3272589 w 6173731"/>
              <a:gd name="connsiteY200" fmla="*/ 2568657 h 7423807"/>
              <a:gd name="connsiteX201" fmla="*/ 3553942 w 6173731"/>
              <a:gd name="connsiteY201" fmla="*/ 2697611 h 7423807"/>
              <a:gd name="connsiteX202" fmla="*/ 3952527 w 6173731"/>
              <a:gd name="connsiteY202" fmla="*/ 2791395 h 7423807"/>
              <a:gd name="connsiteX203" fmla="*/ 4515235 w 6173731"/>
              <a:gd name="connsiteY203" fmla="*/ 2709334 h 7423807"/>
              <a:gd name="connsiteX204" fmla="*/ 5017060 w 6173731"/>
              <a:gd name="connsiteY204" fmla="*/ 2405209 h 7423807"/>
              <a:gd name="connsiteX205" fmla="*/ 5028466 w 6173731"/>
              <a:gd name="connsiteY205" fmla="*/ 2396893 h 7423807"/>
              <a:gd name="connsiteX206" fmla="*/ 4985955 w 6173731"/>
              <a:gd name="connsiteY206" fmla="*/ 2381087 h 7423807"/>
              <a:gd name="connsiteX207" fmla="*/ 4948988 w 6173731"/>
              <a:gd name="connsiteY207" fmla="*/ 2369364 h 7423807"/>
              <a:gd name="connsiteX208" fmla="*/ 4761419 w 6173731"/>
              <a:gd name="connsiteY208" fmla="*/ 2322472 h 7423807"/>
              <a:gd name="connsiteX209" fmla="*/ 4737972 w 6173731"/>
              <a:gd name="connsiteY209" fmla="*/ 2158349 h 7423807"/>
              <a:gd name="connsiteX210" fmla="*/ 4679357 w 6173731"/>
              <a:gd name="connsiteY210" fmla="*/ 1900441 h 7423807"/>
              <a:gd name="connsiteX211" fmla="*/ 4674961 w 6173731"/>
              <a:gd name="connsiteY211" fmla="*/ 1811420 h 7423807"/>
              <a:gd name="connsiteX212" fmla="*/ 4714526 w 6173731"/>
              <a:gd name="connsiteY212" fmla="*/ 1830103 h 7423807"/>
              <a:gd name="connsiteX213" fmla="*/ 5160003 w 6173731"/>
              <a:gd name="connsiteY213" fmla="*/ 2205241 h 7423807"/>
              <a:gd name="connsiteX214" fmla="*/ 5183595 w 6173731"/>
              <a:gd name="connsiteY214" fmla="*/ 2216154 h 7423807"/>
              <a:gd name="connsiteX215" fmla="*/ 5184824 w 6173731"/>
              <a:gd name="connsiteY215" fmla="*/ 2215018 h 7423807"/>
              <a:gd name="connsiteX216" fmla="*/ 5206896 w 6173731"/>
              <a:gd name="connsiteY216" fmla="*/ 2205241 h 7423807"/>
              <a:gd name="connsiteX217" fmla="*/ 5270824 w 6173731"/>
              <a:gd name="connsiteY217" fmla="*/ 2195076 h 7423807"/>
              <a:gd name="connsiteX218" fmla="*/ 5347004 w 6173731"/>
              <a:gd name="connsiteY218" fmla="*/ 2200248 h 7423807"/>
              <a:gd name="connsiteX219" fmla="*/ 5347573 w 6173731"/>
              <a:gd name="connsiteY219" fmla="*/ 2177399 h 7423807"/>
              <a:gd name="connsiteX220" fmla="*/ 5335850 w 6173731"/>
              <a:gd name="connsiteY220" fmla="*/ 2064564 h 7423807"/>
              <a:gd name="connsiteX221" fmla="*/ 5218619 w 6173731"/>
              <a:gd name="connsiteY221" fmla="*/ 1806656 h 7423807"/>
              <a:gd name="connsiteX222" fmla="*/ 5042773 w 6173731"/>
              <a:gd name="connsiteY222" fmla="*/ 1619087 h 7423807"/>
              <a:gd name="connsiteX223" fmla="*/ 4691081 w 6173731"/>
              <a:gd name="connsiteY223" fmla="*/ 1384626 h 7423807"/>
              <a:gd name="connsiteX224" fmla="*/ 4515235 w 6173731"/>
              <a:gd name="connsiteY224" fmla="*/ 1091549 h 7423807"/>
              <a:gd name="connsiteX225" fmla="*/ 4456619 w 6173731"/>
              <a:gd name="connsiteY225" fmla="*/ 775026 h 7423807"/>
              <a:gd name="connsiteX226" fmla="*/ 4526958 w 6173731"/>
              <a:gd name="connsiteY226" fmla="*/ 399887 h 7423807"/>
              <a:gd name="connsiteX227" fmla="*/ 4655911 w 6173731"/>
              <a:gd name="connsiteY227" fmla="*/ 13026 h 7423807"/>
              <a:gd name="connsiteX228" fmla="*/ 4550404 w 6173731"/>
              <a:gd name="connsiteY228" fmla="*/ 587456 h 7423807"/>
              <a:gd name="connsiteX229" fmla="*/ 4632465 w 6173731"/>
              <a:gd name="connsiteY229" fmla="*/ 1079826 h 7423807"/>
              <a:gd name="connsiteX230" fmla="*/ 4855204 w 6173731"/>
              <a:gd name="connsiteY230" fmla="*/ 1372903 h 7423807"/>
              <a:gd name="connsiteX231" fmla="*/ 5206896 w 6173731"/>
              <a:gd name="connsiteY231" fmla="*/ 1607364 h 7423807"/>
              <a:gd name="connsiteX232" fmla="*/ 5441358 w 6173731"/>
              <a:gd name="connsiteY232" fmla="*/ 1865272 h 7423807"/>
              <a:gd name="connsiteX233" fmla="*/ 5552727 w 6173731"/>
              <a:gd name="connsiteY233" fmla="*/ 2044782 h 7423807"/>
              <a:gd name="connsiteX234" fmla="*/ 5563954 w 6173731"/>
              <a:gd name="connsiteY234" fmla="*/ 2067405 h 7423807"/>
              <a:gd name="connsiteX235" fmla="*/ 5575623 w 6173731"/>
              <a:gd name="connsiteY235" fmla="*/ 2045331 h 7423807"/>
              <a:gd name="connsiteX236" fmla="*/ 5664096 w 6173731"/>
              <a:gd name="connsiteY236" fmla="*/ 1853549 h 7423807"/>
              <a:gd name="connsiteX237" fmla="*/ 5593758 w 6173731"/>
              <a:gd name="connsiteY237" fmla="*/ 1654256 h 7423807"/>
              <a:gd name="connsiteX238" fmla="*/ 5429635 w 6173731"/>
              <a:gd name="connsiteY238" fmla="*/ 1384626 h 7423807"/>
              <a:gd name="connsiteX239" fmla="*/ 5218619 w 6173731"/>
              <a:gd name="connsiteY239" fmla="*/ 1103272 h 7423807"/>
              <a:gd name="connsiteX240" fmla="*/ 5148281 w 6173731"/>
              <a:gd name="connsiteY240" fmla="*/ 810195 h 7423807"/>
              <a:gd name="connsiteX241" fmla="*/ 5195173 w 6173731"/>
              <a:gd name="connsiteY241" fmla="*/ 411610 h 7423807"/>
              <a:gd name="connsiteX242" fmla="*/ 5277235 w 6173731"/>
              <a:gd name="connsiteY242" fmla="*/ 1303 h 7423807"/>
              <a:gd name="connsiteX0" fmla="*/ 2789469 w 6173731"/>
              <a:gd name="connsiteY0" fmla="*/ 6939165 h 7423807"/>
              <a:gd name="connsiteX1" fmla="*/ 2789774 w 6173731"/>
              <a:gd name="connsiteY1" fmla="*/ 6939203 h 7423807"/>
              <a:gd name="connsiteX2" fmla="*/ 2789641 w 6173731"/>
              <a:gd name="connsiteY2" fmla="*/ 6941226 h 7423807"/>
              <a:gd name="connsiteX3" fmla="*/ 2789469 w 6173731"/>
              <a:gd name="connsiteY3" fmla="*/ 6939165 h 7423807"/>
              <a:gd name="connsiteX4" fmla="*/ 417449 w 6173731"/>
              <a:gd name="connsiteY4" fmla="*/ 4150056 h 7423807"/>
              <a:gd name="connsiteX5" fmla="*/ 435604 w 6173731"/>
              <a:gd name="connsiteY5" fmla="*/ 4174718 h 7423807"/>
              <a:gd name="connsiteX6" fmla="*/ 478607 w 6173731"/>
              <a:gd name="connsiteY6" fmla="*/ 4223491 h 7423807"/>
              <a:gd name="connsiteX7" fmla="*/ 484100 w 6173731"/>
              <a:gd name="connsiteY7" fmla="*/ 4231903 h 7423807"/>
              <a:gd name="connsiteX8" fmla="*/ 517666 w 6173731"/>
              <a:gd name="connsiteY8" fmla="*/ 4291949 h 7423807"/>
              <a:gd name="connsiteX9" fmla="*/ 588004 w 6173731"/>
              <a:gd name="connsiteY9" fmla="*/ 4596749 h 7423807"/>
              <a:gd name="connsiteX10" fmla="*/ 417449 w 6173731"/>
              <a:gd name="connsiteY10" fmla="*/ 4150056 h 7423807"/>
              <a:gd name="connsiteX11" fmla="*/ 340448 w 6173731"/>
              <a:gd name="connsiteY11" fmla="*/ 4022732 h 7423807"/>
              <a:gd name="connsiteX12" fmla="*/ 402593 w 6173731"/>
              <a:gd name="connsiteY12" fmla="*/ 4111147 h 7423807"/>
              <a:gd name="connsiteX13" fmla="*/ 417449 w 6173731"/>
              <a:gd name="connsiteY13" fmla="*/ 4150056 h 7423807"/>
              <a:gd name="connsiteX14" fmla="*/ 399382 w 6173731"/>
              <a:gd name="connsiteY14" fmla="*/ 4125514 h 7423807"/>
              <a:gd name="connsiteX15" fmla="*/ 364167 w 6173731"/>
              <a:gd name="connsiteY15" fmla="*/ 4068661 h 7423807"/>
              <a:gd name="connsiteX16" fmla="*/ 340448 w 6173731"/>
              <a:gd name="connsiteY16" fmla="*/ 4022732 h 7423807"/>
              <a:gd name="connsiteX17" fmla="*/ 88294 w 6173731"/>
              <a:gd name="connsiteY17" fmla="*/ 3311149 h 7423807"/>
              <a:gd name="connsiteX18" fmla="*/ 93804 w 6173731"/>
              <a:gd name="connsiteY18" fmla="*/ 3360331 h 7423807"/>
              <a:gd name="connsiteX19" fmla="*/ 189419 w 6173731"/>
              <a:gd name="connsiteY19" fmla="*/ 3682349 h 7423807"/>
              <a:gd name="connsiteX20" fmla="*/ 297858 w 6173731"/>
              <a:gd name="connsiteY20" fmla="*/ 3940257 h 7423807"/>
              <a:gd name="connsiteX21" fmla="*/ 340448 w 6173731"/>
              <a:gd name="connsiteY21" fmla="*/ 4022732 h 7423807"/>
              <a:gd name="connsiteX22" fmla="*/ 334493 w 6173731"/>
              <a:gd name="connsiteY22" fmla="*/ 4014259 h 7423807"/>
              <a:gd name="connsiteX23" fmla="*/ 154250 w 6173731"/>
              <a:gd name="connsiteY23" fmla="*/ 3705795 h 7423807"/>
              <a:gd name="connsiteX24" fmla="*/ 89773 w 6173731"/>
              <a:gd name="connsiteY24" fmla="*/ 3412718 h 7423807"/>
              <a:gd name="connsiteX25" fmla="*/ 88294 w 6173731"/>
              <a:gd name="connsiteY25" fmla="*/ 3311149 h 7423807"/>
              <a:gd name="connsiteX26" fmla="*/ 84030 w 6173731"/>
              <a:gd name="connsiteY26" fmla="*/ 3260738 h 7423807"/>
              <a:gd name="connsiteX27" fmla="*/ 84371 w 6173731"/>
              <a:gd name="connsiteY27" fmla="*/ 3270484 h 7423807"/>
              <a:gd name="connsiteX28" fmla="*/ 87867 w 6173731"/>
              <a:gd name="connsiteY28" fmla="*/ 3281882 h 7423807"/>
              <a:gd name="connsiteX29" fmla="*/ 88294 w 6173731"/>
              <a:gd name="connsiteY29" fmla="*/ 3311149 h 7423807"/>
              <a:gd name="connsiteX30" fmla="*/ 83912 w 6173731"/>
              <a:gd name="connsiteY30" fmla="*/ 3272041 h 7423807"/>
              <a:gd name="connsiteX31" fmla="*/ 84030 w 6173731"/>
              <a:gd name="connsiteY31" fmla="*/ 3260738 h 7423807"/>
              <a:gd name="connsiteX32" fmla="*/ 84410 w 6173731"/>
              <a:gd name="connsiteY32" fmla="*/ 3224153 h 7423807"/>
              <a:gd name="connsiteX33" fmla="*/ 84030 w 6173731"/>
              <a:gd name="connsiteY33" fmla="*/ 3260738 h 7423807"/>
              <a:gd name="connsiteX34" fmla="*/ 83007 w 6173731"/>
              <a:gd name="connsiteY34" fmla="*/ 3231570 h 7423807"/>
              <a:gd name="connsiteX35" fmla="*/ 84410 w 6173731"/>
              <a:gd name="connsiteY35" fmla="*/ 3224153 h 7423807"/>
              <a:gd name="connsiteX36" fmla="*/ 215754 w 6173731"/>
              <a:gd name="connsiteY36" fmla="*/ 2993395 h 7423807"/>
              <a:gd name="connsiteX37" fmla="*/ 160238 w 6173731"/>
              <a:gd name="connsiteY37" fmla="*/ 3059686 h 7423807"/>
              <a:gd name="connsiteX38" fmla="*/ 149982 w 6173731"/>
              <a:gd name="connsiteY38" fmla="*/ 3076666 h 7423807"/>
              <a:gd name="connsiteX39" fmla="*/ 128126 w 6173731"/>
              <a:gd name="connsiteY39" fmla="*/ 3106212 h 7423807"/>
              <a:gd name="connsiteX40" fmla="*/ 118414 w 6173731"/>
              <a:gd name="connsiteY40" fmla="*/ 3128937 h 7423807"/>
              <a:gd name="connsiteX41" fmla="*/ 106717 w 6173731"/>
              <a:gd name="connsiteY41" fmla="*/ 3148307 h 7423807"/>
              <a:gd name="connsiteX42" fmla="*/ 90728 w 6173731"/>
              <a:gd name="connsiteY42" fmla="*/ 3190750 h 7423807"/>
              <a:gd name="connsiteX43" fmla="*/ 84410 w 6173731"/>
              <a:gd name="connsiteY43" fmla="*/ 3224153 h 7423807"/>
              <a:gd name="connsiteX44" fmla="*/ 84645 w 6173731"/>
              <a:gd name="connsiteY44" fmla="*/ 3201611 h 7423807"/>
              <a:gd name="connsiteX45" fmla="*/ 165973 w 6173731"/>
              <a:gd name="connsiteY45" fmla="*/ 3037579 h 7423807"/>
              <a:gd name="connsiteX46" fmla="*/ 199620 w 6173731"/>
              <a:gd name="connsiteY46" fmla="*/ 3005822 h 7423807"/>
              <a:gd name="connsiteX47" fmla="*/ 215754 w 6173731"/>
              <a:gd name="connsiteY47" fmla="*/ 2993395 h 7423807"/>
              <a:gd name="connsiteX48" fmla="*/ 596188 w 6173731"/>
              <a:gd name="connsiteY48" fmla="*/ 2654764 h 7423807"/>
              <a:gd name="connsiteX49" fmla="*/ 596064 w 6173731"/>
              <a:gd name="connsiteY49" fmla="*/ 2655115 h 7423807"/>
              <a:gd name="connsiteX50" fmla="*/ 589452 w 6173731"/>
              <a:gd name="connsiteY50" fmla="*/ 2673439 h 7423807"/>
              <a:gd name="connsiteX51" fmla="*/ 576281 w 6173731"/>
              <a:gd name="connsiteY51" fmla="*/ 2681491 h 7423807"/>
              <a:gd name="connsiteX52" fmla="*/ 369380 w 6173731"/>
              <a:gd name="connsiteY52" fmla="*/ 2889002 h 7423807"/>
              <a:gd name="connsiteX53" fmla="*/ 242814 w 6173731"/>
              <a:gd name="connsiteY53" fmla="*/ 2972553 h 7423807"/>
              <a:gd name="connsiteX54" fmla="*/ 215754 w 6173731"/>
              <a:gd name="connsiteY54" fmla="*/ 2993395 h 7423807"/>
              <a:gd name="connsiteX55" fmla="*/ 237044 w 6173731"/>
              <a:gd name="connsiteY55" fmla="*/ 2967974 h 7423807"/>
              <a:gd name="connsiteX56" fmla="*/ 541924 w 6173731"/>
              <a:gd name="connsiteY56" fmla="*/ 2696958 h 7423807"/>
              <a:gd name="connsiteX57" fmla="*/ 596188 w 6173731"/>
              <a:gd name="connsiteY57" fmla="*/ 2654764 h 7423807"/>
              <a:gd name="connsiteX58" fmla="*/ 628039 w 6173731"/>
              <a:gd name="connsiteY58" fmla="*/ 2607376 h 7423807"/>
              <a:gd name="connsiteX59" fmla="*/ 646619 w 6173731"/>
              <a:gd name="connsiteY59" fmla="*/ 2615550 h 7423807"/>
              <a:gd name="connsiteX60" fmla="*/ 596188 w 6173731"/>
              <a:gd name="connsiteY60" fmla="*/ 2654764 h 7423807"/>
              <a:gd name="connsiteX61" fmla="*/ 604891 w 6173731"/>
              <a:gd name="connsiteY61" fmla="*/ 2630043 h 7423807"/>
              <a:gd name="connsiteX62" fmla="*/ 628039 w 6173731"/>
              <a:gd name="connsiteY62" fmla="*/ 2607376 h 7423807"/>
              <a:gd name="connsiteX63" fmla="*/ 5277235 w 6173731"/>
              <a:gd name="connsiteY63" fmla="*/ 1303 h 7423807"/>
              <a:gd name="connsiteX64" fmla="*/ 5253788 w 6173731"/>
              <a:gd name="connsiteY64" fmla="*/ 552287 h 7423807"/>
              <a:gd name="connsiteX65" fmla="*/ 5253788 w 6173731"/>
              <a:gd name="connsiteY65" fmla="*/ 880533 h 7423807"/>
              <a:gd name="connsiteX66" fmla="*/ 5394465 w 6173731"/>
              <a:gd name="connsiteY66" fmla="*/ 1161887 h 7423807"/>
              <a:gd name="connsiteX67" fmla="*/ 5570311 w 6173731"/>
              <a:gd name="connsiteY67" fmla="*/ 1314287 h 7423807"/>
              <a:gd name="connsiteX68" fmla="*/ 5769604 w 6173731"/>
              <a:gd name="connsiteY68" fmla="*/ 1525303 h 7423807"/>
              <a:gd name="connsiteX69" fmla="*/ 5851665 w 6173731"/>
              <a:gd name="connsiteY69" fmla="*/ 1748041 h 7423807"/>
              <a:gd name="connsiteX70" fmla="*/ 5816496 w 6173731"/>
              <a:gd name="connsiteY70" fmla="*/ 2064564 h 7423807"/>
              <a:gd name="connsiteX71" fmla="*/ 5705768 w 6173731"/>
              <a:gd name="connsiteY71" fmla="*/ 2406091 h 7423807"/>
              <a:gd name="connsiteX72" fmla="*/ 5693727 w 6173731"/>
              <a:gd name="connsiteY72" fmla="*/ 2427028 h 7423807"/>
              <a:gd name="connsiteX73" fmla="*/ 5734435 w 6173731"/>
              <a:gd name="connsiteY73" fmla="*/ 2486596 h 7423807"/>
              <a:gd name="connsiteX74" fmla="*/ 5793050 w 6173731"/>
              <a:gd name="connsiteY74" fmla="*/ 2721057 h 7423807"/>
              <a:gd name="connsiteX75" fmla="*/ 5851666 w 6173731"/>
              <a:gd name="connsiteY75" fmla="*/ 2885180 h 7423807"/>
              <a:gd name="connsiteX76" fmla="*/ 5957173 w 6173731"/>
              <a:gd name="connsiteY76" fmla="*/ 3119641 h 7423807"/>
              <a:gd name="connsiteX77" fmla="*/ 6156466 w 6173731"/>
              <a:gd name="connsiteY77" fmla="*/ 3342379 h 7423807"/>
              <a:gd name="connsiteX78" fmla="*/ 6144742 w 6173731"/>
              <a:gd name="connsiteY78" fmla="*/ 3565118 h 7423807"/>
              <a:gd name="connsiteX79" fmla="*/ 5992342 w 6173731"/>
              <a:gd name="connsiteY79" fmla="*/ 3635456 h 7423807"/>
              <a:gd name="connsiteX80" fmla="*/ 5793050 w 6173731"/>
              <a:gd name="connsiteY80" fmla="*/ 3612010 h 7423807"/>
              <a:gd name="connsiteX81" fmla="*/ 5511696 w 6173731"/>
              <a:gd name="connsiteY81" fmla="*/ 3471333 h 7423807"/>
              <a:gd name="connsiteX82" fmla="*/ 5288958 w 6173731"/>
              <a:gd name="connsiteY82" fmla="*/ 3342379 h 7423807"/>
              <a:gd name="connsiteX83" fmla="*/ 5235472 w 6173731"/>
              <a:gd name="connsiteY83" fmla="*/ 3261783 h 7423807"/>
              <a:gd name="connsiteX84" fmla="*/ 5230577 w 6173731"/>
              <a:gd name="connsiteY84" fmla="*/ 3248613 h 7423807"/>
              <a:gd name="connsiteX85" fmla="*/ 5233285 w 6173731"/>
              <a:gd name="connsiteY85" fmla="*/ 3245962 h 7423807"/>
              <a:gd name="connsiteX86" fmla="*/ 5218619 w 6173731"/>
              <a:gd name="connsiteY86" fmla="*/ 3213426 h 7423807"/>
              <a:gd name="connsiteX87" fmla="*/ 5222741 w 6173731"/>
              <a:gd name="connsiteY87" fmla="*/ 3227531 h 7423807"/>
              <a:gd name="connsiteX88" fmla="*/ 5230577 w 6173731"/>
              <a:gd name="connsiteY88" fmla="*/ 3248613 h 7423807"/>
              <a:gd name="connsiteX89" fmla="*/ 5218619 w 6173731"/>
              <a:gd name="connsiteY89" fmla="*/ 3260318 h 7423807"/>
              <a:gd name="connsiteX90" fmla="*/ 4902096 w 6173731"/>
              <a:gd name="connsiteY90" fmla="*/ 3459610 h 7423807"/>
              <a:gd name="connsiteX91" fmla="*/ 4386281 w 6173731"/>
              <a:gd name="connsiteY91" fmla="*/ 3787856 h 7423807"/>
              <a:gd name="connsiteX92" fmla="*/ 3882189 w 6173731"/>
              <a:gd name="connsiteY92" fmla="*/ 3998872 h 7423807"/>
              <a:gd name="connsiteX93" fmla="*/ 3706342 w 6173731"/>
              <a:gd name="connsiteY93" fmla="*/ 4116102 h 7423807"/>
              <a:gd name="connsiteX94" fmla="*/ 3636004 w 6173731"/>
              <a:gd name="connsiteY94" fmla="*/ 4256779 h 7423807"/>
              <a:gd name="connsiteX95" fmla="*/ 3507050 w 6173731"/>
              <a:gd name="connsiteY95" fmla="*/ 4338841 h 7423807"/>
              <a:gd name="connsiteX96" fmla="*/ 3475013 w 6173731"/>
              <a:gd name="connsiteY96" fmla="*/ 4351189 h 7423807"/>
              <a:gd name="connsiteX97" fmla="*/ 3482597 w 6173731"/>
              <a:gd name="connsiteY97" fmla="*/ 4369431 h 7423807"/>
              <a:gd name="connsiteX98" fmla="*/ 3518773 w 6173731"/>
              <a:gd name="connsiteY98" fmla="*/ 4444349 h 7423807"/>
              <a:gd name="connsiteX99" fmla="*/ 3671173 w 6173731"/>
              <a:gd name="connsiteY99" fmla="*/ 4702256 h 7423807"/>
              <a:gd name="connsiteX100" fmla="*/ 3882188 w 6173731"/>
              <a:gd name="connsiteY100" fmla="*/ 4924995 h 7423807"/>
              <a:gd name="connsiteX101" fmla="*/ 4011142 w 6173731"/>
              <a:gd name="connsiteY101" fmla="*/ 5124287 h 7423807"/>
              <a:gd name="connsiteX102" fmla="*/ 4386281 w 6173731"/>
              <a:gd name="connsiteY102" fmla="*/ 6038687 h 7423807"/>
              <a:gd name="connsiteX103" fmla="*/ 4456619 w 6173731"/>
              <a:gd name="connsiteY103" fmla="*/ 6261426 h 7423807"/>
              <a:gd name="connsiteX104" fmla="*/ 4499848 w 6173731"/>
              <a:gd name="connsiteY104" fmla="*/ 6419688 h 7423807"/>
              <a:gd name="connsiteX105" fmla="*/ 4499230 w 6173731"/>
              <a:gd name="connsiteY105" fmla="*/ 6420039 h 7423807"/>
              <a:gd name="connsiteX106" fmla="*/ 4497409 w 6173731"/>
              <a:gd name="connsiteY106" fmla="*/ 6417696 h 7423807"/>
              <a:gd name="connsiteX107" fmla="*/ 4498119 w 6173731"/>
              <a:gd name="connsiteY107" fmla="*/ 6420672 h 7423807"/>
              <a:gd name="connsiteX108" fmla="*/ 4499230 w 6173731"/>
              <a:gd name="connsiteY108" fmla="*/ 6420039 h 7423807"/>
              <a:gd name="connsiteX109" fmla="*/ 4503511 w 6173731"/>
              <a:gd name="connsiteY109" fmla="*/ 6425549 h 7423807"/>
              <a:gd name="connsiteX110" fmla="*/ 4609019 w 6173731"/>
              <a:gd name="connsiteY110" fmla="*/ 6484164 h 7423807"/>
              <a:gd name="connsiteX111" fmla="*/ 4632465 w 6173731"/>
              <a:gd name="connsiteY111" fmla="*/ 6589672 h 7423807"/>
              <a:gd name="connsiteX112" fmla="*/ 4667635 w 6173731"/>
              <a:gd name="connsiteY112" fmla="*/ 6824133 h 7423807"/>
              <a:gd name="connsiteX113" fmla="*/ 4398004 w 6173731"/>
              <a:gd name="connsiteY113" fmla="*/ 6730349 h 7423807"/>
              <a:gd name="connsiteX114" fmla="*/ 4409727 w 6173731"/>
              <a:gd name="connsiteY114" fmla="*/ 6660010 h 7423807"/>
              <a:gd name="connsiteX115" fmla="*/ 4433173 w 6173731"/>
              <a:gd name="connsiteY115" fmla="*/ 6460718 h 7423807"/>
              <a:gd name="connsiteX116" fmla="*/ 4327665 w 6173731"/>
              <a:gd name="connsiteY116" fmla="*/ 6308318 h 7423807"/>
              <a:gd name="connsiteX117" fmla="*/ 4245604 w 6173731"/>
              <a:gd name="connsiteY117" fmla="*/ 6050410 h 7423807"/>
              <a:gd name="connsiteX118" fmla="*/ 3847019 w 6173731"/>
              <a:gd name="connsiteY118" fmla="*/ 5311856 h 7423807"/>
              <a:gd name="connsiteX119" fmla="*/ 3624281 w 6173731"/>
              <a:gd name="connsiteY119" fmla="*/ 5007056 h 7423807"/>
              <a:gd name="connsiteX120" fmla="*/ 3216904 w 6173731"/>
              <a:gd name="connsiteY120" fmla="*/ 4741089 h 7423807"/>
              <a:gd name="connsiteX121" fmla="*/ 3206732 w 6173731"/>
              <a:gd name="connsiteY121" fmla="*/ 4734851 h 7423807"/>
              <a:gd name="connsiteX122" fmla="*/ 3202525 w 6173731"/>
              <a:gd name="connsiteY122" fmla="*/ 4752419 h 7423807"/>
              <a:gd name="connsiteX123" fmla="*/ 3049850 w 6173731"/>
              <a:gd name="connsiteY123" fmla="*/ 5546317 h 7423807"/>
              <a:gd name="connsiteX124" fmla="*/ 2920896 w 6173731"/>
              <a:gd name="connsiteY124" fmla="*/ 6718625 h 7423807"/>
              <a:gd name="connsiteX125" fmla="*/ 3026404 w 6173731"/>
              <a:gd name="connsiteY125" fmla="*/ 6929640 h 7423807"/>
              <a:gd name="connsiteX126" fmla="*/ 3143635 w 6173731"/>
              <a:gd name="connsiteY126" fmla="*/ 7058594 h 7423807"/>
              <a:gd name="connsiteX127" fmla="*/ 3225696 w 6173731"/>
              <a:gd name="connsiteY127" fmla="*/ 7234440 h 7423807"/>
              <a:gd name="connsiteX128" fmla="*/ 2956065 w 6173731"/>
              <a:gd name="connsiteY128" fmla="*/ 7246163 h 7423807"/>
              <a:gd name="connsiteX129" fmla="*/ 2803665 w 6173731"/>
              <a:gd name="connsiteY129" fmla="*/ 6953086 h 7423807"/>
              <a:gd name="connsiteX130" fmla="*/ 2795068 w 6173731"/>
              <a:gd name="connsiteY130" fmla="*/ 6939852 h 7423807"/>
              <a:gd name="connsiteX131" fmla="*/ 2789774 w 6173731"/>
              <a:gd name="connsiteY131" fmla="*/ 6939203 h 7423807"/>
              <a:gd name="connsiteX132" fmla="*/ 2791942 w 6173731"/>
              <a:gd name="connsiteY132" fmla="*/ 6906194 h 7423807"/>
              <a:gd name="connsiteX133" fmla="*/ 2838835 w 6173731"/>
              <a:gd name="connsiteY133" fmla="*/ 6214532 h 7423807"/>
              <a:gd name="connsiteX134" fmla="*/ 2850558 w 6173731"/>
              <a:gd name="connsiteY134" fmla="*/ 5581486 h 7423807"/>
              <a:gd name="connsiteX135" fmla="*/ 2815388 w 6173731"/>
              <a:gd name="connsiteY135" fmla="*/ 4960163 h 7423807"/>
              <a:gd name="connsiteX136" fmla="*/ 2851402 w 6173731"/>
              <a:gd name="connsiteY136" fmla="*/ 4568803 h 7423807"/>
              <a:gd name="connsiteX137" fmla="*/ 2857799 w 6173731"/>
              <a:gd name="connsiteY137" fmla="*/ 4510762 h 7423807"/>
              <a:gd name="connsiteX138" fmla="*/ 2815388 w 6173731"/>
              <a:gd name="connsiteY138" fmla="*/ 4479518 h 7423807"/>
              <a:gd name="connsiteX139" fmla="*/ 2719223 w 6173731"/>
              <a:gd name="connsiteY139" fmla="*/ 4391779 h 7423807"/>
              <a:gd name="connsiteX140" fmla="*/ 2707993 w 6173731"/>
              <a:gd name="connsiteY140" fmla="*/ 4378413 h 7423807"/>
              <a:gd name="connsiteX141" fmla="*/ 2651266 w 6173731"/>
              <a:gd name="connsiteY141" fmla="*/ 4374010 h 7423807"/>
              <a:gd name="connsiteX142" fmla="*/ 2369912 w 6173731"/>
              <a:gd name="connsiteY142" fmla="*/ 4338841 h 7423807"/>
              <a:gd name="connsiteX143" fmla="*/ 1877542 w 6173731"/>
              <a:gd name="connsiteY143" fmla="*/ 4409179 h 7423807"/>
              <a:gd name="connsiteX144" fmla="*/ 1437183 w 6173731"/>
              <a:gd name="connsiteY144" fmla="*/ 4308045 h 7423807"/>
              <a:gd name="connsiteX145" fmla="*/ 1421181 w 6173731"/>
              <a:gd name="connsiteY145" fmla="*/ 4306947 h 7423807"/>
              <a:gd name="connsiteX146" fmla="*/ 1405720 w 6173731"/>
              <a:gd name="connsiteY146" fmla="*/ 4331887 h 7423807"/>
              <a:gd name="connsiteX147" fmla="*/ 1078176 w 6173731"/>
              <a:gd name="connsiteY147" fmla="*/ 4739991 h 7423807"/>
              <a:gd name="connsiteX148" fmla="*/ 1061383 w 6173731"/>
              <a:gd name="connsiteY148" fmla="*/ 4760012 h 7423807"/>
              <a:gd name="connsiteX149" fmla="*/ 1053356 w 6173731"/>
              <a:gd name="connsiteY149" fmla="*/ 4902488 h 7423807"/>
              <a:gd name="connsiteX150" fmla="*/ 1045205 w 6173731"/>
              <a:gd name="connsiteY150" fmla="*/ 5030503 h 7423807"/>
              <a:gd name="connsiteX151" fmla="*/ 998312 w 6173731"/>
              <a:gd name="connsiteY151" fmla="*/ 5393918 h 7423807"/>
              <a:gd name="connsiteX152" fmla="*/ 1056928 w 6173731"/>
              <a:gd name="connsiteY152" fmla="*/ 5851118 h 7423807"/>
              <a:gd name="connsiteX153" fmla="*/ 1115543 w 6173731"/>
              <a:gd name="connsiteY153" fmla="*/ 6132472 h 7423807"/>
              <a:gd name="connsiteX154" fmla="*/ 1408620 w 6173731"/>
              <a:gd name="connsiteY154" fmla="*/ 6859302 h 7423807"/>
              <a:gd name="connsiteX155" fmla="*/ 1596189 w 6173731"/>
              <a:gd name="connsiteY155" fmla="*/ 7234441 h 7423807"/>
              <a:gd name="connsiteX156" fmla="*/ 1267944 w 6173731"/>
              <a:gd name="connsiteY156" fmla="*/ 7257887 h 7423807"/>
              <a:gd name="connsiteX157" fmla="*/ 1244497 w 6173731"/>
              <a:gd name="connsiteY157" fmla="*/ 7023426 h 7423807"/>
              <a:gd name="connsiteX158" fmla="*/ 1115543 w 6173731"/>
              <a:gd name="connsiteY158" fmla="*/ 6695179 h 7423807"/>
              <a:gd name="connsiteX159" fmla="*/ 763851 w 6173731"/>
              <a:gd name="connsiteY159" fmla="*/ 5780779 h 7423807"/>
              <a:gd name="connsiteX160" fmla="*/ 646620 w 6173731"/>
              <a:gd name="connsiteY160" fmla="*/ 5581487 h 7423807"/>
              <a:gd name="connsiteX161" fmla="*/ 763851 w 6173731"/>
              <a:gd name="connsiteY161" fmla="*/ 5218072 h 7423807"/>
              <a:gd name="connsiteX162" fmla="*/ 764824 w 6173731"/>
              <a:gd name="connsiteY162" fmla="*/ 5141149 h 7423807"/>
              <a:gd name="connsiteX163" fmla="*/ 733811 w 6173731"/>
              <a:gd name="connsiteY163" fmla="*/ 5181438 h 7423807"/>
              <a:gd name="connsiteX164" fmla="*/ 588005 w 6173731"/>
              <a:gd name="connsiteY164" fmla="*/ 5382195 h 7423807"/>
              <a:gd name="connsiteX165" fmla="*/ 400435 w 6173731"/>
              <a:gd name="connsiteY165" fmla="*/ 5733887 h 7423807"/>
              <a:gd name="connsiteX166" fmla="*/ 330097 w 6173731"/>
              <a:gd name="connsiteY166" fmla="*/ 6038687 h 7423807"/>
              <a:gd name="connsiteX167" fmla="*/ 259759 w 6173731"/>
              <a:gd name="connsiteY167" fmla="*/ 7105487 h 7423807"/>
              <a:gd name="connsiteX168" fmla="*/ 412159 w 6173731"/>
              <a:gd name="connsiteY168" fmla="*/ 7375118 h 7423807"/>
              <a:gd name="connsiteX169" fmla="*/ 130805 w 6173731"/>
              <a:gd name="connsiteY169" fmla="*/ 7398564 h 7423807"/>
              <a:gd name="connsiteX170" fmla="*/ 1851 w 6173731"/>
              <a:gd name="connsiteY170" fmla="*/ 7105487 h 7423807"/>
              <a:gd name="connsiteX171" fmla="*/ 60466 w 6173731"/>
              <a:gd name="connsiteY171" fmla="*/ 6953087 h 7423807"/>
              <a:gd name="connsiteX172" fmla="*/ 142528 w 6173731"/>
              <a:gd name="connsiteY172" fmla="*/ 6378656 h 7423807"/>
              <a:gd name="connsiteX173" fmla="*/ 130805 w 6173731"/>
              <a:gd name="connsiteY173" fmla="*/ 5780780 h 7423807"/>
              <a:gd name="connsiteX174" fmla="*/ 119081 w 6173731"/>
              <a:gd name="connsiteY174" fmla="*/ 5429087 h 7423807"/>
              <a:gd name="connsiteX175" fmla="*/ 177697 w 6173731"/>
              <a:gd name="connsiteY175" fmla="*/ 5264964 h 7423807"/>
              <a:gd name="connsiteX176" fmla="*/ 670066 w 6173731"/>
              <a:gd name="connsiteY176" fmla="*/ 4620195 h 7423807"/>
              <a:gd name="connsiteX177" fmla="*/ 617587 w 6173731"/>
              <a:gd name="connsiteY177" fmla="*/ 4369889 h 7423807"/>
              <a:gd name="connsiteX178" fmla="*/ 608890 w 6173731"/>
              <a:gd name="connsiteY178" fmla="*/ 4336619 h 7423807"/>
              <a:gd name="connsiteX179" fmla="*/ 583608 w 6173731"/>
              <a:gd name="connsiteY179" fmla="*/ 4322722 h 7423807"/>
              <a:gd name="connsiteX180" fmla="*/ 507957 w 6173731"/>
              <a:gd name="connsiteY180" fmla="*/ 4256779 h 7423807"/>
              <a:gd name="connsiteX181" fmla="*/ 478607 w 6173731"/>
              <a:gd name="connsiteY181" fmla="*/ 4223491 h 7423807"/>
              <a:gd name="connsiteX182" fmla="*/ 440001 w 6173731"/>
              <a:gd name="connsiteY182" fmla="*/ 4164369 h 7423807"/>
              <a:gd name="connsiteX183" fmla="*/ 402593 w 6173731"/>
              <a:gd name="connsiteY183" fmla="*/ 4111147 h 7423807"/>
              <a:gd name="connsiteX184" fmla="*/ 95635 w 6173731"/>
              <a:gd name="connsiteY184" fmla="*/ 3307209 h 7423807"/>
              <a:gd name="connsiteX185" fmla="*/ 87867 w 6173731"/>
              <a:gd name="connsiteY185" fmla="*/ 3281882 h 7423807"/>
              <a:gd name="connsiteX186" fmla="*/ 87759 w 6173731"/>
              <a:gd name="connsiteY186" fmla="*/ 3274422 h 7423807"/>
              <a:gd name="connsiteX187" fmla="*/ 107358 w 6173731"/>
              <a:gd name="connsiteY187" fmla="*/ 3154810 h 7423807"/>
              <a:gd name="connsiteX188" fmla="*/ 118414 w 6173731"/>
              <a:gd name="connsiteY188" fmla="*/ 3128937 h 7423807"/>
              <a:gd name="connsiteX189" fmla="*/ 149982 w 6173731"/>
              <a:gd name="connsiteY189" fmla="*/ 3076666 h 7423807"/>
              <a:gd name="connsiteX190" fmla="*/ 158097 w 6173731"/>
              <a:gd name="connsiteY190" fmla="*/ 3065697 h 7423807"/>
              <a:gd name="connsiteX191" fmla="*/ 529389 w 6173731"/>
              <a:gd name="connsiteY191" fmla="*/ 2779673 h 7423807"/>
              <a:gd name="connsiteX192" fmla="*/ 679041 w 6173731"/>
              <a:gd name="connsiteY192" fmla="*/ 2618663 h 7423807"/>
              <a:gd name="connsiteX193" fmla="*/ 775573 w 6173731"/>
              <a:gd name="connsiteY193" fmla="*/ 2568657 h 7423807"/>
              <a:gd name="connsiteX194" fmla="*/ 1115542 w 6173731"/>
              <a:gd name="connsiteY194" fmla="*/ 2498319 h 7423807"/>
              <a:gd name="connsiteX195" fmla="*/ 1596189 w 6173731"/>
              <a:gd name="connsiteY195" fmla="*/ 2451427 h 7423807"/>
              <a:gd name="connsiteX196" fmla="*/ 2276127 w 6173731"/>
              <a:gd name="connsiteY196" fmla="*/ 2498319 h 7423807"/>
              <a:gd name="connsiteX197" fmla="*/ 2440250 w 6173731"/>
              <a:gd name="connsiteY197" fmla="*/ 2498319 h 7423807"/>
              <a:gd name="connsiteX198" fmla="*/ 2815389 w 6173731"/>
              <a:gd name="connsiteY198" fmla="*/ 2463150 h 7423807"/>
              <a:gd name="connsiteX199" fmla="*/ 3272589 w 6173731"/>
              <a:gd name="connsiteY199" fmla="*/ 2568657 h 7423807"/>
              <a:gd name="connsiteX200" fmla="*/ 3553942 w 6173731"/>
              <a:gd name="connsiteY200" fmla="*/ 2697611 h 7423807"/>
              <a:gd name="connsiteX201" fmla="*/ 3952527 w 6173731"/>
              <a:gd name="connsiteY201" fmla="*/ 2791395 h 7423807"/>
              <a:gd name="connsiteX202" fmla="*/ 4515235 w 6173731"/>
              <a:gd name="connsiteY202" fmla="*/ 2709334 h 7423807"/>
              <a:gd name="connsiteX203" fmla="*/ 5017060 w 6173731"/>
              <a:gd name="connsiteY203" fmla="*/ 2405209 h 7423807"/>
              <a:gd name="connsiteX204" fmla="*/ 5028466 w 6173731"/>
              <a:gd name="connsiteY204" fmla="*/ 2396893 h 7423807"/>
              <a:gd name="connsiteX205" fmla="*/ 4985955 w 6173731"/>
              <a:gd name="connsiteY205" fmla="*/ 2381087 h 7423807"/>
              <a:gd name="connsiteX206" fmla="*/ 4948988 w 6173731"/>
              <a:gd name="connsiteY206" fmla="*/ 2369364 h 7423807"/>
              <a:gd name="connsiteX207" fmla="*/ 4761419 w 6173731"/>
              <a:gd name="connsiteY207" fmla="*/ 2322472 h 7423807"/>
              <a:gd name="connsiteX208" fmla="*/ 4737972 w 6173731"/>
              <a:gd name="connsiteY208" fmla="*/ 2158349 h 7423807"/>
              <a:gd name="connsiteX209" fmla="*/ 4679357 w 6173731"/>
              <a:gd name="connsiteY209" fmla="*/ 1900441 h 7423807"/>
              <a:gd name="connsiteX210" fmla="*/ 4674961 w 6173731"/>
              <a:gd name="connsiteY210" fmla="*/ 1811420 h 7423807"/>
              <a:gd name="connsiteX211" fmla="*/ 4714526 w 6173731"/>
              <a:gd name="connsiteY211" fmla="*/ 1830103 h 7423807"/>
              <a:gd name="connsiteX212" fmla="*/ 5160003 w 6173731"/>
              <a:gd name="connsiteY212" fmla="*/ 2205241 h 7423807"/>
              <a:gd name="connsiteX213" fmla="*/ 5183595 w 6173731"/>
              <a:gd name="connsiteY213" fmla="*/ 2216154 h 7423807"/>
              <a:gd name="connsiteX214" fmla="*/ 5184824 w 6173731"/>
              <a:gd name="connsiteY214" fmla="*/ 2215018 h 7423807"/>
              <a:gd name="connsiteX215" fmla="*/ 5206896 w 6173731"/>
              <a:gd name="connsiteY215" fmla="*/ 2205241 h 7423807"/>
              <a:gd name="connsiteX216" fmla="*/ 5270824 w 6173731"/>
              <a:gd name="connsiteY216" fmla="*/ 2195076 h 7423807"/>
              <a:gd name="connsiteX217" fmla="*/ 5347004 w 6173731"/>
              <a:gd name="connsiteY217" fmla="*/ 2200248 h 7423807"/>
              <a:gd name="connsiteX218" fmla="*/ 5347573 w 6173731"/>
              <a:gd name="connsiteY218" fmla="*/ 2177399 h 7423807"/>
              <a:gd name="connsiteX219" fmla="*/ 5335850 w 6173731"/>
              <a:gd name="connsiteY219" fmla="*/ 2064564 h 7423807"/>
              <a:gd name="connsiteX220" fmla="*/ 5218619 w 6173731"/>
              <a:gd name="connsiteY220" fmla="*/ 1806656 h 7423807"/>
              <a:gd name="connsiteX221" fmla="*/ 5042773 w 6173731"/>
              <a:gd name="connsiteY221" fmla="*/ 1619087 h 7423807"/>
              <a:gd name="connsiteX222" fmla="*/ 4691081 w 6173731"/>
              <a:gd name="connsiteY222" fmla="*/ 1384626 h 7423807"/>
              <a:gd name="connsiteX223" fmla="*/ 4515235 w 6173731"/>
              <a:gd name="connsiteY223" fmla="*/ 1091549 h 7423807"/>
              <a:gd name="connsiteX224" fmla="*/ 4456619 w 6173731"/>
              <a:gd name="connsiteY224" fmla="*/ 775026 h 7423807"/>
              <a:gd name="connsiteX225" fmla="*/ 4526958 w 6173731"/>
              <a:gd name="connsiteY225" fmla="*/ 399887 h 7423807"/>
              <a:gd name="connsiteX226" fmla="*/ 4655911 w 6173731"/>
              <a:gd name="connsiteY226" fmla="*/ 13026 h 7423807"/>
              <a:gd name="connsiteX227" fmla="*/ 4550404 w 6173731"/>
              <a:gd name="connsiteY227" fmla="*/ 587456 h 7423807"/>
              <a:gd name="connsiteX228" fmla="*/ 4632465 w 6173731"/>
              <a:gd name="connsiteY228" fmla="*/ 1079826 h 7423807"/>
              <a:gd name="connsiteX229" fmla="*/ 4855204 w 6173731"/>
              <a:gd name="connsiteY229" fmla="*/ 1372903 h 7423807"/>
              <a:gd name="connsiteX230" fmla="*/ 5206896 w 6173731"/>
              <a:gd name="connsiteY230" fmla="*/ 1607364 h 7423807"/>
              <a:gd name="connsiteX231" fmla="*/ 5441358 w 6173731"/>
              <a:gd name="connsiteY231" fmla="*/ 1865272 h 7423807"/>
              <a:gd name="connsiteX232" fmla="*/ 5552727 w 6173731"/>
              <a:gd name="connsiteY232" fmla="*/ 2044782 h 7423807"/>
              <a:gd name="connsiteX233" fmla="*/ 5563954 w 6173731"/>
              <a:gd name="connsiteY233" fmla="*/ 2067405 h 7423807"/>
              <a:gd name="connsiteX234" fmla="*/ 5575623 w 6173731"/>
              <a:gd name="connsiteY234" fmla="*/ 2045331 h 7423807"/>
              <a:gd name="connsiteX235" fmla="*/ 5664096 w 6173731"/>
              <a:gd name="connsiteY235" fmla="*/ 1853549 h 7423807"/>
              <a:gd name="connsiteX236" fmla="*/ 5593758 w 6173731"/>
              <a:gd name="connsiteY236" fmla="*/ 1654256 h 7423807"/>
              <a:gd name="connsiteX237" fmla="*/ 5429635 w 6173731"/>
              <a:gd name="connsiteY237" fmla="*/ 1384626 h 7423807"/>
              <a:gd name="connsiteX238" fmla="*/ 5218619 w 6173731"/>
              <a:gd name="connsiteY238" fmla="*/ 1103272 h 7423807"/>
              <a:gd name="connsiteX239" fmla="*/ 5148281 w 6173731"/>
              <a:gd name="connsiteY239" fmla="*/ 810195 h 7423807"/>
              <a:gd name="connsiteX240" fmla="*/ 5195173 w 6173731"/>
              <a:gd name="connsiteY240" fmla="*/ 411610 h 7423807"/>
              <a:gd name="connsiteX241" fmla="*/ 5277235 w 6173731"/>
              <a:gd name="connsiteY241" fmla="*/ 1303 h 7423807"/>
              <a:gd name="connsiteX0" fmla="*/ 2787647 w 6171909"/>
              <a:gd name="connsiteY0" fmla="*/ 6939165 h 7426882"/>
              <a:gd name="connsiteX1" fmla="*/ 2787952 w 6171909"/>
              <a:gd name="connsiteY1" fmla="*/ 6939203 h 7426882"/>
              <a:gd name="connsiteX2" fmla="*/ 2787819 w 6171909"/>
              <a:gd name="connsiteY2" fmla="*/ 6941226 h 7426882"/>
              <a:gd name="connsiteX3" fmla="*/ 2787647 w 6171909"/>
              <a:gd name="connsiteY3" fmla="*/ 6939165 h 7426882"/>
              <a:gd name="connsiteX4" fmla="*/ 415627 w 6171909"/>
              <a:gd name="connsiteY4" fmla="*/ 4150056 h 7426882"/>
              <a:gd name="connsiteX5" fmla="*/ 433782 w 6171909"/>
              <a:gd name="connsiteY5" fmla="*/ 4174718 h 7426882"/>
              <a:gd name="connsiteX6" fmla="*/ 476785 w 6171909"/>
              <a:gd name="connsiteY6" fmla="*/ 4223491 h 7426882"/>
              <a:gd name="connsiteX7" fmla="*/ 482278 w 6171909"/>
              <a:gd name="connsiteY7" fmla="*/ 4231903 h 7426882"/>
              <a:gd name="connsiteX8" fmla="*/ 515844 w 6171909"/>
              <a:gd name="connsiteY8" fmla="*/ 4291949 h 7426882"/>
              <a:gd name="connsiteX9" fmla="*/ 586182 w 6171909"/>
              <a:gd name="connsiteY9" fmla="*/ 4596749 h 7426882"/>
              <a:gd name="connsiteX10" fmla="*/ 415627 w 6171909"/>
              <a:gd name="connsiteY10" fmla="*/ 4150056 h 7426882"/>
              <a:gd name="connsiteX11" fmla="*/ 338626 w 6171909"/>
              <a:gd name="connsiteY11" fmla="*/ 4022732 h 7426882"/>
              <a:gd name="connsiteX12" fmla="*/ 400771 w 6171909"/>
              <a:gd name="connsiteY12" fmla="*/ 4111147 h 7426882"/>
              <a:gd name="connsiteX13" fmla="*/ 415627 w 6171909"/>
              <a:gd name="connsiteY13" fmla="*/ 4150056 h 7426882"/>
              <a:gd name="connsiteX14" fmla="*/ 397560 w 6171909"/>
              <a:gd name="connsiteY14" fmla="*/ 4125514 h 7426882"/>
              <a:gd name="connsiteX15" fmla="*/ 362345 w 6171909"/>
              <a:gd name="connsiteY15" fmla="*/ 4068661 h 7426882"/>
              <a:gd name="connsiteX16" fmla="*/ 338626 w 6171909"/>
              <a:gd name="connsiteY16" fmla="*/ 4022732 h 7426882"/>
              <a:gd name="connsiteX17" fmla="*/ 86472 w 6171909"/>
              <a:gd name="connsiteY17" fmla="*/ 3311149 h 7426882"/>
              <a:gd name="connsiteX18" fmla="*/ 91982 w 6171909"/>
              <a:gd name="connsiteY18" fmla="*/ 3360331 h 7426882"/>
              <a:gd name="connsiteX19" fmla="*/ 187597 w 6171909"/>
              <a:gd name="connsiteY19" fmla="*/ 3682349 h 7426882"/>
              <a:gd name="connsiteX20" fmla="*/ 296036 w 6171909"/>
              <a:gd name="connsiteY20" fmla="*/ 3940257 h 7426882"/>
              <a:gd name="connsiteX21" fmla="*/ 338626 w 6171909"/>
              <a:gd name="connsiteY21" fmla="*/ 4022732 h 7426882"/>
              <a:gd name="connsiteX22" fmla="*/ 332671 w 6171909"/>
              <a:gd name="connsiteY22" fmla="*/ 4014259 h 7426882"/>
              <a:gd name="connsiteX23" fmla="*/ 152428 w 6171909"/>
              <a:gd name="connsiteY23" fmla="*/ 3705795 h 7426882"/>
              <a:gd name="connsiteX24" fmla="*/ 87951 w 6171909"/>
              <a:gd name="connsiteY24" fmla="*/ 3412718 h 7426882"/>
              <a:gd name="connsiteX25" fmla="*/ 86472 w 6171909"/>
              <a:gd name="connsiteY25" fmla="*/ 3311149 h 7426882"/>
              <a:gd name="connsiteX26" fmla="*/ 82208 w 6171909"/>
              <a:gd name="connsiteY26" fmla="*/ 3260738 h 7426882"/>
              <a:gd name="connsiteX27" fmla="*/ 82549 w 6171909"/>
              <a:gd name="connsiteY27" fmla="*/ 3270484 h 7426882"/>
              <a:gd name="connsiteX28" fmla="*/ 86045 w 6171909"/>
              <a:gd name="connsiteY28" fmla="*/ 3281882 h 7426882"/>
              <a:gd name="connsiteX29" fmla="*/ 86472 w 6171909"/>
              <a:gd name="connsiteY29" fmla="*/ 3311149 h 7426882"/>
              <a:gd name="connsiteX30" fmla="*/ 82090 w 6171909"/>
              <a:gd name="connsiteY30" fmla="*/ 3272041 h 7426882"/>
              <a:gd name="connsiteX31" fmla="*/ 82208 w 6171909"/>
              <a:gd name="connsiteY31" fmla="*/ 3260738 h 7426882"/>
              <a:gd name="connsiteX32" fmla="*/ 82588 w 6171909"/>
              <a:gd name="connsiteY32" fmla="*/ 3224153 h 7426882"/>
              <a:gd name="connsiteX33" fmla="*/ 82208 w 6171909"/>
              <a:gd name="connsiteY33" fmla="*/ 3260738 h 7426882"/>
              <a:gd name="connsiteX34" fmla="*/ 81185 w 6171909"/>
              <a:gd name="connsiteY34" fmla="*/ 3231570 h 7426882"/>
              <a:gd name="connsiteX35" fmla="*/ 82588 w 6171909"/>
              <a:gd name="connsiteY35" fmla="*/ 3224153 h 7426882"/>
              <a:gd name="connsiteX36" fmla="*/ 213932 w 6171909"/>
              <a:gd name="connsiteY36" fmla="*/ 2993395 h 7426882"/>
              <a:gd name="connsiteX37" fmla="*/ 158416 w 6171909"/>
              <a:gd name="connsiteY37" fmla="*/ 3059686 h 7426882"/>
              <a:gd name="connsiteX38" fmla="*/ 148160 w 6171909"/>
              <a:gd name="connsiteY38" fmla="*/ 3076666 h 7426882"/>
              <a:gd name="connsiteX39" fmla="*/ 126304 w 6171909"/>
              <a:gd name="connsiteY39" fmla="*/ 3106212 h 7426882"/>
              <a:gd name="connsiteX40" fmla="*/ 116592 w 6171909"/>
              <a:gd name="connsiteY40" fmla="*/ 3128937 h 7426882"/>
              <a:gd name="connsiteX41" fmla="*/ 104895 w 6171909"/>
              <a:gd name="connsiteY41" fmla="*/ 3148307 h 7426882"/>
              <a:gd name="connsiteX42" fmla="*/ 88906 w 6171909"/>
              <a:gd name="connsiteY42" fmla="*/ 3190750 h 7426882"/>
              <a:gd name="connsiteX43" fmla="*/ 82588 w 6171909"/>
              <a:gd name="connsiteY43" fmla="*/ 3224153 h 7426882"/>
              <a:gd name="connsiteX44" fmla="*/ 82823 w 6171909"/>
              <a:gd name="connsiteY44" fmla="*/ 3201611 h 7426882"/>
              <a:gd name="connsiteX45" fmla="*/ 164151 w 6171909"/>
              <a:gd name="connsiteY45" fmla="*/ 3037579 h 7426882"/>
              <a:gd name="connsiteX46" fmla="*/ 197798 w 6171909"/>
              <a:gd name="connsiteY46" fmla="*/ 3005822 h 7426882"/>
              <a:gd name="connsiteX47" fmla="*/ 213932 w 6171909"/>
              <a:gd name="connsiteY47" fmla="*/ 2993395 h 7426882"/>
              <a:gd name="connsiteX48" fmla="*/ 594366 w 6171909"/>
              <a:gd name="connsiteY48" fmla="*/ 2654764 h 7426882"/>
              <a:gd name="connsiteX49" fmla="*/ 594242 w 6171909"/>
              <a:gd name="connsiteY49" fmla="*/ 2655115 h 7426882"/>
              <a:gd name="connsiteX50" fmla="*/ 587630 w 6171909"/>
              <a:gd name="connsiteY50" fmla="*/ 2673439 h 7426882"/>
              <a:gd name="connsiteX51" fmla="*/ 574459 w 6171909"/>
              <a:gd name="connsiteY51" fmla="*/ 2681491 h 7426882"/>
              <a:gd name="connsiteX52" fmla="*/ 367558 w 6171909"/>
              <a:gd name="connsiteY52" fmla="*/ 2889002 h 7426882"/>
              <a:gd name="connsiteX53" fmla="*/ 240992 w 6171909"/>
              <a:gd name="connsiteY53" fmla="*/ 2972553 h 7426882"/>
              <a:gd name="connsiteX54" fmla="*/ 213932 w 6171909"/>
              <a:gd name="connsiteY54" fmla="*/ 2993395 h 7426882"/>
              <a:gd name="connsiteX55" fmla="*/ 235222 w 6171909"/>
              <a:gd name="connsiteY55" fmla="*/ 2967974 h 7426882"/>
              <a:gd name="connsiteX56" fmla="*/ 540102 w 6171909"/>
              <a:gd name="connsiteY56" fmla="*/ 2696958 h 7426882"/>
              <a:gd name="connsiteX57" fmla="*/ 594366 w 6171909"/>
              <a:gd name="connsiteY57" fmla="*/ 2654764 h 7426882"/>
              <a:gd name="connsiteX58" fmla="*/ 626217 w 6171909"/>
              <a:gd name="connsiteY58" fmla="*/ 2607376 h 7426882"/>
              <a:gd name="connsiteX59" fmla="*/ 644797 w 6171909"/>
              <a:gd name="connsiteY59" fmla="*/ 2615550 h 7426882"/>
              <a:gd name="connsiteX60" fmla="*/ 594366 w 6171909"/>
              <a:gd name="connsiteY60" fmla="*/ 2654764 h 7426882"/>
              <a:gd name="connsiteX61" fmla="*/ 603069 w 6171909"/>
              <a:gd name="connsiteY61" fmla="*/ 2630043 h 7426882"/>
              <a:gd name="connsiteX62" fmla="*/ 626217 w 6171909"/>
              <a:gd name="connsiteY62" fmla="*/ 2607376 h 7426882"/>
              <a:gd name="connsiteX63" fmla="*/ 5275413 w 6171909"/>
              <a:gd name="connsiteY63" fmla="*/ 1303 h 7426882"/>
              <a:gd name="connsiteX64" fmla="*/ 5251966 w 6171909"/>
              <a:gd name="connsiteY64" fmla="*/ 552287 h 7426882"/>
              <a:gd name="connsiteX65" fmla="*/ 5251966 w 6171909"/>
              <a:gd name="connsiteY65" fmla="*/ 880533 h 7426882"/>
              <a:gd name="connsiteX66" fmla="*/ 5392643 w 6171909"/>
              <a:gd name="connsiteY66" fmla="*/ 1161887 h 7426882"/>
              <a:gd name="connsiteX67" fmla="*/ 5568489 w 6171909"/>
              <a:gd name="connsiteY67" fmla="*/ 1314287 h 7426882"/>
              <a:gd name="connsiteX68" fmla="*/ 5767782 w 6171909"/>
              <a:gd name="connsiteY68" fmla="*/ 1525303 h 7426882"/>
              <a:gd name="connsiteX69" fmla="*/ 5849843 w 6171909"/>
              <a:gd name="connsiteY69" fmla="*/ 1748041 h 7426882"/>
              <a:gd name="connsiteX70" fmla="*/ 5814674 w 6171909"/>
              <a:gd name="connsiteY70" fmla="*/ 2064564 h 7426882"/>
              <a:gd name="connsiteX71" fmla="*/ 5703946 w 6171909"/>
              <a:gd name="connsiteY71" fmla="*/ 2406091 h 7426882"/>
              <a:gd name="connsiteX72" fmla="*/ 5691905 w 6171909"/>
              <a:gd name="connsiteY72" fmla="*/ 2427028 h 7426882"/>
              <a:gd name="connsiteX73" fmla="*/ 5732613 w 6171909"/>
              <a:gd name="connsiteY73" fmla="*/ 2486596 h 7426882"/>
              <a:gd name="connsiteX74" fmla="*/ 5791228 w 6171909"/>
              <a:gd name="connsiteY74" fmla="*/ 2721057 h 7426882"/>
              <a:gd name="connsiteX75" fmla="*/ 5849844 w 6171909"/>
              <a:gd name="connsiteY75" fmla="*/ 2885180 h 7426882"/>
              <a:gd name="connsiteX76" fmla="*/ 5955351 w 6171909"/>
              <a:gd name="connsiteY76" fmla="*/ 3119641 h 7426882"/>
              <a:gd name="connsiteX77" fmla="*/ 6154644 w 6171909"/>
              <a:gd name="connsiteY77" fmla="*/ 3342379 h 7426882"/>
              <a:gd name="connsiteX78" fmla="*/ 6142920 w 6171909"/>
              <a:gd name="connsiteY78" fmla="*/ 3565118 h 7426882"/>
              <a:gd name="connsiteX79" fmla="*/ 5990520 w 6171909"/>
              <a:gd name="connsiteY79" fmla="*/ 3635456 h 7426882"/>
              <a:gd name="connsiteX80" fmla="*/ 5791228 w 6171909"/>
              <a:gd name="connsiteY80" fmla="*/ 3612010 h 7426882"/>
              <a:gd name="connsiteX81" fmla="*/ 5509874 w 6171909"/>
              <a:gd name="connsiteY81" fmla="*/ 3471333 h 7426882"/>
              <a:gd name="connsiteX82" fmla="*/ 5287136 w 6171909"/>
              <a:gd name="connsiteY82" fmla="*/ 3342379 h 7426882"/>
              <a:gd name="connsiteX83" fmla="*/ 5233650 w 6171909"/>
              <a:gd name="connsiteY83" fmla="*/ 3261783 h 7426882"/>
              <a:gd name="connsiteX84" fmla="*/ 5228755 w 6171909"/>
              <a:gd name="connsiteY84" fmla="*/ 3248613 h 7426882"/>
              <a:gd name="connsiteX85" fmla="*/ 5231463 w 6171909"/>
              <a:gd name="connsiteY85" fmla="*/ 3245962 h 7426882"/>
              <a:gd name="connsiteX86" fmla="*/ 5216797 w 6171909"/>
              <a:gd name="connsiteY86" fmla="*/ 3213426 h 7426882"/>
              <a:gd name="connsiteX87" fmla="*/ 5220919 w 6171909"/>
              <a:gd name="connsiteY87" fmla="*/ 3227531 h 7426882"/>
              <a:gd name="connsiteX88" fmla="*/ 5228755 w 6171909"/>
              <a:gd name="connsiteY88" fmla="*/ 3248613 h 7426882"/>
              <a:gd name="connsiteX89" fmla="*/ 5216797 w 6171909"/>
              <a:gd name="connsiteY89" fmla="*/ 3260318 h 7426882"/>
              <a:gd name="connsiteX90" fmla="*/ 4900274 w 6171909"/>
              <a:gd name="connsiteY90" fmla="*/ 3459610 h 7426882"/>
              <a:gd name="connsiteX91" fmla="*/ 4384459 w 6171909"/>
              <a:gd name="connsiteY91" fmla="*/ 3787856 h 7426882"/>
              <a:gd name="connsiteX92" fmla="*/ 3880367 w 6171909"/>
              <a:gd name="connsiteY92" fmla="*/ 3998872 h 7426882"/>
              <a:gd name="connsiteX93" fmla="*/ 3704520 w 6171909"/>
              <a:gd name="connsiteY93" fmla="*/ 4116102 h 7426882"/>
              <a:gd name="connsiteX94" fmla="*/ 3634182 w 6171909"/>
              <a:gd name="connsiteY94" fmla="*/ 4256779 h 7426882"/>
              <a:gd name="connsiteX95" fmla="*/ 3505228 w 6171909"/>
              <a:gd name="connsiteY95" fmla="*/ 4338841 h 7426882"/>
              <a:gd name="connsiteX96" fmla="*/ 3473191 w 6171909"/>
              <a:gd name="connsiteY96" fmla="*/ 4351189 h 7426882"/>
              <a:gd name="connsiteX97" fmla="*/ 3480775 w 6171909"/>
              <a:gd name="connsiteY97" fmla="*/ 4369431 h 7426882"/>
              <a:gd name="connsiteX98" fmla="*/ 3516951 w 6171909"/>
              <a:gd name="connsiteY98" fmla="*/ 4444349 h 7426882"/>
              <a:gd name="connsiteX99" fmla="*/ 3669351 w 6171909"/>
              <a:gd name="connsiteY99" fmla="*/ 4702256 h 7426882"/>
              <a:gd name="connsiteX100" fmla="*/ 3880366 w 6171909"/>
              <a:gd name="connsiteY100" fmla="*/ 4924995 h 7426882"/>
              <a:gd name="connsiteX101" fmla="*/ 4009320 w 6171909"/>
              <a:gd name="connsiteY101" fmla="*/ 5124287 h 7426882"/>
              <a:gd name="connsiteX102" fmla="*/ 4384459 w 6171909"/>
              <a:gd name="connsiteY102" fmla="*/ 6038687 h 7426882"/>
              <a:gd name="connsiteX103" fmla="*/ 4454797 w 6171909"/>
              <a:gd name="connsiteY103" fmla="*/ 6261426 h 7426882"/>
              <a:gd name="connsiteX104" fmla="*/ 4498026 w 6171909"/>
              <a:gd name="connsiteY104" fmla="*/ 6419688 h 7426882"/>
              <a:gd name="connsiteX105" fmla="*/ 4497408 w 6171909"/>
              <a:gd name="connsiteY105" fmla="*/ 6420039 h 7426882"/>
              <a:gd name="connsiteX106" fmla="*/ 4495587 w 6171909"/>
              <a:gd name="connsiteY106" fmla="*/ 6417696 h 7426882"/>
              <a:gd name="connsiteX107" fmla="*/ 4496297 w 6171909"/>
              <a:gd name="connsiteY107" fmla="*/ 6420672 h 7426882"/>
              <a:gd name="connsiteX108" fmla="*/ 4497408 w 6171909"/>
              <a:gd name="connsiteY108" fmla="*/ 6420039 h 7426882"/>
              <a:gd name="connsiteX109" fmla="*/ 4501689 w 6171909"/>
              <a:gd name="connsiteY109" fmla="*/ 6425549 h 7426882"/>
              <a:gd name="connsiteX110" fmla="*/ 4607197 w 6171909"/>
              <a:gd name="connsiteY110" fmla="*/ 6484164 h 7426882"/>
              <a:gd name="connsiteX111" fmla="*/ 4630643 w 6171909"/>
              <a:gd name="connsiteY111" fmla="*/ 6589672 h 7426882"/>
              <a:gd name="connsiteX112" fmla="*/ 4665813 w 6171909"/>
              <a:gd name="connsiteY112" fmla="*/ 6824133 h 7426882"/>
              <a:gd name="connsiteX113" fmla="*/ 4396182 w 6171909"/>
              <a:gd name="connsiteY113" fmla="*/ 6730349 h 7426882"/>
              <a:gd name="connsiteX114" fmla="*/ 4407905 w 6171909"/>
              <a:gd name="connsiteY114" fmla="*/ 6660010 h 7426882"/>
              <a:gd name="connsiteX115" fmla="*/ 4431351 w 6171909"/>
              <a:gd name="connsiteY115" fmla="*/ 6460718 h 7426882"/>
              <a:gd name="connsiteX116" fmla="*/ 4325843 w 6171909"/>
              <a:gd name="connsiteY116" fmla="*/ 6308318 h 7426882"/>
              <a:gd name="connsiteX117" fmla="*/ 4243782 w 6171909"/>
              <a:gd name="connsiteY117" fmla="*/ 6050410 h 7426882"/>
              <a:gd name="connsiteX118" fmla="*/ 3845197 w 6171909"/>
              <a:gd name="connsiteY118" fmla="*/ 5311856 h 7426882"/>
              <a:gd name="connsiteX119" fmla="*/ 3622459 w 6171909"/>
              <a:gd name="connsiteY119" fmla="*/ 5007056 h 7426882"/>
              <a:gd name="connsiteX120" fmla="*/ 3215082 w 6171909"/>
              <a:gd name="connsiteY120" fmla="*/ 4741089 h 7426882"/>
              <a:gd name="connsiteX121" fmla="*/ 3204910 w 6171909"/>
              <a:gd name="connsiteY121" fmla="*/ 4734851 h 7426882"/>
              <a:gd name="connsiteX122" fmla="*/ 3200703 w 6171909"/>
              <a:gd name="connsiteY122" fmla="*/ 4752419 h 7426882"/>
              <a:gd name="connsiteX123" fmla="*/ 3048028 w 6171909"/>
              <a:gd name="connsiteY123" fmla="*/ 5546317 h 7426882"/>
              <a:gd name="connsiteX124" fmla="*/ 2919074 w 6171909"/>
              <a:gd name="connsiteY124" fmla="*/ 6718625 h 7426882"/>
              <a:gd name="connsiteX125" fmla="*/ 3024582 w 6171909"/>
              <a:gd name="connsiteY125" fmla="*/ 6929640 h 7426882"/>
              <a:gd name="connsiteX126" fmla="*/ 3141813 w 6171909"/>
              <a:gd name="connsiteY126" fmla="*/ 7058594 h 7426882"/>
              <a:gd name="connsiteX127" fmla="*/ 3223874 w 6171909"/>
              <a:gd name="connsiteY127" fmla="*/ 7234440 h 7426882"/>
              <a:gd name="connsiteX128" fmla="*/ 2954243 w 6171909"/>
              <a:gd name="connsiteY128" fmla="*/ 7246163 h 7426882"/>
              <a:gd name="connsiteX129" fmla="*/ 2801843 w 6171909"/>
              <a:gd name="connsiteY129" fmla="*/ 6953086 h 7426882"/>
              <a:gd name="connsiteX130" fmla="*/ 2793246 w 6171909"/>
              <a:gd name="connsiteY130" fmla="*/ 6939852 h 7426882"/>
              <a:gd name="connsiteX131" fmla="*/ 2787952 w 6171909"/>
              <a:gd name="connsiteY131" fmla="*/ 6939203 h 7426882"/>
              <a:gd name="connsiteX132" fmla="*/ 2790120 w 6171909"/>
              <a:gd name="connsiteY132" fmla="*/ 6906194 h 7426882"/>
              <a:gd name="connsiteX133" fmla="*/ 2837013 w 6171909"/>
              <a:gd name="connsiteY133" fmla="*/ 6214532 h 7426882"/>
              <a:gd name="connsiteX134" fmla="*/ 2848736 w 6171909"/>
              <a:gd name="connsiteY134" fmla="*/ 5581486 h 7426882"/>
              <a:gd name="connsiteX135" fmla="*/ 2813566 w 6171909"/>
              <a:gd name="connsiteY135" fmla="*/ 4960163 h 7426882"/>
              <a:gd name="connsiteX136" fmla="*/ 2849580 w 6171909"/>
              <a:gd name="connsiteY136" fmla="*/ 4568803 h 7426882"/>
              <a:gd name="connsiteX137" fmla="*/ 2855977 w 6171909"/>
              <a:gd name="connsiteY137" fmla="*/ 4510762 h 7426882"/>
              <a:gd name="connsiteX138" fmla="*/ 2813566 w 6171909"/>
              <a:gd name="connsiteY138" fmla="*/ 4479518 h 7426882"/>
              <a:gd name="connsiteX139" fmla="*/ 2717401 w 6171909"/>
              <a:gd name="connsiteY139" fmla="*/ 4391779 h 7426882"/>
              <a:gd name="connsiteX140" fmla="*/ 2706171 w 6171909"/>
              <a:gd name="connsiteY140" fmla="*/ 4378413 h 7426882"/>
              <a:gd name="connsiteX141" fmla="*/ 2649444 w 6171909"/>
              <a:gd name="connsiteY141" fmla="*/ 4374010 h 7426882"/>
              <a:gd name="connsiteX142" fmla="*/ 2368090 w 6171909"/>
              <a:gd name="connsiteY142" fmla="*/ 4338841 h 7426882"/>
              <a:gd name="connsiteX143" fmla="*/ 1875720 w 6171909"/>
              <a:gd name="connsiteY143" fmla="*/ 4409179 h 7426882"/>
              <a:gd name="connsiteX144" fmla="*/ 1435361 w 6171909"/>
              <a:gd name="connsiteY144" fmla="*/ 4308045 h 7426882"/>
              <a:gd name="connsiteX145" fmla="*/ 1419359 w 6171909"/>
              <a:gd name="connsiteY145" fmla="*/ 4306947 h 7426882"/>
              <a:gd name="connsiteX146" fmla="*/ 1403898 w 6171909"/>
              <a:gd name="connsiteY146" fmla="*/ 4331887 h 7426882"/>
              <a:gd name="connsiteX147" fmla="*/ 1076354 w 6171909"/>
              <a:gd name="connsiteY147" fmla="*/ 4739991 h 7426882"/>
              <a:gd name="connsiteX148" fmla="*/ 1059561 w 6171909"/>
              <a:gd name="connsiteY148" fmla="*/ 4760012 h 7426882"/>
              <a:gd name="connsiteX149" fmla="*/ 1051534 w 6171909"/>
              <a:gd name="connsiteY149" fmla="*/ 4902488 h 7426882"/>
              <a:gd name="connsiteX150" fmla="*/ 1043383 w 6171909"/>
              <a:gd name="connsiteY150" fmla="*/ 5030503 h 7426882"/>
              <a:gd name="connsiteX151" fmla="*/ 996490 w 6171909"/>
              <a:gd name="connsiteY151" fmla="*/ 5393918 h 7426882"/>
              <a:gd name="connsiteX152" fmla="*/ 1055106 w 6171909"/>
              <a:gd name="connsiteY152" fmla="*/ 5851118 h 7426882"/>
              <a:gd name="connsiteX153" fmla="*/ 1113721 w 6171909"/>
              <a:gd name="connsiteY153" fmla="*/ 6132472 h 7426882"/>
              <a:gd name="connsiteX154" fmla="*/ 1406798 w 6171909"/>
              <a:gd name="connsiteY154" fmla="*/ 6859302 h 7426882"/>
              <a:gd name="connsiteX155" fmla="*/ 1594367 w 6171909"/>
              <a:gd name="connsiteY155" fmla="*/ 7234441 h 7426882"/>
              <a:gd name="connsiteX156" fmla="*/ 1266122 w 6171909"/>
              <a:gd name="connsiteY156" fmla="*/ 7257887 h 7426882"/>
              <a:gd name="connsiteX157" fmla="*/ 1242675 w 6171909"/>
              <a:gd name="connsiteY157" fmla="*/ 7023426 h 7426882"/>
              <a:gd name="connsiteX158" fmla="*/ 1113721 w 6171909"/>
              <a:gd name="connsiteY158" fmla="*/ 6695179 h 7426882"/>
              <a:gd name="connsiteX159" fmla="*/ 762029 w 6171909"/>
              <a:gd name="connsiteY159" fmla="*/ 5780779 h 7426882"/>
              <a:gd name="connsiteX160" fmla="*/ 644798 w 6171909"/>
              <a:gd name="connsiteY160" fmla="*/ 5581487 h 7426882"/>
              <a:gd name="connsiteX161" fmla="*/ 762029 w 6171909"/>
              <a:gd name="connsiteY161" fmla="*/ 5218072 h 7426882"/>
              <a:gd name="connsiteX162" fmla="*/ 763002 w 6171909"/>
              <a:gd name="connsiteY162" fmla="*/ 5141149 h 7426882"/>
              <a:gd name="connsiteX163" fmla="*/ 731989 w 6171909"/>
              <a:gd name="connsiteY163" fmla="*/ 5181438 h 7426882"/>
              <a:gd name="connsiteX164" fmla="*/ 586183 w 6171909"/>
              <a:gd name="connsiteY164" fmla="*/ 5382195 h 7426882"/>
              <a:gd name="connsiteX165" fmla="*/ 398613 w 6171909"/>
              <a:gd name="connsiteY165" fmla="*/ 5733887 h 7426882"/>
              <a:gd name="connsiteX166" fmla="*/ 328275 w 6171909"/>
              <a:gd name="connsiteY166" fmla="*/ 6038687 h 7426882"/>
              <a:gd name="connsiteX167" fmla="*/ 257937 w 6171909"/>
              <a:gd name="connsiteY167" fmla="*/ 7105487 h 7426882"/>
              <a:gd name="connsiteX168" fmla="*/ 410337 w 6171909"/>
              <a:gd name="connsiteY168" fmla="*/ 7375118 h 7426882"/>
              <a:gd name="connsiteX169" fmla="*/ 65789 w 6171909"/>
              <a:gd name="connsiteY169" fmla="*/ 7402839 h 7426882"/>
              <a:gd name="connsiteX170" fmla="*/ 29 w 6171909"/>
              <a:gd name="connsiteY170" fmla="*/ 7105487 h 7426882"/>
              <a:gd name="connsiteX171" fmla="*/ 58644 w 6171909"/>
              <a:gd name="connsiteY171" fmla="*/ 6953087 h 7426882"/>
              <a:gd name="connsiteX172" fmla="*/ 140706 w 6171909"/>
              <a:gd name="connsiteY172" fmla="*/ 6378656 h 7426882"/>
              <a:gd name="connsiteX173" fmla="*/ 128983 w 6171909"/>
              <a:gd name="connsiteY173" fmla="*/ 5780780 h 7426882"/>
              <a:gd name="connsiteX174" fmla="*/ 117259 w 6171909"/>
              <a:gd name="connsiteY174" fmla="*/ 5429087 h 7426882"/>
              <a:gd name="connsiteX175" fmla="*/ 175875 w 6171909"/>
              <a:gd name="connsiteY175" fmla="*/ 5264964 h 7426882"/>
              <a:gd name="connsiteX176" fmla="*/ 668244 w 6171909"/>
              <a:gd name="connsiteY176" fmla="*/ 4620195 h 7426882"/>
              <a:gd name="connsiteX177" fmla="*/ 615765 w 6171909"/>
              <a:gd name="connsiteY177" fmla="*/ 4369889 h 7426882"/>
              <a:gd name="connsiteX178" fmla="*/ 607068 w 6171909"/>
              <a:gd name="connsiteY178" fmla="*/ 4336619 h 7426882"/>
              <a:gd name="connsiteX179" fmla="*/ 581786 w 6171909"/>
              <a:gd name="connsiteY179" fmla="*/ 4322722 h 7426882"/>
              <a:gd name="connsiteX180" fmla="*/ 506135 w 6171909"/>
              <a:gd name="connsiteY180" fmla="*/ 4256779 h 7426882"/>
              <a:gd name="connsiteX181" fmla="*/ 476785 w 6171909"/>
              <a:gd name="connsiteY181" fmla="*/ 4223491 h 7426882"/>
              <a:gd name="connsiteX182" fmla="*/ 438179 w 6171909"/>
              <a:gd name="connsiteY182" fmla="*/ 4164369 h 7426882"/>
              <a:gd name="connsiteX183" fmla="*/ 400771 w 6171909"/>
              <a:gd name="connsiteY183" fmla="*/ 4111147 h 7426882"/>
              <a:gd name="connsiteX184" fmla="*/ 93813 w 6171909"/>
              <a:gd name="connsiteY184" fmla="*/ 3307209 h 7426882"/>
              <a:gd name="connsiteX185" fmla="*/ 86045 w 6171909"/>
              <a:gd name="connsiteY185" fmla="*/ 3281882 h 7426882"/>
              <a:gd name="connsiteX186" fmla="*/ 85937 w 6171909"/>
              <a:gd name="connsiteY186" fmla="*/ 3274422 h 7426882"/>
              <a:gd name="connsiteX187" fmla="*/ 105536 w 6171909"/>
              <a:gd name="connsiteY187" fmla="*/ 3154810 h 7426882"/>
              <a:gd name="connsiteX188" fmla="*/ 116592 w 6171909"/>
              <a:gd name="connsiteY188" fmla="*/ 3128937 h 7426882"/>
              <a:gd name="connsiteX189" fmla="*/ 148160 w 6171909"/>
              <a:gd name="connsiteY189" fmla="*/ 3076666 h 7426882"/>
              <a:gd name="connsiteX190" fmla="*/ 156275 w 6171909"/>
              <a:gd name="connsiteY190" fmla="*/ 3065697 h 7426882"/>
              <a:gd name="connsiteX191" fmla="*/ 527567 w 6171909"/>
              <a:gd name="connsiteY191" fmla="*/ 2779673 h 7426882"/>
              <a:gd name="connsiteX192" fmla="*/ 677219 w 6171909"/>
              <a:gd name="connsiteY192" fmla="*/ 2618663 h 7426882"/>
              <a:gd name="connsiteX193" fmla="*/ 773751 w 6171909"/>
              <a:gd name="connsiteY193" fmla="*/ 2568657 h 7426882"/>
              <a:gd name="connsiteX194" fmla="*/ 1113720 w 6171909"/>
              <a:gd name="connsiteY194" fmla="*/ 2498319 h 7426882"/>
              <a:gd name="connsiteX195" fmla="*/ 1594367 w 6171909"/>
              <a:gd name="connsiteY195" fmla="*/ 2451427 h 7426882"/>
              <a:gd name="connsiteX196" fmla="*/ 2274305 w 6171909"/>
              <a:gd name="connsiteY196" fmla="*/ 2498319 h 7426882"/>
              <a:gd name="connsiteX197" fmla="*/ 2438428 w 6171909"/>
              <a:gd name="connsiteY197" fmla="*/ 2498319 h 7426882"/>
              <a:gd name="connsiteX198" fmla="*/ 2813567 w 6171909"/>
              <a:gd name="connsiteY198" fmla="*/ 2463150 h 7426882"/>
              <a:gd name="connsiteX199" fmla="*/ 3270767 w 6171909"/>
              <a:gd name="connsiteY199" fmla="*/ 2568657 h 7426882"/>
              <a:gd name="connsiteX200" fmla="*/ 3552120 w 6171909"/>
              <a:gd name="connsiteY200" fmla="*/ 2697611 h 7426882"/>
              <a:gd name="connsiteX201" fmla="*/ 3950705 w 6171909"/>
              <a:gd name="connsiteY201" fmla="*/ 2791395 h 7426882"/>
              <a:gd name="connsiteX202" fmla="*/ 4513413 w 6171909"/>
              <a:gd name="connsiteY202" fmla="*/ 2709334 h 7426882"/>
              <a:gd name="connsiteX203" fmla="*/ 5015238 w 6171909"/>
              <a:gd name="connsiteY203" fmla="*/ 2405209 h 7426882"/>
              <a:gd name="connsiteX204" fmla="*/ 5026644 w 6171909"/>
              <a:gd name="connsiteY204" fmla="*/ 2396893 h 7426882"/>
              <a:gd name="connsiteX205" fmla="*/ 4984133 w 6171909"/>
              <a:gd name="connsiteY205" fmla="*/ 2381087 h 7426882"/>
              <a:gd name="connsiteX206" fmla="*/ 4947166 w 6171909"/>
              <a:gd name="connsiteY206" fmla="*/ 2369364 h 7426882"/>
              <a:gd name="connsiteX207" fmla="*/ 4759597 w 6171909"/>
              <a:gd name="connsiteY207" fmla="*/ 2322472 h 7426882"/>
              <a:gd name="connsiteX208" fmla="*/ 4736150 w 6171909"/>
              <a:gd name="connsiteY208" fmla="*/ 2158349 h 7426882"/>
              <a:gd name="connsiteX209" fmla="*/ 4677535 w 6171909"/>
              <a:gd name="connsiteY209" fmla="*/ 1900441 h 7426882"/>
              <a:gd name="connsiteX210" fmla="*/ 4673139 w 6171909"/>
              <a:gd name="connsiteY210" fmla="*/ 1811420 h 7426882"/>
              <a:gd name="connsiteX211" fmla="*/ 4712704 w 6171909"/>
              <a:gd name="connsiteY211" fmla="*/ 1830103 h 7426882"/>
              <a:gd name="connsiteX212" fmla="*/ 5158181 w 6171909"/>
              <a:gd name="connsiteY212" fmla="*/ 2205241 h 7426882"/>
              <a:gd name="connsiteX213" fmla="*/ 5181773 w 6171909"/>
              <a:gd name="connsiteY213" fmla="*/ 2216154 h 7426882"/>
              <a:gd name="connsiteX214" fmla="*/ 5183002 w 6171909"/>
              <a:gd name="connsiteY214" fmla="*/ 2215018 h 7426882"/>
              <a:gd name="connsiteX215" fmla="*/ 5205074 w 6171909"/>
              <a:gd name="connsiteY215" fmla="*/ 2205241 h 7426882"/>
              <a:gd name="connsiteX216" fmla="*/ 5269002 w 6171909"/>
              <a:gd name="connsiteY216" fmla="*/ 2195076 h 7426882"/>
              <a:gd name="connsiteX217" fmla="*/ 5345182 w 6171909"/>
              <a:gd name="connsiteY217" fmla="*/ 2200248 h 7426882"/>
              <a:gd name="connsiteX218" fmla="*/ 5345751 w 6171909"/>
              <a:gd name="connsiteY218" fmla="*/ 2177399 h 7426882"/>
              <a:gd name="connsiteX219" fmla="*/ 5334028 w 6171909"/>
              <a:gd name="connsiteY219" fmla="*/ 2064564 h 7426882"/>
              <a:gd name="connsiteX220" fmla="*/ 5216797 w 6171909"/>
              <a:gd name="connsiteY220" fmla="*/ 1806656 h 7426882"/>
              <a:gd name="connsiteX221" fmla="*/ 5040951 w 6171909"/>
              <a:gd name="connsiteY221" fmla="*/ 1619087 h 7426882"/>
              <a:gd name="connsiteX222" fmla="*/ 4689259 w 6171909"/>
              <a:gd name="connsiteY222" fmla="*/ 1384626 h 7426882"/>
              <a:gd name="connsiteX223" fmla="*/ 4513413 w 6171909"/>
              <a:gd name="connsiteY223" fmla="*/ 1091549 h 7426882"/>
              <a:gd name="connsiteX224" fmla="*/ 4454797 w 6171909"/>
              <a:gd name="connsiteY224" fmla="*/ 775026 h 7426882"/>
              <a:gd name="connsiteX225" fmla="*/ 4525136 w 6171909"/>
              <a:gd name="connsiteY225" fmla="*/ 399887 h 7426882"/>
              <a:gd name="connsiteX226" fmla="*/ 4654089 w 6171909"/>
              <a:gd name="connsiteY226" fmla="*/ 13026 h 7426882"/>
              <a:gd name="connsiteX227" fmla="*/ 4548582 w 6171909"/>
              <a:gd name="connsiteY227" fmla="*/ 587456 h 7426882"/>
              <a:gd name="connsiteX228" fmla="*/ 4630643 w 6171909"/>
              <a:gd name="connsiteY228" fmla="*/ 1079826 h 7426882"/>
              <a:gd name="connsiteX229" fmla="*/ 4853382 w 6171909"/>
              <a:gd name="connsiteY229" fmla="*/ 1372903 h 7426882"/>
              <a:gd name="connsiteX230" fmla="*/ 5205074 w 6171909"/>
              <a:gd name="connsiteY230" fmla="*/ 1607364 h 7426882"/>
              <a:gd name="connsiteX231" fmla="*/ 5439536 w 6171909"/>
              <a:gd name="connsiteY231" fmla="*/ 1865272 h 7426882"/>
              <a:gd name="connsiteX232" fmla="*/ 5550905 w 6171909"/>
              <a:gd name="connsiteY232" fmla="*/ 2044782 h 7426882"/>
              <a:gd name="connsiteX233" fmla="*/ 5562132 w 6171909"/>
              <a:gd name="connsiteY233" fmla="*/ 2067405 h 7426882"/>
              <a:gd name="connsiteX234" fmla="*/ 5573801 w 6171909"/>
              <a:gd name="connsiteY234" fmla="*/ 2045331 h 7426882"/>
              <a:gd name="connsiteX235" fmla="*/ 5662274 w 6171909"/>
              <a:gd name="connsiteY235" fmla="*/ 1853549 h 7426882"/>
              <a:gd name="connsiteX236" fmla="*/ 5591936 w 6171909"/>
              <a:gd name="connsiteY236" fmla="*/ 1654256 h 7426882"/>
              <a:gd name="connsiteX237" fmla="*/ 5427813 w 6171909"/>
              <a:gd name="connsiteY237" fmla="*/ 1384626 h 7426882"/>
              <a:gd name="connsiteX238" fmla="*/ 5216797 w 6171909"/>
              <a:gd name="connsiteY238" fmla="*/ 1103272 h 7426882"/>
              <a:gd name="connsiteX239" fmla="*/ 5146459 w 6171909"/>
              <a:gd name="connsiteY239" fmla="*/ 810195 h 7426882"/>
              <a:gd name="connsiteX240" fmla="*/ 5193351 w 6171909"/>
              <a:gd name="connsiteY240" fmla="*/ 411610 h 7426882"/>
              <a:gd name="connsiteX241" fmla="*/ 5275413 w 6171909"/>
              <a:gd name="connsiteY241" fmla="*/ 1303 h 7426882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383025 w 6158752"/>
              <a:gd name="connsiteY113" fmla="*/ 6730349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941086 w 6158752"/>
              <a:gd name="connsiteY128" fmla="*/ 7246163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383025 w 6158752"/>
              <a:gd name="connsiteY113" fmla="*/ 6730349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854814 w 6158752"/>
              <a:gd name="connsiteY128" fmla="*/ 7218297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410126 w 6158752"/>
              <a:gd name="connsiteY113" fmla="*/ 6829614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854814 w 6158752"/>
              <a:gd name="connsiteY128" fmla="*/ 7218297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410126 w 6158752"/>
              <a:gd name="connsiteY113" fmla="*/ 6829614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854814 w 6158752"/>
              <a:gd name="connsiteY128" fmla="*/ 7218297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410126 w 6158752"/>
              <a:gd name="connsiteY113" fmla="*/ 6829614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854814 w 6158752"/>
              <a:gd name="connsiteY128" fmla="*/ 7218297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410126 w 6158752"/>
              <a:gd name="connsiteY113" fmla="*/ 6829614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854814 w 6158752"/>
              <a:gd name="connsiteY128" fmla="*/ 7218297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594040 w 6158752"/>
              <a:gd name="connsiteY110" fmla="*/ 6484164 h 7422843"/>
              <a:gd name="connsiteX111" fmla="*/ 4617486 w 6158752"/>
              <a:gd name="connsiteY111" fmla="*/ 6589672 h 7422843"/>
              <a:gd name="connsiteX112" fmla="*/ 4652656 w 6158752"/>
              <a:gd name="connsiteY112" fmla="*/ 6824133 h 7422843"/>
              <a:gd name="connsiteX113" fmla="*/ 4410126 w 6158752"/>
              <a:gd name="connsiteY113" fmla="*/ 6829614 h 7422843"/>
              <a:gd name="connsiteX114" fmla="*/ 4394748 w 6158752"/>
              <a:gd name="connsiteY114" fmla="*/ 6660010 h 7422843"/>
              <a:gd name="connsiteX115" fmla="*/ 4418194 w 6158752"/>
              <a:gd name="connsiteY115" fmla="*/ 6460718 h 7422843"/>
              <a:gd name="connsiteX116" fmla="*/ 4312686 w 6158752"/>
              <a:gd name="connsiteY116" fmla="*/ 6308318 h 7422843"/>
              <a:gd name="connsiteX117" fmla="*/ 4230625 w 6158752"/>
              <a:gd name="connsiteY117" fmla="*/ 6050410 h 7422843"/>
              <a:gd name="connsiteX118" fmla="*/ 3832040 w 6158752"/>
              <a:gd name="connsiteY118" fmla="*/ 5311856 h 7422843"/>
              <a:gd name="connsiteX119" fmla="*/ 3609302 w 6158752"/>
              <a:gd name="connsiteY119" fmla="*/ 5007056 h 7422843"/>
              <a:gd name="connsiteX120" fmla="*/ 3201925 w 6158752"/>
              <a:gd name="connsiteY120" fmla="*/ 4741089 h 7422843"/>
              <a:gd name="connsiteX121" fmla="*/ 3191753 w 6158752"/>
              <a:gd name="connsiteY121" fmla="*/ 4734851 h 7422843"/>
              <a:gd name="connsiteX122" fmla="*/ 3187546 w 6158752"/>
              <a:gd name="connsiteY122" fmla="*/ 4752419 h 7422843"/>
              <a:gd name="connsiteX123" fmla="*/ 3034871 w 6158752"/>
              <a:gd name="connsiteY123" fmla="*/ 5546317 h 7422843"/>
              <a:gd name="connsiteX124" fmla="*/ 2905917 w 6158752"/>
              <a:gd name="connsiteY124" fmla="*/ 6718625 h 7422843"/>
              <a:gd name="connsiteX125" fmla="*/ 3011425 w 6158752"/>
              <a:gd name="connsiteY125" fmla="*/ 6929640 h 7422843"/>
              <a:gd name="connsiteX126" fmla="*/ 3128656 w 6158752"/>
              <a:gd name="connsiteY126" fmla="*/ 7058594 h 7422843"/>
              <a:gd name="connsiteX127" fmla="*/ 3210717 w 6158752"/>
              <a:gd name="connsiteY127" fmla="*/ 7234440 h 7422843"/>
              <a:gd name="connsiteX128" fmla="*/ 2854814 w 6158752"/>
              <a:gd name="connsiteY128" fmla="*/ 7218297 h 7422843"/>
              <a:gd name="connsiteX129" fmla="*/ 2788686 w 6158752"/>
              <a:gd name="connsiteY129" fmla="*/ 6953086 h 7422843"/>
              <a:gd name="connsiteX130" fmla="*/ 2780089 w 6158752"/>
              <a:gd name="connsiteY130" fmla="*/ 6939852 h 7422843"/>
              <a:gd name="connsiteX131" fmla="*/ 2774795 w 6158752"/>
              <a:gd name="connsiteY131" fmla="*/ 6939203 h 7422843"/>
              <a:gd name="connsiteX132" fmla="*/ 2776963 w 6158752"/>
              <a:gd name="connsiteY132" fmla="*/ 6906194 h 7422843"/>
              <a:gd name="connsiteX133" fmla="*/ 2823856 w 6158752"/>
              <a:gd name="connsiteY133" fmla="*/ 6214532 h 7422843"/>
              <a:gd name="connsiteX134" fmla="*/ 2835579 w 6158752"/>
              <a:gd name="connsiteY134" fmla="*/ 5581486 h 7422843"/>
              <a:gd name="connsiteX135" fmla="*/ 2800409 w 6158752"/>
              <a:gd name="connsiteY135" fmla="*/ 4960163 h 7422843"/>
              <a:gd name="connsiteX136" fmla="*/ 2836423 w 6158752"/>
              <a:gd name="connsiteY136" fmla="*/ 4568803 h 7422843"/>
              <a:gd name="connsiteX137" fmla="*/ 2842820 w 6158752"/>
              <a:gd name="connsiteY137" fmla="*/ 4510762 h 7422843"/>
              <a:gd name="connsiteX138" fmla="*/ 2800409 w 6158752"/>
              <a:gd name="connsiteY138" fmla="*/ 4479518 h 7422843"/>
              <a:gd name="connsiteX139" fmla="*/ 2704244 w 6158752"/>
              <a:gd name="connsiteY139" fmla="*/ 4391779 h 7422843"/>
              <a:gd name="connsiteX140" fmla="*/ 2693014 w 6158752"/>
              <a:gd name="connsiteY140" fmla="*/ 4378413 h 7422843"/>
              <a:gd name="connsiteX141" fmla="*/ 2636287 w 6158752"/>
              <a:gd name="connsiteY141" fmla="*/ 4374010 h 7422843"/>
              <a:gd name="connsiteX142" fmla="*/ 2354933 w 6158752"/>
              <a:gd name="connsiteY142" fmla="*/ 4338841 h 7422843"/>
              <a:gd name="connsiteX143" fmla="*/ 1862563 w 6158752"/>
              <a:gd name="connsiteY143" fmla="*/ 4409179 h 7422843"/>
              <a:gd name="connsiteX144" fmla="*/ 1422204 w 6158752"/>
              <a:gd name="connsiteY144" fmla="*/ 4308045 h 7422843"/>
              <a:gd name="connsiteX145" fmla="*/ 1406202 w 6158752"/>
              <a:gd name="connsiteY145" fmla="*/ 4306947 h 7422843"/>
              <a:gd name="connsiteX146" fmla="*/ 1390741 w 6158752"/>
              <a:gd name="connsiteY146" fmla="*/ 4331887 h 7422843"/>
              <a:gd name="connsiteX147" fmla="*/ 1063197 w 6158752"/>
              <a:gd name="connsiteY147" fmla="*/ 4739991 h 7422843"/>
              <a:gd name="connsiteX148" fmla="*/ 1046404 w 6158752"/>
              <a:gd name="connsiteY148" fmla="*/ 4760012 h 7422843"/>
              <a:gd name="connsiteX149" fmla="*/ 1038377 w 6158752"/>
              <a:gd name="connsiteY149" fmla="*/ 4902488 h 7422843"/>
              <a:gd name="connsiteX150" fmla="*/ 1030226 w 6158752"/>
              <a:gd name="connsiteY150" fmla="*/ 5030503 h 7422843"/>
              <a:gd name="connsiteX151" fmla="*/ 983333 w 6158752"/>
              <a:gd name="connsiteY151" fmla="*/ 5393918 h 7422843"/>
              <a:gd name="connsiteX152" fmla="*/ 1041949 w 6158752"/>
              <a:gd name="connsiteY152" fmla="*/ 5851118 h 7422843"/>
              <a:gd name="connsiteX153" fmla="*/ 1100564 w 6158752"/>
              <a:gd name="connsiteY153" fmla="*/ 6132472 h 7422843"/>
              <a:gd name="connsiteX154" fmla="*/ 1393641 w 6158752"/>
              <a:gd name="connsiteY154" fmla="*/ 6859302 h 7422843"/>
              <a:gd name="connsiteX155" fmla="*/ 1581210 w 6158752"/>
              <a:gd name="connsiteY155" fmla="*/ 7234441 h 7422843"/>
              <a:gd name="connsiteX156" fmla="*/ 1252965 w 6158752"/>
              <a:gd name="connsiteY156" fmla="*/ 7257887 h 7422843"/>
              <a:gd name="connsiteX157" fmla="*/ 1229518 w 6158752"/>
              <a:gd name="connsiteY157" fmla="*/ 7023426 h 7422843"/>
              <a:gd name="connsiteX158" fmla="*/ 1100564 w 6158752"/>
              <a:gd name="connsiteY158" fmla="*/ 6695179 h 7422843"/>
              <a:gd name="connsiteX159" fmla="*/ 748872 w 6158752"/>
              <a:gd name="connsiteY159" fmla="*/ 5780779 h 7422843"/>
              <a:gd name="connsiteX160" fmla="*/ 631641 w 6158752"/>
              <a:gd name="connsiteY160" fmla="*/ 5581487 h 7422843"/>
              <a:gd name="connsiteX161" fmla="*/ 748872 w 6158752"/>
              <a:gd name="connsiteY161" fmla="*/ 5218072 h 7422843"/>
              <a:gd name="connsiteX162" fmla="*/ 749845 w 6158752"/>
              <a:gd name="connsiteY162" fmla="*/ 5141149 h 7422843"/>
              <a:gd name="connsiteX163" fmla="*/ 718832 w 6158752"/>
              <a:gd name="connsiteY163" fmla="*/ 5181438 h 7422843"/>
              <a:gd name="connsiteX164" fmla="*/ 573026 w 6158752"/>
              <a:gd name="connsiteY164" fmla="*/ 5382195 h 7422843"/>
              <a:gd name="connsiteX165" fmla="*/ 385456 w 6158752"/>
              <a:gd name="connsiteY165" fmla="*/ 5733887 h 7422843"/>
              <a:gd name="connsiteX166" fmla="*/ 315118 w 6158752"/>
              <a:gd name="connsiteY166" fmla="*/ 6038687 h 7422843"/>
              <a:gd name="connsiteX167" fmla="*/ 244780 w 6158752"/>
              <a:gd name="connsiteY167" fmla="*/ 7105487 h 7422843"/>
              <a:gd name="connsiteX168" fmla="*/ 397180 w 6158752"/>
              <a:gd name="connsiteY168" fmla="*/ 7375118 h 7422843"/>
              <a:gd name="connsiteX169" fmla="*/ 52632 w 6158752"/>
              <a:gd name="connsiteY169" fmla="*/ 7402839 h 7422843"/>
              <a:gd name="connsiteX170" fmla="*/ 759 w 6158752"/>
              <a:gd name="connsiteY170" fmla="*/ 7160720 h 7422843"/>
              <a:gd name="connsiteX171" fmla="*/ 45487 w 6158752"/>
              <a:gd name="connsiteY171" fmla="*/ 6953087 h 7422843"/>
              <a:gd name="connsiteX172" fmla="*/ 127549 w 6158752"/>
              <a:gd name="connsiteY172" fmla="*/ 6378656 h 7422843"/>
              <a:gd name="connsiteX173" fmla="*/ 115826 w 6158752"/>
              <a:gd name="connsiteY173" fmla="*/ 5780780 h 7422843"/>
              <a:gd name="connsiteX174" fmla="*/ 104102 w 6158752"/>
              <a:gd name="connsiteY174" fmla="*/ 5429087 h 7422843"/>
              <a:gd name="connsiteX175" fmla="*/ 162718 w 6158752"/>
              <a:gd name="connsiteY175" fmla="*/ 5264964 h 7422843"/>
              <a:gd name="connsiteX176" fmla="*/ 655087 w 6158752"/>
              <a:gd name="connsiteY176" fmla="*/ 4620195 h 7422843"/>
              <a:gd name="connsiteX177" fmla="*/ 602608 w 6158752"/>
              <a:gd name="connsiteY177" fmla="*/ 4369889 h 7422843"/>
              <a:gd name="connsiteX178" fmla="*/ 593911 w 6158752"/>
              <a:gd name="connsiteY178" fmla="*/ 4336619 h 7422843"/>
              <a:gd name="connsiteX179" fmla="*/ 568629 w 6158752"/>
              <a:gd name="connsiteY179" fmla="*/ 4322722 h 7422843"/>
              <a:gd name="connsiteX180" fmla="*/ 492978 w 6158752"/>
              <a:gd name="connsiteY180" fmla="*/ 4256779 h 7422843"/>
              <a:gd name="connsiteX181" fmla="*/ 463628 w 6158752"/>
              <a:gd name="connsiteY181" fmla="*/ 4223491 h 7422843"/>
              <a:gd name="connsiteX182" fmla="*/ 425022 w 6158752"/>
              <a:gd name="connsiteY182" fmla="*/ 4164369 h 7422843"/>
              <a:gd name="connsiteX183" fmla="*/ 387614 w 6158752"/>
              <a:gd name="connsiteY183" fmla="*/ 4111147 h 7422843"/>
              <a:gd name="connsiteX184" fmla="*/ 80656 w 6158752"/>
              <a:gd name="connsiteY184" fmla="*/ 3307209 h 7422843"/>
              <a:gd name="connsiteX185" fmla="*/ 72888 w 6158752"/>
              <a:gd name="connsiteY185" fmla="*/ 3281882 h 7422843"/>
              <a:gd name="connsiteX186" fmla="*/ 72780 w 6158752"/>
              <a:gd name="connsiteY186" fmla="*/ 3274422 h 7422843"/>
              <a:gd name="connsiteX187" fmla="*/ 92379 w 6158752"/>
              <a:gd name="connsiteY187" fmla="*/ 3154810 h 7422843"/>
              <a:gd name="connsiteX188" fmla="*/ 103435 w 6158752"/>
              <a:gd name="connsiteY188" fmla="*/ 3128937 h 7422843"/>
              <a:gd name="connsiteX189" fmla="*/ 135003 w 6158752"/>
              <a:gd name="connsiteY189" fmla="*/ 3076666 h 7422843"/>
              <a:gd name="connsiteX190" fmla="*/ 143118 w 6158752"/>
              <a:gd name="connsiteY190" fmla="*/ 3065697 h 7422843"/>
              <a:gd name="connsiteX191" fmla="*/ 514410 w 6158752"/>
              <a:gd name="connsiteY191" fmla="*/ 2779673 h 7422843"/>
              <a:gd name="connsiteX192" fmla="*/ 664062 w 6158752"/>
              <a:gd name="connsiteY192" fmla="*/ 2618663 h 7422843"/>
              <a:gd name="connsiteX193" fmla="*/ 760594 w 6158752"/>
              <a:gd name="connsiteY193" fmla="*/ 2568657 h 7422843"/>
              <a:gd name="connsiteX194" fmla="*/ 1100563 w 6158752"/>
              <a:gd name="connsiteY194" fmla="*/ 2498319 h 7422843"/>
              <a:gd name="connsiteX195" fmla="*/ 1581210 w 6158752"/>
              <a:gd name="connsiteY195" fmla="*/ 2451427 h 7422843"/>
              <a:gd name="connsiteX196" fmla="*/ 2261148 w 6158752"/>
              <a:gd name="connsiteY196" fmla="*/ 2498319 h 7422843"/>
              <a:gd name="connsiteX197" fmla="*/ 2425271 w 6158752"/>
              <a:gd name="connsiteY197" fmla="*/ 2498319 h 7422843"/>
              <a:gd name="connsiteX198" fmla="*/ 2800410 w 6158752"/>
              <a:gd name="connsiteY198" fmla="*/ 2463150 h 7422843"/>
              <a:gd name="connsiteX199" fmla="*/ 3257610 w 6158752"/>
              <a:gd name="connsiteY199" fmla="*/ 2568657 h 7422843"/>
              <a:gd name="connsiteX200" fmla="*/ 3538963 w 6158752"/>
              <a:gd name="connsiteY200" fmla="*/ 2697611 h 7422843"/>
              <a:gd name="connsiteX201" fmla="*/ 3937548 w 6158752"/>
              <a:gd name="connsiteY201" fmla="*/ 2791395 h 7422843"/>
              <a:gd name="connsiteX202" fmla="*/ 4500256 w 6158752"/>
              <a:gd name="connsiteY202" fmla="*/ 2709334 h 7422843"/>
              <a:gd name="connsiteX203" fmla="*/ 5002081 w 6158752"/>
              <a:gd name="connsiteY203" fmla="*/ 2405209 h 7422843"/>
              <a:gd name="connsiteX204" fmla="*/ 5013487 w 6158752"/>
              <a:gd name="connsiteY204" fmla="*/ 2396893 h 7422843"/>
              <a:gd name="connsiteX205" fmla="*/ 4970976 w 6158752"/>
              <a:gd name="connsiteY205" fmla="*/ 2381087 h 7422843"/>
              <a:gd name="connsiteX206" fmla="*/ 4934009 w 6158752"/>
              <a:gd name="connsiteY206" fmla="*/ 2369364 h 7422843"/>
              <a:gd name="connsiteX207" fmla="*/ 4746440 w 6158752"/>
              <a:gd name="connsiteY207" fmla="*/ 2322472 h 7422843"/>
              <a:gd name="connsiteX208" fmla="*/ 4722993 w 6158752"/>
              <a:gd name="connsiteY208" fmla="*/ 2158349 h 7422843"/>
              <a:gd name="connsiteX209" fmla="*/ 4664378 w 6158752"/>
              <a:gd name="connsiteY209" fmla="*/ 1900441 h 7422843"/>
              <a:gd name="connsiteX210" fmla="*/ 4659982 w 6158752"/>
              <a:gd name="connsiteY210" fmla="*/ 1811420 h 7422843"/>
              <a:gd name="connsiteX211" fmla="*/ 4699547 w 6158752"/>
              <a:gd name="connsiteY211" fmla="*/ 1830103 h 7422843"/>
              <a:gd name="connsiteX212" fmla="*/ 5145024 w 6158752"/>
              <a:gd name="connsiteY212" fmla="*/ 2205241 h 7422843"/>
              <a:gd name="connsiteX213" fmla="*/ 5168616 w 6158752"/>
              <a:gd name="connsiteY213" fmla="*/ 2216154 h 7422843"/>
              <a:gd name="connsiteX214" fmla="*/ 5169845 w 6158752"/>
              <a:gd name="connsiteY214" fmla="*/ 2215018 h 7422843"/>
              <a:gd name="connsiteX215" fmla="*/ 5191917 w 6158752"/>
              <a:gd name="connsiteY215" fmla="*/ 2205241 h 7422843"/>
              <a:gd name="connsiteX216" fmla="*/ 5255845 w 6158752"/>
              <a:gd name="connsiteY216" fmla="*/ 2195076 h 7422843"/>
              <a:gd name="connsiteX217" fmla="*/ 5332025 w 6158752"/>
              <a:gd name="connsiteY217" fmla="*/ 2200248 h 7422843"/>
              <a:gd name="connsiteX218" fmla="*/ 5332594 w 6158752"/>
              <a:gd name="connsiteY218" fmla="*/ 2177399 h 7422843"/>
              <a:gd name="connsiteX219" fmla="*/ 5320871 w 6158752"/>
              <a:gd name="connsiteY219" fmla="*/ 2064564 h 7422843"/>
              <a:gd name="connsiteX220" fmla="*/ 5203640 w 6158752"/>
              <a:gd name="connsiteY220" fmla="*/ 1806656 h 7422843"/>
              <a:gd name="connsiteX221" fmla="*/ 5027794 w 6158752"/>
              <a:gd name="connsiteY221" fmla="*/ 1619087 h 7422843"/>
              <a:gd name="connsiteX222" fmla="*/ 4676102 w 6158752"/>
              <a:gd name="connsiteY222" fmla="*/ 1384626 h 7422843"/>
              <a:gd name="connsiteX223" fmla="*/ 4500256 w 6158752"/>
              <a:gd name="connsiteY223" fmla="*/ 1091549 h 7422843"/>
              <a:gd name="connsiteX224" fmla="*/ 4441640 w 6158752"/>
              <a:gd name="connsiteY224" fmla="*/ 775026 h 7422843"/>
              <a:gd name="connsiteX225" fmla="*/ 4511979 w 6158752"/>
              <a:gd name="connsiteY225" fmla="*/ 399887 h 7422843"/>
              <a:gd name="connsiteX226" fmla="*/ 4640932 w 6158752"/>
              <a:gd name="connsiteY226" fmla="*/ 13026 h 7422843"/>
              <a:gd name="connsiteX227" fmla="*/ 4535425 w 6158752"/>
              <a:gd name="connsiteY227" fmla="*/ 587456 h 7422843"/>
              <a:gd name="connsiteX228" fmla="*/ 4617486 w 6158752"/>
              <a:gd name="connsiteY228" fmla="*/ 1079826 h 7422843"/>
              <a:gd name="connsiteX229" fmla="*/ 4840225 w 6158752"/>
              <a:gd name="connsiteY229" fmla="*/ 1372903 h 7422843"/>
              <a:gd name="connsiteX230" fmla="*/ 5191917 w 6158752"/>
              <a:gd name="connsiteY230" fmla="*/ 1607364 h 7422843"/>
              <a:gd name="connsiteX231" fmla="*/ 5426379 w 6158752"/>
              <a:gd name="connsiteY231" fmla="*/ 1865272 h 7422843"/>
              <a:gd name="connsiteX232" fmla="*/ 5537748 w 6158752"/>
              <a:gd name="connsiteY232" fmla="*/ 2044782 h 7422843"/>
              <a:gd name="connsiteX233" fmla="*/ 5548975 w 6158752"/>
              <a:gd name="connsiteY233" fmla="*/ 2067405 h 7422843"/>
              <a:gd name="connsiteX234" fmla="*/ 5560644 w 6158752"/>
              <a:gd name="connsiteY234" fmla="*/ 2045331 h 7422843"/>
              <a:gd name="connsiteX235" fmla="*/ 5649117 w 6158752"/>
              <a:gd name="connsiteY235" fmla="*/ 1853549 h 7422843"/>
              <a:gd name="connsiteX236" fmla="*/ 5578779 w 6158752"/>
              <a:gd name="connsiteY236" fmla="*/ 1654256 h 7422843"/>
              <a:gd name="connsiteX237" fmla="*/ 5414656 w 6158752"/>
              <a:gd name="connsiteY237" fmla="*/ 1384626 h 7422843"/>
              <a:gd name="connsiteX238" fmla="*/ 5203640 w 6158752"/>
              <a:gd name="connsiteY238" fmla="*/ 1103272 h 7422843"/>
              <a:gd name="connsiteX239" fmla="*/ 5133302 w 6158752"/>
              <a:gd name="connsiteY239" fmla="*/ 810195 h 7422843"/>
              <a:gd name="connsiteX240" fmla="*/ 5180194 w 6158752"/>
              <a:gd name="connsiteY240" fmla="*/ 411610 h 7422843"/>
              <a:gd name="connsiteX241" fmla="*/ 5262256 w 6158752"/>
              <a:gd name="connsiteY241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617486 w 6158752"/>
              <a:gd name="connsiteY110" fmla="*/ 6589672 h 7422843"/>
              <a:gd name="connsiteX111" fmla="*/ 4652656 w 6158752"/>
              <a:gd name="connsiteY111" fmla="*/ 6824133 h 7422843"/>
              <a:gd name="connsiteX112" fmla="*/ 4410126 w 6158752"/>
              <a:gd name="connsiteY112" fmla="*/ 6829614 h 7422843"/>
              <a:gd name="connsiteX113" fmla="*/ 4394748 w 6158752"/>
              <a:gd name="connsiteY113" fmla="*/ 6660010 h 7422843"/>
              <a:gd name="connsiteX114" fmla="*/ 4418194 w 6158752"/>
              <a:gd name="connsiteY114" fmla="*/ 6460718 h 7422843"/>
              <a:gd name="connsiteX115" fmla="*/ 4312686 w 6158752"/>
              <a:gd name="connsiteY115" fmla="*/ 6308318 h 7422843"/>
              <a:gd name="connsiteX116" fmla="*/ 4230625 w 6158752"/>
              <a:gd name="connsiteY116" fmla="*/ 6050410 h 7422843"/>
              <a:gd name="connsiteX117" fmla="*/ 3832040 w 6158752"/>
              <a:gd name="connsiteY117" fmla="*/ 5311856 h 7422843"/>
              <a:gd name="connsiteX118" fmla="*/ 3609302 w 6158752"/>
              <a:gd name="connsiteY118" fmla="*/ 5007056 h 7422843"/>
              <a:gd name="connsiteX119" fmla="*/ 3201925 w 6158752"/>
              <a:gd name="connsiteY119" fmla="*/ 4741089 h 7422843"/>
              <a:gd name="connsiteX120" fmla="*/ 3191753 w 6158752"/>
              <a:gd name="connsiteY120" fmla="*/ 4734851 h 7422843"/>
              <a:gd name="connsiteX121" fmla="*/ 3187546 w 6158752"/>
              <a:gd name="connsiteY121" fmla="*/ 4752419 h 7422843"/>
              <a:gd name="connsiteX122" fmla="*/ 3034871 w 6158752"/>
              <a:gd name="connsiteY122" fmla="*/ 5546317 h 7422843"/>
              <a:gd name="connsiteX123" fmla="*/ 2905917 w 6158752"/>
              <a:gd name="connsiteY123" fmla="*/ 6718625 h 7422843"/>
              <a:gd name="connsiteX124" fmla="*/ 3011425 w 6158752"/>
              <a:gd name="connsiteY124" fmla="*/ 6929640 h 7422843"/>
              <a:gd name="connsiteX125" fmla="*/ 3128656 w 6158752"/>
              <a:gd name="connsiteY125" fmla="*/ 7058594 h 7422843"/>
              <a:gd name="connsiteX126" fmla="*/ 3210717 w 6158752"/>
              <a:gd name="connsiteY126" fmla="*/ 7234440 h 7422843"/>
              <a:gd name="connsiteX127" fmla="*/ 2854814 w 6158752"/>
              <a:gd name="connsiteY127" fmla="*/ 7218297 h 7422843"/>
              <a:gd name="connsiteX128" fmla="*/ 2788686 w 6158752"/>
              <a:gd name="connsiteY128" fmla="*/ 6953086 h 7422843"/>
              <a:gd name="connsiteX129" fmla="*/ 2780089 w 6158752"/>
              <a:gd name="connsiteY129" fmla="*/ 6939852 h 7422843"/>
              <a:gd name="connsiteX130" fmla="*/ 2774795 w 6158752"/>
              <a:gd name="connsiteY130" fmla="*/ 6939203 h 7422843"/>
              <a:gd name="connsiteX131" fmla="*/ 2776963 w 6158752"/>
              <a:gd name="connsiteY131" fmla="*/ 6906194 h 7422843"/>
              <a:gd name="connsiteX132" fmla="*/ 2823856 w 6158752"/>
              <a:gd name="connsiteY132" fmla="*/ 6214532 h 7422843"/>
              <a:gd name="connsiteX133" fmla="*/ 2835579 w 6158752"/>
              <a:gd name="connsiteY133" fmla="*/ 5581486 h 7422843"/>
              <a:gd name="connsiteX134" fmla="*/ 2800409 w 6158752"/>
              <a:gd name="connsiteY134" fmla="*/ 4960163 h 7422843"/>
              <a:gd name="connsiteX135" fmla="*/ 2836423 w 6158752"/>
              <a:gd name="connsiteY135" fmla="*/ 4568803 h 7422843"/>
              <a:gd name="connsiteX136" fmla="*/ 2842820 w 6158752"/>
              <a:gd name="connsiteY136" fmla="*/ 4510762 h 7422843"/>
              <a:gd name="connsiteX137" fmla="*/ 2800409 w 6158752"/>
              <a:gd name="connsiteY137" fmla="*/ 4479518 h 7422843"/>
              <a:gd name="connsiteX138" fmla="*/ 2704244 w 6158752"/>
              <a:gd name="connsiteY138" fmla="*/ 4391779 h 7422843"/>
              <a:gd name="connsiteX139" fmla="*/ 2693014 w 6158752"/>
              <a:gd name="connsiteY139" fmla="*/ 4378413 h 7422843"/>
              <a:gd name="connsiteX140" fmla="*/ 2636287 w 6158752"/>
              <a:gd name="connsiteY140" fmla="*/ 4374010 h 7422843"/>
              <a:gd name="connsiteX141" fmla="*/ 2354933 w 6158752"/>
              <a:gd name="connsiteY141" fmla="*/ 4338841 h 7422843"/>
              <a:gd name="connsiteX142" fmla="*/ 1862563 w 6158752"/>
              <a:gd name="connsiteY142" fmla="*/ 4409179 h 7422843"/>
              <a:gd name="connsiteX143" fmla="*/ 1422204 w 6158752"/>
              <a:gd name="connsiteY143" fmla="*/ 4308045 h 7422843"/>
              <a:gd name="connsiteX144" fmla="*/ 1406202 w 6158752"/>
              <a:gd name="connsiteY144" fmla="*/ 4306947 h 7422843"/>
              <a:gd name="connsiteX145" fmla="*/ 1390741 w 6158752"/>
              <a:gd name="connsiteY145" fmla="*/ 4331887 h 7422843"/>
              <a:gd name="connsiteX146" fmla="*/ 1063197 w 6158752"/>
              <a:gd name="connsiteY146" fmla="*/ 4739991 h 7422843"/>
              <a:gd name="connsiteX147" fmla="*/ 1046404 w 6158752"/>
              <a:gd name="connsiteY147" fmla="*/ 4760012 h 7422843"/>
              <a:gd name="connsiteX148" fmla="*/ 1038377 w 6158752"/>
              <a:gd name="connsiteY148" fmla="*/ 4902488 h 7422843"/>
              <a:gd name="connsiteX149" fmla="*/ 1030226 w 6158752"/>
              <a:gd name="connsiteY149" fmla="*/ 5030503 h 7422843"/>
              <a:gd name="connsiteX150" fmla="*/ 983333 w 6158752"/>
              <a:gd name="connsiteY150" fmla="*/ 5393918 h 7422843"/>
              <a:gd name="connsiteX151" fmla="*/ 1041949 w 6158752"/>
              <a:gd name="connsiteY151" fmla="*/ 5851118 h 7422843"/>
              <a:gd name="connsiteX152" fmla="*/ 1100564 w 6158752"/>
              <a:gd name="connsiteY152" fmla="*/ 6132472 h 7422843"/>
              <a:gd name="connsiteX153" fmla="*/ 1393641 w 6158752"/>
              <a:gd name="connsiteY153" fmla="*/ 6859302 h 7422843"/>
              <a:gd name="connsiteX154" fmla="*/ 1581210 w 6158752"/>
              <a:gd name="connsiteY154" fmla="*/ 7234441 h 7422843"/>
              <a:gd name="connsiteX155" fmla="*/ 1252965 w 6158752"/>
              <a:gd name="connsiteY155" fmla="*/ 7257887 h 7422843"/>
              <a:gd name="connsiteX156" fmla="*/ 1229518 w 6158752"/>
              <a:gd name="connsiteY156" fmla="*/ 7023426 h 7422843"/>
              <a:gd name="connsiteX157" fmla="*/ 1100564 w 6158752"/>
              <a:gd name="connsiteY157" fmla="*/ 6695179 h 7422843"/>
              <a:gd name="connsiteX158" fmla="*/ 748872 w 6158752"/>
              <a:gd name="connsiteY158" fmla="*/ 5780779 h 7422843"/>
              <a:gd name="connsiteX159" fmla="*/ 631641 w 6158752"/>
              <a:gd name="connsiteY159" fmla="*/ 5581487 h 7422843"/>
              <a:gd name="connsiteX160" fmla="*/ 748872 w 6158752"/>
              <a:gd name="connsiteY160" fmla="*/ 5218072 h 7422843"/>
              <a:gd name="connsiteX161" fmla="*/ 749845 w 6158752"/>
              <a:gd name="connsiteY161" fmla="*/ 5141149 h 7422843"/>
              <a:gd name="connsiteX162" fmla="*/ 718832 w 6158752"/>
              <a:gd name="connsiteY162" fmla="*/ 5181438 h 7422843"/>
              <a:gd name="connsiteX163" fmla="*/ 573026 w 6158752"/>
              <a:gd name="connsiteY163" fmla="*/ 5382195 h 7422843"/>
              <a:gd name="connsiteX164" fmla="*/ 385456 w 6158752"/>
              <a:gd name="connsiteY164" fmla="*/ 5733887 h 7422843"/>
              <a:gd name="connsiteX165" fmla="*/ 315118 w 6158752"/>
              <a:gd name="connsiteY165" fmla="*/ 6038687 h 7422843"/>
              <a:gd name="connsiteX166" fmla="*/ 244780 w 6158752"/>
              <a:gd name="connsiteY166" fmla="*/ 7105487 h 7422843"/>
              <a:gd name="connsiteX167" fmla="*/ 397180 w 6158752"/>
              <a:gd name="connsiteY167" fmla="*/ 7375118 h 7422843"/>
              <a:gd name="connsiteX168" fmla="*/ 52632 w 6158752"/>
              <a:gd name="connsiteY168" fmla="*/ 7402839 h 7422843"/>
              <a:gd name="connsiteX169" fmla="*/ 759 w 6158752"/>
              <a:gd name="connsiteY169" fmla="*/ 7160720 h 7422843"/>
              <a:gd name="connsiteX170" fmla="*/ 45487 w 6158752"/>
              <a:gd name="connsiteY170" fmla="*/ 6953087 h 7422843"/>
              <a:gd name="connsiteX171" fmla="*/ 127549 w 6158752"/>
              <a:gd name="connsiteY171" fmla="*/ 6378656 h 7422843"/>
              <a:gd name="connsiteX172" fmla="*/ 115826 w 6158752"/>
              <a:gd name="connsiteY172" fmla="*/ 5780780 h 7422843"/>
              <a:gd name="connsiteX173" fmla="*/ 104102 w 6158752"/>
              <a:gd name="connsiteY173" fmla="*/ 5429087 h 7422843"/>
              <a:gd name="connsiteX174" fmla="*/ 162718 w 6158752"/>
              <a:gd name="connsiteY174" fmla="*/ 5264964 h 7422843"/>
              <a:gd name="connsiteX175" fmla="*/ 655087 w 6158752"/>
              <a:gd name="connsiteY175" fmla="*/ 4620195 h 7422843"/>
              <a:gd name="connsiteX176" fmla="*/ 602608 w 6158752"/>
              <a:gd name="connsiteY176" fmla="*/ 4369889 h 7422843"/>
              <a:gd name="connsiteX177" fmla="*/ 593911 w 6158752"/>
              <a:gd name="connsiteY177" fmla="*/ 4336619 h 7422843"/>
              <a:gd name="connsiteX178" fmla="*/ 568629 w 6158752"/>
              <a:gd name="connsiteY178" fmla="*/ 4322722 h 7422843"/>
              <a:gd name="connsiteX179" fmla="*/ 492978 w 6158752"/>
              <a:gd name="connsiteY179" fmla="*/ 4256779 h 7422843"/>
              <a:gd name="connsiteX180" fmla="*/ 463628 w 6158752"/>
              <a:gd name="connsiteY180" fmla="*/ 4223491 h 7422843"/>
              <a:gd name="connsiteX181" fmla="*/ 425022 w 6158752"/>
              <a:gd name="connsiteY181" fmla="*/ 4164369 h 7422843"/>
              <a:gd name="connsiteX182" fmla="*/ 387614 w 6158752"/>
              <a:gd name="connsiteY182" fmla="*/ 4111147 h 7422843"/>
              <a:gd name="connsiteX183" fmla="*/ 80656 w 6158752"/>
              <a:gd name="connsiteY183" fmla="*/ 3307209 h 7422843"/>
              <a:gd name="connsiteX184" fmla="*/ 72888 w 6158752"/>
              <a:gd name="connsiteY184" fmla="*/ 3281882 h 7422843"/>
              <a:gd name="connsiteX185" fmla="*/ 72780 w 6158752"/>
              <a:gd name="connsiteY185" fmla="*/ 3274422 h 7422843"/>
              <a:gd name="connsiteX186" fmla="*/ 92379 w 6158752"/>
              <a:gd name="connsiteY186" fmla="*/ 3154810 h 7422843"/>
              <a:gd name="connsiteX187" fmla="*/ 103435 w 6158752"/>
              <a:gd name="connsiteY187" fmla="*/ 3128937 h 7422843"/>
              <a:gd name="connsiteX188" fmla="*/ 135003 w 6158752"/>
              <a:gd name="connsiteY188" fmla="*/ 3076666 h 7422843"/>
              <a:gd name="connsiteX189" fmla="*/ 143118 w 6158752"/>
              <a:gd name="connsiteY189" fmla="*/ 3065697 h 7422843"/>
              <a:gd name="connsiteX190" fmla="*/ 514410 w 6158752"/>
              <a:gd name="connsiteY190" fmla="*/ 2779673 h 7422843"/>
              <a:gd name="connsiteX191" fmla="*/ 664062 w 6158752"/>
              <a:gd name="connsiteY191" fmla="*/ 2618663 h 7422843"/>
              <a:gd name="connsiteX192" fmla="*/ 760594 w 6158752"/>
              <a:gd name="connsiteY192" fmla="*/ 2568657 h 7422843"/>
              <a:gd name="connsiteX193" fmla="*/ 1100563 w 6158752"/>
              <a:gd name="connsiteY193" fmla="*/ 2498319 h 7422843"/>
              <a:gd name="connsiteX194" fmla="*/ 1581210 w 6158752"/>
              <a:gd name="connsiteY194" fmla="*/ 2451427 h 7422843"/>
              <a:gd name="connsiteX195" fmla="*/ 2261148 w 6158752"/>
              <a:gd name="connsiteY195" fmla="*/ 2498319 h 7422843"/>
              <a:gd name="connsiteX196" fmla="*/ 2425271 w 6158752"/>
              <a:gd name="connsiteY196" fmla="*/ 2498319 h 7422843"/>
              <a:gd name="connsiteX197" fmla="*/ 2800410 w 6158752"/>
              <a:gd name="connsiteY197" fmla="*/ 2463150 h 7422843"/>
              <a:gd name="connsiteX198" fmla="*/ 3257610 w 6158752"/>
              <a:gd name="connsiteY198" fmla="*/ 2568657 h 7422843"/>
              <a:gd name="connsiteX199" fmla="*/ 3538963 w 6158752"/>
              <a:gd name="connsiteY199" fmla="*/ 2697611 h 7422843"/>
              <a:gd name="connsiteX200" fmla="*/ 3937548 w 6158752"/>
              <a:gd name="connsiteY200" fmla="*/ 2791395 h 7422843"/>
              <a:gd name="connsiteX201" fmla="*/ 4500256 w 6158752"/>
              <a:gd name="connsiteY201" fmla="*/ 2709334 h 7422843"/>
              <a:gd name="connsiteX202" fmla="*/ 5002081 w 6158752"/>
              <a:gd name="connsiteY202" fmla="*/ 2405209 h 7422843"/>
              <a:gd name="connsiteX203" fmla="*/ 5013487 w 6158752"/>
              <a:gd name="connsiteY203" fmla="*/ 2396893 h 7422843"/>
              <a:gd name="connsiteX204" fmla="*/ 4970976 w 6158752"/>
              <a:gd name="connsiteY204" fmla="*/ 2381087 h 7422843"/>
              <a:gd name="connsiteX205" fmla="*/ 4934009 w 6158752"/>
              <a:gd name="connsiteY205" fmla="*/ 2369364 h 7422843"/>
              <a:gd name="connsiteX206" fmla="*/ 4746440 w 6158752"/>
              <a:gd name="connsiteY206" fmla="*/ 2322472 h 7422843"/>
              <a:gd name="connsiteX207" fmla="*/ 4722993 w 6158752"/>
              <a:gd name="connsiteY207" fmla="*/ 2158349 h 7422843"/>
              <a:gd name="connsiteX208" fmla="*/ 4664378 w 6158752"/>
              <a:gd name="connsiteY208" fmla="*/ 1900441 h 7422843"/>
              <a:gd name="connsiteX209" fmla="*/ 4659982 w 6158752"/>
              <a:gd name="connsiteY209" fmla="*/ 1811420 h 7422843"/>
              <a:gd name="connsiteX210" fmla="*/ 4699547 w 6158752"/>
              <a:gd name="connsiteY210" fmla="*/ 1830103 h 7422843"/>
              <a:gd name="connsiteX211" fmla="*/ 5145024 w 6158752"/>
              <a:gd name="connsiteY211" fmla="*/ 2205241 h 7422843"/>
              <a:gd name="connsiteX212" fmla="*/ 5168616 w 6158752"/>
              <a:gd name="connsiteY212" fmla="*/ 2216154 h 7422843"/>
              <a:gd name="connsiteX213" fmla="*/ 5169845 w 6158752"/>
              <a:gd name="connsiteY213" fmla="*/ 2215018 h 7422843"/>
              <a:gd name="connsiteX214" fmla="*/ 5191917 w 6158752"/>
              <a:gd name="connsiteY214" fmla="*/ 2205241 h 7422843"/>
              <a:gd name="connsiteX215" fmla="*/ 5255845 w 6158752"/>
              <a:gd name="connsiteY215" fmla="*/ 2195076 h 7422843"/>
              <a:gd name="connsiteX216" fmla="*/ 5332025 w 6158752"/>
              <a:gd name="connsiteY216" fmla="*/ 2200248 h 7422843"/>
              <a:gd name="connsiteX217" fmla="*/ 5332594 w 6158752"/>
              <a:gd name="connsiteY217" fmla="*/ 2177399 h 7422843"/>
              <a:gd name="connsiteX218" fmla="*/ 5320871 w 6158752"/>
              <a:gd name="connsiteY218" fmla="*/ 2064564 h 7422843"/>
              <a:gd name="connsiteX219" fmla="*/ 5203640 w 6158752"/>
              <a:gd name="connsiteY219" fmla="*/ 1806656 h 7422843"/>
              <a:gd name="connsiteX220" fmla="*/ 5027794 w 6158752"/>
              <a:gd name="connsiteY220" fmla="*/ 1619087 h 7422843"/>
              <a:gd name="connsiteX221" fmla="*/ 4676102 w 6158752"/>
              <a:gd name="connsiteY221" fmla="*/ 1384626 h 7422843"/>
              <a:gd name="connsiteX222" fmla="*/ 4500256 w 6158752"/>
              <a:gd name="connsiteY222" fmla="*/ 1091549 h 7422843"/>
              <a:gd name="connsiteX223" fmla="*/ 4441640 w 6158752"/>
              <a:gd name="connsiteY223" fmla="*/ 775026 h 7422843"/>
              <a:gd name="connsiteX224" fmla="*/ 4511979 w 6158752"/>
              <a:gd name="connsiteY224" fmla="*/ 399887 h 7422843"/>
              <a:gd name="connsiteX225" fmla="*/ 4640932 w 6158752"/>
              <a:gd name="connsiteY225" fmla="*/ 13026 h 7422843"/>
              <a:gd name="connsiteX226" fmla="*/ 4535425 w 6158752"/>
              <a:gd name="connsiteY226" fmla="*/ 587456 h 7422843"/>
              <a:gd name="connsiteX227" fmla="*/ 4617486 w 6158752"/>
              <a:gd name="connsiteY227" fmla="*/ 1079826 h 7422843"/>
              <a:gd name="connsiteX228" fmla="*/ 4840225 w 6158752"/>
              <a:gd name="connsiteY228" fmla="*/ 1372903 h 7422843"/>
              <a:gd name="connsiteX229" fmla="*/ 5191917 w 6158752"/>
              <a:gd name="connsiteY229" fmla="*/ 1607364 h 7422843"/>
              <a:gd name="connsiteX230" fmla="*/ 5426379 w 6158752"/>
              <a:gd name="connsiteY230" fmla="*/ 1865272 h 7422843"/>
              <a:gd name="connsiteX231" fmla="*/ 5537748 w 6158752"/>
              <a:gd name="connsiteY231" fmla="*/ 2044782 h 7422843"/>
              <a:gd name="connsiteX232" fmla="*/ 5548975 w 6158752"/>
              <a:gd name="connsiteY232" fmla="*/ 2067405 h 7422843"/>
              <a:gd name="connsiteX233" fmla="*/ 5560644 w 6158752"/>
              <a:gd name="connsiteY233" fmla="*/ 2045331 h 7422843"/>
              <a:gd name="connsiteX234" fmla="*/ 5649117 w 6158752"/>
              <a:gd name="connsiteY234" fmla="*/ 1853549 h 7422843"/>
              <a:gd name="connsiteX235" fmla="*/ 5578779 w 6158752"/>
              <a:gd name="connsiteY235" fmla="*/ 1654256 h 7422843"/>
              <a:gd name="connsiteX236" fmla="*/ 5414656 w 6158752"/>
              <a:gd name="connsiteY236" fmla="*/ 1384626 h 7422843"/>
              <a:gd name="connsiteX237" fmla="*/ 5203640 w 6158752"/>
              <a:gd name="connsiteY237" fmla="*/ 1103272 h 7422843"/>
              <a:gd name="connsiteX238" fmla="*/ 5133302 w 6158752"/>
              <a:gd name="connsiteY238" fmla="*/ 810195 h 7422843"/>
              <a:gd name="connsiteX239" fmla="*/ 5180194 w 6158752"/>
              <a:gd name="connsiteY239" fmla="*/ 411610 h 7422843"/>
              <a:gd name="connsiteX240" fmla="*/ 5262256 w 6158752"/>
              <a:gd name="connsiteY240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617486 w 6158752"/>
              <a:gd name="connsiteY110" fmla="*/ 6589672 h 7422843"/>
              <a:gd name="connsiteX111" fmla="*/ 4652656 w 6158752"/>
              <a:gd name="connsiteY111" fmla="*/ 6824133 h 7422843"/>
              <a:gd name="connsiteX112" fmla="*/ 4410126 w 6158752"/>
              <a:gd name="connsiteY112" fmla="*/ 6829614 h 7422843"/>
              <a:gd name="connsiteX113" fmla="*/ 4394748 w 6158752"/>
              <a:gd name="connsiteY113" fmla="*/ 6660010 h 7422843"/>
              <a:gd name="connsiteX114" fmla="*/ 4369552 w 6158752"/>
              <a:gd name="connsiteY114" fmla="*/ 6531404 h 7422843"/>
              <a:gd name="connsiteX115" fmla="*/ 4312686 w 6158752"/>
              <a:gd name="connsiteY115" fmla="*/ 6308318 h 7422843"/>
              <a:gd name="connsiteX116" fmla="*/ 4230625 w 6158752"/>
              <a:gd name="connsiteY116" fmla="*/ 6050410 h 7422843"/>
              <a:gd name="connsiteX117" fmla="*/ 3832040 w 6158752"/>
              <a:gd name="connsiteY117" fmla="*/ 5311856 h 7422843"/>
              <a:gd name="connsiteX118" fmla="*/ 3609302 w 6158752"/>
              <a:gd name="connsiteY118" fmla="*/ 5007056 h 7422843"/>
              <a:gd name="connsiteX119" fmla="*/ 3201925 w 6158752"/>
              <a:gd name="connsiteY119" fmla="*/ 4741089 h 7422843"/>
              <a:gd name="connsiteX120" fmla="*/ 3191753 w 6158752"/>
              <a:gd name="connsiteY120" fmla="*/ 4734851 h 7422843"/>
              <a:gd name="connsiteX121" fmla="*/ 3187546 w 6158752"/>
              <a:gd name="connsiteY121" fmla="*/ 4752419 h 7422843"/>
              <a:gd name="connsiteX122" fmla="*/ 3034871 w 6158752"/>
              <a:gd name="connsiteY122" fmla="*/ 5546317 h 7422843"/>
              <a:gd name="connsiteX123" fmla="*/ 2905917 w 6158752"/>
              <a:gd name="connsiteY123" fmla="*/ 6718625 h 7422843"/>
              <a:gd name="connsiteX124" fmla="*/ 3011425 w 6158752"/>
              <a:gd name="connsiteY124" fmla="*/ 6929640 h 7422843"/>
              <a:gd name="connsiteX125" fmla="*/ 3128656 w 6158752"/>
              <a:gd name="connsiteY125" fmla="*/ 7058594 h 7422843"/>
              <a:gd name="connsiteX126" fmla="*/ 3210717 w 6158752"/>
              <a:gd name="connsiteY126" fmla="*/ 7234440 h 7422843"/>
              <a:gd name="connsiteX127" fmla="*/ 2854814 w 6158752"/>
              <a:gd name="connsiteY127" fmla="*/ 7218297 h 7422843"/>
              <a:gd name="connsiteX128" fmla="*/ 2788686 w 6158752"/>
              <a:gd name="connsiteY128" fmla="*/ 6953086 h 7422843"/>
              <a:gd name="connsiteX129" fmla="*/ 2780089 w 6158752"/>
              <a:gd name="connsiteY129" fmla="*/ 6939852 h 7422843"/>
              <a:gd name="connsiteX130" fmla="*/ 2774795 w 6158752"/>
              <a:gd name="connsiteY130" fmla="*/ 6939203 h 7422843"/>
              <a:gd name="connsiteX131" fmla="*/ 2776963 w 6158752"/>
              <a:gd name="connsiteY131" fmla="*/ 6906194 h 7422843"/>
              <a:gd name="connsiteX132" fmla="*/ 2823856 w 6158752"/>
              <a:gd name="connsiteY132" fmla="*/ 6214532 h 7422843"/>
              <a:gd name="connsiteX133" fmla="*/ 2835579 w 6158752"/>
              <a:gd name="connsiteY133" fmla="*/ 5581486 h 7422843"/>
              <a:gd name="connsiteX134" fmla="*/ 2800409 w 6158752"/>
              <a:gd name="connsiteY134" fmla="*/ 4960163 h 7422843"/>
              <a:gd name="connsiteX135" fmla="*/ 2836423 w 6158752"/>
              <a:gd name="connsiteY135" fmla="*/ 4568803 h 7422843"/>
              <a:gd name="connsiteX136" fmla="*/ 2842820 w 6158752"/>
              <a:gd name="connsiteY136" fmla="*/ 4510762 h 7422843"/>
              <a:gd name="connsiteX137" fmla="*/ 2800409 w 6158752"/>
              <a:gd name="connsiteY137" fmla="*/ 4479518 h 7422843"/>
              <a:gd name="connsiteX138" fmla="*/ 2704244 w 6158752"/>
              <a:gd name="connsiteY138" fmla="*/ 4391779 h 7422843"/>
              <a:gd name="connsiteX139" fmla="*/ 2693014 w 6158752"/>
              <a:gd name="connsiteY139" fmla="*/ 4378413 h 7422843"/>
              <a:gd name="connsiteX140" fmla="*/ 2636287 w 6158752"/>
              <a:gd name="connsiteY140" fmla="*/ 4374010 h 7422843"/>
              <a:gd name="connsiteX141" fmla="*/ 2354933 w 6158752"/>
              <a:gd name="connsiteY141" fmla="*/ 4338841 h 7422843"/>
              <a:gd name="connsiteX142" fmla="*/ 1862563 w 6158752"/>
              <a:gd name="connsiteY142" fmla="*/ 4409179 h 7422843"/>
              <a:gd name="connsiteX143" fmla="*/ 1422204 w 6158752"/>
              <a:gd name="connsiteY143" fmla="*/ 4308045 h 7422843"/>
              <a:gd name="connsiteX144" fmla="*/ 1406202 w 6158752"/>
              <a:gd name="connsiteY144" fmla="*/ 4306947 h 7422843"/>
              <a:gd name="connsiteX145" fmla="*/ 1390741 w 6158752"/>
              <a:gd name="connsiteY145" fmla="*/ 4331887 h 7422843"/>
              <a:gd name="connsiteX146" fmla="*/ 1063197 w 6158752"/>
              <a:gd name="connsiteY146" fmla="*/ 4739991 h 7422843"/>
              <a:gd name="connsiteX147" fmla="*/ 1046404 w 6158752"/>
              <a:gd name="connsiteY147" fmla="*/ 4760012 h 7422843"/>
              <a:gd name="connsiteX148" fmla="*/ 1038377 w 6158752"/>
              <a:gd name="connsiteY148" fmla="*/ 4902488 h 7422843"/>
              <a:gd name="connsiteX149" fmla="*/ 1030226 w 6158752"/>
              <a:gd name="connsiteY149" fmla="*/ 5030503 h 7422843"/>
              <a:gd name="connsiteX150" fmla="*/ 983333 w 6158752"/>
              <a:gd name="connsiteY150" fmla="*/ 5393918 h 7422843"/>
              <a:gd name="connsiteX151" fmla="*/ 1041949 w 6158752"/>
              <a:gd name="connsiteY151" fmla="*/ 5851118 h 7422843"/>
              <a:gd name="connsiteX152" fmla="*/ 1100564 w 6158752"/>
              <a:gd name="connsiteY152" fmla="*/ 6132472 h 7422843"/>
              <a:gd name="connsiteX153" fmla="*/ 1393641 w 6158752"/>
              <a:gd name="connsiteY153" fmla="*/ 6859302 h 7422843"/>
              <a:gd name="connsiteX154" fmla="*/ 1581210 w 6158752"/>
              <a:gd name="connsiteY154" fmla="*/ 7234441 h 7422843"/>
              <a:gd name="connsiteX155" fmla="*/ 1252965 w 6158752"/>
              <a:gd name="connsiteY155" fmla="*/ 7257887 h 7422843"/>
              <a:gd name="connsiteX156" fmla="*/ 1229518 w 6158752"/>
              <a:gd name="connsiteY156" fmla="*/ 7023426 h 7422843"/>
              <a:gd name="connsiteX157" fmla="*/ 1100564 w 6158752"/>
              <a:gd name="connsiteY157" fmla="*/ 6695179 h 7422843"/>
              <a:gd name="connsiteX158" fmla="*/ 748872 w 6158752"/>
              <a:gd name="connsiteY158" fmla="*/ 5780779 h 7422843"/>
              <a:gd name="connsiteX159" fmla="*/ 631641 w 6158752"/>
              <a:gd name="connsiteY159" fmla="*/ 5581487 h 7422843"/>
              <a:gd name="connsiteX160" fmla="*/ 748872 w 6158752"/>
              <a:gd name="connsiteY160" fmla="*/ 5218072 h 7422843"/>
              <a:gd name="connsiteX161" fmla="*/ 749845 w 6158752"/>
              <a:gd name="connsiteY161" fmla="*/ 5141149 h 7422843"/>
              <a:gd name="connsiteX162" fmla="*/ 718832 w 6158752"/>
              <a:gd name="connsiteY162" fmla="*/ 5181438 h 7422843"/>
              <a:gd name="connsiteX163" fmla="*/ 573026 w 6158752"/>
              <a:gd name="connsiteY163" fmla="*/ 5382195 h 7422843"/>
              <a:gd name="connsiteX164" fmla="*/ 385456 w 6158752"/>
              <a:gd name="connsiteY164" fmla="*/ 5733887 h 7422843"/>
              <a:gd name="connsiteX165" fmla="*/ 315118 w 6158752"/>
              <a:gd name="connsiteY165" fmla="*/ 6038687 h 7422843"/>
              <a:gd name="connsiteX166" fmla="*/ 244780 w 6158752"/>
              <a:gd name="connsiteY166" fmla="*/ 7105487 h 7422843"/>
              <a:gd name="connsiteX167" fmla="*/ 397180 w 6158752"/>
              <a:gd name="connsiteY167" fmla="*/ 7375118 h 7422843"/>
              <a:gd name="connsiteX168" fmla="*/ 52632 w 6158752"/>
              <a:gd name="connsiteY168" fmla="*/ 7402839 h 7422843"/>
              <a:gd name="connsiteX169" fmla="*/ 759 w 6158752"/>
              <a:gd name="connsiteY169" fmla="*/ 7160720 h 7422843"/>
              <a:gd name="connsiteX170" fmla="*/ 45487 w 6158752"/>
              <a:gd name="connsiteY170" fmla="*/ 6953087 h 7422843"/>
              <a:gd name="connsiteX171" fmla="*/ 127549 w 6158752"/>
              <a:gd name="connsiteY171" fmla="*/ 6378656 h 7422843"/>
              <a:gd name="connsiteX172" fmla="*/ 115826 w 6158752"/>
              <a:gd name="connsiteY172" fmla="*/ 5780780 h 7422843"/>
              <a:gd name="connsiteX173" fmla="*/ 104102 w 6158752"/>
              <a:gd name="connsiteY173" fmla="*/ 5429087 h 7422843"/>
              <a:gd name="connsiteX174" fmla="*/ 162718 w 6158752"/>
              <a:gd name="connsiteY174" fmla="*/ 5264964 h 7422843"/>
              <a:gd name="connsiteX175" fmla="*/ 655087 w 6158752"/>
              <a:gd name="connsiteY175" fmla="*/ 4620195 h 7422843"/>
              <a:gd name="connsiteX176" fmla="*/ 602608 w 6158752"/>
              <a:gd name="connsiteY176" fmla="*/ 4369889 h 7422843"/>
              <a:gd name="connsiteX177" fmla="*/ 593911 w 6158752"/>
              <a:gd name="connsiteY177" fmla="*/ 4336619 h 7422843"/>
              <a:gd name="connsiteX178" fmla="*/ 568629 w 6158752"/>
              <a:gd name="connsiteY178" fmla="*/ 4322722 h 7422843"/>
              <a:gd name="connsiteX179" fmla="*/ 492978 w 6158752"/>
              <a:gd name="connsiteY179" fmla="*/ 4256779 h 7422843"/>
              <a:gd name="connsiteX180" fmla="*/ 463628 w 6158752"/>
              <a:gd name="connsiteY180" fmla="*/ 4223491 h 7422843"/>
              <a:gd name="connsiteX181" fmla="*/ 425022 w 6158752"/>
              <a:gd name="connsiteY181" fmla="*/ 4164369 h 7422843"/>
              <a:gd name="connsiteX182" fmla="*/ 387614 w 6158752"/>
              <a:gd name="connsiteY182" fmla="*/ 4111147 h 7422843"/>
              <a:gd name="connsiteX183" fmla="*/ 80656 w 6158752"/>
              <a:gd name="connsiteY183" fmla="*/ 3307209 h 7422843"/>
              <a:gd name="connsiteX184" fmla="*/ 72888 w 6158752"/>
              <a:gd name="connsiteY184" fmla="*/ 3281882 h 7422843"/>
              <a:gd name="connsiteX185" fmla="*/ 72780 w 6158752"/>
              <a:gd name="connsiteY185" fmla="*/ 3274422 h 7422843"/>
              <a:gd name="connsiteX186" fmla="*/ 92379 w 6158752"/>
              <a:gd name="connsiteY186" fmla="*/ 3154810 h 7422843"/>
              <a:gd name="connsiteX187" fmla="*/ 103435 w 6158752"/>
              <a:gd name="connsiteY187" fmla="*/ 3128937 h 7422843"/>
              <a:gd name="connsiteX188" fmla="*/ 135003 w 6158752"/>
              <a:gd name="connsiteY188" fmla="*/ 3076666 h 7422843"/>
              <a:gd name="connsiteX189" fmla="*/ 143118 w 6158752"/>
              <a:gd name="connsiteY189" fmla="*/ 3065697 h 7422843"/>
              <a:gd name="connsiteX190" fmla="*/ 514410 w 6158752"/>
              <a:gd name="connsiteY190" fmla="*/ 2779673 h 7422843"/>
              <a:gd name="connsiteX191" fmla="*/ 664062 w 6158752"/>
              <a:gd name="connsiteY191" fmla="*/ 2618663 h 7422843"/>
              <a:gd name="connsiteX192" fmla="*/ 760594 w 6158752"/>
              <a:gd name="connsiteY192" fmla="*/ 2568657 h 7422843"/>
              <a:gd name="connsiteX193" fmla="*/ 1100563 w 6158752"/>
              <a:gd name="connsiteY193" fmla="*/ 2498319 h 7422843"/>
              <a:gd name="connsiteX194" fmla="*/ 1581210 w 6158752"/>
              <a:gd name="connsiteY194" fmla="*/ 2451427 h 7422843"/>
              <a:gd name="connsiteX195" fmla="*/ 2261148 w 6158752"/>
              <a:gd name="connsiteY195" fmla="*/ 2498319 h 7422843"/>
              <a:gd name="connsiteX196" fmla="*/ 2425271 w 6158752"/>
              <a:gd name="connsiteY196" fmla="*/ 2498319 h 7422843"/>
              <a:gd name="connsiteX197" fmla="*/ 2800410 w 6158752"/>
              <a:gd name="connsiteY197" fmla="*/ 2463150 h 7422843"/>
              <a:gd name="connsiteX198" fmla="*/ 3257610 w 6158752"/>
              <a:gd name="connsiteY198" fmla="*/ 2568657 h 7422843"/>
              <a:gd name="connsiteX199" fmla="*/ 3538963 w 6158752"/>
              <a:gd name="connsiteY199" fmla="*/ 2697611 h 7422843"/>
              <a:gd name="connsiteX200" fmla="*/ 3937548 w 6158752"/>
              <a:gd name="connsiteY200" fmla="*/ 2791395 h 7422843"/>
              <a:gd name="connsiteX201" fmla="*/ 4500256 w 6158752"/>
              <a:gd name="connsiteY201" fmla="*/ 2709334 h 7422843"/>
              <a:gd name="connsiteX202" fmla="*/ 5002081 w 6158752"/>
              <a:gd name="connsiteY202" fmla="*/ 2405209 h 7422843"/>
              <a:gd name="connsiteX203" fmla="*/ 5013487 w 6158752"/>
              <a:gd name="connsiteY203" fmla="*/ 2396893 h 7422843"/>
              <a:gd name="connsiteX204" fmla="*/ 4970976 w 6158752"/>
              <a:gd name="connsiteY204" fmla="*/ 2381087 h 7422843"/>
              <a:gd name="connsiteX205" fmla="*/ 4934009 w 6158752"/>
              <a:gd name="connsiteY205" fmla="*/ 2369364 h 7422843"/>
              <a:gd name="connsiteX206" fmla="*/ 4746440 w 6158752"/>
              <a:gd name="connsiteY206" fmla="*/ 2322472 h 7422843"/>
              <a:gd name="connsiteX207" fmla="*/ 4722993 w 6158752"/>
              <a:gd name="connsiteY207" fmla="*/ 2158349 h 7422843"/>
              <a:gd name="connsiteX208" fmla="*/ 4664378 w 6158752"/>
              <a:gd name="connsiteY208" fmla="*/ 1900441 h 7422843"/>
              <a:gd name="connsiteX209" fmla="*/ 4659982 w 6158752"/>
              <a:gd name="connsiteY209" fmla="*/ 1811420 h 7422843"/>
              <a:gd name="connsiteX210" fmla="*/ 4699547 w 6158752"/>
              <a:gd name="connsiteY210" fmla="*/ 1830103 h 7422843"/>
              <a:gd name="connsiteX211" fmla="*/ 5145024 w 6158752"/>
              <a:gd name="connsiteY211" fmla="*/ 2205241 h 7422843"/>
              <a:gd name="connsiteX212" fmla="*/ 5168616 w 6158752"/>
              <a:gd name="connsiteY212" fmla="*/ 2216154 h 7422843"/>
              <a:gd name="connsiteX213" fmla="*/ 5169845 w 6158752"/>
              <a:gd name="connsiteY213" fmla="*/ 2215018 h 7422843"/>
              <a:gd name="connsiteX214" fmla="*/ 5191917 w 6158752"/>
              <a:gd name="connsiteY214" fmla="*/ 2205241 h 7422843"/>
              <a:gd name="connsiteX215" fmla="*/ 5255845 w 6158752"/>
              <a:gd name="connsiteY215" fmla="*/ 2195076 h 7422843"/>
              <a:gd name="connsiteX216" fmla="*/ 5332025 w 6158752"/>
              <a:gd name="connsiteY216" fmla="*/ 2200248 h 7422843"/>
              <a:gd name="connsiteX217" fmla="*/ 5332594 w 6158752"/>
              <a:gd name="connsiteY217" fmla="*/ 2177399 h 7422843"/>
              <a:gd name="connsiteX218" fmla="*/ 5320871 w 6158752"/>
              <a:gd name="connsiteY218" fmla="*/ 2064564 h 7422843"/>
              <a:gd name="connsiteX219" fmla="*/ 5203640 w 6158752"/>
              <a:gd name="connsiteY219" fmla="*/ 1806656 h 7422843"/>
              <a:gd name="connsiteX220" fmla="*/ 5027794 w 6158752"/>
              <a:gd name="connsiteY220" fmla="*/ 1619087 h 7422843"/>
              <a:gd name="connsiteX221" fmla="*/ 4676102 w 6158752"/>
              <a:gd name="connsiteY221" fmla="*/ 1384626 h 7422843"/>
              <a:gd name="connsiteX222" fmla="*/ 4500256 w 6158752"/>
              <a:gd name="connsiteY222" fmla="*/ 1091549 h 7422843"/>
              <a:gd name="connsiteX223" fmla="*/ 4441640 w 6158752"/>
              <a:gd name="connsiteY223" fmla="*/ 775026 h 7422843"/>
              <a:gd name="connsiteX224" fmla="*/ 4511979 w 6158752"/>
              <a:gd name="connsiteY224" fmla="*/ 399887 h 7422843"/>
              <a:gd name="connsiteX225" fmla="*/ 4640932 w 6158752"/>
              <a:gd name="connsiteY225" fmla="*/ 13026 h 7422843"/>
              <a:gd name="connsiteX226" fmla="*/ 4535425 w 6158752"/>
              <a:gd name="connsiteY226" fmla="*/ 587456 h 7422843"/>
              <a:gd name="connsiteX227" fmla="*/ 4617486 w 6158752"/>
              <a:gd name="connsiteY227" fmla="*/ 1079826 h 7422843"/>
              <a:gd name="connsiteX228" fmla="*/ 4840225 w 6158752"/>
              <a:gd name="connsiteY228" fmla="*/ 1372903 h 7422843"/>
              <a:gd name="connsiteX229" fmla="*/ 5191917 w 6158752"/>
              <a:gd name="connsiteY229" fmla="*/ 1607364 h 7422843"/>
              <a:gd name="connsiteX230" fmla="*/ 5426379 w 6158752"/>
              <a:gd name="connsiteY230" fmla="*/ 1865272 h 7422843"/>
              <a:gd name="connsiteX231" fmla="*/ 5537748 w 6158752"/>
              <a:gd name="connsiteY231" fmla="*/ 2044782 h 7422843"/>
              <a:gd name="connsiteX232" fmla="*/ 5548975 w 6158752"/>
              <a:gd name="connsiteY232" fmla="*/ 2067405 h 7422843"/>
              <a:gd name="connsiteX233" fmla="*/ 5560644 w 6158752"/>
              <a:gd name="connsiteY233" fmla="*/ 2045331 h 7422843"/>
              <a:gd name="connsiteX234" fmla="*/ 5649117 w 6158752"/>
              <a:gd name="connsiteY234" fmla="*/ 1853549 h 7422843"/>
              <a:gd name="connsiteX235" fmla="*/ 5578779 w 6158752"/>
              <a:gd name="connsiteY235" fmla="*/ 1654256 h 7422843"/>
              <a:gd name="connsiteX236" fmla="*/ 5414656 w 6158752"/>
              <a:gd name="connsiteY236" fmla="*/ 1384626 h 7422843"/>
              <a:gd name="connsiteX237" fmla="*/ 5203640 w 6158752"/>
              <a:gd name="connsiteY237" fmla="*/ 1103272 h 7422843"/>
              <a:gd name="connsiteX238" fmla="*/ 5133302 w 6158752"/>
              <a:gd name="connsiteY238" fmla="*/ 810195 h 7422843"/>
              <a:gd name="connsiteX239" fmla="*/ 5180194 w 6158752"/>
              <a:gd name="connsiteY239" fmla="*/ 411610 h 7422843"/>
              <a:gd name="connsiteX240" fmla="*/ 5262256 w 6158752"/>
              <a:gd name="connsiteY240" fmla="*/ 1303 h 7422843"/>
              <a:gd name="connsiteX0" fmla="*/ 2774490 w 6158752"/>
              <a:gd name="connsiteY0" fmla="*/ 6939165 h 7422843"/>
              <a:gd name="connsiteX1" fmla="*/ 2774795 w 6158752"/>
              <a:gd name="connsiteY1" fmla="*/ 6939203 h 7422843"/>
              <a:gd name="connsiteX2" fmla="*/ 2774662 w 6158752"/>
              <a:gd name="connsiteY2" fmla="*/ 6941226 h 7422843"/>
              <a:gd name="connsiteX3" fmla="*/ 2774490 w 6158752"/>
              <a:gd name="connsiteY3" fmla="*/ 6939165 h 7422843"/>
              <a:gd name="connsiteX4" fmla="*/ 402470 w 6158752"/>
              <a:gd name="connsiteY4" fmla="*/ 4150056 h 7422843"/>
              <a:gd name="connsiteX5" fmla="*/ 420625 w 6158752"/>
              <a:gd name="connsiteY5" fmla="*/ 4174718 h 7422843"/>
              <a:gd name="connsiteX6" fmla="*/ 463628 w 6158752"/>
              <a:gd name="connsiteY6" fmla="*/ 4223491 h 7422843"/>
              <a:gd name="connsiteX7" fmla="*/ 469121 w 6158752"/>
              <a:gd name="connsiteY7" fmla="*/ 4231903 h 7422843"/>
              <a:gd name="connsiteX8" fmla="*/ 502687 w 6158752"/>
              <a:gd name="connsiteY8" fmla="*/ 4291949 h 7422843"/>
              <a:gd name="connsiteX9" fmla="*/ 573025 w 6158752"/>
              <a:gd name="connsiteY9" fmla="*/ 4596749 h 7422843"/>
              <a:gd name="connsiteX10" fmla="*/ 402470 w 6158752"/>
              <a:gd name="connsiteY10" fmla="*/ 4150056 h 7422843"/>
              <a:gd name="connsiteX11" fmla="*/ 325469 w 6158752"/>
              <a:gd name="connsiteY11" fmla="*/ 4022732 h 7422843"/>
              <a:gd name="connsiteX12" fmla="*/ 387614 w 6158752"/>
              <a:gd name="connsiteY12" fmla="*/ 4111147 h 7422843"/>
              <a:gd name="connsiteX13" fmla="*/ 402470 w 6158752"/>
              <a:gd name="connsiteY13" fmla="*/ 4150056 h 7422843"/>
              <a:gd name="connsiteX14" fmla="*/ 384403 w 6158752"/>
              <a:gd name="connsiteY14" fmla="*/ 4125514 h 7422843"/>
              <a:gd name="connsiteX15" fmla="*/ 349188 w 6158752"/>
              <a:gd name="connsiteY15" fmla="*/ 4068661 h 7422843"/>
              <a:gd name="connsiteX16" fmla="*/ 325469 w 6158752"/>
              <a:gd name="connsiteY16" fmla="*/ 4022732 h 7422843"/>
              <a:gd name="connsiteX17" fmla="*/ 73315 w 6158752"/>
              <a:gd name="connsiteY17" fmla="*/ 3311149 h 7422843"/>
              <a:gd name="connsiteX18" fmla="*/ 78825 w 6158752"/>
              <a:gd name="connsiteY18" fmla="*/ 3360331 h 7422843"/>
              <a:gd name="connsiteX19" fmla="*/ 174440 w 6158752"/>
              <a:gd name="connsiteY19" fmla="*/ 3682349 h 7422843"/>
              <a:gd name="connsiteX20" fmla="*/ 282879 w 6158752"/>
              <a:gd name="connsiteY20" fmla="*/ 3940257 h 7422843"/>
              <a:gd name="connsiteX21" fmla="*/ 325469 w 6158752"/>
              <a:gd name="connsiteY21" fmla="*/ 4022732 h 7422843"/>
              <a:gd name="connsiteX22" fmla="*/ 319514 w 6158752"/>
              <a:gd name="connsiteY22" fmla="*/ 4014259 h 7422843"/>
              <a:gd name="connsiteX23" fmla="*/ 139271 w 6158752"/>
              <a:gd name="connsiteY23" fmla="*/ 3705795 h 7422843"/>
              <a:gd name="connsiteX24" fmla="*/ 74794 w 6158752"/>
              <a:gd name="connsiteY24" fmla="*/ 3412718 h 7422843"/>
              <a:gd name="connsiteX25" fmla="*/ 73315 w 6158752"/>
              <a:gd name="connsiteY25" fmla="*/ 3311149 h 7422843"/>
              <a:gd name="connsiteX26" fmla="*/ 69051 w 6158752"/>
              <a:gd name="connsiteY26" fmla="*/ 3260738 h 7422843"/>
              <a:gd name="connsiteX27" fmla="*/ 69392 w 6158752"/>
              <a:gd name="connsiteY27" fmla="*/ 3270484 h 7422843"/>
              <a:gd name="connsiteX28" fmla="*/ 72888 w 6158752"/>
              <a:gd name="connsiteY28" fmla="*/ 3281882 h 7422843"/>
              <a:gd name="connsiteX29" fmla="*/ 73315 w 6158752"/>
              <a:gd name="connsiteY29" fmla="*/ 3311149 h 7422843"/>
              <a:gd name="connsiteX30" fmla="*/ 68933 w 6158752"/>
              <a:gd name="connsiteY30" fmla="*/ 3272041 h 7422843"/>
              <a:gd name="connsiteX31" fmla="*/ 69051 w 6158752"/>
              <a:gd name="connsiteY31" fmla="*/ 3260738 h 7422843"/>
              <a:gd name="connsiteX32" fmla="*/ 69431 w 6158752"/>
              <a:gd name="connsiteY32" fmla="*/ 3224153 h 7422843"/>
              <a:gd name="connsiteX33" fmla="*/ 69051 w 6158752"/>
              <a:gd name="connsiteY33" fmla="*/ 3260738 h 7422843"/>
              <a:gd name="connsiteX34" fmla="*/ 68028 w 6158752"/>
              <a:gd name="connsiteY34" fmla="*/ 3231570 h 7422843"/>
              <a:gd name="connsiteX35" fmla="*/ 69431 w 6158752"/>
              <a:gd name="connsiteY35" fmla="*/ 3224153 h 7422843"/>
              <a:gd name="connsiteX36" fmla="*/ 200775 w 6158752"/>
              <a:gd name="connsiteY36" fmla="*/ 2993395 h 7422843"/>
              <a:gd name="connsiteX37" fmla="*/ 145259 w 6158752"/>
              <a:gd name="connsiteY37" fmla="*/ 3059686 h 7422843"/>
              <a:gd name="connsiteX38" fmla="*/ 135003 w 6158752"/>
              <a:gd name="connsiteY38" fmla="*/ 3076666 h 7422843"/>
              <a:gd name="connsiteX39" fmla="*/ 113147 w 6158752"/>
              <a:gd name="connsiteY39" fmla="*/ 3106212 h 7422843"/>
              <a:gd name="connsiteX40" fmla="*/ 103435 w 6158752"/>
              <a:gd name="connsiteY40" fmla="*/ 3128937 h 7422843"/>
              <a:gd name="connsiteX41" fmla="*/ 91738 w 6158752"/>
              <a:gd name="connsiteY41" fmla="*/ 3148307 h 7422843"/>
              <a:gd name="connsiteX42" fmla="*/ 75749 w 6158752"/>
              <a:gd name="connsiteY42" fmla="*/ 3190750 h 7422843"/>
              <a:gd name="connsiteX43" fmla="*/ 69431 w 6158752"/>
              <a:gd name="connsiteY43" fmla="*/ 3224153 h 7422843"/>
              <a:gd name="connsiteX44" fmla="*/ 69666 w 6158752"/>
              <a:gd name="connsiteY44" fmla="*/ 3201611 h 7422843"/>
              <a:gd name="connsiteX45" fmla="*/ 150994 w 6158752"/>
              <a:gd name="connsiteY45" fmla="*/ 3037579 h 7422843"/>
              <a:gd name="connsiteX46" fmla="*/ 184641 w 6158752"/>
              <a:gd name="connsiteY46" fmla="*/ 3005822 h 7422843"/>
              <a:gd name="connsiteX47" fmla="*/ 200775 w 6158752"/>
              <a:gd name="connsiteY47" fmla="*/ 2993395 h 7422843"/>
              <a:gd name="connsiteX48" fmla="*/ 581209 w 6158752"/>
              <a:gd name="connsiteY48" fmla="*/ 2654764 h 7422843"/>
              <a:gd name="connsiteX49" fmla="*/ 581085 w 6158752"/>
              <a:gd name="connsiteY49" fmla="*/ 2655115 h 7422843"/>
              <a:gd name="connsiteX50" fmla="*/ 574473 w 6158752"/>
              <a:gd name="connsiteY50" fmla="*/ 2673439 h 7422843"/>
              <a:gd name="connsiteX51" fmla="*/ 561302 w 6158752"/>
              <a:gd name="connsiteY51" fmla="*/ 2681491 h 7422843"/>
              <a:gd name="connsiteX52" fmla="*/ 354401 w 6158752"/>
              <a:gd name="connsiteY52" fmla="*/ 2889002 h 7422843"/>
              <a:gd name="connsiteX53" fmla="*/ 227835 w 6158752"/>
              <a:gd name="connsiteY53" fmla="*/ 2972553 h 7422843"/>
              <a:gd name="connsiteX54" fmla="*/ 200775 w 6158752"/>
              <a:gd name="connsiteY54" fmla="*/ 2993395 h 7422843"/>
              <a:gd name="connsiteX55" fmla="*/ 222065 w 6158752"/>
              <a:gd name="connsiteY55" fmla="*/ 2967974 h 7422843"/>
              <a:gd name="connsiteX56" fmla="*/ 526945 w 6158752"/>
              <a:gd name="connsiteY56" fmla="*/ 2696958 h 7422843"/>
              <a:gd name="connsiteX57" fmla="*/ 581209 w 6158752"/>
              <a:gd name="connsiteY57" fmla="*/ 2654764 h 7422843"/>
              <a:gd name="connsiteX58" fmla="*/ 613060 w 6158752"/>
              <a:gd name="connsiteY58" fmla="*/ 2607376 h 7422843"/>
              <a:gd name="connsiteX59" fmla="*/ 631640 w 6158752"/>
              <a:gd name="connsiteY59" fmla="*/ 2615550 h 7422843"/>
              <a:gd name="connsiteX60" fmla="*/ 581209 w 6158752"/>
              <a:gd name="connsiteY60" fmla="*/ 2654764 h 7422843"/>
              <a:gd name="connsiteX61" fmla="*/ 589912 w 6158752"/>
              <a:gd name="connsiteY61" fmla="*/ 2630043 h 7422843"/>
              <a:gd name="connsiteX62" fmla="*/ 613060 w 6158752"/>
              <a:gd name="connsiteY62" fmla="*/ 2607376 h 7422843"/>
              <a:gd name="connsiteX63" fmla="*/ 5262256 w 6158752"/>
              <a:gd name="connsiteY63" fmla="*/ 1303 h 7422843"/>
              <a:gd name="connsiteX64" fmla="*/ 5238809 w 6158752"/>
              <a:gd name="connsiteY64" fmla="*/ 552287 h 7422843"/>
              <a:gd name="connsiteX65" fmla="*/ 5238809 w 6158752"/>
              <a:gd name="connsiteY65" fmla="*/ 880533 h 7422843"/>
              <a:gd name="connsiteX66" fmla="*/ 5379486 w 6158752"/>
              <a:gd name="connsiteY66" fmla="*/ 1161887 h 7422843"/>
              <a:gd name="connsiteX67" fmla="*/ 5555332 w 6158752"/>
              <a:gd name="connsiteY67" fmla="*/ 1314287 h 7422843"/>
              <a:gd name="connsiteX68" fmla="*/ 5754625 w 6158752"/>
              <a:gd name="connsiteY68" fmla="*/ 1525303 h 7422843"/>
              <a:gd name="connsiteX69" fmla="*/ 5836686 w 6158752"/>
              <a:gd name="connsiteY69" fmla="*/ 1748041 h 7422843"/>
              <a:gd name="connsiteX70" fmla="*/ 5801517 w 6158752"/>
              <a:gd name="connsiteY70" fmla="*/ 2064564 h 7422843"/>
              <a:gd name="connsiteX71" fmla="*/ 5690789 w 6158752"/>
              <a:gd name="connsiteY71" fmla="*/ 2406091 h 7422843"/>
              <a:gd name="connsiteX72" fmla="*/ 5678748 w 6158752"/>
              <a:gd name="connsiteY72" fmla="*/ 2427028 h 7422843"/>
              <a:gd name="connsiteX73" fmla="*/ 5719456 w 6158752"/>
              <a:gd name="connsiteY73" fmla="*/ 2486596 h 7422843"/>
              <a:gd name="connsiteX74" fmla="*/ 5778071 w 6158752"/>
              <a:gd name="connsiteY74" fmla="*/ 2721057 h 7422843"/>
              <a:gd name="connsiteX75" fmla="*/ 5836687 w 6158752"/>
              <a:gd name="connsiteY75" fmla="*/ 2885180 h 7422843"/>
              <a:gd name="connsiteX76" fmla="*/ 5942194 w 6158752"/>
              <a:gd name="connsiteY76" fmla="*/ 3119641 h 7422843"/>
              <a:gd name="connsiteX77" fmla="*/ 6141487 w 6158752"/>
              <a:gd name="connsiteY77" fmla="*/ 3342379 h 7422843"/>
              <a:gd name="connsiteX78" fmla="*/ 6129763 w 6158752"/>
              <a:gd name="connsiteY78" fmla="*/ 3565118 h 7422843"/>
              <a:gd name="connsiteX79" fmla="*/ 5977363 w 6158752"/>
              <a:gd name="connsiteY79" fmla="*/ 3635456 h 7422843"/>
              <a:gd name="connsiteX80" fmla="*/ 5778071 w 6158752"/>
              <a:gd name="connsiteY80" fmla="*/ 3612010 h 7422843"/>
              <a:gd name="connsiteX81" fmla="*/ 5496717 w 6158752"/>
              <a:gd name="connsiteY81" fmla="*/ 3471333 h 7422843"/>
              <a:gd name="connsiteX82" fmla="*/ 5273979 w 6158752"/>
              <a:gd name="connsiteY82" fmla="*/ 3342379 h 7422843"/>
              <a:gd name="connsiteX83" fmla="*/ 5220493 w 6158752"/>
              <a:gd name="connsiteY83" fmla="*/ 3261783 h 7422843"/>
              <a:gd name="connsiteX84" fmla="*/ 5215598 w 6158752"/>
              <a:gd name="connsiteY84" fmla="*/ 3248613 h 7422843"/>
              <a:gd name="connsiteX85" fmla="*/ 5218306 w 6158752"/>
              <a:gd name="connsiteY85" fmla="*/ 3245962 h 7422843"/>
              <a:gd name="connsiteX86" fmla="*/ 5203640 w 6158752"/>
              <a:gd name="connsiteY86" fmla="*/ 3213426 h 7422843"/>
              <a:gd name="connsiteX87" fmla="*/ 5207762 w 6158752"/>
              <a:gd name="connsiteY87" fmla="*/ 3227531 h 7422843"/>
              <a:gd name="connsiteX88" fmla="*/ 5215598 w 6158752"/>
              <a:gd name="connsiteY88" fmla="*/ 3248613 h 7422843"/>
              <a:gd name="connsiteX89" fmla="*/ 5203640 w 6158752"/>
              <a:gd name="connsiteY89" fmla="*/ 3260318 h 7422843"/>
              <a:gd name="connsiteX90" fmla="*/ 4887117 w 6158752"/>
              <a:gd name="connsiteY90" fmla="*/ 3459610 h 7422843"/>
              <a:gd name="connsiteX91" fmla="*/ 4371302 w 6158752"/>
              <a:gd name="connsiteY91" fmla="*/ 3787856 h 7422843"/>
              <a:gd name="connsiteX92" fmla="*/ 3867210 w 6158752"/>
              <a:gd name="connsiteY92" fmla="*/ 3998872 h 7422843"/>
              <a:gd name="connsiteX93" fmla="*/ 3691363 w 6158752"/>
              <a:gd name="connsiteY93" fmla="*/ 4116102 h 7422843"/>
              <a:gd name="connsiteX94" fmla="*/ 3621025 w 6158752"/>
              <a:gd name="connsiteY94" fmla="*/ 4256779 h 7422843"/>
              <a:gd name="connsiteX95" fmla="*/ 3492071 w 6158752"/>
              <a:gd name="connsiteY95" fmla="*/ 4338841 h 7422843"/>
              <a:gd name="connsiteX96" fmla="*/ 3460034 w 6158752"/>
              <a:gd name="connsiteY96" fmla="*/ 4351189 h 7422843"/>
              <a:gd name="connsiteX97" fmla="*/ 3467618 w 6158752"/>
              <a:gd name="connsiteY97" fmla="*/ 4369431 h 7422843"/>
              <a:gd name="connsiteX98" fmla="*/ 3503794 w 6158752"/>
              <a:gd name="connsiteY98" fmla="*/ 4444349 h 7422843"/>
              <a:gd name="connsiteX99" fmla="*/ 3656194 w 6158752"/>
              <a:gd name="connsiteY99" fmla="*/ 4702256 h 7422843"/>
              <a:gd name="connsiteX100" fmla="*/ 3867209 w 6158752"/>
              <a:gd name="connsiteY100" fmla="*/ 4924995 h 7422843"/>
              <a:gd name="connsiteX101" fmla="*/ 3996163 w 6158752"/>
              <a:gd name="connsiteY101" fmla="*/ 5124287 h 7422843"/>
              <a:gd name="connsiteX102" fmla="*/ 4371302 w 6158752"/>
              <a:gd name="connsiteY102" fmla="*/ 6038687 h 7422843"/>
              <a:gd name="connsiteX103" fmla="*/ 4441640 w 6158752"/>
              <a:gd name="connsiteY103" fmla="*/ 6261426 h 7422843"/>
              <a:gd name="connsiteX104" fmla="*/ 4484869 w 6158752"/>
              <a:gd name="connsiteY104" fmla="*/ 6419688 h 7422843"/>
              <a:gd name="connsiteX105" fmla="*/ 4484251 w 6158752"/>
              <a:gd name="connsiteY105" fmla="*/ 6420039 h 7422843"/>
              <a:gd name="connsiteX106" fmla="*/ 4482430 w 6158752"/>
              <a:gd name="connsiteY106" fmla="*/ 6417696 h 7422843"/>
              <a:gd name="connsiteX107" fmla="*/ 4483140 w 6158752"/>
              <a:gd name="connsiteY107" fmla="*/ 6420672 h 7422843"/>
              <a:gd name="connsiteX108" fmla="*/ 4484251 w 6158752"/>
              <a:gd name="connsiteY108" fmla="*/ 6420039 h 7422843"/>
              <a:gd name="connsiteX109" fmla="*/ 4488532 w 6158752"/>
              <a:gd name="connsiteY109" fmla="*/ 6425549 h 7422843"/>
              <a:gd name="connsiteX110" fmla="*/ 4617486 w 6158752"/>
              <a:gd name="connsiteY110" fmla="*/ 6589672 h 7422843"/>
              <a:gd name="connsiteX111" fmla="*/ 4652656 w 6158752"/>
              <a:gd name="connsiteY111" fmla="*/ 6824133 h 7422843"/>
              <a:gd name="connsiteX112" fmla="*/ 4410126 w 6158752"/>
              <a:gd name="connsiteY112" fmla="*/ 6829614 h 7422843"/>
              <a:gd name="connsiteX113" fmla="*/ 4394748 w 6158752"/>
              <a:gd name="connsiteY113" fmla="*/ 6660010 h 7422843"/>
              <a:gd name="connsiteX114" fmla="*/ 4369552 w 6158752"/>
              <a:gd name="connsiteY114" fmla="*/ 6531404 h 7422843"/>
              <a:gd name="connsiteX115" fmla="*/ 4312686 w 6158752"/>
              <a:gd name="connsiteY115" fmla="*/ 6308318 h 7422843"/>
              <a:gd name="connsiteX116" fmla="*/ 4230625 w 6158752"/>
              <a:gd name="connsiteY116" fmla="*/ 6050410 h 7422843"/>
              <a:gd name="connsiteX117" fmla="*/ 3832040 w 6158752"/>
              <a:gd name="connsiteY117" fmla="*/ 5311856 h 7422843"/>
              <a:gd name="connsiteX118" fmla="*/ 3609302 w 6158752"/>
              <a:gd name="connsiteY118" fmla="*/ 5007056 h 7422843"/>
              <a:gd name="connsiteX119" fmla="*/ 3201925 w 6158752"/>
              <a:gd name="connsiteY119" fmla="*/ 4741089 h 7422843"/>
              <a:gd name="connsiteX120" fmla="*/ 3191753 w 6158752"/>
              <a:gd name="connsiteY120" fmla="*/ 4734851 h 7422843"/>
              <a:gd name="connsiteX121" fmla="*/ 3187546 w 6158752"/>
              <a:gd name="connsiteY121" fmla="*/ 4752419 h 7422843"/>
              <a:gd name="connsiteX122" fmla="*/ 3034871 w 6158752"/>
              <a:gd name="connsiteY122" fmla="*/ 5546317 h 7422843"/>
              <a:gd name="connsiteX123" fmla="*/ 2905917 w 6158752"/>
              <a:gd name="connsiteY123" fmla="*/ 6718625 h 7422843"/>
              <a:gd name="connsiteX124" fmla="*/ 3011425 w 6158752"/>
              <a:gd name="connsiteY124" fmla="*/ 6929640 h 7422843"/>
              <a:gd name="connsiteX125" fmla="*/ 3128656 w 6158752"/>
              <a:gd name="connsiteY125" fmla="*/ 7058594 h 7422843"/>
              <a:gd name="connsiteX126" fmla="*/ 3210717 w 6158752"/>
              <a:gd name="connsiteY126" fmla="*/ 7234440 h 7422843"/>
              <a:gd name="connsiteX127" fmla="*/ 2854814 w 6158752"/>
              <a:gd name="connsiteY127" fmla="*/ 7218297 h 7422843"/>
              <a:gd name="connsiteX128" fmla="*/ 2788686 w 6158752"/>
              <a:gd name="connsiteY128" fmla="*/ 6953086 h 7422843"/>
              <a:gd name="connsiteX129" fmla="*/ 2780089 w 6158752"/>
              <a:gd name="connsiteY129" fmla="*/ 6939852 h 7422843"/>
              <a:gd name="connsiteX130" fmla="*/ 2774795 w 6158752"/>
              <a:gd name="connsiteY130" fmla="*/ 6939203 h 7422843"/>
              <a:gd name="connsiteX131" fmla="*/ 2776963 w 6158752"/>
              <a:gd name="connsiteY131" fmla="*/ 6906194 h 7422843"/>
              <a:gd name="connsiteX132" fmla="*/ 2823856 w 6158752"/>
              <a:gd name="connsiteY132" fmla="*/ 6214532 h 7422843"/>
              <a:gd name="connsiteX133" fmla="*/ 2835579 w 6158752"/>
              <a:gd name="connsiteY133" fmla="*/ 5581486 h 7422843"/>
              <a:gd name="connsiteX134" fmla="*/ 2800409 w 6158752"/>
              <a:gd name="connsiteY134" fmla="*/ 4960163 h 7422843"/>
              <a:gd name="connsiteX135" fmla="*/ 2836423 w 6158752"/>
              <a:gd name="connsiteY135" fmla="*/ 4568803 h 7422843"/>
              <a:gd name="connsiteX136" fmla="*/ 2842820 w 6158752"/>
              <a:gd name="connsiteY136" fmla="*/ 4510762 h 7422843"/>
              <a:gd name="connsiteX137" fmla="*/ 2800409 w 6158752"/>
              <a:gd name="connsiteY137" fmla="*/ 4479518 h 7422843"/>
              <a:gd name="connsiteX138" fmla="*/ 2704244 w 6158752"/>
              <a:gd name="connsiteY138" fmla="*/ 4391779 h 7422843"/>
              <a:gd name="connsiteX139" fmla="*/ 2693014 w 6158752"/>
              <a:gd name="connsiteY139" fmla="*/ 4378413 h 7422843"/>
              <a:gd name="connsiteX140" fmla="*/ 2636287 w 6158752"/>
              <a:gd name="connsiteY140" fmla="*/ 4374010 h 7422843"/>
              <a:gd name="connsiteX141" fmla="*/ 2354933 w 6158752"/>
              <a:gd name="connsiteY141" fmla="*/ 4338841 h 7422843"/>
              <a:gd name="connsiteX142" fmla="*/ 1862563 w 6158752"/>
              <a:gd name="connsiteY142" fmla="*/ 4409179 h 7422843"/>
              <a:gd name="connsiteX143" fmla="*/ 1422204 w 6158752"/>
              <a:gd name="connsiteY143" fmla="*/ 4308045 h 7422843"/>
              <a:gd name="connsiteX144" fmla="*/ 1406202 w 6158752"/>
              <a:gd name="connsiteY144" fmla="*/ 4306947 h 7422843"/>
              <a:gd name="connsiteX145" fmla="*/ 1390741 w 6158752"/>
              <a:gd name="connsiteY145" fmla="*/ 4331887 h 7422843"/>
              <a:gd name="connsiteX146" fmla="*/ 1063197 w 6158752"/>
              <a:gd name="connsiteY146" fmla="*/ 4739991 h 7422843"/>
              <a:gd name="connsiteX147" fmla="*/ 1046404 w 6158752"/>
              <a:gd name="connsiteY147" fmla="*/ 4760012 h 7422843"/>
              <a:gd name="connsiteX148" fmla="*/ 1038377 w 6158752"/>
              <a:gd name="connsiteY148" fmla="*/ 4902488 h 7422843"/>
              <a:gd name="connsiteX149" fmla="*/ 1030226 w 6158752"/>
              <a:gd name="connsiteY149" fmla="*/ 5030503 h 7422843"/>
              <a:gd name="connsiteX150" fmla="*/ 983333 w 6158752"/>
              <a:gd name="connsiteY150" fmla="*/ 5393918 h 7422843"/>
              <a:gd name="connsiteX151" fmla="*/ 1041949 w 6158752"/>
              <a:gd name="connsiteY151" fmla="*/ 5851118 h 7422843"/>
              <a:gd name="connsiteX152" fmla="*/ 1100564 w 6158752"/>
              <a:gd name="connsiteY152" fmla="*/ 6132472 h 7422843"/>
              <a:gd name="connsiteX153" fmla="*/ 1393641 w 6158752"/>
              <a:gd name="connsiteY153" fmla="*/ 6859302 h 7422843"/>
              <a:gd name="connsiteX154" fmla="*/ 1581210 w 6158752"/>
              <a:gd name="connsiteY154" fmla="*/ 7234441 h 7422843"/>
              <a:gd name="connsiteX155" fmla="*/ 1252965 w 6158752"/>
              <a:gd name="connsiteY155" fmla="*/ 7257887 h 7422843"/>
              <a:gd name="connsiteX156" fmla="*/ 1229518 w 6158752"/>
              <a:gd name="connsiteY156" fmla="*/ 7023426 h 7422843"/>
              <a:gd name="connsiteX157" fmla="*/ 1100564 w 6158752"/>
              <a:gd name="connsiteY157" fmla="*/ 6695179 h 7422843"/>
              <a:gd name="connsiteX158" fmla="*/ 748872 w 6158752"/>
              <a:gd name="connsiteY158" fmla="*/ 5780779 h 7422843"/>
              <a:gd name="connsiteX159" fmla="*/ 631641 w 6158752"/>
              <a:gd name="connsiteY159" fmla="*/ 5581487 h 7422843"/>
              <a:gd name="connsiteX160" fmla="*/ 748872 w 6158752"/>
              <a:gd name="connsiteY160" fmla="*/ 5218072 h 7422843"/>
              <a:gd name="connsiteX161" fmla="*/ 749845 w 6158752"/>
              <a:gd name="connsiteY161" fmla="*/ 5141149 h 7422843"/>
              <a:gd name="connsiteX162" fmla="*/ 718832 w 6158752"/>
              <a:gd name="connsiteY162" fmla="*/ 5181438 h 7422843"/>
              <a:gd name="connsiteX163" fmla="*/ 573026 w 6158752"/>
              <a:gd name="connsiteY163" fmla="*/ 5382195 h 7422843"/>
              <a:gd name="connsiteX164" fmla="*/ 385456 w 6158752"/>
              <a:gd name="connsiteY164" fmla="*/ 5733887 h 7422843"/>
              <a:gd name="connsiteX165" fmla="*/ 315118 w 6158752"/>
              <a:gd name="connsiteY165" fmla="*/ 6038687 h 7422843"/>
              <a:gd name="connsiteX166" fmla="*/ 244780 w 6158752"/>
              <a:gd name="connsiteY166" fmla="*/ 7105487 h 7422843"/>
              <a:gd name="connsiteX167" fmla="*/ 397180 w 6158752"/>
              <a:gd name="connsiteY167" fmla="*/ 7375118 h 7422843"/>
              <a:gd name="connsiteX168" fmla="*/ 52632 w 6158752"/>
              <a:gd name="connsiteY168" fmla="*/ 7402839 h 7422843"/>
              <a:gd name="connsiteX169" fmla="*/ 759 w 6158752"/>
              <a:gd name="connsiteY169" fmla="*/ 7160720 h 7422843"/>
              <a:gd name="connsiteX170" fmla="*/ 45487 w 6158752"/>
              <a:gd name="connsiteY170" fmla="*/ 6953087 h 7422843"/>
              <a:gd name="connsiteX171" fmla="*/ 127549 w 6158752"/>
              <a:gd name="connsiteY171" fmla="*/ 6378656 h 7422843"/>
              <a:gd name="connsiteX172" fmla="*/ 115826 w 6158752"/>
              <a:gd name="connsiteY172" fmla="*/ 5780780 h 7422843"/>
              <a:gd name="connsiteX173" fmla="*/ 104102 w 6158752"/>
              <a:gd name="connsiteY173" fmla="*/ 5429087 h 7422843"/>
              <a:gd name="connsiteX174" fmla="*/ 162718 w 6158752"/>
              <a:gd name="connsiteY174" fmla="*/ 5264964 h 7422843"/>
              <a:gd name="connsiteX175" fmla="*/ 655087 w 6158752"/>
              <a:gd name="connsiteY175" fmla="*/ 4620195 h 7422843"/>
              <a:gd name="connsiteX176" fmla="*/ 602608 w 6158752"/>
              <a:gd name="connsiteY176" fmla="*/ 4369889 h 7422843"/>
              <a:gd name="connsiteX177" fmla="*/ 593911 w 6158752"/>
              <a:gd name="connsiteY177" fmla="*/ 4336619 h 7422843"/>
              <a:gd name="connsiteX178" fmla="*/ 568629 w 6158752"/>
              <a:gd name="connsiteY178" fmla="*/ 4322722 h 7422843"/>
              <a:gd name="connsiteX179" fmla="*/ 492978 w 6158752"/>
              <a:gd name="connsiteY179" fmla="*/ 4256779 h 7422843"/>
              <a:gd name="connsiteX180" fmla="*/ 463628 w 6158752"/>
              <a:gd name="connsiteY180" fmla="*/ 4223491 h 7422843"/>
              <a:gd name="connsiteX181" fmla="*/ 425022 w 6158752"/>
              <a:gd name="connsiteY181" fmla="*/ 4164369 h 7422843"/>
              <a:gd name="connsiteX182" fmla="*/ 387614 w 6158752"/>
              <a:gd name="connsiteY182" fmla="*/ 4111147 h 7422843"/>
              <a:gd name="connsiteX183" fmla="*/ 80656 w 6158752"/>
              <a:gd name="connsiteY183" fmla="*/ 3307209 h 7422843"/>
              <a:gd name="connsiteX184" fmla="*/ 72888 w 6158752"/>
              <a:gd name="connsiteY184" fmla="*/ 3281882 h 7422843"/>
              <a:gd name="connsiteX185" fmla="*/ 72780 w 6158752"/>
              <a:gd name="connsiteY185" fmla="*/ 3274422 h 7422843"/>
              <a:gd name="connsiteX186" fmla="*/ 92379 w 6158752"/>
              <a:gd name="connsiteY186" fmla="*/ 3154810 h 7422843"/>
              <a:gd name="connsiteX187" fmla="*/ 103435 w 6158752"/>
              <a:gd name="connsiteY187" fmla="*/ 3128937 h 7422843"/>
              <a:gd name="connsiteX188" fmla="*/ 135003 w 6158752"/>
              <a:gd name="connsiteY188" fmla="*/ 3076666 h 7422843"/>
              <a:gd name="connsiteX189" fmla="*/ 143118 w 6158752"/>
              <a:gd name="connsiteY189" fmla="*/ 3065697 h 7422843"/>
              <a:gd name="connsiteX190" fmla="*/ 514410 w 6158752"/>
              <a:gd name="connsiteY190" fmla="*/ 2779673 h 7422843"/>
              <a:gd name="connsiteX191" fmla="*/ 664062 w 6158752"/>
              <a:gd name="connsiteY191" fmla="*/ 2618663 h 7422843"/>
              <a:gd name="connsiteX192" fmla="*/ 760594 w 6158752"/>
              <a:gd name="connsiteY192" fmla="*/ 2568657 h 7422843"/>
              <a:gd name="connsiteX193" fmla="*/ 1100563 w 6158752"/>
              <a:gd name="connsiteY193" fmla="*/ 2498319 h 7422843"/>
              <a:gd name="connsiteX194" fmla="*/ 1581210 w 6158752"/>
              <a:gd name="connsiteY194" fmla="*/ 2451427 h 7422843"/>
              <a:gd name="connsiteX195" fmla="*/ 2261148 w 6158752"/>
              <a:gd name="connsiteY195" fmla="*/ 2498319 h 7422843"/>
              <a:gd name="connsiteX196" fmla="*/ 2425271 w 6158752"/>
              <a:gd name="connsiteY196" fmla="*/ 2498319 h 7422843"/>
              <a:gd name="connsiteX197" fmla="*/ 2800410 w 6158752"/>
              <a:gd name="connsiteY197" fmla="*/ 2463150 h 7422843"/>
              <a:gd name="connsiteX198" fmla="*/ 3257610 w 6158752"/>
              <a:gd name="connsiteY198" fmla="*/ 2568657 h 7422843"/>
              <a:gd name="connsiteX199" fmla="*/ 3538963 w 6158752"/>
              <a:gd name="connsiteY199" fmla="*/ 2697611 h 7422843"/>
              <a:gd name="connsiteX200" fmla="*/ 3937548 w 6158752"/>
              <a:gd name="connsiteY200" fmla="*/ 2791395 h 7422843"/>
              <a:gd name="connsiteX201" fmla="*/ 4500256 w 6158752"/>
              <a:gd name="connsiteY201" fmla="*/ 2709334 h 7422843"/>
              <a:gd name="connsiteX202" fmla="*/ 5002081 w 6158752"/>
              <a:gd name="connsiteY202" fmla="*/ 2405209 h 7422843"/>
              <a:gd name="connsiteX203" fmla="*/ 5013487 w 6158752"/>
              <a:gd name="connsiteY203" fmla="*/ 2396893 h 7422843"/>
              <a:gd name="connsiteX204" fmla="*/ 4970976 w 6158752"/>
              <a:gd name="connsiteY204" fmla="*/ 2381087 h 7422843"/>
              <a:gd name="connsiteX205" fmla="*/ 4934009 w 6158752"/>
              <a:gd name="connsiteY205" fmla="*/ 2369364 h 7422843"/>
              <a:gd name="connsiteX206" fmla="*/ 4746440 w 6158752"/>
              <a:gd name="connsiteY206" fmla="*/ 2322472 h 7422843"/>
              <a:gd name="connsiteX207" fmla="*/ 4722993 w 6158752"/>
              <a:gd name="connsiteY207" fmla="*/ 2158349 h 7422843"/>
              <a:gd name="connsiteX208" fmla="*/ 4664378 w 6158752"/>
              <a:gd name="connsiteY208" fmla="*/ 1900441 h 7422843"/>
              <a:gd name="connsiteX209" fmla="*/ 4659982 w 6158752"/>
              <a:gd name="connsiteY209" fmla="*/ 1811420 h 7422843"/>
              <a:gd name="connsiteX210" fmla="*/ 4699547 w 6158752"/>
              <a:gd name="connsiteY210" fmla="*/ 1830103 h 7422843"/>
              <a:gd name="connsiteX211" fmla="*/ 5145024 w 6158752"/>
              <a:gd name="connsiteY211" fmla="*/ 2205241 h 7422843"/>
              <a:gd name="connsiteX212" fmla="*/ 5168616 w 6158752"/>
              <a:gd name="connsiteY212" fmla="*/ 2216154 h 7422843"/>
              <a:gd name="connsiteX213" fmla="*/ 5169845 w 6158752"/>
              <a:gd name="connsiteY213" fmla="*/ 2215018 h 7422843"/>
              <a:gd name="connsiteX214" fmla="*/ 5191917 w 6158752"/>
              <a:gd name="connsiteY214" fmla="*/ 2205241 h 7422843"/>
              <a:gd name="connsiteX215" fmla="*/ 5255845 w 6158752"/>
              <a:gd name="connsiteY215" fmla="*/ 2195076 h 7422843"/>
              <a:gd name="connsiteX216" fmla="*/ 5332025 w 6158752"/>
              <a:gd name="connsiteY216" fmla="*/ 2200248 h 7422843"/>
              <a:gd name="connsiteX217" fmla="*/ 5332594 w 6158752"/>
              <a:gd name="connsiteY217" fmla="*/ 2177399 h 7422843"/>
              <a:gd name="connsiteX218" fmla="*/ 5320871 w 6158752"/>
              <a:gd name="connsiteY218" fmla="*/ 2064564 h 7422843"/>
              <a:gd name="connsiteX219" fmla="*/ 5203640 w 6158752"/>
              <a:gd name="connsiteY219" fmla="*/ 1806656 h 7422843"/>
              <a:gd name="connsiteX220" fmla="*/ 5027794 w 6158752"/>
              <a:gd name="connsiteY220" fmla="*/ 1619087 h 7422843"/>
              <a:gd name="connsiteX221" fmla="*/ 4676102 w 6158752"/>
              <a:gd name="connsiteY221" fmla="*/ 1384626 h 7422843"/>
              <a:gd name="connsiteX222" fmla="*/ 4500256 w 6158752"/>
              <a:gd name="connsiteY222" fmla="*/ 1091549 h 7422843"/>
              <a:gd name="connsiteX223" fmla="*/ 4441640 w 6158752"/>
              <a:gd name="connsiteY223" fmla="*/ 775026 h 7422843"/>
              <a:gd name="connsiteX224" fmla="*/ 4511979 w 6158752"/>
              <a:gd name="connsiteY224" fmla="*/ 399887 h 7422843"/>
              <a:gd name="connsiteX225" fmla="*/ 4640932 w 6158752"/>
              <a:gd name="connsiteY225" fmla="*/ 13026 h 7422843"/>
              <a:gd name="connsiteX226" fmla="*/ 4535425 w 6158752"/>
              <a:gd name="connsiteY226" fmla="*/ 587456 h 7422843"/>
              <a:gd name="connsiteX227" fmla="*/ 4617486 w 6158752"/>
              <a:gd name="connsiteY227" fmla="*/ 1079826 h 7422843"/>
              <a:gd name="connsiteX228" fmla="*/ 4840225 w 6158752"/>
              <a:gd name="connsiteY228" fmla="*/ 1372903 h 7422843"/>
              <a:gd name="connsiteX229" fmla="*/ 5191917 w 6158752"/>
              <a:gd name="connsiteY229" fmla="*/ 1607364 h 7422843"/>
              <a:gd name="connsiteX230" fmla="*/ 5426379 w 6158752"/>
              <a:gd name="connsiteY230" fmla="*/ 1865272 h 7422843"/>
              <a:gd name="connsiteX231" fmla="*/ 5537748 w 6158752"/>
              <a:gd name="connsiteY231" fmla="*/ 2044782 h 7422843"/>
              <a:gd name="connsiteX232" fmla="*/ 5548975 w 6158752"/>
              <a:gd name="connsiteY232" fmla="*/ 2067405 h 7422843"/>
              <a:gd name="connsiteX233" fmla="*/ 5560644 w 6158752"/>
              <a:gd name="connsiteY233" fmla="*/ 2045331 h 7422843"/>
              <a:gd name="connsiteX234" fmla="*/ 5649117 w 6158752"/>
              <a:gd name="connsiteY234" fmla="*/ 1853549 h 7422843"/>
              <a:gd name="connsiteX235" fmla="*/ 5578779 w 6158752"/>
              <a:gd name="connsiteY235" fmla="*/ 1654256 h 7422843"/>
              <a:gd name="connsiteX236" fmla="*/ 5414656 w 6158752"/>
              <a:gd name="connsiteY236" fmla="*/ 1384626 h 7422843"/>
              <a:gd name="connsiteX237" fmla="*/ 5203640 w 6158752"/>
              <a:gd name="connsiteY237" fmla="*/ 1103272 h 7422843"/>
              <a:gd name="connsiteX238" fmla="*/ 5133302 w 6158752"/>
              <a:gd name="connsiteY238" fmla="*/ 810195 h 7422843"/>
              <a:gd name="connsiteX239" fmla="*/ 5180194 w 6158752"/>
              <a:gd name="connsiteY239" fmla="*/ 411610 h 7422843"/>
              <a:gd name="connsiteX240" fmla="*/ 5262256 w 6158752"/>
              <a:gd name="connsiteY240" fmla="*/ 1303 h 742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6158752" h="7422843">
                <a:moveTo>
                  <a:pt x="2774490" y="6939165"/>
                </a:moveTo>
                <a:lnTo>
                  <a:pt x="2774795" y="6939203"/>
                </a:lnTo>
                <a:cubicBezTo>
                  <a:pt x="2774751" y="6939877"/>
                  <a:pt x="2774706" y="6940552"/>
                  <a:pt x="2774662" y="6941226"/>
                </a:cubicBezTo>
                <a:cubicBezTo>
                  <a:pt x="2770789" y="6982516"/>
                  <a:pt x="2767392" y="6945576"/>
                  <a:pt x="2774490" y="6939165"/>
                </a:cubicBezTo>
                <a:close/>
                <a:moveTo>
                  <a:pt x="402470" y="4150056"/>
                </a:moveTo>
                <a:lnTo>
                  <a:pt x="420625" y="4174718"/>
                </a:lnTo>
                <a:lnTo>
                  <a:pt x="463628" y="4223491"/>
                </a:lnTo>
                <a:lnTo>
                  <a:pt x="469121" y="4231903"/>
                </a:lnTo>
                <a:cubicBezTo>
                  <a:pt x="482263" y="4253269"/>
                  <a:pt x="493651" y="4273388"/>
                  <a:pt x="502687" y="4291949"/>
                </a:cubicBezTo>
                <a:cubicBezTo>
                  <a:pt x="574979" y="4440441"/>
                  <a:pt x="574002" y="4518595"/>
                  <a:pt x="573025" y="4596749"/>
                </a:cubicBezTo>
                <a:lnTo>
                  <a:pt x="402470" y="4150056"/>
                </a:lnTo>
                <a:close/>
                <a:moveTo>
                  <a:pt x="325469" y="4022732"/>
                </a:moveTo>
                <a:lnTo>
                  <a:pt x="387614" y="4111147"/>
                </a:lnTo>
                <a:lnTo>
                  <a:pt x="402470" y="4150056"/>
                </a:lnTo>
                <a:lnTo>
                  <a:pt x="384403" y="4125514"/>
                </a:lnTo>
                <a:cubicBezTo>
                  <a:pt x="372481" y="4107723"/>
                  <a:pt x="360728" y="4088658"/>
                  <a:pt x="349188" y="4068661"/>
                </a:cubicBezTo>
                <a:lnTo>
                  <a:pt x="325469" y="4022732"/>
                </a:lnTo>
                <a:close/>
                <a:moveTo>
                  <a:pt x="73315" y="3311149"/>
                </a:moveTo>
                <a:lnTo>
                  <a:pt x="78825" y="3360331"/>
                </a:lnTo>
                <a:cubicBezTo>
                  <a:pt x="95310" y="3455581"/>
                  <a:pt x="130479" y="3569515"/>
                  <a:pt x="174440" y="3682349"/>
                </a:cubicBezTo>
                <a:cubicBezTo>
                  <a:pt x="203748" y="3757572"/>
                  <a:pt x="240871" y="3850868"/>
                  <a:pt x="282879" y="3940257"/>
                </a:cubicBezTo>
                <a:lnTo>
                  <a:pt x="325469" y="4022732"/>
                </a:lnTo>
                <a:lnTo>
                  <a:pt x="319514" y="4014259"/>
                </a:lnTo>
                <a:cubicBezTo>
                  <a:pt x="246245" y="3909972"/>
                  <a:pt x="173464" y="3800557"/>
                  <a:pt x="139271" y="3705795"/>
                </a:cubicBezTo>
                <a:cubicBezTo>
                  <a:pt x="105079" y="3611034"/>
                  <a:pt x="83098" y="3508945"/>
                  <a:pt x="74794" y="3412718"/>
                </a:cubicBezTo>
                <a:lnTo>
                  <a:pt x="73315" y="3311149"/>
                </a:lnTo>
                <a:close/>
                <a:moveTo>
                  <a:pt x="69051" y="3260738"/>
                </a:moveTo>
                <a:cubicBezTo>
                  <a:pt x="69165" y="3263987"/>
                  <a:pt x="69278" y="3267235"/>
                  <a:pt x="69392" y="3270484"/>
                </a:cubicBezTo>
                <a:lnTo>
                  <a:pt x="72888" y="3281882"/>
                </a:lnTo>
                <a:cubicBezTo>
                  <a:pt x="73030" y="3291638"/>
                  <a:pt x="73173" y="3301393"/>
                  <a:pt x="73315" y="3311149"/>
                </a:cubicBezTo>
                <a:lnTo>
                  <a:pt x="68933" y="3272041"/>
                </a:lnTo>
                <a:cubicBezTo>
                  <a:pt x="68972" y="3268273"/>
                  <a:pt x="69012" y="3264506"/>
                  <a:pt x="69051" y="3260738"/>
                </a:cubicBezTo>
                <a:close/>
                <a:moveTo>
                  <a:pt x="69431" y="3224153"/>
                </a:moveTo>
                <a:cubicBezTo>
                  <a:pt x="69304" y="3236348"/>
                  <a:pt x="69178" y="3248543"/>
                  <a:pt x="69051" y="3260738"/>
                </a:cubicBezTo>
                <a:lnTo>
                  <a:pt x="68028" y="3231570"/>
                </a:lnTo>
                <a:lnTo>
                  <a:pt x="69431" y="3224153"/>
                </a:lnTo>
                <a:close/>
                <a:moveTo>
                  <a:pt x="200775" y="2993395"/>
                </a:moveTo>
                <a:lnTo>
                  <a:pt x="145259" y="3059686"/>
                </a:lnTo>
                <a:lnTo>
                  <a:pt x="135003" y="3076666"/>
                </a:lnTo>
                <a:lnTo>
                  <a:pt x="113147" y="3106212"/>
                </a:lnTo>
                <a:lnTo>
                  <a:pt x="103435" y="3128937"/>
                </a:lnTo>
                <a:lnTo>
                  <a:pt x="91738" y="3148307"/>
                </a:lnTo>
                <a:cubicBezTo>
                  <a:pt x="85121" y="3162693"/>
                  <a:pt x="79746" y="3176857"/>
                  <a:pt x="75749" y="3190750"/>
                </a:cubicBezTo>
                <a:lnTo>
                  <a:pt x="69431" y="3224153"/>
                </a:lnTo>
                <a:cubicBezTo>
                  <a:pt x="69509" y="3216639"/>
                  <a:pt x="69588" y="3209125"/>
                  <a:pt x="69666" y="3201611"/>
                </a:cubicBezTo>
                <a:cubicBezTo>
                  <a:pt x="74794" y="3139789"/>
                  <a:pt x="95310" y="3099125"/>
                  <a:pt x="150994" y="3037579"/>
                </a:cubicBezTo>
                <a:cubicBezTo>
                  <a:pt x="160275" y="3027322"/>
                  <a:pt x="171662" y="3016698"/>
                  <a:pt x="184641" y="3005822"/>
                </a:cubicBezTo>
                <a:lnTo>
                  <a:pt x="200775" y="2993395"/>
                </a:lnTo>
                <a:close/>
                <a:moveTo>
                  <a:pt x="581209" y="2654764"/>
                </a:moveTo>
                <a:cubicBezTo>
                  <a:pt x="581168" y="2654881"/>
                  <a:pt x="581126" y="2654998"/>
                  <a:pt x="581085" y="2655115"/>
                </a:cubicBezTo>
                <a:lnTo>
                  <a:pt x="574473" y="2673439"/>
                </a:lnTo>
                <a:lnTo>
                  <a:pt x="561302" y="2681491"/>
                </a:lnTo>
                <a:cubicBezTo>
                  <a:pt x="524624" y="2717418"/>
                  <a:pt x="392867" y="2851879"/>
                  <a:pt x="354401" y="2889002"/>
                </a:cubicBezTo>
                <a:lnTo>
                  <a:pt x="227835" y="2972553"/>
                </a:lnTo>
                <a:lnTo>
                  <a:pt x="200775" y="2993395"/>
                </a:lnTo>
                <a:lnTo>
                  <a:pt x="222065" y="2967974"/>
                </a:lnTo>
                <a:cubicBezTo>
                  <a:pt x="308340" y="2875471"/>
                  <a:pt x="419755" y="2781733"/>
                  <a:pt x="526945" y="2696958"/>
                </a:cubicBezTo>
                <a:lnTo>
                  <a:pt x="581209" y="2654764"/>
                </a:lnTo>
                <a:close/>
                <a:moveTo>
                  <a:pt x="613060" y="2607376"/>
                </a:moveTo>
                <a:cubicBezTo>
                  <a:pt x="618238" y="2607612"/>
                  <a:pt x="624313" y="2610177"/>
                  <a:pt x="631640" y="2615550"/>
                </a:cubicBezTo>
                <a:lnTo>
                  <a:pt x="581209" y="2654764"/>
                </a:lnTo>
                <a:lnTo>
                  <a:pt x="589912" y="2630043"/>
                </a:lnTo>
                <a:cubicBezTo>
                  <a:pt x="595933" y="2615741"/>
                  <a:pt x="602703" y="2606903"/>
                  <a:pt x="613060" y="2607376"/>
                </a:cubicBezTo>
                <a:close/>
                <a:moveTo>
                  <a:pt x="5262256" y="1303"/>
                </a:moveTo>
                <a:cubicBezTo>
                  <a:pt x="5272025" y="24749"/>
                  <a:pt x="5240763" y="413564"/>
                  <a:pt x="5238809" y="552287"/>
                </a:cubicBezTo>
                <a:cubicBezTo>
                  <a:pt x="5236855" y="691010"/>
                  <a:pt x="5215363" y="778933"/>
                  <a:pt x="5238809" y="880533"/>
                </a:cubicBezTo>
                <a:cubicBezTo>
                  <a:pt x="5262255" y="982133"/>
                  <a:pt x="5326732" y="1089595"/>
                  <a:pt x="5379486" y="1161887"/>
                </a:cubicBezTo>
                <a:cubicBezTo>
                  <a:pt x="5432240" y="1234179"/>
                  <a:pt x="5492809" y="1253718"/>
                  <a:pt x="5555332" y="1314287"/>
                </a:cubicBezTo>
                <a:cubicBezTo>
                  <a:pt x="5617855" y="1374856"/>
                  <a:pt x="5707733" y="1453011"/>
                  <a:pt x="5754625" y="1525303"/>
                </a:cubicBezTo>
                <a:cubicBezTo>
                  <a:pt x="5801517" y="1597595"/>
                  <a:pt x="5828871" y="1658164"/>
                  <a:pt x="5836686" y="1748041"/>
                </a:cubicBezTo>
                <a:cubicBezTo>
                  <a:pt x="5844501" y="1837918"/>
                  <a:pt x="5832778" y="1945379"/>
                  <a:pt x="5801517" y="2064564"/>
                </a:cubicBezTo>
                <a:cubicBezTo>
                  <a:pt x="5778071" y="2153953"/>
                  <a:pt x="5733743" y="2318076"/>
                  <a:pt x="5690789" y="2406091"/>
                </a:cubicBezTo>
                <a:lnTo>
                  <a:pt x="5678748" y="2427028"/>
                </a:lnTo>
                <a:lnTo>
                  <a:pt x="5719456" y="2486596"/>
                </a:lnTo>
                <a:cubicBezTo>
                  <a:pt x="5768302" y="2566704"/>
                  <a:pt x="5758533" y="2654625"/>
                  <a:pt x="5778071" y="2721057"/>
                </a:cubicBezTo>
                <a:cubicBezTo>
                  <a:pt x="5797609" y="2787488"/>
                  <a:pt x="5809333" y="2818749"/>
                  <a:pt x="5836687" y="2885180"/>
                </a:cubicBezTo>
                <a:cubicBezTo>
                  <a:pt x="5864041" y="2951611"/>
                  <a:pt x="5891394" y="3043442"/>
                  <a:pt x="5942194" y="3119641"/>
                </a:cubicBezTo>
                <a:cubicBezTo>
                  <a:pt x="5992994" y="3195841"/>
                  <a:pt x="6110226" y="3268133"/>
                  <a:pt x="6141487" y="3342379"/>
                </a:cubicBezTo>
                <a:cubicBezTo>
                  <a:pt x="6172749" y="3416625"/>
                  <a:pt x="6157117" y="3516272"/>
                  <a:pt x="6129763" y="3565118"/>
                </a:cubicBezTo>
                <a:cubicBezTo>
                  <a:pt x="6102409" y="3613964"/>
                  <a:pt x="6035978" y="3627641"/>
                  <a:pt x="5977363" y="3635456"/>
                </a:cubicBezTo>
                <a:cubicBezTo>
                  <a:pt x="5918748" y="3643271"/>
                  <a:pt x="5858179" y="3639364"/>
                  <a:pt x="5778071" y="3612010"/>
                </a:cubicBezTo>
                <a:cubicBezTo>
                  <a:pt x="5697963" y="3584656"/>
                  <a:pt x="5580732" y="3516271"/>
                  <a:pt x="5496717" y="3471333"/>
                </a:cubicBezTo>
                <a:cubicBezTo>
                  <a:pt x="5412702" y="3426394"/>
                  <a:pt x="5322825" y="3385363"/>
                  <a:pt x="5273979" y="3342379"/>
                </a:cubicBezTo>
                <a:cubicBezTo>
                  <a:pt x="5249556" y="3320886"/>
                  <a:pt x="5231972" y="3288648"/>
                  <a:pt x="5220493" y="3261783"/>
                </a:cubicBezTo>
                <a:lnTo>
                  <a:pt x="5215598" y="3248613"/>
                </a:lnTo>
                <a:lnTo>
                  <a:pt x="5218306" y="3245962"/>
                </a:lnTo>
                <a:cubicBezTo>
                  <a:pt x="5241466" y="3214922"/>
                  <a:pt x="5193383" y="3201459"/>
                  <a:pt x="5203640" y="3213426"/>
                </a:cubicBezTo>
                <a:cubicBezTo>
                  <a:pt x="5203640" y="3213426"/>
                  <a:pt x="5204984" y="3218799"/>
                  <a:pt x="5207762" y="3227531"/>
                </a:cubicBezTo>
                <a:lnTo>
                  <a:pt x="5215598" y="3248613"/>
                </a:lnTo>
                <a:lnTo>
                  <a:pt x="5203640" y="3260318"/>
                </a:lnTo>
                <a:cubicBezTo>
                  <a:pt x="5150886" y="3301349"/>
                  <a:pt x="4887117" y="3459610"/>
                  <a:pt x="4887117" y="3459610"/>
                </a:cubicBezTo>
                <a:cubicBezTo>
                  <a:pt x="4748394" y="3547533"/>
                  <a:pt x="4541286" y="3697979"/>
                  <a:pt x="4371302" y="3787856"/>
                </a:cubicBezTo>
                <a:cubicBezTo>
                  <a:pt x="4201318" y="3877733"/>
                  <a:pt x="3980533" y="3944164"/>
                  <a:pt x="3867210" y="3998872"/>
                </a:cubicBezTo>
                <a:cubicBezTo>
                  <a:pt x="3753887" y="4053580"/>
                  <a:pt x="3732394" y="4073118"/>
                  <a:pt x="3691363" y="4116102"/>
                </a:cubicBezTo>
                <a:cubicBezTo>
                  <a:pt x="3650332" y="4159086"/>
                  <a:pt x="3654240" y="4219656"/>
                  <a:pt x="3621025" y="4256779"/>
                </a:cubicBezTo>
                <a:cubicBezTo>
                  <a:pt x="3587810" y="4293902"/>
                  <a:pt x="3537010" y="4317349"/>
                  <a:pt x="3492071" y="4338841"/>
                </a:cubicBezTo>
                <a:lnTo>
                  <a:pt x="3460034" y="4351189"/>
                </a:lnTo>
                <a:lnTo>
                  <a:pt x="3467618" y="4369431"/>
                </a:lnTo>
                <a:cubicBezTo>
                  <a:pt x="3478394" y="4395869"/>
                  <a:pt x="3489629" y="4421391"/>
                  <a:pt x="3503794" y="4444349"/>
                </a:cubicBezTo>
                <a:cubicBezTo>
                  <a:pt x="3560455" y="4536180"/>
                  <a:pt x="3595625" y="4622148"/>
                  <a:pt x="3656194" y="4702256"/>
                </a:cubicBezTo>
                <a:cubicBezTo>
                  <a:pt x="3716763" y="4782364"/>
                  <a:pt x="3810548" y="4854657"/>
                  <a:pt x="3867209" y="4924995"/>
                </a:cubicBezTo>
                <a:cubicBezTo>
                  <a:pt x="3923871" y="4995334"/>
                  <a:pt x="3912147" y="4938672"/>
                  <a:pt x="3996163" y="5124287"/>
                </a:cubicBezTo>
                <a:cubicBezTo>
                  <a:pt x="4080179" y="5309902"/>
                  <a:pt x="4297056" y="5849164"/>
                  <a:pt x="4371302" y="6038687"/>
                </a:cubicBezTo>
                <a:cubicBezTo>
                  <a:pt x="4445548" y="6228210"/>
                  <a:pt x="4363487" y="6021103"/>
                  <a:pt x="4441640" y="6261426"/>
                </a:cubicBezTo>
                <a:cubicBezTo>
                  <a:pt x="4480717" y="6381588"/>
                  <a:pt x="4486090" y="6413338"/>
                  <a:pt x="4484869" y="6419688"/>
                </a:cubicBezTo>
                <a:lnTo>
                  <a:pt x="4484251" y="6420039"/>
                </a:lnTo>
                <a:lnTo>
                  <a:pt x="4482430" y="6417696"/>
                </a:lnTo>
                <a:cubicBezTo>
                  <a:pt x="4480362" y="6415849"/>
                  <a:pt x="4481728" y="6419466"/>
                  <a:pt x="4483140" y="6420672"/>
                </a:cubicBezTo>
                <a:lnTo>
                  <a:pt x="4484251" y="6420039"/>
                </a:lnTo>
                <a:lnTo>
                  <a:pt x="4488532" y="6425549"/>
                </a:lnTo>
                <a:cubicBezTo>
                  <a:pt x="4510738" y="6453821"/>
                  <a:pt x="4551356" y="6582031"/>
                  <a:pt x="4617486" y="6589672"/>
                </a:cubicBezTo>
                <a:cubicBezTo>
                  <a:pt x="4644840" y="6656103"/>
                  <a:pt x="4687216" y="6784143"/>
                  <a:pt x="4652656" y="6824133"/>
                </a:cubicBezTo>
                <a:cubicBezTo>
                  <a:pt x="4618096" y="6864123"/>
                  <a:pt x="4453111" y="6856968"/>
                  <a:pt x="4410126" y="6829614"/>
                </a:cubicBezTo>
                <a:cubicBezTo>
                  <a:pt x="4367141" y="6802260"/>
                  <a:pt x="4401510" y="6709712"/>
                  <a:pt x="4394748" y="6660010"/>
                </a:cubicBezTo>
                <a:cubicBezTo>
                  <a:pt x="4387986" y="6610308"/>
                  <a:pt x="4383229" y="6590019"/>
                  <a:pt x="4369552" y="6531404"/>
                </a:cubicBezTo>
                <a:cubicBezTo>
                  <a:pt x="4355875" y="6472789"/>
                  <a:pt x="4335840" y="6388484"/>
                  <a:pt x="4312686" y="6308318"/>
                </a:cubicBezTo>
                <a:cubicBezTo>
                  <a:pt x="4289532" y="6228152"/>
                  <a:pt x="4310733" y="6216487"/>
                  <a:pt x="4230625" y="6050410"/>
                </a:cubicBezTo>
                <a:cubicBezTo>
                  <a:pt x="4150517" y="5884333"/>
                  <a:pt x="3935594" y="5485748"/>
                  <a:pt x="3832040" y="5311856"/>
                </a:cubicBezTo>
                <a:cubicBezTo>
                  <a:pt x="3728486" y="5137964"/>
                  <a:pt x="3781241" y="5145779"/>
                  <a:pt x="3609302" y="5007056"/>
                </a:cubicBezTo>
                <a:cubicBezTo>
                  <a:pt x="3523333" y="4937695"/>
                  <a:pt x="3362141" y="4839025"/>
                  <a:pt x="3201925" y="4741089"/>
                </a:cubicBezTo>
                <a:lnTo>
                  <a:pt x="3191753" y="4734851"/>
                </a:lnTo>
                <a:lnTo>
                  <a:pt x="3187546" y="4752419"/>
                </a:lnTo>
                <a:cubicBezTo>
                  <a:pt x="3129554" y="5004061"/>
                  <a:pt x="3075902" y="5292439"/>
                  <a:pt x="3034871" y="5546317"/>
                </a:cubicBezTo>
                <a:cubicBezTo>
                  <a:pt x="2972348" y="5933179"/>
                  <a:pt x="2909825" y="6488071"/>
                  <a:pt x="2905917" y="6718625"/>
                </a:cubicBezTo>
                <a:cubicBezTo>
                  <a:pt x="2902009" y="6949179"/>
                  <a:pt x="2974302" y="6872979"/>
                  <a:pt x="3011425" y="6929640"/>
                </a:cubicBezTo>
                <a:cubicBezTo>
                  <a:pt x="3048548" y="6986301"/>
                  <a:pt x="3095441" y="7007794"/>
                  <a:pt x="3128656" y="7058594"/>
                </a:cubicBezTo>
                <a:cubicBezTo>
                  <a:pt x="3161871" y="7109394"/>
                  <a:pt x="3256357" y="7207823"/>
                  <a:pt x="3210717" y="7234440"/>
                </a:cubicBezTo>
                <a:cubicBezTo>
                  <a:pt x="3165077" y="7261057"/>
                  <a:pt x="2925152" y="7265189"/>
                  <a:pt x="2854814" y="7218297"/>
                </a:cubicBezTo>
                <a:cubicBezTo>
                  <a:pt x="2784476" y="7171405"/>
                  <a:pt x="2801140" y="6999493"/>
                  <a:pt x="2788686" y="6953086"/>
                </a:cubicBezTo>
                <a:cubicBezTo>
                  <a:pt x="2776232" y="6906679"/>
                  <a:pt x="2782428" y="6941882"/>
                  <a:pt x="2780089" y="6939852"/>
                </a:cubicBezTo>
                <a:lnTo>
                  <a:pt x="2774795" y="6939203"/>
                </a:lnTo>
                <a:lnTo>
                  <a:pt x="2776963" y="6906194"/>
                </a:lnTo>
                <a:cubicBezTo>
                  <a:pt x="2782825" y="6783102"/>
                  <a:pt x="2814087" y="6435317"/>
                  <a:pt x="2823856" y="6214532"/>
                </a:cubicBezTo>
                <a:cubicBezTo>
                  <a:pt x="2833625" y="5993747"/>
                  <a:pt x="2839487" y="5790547"/>
                  <a:pt x="2835579" y="5581486"/>
                </a:cubicBezTo>
                <a:cubicBezTo>
                  <a:pt x="2831671" y="5372425"/>
                  <a:pt x="2778917" y="5300132"/>
                  <a:pt x="2800409" y="4960163"/>
                </a:cubicBezTo>
                <a:cubicBezTo>
                  <a:pt x="2806454" y="4864547"/>
                  <a:pt x="2819763" y="4724574"/>
                  <a:pt x="2836423" y="4568803"/>
                </a:cubicBezTo>
                <a:lnTo>
                  <a:pt x="2842820" y="4510762"/>
                </a:lnTo>
                <a:lnTo>
                  <a:pt x="2800409" y="4479518"/>
                </a:lnTo>
                <a:cubicBezTo>
                  <a:pt x="2759379" y="4446303"/>
                  <a:pt x="2728117" y="4417484"/>
                  <a:pt x="2704244" y="4391779"/>
                </a:cubicBezTo>
                <a:lnTo>
                  <a:pt x="2693014" y="4378413"/>
                </a:lnTo>
                <a:lnTo>
                  <a:pt x="2636287" y="4374010"/>
                </a:lnTo>
                <a:cubicBezTo>
                  <a:pt x="2491703" y="4362287"/>
                  <a:pt x="2483887" y="4332980"/>
                  <a:pt x="2354933" y="4338841"/>
                </a:cubicBezTo>
                <a:cubicBezTo>
                  <a:pt x="2225979" y="4344702"/>
                  <a:pt x="2122424" y="4426764"/>
                  <a:pt x="1862563" y="4409179"/>
                </a:cubicBezTo>
                <a:cubicBezTo>
                  <a:pt x="1635185" y="4393792"/>
                  <a:pt x="1560389" y="4326050"/>
                  <a:pt x="1422204" y="4308045"/>
                </a:cubicBezTo>
                <a:lnTo>
                  <a:pt x="1406202" y="4306947"/>
                </a:lnTo>
                <a:lnTo>
                  <a:pt x="1390741" y="4331887"/>
                </a:lnTo>
                <a:cubicBezTo>
                  <a:pt x="1303669" y="4461482"/>
                  <a:pt x="1173559" y="4610396"/>
                  <a:pt x="1063197" y="4739991"/>
                </a:cubicBezTo>
                <a:lnTo>
                  <a:pt x="1046404" y="4760012"/>
                </a:lnTo>
                <a:lnTo>
                  <a:pt x="1038377" y="4902488"/>
                </a:lnTo>
                <a:cubicBezTo>
                  <a:pt x="1035416" y="4952563"/>
                  <a:pt x="1032669" y="4996067"/>
                  <a:pt x="1030226" y="5030503"/>
                </a:cubicBezTo>
                <a:cubicBezTo>
                  <a:pt x="1010689" y="5305995"/>
                  <a:pt x="981379" y="5257149"/>
                  <a:pt x="983333" y="5393918"/>
                </a:cubicBezTo>
                <a:cubicBezTo>
                  <a:pt x="985287" y="5530687"/>
                  <a:pt x="1022410" y="5728026"/>
                  <a:pt x="1041949" y="5851118"/>
                </a:cubicBezTo>
                <a:cubicBezTo>
                  <a:pt x="1061488" y="5974210"/>
                  <a:pt x="1041949" y="5964441"/>
                  <a:pt x="1100564" y="6132472"/>
                </a:cubicBezTo>
                <a:cubicBezTo>
                  <a:pt x="1159180" y="6300503"/>
                  <a:pt x="1243195" y="6710810"/>
                  <a:pt x="1393641" y="6859302"/>
                </a:cubicBezTo>
                <a:cubicBezTo>
                  <a:pt x="1544087" y="7007794"/>
                  <a:pt x="1604656" y="7168010"/>
                  <a:pt x="1581210" y="7234441"/>
                </a:cubicBezTo>
                <a:cubicBezTo>
                  <a:pt x="1557764" y="7300872"/>
                  <a:pt x="1311580" y="7293056"/>
                  <a:pt x="1252965" y="7257887"/>
                </a:cubicBezTo>
                <a:cubicBezTo>
                  <a:pt x="1194350" y="7222718"/>
                  <a:pt x="1254918" y="7117211"/>
                  <a:pt x="1229518" y="7023426"/>
                </a:cubicBezTo>
                <a:cubicBezTo>
                  <a:pt x="1204119" y="6929641"/>
                  <a:pt x="1180672" y="6902287"/>
                  <a:pt x="1100564" y="6695179"/>
                </a:cubicBezTo>
                <a:cubicBezTo>
                  <a:pt x="1020456" y="6488071"/>
                  <a:pt x="827026" y="5966394"/>
                  <a:pt x="748872" y="5780779"/>
                </a:cubicBezTo>
                <a:cubicBezTo>
                  <a:pt x="670718" y="5595164"/>
                  <a:pt x="631641" y="5675271"/>
                  <a:pt x="631641" y="5581487"/>
                </a:cubicBezTo>
                <a:cubicBezTo>
                  <a:pt x="631641" y="5487703"/>
                  <a:pt x="731287" y="5356795"/>
                  <a:pt x="748872" y="5218072"/>
                </a:cubicBezTo>
                <a:cubicBezTo>
                  <a:pt x="749196" y="5192431"/>
                  <a:pt x="749521" y="5166790"/>
                  <a:pt x="749845" y="5141149"/>
                </a:cubicBezTo>
                <a:lnTo>
                  <a:pt x="718832" y="5181438"/>
                </a:lnTo>
                <a:cubicBezTo>
                  <a:pt x="663880" y="5252753"/>
                  <a:pt x="616988" y="5314788"/>
                  <a:pt x="573026" y="5382195"/>
                </a:cubicBezTo>
                <a:cubicBezTo>
                  <a:pt x="485103" y="5517010"/>
                  <a:pt x="428442" y="5601027"/>
                  <a:pt x="385456" y="5733887"/>
                </a:cubicBezTo>
                <a:cubicBezTo>
                  <a:pt x="342470" y="5866747"/>
                  <a:pt x="338564" y="5810087"/>
                  <a:pt x="315118" y="6038687"/>
                </a:cubicBezTo>
                <a:cubicBezTo>
                  <a:pt x="291672" y="6267287"/>
                  <a:pt x="231103" y="6882749"/>
                  <a:pt x="244780" y="7105487"/>
                </a:cubicBezTo>
                <a:cubicBezTo>
                  <a:pt x="444022" y="7248275"/>
                  <a:pt x="334217" y="7152253"/>
                  <a:pt x="397180" y="7375118"/>
                </a:cubicBezTo>
                <a:cubicBezTo>
                  <a:pt x="365155" y="7424677"/>
                  <a:pt x="118702" y="7438572"/>
                  <a:pt x="52632" y="7402839"/>
                </a:cubicBezTo>
                <a:cubicBezTo>
                  <a:pt x="-13438" y="7367106"/>
                  <a:pt x="1950" y="7235679"/>
                  <a:pt x="759" y="7160720"/>
                </a:cubicBezTo>
                <a:cubicBezTo>
                  <a:pt x="-432" y="7085761"/>
                  <a:pt x="24355" y="7083431"/>
                  <a:pt x="45487" y="6953087"/>
                </a:cubicBezTo>
                <a:cubicBezTo>
                  <a:pt x="66619" y="6822743"/>
                  <a:pt x="115826" y="6574040"/>
                  <a:pt x="127549" y="6378656"/>
                </a:cubicBezTo>
                <a:cubicBezTo>
                  <a:pt x="139272" y="6183272"/>
                  <a:pt x="119734" y="5939041"/>
                  <a:pt x="115826" y="5780780"/>
                </a:cubicBezTo>
                <a:cubicBezTo>
                  <a:pt x="111918" y="5622519"/>
                  <a:pt x="96287" y="5515056"/>
                  <a:pt x="104102" y="5429087"/>
                </a:cubicBezTo>
                <a:cubicBezTo>
                  <a:pt x="111917" y="5343118"/>
                  <a:pt x="70887" y="5399779"/>
                  <a:pt x="162718" y="5264964"/>
                </a:cubicBezTo>
                <a:cubicBezTo>
                  <a:pt x="254549" y="5130149"/>
                  <a:pt x="582795" y="4782364"/>
                  <a:pt x="655087" y="4620195"/>
                </a:cubicBezTo>
                <a:cubicBezTo>
                  <a:pt x="709306" y="4498568"/>
                  <a:pt x="631641" y="4440686"/>
                  <a:pt x="602608" y="4369889"/>
                </a:cubicBezTo>
                <a:lnTo>
                  <a:pt x="593911" y="4336619"/>
                </a:lnTo>
                <a:lnTo>
                  <a:pt x="568629" y="4322722"/>
                </a:lnTo>
                <a:cubicBezTo>
                  <a:pt x="542008" y="4303672"/>
                  <a:pt x="517218" y="4281569"/>
                  <a:pt x="492978" y="4256779"/>
                </a:cubicBezTo>
                <a:lnTo>
                  <a:pt x="463628" y="4223491"/>
                </a:lnTo>
                <a:lnTo>
                  <a:pt x="425022" y="4164369"/>
                </a:lnTo>
                <a:lnTo>
                  <a:pt x="387614" y="4111147"/>
                </a:lnTo>
                <a:lnTo>
                  <a:pt x="80656" y="3307209"/>
                </a:lnTo>
                <a:lnTo>
                  <a:pt x="72888" y="3281882"/>
                </a:lnTo>
                <a:lnTo>
                  <a:pt x="72780" y="3274422"/>
                </a:lnTo>
                <a:cubicBezTo>
                  <a:pt x="75649" y="3230888"/>
                  <a:pt x="82121" y="3190468"/>
                  <a:pt x="92379" y="3154810"/>
                </a:cubicBezTo>
                <a:lnTo>
                  <a:pt x="103435" y="3128937"/>
                </a:lnTo>
                <a:lnTo>
                  <a:pt x="135003" y="3076666"/>
                </a:lnTo>
                <a:lnTo>
                  <a:pt x="143118" y="3065697"/>
                </a:lnTo>
                <a:cubicBezTo>
                  <a:pt x="206352" y="3016198"/>
                  <a:pt x="427586" y="2854179"/>
                  <a:pt x="514410" y="2779673"/>
                </a:cubicBezTo>
                <a:cubicBezTo>
                  <a:pt x="552708" y="2743099"/>
                  <a:pt x="623031" y="2653832"/>
                  <a:pt x="664062" y="2618663"/>
                </a:cubicBezTo>
                <a:cubicBezTo>
                  <a:pt x="697949" y="2599918"/>
                  <a:pt x="730798" y="2583310"/>
                  <a:pt x="760594" y="2568657"/>
                </a:cubicBezTo>
                <a:cubicBezTo>
                  <a:pt x="879778" y="2510042"/>
                  <a:pt x="963794" y="2517857"/>
                  <a:pt x="1100563" y="2498319"/>
                </a:cubicBezTo>
                <a:cubicBezTo>
                  <a:pt x="1237332" y="2478781"/>
                  <a:pt x="1387779" y="2451427"/>
                  <a:pt x="1581210" y="2451427"/>
                </a:cubicBezTo>
                <a:cubicBezTo>
                  <a:pt x="1774641" y="2451427"/>
                  <a:pt x="2120471" y="2490503"/>
                  <a:pt x="2261148" y="2498319"/>
                </a:cubicBezTo>
                <a:cubicBezTo>
                  <a:pt x="2401825" y="2506134"/>
                  <a:pt x="2335394" y="2504180"/>
                  <a:pt x="2425271" y="2498319"/>
                </a:cubicBezTo>
                <a:cubicBezTo>
                  <a:pt x="2515148" y="2492457"/>
                  <a:pt x="2661687" y="2451427"/>
                  <a:pt x="2800410" y="2463150"/>
                </a:cubicBezTo>
                <a:cubicBezTo>
                  <a:pt x="2939133" y="2474873"/>
                  <a:pt x="3134518" y="2529580"/>
                  <a:pt x="3257610" y="2568657"/>
                </a:cubicBezTo>
                <a:cubicBezTo>
                  <a:pt x="3380702" y="2607734"/>
                  <a:pt x="3425640" y="2660488"/>
                  <a:pt x="3538963" y="2697611"/>
                </a:cubicBezTo>
                <a:cubicBezTo>
                  <a:pt x="3652286" y="2734734"/>
                  <a:pt x="3777333" y="2789441"/>
                  <a:pt x="3937548" y="2791395"/>
                </a:cubicBezTo>
                <a:cubicBezTo>
                  <a:pt x="4097763" y="2793349"/>
                  <a:pt x="4314641" y="2779672"/>
                  <a:pt x="4500256" y="2709334"/>
                </a:cubicBezTo>
                <a:cubicBezTo>
                  <a:pt x="4662669" y="2647787"/>
                  <a:pt x="4874448" y="2497982"/>
                  <a:pt x="5002081" y="2405209"/>
                </a:cubicBezTo>
                <a:lnTo>
                  <a:pt x="5013487" y="2396893"/>
                </a:lnTo>
                <a:lnTo>
                  <a:pt x="4970976" y="2381087"/>
                </a:lnTo>
                <a:cubicBezTo>
                  <a:pt x="4957455" y="2376325"/>
                  <a:pt x="4945000" y="2372295"/>
                  <a:pt x="4934009" y="2369364"/>
                </a:cubicBezTo>
                <a:cubicBezTo>
                  <a:pt x="4846086" y="2345918"/>
                  <a:pt x="4781609" y="2357641"/>
                  <a:pt x="4746440" y="2322472"/>
                </a:cubicBezTo>
                <a:cubicBezTo>
                  <a:pt x="4711271" y="2287303"/>
                  <a:pt x="4736670" y="2228688"/>
                  <a:pt x="4722993" y="2158349"/>
                </a:cubicBezTo>
                <a:cubicBezTo>
                  <a:pt x="4709316" y="2088011"/>
                  <a:pt x="4666332" y="1959056"/>
                  <a:pt x="4664378" y="1900441"/>
                </a:cubicBezTo>
                <a:cubicBezTo>
                  <a:pt x="4662913" y="1856480"/>
                  <a:pt x="4638367" y="1810320"/>
                  <a:pt x="4659982" y="1811420"/>
                </a:cubicBezTo>
                <a:cubicBezTo>
                  <a:pt x="4667187" y="1811786"/>
                  <a:pt x="4679520" y="1817403"/>
                  <a:pt x="4699547" y="1830103"/>
                </a:cubicBezTo>
                <a:cubicBezTo>
                  <a:pt x="4779655" y="1880903"/>
                  <a:pt x="5035608" y="2138810"/>
                  <a:pt x="5145024" y="2205241"/>
                </a:cubicBezTo>
                <a:lnTo>
                  <a:pt x="5168616" y="2216154"/>
                </a:lnTo>
                <a:lnTo>
                  <a:pt x="5169845" y="2215018"/>
                </a:lnTo>
                <a:cubicBezTo>
                  <a:pt x="5175706" y="2211195"/>
                  <a:pt x="5182881" y="2207928"/>
                  <a:pt x="5191917" y="2205241"/>
                </a:cubicBezTo>
                <a:cubicBezTo>
                  <a:pt x="5209990" y="2199868"/>
                  <a:pt x="5231849" y="2196449"/>
                  <a:pt x="5255845" y="2195076"/>
                </a:cubicBezTo>
                <a:lnTo>
                  <a:pt x="5332025" y="2200248"/>
                </a:lnTo>
                <a:cubicBezTo>
                  <a:pt x="5332215" y="2192632"/>
                  <a:pt x="5332404" y="2185015"/>
                  <a:pt x="5332594" y="2177399"/>
                </a:cubicBezTo>
                <a:cubicBezTo>
                  <a:pt x="5333083" y="2141741"/>
                  <a:pt x="5331617" y="2103641"/>
                  <a:pt x="5320871" y="2064564"/>
                </a:cubicBezTo>
                <a:cubicBezTo>
                  <a:pt x="5299379" y="1986410"/>
                  <a:pt x="5252486" y="1880902"/>
                  <a:pt x="5203640" y="1806656"/>
                </a:cubicBezTo>
                <a:cubicBezTo>
                  <a:pt x="5154794" y="1732410"/>
                  <a:pt x="5115717" y="1689425"/>
                  <a:pt x="5027794" y="1619087"/>
                </a:cubicBezTo>
                <a:cubicBezTo>
                  <a:pt x="4939871" y="1548749"/>
                  <a:pt x="4764025" y="1472549"/>
                  <a:pt x="4676102" y="1384626"/>
                </a:cubicBezTo>
                <a:cubicBezTo>
                  <a:pt x="4588179" y="1296703"/>
                  <a:pt x="4539333" y="1193149"/>
                  <a:pt x="4500256" y="1091549"/>
                </a:cubicBezTo>
                <a:cubicBezTo>
                  <a:pt x="4461179" y="989949"/>
                  <a:pt x="4439686" y="890303"/>
                  <a:pt x="4441640" y="775026"/>
                </a:cubicBezTo>
                <a:cubicBezTo>
                  <a:pt x="4443594" y="659749"/>
                  <a:pt x="4478764" y="526887"/>
                  <a:pt x="4511979" y="399887"/>
                </a:cubicBezTo>
                <a:cubicBezTo>
                  <a:pt x="4545194" y="272887"/>
                  <a:pt x="4637024" y="-18235"/>
                  <a:pt x="4640932" y="13026"/>
                </a:cubicBezTo>
                <a:cubicBezTo>
                  <a:pt x="4644840" y="44287"/>
                  <a:pt x="4541287" y="417471"/>
                  <a:pt x="4535425" y="587456"/>
                </a:cubicBezTo>
                <a:cubicBezTo>
                  <a:pt x="4529563" y="757441"/>
                  <a:pt x="4566686" y="948918"/>
                  <a:pt x="4617486" y="1079826"/>
                </a:cubicBezTo>
                <a:cubicBezTo>
                  <a:pt x="4668286" y="1210734"/>
                  <a:pt x="4744487" y="1284980"/>
                  <a:pt x="4840225" y="1372903"/>
                </a:cubicBezTo>
                <a:cubicBezTo>
                  <a:pt x="4935964" y="1460826"/>
                  <a:pt x="5094225" y="1525303"/>
                  <a:pt x="5191917" y="1607364"/>
                </a:cubicBezTo>
                <a:cubicBezTo>
                  <a:pt x="5289609" y="1689425"/>
                  <a:pt x="5359948" y="1763672"/>
                  <a:pt x="5426379" y="1865272"/>
                </a:cubicBezTo>
                <a:cubicBezTo>
                  <a:pt x="5459595" y="1916072"/>
                  <a:pt x="5503556" y="1981037"/>
                  <a:pt x="5537748" y="2044782"/>
                </a:cubicBezTo>
                <a:lnTo>
                  <a:pt x="5548975" y="2067405"/>
                </a:lnTo>
                <a:lnTo>
                  <a:pt x="5560644" y="2045331"/>
                </a:lnTo>
                <a:cubicBezTo>
                  <a:pt x="5595631" y="1984701"/>
                  <a:pt x="5643256" y="1909234"/>
                  <a:pt x="5649117" y="1853549"/>
                </a:cubicBezTo>
                <a:cubicBezTo>
                  <a:pt x="5656933" y="1779303"/>
                  <a:pt x="5617856" y="1732410"/>
                  <a:pt x="5578779" y="1654256"/>
                </a:cubicBezTo>
                <a:cubicBezTo>
                  <a:pt x="5539702" y="1576102"/>
                  <a:pt x="5477179" y="1476457"/>
                  <a:pt x="5414656" y="1384626"/>
                </a:cubicBezTo>
                <a:cubicBezTo>
                  <a:pt x="5352133" y="1292795"/>
                  <a:pt x="5250532" y="1199010"/>
                  <a:pt x="5203640" y="1103272"/>
                </a:cubicBezTo>
                <a:cubicBezTo>
                  <a:pt x="5156748" y="1007534"/>
                  <a:pt x="5137210" y="925472"/>
                  <a:pt x="5133302" y="810195"/>
                </a:cubicBezTo>
                <a:cubicBezTo>
                  <a:pt x="5129394" y="694918"/>
                  <a:pt x="5158702" y="546425"/>
                  <a:pt x="5180194" y="411610"/>
                </a:cubicBezTo>
                <a:cubicBezTo>
                  <a:pt x="5201686" y="276795"/>
                  <a:pt x="5252487" y="-22143"/>
                  <a:pt x="5262256" y="1303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I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3ACCD2F-322E-D44F-9D16-74C23D0BAE50}"/>
              </a:ext>
            </a:extLst>
          </p:cNvPr>
          <p:cNvSpPr/>
          <p:nvPr/>
        </p:nvSpPr>
        <p:spPr>
          <a:xfrm>
            <a:off x="4018580" y="768607"/>
            <a:ext cx="4208073" cy="6089393"/>
          </a:xfrm>
          <a:custGeom>
            <a:avLst/>
            <a:gdLst>
              <a:gd name="connsiteX0" fmla="*/ 3977106 w 4208073"/>
              <a:gd name="connsiteY0" fmla="*/ 3339035 h 6089393"/>
              <a:gd name="connsiteX1" fmla="*/ 3913013 w 4208073"/>
              <a:gd name="connsiteY1" fmla="*/ 3505678 h 6089393"/>
              <a:gd name="connsiteX2" fmla="*/ 3840373 w 4208073"/>
              <a:gd name="connsiteY2" fmla="*/ 3864601 h 6089393"/>
              <a:gd name="connsiteX3" fmla="*/ 3874556 w 4208073"/>
              <a:gd name="connsiteY3" fmla="*/ 3975696 h 6089393"/>
              <a:gd name="connsiteX4" fmla="*/ 3878829 w 4208073"/>
              <a:gd name="connsiteY4" fmla="*/ 4069700 h 6089393"/>
              <a:gd name="connsiteX5" fmla="*/ 3900194 w 4208073"/>
              <a:gd name="connsiteY5" fmla="*/ 4163704 h 6089393"/>
              <a:gd name="connsiteX6" fmla="*/ 3968560 w 4208073"/>
              <a:gd name="connsiteY6" fmla="*/ 4279072 h 6089393"/>
              <a:gd name="connsiteX7" fmla="*/ 3981379 w 4208073"/>
              <a:gd name="connsiteY7" fmla="*/ 4146612 h 6089393"/>
              <a:gd name="connsiteX8" fmla="*/ 4011289 w 4208073"/>
              <a:gd name="connsiteY8" fmla="*/ 4099610 h 6089393"/>
              <a:gd name="connsiteX9" fmla="*/ 3981379 w 4208073"/>
              <a:gd name="connsiteY9" fmla="*/ 3873147 h 6089393"/>
              <a:gd name="connsiteX10" fmla="*/ 3989925 w 4208073"/>
              <a:gd name="connsiteY10" fmla="*/ 3608227 h 6089393"/>
              <a:gd name="connsiteX11" fmla="*/ 3977106 w 4208073"/>
              <a:gd name="connsiteY11" fmla="*/ 3339035 h 6089393"/>
              <a:gd name="connsiteX12" fmla="*/ 577313 w 4208073"/>
              <a:gd name="connsiteY12" fmla="*/ 641 h 6089393"/>
              <a:gd name="connsiteX13" fmla="*/ 658535 w 4208073"/>
              <a:gd name="connsiteY13" fmla="*/ 69568 h 6089393"/>
              <a:gd name="connsiteX14" fmla="*/ 656599 w 4208073"/>
              <a:gd name="connsiteY14" fmla="*/ 93554 h 6089393"/>
              <a:gd name="connsiteX15" fmla="*/ 636715 w 4208073"/>
              <a:gd name="connsiteY15" fmla="*/ 146825 h 6089393"/>
              <a:gd name="connsiteX16" fmla="*/ 621141 w 4208073"/>
              <a:gd name="connsiteY16" fmla="*/ 196746 h 6089393"/>
              <a:gd name="connsiteX17" fmla="*/ 616806 w 4208073"/>
              <a:gd name="connsiteY17" fmla="*/ 210788 h 6089393"/>
              <a:gd name="connsiteX18" fmla="*/ 614999 w 4208073"/>
              <a:gd name="connsiteY18" fmla="*/ 214987 h 6089393"/>
              <a:gd name="connsiteX19" fmla="*/ 613564 w 4208073"/>
              <a:gd name="connsiteY19" fmla="*/ 219469 h 6089393"/>
              <a:gd name="connsiteX20" fmla="*/ 616133 w 4208073"/>
              <a:gd name="connsiteY20" fmla="*/ 212968 h 6089393"/>
              <a:gd name="connsiteX21" fmla="*/ 616806 w 4208073"/>
              <a:gd name="connsiteY21" fmla="*/ 210788 h 6089393"/>
              <a:gd name="connsiteX22" fmla="*/ 620691 w 4208073"/>
              <a:gd name="connsiteY22" fmla="*/ 201764 h 6089393"/>
              <a:gd name="connsiteX23" fmla="*/ 655421 w 4208073"/>
              <a:gd name="connsiteY23" fmla="*/ 108143 h 6089393"/>
              <a:gd name="connsiteX24" fmla="*/ 656599 w 4208073"/>
              <a:gd name="connsiteY24" fmla="*/ 93554 h 6089393"/>
              <a:gd name="connsiteX25" fmla="*/ 656772 w 4208073"/>
              <a:gd name="connsiteY25" fmla="*/ 93089 h 6089393"/>
              <a:gd name="connsiteX26" fmla="*/ 677798 w 4208073"/>
              <a:gd name="connsiteY26" fmla="*/ 58920 h 6089393"/>
              <a:gd name="connsiteX27" fmla="*/ 776285 w 4208073"/>
              <a:gd name="connsiteY27" fmla="*/ 86730 h 6089393"/>
              <a:gd name="connsiteX28" fmla="*/ 688515 w 4208073"/>
              <a:gd name="connsiteY28" fmla="*/ 264440 h 6089393"/>
              <a:gd name="connsiteX29" fmla="*/ 866156 w 4208073"/>
              <a:gd name="connsiteY29" fmla="*/ 300864 h 6089393"/>
              <a:gd name="connsiteX30" fmla="*/ 1095421 w 4208073"/>
              <a:gd name="connsiteY30" fmla="*/ 523475 h 6089393"/>
              <a:gd name="connsiteX31" fmla="*/ 1453014 w 4208073"/>
              <a:gd name="connsiteY31" fmla="*/ 998958 h 6089393"/>
              <a:gd name="connsiteX32" fmla="*/ 1887728 w 4208073"/>
              <a:gd name="connsiteY32" fmla="*/ 1613555 h 6089393"/>
              <a:gd name="connsiteX33" fmla="*/ 2202522 w 4208073"/>
              <a:gd name="connsiteY33" fmla="*/ 1823417 h 6089393"/>
              <a:gd name="connsiteX34" fmla="*/ 2545194 w 4208073"/>
              <a:gd name="connsiteY34" fmla="*/ 2065360 h 6089393"/>
              <a:gd name="connsiteX35" fmla="*/ 2712187 w 4208073"/>
              <a:gd name="connsiteY35" fmla="*/ 2303102 h 6089393"/>
              <a:gd name="connsiteX36" fmla="*/ 2967020 w 4208073"/>
              <a:gd name="connsiteY36" fmla="*/ 2423023 h 6089393"/>
              <a:gd name="connsiteX37" fmla="*/ 3536646 w 4208073"/>
              <a:gd name="connsiteY37" fmla="*/ 2632886 h 6089393"/>
              <a:gd name="connsiteX38" fmla="*/ 3930733 w 4208073"/>
              <a:gd name="connsiteY38" fmla="*/ 2906982 h 6089393"/>
              <a:gd name="connsiteX39" fmla="*/ 4061302 w 4208073"/>
              <a:gd name="connsiteY39" fmla="*/ 3277463 h 6089393"/>
              <a:gd name="connsiteX40" fmla="*/ 4061302 w 4208073"/>
              <a:gd name="connsiteY40" fmla="*/ 4011981 h 6089393"/>
              <a:gd name="connsiteX41" fmla="*/ 4121263 w 4208073"/>
              <a:gd name="connsiteY41" fmla="*/ 4146892 h 6089393"/>
              <a:gd name="connsiteX42" fmla="*/ 4091282 w 4208073"/>
              <a:gd name="connsiteY42" fmla="*/ 4326774 h 6089393"/>
              <a:gd name="connsiteX43" fmla="*/ 4136322 w 4208073"/>
              <a:gd name="connsiteY43" fmla="*/ 4540979 h 6089393"/>
              <a:gd name="connsiteX44" fmla="*/ 4091282 w 4208073"/>
              <a:gd name="connsiteY44" fmla="*/ 4761489 h 6089393"/>
              <a:gd name="connsiteX45" fmla="*/ 4106273 w 4208073"/>
              <a:gd name="connsiteY45" fmla="*/ 5256164 h 6089393"/>
              <a:gd name="connsiteX46" fmla="*/ 4202658 w 4208073"/>
              <a:gd name="connsiteY46" fmla="*/ 5684365 h 6089393"/>
              <a:gd name="connsiteX47" fmla="*/ 4195023 w 4208073"/>
              <a:gd name="connsiteY47" fmla="*/ 5860044 h 6089393"/>
              <a:gd name="connsiteX48" fmla="*/ 4196214 w 4208073"/>
              <a:gd name="connsiteY48" fmla="*/ 5930722 h 6089393"/>
              <a:gd name="connsiteX49" fmla="*/ 4174989 w 4208073"/>
              <a:gd name="connsiteY49" fmla="*/ 6052814 h 6089393"/>
              <a:gd name="connsiteX50" fmla="*/ 4035524 w 4208073"/>
              <a:gd name="connsiteY50" fmla="*/ 6072148 h 6089393"/>
              <a:gd name="connsiteX51" fmla="*/ 4016332 w 4208073"/>
              <a:gd name="connsiteY51" fmla="*/ 5973661 h 6089393"/>
              <a:gd name="connsiteX52" fmla="*/ 4086870 w 4208073"/>
              <a:gd name="connsiteY52" fmla="*/ 5806458 h 6089393"/>
              <a:gd name="connsiteX53" fmla="*/ 4014230 w 4208073"/>
              <a:gd name="connsiteY53" fmla="*/ 5438218 h 6089393"/>
              <a:gd name="connsiteX54" fmla="*/ 3939210 w 4208073"/>
              <a:gd name="connsiteY54" fmla="*/ 4941370 h 6089393"/>
              <a:gd name="connsiteX55" fmla="*/ 3836450 w 4208073"/>
              <a:gd name="connsiteY55" fmla="*/ 4836440 h 6089393"/>
              <a:gd name="connsiteX56" fmla="*/ 3836450 w 4208073"/>
              <a:gd name="connsiteY56" fmla="*/ 5106263 h 6089393"/>
              <a:gd name="connsiteX57" fmla="*/ 3731518 w 4208073"/>
              <a:gd name="connsiteY57" fmla="*/ 5600938 h 6089393"/>
              <a:gd name="connsiteX58" fmla="*/ 3731518 w 4208073"/>
              <a:gd name="connsiteY58" fmla="*/ 5825791 h 6089393"/>
              <a:gd name="connsiteX59" fmla="*/ 3716528 w 4208073"/>
              <a:gd name="connsiteY59" fmla="*/ 6020663 h 6089393"/>
              <a:gd name="connsiteX60" fmla="*/ 3521656 w 4208073"/>
              <a:gd name="connsiteY60" fmla="*/ 6005673 h 6089393"/>
              <a:gd name="connsiteX61" fmla="*/ 3581617 w 4208073"/>
              <a:gd name="connsiteY61" fmla="*/ 5810801 h 6089393"/>
              <a:gd name="connsiteX62" fmla="*/ 3611597 w 4208073"/>
              <a:gd name="connsiteY62" fmla="*/ 5705869 h 6089393"/>
              <a:gd name="connsiteX63" fmla="*/ 3626587 w 4208073"/>
              <a:gd name="connsiteY63" fmla="*/ 5570958 h 6089393"/>
              <a:gd name="connsiteX64" fmla="*/ 3656568 w 4208073"/>
              <a:gd name="connsiteY64" fmla="*/ 5256164 h 6089393"/>
              <a:gd name="connsiteX65" fmla="*/ 3686548 w 4208073"/>
              <a:gd name="connsiteY65" fmla="*/ 4956361 h 6089393"/>
              <a:gd name="connsiteX66" fmla="*/ 3671558 w 4208073"/>
              <a:gd name="connsiteY66" fmla="*/ 4581607 h 6089393"/>
              <a:gd name="connsiteX67" fmla="*/ 3566627 w 4208073"/>
              <a:gd name="connsiteY67" fmla="*/ 4326774 h 6089393"/>
              <a:gd name="connsiteX68" fmla="*/ 3461696 w 4208073"/>
              <a:gd name="connsiteY68" fmla="*/ 4071941 h 6089393"/>
              <a:gd name="connsiteX69" fmla="*/ 3382401 w 4208073"/>
              <a:gd name="connsiteY69" fmla="*/ 3990547 h 6089393"/>
              <a:gd name="connsiteX70" fmla="*/ 3236843 w 4208073"/>
              <a:gd name="connsiteY70" fmla="*/ 3757148 h 6089393"/>
              <a:gd name="connsiteX71" fmla="*/ 3146902 w 4208073"/>
              <a:gd name="connsiteY71" fmla="*/ 3637227 h 6089393"/>
              <a:gd name="connsiteX72" fmla="*/ 2986283 w 4208073"/>
              <a:gd name="connsiteY72" fmla="*/ 3727238 h 6089393"/>
              <a:gd name="connsiteX73" fmla="*/ 2690683 w 4208073"/>
              <a:gd name="connsiteY73" fmla="*/ 3752945 h 6089393"/>
              <a:gd name="connsiteX74" fmla="*/ 2427374 w 4208073"/>
              <a:gd name="connsiteY74" fmla="*/ 3712178 h 6089393"/>
              <a:gd name="connsiteX75" fmla="*/ 2322513 w 4208073"/>
              <a:gd name="connsiteY75" fmla="*/ 3808564 h 6089393"/>
              <a:gd name="connsiteX76" fmla="*/ 2322443 w 4208073"/>
              <a:gd name="connsiteY76" fmla="*/ 4836440 h 6089393"/>
              <a:gd name="connsiteX77" fmla="*/ 2423102 w 4208073"/>
              <a:gd name="connsiteY77" fmla="*/ 5121183 h 6089393"/>
              <a:gd name="connsiteX78" fmla="*/ 2712187 w 4208073"/>
              <a:gd name="connsiteY78" fmla="*/ 5870761 h 6089393"/>
              <a:gd name="connsiteX79" fmla="*/ 2710296 w 4208073"/>
              <a:gd name="connsiteY79" fmla="*/ 6065563 h 6089393"/>
              <a:gd name="connsiteX80" fmla="*/ 2573003 w 4208073"/>
              <a:gd name="connsiteY80" fmla="*/ 6067735 h 6089393"/>
              <a:gd name="connsiteX81" fmla="*/ 2592266 w 4208073"/>
              <a:gd name="connsiteY81" fmla="*/ 5898640 h 6089393"/>
              <a:gd name="connsiteX82" fmla="*/ 2532235 w 4208073"/>
              <a:gd name="connsiteY82" fmla="*/ 5712314 h 6089393"/>
              <a:gd name="connsiteX83" fmla="*/ 2277473 w 4208073"/>
              <a:gd name="connsiteY83" fmla="*/ 5106263 h 6089393"/>
              <a:gd name="connsiteX84" fmla="*/ 2157551 w 4208073"/>
              <a:gd name="connsiteY84" fmla="*/ 4866420 h 6089393"/>
              <a:gd name="connsiteX85" fmla="*/ 2157551 w 4208073"/>
              <a:gd name="connsiteY85" fmla="*/ 4941371 h 6089393"/>
              <a:gd name="connsiteX86" fmla="*/ 2157551 w 4208073"/>
              <a:gd name="connsiteY86" fmla="*/ 5151233 h 6089393"/>
              <a:gd name="connsiteX87" fmla="*/ 2157551 w 4208073"/>
              <a:gd name="connsiteY87" fmla="*/ 5510997 h 6089393"/>
              <a:gd name="connsiteX88" fmla="*/ 2097591 w 4208073"/>
              <a:gd name="connsiteY88" fmla="*/ 5840781 h 6089393"/>
              <a:gd name="connsiteX89" fmla="*/ 2067610 w 4208073"/>
              <a:gd name="connsiteY89" fmla="*/ 6005673 h 6089393"/>
              <a:gd name="connsiteX90" fmla="*/ 1887728 w 4208073"/>
              <a:gd name="connsiteY90" fmla="*/ 6005673 h 6089393"/>
              <a:gd name="connsiteX91" fmla="*/ 1887728 w 4208073"/>
              <a:gd name="connsiteY91" fmla="*/ 5900741 h 6089393"/>
              <a:gd name="connsiteX92" fmla="*/ 1962679 w 4208073"/>
              <a:gd name="connsiteY92" fmla="*/ 5750840 h 6089393"/>
              <a:gd name="connsiteX93" fmla="*/ 2022640 w 4208073"/>
              <a:gd name="connsiteY93" fmla="*/ 5136243 h 6089393"/>
              <a:gd name="connsiteX94" fmla="*/ 1992659 w 4208073"/>
              <a:gd name="connsiteY94" fmla="*/ 5001332 h 6089393"/>
              <a:gd name="connsiteX95" fmla="*/ 1947689 w 4208073"/>
              <a:gd name="connsiteY95" fmla="*/ 4461686 h 6089393"/>
              <a:gd name="connsiteX96" fmla="*/ 1872738 w 4208073"/>
              <a:gd name="connsiteY96" fmla="*/ 3922040 h 6089393"/>
              <a:gd name="connsiteX97" fmla="*/ 1722837 w 4208073"/>
              <a:gd name="connsiteY97" fmla="*/ 3307443 h 6089393"/>
              <a:gd name="connsiteX98" fmla="*/ 1632896 w 4208073"/>
              <a:gd name="connsiteY98" fmla="*/ 2977660 h 6089393"/>
              <a:gd name="connsiteX99" fmla="*/ 1722837 w 4208073"/>
              <a:gd name="connsiteY99" fmla="*/ 2632886 h 6089393"/>
              <a:gd name="connsiteX100" fmla="*/ 1617905 w 4208073"/>
              <a:gd name="connsiteY100" fmla="*/ 2467994 h 6089393"/>
              <a:gd name="connsiteX101" fmla="*/ 1375821 w 4208073"/>
              <a:gd name="connsiteY101" fmla="*/ 2101716 h 6089393"/>
              <a:gd name="connsiteX102" fmla="*/ 1176676 w 4208073"/>
              <a:gd name="connsiteY102" fmla="*/ 1707698 h 6089393"/>
              <a:gd name="connsiteX103" fmla="*/ 1003309 w 4208073"/>
              <a:gd name="connsiteY103" fmla="*/ 1193830 h 6089393"/>
              <a:gd name="connsiteX104" fmla="*/ 793446 w 4208073"/>
              <a:gd name="connsiteY104" fmla="*/ 819076 h 6089393"/>
              <a:gd name="connsiteX105" fmla="*/ 785708 w 4208073"/>
              <a:gd name="connsiteY105" fmla="*/ 806088 h 6089393"/>
              <a:gd name="connsiteX106" fmla="*/ 787737 w 4208073"/>
              <a:gd name="connsiteY106" fmla="*/ 801510 h 6089393"/>
              <a:gd name="connsiteX107" fmla="*/ 782701 w 4208073"/>
              <a:gd name="connsiteY107" fmla="*/ 801041 h 6089393"/>
              <a:gd name="connsiteX108" fmla="*/ 785708 w 4208073"/>
              <a:gd name="connsiteY108" fmla="*/ 806088 h 6089393"/>
              <a:gd name="connsiteX109" fmla="*/ 784312 w 4208073"/>
              <a:gd name="connsiteY109" fmla="*/ 809239 h 6089393"/>
              <a:gd name="connsiteX110" fmla="*/ 748476 w 4208073"/>
              <a:gd name="connsiteY110" fmla="*/ 819076 h 6089393"/>
              <a:gd name="connsiteX111" fmla="*/ 298771 w 4208073"/>
              <a:gd name="connsiteY111" fmla="*/ 834066 h 6089393"/>
              <a:gd name="connsiteX112" fmla="*/ 215344 w 4208073"/>
              <a:gd name="connsiteY112" fmla="*/ 904743 h 6089393"/>
              <a:gd name="connsiteX113" fmla="*/ 97595 w 4208073"/>
              <a:gd name="connsiteY113" fmla="*/ 949714 h 6089393"/>
              <a:gd name="connsiteX114" fmla="*/ 1140 w 4208073"/>
              <a:gd name="connsiteY114" fmla="*/ 819145 h 6089393"/>
              <a:gd name="connsiteX115" fmla="*/ 163789 w 4208073"/>
              <a:gd name="connsiteY115" fmla="*/ 637023 h 6089393"/>
              <a:gd name="connsiteX116" fmla="*/ 418692 w 4208073"/>
              <a:gd name="connsiteY116" fmla="*/ 384361 h 6089393"/>
              <a:gd name="connsiteX117" fmla="*/ 307386 w 4208073"/>
              <a:gd name="connsiteY117" fmla="*/ 264440 h 6089393"/>
              <a:gd name="connsiteX118" fmla="*/ 508633 w 4208073"/>
              <a:gd name="connsiteY118" fmla="*/ 234460 h 6089393"/>
              <a:gd name="connsiteX119" fmla="*/ 551503 w 4208073"/>
              <a:gd name="connsiteY119" fmla="*/ 7506 h 6089393"/>
              <a:gd name="connsiteX120" fmla="*/ 577313 w 4208073"/>
              <a:gd name="connsiteY120" fmla="*/ 641 h 6089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4208073" h="6089393">
                <a:moveTo>
                  <a:pt x="3977106" y="3339035"/>
                </a:moveTo>
                <a:cubicBezTo>
                  <a:pt x="3964287" y="3321944"/>
                  <a:pt x="3935802" y="3418084"/>
                  <a:pt x="3913013" y="3505678"/>
                </a:cubicBezTo>
                <a:cubicBezTo>
                  <a:pt x="3890224" y="3593272"/>
                  <a:pt x="3846782" y="3786265"/>
                  <a:pt x="3840373" y="3864601"/>
                </a:cubicBezTo>
                <a:cubicBezTo>
                  <a:pt x="3833964" y="3942937"/>
                  <a:pt x="3868147" y="3941513"/>
                  <a:pt x="3874556" y="3975696"/>
                </a:cubicBezTo>
                <a:cubicBezTo>
                  <a:pt x="3880965" y="4009879"/>
                  <a:pt x="3874556" y="4038365"/>
                  <a:pt x="3878829" y="4069700"/>
                </a:cubicBezTo>
                <a:cubicBezTo>
                  <a:pt x="3883102" y="4101035"/>
                  <a:pt x="3885239" y="4128809"/>
                  <a:pt x="3900194" y="4163704"/>
                </a:cubicBezTo>
                <a:cubicBezTo>
                  <a:pt x="3915149" y="4198599"/>
                  <a:pt x="3955029" y="4281921"/>
                  <a:pt x="3968560" y="4279072"/>
                </a:cubicBezTo>
                <a:cubicBezTo>
                  <a:pt x="3982091" y="4276223"/>
                  <a:pt x="3974258" y="4176522"/>
                  <a:pt x="3981379" y="4146612"/>
                </a:cubicBezTo>
                <a:cubicBezTo>
                  <a:pt x="3988500" y="4116702"/>
                  <a:pt x="4011289" y="4145187"/>
                  <a:pt x="4011289" y="4099610"/>
                </a:cubicBezTo>
                <a:cubicBezTo>
                  <a:pt x="4011289" y="4054033"/>
                  <a:pt x="3984940" y="3955044"/>
                  <a:pt x="3981379" y="3873147"/>
                </a:cubicBezTo>
                <a:cubicBezTo>
                  <a:pt x="3977818" y="3791250"/>
                  <a:pt x="3990637" y="3695109"/>
                  <a:pt x="3989925" y="3608227"/>
                </a:cubicBezTo>
                <a:cubicBezTo>
                  <a:pt x="3989213" y="3521345"/>
                  <a:pt x="3989925" y="3356126"/>
                  <a:pt x="3977106" y="3339035"/>
                </a:cubicBezTo>
                <a:close/>
                <a:moveTo>
                  <a:pt x="577313" y="641"/>
                </a:moveTo>
                <a:cubicBezTo>
                  <a:pt x="608505" y="5952"/>
                  <a:pt x="650778" y="43073"/>
                  <a:pt x="658535" y="69568"/>
                </a:cubicBezTo>
                <a:lnTo>
                  <a:pt x="656599" y="93554"/>
                </a:lnTo>
                <a:lnTo>
                  <a:pt x="636715" y="146825"/>
                </a:lnTo>
                <a:cubicBezTo>
                  <a:pt x="630581" y="165400"/>
                  <a:pt x="625195" y="183339"/>
                  <a:pt x="621141" y="196746"/>
                </a:cubicBezTo>
                <a:lnTo>
                  <a:pt x="616806" y="210788"/>
                </a:lnTo>
                <a:lnTo>
                  <a:pt x="614999" y="214987"/>
                </a:lnTo>
                <a:cubicBezTo>
                  <a:pt x="613726" y="218067"/>
                  <a:pt x="613163" y="219691"/>
                  <a:pt x="613564" y="219469"/>
                </a:cubicBezTo>
                <a:cubicBezTo>
                  <a:pt x="613965" y="219247"/>
                  <a:pt x="614846" y="216918"/>
                  <a:pt x="616133" y="212968"/>
                </a:cubicBezTo>
                <a:lnTo>
                  <a:pt x="616806" y="210788"/>
                </a:lnTo>
                <a:lnTo>
                  <a:pt x="620691" y="201764"/>
                </a:lnTo>
                <a:cubicBezTo>
                  <a:pt x="630438" y="179344"/>
                  <a:pt x="647457" y="139839"/>
                  <a:pt x="655421" y="108143"/>
                </a:cubicBezTo>
                <a:lnTo>
                  <a:pt x="656599" y="93554"/>
                </a:lnTo>
                <a:lnTo>
                  <a:pt x="656772" y="93089"/>
                </a:lnTo>
                <a:cubicBezTo>
                  <a:pt x="663814" y="77140"/>
                  <a:pt x="671018" y="64451"/>
                  <a:pt x="677798" y="58920"/>
                </a:cubicBezTo>
                <a:cubicBezTo>
                  <a:pt x="704918" y="36797"/>
                  <a:pt x="774499" y="52477"/>
                  <a:pt x="776285" y="86730"/>
                </a:cubicBezTo>
                <a:cubicBezTo>
                  <a:pt x="778071" y="120983"/>
                  <a:pt x="673537" y="228751"/>
                  <a:pt x="688515" y="264440"/>
                </a:cubicBezTo>
                <a:cubicBezTo>
                  <a:pt x="703493" y="300129"/>
                  <a:pt x="798338" y="257692"/>
                  <a:pt x="866156" y="300864"/>
                </a:cubicBezTo>
                <a:cubicBezTo>
                  <a:pt x="933974" y="344037"/>
                  <a:pt x="997611" y="407126"/>
                  <a:pt x="1095421" y="523475"/>
                </a:cubicBezTo>
                <a:cubicBezTo>
                  <a:pt x="1193231" y="639824"/>
                  <a:pt x="1320963" y="817278"/>
                  <a:pt x="1453014" y="998958"/>
                </a:cubicBezTo>
                <a:cubicBezTo>
                  <a:pt x="1585065" y="1180638"/>
                  <a:pt x="1762810" y="1476145"/>
                  <a:pt x="1887728" y="1613555"/>
                </a:cubicBezTo>
                <a:cubicBezTo>
                  <a:pt x="2012646" y="1750965"/>
                  <a:pt x="2092944" y="1748116"/>
                  <a:pt x="2202522" y="1823417"/>
                </a:cubicBezTo>
                <a:cubicBezTo>
                  <a:pt x="2312100" y="1898718"/>
                  <a:pt x="2460250" y="1985413"/>
                  <a:pt x="2545194" y="2065360"/>
                </a:cubicBezTo>
                <a:cubicBezTo>
                  <a:pt x="2630138" y="2145308"/>
                  <a:pt x="2641883" y="2243492"/>
                  <a:pt x="2712187" y="2303102"/>
                </a:cubicBezTo>
                <a:cubicBezTo>
                  <a:pt x="2782491" y="2362712"/>
                  <a:pt x="2829610" y="2368059"/>
                  <a:pt x="2967020" y="2423023"/>
                </a:cubicBezTo>
                <a:cubicBezTo>
                  <a:pt x="3104430" y="2477987"/>
                  <a:pt x="3376027" y="2552226"/>
                  <a:pt x="3536646" y="2632886"/>
                </a:cubicBezTo>
                <a:cubicBezTo>
                  <a:pt x="3697265" y="2713546"/>
                  <a:pt x="3843290" y="2799553"/>
                  <a:pt x="3930733" y="2906982"/>
                </a:cubicBezTo>
                <a:cubicBezTo>
                  <a:pt x="4018176" y="3014411"/>
                  <a:pt x="4039541" y="3093297"/>
                  <a:pt x="4061302" y="3277463"/>
                </a:cubicBezTo>
                <a:cubicBezTo>
                  <a:pt x="4083063" y="3461629"/>
                  <a:pt x="4051309" y="3867076"/>
                  <a:pt x="4061302" y="4011981"/>
                </a:cubicBezTo>
                <a:cubicBezTo>
                  <a:pt x="4071295" y="4156886"/>
                  <a:pt x="4116266" y="4094427"/>
                  <a:pt x="4121263" y="4146892"/>
                </a:cubicBezTo>
                <a:cubicBezTo>
                  <a:pt x="4126260" y="4199357"/>
                  <a:pt x="4088772" y="4261093"/>
                  <a:pt x="4091282" y="4326774"/>
                </a:cubicBezTo>
                <a:cubicBezTo>
                  <a:pt x="4093792" y="4392455"/>
                  <a:pt x="4136322" y="4468527"/>
                  <a:pt x="4136322" y="4540979"/>
                </a:cubicBezTo>
                <a:cubicBezTo>
                  <a:pt x="4136322" y="4613431"/>
                  <a:pt x="4096290" y="4642292"/>
                  <a:pt x="4091282" y="4761489"/>
                </a:cubicBezTo>
                <a:cubicBezTo>
                  <a:pt x="4086274" y="4880686"/>
                  <a:pt x="4087710" y="5102351"/>
                  <a:pt x="4106273" y="5256164"/>
                </a:cubicBezTo>
                <a:cubicBezTo>
                  <a:pt x="4124836" y="5409977"/>
                  <a:pt x="4187866" y="5583718"/>
                  <a:pt x="4202658" y="5684365"/>
                </a:cubicBezTo>
                <a:cubicBezTo>
                  <a:pt x="4217450" y="5785012"/>
                  <a:pt x="4197521" y="5812575"/>
                  <a:pt x="4195023" y="5860044"/>
                </a:cubicBezTo>
                <a:cubicBezTo>
                  <a:pt x="4192525" y="5907513"/>
                  <a:pt x="4199553" y="5898594"/>
                  <a:pt x="4196214" y="5930722"/>
                </a:cubicBezTo>
                <a:cubicBezTo>
                  <a:pt x="4192875" y="5962850"/>
                  <a:pt x="4201771" y="6029243"/>
                  <a:pt x="4174989" y="6052814"/>
                </a:cubicBezTo>
                <a:cubicBezTo>
                  <a:pt x="4148207" y="6076385"/>
                  <a:pt x="4061967" y="6085340"/>
                  <a:pt x="4035524" y="6072148"/>
                </a:cubicBezTo>
                <a:cubicBezTo>
                  <a:pt x="4009081" y="6058956"/>
                  <a:pt x="4007774" y="6017943"/>
                  <a:pt x="4016332" y="5973661"/>
                </a:cubicBezTo>
                <a:cubicBezTo>
                  <a:pt x="4024890" y="5929379"/>
                  <a:pt x="4087220" y="5895698"/>
                  <a:pt x="4086870" y="5806458"/>
                </a:cubicBezTo>
                <a:cubicBezTo>
                  <a:pt x="4086520" y="5717218"/>
                  <a:pt x="4038840" y="5582399"/>
                  <a:pt x="4014230" y="5438218"/>
                </a:cubicBezTo>
                <a:cubicBezTo>
                  <a:pt x="3989620" y="5294037"/>
                  <a:pt x="3968840" y="5041666"/>
                  <a:pt x="3939210" y="4941370"/>
                </a:cubicBezTo>
                <a:cubicBezTo>
                  <a:pt x="3909580" y="4841074"/>
                  <a:pt x="3853577" y="4808958"/>
                  <a:pt x="3836450" y="4836440"/>
                </a:cubicBezTo>
                <a:cubicBezTo>
                  <a:pt x="3819323" y="4863922"/>
                  <a:pt x="3853939" y="4978847"/>
                  <a:pt x="3836450" y="5106263"/>
                </a:cubicBezTo>
                <a:cubicBezTo>
                  <a:pt x="3818961" y="5233679"/>
                  <a:pt x="3749007" y="5481017"/>
                  <a:pt x="3731518" y="5600938"/>
                </a:cubicBezTo>
                <a:cubicBezTo>
                  <a:pt x="3714029" y="5720859"/>
                  <a:pt x="3734016" y="5755837"/>
                  <a:pt x="3731518" y="5825791"/>
                </a:cubicBezTo>
                <a:cubicBezTo>
                  <a:pt x="3729020" y="5895745"/>
                  <a:pt x="3751505" y="5990683"/>
                  <a:pt x="3716528" y="6020663"/>
                </a:cubicBezTo>
                <a:cubicBezTo>
                  <a:pt x="3681551" y="6050643"/>
                  <a:pt x="3544141" y="6040650"/>
                  <a:pt x="3521656" y="6005673"/>
                </a:cubicBezTo>
                <a:cubicBezTo>
                  <a:pt x="3499171" y="5970696"/>
                  <a:pt x="3566627" y="5860768"/>
                  <a:pt x="3581617" y="5810801"/>
                </a:cubicBezTo>
                <a:cubicBezTo>
                  <a:pt x="3596607" y="5760834"/>
                  <a:pt x="3604102" y="5745843"/>
                  <a:pt x="3611597" y="5705869"/>
                </a:cubicBezTo>
                <a:cubicBezTo>
                  <a:pt x="3619092" y="5665895"/>
                  <a:pt x="3619092" y="5645909"/>
                  <a:pt x="3626587" y="5570958"/>
                </a:cubicBezTo>
                <a:cubicBezTo>
                  <a:pt x="3634082" y="5496007"/>
                  <a:pt x="3646575" y="5358597"/>
                  <a:pt x="3656568" y="5256164"/>
                </a:cubicBezTo>
                <a:cubicBezTo>
                  <a:pt x="3666561" y="5153731"/>
                  <a:pt x="3684050" y="5068787"/>
                  <a:pt x="3686548" y="4956361"/>
                </a:cubicBezTo>
                <a:cubicBezTo>
                  <a:pt x="3689046" y="4843935"/>
                  <a:pt x="3691545" y="4686538"/>
                  <a:pt x="3671558" y="4581607"/>
                </a:cubicBezTo>
                <a:cubicBezTo>
                  <a:pt x="3651571" y="4476676"/>
                  <a:pt x="3601604" y="4411718"/>
                  <a:pt x="3566627" y="4326774"/>
                </a:cubicBezTo>
                <a:cubicBezTo>
                  <a:pt x="3566627" y="4326774"/>
                  <a:pt x="3492400" y="4127979"/>
                  <a:pt x="3461696" y="4071941"/>
                </a:cubicBezTo>
                <a:cubicBezTo>
                  <a:pt x="3430992" y="4015903"/>
                  <a:pt x="3419876" y="4043012"/>
                  <a:pt x="3382401" y="3990547"/>
                </a:cubicBezTo>
                <a:cubicBezTo>
                  <a:pt x="3344926" y="3938082"/>
                  <a:pt x="3276093" y="3816035"/>
                  <a:pt x="3236843" y="3757148"/>
                </a:cubicBezTo>
                <a:cubicBezTo>
                  <a:pt x="3197593" y="3698261"/>
                  <a:pt x="3188662" y="3642212"/>
                  <a:pt x="3146902" y="3637227"/>
                </a:cubicBezTo>
                <a:cubicBezTo>
                  <a:pt x="3105142" y="3632242"/>
                  <a:pt x="3062319" y="3707952"/>
                  <a:pt x="2986283" y="3727238"/>
                </a:cubicBezTo>
                <a:cubicBezTo>
                  <a:pt x="2910247" y="3746524"/>
                  <a:pt x="2783834" y="3755455"/>
                  <a:pt x="2690683" y="3752945"/>
                </a:cubicBezTo>
                <a:cubicBezTo>
                  <a:pt x="2597532" y="3750435"/>
                  <a:pt x="2497282" y="3711454"/>
                  <a:pt x="2427374" y="3712178"/>
                </a:cubicBezTo>
                <a:cubicBezTo>
                  <a:pt x="2357466" y="3712902"/>
                  <a:pt x="2340001" y="3621187"/>
                  <a:pt x="2322513" y="3808564"/>
                </a:cubicBezTo>
                <a:cubicBezTo>
                  <a:pt x="2305025" y="3995941"/>
                  <a:pt x="2305678" y="4617670"/>
                  <a:pt x="2322443" y="4836440"/>
                </a:cubicBezTo>
                <a:cubicBezTo>
                  <a:pt x="2339208" y="5055210"/>
                  <a:pt x="2375236" y="4953069"/>
                  <a:pt x="2423102" y="5121183"/>
                </a:cubicBezTo>
                <a:cubicBezTo>
                  <a:pt x="2470968" y="5289297"/>
                  <a:pt x="2664321" y="5713364"/>
                  <a:pt x="2712187" y="5870761"/>
                </a:cubicBezTo>
                <a:cubicBezTo>
                  <a:pt x="2760053" y="6028158"/>
                  <a:pt x="2733493" y="6032734"/>
                  <a:pt x="2710296" y="6065563"/>
                </a:cubicBezTo>
                <a:cubicBezTo>
                  <a:pt x="2687099" y="6098392"/>
                  <a:pt x="2592675" y="6095555"/>
                  <a:pt x="2573003" y="6067735"/>
                </a:cubicBezTo>
                <a:cubicBezTo>
                  <a:pt x="2553331" y="6039915"/>
                  <a:pt x="2599061" y="5957877"/>
                  <a:pt x="2592266" y="5898640"/>
                </a:cubicBezTo>
                <a:cubicBezTo>
                  <a:pt x="2585471" y="5839403"/>
                  <a:pt x="2593246" y="5874288"/>
                  <a:pt x="2532235" y="5712314"/>
                </a:cubicBezTo>
                <a:cubicBezTo>
                  <a:pt x="2471224" y="5550340"/>
                  <a:pt x="2339920" y="5247245"/>
                  <a:pt x="2277473" y="5106263"/>
                </a:cubicBezTo>
                <a:cubicBezTo>
                  <a:pt x="2215026" y="4965281"/>
                  <a:pt x="2177538" y="4893902"/>
                  <a:pt x="2157551" y="4866420"/>
                </a:cubicBezTo>
                <a:cubicBezTo>
                  <a:pt x="2137564" y="4838938"/>
                  <a:pt x="2157551" y="4893902"/>
                  <a:pt x="2157551" y="4941371"/>
                </a:cubicBezTo>
                <a:lnTo>
                  <a:pt x="2157551" y="5151233"/>
                </a:lnTo>
                <a:cubicBezTo>
                  <a:pt x="2157551" y="5151233"/>
                  <a:pt x="2167544" y="5396072"/>
                  <a:pt x="2157551" y="5510997"/>
                </a:cubicBezTo>
                <a:cubicBezTo>
                  <a:pt x="2147558" y="5625922"/>
                  <a:pt x="2112581" y="5758335"/>
                  <a:pt x="2097591" y="5840781"/>
                </a:cubicBezTo>
                <a:cubicBezTo>
                  <a:pt x="2097591" y="5840781"/>
                  <a:pt x="2102587" y="5978191"/>
                  <a:pt x="2067610" y="6005673"/>
                </a:cubicBezTo>
                <a:cubicBezTo>
                  <a:pt x="2032633" y="6033155"/>
                  <a:pt x="1917708" y="6023162"/>
                  <a:pt x="1887728" y="6005673"/>
                </a:cubicBezTo>
                <a:cubicBezTo>
                  <a:pt x="1857748" y="5988184"/>
                  <a:pt x="1875236" y="5943213"/>
                  <a:pt x="1887728" y="5900741"/>
                </a:cubicBezTo>
                <a:cubicBezTo>
                  <a:pt x="1900220" y="5858269"/>
                  <a:pt x="1940194" y="5878256"/>
                  <a:pt x="1962679" y="5750840"/>
                </a:cubicBezTo>
                <a:cubicBezTo>
                  <a:pt x="1985164" y="5623424"/>
                  <a:pt x="2017643" y="5261161"/>
                  <a:pt x="2022640" y="5136243"/>
                </a:cubicBezTo>
                <a:cubicBezTo>
                  <a:pt x="2027637" y="5011325"/>
                  <a:pt x="2005151" y="5113758"/>
                  <a:pt x="1992659" y="5001332"/>
                </a:cubicBezTo>
                <a:cubicBezTo>
                  <a:pt x="1980167" y="4888906"/>
                  <a:pt x="1967676" y="4641568"/>
                  <a:pt x="1947689" y="4461686"/>
                </a:cubicBezTo>
                <a:cubicBezTo>
                  <a:pt x="1927702" y="4281804"/>
                  <a:pt x="1910213" y="4114414"/>
                  <a:pt x="1872738" y="3922040"/>
                </a:cubicBezTo>
                <a:cubicBezTo>
                  <a:pt x="1835263" y="3729666"/>
                  <a:pt x="1762811" y="3464840"/>
                  <a:pt x="1722837" y="3307443"/>
                </a:cubicBezTo>
                <a:cubicBezTo>
                  <a:pt x="1682863" y="3150046"/>
                  <a:pt x="1632896" y="3090086"/>
                  <a:pt x="1632896" y="2977660"/>
                </a:cubicBezTo>
                <a:cubicBezTo>
                  <a:pt x="1632896" y="2865234"/>
                  <a:pt x="1725336" y="2717830"/>
                  <a:pt x="1722837" y="2632886"/>
                </a:cubicBezTo>
                <a:cubicBezTo>
                  <a:pt x="1720338" y="2547942"/>
                  <a:pt x="1675741" y="2556522"/>
                  <a:pt x="1617905" y="2467994"/>
                </a:cubicBezTo>
                <a:cubicBezTo>
                  <a:pt x="1560069" y="2379466"/>
                  <a:pt x="1449359" y="2228432"/>
                  <a:pt x="1375821" y="2101716"/>
                </a:cubicBezTo>
                <a:cubicBezTo>
                  <a:pt x="1302283" y="1975000"/>
                  <a:pt x="1238761" y="1859012"/>
                  <a:pt x="1176676" y="1707698"/>
                </a:cubicBezTo>
                <a:cubicBezTo>
                  <a:pt x="1114591" y="1556384"/>
                  <a:pt x="1067181" y="1341934"/>
                  <a:pt x="1003309" y="1193830"/>
                </a:cubicBezTo>
                <a:cubicBezTo>
                  <a:pt x="939437" y="1045726"/>
                  <a:pt x="835918" y="881535"/>
                  <a:pt x="793446" y="819076"/>
                </a:cubicBezTo>
                <a:lnTo>
                  <a:pt x="785708" y="806088"/>
                </a:lnTo>
                <a:lnTo>
                  <a:pt x="787737" y="801510"/>
                </a:lnTo>
                <a:cubicBezTo>
                  <a:pt x="788089" y="791360"/>
                  <a:pt x="774543" y="783709"/>
                  <a:pt x="782701" y="801041"/>
                </a:cubicBezTo>
                <a:lnTo>
                  <a:pt x="785708" y="806088"/>
                </a:lnTo>
                <a:lnTo>
                  <a:pt x="784312" y="809239"/>
                </a:lnTo>
                <a:cubicBezTo>
                  <a:pt x="779550" y="814236"/>
                  <a:pt x="769088" y="818452"/>
                  <a:pt x="748476" y="819076"/>
                </a:cubicBezTo>
                <a:cubicBezTo>
                  <a:pt x="748476" y="819076"/>
                  <a:pt x="387626" y="819788"/>
                  <a:pt x="298771" y="834066"/>
                </a:cubicBezTo>
                <a:cubicBezTo>
                  <a:pt x="209916" y="848344"/>
                  <a:pt x="248873" y="885468"/>
                  <a:pt x="215344" y="904743"/>
                </a:cubicBezTo>
                <a:cubicBezTo>
                  <a:pt x="181815" y="924018"/>
                  <a:pt x="133296" y="963980"/>
                  <a:pt x="97595" y="949714"/>
                </a:cubicBezTo>
                <a:cubicBezTo>
                  <a:pt x="61894" y="935448"/>
                  <a:pt x="-9892" y="871260"/>
                  <a:pt x="1140" y="819145"/>
                </a:cubicBezTo>
                <a:cubicBezTo>
                  <a:pt x="12172" y="767030"/>
                  <a:pt x="94197" y="709487"/>
                  <a:pt x="163789" y="637023"/>
                </a:cubicBezTo>
                <a:cubicBezTo>
                  <a:pt x="233381" y="564559"/>
                  <a:pt x="394759" y="446458"/>
                  <a:pt x="418692" y="384361"/>
                </a:cubicBezTo>
                <a:cubicBezTo>
                  <a:pt x="442625" y="322264"/>
                  <a:pt x="266759" y="315061"/>
                  <a:pt x="307386" y="264440"/>
                </a:cubicBezTo>
                <a:cubicBezTo>
                  <a:pt x="348013" y="213819"/>
                  <a:pt x="467947" y="277282"/>
                  <a:pt x="508633" y="234460"/>
                </a:cubicBezTo>
                <a:cubicBezTo>
                  <a:pt x="549319" y="191638"/>
                  <a:pt x="526519" y="34988"/>
                  <a:pt x="551503" y="7506"/>
                </a:cubicBezTo>
                <a:cubicBezTo>
                  <a:pt x="557749" y="636"/>
                  <a:pt x="566915" y="-1129"/>
                  <a:pt x="577313" y="64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I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DBB345-B9CA-6D45-9F17-B293D1161F93}"/>
              </a:ext>
            </a:extLst>
          </p:cNvPr>
          <p:cNvGrpSpPr/>
          <p:nvPr/>
        </p:nvGrpSpPr>
        <p:grpSpPr>
          <a:xfrm>
            <a:off x="3740896" y="3534663"/>
            <a:ext cx="1819292" cy="3277697"/>
            <a:chOff x="3794338" y="1243666"/>
            <a:chExt cx="3092908" cy="5633797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4090B49-527C-CD44-82E8-B284916D8DE1}"/>
                </a:ext>
              </a:extLst>
            </p:cNvPr>
            <p:cNvSpPr/>
            <p:nvPr/>
          </p:nvSpPr>
          <p:spPr>
            <a:xfrm>
              <a:off x="5637632" y="1243666"/>
              <a:ext cx="1249614" cy="2296212"/>
            </a:xfrm>
            <a:custGeom>
              <a:avLst/>
              <a:gdLst>
                <a:gd name="connsiteX0" fmla="*/ 1146012 w 1249614"/>
                <a:gd name="connsiteY0" fmla="*/ 820721 h 2296211"/>
                <a:gd name="connsiteX1" fmla="*/ 1087955 w 1249614"/>
                <a:gd name="connsiteY1" fmla="*/ 646550 h 2296211"/>
                <a:gd name="connsiteX2" fmla="*/ 1037155 w 1249614"/>
                <a:gd name="connsiteY2" fmla="*/ 508664 h 2296211"/>
                <a:gd name="connsiteX3" fmla="*/ 913784 w 1249614"/>
                <a:gd name="connsiteY3" fmla="*/ 436093 h 2296211"/>
                <a:gd name="connsiteX4" fmla="*/ 826698 w 1249614"/>
                <a:gd name="connsiteY4" fmla="*/ 414321 h 2296211"/>
                <a:gd name="connsiteX5" fmla="*/ 761384 w 1249614"/>
                <a:gd name="connsiteY5" fmla="*/ 421579 h 2296211"/>
                <a:gd name="connsiteX6" fmla="*/ 623498 w 1249614"/>
                <a:gd name="connsiteY6" fmla="*/ 363521 h 2296211"/>
                <a:gd name="connsiteX7" fmla="*/ 579955 w 1249614"/>
                <a:gd name="connsiteY7" fmla="*/ 334493 h 2296211"/>
                <a:gd name="connsiteX8" fmla="*/ 536412 w 1249614"/>
                <a:gd name="connsiteY8" fmla="*/ 378036 h 2296211"/>
                <a:gd name="connsiteX9" fmla="*/ 500127 w 1249614"/>
                <a:gd name="connsiteY9" fmla="*/ 537693 h 2296211"/>
                <a:gd name="connsiteX10" fmla="*/ 579955 w 1249614"/>
                <a:gd name="connsiteY10" fmla="*/ 762664 h 2296211"/>
                <a:gd name="connsiteX11" fmla="*/ 768641 w 1249614"/>
                <a:gd name="connsiteY11" fmla="*/ 1016664 h 2296211"/>
                <a:gd name="connsiteX12" fmla="*/ 1044412 w 1249614"/>
                <a:gd name="connsiteY12" fmla="*/ 1321464 h 2296211"/>
                <a:gd name="connsiteX13" fmla="*/ 1189555 w 1249614"/>
                <a:gd name="connsiteY13" fmla="*/ 1568207 h 2296211"/>
                <a:gd name="connsiteX14" fmla="*/ 1233098 w 1249614"/>
                <a:gd name="connsiteY14" fmla="*/ 1822207 h 2296211"/>
                <a:gd name="connsiteX15" fmla="*/ 1131498 w 1249614"/>
                <a:gd name="connsiteY15" fmla="*/ 2061693 h 2296211"/>
                <a:gd name="connsiteX16" fmla="*/ 892012 w 1249614"/>
                <a:gd name="connsiteY16" fmla="*/ 2272150 h 2296211"/>
                <a:gd name="connsiteX17" fmla="*/ 608984 w 1249614"/>
                <a:gd name="connsiteY17" fmla="*/ 2279407 h 2296211"/>
                <a:gd name="connsiteX18" fmla="*/ 391269 w 1249614"/>
                <a:gd name="connsiteY18" fmla="*/ 2163293 h 2296211"/>
                <a:gd name="connsiteX19" fmla="*/ 21155 w 1249614"/>
                <a:gd name="connsiteY19" fmla="*/ 2141521 h 2296211"/>
                <a:gd name="connsiteX20" fmla="*/ 115498 w 1249614"/>
                <a:gd name="connsiteY20" fmla="*/ 2054436 h 2296211"/>
                <a:gd name="connsiteX21" fmla="*/ 696069 w 1249614"/>
                <a:gd name="connsiteY21" fmla="*/ 1865750 h 2296211"/>
                <a:gd name="connsiteX22" fmla="*/ 833955 w 1249614"/>
                <a:gd name="connsiteY22" fmla="*/ 1720607 h 2296211"/>
                <a:gd name="connsiteX23" fmla="*/ 870241 w 1249614"/>
                <a:gd name="connsiteY23" fmla="*/ 1829464 h 2296211"/>
                <a:gd name="connsiteX24" fmla="*/ 979098 w 1249614"/>
                <a:gd name="connsiteY24" fmla="*/ 1931064 h 2296211"/>
                <a:gd name="connsiteX25" fmla="*/ 1051669 w 1249614"/>
                <a:gd name="connsiteY25" fmla="*/ 1807693 h 2296211"/>
                <a:gd name="connsiteX26" fmla="*/ 979098 w 1249614"/>
                <a:gd name="connsiteY26" fmla="*/ 1531921 h 2296211"/>
                <a:gd name="connsiteX27" fmla="*/ 761384 w 1249614"/>
                <a:gd name="connsiteY27" fmla="*/ 1241636 h 2296211"/>
                <a:gd name="connsiteX28" fmla="*/ 427555 w 1249614"/>
                <a:gd name="connsiteY28" fmla="*/ 893293 h 2296211"/>
                <a:gd name="connsiteX29" fmla="*/ 340469 w 1249614"/>
                <a:gd name="connsiteY29" fmla="*/ 472379 h 2296211"/>
                <a:gd name="connsiteX30" fmla="*/ 449327 w 1249614"/>
                <a:gd name="connsiteY30" fmla="*/ 102264 h 2296211"/>
                <a:gd name="connsiteX31" fmla="*/ 717841 w 1249614"/>
                <a:gd name="connsiteY31" fmla="*/ 664 h 2296211"/>
                <a:gd name="connsiteX32" fmla="*/ 899269 w 1249614"/>
                <a:gd name="connsiteY32" fmla="*/ 65979 h 2296211"/>
                <a:gd name="connsiteX33" fmla="*/ 979098 w 1249614"/>
                <a:gd name="connsiteY33" fmla="*/ 211121 h 2296211"/>
                <a:gd name="connsiteX34" fmla="*/ 1080698 w 1249614"/>
                <a:gd name="connsiteY34" fmla="*/ 276436 h 2296211"/>
                <a:gd name="connsiteX35" fmla="*/ 1196812 w 1249614"/>
                <a:gd name="connsiteY35" fmla="*/ 334493 h 2296211"/>
                <a:gd name="connsiteX36" fmla="*/ 1247612 w 1249614"/>
                <a:gd name="connsiteY36" fmla="*/ 436093 h 2296211"/>
                <a:gd name="connsiteX37" fmla="*/ 1233098 w 1249614"/>
                <a:gd name="connsiteY37" fmla="*/ 653807 h 2296211"/>
                <a:gd name="connsiteX38" fmla="*/ 1146012 w 1249614"/>
                <a:gd name="connsiteY38" fmla="*/ 820721 h 22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49614" h="2296211">
                  <a:moveTo>
                    <a:pt x="1146012" y="820721"/>
                  </a:moveTo>
                  <a:cubicBezTo>
                    <a:pt x="1121822" y="819512"/>
                    <a:pt x="1106098" y="698560"/>
                    <a:pt x="1087955" y="646550"/>
                  </a:cubicBezTo>
                  <a:cubicBezTo>
                    <a:pt x="1069812" y="594540"/>
                    <a:pt x="1066183" y="543740"/>
                    <a:pt x="1037155" y="508664"/>
                  </a:cubicBezTo>
                  <a:cubicBezTo>
                    <a:pt x="1008126" y="473588"/>
                    <a:pt x="948860" y="451817"/>
                    <a:pt x="913784" y="436093"/>
                  </a:cubicBezTo>
                  <a:cubicBezTo>
                    <a:pt x="878708" y="420369"/>
                    <a:pt x="852098" y="416740"/>
                    <a:pt x="826698" y="414321"/>
                  </a:cubicBezTo>
                  <a:cubicBezTo>
                    <a:pt x="801298" y="411902"/>
                    <a:pt x="795251" y="430046"/>
                    <a:pt x="761384" y="421579"/>
                  </a:cubicBezTo>
                  <a:cubicBezTo>
                    <a:pt x="727517" y="413112"/>
                    <a:pt x="623498" y="363521"/>
                    <a:pt x="623498" y="363521"/>
                  </a:cubicBezTo>
                  <a:cubicBezTo>
                    <a:pt x="593260" y="349007"/>
                    <a:pt x="594469" y="332074"/>
                    <a:pt x="579955" y="334493"/>
                  </a:cubicBezTo>
                  <a:cubicBezTo>
                    <a:pt x="565441" y="336912"/>
                    <a:pt x="549717" y="344169"/>
                    <a:pt x="536412" y="378036"/>
                  </a:cubicBezTo>
                  <a:cubicBezTo>
                    <a:pt x="523107" y="411903"/>
                    <a:pt x="492870" y="473588"/>
                    <a:pt x="500127" y="537693"/>
                  </a:cubicBezTo>
                  <a:cubicBezTo>
                    <a:pt x="507384" y="601798"/>
                    <a:pt x="535203" y="682836"/>
                    <a:pt x="579955" y="762664"/>
                  </a:cubicBezTo>
                  <a:cubicBezTo>
                    <a:pt x="624707" y="842492"/>
                    <a:pt x="691232" y="923531"/>
                    <a:pt x="768641" y="1016664"/>
                  </a:cubicBezTo>
                  <a:cubicBezTo>
                    <a:pt x="846050" y="1109797"/>
                    <a:pt x="974260" y="1229540"/>
                    <a:pt x="1044412" y="1321464"/>
                  </a:cubicBezTo>
                  <a:cubicBezTo>
                    <a:pt x="1114564" y="1413388"/>
                    <a:pt x="1158107" y="1484750"/>
                    <a:pt x="1189555" y="1568207"/>
                  </a:cubicBezTo>
                  <a:cubicBezTo>
                    <a:pt x="1221003" y="1651664"/>
                    <a:pt x="1242774" y="1739959"/>
                    <a:pt x="1233098" y="1822207"/>
                  </a:cubicBezTo>
                  <a:cubicBezTo>
                    <a:pt x="1223422" y="1904455"/>
                    <a:pt x="1188346" y="1986703"/>
                    <a:pt x="1131498" y="2061693"/>
                  </a:cubicBezTo>
                  <a:cubicBezTo>
                    <a:pt x="1074650" y="2136683"/>
                    <a:pt x="979098" y="2235864"/>
                    <a:pt x="892012" y="2272150"/>
                  </a:cubicBezTo>
                  <a:cubicBezTo>
                    <a:pt x="804926" y="2308436"/>
                    <a:pt x="692441" y="2297550"/>
                    <a:pt x="608984" y="2279407"/>
                  </a:cubicBezTo>
                  <a:cubicBezTo>
                    <a:pt x="525527" y="2261264"/>
                    <a:pt x="489241" y="2186274"/>
                    <a:pt x="391269" y="2163293"/>
                  </a:cubicBezTo>
                  <a:cubicBezTo>
                    <a:pt x="293297" y="2140312"/>
                    <a:pt x="67117" y="2159664"/>
                    <a:pt x="21155" y="2141521"/>
                  </a:cubicBezTo>
                  <a:cubicBezTo>
                    <a:pt x="-24807" y="2123378"/>
                    <a:pt x="3012" y="2100398"/>
                    <a:pt x="115498" y="2054436"/>
                  </a:cubicBezTo>
                  <a:cubicBezTo>
                    <a:pt x="227984" y="2008474"/>
                    <a:pt x="576326" y="1921388"/>
                    <a:pt x="696069" y="1865750"/>
                  </a:cubicBezTo>
                  <a:cubicBezTo>
                    <a:pt x="815812" y="1810112"/>
                    <a:pt x="804926" y="1726655"/>
                    <a:pt x="833955" y="1720607"/>
                  </a:cubicBezTo>
                  <a:cubicBezTo>
                    <a:pt x="862984" y="1714559"/>
                    <a:pt x="846050" y="1794388"/>
                    <a:pt x="870241" y="1829464"/>
                  </a:cubicBezTo>
                  <a:cubicBezTo>
                    <a:pt x="894431" y="1864540"/>
                    <a:pt x="948860" y="1934692"/>
                    <a:pt x="979098" y="1931064"/>
                  </a:cubicBezTo>
                  <a:cubicBezTo>
                    <a:pt x="1009336" y="1927436"/>
                    <a:pt x="1051669" y="1874217"/>
                    <a:pt x="1051669" y="1807693"/>
                  </a:cubicBezTo>
                  <a:cubicBezTo>
                    <a:pt x="1051669" y="1741169"/>
                    <a:pt x="1027479" y="1626264"/>
                    <a:pt x="979098" y="1531921"/>
                  </a:cubicBezTo>
                  <a:cubicBezTo>
                    <a:pt x="930717" y="1437578"/>
                    <a:pt x="853308" y="1348074"/>
                    <a:pt x="761384" y="1241636"/>
                  </a:cubicBezTo>
                  <a:cubicBezTo>
                    <a:pt x="669460" y="1135198"/>
                    <a:pt x="497707" y="1021503"/>
                    <a:pt x="427555" y="893293"/>
                  </a:cubicBezTo>
                  <a:cubicBezTo>
                    <a:pt x="357402" y="765083"/>
                    <a:pt x="336840" y="604217"/>
                    <a:pt x="340469" y="472379"/>
                  </a:cubicBezTo>
                  <a:cubicBezTo>
                    <a:pt x="344098" y="340541"/>
                    <a:pt x="386432" y="180883"/>
                    <a:pt x="449327" y="102264"/>
                  </a:cubicBezTo>
                  <a:cubicBezTo>
                    <a:pt x="512222" y="23645"/>
                    <a:pt x="642851" y="6711"/>
                    <a:pt x="717841" y="664"/>
                  </a:cubicBezTo>
                  <a:cubicBezTo>
                    <a:pt x="792831" y="-5384"/>
                    <a:pt x="855726" y="30903"/>
                    <a:pt x="899269" y="65979"/>
                  </a:cubicBezTo>
                  <a:cubicBezTo>
                    <a:pt x="942812" y="101055"/>
                    <a:pt x="948860" y="176045"/>
                    <a:pt x="979098" y="211121"/>
                  </a:cubicBezTo>
                  <a:cubicBezTo>
                    <a:pt x="1009336" y="246197"/>
                    <a:pt x="1044412" y="255874"/>
                    <a:pt x="1080698" y="276436"/>
                  </a:cubicBezTo>
                  <a:cubicBezTo>
                    <a:pt x="1116984" y="296998"/>
                    <a:pt x="1168993" y="307884"/>
                    <a:pt x="1196812" y="334493"/>
                  </a:cubicBezTo>
                  <a:cubicBezTo>
                    <a:pt x="1224631" y="361102"/>
                    <a:pt x="1241564" y="382874"/>
                    <a:pt x="1247612" y="436093"/>
                  </a:cubicBezTo>
                  <a:cubicBezTo>
                    <a:pt x="1253660" y="489312"/>
                    <a:pt x="1245193" y="583655"/>
                    <a:pt x="1233098" y="653807"/>
                  </a:cubicBezTo>
                  <a:cubicBezTo>
                    <a:pt x="1221003" y="723959"/>
                    <a:pt x="1170202" y="821930"/>
                    <a:pt x="1146012" y="82072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E314F4B-329A-8F4D-BE62-345DCB1BF0D3}"/>
                </a:ext>
              </a:extLst>
            </p:cNvPr>
            <p:cNvSpPr/>
            <p:nvPr/>
          </p:nvSpPr>
          <p:spPr>
            <a:xfrm>
              <a:off x="4209686" y="2693161"/>
              <a:ext cx="711963" cy="413724"/>
            </a:xfrm>
            <a:custGeom>
              <a:avLst/>
              <a:gdLst>
                <a:gd name="connsiteX0" fmla="*/ 130639 w 711963"/>
                <a:gd name="connsiteY0" fmla="*/ 59109 h 413724"/>
                <a:gd name="connsiteX1" fmla="*/ 587839 w 711963"/>
                <a:gd name="connsiteY1" fmla="*/ 1052 h 413724"/>
                <a:gd name="connsiteX2" fmla="*/ 616867 w 711963"/>
                <a:gd name="connsiteY2" fmla="*/ 109909 h 413724"/>
                <a:gd name="connsiteX3" fmla="*/ 703953 w 711963"/>
                <a:gd name="connsiteY3" fmla="*/ 407452 h 413724"/>
                <a:gd name="connsiteX4" fmla="*/ 391896 w 711963"/>
                <a:gd name="connsiteY4" fmla="*/ 305852 h 413724"/>
                <a:gd name="connsiteX5" fmla="*/ 101610 w 711963"/>
                <a:gd name="connsiteY5" fmla="*/ 226024 h 413724"/>
                <a:gd name="connsiteX6" fmla="*/ 72582 w 711963"/>
                <a:gd name="connsiteY6" fmla="*/ 182481 h 413724"/>
                <a:gd name="connsiteX7" fmla="*/ 116124 w 711963"/>
                <a:gd name="connsiteY7" fmla="*/ 146195 h 413724"/>
                <a:gd name="connsiteX8" fmla="*/ 10 w 711963"/>
                <a:gd name="connsiteY8" fmla="*/ 131681 h 413724"/>
                <a:gd name="connsiteX9" fmla="*/ 130639 w 711963"/>
                <a:gd name="connsiteY9" fmla="*/ 59109 h 4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963" h="413724">
                  <a:moveTo>
                    <a:pt x="130639" y="59109"/>
                  </a:moveTo>
                  <a:cubicBezTo>
                    <a:pt x="228611" y="37337"/>
                    <a:pt x="506801" y="-7415"/>
                    <a:pt x="587839" y="1052"/>
                  </a:cubicBezTo>
                  <a:cubicBezTo>
                    <a:pt x="668877" y="9519"/>
                    <a:pt x="597515" y="42176"/>
                    <a:pt x="616867" y="109909"/>
                  </a:cubicBezTo>
                  <a:cubicBezTo>
                    <a:pt x="636219" y="177642"/>
                    <a:pt x="741448" y="374795"/>
                    <a:pt x="703953" y="407452"/>
                  </a:cubicBezTo>
                  <a:cubicBezTo>
                    <a:pt x="666458" y="440109"/>
                    <a:pt x="492287" y="336090"/>
                    <a:pt x="391896" y="305852"/>
                  </a:cubicBezTo>
                  <a:cubicBezTo>
                    <a:pt x="291506" y="275614"/>
                    <a:pt x="101610" y="226024"/>
                    <a:pt x="101610" y="226024"/>
                  </a:cubicBezTo>
                  <a:cubicBezTo>
                    <a:pt x="48391" y="205462"/>
                    <a:pt x="70163" y="195786"/>
                    <a:pt x="72582" y="182481"/>
                  </a:cubicBezTo>
                  <a:cubicBezTo>
                    <a:pt x="75001" y="169176"/>
                    <a:pt x="128219" y="154662"/>
                    <a:pt x="116124" y="146195"/>
                  </a:cubicBezTo>
                  <a:cubicBezTo>
                    <a:pt x="104029" y="137728"/>
                    <a:pt x="-1200" y="144986"/>
                    <a:pt x="10" y="131681"/>
                  </a:cubicBezTo>
                  <a:cubicBezTo>
                    <a:pt x="1220" y="118376"/>
                    <a:pt x="32667" y="80881"/>
                    <a:pt x="130639" y="5910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0F41374-9F52-E14B-899F-F84C67DB8363}"/>
                </a:ext>
              </a:extLst>
            </p:cNvPr>
            <p:cNvSpPr/>
            <p:nvPr/>
          </p:nvSpPr>
          <p:spPr>
            <a:xfrm>
              <a:off x="4489664" y="3331867"/>
              <a:ext cx="861219" cy="1078926"/>
            </a:xfrm>
            <a:custGeom>
              <a:avLst/>
              <a:gdLst>
                <a:gd name="connsiteX0" fmla="*/ 772317 w 861219"/>
                <a:gd name="connsiteY0" fmla="*/ 73545 h 1078925"/>
                <a:gd name="connsiteX1" fmla="*/ 61117 w 861219"/>
                <a:gd name="connsiteY1" fmla="*/ 944402 h 1078925"/>
                <a:gd name="connsiteX2" fmla="*/ 119174 w 861219"/>
                <a:gd name="connsiteY2" fmla="*/ 995202 h 1078925"/>
                <a:gd name="connsiteX3" fmla="*/ 779574 w 861219"/>
                <a:gd name="connsiteY3" fmla="*/ 153374 h 1078925"/>
                <a:gd name="connsiteX4" fmla="*/ 772317 w 861219"/>
                <a:gd name="connsiteY4" fmla="*/ 73545 h 107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219" h="1078925">
                  <a:moveTo>
                    <a:pt x="772317" y="73545"/>
                  </a:moveTo>
                  <a:cubicBezTo>
                    <a:pt x="652574" y="205383"/>
                    <a:pt x="169974" y="790793"/>
                    <a:pt x="61117" y="944402"/>
                  </a:cubicBezTo>
                  <a:cubicBezTo>
                    <a:pt x="-47740" y="1098012"/>
                    <a:pt x="-569" y="1127040"/>
                    <a:pt x="119174" y="995202"/>
                  </a:cubicBezTo>
                  <a:cubicBezTo>
                    <a:pt x="238917" y="863364"/>
                    <a:pt x="671926" y="308193"/>
                    <a:pt x="779574" y="153374"/>
                  </a:cubicBezTo>
                  <a:cubicBezTo>
                    <a:pt x="887222" y="-1445"/>
                    <a:pt x="892060" y="-58293"/>
                    <a:pt x="772317" y="7354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8EAB81D-86CB-6B48-8874-417F0361230F}"/>
                </a:ext>
              </a:extLst>
            </p:cNvPr>
            <p:cNvSpPr/>
            <p:nvPr/>
          </p:nvSpPr>
          <p:spPr>
            <a:xfrm rot="19563678">
              <a:off x="5143666" y="3498575"/>
              <a:ext cx="861219" cy="1078926"/>
            </a:xfrm>
            <a:custGeom>
              <a:avLst/>
              <a:gdLst>
                <a:gd name="connsiteX0" fmla="*/ 772317 w 861219"/>
                <a:gd name="connsiteY0" fmla="*/ 73545 h 1078925"/>
                <a:gd name="connsiteX1" fmla="*/ 61117 w 861219"/>
                <a:gd name="connsiteY1" fmla="*/ 944402 h 1078925"/>
                <a:gd name="connsiteX2" fmla="*/ 119174 w 861219"/>
                <a:gd name="connsiteY2" fmla="*/ 995202 h 1078925"/>
                <a:gd name="connsiteX3" fmla="*/ 779574 w 861219"/>
                <a:gd name="connsiteY3" fmla="*/ 153374 h 1078925"/>
                <a:gd name="connsiteX4" fmla="*/ 772317 w 861219"/>
                <a:gd name="connsiteY4" fmla="*/ 73545 h 107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219" h="1078925">
                  <a:moveTo>
                    <a:pt x="772317" y="73545"/>
                  </a:moveTo>
                  <a:cubicBezTo>
                    <a:pt x="652574" y="205383"/>
                    <a:pt x="169974" y="790793"/>
                    <a:pt x="61117" y="944402"/>
                  </a:cubicBezTo>
                  <a:cubicBezTo>
                    <a:pt x="-47740" y="1098012"/>
                    <a:pt x="-569" y="1127040"/>
                    <a:pt x="119174" y="995202"/>
                  </a:cubicBezTo>
                  <a:cubicBezTo>
                    <a:pt x="238917" y="863364"/>
                    <a:pt x="671926" y="308193"/>
                    <a:pt x="779574" y="153374"/>
                  </a:cubicBezTo>
                  <a:cubicBezTo>
                    <a:pt x="887222" y="-1445"/>
                    <a:pt x="892060" y="-58293"/>
                    <a:pt x="772317" y="7354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284127-EC97-964E-AEDF-2F607153B220}"/>
                </a:ext>
              </a:extLst>
            </p:cNvPr>
            <p:cNvSpPr/>
            <p:nvPr/>
          </p:nvSpPr>
          <p:spPr>
            <a:xfrm>
              <a:off x="5204339" y="3040095"/>
              <a:ext cx="771776" cy="482342"/>
            </a:xfrm>
            <a:custGeom>
              <a:avLst/>
              <a:gdLst>
                <a:gd name="connsiteX0" fmla="*/ 93928 w 771776"/>
                <a:gd name="connsiteY0" fmla="*/ 481432 h 482341"/>
                <a:gd name="connsiteX1" fmla="*/ 369699 w 771776"/>
                <a:gd name="connsiteY1" fmla="*/ 336290 h 482341"/>
                <a:gd name="connsiteX2" fmla="*/ 630956 w 771776"/>
                <a:gd name="connsiteY2" fmla="*/ 285490 h 482341"/>
                <a:gd name="connsiteX3" fmla="*/ 768842 w 771776"/>
                <a:gd name="connsiteY3" fmla="*/ 162118 h 482341"/>
                <a:gd name="connsiteX4" fmla="*/ 507585 w 771776"/>
                <a:gd name="connsiteY4" fmla="*/ 2461 h 482341"/>
                <a:gd name="connsiteX5" fmla="*/ 50385 w 771776"/>
                <a:gd name="connsiteY5" fmla="*/ 67775 h 482341"/>
                <a:gd name="connsiteX6" fmla="*/ 14099 w 771776"/>
                <a:gd name="connsiteY6" fmla="*/ 104061 h 482341"/>
                <a:gd name="connsiteX7" fmla="*/ 72156 w 771776"/>
                <a:gd name="connsiteY7" fmla="*/ 133090 h 482341"/>
                <a:gd name="connsiteX8" fmla="*/ 50385 w 771776"/>
                <a:gd name="connsiteY8" fmla="*/ 234690 h 482341"/>
                <a:gd name="connsiteX9" fmla="*/ 50385 w 771776"/>
                <a:gd name="connsiteY9" fmla="*/ 321775 h 482341"/>
                <a:gd name="connsiteX10" fmla="*/ 6842 w 771776"/>
                <a:gd name="connsiteY10" fmla="*/ 394347 h 482341"/>
                <a:gd name="connsiteX11" fmla="*/ 93928 w 771776"/>
                <a:gd name="connsiteY11" fmla="*/ 481432 h 4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1776" h="482341">
                  <a:moveTo>
                    <a:pt x="93928" y="481432"/>
                  </a:moveTo>
                  <a:cubicBezTo>
                    <a:pt x="154404" y="471756"/>
                    <a:pt x="280194" y="368947"/>
                    <a:pt x="369699" y="336290"/>
                  </a:cubicBezTo>
                  <a:cubicBezTo>
                    <a:pt x="459204" y="303633"/>
                    <a:pt x="564432" y="314519"/>
                    <a:pt x="630956" y="285490"/>
                  </a:cubicBezTo>
                  <a:cubicBezTo>
                    <a:pt x="697480" y="256461"/>
                    <a:pt x="789404" y="209289"/>
                    <a:pt x="768842" y="162118"/>
                  </a:cubicBezTo>
                  <a:cubicBezTo>
                    <a:pt x="748280" y="114947"/>
                    <a:pt x="627328" y="18185"/>
                    <a:pt x="507585" y="2461"/>
                  </a:cubicBezTo>
                  <a:cubicBezTo>
                    <a:pt x="387842" y="-13263"/>
                    <a:pt x="132633" y="50842"/>
                    <a:pt x="50385" y="67775"/>
                  </a:cubicBezTo>
                  <a:cubicBezTo>
                    <a:pt x="-31863" y="84708"/>
                    <a:pt x="10471" y="93175"/>
                    <a:pt x="14099" y="104061"/>
                  </a:cubicBezTo>
                  <a:cubicBezTo>
                    <a:pt x="17727" y="114947"/>
                    <a:pt x="66108" y="111319"/>
                    <a:pt x="72156" y="133090"/>
                  </a:cubicBezTo>
                  <a:cubicBezTo>
                    <a:pt x="78204" y="154861"/>
                    <a:pt x="54013" y="203243"/>
                    <a:pt x="50385" y="234690"/>
                  </a:cubicBezTo>
                  <a:cubicBezTo>
                    <a:pt x="46757" y="266137"/>
                    <a:pt x="57642" y="295165"/>
                    <a:pt x="50385" y="321775"/>
                  </a:cubicBezTo>
                  <a:cubicBezTo>
                    <a:pt x="43128" y="348385"/>
                    <a:pt x="5633" y="367738"/>
                    <a:pt x="6842" y="394347"/>
                  </a:cubicBezTo>
                  <a:cubicBezTo>
                    <a:pt x="8051" y="420956"/>
                    <a:pt x="33452" y="491108"/>
                    <a:pt x="93928" y="48143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86FB511-8AB1-A54C-A9F0-D8CF0D875C1B}"/>
                </a:ext>
              </a:extLst>
            </p:cNvPr>
            <p:cNvSpPr/>
            <p:nvPr/>
          </p:nvSpPr>
          <p:spPr>
            <a:xfrm>
              <a:off x="5489100" y="3310163"/>
              <a:ext cx="205965" cy="315208"/>
            </a:xfrm>
            <a:custGeom>
              <a:avLst/>
              <a:gdLst>
                <a:gd name="connsiteX0" fmla="*/ 12368 w 205964"/>
                <a:gd name="connsiteY0" fmla="*/ 22678 h 315208"/>
                <a:gd name="connsiteX1" fmla="*/ 19625 w 205964"/>
                <a:gd name="connsiteY1" fmla="*/ 211363 h 315208"/>
                <a:gd name="connsiteX2" fmla="*/ 77682 w 205964"/>
                <a:gd name="connsiteY2" fmla="*/ 298449 h 315208"/>
                <a:gd name="connsiteX3" fmla="*/ 135739 w 205964"/>
                <a:gd name="connsiteY3" fmla="*/ 298449 h 315208"/>
                <a:gd name="connsiteX4" fmla="*/ 201053 w 205964"/>
                <a:gd name="connsiteY4" fmla="*/ 124278 h 315208"/>
                <a:gd name="connsiteX5" fmla="*/ 179282 w 205964"/>
                <a:gd name="connsiteY5" fmla="*/ 15421 h 315208"/>
                <a:gd name="connsiteX6" fmla="*/ 12368 w 205964"/>
                <a:gd name="connsiteY6" fmla="*/ 22678 h 3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964" h="315208">
                  <a:moveTo>
                    <a:pt x="12368" y="22678"/>
                  </a:moveTo>
                  <a:cubicBezTo>
                    <a:pt x="-14241" y="55335"/>
                    <a:pt x="8739" y="165401"/>
                    <a:pt x="19625" y="211363"/>
                  </a:cubicBezTo>
                  <a:cubicBezTo>
                    <a:pt x="30511" y="257325"/>
                    <a:pt x="58330" y="283935"/>
                    <a:pt x="77682" y="298449"/>
                  </a:cubicBezTo>
                  <a:cubicBezTo>
                    <a:pt x="97034" y="312963"/>
                    <a:pt x="115177" y="327478"/>
                    <a:pt x="135739" y="298449"/>
                  </a:cubicBezTo>
                  <a:cubicBezTo>
                    <a:pt x="156301" y="269421"/>
                    <a:pt x="193796" y="171449"/>
                    <a:pt x="201053" y="124278"/>
                  </a:cubicBezTo>
                  <a:cubicBezTo>
                    <a:pt x="208310" y="77107"/>
                    <a:pt x="211939" y="33564"/>
                    <a:pt x="179282" y="15421"/>
                  </a:cubicBezTo>
                  <a:cubicBezTo>
                    <a:pt x="146625" y="-2722"/>
                    <a:pt x="38977" y="-9979"/>
                    <a:pt x="12368" y="22678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71AD3D2-9BC0-664B-AF75-A51D3229B855}"/>
                </a:ext>
              </a:extLst>
            </p:cNvPr>
            <p:cNvSpPr/>
            <p:nvPr/>
          </p:nvSpPr>
          <p:spPr>
            <a:xfrm>
              <a:off x="4592801" y="2453224"/>
              <a:ext cx="1951447" cy="961567"/>
            </a:xfrm>
            <a:custGeom>
              <a:avLst/>
              <a:gdLst>
                <a:gd name="connsiteX0" fmla="*/ 1922953 w 1951448"/>
                <a:gd name="connsiteY0" fmla="*/ 509826 h 961568"/>
                <a:gd name="connsiteX1" fmla="*/ 1850382 w 1951448"/>
                <a:gd name="connsiteY1" fmla="*/ 313884 h 961568"/>
                <a:gd name="connsiteX2" fmla="*/ 1560096 w 1951448"/>
                <a:gd name="connsiteY2" fmla="*/ 125198 h 961568"/>
                <a:gd name="connsiteX3" fmla="*/ 1211753 w 1951448"/>
                <a:gd name="connsiteY3" fmla="*/ 9084 h 961568"/>
                <a:gd name="connsiteX4" fmla="*/ 631182 w 1951448"/>
                <a:gd name="connsiteY4" fmla="*/ 52626 h 961568"/>
                <a:gd name="connsiteX5" fmla="*/ 14325 w 1951448"/>
                <a:gd name="connsiteY5" fmla="*/ 408226 h 961568"/>
                <a:gd name="connsiteX6" fmla="*/ 217525 w 1951448"/>
                <a:gd name="connsiteY6" fmla="*/ 575141 h 961568"/>
                <a:gd name="connsiteX7" fmla="*/ 457010 w 1951448"/>
                <a:gd name="connsiteY7" fmla="*/ 785598 h 961568"/>
                <a:gd name="connsiteX8" fmla="*/ 667467 w 1951448"/>
                <a:gd name="connsiteY8" fmla="*/ 829141 h 961568"/>
                <a:gd name="connsiteX9" fmla="*/ 1088382 w 1951448"/>
                <a:gd name="connsiteY9" fmla="*/ 959769 h 961568"/>
                <a:gd name="connsiteX10" fmla="*/ 1407696 w 1951448"/>
                <a:gd name="connsiteY10" fmla="*/ 879941 h 961568"/>
                <a:gd name="connsiteX11" fmla="*/ 1922953 w 1951448"/>
                <a:gd name="connsiteY11" fmla="*/ 509826 h 96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448" h="961568">
                  <a:moveTo>
                    <a:pt x="1922953" y="509826"/>
                  </a:moveTo>
                  <a:cubicBezTo>
                    <a:pt x="1996734" y="415483"/>
                    <a:pt x="1910858" y="377989"/>
                    <a:pt x="1850382" y="313884"/>
                  </a:cubicBezTo>
                  <a:cubicBezTo>
                    <a:pt x="1789906" y="249779"/>
                    <a:pt x="1666534" y="175998"/>
                    <a:pt x="1560096" y="125198"/>
                  </a:cubicBezTo>
                  <a:cubicBezTo>
                    <a:pt x="1453658" y="74398"/>
                    <a:pt x="1366572" y="21179"/>
                    <a:pt x="1211753" y="9084"/>
                  </a:cubicBezTo>
                  <a:cubicBezTo>
                    <a:pt x="1056934" y="-3011"/>
                    <a:pt x="830753" y="-13898"/>
                    <a:pt x="631182" y="52626"/>
                  </a:cubicBezTo>
                  <a:cubicBezTo>
                    <a:pt x="431611" y="119150"/>
                    <a:pt x="83268" y="321140"/>
                    <a:pt x="14325" y="408226"/>
                  </a:cubicBezTo>
                  <a:cubicBezTo>
                    <a:pt x="-54618" y="495312"/>
                    <a:pt x="143744" y="512246"/>
                    <a:pt x="217525" y="575141"/>
                  </a:cubicBezTo>
                  <a:cubicBezTo>
                    <a:pt x="291306" y="638036"/>
                    <a:pt x="382020" y="743265"/>
                    <a:pt x="457010" y="785598"/>
                  </a:cubicBezTo>
                  <a:cubicBezTo>
                    <a:pt x="532000" y="827931"/>
                    <a:pt x="562238" y="800113"/>
                    <a:pt x="667467" y="829141"/>
                  </a:cubicBezTo>
                  <a:cubicBezTo>
                    <a:pt x="772696" y="858170"/>
                    <a:pt x="965011" y="951302"/>
                    <a:pt x="1088382" y="959769"/>
                  </a:cubicBezTo>
                  <a:cubicBezTo>
                    <a:pt x="1211753" y="968236"/>
                    <a:pt x="1268601" y="947674"/>
                    <a:pt x="1407696" y="879941"/>
                  </a:cubicBezTo>
                  <a:cubicBezTo>
                    <a:pt x="1546791" y="812208"/>
                    <a:pt x="1849172" y="604169"/>
                    <a:pt x="1922953" y="50982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E0DA8D9-E997-6949-BE64-3EAF9562F904}"/>
                </a:ext>
              </a:extLst>
            </p:cNvPr>
            <p:cNvSpPr/>
            <p:nvPr/>
          </p:nvSpPr>
          <p:spPr>
            <a:xfrm>
              <a:off x="6742231" y="1835631"/>
              <a:ext cx="109656" cy="247845"/>
            </a:xfrm>
            <a:custGeom>
              <a:avLst/>
              <a:gdLst>
                <a:gd name="connsiteX0" fmla="*/ 4772 w 109657"/>
                <a:gd name="connsiteY0" fmla="*/ 77463 h 247845"/>
                <a:gd name="connsiteX1" fmla="*/ 86904 w 109657"/>
                <a:gd name="connsiteY1" fmla="*/ 806 h 247845"/>
                <a:gd name="connsiteX2" fmla="*/ 108805 w 109657"/>
                <a:gd name="connsiteY2" fmla="*/ 126742 h 247845"/>
                <a:gd name="connsiteX3" fmla="*/ 65002 w 109657"/>
                <a:gd name="connsiteY3" fmla="*/ 247201 h 247845"/>
                <a:gd name="connsiteX4" fmla="*/ 15723 w 109657"/>
                <a:gd name="connsiteY4" fmla="*/ 170545 h 247845"/>
                <a:gd name="connsiteX5" fmla="*/ 4772 w 109657"/>
                <a:gd name="connsiteY5" fmla="*/ 77463 h 2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657" h="247845">
                  <a:moveTo>
                    <a:pt x="4772" y="77463"/>
                  </a:moveTo>
                  <a:cubicBezTo>
                    <a:pt x="16635" y="49173"/>
                    <a:pt x="69565" y="-7407"/>
                    <a:pt x="86904" y="806"/>
                  </a:cubicBezTo>
                  <a:cubicBezTo>
                    <a:pt x="104243" y="9019"/>
                    <a:pt x="112455" y="85676"/>
                    <a:pt x="108805" y="126742"/>
                  </a:cubicBezTo>
                  <a:cubicBezTo>
                    <a:pt x="105155" y="167808"/>
                    <a:pt x="80516" y="239901"/>
                    <a:pt x="65002" y="247201"/>
                  </a:cubicBezTo>
                  <a:cubicBezTo>
                    <a:pt x="49488" y="254501"/>
                    <a:pt x="25761" y="197922"/>
                    <a:pt x="15723" y="170545"/>
                  </a:cubicBezTo>
                  <a:cubicBezTo>
                    <a:pt x="5685" y="143168"/>
                    <a:pt x="-7091" y="105753"/>
                    <a:pt x="4772" y="7746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4BEA50B-AAB7-F148-A005-4E4195E525EF}"/>
                </a:ext>
              </a:extLst>
            </p:cNvPr>
            <p:cNvSpPr/>
            <p:nvPr/>
          </p:nvSpPr>
          <p:spPr>
            <a:xfrm>
              <a:off x="6678722" y="1549127"/>
              <a:ext cx="58033" cy="45720"/>
            </a:xfrm>
            <a:custGeom>
              <a:avLst/>
              <a:gdLst>
                <a:gd name="connsiteX0" fmla="*/ 2575 w 112340"/>
                <a:gd name="connsiteY0" fmla="*/ 79 h 103442"/>
                <a:gd name="connsiteX1" fmla="*/ 40903 w 112340"/>
                <a:gd name="connsiteY1" fmla="*/ 82211 h 103442"/>
                <a:gd name="connsiteX2" fmla="*/ 112084 w 112340"/>
                <a:gd name="connsiteY2" fmla="*/ 98637 h 103442"/>
                <a:gd name="connsiteX3" fmla="*/ 2575 w 112340"/>
                <a:gd name="connsiteY3" fmla="*/ 79 h 10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40" h="103442">
                  <a:moveTo>
                    <a:pt x="2575" y="79"/>
                  </a:moveTo>
                  <a:cubicBezTo>
                    <a:pt x="-9288" y="-2659"/>
                    <a:pt x="22652" y="65785"/>
                    <a:pt x="40903" y="82211"/>
                  </a:cubicBezTo>
                  <a:cubicBezTo>
                    <a:pt x="59154" y="98637"/>
                    <a:pt x="116647" y="110501"/>
                    <a:pt x="112084" y="98637"/>
                  </a:cubicBezTo>
                  <a:cubicBezTo>
                    <a:pt x="107521" y="86774"/>
                    <a:pt x="14438" y="2817"/>
                    <a:pt x="2575" y="7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E3A6F23-FFBC-644D-BE3D-E69B9B38D627}"/>
                </a:ext>
              </a:extLst>
            </p:cNvPr>
            <p:cNvSpPr/>
            <p:nvPr/>
          </p:nvSpPr>
          <p:spPr>
            <a:xfrm>
              <a:off x="6861985" y="1670393"/>
              <a:ext cx="23188" cy="150101"/>
            </a:xfrm>
            <a:custGeom>
              <a:avLst/>
              <a:gdLst>
                <a:gd name="connsiteX0" fmla="*/ 0 w 23187"/>
                <a:gd name="connsiteY0" fmla="*/ 1780 h 150101"/>
                <a:gd name="connsiteX1" fmla="*/ 21902 w 23187"/>
                <a:gd name="connsiteY1" fmla="*/ 72961 h 150101"/>
                <a:gd name="connsiteX2" fmla="*/ 21902 w 23187"/>
                <a:gd name="connsiteY2" fmla="*/ 149617 h 150101"/>
                <a:gd name="connsiteX3" fmla="*/ 0 w 23187"/>
                <a:gd name="connsiteY3" fmla="*/ 1780 h 15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87" h="150101">
                  <a:moveTo>
                    <a:pt x="0" y="1780"/>
                  </a:moveTo>
                  <a:cubicBezTo>
                    <a:pt x="0" y="-10996"/>
                    <a:pt x="18252" y="48321"/>
                    <a:pt x="21902" y="72961"/>
                  </a:cubicBezTo>
                  <a:cubicBezTo>
                    <a:pt x="25552" y="97601"/>
                    <a:pt x="20077" y="156005"/>
                    <a:pt x="21902" y="149617"/>
                  </a:cubicBezTo>
                  <a:cubicBezTo>
                    <a:pt x="23727" y="143229"/>
                    <a:pt x="0" y="14556"/>
                    <a:pt x="0" y="178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8BFB0C5-CB45-AB4A-AFB2-3EBDA9EE7F4A}"/>
                </a:ext>
              </a:extLst>
            </p:cNvPr>
            <p:cNvSpPr/>
            <p:nvPr/>
          </p:nvSpPr>
          <p:spPr>
            <a:xfrm>
              <a:off x="6599165" y="1573614"/>
              <a:ext cx="273258" cy="339478"/>
            </a:xfrm>
            <a:custGeom>
              <a:avLst/>
              <a:gdLst>
                <a:gd name="connsiteX0" fmla="*/ 0 w 273259"/>
                <a:gd name="connsiteY0" fmla="*/ 0 h 339478"/>
                <a:gd name="connsiteX1" fmla="*/ 175214 w 273259"/>
                <a:gd name="connsiteY1" fmla="*/ 76656 h 339478"/>
                <a:gd name="connsiteX2" fmla="*/ 262821 w 273259"/>
                <a:gd name="connsiteY2" fmla="*/ 191640 h 339478"/>
                <a:gd name="connsiteX3" fmla="*/ 268297 w 273259"/>
                <a:gd name="connsiteY3" fmla="*/ 339478 h 3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259" h="339478">
                  <a:moveTo>
                    <a:pt x="0" y="0"/>
                  </a:moveTo>
                  <a:cubicBezTo>
                    <a:pt x="65705" y="22358"/>
                    <a:pt x="131411" y="44716"/>
                    <a:pt x="175214" y="76656"/>
                  </a:cubicBezTo>
                  <a:cubicBezTo>
                    <a:pt x="219017" y="108596"/>
                    <a:pt x="247307" y="147836"/>
                    <a:pt x="262821" y="191640"/>
                  </a:cubicBezTo>
                  <a:cubicBezTo>
                    <a:pt x="278335" y="235444"/>
                    <a:pt x="273316" y="287461"/>
                    <a:pt x="268297" y="33947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427664E-C0AC-854F-80C8-FB86556AEF00}"/>
                </a:ext>
              </a:extLst>
            </p:cNvPr>
            <p:cNvSpPr/>
            <p:nvPr/>
          </p:nvSpPr>
          <p:spPr>
            <a:xfrm>
              <a:off x="6446257" y="1387449"/>
              <a:ext cx="264927" cy="344734"/>
            </a:xfrm>
            <a:custGeom>
              <a:avLst/>
              <a:gdLst>
                <a:gd name="connsiteX0" fmla="*/ 1485 w 264927"/>
                <a:gd name="connsiteY0" fmla="*/ 38329 h 344735"/>
                <a:gd name="connsiteX1" fmla="*/ 34337 w 264927"/>
                <a:gd name="connsiteY1" fmla="*/ 0 h 344735"/>
                <a:gd name="connsiteX2" fmla="*/ 116469 w 264927"/>
                <a:gd name="connsiteY2" fmla="*/ 38329 h 344735"/>
                <a:gd name="connsiteX3" fmla="*/ 132895 w 264927"/>
                <a:gd name="connsiteY3" fmla="*/ 38329 h 344735"/>
                <a:gd name="connsiteX4" fmla="*/ 143846 w 264927"/>
                <a:gd name="connsiteY4" fmla="*/ 10951 h 344735"/>
                <a:gd name="connsiteX5" fmla="*/ 176699 w 264927"/>
                <a:gd name="connsiteY5" fmla="*/ 71181 h 344735"/>
                <a:gd name="connsiteX6" fmla="*/ 264306 w 264927"/>
                <a:gd name="connsiteY6" fmla="*/ 131411 h 344735"/>
                <a:gd name="connsiteX7" fmla="*/ 215027 w 264927"/>
                <a:gd name="connsiteY7" fmla="*/ 147838 h 344735"/>
                <a:gd name="connsiteX8" fmla="*/ 198601 w 264927"/>
                <a:gd name="connsiteY8" fmla="*/ 202592 h 344735"/>
                <a:gd name="connsiteX9" fmla="*/ 209552 w 264927"/>
                <a:gd name="connsiteY9" fmla="*/ 339478 h 344735"/>
                <a:gd name="connsiteX10" fmla="*/ 116469 w 264927"/>
                <a:gd name="connsiteY10" fmla="*/ 301150 h 344735"/>
                <a:gd name="connsiteX11" fmla="*/ 78141 w 264927"/>
                <a:gd name="connsiteY11" fmla="*/ 158788 h 344735"/>
                <a:gd name="connsiteX12" fmla="*/ 1485 w 264927"/>
                <a:gd name="connsiteY12" fmla="*/ 38329 h 34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927" h="344735">
                  <a:moveTo>
                    <a:pt x="1485" y="38329"/>
                  </a:moveTo>
                  <a:cubicBezTo>
                    <a:pt x="-5816" y="11864"/>
                    <a:pt x="15173" y="0"/>
                    <a:pt x="34337" y="0"/>
                  </a:cubicBezTo>
                  <a:cubicBezTo>
                    <a:pt x="53501" y="0"/>
                    <a:pt x="116469" y="38329"/>
                    <a:pt x="116469" y="38329"/>
                  </a:cubicBezTo>
                  <a:cubicBezTo>
                    <a:pt x="132895" y="44717"/>
                    <a:pt x="128332" y="42892"/>
                    <a:pt x="132895" y="38329"/>
                  </a:cubicBezTo>
                  <a:cubicBezTo>
                    <a:pt x="137458" y="33766"/>
                    <a:pt x="136545" y="5476"/>
                    <a:pt x="143846" y="10951"/>
                  </a:cubicBezTo>
                  <a:cubicBezTo>
                    <a:pt x="151147" y="16426"/>
                    <a:pt x="156622" y="51104"/>
                    <a:pt x="176699" y="71181"/>
                  </a:cubicBezTo>
                  <a:cubicBezTo>
                    <a:pt x="196776" y="91258"/>
                    <a:pt x="257918" y="118635"/>
                    <a:pt x="264306" y="131411"/>
                  </a:cubicBezTo>
                  <a:cubicBezTo>
                    <a:pt x="270694" y="144187"/>
                    <a:pt x="225978" y="135975"/>
                    <a:pt x="215027" y="147838"/>
                  </a:cubicBezTo>
                  <a:cubicBezTo>
                    <a:pt x="204076" y="159701"/>
                    <a:pt x="199514" y="170652"/>
                    <a:pt x="198601" y="202592"/>
                  </a:cubicBezTo>
                  <a:cubicBezTo>
                    <a:pt x="197689" y="234532"/>
                    <a:pt x="223241" y="323052"/>
                    <a:pt x="209552" y="339478"/>
                  </a:cubicBezTo>
                  <a:cubicBezTo>
                    <a:pt x="195863" y="355904"/>
                    <a:pt x="138371" y="331265"/>
                    <a:pt x="116469" y="301150"/>
                  </a:cubicBezTo>
                  <a:cubicBezTo>
                    <a:pt x="94567" y="271035"/>
                    <a:pt x="95480" y="197116"/>
                    <a:pt x="78141" y="158788"/>
                  </a:cubicBezTo>
                  <a:cubicBezTo>
                    <a:pt x="60802" y="120460"/>
                    <a:pt x="8786" y="64794"/>
                    <a:pt x="1485" y="3832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138CC95-310C-CB41-B2A4-E7F5D5C937EC}"/>
                </a:ext>
              </a:extLst>
            </p:cNvPr>
            <p:cNvGrpSpPr/>
            <p:nvPr/>
          </p:nvGrpSpPr>
          <p:grpSpPr>
            <a:xfrm>
              <a:off x="6471743" y="1403993"/>
              <a:ext cx="90971" cy="72316"/>
              <a:chOff x="7525647" y="1498691"/>
              <a:chExt cx="435656" cy="397231"/>
            </a:xfrm>
            <a:grpFill/>
            <a:effectLst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A1F0C2C-9303-4E4F-98CF-B744515F9A56}"/>
                  </a:ext>
                </a:extLst>
              </p:cNvPr>
              <p:cNvSpPr/>
              <p:nvPr/>
            </p:nvSpPr>
            <p:spPr>
              <a:xfrm>
                <a:off x="7525647" y="1498691"/>
                <a:ext cx="435656" cy="39723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F0705F4-C893-8846-B9DA-A6460948CBFB}"/>
                  </a:ext>
                </a:extLst>
              </p:cNvPr>
              <p:cNvSpPr/>
              <p:nvPr/>
            </p:nvSpPr>
            <p:spPr>
              <a:xfrm>
                <a:off x="7674846" y="1642327"/>
                <a:ext cx="139069" cy="13733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0702801-A37D-E84C-A44B-55D0110CD3E4}"/>
                </a:ext>
              </a:extLst>
            </p:cNvPr>
            <p:cNvSpPr/>
            <p:nvPr/>
          </p:nvSpPr>
          <p:spPr>
            <a:xfrm rot="21109919">
              <a:off x="5253634" y="2806206"/>
              <a:ext cx="741295" cy="208995"/>
            </a:xfrm>
            <a:custGeom>
              <a:avLst/>
              <a:gdLst>
                <a:gd name="connsiteX0" fmla="*/ 474 w 937546"/>
                <a:gd name="connsiteY0" fmla="*/ 278386 h 432503"/>
                <a:gd name="connsiteX1" fmla="*/ 254474 w 937546"/>
                <a:gd name="connsiteY1" fmla="*/ 89700 h 432503"/>
                <a:gd name="connsiteX2" fmla="*/ 515731 w 937546"/>
                <a:gd name="connsiteY2" fmla="*/ 2614 h 432503"/>
                <a:gd name="connsiteX3" fmla="*/ 660874 w 937546"/>
                <a:gd name="connsiteY3" fmla="*/ 38900 h 432503"/>
                <a:gd name="connsiteX4" fmla="*/ 929388 w 937546"/>
                <a:gd name="connsiteY4" fmla="*/ 198557 h 432503"/>
                <a:gd name="connsiteX5" fmla="*/ 319788 w 937546"/>
                <a:gd name="connsiteY5" fmla="*/ 430786 h 432503"/>
                <a:gd name="connsiteX6" fmla="*/ 474 w 937546"/>
                <a:gd name="connsiteY6" fmla="*/ 278386 h 432503"/>
                <a:gd name="connsiteX0" fmla="*/ 2826 w 939898"/>
                <a:gd name="connsiteY0" fmla="*/ 278386 h 312666"/>
                <a:gd name="connsiteX1" fmla="*/ 256826 w 939898"/>
                <a:gd name="connsiteY1" fmla="*/ 89700 h 312666"/>
                <a:gd name="connsiteX2" fmla="*/ 518083 w 939898"/>
                <a:gd name="connsiteY2" fmla="*/ 2614 h 312666"/>
                <a:gd name="connsiteX3" fmla="*/ 663226 w 939898"/>
                <a:gd name="connsiteY3" fmla="*/ 38900 h 312666"/>
                <a:gd name="connsiteX4" fmla="*/ 931740 w 939898"/>
                <a:gd name="connsiteY4" fmla="*/ 198557 h 312666"/>
                <a:gd name="connsiteX5" fmla="*/ 428820 w 939898"/>
                <a:gd name="connsiteY5" fmla="*/ 303786 h 312666"/>
                <a:gd name="connsiteX6" fmla="*/ 2826 w 939898"/>
                <a:gd name="connsiteY6" fmla="*/ 278386 h 312666"/>
                <a:gd name="connsiteX0" fmla="*/ 3164 w 940236"/>
                <a:gd name="connsiteY0" fmla="*/ 245012 h 279292"/>
                <a:gd name="connsiteX1" fmla="*/ 257164 w 940236"/>
                <a:gd name="connsiteY1" fmla="*/ 56326 h 279292"/>
                <a:gd name="connsiteX2" fmla="*/ 663564 w 940236"/>
                <a:gd name="connsiteY2" fmla="*/ 5526 h 279292"/>
                <a:gd name="connsiteX3" fmla="*/ 932078 w 940236"/>
                <a:gd name="connsiteY3" fmla="*/ 165183 h 279292"/>
                <a:gd name="connsiteX4" fmla="*/ 429158 w 940236"/>
                <a:gd name="connsiteY4" fmla="*/ 270412 h 279292"/>
                <a:gd name="connsiteX5" fmla="*/ 3164 w 940236"/>
                <a:gd name="connsiteY5" fmla="*/ 245012 h 279292"/>
                <a:gd name="connsiteX0" fmla="*/ 63 w 937689"/>
                <a:gd name="connsiteY0" fmla="*/ 242310 h 275835"/>
                <a:gd name="connsiteX1" fmla="*/ 396303 w 937689"/>
                <a:gd name="connsiteY1" fmla="*/ 73944 h 275835"/>
                <a:gd name="connsiteX2" fmla="*/ 660463 w 937689"/>
                <a:gd name="connsiteY2" fmla="*/ 2824 h 275835"/>
                <a:gd name="connsiteX3" fmla="*/ 928977 w 937689"/>
                <a:gd name="connsiteY3" fmla="*/ 162481 h 275835"/>
                <a:gd name="connsiteX4" fmla="*/ 426057 w 937689"/>
                <a:gd name="connsiteY4" fmla="*/ 267710 h 275835"/>
                <a:gd name="connsiteX5" fmla="*/ 63 w 937689"/>
                <a:gd name="connsiteY5" fmla="*/ 242310 h 275835"/>
                <a:gd name="connsiteX0" fmla="*/ 73 w 929039"/>
                <a:gd name="connsiteY0" fmla="*/ 170037 h 203562"/>
                <a:gd name="connsiteX1" fmla="*/ 396313 w 929039"/>
                <a:gd name="connsiteY1" fmla="*/ 1671 h 203562"/>
                <a:gd name="connsiteX2" fmla="*/ 928987 w 929039"/>
                <a:gd name="connsiteY2" fmla="*/ 90208 h 203562"/>
                <a:gd name="connsiteX3" fmla="*/ 426067 w 929039"/>
                <a:gd name="connsiteY3" fmla="*/ 195437 h 203562"/>
                <a:gd name="connsiteX4" fmla="*/ 73 w 929039"/>
                <a:gd name="connsiteY4" fmla="*/ 170037 h 203562"/>
                <a:gd name="connsiteX0" fmla="*/ 62 w 634501"/>
                <a:gd name="connsiteY0" fmla="*/ 177436 h 213486"/>
                <a:gd name="connsiteX1" fmla="*/ 396302 w 634501"/>
                <a:gd name="connsiteY1" fmla="*/ 9070 h 213486"/>
                <a:gd name="connsiteX2" fmla="*/ 634336 w 634501"/>
                <a:gd name="connsiteY2" fmla="*/ 41727 h 213486"/>
                <a:gd name="connsiteX3" fmla="*/ 426056 w 634501"/>
                <a:gd name="connsiteY3" fmla="*/ 202836 h 213486"/>
                <a:gd name="connsiteX4" fmla="*/ 62 w 634501"/>
                <a:gd name="connsiteY4" fmla="*/ 177436 h 213486"/>
                <a:gd name="connsiteX0" fmla="*/ 64 w 700488"/>
                <a:gd name="connsiteY0" fmla="*/ 172088 h 205881"/>
                <a:gd name="connsiteX1" fmla="*/ 396304 w 700488"/>
                <a:gd name="connsiteY1" fmla="*/ 3722 h 205881"/>
                <a:gd name="connsiteX2" fmla="*/ 700378 w 700488"/>
                <a:gd name="connsiteY2" fmla="*/ 66859 h 205881"/>
                <a:gd name="connsiteX3" fmla="*/ 426058 w 700488"/>
                <a:gd name="connsiteY3" fmla="*/ 197488 h 205881"/>
                <a:gd name="connsiteX4" fmla="*/ 64 w 700488"/>
                <a:gd name="connsiteY4" fmla="*/ 172088 h 205881"/>
                <a:gd name="connsiteX0" fmla="*/ 242 w 700666"/>
                <a:gd name="connsiteY0" fmla="*/ 206309 h 241472"/>
                <a:gd name="connsiteX1" fmla="*/ 487922 w 700666"/>
                <a:gd name="connsiteY1" fmla="*/ 2383 h 241472"/>
                <a:gd name="connsiteX2" fmla="*/ 700556 w 700666"/>
                <a:gd name="connsiteY2" fmla="*/ 101080 h 241472"/>
                <a:gd name="connsiteX3" fmla="*/ 426236 w 700666"/>
                <a:gd name="connsiteY3" fmla="*/ 231709 h 241472"/>
                <a:gd name="connsiteX4" fmla="*/ 242 w 700666"/>
                <a:gd name="connsiteY4" fmla="*/ 206309 h 241472"/>
                <a:gd name="connsiteX0" fmla="*/ 242 w 700666"/>
                <a:gd name="connsiteY0" fmla="*/ 206309 h 210816"/>
                <a:gd name="connsiteX1" fmla="*/ 487922 w 700666"/>
                <a:gd name="connsiteY1" fmla="*/ 2383 h 210816"/>
                <a:gd name="connsiteX2" fmla="*/ 700556 w 700666"/>
                <a:gd name="connsiteY2" fmla="*/ 101080 h 210816"/>
                <a:gd name="connsiteX3" fmla="*/ 426236 w 700666"/>
                <a:gd name="connsiteY3" fmla="*/ 140269 h 210816"/>
                <a:gd name="connsiteX4" fmla="*/ 242 w 700666"/>
                <a:gd name="connsiteY4" fmla="*/ 206309 h 210816"/>
                <a:gd name="connsiteX0" fmla="*/ 403 w 701187"/>
                <a:gd name="connsiteY0" fmla="*/ 206309 h 210181"/>
                <a:gd name="connsiteX1" fmla="*/ 488083 w 701187"/>
                <a:gd name="connsiteY1" fmla="*/ 2383 h 210181"/>
                <a:gd name="connsiteX2" fmla="*/ 700717 w 701187"/>
                <a:gd name="connsiteY2" fmla="*/ 101080 h 210181"/>
                <a:gd name="connsiteX3" fmla="*/ 426397 w 701187"/>
                <a:gd name="connsiteY3" fmla="*/ 140269 h 210181"/>
                <a:gd name="connsiteX4" fmla="*/ 403 w 701187"/>
                <a:gd name="connsiteY4" fmla="*/ 206309 h 210181"/>
                <a:gd name="connsiteX0" fmla="*/ 248 w 741294"/>
                <a:gd name="connsiteY0" fmla="*/ 204756 h 208994"/>
                <a:gd name="connsiteX1" fmla="*/ 487928 w 741294"/>
                <a:gd name="connsiteY1" fmla="*/ 830 h 208994"/>
                <a:gd name="connsiteX2" fmla="*/ 741202 w 741294"/>
                <a:gd name="connsiteY2" fmla="*/ 135086 h 208994"/>
                <a:gd name="connsiteX3" fmla="*/ 426242 w 741294"/>
                <a:gd name="connsiteY3" fmla="*/ 138716 h 208994"/>
                <a:gd name="connsiteX4" fmla="*/ 248 w 741294"/>
                <a:gd name="connsiteY4" fmla="*/ 204756 h 20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294" h="208994">
                  <a:moveTo>
                    <a:pt x="248" y="204756"/>
                  </a:moveTo>
                  <a:cubicBezTo>
                    <a:pt x="10529" y="181775"/>
                    <a:pt x="364436" y="12442"/>
                    <a:pt x="487928" y="830"/>
                  </a:cubicBezTo>
                  <a:cubicBezTo>
                    <a:pt x="611420" y="-10782"/>
                    <a:pt x="736243" y="102792"/>
                    <a:pt x="741202" y="135086"/>
                  </a:cubicBezTo>
                  <a:cubicBezTo>
                    <a:pt x="746161" y="167380"/>
                    <a:pt x="549734" y="127104"/>
                    <a:pt x="426242" y="138716"/>
                  </a:cubicBezTo>
                  <a:cubicBezTo>
                    <a:pt x="302750" y="150328"/>
                    <a:pt x="-10033" y="227737"/>
                    <a:pt x="248" y="20475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0E5CDC3-82FF-1640-9C73-72D18E1E195D}"/>
                </a:ext>
              </a:extLst>
            </p:cNvPr>
            <p:cNvSpPr/>
            <p:nvPr/>
          </p:nvSpPr>
          <p:spPr>
            <a:xfrm>
              <a:off x="4529001" y="2275179"/>
              <a:ext cx="1425284" cy="1065657"/>
            </a:xfrm>
            <a:custGeom>
              <a:avLst/>
              <a:gdLst>
                <a:gd name="connsiteX0" fmla="*/ 1172 w 554858"/>
                <a:gd name="connsiteY0" fmla="*/ 407846 h 412029"/>
                <a:gd name="connsiteX1" fmla="*/ 378543 w 554858"/>
                <a:gd name="connsiteY1" fmla="*/ 211903 h 412029"/>
                <a:gd name="connsiteX2" fmla="*/ 552715 w 554858"/>
                <a:gd name="connsiteY2" fmla="*/ 117561 h 412029"/>
                <a:gd name="connsiteX3" fmla="*/ 269686 w 554858"/>
                <a:gd name="connsiteY3" fmla="*/ 8703 h 412029"/>
                <a:gd name="connsiteX4" fmla="*/ 1172 w 554858"/>
                <a:gd name="connsiteY4" fmla="*/ 407846 h 412029"/>
                <a:gd name="connsiteX0" fmla="*/ 12557 w 911478"/>
                <a:gd name="connsiteY0" fmla="*/ 1079844 h 1120592"/>
                <a:gd name="connsiteX1" fmla="*/ 389928 w 911478"/>
                <a:gd name="connsiteY1" fmla="*/ 883901 h 1120592"/>
                <a:gd name="connsiteX2" fmla="*/ 564100 w 911478"/>
                <a:gd name="connsiteY2" fmla="*/ 789559 h 1120592"/>
                <a:gd name="connsiteX3" fmla="*/ 899524 w 911478"/>
                <a:gd name="connsiteY3" fmla="*/ 1541 h 1120592"/>
                <a:gd name="connsiteX4" fmla="*/ 12557 w 911478"/>
                <a:gd name="connsiteY4" fmla="*/ 1079844 h 1120592"/>
                <a:gd name="connsiteX0" fmla="*/ 18069 w 1416017"/>
                <a:gd name="connsiteY0" fmla="*/ 1096586 h 1144524"/>
                <a:gd name="connsiteX1" fmla="*/ 395440 w 1416017"/>
                <a:gd name="connsiteY1" fmla="*/ 900643 h 1144524"/>
                <a:gd name="connsiteX2" fmla="*/ 1415716 w 1416017"/>
                <a:gd name="connsiteY2" fmla="*/ 404117 h 1144524"/>
                <a:gd name="connsiteX3" fmla="*/ 905036 w 1416017"/>
                <a:gd name="connsiteY3" fmla="*/ 18283 h 1144524"/>
                <a:gd name="connsiteX4" fmla="*/ 18069 w 1416017"/>
                <a:gd name="connsiteY4" fmla="*/ 1096586 h 1144524"/>
                <a:gd name="connsiteX0" fmla="*/ 18069 w 1416017"/>
                <a:gd name="connsiteY0" fmla="*/ 1080259 h 1128197"/>
                <a:gd name="connsiteX1" fmla="*/ 395440 w 1416017"/>
                <a:gd name="connsiteY1" fmla="*/ 884316 h 1128197"/>
                <a:gd name="connsiteX2" fmla="*/ 1415716 w 1416017"/>
                <a:gd name="connsiteY2" fmla="*/ 387790 h 1128197"/>
                <a:gd name="connsiteX3" fmla="*/ 905036 w 1416017"/>
                <a:gd name="connsiteY3" fmla="*/ 1956 h 1128197"/>
                <a:gd name="connsiteX4" fmla="*/ 18069 w 1416017"/>
                <a:gd name="connsiteY4" fmla="*/ 1080259 h 1128197"/>
                <a:gd name="connsiteX0" fmla="*/ 89247 w 1126726"/>
                <a:gd name="connsiteY0" fmla="*/ 349946 h 882544"/>
                <a:gd name="connsiteX1" fmla="*/ 106169 w 1126726"/>
                <a:gd name="connsiteY1" fmla="*/ 882487 h 882544"/>
                <a:gd name="connsiteX2" fmla="*/ 1126445 w 1126726"/>
                <a:gd name="connsiteY2" fmla="*/ 385961 h 882544"/>
                <a:gd name="connsiteX3" fmla="*/ 615765 w 1126726"/>
                <a:gd name="connsiteY3" fmla="*/ 127 h 882544"/>
                <a:gd name="connsiteX4" fmla="*/ 89247 w 1126726"/>
                <a:gd name="connsiteY4" fmla="*/ 349946 h 882544"/>
                <a:gd name="connsiteX0" fmla="*/ 318992 w 1356402"/>
                <a:gd name="connsiteY0" fmla="*/ 349963 h 1041902"/>
                <a:gd name="connsiteX1" fmla="*/ 51350 w 1356402"/>
                <a:gd name="connsiteY1" fmla="*/ 1041860 h 1041902"/>
                <a:gd name="connsiteX2" fmla="*/ 1356190 w 1356402"/>
                <a:gd name="connsiteY2" fmla="*/ 385978 h 1041902"/>
                <a:gd name="connsiteX3" fmla="*/ 845510 w 1356402"/>
                <a:gd name="connsiteY3" fmla="*/ 144 h 1041902"/>
                <a:gd name="connsiteX4" fmla="*/ 318992 w 1356402"/>
                <a:gd name="connsiteY4" fmla="*/ 349963 h 1041902"/>
                <a:gd name="connsiteX0" fmla="*/ 328026 w 1365440"/>
                <a:gd name="connsiteY0" fmla="*/ 349963 h 1042245"/>
                <a:gd name="connsiteX1" fmla="*/ 60384 w 1365440"/>
                <a:gd name="connsiteY1" fmla="*/ 1041860 h 1042245"/>
                <a:gd name="connsiteX2" fmla="*/ 1365224 w 1365440"/>
                <a:gd name="connsiteY2" fmla="*/ 385978 h 1042245"/>
                <a:gd name="connsiteX3" fmla="*/ 854544 w 1365440"/>
                <a:gd name="connsiteY3" fmla="*/ 144 h 1042245"/>
                <a:gd name="connsiteX4" fmla="*/ 328026 w 1365440"/>
                <a:gd name="connsiteY4" fmla="*/ 349963 h 1042245"/>
                <a:gd name="connsiteX0" fmla="*/ 331429 w 1368842"/>
                <a:gd name="connsiteY0" fmla="*/ 349965 h 1057415"/>
                <a:gd name="connsiteX1" fmla="*/ 59993 w 1368842"/>
                <a:gd name="connsiteY1" fmla="*/ 1057039 h 1057415"/>
                <a:gd name="connsiteX2" fmla="*/ 1368627 w 1368842"/>
                <a:gd name="connsiteY2" fmla="*/ 385980 h 1057415"/>
                <a:gd name="connsiteX3" fmla="*/ 857947 w 1368842"/>
                <a:gd name="connsiteY3" fmla="*/ 146 h 1057415"/>
                <a:gd name="connsiteX4" fmla="*/ 331429 w 1368842"/>
                <a:gd name="connsiteY4" fmla="*/ 349965 h 1057415"/>
                <a:gd name="connsiteX0" fmla="*/ 331429 w 1420159"/>
                <a:gd name="connsiteY0" fmla="*/ 355860 h 1063310"/>
                <a:gd name="connsiteX1" fmla="*/ 59993 w 1420159"/>
                <a:gd name="connsiteY1" fmla="*/ 1062934 h 1063310"/>
                <a:gd name="connsiteX2" fmla="*/ 1368627 w 1420159"/>
                <a:gd name="connsiteY2" fmla="*/ 391875 h 1063310"/>
                <a:gd name="connsiteX3" fmla="*/ 1128025 w 1420159"/>
                <a:gd name="connsiteY3" fmla="*/ 152896 h 1063310"/>
                <a:gd name="connsiteX4" fmla="*/ 857947 w 1420159"/>
                <a:gd name="connsiteY4" fmla="*/ 6041 h 1063310"/>
                <a:gd name="connsiteX5" fmla="*/ 331429 w 1420159"/>
                <a:gd name="connsiteY5" fmla="*/ 355860 h 1063310"/>
                <a:gd name="connsiteX0" fmla="*/ 331429 w 1423373"/>
                <a:gd name="connsiteY0" fmla="*/ 355860 h 1063310"/>
                <a:gd name="connsiteX1" fmla="*/ 59993 w 1423373"/>
                <a:gd name="connsiteY1" fmla="*/ 1062934 h 1063310"/>
                <a:gd name="connsiteX2" fmla="*/ 1368627 w 1423373"/>
                <a:gd name="connsiteY2" fmla="*/ 391875 h 1063310"/>
                <a:gd name="connsiteX3" fmla="*/ 1128025 w 1423373"/>
                <a:gd name="connsiteY3" fmla="*/ 152896 h 1063310"/>
                <a:gd name="connsiteX4" fmla="*/ 857947 w 1423373"/>
                <a:gd name="connsiteY4" fmla="*/ 6041 h 1063310"/>
                <a:gd name="connsiteX5" fmla="*/ 331429 w 1423373"/>
                <a:gd name="connsiteY5" fmla="*/ 355860 h 1063310"/>
                <a:gd name="connsiteX0" fmla="*/ 331429 w 1425284"/>
                <a:gd name="connsiteY0" fmla="*/ 358207 h 1065657"/>
                <a:gd name="connsiteX1" fmla="*/ 59993 w 1425284"/>
                <a:gd name="connsiteY1" fmla="*/ 1065281 h 1065657"/>
                <a:gd name="connsiteX2" fmla="*/ 1368627 w 1425284"/>
                <a:gd name="connsiteY2" fmla="*/ 394222 h 1065657"/>
                <a:gd name="connsiteX3" fmla="*/ 1143202 w 1425284"/>
                <a:gd name="connsiteY3" fmla="*/ 132477 h 1065657"/>
                <a:gd name="connsiteX4" fmla="*/ 857947 w 1425284"/>
                <a:gd name="connsiteY4" fmla="*/ 8388 h 1065657"/>
                <a:gd name="connsiteX5" fmla="*/ 331429 w 1425284"/>
                <a:gd name="connsiteY5" fmla="*/ 358207 h 106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5284" h="1065657">
                  <a:moveTo>
                    <a:pt x="331429" y="358207"/>
                  </a:moveTo>
                  <a:cubicBezTo>
                    <a:pt x="198437" y="534356"/>
                    <a:pt x="-135638" y="1082044"/>
                    <a:pt x="59993" y="1065281"/>
                  </a:cubicBezTo>
                  <a:cubicBezTo>
                    <a:pt x="255624" y="1048518"/>
                    <a:pt x="1190622" y="545895"/>
                    <a:pt x="1368627" y="394222"/>
                  </a:cubicBezTo>
                  <a:cubicBezTo>
                    <a:pt x="1546632" y="242549"/>
                    <a:pt x="1258669" y="204372"/>
                    <a:pt x="1143202" y="132477"/>
                  </a:cubicBezTo>
                  <a:cubicBezTo>
                    <a:pt x="1058089" y="68171"/>
                    <a:pt x="993243" y="-29234"/>
                    <a:pt x="857947" y="8388"/>
                  </a:cubicBezTo>
                  <a:cubicBezTo>
                    <a:pt x="722651" y="46010"/>
                    <a:pt x="464421" y="182058"/>
                    <a:pt x="331429" y="35820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53C8AC1-55A3-B64D-85AA-91E7390CA1E1}"/>
                </a:ext>
              </a:extLst>
            </p:cNvPr>
            <p:cNvSpPr/>
            <p:nvPr/>
          </p:nvSpPr>
          <p:spPr>
            <a:xfrm>
              <a:off x="3794338" y="2554111"/>
              <a:ext cx="1366451" cy="1388697"/>
            </a:xfrm>
            <a:custGeom>
              <a:avLst/>
              <a:gdLst>
                <a:gd name="connsiteX0" fmla="*/ 125073 w 1141286"/>
                <a:gd name="connsiteY0" fmla="*/ 1309544 h 1389739"/>
                <a:gd name="connsiteX1" fmla="*/ 335531 w 1141286"/>
                <a:gd name="connsiteY1" fmla="*/ 1070058 h 1389739"/>
                <a:gd name="connsiteX2" fmla="*/ 770959 w 1141286"/>
                <a:gd name="connsiteY2" fmla="*/ 801544 h 1389739"/>
                <a:gd name="connsiteX3" fmla="*/ 792731 w 1141286"/>
                <a:gd name="connsiteY3" fmla="*/ 699944 h 1389739"/>
                <a:gd name="connsiteX4" fmla="*/ 858045 w 1141286"/>
                <a:gd name="connsiteY4" fmla="*/ 598344 h 1389739"/>
                <a:gd name="connsiteX5" fmla="*/ 858045 w 1141286"/>
                <a:gd name="connsiteY5" fmla="*/ 540287 h 1389739"/>
                <a:gd name="connsiteX6" fmla="*/ 945131 w 1141286"/>
                <a:gd name="connsiteY6" fmla="*/ 445944 h 1389739"/>
                <a:gd name="connsiteX7" fmla="*/ 1133816 w 1141286"/>
                <a:gd name="connsiteY7" fmla="*/ 75830 h 1389739"/>
                <a:gd name="connsiteX8" fmla="*/ 1090273 w 1141286"/>
                <a:gd name="connsiteY8" fmla="*/ 3258 h 1389739"/>
                <a:gd name="connsiteX9" fmla="*/ 966902 w 1141286"/>
                <a:gd name="connsiteY9" fmla="*/ 133887 h 1389739"/>
                <a:gd name="connsiteX10" fmla="*/ 473416 w 1141286"/>
                <a:gd name="connsiteY10" fmla="*/ 533030 h 1389739"/>
                <a:gd name="connsiteX11" fmla="*/ 473416 w 1141286"/>
                <a:gd name="connsiteY11" fmla="*/ 627373 h 1389739"/>
                <a:gd name="connsiteX12" fmla="*/ 270216 w 1141286"/>
                <a:gd name="connsiteY12" fmla="*/ 743487 h 1389739"/>
                <a:gd name="connsiteX13" fmla="*/ 248445 w 1141286"/>
                <a:gd name="connsiteY13" fmla="*/ 794287 h 1389739"/>
                <a:gd name="connsiteX14" fmla="*/ 321016 w 1141286"/>
                <a:gd name="connsiteY14" fmla="*/ 794287 h 1389739"/>
                <a:gd name="connsiteX15" fmla="*/ 183131 w 1141286"/>
                <a:gd name="connsiteY15" fmla="*/ 881373 h 1389739"/>
                <a:gd name="connsiteX16" fmla="*/ 132331 w 1141286"/>
                <a:gd name="connsiteY16" fmla="*/ 953944 h 1389739"/>
                <a:gd name="connsiteX17" fmla="*/ 270216 w 1141286"/>
                <a:gd name="connsiteY17" fmla="*/ 888630 h 1389739"/>
                <a:gd name="connsiteX18" fmla="*/ 125073 w 1141286"/>
                <a:gd name="connsiteY18" fmla="*/ 1026516 h 1389739"/>
                <a:gd name="connsiteX19" fmla="*/ 67016 w 1141286"/>
                <a:gd name="connsiteY19" fmla="*/ 1149887 h 1389739"/>
                <a:gd name="connsiteX20" fmla="*/ 233931 w 1141286"/>
                <a:gd name="connsiteY20" fmla="*/ 975716 h 1389739"/>
                <a:gd name="connsiteX21" fmla="*/ 350045 w 1141286"/>
                <a:gd name="connsiteY21" fmla="*/ 924916 h 1389739"/>
                <a:gd name="connsiteX22" fmla="*/ 197645 w 1141286"/>
                <a:gd name="connsiteY22" fmla="*/ 1055544 h 1389739"/>
                <a:gd name="connsiteX23" fmla="*/ 30731 w 1141286"/>
                <a:gd name="connsiteY23" fmla="*/ 1258744 h 1389739"/>
                <a:gd name="connsiteX24" fmla="*/ 1702 w 1141286"/>
                <a:gd name="connsiteY24" fmla="*/ 1389373 h 1389739"/>
                <a:gd name="connsiteX25" fmla="*/ 37988 w 1141286"/>
                <a:gd name="connsiteY25" fmla="*/ 1287773 h 1389739"/>
                <a:gd name="connsiteX26" fmla="*/ 313759 w 1141286"/>
                <a:gd name="connsiteY26" fmla="*/ 1012001 h 1389739"/>
                <a:gd name="connsiteX27" fmla="*/ 125073 w 1141286"/>
                <a:gd name="connsiteY27" fmla="*/ 1309544 h 1389739"/>
                <a:gd name="connsiteX0" fmla="*/ 125073 w 1358488"/>
                <a:gd name="connsiteY0" fmla="*/ 1307504 h 1387699"/>
                <a:gd name="connsiteX1" fmla="*/ 335531 w 1358488"/>
                <a:gd name="connsiteY1" fmla="*/ 1068018 h 1387699"/>
                <a:gd name="connsiteX2" fmla="*/ 770959 w 1358488"/>
                <a:gd name="connsiteY2" fmla="*/ 799504 h 1387699"/>
                <a:gd name="connsiteX3" fmla="*/ 792731 w 1358488"/>
                <a:gd name="connsiteY3" fmla="*/ 697904 h 1387699"/>
                <a:gd name="connsiteX4" fmla="*/ 858045 w 1358488"/>
                <a:gd name="connsiteY4" fmla="*/ 596304 h 1387699"/>
                <a:gd name="connsiteX5" fmla="*/ 858045 w 1358488"/>
                <a:gd name="connsiteY5" fmla="*/ 538247 h 1387699"/>
                <a:gd name="connsiteX6" fmla="*/ 1352227 w 1358488"/>
                <a:gd name="connsiteY6" fmla="*/ 193383 h 1387699"/>
                <a:gd name="connsiteX7" fmla="*/ 1133816 w 1358488"/>
                <a:gd name="connsiteY7" fmla="*/ 73790 h 1387699"/>
                <a:gd name="connsiteX8" fmla="*/ 1090273 w 1358488"/>
                <a:gd name="connsiteY8" fmla="*/ 1218 h 1387699"/>
                <a:gd name="connsiteX9" fmla="*/ 966902 w 1358488"/>
                <a:gd name="connsiteY9" fmla="*/ 131847 h 1387699"/>
                <a:gd name="connsiteX10" fmla="*/ 473416 w 1358488"/>
                <a:gd name="connsiteY10" fmla="*/ 530990 h 1387699"/>
                <a:gd name="connsiteX11" fmla="*/ 473416 w 1358488"/>
                <a:gd name="connsiteY11" fmla="*/ 625333 h 1387699"/>
                <a:gd name="connsiteX12" fmla="*/ 270216 w 1358488"/>
                <a:gd name="connsiteY12" fmla="*/ 741447 h 1387699"/>
                <a:gd name="connsiteX13" fmla="*/ 248445 w 1358488"/>
                <a:gd name="connsiteY13" fmla="*/ 792247 h 1387699"/>
                <a:gd name="connsiteX14" fmla="*/ 321016 w 1358488"/>
                <a:gd name="connsiteY14" fmla="*/ 792247 h 1387699"/>
                <a:gd name="connsiteX15" fmla="*/ 183131 w 1358488"/>
                <a:gd name="connsiteY15" fmla="*/ 879333 h 1387699"/>
                <a:gd name="connsiteX16" fmla="*/ 132331 w 1358488"/>
                <a:gd name="connsiteY16" fmla="*/ 951904 h 1387699"/>
                <a:gd name="connsiteX17" fmla="*/ 270216 w 1358488"/>
                <a:gd name="connsiteY17" fmla="*/ 886590 h 1387699"/>
                <a:gd name="connsiteX18" fmla="*/ 125073 w 1358488"/>
                <a:gd name="connsiteY18" fmla="*/ 1024476 h 1387699"/>
                <a:gd name="connsiteX19" fmla="*/ 67016 w 1358488"/>
                <a:gd name="connsiteY19" fmla="*/ 1147847 h 1387699"/>
                <a:gd name="connsiteX20" fmla="*/ 233931 w 1358488"/>
                <a:gd name="connsiteY20" fmla="*/ 973676 h 1387699"/>
                <a:gd name="connsiteX21" fmla="*/ 350045 w 1358488"/>
                <a:gd name="connsiteY21" fmla="*/ 922876 h 1387699"/>
                <a:gd name="connsiteX22" fmla="*/ 197645 w 1358488"/>
                <a:gd name="connsiteY22" fmla="*/ 1053504 h 1387699"/>
                <a:gd name="connsiteX23" fmla="*/ 30731 w 1358488"/>
                <a:gd name="connsiteY23" fmla="*/ 1256704 h 1387699"/>
                <a:gd name="connsiteX24" fmla="*/ 1702 w 1358488"/>
                <a:gd name="connsiteY24" fmla="*/ 1387333 h 1387699"/>
                <a:gd name="connsiteX25" fmla="*/ 37988 w 1358488"/>
                <a:gd name="connsiteY25" fmla="*/ 1285733 h 1387699"/>
                <a:gd name="connsiteX26" fmla="*/ 313759 w 1358488"/>
                <a:gd name="connsiteY26" fmla="*/ 1009961 h 1387699"/>
                <a:gd name="connsiteX27" fmla="*/ 125073 w 1358488"/>
                <a:gd name="connsiteY27" fmla="*/ 1307504 h 1387699"/>
                <a:gd name="connsiteX0" fmla="*/ 125073 w 1365021"/>
                <a:gd name="connsiteY0" fmla="*/ 1307504 h 1387699"/>
                <a:gd name="connsiteX1" fmla="*/ 335531 w 1365021"/>
                <a:gd name="connsiteY1" fmla="*/ 1068018 h 1387699"/>
                <a:gd name="connsiteX2" fmla="*/ 770959 w 1365021"/>
                <a:gd name="connsiteY2" fmla="*/ 799504 h 1387699"/>
                <a:gd name="connsiteX3" fmla="*/ 792731 w 1365021"/>
                <a:gd name="connsiteY3" fmla="*/ 697904 h 1387699"/>
                <a:gd name="connsiteX4" fmla="*/ 858045 w 1365021"/>
                <a:gd name="connsiteY4" fmla="*/ 596304 h 1387699"/>
                <a:gd name="connsiteX5" fmla="*/ 858045 w 1365021"/>
                <a:gd name="connsiteY5" fmla="*/ 538247 h 1387699"/>
                <a:gd name="connsiteX6" fmla="*/ 1352227 w 1365021"/>
                <a:gd name="connsiteY6" fmla="*/ 193383 h 1387699"/>
                <a:gd name="connsiteX7" fmla="*/ 1133816 w 1365021"/>
                <a:gd name="connsiteY7" fmla="*/ 73790 h 1387699"/>
                <a:gd name="connsiteX8" fmla="*/ 1090273 w 1365021"/>
                <a:gd name="connsiteY8" fmla="*/ 1218 h 1387699"/>
                <a:gd name="connsiteX9" fmla="*/ 966902 w 1365021"/>
                <a:gd name="connsiteY9" fmla="*/ 131847 h 1387699"/>
                <a:gd name="connsiteX10" fmla="*/ 473416 w 1365021"/>
                <a:gd name="connsiteY10" fmla="*/ 530990 h 1387699"/>
                <a:gd name="connsiteX11" fmla="*/ 473416 w 1365021"/>
                <a:gd name="connsiteY11" fmla="*/ 625333 h 1387699"/>
                <a:gd name="connsiteX12" fmla="*/ 270216 w 1365021"/>
                <a:gd name="connsiteY12" fmla="*/ 741447 h 1387699"/>
                <a:gd name="connsiteX13" fmla="*/ 248445 w 1365021"/>
                <a:gd name="connsiteY13" fmla="*/ 792247 h 1387699"/>
                <a:gd name="connsiteX14" fmla="*/ 321016 w 1365021"/>
                <a:gd name="connsiteY14" fmla="*/ 792247 h 1387699"/>
                <a:gd name="connsiteX15" fmla="*/ 183131 w 1365021"/>
                <a:gd name="connsiteY15" fmla="*/ 879333 h 1387699"/>
                <a:gd name="connsiteX16" fmla="*/ 132331 w 1365021"/>
                <a:gd name="connsiteY16" fmla="*/ 951904 h 1387699"/>
                <a:gd name="connsiteX17" fmla="*/ 270216 w 1365021"/>
                <a:gd name="connsiteY17" fmla="*/ 886590 h 1387699"/>
                <a:gd name="connsiteX18" fmla="*/ 125073 w 1365021"/>
                <a:gd name="connsiteY18" fmla="*/ 1024476 h 1387699"/>
                <a:gd name="connsiteX19" fmla="*/ 67016 w 1365021"/>
                <a:gd name="connsiteY19" fmla="*/ 1147847 h 1387699"/>
                <a:gd name="connsiteX20" fmla="*/ 233931 w 1365021"/>
                <a:gd name="connsiteY20" fmla="*/ 973676 h 1387699"/>
                <a:gd name="connsiteX21" fmla="*/ 350045 w 1365021"/>
                <a:gd name="connsiteY21" fmla="*/ 922876 h 1387699"/>
                <a:gd name="connsiteX22" fmla="*/ 197645 w 1365021"/>
                <a:gd name="connsiteY22" fmla="*/ 1053504 h 1387699"/>
                <a:gd name="connsiteX23" fmla="*/ 30731 w 1365021"/>
                <a:gd name="connsiteY23" fmla="*/ 1256704 h 1387699"/>
                <a:gd name="connsiteX24" fmla="*/ 1702 w 1365021"/>
                <a:gd name="connsiteY24" fmla="*/ 1387333 h 1387699"/>
                <a:gd name="connsiteX25" fmla="*/ 37988 w 1365021"/>
                <a:gd name="connsiteY25" fmla="*/ 1285733 h 1387699"/>
                <a:gd name="connsiteX26" fmla="*/ 313759 w 1365021"/>
                <a:gd name="connsiteY26" fmla="*/ 1009961 h 1387699"/>
                <a:gd name="connsiteX27" fmla="*/ 125073 w 1365021"/>
                <a:gd name="connsiteY27" fmla="*/ 1307504 h 1387699"/>
                <a:gd name="connsiteX0" fmla="*/ 125073 w 1363649"/>
                <a:gd name="connsiteY0" fmla="*/ 1309806 h 1390001"/>
                <a:gd name="connsiteX1" fmla="*/ 335531 w 1363649"/>
                <a:gd name="connsiteY1" fmla="*/ 1070320 h 1390001"/>
                <a:gd name="connsiteX2" fmla="*/ 770959 w 1363649"/>
                <a:gd name="connsiteY2" fmla="*/ 801806 h 1390001"/>
                <a:gd name="connsiteX3" fmla="*/ 792731 w 1363649"/>
                <a:gd name="connsiteY3" fmla="*/ 700206 h 1390001"/>
                <a:gd name="connsiteX4" fmla="*/ 858045 w 1363649"/>
                <a:gd name="connsiteY4" fmla="*/ 598606 h 1390001"/>
                <a:gd name="connsiteX5" fmla="*/ 858045 w 1363649"/>
                <a:gd name="connsiteY5" fmla="*/ 540549 h 1390001"/>
                <a:gd name="connsiteX6" fmla="*/ 1352227 w 1363649"/>
                <a:gd name="connsiteY6" fmla="*/ 195685 h 1390001"/>
                <a:gd name="connsiteX7" fmla="*/ 1196446 w 1363649"/>
                <a:gd name="connsiteY7" fmla="*/ 51040 h 1390001"/>
                <a:gd name="connsiteX8" fmla="*/ 1090273 w 1363649"/>
                <a:gd name="connsiteY8" fmla="*/ 3520 h 1390001"/>
                <a:gd name="connsiteX9" fmla="*/ 966902 w 1363649"/>
                <a:gd name="connsiteY9" fmla="*/ 134149 h 1390001"/>
                <a:gd name="connsiteX10" fmla="*/ 473416 w 1363649"/>
                <a:gd name="connsiteY10" fmla="*/ 533292 h 1390001"/>
                <a:gd name="connsiteX11" fmla="*/ 473416 w 1363649"/>
                <a:gd name="connsiteY11" fmla="*/ 627635 h 1390001"/>
                <a:gd name="connsiteX12" fmla="*/ 270216 w 1363649"/>
                <a:gd name="connsiteY12" fmla="*/ 743749 h 1390001"/>
                <a:gd name="connsiteX13" fmla="*/ 248445 w 1363649"/>
                <a:gd name="connsiteY13" fmla="*/ 794549 h 1390001"/>
                <a:gd name="connsiteX14" fmla="*/ 321016 w 1363649"/>
                <a:gd name="connsiteY14" fmla="*/ 794549 h 1390001"/>
                <a:gd name="connsiteX15" fmla="*/ 183131 w 1363649"/>
                <a:gd name="connsiteY15" fmla="*/ 881635 h 1390001"/>
                <a:gd name="connsiteX16" fmla="*/ 132331 w 1363649"/>
                <a:gd name="connsiteY16" fmla="*/ 954206 h 1390001"/>
                <a:gd name="connsiteX17" fmla="*/ 270216 w 1363649"/>
                <a:gd name="connsiteY17" fmla="*/ 888892 h 1390001"/>
                <a:gd name="connsiteX18" fmla="*/ 125073 w 1363649"/>
                <a:gd name="connsiteY18" fmla="*/ 1026778 h 1390001"/>
                <a:gd name="connsiteX19" fmla="*/ 67016 w 1363649"/>
                <a:gd name="connsiteY19" fmla="*/ 1150149 h 1390001"/>
                <a:gd name="connsiteX20" fmla="*/ 233931 w 1363649"/>
                <a:gd name="connsiteY20" fmla="*/ 975978 h 1390001"/>
                <a:gd name="connsiteX21" fmla="*/ 350045 w 1363649"/>
                <a:gd name="connsiteY21" fmla="*/ 925178 h 1390001"/>
                <a:gd name="connsiteX22" fmla="*/ 197645 w 1363649"/>
                <a:gd name="connsiteY22" fmla="*/ 1055806 h 1390001"/>
                <a:gd name="connsiteX23" fmla="*/ 30731 w 1363649"/>
                <a:gd name="connsiteY23" fmla="*/ 1259006 h 1390001"/>
                <a:gd name="connsiteX24" fmla="*/ 1702 w 1363649"/>
                <a:gd name="connsiteY24" fmla="*/ 1389635 h 1390001"/>
                <a:gd name="connsiteX25" fmla="*/ 37988 w 1363649"/>
                <a:gd name="connsiteY25" fmla="*/ 1288035 h 1390001"/>
                <a:gd name="connsiteX26" fmla="*/ 313759 w 1363649"/>
                <a:gd name="connsiteY26" fmla="*/ 1012263 h 1390001"/>
                <a:gd name="connsiteX27" fmla="*/ 125073 w 1363649"/>
                <a:gd name="connsiteY27" fmla="*/ 1309806 h 1390001"/>
                <a:gd name="connsiteX0" fmla="*/ 125073 w 1363757"/>
                <a:gd name="connsiteY0" fmla="*/ 1309806 h 1390001"/>
                <a:gd name="connsiteX1" fmla="*/ 335531 w 1363757"/>
                <a:gd name="connsiteY1" fmla="*/ 1070320 h 1390001"/>
                <a:gd name="connsiteX2" fmla="*/ 770959 w 1363757"/>
                <a:gd name="connsiteY2" fmla="*/ 801806 h 1390001"/>
                <a:gd name="connsiteX3" fmla="*/ 792731 w 1363757"/>
                <a:gd name="connsiteY3" fmla="*/ 700206 h 1390001"/>
                <a:gd name="connsiteX4" fmla="*/ 858045 w 1363757"/>
                <a:gd name="connsiteY4" fmla="*/ 598606 h 1390001"/>
                <a:gd name="connsiteX5" fmla="*/ 858045 w 1363757"/>
                <a:gd name="connsiteY5" fmla="*/ 540549 h 1390001"/>
                <a:gd name="connsiteX6" fmla="*/ 1352227 w 1363757"/>
                <a:gd name="connsiteY6" fmla="*/ 195685 h 1390001"/>
                <a:gd name="connsiteX7" fmla="*/ 1196446 w 1363757"/>
                <a:gd name="connsiteY7" fmla="*/ 51040 h 1390001"/>
                <a:gd name="connsiteX8" fmla="*/ 1077747 w 1363757"/>
                <a:gd name="connsiteY8" fmla="*/ 3520 h 1390001"/>
                <a:gd name="connsiteX9" fmla="*/ 966902 w 1363757"/>
                <a:gd name="connsiteY9" fmla="*/ 134149 h 1390001"/>
                <a:gd name="connsiteX10" fmla="*/ 473416 w 1363757"/>
                <a:gd name="connsiteY10" fmla="*/ 533292 h 1390001"/>
                <a:gd name="connsiteX11" fmla="*/ 473416 w 1363757"/>
                <a:gd name="connsiteY11" fmla="*/ 627635 h 1390001"/>
                <a:gd name="connsiteX12" fmla="*/ 270216 w 1363757"/>
                <a:gd name="connsiteY12" fmla="*/ 743749 h 1390001"/>
                <a:gd name="connsiteX13" fmla="*/ 248445 w 1363757"/>
                <a:gd name="connsiteY13" fmla="*/ 794549 h 1390001"/>
                <a:gd name="connsiteX14" fmla="*/ 321016 w 1363757"/>
                <a:gd name="connsiteY14" fmla="*/ 794549 h 1390001"/>
                <a:gd name="connsiteX15" fmla="*/ 183131 w 1363757"/>
                <a:gd name="connsiteY15" fmla="*/ 881635 h 1390001"/>
                <a:gd name="connsiteX16" fmla="*/ 132331 w 1363757"/>
                <a:gd name="connsiteY16" fmla="*/ 954206 h 1390001"/>
                <a:gd name="connsiteX17" fmla="*/ 270216 w 1363757"/>
                <a:gd name="connsiteY17" fmla="*/ 888892 h 1390001"/>
                <a:gd name="connsiteX18" fmla="*/ 125073 w 1363757"/>
                <a:gd name="connsiteY18" fmla="*/ 1026778 h 1390001"/>
                <a:gd name="connsiteX19" fmla="*/ 67016 w 1363757"/>
                <a:gd name="connsiteY19" fmla="*/ 1150149 h 1390001"/>
                <a:gd name="connsiteX20" fmla="*/ 233931 w 1363757"/>
                <a:gd name="connsiteY20" fmla="*/ 975978 h 1390001"/>
                <a:gd name="connsiteX21" fmla="*/ 350045 w 1363757"/>
                <a:gd name="connsiteY21" fmla="*/ 925178 h 1390001"/>
                <a:gd name="connsiteX22" fmla="*/ 197645 w 1363757"/>
                <a:gd name="connsiteY22" fmla="*/ 1055806 h 1390001"/>
                <a:gd name="connsiteX23" fmla="*/ 30731 w 1363757"/>
                <a:gd name="connsiteY23" fmla="*/ 1259006 h 1390001"/>
                <a:gd name="connsiteX24" fmla="*/ 1702 w 1363757"/>
                <a:gd name="connsiteY24" fmla="*/ 1389635 h 1390001"/>
                <a:gd name="connsiteX25" fmla="*/ 37988 w 1363757"/>
                <a:gd name="connsiteY25" fmla="*/ 1288035 h 1390001"/>
                <a:gd name="connsiteX26" fmla="*/ 313759 w 1363757"/>
                <a:gd name="connsiteY26" fmla="*/ 1012263 h 1390001"/>
                <a:gd name="connsiteX27" fmla="*/ 125073 w 1363757"/>
                <a:gd name="connsiteY27" fmla="*/ 1309806 h 1390001"/>
                <a:gd name="connsiteX0" fmla="*/ 125073 w 1363757"/>
                <a:gd name="connsiteY0" fmla="*/ 1311201 h 1391396"/>
                <a:gd name="connsiteX1" fmla="*/ 335531 w 1363757"/>
                <a:gd name="connsiteY1" fmla="*/ 1071715 h 1391396"/>
                <a:gd name="connsiteX2" fmla="*/ 770959 w 1363757"/>
                <a:gd name="connsiteY2" fmla="*/ 803201 h 1391396"/>
                <a:gd name="connsiteX3" fmla="*/ 792731 w 1363757"/>
                <a:gd name="connsiteY3" fmla="*/ 701601 h 1391396"/>
                <a:gd name="connsiteX4" fmla="*/ 858045 w 1363757"/>
                <a:gd name="connsiteY4" fmla="*/ 600001 h 1391396"/>
                <a:gd name="connsiteX5" fmla="*/ 858045 w 1363757"/>
                <a:gd name="connsiteY5" fmla="*/ 541944 h 1391396"/>
                <a:gd name="connsiteX6" fmla="*/ 1352227 w 1363757"/>
                <a:gd name="connsiteY6" fmla="*/ 197080 h 1391396"/>
                <a:gd name="connsiteX7" fmla="*/ 1196446 w 1363757"/>
                <a:gd name="connsiteY7" fmla="*/ 52435 h 1391396"/>
                <a:gd name="connsiteX8" fmla="*/ 1077747 w 1363757"/>
                <a:gd name="connsiteY8" fmla="*/ 4915 h 1391396"/>
                <a:gd name="connsiteX9" fmla="*/ 966902 w 1363757"/>
                <a:gd name="connsiteY9" fmla="*/ 135544 h 1391396"/>
                <a:gd name="connsiteX10" fmla="*/ 473416 w 1363757"/>
                <a:gd name="connsiteY10" fmla="*/ 534687 h 1391396"/>
                <a:gd name="connsiteX11" fmla="*/ 473416 w 1363757"/>
                <a:gd name="connsiteY11" fmla="*/ 629030 h 1391396"/>
                <a:gd name="connsiteX12" fmla="*/ 270216 w 1363757"/>
                <a:gd name="connsiteY12" fmla="*/ 745144 h 1391396"/>
                <a:gd name="connsiteX13" fmla="*/ 248445 w 1363757"/>
                <a:gd name="connsiteY13" fmla="*/ 795944 h 1391396"/>
                <a:gd name="connsiteX14" fmla="*/ 321016 w 1363757"/>
                <a:gd name="connsiteY14" fmla="*/ 795944 h 1391396"/>
                <a:gd name="connsiteX15" fmla="*/ 183131 w 1363757"/>
                <a:gd name="connsiteY15" fmla="*/ 883030 h 1391396"/>
                <a:gd name="connsiteX16" fmla="*/ 132331 w 1363757"/>
                <a:gd name="connsiteY16" fmla="*/ 955601 h 1391396"/>
                <a:gd name="connsiteX17" fmla="*/ 270216 w 1363757"/>
                <a:gd name="connsiteY17" fmla="*/ 890287 h 1391396"/>
                <a:gd name="connsiteX18" fmla="*/ 125073 w 1363757"/>
                <a:gd name="connsiteY18" fmla="*/ 1028173 h 1391396"/>
                <a:gd name="connsiteX19" fmla="*/ 67016 w 1363757"/>
                <a:gd name="connsiteY19" fmla="*/ 1151544 h 1391396"/>
                <a:gd name="connsiteX20" fmla="*/ 233931 w 1363757"/>
                <a:gd name="connsiteY20" fmla="*/ 977373 h 1391396"/>
                <a:gd name="connsiteX21" fmla="*/ 350045 w 1363757"/>
                <a:gd name="connsiteY21" fmla="*/ 926573 h 1391396"/>
                <a:gd name="connsiteX22" fmla="*/ 197645 w 1363757"/>
                <a:gd name="connsiteY22" fmla="*/ 1057201 h 1391396"/>
                <a:gd name="connsiteX23" fmla="*/ 30731 w 1363757"/>
                <a:gd name="connsiteY23" fmla="*/ 1260401 h 1391396"/>
                <a:gd name="connsiteX24" fmla="*/ 1702 w 1363757"/>
                <a:gd name="connsiteY24" fmla="*/ 1391030 h 1391396"/>
                <a:gd name="connsiteX25" fmla="*/ 37988 w 1363757"/>
                <a:gd name="connsiteY25" fmla="*/ 1289430 h 1391396"/>
                <a:gd name="connsiteX26" fmla="*/ 313759 w 1363757"/>
                <a:gd name="connsiteY26" fmla="*/ 1013658 h 1391396"/>
                <a:gd name="connsiteX27" fmla="*/ 125073 w 1363757"/>
                <a:gd name="connsiteY27" fmla="*/ 1311201 h 1391396"/>
                <a:gd name="connsiteX0" fmla="*/ 125073 w 1366452"/>
                <a:gd name="connsiteY0" fmla="*/ 1308502 h 1388697"/>
                <a:gd name="connsiteX1" fmla="*/ 335531 w 1366452"/>
                <a:gd name="connsiteY1" fmla="*/ 1069016 h 1388697"/>
                <a:gd name="connsiteX2" fmla="*/ 770959 w 1366452"/>
                <a:gd name="connsiteY2" fmla="*/ 800502 h 1388697"/>
                <a:gd name="connsiteX3" fmla="*/ 792731 w 1366452"/>
                <a:gd name="connsiteY3" fmla="*/ 698902 h 1388697"/>
                <a:gd name="connsiteX4" fmla="*/ 858045 w 1366452"/>
                <a:gd name="connsiteY4" fmla="*/ 597302 h 1388697"/>
                <a:gd name="connsiteX5" fmla="*/ 858045 w 1366452"/>
                <a:gd name="connsiteY5" fmla="*/ 539245 h 1388697"/>
                <a:gd name="connsiteX6" fmla="*/ 1352227 w 1366452"/>
                <a:gd name="connsiteY6" fmla="*/ 194381 h 1388697"/>
                <a:gd name="connsiteX7" fmla="*/ 1219211 w 1366452"/>
                <a:gd name="connsiteY7" fmla="*/ 61119 h 1388697"/>
                <a:gd name="connsiteX8" fmla="*/ 1077747 w 1366452"/>
                <a:gd name="connsiteY8" fmla="*/ 2216 h 1388697"/>
                <a:gd name="connsiteX9" fmla="*/ 966902 w 1366452"/>
                <a:gd name="connsiteY9" fmla="*/ 132845 h 1388697"/>
                <a:gd name="connsiteX10" fmla="*/ 473416 w 1366452"/>
                <a:gd name="connsiteY10" fmla="*/ 531988 h 1388697"/>
                <a:gd name="connsiteX11" fmla="*/ 473416 w 1366452"/>
                <a:gd name="connsiteY11" fmla="*/ 626331 h 1388697"/>
                <a:gd name="connsiteX12" fmla="*/ 270216 w 1366452"/>
                <a:gd name="connsiteY12" fmla="*/ 742445 h 1388697"/>
                <a:gd name="connsiteX13" fmla="*/ 248445 w 1366452"/>
                <a:gd name="connsiteY13" fmla="*/ 793245 h 1388697"/>
                <a:gd name="connsiteX14" fmla="*/ 321016 w 1366452"/>
                <a:gd name="connsiteY14" fmla="*/ 793245 h 1388697"/>
                <a:gd name="connsiteX15" fmla="*/ 183131 w 1366452"/>
                <a:gd name="connsiteY15" fmla="*/ 880331 h 1388697"/>
                <a:gd name="connsiteX16" fmla="*/ 132331 w 1366452"/>
                <a:gd name="connsiteY16" fmla="*/ 952902 h 1388697"/>
                <a:gd name="connsiteX17" fmla="*/ 270216 w 1366452"/>
                <a:gd name="connsiteY17" fmla="*/ 887588 h 1388697"/>
                <a:gd name="connsiteX18" fmla="*/ 125073 w 1366452"/>
                <a:gd name="connsiteY18" fmla="*/ 1025474 h 1388697"/>
                <a:gd name="connsiteX19" fmla="*/ 67016 w 1366452"/>
                <a:gd name="connsiteY19" fmla="*/ 1148845 h 1388697"/>
                <a:gd name="connsiteX20" fmla="*/ 233931 w 1366452"/>
                <a:gd name="connsiteY20" fmla="*/ 974674 h 1388697"/>
                <a:gd name="connsiteX21" fmla="*/ 350045 w 1366452"/>
                <a:gd name="connsiteY21" fmla="*/ 923874 h 1388697"/>
                <a:gd name="connsiteX22" fmla="*/ 197645 w 1366452"/>
                <a:gd name="connsiteY22" fmla="*/ 1054502 h 1388697"/>
                <a:gd name="connsiteX23" fmla="*/ 30731 w 1366452"/>
                <a:gd name="connsiteY23" fmla="*/ 1257702 h 1388697"/>
                <a:gd name="connsiteX24" fmla="*/ 1702 w 1366452"/>
                <a:gd name="connsiteY24" fmla="*/ 1388331 h 1388697"/>
                <a:gd name="connsiteX25" fmla="*/ 37988 w 1366452"/>
                <a:gd name="connsiteY25" fmla="*/ 1286731 h 1388697"/>
                <a:gd name="connsiteX26" fmla="*/ 313759 w 1366452"/>
                <a:gd name="connsiteY26" fmla="*/ 1010959 h 1388697"/>
                <a:gd name="connsiteX27" fmla="*/ 125073 w 1366452"/>
                <a:gd name="connsiteY27" fmla="*/ 1308502 h 138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6452" h="1388697">
                  <a:moveTo>
                    <a:pt x="125073" y="1308502"/>
                  </a:moveTo>
                  <a:cubicBezTo>
                    <a:pt x="128702" y="1318178"/>
                    <a:pt x="227883" y="1153683"/>
                    <a:pt x="335531" y="1069016"/>
                  </a:cubicBezTo>
                  <a:cubicBezTo>
                    <a:pt x="443179" y="984349"/>
                    <a:pt x="694759" y="862188"/>
                    <a:pt x="770959" y="800502"/>
                  </a:cubicBezTo>
                  <a:cubicBezTo>
                    <a:pt x="847159" y="738816"/>
                    <a:pt x="778217" y="732769"/>
                    <a:pt x="792731" y="698902"/>
                  </a:cubicBezTo>
                  <a:cubicBezTo>
                    <a:pt x="807245" y="665035"/>
                    <a:pt x="847159" y="623911"/>
                    <a:pt x="858045" y="597302"/>
                  </a:cubicBezTo>
                  <a:cubicBezTo>
                    <a:pt x="868931" y="570693"/>
                    <a:pt x="775681" y="606399"/>
                    <a:pt x="858045" y="539245"/>
                  </a:cubicBezTo>
                  <a:cubicBezTo>
                    <a:pt x="940409" y="472092"/>
                    <a:pt x="1292033" y="274069"/>
                    <a:pt x="1352227" y="194381"/>
                  </a:cubicBezTo>
                  <a:cubicBezTo>
                    <a:pt x="1412421" y="114693"/>
                    <a:pt x="1264958" y="93147"/>
                    <a:pt x="1219211" y="61119"/>
                  </a:cubicBezTo>
                  <a:cubicBezTo>
                    <a:pt x="1173464" y="29092"/>
                    <a:pt x="1119798" y="-9738"/>
                    <a:pt x="1077747" y="2216"/>
                  </a:cubicBezTo>
                  <a:cubicBezTo>
                    <a:pt x="1035696" y="14170"/>
                    <a:pt x="1067624" y="44550"/>
                    <a:pt x="966902" y="132845"/>
                  </a:cubicBezTo>
                  <a:cubicBezTo>
                    <a:pt x="866180" y="221140"/>
                    <a:pt x="555664" y="449740"/>
                    <a:pt x="473416" y="531988"/>
                  </a:cubicBezTo>
                  <a:cubicBezTo>
                    <a:pt x="391168" y="614236"/>
                    <a:pt x="507283" y="591255"/>
                    <a:pt x="473416" y="626331"/>
                  </a:cubicBezTo>
                  <a:cubicBezTo>
                    <a:pt x="439549" y="661407"/>
                    <a:pt x="307711" y="714626"/>
                    <a:pt x="270216" y="742445"/>
                  </a:cubicBezTo>
                  <a:cubicBezTo>
                    <a:pt x="232721" y="770264"/>
                    <a:pt x="239978" y="784778"/>
                    <a:pt x="248445" y="793245"/>
                  </a:cubicBezTo>
                  <a:cubicBezTo>
                    <a:pt x="256912" y="801712"/>
                    <a:pt x="331902" y="778731"/>
                    <a:pt x="321016" y="793245"/>
                  </a:cubicBezTo>
                  <a:cubicBezTo>
                    <a:pt x="310130" y="807759"/>
                    <a:pt x="214578" y="853722"/>
                    <a:pt x="183131" y="880331"/>
                  </a:cubicBezTo>
                  <a:cubicBezTo>
                    <a:pt x="151684" y="906940"/>
                    <a:pt x="117817" y="951693"/>
                    <a:pt x="132331" y="952902"/>
                  </a:cubicBezTo>
                  <a:cubicBezTo>
                    <a:pt x="146845" y="954111"/>
                    <a:pt x="271426" y="875493"/>
                    <a:pt x="270216" y="887588"/>
                  </a:cubicBezTo>
                  <a:cubicBezTo>
                    <a:pt x="269006" y="899683"/>
                    <a:pt x="158940" y="981931"/>
                    <a:pt x="125073" y="1025474"/>
                  </a:cubicBezTo>
                  <a:cubicBezTo>
                    <a:pt x="91206" y="1069017"/>
                    <a:pt x="48873" y="1157312"/>
                    <a:pt x="67016" y="1148845"/>
                  </a:cubicBezTo>
                  <a:cubicBezTo>
                    <a:pt x="85159" y="1140378"/>
                    <a:pt x="186760" y="1012169"/>
                    <a:pt x="233931" y="974674"/>
                  </a:cubicBezTo>
                  <a:cubicBezTo>
                    <a:pt x="281102" y="937179"/>
                    <a:pt x="356093" y="910570"/>
                    <a:pt x="350045" y="923874"/>
                  </a:cubicBezTo>
                  <a:cubicBezTo>
                    <a:pt x="343997" y="937178"/>
                    <a:pt x="250864" y="998864"/>
                    <a:pt x="197645" y="1054502"/>
                  </a:cubicBezTo>
                  <a:cubicBezTo>
                    <a:pt x="144426" y="1110140"/>
                    <a:pt x="63388" y="1202064"/>
                    <a:pt x="30731" y="1257702"/>
                  </a:cubicBezTo>
                  <a:cubicBezTo>
                    <a:pt x="-1926" y="1313340"/>
                    <a:pt x="493" y="1383493"/>
                    <a:pt x="1702" y="1388331"/>
                  </a:cubicBezTo>
                  <a:cubicBezTo>
                    <a:pt x="2911" y="1393169"/>
                    <a:pt x="-14022" y="1349626"/>
                    <a:pt x="37988" y="1286731"/>
                  </a:cubicBezTo>
                  <a:cubicBezTo>
                    <a:pt x="89997" y="1223836"/>
                    <a:pt x="306502" y="1009750"/>
                    <a:pt x="313759" y="1010959"/>
                  </a:cubicBezTo>
                  <a:cubicBezTo>
                    <a:pt x="321016" y="1012168"/>
                    <a:pt x="121444" y="1298826"/>
                    <a:pt x="125073" y="130850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F83DE3B-3113-2345-BB48-8835D3CDF35C}"/>
                </a:ext>
              </a:extLst>
            </p:cNvPr>
            <p:cNvGrpSpPr/>
            <p:nvPr/>
          </p:nvGrpSpPr>
          <p:grpSpPr>
            <a:xfrm>
              <a:off x="4506066" y="4420479"/>
              <a:ext cx="600410" cy="2297821"/>
              <a:chOff x="9495406" y="4190687"/>
              <a:chExt cx="600410" cy="2297821"/>
            </a:xfrm>
            <a:grpFill/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54CFAFD-88D7-6449-92C6-24655A9459BD}"/>
                  </a:ext>
                </a:extLst>
              </p:cNvPr>
              <p:cNvSpPr/>
              <p:nvPr/>
            </p:nvSpPr>
            <p:spPr>
              <a:xfrm>
                <a:off x="9495406" y="4190687"/>
                <a:ext cx="195235" cy="2173377"/>
              </a:xfrm>
              <a:custGeom>
                <a:avLst/>
                <a:gdLst>
                  <a:gd name="connsiteX0" fmla="*/ 4177 w 189692"/>
                  <a:gd name="connsiteY0" fmla="*/ 97855 h 1645148"/>
                  <a:gd name="connsiteX1" fmla="*/ 171091 w 189692"/>
                  <a:gd name="connsiteY1" fmla="*/ 1607341 h 1645148"/>
                  <a:gd name="connsiteX2" fmla="*/ 185606 w 189692"/>
                  <a:gd name="connsiteY2" fmla="*/ 1179169 h 1645148"/>
                  <a:gd name="connsiteX3" fmla="*/ 171091 w 189692"/>
                  <a:gd name="connsiteY3" fmla="*/ 1063055 h 1645148"/>
                  <a:gd name="connsiteX4" fmla="*/ 120291 w 189692"/>
                  <a:gd name="connsiteY4" fmla="*/ 511512 h 1645148"/>
                  <a:gd name="connsiteX5" fmla="*/ 54977 w 189692"/>
                  <a:gd name="connsiteY5" fmla="*/ 184941 h 1645148"/>
                  <a:gd name="connsiteX6" fmla="*/ 4177 w 189692"/>
                  <a:gd name="connsiteY6" fmla="*/ 97855 h 1645148"/>
                  <a:gd name="connsiteX0" fmla="*/ 1362 w 186181"/>
                  <a:gd name="connsiteY0" fmla="*/ 121624 h 1980516"/>
                  <a:gd name="connsiteX1" fmla="*/ 109598 w 186181"/>
                  <a:gd name="connsiteY1" fmla="*/ 1953839 h 1980516"/>
                  <a:gd name="connsiteX2" fmla="*/ 182791 w 186181"/>
                  <a:gd name="connsiteY2" fmla="*/ 1202938 h 1980516"/>
                  <a:gd name="connsiteX3" fmla="*/ 168276 w 186181"/>
                  <a:gd name="connsiteY3" fmla="*/ 1086824 h 1980516"/>
                  <a:gd name="connsiteX4" fmla="*/ 117476 w 186181"/>
                  <a:gd name="connsiteY4" fmla="*/ 535281 h 1980516"/>
                  <a:gd name="connsiteX5" fmla="*/ 52162 w 186181"/>
                  <a:gd name="connsiteY5" fmla="*/ 208710 h 1980516"/>
                  <a:gd name="connsiteX6" fmla="*/ 1362 w 186181"/>
                  <a:gd name="connsiteY6" fmla="*/ 121624 h 1980516"/>
                  <a:gd name="connsiteX0" fmla="*/ 1362 w 186181"/>
                  <a:gd name="connsiteY0" fmla="*/ 121624 h 2021253"/>
                  <a:gd name="connsiteX1" fmla="*/ 109598 w 186181"/>
                  <a:gd name="connsiteY1" fmla="*/ 1953839 h 2021253"/>
                  <a:gd name="connsiteX2" fmla="*/ 182791 w 186181"/>
                  <a:gd name="connsiteY2" fmla="*/ 1202938 h 2021253"/>
                  <a:gd name="connsiteX3" fmla="*/ 168276 w 186181"/>
                  <a:gd name="connsiteY3" fmla="*/ 1086824 h 2021253"/>
                  <a:gd name="connsiteX4" fmla="*/ 117476 w 186181"/>
                  <a:gd name="connsiteY4" fmla="*/ 535281 h 2021253"/>
                  <a:gd name="connsiteX5" fmla="*/ 52162 w 186181"/>
                  <a:gd name="connsiteY5" fmla="*/ 208710 h 2021253"/>
                  <a:gd name="connsiteX6" fmla="*/ 1362 w 186181"/>
                  <a:gd name="connsiteY6" fmla="*/ 121624 h 2021253"/>
                  <a:gd name="connsiteX0" fmla="*/ 1362 w 190543"/>
                  <a:gd name="connsiteY0" fmla="*/ 121624 h 2270449"/>
                  <a:gd name="connsiteX1" fmla="*/ 109598 w 190543"/>
                  <a:gd name="connsiteY1" fmla="*/ 1953839 h 2270449"/>
                  <a:gd name="connsiteX2" fmla="*/ 187681 w 190543"/>
                  <a:gd name="connsiteY2" fmla="*/ 2190685 h 2270449"/>
                  <a:gd name="connsiteX3" fmla="*/ 168276 w 190543"/>
                  <a:gd name="connsiteY3" fmla="*/ 1086824 h 2270449"/>
                  <a:gd name="connsiteX4" fmla="*/ 117476 w 190543"/>
                  <a:gd name="connsiteY4" fmla="*/ 535281 h 2270449"/>
                  <a:gd name="connsiteX5" fmla="*/ 52162 w 190543"/>
                  <a:gd name="connsiteY5" fmla="*/ 208710 h 2270449"/>
                  <a:gd name="connsiteX6" fmla="*/ 1362 w 190543"/>
                  <a:gd name="connsiteY6" fmla="*/ 121624 h 2270449"/>
                  <a:gd name="connsiteX0" fmla="*/ 1362 w 189993"/>
                  <a:gd name="connsiteY0" fmla="*/ 121624 h 2246046"/>
                  <a:gd name="connsiteX1" fmla="*/ 109598 w 189993"/>
                  <a:gd name="connsiteY1" fmla="*/ 1953839 h 2246046"/>
                  <a:gd name="connsiteX2" fmla="*/ 118209 w 189993"/>
                  <a:gd name="connsiteY2" fmla="*/ 2067839 h 2246046"/>
                  <a:gd name="connsiteX3" fmla="*/ 187681 w 189993"/>
                  <a:gd name="connsiteY3" fmla="*/ 2190685 h 2246046"/>
                  <a:gd name="connsiteX4" fmla="*/ 168276 w 189993"/>
                  <a:gd name="connsiteY4" fmla="*/ 1086824 h 2246046"/>
                  <a:gd name="connsiteX5" fmla="*/ 117476 w 189993"/>
                  <a:gd name="connsiteY5" fmla="*/ 535281 h 2246046"/>
                  <a:gd name="connsiteX6" fmla="*/ 52162 w 189993"/>
                  <a:gd name="connsiteY6" fmla="*/ 208710 h 2246046"/>
                  <a:gd name="connsiteX7" fmla="*/ 1362 w 189993"/>
                  <a:gd name="connsiteY7" fmla="*/ 121624 h 2246046"/>
                  <a:gd name="connsiteX0" fmla="*/ 1362 w 193233"/>
                  <a:gd name="connsiteY0" fmla="*/ 121624 h 2192025"/>
                  <a:gd name="connsiteX1" fmla="*/ 109598 w 193233"/>
                  <a:gd name="connsiteY1" fmla="*/ 1953839 h 2192025"/>
                  <a:gd name="connsiteX2" fmla="*/ 118209 w 193233"/>
                  <a:gd name="connsiteY2" fmla="*/ 2067839 h 2192025"/>
                  <a:gd name="connsiteX3" fmla="*/ 187681 w 193233"/>
                  <a:gd name="connsiteY3" fmla="*/ 2190685 h 2192025"/>
                  <a:gd name="connsiteX4" fmla="*/ 186666 w 193233"/>
                  <a:gd name="connsiteY4" fmla="*/ 1984712 h 2192025"/>
                  <a:gd name="connsiteX5" fmla="*/ 168276 w 193233"/>
                  <a:gd name="connsiteY5" fmla="*/ 1086824 h 2192025"/>
                  <a:gd name="connsiteX6" fmla="*/ 117476 w 193233"/>
                  <a:gd name="connsiteY6" fmla="*/ 535281 h 2192025"/>
                  <a:gd name="connsiteX7" fmla="*/ 52162 w 193233"/>
                  <a:gd name="connsiteY7" fmla="*/ 208710 h 2192025"/>
                  <a:gd name="connsiteX8" fmla="*/ 1362 w 193233"/>
                  <a:gd name="connsiteY8" fmla="*/ 121624 h 2192025"/>
                  <a:gd name="connsiteX0" fmla="*/ 1362 w 195424"/>
                  <a:gd name="connsiteY0" fmla="*/ 121624 h 2192469"/>
                  <a:gd name="connsiteX1" fmla="*/ 109598 w 195424"/>
                  <a:gd name="connsiteY1" fmla="*/ 1953839 h 2192469"/>
                  <a:gd name="connsiteX2" fmla="*/ 118209 w 195424"/>
                  <a:gd name="connsiteY2" fmla="*/ 2067839 h 2192469"/>
                  <a:gd name="connsiteX3" fmla="*/ 187681 w 195424"/>
                  <a:gd name="connsiteY3" fmla="*/ 2190685 h 2192469"/>
                  <a:gd name="connsiteX4" fmla="*/ 191556 w 195424"/>
                  <a:gd name="connsiteY4" fmla="*/ 1970042 h 2192469"/>
                  <a:gd name="connsiteX5" fmla="*/ 168276 w 195424"/>
                  <a:gd name="connsiteY5" fmla="*/ 1086824 h 2192469"/>
                  <a:gd name="connsiteX6" fmla="*/ 117476 w 195424"/>
                  <a:gd name="connsiteY6" fmla="*/ 535281 h 2192469"/>
                  <a:gd name="connsiteX7" fmla="*/ 52162 w 195424"/>
                  <a:gd name="connsiteY7" fmla="*/ 208710 h 2192469"/>
                  <a:gd name="connsiteX8" fmla="*/ 1362 w 195424"/>
                  <a:gd name="connsiteY8" fmla="*/ 121624 h 2192469"/>
                  <a:gd name="connsiteX0" fmla="*/ 1362 w 195424"/>
                  <a:gd name="connsiteY0" fmla="*/ 121624 h 2192469"/>
                  <a:gd name="connsiteX1" fmla="*/ 109598 w 195424"/>
                  <a:gd name="connsiteY1" fmla="*/ 1953839 h 2192469"/>
                  <a:gd name="connsiteX2" fmla="*/ 118209 w 195424"/>
                  <a:gd name="connsiteY2" fmla="*/ 2067839 h 2192469"/>
                  <a:gd name="connsiteX3" fmla="*/ 187681 w 195424"/>
                  <a:gd name="connsiteY3" fmla="*/ 2190685 h 2192469"/>
                  <a:gd name="connsiteX4" fmla="*/ 191556 w 195424"/>
                  <a:gd name="connsiteY4" fmla="*/ 1970042 h 2192469"/>
                  <a:gd name="connsiteX5" fmla="*/ 168276 w 195424"/>
                  <a:gd name="connsiteY5" fmla="*/ 1389994 h 2192469"/>
                  <a:gd name="connsiteX6" fmla="*/ 117476 w 195424"/>
                  <a:gd name="connsiteY6" fmla="*/ 535281 h 2192469"/>
                  <a:gd name="connsiteX7" fmla="*/ 52162 w 195424"/>
                  <a:gd name="connsiteY7" fmla="*/ 208710 h 2192469"/>
                  <a:gd name="connsiteX8" fmla="*/ 1362 w 195424"/>
                  <a:gd name="connsiteY8" fmla="*/ 121624 h 2192469"/>
                  <a:gd name="connsiteX0" fmla="*/ 2202 w 196264"/>
                  <a:gd name="connsiteY0" fmla="*/ 101453 h 2172298"/>
                  <a:gd name="connsiteX1" fmla="*/ 129997 w 196264"/>
                  <a:gd name="connsiteY1" fmla="*/ 1659837 h 2172298"/>
                  <a:gd name="connsiteX2" fmla="*/ 119049 w 196264"/>
                  <a:gd name="connsiteY2" fmla="*/ 2047668 h 2172298"/>
                  <a:gd name="connsiteX3" fmla="*/ 188521 w 196264"/>
                  <a:gd name="connsiteY3" fmla="*/ 2170514 h 2172298"/>
                  <a:gd name="connsiteX4" fmla="*/ 192396 w 196264"/>
                  <a:gd name="connsiteY4" fmla="*/ 1949871 h 2172298"/>
                  <a:gd name="connsiteX5" fmla="*/ 169116 w 196264"/>
                  <a:gd name="connsiteY5" fmla="*/ 1369823 h 2172298"/>
                  <a:gd name="connsiteX6" fmla="*/ 118316 w 196264"/>
                  <a:gd name="connsiteY6" fmla="*/ 515110 h 2172298"/>
                  <a:gd name="connsiteX7" fmla="*/ 53002 w 196264"/>
                  <a:gd name="connsiteY7" fmla="*/ 188539 h 2172298"/>
                  <a:gd name="connsiteX8" fmla="*/ 2202 w 196264"/>
                  <a:gd name="connsiteY8" fmla="*/ 101453 h 2172298"/>
                  <a:gd name="connsiteX0" fmla="*/ 2202 w 196264"/>
                  <a:gd name="connsiteY0" fmla="*/ 101453 h 2172298"/>
                  <a:gd name="connsiteX1" fmla="*/ 129997 w 196264"/>
                  <a:gd name="connsiteY1" fmla="*/ 1659837 h 2172298"/>
                  <a:gd name="connsiteX2" fmla="*/ 119049 w 196264"/>
                  <a:gd name="connsiteY2" fmla="*/ 2047668 h 2172298"/>
                  <a:gd name="connsiteX3" fmla="*/ 188521 w 196264"/>
                  <a:gd name="connsiteY3" fmla="*/ 2170514 h 2172298"/>
                  <a:gd name="connsiteX4" fmla="*/ 192396 w 196264"/>
                  <a:gd name="connsiteY4" fmla="*/ 1949871 h 2172298"/>
                  <a:gd name="connsiteX5" fmla="*/ 169116 w 196264"/>
                  <a:gd name="connsiteY5" fmla="*/ 1369823 h 2172298"/>
                  <a:gd name="connsiteX6" fmla="*/ 118316 w 196264"/>
                  <a:gd name="connsiteY6" fmla="*/ 515110 h 2172298"/>
                  <a:gd name="connsiteX7" fmla="*/ 53002 w 196264"/>
                  <a:gd name="connsiteY7" fmla="*/ 188539 h 2172298"/>
                  <a:gd name="connsiteX8" fmla="*/ 2202 w 196264"/>
                  <a:gd name="connsiteY8" fmla="*/ 101453 h 2172298"/>
                  <a:gd name="connsiteX0" fmla="*/ 1173 w 195235"/>
                  <a:gd name="connsiteY0" fmla="*/ 102532 h 2173377"/>
                  <a:gd name="connsiteX1" fmla="*/ 104519 w 195235"/>
                  <a:gd name="connsiteY1" fmla="*/ 1675586 h 2173377"/>
                  <a:gd name="connsiteX2" fmla="*/ 118020 w 195235"/>
                  <a:gd name="connsiteY2" fmla="*/ 2048747 h 2173377"/>
                  <a:gd name="connsiteX3" fmla="*/ 187492 w 195235"/>
                  <a:gd name="connsiteY3" fmla="*/ 2171593 h 2173377"/>
                  <a:gd name="connsiteX4" fmla="*/ 191367 w 195235"/>
                  <a:gd name="connsiteY4" fmla="*/ 1950950 h 2173377"/>
                  <a:gd name="connsiteX5" fmla="*/ 168087 w 195235"/>
                  <a:gd name="connsiteY5" fmla="*/ 1370902 h 2173377"/>
                  <a:gd name="connsiteX6" fmla="*/ 117287 w 195235"/>
                  <a:gd name="connsiteY6" fmla="*/ 516189 h 2173377"/>
                  <a:gd name="connsiteX7" fmla="*/ 51973 w 195235"/>
                  <a:gd name="connsiteY7" fmla="*/ 189618 h 2173377"/>
                  <a:gd name="connsiteX8" fmla="*/ 1173 w 195235"/>
                  <a:gd name="connsiteY8" fmla="*/ 102532 h 2173377"/>
                  <a:gd name="connsiteX0" fmla="*/ 1173 w 195235"/>
                  <a:gd name="connsiteY0" fmla="*/ 102532 h 2173377"/>
                  <a:gd name="connsiteX1" fmla="*/ 104519 w 195235"/>
                  <a:gd name="connsiteY1" fmla="*/ 1675586 h 2173377"/>
                  <a:gd name="connsiteX2" fmla="*/ 118020 w 195235"/>
                  <a:gd name="connsiteY2" fmla="*/ 2048747 h 2173377"/>
                  <a:gd name="connsiteX3" fmla="*/ 187492 w 195235"/>
                  <a:gd name="connsiteY3" fmla="*/ 2171593 h 2173377"/>
                  <a:gd name="connsiteX4" fmla="*/ 191367 w 195235"/>
                  <a:gd name="connsiteY4" fmla="*/ 1950950 h 2173377"/>
                  <a:gd name="connsiteX5" fmla="*/ 168087 w 195235"/>
                  <a:gd name="connsiteY5" fmla="*/ 1370902 h 2173377"/>
                  <a:gd name="connsiteX6" fmla="*/ 117287 w 195235"/>
                  <a:gd name="connsiteY6" fmla="*/ 516189 h 2173377"/>
                  <a:gd name="connsiteX7" fmla="*/ 51973 w 195235"/>
                  <a:gd name="connsiteY7" fmla="*/ 189618 h 2173377"/>
                  <a:gd name="connsiteX8" fmla="*/ 1173 w 195235"/>
                  <a:gd name="connsiteY8" fmla="*/ 102532 h 217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35" h="2173377">
                    <a:moveTo>
                      <a:pt x="1173" y="102532"/>
                    </a:moveTo>
                    <a:cubicBezTo>
                      <a:pt x="9931" y="350193"/>
                      <a:pt x="107695" y="1003124"/>
                      <a:pt x="104519" y="1675586"/>
                    </a:cubicBezTo>
                    <a:cubicBezTo>
                      <a:pt x="101343" y="2348048"/>
                      <a:pt x="105006" y="2009273"/>
                      <a:pt x="118020" y="2048747"/>
                    </a:cubicBezTo>
                    <a:cubicBezTo>
                      <a:pt x="131034" y="2088221"/>
                      <a:pt x="175268" y="2187892"/>
                      <a:pt x="187492" y="2171593"/>
                    </a:cubicBezTo>
                    <a:cubicBezTo>
                      <a:pt x="199716" y="2155294"/>
                      <a:pt x="194601" y="2134927"/>
                      <a:pt x="191367" y="1950950"/>
                    </a:cubicBezTo>
                    <a:cubicBezTo>
                      <a:pt x="188133" y="1766973"/>
                      <a:pt x="180434" y="1610029"/>
                      <a:pt x="168087" y="1370902"/>
                    </a:cubicBezTo>
                    <a:cubicBezTo>
                      <a:pt x="155740" y="1131775"/>
                      <a:pt x="136639" y="662541"/>
                      <a:pt x="117287" y="516189"/>
                    </a:cubicBezTo>
                    <a:cubicBezTo>
                      <a:pt x="97935" y="369837"/>
                      <a:pt x="68906" y="253722"/>
                      <a:pt x="51973" y="189618"/>
                    </a:cubicBezTo>
                    <a:cubicBezTo>
                      <a:pt x="35040" y="125514"/>
                      <a:pt x="-7585" y="-145129"/>
                      <a:pt x="1173" y="102532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A47659D-D0E8-584E-B51F-6DE3B46A08F4}"/>
                  </a:ext>
                </a:extLst>
              </p:cNvPr>
              <p:cNvSpPr/>
              <p:nvPr/>
            </p:nvSpPr>
            <p:spPr>
              <a:xfrm>
                <a:off x="9519281" y="6147460"/>
                <a:ext cx="576535" cy="341048"/>
              </a:xfrm>
              <a:custGeom>
                <a:avLst/>
                <a:gdLst>
                  <a:gd name="connsiteX0" fmla="*/ 103690 w 576535"/>
                  <a:gd name="connsiteY0" fmla="*/ 0 h 341048"/>
                  <a:gd name="connsiteX1" fmla="*/ 771 w 576535"/>
                  <a:gd name="connsiteY1" fmla="*/ 138545 h 341048"/>
                  <a:gd name="connsiteX2" fmla="*/ 56189 w 576535"/>
                  <a:gd name="connsiteY2" fmla="*/ 110836 h 341048"/>
                  <a:gd name="connsiteX3" fmla="*/ 48272 w 576535"/>
                  <a:gd name="connsiteY3" fmla="*/ 253340 h 341048"/>
                  <a:gd name="connsiteX4" fmla="*/ 99732 w 576535"/>
                  <a:gd name="connsiteY4" fmla="*/ 273132 h 341048"/>
                  <a:gd name="connsiteX5" fmla="*/ 198693 w 576535"/>
                  <a:gd name="connsiteY5" fmla="*/ 340426 h 341048"/>
                  <a:gd name="connsiteX6" fmla="*/ 182859 w 576535"/>
                  <a:gd name="connsiteY6" fmla="*/ 304800 h 341048"/>
                  <a:gd name="connsiteX7" fmla="*/ 246194 w 576535"/>
                  <a:gd name="connsiteY7" fmla="*/ 273132 h 341048"/>
                  <a:gd name="connsiteX8" fmla="*/ 325363 w 576535"/>
                  <a:gd name="connsiteY8" fmla="*/ 237506 h 341048"/>
                  <a:gd name="connsiteX9" fmla="*/ 558911 w 576535"/>
                  <a:gd name="connsiteY9" fmla="*/ 249382 h 341048"/>
                  <a:gd name="connsiteX10" fmla="*/ 543077 w 576535"/>
                  <a:gd name="connsiteY10" fmla="*/ 225631 h 341048"/>
                  <a:gd name="connsiteX11" fmla="*/ 408490 w 576535"/>
                  <a:gd name="connsiteY11" fmla="*/ 193963 h 341048"/>
                  <a:gd name="connsiteX12" fmla="*/ 499535 w 576535"/>
                  <a:gd name="connsiteY12" fmla="*/ 158337 h 341048"/>
                  <a:gd name="connsiteX13" fmla="*/ 463909 w 576535"/>
                  <a:gd name="connsiteY13" fmla="*/ 146462 h 341048"/>
                  <a:gd name="connsiteX14" fmla="*/ 238277 w 576535"/>
                  <a:gd name="connsiteY14" fmla="*/ 130628 h 341048"/>
                  <a:gd name="connsiteX15" fmla="*/ 178901 w 576535"/>
                  <a:gd name="connsiteY15" fmla="*/ 75210 h 341048"/>
                  <a:gd name="connsiteX16" fmla="*/ 103690 w 576535"/>
                  <a:gd name="connsiteY16" fmla="*/ 0 h 34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6535" h="341048">
                    <a:moveTo>
                      <a:pt x="103690" y="0"/>
                    </a:moveTo>
                    <a:cubicBezTo>
                      <a:pt x="56189" y="60036"/>
                      <a:pt x="8688" y="120072"/>
                      <a:pt x="771" y="138545"/>
                    </a:cubicBezTo>
                    <a:cubicBezTo>
                      <a:pt x="-7146" y="157018"/>
                      <a:pt x="48272" y="91703"/>
                      <a:pt x="56189" y="110836"/>
                    </a:cubicBezTo>
                    <a:cubicBezTo>
                      <a:pt x="64106" y="129969"/>
                      <a:pt x="41015" y="226291"/>
                      <a:pt x="48272" y="253340"/>
                    </a:cubicBezTo>
                    <a:cubicBezTo>
                      <a:pt x="55529" y="280389"/>
                      <a:pt x="74662" y="258618"/>
                      <a:pt x="99732" y="273132"/>
                    </a:cubicBezTo>
                    <a:cubicBezTo>
                      <a:pt x="124802" y="287646"/>
                      <a:pt x="184839" y="335148"/>
                      <a:pt x="198693" y="340426"/>
                    </a:cubicBezTo>
                    <a:cubicBezTo>
                      <a:pt x="212548" y="345704"/>
                      <a:pt x="174942" y="316016"/>
                      <a:pt x="182859" y="304800"/>
                    </a:cubicBezTo>
                    <a:cubicBezTo>
                      <a:pt x="190776" y="293584"/>
                      <a:pt x="222443" y="284348"/>
                      <a:pt x="246194" y="273132"/>
                    </a:cubicBezTo>
                    <a:cubicBezTo>
                      <a:pt x="269945" y="261916"/>
                      <a:pt x="273244" y="241464"/>
                      <a:pt x="325363" y="237506"/>
                    </a:cubicBezTo>
                    <a:cubicBezTo>
                      <a:pt x="377483" y="233548"/>
                      <a:pt x="558911" y="249382"/>
                      <a:pt x="558911" y="249382"/>
                    </a:cubicBezTo>
                    <a:cubicBezTo>
                      <a:pt x="595197" y="247403"/>
                      <a:pt x="568147" y="234867"/>
                      <a:pt x="543077" y="225631"/>
                    </a:cubicBezTo>
                    <a:cubicBezTo>
                      <a:pt x="518007" y="216395"/>
                      <a:pt x="415747" y="205179"/>
                      <a:pt x="408490" y="193963"/>
                    </a:cubicBezTo>
                    <a:cubicBezTo>
                      <a:pt x="401233" y="182747"/>
                      <a:pt x="490299" y="166254"/>
                      <a:pt x="499535" y="158337"/>
                    </a:cubicBezTo>
                    <a:cubicBezTo>
                      <a:pt x="508771" y="150420"/>
                      <a:pt x="507452" y="151080"/>
                      <a:pt x="463909" y="146462"/>
                    </a:cubicBezTo>
                    <a:cubicBezTo>
                      <a:pt x="420366" y="141844"/>
                      <a:pt x="285778" y="142503"/>
                      <a:pt x="238277" y="130628"/>
                    </a:cubicBezTo>
                    <a:cubicBezTo>
                      <a:pt x="190776" y="118753"/>
                      <a:pt x="178901" y="75210"/>
                      <a:pt x="178901" y="75210"/>
                    </a:cubicBezTo>
                    <a:lnTo>
                      <a:pt x="103690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8647091-97A3-5D44-A8B9-A1DC7C700AFF}"/>
                </a:ext>
              </a:extLst>
            </p:cNvPr>
            <p:cNvSpPr/>
            <p:nvPr/>
          </p:nvSpPr>
          <p:spPr>
            <a:xfrm>
              <a:off x="4412046" y="4230771"/>
              <a:ext cx="198476" cy="488445"/>
            </a:xfrm>
            <a:custGeom>
              <a:avLst/>
              <a:gdLst>
                <a:gd name="connsiteX0" fmla="*/ 182278 w 198476"/>
                <a:gd name="connsiteY0" fmla="*/ 1956 h 488445"/>
                <a:gd name="connsiteX1" fmla="*/ 849 w 198476"/>
                <a:gd name="connsiteY1" fmla="*/ 154356 h 488445"/>
                <a:gd name="connsiteX2" fmla="*/ 116963 w 198476"/>
                <a:gd name="connsiteY2" fmla="*/ 488185 h 488445"/>
                <a:gd name="connsiteX3" fmla="*/ 182278 w 198476"/>
                <a:gd name="connsiteY3" fmla="*/ 96299 h 488445"/>
                <a:gd name="connsiteX4" fmla="*/ 182278 w 198476"/>
                <a:gd name="connsiteY4" fmla="*/ 1956 h 48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476" h="488445">
                  <a:moveTo>
                    <a:pt x="182278" y="1956"/>
                  </a:moveTo>
                  <a:cubicBezTo>
                    <a:pt x="152040" y="11632"/>
                    <a:pt x="11735" y="73318"/>
                    <a:pt x="849" y="154356"/>
                  </a:cubicBezTo>
                  <a:cubicBezTo>
                    <a:pt x="-10037" y="235394"/>
                    <a:pt x="86725" y="497861"/>
                    <a:pt x="116963" y="488185"/>
                  </a:cubicBezTo>
                  <a:cubicBezTo>
                    <a:pt x="147201" y="478509"/>
                    <a:pt x="171392" y="174918"/>
                    <a:pt x="182278" y="96299"/>
                  </a:cubicBezTo>
                  <a:cubicBezTo>
                    <a:pt x="193164" y="17680"/>
                    <a:pt x="212516" y="-7720"/>
                    <a:pt x="182278" y="195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468F50D-C92F-3246-9B40-1C33112E60E2}"/>
                </a:ext>
              </a:extLst>
            </p:cNvPr>
            <p:cNvGrpSpPr/>
            <p:nvPr/>
          </p:nvGrpSpPr>
          <p:grpSpPr>
            <a:xfrm>
              <a:off x="5521674" y="4522678"/>
              <a:ext cx="505350" cy="2354785"/>
              <a:chOff x="10511014" y="4292886"/>
              <a:chExt cx="505350" cy="2354785"/>
            </a:xfrm>
            <a:grpFill/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761C6D4-4DBE-3C48-B18D-28688FFD2C35}"/>
                  </a:ext>
                </a:extLst>
              </p:cNvPr>
              <p:cNvSpPr/>
              <p:nvPr/>
            </p:nvSpPr>
            <p:spPr>
              <a:xfrm>
                <a:off x="10511014" y="4292886"/>
                <a:ext cx="124935" cy="2066394"/>
              </a:xfrm>
              <a:custGeom>
                <a:avLst/>
                <a:gdLst>
                  <a:gd name="connsiteX0" fmla="*/ 2275 w 125646"/>
                  <a:gd name="connsiteY0" fmla="*/ 149129 h 1735777"/>
                  <a:gd name="connsiteX1" fmla="*/ 74846 w 125646"/>
                  <a:gd name="connsiteY1" fmla="*/ 1266729 h 1735777"/>
                  <a:gd name="connsiteX2" fmla="*/ 96618 w 125646"/>
                  <a:gd name="connsiteY2" fmla="*/ 1731186 h 1735777"/>
                  <a:gd name="connsiteX3" fmla="*/ 125646 w 125646"/>
                  <a:gd name="connsiteY3" fmla="*/ 1455415 h 1735777"/>
                  <a:gd name="connsiteX4" fmla="*/ 96618 w 125646"/>
                  <a:gd name="connsiteY4" fmla="*/ 693415 h 1735777"/>
                  <a:gd name="connsiteX5" fmla="*/ 24046 w 125646"/>
                  <a:gd name="connsiteY5" fmla="*/ 69301 h 1735777"/>
                  <a:gd name="connsiteX6" fmla="*/ 2275 w 125646"/>
                  <a:gd name="connsiteY6" fmla="*/ 149129 h 1735777"/>
                  <a:gd name="connsiteX0" fmla="*/ 2275 w 125646"/>
                  <a:gd name="connsiteY0" fmla="*/ 149129 h 1735777"/>
                  <a:gd name="connsiteX1" fmla="*/ 74846 w 125646"/>
                  <a:gd name="connsiteY1" fmla="*/ 1266729 h 1735777"/>
                  <a:gd name="connsiteX2" fmla="*/ 96618 w 125646"/>
                  <a:gd name="connsiteY2" fmla="*/ 1731186 h 1735777"/>
                  <a:gd name="connsiteX3" fmla="*/ 125646 w 125646"/>
                  <a:gd name="connsiteY3" fmla="*/ 1455415 h 1735777"/>
                  <a:gd name="connsiteX4" fmla="*/ 96618 w 125646"/>
                  <a:gd name="connsiteY4" fmla="*/ 693415 h 1735777"/>
                  <a:gd name="connsiteX5" fmla="*/ 24046 w 125646"/>
                  <a:gd name="connsiteY5" fmla="*/ 69301 h 1735777"/>
                  <a:gd name="connsiteX6" fmla="*/ 2275 w 125646"/>
                  <a:gd name="connsiteY6" fmla="*/ 149129 h 1735777"/>
                  <a:gd name="connsiteX0" fmla="*/ 1564 w 124935"/>
                  <a:gd name="connsiteY0" fmla="*/ 158279 h 1740898"/>
                  <a:gd name="connsiteX1" fmla="*/ 62260 w 124935"/>
                  <a:gd name="connsiteY1" fmla="*/ 1432619 h 1740898"/>
                  <a:gd name="connsiteX2" fmla="*/ 95907 w 124935"/>
                  <a:gd name="connsiteY2" fmla="*/ 1740336 h 1740898"/>
                  <a:gd name="connsiteX3" fmla="*/ 124935 w 124935"/>
                  <a:gd name="connsiteY3" fmla="*/ 1464565 h 1740898"/>
                  <a:gd name="connsiteX4" fmla="*/ 95907 w 124935"/>
                  <a:gd name="connsiteY4" fmla="*/ 702565 h 1740898"/>
                  <a:gd name="connsiteX5" fmla="*/ 23335 w 124935"/>
                  <a:gd name="connsiteY5" fmla="*/ 78451 h 1740898"/>
                  <a:gd name="connsiteX6" fmla="*/ 1564 w 124935"/>
                  <a:gd name="connsiteY6" fmla="*/ 158279 h 174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935" h="1740898">
                    <a:moveTo>
                      <a:pt x="1564" y="158279"/>
                    </a:moveTo>
                    <a:cubicBezTo>
                      <a:pt x="8051" y="383974"/>
                      <a:pt x="82162" y="1072231"/>
                      <a:pt x="62260" y="1432619"/>
                    </a:cubicBezTo>
                    <a:cubicBezTo>
                      <a:pt x="42358" y="1793007"/>
                      <a:pt x="85461" y="1735012"/>
                      <a:pt x="95907" y="1740336"/>
                    </a:cubicBezTo>
                    <a:cubicBezTo>
                      <a:pt x="106353" y="1745660"/>
                      <a:pt x="124935" y="1637527"/>
                      <a:pt x="124935" y="1464565"/>
                    </a:cubicBezTo>
                    <a:cubicBezTo>
                      <a:pt x="124935" y="1291603"/>
                      <a:pt x="112840" y="933584"/>
                      <a:pt x="95907" y="702565"/>
                    </a:cubicBezTo>
                    <a:cubicBezTo>
                      <a:pt x="78974" y="471546"/>
                      <a:pt x="36640" y="167956"/>
                      <a:pt x="23335" y="78451"/>
                    </a:cubicBezTo>
                    <a:cubicBezTo>
                      <a:pt x="10030" y="-11054"/>
                      <a:pt x="-4923" y="-67416"/>
                      <a:pt x="1564" y="158279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641CB87-1594-B84A-858F-3EBCA328BD8F}"/>
                  </a:ext>
                </a:extLst>
              </p:cNvPr>
              <p:cNvSpPr/>
              <p:nvPr/>
            </p:nvSpPr>
            <p:spPr>
              <a:xfrm>
                <a:off x="10573481" y="6183674"/>
                <a:ext cx="442883" cy="463997"/>
              </a:xfrm>
              <a:custGeom>
                <a:avLst/>
                <a:gdLst>
                  <a:gd name="connsiteX0" fmla="*/ 14707 w 442883"/>
                  <a:gd name="connsiteY0" fmla="*/ 413 h 463997"/>
                  <a:gd name="connsiteX1" fmla="*/ 6790 w 442883"/>
                  <a:gd name="connsiteY1" fmla="*/ 206252 h 463997"/>
                  <a:gd name="connsiteX2" fmla="*/ 34499 w 442883"/>
                  <a:gd name="connsiteY2" fmla="*/ 356672 h 463997"/>
                  <a:gd name="connsiteX3" fmla="*/ 85959 w 442883"/>
                  <a:gd name="connsiteY3" fmla="*/ 463550 h 463997"/>
                  <a:gd name="connsiteX4" fmla="*/ 85959 w 442883"/>
                  <a:gd name="connsiteY4" fmla="*/ 392298 h 463997"/>
                  <a:gd name="connsiteX5" fmla="*/ 145336 w 442883"/>
                  <a:gd name="connsiteY5" fmla="*/ 328963 h 463997"/>
                  <a:gd name="connsiteX6" fmla="*/ 216588 w 442883"/>
                  <a:gd name="connsiteY6" fmla="*/ 301254 h 463997"/>
                  <a:gd name="connsiteX7" fmla="*/ 359092 w 442883"/>
                  <a:gd name="connsiteY7" fmla="*/ 348756 h 463997"/>
                  <a:gd name="connsiteX8" fmla="*/ 414510 w 442883"/>
                  <a:gd name="connsiteY8" fmla="*/ 340839 h 463997"/>
                  <a:gd name="connsiteX9" fmla="*/ 339299 w 442883"/>
                  <a:gd name="connsiteY9" fmla="*/ 297296 h 463997"/>
                  <a:gd name="connsiteX10" fmla="*/ 311590 w 442883"/>
                  <a:gd name="connsiteY10" fmla="*/ 249794 h 463997"/>
                  <a:gd name="connsiteX11" fmla="*/ 382842 w 442883"/>
                  <a:gd name="connsiteY11" fmla="*/ 249794 h 463997"/>
                  <a:gd name="connsiteX12" fmla="*/ 442219 w 442883"/>
                  <a:gd name="connsiteY12" fmla="*/ 245836 h 463997"/>
                  <a:gd name="connsiteX13" fmla="*/ 343258 w 442883"/>
                  <a:gd name="connsiteY13" fmla="*/ 222085 h 463997"/>
                  <a:gd name="connsiteX14" fmla="*/ 157211 w 442883"/>
                  <a:gd name="connsiteY14" fmla="*/ 154792 h 463997"/>
                  <a:gd name="connsiteX15" fmla="*/ 14707 w 442883"/>
                  <a:gd name="connsiteY15" fmla="*/ 413 h 46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2883" h="463997">
                    <a:moveTo>
                      <a:pt x="14707" y="413"/>
                    </a:moveTo>
                    <a:cubicBezTo>
                      <a:pt x="-10363" y="8990"/>
                      <a:pt x="3491" y="146876"/>
                      <a:pt x="6790" y="206252"/>
                    </a:cubicBezTo>
                    <a:cubicBezTo>
                      <a:pt x="10089" y="265629"/>
                      <a:pt x="21304" y="313789"/>
                      <a:pt x="34499" y="356672"/>
                    </a:cubicBezTo>
                    <a:cubicBezTo>
                      <a:pt x="47694" y="399555"/>
                      <a:pt x="77382" y="457612"/>
                      <a:pt x="85959" y="463550"/>
                    </a:cubicBezTo>
                    <a:cubicBezTo>
                      <a:pt x="94536" y="469488"/>
                      <a:pt x="76063" y="414729"/>
                      <a:pt x="85959" y="392298"/>
                    </a:cubicBezTo>
                    <a:cubicBezTo>
                      <a:pt x="95855" y="369867"/>
                      <a:pt x="123565" y="344137"/>
                      <a:pt x="145336" y="328963"/>
                    </a:cubicBezTo>
                    <a:cubicBezTo>
                      <a:pt x="167107" y="313789"/>
                      <a:pt x="180962" y="297955"/>
                      <a:pt x="216588" y="301254"/>
                    </a:cubicBezTo>
                    <a:cubicBezTo>
                      <a:pt x="252214" y="304553"/>
                      <a:pt x="326105" y="342158"/>
                      <a:pt x="359092" y="348756"/>
                    </a:cubicBezTo>
                    <a:cubicBezTo>
                      <a:pt x="392079" y="355354"/>
                      <a:pt x="417809" y="349416"/>
                      <a:pt x="414510" y="340839"/>
                    </a:cubicBezTo>
                    <a:cubicBezTo>
                      <a:pt x="411211" y="332262"/>
                      <a:pt x="356452" y="312470"/>
                      <a:pt x="339299" y="297296"/>
                    </a:cubicBezTo>
                    <a:cubicBezTo>
                      <a:pt x="322146" y="282122"/>
                      <a:pt x="304333" y="257711"/>
                      <a:pt x="311590" y="249794"/>
                    </a:cubicBezTo>
                    <a:cubicBezTo>
                      <a:pt x="318847" y="241877"/>
                      <a:pt x="361071" y="250454"/>
                      <a:pt x="382842" y="249794"/>
                    </a:cubicBezTo>
                    <a:cubicBezTo>
                      <a:pt x="404613" y="249134"/>
                      <a:pt x="448816" y="250454"/>
                      <a:pt x="442219" y="245836"/>
                    </a:cubicBezTo>
                    <a:cubicBezTo>
                      <a:pt x="435622" y="241218"/>
                      <a:pt x="390759" y="237259"/>
                      <a:pt x="343258" y="222085"/>
                    </a:cubicBezTo>
                    <a:cubicBezTo>
                      <a:pt x="295757" y="206911"/>
                      <a:pt x="209330" y="190418"/>
                      <a:pt x="157211" y="154792"/>
                    </a:cubicBezTo>
                    <a:cubicBezTo>
                      <a:pt x="105092" y="119166"/>
                      <a:pt x="39777" y="-8164"/>
                      <a:pt x="14707" y="413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11E32DB-CAE8-6546-85A3-414DFA8B2EEA}"/>
                </a:ext>
              </a:extLst>
            </p:cNvPr>
            <p:cNvSpPr/>
            <p:nvPr/>
          </p:nvSpPr>
          <p:spPr>
            <a:xfrm>
              <a:off x="5462907" y="4525207"/>
              <a:ext cx="174727" cy="402556"/>
            </a:xfrm>
            <a:custGeom>
              <a:avLst/>
              <a:gdLst>
                <a:gd name="connsiteX0" fmla="*/ 24046 w 172643"/>
                <a:gd name="connsiteY0" fmla="*/ 12320 h 407625"/>
                <a:gd name="connsiteX1" fmla="*/ 2275 w 172643"/>
                <a:gd name="connsiteY1" fmla="*/ 157463 h 407625"/>
                <a:gd name="connsiteX2" fmla="*/ 74846 w 172643"/>
                <a:gd name="connsiteY2" fmla="*/ 404206 h 407625"/>
                <a:gd name="connsiteX3" fmla="*/ 147418 w 172643"/>
                <a:gd name="connsiteY3" fmla="*/ 295349 h 407625"/>
                <a:gd name="connsiteX4" fmla="*/ 169189 w 172643"/>
                <a:gd name="connsiteY4" fmla="*/ 208263 h 407625"/>
                <a:gd name="connsiteX5" fmla="*/ 82103 w 172643"/>
                <a:gd name="connsiteY5" fmla="*/ 26835 h 407625"/>
                <a:gd name="connsiteX6" fmla="*/ 24046 w 172643"/>
                <a:gd name="connsiteY6" fmla="*/ 12320 h 40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643" h="407625">
                  <a:moveTo>
                    <a:pt x="24046" y="12320"/>
                  </a:moveTo>
                  <a:cubicBezTo>
                    <a:pt x="10741" y="34091"/>
                    <a:pt x="-6192" y="92149"/>
                    <a:pt x="2275" y="157463"/>
                  </a:cubicBezTo>
                  <a:cubicBezTo>
                    <a:pt x="10742" y="222777"/>
                    <a:pt x="50656" y="381225"/>
                    <a:pt x="74846" y="404206"/>
                  </a:cubicBezTo>
                  <a:cubicBezTo>
                    <a:pt x="99037" y="427187"/>
                    <a:pt x="131694" y="328006"/>
                    <a:pt x="147418" y="295349"/>
                  </a:cubicBezTo>
                  <a:cubicBezTo>
                    <a:pt x="163142" y="262692"/>
                    <a:pt x="180075" y="253015"/>
                    <a:pt x="169189" y="208263"/>
                  </a:cubicBezTo>
                  <a:cubicBezTo>
                    <a:pt x="158303" y="163511"/>
                    <a:pt x="107503" y="54654"/>
                    <a:pt x="82103" y="26835"/>
                  </a:cubicBezTo>
                  <a:cubicBezTo>
                    <a:pt x="56703" y="-984"/>
                    <a:pt x="37351" y="-9451"/>
                    <a:pt x="24046" y="1232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EF547C1-F29E-5340-A000-4FE3263D753B}"/>
              </a:ext>
            </a:extLst>
          </p:cNvPr>
          <p:cNvSpPr txBox="1"/>
          <p:nvPr/>
        </p:nvSpPr>
        <p:spPr>
          <a:xfrm>
            <a:off x="11409557" y="6263521"/>
            <a:ext cx="6244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I" sz="2400" b="1">
                <a:latin typeface="Vladimir Script" panose="020F0502020204030204" pitchFamily="34" charset="0"/>
                <a:cs typeface="Vladimir Script" panose="020F0502020204030204" pitchFamily="34" charset="0"/>
              </a:rPr>
              <a:t>SH</a:t>
            </a:r>
            <a:endParaRPr lang="en-SI" sz="2400" b="1" dirty="0">
              <a:latin typeface="Vladimir Script" panose="020F0502020204030204" pitchFamily="34" charset="0"/>
              <a:cs typeface="Vladimir Script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8F765FC-9655-BA41-AD04-59ADC83AE877}"/>
              </a:ext>
            </a:extLst>
          </p:cNvPr>
          <p:cNvGrpSpPr/>
          <p:nvPr/>
        </p:nvGrpSpPr>
        <p:grpSpPr>
          <a:xfrm>
            <a:off x="1361436" y="3529323"/>
            <a:ext cx="276506" cy="329503"/>
            <a:chOff x="5423368" y="1709817"/>
            <a:chExt cx="3065825" cy="3866478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C078075-D2E4-D943-A7F7-AE62F7AA97D6}"/>
                </a:ext>
              </a:extLst>
            </p:cNvPr>
            <p:cNvSpPr/>
            <p:nvPr/>
          </p:nvSpPr>
          <p:spPr>
            <a:xfrm>
              <a:off x="6413568" y="3751612"/>
              <a:ext cx="1047744" cy="1824683"/>
            </a:xfrm>
            <a:custGeom>
              <a:avLst/>
              <a:gdLst>
                <a:gd name="connsiteX0" fmla="*/ 828825 w 1117630"/>
                <a:gd name="connsiteY0" fmla="*/ 32614 h 1869896"/>
                <a:gd name="connsiteX1" fmla="*/ 930425 w 1117630"/>
                <a:gd name="connsiteY1" fmla="*/ 566014 h 1869896"/>
                <a:gd name="connsiteX2" fmla="*/ 837292 w 1117630"/>
                <a:gd name="connsiteY2" fmla="*/ 786147 h 1869896"/>
                <a:gd name="connsiteX3" fmla="*/ 498625 w 1117630"/>
                <a:gd name="connsiteY3" fmla="*/ 1455014 h 1869896"/>
                <a:gd name="connsiteX4" fmla="*/ 32958 w 1117630"/>
                <a:gd name="connsiteY4" fmla="*/ 1709014 h 1869896"/>
                <a:gd name="connsiteX5" fmla="*/ 41425 w 1117630"/>
                <a:gd name="connsiteY5" fmla="*/ 1802147 h 1869896"/>
                <a:gd name="connsiteX6" fmla="*/ 66825 w 1117630"/>
                <a:gd name="connsiteY6" fmla="*/ 1734414 h 1869896"/>
                <a:gd name="connsiteX7" fmla="*/ 430892 w 1117630"/>
                <a:gd name="connsiteY7" fmla="*/ 1556614 h 1869896"/>
                <a:gd name="connsiteX8" fmla="*/ 168425 w 1117630"/>
                <a:gd name="connsiteY8" fmla="*/ 1725947 h 1869896"/>
                <a:gd name="connsiteX9" fmla="*/ 202292 w 1117630"/>
                <a:gd name="connsiteY9" fmla="*/ 1869880 h 1869896"/>
                <a:gd name="connsiteX10" fmla="*/ 193825 w 1117630"/>
                <a:gd name="connsiteY10" fmla="*/ 1734414 h 1869896"/>
                <a:gd name="connsiteX11" fmla="*/ 430892 w 1117630"/>
                <a:gd name="connsiteY11" fmla="*/ 1590480 h 1869896"/>
                <a:gd name="connsiteX12" fmla="*/ 388558 w 1117630"/>
                <a:gd name="connsiteY12" fmla="*/ 1725947 h 1869896"/>
                <a:gd name="connsiteX13" fmla="*/ 388558 w 1117630"/>
                <a:gd name="connsiteY13" fmla="*/ 1852947 h 1869896"/>
                <a:gd name="connsiteX14" fmla="*/ 413958 w 1117630"/>
                <a:gd name="connsiteY14" fmla="*/ 1725947 h 1869896"/>
                <a:gd name="connsiteX15" fmla="*/ 583292 w 1117630"/>
                <a:gd name="connsiteY15" fmla="*/ 1514280 h 1869896"/>
                <a:gd name="connsiteX16" fmla="*/ 871158 w 1117630"/>
                <a:gd name="connsiteY16" fmla="*/ 1404214 h 1869896"/>
                <a:gd name="connsiteX17" fmla="*/ 955825 w 1117630"/>
                <a:gd name="connsiteY17" fmla="*/ 1336480 h 1869896"/>
                <a:gd name="connsiteX18" fmla="*/ 1057425 w 1117630"/>
                <a:gd name="connsiteY18" fmla="*/ 1328014 h 1869896"/>
                <a:gd name="connsiteX19" fmla="*/ 1116692 w 1117630"/>
                <a:gd name="connsiteY19" fmla="*/ 1404214 h 1869896"/>
                <a:gd name="connsiteX20" fmla="*/ 1082825 w 1117630"/>
                <a:gd name="connsiteY20" fmla="*/ 1311080 h 1869896"/>
                <a:gd name="connsiteX21" fmla="*/ 947358 w 1117630"/>
                <a:gd name="connsiteY21" fmla="*/ 1302614 h 1869896"/>
                <a:gd name="connsiteX22" fmla="*/ 871158 w 1117630"/>
                <a:gd name="connsiteY22" fmla="*/ 1378814 h 1869896"/>
                <a:gd name="connsiteX23" fmla="*/ 659492 w 1117630"/>
                <a:gd name="connsiteY23" fmla="*/ 1421147 h 1869896"/>
                <a:gd name="connsiteX24" fmla="*/ 820358 w 1117630"/>
                <a:gd name="connsiteY24" fmla="*/ 989347 h 1869896"/>
                <a:gd name="connsiteX25" fmla="*/ 1032025 w 1117630"/>
                <a:gd name="connsiteY25" fmla="*/ 633747 h 1869896"/>
                <a:gd name="connsiteX26" fmla="*/ 1015092 w 1117630"/>
                <a:gd name="connsiteY26" fmla="*/ 506747 h 1869896"/>
                <a:gd name="connsiteX27" fmla="*/ 913492 w 1117630"/>
                <a:gd name="connsiteY27" fmla="*/ 108814 h 1869896"/>
                <a:gd name="connsiteX28" fmla="*/ 828825 w 1117630"/>
                <a:gd name="connsiteY28" fmla="*/ 32614 h 1869896"/>
                <a:gd name="connsiteX0" fmla="*/ 828825 w 1117630"/>
                <a:gd name="connsiteY0" fmla="*/ 32614 h 1869896"/>
                <a:gd name="connsiteX1" fmla="*/ 930425 w 1117630"/>
                <a:gd name="connsiteY1" fmla="*/ 566014 h 1869896"/>
                <a:gd name="connsiteX2" fmla="*/ 837292 w 1117630"/>
                <a:gd name="connsiteY2" fmla="*/ 786147 h 1869896"/>
                <a:gd name="connsiteX3" fmla="*/ 498625 w 1117630"/>
                <a:gd name="connsiteY3" fmla="*/ 1455014 h 1869896"/>
                <a:gd name="connsiteX4" fmla="*/ 32958 w 1117630"/>
                <a:gd name="connsiteY4" fmla="*/ 1709014 h 1869896"/>
                <a:gd name="connsiteX5" fmla="*/ 41425 w 1117630"/>
                <a:gd name="connsiteY5" fmla="*/ 1802147 h 1869896"/>
                <a:gd name="connsiteX6" fmla="*/ 66825 w 1117630"/>
                <a:gd name="connsiteY6" fmla="*/ 1734414 h 1869896"/>
                <a:gd name="connsiteX7" fmla="*/ 430892 w 1117630"/>
                <a:gd name="connsiteY7" fmla="*/ 1556614 h 1869896"/>
                <a:gd name="connsiteX8" fmla="*/ 168425 w 1117630"/>
                <a:gd name="connsiteY8" fmla="*/ 1725947 h 1869896"/>
                <a:gd name="connsiteX9" fmla="*/ 202292 w 1117630"/>
                <a:gd name="connsiteY9" fmla="*/ 1869880 h 1869896"/>
                <a:gd name="connsiteX10" fmla="*/ 193825 w 1117630"/>
                <a:gd name="connsiteY10" fmla="*/ 1734414 h 1869896"/>
                <a:gd name="connsiteX11" fmla="*/ 430892 w 1117630"/>
                <a:gd name="connsiteY11" fmla="*/ 1590480 h 1869896"/>
                <a:gd name="connsiteX12" fmla="*/ 388558 w 1117630"/>
                <a:gd name="connsiteY12" fmla="*/ 1725947 h 1869896"/>
                <a:gd name="connsiteX13" fmla="*/ 393610 w 1117630"/>
                <a:gd name="connsiteY13" fmla="*/ 1812531 h 1869896"/>
                <a:gd name="connsiteX14" fmla="*/ 413958 w 1117630"/>
                <a:gd name="connsiteY14" fmla="*/ 1725947 h 1869896"/>
                <a:gd name="connsiteX15" fmla="*/ 583292 w 1117630"/>
                <a:gd name="connsiteY15" fmla="*/ 1514280 h 1869896"/>
                <a:gd name="connsiteX16" fmla="*/ 871158 w 1117630"/>
                <a:gd name="connsiteY16" fmla="*/ 1404214 h 1869896"/>
                <a:gd name="connsiteX17" fmla="*/ 955825 w 1117630"/>
                <a:gd name="connsiteY17" fmla="*/ 1336480 h 1869896"/>
                <a:gd name="connsiteX18" fmla="*/ 1057425 w 1117630"/>
                <a:gd name="connsiteY18" fmla="*/ 1328014 h 1869896"/>
                <a:gd name="connsiteX19" fmla="*/ 1116692 w 1117630"/>
                <a:gd name="connsiteY19" fmla="*/ 1404214 h 1869896"/>
                <a:gd name="connsiteX20" fmla="*/ 1082825 w 1117630"/>
                <a:gd name="connsiteY20" fmla="*/ 1311080 h 1869896"/>
                <a:gd name="connsiteX21" fmla="*/ 947358 w 1117630"/>
                <a:gd name="connsiteY21" fmla="*/ 1302614 h 1869896"/>
                <a:gd name="connsiteX22" fmla="*/ 871158 w 1117630"/>
                <a:gd name="connsiteY22" fmla="*/ 1378814 h 1869896"/>
                <a:gd name="connsiteX23" fmla="*/ 659492 w 1117630"/>
                <a:gd name="connsiteY23" fmla="*/ 1421147 h 1869896"/>
                <a:gd name="connsiteX24" fmla="*/ 820358 w 1117630"/>
                <a:gd name="connsiteY24" fmla="*/ 989347 h 1869896"/>
                <a:gd name="connsiteX25" fmla="*/ 1032025 w 1117630"/>
                <a:gd name="connsiteY25" fmla="*/ 633747 h 1869896"/>
                <a:gd name="connsiteX26" fmla="*/ 1015092 w 1117630"/>
                <a:gd name="connsiteY26" fmla="*/ 506747 h 1869896"/>
                <a:gd name="connsiteX27" fmla="*/ 913492 w 1117630"/>
                <a:gd name="connsiteY27" fmla="*/ 108814 h 1869896"/>
                <a:gd name="connsiteX28" fmla="*/ 828825 w 1117630"/>
                <a:gd name="connsiteY28" fmla="*/ 32614 h 1869896"/>
                <a:gd name="connsiteX0" fmla="*/ 828825 w 1117630"/>
                <a:gd name="connsiteY0" fmla="*/ 32614 h 1824440"/>
                <a:gd name="connsiteX1" fmla="*/ 930425 w 1117630"/>
                <a:gd name="connsiteY1" fmla="*/ 566014 h 1824440"/>
                <a:gd name="connsiteX2" fmla="*/ 837292 w 1117630"/>
                <a:gd name="connsiteY2" fmla="*/ 786147 h 1824440"/>
                <a:gd name="connsiteX3" fmla="*/ 498625 w 1117630"/>
                <a:gd name="connsiteY3" fmla="*/ 1455014 h 1824440"/>
                <a:gd name="connsiteX4" fmla="*/ 32958 w 1117630"/>
                <a:gd name="connsiteY4" fmla="*/ 1709014 h 1824440"/>
                <a:gd name="connsiteX5" fmla="*/ 41425 w 1117630"/>
                <a:gd name="connsiteY5" fmla="*/ 1802147 h 1824440"/>
                <a:gd name="connsiteX6" fmla="*/ 66825 w 1117630"/>
                <a:gd name="connsiteY6" fmla="*/ 1734414 h 1824440"/>
                <a:gd name="connsiteX7" fmla="*/ 430892 w 1117630"/>
                <a:gd name="connsiteY7" fmla="*/ 1556614 h 1824440"/>
                <a:gd name="connsiteX8" fmla="*/ 168425 w 1117630"/>
                <a:gd name="connsiteY8" fmla="*/ 1725947 h 1824440"/>
                <a:gd name="connsiteX9" fmla="*/ 187136 w 1117630"/>
                <a:gd name="connsiteY9" fmla="*/ 1824413 h 1824440"/>
                <a:gd name="connsiteX10" fmla="*/ 193825 w 1117630"/>
                <a:gd name="connsiteY10" fmla="*/ 1734414 h 1824440"/>
                <a:gd name="connsiteX11" fmla="*/ 430892 w 1117630"/>
                <a:gd name="connsiteY11" fmla="*/ 1590480 h 1824440"/>
                <a:gd name="connsiteX12" fmla="*/ 388558 w 1117630"/>
                <a:gd name="connsiteY12" fmla="*/ 1725947 h 1824440"/>
                <a:gd name="connsiteX13" fmla="*/ 393610 w 1117630"/>
                <a:gd name="connsiteY13" fmla="*/ 1812531 h 1824440"/>
                <a:gd name="connsiteX14" fmla="*/ 413958 w 1117630"/>
                <a:gd name="connsiteY14" fmla="*/ 1725947 h 1824440"/>
                <a:gd name="connsiteX15" fmla="*/ 583292 w 1117630"/>
                <a:gd name="connsiteY15" fmla="*/ 1514280 h 1824440"/>
                <a:gd name="connsiteX16" fmla="*/ 871158 w 1117630"/>
                <a:gd name="connsiteY16" fmla="*/ 1404214 h 1824440"/>
                <a:gd name="connsiteX17" fmla="*/ 955825 w 1117630"/>
                <a:gd name="connsiteY17" fmla="*/ 1336480 h 1824440"/>
                <a:gd name="connsiteX18" fmla="*/ 1057425 w 1117630"/>
                <a:gd name="connsiteY18" fmla="*/ 1328014 h 1824440"/>
                <a:gd name="connsiteX19" fmla="*/ 1116692 w 1117630"/>
                <a:gd name="connsiteY19" fmla="*/ 1404214 h 1824440"/>
                <a:gd name="connsiteX20" fmla="*/ 1082825 w 1117630"/>
                <a:gd name="connsiteY20" fmla="*/ 1311080 h 1824440"/>
                <a:gd name="connsiteX21" fmla="*/ 947358 w 1117630"/>
                <a:gd name="connsiteY21" fmla="*/ 1302614 h 1824440"/>
                <a:gd name="connsiteX22" fmla="*/ 871158 w 1117630"/>
                <a:gd name="connsiteY22" fmla="*/ 1378814 h 1824440"/>
                <a:gd name="connsiteX23" fmla="*/ 659492 w 1117630"/>
                <a:gd name="connsiteY23" fmla="*/ 1421147 h 1824440"/>
                <a:gd name="connsiteX24" fmla="*/ 820358 w 1117630"/>
                <a:gd name="connsiteY24" fmla="*/ 989347 h 1824440"/>
                <a:gd name="connsiteX25" fmla="*/ 1032025 w 1117630"/>
                <a:gd name="connsiteY25" fmla="*/ 633747 h 1824440"/>
                <a:gd name="connsiteX26" fmla="*/ 1015092 w 1117630"/>
                <a:gd name="connsiteY26" fmla="*/ 506747 h 1824440"/>
                <a:gd name="connsiteX27" fmla="*/ 913492 w 1117630"/>
                <a:gd name="connsiteY27" fmla="*/ 108814 h 1824440"/>
                <a:gd name="connsiteX28" fmla="*/ 828825 w 1117630"/>
                <a:gd name="connsiteY28" fmla="*/ 32614 h 1824440"/>
                <a:gd name="connsiteX0" fmla="*/ 828825 w 1117630"/>
                <a:gd name="connsiteY0" fmla="*/ 32614 h 1824683"/>
                <a:gd name="connsiteX1" fmla="*/ 930425 w 1117630"/>
                <a:gd name="connsiteY1" fmla="*/ 566014 h 1824683"/>
                <a:gd name="connsiteX2" fmla="*/ 837292 w 1117630"/>
                <a:gd name="connsiteY2" fmla="*/ 786147 h 1824683"/>
                <a:gd name="connsiteX3" fmla="*/ 498625 w 1117630"/>
                <a:gd name="connsiteY3" fmla="*/ 1455014 h 1824683"/>
                <a:gd name="connsiteX4" fmla="*/ 32958 w 1117630"/>
                <a:gd name="connsiteY4" fmla="*/ 1709014 h 1824683"/>
                <a:gd name="connsiteX5" fmla="*/ 41425 w 1117630"/>
                <a:gd name="connsiteY5" fmla="*/ 1802147 h 1824683"/>
                <a:gd name="connsiteX6" fmla="*/ 66825 w 1117630"/>
                <a:gd name="connsiteY6" fmla="*/ 1734414 h 1824683"/>
                <a:gd name="connsiteX7" fmla="*/ 430892 w 1117630"/>
                <a:gd name="connsiteY7" fmla="*/ 1556614 h 1824683"/>
                <a:gd name="connsiteX8" fmla="*/ 168425 w 1117630"/>
                <a:gd name="connsiteY8" fmla="*/ 1725947 h 1824683"/>
                <a:gd name="connsiteX9" fmla="*/ 187136 w 1117630"/>
                <a:gd name="connsiteY9" fmla="*/ 1824413 h 1824683"/>
                <a:gd name="connsiteX10" fmla="*/ 224137 w 1117630"/>
                <a:gd name="connsiteY10" fmla="*/ 1749570 h 1824683"/>
                <a:gd name="connsiteX11" fmla="*/ 430892 w 1117630"/>
                <a:gd name="connsiteY11" fmla="*/ 1590480 h 1824683"/>
                <a:gd name="connsiteX12" fmla="*/ 388558 w 1117630"/>
                <a:gd name="connsiteY12" fmla="*/ 1725947 h 1824683"/>
                <a:gd name="connsiteX13" fmla="*/ 393610 w 1117630"/>
                <a:gd name="connsiteY13" fmla="*/ 1812531 h 1824683"/>
                <a:gd name="connsiteX14" fmla="*/ 413958 w 1117630"/>
                <a:gd name="connsiteY14" fmla="*/ 1725947 h 1824683"/>
                <a:gd name="connsiteX15" fmla="*/ 583292 w 1117630"/>
                <a:gd name="connsiteY15" fmla="*/ 1514280 h 1824683"/>
                <a:gd name="connsiteX16" fmla="*/ 871158 w 1117630"/>
                <a:gd name="connsiteY16" fmla="*/ 1404214 h 1824683"/>
                <a:gd name="connsiteX17" fmla="*/ 955825 w 1117630"/>
                <a:gd name="connsiteY17" fmla="*/ 1336480 h 1824683"/>
                <a:gd name="connsiteX18" fmla="*/ 1057425 w 1117630"/>
                <a:gd name="connsiteY18" fmla="*/ 1328014 h 1824683"/>
                <a:gd name="connsiteX19" fmla="*/ 1116692 w 1117630"/>
                <a:gd name="connsiteY19" fmla="*/ 1404214 h 1824683"/>
                <a:gd name="connsiteX20" fmla="*/ 1082825 w 1117630"/>
                <a:gd name="connsiteY20" fmla="*/ 1311080 h 1824683"/>
                <a:gd name="connsiteX21" fmla="*/ 947358 w 1117630"/>
                <a:gd name="connsiteY21" fmla="*/ 1302614 h 1824683"/>
                <a:gd name="connsiteX22" fmla="*/ 871158 w 1117630"/>
                <a:gd name="connsiteY22" fmla="*/ 1378814 h 1824683"/>
                <a:gd name="connsiteX23" fmla="*/ 659492 w 1117630"/>
                <a:gd name="connsiteY23" fmla="*/ 1421147 h 1824683"/>
                <a:gd name="connsiteX24" fmla="*/ 820358 w 1117630"/>
                <a:gd name="connsiteY24" fmla="*/ 989347 h 1824683"/>
                <a:gd name="connsiteX25" fmla="*/ 1032025 w 1117630"/>
                <a:gd name="connsiteY25" fmla="*/ 633747 h 1824683"/>
                <a:gd name="connsiteX26" fmla="*/ 1015092 w 1117630"/>
                <a:gd name="connsiteY26" fmla="*/ 506747 h 1824683"/>
                <a:gd name="connsiteX27" fmla="*/ 913492 w 1117630"/>
                <a:gd name="connsiteY27" fmla="*/ 108814 h 1824683"/>
                <a:gd name="connsiteX28" fmla="*/ 828825 w 1117630"/>
                <a:gd name="connsiteY28" fmla="*/ 32614 h 1824683"/>
                <a:gd name="connsiteX0" fmla="*/ 830102 w 1118907"/>
                <a:gd name="connsiteY0" fmla="*/ 32614 h 1824683"/>
                <a:gd name="connsiteX1" fmla="*/ 931702 w 1118907"/>
                <a:gd name="connsiteY1" fmla="*/ 566014 h 1824683"/>
                <a:gd name="connsiteX2" fmla="*/ 838569 w 1118907"/>
                <a:gd name="connsiteY2" fmla="*/ 786147 h 1824683"/>
                <a:gd name="connsiteX3" fmla="*/ 499902 w 1118907"/>
                <a:gd name="connsiteY3" fmla="*/ 1455014 h 1824683"/>
                <a:gd name="connsiteX4" fmla="*/ 34235 w 1118907"/>
                <a:gd name="connsiteY4" fmla="*/ 1709014 h 1824683"/>
                <a:gd name="connsiteX5" fmla="*/ 42702 w 1118907"/>
                <a:gd name="connsiteY5" fmla="*/ 1802147 h 1824683"/>
                <a:gd name="connsiteX6" fmla="*/ 103465 w 1118907"/>
                <a:gd name="connsiteY6" fmla="*/ 1739466 h 1824683"/>
                <a:gd name="connsiteX7" fmla="*/ 432169 w 1118907"/>
                <a:gd name="connsiteY7" fmla="*/ 1556614 h 1824683"/>
                <a:gd name="connsiteX8" fmla="*/ 169702 w 1118907"/>
                <a:gd name="connsiteY8" fmla="*/ 1725947 h 1824683"/>
                <a:gd name="connsiteX9" fmla="*/ 188413 w 1118907"/>
                <a:gd name="connsiteY9" fmla="*/ 1824413 h 1824683"/>
                <a:gd name="connsiteX10" fmla="*/ 225414 w 1118907"/>
                <a:gd name="connsiteY10" fmla="*/ 1749570 h 1824683"/>
                <a:gd name="connsiteX11" fmla="*/ 432169 w 1118907"/>
                <a:gd name="connsiteY11" fmla="*/ 1590480 h 1824683"/>
                <a:gd name="connsiteX12" fmla="*/ 389835 w 1118907"/>
                <a:gd name="connsiteY12" fmla="*/ 1725947 h 1824683"/>
                <a:gd name="connsiteX13" fmla="*/ 394887 w 1118907"/>
                <a:gd name="connsiteY13" fmla="*/ 1812531 h 1824683"/>
                <a:gd name="connsiteX14" fmla="*/ 415235 w 1118907"/>
                <a:gd name="connsiteY14" fmla="*/ 1725947 h 1824683"/>
                <a:gd name="connsiteX15" fmla="*/ 584569 w 1118907"/>
                <a:gd name="connsiteY15" fmla="*/ 1514280 h 1824683"/>
                <a:gd name="connsiteX16" fmla="*/ 872435 w 1118907"/>
                <a:gd name="connsiteY16" fmla="*/ 1404214 h 1824683"/>
                <a:gd name="connsiteX17" fmla="*/ 957102 w 1118907"/>
                <a:gd name="connsiteY17" fmla="*/ 1336480 h 1824683"/>
                <a:gd name="connsiteX18" fmla="*/ 1058702 w 1118907"/>
                <a:gd name="connsiteY18" fmla="*/ 1328014 h 1824683"/>
                <a:gd name="connsiteX19" fmla="*/ 1117969 w 1118907"/>
                <a:gd name="connsiteY19" fmla="*/ 1404214 h 1824683"/>
                <a:gd name="connsiteX20" fmla="*/ 1084102 w 1118907"/>
                <a:gd name="connsiteY20" fmla="*/ 1311080 h 1824683"/>
                <a:gd name="connsiteX21" fmla="*/ 948635 w 1118907"/>
                <a:gd name="connsiteY21" fmla="*/ 1302614 h 1824683"/>
                <a:gd name="connsiteX22" fmla="*/ 872435 w 1118907"/>
                <a:gd name="connsiteY22" fmla="*/ 1378814 h 1824683"/>
                <a:gd name="connsiteX23" fmla="*/ 660769 w 1118907"/>
                <a:gd name="connsiteY23" fmla="*/ 1421147 h 1824683"/>
                <a:gd name="connsiteX24" fmla="*/ 821635 w 1118907"/>
                <a:gd name="connsiteY24" fmla="*/ 989347 h 1824683"/>
                <a:gd name="connsiteX25" fmla="*/ 1033302 w 1118907"/>
                <a:gd name="connsiteY25" fmla="*/ 633747 h 1824683"/>
                <a:gd name="connsiteX26" fmla="*/ 1016369 w 1118907"/>
                <a:gd name="connsiteY26" fmla="*/ 506747 h 1824683"/>
                <a:gd name="connsiteX27" fmla="*/ 914769 w 1118907"/>
                <a:gd name="connsiteY27" fmla="*/ 108814 h 1824683"/>
                <a:gd name="connsiteX28" fmla="*/ 830102 w 1118907"/>
                <a:gd name="connsiteY28" fmla="*/ 32614 h 1824683"/>
                <a:gd name="connsiteX0" fmla="*/ 830102 w 1118907"/>
                <a:gd name="connsiteY0" fmla="*/ 32614 h 1824683"/>
                <a:gd name="connsiteX1" fmla="*/ 931702 w 1118907"/>
                <a:gd name="connsiteY1" fmla="*/ 566014 h 1824683"/>
                <a:gd name="connsiteX2" fmla="*/ 838569 w 1118907"/>
                <a:gd name="connsiteY2" fmla="*/ 786147 h 1824683"/>
                <a:gd name="connsiteX3" fmla="*/ 499902 w 1118907"/>
                <a:gd name="connsiteY3" fmla="*/ 1455014 h 1824683"/>
                <a:gd name="connsiteX4" fmla="*/ 34235 w 1118907"/>
                <a:gd name="connsiteY4" fmla="*/ 1709014 h 1824683"/>
                <a:gd name="connsiteX5" fmla="*/ 42702 w 1118907"/>
                <a:gd name="connsiteY5" fmla="*/ 1802147 h 1824683"/>
                <a:gd name="connsiteX6" fmla="*/ 103465 w 1118907"/>
                <a:gd name="connsiteY6" fmla="*/ 1739466 h 1824683"/>
                <a:gd name="connsiteX7" fmla="*/ 432169 w 1118907"/>
                <a:gd name="connsiteY7" fmla="*/ 1556614 h 1824683"/>
                <a:gd name="connsiteX8" fmla="*/ 169702 w 1118907"/>
                <a:gd name="connsiteY8" fmla="*/ 1725947 h 1824683"/>
                <a:gd name="connsiteX9" fmla="*/ 188413 w 1118907"/>
                <a:gd name="connsiteY9" fmla="*/ 1824413 h 1824683"/>
                <a:gd name="connsiteX10" fmla="*/ 225414 w 1118907"/>
                <a:gd name="connsiteY10" fmla="*/ 1749570 h 1824683"/>
                <a:gd name="connsiteX11" fmla="*/ 432169 w 1118907"/>
                <a:gd name="connsiteY11" fmla="*/ 1590480 h 1824683"/>
                <a:gd name="connsiteX12" fmla="*/ 364575 w 1118907"/>
                <a:gd name="connsiteY12" fmla="*/ 1720895 h 1824683"/>
                <a:gd name="connsiteX13" fmla="*/ 394887 w 1118907"/>
                <a:gd name="connsiteY13" fmla="*/ 1812531 h 1824683"/>
                <a:gd name="connsiteX14" fmla="*/ 415235 w 1118907"/>
                <a:gd name="connsiteY14" fmla="*/ 1725947 h 1824683"/>
                <a:gd name="connsiteX15" fmla="*/ 584569 w 1118907"/>
                <a:gd name="connsiteY15" fmla="*/ 1514280 h 1824683"/>
                <a:gd name="connsiteX16" fmla="*/ 872435 w 1118907"/>
                <a:gd name="connsiteY16" fmla="*/ 1404214 h 1824683"/>
                <a:gd name="connsiteX17" fmla="*/ 957102 w 1118907"/>
                <a:gd name="connsiteY17" fmla="*/ 1336480 h 1824683"/>
                <a:gd name="connsiteX18" fmla="*/ 1058702 w 1118907"/>
                <a:gd name="connsiteY18" fmla="*/ 1328014 h 1824683"/>
                <a:gd name="connsiteX19" fmla="*/ 1117969 w 1118907"/>
                <a:gd name="connsiteY19" fmla="*/ 1404214 h 1824683"/>
                <a:gd name="connsiteX20" fmla="*/ 1084102 w 1118907"/>
                <a:gd name="connsiteY20" fmla="*/ 1311080 h 1824683"/>
                <a:gd name="connsiteX21" fmla="*/ 948635 w 1118907"/>
                <a:gd name="connsiteY21" fmla="*/ 1302614 h 1824683"/>
                <a:gd name="connsiteX22" fmla="*/ 872435 w 1118907"/>
                <a:gd name="connsiteY22" fmla="*/ 1378814 h 1824683"/>
                <a:gd name="connsiteX23" fmla="*/ 660769 w 1118907"/>
                <a:gd name="connsiteY23" fmla="*/ 1421147 h 1824683"/>
                <a:gd name="connsiteX24" fmla="*/ 821635 w 1118907"/>
                <a:gd name="connsiteY24" fmla="*/ 989347 h 1824683"/>
                <a:gd name="connsiteX25" fmla="*/ 1033302 w 1118907"/>
                <a:gd name="connsiteY25" fmla="*/ 633747 h 1824683"/>
                <a:gd name="connsiteX26" fmla="*/ 1016369 w 1118907"/>
                <a:gd name="connsiteY26" fmla="*/ 506747 h 1824683"/>
                <a:gd name="connsiteX27" fmla="*/ 914769 w 1118907"/>
                <a:gd name="connsiteY27" fmla="*/ 108814 h 1824683"/>
                <a:gd name="connsiteX28" fmla="*/ 830102 w 1118907"/>
                <a:gd name="connsiteY28" fmla="*/ 32614 h 1824683"/>
                <a:gd name="connsiteX0" fmla="*/ 830102 w 1118907"/>
                <a:gd name="connsiteY0" fmla="*/ 32614 h 1824683"/>
                <a:gd name="connsiteX1" fmla="*/ 931702 w 1118907"/>
                <a:gd name="connsiteY1" fmla="*/ 566014 h 1824683"/>
                <a:gd name="connsiteX2" fmla="*/ 838569 w 1118907"/>
                <a:gd name="connsiteY2" fmla="*/ 786147 h 1824683"/>
                <a:gd name="connsiteX3" fmla="*/ 499902 w 1118907"/>
                <a:gd name="connsiteY3" fmla="*/ 1455014 h 1824683"/>
                <a:gd name="connsiteX4" fmla="*/ 34235 w 1118907"/>
                <a:gd name="connsiteY4" fmla="*/ 1709014 h 1824683"/>
                <a:gd name="connsiteX5" fmla="*/ 42702 w 1118907"/>
                <a:gd name="connsiteY5" fmla="*/ 1802147 h 1824683"/>
                <a:gd name="connsiteX6" fmla="*/ 103465 w 1118907"/>
                <a:gd name="connsiteY6" fmla="*/ 1739466 h 1824683"/>
                <a:gd name="connsiteX7" fmla="*/ 432169 w 1118907"/>
                <a:gd name="connsiteY7" fmla="*/ 1556614 h 1824683"/>
                <a:gd name="connsiteX8" fmla="*/ 169702 w 1118907"/>
                <a:gd name="connsiteY8" fmla="*/ 1725947 h 1824683"/>
                <a:gd name="connsiteX9" fmla="*/ 188413 w 1118907"/>
                <a:gd name="connsiteY9" fmla="*/ 1824413 h 1824683"/>
                <a:gd name="connsiteX10" fmla="*/ 225414 w 1118907"/>
                <a:gd name="connsiteY10" fmla="*/ 1749570 h 1824683"/>
                <a:gd name="connsiteX11" fmla="*/ 432169 w 1118907"/>
                <a:gd name="connsiteY11" fmla="*/ 1590480 h 1824683"/>
                <a:gd name="connsiteX12" fmla="*/ 364575 w 1118907"/>
                <a:gd name="connsiteY12" fmla="*/ 1720895 h 1824683"/>
                <a:gd name="connsiteX13" fmla="*/ 394887 w 1118907"/>
                <a:gd name="connsiteY13" fmla="*/ 1812531 h 1824683"/>
                <a:gd name="connsiteX14" fmla="*/ 415235 w 1118907"/>
                <a:gd name="connsiteY14" fmla="*/ 1725947 h 1824683"/>
                <a:gd name="connsiteX15" fmla="*/ 584569 w 1118907"/>
                <a:gd name="connsiteY15" fmla="*/ 1514280 h 1824683"/>
                <a:gd name="connsiteX16" fmla="*/ 872435 w 1118907"/>
                <a:gd name="connsiteY16" fmla="*/ 1429474 h 1824683"/>
                <a:gd name="connsiteX17" fmla="*/ 957102 w 1118907"/>
                <a:gd name="connsiteY17" fmla="*/ 1336480 h 1824683"/>
                <a:gd name="connsiteX18" fmla="*/ 1058702 w 1118907"/>
                <a:gd name="connsiteY18" fmla="*/ 1328014 h 1824683"/>
                <a:gd name="connsiteX19" fmla="*/ 1117969 w 1118907"/>
                <a:gd name="connsiteY19" fmla="*/ 1404214 h 1824683"/>
                <a:gd name="connsiteX20" fmla="*/ 1084102 w 1118907"/>
                <a:gd name="connsiteY20" fmla="*/ 1311080 h 1824683"/>
                <a:gd name="connsiteX21" fmla="*/ 948635 w 1118907"/>
                <a:gd name="connsiteY21" fmla="*/ 1302614 h 1824683"/>
                <a:gd name="connsiteX22" fmla="*/ 872435 w 1118907"/>
                <a:gd name="connsiteY22" fmla="*/ 1378814 h 1824683"/>
                <a:gd name="connsiteX23" fmla="*/ 660769 w 1118907"/>
                <a:gd name="connsiteY23" fmla="*/ 1421147 h 1824683"/>
                <a:gd name="connsiteX24" fmla="*/ 821635 w 1118907"/>
                <a:gd name="connsiteY24" fmla="*/ 989347 h 1824683"/>
                <a:gd name="connsiteX25" fmla="*/ 1033302 w 1118907"/>
                <a:gd name="connsiteY25" fmla="*/ 633747 h 1824683"/>
                <a:gd name="connsiteX26" fmla="*/ 1016369 w 1118907"/>
                <a:gd name="connsiteY26" fmla="*/ 506747 h 1824683"/>
                <a:gd name="connsiteX27" fmla="*/ 914769 w 1118907"/>
                <a:gd name="connsiteY27" fmla="*/ 108814 h 1824683"/>
                <a:gd name="connsiteX28" fmla="*/ 830102 w 1118907"/>
                <a:gd name="connsiteY28" fmla="*/ 32614 h 1824683"/>
                <a:gd name="connsiteX0" fmla="*/ 830102 w 1119775"/>
                <a:gd name="connsiteY0" fmla="*/ 32614 h 1824683"/>
                <a:gd name="connsiteX1" fmla="*/ 931702 w 1119775"/>
                <a:gd name="connsiteY1" fmla="*/ 566014 h 1824683"/>
                <a:gd name="connsiteX2" fmla="*/ 838569 w 1119775"/>
                <a:gd name="connsiteY2" fmla="*/ 786147 h 1824683"/>
                <a:gd name="connsiteX3" fmla="*/ 499902 w 1119775"/>
                <a:gd name="connsiteY3" fmla="*/ 1455014 h 1824683"/>
                <a:gd name="connsiteX4" fmla="*/ 34235 w 1119775"/>
                <a:gd name="connsiteY4" fmla="*/ 1709014 h 1824683"/>
                <a:gd name="connsiteX5" fmla="*/ 42702 w 1119775"/>
                <a:gd name="connsiteY5" fmla="*/ 1802147 h 1824683"/>
                <a:gd name="connsiteX6" fmla="*/ 103465 w 1119775"/>
                <a:gd name="connsiteY6" fmla="*/ 1739466 h 1824683"/>
                <a:gd name="connsiteX7" fmla="*/ 432169 w 1119775"/>
                <a:gd name="connsiteY7" fmla="*/ 1556614 h 1824683"/>
                <a:gd name="connsiteX8" fmla="*/ 169702 w 1119775"/>
                <a:gd name="connsiteY8" fmla="*/ 1725947 h 1824683"/>
                <a:gd name="connsiteX9" fmla="*/ 188413 w 1119775"/>
                <a:gd name="connsiteY9" fmla="*/ 1824413 h 1824683"/>
                <a:gd name="connsiteX10" fmla="*/ 225414 w 1119775"/>
                <a:gd name="connsiteY10" fmla="*/ 1749570 h 1824683"/>
                <a:gd name="connsiteX11" fmla="*/ 432169 w 1119775"/>
                <a:gd name="connsiteY11" fmla="*/ 1590480 h 1824683"/>
                <a:gd name="connsiteX12" fmla="*/ 364575 w 1119775"/>
                <a:gd name="connsiteY12" fmla="*/ 1720895 h 1824683"/>
                <a:gd name="connsiteX13" fmla="*/ 394887 w 1119775"/>
                <a:gd name="connsiteY13" fmla="*/ 1812531 h 1824683"/>
                <a:gd name="connsiteX14" fmla="*/ 415235 w 1119775"/>
                <a:gd name="connsiteY14" fmla="*/ 1725947 h 1824683"/>
                <a:gd name="connsiteX15" fmla="*/ 584569 w 1119775"/>
                <a:gd name="connsiteY15" fmla="*/ 1514280 h 1824683"/>
                <a:gd name="connsiteX16" fmla="*/ 872435 w 1119775"/>
                <a:gd name="connsiteY16" fmla="*/ 1429474 h 1824683"/>
                <a:gd name="connsiteX17" fmla="*/ 957102 w 1119775"/>
                <a:gd name="connsiteY17" fmla="*/ 1336480 h 1824683"/>
                <a:gd name="connsiteX18" fmla="*/ 1043546 w 1119775"/>
                <a:gd name="connsiteY18" fmla="*/ 1353274 h 1824683"/>
                <a:gd name="connsiteX19" fmla="*/ 1117969 w 1119775"/>
                <a:gd name="connsiteY19" fmla="*/ 1404214 h 1824683"/>
                <a:gd name="connsiteX20" fmla="*/ 1084102 w 1119775"/>
                <a:gd name="connsiteY20" fmla="*/ 1311080 h 1824683"/>
                <a:gd name="connsiteX21" fmla="*/ 948635 w 1119775"/>
                <a:gd name="connsiteY21" fmla="*/ 1302614 h 1824683"/>
                <a:gd name="connsiteX22" fmla="*/ 872435 w 1119775"/>
                <a:gd name="connsiteY22" fmla="*/ 1378814 h 1824683"/>
                <a:gd name="connsiteX23" fmla="*/ 660769 w 1119775"/>
                <a:gd name="connsiteY23" fmla="*/ 1421147 h 1824683"/>
                <a:gd name="connsiteX24" fmla="*/ 821635 w 1119775"/>
                <a:gd name="connsiteY24" fmla="*/ 989347 h 1824683"/>
                <a:gd name="connsiteX25" fmla="*/ 1033302 w 1119775"/>
                <a:gd name="connsiteY25" fmla="*/ 633747 h 1824683"/>
                <a:gd name="connsiteX26" fmla="*/ 1016369 w 1119775"/>
                <a:gd name="connsiteY26" fmla="*/ 506747 h 1824683"/>
                <a:gd name="connsiteX27" fmla="*/ 914769 w 1119775"/>
                <a:gd name="connsiteY27" fmla="*/ 108814 h 1824683"/>
                <a:gd name="connsiteX28" fmla="*/ 830102 w 1119775"/>
                <a:gd name="connsiteY28" fmla="*/ 32614 h 1824683"/>
                <a:gd name="connsiteX0" fmla="*/ 830102 w 1088067"/>
                <a:gd name="connsiteY0" fmla="*/ 32614 h 1824683"/>
                <a:gd name="connsiteX1" fmla="*/ 931702 w 1088067"/>
                <a:gd name="connsiteY1" fmla="*/ 566014 h 1824683"/>
                <a:gd name="connsiteX2" fmla="*/ 838569 w 1088067"/>
                <a:gd name="connsiteY2" fmla="*/ 786147 h 1824683"/>
                <a:gd name="connsiteX3" fmla="*/ 499902 w 1088067"/>
                <a:gd name="connsiteY3" fmla="*/ 1455014 h 1824683"/>
                <a:gd name="connsiteX4" fmla="*/ 34235 w 1088067"/>
                <a:gd name="connsiteY4" fmla="*/ 1709014 h 1824683"/>
                <a:gd name="connsiteX5" fmla="*/ 42702 w 1088067"/>
                <a:gd name="connsiteY5" fmla="*/ 1802147 h 1824683"/>
                <a:gd name="connsiteX6" fmla="*/ 103465 w 1088067"/>
                <a:gd name="connsiteY6" fmla="*/ 1739466 h 1824683"/>
                <a:gd name="connsiteX7" fmla="*/ 432169 w 1088067"/>
                <a:gd name="connsiteY7" fmla="*/ 1556614 h 1824683"/>
                <a:gd name="connsiteX8" fmla="*/ 169702 w 1088067"/>
                <a:gd name="connsiteY8" fmla="*/ 1725947 h 1824683"/>
                <a:gd name="connsiteX9" fmla="*/ 188413 w 1088067"/>
                <a:gd name="connsiteY9" fmla="*/ 1824413 h 1824683"/>
                <a:gd name="connsiteX10" fmla="*/ 225414 w 1088067"/>
                <a:gd name="connsiteY10" fmla="*/ 1749570 h 1824683"/>
                <a:gd name="connsiteX11" fmla="*/ 432169 w 1088067"/>
                <a:gd name="connsiteY11" fmla="*/ 1590480 h 1824683"/>
                <a:gd name="connsiteX12" fmla="*/ 364575 w 1088067"/>
                <a:gd name="connsiteY12" fmla="*/ 1720895 h 1824683"/>
                <a:gd name="connsiteX13" fmla="*/ 394887 w 1088067"/>
                <a:gd name="connsiteY13" fmla="*/ 1812531 h 1824683"/>
                <a:gd name="connsiteX14" fmla="*/ 415235 w 1088067"/>
                <a:gd name="connsiteY14" fmla="*/ 1725947 h 1824683"/>
                <a:gd name="connsiteX15" fmla="*/ 584569 w 1088067"/>
                <a:gd name="connsiteY15" fmla="*/ 1514280 h 1824683"/>
                <a:gd name="connsiteX16" fmla="*/ 872435 w 1088067"/>
                <a:gd name="connsiteY16" fmla="*/ 1429474 h 1824683"/>
                <a:gd name="connsiteX17" fmla="*/ 957102 w 1088067"/>
                <a:gd name="connsiteY17" fmla="*/ 1336480 h 1824683"/>
                <a:gd name="connsiteX18" fmla="*/ 1043546 w 1088067"/>
                <a:gd name="connsiteY18" fmla="*/ 1353274 h 1824683"/>
                <a:gd name="connsiteX19" fmla="*/ 1084102 w 1088067"/>
                <a:gd name="connsiteY19" fmla="*/ 1311080 h 1824683"/>
                <a:gd name="connsiteX20" fmla="*/ 948635 w 1088067"/>
                <a:gd name="connsiteY20" fmla="*/ 1302614 h 1824683"/>
                <a:gd name="connsiteX21" fmla="*/ 872435 w 1088067"/>
                <a:gd name="connsiteY21" fmla="*/ 1378814 h 1824683"/>
                <a:gd name="connsiteX22" fmla="*/ 660769 w 1088067"/>
                <a:gd name="connsiteY22" fmla="*/ 1421147 h 1824683"/>
                <a:gd name="connsiteX23" fmla="*/ 821635 w 1088067"/>
                <a:gd name="connsiteY23" fmla="*/ 989347 h 1824683"/>
                <a:gd name="connsiteX24" fmla="*/ 1033302 w 1088067"/>
                <a:gd name="connsiteY24" fmla="*/ 633747 h 1824683"/>
                <a:gd name="connsiteX25" fmla="*/ 1016369 w 1088067"/>
                <a:gd name="connsiteY25" fmla="*/ 506747 h 1824683"/>
                <a:gd name="connsiteX26" fmla="*/ 914769 w 1088067"/>
                <a:gd name="connsiteY26" fmla="*/ 108814 h 1824683"/>
                <a:gd name="connsiteX27" fmla="*/ 830102 w 1088067"/>
                <a:gd name="connsiteY27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57102 w 1047744"/>
                <a:gd name="connsiteY17" fmla="*/ 1336480 h 1824683"/>
                <a:gd name="connsiteX18" fmla="*/ 1043546 w 1047744"/>
                <a:gd name="connsiteY18" fmla="*/ 1353274 h 1824683"/>
                <a:gd name="connsiteX19" fmla="*/ 948635 w 1047744"/>
                <a:gd name="connsiteY19" fmla="*/ 1302614 h 1824683"/>
                <a:gd name="connsiteX20" fmla="*/ 872435 w 1047744"/>
                <a:gd name="connsiteY20" fmla="*/ 1378814 h 1824683"/>
                <a:gd name="connsiteX21" fmla="*/ 660769 w 1047744"/>
                <a:gd name="connsiteY21" fmla="*/ 1421147 h 1824683"/>
                <a:gd name="connsiteX22" fmla="*/ 821635 w 1047744"/>
                <a:gd name="connsiteY22" fmla="*/ 989347 h 1824683"/>
                <a:gd name="connsiteX23" fmla="*/ 1033302 w 1047744"/>
                <a:gd name="connsiteY23" fmla="*/ 633747 h 1824683"/>
                <a:gd name="connsiteX24" fmla="*/ 1016369 w 1047744"/>
                <a:gd name="connsiteY24" fmla="*/ 506747 h 1824683"/>
                <a:gd name="connsiteX25" fmla="*/ 914769 w 1047744"/>
                <a:gd name="connsiteY25" fmla="*/ 108814 h 1824683"/>
                <a:gd name="connsiteX26" fmla="*/ 830102 w 1047744"/>
                <a:gd name="connsiteY26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57102 w 1047744"/>
                <a:gd name="connsiteY17" fmla="*/ 1336480 h 1824683"/>
                <a:gd name="connsiteX18" fmla="*/ 948635 w 1047744"/>
                <a:gd name="connsiteY18" fmla="*/ 1302614 h 1824683"/>
                <a:gd name="connsiteX19" fmla="*/ 872435 w 1047744"/>
                <a:gd name="connsiteY19" fmla="*/ 1378814 h 1824683"/>
                <a:gd name="connsiteX20" fmla="*/ 660769 w 1047744"/>
                <a:gd name="connsiteY20" fmla="*/ 1421147 h 1824683"/>
                <a:gd name="connsiteX21" fmla="*/ 821635 w 1047744"/>
                <a:gd name="connsiteY21" fmla="*/ 989347 h 1824683"/>
                <a:gd name="connsiteX22" fmla="*/ 1033302 w 1047744"/>
                <a:gd name="connsiteY22" fmla="*/ 633747 h 1824683"/>
                <a:gd name="connsiteX23" fmla="*/ 1016369 w 1047744"/>
                <a:gd name="connsiteY23" fmla="*/ 506747 h 1824683"/>
                <a:gd name="connsiteX24" fmla="*/ 914769 w 1047744"/>
                <a:gd name="connsiteY24" fmla="*/ 108814 h 1824683"/>
                <a:gd name="connsiteX25" fmla="*/ 830102 w 1047744"/>
                <a:gd name="connsiteY25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75032 w 1047744"/>
                <a:gd name="connsiteY17" fmla="*/ 1399233 h 1824683"/>
                <a:gd name="connsiteX18" fmla="*/ 948635 w 1047744"/>
                <a:gd name="connsiteY18" fmla="*/ 1302614 h 1824683"/>
                <a:gd name="connsiteX19" fmla="*/ 872435 w 1047744"/>
                <a:gd name="connsiteY19" fmla="*/ 1378814 h 1824683"/>
                <a:gd name="connsiteX20" fmla="*/ 660769 w 1047744"/>
                <a:gd name="connsiteY20" fmla="*/ 1421147 h 1824683"/>
                <a:gd name="connsiteX21" fmla="*/ 821635 w 1047744"/>
                <a:gd name="connsiteY21" fmla="*/ 989347 h 1824683"/>
                <a:gd name="connsiteX22" fmla="*/ 1033302 w 1047744"/>
                <a:gd name="connsiteY22" fmla="*/ 633747 h 1824683"/>
                <a:gd name="connsiteX23" fmla="*/ 1016369 w 1047744"/>
                <a:gd name="connsiteY23" fmla="*/ 506747 h 1824683"/>
                <a:gd name="connsiteX24" fmla="*/ 914769 w 1047744"/>
                <a:gd name="connsiteY24" fmla="*/ 108814 h 1824683"/>
                <a:gd name="connsiteX25" fmla="*/ 830102 w 1047744"/>
                <a:gd name="connsiteY25" fmla="*/ 32614 h 1824683"/>
                <a:gd name="connsiteX0" fmla="*/ 830102 w 1047744"/>
                <a:gd name="connsiteY0" fmla="*/ 32614 h 1824683"/>
                <a:gd name="connsiteX1" fmla="*/ 931702 w 1047744"/>
                <a:gd name="connsiteY1" fmla="*/ 566014 h 1824683"/>
                <a:gd name="connsiteX2" fmla="*/ 838569 w 1047744"/>
                <a:gd name="connsiteY2" fmla="*/ 786147 h 1824683"/>
                <a:gd name="connsiteX3" fmla="*/ 499902 w 1047744"/>
                <a:gd name="connsiteY3" fmla="*/ 1455014 h 1824683"/>
                <a:gd name="connsiteX4" fmla="*/ 34235 w 1047744"/>
                <a:gd name="connsiteY4" fmla="*/ 1709014 h 1824683"/>
                <a:gd name="connsiteX5" fmla="*/ 42702 w 1047744"/>
                <a:gd name="connsiteY5" fmla="*/ 1802147 h 1824683"/>
                <a:gd name="connsiteX6" fmla="*/ 103465 w 1047744"/>
                <a:gd name="connsiteY6" fmla="*/ 1739466 h 1824683"/>
                <a:gd name="connsiteX7" fmla="*/ 432169 w 1047744"/>
                <a:gd name="connsiteY7" fmla="*/ 1556614 h 1824683"/>
                <a:gd name="connsiteX8" fmla="*/ 169702 w 1047744"/>
                <a:gd name="connsiteY8" fmla="*/ 1725947 h 1824683"/>
                <a:gd name="connsiteX9" fmla="*/ 188413 w 1047744"/>
                <a:gd name="connsiteY9" fmla="*/ 1824413 h 1824683"/>
                <a:gd name="connsiteX10" fmla="*/ 225414 w 1047744"/>
                <a:gd name="connsiteY10" fmla="*/ 1749570 h 1824683"/>
                <a:gd name="connsiteX11" fmla="*/ 432169 w 1047744"/>
                <a:gd name="connsiteY11" fmla="*/ 1590480 h 1824683"/>
                <a:gd name="connsiteX12" fmla="*/ 364575 w 1047744"/>
                <a:gd name="connsiteY12" fmla="*/ 1720895 h 1824683"/>
                <a:gd name="connsiteX13" fmla="*/ 394887 w 1047744"/>
                <a:gd name="connsiteY13" fmla="*/ 1812531 h 1824683"/>
                <a:gd name="connsiteX14" fmla="*/ 415235 w 1047744"/>
                <a:gd name="connsiteY14" fmla="*/ 1725947 h 1824683"/>
                <a:gd name="connsiteX15" fmla="*/ 584569 w 1047744"/>
                <a:gd name="connsiteY15" fmla="*/ 1514280 h 1824683"/>
                <a:gd name="connsiteX16" fmla="*/ 872435 w 1047744"/>
                <a:gd name="connsiteY16" fmla="*/ 1429474 h 1824683"/>
                <a:gd name="connsiteX17" fmla="*/ 975032 w 1047744"/>
                <a:gd name="connsiteY17" fmla="*/ 1399233 h 1824683"/>
                <a:gd name="connsiteX18" fmla="*/ 872435 w 1047744"/>
                <a:gd name="connsiteY18" fmla="*/ 1378814 h 1824683"/>
                <a:gd name="connsiteX19" fmla="*/ 660769 w 1047744"/>
                <a:gd name="connsiteY19" fmla="*/ 1421147 h 1824683"/>
                <a:gd name="connsiteX20" fmla="*/ 821635 w 1047744"/>
                <a:gd name="connsiteY20" fmla="*/ 989347 h 1824683"/>
                <a:gd name="connsiteX21" fmla="*/ 1033302 w 1047744"/>
                <a:gd name="connsiteY21" fmla="*/ 633747 h 1824683"/>
                <a:gd name="connsiteX22" fmla="*/ 1016369 w 1047744"/>
                <a:gd name="connsiteY22" fmla="*/ 506747 h 1824683"/>
                <a:gd name="connsiteX23" fmla="*/ 914769 w 1047744"/>
                <a:gd name="connsiteY23" fmla="*/ 108814 h 1824683"/>
                <a:gd name="connsiteX24" fmla="*/ 830102 w 1047744"/>
                <a:gd name="connsiteY24" fmla="*/ 32614 h 18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44" h="1824683">
                  <a:moveTo>
                    <a:pt x="830102" y="32614"/>
                  </a:moveTo>
                  <a:cubicBezTo>
                    <a:pt x="832924" y="108814"/>
                    <a:pt x="930291" y="440425"/>
                    <a:pt x="931702" y="566014"/>
                  </a:cubicBezTo>
                  <a:cubicBezTo>
                    <a:pt x="933113" y="691603"/>
                    <a:pt x="910536" y="637980"/>
                    <a:pt x="838569" y="786147"/>
                  </a:cubicBezTo>
                  <a:cubicBezTo>
                    <a:pt x="766602" y="934314"/>
                    <a:pt x="633958" y="1301203"/>
                    <a:pt x="499902" y="1455014"/>
                  </a:cubicBezTo>
                  <a:cubicBezTo>
                    <a:pt x="365846" y="1608825"/>
                    <a:pt x="110435" y="1651158"/>
                    <a:pt x="34235" y="1709014"/>
                  </a:cubicBezTo>
                  <a:cubicBezTo>
                    <a:pt x="-41965" y="1766870"/>
                    <a:pt x="31164" y="1797072"/>
                    <a:pt x="42702" y="1802147"/>
                  </a:cubicBezTo>
                  <a:cubicBezTo>
                    <a:pt x="54240" y="1807222"/>
                    <a:pt x="38554" y="1780388"/>
                    <a:pt x="103465" y="1739466"/>
                  </a:cubicBezTo>
                  <a:cubicBezTo>
                    <a:pt x="168376" y="1698544"/>
                    <a:pt x="421130" y="1558867"/>
                    <a:pt x="432169" y="1556614"/>
                  </a:cubicBezTo>
                  <a:cubicBezTo>
                    <a:pt x="443208" y="1554361"/>
                    <a:pt x="210328" y="1681314"/>
                    <a:pt x="169702" y="1725947"/>
                  </a:cubicBezTo>
                  <a:cubicBezTo>
                    <a:pt x="129076" y="1770580"/>
                    <a:pt x="179128" y="1820476"/>
                    <a:pt x="188413" y="1824413"/>
                  </a:cubicBezTo>
                  <a:cubicBezTo>
                    <a:pt x="197698" y="1828350"/>
                    <a:pt x="184788" y="1788559"/>
                    <a:pt x="225414" y="1749570"/>
                  </a:cubicBezTo>
                  <a:cubicBezTo>
                    <a:pt x="266040" y="1710581"/>
                    <a:pt x="408976" y="1595259"/>
                    <a:pt x="432169" y="1590480"/>
                  </a:cubicBezTo>
                  <a:cubicBezTo>
                    <a:pt x="455362" y="1585701"/>
                    <a:pt x="370789" y="1683887"/>
                    <a:pt x="364575" y="1720895"/>
                  </a:cubicBezTo>
                  <a:cubicBezTo>
                    <a:pt x="358361" y="1757903"/>
                    <a:pt x="386444" y="1811689"/>
                    <a:pt x="394887" y="1812531"/>
                  </a:cubicBezTo>
                  <a:cubicBezTo>
                    <a:pt x="403330" y="1813373"/>
                    <a:pt x="383621" y="1775655"/>
                    <a:pt x="415235" y="1725947"/>
                  </a:cubicBezTo>
                  <a:cubicBezTo>
                    <a:pt x="446849" y="1676239"/>
                    <a:pt x="508369" y="1563692"/>
                    <a:pt x="584569" y="1514280"/>
                  </a:cubicBezTo>
                  <a:cubicBezTo>
                    <a:pt x="660769" y="1464868"/>
                    <a:pt x="807358" y="1448649"/>
                    <a:pt x="872435" y="1429474"/>
                  </a:cubicBezTo>
                  <a:cubicBezTo>
                    <a:pt x="937512" y="1410299"/>
                    <a:pt x="975032" y="1407676"/>
                    <a:pt x="975032" y="1399233"/>
                  </a:cubicBezTo>
                  <a:cubicBezTo>
                    <a:pt x="975032" y="1390790"/>
                    <a:pt x="924812" y="1375162"/>
                    <a:pt x="872435" y="1378814"/>
                  </a:cubicBezTo>
                  <a:cubicBezTo>
                    <a:pt x="820058" y="1382466"/>
                    <a:pt x="669236" y="1486058"/>
                    <a:pt x="660769" y="1421147"/>
                  </a:cubicBezTo>
                  <a:cubicBezTo>
                    <a:pt x="652302" y="1356236"/>
                    <a:pt x="759546" y="1120580"/>
                    <a:pt x="821635" y="989347"/>
                  </a:cubicBezTo>
                  <a:cubicBezTo>
                    <a:pt x="883724" y="858114"/>
                    <a:pt x="1000846" y="714180"/>
                    <a:pt x="1033302" y="633747"/>
                  </a:cubicBezTo>
                  <a:cubicBezTo>
                    <a:pt x="1065758" y="553314"/>
                    <a:pt x="1036125" y="594236"/>
                    <a:pt x="1016369" y="506747"/>
                  </a:cubicBezTo>
                  <a:cubicBezTo>
                    <a:pt x="996614" y="419258"/>
                    <a:pt x="942991" y="190658"/>
                    <a:pt x="914769" y="108814"/>
                  </a:cubicBezTo>
                  <a:cubicBezTo>
                    <a:pt x="886547" y="26970"/>
                    <a:pt x="827280" y="-43586"/>
                    <a:pt x="830102" y="32614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0AF7635-69CF-EB45-AF15-7E57B100421C}"/>
                </a:ext>
              </a:extLst>
            </p:cNvPr>
            <p:cNvSpPr/>
            <p:nvPr/>
          </p:nvSpPr>
          <p:spPr>
            <a:xfrm>
              <a:off x="7090616" y="3851959"/>
              <a:ext cx="1018009" cy="1617922"/>
            </a:xfrm>
            <a:custGeom>
              <a:avLst/>
              <a:gdLst>
                <a:gd name="connsiteX0" fmla="*/ 669522 w 1020827"/>
                <a:gd name="connsiteY0" fmla="*/ 0 h 1617922"/>
                <a:gd name="connsiteX1" fmla="*/ 771122 w 1020827"/>
                <a:gd name="connsiteY1" fmla="*/ 381000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0" fmla="*/ 669522 w 1020827"/>
                <a:gd name="connsiteY0" fmla="*/ 0 h 1617922"/>
                <a:gd name="connsiteX1" fmla="*/ 771122 w 1020827"/>
                <a:gd name="connsiteY1" fmla="*/ 381000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669522 w 1020827"/>
                <a:gd name="connsiteY30" fmla="*/ 0 h 1617922"/>
                <a:gd name="connsiteX0" fmla="*/ 669522 w 1020827"/>
                <a:gd name="connsiteY0" fmla="*/ 0 h 1617922"/>
                <a:gd name="connsiteX1" fmla="*/ 771122 w 1020827"/>
                <a:gd name="connsiteY1" fmla="*/ 381000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13455 w 1020827"/>
                <a:gd name="connsiteY30" fmla="*/ 5080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804989 w 1020827"/>
                <a:gd name="connsiteY1" fmla="*/ 2116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13455 w 1020827"/>
                <a:gd name="connsiteY30" fmla="*/ 5080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804989 w 1020827"/>
                <a:gd name="connsiteY1" fmla="*/ 2116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55788 w 1020827"/>
                <a:gd name="connsiteY30" fmla="*/ 4064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55788 w 1020827"/>
                <a:gd name="connsiteY30" fmla="*/ 4064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45722 w 1020827"/>
                <a:gd name="connsiteY2" fmla="*/ 482600 h 1617922"/>
                <a:gd name="connsiteX3" fmla="*/ 762655 w 1020827"/>
                <a:gd name="connsiteY3" fmla="*/ 575733 h 1617922"/>
                <a:gd name="connsiteX4" fmla="*/ 686455 w 1020827"/>
                <a:gd name="connsiteY4" fmla="*/ 1092200 h 1617922"/>
                <a:gd name="connsiteX5" fmla="*/ 584855 w 1020827"/>
                <a:gd name="connsiteY5" fmla="*/ 1261533 h 1617922"/>
                <a:gd name="connsiteX6" fmla="*/ 169988 w 1020827"/>
                <a:gd name="connsiteY6" fmla="*/ 1430867 h 1617922"/>
                <a:gd name="connsiteX7" fmla="*/ 9122 w 1020827"/>
                <a:gd name="connsiteY7" fmla="*/ 1566333 h 1617922"/>
                <a:gd name="connsiteX8" fmla="*/ 26055 w 1020827"/>
                <a:gd name="connsiteY8" fmla="*/ 1617133 h 1617922"/>
                <a:gd name="connsiteX9" fmla="*/ 76855 w 1020827"/>
                <a:gd name="connsiteY9" fmla="*/ 1532467 h 1617922"/>
                <a:gd name="connsiteX10" fmla="*/ 322388 w 1020827"/>
                <a:gd name="connsiteY10" fmla="*/ 1413933 h 1617922"/>
                <a:gd name="connsiteX11" fmla="*/ 398588 w 1020827"/>
                <a:gd name="connsiteY11" fmla="*/ 1397000 h 1617922"/>
                <a:gd name="connsiteX12" fmla="*/ 254655 w 1020827"/>
                <a:gd name="connsiteY12" fmla="*/ 1464733 h 1617922"/>
                <a:gd name="connsiteX13" fmla="*/ 220788 w 1020827"/>
                <a:gd name="connsiteY13" fmla="*/ 1566333 h 1617922"/>
                <a:gd name="connsiteX14" fmla="*/ 229255 w 1020827"/>
                <a:gd name="connsiteY14" fmla="*/ 1608667 h 1617922"/>
                <a:gd name="connsiteX15" fmla="*/ 263122 w 1020827"/>
                <a:gd name="connsiteY15" fmla="*/ 1515533 h 1617922"/>
                <a:gd name="connsiteX16" fmla="*/ 618722 w 1020827"/>
                <a:gd name="connsiteY16" fmla="*/ 1363133 h 1617922"/>
                <a:gd name="connsiteX17" fmla="*/ 677988 w 1020827"/>
                <a:gd name="connsiteY17" fmla="*/ 1337733 h 1617922"/>
                <a:gd name="connsiteX18" fmla="*/ 855788 w 1020827"/>
                <a:gd name="connsiteY18" fmla="*/ 1439333 h 1617922"/>
                <a:gd name="connsiteX19" fmla="*/ 940455 w 1020827"/>
                <a:gd name="connsiteY19" fmla="*/ 1430867 h 1617922"/>
                <a:gd name="connsiteX20" fmla="*/ 1016655 w 1020827"/>
                <a:gd name="connsiteY20" fmla="*/ 1456267 h 1617922"/>
                <a:gd name="connsiteX21" fmla="*/ 999722 w 1020827"/>
                <a:gd name="connsiteY21" fmla="*/ 1413933 h 1617922"/>
                <a:gd name="connsiteX22" fmla="*/ 906588 w 1020827"/>
                <a:gd name="connsiteY22" fmla="*/ 1422400 h 1617922"/>
                <a:gd name="connsiteX23" fmla="*/ 804988 w 1020827"/>
                <a:gd name="connsiteY23" fmla="*/ 1337733 h 1617922"/>
                <a:gd name="connsiteX24" fmla="*/ 889655 w 1020827"/>
                <a:gd name="connsiteY24" fmla="*/ 1346200 h 1617922"/>
                <a:gd name="connsiteX25" fmla="*/ 957388 w 1020827"/>
                <a:gd name="connsiteY25" fmla="*/ 1397000 h 1617922"/>
                <a:gd name="connsiteX26" fmla="*/ 923522 w 1020827"/>
                <a:gd name="connsiteY26" fmla="*/ 1278467 h 1617922"/>
                <a:gd name="connsiteX27" fmla="*/ 762655 w 1020827"/>
                <a:gd name="connsiteY27" fmla="*/ 1295400 h 1617922"/>
                <a:gd name="connsiteX28" fmla="*/ 796522 w 1020827"/>
                <a:gd name="connsiteY28" fmla="*/ 1007533 h 1617922"/>
                <a:gd name="connsiteX29" fmla="*/ 830388 w 1020827"/>
                <a:gd name="connsiteY29" fmla="*/ 567267 h 1617922"/>
                <a:gd name="connsiteX30" fmla="*/ 855788 w 1020827"/>
                <a:gd name="connsiteY30" fmla="*/ 406400 h 1617922"/>
                <a:gd name="connsiteX31" fmla="*/ 669522 w 1020827"/>
                <a:gd name="connsiteY31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62655 w 1020827"/>
                <a:gd name="connsiteY2" fmla="*/ 575733 h 1617922"/>
                <a:gd name="connsiteX3" fmla="*/ 686455 w 1020827"/>
                <a:gd name="connsiteY3" fmla="*/ 1092200 h 1617922"/>
                <a:gd name="connsiteX4" fmla="*/ 584855 w 1020827"/>
                <a:gd name="connsiteY4" fmla="*/ 1261533 h 1617922"/>
                <a:gd name="connsiteX5" fmla="*/ 169988 w 1020827"/>
                <a:gd name="connsiteY5" fmla="*/ 1430867 h 1617922"/>
                <a:gd name="connsiteX6" fmla="*/ 9122 w 1020827"/>
                <a:gd name="connsiteY6" fmla="*/ 1566333 h 1617922"/>
                <a:gd name="connsiteX7" fmla="*/ 26055 w 1020827"/>
                <a:gd name="connsiteY7" fmla="*/ 1617133 h 1617922"/>
                <a:gd name="connsiteX8" fmla="*/ 76855 w 1020827"/>
                <a:gd name="connsiteY8" fmla="*/ 1532467 h 1617922"/>
                <a:gd name="connsiteX9" fmla="*/ 322388 w 1020827"/>
                <a:gd name="connsiteY9" fmla="*/ 1413933 h 1617922"/>
                <a:gd name="connsiteX10" fmla="*/ 398588 w 1020827"/>
                <a:gd name="connsiteY10" fmla="*/ 1397000 h 1617922"/>
                <a:gd name="connsiteX11" fmla="*/ 254655 w 1020827"/>
                <a:gd name="connsiteY11" fmla="*/ 1464733 h 1617922"/>
                <a:gd name="connsiteX12" fmla="*/ 220788 w 1020827"/>
                <a:gd name="connsiteY12" fmla="*/ 1566333 h 1617922"/>
                <a:gd name="connsiteX13" fmla="*/ 229255 w 1020827"/>
                <a:gd name="connsiteY13" fmla="*/ 1608667 h 1617922"/>
                <a:gd name="connsiteX14" fmla="*/ 263122 w 1020827"/>
                <a:gd name="connsiteY14" fmla="*/ 1515533 h 1617922"/>
                <a:gd name="connsiteX15" fmla="*/ 618722 w 1020827"/>
                <a:gd name="connsiteY15" fmla="*/ 1363133 h 1617922"/>
                <a:gd name="connsiteX16" fmla="*/ 677988 w 1020827"/>
                <a:gd name="connsiteY16" fmla="*/ 1337733 h 1617922"/>
                <a:gd name="connsiteX17" fmla="*/ 855788 w 1020827"/>
                <a:gd name="connsiteY17" fmla="*/ 1439333 h 1617922"/>
                <a:gd name="connsiteX18" fmla="*/ 940455 w 1020827"/>
                <a:gd name="connsiteY18" fmla="*/ 1430867 h 1617922"/>
                <a:gd name="connsiteX19" fmla="*/ 1016655 w 1020827"/>
                <a:gd name="connsiteY19" fmla="*/ 1456267 h 1617922"/>
                <a:gd name="connsiteX20" fmla="*/ 999722 w 1020827"/>
                <a:gd name="connsiteY20" fmla="*/ 1413933 h 1617922"/>
                <a:gd name="connsiteX21" fmla="*/ 906588 w 1020827"/>
                <a:gd name="connsiteY21" fmla="*/ 1422400 h 1617922"/>
                <a:gd name="connsiteX22" fmla="*/ 804988 w 1020827"/>
                <a:gd name="connsiteY22" fmla="*/ 1337733 h 1617922"/>
                <a:gd name="connsiteX23" fmla="*/ 889655 w 1020827"/>
                <a:gd name="connsiteY23" fmla="*/ 1346200 h 1617922"/>
                <a:gd name="connsiteX24" fmla="*/ 957388 w 1020827"/>
                <a:gd name="connsiteY24" fmla="*/ 1397000 h 1617922"/>
                <a:gd name="connsiteX25" fmla="*/ 923522 w 1020827"/>
                <a:gd name="connsiteY25" fmla="*/ 1278467 h 1617922"/>
                <a:gd name="connsiteX26" fmla="*/ 762655 w 1020827"/>
                <a:gd name="connsiteY26" fmla="*/ 1295400 h 1617922"/>
                <a:gd name="connsiteX27" fmla="*/ 796522 w 1020827"/>
                <a:gd name="connsiteY27" fmla="*/ 1007533 h 1617922"/>
                <a:gd name="connsiteX28" fmla="*/ 830388 w 1020827"/>
                <a:gd name="connsiteY28" fmla="*/ 567267 h 1617922"/>
                <a:gd name="connsiteX29" fmla="*/ 855788 w 1020827"/>
                <a:gd name="connsiteY29" fmla="*/ 406400 h 1617922"/>
                <a:gd name="connsiteX30" fmla="*/ 669522 w 1020827"/>
                <a:gd name="connsiteY30" fmla="*/ 0 h 1617922"/>
                <a:gd name="connsiteX0" fmla="*/ 669522 w 1020827"/>
                <a:gd name="connsiteY0" fmla="*/ 0 h 1617922"/>
                <a:gd name="connsiteX1" fmla="*/ 728789 w 1020827"/>
                <a:gd name="connsiteY1" fmla="*/ 237066 h 1617922"/>
                <a:gd name="connsiteX2" fmla="*/ 762655 w 1020827"/>
                <a:gd name="connsiteY2" fmla="*/ 575733 h 1617922"/>
                <a:gd name="connsiteX3" fmla="*/ 686455 w 1020827"/>
                <a:gd name="connsiteY3" fmla="*/ 1092200 h 1617922"/>
                <a:gd name="connsiteX4" fmla="*/ 584855 w 1020827"/>
                <a:gd name="connsiteY4" fmla="*/ 1261533 h 1617922"/>
                <a:gd name="connsiteX5" fmla="*/ 169988 w 1020827"/>
                <a:gd name="connsiteY5" fmla="*/ 1430867 h 1617922"/>
                <a:gd name="connsiteX6" fmla="*/ 9122 w 1020827"/>
                <a:gd name="connsiteY6" fmla="*/ 1566333 h 1617922"/>
                <a:gd name="connsiteX7" fmla="*/ 26055 w 1020827"/>
                <a:gd name="connsiteY7" fmla="*/ 1617133 h 1617922"/>
                <a:gd name="connsiteX8" fmla="*/ 76855 w 1020827"/>
                <a:gd name="connsiteY8" fmla="*/ 1532467 h 1617922"/>
                <a:gd name="connsiteX9" fmla="*/ 322388 w 1020827"/>
                <a:gd name="connsiteY9" fmla="*/ 1413933 h 1617922"/>
                <a:gd name="connsiteX10" fmla="*/ 398588 w 1020827"/>
                <a:gd name="connsiteY10" fmla="*/ 1397000 h 1617922"/>
                <a:gd name="connsiteX11" fmla="*/ 254655 w 1020827"/>
                <a:gd name="connsiteY11" fmla="*/ 1464733 h 1617922"/>
                <a:gd name="connsiteX12" fmla="*/ 220788 w 1020827"/>
                <a:gd name="connsiteY12" fmla="*/ 1566333 h 1617922"/>
                <a:gd name="connsiteX13" fmla="*/ 229255 w 1020827"/>
                <a:gd name="connsiteY13" fmla="*/ 1608667 h 1617922"/>
                <a:gd name="connsiteX14" fmla="*/ 263122 w 1020827"/>
                <a:gd name="connsiteY14" fmla="*/ 1515533 h 1617922"/>
                <a:gd name="connsiteX15" fmla="*/ 618722 w 1020827"/>
                <a:gd name="connsiteY15" fmla="*/ 1363133 h 1617922"/>
                <a:gd name="connsiteX16" fmla="*/ 677988 w 1020827"/>
                <a:gd name="connsiteY16" fmla="*/ 1337733 h 1617922"/>
                <a:gd name="connsiteX17" fmla="*/ 855788 w 1020827"/>
                <a:gd name="connsiteY17" fmla="*/ 1439333 h 1617922"/>
                <a:gd name="connsiteX18" fmla="*/ 940455 w 1020827"/>
                <a:gd name="connsiteY18" fmla="*/ 1430867 h 1617922"/>
                <a:gd name="connsiteX19" fmla="*/ 1016655 w 1020827"/>
                <a:gd name="connsiteY19" fmla="*/ 1456267 h 1617922"/>
                <a:gd name="connsiteX20" fmla="*/ 999722 w 1020827"/>
                <a:gd name="connsiteY20" fmla="*/ 1413933 h 1617922"/>
                <a:gd name="connsiteX21" fmla="*/ 906588 w 1020827"/>
                <a:gd name="connsiteY21" fmla="*/ 1422400 h 1617922"/>
                <a:gd name="connsiteX22" fmla="*/ 804988 w 1020827"/>
                <a:gd name="connsiteY22" fmla="*/ 1337733 h 1617922"/>
                <a:gd name="connsiteX23" fmla="*/ 889655 w 1020827"/>
                <a:gd name="connsiteY23" fmla="*/ 1346200 h 1617922"/>
                <a:gd name="connsiteX24" fmla="*/ 957388 w 1020827"/>
                <a:gd name="connsiteY24" fmla="*/ 1397000 h 1617922"/>
                <a:gd name="connsiteX25" fmla="*/ 923522 w 1020827"/>
                <a:gd name="connsiteY25" fmla="*/ 1278467 h 1617922"/>
                <a:gd name="connsiteX26" fmla="*/ 762655 w 1020827"/>
                <a:gd name="connsiteY26" fmla="*/ 1295400 h 1617922"/>
                <a:gd name="connsiteX27" fmla="*/ 796522 w 1020827"/>
                <a:gd name="connsiteY27" fmla="*/ 1007533 h 1617922"/>
                <a:gd name="connsiteX28" fmla="*/ 830388 w 1020827"/>
                <a:gd name="connsiteY28" fmla="*/ 609601 h 1617922"/>
                <a:gd name="connsiteX29" fmla="*/ 855788 w 1020827"/>
                <a:gd name="connsiteY29" fmla="*/ 406400 h 1617922"/>
                <a:gd name="connsiteX30" fmla="*/ 669522 w 1020827"/>
                <a:gd name="connsiteY30" fmla="*/ 0 h 1617922"/>
                <a:gd name="connsiteX0" fmla="*/ 669522 w 1020593"/>
                <a:gd name="connsiteY0" fmla="*/ 0 h 1617922"/>
                <a:gd name="connsiteX1" fmla="*/ 728789 w 1020593"/>
                <a:gd name="connsiteY1" fmla="*/ 237066 h 1617922"/>
                <a:gd name="connsiteX2" fmla="*/ 762655 w 1020593"/>
                <a:gd name="connsiteY2" fmla="*/ 575733 h 1617922"/>
                <a:gd name="connsiteX3" fmla="*/ 686455 w 1020593"/>
                <a:gd name="connsiteY3" fmla="*/ 1092200 h 1617922"/>
                <a:gd name="connsiteX4" fmla="*/ 584855 w 1020593"/>
                <a:gd name="connsiteY4" fmla="*/ 1261533 h 1617922"/>
                <a:gd name="connsiteX5" fmla="*/ 169988 w 1020593"/>
                <a:gd name="connsiteY5" fmla="*/ 1430867 h 1617922"/>
                <a:gd name="connsiteX6" fmla="*/ 9122 w 1020593"/>
                <a:gd name="connsiteY6" fmla="*/ 1566333 h 1617922"/>
                <a:gd name="connsiteX7" fmla="*/ 26055 w 1020593"/>
                <a:gd name="connsiteY7" fmla="*/ 1617133 h 1617922"/>
                <a:gd name="connsiteX8" fmla="*/ 76855 w 1020593"/>
                <a:gd name="connsiteY8" fmla="*/ 1532467 h 1617922"/>
                <a:gd name="connsiteX9" fmla="*/ 322388 w 1020593"/>
                <a:gd name="connsiteY9" fmla="*/ 1413933 h 1617922"/>
                <a:gd name="connsiteX10" fmla="*/ 398588 w 1020593"/>
                <a:gd name="connsiteY10" fmla="*/ 1397000 h 1617922"/>
                <a:gd name="connsiteX11" fmla="*/ 254655 w 1020593"/>
                <a:gd name="connsiteY11" fmla="*/ 1464733 h 1617922"/>
                <a:gd name="connsiteX12" fmla="*/ 220788 w 1020593"/>
                <a:gd name="connsiteY12" fmla="*/ 1566333 h 1617922"/>
                <a:gd name="connsiteX13" fmla="*/ 229255 w 1020593"/>
                <a:gd name="connsiteY13" fmla="*/ 1608667 h 1617922"/>
                <a:gd name="connsiteX14" fmla="*/ 263122 w 1020593"/>
                <a:gd name="connsiteY14" fmla="*/ 1515533 h 1617922"/>
                <a:gd name="connsiteX15" fmla="*/ 618722 w 1020593"/>
                <a:gd name="connsiteY15" fmla="*/ 1363133 h 1617922"/>
                <a:gd name="connsiteX16" fmla="*/ 677988 w 1020593"/>
                <a:gd name="connsiteY16" fmla="*/ 1337733 h 1617922"/>
                <a:gd name="connsiteX17" fmla="*/ 855788 w 1020593"/>
                <a:gd name="connsiteY17" fmla="*/ 1439333 h 1617922"/>
                <a:gd name="connsiteX18" fmla="*/ 943652 w 1020593"/>
                <a:gd name="connsiteY18" fmla="*/ 1456445 h 1617922"/>
                <a:gd name="connsiteX19" fmla="*/ 1016655 w 1020593"/>
                <a:gd name="connsiteY19" fmla="*/ 1456267 h 1617922"/>
                <a:gd name="connsiteX20" fmla="*/ 999722 w 1020593"/>
                <a:gd name="connsiteY20" fmla="*/ 1413933 h 1617922"/>
                <a:gd name="connsiteX21" fmla="*/ 906588 w 1020593"/>
                <a:gd name="connsiteY21" fmla="*/ 1422400 h 1617922"/>
                <a:gd name="connsiteX22" fmla="*/ 804988 w 1020593"/>
                <a:gd name="connsiteY22" fmla="*/ 1337733 h 1617922"/>
                <a:gd name="connsiteX23" fmla="*/ 889655 w 1020593"/>
                <a:gd name="connsiteY23" fmla="*/ 1346200 h 1617922"/>
                <a:gd name="connsiteX24" fmla="*/ 957388 w 1020593"/>
                <a:gd name="connsiteY24" fmla="*/ 1397000 h 1617922"/>
                <a:gd name="connsiteX25" fmla="*/ 923522 w 1020593"/>
                <a:gd name="connsiteY25" fmla="*/ 1278467 h 1617922"/>
                <a:gd name="connsiteX26" fmla="*/ 762655 w 1020593"/>
                <a:gd name="connsiteY26" fmla="*/ 1295400 h 1617922"/>
                <a:gd name="connsiteX27" fmla="*/ 796522 w 1020593"/>
                <a:gd name="connsiteY27" fmla="*/ 1007533 h 1617922"/>
                <a:gd name="connsiteX28" fmla="*/ 830388 w 1020593"/>
                <a:gd name="connsiteY28" fmla="*/ 609601 h 1617922"/>
                <a:gd name="connsiteX29" fmla="*/ 855788 w 1020593"/>
                <a:gd name="connsiteY29" fmla="*/ 406400 h 1617922"/>
                <a:gd name="connsiteX30" fmla="*/ 669522 w 1020593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20788 w 1018009"/>
                <a:gd name="connsiteY12" fmla="*/ 1566333 h 1617922"/>
                <a:gd name="connsiteX13" fmla="*/ 229255 w 1018009"/>
                <a:gd name="connsiteY13" fmla="*/ 1608667 h 1617922"/>
                <a:gd name="connsiteX14" fmla="*/ 263122 w 1018009"/>
                <a:gd name="connsiteY14" fmla="*/ 1515533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49563 w 1018009"/>
                <a:gd name="connsiteY12" fmla="*/ 1579122 h 1617922"/>
                <a:gd name="connsiteX13" fmla="*/ 229255 w 1018009"/>
                <a:gd name="connsiteY13" fmla="*/ 1608667 h 1617922"/>
                <a:gd name="connsiteX14" fmla="*/ 263122 w 1018009"/>
                <a:gd name="connsiteY14" fmla="*/ 1515533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263122 w 1018009"/>
                <a:gd name="connsiteY14" fmla="*/ 1515533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56445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55788 w 1018009"/>
                <a:gd name="connsiteY29" fmla="*/ 406400 h 1617922"/>
                <a:gd name="connsiteX30" fmla="*/ 669522 w 1018009"/>
                <a:gd name="connsiteY30" fmla="*/ 0 h 1617922"/>
                <a:gd name="connsiteX0" fmla="*/ 669522 w 1018009"/>
                <a:gd name="connsiteY0" fmla="*/ 0 h 1617922"/>
                <a:gd name="connsiteX1" fmla="*/ 728789 w 1018009"/>
                <a:gd name="connsiteY1" fmla="*/ 237066 h 1617922"/>
                <a:gd name="connsiteX2" fmla="*/ 762655 w 1018009"/>
                <a:gd name="connsiteY2" fmla="*/ 575733 h 1617922"/>
                <a:gd name="connsiteX3" fmla="*/ 686455 w 1018009"/>
                <a:gd name="connsiteY3" fmla="*/ 1092200 h 1617922"/>
                <a:gd name="connsiteX4" fmla="*/ 584855 w 1018009"/>
                <a:gd name="connsiteY4" fmla="*/ 1261533 h 1617922"/>
                <a:gd name="connsiteX5" fmla="*/ 169988 w 1018009"/>
                <a:gd name="connsiteY5" fmla="*/ 1430867 h 1617922"/>
                <a:gd name="connsiteX6" fmla="*/ 9122 w 1018009"/>
                <a:gd name="connsiteY6" fmla="*/ 1566333 h 1617922"/>
                <a:gd name="connsiteX7" fmla="*/ 26055 w 1018009"/>
                <a:gd name="connsiteY7" fmla="*/ 1617133 h 1617922"/>
                <a:gd name="connsiteX8" fmla="*/ 76855 w 1018009"/>
                <a:gd name="connsiteY8" fmla="*/ 1532467 h 1617922"/>
                <a:gd name="connsiteX9" fmla="*/ 322388 w 1018009"/>
                <a:gd name="connsiteY9" fmla="*/ 1413933 h 1617922"/>
                <a:gd name="connsiteX10" fmla="*/ 398588 w 1018009"/>
                <a:gd name="connsiteY10" fmla="*/ 1397000 h 1617922"/>
                <a:gd name="connsiteX11" fmla="*/ 254655 w 1018009"/>
                <a:gd name="connsiteY11" fmla="*/ 1464733 h 1617922"/>
                <a:gd name="connsiteX12" fmla="*/ 208000 w 1018009"/>
                <a:gd name="connsiteY12" fmla="*/ 1563136 h 1617922"/>
                <a:gd name="connsiteX13" fmla="*/ 229255 w 1018009"/>
                <a:gd name="connsiteY13" fmla="*/ 1608667 h 1617922"/>
                <a:gd name="connsiteX14" fmla="*/ 317474 w 1018009"/>
                <a:gd name="connsiteY14" fmla="*/ 1470772 h 1617922"/>
                <a:gd name="connsiteX15" fmla="*/ 618722 w 1018009"/>
                <a:gd name="connsiteY15" fmla="*/ 1363133 h 1617922"/>
                <a:gd name="connsiteX16" fmla="*/ 677988 w 1018009"/>
                <a:gd name="connsiteY16" fmla="*/ 1337733 h 1617922"/>
                <a:gd name="connsiteX17" fmla="*/ 855788 w 1018009"/>
                <a:gd name="connsiteY17" fmla="*/ 1439333 h 1617922"/>
                <a:gd name="connsiteX18" fmla="*/ 943652 w 1018009"/>
                <a:gd name="connsiteY18" fmla="*/ 1472431 h 1617922"/>
                <a:gd name="connsiteX19" fmla="*/ 1013458 w 1018009"/>
                <a:gd name="connsiteY19" fmla="*/ 1485042 h 1617922"/>
                <a:gd name="connsiteX20" fmla="*/ 999722 w 1018009"/>
                <a:gd name="connsiteY20" fmla="*/ 1413933 h 1617922"/>
                <a:gd name="connsiteX21" fmla="*/ 906588 w 1018009"/>
                <a:gd name="connsiteY21" fmla="*/ 1422400 h 1617922"/>
                <a:gd name="connsiteX22" fmla="*/ 804988 w 1018009"/>
                <a:gd name="connsiteY22" fmla="*/ 1337733 h 1617922"/>
                <a:gd name="connsiteX23" fmla="*/ 889655 w 1018009"/>
                <a:gd name="connsiteY23" fmla="*/ 1346200 h 1617922"/>
                <a:gd name="connsiteX24" fmla="*/ 957388 w 1018009"/>
                <a:gd name="connsiteY24" fmla="*/ 1397000 h 1617922"/>
                <a:gd name="connsiteX25" fmla="*/ 923522 w 1018009"/>
                <a:gd name="connsiteY25" fmla="*/ 1278467 h 1617922"/>
                <a:gd name="connsiteX26" fmla="*/ 762655 w 1018009"/>
                <a:gd name="connsiteY26" fmla="*/ 1295400 h 1617922"/>
                <a:gd name="connsiteX27" fmla="*/ 796522 w 1018009"/>
                <a:gd name="connsiteY27" fmla="*/ 1007533 h 1617922"/>
                <a:gd name="connsiteX28" fmla="*/ 830388 w 1018009"/>
                <a:gd name="connsiteY28" fmla="*/ 609601 h 1617922"/>
                <a:gd name="connsiteX29" fmla="*/ 849394 w 1018009"/>
                <a:gd name="connsiteY29" fmla="*/ 390414 h 1617922"/>
                <a:gd name="connsiteX30" fmla="*/ 669522 w 1018009"/>
                <a:gd name="connsiteY30" fmla="*/ 0 h 16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8009" h="1617922">
                  <a:moveTo>
                    <a:pt x="669522" y="0"/>
                  </a:moveTo>
                  <a:cubicBezTo>
                    <a:pt x="713972" y="150283"/>
                    <a:pt x="713267" y="141111"/>
                    <a:pt x="728789" y="237066"/>
                  </a:cubicBezTo>
                  <a:cubicBezTo>
                    <a:pt x="744311" y="333021"/>
                    <a:pt x="769711" y="433211"/>
                    <a:pt x="762655" y="575733"/>
                  </a:cubicBezTo>
                  <a:cubicBezTo>
                    <a:pt x="755599" y="718255"/>
                    <a:pt x="716088" y="977900"/>
                    <a:pt x="686455" y="1092200"/>
                  </a:cubicBezTo>
                  <a:cubicBezTo>
                    <a:pt x="656822" y="1206500"/>
                    <a:pt x="670933" y="1205089"/>
                    <a:pt x="584855" y="1261533"/>
                  </a:cubicBezTo>
                  <a:cubicBezTo>
                    <a:pt x="498777" y="1317978"/>
                    <a:pt x="265943" y="1380067"/>
                    <a:pt x="169988" y="1430867"/>
                  </a:cubicBezTo>
                  <a:cubicBezTo>
                    <a:pt x="74033" y="1481667"/>
                    <a:pt x="9122" y="1566333"/>
                    <a:pt x="9122" y="1566333"/>
                  </a:cubicBezTo>
                  <a:cubicBezTo>
                    <a:pt x="-14867" y="1597377"/>
                    <a:pt x="14766" y="1622777"/>
                    <a:pt x="26055" y="1617133"/>
                  </a:cubicBezTo>
                  <a:cubicBezTo>
                    <a:pt x="37344" y="1611489"/>
                    <a:pt x="27466" y="1566334"/>
                    <a:pt x="76855" y="1532467"/>
                  </a:cubicBezTo>
                  <a:cubicBezTo>
                    <a:pt x="126244" y="1498600"/>
                    <a:pt x="268766" y="1436511"/>
                    <a:pt x="322388" y="1413933"/>
                  </a:cubicBezTo>
                  <a:cubicBezTo>
                    <a:pt x="376010" y="1391355"/>
                    <a:pt x="409877" y="1388533"/>
                    <a:pt x="398588" y="1397000"/>
                  </a:cubicBezTo>
                  <a:cubicBezTo>
                    <a:pt x="387299" y="1405467"/>
                    <a:pt x="286420" y="1437044"/>
                    <a:pt x="254655" y="1464733"/>
                  </a:cubicBezTo>
                  <a:cubicBezTo>
                    <a:pt x="222890" y="1492422"/>
                    <a:pt x="208000" y="1563136"/>
                    <a:pt x="208000" y="1563136"/>
                  </a:cubicBezTo>
                  <a:cubicBezTo>
                    <a:pt x="203767" y="1587125"/>
                    <a:pt x="211009" y="1624061"/>
                    <a:pt x="229255" y="1608667"/>
                  </a:cubicBezTo>
                  <a:cubicBezTo>
                    <a:pt x="247501" y="1593273"/>
                    <a:pt x="252563" y="1511694"/>
                    <a:pt x="317474" y="1470772"/>
                  </a:cubicBezTo>
                  <a:cubicBezTo>
                    <a:pt x="382385" y="1429850"/>
                    <a:pt x="558636" y="1385306"/>
                    <a:pt x="618722" y="1363133"/>
                  </a:cubicBezTo>
                  <a:cubicBezTo>
                    <a:pt x="678808" y="1340960"/>
                    <a:pt x="638477" y="1325033"/>
                    <a:pt x="677988" y="1337733"/>
                  </a:cubicBezTo>
                  <a:cubicBezTo>
                    <a:pt x="717499" y="1350433"/>
                    <a:pt x="811511" y="1416883"/>
                    <a:pt x="855788" y="1439333"/>
                  </a:cubicBezTo>
                  <a:cubicBezTo>
                    <a:pt x="900065" y="1461783"/>
                    <a:pt x="917374" y="1464813"/>
                    <a:pt x="943652" y="1472431"/>
                  </a:cubicBezTo>
                  <a:cubicBezTo>
                    <a:pt x="969930" y="1480049"/>
                    <a:pt x="1004113" y="1494792"/>
                    <a:pt x="1013458" y="1485042"/>
                  </a:cubicBezTo>
                  <a:cubicBezTo>
                    <a:pt x="1022803" y="1475292"/>
                    <a:pt x="1017534" y="1424373"/>
                    <a:pt x="999722" y="1413933"/>
                  </a:cubicBezTo>
                  <a:cubicBezTo>
                    <a:pt x="981910" y="1403493"/>
                    <a:pt x="939044" y="1435100"/>
                    <a:pt x="906588" y="1422400"/>
                  </a:cubicBezTo>
                  <a:cubicBezTo>
                    <a:pt x="874132" y="1409700"/>
                    <a:pt x="807810" y="1350433"/>
                    <a:pt x="804988" y="1337733"/>
                  </a:cubicBezTo>
                  <a:cubicBezTo>
                    <a:pt x="802166" y="1325033"/>
                    <a:pt x="864255" y="1336322"/>
                    <a:pt x="889655" y="1346200"/>
                  </a:cubicBezTo>
                  <a:cubicBezTo>
                    <a:pt x="915055" y="1356078"/>
                    <a:pt x="951744" y="1408289"/>
                    <a:pt x="957388" y="1397000"/>
                  </a:cubicBezTo>
                  <a:cubicBezTo>
                    <a:pt x="963032" y="1385711"/>
                    <a:pt x="955977" y="1295400"/>
                    <a:pt x="923522" y="1278467"/>
                  </a:cubicBezTo>
                  <a:cubicBezTo>
                    <a:pt x="891067" y="1261534"/>
                    <a:pt x="783822" y="1340556"/>
                    <a:pt x="762655" y="1295400"/>
                  </a:cubicBezTo>
                  <a:cubicBezTo>
                    <a:pt x="741488" y="1250244"/>
                    <a:pt x="785233" y="1128889"/>
                    <a:pt x="796522" y="1007533"/>
                  </a:cubicBezTo>
                  <a:cubicBezTo>
                    <a:pt x="807811" y="886177"/>
                    <a:pt x="827566" y="692856"/>
                    <a:pt x="830388" y="609601"/>
                  </a:cubicBezTo>
                  <a:cubicBezTo>
                    <a:pt x="838855" y="541867"/>
                    <a:pt x="837729" y="499712"/>
                    <a:pt x="849394" y="390414"/>
                  </a:cubicBezTo>
                  <a:cubicBezTo>
                    <a:pt x="720382" y="-115337"/>
                    <a:pt x="690689" y="28222"/>
                    <a:pt x="66952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235C730-1792-D448-9929-26AEFCCAA578}"/>
                </a:ext>
              </a:extLst>
            </p:cNvPr>
            <p:cNvSpPr/>
            <p:nvPr/>
          </p:nvSpPr>
          <p:spPr>
            <a:xfrm>
              <a:off x="5993245" y="1709817"/>
              <a:ext cx="2495948" cy="2712502"/>
            </a:xfrm>
            <a:custGeom>
              <a:avLst/>
              <a:gdLst>
                <a:gd name="connsiteX0" fmla="*/ 540 w 2431394"/>
                <a:gd name="connsiteY0" fmla="*/ 254075 h 2712501"/>
                <a:gd name="connsiteX1" fmla="*/ 186806 w 2431394"/>
                <a:gd name="connsiteY1" fmla="*/ 59342 h 2712501"/>
                <a:gd name="connsiteX2" fmla="*/ 440806 w 2431394"/>
                <a:gd name="connsiteY2" fmla="*/ 75 h 2712501"/>
                <a:gd name="connsiteX3" fmla="*/ 720206 w 2431394"/>
                <a:gd name="connsiteY3" fmla="*/ 67809 h 2712501"/>
                <a:gd name="connsiteX4" fmla="*/ 762540 w 2431394"/>
                <a:gd name="connsiteY4" fmla="*/ 110142 h 2712501"/>
                <a:gd name="connsiteX5" fmla="*/ 754073 w 2431394"/>
                <a:gd name="connsiteY5" fmla="*/ 169409 h 2712501"/>
                <a:gd name="connsiteX6" fmla="*/ 804873 w 2431394"/>
                <a:gd name="connsiteY6" fmla="*/ 177875 h 2712501"/>
                <a:gd name="connsiteX7" fmla="*/ 796406 w 2431394"/>
                <a:gd name="connsiteY7" fmla="*/ 228675 h 2712501"/>
                <a:gd name="connsiteX8" fmla="*/ 838740 w 2431394"/>
                <a:gd name="connsiteY8" fmla="*/ 338742 h 2712501"/>
                <a:gd name="connsiteX9" fmla="*/ 855673 w 2431394"/>
                <a:gd name="connsiteY9" fmla="*/ 525009 h 2712501"/>
                <a:gd name="connsiteX10" fmla="*/ 787940 w 2431394"/>
                <a:gd name="connsiteY10" fmla="*/ 652009 h 2712501"/>
                <a:gd name="connsiteX11" fmla="*/ 838740 w 2431394"/>
                <a:gd name="connsiteY11" fmla="*/ 626609 h 2712501"/>
                <a:gd name="connsiteX12" fmla="*/ 974206 w 2431394"/>
                <a:gd name="connsiteY12" fmla="*/ 558875 h 2712501"/>
                <a:gd name="connsiteX13" fmla="*/ 1109673 w 2431394"/>
                <a:gd name="connsiteY13" fmla="*/ 525009 h 2712501"/>
                <a:gd name="connsiteX14" fmla="*/ 1338273 w 2431394"/>
                <a:gd name="connsiteY14" fmla="*/ 584275 h 2712501"/>
                <a:gd name="connsiteX15" fmla="*/ 1727740 w 2431394"/>
                <a:gd name="connsiteY15" fmla="*/ 846742 h 2712501"/>
                <a:gd name="connsiteX16" fmla="*/ 2091806 w 2431394"/>
                <a:gd name="connsiteY16" fmla="*/ 1397075 h 2712501"/>
                <a:gd name="connsiteX17" fmla="*/ 2430473 w 2431394"/>
                <a:gd name="connsiteY17" fmla="*/ 2650142 h 2712501"/>
                <a:gd name="connsiteX18" fmla="*/ 2193406 w 2431394"/>
                <a:gd name="connsiteY18" fmla="*/ 2531609 h 2712501"/>
                <a:gd name="connsiteX19" fmla="*/ 2235740 w 2431394"/>
                <a:gd name="connsiteY19" fmla="*/ 2607809 h 2712501"/>
                <a:gd name="connsiteX20" fmla="*/ 2328873 w 2431394"/>
                <a:gd name="connsiteY20" fmla="*/ 2684009 h 2712501"/>
                <a:gd name="connsiteX21" fmla="*/ 2159540 w 2431394"/>
                <a:gd name="connsiteY21" fmla="*/ 2650142 h 2712501"/>
                <a:gd name="connsiteX22" fmla="*/ 1846273 w 2431394"/>
                <a:gd name="connsiteY22" fmla="*/ 2396142 h 2712501"/>
                <a:gd name="connsiteX23" fmla="*/ 1660006 w 2431394"/>
                <a:gd name="connsiteY23" fmla="*/ 2277609 h 2712501"/>
                <a:gd name="connsiteX24" fmla="*/ 1304406 w 2431394"/>
                <a:gd name="connsiteY24" fmla="*/ 2108275 h 2712501"/>
                <a:gd name="connsiteX25" fmla="*/ 1321340 w 2431394"/>
                <a:gd name="connsiteY25" fmla="*/ 2192942 h 2712501"/>
                <a:gd name="connsiteX26" fmla="*/ 1228206 w 2431394"/>
                <a:gd name="connsiteY26" fmla="*/ 2218342 h 2712501"/>
                <a:gd name="connsiteX27" fmla="*/ 1135073 w 2431394"/>
                <a:gd name="connsiteY27" fmla="*/ 2082875 h 2712501"/>
                <a:gd name="connsiteX28" fmla="*/ 1067340 w 2431394"/>
                <a:gd name="connsiteY28" fmla="*/ 1930475 h 2712501"/>
                <a:gd name="connsiteX29" fmla="*/ 974206 w 2431394"/>
                <a:gd name="connsiteY29" fmla="*/ 1828875 h 2712501"/>
                <a:gd name="connsiteX30" fmla="*/ 872606 w 2431394"/>
                <a:gd name="connsiteY30" fmla="*/ 1617209 h 2712501"/>
                <a:gd name="connsiteX31" fmla="*/ 398473 w 2431394"/>
                <a:gd name="connsiteY31" fmla="*/ 1049942 h 2712501"/>
                <a:gd name="connsiteX32" fmla="*/ 305340 w 2431394"/>
                <a:gd name="connsiteY32" fmla="*/ 829809 h 2712501"/>
                <a:gd name="connsiteX33" fmla="*/ 330740 w 2431394"/>
                <a:gd name="connsiteY33" fmla="*/ 575809 h 2712501"/>
                <a:gd name="connsiteX34" fmla="*/ 398473 w 2431394"/>
                <a:gd name="connsiteY34" fmla="*/ 525009 h 2712501"/>
                <a:gd name="connsiteX35" fmla="*/ 305340 w 2431394"/>
                <a:gd name="connsiteY35" fmla="*/ 482675 h 2712501"/>
                <a:gd name="connsiteX36" fmla="*/ 136006 w 2431394"/>
                <a:gd name="connsiteY36" fmla="*/ 491142 h 2712501"/>
                <a:gd name="connsiteX37" fmla="*/ 540 w 2431394"/>
                <a:gd name="connsiteY37" fmla="*/ 254075 h 2712501"/>
                <a:gd name="connsiteX0" fmla="*/ 5438 w 2436292"/>
                <a:gd name="connsiteY0" fmla="*/ 254075 h 2712501"/>
                <a:gd name="connsiteX1" fmla="*/ 191704 w 2436292"/>
                <a:gd name="connsiteY1" fmla="*/ 59342 h 2712501"/>
                <a:gd name="connsiteX2" fmla="*/ 445704 w 2436292"/>
                <a:gd name="connsiteY2" fmla="*/ 75 h 2712501"/>
                <a:gd name="connsiteX3" fmla="*/ 725104 w 2436292"/>
                <a:gd name="connsiteY3" fmla="*/ 67809 h 2712501"/>
                <a:gd name="connsiteX4" fmla="*/ 767438 w 2436292"/>
                <a:gd name="connsiteY4" fmla="*/ 110142 h 2712501"/>
                <a:gd name="connsiteX5" fmla="*/ 758971 w 2436292"/>
                <a:gd name="connsiteY5" fmla="*/ 169409 h 2712501"/>
                <a:gd name="connsiteX6" fmla="*/ 809771 w 2436292"/>
                <a:gd name="connsiteY6" fmla="*/ 177875 h 2712501"/>
                <a:gd name="connsiteX7" fmla="*/ 801304 w 2436292"/>
                <a:gd name="connsiteY7" fmla="*/ 228675 h 2712501"/>
                <a:gd name="connsiteX8" fmla="*/ 843638 w 2436292"/>
                <a:gd name="connsiteY8" fmla="*/ 338742 h 2712501"/>
                <a:gd name="connsiteX9" fmla="*/ 860571 w 2436292"/>
                <a:gd name="connsiteY9" fmla="*/ 525009 h 2712501"/>
                <a:gd name="connsiteX10" fmla="*/ 792838 w 2436292"/>
                <a:gd name="connsiteY10" fmla="*/ 652009 h 2712501"/>
                <a:gd name="connsiteX11" fmla="*/ 843638 w 2436292"/>
                <a:gd name="connsiteY11" fmla="*/ 626609 h 2712501"/>
                <a:gd name="connsiteX12" fmla="*/ 979104 w 2436292"/>
                <a:gd name="connsiteY12" fmla="*/ 558875 h 2712501"/>
                <a:gd name="connsiteX13" fmla="*/ 1114571 w 2436292"/>
                <a:gd name="connsiteY13" fmla="*/ 525009 h 2712501"/>
                <a:gd name="connsiteX14" fmla="*/ 1343171 w 2436292"/>
                <a:gd name="connsiteY14" fmla="*/ 584275 h 2712501"/>
                <a:gd name="connsiteX15" fmla="*/ 1732638 w 2436292"/>
                <a:gd name="connsiteY15" fmla="*/ 846742 h 2712501"/>
                <a:gd name="connsiteX16" fmla="*/ 2096704 w 2436292"/>
                <a:gd name="connsiteY16" fmla="*/ 1397075 h 2712501"/>
                <a:gd name="connsiteX17" fmla="*/ 2435371 w 2436292"/>
                <a:gd name="connsiteY17" fmla="*/ 2650142 h 2712501"/>
                <a:gd name="connsiteX18" fmla="*/ 2198304 w 2436292"/>
                <a:gd name="connsiteY18" fmla="*/ 2531609 h 2712501"/>
                <a:gd name="connsiteX19" fmla="*/ 2240638 w 2436292"/>
                <a:gd name="connsiteY19" fmla="*/ 2607809 h 2712501"/>
                <a:gd name="connsiteX20" fmla="*/ 2333771 w 2436292"/>
                <a:gd name="connsiteY20" fmla="*/ 2684009 h 2712501"/>
                <a:gd name="connsiteX21" fmla="*/ 2164438 w 2436292"/>
                <a:gd name="connsiteY21" fmla="*/ 2650142 h 2712501"/>
                <a:gd name="connsiteX22" fmla="*/ 1851171 w 2436292"/>
                <a:gd name="connsiteY22" fmla="*/ 2396142 h 2712501"/>
                <a:gd name="connsiteX23" fmla="*/ 1664904 w 2436292"/>
                <a:gd name="connsiteY23" fmla="*/ 2277609 h 2712501"/>
                <a:gd name="connsiteX24" fmla="*/ 1309304 w 2436292"/>
                <a:gd name="connsiteY24" fmla="*/ 2108275 h 2712501"/>
                <a:gd name="connsiteX25" fmla="*/ 1326238 w 2436292"/>
                <a:gd name="connsiteY25" fmla="*/ 2192942 h 2712501"/>
                <a:gd name="connsiteX26" fmla="*/ 1233104 w 2436292"/>
                <a:gd name="connsiteY26" fmla="*/ 2218342 h 2712501"/>
                <a:gd name="connsiteX27" fmla="*/ 1139971 w 2436292"/>
                <a:gd name="connsiteY27" fmla="*/ 2082875 h 2712501"/>
                <a:gd name="connsiteX28" fmla="*/ 1072238 w 2436292"/>
                <a:gd name="connsiteY28" fmla="*/ 1930475 h 2712501"/>
                <a:gd name="connsiteX29" fmla="*/ 979104 w 2436292"/>
                <a:gd name="connsiteY29" fmla="*/ 1828875 h 2712501"/>
                <a:gd name="connsiteX30" fmla="*/ 877504 w 2436292"/>
                <a:gd name="connsiteY30" fmla="*/ 1617209 h 2712501"/>
                <a:gd name="connsiteX31" fmla="*/ 403371 w 2436292"/>
                <a:gd name="connsiteY31" fmla="*/ 1049942 h 2712501"/>
                <a:gd name="connsiteX32" fmla="*/ 310238 w 2436292"/>
                <a:gd name="connsiteY32" fmla="*/ 829809 h 2712501"/>
                <a:gd name="connsiteX33" fmla="*/ 335638 w 2436292"/>
                <a:gd name="connsiteY33" fmla="*/ 575809 h 2712501"/>
                <a:gd name="connsiteX34" fmla="*/ 403371 w 2436292"/>
                <a:gd name="connsiteY34" fmla="*/ 525009 h 2712501"/>
                <a:gd name="connsiteX35" fmla="*/ 310238 w 2436292"/>
                <a:gd name="connsiteY35" fmla="*/ 482675 h 2712501"/>
                <a:gd name="connsiteX36" fmla="*/ 73171 w 2436292"/>
                <a:gd name="connsiteY36" fmla="*/ 457276 h 2712501"/>
                <a:gd name="connsiteX37" fmla="*/ 5438 w 2436292"/>
                <a:gd name="connsiteY37" fmla="*/ 254075 h 2712501"/>
                <a:gd name="connsiteX0" fmla="*/ 2820204 w 5251058"/>
                <a:gd name="connsiteY0" fmla="*/ 284911 h 3257018"/>
                <a:gd name="connsiteX1" fmla="*/ 3006470 w 5251058"/>
                <a:gd name="connsiteY1" fmla="*/ 90178 h 3257018"/>
                <a:gd name="connsiteX2" fmla="*/ 3260470 w 5251058"/>
                <a:gd name="connsiteY2" fmla="*/ 30911 h 3257018"/>
                <a:gd name="connsiteX3" fmla="*/ 3539870 w 5251058"/>
                <a:gd name="connsiteY3" fmla="*/ 98645 h 3257018"/>
                <a:gd name="connsiteX4" fmla="*/ 3582204 w 5251058"/>
                <a:gd name="connsiteY4" fmla="*/ 140978 h 3257018"/>
                <a:gd name="connsiteX5" fmla="*/ 3573737 w 5251058"/>
                <a:gd name="connsiteY5" fmla="*/ 200245 h 3257018"/>
                <a:gd name="connsiteX6" fmla="*/ 3624537 w 5251058"/>
                <a:gd name="connsiteY6" fmla="*/ 208711 h 3257018"/>
                <a:gd name="connsiteX7" fmla="*/ 3616070 w 5251058"/>
                <a:gd name="connsiteY7" fmla="*/ 259511 h 3257018"/>
                <a:gd name="connsiteX8" fmla="*/ 3658404 w 5251058"/>
                <a:gd name="connsiteY8" fmla="*/ 369578 h 3257018"/>
                <a:gd name="connsiteX9" fmla="*/ 3675337 w 5251058"/>
                <a:gd name="connsiteY9" fmla="*/ 555845 h 3257018"/>
                <a:gd name="connsiteX10" fmla="*/ 3607604 w 5251058"/>
                <a:gd name="connsiteY10" fmla="*/ 682845 h 3257018"/>
                <a:gd name="connsiteX11" fmla="*/ 3658404 w 5251058"/>
                <a:gd name="connsiteY11" fmla="*/ 657445 h 3257018"/>
                <a:gd name="connsiteX12" fmla="*/ 3793870 w 5251058"/>
                <a:gd name="connsiteY12" fmla="*/ 589711 h 3257018"/>
                <a:gd name="connsiteX13" fmla="*/ 3929337 w 5251058"/>
                <a:gd name="connsiteY13" fmla="*/ 555845 h 3257018"/>
                <a:gd name="connsiteX14" fmla="*/ 4157937 w 5251058"/>
                <a:gd name="connsiteY14" fmla="*/ 615111 h 3257018"/>
                <a:gd name="connsiteX15" fmla="*/ 4547404 w 5251058"/>
                <a:gd name="connsiteY15" fmla="*/ 877578 h 3257018"/>
                <a:gd name="connsiteX16" fmla="*/ 4911470 w 5251058"/>
                <a:gd name="connsiteY16" fmla="*/ 1427911 h 3257018"/>
                <a:gd name="connsiteX17" fmla="*/ 5250137 w 5251058"/>
                <a:gd name="connsiteY17" fmla="*/ 2680978 h 3257018"/>
                <a:gd name="connsiteX18" fmla="*/ 5013070 w 5251058"/>
                <a:gd name="connsiteY18" fmla="*/ 2562445 h 3257018"/>
                <a:gd name="connsiteX19" fmla="*/ 5055404 w 5251058"/>
                <a:gd name="connsiteY19" fmla="*/ 2638645 h 3257018"/>
                <a:gd name="connsiteX20" fmla="*/ 5148537 w 5251058"/>
                <a:gd name="connsiteY20" fmla="*/ 2714845 h 3257018"/>
                <a:gd name="connsiteX21" fmla="*/ 4979204 w 5251058"/>
                <a:gd name="connsiteY21" fmla="*/ 2680978 h 3257018"/>
                <a:gd name="connsiteX22" fmla="*/ 4665937 w 5251058"/>
                <a:gd name="connsiteY22" fmla="*/ 2426978 h 3257018"/>
                <a:gd name="connsiteX23" fmla="*/ 4479670 w 5251058"/>
                <a:gd name="connsiteY23" fmla="*/ 2308445 h 3257018"/>
                <a:gd name="connsiteX24" fmla="*/ 4124070 w 5251058"/>
                <a:gd name="connsiteY24" fmla="*/ 2139111 h 3257018"/>
                <a:gd name="connsiteX25" fmla="*/ 4141004 w 5251058"/>
                <a:gd name="connsiteY25" fmla="*/ 2223778 h 3257018"/>
                <a:gd name="connsiteX26" fmla="*/ 4047870 w 5251058"/>
                <a:gd name="connsiteY26" fmla="*/ 2249178 h 3257018"/>
                <a:gd name="connsiteX27" fmla="*/ 3954737 w 5251058"/>
                <a:gd name="connsiteY27" fmla="*/ 2113711 h 3257018"/>
                <a:gd name="connsiteX28" fmla="*/ 3887004 w 5251058"/>
                <a:gd name="connsiteY28" fmla="*/ 1961311 h 3257018"/>
                <a:gd name="connsiteX29" fmla="*/ 3793870 w 5251058"/>
                <a:gd name="connsiteY29" fmla="*/ 1859711 h 3257018"/>
                <a:gd name="connsiteX30" fmla="*/ 3692270 w 5251058"/>
                <a:gd name="connsiteY30" fmla="*/ 1648045 h 3257018"/>
                <a:gd name="connsiteX31" fmla="*/ 3218137 w 5251058"/>
                <a:gd name="connsiteY31" fmla="*/ 1080778 h 3257018"/>
                <a:gd name="connsiteX32" fmla="*/ 3125004 w 5251058"/>
                <a:gd name="connsiteY32" fmla="*/ 860645 h 3257018"/>
                <a:gd name="connsiteX33" fmla="*/ 3150404 w 5251058"/>
                <a:gd name="connsiteY33" fmla="*/ 606645 h 3257018"/>
                <a:gd name="connsiteX34" fmla="*/ 3218137 w 5251058"/>
                <a:gd name="connsiteY34" fmla="*/ 555845 h 3257018"/>
                <a:gd name="connsiteX35" fmla="*/ 3125004 w 5251058"/>
                <a:gd name="connsiteY35" fmla="*/ 513511 h 3257018"/>
                <a:gd name="connsiteX36" fmla="*/ 804 w 5251058"/>
                <a:gd name="connsiteY36" fmla="*/ 3256712 h 3257018"/>
                <a:gd name="connsiteX37" fmla="*/ 2820204 w 5251058"/>
                <a:gd name="connsiteY37" fmla="*/ 284911 h 3257018"/>
                <a:gd name="connsiteX0" fmla="*/ 69927 w 2500781"/>
                <a:gd name="connsiteY0" fmla="*/ 254076 h 2712502"/>
                <a:gd name="connsiteX1" fmla="*/ 256193 w 2500781"/>
                <a:gd name="connsiteY1" fmla="*/ 59343 h 2712502"/>
                <a:gd name="connsiteX2" fmla="*/ 510193 w 2500781"/>
                <a:gd name="connsiteY2" fmla="*/ 76 h 2712502"/>
                <a:gd name="connsiteX3" fmla="*/ 789593 w 2500781"/>
                <a:gd name="connsiteY3" fmla="*/ 67810 h 2712502"/>
                <a:gd name="connsiteX4" fmla="*/ 831927 w 2500781"/>
                <a:gd name="connsiteY4" fmla="*/ 110143 h 2712502"/>
                <a:gd name="connsiteX5" fmla="*/ 823460 w 2500781"/>
                <a:gd name="connsiteY5" fmla="*/ 169410 h 2712502"/>
                <a:gd name="connsiteX6" fmla="*/ 874260 w 2500781"/>
                <a:gd name="connsiteY6" fmla="*/ 177876 h 2712502"/>
                <a:gd name="connsiteX7" fmla="*/ 865793 w 2500781"/>
                <a:gd name="connsiteY7" fmla="*/ 228676 h 2712502"/>
                <a:gd name="connsiteX8" fmla="*/ 908127 w 2500781"/>
                <a:gd name="connsiteY8" fmla="*/ 338743 h 2712502"/>
                <a:gd name="connsiteX9" fmla="*/ 925060 w 2500781"/>
                <a:gd name="connsiteY9" fmla="*/ 525010 h 2712502"/>
                <a:gd name="connsiteX10" fmla="*/ 857327 w 2500781"/>
                <a:gd name="connsiteY10" fmla="*/ 652010 h 2712502"/>
                <a:gd name="connsiteX11" fmla="*/ 908127 w 2500781"/>
                <a:gd name="connsiteY11" fmla="*/ 626610 h 2712502"/>
                <a:gd name="connsiteX12" fmla="*/ 1043593 w 2500781"/>
                <a:gd name="connsiteY12" fmla="*/ 558876 h 2712502"/>
                <a:gd name="connsiteX13" fmla="*/ 1179060 w 2500781"/>
                <a:gd name="connsiteY13" fmla="*/ 525010 h 2712502"/>
                <a:gd name="connsiteX14" fmla="*/ 1407660 w 2500781"/>
                <a:gd name="connsiteY14" fmla="*/ 584276 h 2712502"/>
                <a:gd name="connsiteX15" fmla="*/ 1797127 w 2500781"/>
                <a:gd name="connsiteY15" fmla="*/ 846743 h 2712502"/>
                <a:gd name="connsiteX16" fmla="*/ 2161193 w 2500781"/>
                <a:gd name="connsiteY16" fmla="*/ 1397076 h 2712502"/>
                <a:gd name="connsiteX17" fmla="*/ 2499860 w 2500781"/>
                <a:gd name="connsiteY17" fmla="*/ 2650143 h 2712502"/>
                <a:gd name="connsiteX18" fmla="*/ 2262793 w 2500781"/>
                <a:gd name="connsiteY18" fmla="*/ 2531610 h 2712502"/>
                <a:gd name="connsiteX19" fmla="*/ 2305127 w 2500781"/>
                <a:gd name="connsiteY19" fmla="*/ 2607810 h 2712502"/>
                <a:gd name="connsiteX20" fmla="*/ 2398260 w 2500781"/>
                <a:gd name="connsiteY20" fmla="*/ 2684010 h 2712502"/>
                <a:gd name="connsiteX21" fmla="*/ 2228927 w 2500781"/>
                <a:gd name="connsiteY21" fmla="*/ 2650143 h 2712502"/>
                <a:gd name="connsiteX22" fmla="*/ 1915660 w 2500781"/>
                <a:gd name="connsiteY22" fmla="*/ 2396143 h 2712502"/>
                <a:gd name="connsiteX23" fmla="*/ 1729393 w 2500781"/>
                <a:gd name="connsiteY23" fmla="*/ 2277610 h 2712502"/>
                <a:gd name="connsiteX24" fmla="*/ 1373793 w 2500781"/>
                <a:gd name="connsiteY24" fmla="*/ 2108276 h 2712502"/>
                <a:gd name="connsiteX25" fmla="*/ 1390727 w 2500781"/>
                <a:gd name="connsiteY25" fmla="*/ 2192943 h 2712502"/>
                <a:gd name="connsiteX26" fmla="*/ 1297593 w 2500781"/>
                <a:gd name="connsiteY26" fmla="*/ 2218343 h 2712502"/>
                <a:gd name="connsiteX27" fmla="*/ 1204460 w 2500781"/>
                <a:gd name="connsiteY27" fmla="*/ 2082876 h 2712502"/>
                <a:gd name="connsiteX28" fmla="*/ 1136727 w 2500781"/>
                <a:gd name="connsiteY28" fmla="*/ 1930476 h 2712502"/>
                <a:gd name="connsiteX29" fmla="*/ 1043593 w 2500781"/>
                <a:gd name="connsiteY29" fmla="*/ 1828876 h 2712502"/>
                <a:gd name="connsiteX30" fmla="*/ 941993 w 2500781"/>
                <a:gd name="connsiteY30" fmla="*/ 1617210 h 2712502"/>
                <a:gd name="connsiteX31" fmla="*/ 467860 w 2500781"/>
                <a:gd name="connsiteY31" fmla="*/ 1049943 h 2712502"/>
                <a:gd name="connsiteX32" fmla="*/ 374727 w 2500781"/>
                <a:gd name="connsiteY32" fmla="*/ 829810 h 2712502"/>
                <a:gd name="connsiteX33" fmla="*/ 400127 w 2500781"/>
                <a:gd name="connsiteY33" fmla="*/ 575810 h 2712502"/>
                <a:gd name="connsiteX34" fmla="*/ 467860 w 2500781"/>
                <a:gd name="connsiteY34" fmla="*/ 525010 h 2712502"/>
                <a:gd name="connsiteX35" fmla="*/ 374727 w 2500781"/>
                <a:gd name="connsiteY35" fmla="*/ 482676 h 2712502"/>
                <a:gd name="connsiteX36" fmla="*/ 19127 w 2500781"/>
                <a:gd name="connsiteY36" fmla="*/ 406477 h 2712502"/>
                <a:gd name="connsiteX37" fmla="*/ 69927 w 2500781"/>
                <a:gd name="connsiteY37" fmla="*/ 254076 h 2712502"/>
                <a:gd name="connsiteX0" fmla="*/ 185837 w 2616691"/>
                <a:gd name="connsiteY0" fmla="*/ 254076 h 2712502"/>
                <a:gd name="connsiteX1" fmla="*/ 372103 w 2616691"/>
                <a:gd name="connsiteY1" fmla="*/ 59343 h 2712502"/>
                <a:gd name="connsiteX2" fmla="*/ 626103 w 2616691"/>
                <a:gd name="connsiteY2" fmla="*/ 76 h 2712502"/>
                <a:gd name="connsiteX3" fmla="*/ 905503 w 2616691"/>
                <a:gd name="connsiteY3" fmla="*/ 67810 h 2712502"/>
                <a:gd name="connsiteX4" fmla="*/ 947837 w 2616691"/>
                <a:gd name="connsiteY4" fmla="*/ 110143 h 2712502"/>
                <a:gd name="connsiteX5" fmla="*/ 939370 w 2616691"/>
                <a:gd name="connsiteY5" fmla="*/ 169410 h 2712502"/>
                <a:gd name="connsiteX6" fmla="*/ 990170 w 2616691"/>
                <a:gd name="connsiteY6" fmla="*/ 177876 h 2712502"/>
                <a:gd name="connsiteX7" fmla="*/ 981703 w 2616691"/>
                <a:gd name="connsiteY7" fmla="*/ 228676 h 2712502"/>
                <a:gd name="connsiteX8" fmla="*/ 1024037 w 2616691"/>
                <a:gd name="connsiteY8" fmla="*/ 338743 h 2712502"/>
                <a:gd name="connsiteX9" fmla="*/ 1040970 w 2616691"/>
                <a:gd name="connsiteY9" fmla="*/ 525010 h 2712502"/>
                <a:gd name="connsiteX10" fmla="*/ 973237 w 2616691"/>
                <a:gd name="connsiteY10" fmla="*/ 652010 h 2712502"/>
                <a:gd name="connsiteX11" fmla="*/ 1024037 w 2616691"/>
                <a:gd name="connsiteY11" fmla="*/ 626610 h 2712502"/>
                <a:gd name="connsiteX12" fmla="*/ 1159503 w 2616691"/>
                <a:gd name="connsiteY12" fmla="*/ 558876 h 2712502"/>
                <a:gd name="connsiteX13" fmla="*/ 1294970 w 2616691"/>
                <a:gd name="connsiteY13" fmla="*/ 525010 h 2712502"/>
                <a:gd name="connsiteX14" fmla="*/ 1523570 w 2616691"/>
                <a:gd name="connsiteY14" fmla="*/ 584276 h 2712502"/>
                <a:gd name="connsiteX15" fmla="*/ 1913037 w 2616691"/>
                <a:gd name="connsiteY15" fmla="*/ 846743 h 2712502"/>
                <a:gd name="connsiteX16" fmla="*/ 2277103 w 2616691"/>
                <a:gd name="connsiteY16" fmla="*/ 1397076 h 2712502"/>
                <a:gd name="connsiteX17" fmla="*/ 2615770 w 2616691"/>
                <a:gd name="connsiteY17" fmla="*/ 2650143 h 2712502"/>
                <a:gd name="connsiteX18" fmla="*/ 2378703 w 2616691"/>
                <a:gd name="connsiteY18" fmla="*/ 2531610 h 2712502"/>
                <a:gd name="connsiteX19" fmla="*/ 2421037 w 2616691"/>
                <a:gd name="connsiteY19" fmla="*/ 2607810 h 2712502"/>
                <a:gd name="connsiteX20" fmla="*/ 2514170 w 2616691"/>
                <a:gd name="connsiteY20" fmla="*/ 2684010 h 2712502"/>
                <a:gd name="connsiteX21" fmla="*/ 2344837 w 2616691"/>
                <a:gd name="connsiteY21" fmla="*/ 2650143 h 2712502"/>
                <a:gd name="connsiteX22" fmla="*/ 2031570 w 2616691"/>
                <a:gd name="connsiteY22" fmla="*/ 2396143 h 2712502"/>
                <a:gd name="connsiteX23" fmla="*/ 1845303 w 2616691"/>
                <a:gd name="connsiteY23" fmla="*/ 2277610 h 2712502"/>
                <a:gd name="connsiteX24" fmla="*/ 1489703 w 2616691"/>
                <a:gd name="connsiteY24" fmla="*/ 2108276 h 2712502"/>
                <a:gd name="connsiteX25" fmla="*/ 1506637 w 2616691"/>
                <a:gd name="connsiteY25" fmla="*/ 2192943 h 2712502"/>
                <a:gd name="connsiteX26" fmla="*/ 1413503 w 2616691"/>
                <a:gd name="connsiteY26" fmla="*/ 2218343 h 2712502"/>
                <a:gd name="connsiteX27" fmla="*/ 1320370 w 2616691"/>
                <a:gd name="connsiteY27" fmla="*/ 2082876 h 2712502"/>
                <a:gd name="connsiteX28" fmla="*/ 1252637 w 2616691"/>
                <a:gd name="connsiteY28" fmla="*/ 1930476 h 2712502"/>
                <a:gd name="connsiteX29" fmla="*/ 1159503 w 2616691"/>
                <a:gd name="connsiteY29" fmla="*/ 1828876 h 2712502"/>
                <a:gd name="connsiteX30" fmla="*/ 1057903 w 2616691"/>
                <a:gd name="connsiteY30" fmla="*/ 1617210 h 2712502"/>
                <a:gd name="connsiteX31" fmla="*/ 583770 w 2616691"/>
                <a:gd name="connsiteY31" fmla="*/ 1049943 h 2712502"/>
                <a:gd name="connsiteX32" fmla="*/ 490637 w 2616691"/>
                <a:gd name="connsiteY32" fmla="*/ 829810 h 2712502"/>
                <a:gd name="connsiteX33" fmla="*/ 516037 w 2616691"/>
                <a:gd name="connsiteY33" fmla="*/ 575810 h 2712502"/>
                <a:gd name="connsiteX34" fmla="*/ 583770 w 2616691"/>
                <a:gd name="connsiteY34" fmla="*/ 525010 h 2712502"/>
                <a:gd name="connsiteX35" fmla="*/ 490637 w 2616691"/>
                <a:gd name="connsiteY35" fmla="*/ 482676 h 2712502"/>
                <a:gd name="connsiteX36" fmla="*/ 135037 w 2616691"/>
                <a:gd name="connsiteY36" fmla="*/ 406477 h 2712502"/>
                <a:gd name="connsiteX37" fmla="*/ 185837 w 2616691"/>
                <a:gd name="connsiteY37" fmla="*/ 254076 h 2712502"/>
                <a:gd name="connsiteX0" fmla="*/ 185837 w 2616691"/>
                <a:gd name="connsiteY0" fmla="*/ 254076 h 2712502"/>
                <a:gd name="connsiteX1" fmla="*/ 372103 w 2616691"/>
                <a:gd name="connsiteY1" fmla="*/ 59343 h 2712502"/>
                <a:gd name="connsiteX2" fmla="*/ 626103 w 2616691"/>
                <a:gd name="connsiteY2" fmla="*/ 76 h 2712502"/>
                <a:gd name="connsiteX3" fmla="*/ 905503 w 2616691"/>
                <a:gd name="connsiteY3" fmla="*/ 67810 h 2712502"/>
                <a:gd name="connsiteX4" fmla="*/ 947837 w 2616691"/>
                <a:gd name="connsiteY4" fmla="*/ 110143 h 2712502"/>
                <a:gd name="connsiteX5" fmla="*/ 939370 w 2616691"/>
                <a:gd name="connsiteY5" fmla="*/ 169410 h 2712502"/>
                <a:gd name="connsiteX6" fmla="*/ 990170 w 2616691"/>
                <a:gd name="connsiteY6" fmla="*/ 177876 h 2712502"/>
                <a:gd name="connsiteX7" fmla="*/ 981703 w 2616691"/>
                <a:gd name="connsiteY7" fmla="*/ 228676 h 2712502"/>
                <a:gd name="connsiteX8" fmla="*/ 1024037 w 2616691"/>
                <a:gd name="connsiteY8" fmla="*/ 338743 h 2712502"/>
                <a:gd name="connsiteX9" fmla="*/ 1040970 w 2616691"/>
                <a:gd name="connsiteY9" fmla="*/ 525010 h 2712502"/>
                <a:gd name="connsiteX10" fmla="*/ 973237 w 2616691"/>
                <a:gd name="connsiteY10" fmla="*/ 652010 h 2712502"/>
                <a:gd name="connsiteX11" fmla="*/ 1024037 w 2616691"/>
                <a:gd name="connsiteY11" fmla="*/ 626610 h 2712502"/>
                <a:gd name="connsiteX12" fmla="*/ 1159503 w 2616691"/>
                <a:gd name="connsiteY12" fmla="*/ 558876 h 2712502"/>
                <a:gd name="connsiteX13" fmla="*/ 1294970 w 2616691"/>
                <a:gd name="connsiteY13" fmla="*/ 525010 h 2712502"/>
                <a:gd name="connsiteX14" fmla="*/ 1523570 w 2616691"/>
                <a:gd name="connsiteY14" fmla="*/ 584276 h 2712502"/>
                <a:gd name="connsiteX15" fmla="*/ 1913037 w 2616691"/>
                <a:gd name="connsiteY15" fmla="*/ 846743 h 2712502"/>
                <a:gd name="connsiteX16" fmla="*/ 2277103 w 2616691"/>
                <a:gd name="connsiteY16" fmla="*/ 1397076 h 2712502"/>
                <a:gd name="connsiteX17" fmla="*/ 2615770 w 2616691"/>
                <a:gd name="connsiteY17" fmla="*/ 2650143 h 2712502"/>
                <a:gd name="connsiteX18" fmla="*/ 2378703 w 2616691"/>
                <a:gd name="connsiteY18" fmla="*/ 2531610 h 2712502"/>
                <a:gd name="connsiteX19" fmla="*/ 2421037 w 2616691"/>
                <a:gd name="connsiteY19" fmla="*/ 2607810 h 2712502"/>
                <a:gd name="connsiteX20" fmla="*/ 2514170 w 2616691"/>
                <a:gd name="connsiteY20" fmla="*/ 2684010 h 2712502"/>
                <a:gd name="connsiteX21" fmla="*/ 2344837 w 2616691"/>
                <a:gd name="connsiteY21" fmla="*/ 2650143 h 2712502"/>
                <a:gd name="connsiteX22" fmla="*/ 2031570 w 2616691"/>
                <a:gd name="connsiteY22" fmla="*/ 2396143 h 2712502"/>
                <a:gd name="connsiteX23" fmla="*/ 1845303 w 2616691"/>
                <a:gd name="connsiteY23" fmla="*/ 2277610 h 2712502"/>
                <a:gd name="connsiteX24" fmla="*/ 1489703 w 2616691"/>
                <a:gd name="connsiteY24" fmla="*/ 2108276 h 2712502"/>
                <a:gd name="connsiteX25" fmla="*/ 1506637 w 2616691"/>
                <a:gd name="connsiteY25" fmla="*/ 2192943 h 2712502"/>
                <a:gd name="connsiteX26" fmla="*/ 1413503 w 2616691"/>
                <a:gd name="connsiteY26" fmla="*/ 2218343 h 2712502"/>
                <a:gd name="connsiteX27" fmla="*/ 1320370 w 2616691"/>
                <a:gd name="connsiteY27" fmla="*/ 2082876 h 2712502"/>
                <a:gd name="connsiteX28" fmla="*/ 1252637 w 2616691"/>
                <a:gd name="connsiteY28" fmla="*/ 1930476 h 2712502"/>
                <a:gd name="connsiteX29" fmla="*/ 1159503 w 2616691"/>
                <a:gd name="connsiteY29" fmla="*/ 1828876 h 2712502"/>
                <a:gd name="connsiteX30" fmla="*/ 1057903 w 2616691"/>
                <a:gd name="connsiteY30" fmla="*/ 1617210 h 2712502"/>
                <a:gd name="connsiteX31" fmla="*/ 583770 w 2616691"/>
                <a:gd name="connsiteY31" fmla="*/ 1049943 h 2712502"/>
                <a:gd name="connsiteX32" fmla="*/ 490637 w 2616691"/>
                <a:gd name="connsiteY32" fmla="*/ 829810 h 2712502"/>
                <a:gd name="connsiteX33" fmla="*/ 516037 w 2616691"/>
                <a:gd name="connsiteY33" fmla="*/ 575810 h 2712502"/>
                <a:gd name="connsiteX34" fmla="*/ 583770 w 2616691"/>
                <a:gd name="connsiteY34" fmla="*/ 525010 h 2712502"/>
                <a:gd name="connsiteX35" fmla="*/ 490637 w 2616691"/>
                <a:gd name="connsiteY35" fmla="*/ 482676 h 2712502"/>
                <a:gd name="connsiteX36" fmla="*/ 135037 w 2616691"/>
                <a:gd name="connsiteY36" fmla="*/ 406477 h 2712502"/>
                <a:gd name="connsiteX37" fmla="*/ 185837 w 2616691"/>
                <a:gd name="connsiteY37" fmla="*/ 254076 h 2712502"/>
                <a:gd name="connsiteX0" fmla="*/ 185837 w 2616691"/>
                <a:gd name="connsiteY0" fmla="*/ 254076 h 2712502"/>
                <a:gd name="connsiteX1" fmla="*/ 372103 w 2616691"/>
                <a:gd name="connsiteY1" fmla="*/ 59343 h 2712502"/>
                <a:gd name="connsiteX2" fmla="*/ 626103 w 2616691"/>
                <a:gd name="connsiteY2" fmla="*/ 76 h 2712502"/>
                <a:gd name="connsiteX3" fmla="*/ 905503 w 2616691"/>
                <a:gd name="connsiteY3" fmla="*/ 67810 h 2712502"/>
                <a:gd name="connsiteX4" fmla="*/ 947837 w 2616691"/>
                <a:gd name="connsiteY4" fmla="*/ 110143 h 2712502"/>
                <a:gd name="connsiteX5" fmla="*/ 939370 w 2616691"/>
                <a:gd name="connsiteY5" fmla="*/ 169410 h 2712502"/>
                <a:gd name="connsiteX6" fmla="*/ 990170 w 2616691"/>
                <a:gd name="connsiteY6" fmla="*/ 177876 h 2712502"/>
                <a:gd name="connsiteX7" fmla="*/ 981703 w 2616691"/>
                <a:gd name="connsiteY7" fmla="*/ 228676 h 2712502"/>
                <a:gd name="connsiteX8" fmla="*/ 1024037 w 2616691"/>
                <a:gd name="connsiteY8" fmla="*/ 338743 h 2712502"/>
                <a:gd name="connsiteX9" fmla="*/ 1040970 w 2616691"/>
                <a:gd name="connsiteY9" fmla="*/ 525010 h 2712502"/>
                <a:gd name="connsiteX10" fmla="*/ 973237 w 2616691"/>
                <a:gd name="connsiteY10" fmla="*/ 652010 h 2712502"/>
                <a:gd name="connsiteX11" fmla="*/ 1024037 w 2616691"/>
                <a:gd name="connsiteY11" fmla="*/ 626610 h 2712502"/>
                <a:gd name="connsiteX12" fmla="*/ 1159503 w 2616691"/>
                <a:gd name="connsiteY12" fmla="*/ 558876 h 2712502"/>
                <a:gd name="connsiteX13" fmla="*/ 1294970 w 2616691"/>
                <a:gd name="connsiteY13" fmla="*/ 525010 h 2712502"/>
                <a:gd name="connsiteX14" fmla="*/ 1523570 w 2616691"/>
                <a:gd name="connsiteY14" fmla="*/ 584276 h 2712502"/>
                <a:gd name="connsiteX15" fmla="*/ 1913037 w 2616691"/>
                <a:gd name="connsiteY15" fmla="*/ 846743 h 2712502"/>
                <a:gd name="connsiteX16" fmla="*/ 2277103 w 2616691"/>
                <a:gd name="connsiteY16" fmla="*/ 1397076 h 2712502"/>
                <a:gd name="connsiteX17" fmla="*/ 2615770 w 2616691"/>
                <a:gd name="connsiteY17" fmla="*/ 2650143 h 2712502"/>
                <a:gd name="connsiteX18" fmla="*/ 2378703 w 2616691"/>
                <a:gd name="connsiteY18" fmla="*/ 2531610 h 2712502"/>
                <a:gd name="connsiteX19" fmla="*/ 2421037 w 2616691"/>
                <a:gd name="connsiteY19" fmla="*/ 2607810 h 2712502"/>
                <a:gd name="connsiteX20" fmla="*/ 2514170 w 2616691"/>
                <a:gd name="connsiteY20" fmla="*/ 2684010 h 2712502"/>
                <a:gd name="connsiteX21" fmla="*/ 2344837 w 2616691"/>
                <a:gd name="connsiteY21" fmla="*/ 2650143 h 2712502"/>
                <a:gd name="connsiteX22" fmla="*/ 2031570 w 2616691"/>
                <a:gd name="connsiteY22" fmla="*/ 2396143 h 2712502"/>
                <a:gd name="connsiteX23" fmla="*/ 1845303 w 2616691"/>
                <a:gd name="connsiteY23" fmla="*/ 2277610 h 2712502"/>
                <a:gd name="connsiteX24" fmla="*/ 1489703 w 2616691"/>
                <a:gd name="connsiteY24" fmla="*/ 2108276 h 2712502"/>
                <a:gd name="connsiteX25" fmla="*/ 1506637 w 2616691"/>
                <a:gd name="connsiteY25" fmla="*/ 2192943 h 2712502"/>
                <a:gd name="connsiteX26" fmla="*/ 1413503 w 2616691"/>
                <a:gd name="connsiteY26" fmla="*/ 2218343 h 2712502"/>
                <a:gd name="connsiteX27" fmla="*/ 1320370 w 2616691"/>
                <a:gd name="connsiteY27" fmla="*/ 2082876 h 2712502"/>
                <a:gd name="connsiteX28" fmla="*/ 1252637 w 2616691"/>
                <a:gd name="connsiteY28" fmla="*/ 1930476 h 2712502"/>
                <a:gd name="connsiteX29" fmla="*/ 1159503 w 2616691"/>
                <a:gd name="connsiteY29" fmla="*/ 1828876 h 2712502"/>
                <a:gd name="connsiteX30" fmla="*/ 1057903 w 2616691"/>
                <a:gd name="connsiteY30" fmla="*/ 1617210 h 2712502"/>
                <a:gd name="connsiteX31" fmla="*/ 583770 w 2616691"/>
                <a:gd name="connsiteY31" fmla="*/ 1049943 h 2712502"/>
                <a:gd name="connsiteX32" fmla="*/ 490637 w 2616691"/>
                <a:gd name="connsiteY32" fmla="*/ 829810 h 2712502"/>
                <a:gd name="connsiteX33" fmla="*/ 516037 w 2616691"/>
                <a:gd name="connsiteY33" fmla="*/ 575810 h 2712502"/>
                <a:gd name="connsiteX34" fmla="*/ 583770 w 2616691"/>
                <a:gd name="connsiteY34" fmla="*/ 525010 h 2712502"/>
                <a:gd name="connsiteX35" fmla="*/ 490637 w 2616691"/>
                <a:gd name="connsiteY35" fmla="*/ 482676 h 2712502"/>
                <a:gd name="connsiteX36" fmla="*/ 135037 w 2616691"/>
                <a:gd name="connsiteY36" fmla="*/ 406477 h 2712502"/>
                <a:gd name="connsiteX37" fmla="*/ 185837 w 2616691"/>
                <a:gd name="connsiteY37" fmla="*/ 254076 h 2712502"/>
                <a:gd name="connsiteX0" fmla="*/ 62708 w 2493562"/>
                <a:gd name="connsiteY0" fmla="*/ 254076 h 2712502"/>
                <a:gd name="connsiteX1" fmla="*/ 248974 w 2493562"/>
                <a:gd name="connsiteY1" fmla="*/ 59343 h 2712502"/>
                <a:gd name="connsiteX2" fmla="*/ 502974 w 2493562"/>
                <a:gd name="connsiteY2" fmla="*/ 76 h 2712502"/>
                <a:gd name="connsiteX3" fmla="*/ 782374 w 2493562"/>
                <a:gd name="connsiteY3" fmla="*/ 67810 h 2712502"/>
                <a:gd name="connsiteX4" fmla="*/ 824708 w 2493562"/>
                <a:gd name="connsiteY4" fmla="*/ 110143 h 2712502"/>
                <a:gd name="connsiteX5" fmla="*/ 816241 w 2493562"/>
                <a:gd name="connsiteY5" fmla="*/ 169410 h 2712502"/>
                <a:gd name="connsiteX6" fmla="*/ 867041 w 2493562"/>
                <a:gd name="connsiteY6" fmla="*/ 177876 h 2712502"/>
                <a:gd name="connsiteX7" fmla="*/ 858574 w 2493562"/>
                <a:gd name="connsiteY7" fmla="*/ 228676 h 2712502"/>
                <a:gd name="connsiteX8" fmla="*/ 900908 w 2493562"/>
                <a:gd name="connsiteY8" fmla="*/ 338743 h 2712502"/>
                <a:gd name="connsiteX9" fmla="*/ 917841 w 2493562"/>
                <a:gd name="connsiteY9" fmla="*/ 525010 h 2712502"/>
                <a:gd name="connsiteX10" fmla="*/ 850108 w 2493562"/>
                <a:gd name="connsiteY10" fmla="*/ 652010 h 2712502"/>
                <a:gd name="connsiteX11" fmla="*/ 900908 w 2493562"/>
                <a:gd name="connsiteY11" fmla="*/ 626610 h 2712502"/>
                <a:gd name="connsiteX12" fmla="*/ 1036374 w 2493562"/>
                <a:gd name="connsiteY12" fmla="*/ 558876 h 2712502"/>
                <a:gd name="connsiteX13" fmla="*/ 1171841 w 2493562"/>
                <a:gd name="connsiteY13" fmla="*/ 525010 h 2712502"/>
                <a:gd name="connsiteX14" fmla="*/ 1400441 w 2493562"/>
                <a:gd name="connsiteY14" fmla="*/ 584276 h 2712502"/>
                <a:gd name="connsiteX15" fmla="*/ 1789908 w 2493562"/>
                <a:gd name="connsiteY15" fmla="*/ 846743 h 2712502"/>
                <a:gd name="connsiteX16" fmla="*/ 2153974 w 2493562"/>
                <a:gd name="connsiteY16" fmla="*/ 1397076 h 2712502"/>
                <a:gd name="connsiteX17" fmla="*/ 2492641 w 2493562"/>
                <a:gd name="connsiteY17" fmla="*/ 2650143 h 2712502"/>
                <a:gd name="connsiteX18" fmla="*/ 2255574 w 2493562"/>
                <a:gd name="connsiteY18" fmla="*/ 2531610 h 2712502"/>
                <a:gd name="connsiteX19" fmla="*/ 2297908 w 2493562"/>
                <a:gd name="connsiteY19" fmla="*/ 2607810 h 2712502"/>
                <a:gd name="connsiteX20" fmla="*/ 2391041 w 2493562"/>
                <a:gd name="connsiteY20" fmla="*/ 2684010 h 2712502"/>
                <a:gd name="connsiteX21" fmla="*/ 2221708 w 2493562"/>
                <a:gd name="connsiteY21" fmla="*/ 2650143 h 2712502"/>
                <a:gd name="connsiteX22" fmla="*/ 1908441 w 2493562"/>
                <a:gd name="connsiteY22" fmla="*/ 2396143 h 2712502"/>
                <a:gd name="connsiteX23" fmla="*/ 1722174 w 2493562"/>
                <a:gd name="connsiteY23" fmla="*/ 2277610 h 2712502"/>
                <a:gd name="connsiteX24" fmla="*/ 1366574 w 2493562"/>
                <a:gd name="connsiteY24" fmla="*/ 2108276 h 2712502"/>
                <a:gd name="connsiteX25" fmla="*/ 1383508 w 2493562"/>
                <a:gd name="connsiteY25" fmla="*/ 2192943 h 2712502"/>
                <a:gd name="connsiteX26" fmla="*/ 1290374 w 2493562"/>
                <a:gd name="connsiteY26" fmla="*/ 2218343 h 2712502"/>
                <a:gd name="connsiteX27" fmla="*/ 1197241 w 2493562"/>
                <a:gd name="connsiteY27" fmla="*/ 2082876 h 2712502"/>
                <a:gd name="connsiteX28" fmla="*/ 1129508 w 2493562"/>
                <a:gd name="connsiteY28" fmla="*/ 1930476 h 2712502"/>
                <a:gd name="connsiteX29" fmla="*/ 1036374 w 2493562"/>
                <a:gd name="connsiteY29" fmla="*/ 1828876 h 2712502"/>
                <a:gd name="connsiteX30" fmla="*/ 934774 w 2493562"/>
                <a:gd name="connsiteY30" fmla="*/ 1617210 h 2712502"/>
                <a:gd name="connsiteX31" fmla="*/ 460641 w 2493562"/>
                <a:gd name="connsiteY31" fmla="*/ 1049943 h 2712502"/>
                <a:gd name="connsiteX32" fmla="*/ 367508 w 2493562"/>
                <a:gd name="connsiteY32" fmla="*/ 829810 h 2712502"/>
                <a:gd name="connsiteX33" fmla="*/ 392908 w 2493562"/>
                <a:gd name="connsiteY33" fmla="*/ 575810 h 2712502"/>
                <a:gd name="connsiteX34" fmla="*/ 460641 w 2493562"/>
                <a:gd name="connsiteY34" fmla="*/ 525010 h 2712502"/>
                <a:gd name="connsiteX35" fmla="*/ 265908 w 2493562"/>
                <a:gd name="connsiteY35" fmla="*/ 448810 h 2712502"/>
                <a:gd name="connsiteX36" fmla="*/ 11908 w 2493562"/>
                <a:gd name="connsiteY36" fmla="*/ 406477 h 2712502"/>
                <a:gd name="connsiteX37" fmla="*/ 62708 w 2493562"/>
                <a:gd name="connsiteY37" fmla="*/ 254076 h 2712502"/>
                <a:gd name="connsiteX0" fmla="*/ 62708 w 2493562"/>
                <a:gd name="connsiteY0" fmla="*/ 254076 h 2712502"/>
                <a:gd name="connsiteX1" fmla="*/ 248974 w 2493562"/>
                <a:gd name="connsiteY1" fmla="*/ 59343 h 2712502"/>
                <a:gd name="connsiteX2" fmla="*/ 502974 w 2493562"/>
                <a:gd name="connsiteY2" fmla="*/ 76 h 2712502"/>
                <a:gd name="connsiteX3" fmla="*/ 782374 w 2493562"/>
                <a:gd name="connsiteY3" fmla="*/ 67810 h 2712502"/>
                <a:gd name="connsiteX4" fmla="*/ 824708 w 2493562"/>
                <a:gd name="connsiteY4" fmla="*/ 110143 h 2712502"/>
                <a:gd name="connsiteX5" fmla="*/ 816241 w 2493562"/>
                <a:gd name="connsiteY5" fmla="*/ 169410 h 2712502"/>
                <a:gd name="connsiteX6" fmla="*/ 867041 w 2493562"/>
                <a:gd name="connsiteY6" fmla="*/ 177876 h 2712502"/>
                <a:gd name="connsiteX7" fmla="*/ 858574 w 2493562"/>
                <a:gd name="connsiteY7" fmla="*/ 228676 h 2712502"/>
                <a:gd name="connsiteX8" fmla="*/ 900908 w 2493562"/>
                <a:gd name="connsiteY8" fmla="*/ 338743 h 2712502"/>
                <a:gd name="connsiteX9" fmla="*/ 917841 w 2493562"/>
                <a:gd name="connsiteY9" fmla="*/ 525010 h 2712502"/>
                <a:gd name="connsiteX10" fmla="*/ 850108 w 2493562"/>
                <a:gd name="connsiteY10" fmla="*/ 652010 h 2712502"/>
                <a:gd name="connsiteX11" fmla="*/ 900908 w 2493562"/>
                <a:gd name="connsiteY11" fmla="*/ 626610 h 2712502"/>
                <a:gd name="connsiteX12" fmla="*/ 1036374 w 2493562"/>
                <a:gd name="connsiteY12" fmla="*/ 558876 h 2712502"/>
                <a:gd name="connsiteX13" fmla="*/ 1171841 w 2493562"/>
                <a:gd name="connsiteY13" fmla="*/ 525010 h 2712502"/>
                <a:gd name="connsiteX14" fmla="*/ 1400441 w 2493562"/>
                <a:gd name="connsiteY14" fmla="*/ 584276 h 2712502"/>
                <a:gd name="connsiteX15" fmla="*/ 1789908 w 2493562"/>
                <a:gd name="connsiteY15" fmla="*/ 846743 h 2712502"/>
                <a:gd name="connsiteX16" fmla="*/ 2153974 w 2493562"/>
                <a:gd name="connsiteY16" fmla="*/ 1397076 h 2712502"/>
                <a:gd name="connsiteX17" fmla="*/ 2492641 w 2493562"/>
                <a:gd name="connsiteY17" fmla="*/ 2650143 h 2712502"/>
                <a:gd name="connsiteX18" fmla="*/ 2255574 w 2493562"/>
                <a:gd name="connsiteY18" fmla="*/ 2531610 h 2712502"/>
                <a:gd name="connsiteX19" fmla="*/ 2297908 w 2493562"/>
                <a:gd name="connsiteY19" fmla="*/ 2607810 h 2712502"/>
                <a:gd name="connsiteX20" fmla="*/ 2391041 w 2493562"/>
                <a:gd name="connsiteY20" fmla="*/ 2684010 h 2712502"/>
                <a:gd name="connsiteX21" fmla="*/ 2221708 w 2493562"/>
                <a:gd name="connsiteY21" fmla="*/ 2650143 h 2712502"/>
                <a:gd name="connsiteX22" fmla="*/ 1908441 w 2493562"/>
                <a:gd name="connsiteY22" fmla="*/ 2396143 h 2712502"/>
                <a:gd name="connsiteX23" fmla="*/ 1722174 w 2493562"/>
                <a:gd name="connsiteY23" fmla="*/ 2277610 h 2712502"/>
                <a:gd name="connsiteX24" fmla="*/ 1366574 w 2493562"/>
                <a:gd name="connsiteY24" fmla="*/ 2108276 h 2712502"/>
                <a:gd name="connsiteX25" fmla="*/ 1383508 w 2493562"/>
                <a:gd name="connsiteY25" fmla="*/ 2192943 h 2712502"/>
                <a:gd name="connsiteX26" fmla="*/ 1290374 w 2493562"/>
                <a:gd name="connsiteY26" fmla="*/ 2218343 h 2712502"/>
                <a:gd name="connsiteX27" fmla="*/ 1197241 w 2493562"/>
                <a:gd name="connsiteY27" fmla="*/ 2082876 h 2712502"/>
                <a:gd name="connsiteX28" fmla="*/ 1129508 w 2493562"/>
                <a:gd name="connsiteY28" fmla="*/ 1930476 h 2712502"/>
                <a:gd name="connsiteX29" fmla="*/ 1036374 w 2493562"/>
                <a:gd name="connsiteY29" fmla="*/ 1828876 h 2712502"/>
                <a:gd name="connsiteX30" fmla="*/ 934774 w 2493562"/>
                <a:gd name="connsiteY30" fmla="*/ 1617210 h 2712502"/>
                <a:gd name="connsiteX31" fmla="*/ 460641 w 2493562"/>
                <a:gd name="connsiteY31" fmla="*/ 1049943 h 2712502"/>
                <a:gd name="connsiteX32" fmla="*/ 367508 w 2493562"/>
                <a:gd name="connsiteY32" fmla="*/ 829810 h 2712502"/>
                <a:gd name="connsiteX33" fmla="*/ 392908 w 2493562"/>
                <a:gd name="connsiteY33" fmla="*/ 575810 h 2712502"/>
                <a:gd name="connsiteX34" fmla="*/ 401374 w 2493562"/>
                <a:gd name="connsiteY34" fmla="*/ 499610 h 2712502"/>
                <a:gd name="connsiteX35" fmla="*/ 265908 w 2493562"/>
                <a:gd name="connsiteY35" fmla="*/ 448810 h 2712502"/>
                <a:gd name="connsiteX36" fmla="*/ 11908 w 2493562"/>
                <a:gd name="connsiteY36" fmla="*/ 406477 h 2712502"/>
                <a:gd name="connsiteX37" fmla="*/ 62708 w 2493562"/>
                <a:gd name="connsiteY37" fmla="*/ 254076 h 2712502"/>
                <a:gd name="connsiteX0" fmla="*/ 72364 w 2503218"/>
                <a:gd name="connsiteY0" fmla="*/ 254076 h 2712502"/>
                <a:gd name="connsiteX1" fmla="*/ 258630 w 2503218"/>
                <a:gd name="connsiteY1" fmla="*/ 59343 h 2712502"/>
                <a:gd name="connsiteX2" fmla="*/ 512630 w 2503218"/>
                <a:gd name="connsiteY2" fmla="*/ 76 h 2712502"/>
                <a:gd name="connsiteX3" fmla="*/ 792030 w 2503218"/>
                <a:gd name="connsiteY3" fmla="*/ 67810 h 2712502"/>
                <a:gd name="connsiteX4" fmla="*/ 834364 w 2503218"/>
                <a:gd name="connsiteY4" fmla="*/ 110143 h 2712502"/>
                <a:gd name="connsiteX5" fmla="*/ 825897 w 2503218"/>
                <a:gd name="connsiteY5" fmla="*/ 169410 h 2712502"/>
                <a:gd name="connsiteX6" fmla="*/ 876697 w 2503218"/>
                <a:gd name="connsiteY6" fmla="*/ 177876 h 2712502"/>
                <a:gd name="connsiteX7" fmla="*/ 868230 w 2503218"/>
                <a:gd name="connsiteY7" fmla="*/ 228676 h 2712502"/>
                <a:gd name="connsiteX8" fmla="*/ 910564 w 2503218"/>
                <a:gd name="connsiteY8" fmla="*/ 338743 h 2712502"/>
                <a:gd name="connsiteX9" fmla="*/ 927497 w 2503218"/>
                <a:gd name="connsiteY9" fmla="*/ 525010 h 2712502"/>
                <a:gd name="connsiteX10" fmla="*/ 859764 w 2503218"/>
                <a:gd name="connsiteY10" fmla="*/ 652010 h 2712502"/>
                <a:gd name="connsiteX11" fmla="*/ 910564 w 2503218"/>
                <a:gd name="connsiteY11" fmla="*/ 626610 h 2712502"/>
                <a:gd name="connsiteX12" fmla="*/ 1046030 w 2503218"/>
                <a:gd name="connsiteY12" fmla="*/ 558876 h 2712502"/>
                <a:gd name="connsiteX13" fmla="*/ 1181497 w 2503218"/>
                <a:gd name="connsiteY13" fmla="*/ 525010 h 2712502"/>
                <a:gd name="connsiteX14" fmla="*/ 1410097 w 2503218"/>
                <a:gd name="connsiteY14" fmla="*/ 584276 h 2712502"/>
                <a:gd name="connsiteX15" fmla="*/ 1799564 w 2503218"/>
                <a:gd name="connsiteY15" fmla="*/ 846743 h 2712502"/>
                <a:gd name="connsiteX16" fmla="*/ 2163630 w 2503218"/>
                <a:gd name="connsiteY16" fmla="*/ 1397076 h 2712502"/>
                <a:gd name="connsiteX17" fmla="*/ 2502297 w 2503218"/>
                <a:gd name="connsiteY17" fmla="*/ 2650143 h 2712502"/>
                <a:gd name="connsiteX18" fmla="*/ 2265230 w 2503218"/>
                <a:gd name="connsiteY18" fmla="*/ 2531610 h 2712502"/>
                <a:gd name="connsiteX19" fmla="*/ 2307564 w 2503218"/>
                <a:gd name="connsiteY19" fmla="*/ 2607810 h 2712502"/>
                <a:gd name="connsiteX20" fmla="*/ 2400697 w 2503218"/>
                <a:gd name="connsiteY20" fmla="*/ 2684010 h 2712502"/>
                <a:gd name="connsiteX21" fmla="*/ 2231364 w 2503218"/>
                <a:gd name="connsiteY21" fmla="*/ 2650143 h 2712502"/>
                <a:gd name="connsiteX22" fmla="*/ 1918097 w 2503218"/>
                <a:gd name="connsiteY22" fmla="*/ 2396143 h 2712502"/>
                <a:gd name="connsiteX23" fmla="*/ 1731830 w 2503218"/>
                <a:gd name="connsiteY23" fmla="*/ 2277610 h 2712502"/>
                <a:gd name="connsiteX24" fmla="*/ 1376230 w 2503218"/>
                <a:gd name="connsiteY24" fmla="*/ 2108276 h 2712502"/>
                <a:gd name="connsiteX25" fmla="*/ 1393164 w 2503218"/>
                <a:gd name="connsiteY25" fmla="*/ 2192943 h 2712502"/>
                <a:gd name="connsiteX26" fmla="*/ 1300030 w 2503218"/>
                <a:gd name="connsiteY26" fmla="*/ 2218343 h 2712502"/>
                <a:gd name="connsiteX27" fmla="*/ 1206897 w 2503218"/>
                <a:gd name="connsiteY27" fmla="*/ 2082876 h 2712502"/>
                <a:gd name="connsiteX28" fmla="*/ 1139164 w 2503218"/>
                <a:gd name="connsiteY28" fmla="*/ 1930476 h 2712502"/>
                <a:gd name="connsiteX29" fmla="*/ 1046030 w 2503218"/>
                <a:gd name="connsiteY29" fmla="*/ 1828876 h 2712502"/>
                <a:gd name="connsiteX30" fmla="*/ 944430 w 2503218"/>
                <a:gd name="connsiteY30" fmla="*/ 1617210 h 2712502"/>
                <a:gd name="connsiteX31" fmla="*/ 470297 w 2503218"/>
                <a:gd name="connsiteY31" fmla="*/ 1049943 h 2712502"/>
                <a:gd name="connsiteX32" fmla="*/ 377164 w 2503218"/>
                <a:gd name="connsiteY32" fmla="*/ 829810 h 2712502"/>
                <a:gd name="connsiteX33" fmla="*/ 402564 w 2503218"/>
                <a:gd name="connsiteY33" fmla="*/ 575810 h 2712502"/>
                <a:gd name="connsiteX34" fmla="*/ 411030 w 2503218"/>
                <a:gd name="connsiteY34" fmla="*/ 499610 h 2712502"/>
                <a:gd name="connsiteX35" fmla="*/ 21564 w 2503218"/>
                <a:gd name="connsiteY35" fmla="*/ 406477 h 2712502"/>
                <a:gd name="connsiteX36" fmla="*/ 72364 w 2503218"/>
                <a:gd name="connsiteY36" fmla="*/ 254076 h 2712502"/>
                <a:gd name="connsiteX0" fmla="*/ 65094 w 2495948"/>
                <a:gd name="connsiteY0" fmla="*/ 254076 h 2712502"/>
                <a:gd name="connsiteX1" fmla="*/ 251360 w 2495948"/>
                <a:gd name="connsiteY1" fmla="*/ 59343 h 2712502"/>
                <a:gd name="connsiteX2" fmla="*/ 505360 w 2495948"/>
                <a:gd name="connsiteY2" fmla="*/ 76 h 2712502"/>
                <a:gd name="connsiteX3" fmla="*/ 784760 w 2495948"/>
                <a:gd name="connsiteY3" fmla="*/ 67810 h 2712502"/>
                <a:gd name="connsiteX4" fmla="*/ 827094 w 2495948"/>
                <a:gd name="connsiteY4" fmla="*/ 110143 h 2712502"/>
                <a:gd name="connsiteX5" fmla="*/ 818627 w 2495948"/>
                <a:gd name="connsiteY5" fmla="*/ 169410 h 2712502"/>
                <a:gd name="connsiteX6" fmla="*/ 869427 w 2495948"/>
                <a:gd name="connsiteY6" fmla="*/ 177876 h 2712502"/>
                <a:gd name="connsiteX7" fmla="*/ 860960 w 2495948"/>
                <a:gd name="connsiteY7" fmla="*/ 228676 h 2712502"/>
                <a:gd name="connsiteX8" fmla="*/ 903294 w 2495948"/>
                <a:gd name="connsiteY8" fmla="*/ 338743 h 2712502"/>
                <a:gd name="connsiteX9" fmla="*/ 920227 w 2495948"/>
                <a:gd name="connsiteY9" fmla="*/ 525010 h 2712502"/>
                <a:gd name="connsiteX10" fmla="*/ 852494 w 2495948"/>
                <a:gd name="connsiteY10" fmla="*/ 652010 h 2712502"/>
                <a:gd name="connsiteX11" fmla="*/ 903294 w 2495948"/>
                <a:gd name="connsiteY11" fmla="*/ 626610 h 2712502"/>
                <a:gd name="connsiteX12" fmla="*/ 1038760 w 2495948"/>
                <a:gd name="connsiteY12" fmla="*/ 558876 h 2712502"/>
                <a:gd name="connsiteX13" fmla="*/ 1174227 w 2495948"/>
                <a:gd name="connsiteY13" fmla="*/ 525010 h 2712502"/>
                <a:gd name="connsiteX14" fmla="*/ 1402827 w 2495948"/>
                <a:gd name="connsiteY14" fmla="*/ 584276 h 2712502"/>
                <a:gd name="connsiteX15" fmla="*/ 1792294 w 2495948"/>
                <a:gd name="connsiteY15" fmla="*/ 846743 h 2712502"/>
                <a:gd name="connsiteX16" fmla="*/ 2156360 w 2495948"/>
                <a:gd name="connsiteY16" fmla="*/ 1397076 h 2712502"/>
                <a:gd name="connsiteX17" fmla="*/ 2495027 w 2495948"/>
                <a:gd name="connsiteY17" fmla="*/ 2650143 h 2712502"/>
                <a:gd name="connsiteX18" fmla="*/ 2257960 w 2495948"/>
                <a:gd name="connsiteY18" fmla="*/ 2531610 h 2712502"/>
                <a:gd name="connsiteX19" fmla="*/ 2300294 w 2495948"/>
                <a:gd name="connsiteY19" fmla="*/ 2607810 h 2712502"/>
                <a:gd name="connsiteX20" fmla="*/ 2393427 w 2495948"/>
                <a:gd name="connsiteY20" fmla="*/ 2684010 h 2712502"/>
                <a:gd name="connsiteX21" fmla="*/ 2224094 w 2495948"/>
                <a:gd name="connsiteY21" fmla="*/ 2650143 h 2712502"/>
                <a:gd name="connsiteX22" fmla="*/ 1910827 w 2495948"/>
                <a:gd name="connsiteY22" fmla="*/ 2396143 h 2712502"/>
                <a:gd name="connsiteX23" fmla="*/ 1724560 w 2495948"/>
                <a:gd name="connsiteY23" fmla="*/ 2277610 h 2712502"/>
                <a:gd name="connsiteX24" fmla="*/ 1368960 w 2495948"/>
                <a:gd name="connsiteY24" fmla="*/ 2108276 h 2712502"/>
                <a:gd name="connsiteX25" fmla="*/ 1385894 w 2495948"/>
                <a:gd name="connsiteY25" fmla="*/ 2192943 h 2712502"/>
                <a:gd name="connsiteX26" fmla="*/ 1292760 w 2495948"/>
                <a:gd name="connsiteY26" fmla="*/ 2218343 h 2712502"/>
                <a:gd name="connsiteX27" fmla="*/ 1199627 w 2495948"/>
                <a:gd name="connsiteY27" fmla="*/ 2082876 h 2712502"/>
                <a:gd name="connsiteX28" fmla="*/ 1131894 w 2495948"/>
                <a:gd name="connsiteY28" fmla="*/ 1930476 h 2712502"/>
                <a:gd name="connsiteX29" fmla="*/ 1038760 w 2495948"/>
                <a:gd name="connsiteY29" fmla="*/ 1828876 h 2712502"/>
                <a:gd name="connsiteX30" fmla="*/ 937160 w 2495948"/>
                <a:gd name="connsiteY30" fmla="*/ 1617210 h 2712502"/>
                <a:gd name="connsiteX31" fmla="*/ 463027 w 2495948"/>
                <a:gd name="connsiteY31" fmla="*/ 1049943 h 2712502"/>
                <a:gd name="connsiteX32" fmla="*/ 369894 w 2495948"/>
                <a:gd name="connsiteY32" fmla="*/ 829810 h 2712502"/>
                <a:gd name="connsiteX33" fmla="*/ 395294 w 2495948"/>
                <a:gd name="connsiteY33" fmla="*/ 575810 h 2712502"/>
                <a:gd name="connsiteX34" fmla="*/ 302160 w 2495948"/>
                <a:gd name="connsiteY34" fmla="*/ 448810 h 2712502"/>
                <a:gd name="connsiteX35" fmla="*/ 14294 w 2495948"/>
                <a:gd name="connsiteY35" fmla="*/ 406477 h 2712502"/>
                <a:gd name="connsiteX36" fmla="*/ 65094 w 2495948"/>
                <a:gd name="connsiteY36" fmla="*/ 254076 h 2712502"/>
                <a:gd name="connsiteX0" fmla="*/ 65094 w 2495948"/>
                <a:gd name="connsiteY0" fmla="*/ 254076 h 2712502"/>
                <a:gd name="connsiteX1" fmla="*/ 251360 w 2495948"/>
                <a:gd name="connsiteY1" fmla="*/ 59343 h 2712502"/>
                <a:gd name="connsiteX2" fmla="*/ 505360 w 2495948"/>
                <a:gd name="connsiteY2" fmla="*/ 76 h 2712502"/>
                <a:gd name="connsiteX3" fmla="*/ 784760 w 2495948"/>
                <a:gd name="connsiteY3" fmla="*/ 67810 h 2712502"/>
                <a:gd name="connsiteX4" fmla="*/ 827094 w 2495948"/>
                <a:gd name="connsiteY4" fmla="*/ 110143 h 2712502"/>
                <a:gd name="connsiteX5" fmla="*/ 818627 w 2495948"/>
                <a:gd name="connsiteY5" fmla="*/ 169410 h 2712502"/>
                <a:gd name="connsiteX6" fmla="*/ 869427 w 2495948"/>
                <a:gd name="connsiteY6" fmla="*/ 177876 h 2712502"/>
                <a:gd name="connsiteX7" fmla="*/ 860960 w 2495948"/>
                <a:gd name="connsiteY7" fmla="*/ 228676 h 2712502"/>
                <a:gd name="connsiteX8" fmla="*/ 903294 w 2495948"/>
                <a:gd name="connsiteY8" fmla="*/ 338743 h 2712502"/>
                <a:gd name="connsiteX9" fmla="*/ 920227 w 2495948"/>
                <a:gd name="connsiteY9" fmla="*/ 525010 h 2712502"/>
                <a:gd name="connsiteX10" fmla="*/ 852494 w 2495948"/>
                <a:gd name="connsiteY10" fmla="*/ 652010 h 2712502"/>
                <a:gd name="connsiteX11" fmla="*/ 903294 w 2495948"/>
                <a:gd name="connsiteY11" fmla="*/ 626610 h 2712502"/>
                <a:gd name="connsiteX12" fmla="*/ 1038760 w 2495948"/>
                <a:gd name="connsiteY12" fmla="*/ 558876 h 2712502"/>
                <a:gd name="connsiteX13" fmla="*/ 1174227 w 2495948"/>
                <a:gd name="connsiteY13" fmla="*/ 525010 h 2712502"/>
                <a:gd name="connsiteX14" fmla="*/ 1402827 w 2495948"/>
                <a:gd name="connsiteY14" fmla="*/ 584276 h 2712502"/>
                <a:gd name="connsiteX15" fmla="*/ 1792294 w 2495948"/>
                <a:gd name="connsiteY15" fmla="*/ 846743 h 2712502"/>
                <a:gd name="connsiteX16" fmla="*/ 2156360 w 2495948"/>
                <a:gd name="connsiteY16" fmla="*/ 1397076 h 2712502"/>
                <a:gd name="connsiteX17" fmla="*/ 2495027 w 2495948"/>
                <a:gd name="connsiteY17" fmla="*/ 2650143 h 2712502"/>
                <a:gd name="connsiteX18" fmla="*/ 2257960 w 2495948"/>
                <a:gd name="connsiteY18" fmla="*/ 2531610 h 2712502"/>
                <a:gd name="connsiteX19" fmla="*/ 2300294 w 2495948"/>
                <a:gd name="connsiteY19" fmla="*/ 2607810 h 2712502"/>
                <a:gd name="connsiteX20" fmla="*/ 2393427 w 2495948"/>
                <a:gd name="connsiteY20" fmla="*/ 2684010 h 2712502"/>
                <a:gd name="connsiteX21" fmla="*/ 2224094 w 2495948"/>
                <a:gd name="connsiteY21" fmla="*/ 2650143 h 2712502"/>
                <a:gd name="connsiteX22" fmla="*/ 1910827 w 2495948"/>
                <a:gd name="connsiteY22" fmla="*/ 2396143 h 2712502"/>
                <a:gd name="connsiteX23" fmla="*/ 1724560 w 2495948"/>
                <a:gd name="connsiteY23" fmla="*/ 2277610 h 2712502"/>
                <a:gd name="connsiteX24" fmla="*/ 1368960 w 2495948"/>
                <a:gd name="connsiteY24" fmla="*/ 2108276 h 2712502"/>
                <a:gd name="connsiteX25" fmla="*/ 1385894 w 2495948"/>
                <a:gd name="connsiteY25" fmla="*/ 2192943 h 2712502"/>
                <a:gd name="connsiteX26" fmla="*/ 1292760 w 2495948"/>
                <a:gd name="connsiteY26" fmla="*/ 2218343 h 2712502"/>
                <a:gd name="connsiteX27" fmla="*/ 1199627 w 2495948"/>
                <a:gd name="connsiteY27" fmla="*/ 2082876 h 2712502"/>
                <a:gd name="connsiteX28" fmla="*/ 1131894 w 2495948"/>
                <a:gd name="connsiteY28" fmla="*/ 1930476 h 2712502"/>
                <a:gd name="connsiteX29" fmla="*/ 1038760 w 2495948"/>
                <a:gd name="connsiteY29" fmla="*/ 1828876 h 2712502"/>
                <a:gd name="connsiteX30" fmla="*/ 937160 w 2495948"/>
                <a:gd name="connsiteY30" fmla="*/ 1617210 h 2712502"/>
                <a:gd name="connsiteX31" fmla="*/ 463027 w 2495948"/>
                <a:gd name="connsiteY31" fmla="*/ 1049943 h 2712502"/>
                <a:gd name="connsiteX32" fmla="*/ 369894 w 2495948"/>
                <a:gd name="connsiteY32" fmla="*/ 829810 h 2712502"/>
                <a:gd name="connsiteX33" fmla="*/ 395294 w 2495948"/>
                <a:gd name="connsiteY33" fmla="*/ 575810 h 2712502"/>
                <a:gd name="connsiteX34" fmla="*/ 302160 w 2495948"/>
                <a:gd name="connsiteY34" fmla="*/ 448810 h 2712502"/>
                <a:gd name="connsiteX35" fmla="*/ 14294 w 2495948"/>
                <a:gd name="connsiteY35" fmla="*/ 448810 h 2712502"/>
                <a:gd name="connsiteX36" fmla="*/ 65094 w 2495948"/>
                <a:gd name="connsiteY36" fmla="*/ 254076 h 271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95948" h="2712502">
                  <a:moveTo>
                    <a:pt x="65094" y="254076"/>
                  </a:moveTo>
                  <a:cubicBezTo>
                    <a:pt x="104605" y="189165"/>
                    <a:pt x="177982" y="101676"/>
                    <a:pt x="251360" y="59343"/>
                  </a:cubicBezTo>
                  <a:cubicBezTo>
                    <a:pt x="324738" y="17010"/>
                    <a:pt x="416460" y="-1335"/>
                    <a:pt x="505360" y="76"/>
                  </a:cubicBezTo>
                  <a:cubicBezTo>
                    <a:pt x="594260" y="1487"/>
                    <a:pt x="784760" y="67810"/>
                    <a:pt x="784760" y="67810"/>
                  </a:cubicBezTo>
                  <a:cubicBezTo>
                    <a:pt x="838382" y="86154"/>
                    <a:pt x="821450" y="93210"/>
                    <a:pt x="827094" y="110143"/>
                  </a:cubicBezTo>
                  <a:cubicBezTo>
                    <a:pt x="832738" y="127076"/>
                    <a:pt x="818627" y="169410"/>
                    <a:pt x="818627" y="169410"/>
                  </a:cubicBezTo>
                  <a:cubicBezTo>
                    <a:pt x="825682" y="180699"/>
                    <a:pt x="869427" y="177876"/>
                    <a:pt x="869427" y="177876"/>
                  </a:cubicBezTo>
                  <a:cubicBezTo>
                    <a:pt x="876482" y="187754"/>
                    <a:pt x="855316" y="201865"/>
                    <a:pt x="860960" y="228676"/>
                  </a:cubicBezTo>
                  <a:cubicBezTo>
                    <a:pt x="866604" y="255487"/>
                    <a:pt x="893416" y="289354"/>
                    <a:pt x="903294" y="338743"/>
                  </a:cubicBezTo>
                  <a:cubicBezTo>
                    <a:pt x="913172" y="388132"/>
                    <a:pt x="928694" y="472799"/>
                    <a:pt x="920227" y="525010"/>
                  </a:cubicBezTo>
                  <a:cubicBezTo>
                    <a:pt x="911760" y="577221"/>
                    <a:pt x="852494" y="652010"/>
                    <a:pt x="852494" y="652010"/>
                  </a:cubicBezTo>
                  <a:cubicBezTo>
                    <a:pt x="849672" y="668943"/>
                    <a:pt x="903294" y="626610"/>
                    <a:pt x="903294" y="626610"/>
                  </a:cubicBezTo>
                  <a:cubicBezTo>
                    <a:pt x="934338" y="611088"/>
                    <a:pt x="993605" y="575809"/>
                    <a:pt x="1038760" y="558876"/>
                  </a:cubicBezTo>
                  <a:cubicBezTo>
                    <a:pt x="1083915" y="541943"/>
                    <a:pt x="1113549" y="520777"/>
                    <a:pt x="1174227" y="525010"/>
                  </a:cubicBezTo>
                  <a:cubicBezTo>
                    <a:pt x="1234905" y="529243"/>
                    <a:pt x="1299816" y="530654"/>
                    <a:pt x="1402827" y="584276"/>
                  </a:cubicBezTo>
                  <a:cubicBezTo>
                    <a:pt x="1505838" y="637898"/>
                    <a:pt x="1666705" y="711276"/>
                    <a:pt x="1792294" y="846743"/>
                  </a:cubicBezTo>
                  <a:cubicBezTo>
                    <a:pt x="1917883" y="982210"/>
                    <a:pt x="2039238" y="1096509"/>
                    <a:pt x="2156360" y="1397076"/>
                  </a:cubicBezTo>
                  <a:cubicBezTo>
                    <a:pt x="2273482" y="1697643"/>
                    <a:pt x="2478094" y="2461054"/>
                    <a:pt x="2495027" y="2650143"/>
                  </a:cubicBezTo>
                  <a:cubicBezTo>
                    <a:pt x="2511960" y="2839232"/>
                    <a:pt x="2290415" y="2538665"/>
                    <a:pt x="2257960" y="2531610"/>
                  </a:cubicBezTo>
                  <a:cubicBezTo>
                    <a:pt x="2225505" y="2524555"/>
                    <a:pt x="2277716" y="2582410"/>
                    <a:pt x="2300294" y="2607810"/>
                  </a:cubicBezTo>
                  <a:cubicBezTo>
                    <a:pt x="2322872" y="2633210"/>
                    <a:pt x="2406127" y="2676955"/>
                    <a:pt x="2393427" y="2684010"/>
                  </a:cubicBezTo>
                  <a:cubicBezTo>
                    <a:pt x="2380727" y="2691065"/>
                    <a:pt x="2304527" y="2698121"/>
                    <a:pt x="2224094" y="2650143"/>
                  </a:cubicBezTo>
                  <a:cubicBezTo>
                    <a:pt x="2143661" y="2602165"/>
                    <a:pt x="1994083" y="2458232"/>
                    <a:pt x="1910827" y="2396143"/>
                  </a:cubicBezTo>
                  <a:cubicBezTo>
                    <a:pt x="1827571" y="2334054"/>
                    <a:pt x="1814871" y="2325588"/>
                    <a:pt x="1724560" y="2277610"/>
                  </a:cubicBezTo>
                  <a:cubicBezTo>
                    <a:pt x="1634249" y="2229632"/>
                    <a:pt x="1425404" y="2122387"/>
                    <a:pt x="1368960" y="2108276"/>
                  </a:cubicBezTo>
                  <a:cubicBezTo>
                    <a:pt x="1312516" y="2094165"/>
                    <a:pt x="1398594" y="2174598"/>
                    <a:pt x="1385894" y="2192943"/>
                  </a:cubicBezTo>
                  <a:cubicBezTo>
                    <a:pt x="1373194" y="2211288"/>
                    <a:pt x="1323804" y="2236687"/>
                    <a:pt x="1292760" y="2218343"/>
                  </a:cubicBezTo>
                  <a:cubicBezTo>
                    <a:pt x="1261716" y="2199999"/>
                    <a:pt x="1226438" y="2130854"/>
                    <a:pt x="1199627" y="2082876"/>
                  </a:cubicBezTo>
                  <a:cubicBezTo>
                    <a:pt x="1172816" y="2034898"/>
                    <a:pt x="1158705" y="1972809"/>
                    <a:pt x="1131894" y="1930476"/>
                  </a:cubicBezTo>
                  <a:cubicBezTo>
                    <a:pt x="1105083" y="1888143"/>
                    <a:pt x="1071216" y="1881087"/>
                    <a:pt x="1038760" y="1828876"/>
                  </a:cubicBezTo>
                  <a:cubicBezTo>
                    <a:pt x="1006304" y="1776665"/>
                    <a:pt x="1033116" y="1747032"/>
                    <a:pt x="937160" y="1617210"/>
                  </a:cubicBezTo>
                  <a:cubicBezTo>
                    <a:pt x="841205" y="1487388"/>
                    <a:pt x="557571" y="1181176"/>
                    <a:pt x="463027" y="1049943"/>
                  </a:cubicBezTo>
                  <a:cubicBezTo>
                    <a:pt x="368483" y="918710"/>
                    <a:pt x="381183" y="908832"/>
                    <a:pt x="369894" y="829810"/>
                  </a:cubicBezTo>
                  <a:cubicBezTo>
                    <a:pt x="358605" y="750788"/>
                    <a:pt x="406583" y="639310"/>
                    <a:pt x="395294" y="575810"/>
                  </a:cubicBezTo>
                  <a:cubicBezTo>
                    <a:pt x="384005" y="512310"/>
                    <a:pt x="365660" y="469977"/>
                    <a:pt x="302160" y="448810"/>
                  </a:cubicBezTo>
                  <a:cubicBezTo>
                    <a:pt x="238660" y="427643"/>
                    <a:pt x="53805" y="481266"/>
                    <a:pt x="14294" y="448810"/>
                  </a:cubicBezTo>
                  <a:cubicBezTo>
                    <a:pt x="-25217" y="416354"/>
                    <a:pt x="25583" y="318987"/>
                    <a:pt x="65094" y="2540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2106E5E-27D9-1842-9781-3D50BCB5FCDD}"/>
                </a:ext>
              </a:extLst>
            </p:cNvPr>
            <p:cNvSpPr/>
            <p:nvPr/>
          </p:nvSpPr>
          <p:spPr>
            <a:xfrm>
              <a:off x="5423368" y="1955472"/>
              <a:ext cx="781556" cy="295429"/>
            </a:xfrm>
            <a:custGeom>
              <a:avLst/>
              <a:gdLst>
                <a:gd name="connsiteX0" fmla="*/ 26588 w 740442"/>
                <a:gd name="connsiteY0" fmla="*/ 287821 h 287843"/>
                <a:gd name="connsiteX1" fmla="*/ 119721 w 740442"/>
                <a:gd name="connsiteY1" fmla="*/ 194687 h 287843"/>
                <a:gd name="connsiteX2" fmla="*/ 619255 w 740442"/>
                <a:gd name="connsiteY2" fmla="*/ 8421 h 287843"/>
                <a:gd name="connsiteX3" fmla="*/ 644655 w 740442"/>
                <a:gd name="connsiteY3" fmla="*/ 33821 h 287843"/>
                <a:gd name="connsiteX4" fmla="*/ 712388 w 740442"/>
                <a:gd name="connsiteY4" fmla="*/ 50754 h 287843"/>
                <a:gd name="connsiteX5" fmla="*/ 737788 w 740442"/>
                <a:gd name="connsiteY5" fmla="*/ 59221 h 287843"/>
                <a:gd name="connsiteX6" fmla="*/ 653121 w 740442"/>
                <a:gd name="connsiteY6" fmla="*/ 118487 h 287843"/>
                <a:gd name="connsiteX7" fmla="*/ 636188 w 740442"/>
                <a:gd name="connsiteY7" fmla="*/ 101554 h 287843"/>
                <a:gd name="connsiteX8" fmla="*/ 576921 w 740442"/>
                <a:gd name="connsiteY8" fmla="*/ 160821 h 287843"/>
                <a:gd name="connsiteX9" fmla="*/ 500721 w 740442"/>
                <a:gd name="connsiteY9" fmla="*/ 203154 h 287843"/>
                <a:gd name="connsiteX10" fmla="*/ 26588 w 740442"/>
                <a:gd name="connsiteY10" fmla="*/ 287821 h 287843"/>
                <a:gd name="connsiteX0" fmla="*/ 48969 w 762823"/>
                <a:gd name="connsiteY0" fmla="*/ 287821 h 287843"/>
                <a:gd name="connsiteX1" fmla="*/ 142102 w 762823"/>
                <a:gd name="connsiteY1" fmla="*/ 194687 h 287843"/>
                <a:gd name="connsiteX2" fmla="*/ 641636 w 762823"/>
                <a:gd name="connsiteY2" fmla="*/ 8421 h 287843"/>
                <a:gd name="connsiteX3" fmla="*/ 667036 w 762823"/>
                <a:gd name="connsiteY3" fmla="*/ 33821 h 287843"/>
                <a:gd name="connsiteX4" fmla="*/ 734769 w 762823"/>
                <a:gd name="connsiteY4" fmla="*/ 50754 h 287843"/>
                <a:gd name="connsiteX5" fmla="*/ 760169 w 762823"/>
                <a:gd name="connsiteY5" fmla="*/ 59221 h 287843"/>
                <a:gd name="connsiteX6" fmla="*/ 675502 w 762823"/>
                <a:gd name="connsiteY6" fmla="*/ 118487 h 287843"/>
                <a:gd name="connsiteX7" fmla="*/ 658569 w 762823"/>
                <a:gd name="connsiteY7" fmla="*/ 101554 h 287843"/>
                <a:gd name="connsiteX8" fmla="*/ 599302 w 762823"/>
                <a:gd name="connsiteY8" fmla="*/ 160821 h 287843"/>
                <a:gd name="connsiteX9" fmla="*/ 523102 w 762823"/>
                <a:gd name="connsiteY9" fmla="*/ 203154 h 287843"/>
                <a:gd name="connsiteX10" fmla="*/ 48969 w 762823"/>
                <a:gd name="connsiteY10" fmla="*/ 287821 h 287843"/>
                <a:gd name="connsiteX0" fmla="*/ 67702 w 781556"/>
                <a:gd name="connsiteY0" fmla="*/ 287821 h 295429"/>
                <a:gd name="connsiteX1" fmla="*/ 160835 w 781556"/>
                <a:gd name="connsiteY1" fmla="*/ 194687 h 295429"/>
                <a:gd name="connsiteX2" fmla="*/ 660369 w 781556"/>
                <a:gd name="connsiteY2" fmla="*/ 8421 h 295429"/>
                <a:gd name="connsiteX3" fmla="*/ 685769 w 781556"/>
                <a:gd name="connsiteY3" fmla="*/ 33821 h 295429"/>
                <a:gd name="connsiteX4" fmla="*/ 753502 w 781556"/>
                <a:gd name="connsiteY4" fmla="*/ 50754 h 295429"/>
                <a:gd name="connsiteX5" fmla="*/ 778902 w 781556"/>
                <a:gd name="connsiteY5" fmla="*/ 59221 h 295429"/>
                <a:gd name="connsiteX6" fmla="*/ 694235 w 781556"/>
                <a:gd name="connsiteY6" fmla="*/ 118487 h 295429"/>
                <a:gd name="connsiteX7" fmla="*/ 677302 w 781556"/>
                <a:gd name="connsiteY7" fmla="*/ 101554 h 295429"/>
                <a:gd name="connsiteX8" fmla="*/ 618035 w 781556"/>
                <a:gd name="connsiteY8" fmla="*/ 160821 h 295429"/>
                <a:gd name="connsiteX9" fmla="*/ 541835 w 781556"/>
                <a:gd name="connsiteY9" fmla="*/ 203154 h 295429"/>
                <a:gd name="connsiteX10" fmla="*/ 67702 w 781556"/>
                <a:gd name="connsiteY10" fmla="*/ 287821 h 29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1556" h="295429">
                  <a:moveTo>
                    <a:pt x="67702" y="287821"/>
                  </a:moveTo>
                  <a:cubicBezTo>
                    <a:pt x="-88932" y="320277"/>
                    <a:pt x="62057" y="241254"/>
                    <a:pt x="160835" y="194687"/>
                  </a:cubicBezTo>
                  <a:cubicBezTo>
                    <a:pt x="259613" y="148120"/>
                    <a:pt x="660369" y="8421"/>
                    <a:pt x="660369" y="8421"/>
                  </a:cubicBezTo>
                  <a:cubicBezTo>
                    <a:pt x="747858" y="-18390"/>
                    <a:pt x="670247" y="26766"/>
                    <a:pt x="685769" y="33821"/>
                  </a:cubicBezTo>
                  <a:cubicBezTo>
                    <a:pt x="701291" y="40876"/>
                    <a:pt x="753502" y="50754"/>
                    <a:pt x="753502" y="50754"/>
                  </a:cubicBezTo>
                  <a:cubicBezTo>
                    <a:pt x="769024" y="54987"/>
                    <a:pt x="788780" y="47932"/>
                    <a:pt x="778902" y="59221"/>
                  </a:cubicBezTo>
                  <a:cubicBezTo>
                    <a:pt x="769024" y="70510"/>
                    <a:pt x="711168" y="111432"/>
                    <a:pt x="694235" y="118487"/>
                  </a:cubicBezTo>
                  <a:cubicBezTo>
                    <a:pt x="677302" y="125542"/>
                    <a:pt x="690002" y="94498"/>
                    <a:pt x="677302" y="101554"/>
                  </a:cubicBezTo>
                  <a:cubicBezTo>
                    <a:pt x="664602" y="108610"/>
                    <a:pt x="640613" y="143888"/>
                    <a:pt x="618035" y="160821"/>
                  </a:cubicBezTo>
                  <a:cubicBezTo>
                    <a:pt x="595457" y="177754"/>
                    <a:pt x="629324" y="181987"/>
                    <a:pt x="541835" y="203154"/>
                  </a:cubicBezTo>
                  <a:cubicBezTo>
                    <a:pt x="454346" y="224321"/>
                    <a:pt x="224336" y="255365"/>
                    <a:pt x="67702" y="28782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9209EF7-9274-E842-B6AE-CAC0956473B6}"/>
              </a:ext>
            </a:extLst>
          </p:cNvPr>
          <p:cNvGrpSpPr/>
          <p:nvPr/>
        </p:nvGrpSpPr>
        <p:grpSpPr>
          <a:xfrm flipH="1">
            <a:off x="8408180" y="2923913"/>
            <a:ext cx="2213099" cy="3809426"/>
            <a:chOff x="1852528" y="978323"/>
            <a:chExt cx="3747813" cy="4742241"/>
          </a:xfrm>
          <a:solidFill>
            <a:schemeClr val="accent4"/>
          </a:solidFill>
        </p:grpSpPr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8474AEE-EA36-374A-B83D-D43FAD02FF70}"/>
                </a:ext>
              </a:extLst>
            </p:cNvPr>
            <p:cNvSpPr/>
            <p:nvPr/>
          </p:nvSpPr>
          <p:spPr>
            <a:xfrm>
              <a:off x="2028509" y="978323"/>
              <a:ext cx="3571832" cy="4742241"/>
            </a:xfrm>
            <a:custGeom>
              <a:avLst/>
              <a:gdLst>
                <a:gd name="connsiteX0" fmla="*/ 3034519 w 3571832"/>
                <a:gd name="connsiteY0" fmla="*/ 160 h 4742241"/>
                <a:gd name="connsiteX1" fmla="*/ 3215844 w 3571832"/>
                <a:gd name="connsiteY1" fmla="*/ 43653 h 4742241"/>
                <a:gd name="connsiteX2" fmla="*/ 3296526 w 3571832"/>
                <a:gd name="connsiteY2" fmla="*/ 124336 h 4742241"/>
                <a:gd name="connsiteX3" fmla="*/ 3422032 w 3571832"/>
                <a:gd name="connsiteY3" fmla="*/ 169159 h 4742241"/>
                <a:gd name="connsiteX4" fmla="*/ 3359279 w 3571832"/>
                <a:gd name="connsiteY4" fmla="*/ 222948 h 4742241"/>
                <a:gd name="connsiteX5" fmla="*/ 3233773 w 3571832"/>
                <a:gd name="connsiteY5" fmla="*/ 258806 h 4742241"/>
                <a:gd name="connsiteX6" fmla="*/ 3099303 w 3571832"/>
                <a:gd name="connsiteY6" fmla="*/ 357418 h 4742241"/>
                <a:gd name="connsiteX7" fmla="*/ 3081373 w 3571832"/>
                <a:gd name="connsiteY7" fmla="*/ 554642 h 4742241"/>
                <a:gd name="connsiteX8" fmla="*/ 3224809 w 3571832"/>
                <a:gd name="connsiteY8" fmla="*/ 886336 h 4742241"/>
                <a:gd name="connsiteX9" fmla="*/ 3386173 w 3571832"/>
                <a:gd name="connsiteY9" fmla="*/ 1298712 h 4742241"/>
                <a:gd name="connsiteX10" fmla="*/ 3332385 w 3571832"/>
                <a:gd name="connsiteY10" fmla="*/ 1782806 h 4742241"/>
                <a:gd name="connsiteX11" fmla="*/ 3090338 w 3571832"/>
                <a:gd name="connsiteY11" fmla="*/ 2213112 h 4742241"/>
                <a:gd name="connsiteX12" fmla="*/ 3027585 w 3571832"/>
                <a:gd name="connsiteY12" fmla="*/ 2329653 h 4742241"/>
                <a:gd name="connsiteX13" fmla="*/ 3117232 w 3571832"/>
                <a:gd name="connsiteY13" fmla="*/ 2535842 h 4742241"/>
                <a:gd name="connsiteX14" fmla="*/ 3126197 w 3571832"/>
                <a:gd name="connsiteY14" fmla="*/ 2795818 h 4742241"/>
                <a:gd name="connsiteX15" fmla="*/ 2902079 w 3571832"/>
                <a:gd name="connsiteY15" fmla="*/ 3145442 h 4742241"/>
                <a:gd name="connsiteX16" fmla="*/ 2561420 w 3571832"/>
                <a:gd name="connsiteY16" fmla="*/ 3226124 h 4742241"/>
                <a:gd name="connsiteX17" fmla="*/ 2346267 w 3571832"/>
                <a:gd name="connsiteY17" fmla="*/ 3226124 h 4742241"/>
                <a:gd name="connsiteX18" fmla="*/ 2212918 w 3571832"/>
                <a:gd name="connsiteY18" fmla="*/ 3298962 h 4742241"/>
                <a:gd name="connsiteX19" fmla="*/ 2169252 w 3571832"/>
                <a:gd name="connsiteY19" fmla="*/ 3324234 h 4742241"/>
                <a:gd name="connsiteX20" fmla="*/ 2163148 w 3571832"/>
                <a:gd name="connsiteY20" fmla="*/ 3402077 h 4742241"/>
                <a:gd name="connsiteX21" fmla="*/ 2158812 w 3571832"/>
                <a:gd name="connsiteY21" fmla="*/ 3530615 h 4742241"/>
                <a:gd name="connsiteX22" fmla="*/ 2209262 w 3571832"/>
                <a:gd name="connsiteY22" fmla="*/ 3738720 h 4742241"/>
                <a:gd name="connsiteX23" fmla="*/ 2266018 w 3571832"/>
                <a:gd name="connsiteY23" fmla="*/ 3852231 h 4742241"/>
                <a:gd name="connsiteX24" fmla="*/ 2297549 w 3571832"/>
                <a:gd name="connsiteY24" fmla="*/ 3852231 h 4742241"/>
                <a:gd name="connsiteX25" fmla="*/ 2341692 w 3571832"/>
                <a:gd name="connsiteY25" fmla="*/ 3902681 h 4742241"/>
                <a:gd name="connsiteX26" fmla="*/ 2644390 w 3571832"/>
                <a:gd name="connsiteY26" fmla="*/ 3984662 h 4742241"/>
                <a:gd name="connsiteX27" fmla="*/ 3029069 w 3571832"/>
                <a:gd name="connsiteY27" fmla="*/ 4022499 h 4742241"/>
                <a:gd name="connsiteX28" fmla="*/ 3129968 w 3571832"/>
                <a:gd name="connsiteY28" fmla="*/ 4041418 h 4742241"/>
                <a:gd name="connsiteX29" fmla="*/ 3224561 w 3571832"/>
                <a:gd name="connsiteY29" fmla="*/ 4167542 h 4742241"/>
                <a:gd name="connsiteX30" fmla="*/ 3338073 w 3571832"/>
                <a:gd name="connsiteY30" fmla="*/ 4299972 h 4742241"/>
                <a:gd name="connsiteX31" fmla="*/ 3457891 w 3571832"/>
                <a:gd name="connsiteY31" fmla="*/ 4375647 h 4742241"/>
                <a:gd name="connsiteX32" fmla="*/ 3558790 w 3571832"/>
                <a:gd name="connsiteY32" fmla="*/ 4451321 h 4742241"/>
                <a:gd name="connsiteX33" fmla="*/ 3565097 w 3571832"/>
                <a:gd name="connsiteY33" fmla="*/ 4514383 h 4742241"/>
                <a:gd name="connsiteX34" fmla="*/ 3508341 w 3571832"/>
                <a:gd name="connsiteY34" fmla="*/ 4501771 h 4742241"/>
                <a:gd name="connsiteX35" fmla="*/ 3356992 w 3571832"/>
                <a:gd name="connsiteY35" fmla="*/ 4489158 h 4742241"/>
                <a:gd name="connsiteX36" fmla="*/ 3325461 w 3571832"/>
                <a:gd name="connsiteY36" fmla="*/ 4426096 h 4742241"/>
                <a:gd name="connsiteX37" fmla="*/ 3230868 w 3571832"/>
                <a:gd name="connsiteY37" fmla="*/ 4388259 h 4742241"/>
                <a:gd name="connsiteX38" fmla="*/ 3180418 w 3571832"/>
                <a:gd name="connsiteY38" fmla="*/ 4337809 h 4742241"/>
                <a:gd name="connsiteX39" fmla="*/ 3174112 w 3571832"/>
                <a:gd name="connsiteY39" fmla="*/ 4369340 h 4742241"/>
                <a:gd name="connsiteX40" fmla="*/ 3237174 w 3571832"/>
                <a:gd name="connsiteY40" fmla="*/ 4432403 h 4742241"/>
                <a:gd name="connsiteX41" fmla="*/ 3281317 w 3571832"/>
                <a:gd name="connsiteY41" fmla="*/ 4470240 h 4742241"/>
                <a:gd name="connsiteX42" fmla="*/ 3180418 w 3571832"/>
                <a:gd name="connsiteY42" fmla="*/ 4482852 h 4742241"/>
                <a:gd name="connsiteX43" fmla="*/ 3092131 w 3571832"/>
                <a:gd name="connsiteY43" fmla="*/ 4381953 h 4742241"/>
                <a:gd name="connsiteX44" fmla="*/ 2959701 w 3571832"/>
                <a:gd name="connsiteY44" fmla="*/ 4205379 h 4742241"/>
                <a:gd name="connsiteX45" fmla="*/ 2360611 w 3571832"/>
                <a:gd name="connsiteY45" fmla="*/ 4066643 h 4742241"/>
                <a:gd name="connsiteX46" fmla="*/ 2165119 w 3571832"/>
                <a:gd name="connsiteY46" fmla="*/ 4066643 h 4742241"/>
                <a:gd name="connsiteX47" fmla="*/ 2057913 w 3571832"/>
                <a:gd name="connsiteY47" fmla="*/ 3965743 h 4742241"/>
                <a:gd name="connsiteX48" fmla="*/ 2007463 w 3571832"/>
                <a:gd name="connsiteY48" fmla="*/ 3536921 h 4742241"/>
                <a:gd name="connsiteX49" fmla="*/ 1982928 w 3571832"/>
                <a:gd name="connsiteY49" fmla="*/ 3443757 h 4742241"/>
                <a:gd name="connsiteX50" fmla="*/ 1956792 w 3571832"/>
                <a:gd name="connsiteY50" fmla="*/ 3370797 h 4742241"/>
                <a:gd name="connsiteX51" fmla="*/ 1876181 w 3571832"/>
                <a:gd name="connsiteY51" fmla="*/ 3360595 h 4742241"/>
                <a:gd name="connsiteX52" fmla="*/ 1682879 w 3571832"/>
                <a:gd name="connsiteY52" fmla="*/ 3351630 h 4742241"/>
                <a:gd name="connsiteX53" fmla="*/ 1315326 w 3571832"/>
                <a:gd name="connsiteY53" fmla="*/ 3495065 h 4742241"/>
                <a:gd name="connsiteX54" fmla="*/ 1136032 w 3571832"/>
                <a:gd name="connsiteY54" fmla="*/ 3647465 h 4742241"/>
                <a:gd name="connsiteX55" fmla="*/ 1073279 w 3571832"/>
                <a:gd name="connsiteY55" fmla="*/ 3692289 h 4742241"/>
                <a:gd name="connsiteX56" fmla="*/ 759515 w 3571832"/>
                <a:gd name="connsiteY56" fmla="*/ 4454289 h 4742241"/>
                <a:gd name="connsiteX57" fmla="*/ 669867 w 3571832"/>
                <a:gd name="connsiteY57" fmla="*/ 4588759 h 4742241"/>
                <a:gd name="connsiteX58" fmla="*/ 320244 w 3571832"/>
                <a:gd name="connsiteY58" fmla="*/ 4678406 h 4742241"/>
                <a:gd name="connsiteX59" fmla="*/ 51303 w 3571832"/>
                <a:gd name="connsiteY59" fmla="*/ 4741159 h 4742241"/>
                <a:gd name="connsiteX60" fmla="*/ 15444 w 3571832"/>
                <a:gd name="connsiteY60" fmla="*/ 4705301 h 4742241"/>
                <a:gd name="connsiteX61" fmla="*/ 212667 w 3571832"/>
                <a:gd name="connsiteY61" fmla="*/ 4552901 h 4742241"/>
                <a:gd name="connsiteX62" fmla="*/ 400926 w 3571832"/>
                <a:gd name="connsiteY62" fmla="*/ 4463253 h 4742241"/>
                <a:gd name="connsiteX63" fmla="*/ 625044 w 3571832"/>
                <a:gd name="connsiteY63" fmla="*/ 4400501 h 4742241"/>
                <a:gd name="connsiteX64" fmla="*/ 983632 w 3571832"/>
                <a:gd name="connsiteY64" fmla="*/ 3548853 h 4742241"/>
                <a:gd name="connsiteX65" fmla="*/ 1055350 w 3571832"/>
                <a:gd name="connsiteY65" fmla="*/ 3342665 h 4742241"/>
                <a:gd name="connsiteX66" fmla="*/ 1521515 w 3571832"/>
                <a:gd name="connsiteY66" fmla="*/ 3217159 h 4742241"/>
                <a:gd name="connsiteX67" fmla="*/ 1342220 w 3571832"/>
                <a:gd name="connsiteY67" fmla="*/ 3190265 h 4742241"/>
                <a:gd name="connsiteX68" fmla="*/ 1073279 w 3571832"/>
                <a:gd name="connsiteY68" fmla="*/ 3037865 h 4742241"/>
                <a:gd name="connsiteX69" fmla="*/ 920879 w 3571832"/>
                <a:gd name="connsiteY69" fmla="*/ 2742030 h 4742241"/>
                <a:gd name="connsiteX70" fmla="*/ 768479 w 3571832"/>
                <a:gd name="connsiteY70" fmla="*/ 2670312 h 4742241"/>
                <a:gd name="connsiteX71" fmla="*/ 338173 w 3571832"/>
                <a:gd name="connsiteY71" fmla="*/ 2589630 h 4742241"/>
                <a:gd name="connsiteX72" fmla="*/ 123020 w 3571832"/>
                <a:gd name="connsiteY72" fmla="*/ 2535842 h 4742241"/>
                <a:gd name="connsiteX73" fmla="*/ 15444 w 3571832"/>
                <a:gd name="connsiteY73" fmla="*/ 2365512 h 4742241"/>
                <a:gd name="connsiteX74" fmla="*/ 400926 w 3571832"/>
                <a:gd name="connsiteY74" fmla="*/ 2204148 h 4742241"/>
                <a:gd name="connsiteX75" fmla="*/ 822267 w 3571832"/>
                <a:gd name="connsiteY75" fmla="*/ 2257936 h 4742241"/>
                <a:gd name="connsiteX76" fmla="*/ 1019491 w 3571832"/>
                <a:gd name="connsiteY76" fmla="*/ 2320689 h 4742241"/>
                <a:gd name="connsiteX77" fmla="*/ 1297397 w 3571832"/>
                <a:gd name="connsiteY77" fmla="*/ 2087606 h 4742241"/>
                <a:gd name="connsiteX78" fmla="*/ 1987679 w 3571832"/>
                <a:gd name="connsiteY78" fmla="*/ 1917277 h 4742241"/>
                <a:gd name="connsiteX79" fmla="*/ 2426950 w 3571832"/>
                <a:gd name="connsiteY79" fmla="*/ 1997959 h 4742241"/>
                <a:gd name="connsiteX80" fmla="*/ 2668997 w 3571832"/>
                <a:gd name="connsiteY80" fmla="*/ 2060712 h 4742241"/>
                <a:gd name="connsiteX81" fmla="*/ 2812432 w 3571832"/>
                <a:gd name="connsiteY81" fmla="*/ 1962101 h 4742241"/>
                <a:gd name="connsiteX82" fmla="*/ 3117232 w 3571832"/>
                <a:gd name="connsiteY82" fmla="*/ 1666265 h 4742241"/>
                <a:gd name="connsiteX83" fmla="*/ 3188950 w 3571832"/>
                <a:gd name="connsiteY83" fmla="*/ 1200101 h 4742241"/>
                <a:gd name="connsiteX84" fmla="*/ 3018620 w 3571832"/>
                <a:gd name="connsiteY84" fmla="*/ 895301 h 4742241"/>
                <a:gd name="connsiteX85" fmla="*/ 2911044 w 3571832"/>
                <a:gd name="connsiteY85" fmla="*/ 590501 h 4742241"/>
                <a:gd name="connsiteX86" fmla="*/ 2893115 w 3571832"/>
                <a:gd name="connsiteY86" fmla="*/ 303630 h 4742241"/>
                <a:gd name="connsiteX87" fmla="*/ 2982762 w 3571832"/>
                <a:gd name="connsiteY87" fmla="*/ 16759 h 4742241"/>
                <a:gd name="connsiteX88" fmla="*/ 3034519 w 3571832"/>
                <a:gd name="connsiteY88" fmla="*/ 160 h 474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571832" h="4742241">
                  <a:moveTo>
                    <a:pt x="3034519" y="160"/>
                  </a:moveTo>
                  <a:cubicBezTo>
                    <a:pt x="3095381" y="-2571"/>
                    <a:pt x="3176624" y="30206"/>
                    <a:pt x="3215844" y="43653"/>
                  </a:cubicBezTo>
                  <a:cubicBezTo>
                    <a:pt x="3268138" y="61582"/>
                    <a:pt x="3262161" y="103418"/>
                    <a:pt x="3296526" y="124336"/>
                  </a:cubicBezTo>
                  <a:cubicBezTo>
                    <a:pt x="3330891" y="145254"/>
                    <a:pt x="3411573" y="152724"/>
                    <a:pt x="3422032" y="169159"/>
                  </a:cubicBezTo>
                  <a:cubicBezTo>
                    <a:pt x="3432491" y="185594"/>
                    <a:pt x="3390655" y="208007"/>
                    <a:pt x="3359279" y="222948"/>
                  </a:cubicBezTo>
                  <a:cubicBezTo>
                    <a:pt x="3327903" y="237889"/>
                    <a:pt x="3277102" y="236394"/>
                    <a:pt x="3233773" y="258806"/>
                  </a:cubicBezTo>
                  <a:cubicBezTo>
                    <a:pt x="3190444" y="281218"/>
                    <a:pt x="3124703" y="308112"/>
                    <a:pt x="3099303" y="357418"/>
                  </a:cubicBezTo>
                  <a:cubicBezTo>
                    <a:pt x="3073903" y="406724"/>
                    <a:pt x="3060455" y="466489"/>
                    <a:pt x="3081373" y="554642"/>
                  </a:cubicBezTo>
                  <a:cubicBezTo>
                    <a:pt x="3102291" y="642795"/>
                    <a:pt x="3174009" y="762325"/>
                    <a:pt x="3224809" y="886336"/>
                  </a:cubicBezTo>
                  <a:cubicBezTo>
                    <a:pt x="3275609" y="1010347"/>
                    <a:pt x="3368244" y="1149300"/>
                    <a:pt x="3386173" y="1298712"/>
                  </a:cubicBezTo>
                  <a:cubicBezTo>
                    <a:pt x="3404102" y="1448124"/>
                    <a:pt x="3381691" y="1630406"/>
                    <a:pt x="3332385" y="1782806"/>
                  </a:cubicBezTo>
                  <a:cubicBezTo>
                    <a:pt x="3283079" y="1935206"/>
                    <a:pt x="3141138" y="2121971"/>
                    <a:pt x="3090338" y="2213112"/>
                  </a:cubicBezTo>
                  <a:cubicBezTo>
                    <a:pt x="3039538" y="2304253"/>
                    <a:pt x="3023103" y="2275865"/>
                    <a:pt x="3027585" y="2329653"/>
                  </a:cubicBezTo>
                  <a:cubicBezTo>
                    <a:pt x="3032067" y="2383441"/>
                    <a:pt x="3100797" y="2458148"/>
                    <a:pt x="3117232" y="2535842"/>
                  </a:cubicBezTo>
                  <a:cubicBezTo>
                    <a:pt x="3133667" y="2613536"/>
                    <a:pt x="3162056" y="2694218"/>
                    <a:pt x="3126197" y="2795818"/>
                  </a:cubicBezTo>
                  <a:cubicBezTo>
                    <a:pt x="3090338" y="2897418"/>
                    <a:pt x="2996209" y="3073724"/>
                    <a:pt x="2902079" y="3145442"/>
                  </a:cubicBezTo>
                  <a:cubicBezTo>
                    <a:pt x="2807950" y="3217160"/>
                    <a:pt x="2654055" y="3212677"/>
                    <a:pt x="2561420" y="3226124"/>
                  </a:cubicBezTo>
                  <a:cubicBezTo>
                    <a:pt x="2468785" y="3239571"/>
                    <a:pt x="2429937" y="3202218"/>
                    <a:pt x="2346267" y="3226124"/>
                  </a:cubicBezTo>
                  <a:cubicBezTo>
                    <a:pt x="2304432" y="3238077"/>
                    <a:pt x="2260356" y="3268706"/>
                    <a:pt x="2212918" y="3298962"/>
                  </a:cubicBezTo>
                  <a:lnTo>
                    <a:pt x="2169252" y="3324234"/>
                  </a:lnTo>
                  <a:lnTo>
                    <a:pt x="2163148" y="3402077"/>
                  </a:lnTo>
                  <a:cubicBezTo>
                    <a:pt x="2159469" y="3453955"/>
                    <a:pt x="2157236" y="3499610"/>
                    <a:pt x="2158812" y="3530615"/>
                  </a:cubicBezTo>
                  <a:cubicBezTo>
                    <a:pt x="2165118" y="3654637"/>
                    <a:pt x="2191394" y="3685117"/>
                    <a:pt x="2209262" y="3738720"/>
                  </a:cubicBezTo>
                  <a:cubicBezTo>
                    <a:pt x="2227130" y="3792323"/>
                    <a:pt x="2251304" y="3833313"/>
                    <a:pt x="2266018" y="3852231"/>
                  </a:cubicBezTo>
                  <a:cubicBezTo>
                    <a:pt x="2280733" y="3871150"/>
                    <a:pt x="2284937" y="3843823"/>
                    <a:pt x="2297549" y="3852231"/>
                  </a:cubicBezTo>
                  <a:cubicBezTo>
                    <a:pt x="2297549" y="3852231"/>
                    <a:pt x="2283885" y="3880609"/>
                    <a:pt x="2341692" y="3902681"/>
                  </a:cubicBezTo>
                  <a:cubicBezTo>
                    <a:pt x="2399499" y="3924753"/>
                    <a:pt x="2529827" y="3964692"/>
                    <a:pt x="2644390" y="3984662"/>
                  </a:cubicBezTo>
                  <a:cubicBezTo>
                    <a:pt x="2758953" y="4004632"/>
                    <a:pt x="2948139" y="4013040"/>
                    <a:pt x="3029069" y="4022499"/>
                  </a:cubicBezTo>
                  <a:cubicBezTo>
                    <a:pt x="3109999" y="4031958"/>
                    <a:pt x="3097386" y="4017244"/>
                    <a:pt x="3129968" y="4041418"/>
                  </a:cubicBezTo>
                  <a:cubicBezTo>
                    <a:pt x="3162550" y="4065592"/>
                    <a:pt x="3189877" y="4124450"/>
                    <a:pt x="3224561" y="4167542"/>
                  </a:cubicBezTo>
                  <a:cubicBezTo>
                    <a:pt x="3259245" y="4210634"/>
                    <a:pt x="3299185" y="4265288"/>
                    <a:pt x="3338073" y="4299972"/>
                  </a:cubicBezTo>
                  <a:cubicBezTo>
                    <a:pt x="3376961" y="4334656"/>
                    <a:pt x="3421105" y="4350422"/>
                    <a:pt x="3457891" y="4375647"/>
                  </a:cubicBezTo>
                  <a:cubicBezTo>
                    <a:pt x="3494677" y="4400872"/>
                    <a:pt x="3540922" y="4428198"/>
                    <a:pt x="3558790" y="4451321"/>
                  </a:cubicBezTo>
                  <a:cubicBezTo>
                    <a:pt x="3576658" y="4474444"/>
                    <a:pt x="3573505" y="4505975"/>
                    <a:pt x="3565097" y="4514383"/>
                  </a:cubicBezTo>
                  <a:cubicBezTo>
                    <a:pt x="3556689" y="4522791"/>
                    <a:pt x="3543025" y="4505975"/>
                    <a:pt x="3508341" y="4501771"/>
                  </a:cubicBezTo>
                  <a:cubicBezTo>
                    <a:pt x="3473657" y="4497567"/>
                    <a:pt x="3387472" y="4501771"/>
                    <a:pt x="3356992" y="4489158"/>
                  </a:cubicBezTo>
                  <a:cubicBezTo>
                    <a:pt x="3326512" y="4476546"/>
                    <a:pt x="3346482" y="4442912"/>
                    <a:pt x="3325461" y="4426096"/>
                  </a:cubicBezTo>
                  <a:cubicBezTo>
                    <a:pt x="3304440" y="4409280"/>
                    <a:pt x="3255042" y="4402973"/>
                    <a:pt x="3230868" y="4388259"/>
                  </a:cubicBezTo>
                  <a:cubicBezTo>
                    <a:pt x="3206694" y="4373545"/>
                    <a:pt x="3189877" y="4340962"/>
                    <a:pt x="3180418" y="4337809"/>
                  </a:cubicBezTo>
                  <a:cubicBezTo>
                    <a:pt x="3170959" y="4334656"/>
                    <a:pt x="3164653" y="4353574"/>
                    <a:pt x="3174112" y="4369340"/>
                  </a:cubicBezTo>
                  <a:cubicBezTo>
                    <a:pt x="3174112" y="4369340"/>
                    <a:pt x="3219307" y="4415586"/>
                    <a:pt x="3237174" y="4432403"/>
                  </a:cubicBezTo>
                  <a:cubicBezTo>
                    <a:pt x="3255042" y="4449220"/>
                    <a:pt x="3290776" y="4461832"/>
                    <a:pt x="3281317" y="4470240"/>
                  </a:cubicBezTo>
                  <a:cubicBezTo>
                    <a:pt x="3271858" y="4478648"/>
                    <a:pt x="3211949" y="4497566"/>
                    <a:pt x="3180418" y="4482852"/>
                  </a:cubicBezTo>
                  <a:cubicBezTo>
                    <a:pt x="3148887" y="4468138"/>
                    <a:pt x="3128917" y="4428198"/>
                    <a:pt x="3092131" y="4381953"/>
                  </a:cubicBezTo>
                  <a:cubicBezTo>
                    <a:pt x="3055345" y="4335708"/>
                    <a:pt x="3081621" y="4257931"/>
                    <a:pt x="2959701" y="4205379"/>
                  </a:cubicBezTo>
                  <a:cubicBezTo>
                    <a:pt x="2837781" y="4152827"/>
                    <a:pt x="2493041" y="4089766"/>
                    <a:pt x="2360611" y="4066643"/>
                  </a:cubicBezTo>
                  <a:cubicBezTo>
                    <a:pt x="2228181" y="4043520"/>
                    <a:pt x="2215569" y="4083460"/>
                    <a:pt x="2165119" y="4066643"/>
                  </a:cubicBezTo>
                  <a:cubicBezTo>
                    <a:pt x="2114669" y="4049826"/>
                    <a:pt x="2084189" y="4054030"/>
                    <a:pt x="2057913" y="3965743"/>
                  </a:cubicBezTo>
                  <a:cubicBezTo>
                    <a:pt x="2031637" y="3877456"/>
                    <a:pt x="2028484" y="3664096"/>
                    <a:pt x="2007463" y="3536921"/>
                  </a:cubicBezTo>
                  <a:cubicBezTo>
                    <a:pt x="2002208" y="3505128"/>
                    <a:pt x="1993143" y="3473991"/>
                    <a:pt x="1982928" y="3443757"/>
                  </a:cubicBezTo>
                  <a:lnTo>
                    <a:pt x="1956792" y="3370797"/>
                  </a:lnTo>
                  <a:lnTo>
                    <a:pt x="1876181" y="3360595"/>
                  </a:lnTo>
                  <a:cubicBezTo>
                    <a:pt x="1811373" y="3350883"/>
                    <a:pt x="1744885" y="3341171"/>
                    <a:pt x="1682879" y="3351630"/>
                  </a:cubicBezTo>
                  <a:cubicBezTo>
                    <a:pt x="1558867" y="3372548"/>
                    <a:pt x="1406467" y="3445759"/>
                    <a:pt x="1315326" y="3495065"/>
                  </a:cubicBezTo>
                  <a:cubicBezTo>
                    <a:pt x="1224185" y="3544371"/>
                    <a:pt x="1176373" y="3614594"/>
                    <a:pt x="1136032" y="3647465"/>
                  </a:cubicBezTo>
                  <a:cubicBezTo>
                    <a:pt x="1095691" y="3680336"/>
                    <a:pt x="1136032" y="3557818"/>
                    <a:pt x="1073279" y="3692289"/>
                  </a:cubicBezTo>
                  <a:cubicBezTo>
                    <a:pt x="1010526" y="3826760"/>
                    <a:pt x="826750" y="4304877"/>
                    <a:pt x="759515" y="4454289"/>
                  </a:cubicBezTo>
                  <a:cubicBezTo>
                    <a:pt x="692280" y="4603701"/>
                    <a:pt x="743079" y="4551406"/>
                    <a:pt x="669867" y="4588759"/>
                  </a:cubicBezTo>
                  <a:cubicBezTo>
                    <a:pt x="596655" y="4626112"/>
                    <a:pt x="423338" y="4653006"/>
                    <a:pt x="320244" y="4678406"/>
                  </a:cubicBezTo>
                  <a:cubicBezTo>
                    <a:pt x="217150" y="4703806"/>
                    <a:pt x="108079" y="4736677"/>
                    <a:pt x="51303" y="4741159"/>
                  </a:cubicBezTo>
                  <a:cubicBezTo>
                    <a:pt x="-5473" y="4745641"/>
                    <a:pt x="-11450" y="4736677"/>
                    <a:pt x="15444" y="4705301"/>
                  </a:cubicBezTo>
                  <a:cubicBezTo>
                    <a:pt x="42338" y="4673925"/>
                    <a:pt x="148420" y="4593242"/>
                    <a:pt x="212667" y="4552901"/>
                  </a:cubicBezTo>
                  <a:cubicBezTo>
                    <a:pt x="276914" y="4512560"/>
                    <a:pt x="332197" y="4488653"/>
                    <a:pt x="400926" y="4463253"/>
                  </a:cubicBezTo>
                  <a:cubicBezTo>
                    <a:pt x="469655" y="4437853"/>
                    <a:pt x="527926" y="4552901"/>
                    <a:pt x="625044" y="4400501"/>
                  </a:cubicBezTo>
                  <a:cubicBezTo>
                    <a:pt x="722162" y="4248101"/>
                    <a:pt x="911914" y="3725159"/>
                    <a:pt x="983632" y="3548853"/>
                  </a:cubicBezTo>
                  <a:cubicBezTo>
                    <a:pt x="1055350" y="3372547"/>
                    <a:pt x="965703" y="3397947"/>
                    <a:pt x="1055350" y="3342665"/>
                  </a:cubicBezTo>
                  <a:cubicBezTo>
                    <a:pt x="1144997" y="3287383"/>
                    <a:pt x="1473703" y="3242559"/>
                    <a:pt x="1521515" y="3217159"/>
                  </a:cubicBezTo>
                  <a:cubicBezTo>
                    <a:pt x="1569327" y="3191759"/>
                    <a:pt x="1416926" y="3220147"/>
                    <a:pt x="1342220" y="3190265"/>
                  </a:cubicBezTo>
                  <a:cubicBezTo>
                    <a:pt x="1267514" y="3160383"/>
                    <a:pt x="1143502" y="3112571"/>
                    <a:pt x="1073279" y="3037865"/>
                  </a:cubicBezTo>
                  <a:cubicBezTo>
                    <a:pt x="1003056" y="2963159"/>
                    <a:pt x="971679" y="2803289"/>
                    <a:pt x="920879" y="2742030"/>
                  </a:cubicBezTo>
                  <a:cubicBezTo>
                    <a:pt x="870079" y="2680771"/>
                    <a:pt x="865597" y="2695712"/>
                    <a:pt x="768479" y="2670312"/>
                  </a:cubicBezTo>
                  <a:cubicBezTo>
                    <a:pt x="671361" y="2644912"/>
                    <a:pt x="445749" y="2612042"/>
                    <a:pt x="338173" y="2589630"/>
                  </a:cubicBezTo>
                  <a:cubicBezTo>
                    <a:pt x="230597" y="2567218"/>
                    <a:pt x="176808" y="2573195"/>
                    <a:pt x="123020" y="2535842"/>
                  </a:cubicBezTo>
                  <a:cubicBezTo>
                    <a:pt x="69232" y="2498489"/>
                    <a:pt x="-30874" y="2420794"/>
                    <a:pt x="15444" y="2365512"/>
                  </a:cubicBezTo>
                  <a:cubicBezTo>
                    <a:pt x="61762" y="2310230"/>
                    <a:pt x="266456" y="2222077"/>
                    <a:pt x="400926" y="2204148"/>
                  </a:cubicBezTo>
                  <a:cubicBezTo>
                    <a:pt x="535396" y="2186219"/>
                    <a:pt x="719173" y="2238513"/>
                    <a:pt x="822267" y="2257936"/>
                  </a:cubicBezTo>
                  <a:cubicBezTo>
                    <a:pt x="925361" y="2277359"/>
                    <a:pt x="940303" y="2349077"/>
                    <a:pt x="1019491" y="2320689"/>
                  </a:cubicBezTo>
                  <a:cubicBezTo>
                    <a:pt x="1098679" y="2292301"/>
                    <a:pt x="1136032" y="2154841"/>
                    <a:pt x="1297397" y="2087606"/>
                  </a:cubicBezTo>
                  <a:cubicBezTo>
                    <a:pt x="1458762" y="2020371"/>
                    <a:pt x="1799420" y="1932218"/>
                    <a:pt x="1987679" y="1917277"/>
                  </a:cubicBezTo>
                  <a:cubicBezTo>
                    <a:pt x="2175938" y="1902336"/>
                    <a:pt x="2313397" y="1974053"/>
                    <a:pt x="2426950" y="1997959"/>
                  </a:cubicBezTo>
                  <a:cubicBezTo>
                    <a:pt x="2540503" y="2021865"/>
                    <a:pt x="2604750" y="2066688"/>
                    <a:pt x="2668997" y="2060712"/>
                  </a:cubicBezTo>
                  <a:cubicBezTo>
                    <a:pt x="2733244" y="2054736"/>
                    <a:pt x="2737726" y="2027842"/>
                    <a:pt x="2812432" y="1962101"/>
                  </a:cubicBezTo>
                  <a:cubicBezTo>
                    <a:pt x="2887138" y="1896360"/>
                    <a:pt x="3054479" y="1793265"/>
                    <a:pt x="3117232" y="1666265"/>
                  </a:cubicBezTo>
                  <a:cubicBezTo>
                    <a:pt x="3179985" y="1539265"/>
                    <a:pt x="3205385" y="1328595"/>
                    <a:pt x="3188950" y="1200101"/>
                  </a:cubicBezTo>
                  <a:cubicBezTo>
                    <a:pt x="3172515" y="1071607"/>
                    <a:pt x="3064938" y="996901"/>
                    <a:pt x="3018620" y="895301"/>
                  </a:cubicBezTo>
                  <a:cubicBezTo>
                    <a:pt x="2972302" y="793701"/>
                    <a:pt x="2931961" y="689113"/>
                    <a:pt x="2911044" y="590501"/>
                  </a:cubicBezTo>
                  <a:cubicBezTo>
                    <a:pt x="2890127" y="491889"/>
                    <a:pt x="2881162" y="399254"/>
                    <a:pt x="2893115" y="303630"/>
                  </a:cubicBezTo>
                  <a:cubicBezTo>
                    <a:pt x="2905068" y="208006"/>
                    <a:pt x="2928974" y="60088"/>
                    <a:pt x="2982762" y="16759"/>
                  </a:cubicBezTo>
                  <a:cubicBezTo>
                    <a:pt x="2996209" y="5927"/>
                    <a:pt x="3014232" y="1071"/>
                    <a:pt x="3034519" y="16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A2CC66A-56F3-1449-B30A-DC498FDB6111}"/>
                </a:ext>
              </a:extLst>
            </p:cNvPr>
            <p:cNvSpPr/>
            <p:nvPr/>
          </p:nvSpPr>
          <p:spPr>
            <a:xfrm>
              <a:off x="1852528" y="2875493"/>
              <a:ext cx="3342435" cy="1270198"/>
            </a:xfrm>
            <a:custGeom>
              <a:avLst/>
              <a:gdLst>
                <a:gd name="connsiteX0" fmla="*/ 2183444 w 3342435"/>
                <a:gd name="connsiteY0" fmla="*/ 137 h 1270198"/>
                <a:gd name="connsiteX1" fmla="*/ 2713166 w 3342435"/>
                <a:gd name="connsiteY1" fmla="*/ 107343 h 1270198"/>
                <a:gd name="connsiteX2" fmla="*/ 3179825 w 3342435"/>
                <a:gd name="connsiteY2" fmla="*/ 353285 h 1270198"/>
                <a:gd name="connsiteX3" fmla="*/ 3331174 w 3342435"/>
                <a:gd name="connsiteY3" fmla="*/ 700126 h 1270198"/>
                <a:gd name="connsiteX4" fmla="*/ 3305949 w 3342435"/>
                <a:gd name="connsiteY4" fmla="*/ 920844 h 1270198"/>
                <a:gd name="connsiteX5" fmla="*/ 3104151 w 3342435"/>
                <a:gd name="connsiteY5" fmla="*/ 1236154 h 1270198"/>
                <a:gd name="connsiteX6" fmla="*/ 2959108 w 3342435"/>
                <a:gd name="connsiteY6" fmla="*/ 1229848 h 1270198"/>
                <a:gd name="connsiteX7" fmla="*/ 2826678 w 3342435"/>
                <a:gd name="connsiteY7" fmla="*/ 1267685 h 1270198"/>
                <a:gd name="connsiteX8" fmla="*/ 2814065 w 3342435"/>
                <a:gd name="connsiteY8" fmla="*/ 1147867 h 1270198"/>
                <a:gd name="connsiteX9" fmla="*/ 2694247 w 3342435"/>
                <a:gd name="connsiteY9" fmla="*/ 1223541 h 1270198"/>
                <a:gd name="connsiteX10" fmla="*/ 2725778 w 3342435"/>
                <a:gd name="connsiteY10" fmla="*/ 1091111 h 1270198"/>
                <a:gd name="connsiteX11" fmla="*/ 2675329 w 3342435"/>
                <a:gd name="connsiteY11" fmla="*/ 939762 h 1270198"/>
                <a:gd name="connsiteX12" fmla="*/ 2549204 w 3342435"/>
                <a:gd name="connsiteY12" fmla="*/ 1002824 h 1270198"/>
                <a:gd name="connsiteX13" fmla="*/ 2360018 w 3342435"/>
                <a:gd name="connsiteY13" fmla="*/ 1091111 h 1270198"/>
                <a:gd name="connsiteX14" fmla="*/ 2252813 w 3342435"/>
                <a:gd name="connsiteY14" fmla="*/ 1046968 h 1270198"/>
                <a:gd name="connsiteX15" fmla="*/ 2164526 w 3342435"/>
                <a:gd name="connsiteY15" fmla="*/ 1110030 h 1270198"/>
                <a:gd name="connsiteX16" fmla="*/ 2000564 w 3342435"/>
                <a:gd name="connsiteY16" fmla="*/ 1078499 h 1270198"/>
                <a:gd name="connsiteX17" fmla="*/ 1918584 w 3342435"/>
                <a:gd name="connsiteY17" fmla="*/ 1128948 h 1270198"/>
                <a:gd name="connsiteX18" fmla="*/ 1786153 w 3342435"/>
                <a:gd name="connsiteY18" fmla="*/ 1267685 h 1270198"/>
                <a:gd name="connsiteX19" fmla="*/ 1653723 w 3342435"/>
                <a:gd name="connsiteY19" fmla="*/ 1198317 h 1270198"/>
                <a:gd name="connsiteX20" fmla="*/ 1496068 w 3342435"/>
                <a:gd name="connsiteY20" fmla="*/ 1021743 h 1270198"/>
                <a:gd name="connsiteX21" fmla="*/ 1407781 w 3342435"/>
                <a:gd name="connsiteY21" fmla="*/ 1072193 h 1270198"/>
                <a:gd name="connsiteX22" fmla="*/ 1294269 w 3342435"/>
                <a:gd name="connsiteY22" fmla="*/ 939762 h 1270198"/>
                <a:gd name="connsiteX23" fmla="*/ 1212289 w 3342435"/>
                <a:gd name="connsiteY23" fmla="*/ 1065886 h 1270198"/>
                <a:gd name="connsiteX24" fmla="*/ 1199676 w 3342435"/>
                <a:gd name="connsiteY24" fmla="*/ 1166786 h 1270198"/>
                <a:gd name="connsiteX25" fmla="*/ 1092471 w 3342435"/>
                <a:gd name="connsiteY25" fmla="*/ 971293 h 1270198"/>
                <a:gd name="connsiteX26" fmla="*/ 1004184 w 3342435"/>
                <a:gd name="connsiteY26" fmla="*/ 813638 h 1270198"/>
                <a:gd name="connsiteX27" fmla="*/ 928559 w 3342435"/>
                <a:gd name="connsiteY27" fmla="*/ 795114 h 1270198"/>
                <a:gd name="connsiteX28" fmla="*/ 905645 w 3342435"/>
                <a:gd name="connsiteY28" fmla="*/ 793015 h 1270198"/>
                <a:gd name="connsiteX29" fmla="*/ 877742 w 3342435"/>
                <a:gd name="connsiteY29" fmla="*/ 808327 h 1270198"/>
                <a:gd name="connsiteX30" fmla="*/ 752746 w 3342435"/>
                <a:gd name="connsiteY30" fmla="*/ 828082 h 1270198"/>
                <a:gd name="connsiteX31" fmla="*/ 686337 w 3342435"/>
                <a:gd name="connsiteY31" fmla="*/ 787215 h 1270198"/>
                <a:gd name="connsiteX32" fmla="*/ 625036 w 3342435"/>
                <a:gd name="connsiteY32" fmla="*/ 802541 h 1270198"/>
                <a:gd name="connsiteX33" fmla="*/ 589278 w 3342435"/>
                <a:gd name="connsiteY33" fmla="*/ 771890 h 1270198"/>
                <a:gd name="connsiteX34" fmla="*/ 482002 w 3342435"/>
                <a:gd name="connsiteY34" fmla="*/ 802541 h 1270198"/>
                <a:gd name="connsiteX35" fmla="*/ 430918 w 3342435"/>
                <a:gd name="connsiteY35" fmla="*/ 756565 h 1270198"/>
                <a:gd name="connsiteX36" fmla="*/ 379834 w 3342435"/>
                <a:gd name="connsiteY36" fmla="*/ 771890 h 1270198"/>
                <a:gd name="connsiteX37" fmla="*/ 357485 w 3342435"/>
                <a:gd name="connsiteY37" fmla="*/ 714421 h 1270198"/>
                <a:gd name="connsiteX38" fmla="*/ 348008 w 3342435"/>
                <a:gd name="connsiteY38" fmla="*/ 689109 h 1270198"/>
                <a:gd name="connsiteX39" fmla="*/ 320650 w 3342435"/>
                <a:gd name="connsiteY39" fmla="*/ 679828 h 1270198"/>
                <a:gd name="connsiteX40" fmla="*/ 307310 w 3342435"/>
                <a:gd name="connsiteY40" fmla="*/ 673185 h 1270198"/>
                <a:gd name="connsiteX41" fmla="*/ 304765 w 3342435"/>
                <a:gd name="connsiteY41" fmla="*/ 674791 h 1270198"/>
                <a:gd name="connsiteX42" fmla="*/ 226583 w 3342435"/>
                <a:gd name="connsiteY42" fmla="*/ 741240 h 1270198"/>
                <a:gd name="connsiteX43" fmla="*/ 211257 w 3342435"/>
                <a:gd name="connsiteY43" fmla="*/ 649289 h 1270198"/>
                <a:gd name="connsiteX44" fmla="*/ 88656 w 3342435"/>
                <a:gd name="connsiteY44" fmla="*/ 741240 h 1270198"/>
                <a:gd name="connsiteX45" fmla="*/ 103981 w 3342435"/>
                <a:gd name="connsiteY45" fmla="*/ 639072 h 1270198"/>
                <a:gd name="connsiteX46" fmla="*/ 134632 w 3342435"/>
                <a:gd name="connsiteY46" fmla="*/ 562447 h 1270198"/>
                <a:gd name="connsiteX47" fmla="*/ 1814 w 3342435"/>
                <a:gd name="connsiteY47" fmla="*/ 613530 h 1270198"/>
                <a:gd name="connsiteX48" fmla="*/ 68223 w 3342435"/>
                <a:gd name="connsiteY48" fmla="*/ 511363 h 1270198"/>
                <a:gd name="connsiteX49" fmla="*/ 147084 w 3342435"/>
                <a:gd name="connsiteY49" fmla="*/ 468580 h 1270198"/>
                <a:gd name="connsiteX50" fmla="*/ 149695 w 3342435"/>
                <a:gd name="connsiteY50" fmla="*/ 467565 h 1270198"/>
                <a:gd name="connsiteX51" fmla="*/ 152846 w 3342435"/>
                <a:gd name="connsiteY51" fmla="*/ 454184 h 1270198"/>
                <a:gd name="connsiteX52" fmla="*/ 455544 w 3342435"/>
                <a:gd name="connsiteY52" fmla="*/ 309141 h 1270198"/>
                <a:gd name="connsiteX53" fmla="*/ 714098 w 3342435"/>
                <a:gd name="connsiteY53" fmla="*/ 258692 h 1270198"/>
                <a:gd name="connsiteX54" fmla="*/ 896978 w 3342435"/>
                <a:gd name="connsiteY54" fmla="*/ 296529 h 1270198"/>
                <a:gd name="connsiteX55" fmla="*/ 1199676 w 3342435"/>
                <a:gd name="connsiteY55" fmla="*/ 384816 h 1270198"/>
                <a:gd name="connsiteX56" fmla="*/ 1584355 w 3342435"/>
                <a:gd name="connsiteY56" fmla="*/ 126261 h 1270198"/>
                <a:gd name="connsiteX57" fmla="*/ 2183444 w 3342435"/>
                <a:gd name="connsiteY57" fmla="*/ 137 h 127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2435" h="1270198">
                  <a:moveTo>
                    <a:pt x="2183444" y="137"/>
                  </a:moveTo>
                  <a:cubicBezTo>
                    <a:pt x="2371579" y="-3016"/>
                    <a:pt x="2547103" y="48485"/>
                    <a:pt x="2713166" y="107343"/>
                  </a:cubicBezTo>
                  <a:cubicBezTo>
                    <a:pt x="2879229" y="166201"/>
                    <a:pt x="3076824" y="254488"/>
                    <a:pt x="3179825" y="353285"/>
                  </a:cubicBezTo>
                  <a:cubicBezTo>
                    <a:pt x="3282826" y="452082"/>
                    <a:pt x="3310153" y="605533"/>
                    <a:pt x="3331174" y="700126"/>
                  </a:cubicBezTo>
                  <a:cubicBezTo>
                    <a:pt x="3352195" y="794719"/>
                    <a:pt x="3343786" y="831506"/>
                    <a:pt x="3305949" y="920844"/>
                  </a:cubicBezTo>
                  <a:cubicBezTo>
                    <a:pt x="3268112" y="1010182"/>
                    <a:pt x="3161958" y="1184653"/>
                    <a:pt x="3104151" y="1236154"/>
                  </a:cubicBezTo>
                  <a:cubicBezTo>
                    <a:pt x="3046344" y="1287655"/>
                    <a:pt x="3005353" y="1224593"/>
                    <a:pt x="2959108" y="1229848"/>
                  </a:cubicBezTo>
                  <a:cubicBezTo>
                    <a:pt x="2912863" y="1235103"/>
                    <a:pt x="2850852" y="1281348"/>
                    <a:pt x="2826678" y="1267685"/>
                  </a:cubicBezTo>
                  <a:cubicBezTo>
                    <a:pt x="2802504" y="1254022"/>
                    <a:pt x="2836137" y="1155224"/>
                    <a:pt x="2814065" y="1147867"/>
                  </a:cubicBezTo>
                  <a:cubicBezTo>
                    <a:pt x="2791993" y="1140510"/>
                    <a:pt x="2708961" y="1233000"/>
                    <a:pt x="2694247" y="1223541"/>
                  </a:cubicBezTo>
                  <a:cubicBezTo>
                    <a:pt x="2679533" y="1214082"/>
                    <a:pt x="2728931" y="1138407"/>
                    <a:pt x="2725778" y="1091111"/>
                  </a:cubicBezTo>
                  <a:cubicBezTo>
                    <a:pt x="2722625" y="1043815"/>
                    <a:pt x="2704758" y="954476"/>
                    <a:pt x="2675329" y="939762"/>
                  </a:cubicBezTo>
                  <a:cubicBezTo>
                    <a:pt x="2645900" y="925047"/>
                    <a:pt x="2601756" y="977599"/>
                    <a:pt x="2549204" y="1002824"/>
                  </a:cubicBezTo>
                  <a:cubicBezTo>
                    <a:pt x="2496652" y="1028049"/>
                    <a:pt x="2409416" y="1083754"/>
                    <a:pt x="2360018" y="1091111"/>
                  </a:cubicBezTo>
                  <a:cubicBezTo>
                    <a:pt x="2310620" y="1098468"/>
                    <a:pt x="2285395" y="1043815"/>
                    <a:pt x="2252813" y="1046968"/>
                  </a:cubicBezTo>
                  <a:cubicBezTo>
                    <a:pt x="2220231" y="1050121"/>
                    <a:pt x="2206567" y="1104775"/>
                    <a:pt x="2164526" y="1110030"/>
                  </a:cubicBezTo>
                  <a:cubicBezTo>
                    <a:pt x="2122485" y="1115285"/>
                    <a:pt x="2041554" y="1075346"/>
                    <a:pt x="2000564" y="1078499"/>
                  </a:cubicBezTo>
                  <a:cubicBezTo>
                    <a:pt x="1959574" y="1081652"/>
                    <a:pt x="1954319" y="1097417"/>
                    <a:pt x="1918584" y="1128948"/>
                  </a:cubicBezTo>
                  <a:cubicBezTo>
                    <a:pt x="1882849" y="1160479"/>
                    <a:pt x="1830296" y="1256124"/>
                    <a:pt x="1786153" y="1267685"/>
                  </a:cubicBezTo>
                  <a:cubicBezTo>
                    <a:pt x="1742010" y="1279246"/>
                    <a:pt x="1702071" y="1239307"/>
                    <a:pt x="1653723" y="1198317"/>
                  </a:cubicBezTo>
                  <a:cubicBezTo>
                    <a:pt x="1605376" y="1157327"/>
                    <a:pt x="1537058" y="1042764"/>
                    <a:pt x="1496068" y="1021743"/>
                  </a:cubicBezTo>
                  <a:cubicBezTo>
                    <a:pt x="1455078" y="1000722"/>
                    <a:pt x="1441414" y="1085856"/>
                    <a:pt x="1407781" y="1072193"/>
                  </a:cubicBezTo>
                  <a:cubicBezTo>
                    <a:pt x="1374148" y="1058530"/>
                    <a:pt x="1326851" y="940813"/>
                    <a:pt x="1294269" y="939762"/>
                  </a:cubicBezTo>
                  <a:cubicBezTo>
                    <a:pt x="1261687" y="938711"/>
                    <a:pt x="1228055" y="1028049"/>
                    <a:pt x="1212289" y="1065886"/>
                  </a:cubicBezTo>
                  <a:cubicBezTo>
                    <a:pt x="1196523" y="1103723"/>
                    <a:pt x="1223850" y="1185705"/>
                    <a:pt x="1199676" y="1166786"/>
                  </a:cubicBezTo>
                  <a:cubicBezTo>
                    <a:pt x="1175502" y="1147867"/>
                    <a:pt x="1125053" y="1030151"/>
                    <a:pt x="1092471" y="971293"/>
                  </a:cubicBezTo>
                  <a:cubicBezTo>
                    <a:pt x="1059889" y="912435"/>
                    <a:pt x="1083012" y="848322"/>
                    <a:pt x="1004184" y="813638"/>
                  </a:cubicBezTo>
                  <a:cubicBezTo>
                    <a:pt x="984477" y="804967"/>
                    <a:pt x="958464" y="799252"/>
                    <a:pt x="928559" y="795114"/>
                  </a:cubicBezTo>
                  <a:lnTo>
                    <a:pt x="905645" y="793015"/>
                  </a:lnTo>
                  <a:lnTo>
                    <a:pt x="877742" y="808327"/>
                  </a:lnTo>
                  <a:cubicBezTo>
                    <a:pt x="834640" y="824730"/>
                    <a:pt x="781481" y="828082"/>
                    <a:pt x="752746" y="828082"/>
                  </a:cubicBezTo>
                  <a:cubicBezTo>
                    <a:pt x="714433" y="828082"/>
                    <a:pt x="707622" y="791472"/>
                    <a:pt x="686337" y="787215"/>
                  </a:cubicBezTo>
                  <a:cubicBezTo>
                    <a:pt x="665052" y="782958"/>
                    <a:pt x="641213" y="805095"/>
                    <a:pt x="625036" y="802541"/>
                  </a:cubicBezTo>
                  <a:cubicBezTo>
                    <a:pt x="608860" y="799987"/>
                    <a:pt x="613117" y="771890"/>
                    <a:pt x="589278" y="771890"/>
                  </a:cubicBezTo>
                  <a:cubicBezTo>
                    <a:pt x="565439" y="771890"/>
                    <a:pt x="508395" y="805095"/>
                    <a:pt x="482002" y="802541"/>
                  </a:cubicBezTo>
                  <a:cubicBezTo>
                    <a:pt x="455609" y="799987"/>
                    <a:pt x="447946" y="761674"/>
                    <a:pt x="430918" y="756565"/>
                  </a:cubicBezTo>
                  <a:cubicBezTo>
                    <a:pt x="413890" y="751457"/>
                    <a:pt x="396862" y="787215"/>
                    <a:pt x="379834" y="771890"/>
                  </a:cubicBezTo>
                  <a:cubicBezTo>
                    <a:pt x="371320" y="764228"/>
                    <a:pt x="364935" y="738686"/>
                    <a:pt x="357485" y="714421"/>
                  </a:cubicBezTo>
                  <a:lnTo>
                    <a:pt x="348008" y="689109"/>
                  </a:lnTo>
                  <a:lnTo>
                    <a:pt x="320650" y="679828"/>
                  </a:lnTo>
                  <a:lnTo>
                    <a:pt x="307310" y="673185"/>
                  </a:lnTo>
                  <a:lnTo>
                    <a:pt x="304765" y="674791"/>
                  </a:lnTo>
                  <a:cubicBezTo>
                    <a:pt x="277028" y="696223"/>
                    <a:pt x="241270" y="743156"/>
                    <a:pt x="226583" y="741240"/>
                  </a:cubicBezTo>
                  <a:cubicBezTo>
                    <a:pt x="207001" y="738686"/>
                    <a:pt x="234245" y="649289"/>
                    <a:pt x="211257" y="649289"/>
                  </a:cubicBezTo>
                  <a:cubicBezTo>
                    <a:pt x="188269" y="649289"/>
                    <a:pt x="106535" y="742943"/>
                    <a:pt x="88656" y="741240"/>
                  </a:cubicBezTo>
                  <a:cubicBezTo>
                    <a:pt x="70777" y="739537"/>
                    <a:pt x="96318" y="668871"/>
                    <a:pt x="103981" y="639072"/>
                  </a:cubicBezTo>
                  <a:cubicBezTo>
                    <a:pt x="111644" y="609273"/>
                    <a:pt x="151660" y="566704"/>
                    <a:pt x="134632" y="562447"/>
                  </a:cubicBezTo>
                  <a:cubicBezTo>
                    <a:pt x="117604" y="558190"/>
                    <a:pt x="12882" y="622044"/>
                    <a:pt x="1814" y="613530"/>
                  </a:cubicBezTo>
                  <a:cubicBezTo>
                    <a:pt x="-9254" y="605016"/>
                    <a:pt x="32464" y="539459"/>
                    <a:pt x="68223" y="511363"/>
                  </a:cubicBezTo>
                  <a:cubicBezTo>
                    <a:pt x="86103" y="497315"/>
                    <a:pt x="117391" y="481351"/>
                    <a:pt x="147084" y="468580"/>
                  </a:cubicBezTo>
                  <a:lnTo>
                    <a:pt x="149695" y="467565"/>
                  </a:lnTo>
                  <a:lnTo>
                    <a:pt x="152846" y="454184"/>
                  </a:lnTo>
                  <a:cubicBezTo>
                    <a:pt x="187530" y="398479"/>
                    <a:pt x="362002" y="341723"/>
                    <a:pt x="455544" y="309141"/>
                  </a:cubicBezTo>
                  <a:cubicBezTo>
                    <a:pt x="549086" y="276559"/>
                    <a:pt x="640526" y="260794"/>
                    <a:pt x="714098" y="258692"/>
                  </a:cubicBezTo>
                  <a:cubicBezTo>
                    <a:pt x="787670" y="256590"/>
                    <a:pt x="816048" y="275508"/>
                    <a:pt x="896978" y="296529"/>
                  </a:cubicBezTo>
                  <a:cubicBezTo>
                    <a:pt x="977908" y="317550"/>
                    <a:pt x="1085113" y="413194"/>
                    <a:pt x="1199676" y="384816"/>
                  </a:cubicBezTo>
                  <a:cubicBezTo>
                    <a:pt x="1314239" y="356438"/>
                    <a:pt x="1420394" y="190374"/>
                    <a:pt x="1584355" y="126261"/>
                  </a:cubicBezTo>
                  <a:cubicBezTo>
                    <a:pt x="1748316" y="62148"/>
                    <a:pt x="1995309" y="3290"/>
                    <a:pt x="2183444" y="13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55925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4BC94-E7C1-1442-8C13-0443F0B5B000}"/>
              </a:ext>
            </a:extLst>
          </p:cNvPr>
          <p:cNvSpPr txBox="1"/>
          <p:nvPr/>
        </p:nvSpPr>
        <p:spPr>
          <a:xfrm>
            <a:off x="791150" y="1023774"/>
            <a:ext cx="5707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Session 2: Graphical abstracts, Sara Hocevar</a:t>
            </a:r>
            <a:endParaRPr lang="en-FI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1C49C4-E747-E243-9B2D-4E36884FE6F0}"/>
              </a:ext>
            </a:extLst>
          </p:cNvPr>
          <p:cNvSpPr/>
          <p:nvPr/>
        </p:nvSpPr>
        <p:spPr>
          <a:xfrm>
            <a:off x="802512" y="2215606"/>
            <a:ext cx="4998214" cy="435456"/>
          </a:xfrm>
          <a:prstGeom prst="roundRect">
            <a:avLst/>
          </a:prstGeom>
          <a:solidFill>
            <a:schemeClr val="accent4">
              <a:alpha val="34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13:00 13:30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How to make the graphical abstract</a:t>
            </a:r>
            <a:endParaRPr lang="en-FI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8BA8EA-CFAA-CE40-A14F-53E863EDFD9C}"/>
              </a:ext>
            </a:extLst>
          </p:cNvPr>
          <p:cNvSpPr/>
          <p:nvPr/>
        </p:nvSpPr>
        <p:spPr>
          <a:xfrm>
            <a:off x="802512" y="2807272"/>
            <a:ext cx="5369689" cy="435456"/>
          </a:xfrm>
          <a:prstGeom prst="roundRect">
            <a:avLst/>
          </a:prstGeom>
          <a:solidFill>
            <a:schemeClr val="accent3">
              <a:alpha val="34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13:30-13:50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How to make the icons</a:t>
            </a:r>
            <a:endParaRPr lang="en-FI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D1088D-73F5-5D4A-9F28-54FD7A867D31}"/>
              </a:ext>
            </a:extLst>
          </p:cNvPr>
          <p:cNvSpPr/>
          <p:nvPr/>
        </p:nvSpPr>
        <p:spPr>
          <a:xfrm>
            <a:off x="802512" y="3996525"/>
            <a:ext cx="5893564" cy="435456"/>
          </a:xfrm>
          <a:prstGeom prst="roundRect">
            <a:avLst/>
          </a:prstGeom>
          <a:solidFill>
            <a:schemeClr val="accent2">
              <a:alpha val="34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14:00-14:30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Freeform icon drawing / Icon follow-along</a:t>
            </a:r>
            <a:endParaRPr lang="en-FI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8FC596-9D21-1C48-9B13-2B32B289ED80}"/>
              </a:ext>
            </a:extLst>
          </p:cNvPr>
          <p:cNvSpPr/>
          <p:nvPr/>
        </p:nvSpPr>
        <p:spPr>
          <a:xfrm>
            <a:off x="802512" y="5179857"/>
            <a:ext cx="3589876" cy="435457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14:50-15:00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Wrap up and goodbye</a:t>
            </a:r>
            <a:endParaRPr lang="en-FI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EBFA6A-3D00-DD4F-827A-B8DAE4EA2302}"/>
              </a:ext>
            </a:extLst>
          </p:cNvPr>
          <p:cNvSpPr/>
          <p:nvPr/>
        </p:nvSpPr>
        <p:spPr>
          <a:xfrm>
            <a:off x="802512" y="3398938"/>
            <a:ext cx="2157664" cy="441377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 min Coffee Break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1583A8-2214-7F4C-B85C-80C4554A7493}"/>
              </a:ext>
            </a:extLst>
          </p:cNvPr>
          <p:cNvSpPr/>
          <p:nvPr/>
        </p:nvSpPr>
        <p:spPr>
          <a:xfrm>
            <a:off x="802512" y="4588191"/>
            <a:ext cx="7338598" cy="435456"/>
          </a:xfrm>
          <a:prstGeom prst="roundRect">
            <a:avLst/>
          </a:prstGeom>
          <a:solidFill>
            <a:srgbClr val="F7DCF6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14:30-14:50 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Sharing the good, fun and beautiful in break-out rooms</a:t>
            </a:r>
            <a:endParaRPr lang="en-FI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3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6788CA-DAB3-924E-8D47-EE7D6B93B6A2}"/>
              </a:ext>
            </a:extLst>
          </p:cNvPr>
          <p:cNvGrpSpPr/>
          <p:nvPr/>
        </p:nvGrpSpPr>
        <p:grpSpPr>
          <a:xfrm>
            <a:off x="11835" y="3615053"/>
            <a:ext cx="2962406" cy="3190837"/>
            <a:chOff x="1671587" y="2392548"/>
            <a:chExt cx="3952320" cy="440164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62160C4-3FD4-5E48-8C8B-2EAE7392EF9E}"/>
                </a:ext>
              </a:extLst>
            </p:cNvPr>
            <p:cNvSpPr/>
            <p:nvPr/>
          </p:nvSpPr>
          <p:spPr>
            <a:xfrm>
              <a:off x="1671587" y="2392548"/>
              <a:ext cx="2967384" cy="4401645"/>
            </a:xfrm>
            <a:custGeom>
              <a:avLst/>
              <a:gdLst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10539 w 2967384"/>
                <a:gd name="connsiteY8" fmla="*/ 3770027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19013 w 2967384"/>
                <a:gd name="connsiteY112" fmla="*/ 3620210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19013 w 2967384"/>
                <a:gd name="connsiteY112" fmla="*/ 3620210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19013 w 2967384"/>
                <a:gd name="connsiteY112" fmla="*/ 3620210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550403 w 2967384"/>
                <a:gd name="connsiteY35" fmla="*/ 3108766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550403 w 2967384"/>
                <a:gd name="connsiteY35" fmla="*/ 3108766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967384" h="4401645">
                  <a:moveTo>
                    <a:pt x="1171054" y="2385512"/>
                  </a:moveTo>
                  <a:cubicBezTo>
                    <a:pt x="1129725" y="2392400"/>
                    <a:pt x="1132308" y="2487111"/>
                    <a:pt x="1129725" y="2514664"/>
                  </a:cubicBezTo>
                  <a:cubicBezTo>
                    <a:pt x="1127142" y="2542217"/>
                    <a:pt x="1144363" y="2526719"/>
                    <a:pt x="1145224" y="2576658"/>
                  </a:cubicBezTo>
                  <a:cubicBezTo>
                    <a:pt x="1146085" y="2626597"/>
                    <a:pt x="1131447" y="2698061"/>
                    <a:pt x="1134891" y="2814298"/>
                  </a:cubicBezTo>
                  <a:cubicBezTo>
                    <a:pt x="1138335" y="2930535"/>
                    <a:pt x="1149529" y="3144928"/>
                    <a:pt x="1165888" y="3274081"/>
                  </a:cubicBezTo>
                  <a:cubicBezTo>
                    <a:pt x="1182247" y="3403234"/>
                    <a:pt x="1214105" y="3499668"/>
                    <a:pt x="1233047" y="3589214"/>
                  </a:cubicBezTo>
                  <a:cubicBezTo>
                    <a:pt x="1251989" y="3678760"/>
                    <a:pt x="1268349" y="3754529"/>
                    <a:pt x="1279542" y="3811356"/>
                  </a:cubicBezTo>
                  <a:cubicBezTo>
                    <a:pt x="1290735" y="3868183"/>
                    <a:pt x="1290736" y="3936203"/>
                    <a:pt x="1300207" y="3930176"/>
                  </a:cubicBezTo>
                  <a:cubicBezTo>
                    <a:pt x="1309678" y="3924149"/>
                    <a:pt x="1304512" y="3868183"/>
                    <a:pt x="1336369" y="3775193"/>
                  </a:cubicBezTo>
                  <a:cubicBezTo>
                    <a:pt x="1368226" y="3682203"/>
                    <a:pt x="1382004" y="3640875"/>
                    <a:pt x="1398363" y="3558217"/>
                  </a:cubicBezTo>
                  <a:cubicBezTo>
                    <a:pt x="1414722" y="3475559"/>
                    <a:pt x="1428498" y="3361905"/>
                    <a:pt x="1434525" y="3279247"/>
                  </a:cubicBezTo>
                  <a:cubicBezTo>
                    <a:pt x="1440552" y="3196589"/>
                    <a:pt x="1438830" y="3132013"/>
                    <a:pt x="1434525" y="3062271"/>
                  </a:cubicBezTo>
                  <a:cubicBezTo>
                    <a:pt x="1430220" y="2992529"/>
                    <a:pt x="1407834" y="2924508"/>
                    <a:pt x="1408695" y="2860793"/>
                  </a:cubicBezTo>
                  <a:cubicBezTo>
                    <a:pt x="1409556" y="2797078"/>
                    <a:pt x="1431942" y="2728197"/>
                    <a:pt x="1439691" y="2679980"/>
                  </a:cubicBezTo>
                  <a:cubicBezTo>
                    <a:pt x="1447440" y="2631763"/>
                    <a:pt x="1465522" y="2605932"/>
                    <a:pt x="1455190" y="2571492"/>
                  </a:cubicBezTo>
                  <a:cubicBezTo>
                    <a:pt x="1444858" y="2537052"/>
                    <a:pt x="1425054" y="2504333"/>
                    <a:pt x="1377698" y="2473336"/>
                  </a:cubicBezTo>
                  <a:cubicBezTo>
                    <a:pt x="1330342" y="2442339"/>
                    <a:pt x="1212383" y="2378624"/>
                    <a:pt x="1171054" y="2385512"/>
                  </a:cubicBezTo>
                  <a:close/>
                  <a:moveTo>
                    <a:pt x="916866" y="105"/>
                  </a:moveTo>
                  <a:cubicBezTo>
                    <a:pt x="1026726" y="1518"/>
                    <a:pt x="1138766" y="16854"/>
                    <a:pt x="1207217" y="29769"/>
                  </a:cubicBezTo>
                  <a:cubicBezTo>
                    <a:pt x="1298485" y="46989"/>
                    <a:pt x="1274376" y="102956"/>
                    <a:pt x="1357034" y="107261"/>
                  </a:cubicBezTo>
                  <a:cubicBezTo>
                    <a:pt x="1439692" y="111566"/>
                    <a:pt x="1614478" y="55600"/>
                    <a:pt x="1703163" y="55600"/>
                  </a:cubicBezTo>
                  <a:cubicBezTo>
                    <a:pt x="1791848" y="55600"/>
                    <a:pt x="1827149" y="45268"/>
                    <a:pt x="1889142" y="107261"/>
                  </a:cubicBezTo>
                  <a:cubicBezTo>
                    <a:pt x="1951135" y="169254"/>
                    <a:pt x="2028627" y="287213"/>
                    <a:pt x="2075122" y="427559"/>
                  </a:cubicBezTo>
                  <a:cubicBezTo>
                    <a:pt x="2121617" y="567905"/>
                    <a:pt x="2127644" y="741831"/>
                    <a:pt x="2168112" y="949336"/>
                  </a:cubicBezTo>
                  <a:cubicBezTo>
                    <a:pt x="2208580" y="1156841"/>
                    <a:pt x="2283488" y="1455614"/>
                    <a:pt x="2317929" y="1672590"/>
                  </a:cubicBezTo>
                  <a:cubicBezTo>
                    <a:pt x="2352370" y="1889566"/>
                    <a:pt x="2352370" y="2141844"/>
                    <a:pt x="2374756" y="2251193"/>
                  </a:cubicBezTo>
                  <a:cubicBezTo>
                    <a:pt x="2397142" y="2360542"/>
                    <a:pt x="2382505" y="2341600"/>
                    <a:pt x="2452247" y="2328685"/>
                  </a:cubicBezTo>
                  <a:cubicBezTo>
                    <a:pt x="2521989" y="2315770"/>
                    <a:pt x="2720885" y="2211587"/>
                    <a:pt x="2793210" y="2173702"/>
                  </a:cubicBezTo>
                  <a:cubicBezTo>
                    <a:pt x="2865535" y="2135817"/>
                    <a:pt x="2862953" y="2104820"/>
                    <a:pt x="2886200" y="2101376"/>
                  </a:cubicBezTo>
                  <a:cubicBezTo>
                    <a:pt x="2909448" y="2097932"/>
                    <a:pt x="2919780" y="2128928"/>
                    <a:pt x="2932695" y="2153037"/>
                  </a:cubicBezTo>
                  <a:cubicBezTo>
                    <a:pt x="2945610" y="2177146"/>
                    <a:pt x="2978328" y="2211586"/>
                    <a:pt x="2963691" y="2246027"/>
                  </a:cubicBezTo>
                  <a:cubicBezTo>
                    <a:pt x="2949054" y="2280468"/>
                    <a:pt x="2887922" y="2315769"/>
                    <a:pt x="2844871" y="2359681"/>
                  </a:cubicBezTo>
                  <a:cubicBezTo>
                    <a:pt x="2801820" y="2403593"/>
                    <a:pt x="2758769" y="2463003"/>
                    <a:pt x="2705386" y="2509498"/>
                  </a:cubicBezTo>
                  <a:cubicBezTo>
                    <a:pt x="2652003" y="2555993"/>
                    <a:pt x="2548681" y="2578380"/>
                    <a:pt x="2524573" y="2638651"/>
                  </a:cubicBezTo>
                  <a:cubicBezTo>
                    <a:pt x="2500465" y="2698922"/>
                    <a:pt x="2556430" y="2792773"/>
                    <a:pt x="2560735" y="2871125"/>
                  </a:cubicBezTo>
                  <a:cubicBezTo>
                    <a:pt x="2565040" y="2949477"/>
                    <a:pt x="2589148" y="3029552"/>
                    <a:pt x="2550403" y="3108766"/>
                  </a:cubicBezTo>
                  <a:cubicBezTo>
                    <a:pt x="2511658" y="3187980"/>
                    <a:pt x="2461718" y="3226726"/>
                    <a:pt x="2452247" y="3284414"/>
                  </a:cubicBezTo>
                  <a:cubicBezTo>
                    <a:pt x="2442776" y="3342102"/>
                    <a:pt x="2476356" y="3390319"/>
                    <a:pt x="2493576" y="3454895"/>
                  </a:cubicBezTo>
                  <a:cubicBezTo>
                    <a:pt x="2510796" y="3519471"/>
                    <a:pt x="2537488" y="3596962"/>
                    <a:pt x="2555569" y="3671871"/>
                  </a:cubicBezTo>
                  <a:cubicBezTo>
                    <a:pt x="2573650" y="3746780"/>
                    <a:pt x="2601203" y="3822549"/>
                    <a:pt x="2602064" y="3904346"/>
                  </a:cubicBezTo>
                  <a:cubicBezTo>
                    <a:pt x="2602925" y="3986143"/>
                    <a:pt x="2578816" y="4087742"/>
                    <a:pt x="2560735" y="4162651"/>
                  </a:cubicBezTo>
                  <a:cubicBezTo>
                    <a:pt x="2542654" y="4237560"/>
                    <a:pt x="2526294" y="4321078"/>
                    <a:pt x="2493576" y="4353797"/>
                  </a:cubicBezTo>
                  <a:cubicBezTo>
                    <a:pt x="2460858" y="4386516"/>
                    <a:pt x="2405753" y="4351214"/>
                    <a:pt x="2364424" y="4358963"/>
                  </a:cubicBezTo>
                  <a:cubicBezTo>
                    <a:pt x="2323095" y="4366712"/>
                    <a:pt x="2284349" y="4409763"/>
                    <a:pt x="2245603" y="4400292"/>
                  </a:cubicBezTo>
                  <a:cubicBezTo>
                    <a:pt x="2206857" y="4390821"/>
                    <a:pt x="2152613" y="4332272"/>
                    <a:pt x="2131949" y="4302136"/>
                  </a:cubicBezTo>
                  <a:cubicBezTo>
                    <a:pt x="2111285" y="4272000"/>
                    <a:pt x="2134532" y="4241864"/>
                    <a:pt x="2121617" y="4219478"/>
                  </a:cubicBezTo>
                  <a:cubicBezTo>
                    <a:pt x="2108702" y="4197092"/>
                    <a:pt x="2075982" y="4208285"/>
                    <a:pt x="2054457" y="4167817"/>
                  </a:cubicBezTo>
                  <a:cubicBezTo>
                    <a:pt x="2032932" y="4127349"/>
                    <a:pt x="2004518" y="4026610"/>
                    <a:pt x="1992464" y="3976671"/>
                  </a:cubicBezTo>
                  <a:cubicBezTo>
                    <a:pt x="1980410" y="3926732"/>
                    <a:pt x="1995047" y="3900041"/>
                    <a:pt x="1982132" y="3868183"/>
                  </a:cubicBezTo>
                  <a:cubicBezTo>
                    <a:pt x="1969217" y="3836325"/>
                    <a:pt x="1955441" y="3832881"/>
                    <a:pt x="1914973" y="3785525"/>
                  </a:cubicBezTo>
                  <a:cubicBezTo>
                    <a:pt x="1874505" y="3738169"/>
                    <a:pt x="1785820" y="3635708"/>
                    <a:pt x="1739325" y="3584047"/>
                  </a:cubicBezTo>
                  <a:cubicBezTo>
                    <a:pt x="1692830" y="3532386"/>
                    <a:pt x="1646335" y="3528942"/>
                    <a:pt x="1636003" y="3475559"/>
                  </a:cubicBezTo>
                  <a:cubicBezTo>
                    <a:pt x="1625671" y="3422176"/>
                    <a:pt x="1669583" y="3307661"/>
                    <a:pt x="1677332" y="3263749"/>
                  </a:cubicBezTo>
                  <a:cubicBezTo>
                    <a:pt x="1685081" y="3219837"/>
                    <a:pt x="1691969" y="3245668"/>
                    <a:pt x="1682498" y="3212088"/>
                  </a:cubicBezTo>
                  <a:cubicBezTo>
                    <a:pt x="1673027" y="3178508"/>
                    <a:pt x="1632559" y="3088102"/>
                    <a:pt x="1620505" y="3062271"/>
                  </a:cubicBezTo>
                  <a:cubicBezTo>
                    <a:pt x="1608451" y="3036440"/>
                    <a:pt x="1611034" y="3032136"/>
                    <a:pt x="1610173" y="3057105"/>
                  </a:cubicBezTo>
                  <a:cubicBezTo>
                    <a:pt x="1609312" y="3082074"/>
                    <a:pt x="1624810" y="3142346"/>
                    <a:pt x="1615339" y="3212088"/>
                  </a:cubicBezTo>
                  <a:cubicBezTo>
                    <a:pt x="1605868" y="3281830"/>
                    <a:pt x="1560234" y="3365349"/>
                    <a:pt x="1553346" y="3475559"/>
                  </a:cubicBezTo>
                  <a:cubicBezTo>
                    <a:pt x="1546458" y="3585769"/>
                    <a:pt x="1568844" y="3761417"/>
                    <a:pt x="1574010" y="3873349"/>
                  </a:cubicBezTo>
                  <a:cubicBezTo>
                    <a:pt x="1579176" y="3985281"/>
                    <a:pt x="1598118" y="4089465"/>
                    <a:pt x="1584342" y="4147153"/>
                  </a:cubicBezTo>
                  <a:cubicBezTo>
                    <a:pt x="1570566" y="4204841"/>
                    <a:pt x="1507711" y="4222061"/>
                    <a:pt x="1491352" y="4219478"/>
                  </a:cubicBezTo>
                  <a:cubicBezTo>
                    <a:pt x="1474993" y="4216895"/>
                    <a:pt x="1491352" y="4130793"/>
                    <a:pt x="1486186" y="4131654"/>
                  </a:cubicBezTo>
                  <a:cubicBezTo>
                    <a:pt x="1481020" y="4132515"/>
                    <a:pt x="1486187" y="4217756"/>
                    <a:pt x="1460356" y="4224644"/>
                  </a:cubicBezTo>
                  <a:cubicBezTo>
                    <a:pt x="1434526" y="4231532"/>
                    <a:pt x="1360478" y="4191064"/>
                    <a:pt x="1331203" y="4172983"/>
                  </a:cubicBezTo>
                  <a:cubicBezTo>
                    <a:pt x="1301928" y="4154902"/>
                    <a:pt x="1305372" y="4125627"/>
                    <a:pt x="1284708" y="4116156"/>
                  </a:cubicBezTo>
                  <a:cubicBezTo>
                    <a:pt x="1264044" y="4106685"/>
                    <a:pt x="1218410" y="4097214"/>
                    <a:pt x="1207217" y="4116156"/>
                  </a:cubicBezTo>
                  <a:cubicBezTo>
                    <a:pt x="1196024" y="4135098"/>
                    <a:pt x="1214966" y="4186759"/>
                    <a:pt x="1217549" y="4229810"/>
                  </a:cubicBezTo>
                  <a:cubicBezTo>
                    <a:pt x="1220132" y="4272861"/>
                    <a:pt x="1233908" y="4350353"/>
                    <a:pt x="1222715" y="4374461"/>
                  </a:cubicBezTo>
                  <a:cubicBezTo>
                    <a:pt x="1211522" y="4398569"/>
                    <a:pt x="1165027" y="4392542"/>
                    <a:pt x="1150390" y="4374461"/>
                  </a:cubicBezTo>
                  <a:lnTo>
                    <a:pt x="1147020" y="4364449"/>
                  </a:lnTo>
                  <a:lnTo>
                    <a:pt x="1148815" y="4359205"/>
                  </a:lnTo>
                  <a:cubicBezTo>
                    <a:pt x="1150228" y="4323769"/>
                    <a:pt x="1133600" y="4267265"/>
                    <a:pt x="1134891" y="4265973"/>
                  </a:cubicBezTo>
                  <a:cubicBezTo>
                    <a:pt x="1136183" y="4264682"/>
                    <a:pt x="1136022" y="4316181"/>
                    <a:pt x="1142036" y="4349640"/>
                  </a:cubicBezTo>
                  <a:lnTo>
                    <a:pt x="1147020" y="4364449"/>
                  </a:lnTo>
                  <a:lnTo>
                    <a:pt x="1140057" y="4384793"/>
                  </a:lnTo>
                  <a:cubicBezTo>
                    <a:pt x="1116810" y="4402013"/>
                    <a:pt x="1035875" y="4389098"/>
                    <a:pt x="995407" y="4369295"/>
                  </a:cubicBezTo>
                  <a:cubicBezTo>
                    <a:pt x="954939" y="4349492"/>
                    <a:pt x="911888" y="4300414"/>
                    <a:pt x="897251" y="4265973"/>
                  </a:cubicBezTo>
                  <a:cubicBezTo>
                    <a:pt x="882614" y="4231532"/>
                    <a:pt x="912749" y="4171261"/>
                    <a:pt x="907583" y="4162651"/>
                  </a:cubicBezTo>
                  <a:cubicBezTo>
                    <a:pt x="902417" y="4154041"/>
                    <a:pt x="874003" y="4225505"/>
                    <a:pt x="866254" y="4214312"/>
                  </a:cubicBezTo>
                  <a:cubicBezTo>
                    <a:pt x="858505" y="4203119"/>
                    <a:pt x="855922" y="4153180"/>
                    <a:pt x="861088" y="4095492"/>
                  </a:cubicBezTo>
                  <a:cubicBezTo>
                    <a:pt x="866254" y="4037804"/>
                    <a:pt x="889502" y="3964617"/>
                    <a:pt x="897251" y="3868183"/>
                  </a:cubicBezTo>
                  <a:cubicBezTo>
                    <a:pt x="905000" y="3771749"/>
                    <a:pt x="909305" y="3621071"/>
                    <a:pt x="907583" y="3516888"/>
                  </a:cubicBezTo>
                  <a:cubicBezTo>
                    <a:pt x="905861" y="3412705"/>
                    <a:pt x="901556" y="3319715"/>
                    <a:pt x="886919" y="3243085"/>
                  </a:cubicBezTo>
                  <a:cubicBezTo>
                    <a:pt x="872282" y="3166455"/>
                    <a:pt x="832674" y="3113071"/>
                    <a:pt x="819759" y="3057105"/>
                  </a:cubicBezTo>
                  <a:cubicBezTo>
                    <a:pt x="806844" y="3001139"/>
                    <a:pt x="840423" y="3003722"/>
                    <a:pt x="809427" y="2907288"/>
                  </a:cubicBezTo>
                  <a:cubicBezTo>
                    <a:pt x="778431" y="2810854"/>
                    <a:pt x="669943" y="2599905"/>
                    <a:pt x="633780" y="2478502"/>
                  </a:cubicBezTo>
                  <a:cubicBezTo>
                    <a:pt x="597617" y="2357099"/>
                    <a:pt x="604505" y="2267553"/>
                    <a:pt x="592451" y="2178868"/>
                  </a:cubicBezTo>
                  <a:cubicBezTo>
                    <a:pt x="580397" y="2090183"/>
                    <a:pt x="583840" y="2008386"/>
                    <a:pt x="561454" y="1946393"/>
                  </a:cubicBezTo>
                  <a:cubicBezTo>
                    <a:pt x="539068" y="1884400"/>
                    <a:pt x="489990" y="1768162"/>
                    <a:pt x="458132" y="1806908"/>
                  </a:cubicBezTo>
                  <a:cubicBezTo>
                    <a:pt x="426274" y="1845654"/>
                    <a:pt x="396999" y="2078990"/>
                    <a:pt x="370308" y="2178868"/>
                  </a:cubicBezTo>
                  <a:cubicBezTo>
                    <a:pt x="343617" y="2278746"/>
                    <a:pt x="309176" y="2345905"/>
                    <a:pt x="297983" y="2406176"/>
                  </a:cubicBezTo>
                  <a:cubicBezTo>
                    <a:pt x="286790" y="2466447"/>
                    <a:pt x="304871" y="2511220"/>
                    <a:pt x="303149" y="2540495"/>
                  </a:cubicBezTo>
                  <a:cubicBezTo>
                    <a:pt x="301427" y="2569770"/>
                    <a:pt x="289373" y="2563743"/>
                    <a:pt x="287651" y="2581824"/>
                  </a:cubicBezTo>
                  <a:cubicBezTo>
                    <a:pt x="285929" y="2599905"/>
                    <a:pt x="297122" y="2618848"/>
                    <a:pt x="292817" y="2648983"/>
                  </a:cubicBezTo>
                  <a:cubicBezTo>
                    <a:pt x="288512" y="2679118"/>
                    <a:pt x="272152" y="2646400"/>
                    <a:pt x="261820" y="2762637"/>
                  </a:cubicBezTo>
                  <a:cubicBezTo>
                    <a:pt x="251488" y="2878874"/>
                    <a:pt x="235990" y="3229309"/>
                    <a:pt x="230824" y="3346407"/>
                  </a:cubicBezTo>
                  <a:cubicBezTo>
                    <a:pt x="225658" y="3463505"/>
                    <a:pt x="223936" y="3417871"/>
                    <a:pt x="230824" y="3465227"/>
                  </a:cubicBezTo>
                  <a:cubicBezTo>
                    <a:pt x="237712" y="3512583"/>
                    <a:pt x="262681" y="3612460"/>
                    <a:pt x="272152" y="3630542"/>
                  </a:cubicBezTo>
                  <a:cubicBezTo>
                    <a:pt x="281623" y="3648624"/>
                    <a:pt x="255793" y="3655512"/>
                    <a:pt x="256654" y="3697702"/>
                  </a:cubicBezTo>
                  <a:cubicBezTo>
                    <a:pt x="257515" y="3739892"/>
                    <a:pt x="267848" y="3828576"/>
                    <a:pt x="277319" y="3883681"/>
                  </a:cubicBezTo>
                  <a:cubicBezTo>
                    <a:pt x="286790" y="3938786"/>
                    <a:pt x="318647" y="4001641"/>
                    <a:pt x="313481" y="4028332"/>
                  </a:cubicBezTo>
                  <a:cubicBezTo>
                    <a:pt x="308315" y="4055023"/>
                    <a:pt x="259237" y="4048996"/>
                    <a:pt x="246322" y="4043830"/>
                  </a:cubicBezTo>
                  <a:lnTo>
                    <a:pt x="244176" y="4040783"/>
                  </a:lnTo>
                  <a:lnTo>
                    <a:pt x="243093" y="4025750"/>
                  </a:lnTo>
                  <a:cubicBezTo>
                    <a:pt x="240295" y="4011973"/>
                    <a:pt x="235129" y="3998197"/>
                    <a:pt x="235990" y="3997336"/>
                  </a:cubicBezTo>
                  <a:cubicBezTo>
                    <a:pt x="237282" y="3996045"/>
                    <a:pt x="235183" y="4019938"/>
                    <a:pt x="239501" y="4034144"/>
                  </a:cubicBezTo>
                  <a:lnTo>
                    <a:pt x="244176" y="4040783"/>
                  </a:lnTo>
                  <a:cubicBezTo>
                    <a:pt x="244273" y="4042122"/>
                    <a:pt x="244369" y="4043461"/>
                    <a:pt x="244466" y="4044800"/>
                  </a:cubicBezTo>
                  <a:cubicBezTo>
                    <a:pt x="243632" y="4050073"/>
                    <a:pt x="241156" y="4053733"/>
                    <a:pt x="235990" y="4054163"/>
                  </a:cubicBezTo>
                  <a:cubicBezTo>
                    <a:pt x="215326" y="4055885"/>
                    <a:pt x="114587" y="4042109"/>
                    <a:pt x="75841" y="4023166"/>
                  </a:cubicBezTo>
                  <a:cubicBezTo>
                    <a:pt x="37095" y="4004223"/>
                    <a:pt x="6959" y="3982698"/>
                    <a:pt x="3515" y="3940508"/>
                  </a:cubicBezTo>
                  <a:cubicBezTo>
                    <a:pt x="71" y="3898318"/>
                    <a:pt x="50010" y="3822549"/>
                    <a:pt x="55176" y="3770027"/>
                  </a:cubicBezTo>
                  <a:cubicBezTo>
                    <a:pt x="60342" y="3717505"/>
                    <a:pt x="30207" y="3689091"/>
                    <a:pt x="34512" y="3625376"/>
                  </a:cubicBezTo>
                  <a:cubicBezTo>
                    <a:pt x="38817" y="3561661"/>
                    <a:pt x="72397" y="3522916"/>
                    <a:pt x="81007" y="3387736"/>
                  </a:cubicBezTo>
                  <a:cubicBezTo>
                    <a:pt x="89617" y="3252556"/>
                    <a:pt x="89617" y="2954644"/>
                    <a:pt x="86173" y="2814298"/>
                  </a:cubicBezTo>
                  <a:cubicBezTo>
                    <a:pt x="82729" y="2673952"/>
                    <a:pt x="62064" y="2618847"/>
                    <a:pt x="60342" y="2545661"/>
                  </a:cubicBezTo>
                  <a:cubicBezTo>
                    <a:pt x="58620" y="2472475"/>
                    <a:pt x="71536" y="2427702"/>
                    <a:pt x="75841" y="2375180"/>
                  </a:cubicBezTo>
                  <a:cubicBezTo>
                    <a:pt x="80146" y="2322658"/>
                    <a:pt x="88756" y="2301132"/>
                    <a:pt x="86173" y="2230529"/>
                  </a:cubicBezTo>
                  <a:cubicBezTo>
                    <a:pt x="83590" y="2159926"/>
                    <a:pt x="73257" y="2067796"/>
                    <a:pt x="60342" y="1951559"/>
                  </a:cubicBezTo>
                  <a:cubicBezTo>
                    <a:pt x="47427" y="1835322"/>
                    <a:pt x="18152" y="1698420"/>
                    <a:pt x="8681" y="1533105"/>
                  </a:cubicBezTo>
                  <a:cubicBezTo>
                    <a:pt x="-790" y="1367790"/>
                    <a:pt x="-2512" y="1134454"/>
                    <a:pt x="3515" y="959668"/>
                  </a:cubicBezTo>
                  <a:cubicBezTo>
                    <a:pt x="9542" y="784882"/>
                    <a:pt x="-18010" y="626454"/>
                    <a:pt x="44844" y="484386"/>
                  </a:cubicBezTo>
                  <a:cubicBezTo>
                    <a:pt x="107698" y="342318"/>
                    <a:pt x="253211" y="187335"/>
                    <a:pt x="380641" y="107261"/>
                  </a:cubicBezTo>
                  <a:cubicBezTo>
                    <a:pt x="508071" y="27187"/>
                    <a:pt x="671664" y="16854"/>
                    <a:pt x="809427" y="3939"/>
                  </a:cubicBezTo>
                  <a:cubicBezTo>
                    <a:pt x="843868" y="710"/>
                    <a:pt x="880246" y="-366"/>
                    <a:pt x="916866" y="105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D8818E1-7AE5-CA4E-AD7C-1AFA05580DF9}"/>
                </a:ext>
              </a:extLst>
            </p:cNvPr>
            <p:cNvSpPr/>
            <p:nvPr/>
          </p:nvSpPr>
          <p:spPr>
            <a:xfrm>
              <a:off x="4164016" y="3268629"/>
              <a:ext cx="1459891" cy="2034866"/>
            </a:xfrm>
            <a:custGeom>
              <a:avLst/>
              <a:gdLst>
                <a:gd name="connsiteX0" fmla="*/ 75219 w 1459891"/>
                <a:gd name="connsiteY0" fmla="*/ 2031207 h 2034866"/>
                <a:gd name="connsiteX1" fmla="*/ 126880 w 1459891"/>
                <a:gd name="connsiteY1" fmla="*/ 1927885 h 2034866"/>
                <a:gd name="connsiteX2" fmla="*/ 364521 w 1459891"/>
                <a:gd name="connsiteY2" fmla="*/ 1834895 h 2034866"/>
                <a:gd name="connsiteX3" fmla="*/ 545334 w 1459891"/>
                <a:gd name="connsiteY3" fmla="*/ 1881390 h 2034866"/>
                <a:gd name="connsiteX4" fmla="*/ 788141 w 1459891"/>
                <a:gd name="connsiteY4" fmla="*/ 1958882 h 2034866"/>
                <a:gd name="connsiteX5" fmla="*/ 968955 w 1459891"/>
                <a:gd name="connsiteY5" fmla="*/ 1881390 h 2034866"/>
                <a:gd name="connsiteX6" fmla="*/ 1025782 w 1459891"/>
                <a:gd name="connsiteY6" fmla="*/ 1679912 h 2034866"/>
                <a:gd name="connsiteX7" fmla="*/ 917294 w 1459891"/>
                <a:gd name="connsiteY7" fmla="*/ 1788400 h 2034866"/>
                <a:gd name="connsiteX8" fmla="*/ 710649 w 1459891"/>
                <a:gd name="connsiteY8" fmla="*/ 1819397 h 2034866"/>
                <a:gd name="connsiteX9" fmla="*/ 565999 w 1459891"/>
                <a:gd name="connsiteY9" fmla="*/ 1726407 h 2034866"/>
                <a:gd name="connsiteX10" fmla="*/ 819138 w 1459891"/>
                <a:gd name="connsiteY10" fmla="*/ 1483600 h 2034866"/>
                <a:gd name="connsiteX11" fmla="*/ 1015449 w 1459891"/>
                <a:gd name="connsiteY11" fmla="*/ 1333783 h 2034866"/>
                <a:gd name="connsiteX12" fmla="*/ 1335748 w 1459891"/>
                <a:gd name="connsiteY12" fmla="*/ 1240794 h 2034866"/>
                <a:gd name="connsiteX13" fmla="*/ 1459734 w 1459891"/>
                <a:gd name="connsiteY13" fmla="*/ 1070312 h 2034866"/>
                <a:gd name="connsiteX14" fmla="*/ 1315083 w 1459891"/>
                <a:gd name="connsiteY14" fmla="*/ 1178800 h 2034866"/>
                <a:gd name="connsiteX15" fmla="*/ 989619 w 1459891"/>
                <a:gd name="connsiteY15" fmla="*/ 1214963 h 2034866"/>
                <a:gd name="connsiteX16" fmla="*/ 1056778 w 1459891"/>
                <a:gd name="connsiteY16" fmla="*/ 1013485 h 2034866"/>
                <a:gd name="connsiteX17" fmla="*/ 1356412 w 1459891"/>
                <a:gd name="connsiteY17" fmla="*/ 755180 h 2034866"/>
                <a:gd name="connsiteX18" fmla="*/ 1418405 w 1459891"/>
                <a:gd name="connsiteY18" fmla="*/ 615695 h 2034866"/>
                <a:gd name="connsiteX19" fmla="*/ 1340914 w 1459891"/>
                <a:gd name="connsiteY19" fmla="*/ 698353 h 2034866"/>
                <a:gd name="connsiteX20" fmla="*/ 1082609 w 1459891"/>
                <a:gd name="connsiteY20" fmla="*/ 848170 h 2034866"/>
                <a:gd name="connsiteX21" fmla="*/ 1113605 w 1459891"/>
                <a:gd name="connsiteY21" fmla="*/ 646692 h 2034866"/>
                <a:gd name="connsiteX22" fmla="*/ 1263422 w 1459891"/>
                <a:gd name="connsiteY22" fmla="*/ 414217 h 2034866"/>
                <a:gd name="connsiteX23" fmla="*/ 1180765 w 1459891"/>
                <a:gd name="connsiteY23" fmla="*/ 471044 h 2034866"/>
                <a:gd name="connsiteX24" fmla="*/ 1067110 w 1459891"/>
                <a:gd name="connsiteY24" fmla="*/ 538204 h 2034866"/>
                <a:gd name="connsiteX25" fmla="*/ 1087775 w 1459891"/>
                <a:gd name="connsiteY25" fmla="*/ 409051 h 2034866"/>
                <a:gd name="connsiteX26" fmla="*/ 968955 w 1459891"/>
                <a:gd name="connsiteY26" fmla="*/ 403885 h 2034866"/>
                <a:gd name="connsiteX27" fmla="*/ 932792 w 1459891"/>
                <a:gd name="connsiteY27" fmla="*/ 176577 h 2034866"/>
                <a:gd name="connsiteX28" fmla="*/ 860466 w 1459891"/>
                <a:gd name="connsiteY28" fmla="*/ 217905 h 2034866"/>
                <a:gd name="connsiteX29" fmla="*/ 767477 w 1459891"/>
                <a:gd name="connsiteY29" fmla="*/ 233404 h 2034866"/>
                <a:gd name="connsiteX30" fmla="*/ 726148 w 1459891"/>
                <a:gd name="connsiteY30" fmla="*/ 83587 h 2034866"/>
                <a:gd name="connsiteX31" fmla="*/ 664155 w 1459891"/>
                <a:gd name="connsiteY31" fmla="*/ 88753 h 2034866"/>
                <a:gd name="connsiteX32" fmla="*/ 576331 w 1459891"/>
                <a:gd name="connsiteY32" fmla="*/ 929 h 2034866"/>
                <a:gd name="connsiteX33" fmla="*/ 493673 w 1459891"/>
                <a:gd name="connsiteY33" fmla="*/ 42258 h 2034866"/>
                <a:gd name="connsiteX34" fmla="*/ 426514 w 1459891"/>
                <a:gd name="connsiteY34" fmla="*/ 37092 h 2034866"/>
                <a:gd name="connsiteX35" fmla="*/ 359355 w 1459891"/>
                <a:gd name="connsiteY35" fmla="*/ 181743 h 2034866"/>
                <a:gd name="connsiteX36" fmla="*/ 256033 w 1459891"/>
                <a:gd name="connsiteY36" fmla="*/ 161078 h 2034866"/>
                <a:gd name="connsiteX37" fmla="*/ 245700 w 1459891"/>
                <a:gd name="connsiteY37" fmla="*/ 403885 h 2034866"/>
                <a:gd name="connsiteX38" fmla="*/ 271531 w 1459891"/>
                <a:gd name="connsiteY38" fmla="*/ 791343 h 2034866"/>
                <a:gd name="connsiteX39" fmla="*/ 333524 w 1459891"/>
                <a:gd name="connsiteY39" fmla="*/ 1183966 h 2034866"/>
                <a:gd name="connsiteX40" fmla="*/ 380019 w 1459891"/>
                <a:gd name="connsiteY40" fmla="*/ 1514597 h 2034866"/>
                <a:gd name="connsiteX41" fmla="*/ 261199 w 1459891"/>
                <a:gd name="connsiteY41" fmla="*/ 1705743 h 2034866"/>
                <a:gd name="connsiteX42" fmla="*/ 8060 w 1459891"/>
                <a:gd name="connsiteY42" fmla="*/ 1788400 h 2034866"/>
                <a:gd name="connsiteX43" fmla="*/ 75219 w 1459891"/>
                <a:gd name="connsiteY43" fmla="*/ 2031207 h 203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59891" h="2034866">
                  <a:moveTo>
                    <a:pt x="75219" y="2031207"/>
                  </a:moveTo>
                  <a:cubicBezTo>
                    <a:pt x="95022" y="2054454"/>
                    <a:pt x="78663" y="1960604"/>
                    <a:pt x="126880" y="1927885"/>
                  </a:cubicBezTo>
                  <a:cubicBezTo>
                    <a:pt x="175097" y="1895166"/>
                    <a:pt x="294779" y="1842644"/>
                    <a:pt x="364521" y="1834895"/>
                  </a:cubicBezTo>
                  <a:cubicBezTo>
                    <a:pt x="434263" y="1827146"/>
                    <a:pt x="474731" y="1860725"/>
                    <a:pt x="545334" y="1881390"/>
                  </a:cubicBezTo>
                  <a:cubicBezTo>
                    <a:pt x="615937" y="1902054"/>
                    <a:pt x="717538" y="1958882"/>
                    <a:pt x="788141" y="1958882"/>
                  </a:cubicBezTo>
                  <a:cubicBezTo>
                    <a:pt x="858744" y="1958882"/>
                    <a:pt x="929348" y="1927885"/>
                    <a:pt x="968955" y="1881390"/>
                  </a:cubicBezTo>
                  <a:cubicBezTo>
                    <a:pt x="1008562" y="1834895"/>
                    <a:pt x="1034392" y="1695410"/>
                    <a:pt x="1025782" y="1679912"/>
                  </a:cubicBezTo>
                  <a:cubicBezTo>
                    <a:pt x="1017172" y="1664414"/>
                    <a:pt x="969816" y="1765153"/>
                    <a:pt x="917294" y="1788400"/>
                  </a:cubicBezTo>
                  <a:cubicBezTo>
                    <a:pt x="864772" y="1811647"/>
                    <a:pt x="769198" y="1829729"/>
                    <a:pt x="710649" y="1819397"/>
                  </a:cubicBezTo>
                  <a:cubicBezTo>
                    <a:pt x="652100" y="1809065"/>
                    <a:pt x="547918" y="1782373"/>
                    <a:pt x="565999" y="1726407"/>
                  </a:cubicBezTo>
                  <a:cubicBezTo>
                    <a:pt x="584080" y="1670441"/>
                    <a:pt x="744230" y="1549037"/>
                    <a:pt x="819138" y="1483600"/>
                  </a:cubicBezTo>
                  <a:cubicBezTo>
                    <a:pt x="894046" y="1418163"/>
                    <a:pt x="929347" y="1374251"/>
                    <a:pt x="1015449" y="1333783"/>
                  </a:cubicBezTo>
                  <a:cubicBezTo>
                    <a:pt x="1101551" y="1293315"/>
                    <a:pt x="1261701" y="1284706"/>
                    <a:pt x="1335748" y="1240794"/>
                  </a:cubicBezTo>
                  <a:cubicBezTo>
                    <a:pt x="1409795" y="1196882"/>
                    <a:pt x="1463178" y="1080644"/>
                    <a:pt x="1459734" y="1070312"/>
                  </a:cubicBezTo>
                  <a:cubicBezTo>
                    <a:pt x="1456290" y="1059980"/>
                    <a:pt x="1393436" y="1154691"/>
                    <a:pt x="1315083" y="1178800"/>
                  </a:cubicBezTo>
                  <a:cubicBezTo>
                    <a:pt x="1236731" y="1202908"/>
                    <a:pt x="1032670" y="1242515"/>
                    <a:pt x="989619" y="1214963"/>
                  </a:cubicBezTo>
                  <a:cubicBezTo>
                    <a:pt x="946568" y="1187410"/>
                    <a:pt x="995646" y="1090115"/>
                    <a:pt x="1056778" y="1013485"/>
                  </a:cubicBezTo>
                  <a:cubicBezTo>
                    <a:pt x="1117910" y="936855"/>
                    <a:pt x="1296141" y="821478"/>
                    <a:pt x="1356412" y="755180"/>
                  </a:cubicBezTo>
                  <a:cubicBezTo>
                    <a:pt x="1416683" y="688882"/>
                    <a:pt x="1420988" y="625166"/>
                    <a:pt x="1418405" y="615695"/>
                  </a:cubicBezTo>
                  <a:cubicBezTo>
                    <a:pt x="1415822" y="606224"/>
                    <a:pt x="1396880" y="659607"/>
                    <a:pt x="1340914" y="698353"/>
                  </a:cubicBezTo>
                  <a:cubicBezTo>
                    <a:pt x="1284948" y="737099"/>
                    <a:pt x="1120494" y="856780"/>
                    <a:pt x="1082609" y="848170"/>
                  </a:cubicBezTo>
                  <a:cubicBezTo>
                    <a:pt x="1044724" y="839560"/>
                    <a:pt x="1083470" y="719017"/>
                    <a:pt x="1113605" y="646692"/>
                  </a:cubicBezTo>
                  <a:cubicBezTo>
                    <a:pt x="1143740" y="574367"/>
                    <a:pt x="1252229" y="443492"/>
                    <a:pt x="1263422" y="414217"/>
                  </a:cubicBezTo>
                  <a:cubicBezTo>
                    <a:pt x="1274615" y="384942"/>
                    <a:pt x="1213484" y="450379"/>
                    <a:pt x="1180765" y="471044"/>
                  </a:cubicBezTo>
                  <a:cubicBezTo>
                    <a:pt x="1148046" y="491708"/>
                    <a:pt x="1082608" y="548536"/>
                    <a:pt x="1067110" y="538204"/>
                  </a:cubicBezTo>
                  <a:cubicBezTo>
                    <a:pt x="1051612" y="527872"/>
                    <a:pt x="1104134" y="431437"/>
                    <a:pt x="1087775" y="409051"/>
                  </a:cubicBezTo>
                  <a:cubicBezTo>
                    <a:pt x="1071416" y="386664"/>
                    <a:pt x="994785" y="442631"/>
                    <a:pt x="968955" y="403885"/>
                  </a:cubicBezTo>
                  <a:cubicBezTo>
                    <a:pt x="943125" y="365139"/>
                    <a:pt x="950874" y="207574"/>
                    <a:pt x="932792" y="176577"/>
                  </a:cubicBezTo>
                  <a:cubicBezTo>
                    <a:pt x="914711" y="145580"/>
                    <a:pt x="888018" y="208434"/>
                    <a:pt x="860466" y="217905"/>
                  </a:cubicBezTo>
                  <a:cubicBezTo>
                    <a:pt x="832914" y="227376"/>
                    <a:pt x="789863" y="255790"/>
                    <a:pt x="767477" y="233404"/>
                  </a:cubicBezTo>
                  <a:cubicBezTo>
                    <a:pt x="745091" y="211018"/>
                    <a:pt x="743368" y="107696"/>
                    <a:pt x="726148" y="83587"/>
                  </a:cubicBezTo>
                  <a:cubicBezTo>
                    <a:pt x="708928" y="59478"/>
                    <a:pt x="689125" y="102529"/>
                    <a:pt x="664155" y="88753"/>
                  </a:cubicBezTo>
                  <a:cubicBezTo>
                    <a:pt x="639186" y="74977"/>
                    <a:pt x="604745" y="8678"/>
                    <a:pt x="576331" y="929"/>
                  </a:cubicBezTo>
                  <a:cubicBezTo>
                    <a:pt x="547917" y="-6820"/>
                    <a:pt x="518642" y="36231"/>
                    <a:pt x="493673" y="42258"/>
                  </a:cubicBezTo>
                  <a:cubicBezTo>
                    <a:pt x="468704" y="48285"/>
                    <a:pt x="448900" y="13845"/>
                    <a:pt x="426514" y="37092"/>
                  </a:cubicBezTo>
                  <a:cubicBezTo>
                    <a:pt x="404128" y="60339"/>
                    <a:pt x="387768" y="161079"/>
                    <a:pt x="359355" y="181743"/>
                  </a:cubicBezTo>
                  <a:cubicBezTo>
                    <a:pt x="330942" y="202407"/>
                    <a:pt x="274976" y="124054"/>
                    <a:pt x="256033" y="161078"/>
                  </a:cubicBezTo>
                  <a:cubicBezTo>
                    <a:pt x="237090" y="198102"/>
                    <a:pt x="243117" y="298841"/>
                    <a:pt x="245700" y="403885"/>
                  </a:cubicBezTo>
                  <a:cubicBezTo>
                    <a:pt x="248283" y="508929"/>
                    <a:pt x="256894" y="661330"/>
                    <a:pt x="271531" y="791343"/>
                  </a:cubicBezTo>
                  <a:cubicBezTo>
                    <a:pt x="286168" y="921356"/>
                    <a:pt x="315443" y="1063424"/>
                    <a:pt x="333524" y="1183966"/>
                  </a:cubicBezTo>
                  <a:cubicBezTo>
                    <a:pt x="351605" y="1304508"/>
                    <a:pt x="392073" y="1427634"/>
                    <a:pt x="380019" y="1514597"/>
                  </a:cubicBezTo>
                  <a:cubicBezTo>
                    <a:pt x="367965" y="1601560"/>
                    <a:pt x="323192" y="1660109"/>
                    <a:pt x="261199" y="1705743"/>
                  </a:cubicBezTo>
                  <a:cubicBezTo>
                    <a:pt x="199206" y="1751377"/>
                    <a:pt x="41640" y="1739322"/>
                    <a:pt x="8060" y="1788400"/>
                  </a:cubicBezTo>
                  <a:cubicBezTo>
                    <a:pt x="-25520" y="1837478"/>
                    <a:pt x="55416" y="2007960"/>
                    <a:pt x="75219" y="203120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B0DE07E-0D18-6140-AC8C-749549E32FC6}"/>
                </a:ext>
              </a:extLst>
            </p:cNvPr>
            <p:cNvSpPr/>
            <p:nvPr/>
          </p:nvSpPr>
          <p:spPr>
            <a:xfrm>
              <a:off x="2581040" y="3404424"/>
              <a:ext cx="1611664" cy="1963223"/>
            </a:xfrm>
            <a:custGeom>
              <a:avLst/>
              <a:gdLst>
                <a:gd name="connsiteX0" fmla="*/ 1186333 w 1611664"/>
                <a:gd name="connsiteY0" fmla="*/ 1699100 h 1963223"/>
                <a:gd name="connsiteX1" fmla="*/ 804042 w 1611664"/>
                <a:gd name="connsiteY1" fmla="*/ 1626775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86333 w 1611664"/>
                <a:gd name="connsiteY27" fmla="*/ 1699100 h 1963223"/>
                <a:gd name="connsiteX0" fmla="*/ 1118793 w 1611664"/>
                <a:gd name="connsiteY0" fmla="*/ 1766641 h 1963223"/>
                <a:gd name="connsiteX1" fmla="*/ 804042 w 1611664"/>
                <a:gd name="connsiteY1" fmla="*/ 1626775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804042 w 1611664"/>
                <a:gd name="connsiteY1" fmla="*/ 1626775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913147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913147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1006666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092816 w 1611664"/>
                <a:gd name="connsiteY0" fmla="*/ 1782227 h 1963223"/>
                <a:gd name="connsiteX1" fmla="*/ 1006666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092816 w 1611664"/>
                <a:gd name="connsiteY27" fmla="*/ 1782227 h 1963223"/>
                <a:gd name="connsiteX0" fmla="*/ 1217507 w 1611664"/>
                <a:gd name="connsiteY0" fmla="*/ 1719882 h 1963223"/>
                <a:gd name="connsiteX1" fmla="*/ 1006666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217507 w 1611664"/>
                <a:gd name="connsiteY27" fmla="*/ 1719882 h 1963223"/>
                <a:gd name="connsiteX0" fmla="*/ 1217507 w 1611664"/>
                <a:gd name="connsiteY0" fmla="*/ 1719882 h 1963223"/>
                <a:gd name="connsiteX1" fmla="*/ 871584 w 1611664"/>
                <a:gd name="connsiteY1" fmla="*/ 17722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217507 w 1611664"/>
                <a:gd name="connsiteY27" fmla="*/ 1719882 h 1963223"/>
                <a:gd name="connsiteX0" fmla="*/ 1155162 w 1611664"/>
                <a:gd name="connsiteY0" fmla="*/ 1683514 h 1963223"/>
                <a:gd name="connsiteX1" fmla="*/ 871584 w 1611664"/>
                <a:gd name="connsiteY1" fmla="*/ 17722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55162 w 1611664"/>
                <a:gd name="connsiteY27" fmla="*/ 1683514 h 1963223"/>
                <a:gd name="connsiteX0" fmla="*/ 1155162 w 1611664"/>
                <a:gd name="connsiteY0" fmla="*/ 1683514 h 1963223"/>
                <a:gd name="connsiteX1" fmla="*/ 897562 w 1611664"/>
                <a:gd name="connsiteY1" fmla="*/ 16579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55162 w 1611664"/>
                <a:gd name="connsiteY27" fmla="*/ 1683514 h 1963223"/>
                <a:gd name="connsiteX0" fmla="*/ 1155162 w 1611664"/>
                <a:gd name="connsiteY0" fmla="*/ 1683514 h 1963223"/>
                <a:gd name="connsiteX1" fmla="*/ 897562 w 1611664"/>
                <a:gd name="connsiteY1" fmla="*/ 16579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247652 w 1611664"/>
                <a:gd name="connsiteY26" fmla="*/ 1756220 h 1963223"/>
                <a:gd name="connsiteX27" fmla="*/ 1155162 w 1611664"/>
                <a:gd name="connsiteY27" fmla="*/ 1683514 h 196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1664" h="1963223">
                  <a:moveTo>
                    <a:pt x="1155162" y="1683514"/>
                  </a:moveTo>
                  <a:cubicBezTo>
                    <a:pt x="1096814" y="1667135"/>
                    <a:pt x="978468" y="1694956"/>
                    <a:pt x="897562" y="1657947"/>
                  </a:cubicBezTo>
                  <a:cubicBezTo>
                    <a:pt x="816656" y="1620938"/>
                    <a:pt x="675839" y="1521761"/>
                    <a:pt x="669723" y="1461460"/>
                  </a:cubicBezTo>
                  <a:cubicBezTo>
                    <a:pt x="663607" y="1401159"/>
                    <a:pt x="822123" y="1341778"/>
                    <a:pt x="860869" y="1296144"/>
                  </a:cubicBezTo>
                  <a:cubicBezTo>
                    <a:pt x="899615" y="1250510"/>
                    <a:pt x="923723" y="1190239"/>
                    <a:pt x="902198" y="1187656"/>
                  </a:cubicBezTo>
                  <a:cubicBezTo>
                    <a:pt x="880672" y="1185073"/>
                    <a:pt x="783377" y="1253954"/>
                    <a:pt x="731716" y="1280646"/>
                  </a:cubicBezTo>
                  <a:cubicBezTo>
                    <a:pt x="680055" y="1307338"/>
                    <a:pt x="641310" y="1393439"/>
                    <a:pt x="592232" y="1347805"/>
                  </a:cubicBezTo>
                  <a:cubicBezTo>
                    <a:pt x="543154" y="1302171"/>
                    <a:pt x="464802" y="1115331"/>
                    <a:pt x="437249" y="1006843"/>
                  </a:cubicBezTo>
                  <a:cubicBezTo>
                    <a:pt x="409696" y="898355"/>
                    <a:pt x="442414" y="807948"/>
                    <a:pt x="426916" y="696877"/>
                  </a:cubicBezTo>
                  <a:cubicBezTo>
                    <a:pt x="411418" y="585806"/>
                    <a:pt x="362340" y="454931"/>
                    <a:pt x="344259" y="340416"/>
                  </a:cubicBezTo>
                  <a:cubicBezTo>
                    <a:pt x="326178" y="225901"/>
                    <a:pt x="333926" y="52836"/>
                    <a:pt x="318428" y="9785"/>
                  </a:cubicBezTo>
                  <a:cubicBezTo>
                    <a:pt x="302930" y="-33266"/>
                    <a:pt x="276238" y="79527"/>
                    <a:pt x="251269" y="82110"/>
                  </a:cubicBezTo>
                  <a:cubicBezTo>
                    <a:pt x="226300" y="84693"/>
                    <a:pt x="184970" y="28727"/>
                    <a:pt x="168611" y="25283"/>
                  </a:cubicBezTo>
                  <a:cubicBezTo>
                    <a:pt x="152252" y="21839"/>
                    <a:pt x="167750" y="58863"/>
                    <a:pt x="153113" y="61446"/>
                  </a:cubicBezTo>
                  <a:cubicBezTo>
                    <a:pt x="138476" y="64029"/>
                    <a:pt x="94564" y="12368"/>
                    <a:pt x="80788" y="40782"/>
                  </a:cubicBezTo>
                  <a:cubicBezTo>
                    <a:pt x="67012" y="69195"/>
                    <a:pt x="79926" y="199209"/>
                    <a:pt x="70455" y="231927"/>
                  </a:cubicBezTo>
                  <a:cubicBezTo>
                    <a:pt x="60984" y="264645"/>
                    <a:pt x="33431" y="207818"/>
                    <a:pt x="23960" y="237093"/>
                  </a:cubicBezTo>
                  <a:cubicBezTo>
                    <a:pt x="14489" y="266368"/>
                    <a:pt x="-18230" y="308558"/>
                    <a:pt x="13628" y="407575"/>
                  </a:cubicBezTo>
                  <a:cubicBezTo>
                    <a:pt x="45486" y="506592"/>
                    <a:pt x="140197" y="661575"/>
                    <a:pt x="215106" y="831195"/>
                  </a:cubicBezTo>
                  <a:cubicBezTo>
                    <a:pt x="290014" y="1000815"/>
                    <a:pt x="385587" y="1278063"/>
                    <a:pt x="463079" y="1425297"/>
                  </a:cubicBezTo>
                  <a:cubicBezTo>
                    <a:pt x="540570" y="1572531"/>
                    <a:pt x="622367" y="1631080"/>
                    <a:pt x="680055" y="1714599"/>
                  </a:cubicBezTo>
                  <a:cubicBezTo>
                    <a:pt x="737743" y="1798118"/>
                    <a:pt x="752381" y="1886802"/>
                    <a:pt x="809208" y="1926409"/>
                  </a:cubicBezTo>
                  <a:cubicBezTo>
                    <a:pt x="866035" y="1966016"/>
                    <a:pt x="929750" y="1972042"/>
                    <a:pt x="1021018" y="1952239"/>
                  </a:cubicBezTo>
                  <a:cubicBezTo>
                    <a:pt x="1112286" y="1932436"/>
                    <a:pt x="1259520" y="1866137"/>
                    <a:pt x="1356815" y="1807588"/>
                  </a:cubicBezTo>
                  <a:cubicBezTo>
                    <a:pt x="1454110" y="1749039"/>
                    <a:pt x="1576375" y="1640551"/>
                    <a:pt x="1604788" y="1600944"/>
                  </a:cubicBezTo>
                  <a:cubicBezTo>
                    <a:pt x="1633201" y="1561337"/>
                    <a:pt x="1566903" y="1552728"/>
                    <a:pt x="1527296" y="1569948"/>
                  </a:cubicBezTo>
                  <a:cubicBezTo>
                    <a:pt x="1487689" y="1587168"/>
                    <a:pt x="1309674" y="1737292"/>
                    <a:pt x="1247652" y="1756220"/>
                  </a:cubicBezTo>
                  <a:cubicBezTo>
                    <a:pt x="1185630" y="1775148"/>
                    <a:pt x="1213510" y="1699893"/>
                    <a:pt x="1155162" y="16835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C8914C-C50A-464C-8CEE-C8B55C6A1A79}"/>
                </a:ext>
              </a:extLst>
            </p:cNvPr>
            <p:cNvSpPr/>
            <p:nvPr/>
          </p:nvSpPr>
          <p:spPr>
            <a:xfrm>
              <a:off x="2695391" y="4681655"/>
              <a:ext cx="164912" cy="1835107"/>
            </a:xfrm>
            <a:custGeom>
              <a:avLst/>
              <a:gdLst>
                <a:gd name="connsiteX0" fmla="*/ 164912 w 164912"/>
                <a:gd name="connsiteY0" fmla="*/ 1835107 h 1835107"/>
                <a:gd name="connsiteX1" fmla="*/ 51400 w 164912"/>
                <a:gd name="connsiteY1" fmla="*/ 1317998 h 1835107"/>
                <a:gd name="connsiteX2" fmla="*/ 45094 w 164912"/>
                <a:gd name="connsiteY2" fmla="*/ 945931 h 1835107"/>
                <a:gd name="connsiteX3" fmla="*/ 95543 w 164912"/>
                <a:gd name="connsiteY3" fmla="*/ 712602 h 1835107"/>
                <a:gd name="connsiteX4" fmla="*/ 13563 w 164912"/>
                <a:gd name="connsiteY4" fmla="*/ 428822 h 1835107"/>
                <a:gd name="connsiteX5" fmla="*/ 950 w 164912"/>
                <a:gd name="connsiteY5" fmla="*/ 0 h 18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912" h="1835107">
                  <a:moveTo>
                    <a:pt x="164912" y="1835107"/>
                  </a:moveTo>
                  <a:cubicBezTo>
                    <a:pt x="118141" y="1650650"/>
                    <a:pt x="71370" y="1466194"/>
                    <a:pt x="51400" y="1317998"/>
                  </a:cubicBezTo>
                  <a:cubicBezTo>
                    <a:pt x="31430" y="1169802"/>
                    <a:pt x="37737" y="1046830"/>
                    <a:pt x="45094" y="945931"/>
                  </a:cubicBezTo>
                  <a:cubicBezTo>
                    <a:pt x="52451" y="845032"/>
                    <a:pt x="100798" y="798787"/>
                    <a:pt x="95543" y="712602"/>
                  </a:cubicBezTo>
                  <a:cubicBezTo>
                    <a:pt x="90288" y="626417"/>
                    <a:pt x="29328" y="547589"/>
                    <a:pt x="13563" y="428822"/>
                  </a:cubicBezTo>
                  <a:cubicBezTo>
                    <a:pt x="-2202" y="310055"/>
                    <a:pt x="-626" y="155027"/>
                    <a:pt x="95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563909-9953-E14F-91EC-6C33736C1563}"/>
              </a:ext>
            </a:extLst>
          </p:cNvPr>
          <p:cNvGrpSpPr/>
          <p:nvPr/>
        </p:nvGrpSpPr>
        <p:grpSpPr>
          <a:xfrm>
            <a:off x="68709" y="121999"/>
            <a:ext cx="3796709" cy="1053276"/>
            <a:chOff x="1752499" y="2310676"/>
            <a:chExt cx="9619908" cy="2910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E66CF44-F529-C544-9B3B-EBD7434AB420}"/>
                </a:ext>
              </a:extLst>
            </p:cNvPr>
            <p:cNvSpPr/>
            <p:nvPr/>
          </p:nvSpPr>
          <p:spPr>
            <a:xfrm>
              <a:off x="1752499" y="2310676"/>
              <a:ext cx="9619908" cy="2910568"/>
            </a:xfrm>
            <a:custGeom>
              <a:avLst/>
              <a:gdLst>
                <a:gd name="connsiteX0" fmla="*/ 122600 w 9619908"/>
                <a:gd name="connsiteY0" fmla="*/ 1219602 h 2910568"/>
                <a:gd name="connsiteX1" fmla="*/ 400392 w 9619908"/>
                <a:gd name="connsiteY1" fmla="*/ 988109 h 2910568"/>
                <a:gd name="connsiteX2" fmla="*/ 1743055 w 9619908"/>
                <a:gd name="connsiteY2" fmla="*/ 559846 h 2910568"/>
                <a:gd name="connsiteX3" fmla="*/ 2796352 w 9619908"/>
                <a:gd name="connsiteY3" fmla="*/ 270478 h 2910568"/>
                <a:gd name="connsiteX4" fmla="*/ 3710752 w 9619908"/>
                <a:gd name="connsiteY4" fmla="*/ 629294 h 2910568"/>
                <a:gd name="connsiteX5" fmla="*/ 3988544 w 9619908"/>
                <a:gd name="connsiteY5" fmla="*/ 710316 h 2910568"/>
                <a:gd name="connsiteX6" fmla="*/ 4231612 w 9619908"/>
                <a:gd name="connsiteY6" fmla="*/ 826063 h 2910568"/>
                <a:gd name="connsiteX7" fmla="*/ 4879795 w 9619908"/>
                <a:gd name="connsiteY7" fmla="*/ 941810 h 2910568"/>
                <a:gd name="connsiteX8" fmla="*/ 4995542 w 9619908"/>
                <a:gd name="connsiteY8" fmla="*/ 698742 h 2910568"/>
                <a:gd name="connsiteX9" fmla="*/ 5192311 w 9619908"/>
                <a:gd name="connsiteY9" fmla="*/ 120008 h 2910568"/>
                <a:gd name="connsiteX10" fmla="*/ 5840493 w 9619908"/>
                <a:gd name="connsiteY10" fmla="*/ 4261 h 2910568"/>
                <a:gd name="connsiteX11" fmla="*/ 6453952 w 9619908"/>
                <a:gd name="connsiteY11" fmla="*/ 201030 h 2910568"/>
                <a:gd name="connsiteX12" fmla="*/ 7715592 w 9619908"/>
                <a:gd name="connsiteY12" fmla="*/ 455673 h 2910568"/>
                <a:gd name="connsiteX13" fmla="*/ 8768888 w 9619908"/>
                <a:gd name="connsiteY13" fmla="*/ 698742 h 2910568"/>
                <a:gd name="connsiteX14" fmla="*/ 8977233 w 9619908"/>
                <a:gd name="connsiteY14" fmla="*/ 779765 h 2910568"/>
                <a:gd name="connsiteX15" fmla="*/ 8919359 w 9619908"/>
                <a:gd name="connsiteY15" fmla="*/ 826063 h 2910568"/>
                <a:gd name="connsiteX16" fmla="*/ 9243450 w 9619908"/>
                <a:gd name="connsiteY16" fmla="*/ 941810 h 2910568"/>
                <a:gd name="connsiteX17" fmla="*/ 9474944 w 9619908"/>
                <a:gd name="connsiteY17" fmla="*/ 1150154 h 2910568"/>
                <a:gd name="connsiteX18" fmla="*/ 9324473 w 9619908"/>
                <a:gd name="connsiteY18" fmla="*/ 1138580 h 2910568"/>
                <a:gd name="connsiteX19" fmla="*/ 9509668 w 9619908"/>
                <a:gd name="connsiteY19" fmla="*/ 1219602 h 2910568"/>
                <a:gd name="connsiteX20" fmla="*/ 9417071 w 9619908"/>
                <a:gd name="connsiteY20" fmla="*/ 1277476 h 2910568"/>
                <a:gd name="connsiteX21" fmla="*/ 9463369 w 9619908"/>
                <a:gd name="connsiteY21" fmla="*/ 1381648 h 2910568"/>
                <a:gd name="connsiteX22" fmla="*/ 9370772 w 9619908"/>
                <a:gd name="connsiteY22" fmla="*/ 1393223 h 2910568"/>
                <a:gd name="connsiteX23" fmla="*/ 9602266 w 9619908"/>
                <a:gd name="connsiteY23" fmla="*/ 1485820 h 2910568"/>
                <a:gd name="connsiteX24" fmla="*/ 9579116 w 9619908"/>
                <a:gd name="connsiteY24" fmla="*/ 1578418 h 2910568"/>
                <a:gd name="connsiteX25" fmla="*/ 9382347 w 9619908"/>
                <a:gd name="connsiteY25" fmla="*/ 1543694 h 2910568"/>
                <a:gd name="connsiteX26" fmla="*/ 8977233 w 9619908"/>
                <a:gd name="connsiteY26" fmla="*/ 1335349 h 2910568"/>
                <a:gd name="connsiteX27" fmla="*/ 9081405 w 9619908"/>
                <a:gd name="connsiteY27" fmla="*/ 1439521 h 2910568"/>
                <a:gd name="connsiteX28" fmla="*/ 8873060 w 9619908"/>
                <a:gd name="connsiteY28" fmla="*/ 1451096 h 2910568"/>
                <a:gd name="connsiteX29" fmla="*/ 8722590 w 9619908"/>
                <a:gd name="connsiteY29" fmla="*/ 1381648 h 2910568"/>
                <a:gd name="connsiteX30" fmla="*/ 8780463 w 9619908"/>
                <a:gd name="connsiteY30" fmla="*/ 1462671 h 2910568"/>
                <a:gd name="connsiteX31" fmla="*/ 8618417 w 9619908"/>
                <a:gd name="connsiteY31" fmla="*/ 1508970 h 2910568"/>
                <a:gd name="connsiteX32" fmla="*/ 8305901 w 9619908"/>
                <a:gd name="connsiteY32" fmla="*/ 1346924 h 2910568"/>
                <a:gd name="connsiteX33" fmla="*/ 8340625 w 9619908"/>
                <a:gd name="connsiteY33" fmla="*/ 1439521 h 2910568"/>
                <a:gd name="connsiteX34" fmla="*/ 8201729 w 9619908"/>
                <a:gd name="connsiteY34" fmla="*/ 1416372 h 2910568"/>
                <a:gd name="connsiteX35" fmla="*/ 7715592 w 9619908"/>
                <a:gd name="connsiteY35" fmla="*/ 1115430 h 2910568"/>
                <a:gd name="connsiteX36" fmla="*/ 7657719 w 9619908"/>
                <a:gd name="connsiteY36" fmla="*/ 1034408 h 2910568"/>
                <a:gd name="connsiteX37" fmla="*/ 7356777 w 9619908"/>
                <a:gd name="connsiteY37" fmla="*/ 964959 h 2910568"/>
                <a:gd name="connsiteX38" fmla="*/ 7055835 w 9619908"/>
                <a:gd name="connsiteY38" fmla="*/ 860787 h 2910568"/>
                <a:gd name="connsiteX39" fmla="*/ 6662296 w 9619908"/>
                <a:gd name="connsiteY39" fmla="*/ 860787 h 2910568"/>
                <a:gd name="connsiteX40" fmla="*/ 6187734 w 9619908"/>
                <a:gd name="connsiteY40" fmla="*/ 1127005 h 2910568"/>
                <a:gd name="connsiteX41" fmla="*/ 5817344 w 9619908"/>
                <a:gd name="connsiteY41" fmla="*/ 1300625 h 2910568"/>
                <a:gd name="connsiteX42" fmla="*/ 5771045 w 9619908"/>
                <a:gd name="connsiteY42" fmla="*/ 1323775 h 2910568"/>
                <a:gd name="connsiteX43" fmla="*/ 5898367 w 9619908"/>
                <a:gd name="connsiteY43" fmla="*/ 1393223 h 2910568"/>
                <a:gd name="connsiteX44" fmla="*/ 6071987 w 9619908"/>
                <a:gd name="connsiteY44" fmla="*/ 1543694 h 2910568"/>
                <a:gd name="connsiteX45" fmla="*/ 6442377 w 9619908"/>
                <a:gd name="connsiteY45" fmla="*/ 1601567 h 2910568"/>
                <a:gd name="connsiteX46" fmla="*/ 6697020 w 9619908"/>
                <a:gd name="connsiteY46" fmla="*/ 1589992 h 2910568"/>
                <a:gd name="connsiteX47" fmla="*/ 6720169 w 9619908"/>
                <a:gd name="connsiteY47" fmla="*/ 1659440 h 2910568"/>
                <a:gd name="connsiteX48" fmla="*/ 6592848 w 9619908"/>
                <a:gd name="connsiteY48" fmla="*/ 1659440 h 2910568"/>
                <a:gd name="connsiteX49" fmla="*/ 6662296 w 9619908"/>
                <a:gd name="connsiteY49" fmla="*/ 1682590 h 2910568"/>
                <a:gd name="connsiteX50" fmla="*/ 6511825 w 9619908"/>
                <a:gd name="connsiteY50" fmla="*/ 1694165 h 2910568"/>
                <a:gd name="connsiteX51" fmla="*/ 6141435 w 9619908"/>
                <a:gd name="connsiteY51" fmla="*/ 1671015 h 2910568"/>
                <a:gd name="connsiteX52" fmla="*/ 6060412 w 9619908"/>
                <a:gd name="connsiteY52" fmla="*/ 1809911 h 2910568"/>
                <a:gd name="connsiteX53" fmla="*/ 5852068 w 9619908"/>
                <a:gd name="connsiteY53" fmla="*/ 2134002 h 2910568"/>
                <a:gd name="connsiteX54" fmla="*/ 5319633 w 9619908"/>
                <a:gd name="connsiteY54" fmla="*/ 2481243 h 2910568"/>
                <a:gd name="connsiteX55" fmla="*/ 4810347 w 9619908"/>
                <a:gd name="connsiteY55" fmla="*/ 2747461 h 2910568"/>
                <a:gd name="connsiteX56" fmla="*/ 4995542 w 9619908"/>
                <a:gd name="connsiteY56" fmla="*/ 2770610 h 2910568"/>
                <a:gd name="connsiteX57" fmla="*/ 4810347 w 9619908"/>
                <a:gd name="connsiteY57" fmla="*/ 2828483 h 2910568"/>
                <a:gd name="connsiteX58" fmla="*/ 4821921 w 9619908"/>
                <a:gd name="connsiteY58" fmla="*/ 2909506 h 2910568"/>
                <a:gd name="connsiteX59" fmla="*/ 4648301 w 9619908"/>
                <a:gd name="connsiteY59" fmla="*/ 2874782 h 2910568"/>
                <a:gd name="connsiteX60" fmla="*/ 4162164 w 9619908"/>
                <a:gd name="connsiteY60" fmla="*/ 2874782 h 2910568"/>
                <a:gd name="connsiteX61" fmla="*/ 3560281 w 9619908"/>
                <a:gd name="connsiteY61" fmla="*/ 2631714 h 2910568"/>
                <a:gd name="connsiteX62" fmla="*/ 3259339 w 9619908"/>
                <a:gd name="connsiteY62" fmla="*/ 2041405 h 2910568"/>
                <a:gd name="connsiteX63" fmla="*/ 3317212 w 9619908"/>
                <a:gd name="connsiteY63" fmla="*/ 1566843 h 2910568"/>
                <a:gd name="connsiteX64" fmla="*/ 3513982 w 9619908"/>
                <a:gd name="connsiteY64" fmla="*/ 1219602 h 2910568"/>
                <a:gd name="connsiteX65" fmla="*/ 3375086 w 9619908"/>
                <a:gd name="connsiteY65" fmla="*/ 1161729 h 2910568"/>
                <a:gd name="connsiteX66" fmla="*/ 3363511 w 9619908"/>
                <a:gd name="connsiteY66" fmla="*/ 1231177 h 2910568"/>
                <a:gd name="connsiteX67" fmla="*/ 3247764 w 9619908"/>
                <a:gd name="connsiteY67" fmla="*/ 1277476 h 2910568"/>
                <a:gd name="connsiteX68" fmla="*/ 3085719 w 9619908"/>
                <a:gd name="connsiteY68" fmla="*/ 1323775 h 2910568"/>
                <a:gd name="connsiteX69" fmla="*/ 3027845 w 9619908"/>
                <a:gd name="connsiteY69" fmla="*/ 1231177 h 2910568"/>
                <a:gd name="connsiteX70" fmla="*/ 3027845 w 9619908"/>
                <a:gd name="connsiteY70" fmla="*/ 1312200 h 2910568"/>
                <a:gd name="connsiteX71" fmla="*/ 2993121 w 9619908"/>
                <a:gd name="connsiteY71" fmla="*/ 1451096 h 2910568"/>
                <a:gd name="connsiteX72" fmla="*/ 2773202 w 9619908"/>
                <a:gd name="connsiteY72" fmla="*/ 1520544 h 2910568"/>
                <a:gd name="connsiteX73" fmla="*/ 2703754 w 9619908"/>
                <a:gd name="connsiteY73" fmla="*/ 1370073 h 2910568"/>
                <a:gd name="connsiteX74" fmla="*/ 2657455 w 9619908"/>
                <a:gd name="connsiteY74" fmla="*/ 1393223 h 2910568"/>
                <a:gd name="connsiteX75" fmla="*/ 2715329 w 9619908"/>
                <a:gd name="connsiteY75" fmla="*/ 1532119 h 2910568"/>
                <a:gd name="connsiteX76" fmla="*/ 2495410 w 9619908"/>
                <a:gd name="connsiteY76" fmla="*/ 1763613 h 2910568"/>
                <a:gd name="connsiteX77" fmla="*/ 2356514 w 9619908"/>
                <a:gd name="connsiteY77" fmla="*/ 1613142 h 2910568"/>
                <a:gd name="connsiteX78" fmla="*/ 2333364 w 9619908"/>
                <a:gd name="connsiteY78" fmla="*/ 1335349 h 2910568"/>
                <a:gd name="connsiteX79" fmla="*/ 2298640 w 9619908"/>
                <a:gd name="connsiteY79" fmla="*/ 1833061 h 2910568"/>
                <a:gd name="connsiteX80" fmla="*/ 2240767 w 9619908"/>
                <a:gd name="connsiteY80" fmla="*/ 2029830 h 2910568"/>
                <a:gd name="connsiteX81" fmla="*/ 1974549 w 9619908"/>
                <a:gd name="connsiteY81" fmla="*/ 2157152 h 2910568"/>
                <a:gd name="connsiteX82" fmla="*/ 1893526 w 9619908"/>
                <a:gd name="connsiteY82" fmla="*/ 1728889 h 2910568"/>
                <a:gd name="connsiteX83" fmla="*/ 2032423 w 9619908"/>
                <a:gd name="connsiteY83" fmla="*/ 1265901 h 2910568"/>
                <a:gd name="connsiteX84" fmla="*/ 1835653 w 9619908"/>
                <a:gd name="connsiteY84" fmla="*/ 1763613 h 2910568"/>
                <a:gd name="connsiteX85" fmla="*/ 1766205 w 9619908"/>
                <a:gd name="connsiteY85" fmla="*/ 2099278 h 2910568"/>
                <a:gd name="connsiteX86" fmla="*/ 1569435 w 9619908"/>
                <a:gd name="connsiteY86" fmla="*/ 2041405 h 2910568"/>
                <a:gd name="connsiteX87" fmla="*/ 1407390 w 9619908"/>
                <a:gd name="connsiteY87" fmla="*/ 1821486 h 2910568"/>
                <a:gd name="connsiteX88" fmla="*/ 1615734 w 9619908"/>
                <a:gd name="connsiteY88" fmla="*/ 1462671 h 2910568"/>
                <a:gd name="connsiteX89" fmla="*/ 1326367 w 9619908"/>
                <a:gd name="connsiteY89" fmla="*/ 1833061 h 2910568"/>
                <a:gd name="connsiteX90" fmla="*/ 1210620 w 9619908"/>
                <a:gd name="connsiteY90" fmla="*/ 2122428 h 2910568"/>
                <a:gd name="connsiteX91" fmla="*/ 990701 w 9619908"/>
                <a:gd name="connsiteY91" fmla="*/ 2296048 h 2910568"/>
                <a:gd name="connsiteX92" fmla="*/ 886529 w 9619908"/>
                <a:gd name="connsiteY92" fmla="*/ 2296048 h 2910568"/>
                <a:gd name="connsiteX93" fmla="*/ 955977 w 9619908"/>
                <a:gd name="connsiteY93" fmla="*/ 1833061 h 2910568"/>
                <a:gd name="connsiteX94" fmla="*/ 1094873 w 9619908"/>
                <a:gd name="connsiteY94" fmla="*/ 1624716 h 2910568"/>
                <a:gd name="connsiteX95" fmla="*/ 955977 w 9619908"/>
                <a:gd name="connsiteY95" fmla="*/ 1775187 h 2910568"/>
                <a:gd name="connsiteX96" fmla="*/ 759207 w 9619908"/>
                <a:gd name="connsiteY96" fmla="*/ 1925658 h 2910568"/>
                <a:gd name="connsiteX97" fmla="*/ 597162 w 9619908"/>
                <a:gd name="connsiteY97" fmla="*/ 2191876 h 2910568"/>
                <a:gd name="connsiteX98" fmla="*/ 261496 w 9619908"/>
                <a:gd name="connsiteY98" fmla="*/ 2226600 h 2910568"/>
                <a:gd name="connsiteX99" fmla="*/ 365668 w 9619908"/>
                <a:gd name="connsiteY99" fmla="*/ 1821486 h 2910568"/>
                <a:gd name="connsiteX100" fmla="*/ 215197 w 9619908"/>
                <a:gd name="connsiteY100" fmla="*/ 1902509 h 2910568"/>
                <a:gd name="connsiteX101" fmla="*/ 6853 w 9619908"/>
                <a:gd name="connsiteY101" fmla="*/ 1879359 h 2910568"/>
                <a:gd name="connsiteX102" fmla="*/ 76301 w 9619908"/>
                <a:gd name="connsiteY102" fmla="*/ 1566843 h 2910568"/>
                <a:gd name="connsiteX103" fmla="*/ 330944 w 9619908"/>
                <a:gd name="connsiteY103" fmla="*/ 1346924 h 2910568"/>
                <a:gd name="connsiteX104" fmla="*/ 145749 w 9619908"/>
                <a:gd name="connsiteY104" fmla="*/ 1370073 h 2910568"/>
                <a:gd name="connsiteX105" fmla="*/ 122600 w 9619908"/>
                <a:gd name="connsiteY105" fmla="*/ 1219602 h 29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9619908" h="2910568">
                  <a:moveTo>
                    <a:pt x="122600" y="1219602"/>
                  </a:moveTo>
                  <a:cubicBezTo>
                    <a:pt x="165040" y="1155941"/>
                    <a:pt x="130316" y="1098068"/>
                    <a:pt x="400392" y="988109"/>
                  </a:cubicBezTo>
                  <a:cubicBezTo>
                    <a:pt x="670468" y="878150"/>
                    <a:pt x="1343728" y="679451"/>
                    <a:pt x="1743055" y="559846"/>
                  </a:cubicBezTo>
                  <a:cubicBezTo>
                    <a:pt x="2142382" y="440241"/>
                    <a:pt x="2468402" y="258903"/>
                    <a:pt x="2796352" y="270478"/>
                  </a:cubicBezTo>
                  <a:cubicBezTo>
                    <a:pt x="3124302" y="282053"/>
                    <a:pt x="3512053" y="555988"/>
                    <a:pt x="3710752" y="629294"/>
                  </a:cubicBezTo>
                  <a:cubicBezTo>
                    <a:pt x="3909451" y="702600"/>
                    <a:pt x="3901734" y="677521"/>
                    <a:pt x="3988544" y="710316"/>
                  </a:cubicBezTo>
                  <a:cubicBezTo>
                    <a:pt x="4075354" y="743111"/>
                    <a:pt x="4083070" y="787481"/>
                    <a:pt x="4231612" y="826063"/>
                  </a:cubicBezTo>
                  <a:cubicBezTo>
                    <a:pt x="4380154" y="864645"/>
                    <a:pt x="4752473" y="963030"/>
                    <a:pt x="4879795" y="941810"/>
                  </a:cubicBezTo>
                  <a:cubicBezTo>
                    <a:pt x="5007117" y="920590"/>
                    <a:pt x="4943456" y="835709"/>
                    <a:pt x="4995542" y="698742"/>
                  </a:cubicBezTo>
                  <a:cubicBezTo>
                    <a:pt x="5047628" y="561775"/>
                    <a:pt x="5051486" y="235755"/>
                    <a:pt x="5192311" y="120008"/>
                  </a:cubicBezTo>
                  <a:cubicBezTo>
                    <a:pt x="5333136" y="4261"/>
                    <a:pt x="5630220" y="-9243"/>
                    <a:pt x="5840493" y="4261"/>
                  </a:cubicBezTo>
                  <a:cubicBezTo>
                    <a:pt x="6050766" y="17765"/>
                    <a:pt x="6141435" y="125795"/>
                    <a:pt x="6453952" y="201030"/>
                  </a:cubicBezTo>
                  <a:cubicBezTo>
                    <a:pt x="6766469" y="276265"/>
                    <a:pt x="7329769" y="372721"/>
                    <a:pt x="7715592" y="455673"/>
                  </a:cubicBezTo>
                  <a:cubicBezTo>
                    <a:pt x="8101415" y="538625"/>
                    <a:pt x="8558615" y="644727"/>
                    <a:pt x="8768888" y="698742"/>
                  </a:cubicBezTo>
                  <a:cubicBezTo>
                    <a:pt x="8979161" y="752757"/>
                    <a:pt x="8977233" y="779765"/>
                    <a:pt x="8977233" y="779765"/>
                  </a:cubicBezTo>
                  <a:cubicBezTo>
                    <a:pt x="9002311" y="800985"/>
                    <a:pt x="8874989" y="799055"/>
                    <a:pt x="8919359" y="826063"/>
                  </a:cubicBezTo>
                  <a:cubicBezTo>
                    <a:pt x="8963729" y="853071"/>
                    <a:pt x="9150852" y="887795"/>
                    <a:pt x="9243450" y="941810"/>
                  </a:cubicBezTo>
                  <a:cubicBezTo>
                    <a:pt x="9336048" y="995825"/>
                    <a:pt x="9461440" y="1117359"/>
                    <a:pt x="9474944" y="1150154"/>
                  </a:cubicBezTo>
                  <a:cubicBezTo>
                    <a:pt x="9488448" y="1182949"/>
                    <a:pt x="9318686" y="1127005"/>
                    <a:pt x="9324473" y="1138580"/>
                  </a:cubicBezTo>
                  <a:cubicBezTo>
                    <a:pt x="9330260" y="1150155"/>
                    <a:pt x="9494235" y="1196453"/>
                    <a:pt x="9509668" y="1219602"/>
                  </a:cubicBezTo>
                  <a:cubicBezTo>
                    <a:pt x="9525101" y="1242751"/>
                    <a:pt x="9424788" y="1250468"/>
                    <a:pt x="9417071" y="1277476"/>
                  </a:cubicBezTo>
                  <a:cubicBezTo>
                    <a:pt x="9409355" y="1304484"/>
                    <a:pt x="9471086" y="1362357"/>
                    <a:pt x="9463369" y="1381648"/>
                  </a:cubicBezTo>
                  <a:cubicBezTo>
                    <a:pt x="9455652" y="1400939"/>
                    <a:pt x="9347623" y="1375861"/>
                    <a:pt x="9370772" y="1393223"/>
                  </a:cubicBezTo>
                  <a:cubicBezTo>
                    <a:pt x="9393921" y="1410585"/>
                    <a:pt x="9567542" y="1454954"/>
                    <a:pt x="9602266" y="1485820"/>
                  </a:cubicBezTo>
                  <a:cubicBezTo>
                    <a:pt x="9636990" y="1516686"/>
                    <a:pt x="9615769" y="1568772"/>
                    <a:pt x="9579116" y="1578418"/>
                  </a:cubicBezTo>
                  <a:cubicBezTo>
                    <a:pt x="9542463" y="1588064"/>
                    <a:pt x="9482661" y="1584205"/>
                    <a:pt x="9382347" y="1543694"/>
                  </a:cubicBezTo>
                  <a:cubicBezTo>
                    <a:pt x="9282033" y="1503183"/>
                    <a:pt x="9027390" y="1352711"/>
                    <a:pt x="8977233" y="1335349"/>
                  </a:cubicBezTo>
                  <a:cubicBezTo>
                    <a:pt x="8927076" y="1317987"/>
                    <a:pt x="9098767" y="1420230"/>
                    <a:pt x="9081405" y="1439521"/>
                  </a:cubicBezTo>
                  <a:cubicBezTo>
                    <a:pt x="9064043" y="1458812"/>
                    <a:pt x="8932862" y="1460741"/>
                    <a:pt x="8873060" y="1451096"/>
                  </a:cubicBezTo>
                  <a:cubicBezTo>
                    <a:pt x="8813258" y="1441451"/>
                    <a:pt x="8738023" y="1379719"/>
                    <a:pt x="8722590" y="1381648"/>
                  </a:cubicBezTo>
                  <a:cubicBezTo>
                    <a:pt x="8707157" y="1383577"/>
                    <a:pt x="8797825" y="1441451"/>
                    <a:pt x="8780463" y="1462671"/>
                  </a:cubicBezTo>
                  <a:cubicBezTo>
                    <a:pt x="8763101" y="1483891"/>
                    <a:pt x="8697511" y="1528261"/>
                    <a:pt x="8618417" y="1508970"/>
                  </a:cubicBezTo>
                  <a:cubicBezTo>
                    <a:pt x="8539323" y="1489679"/>
                    <a:pt x="8352200" y="1358499"/>
                    <a:pt x="8305901" y="1346924"/>
                  </a:cubicBezTo>
                  <a:cubicBezTo>
                    <a:pt x="8259602" y="1335349"/>
                    <a:pt x="8357987" y="1427946"/>
                    <a:pt x="8340625" y="1439521"/>
                  </a:cubicBezTo>
                  <a:cubicBezTo>
                    <a:pt x="8323263" y="1451096"/>
                    <a:pt x="8305901" y="1470387"/>
                    <a:pt x="8201729" y="1416372"/>
                  </a:cubicBezTo>
                  <a:cubicBezTo>
                    <a:pt x="8097557" y="1362357"/>
                    <a:pt x="7806260" y="1179091"/>
                    <a:pt x="7715592" y="1115430"/>
                  </a:cubicBezTo>
                  <a:cubicBezTo>
                    <a:pt x="7624924" y="1051769"/>
                    <a:pt x="7717522" y="1059486"/>
                    <a:pt x="7657719" y="1034408"/>
                  </a:cubicBezTo>
                  <a:cubicBezTo>
                    <a:pt x="7597917" y="1009329"/>
                    <a:pt x="7457091" y="993896"/>
                    <a:pt x="7356777" y="964959"/>
                  </a:cubicBezTo>
                  <a:cubicBezTo>
                    <a:pt x="7256463" y="936022"/>
                    <a:pt x="7171582" y="878149"/>
                    <a:pt x="7055835" y="860787"/>
                  </a:cubicBezTo>
                  <a:cubicBezTo>
                    <a:pt x="6940088" y="843425"/>
                    <a:pt x="6806979" y="816417"/>
                    <a:pt x="6662296" y="860787"/>
                  </a:cubicBezTo>
                  <a:cubicBezTo>
                    <a:pt x="6517613" y="905157"/>
                    <a:pt x="6328559" y="1053699"/>
                    <a:pt x="6187734" y="1127005"/>
                  </a:cubicBezTo>
                  <a:cubicBezTo>
                    <a:pt x="6046909" y="1200311"/>
                    <a:pt x="5817344" y="1300625"/>
                    <a:pt x="5817344" y="1300625"/>
                  </a:cubicBezTo>
                  <a:cubicBezTo>
                    <a:pt x="5747896" y="1333420"/>
                    <a:pt x="5757541" y="1308342"/>
                    <a:pt x="5771045" y="1323775"/>
                  </a:cubicBezTo>
                  <a:cubicBezTo>
                    <a:pt x="5784549" y="1339208"/>
                    <a:pt x="5848210" y="1356570"/>
                    <a:pt x="5898367" y="1393223"/>
                  </a:cubicBezTo>
                  <a:cubicBezTo>
                    <a:pt x="5948524" y="1429876"/>
                    <a:pt x="5981319" y="1508970"/>
                    <a:pt x="6071987" y="1543694"/>
                  </a:cubicBezTo>
                  <a:cubicBezTo>
                    <a:pt x="6162655" y="1578418"/>
                    <a:pt x="6338205" y="1593851"/>
                    <a:pt x="6442377" y="1601567"/>
                  </a:cubicBezTo>
                  <a:cubicBezTo>
                    <a:pt x="6546549" y="1609283"/>
                    <a:pt x="6697020" y="1589992"/>
                    <a:pt x="6697020" y="1589992"/>
                  </a:cubicBezTo>
                  <a:cubicBezTo>
                    <a:pt x="6743319" y="1599638"/>
                    <a:pt x="6737531" y="1647865"/>
                    <a:pt x="6720169" y="1659440"/>
                  </a:cubicBezTo>
                  <a:cubicBezTo>
                    <a:pt x="6702807" y="1671015"/>
                    <a:pt x="6592848" y="1659440"/>
                    <a:pt x="6592848" y="1659440"/>
                  </a:cubicBezTo>
                  <a:cubicBezTo>
                    <a:pt x="6583203" y="1663298"/>
                    <a:pt x="6675800" y="1676803"/>
                    <a:pt x="6662296" y="1682590"/>
                  </a:cubicBezTo>
                  <a:cubicBezTo>
                    <a:pt x="6648792" y="1688377"/>
                    <a:pt x="6598635" y="1696094"/>
                    <a:pt x="6511825" y="1694165"/>
                  </a:cubicBezTo>
                  <a:cubicBezTo>
                    <a:pt x="6425015" y="1692236"/>
                    <a:pt x="6216670" y="1651724"/>
                    <a:pt x="6141435" y="1671015"/>
                  </a:cubicBezTo>
                  <a:cubicBezTo>
                    <a:pt x="6066200" y="1690306"/>
                    <a:pt x="6108640" y="1732747"/>
                    <a:pt x="6060412" y="1809911"/>
                  </a:cubicBezTo>
                  <a:cubicBezTo>
                    <a:pt x="6012184" y="1887075"/>
                    <a:pt x="5975531" y="2022113"/>
                    <a:pt x="5852068" y="2134002"/>
                  </a:cubicBezTo>
                  <a:cubicBezTo>
                    <a:pt x="5728605" y="2245891"/>
                    <a:pt x="5493253" y="2379000"/>
                    <a:pt x="5319633" y="2481243"/>
                  </a:cubicBezTo>
                  <a:cubicBezTo>
                    <a:pt x="5146013" y="2583486"/>
                    <a:pt x="4864362" y="2699233"/>
                    <a:pt x="4810347" y="2747461"/>
                  </a:cubicBezTo>
                  <a:cubicBezTo>
                    <a:pt x="4756332" y="2795689"/>
                    <a:pt x="4995542" y="2757106"/>
                    <a:pt x="4995542" y="2770610"/>
                  </a:cubicBezTo>
                  <a:cubicBezTo>
                    <a:pt x="4995542" y="2784114"/>
                    <a:pt x="4839284" y="2805334"/>
                    <a:pt x="4810347" y="2828483"/>
                  </a:cubicBezTo>
                  <a:cubicBezTo>
                    <a:pt x="4781410" y="2851632"/>
                    <a:pt x="4848929" y="2901790"/>
                    <a:pt x="4821921" y="2909506"/>
                  </a:cubicBezTo>
                  <a:cubicBezTo>
                    <a:pt x="4794913" y="2917223"/>
                    <a:pt x="4758260" y="2880569"/>
                    <a:pt x="4648301" y="2874782"/>
                  </a:cubicBezTo>
                  <a:cubicBezTo>
                    <a:pt x="4538342" y="2868995"/>
                    <a:pt x="4343501" y="2915293"/>
                    <a:pt x="4162164" y="2874782"/>
                  </a:cubicBezTo>
                  <a:cubicBezTo>
                    <a:pt x="3980827" y="2834271"/>
                    <a:pt x="3710752" y="2770610"/>
                    <a:pt x="3560281" y="2631714"/>
                  </a:cubicBezTo>
                  <a:cubicBezTo>
                    <a:pt x="3409810" y="2492818"/>
                    <a:pt x="3299850" y="2218883"/>
                    <a:pt x="3259339" y="2041405"/>
                  </a:cubicBezTo>
                  <a:cubicBezTo>
                    <a:pt x="3218828" y="1863927"/>
                    <a:pt x="3274772" y="1703810"/>
                    <a:pt x="3317212" y="1566843"/>
                  </a:cubicBezTo>
                  <a:cubicBezTo>
                    <a:pt x="3359652" y="1429876"/>
                    <a:pt x="3504336" y="1287121"/>
                    <a:pt x="3513982" y="1219602"/>
                  </a:cubicBezTo>
                  <a:cubicBezTo>
                    <a:pt x="3523628" y="1152083"/>
                    <a:pt x="3375086" y="1161729"/>
                    <a:pt x="3375086" y="1161729"/>
                  </a:cubicBezTo>
                  <a:cubicBezTo>
                    <a:pt x="3350008" y="1163658"/>
                    <a:pt x="3384731" y="1211886"/>
                    <a:pt x="3363511" y="1231177"/>
                  </a:cubicBezTo>
                  <a:cubicBezTo>
                    <a:pt x="3342291" y="1250468"/>
                    <a:pt x="3294063" y="1262043"/>
                    <a:pt x="3247764" y="1277476"/>
                  </a:cubicBezTo>
                  <a:cubicBezTo>
                    <a:pt x="3201465" y="1292909"/>
                    <a:pt x="3122372" y="1331491"/>
                    <a:pt x="3085719" y="1323775"/>
                  </a:cubicBezTo>
                  <a:cubicBezTo>
                    <a:pt x="3049066" y="1316059"/>
                    <a:pt x="3037491" y="1233106"/>
                    <a:pt x="3027845" y="1231177"/>
                  </a:cubicBezTo>
                  <a:cubicBezTo>
                    <a:pt x="3018199" y="1229248"/>
                    <a:pt x="3033632" y="1275547"/>
                    <a:pt x="3027845" y="1312200"/>
                  </a:cubicBezTo>
                  <a:cubicBezTo>
                    <a:pt x="3022058" y="1348853"/>
                    <a:pt x="3035562" y="1416372"/>
                    <a:pt x="2993121" y="1451096"/>
                  </a:cubicBezTo>
                  <a:cubicBezTo>
                    <a:pt x="2950681" y="1485820"/>
                    <a:pt x="2821430" y="1534048"/>
                    <a:pt x="2773202" y="1520544"/>
                  </a:cubicBezTo>
                  <a:cubicBezTo>
                    <a:pt x="2724974" y="1507040"/>
                    <a:pt x="2703754" y="1370073"/>
                    <a:pt x="2703754" y="1370073"/>
                  </a:cubicBezTo>
                  <a:cubicBezTo>
                    <a:pt x="2684463" y="1348853"/>
                    <a:pt x="2655526" y="1366215"/>
                    <a:pt x="2657455" y="1393223"/>
                  </a:cubicBezTo>
                  <a:cubicBezTo>
                    <a:pt x="2659384" y="1420231"/>
                    <a:pt x="2742336" y="1470387"/>
                    <a:pt x="2715329" y="1532119"/>
                  </a:cubicBezTo>
                  <a:cubicBezTo>
                    <a:pt x="2688322" y="1593851"/>
                    <a:pt x="2555212" y="1750109"/>
                    <a:pt x="2495410" y="1763613"/>
                  </a:cubicBezTo>
                  <a:cubicBezTo>
                    <a:pt x="2435608" y="1777117"/>
                    <a:pt x="2383522" y="1684519"/>
                    <a:pt x="2356514" y="1613142"/>
                  </a:cubicBezTo>
                  <a:cubicBezTo>
                    <a:pt x="2329506" y="1541765"/>
                    <a:pt x="2343010" y="1298696"/>
                    <a:pt x="2333364" y="1335349"/>
                  </a:cubicBezTo>
                  <a:cubicBezTo>
                    <a:pt x="2323718" y="1372002"/>
                    <a:pt x="2314073" y="1717314"/>
                    <a:pt x="2298640" y="1833061"/>
                  </a:cubicBezTo>
                  <a:cubicBezTo>
                    <a:pt x="2283207" y="1948808"/>
                    <a:pt x="2294782" y="1975815"/>
                    <a:pt x="2240767" y="2029830"/>
                  </a:cubicBezTo>
                  <a:cubicBezTo>
                    <a:pt x="2186752" y="2083845"/>
                    <a:pt x="2032423" y="2207309"/>
                    <a:pt x="1974549" y="2157152"/>
                  </a:cubicBezTo>
                  <a:cubicBezTo>
                    <a:pt x="1916676" y="2106995"/>
                    <a:pt x="1883880" y="1877431"/>
                    <a:pt x="1893526" y="1728889"/>
                  </a:cubicBezTo>
                  <a:cubicBezTo>
                    <a:pt x="1903172" y="1580347"/>
                    <a:pt x="2042068" y="1260114"/>
                    <a:pt x="2032423" y="1265901"/>
                  </a:cubicBezTo>
                  <a:cubicBezTo>
                    <a:pt x="2022778" y="1271688"/>
                    <a:pt x="1880023" y="1624717"/>
                    <a:pt x="1835653" y="1763613"/>
                  </a:cubicBezTo>
                  <a:cubicBezTo>
                    <a:pt x="1791283" y="1902509"/>
                    <a:pt x="1810575" y="2052979"/>
                    <a:pt x="1766205" y="2099278"/>
                  </a:cubicBezTo>
                  <a:cubicBezTo>
                    <a:pt x="1721835" y="2145577"/>
                    <a:pt x="1629237" y="2087704"/>
                    <a:pt x="1569435" y="2041405"/>
                  </a:cubicBezTo>
                  <a:cubicBezTo>
                    <a:pt x="1509633" y="1995106"/>
                    <a:pt x="1399674" y="1917942"/>
                    <a:pt x="1407390" y="1821486"/>
                  </a:cubicBezTo>
                  <a:cubicBezTo>
                    <a:pt x="1415107" y="1725030"/>
                    <a:pt x="1629238" y="1460742"/>
                    <a:pt x="1615734" y="1462671"/>
                  </a:cubicBezTo>
                  <a:cubicBezTo>
                    <a:pt x="1602230" y="1464600"/>
                    <a:pt x="1393886" y="1723102"/>
                    <a:pt x="1326367" y="1833061"/>
                  </a:cubicBezTo>
                  <a:cubicBezTo>
                    <a:pt x="1258848" y="1943020"/>
                    <a:pt x="1266564" y="2045264"/>
                    <a:pt x="1210620" y="2122428"/>
                  </a:cubicBezTo>
                  <a:cubicBezTo>
                    <a:pt x="1154676" y="2199592"/>
                    <a:pt x="1044716" y="2267111"/>
                    <a:pt x="990701" y="2296048"/>
                  </a:cubicBezTo>
                  <a:cubicBezTo>
                    <a:pt x="936686" y="2324985"/>
                    <a:pt x="892316" y="2373213"/>
                    <a:pt x="886529" y="2296048"/>
                  </a:cubicBezTo>
                  <a:cubicBezTo>
                    <a:pt x="880742" y="2218884"/>
                    <a:pt x="921253" y="1944950"/>
                    <a:pt x="955977" y="1833061"/>
                  </a:cubicBezTo>
                  <a:cubicBezTo>
                    <a:pt x="990701" y="1721172"/>
                    <a:pt x="1094873" y="1634362"/>
                    <a:pt x="1094873" y="1624716"/>
                  </a:cubicBezTo>
                  <a:cubicBezTo>
                    <a:pt x="1094873" y="1615070"/>
                    <a:pt x="1011921" y="1725030"/>
                    <a:pt x="955977" y="1775187"/>
                  </a:cubicBezTo>
                  <a:cubicBezTo>
                    <a:pt x="900033" y="1825344"/>
                    <a:pt x="819009" y="1856210"/>
                    <a:pt x="759207" y="1925658"/>
                  </a:cubicBezTo>
                  <a:cubicBezTo>
                    <a:pt x="699405" y="1995106"/>
                    <a:pt x="680114" y="2141719"/>
                    <a:pt x="597162" y="2191876"/>
                  </a:cubicBezTo>
                  <a:cubicBezTo>
                    <a:pt x="514210" y="2242033"/>
                    <a:pt x="300078" y="2288332"/>
                    <a:pt x="261496" y="2226600"/>
                  </a:cubicBezTo>
                  <a:cubicBezTo>
                    <a:pt x="222914" y="2164868"/>
                    <a:pt x="373384" y="1875501"/>
                    <a:pt x="365668" y="1821486"/>
                  </a:cubicBezTo>
                  <a:cubicBezTo>
                    <a:pt x="357952" y="1767471"/>
                    <a:pt x="274999" y="1892864"/>
                    <a:pt x="215197" y="1902509"/>
                  </a:cubicBezTo>
                  <a:cubicBezTo>
                    <a:pt x="155395" y="1912154"/>
                    <a:pt x="30002" y="1935303"/>
                    <a:pt x="6853" y="1879359"/>
                  </a:cubicBezTo>
                  <a:cubicBezTo>
                    <a:pt x="-16296" y="1823415"/>
                    <a:pt x="22286" y="1655582"/>
                    <a:pt x="76301" y="1566843"/>
                  </a:cubicBezTo>
                  <a:cubicBezTo>
                    <a:pt x="130316" y="1478104"/>
                    <a:pt x="319369" y="1379719"/>
                    <a:pt x="330944" y="1346924"/>
                  </a:cubicBezTo>
                  <a:cubicBezTo>
                    <a:pt x="342519" y="1314129"/>
                    <a:pt x="182402" y="1383577"/>
                    <a:pt x="145749" y="1370073"/>
                  </a:cubicBezTo>
                  <a:cubicBezTo>
                    <a:pt x="109096" y="1356569"/>
                    <a:pt x="80160" y="1283263"/>
                    <a:pt x="122600" y="1219602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0B7E4F-C679-C14E-8596-2144D558B6AF}"/>
                </a:ext>
              </a:extLst>
            </p:cNvPr>
            <p:cNvSpPr/>
            <p:nvPr/>
          </p:nvSpPr>
          <p:spPr>
            <a:xfrm>
              <a:off x="5996763" y="3492795"/>
              <a:ext cx="603595" cy="1350335"/>
            </a:xfrm>
            <a:custGeom>
              <a:avLst/>
              <a:gdLst>
                <a:gd name="connsiteX0" fmla="*/ 0 w 603595"/>
                <a:gd name="connsiteY0" fmla="*/ 0 h 1350335"/>
                <a:gd name="connsiteX1" fmla="*/ 377456 w 603595"/>
                <a:gd name="connsiteY1" fmla="*/ 154172 h 1350335"/>
                <a:gd name="connsiteX2" fmla="*/ 558209 w 603595"/>
                <a:gd name="connsiteY2" fmla="*/ 446568 h 1350335"/>
                <a:gd name="connsiteX3" fmla="*/ 590107 w 603595"/>
                <a:gd name="connsiteY3" fmla="*/ 909084 h 1350335"/>
                <a:gd name="connsiteX4" fmla="*/ 372139 w 603595"/>
                <a:gd name="connsiteY4" fmla="*/ 1259958 h 1350335"/>
                <a:gd name="connsiteX5" fmla="*/ 164804 w 603595"/>
                <a:gd name="connsiteY5" fmla="*/ 1350335 h 135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595" h="1350335">
                  <a:moveTo>
                    <a:pt x="0" y="0"/>
                  </a:moveTo>
                  <a:cubicBezTo>
                    <a:pt x="142210" y="39872"/>
                    <a:pt x="284421" y="79744"/>
                    <a:pt x="377456" y="154172"/>
                  </a:cubicBezTo>
                  <a:cubicBezTo>
                    <a:pt x="470491" y="228600"/>
                    <a:pt x="522767" y="320749"/>
                    <a:pt x="558209" y="446568"/>
                  </a:cubicBezTo>
                  <a:cubicBezTo>
                    <a:pt x="593651" y="572387"/>
                    <a:pt x="621119" y="773519"/>
                    <a:pt x="590107" y="909084"/>
                  </a:cubicBezTo>
                  <a:cubicBezTo>
                    <a:pt x="559095" y="1044649"/>
                    <a:pt x="443023" y="1186416"/>
                    <a:pt x="372139" y="1259958"/>
                  </a:cubicBezTo>
                  <a:cubicBezTo>
                    <a:pt x="301255" y="1333500"/>
                    <a:pt x="233029" y="1341917"/>
                    <a:pt x="164804" y="135033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20FCF53-188A-8641-A205-2A2027518FF9}"/>
                </a:ext>
              </a:extLst>
            </p:cNvPr>
            <p:cNvSpPr/>
            <p:nvPr/>
          </p:nvSpPr>
          <p:spPr>
            <a:xfrm flipH="1">
              <a:off x="5069959" y="3492795"/>
              <a:ext cx="603595" cy="1350335"/>
            </a:xfrm>
            <a:custGeom>
              <a:avLst/>
              <a:gdLst>
                <a:gd name="connsiteX0" fmla="*/ 0 w 603595"/>
                <a:gd name="connsiteY0" fmla="*/ 0 h 1350335"/>
                <a:gd name="connsiteX1" fmla="*/ 377456 w 603595"/>
                <a:gd name="connsiteY1" fmla="*/ 154172 h 1350335"/>
                <a:gd name="connsiteX2" fmla="*/ 558209 w 603595"/>
                <a:gd name="connsiteY2" fmla="*/ 446568 h 1350335"/>
                <a:gd name="connsiteX3" fmla="*/ 590107 w 603595"/>
                <a:gd name="connsiteY3" fmla="*/ 909084 h 1350335"/>
                <a:gd name="connsiteX4" fmla="*/ 372139 w 603595"/>
                <a:gd name="connsiteY4" fmla="*/ 1259958 h 1350335"/>
                <a:gd name="connsiteX5" fmla="*/ 164804 w 603595"/>
                <a:gd name="connsiteY5" fmla="*/ 1350335 h 135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595" h="1350335">
                  <a:moveTo>
                    <a:pt x="0" y="0"/>
                  </a:moveTo>
                  <a:cubicBezTo>
                    <a:pt x="142210" y="39872"/>
                    <a:pt x="284421" y="79744"/>
                    <a:pt x="377456" y="154172"/>
                  </a:cubicBezTo>
                  <a:cubicBezTo>
                    <a:pt x="470491" y="228600"/>
                    <a:pt x="522767" y="320749"/>
                    <a:pt x="558209" y="446568"/>
                  </a:cubicBezTo>
                  <a:cubicBezTo>
                    <a:pt x="593651" y="572387"/>
                    <a:pt x="621119" y="773519"/>
                    <a:pt x="590107" y="909084"/>
                  </a:cubicBezTo>
                  <a:cubicBezTo>
                    <a:pt x="559095" y="1044649"/>
                    <a:pt x="443023" y="1186416"/>
                    <a:pt x="372139" y="1259958"/>
                  </a:cubicBezTo>
                  <a:cubicBezTo>
                    <a:pt x="301255" y="1333500"/>
                    <a:pt x="233029" y="1341917"/>
                    <a:pt x="164804" y="135033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080599-B8E7-1344-9AD1-8BB536D68B18}"/>
                </a:ext>
              </a:extLst>
            </p:cNvPr>
            <p:cNvSpPr/>
            <p:nvPr/>
          </p:nvSpPr>
          <p:spPr>
            <a:xfrm>
              <a:off x="5814081" y="3919320"/>
              <a:ext cx="213732" cy="599580"/>
            </a:xfrm>
            <a:custGeom>
              <a:avLst/>
              <a:gdLst>
                <a:gd name="connsiteX0" fmla="*/ 73022 w 317633"/>
                <a:gd name="connsiteY0" fmla="*/ 90377 h 618347"/>
                <a:gd name="connsiteX1" fmla="*/ 152766 w 317633"/>
                <a:gd name="connsiteY1" fmla="*/ 0 h 618347"/>
                <a:gd name="connsiteX2" fmla="*/ 285673 w 317633"/>
                <a:gd name="connsiteY2" fmla="*/ 90377 h 618347"/>
                <a:gd name="connsiteX3" fmla="*/ 147450 w 317633"/>
                <a:gd name="connsiteY3" fmla="*/ 196702 h 618347"/>
                <a:gd name="connsiteX4" fmla="*/ 136817 w 317633"/>
                <a:gd name="connsiteY4" fmla="*/ 318977 h 618347"/>
                <a:gd name="connsiteX5" fmla="*/ 168715 w 317633"/>
                <a:gd name="connsiteY5" fmla="*/ 404037 h 618347"/>
                <a:gd name="connsiteX6" fmla="*/ 317571 w 317633"/>
                <a:gd name="connsiteY6" fmla="*/ 611372 h 618347"/>
                <a:gd name="connsiteX7" fmla="*/ 184664 w 317633"/>
                <a:gd name="connsiteY7" fmla="*/ 547577 h 618347"/>
                <a:gd name="connsiteX8" fmla="*/ 3911 w 317633"/>
                <a:gd name="connsiteY8" fmla="*/ 334925 h 618347"/>
                <a:gd name="connsiteX9" fmla="*/ 73022 w 317633"/>
                <a:gd name="connsiteY9" fmla="*/ 90377 h 61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633" h="618347">
                  <a:moveTo>
                    <a:pt x="73022" y="90377"/>
                  </a:moveTo>
                  <a:cubicBezTo>
                    <a:pt x="97831" y="34556"/>
                    <a:pt x="117324" y="0"/>
                    <a:pt x="152766" y="0"/>
                  </a:cubicBezTo>
                  <a:cubicBezTo>
                    <a:pt x="188208" y="0"/>
                    <a:pt x="286559" y="57593"/>
                    <a:pt x="285673" y="90377"/>
                  </a:cubicBezTo>
                  <a:cubicBezTo>
                    <a:pt x="284787" y="123161"/>
                    <a:pt x="172259" y="158602"/>
                    <a:pt x="147450" y="196702"/>
                  </a:cubicBezTo>
                  <a:cubicBezTo>
                    <a:pt x="122641" y="234802"/>
                    <a:pt x="133273" y="284421"/>
                    <a:pt x="136817" y="318977"/>
                  </a:cubicBezTo>
                  <a:cubicBezTo>
                    <a:pt x="140361" y="353533"/>
                    <a:pt x="138589" y="355305"/>
                    <a:pt x="168715" y="404037"/>
                  </a:cubicBezTo>
                  <a:cubicBezTo>
                    <a:pt x="198841" y="452769"/>
                    <a:pt x="314913" y="587449"/>
                    <a:pt x="317571" y="611372"/>
                  </a:cubicBezTo>
                  <a:cubicBezTo>
                    <a:pt x="320229" y="635295"/>
                    <a:pt x="236941" y="593652"/>
                    <a:pt x="184664" y="547577"/>
                  </a:cubicBezTo>
                  <a:cubicBezTo>
                    <a:pt x="132387" y="501502"/>
                    <a:pt x="24290" y="405809"/>
                    <a:pt x="3911" y="334925"/>
                  </a:cubicBezTo>
                  <a:cubicBezTo>
                    <a:pt x="-16468" y="264041"/>
                    <a:pt x="48213" y="146198"/>
                    <a:pt x="73022" y="903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4D1D0F5-3B25-5B41-8428-D9025AC85C6A}"/>
                </a:ext>
              </a:extLst>
            </p:cNvPr>
            <p:cNvSpPr/>
            <p:nvPr/>
          </p:nvSpPr>
          <p:spPr>
            <a:xfrm flipH="1">
              <a:off x="5466615" y="3895580"/>
              <a:ext cx="287208" cy="599580"/>
            </a:xfrm>
            <a:custGeom>
              <a:avLst/>
              <a:gdLst>
                <a:gd name="connsiteX0" fmla="*/ 73022 w 317633"/>
                <a:gd name="connsiteY0" fmla="*/ 90377 h 618347"/>
                <a:gd name="connsiteX1" fmla="*/ 152766 w 317633"/>
                <a:gd name="connsiteY1" fmla="*/ 0 h 618347"/>
                <a:gd name="connsiteX2" fmla="*/ 285673 w 317633"/>
                <a:gd name="connsiteY2" fmla="*/ 90377 h 618347"/>
                <a:gd name="connsiteX3" fmla="*/ 147450 w 317633"/>
                <a:gd name="connsiteY3" fmla="*/ 196702 h 618347"/>
                <a:gd name="connsiteX4" fmla="*/ 136817 w 317633"/>
                <a:gd name="connsiteY4" fmla="*/ 318977 h 618347"/>
                <a:gd name="connsiteX5" fmla="*/ 168715 w 317633"/>
                <a:gd name="connsiteY5" fmla="*/ 404037 h 618347"/>
                <a:gd name="connsiteX6" fmla="*/ 317571 w 317633"/>
                <a:gd name="connsiteY6" fmla="*/ 611372 h 618347"/>
                <a:gd name="connsiteX7" fmla="*/ 184664 w 317633"/>
                <a:gd name="connsiteY7" fmla="*/ 547577 h 618347"/>
                <a:gd name="connsiteX8" fmla="*/ 3911 w 317633"/>
                <a:gd name="connsiteY8" fmla="*/ 334925 h 618347"/>
                <a:gd name="connsiteX9" fmla="*/ 73022 w 317633"/>
                <a:gd name="connsiteY9" fmla="*/ 90377 h 61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633" h="618347">
                  <a:moveTo>
                    <a:pt x="73022" y="90377"/>
                  </a:moveTo>
                  <a:cubicBezTo>
                    <a:pt x="97831" y="34556"/>
                    <a:pt x="117324" y="0"/>
                    <a:pt x="152766" y="0"/>
                  </a:cubicBezTo>
                  <a:cubicBezTo>
                    <a:pt x="188208" y="0"/>
                    <a:pt x="286559" y="57593"/>
                    <a:pt x="285673" y="90377"/>
                  </a:cubicBezTo>
                  <a:cubicBezTo>
                    <a:pt x="284787" y="123161"/>
                    <a:pt x="172259" y="158602"/>
                    <a:pt x="147450" y="196702"/>
                  </a:cubicBezTo>
                  <a:cubicBezTo>
                    <a:pt x="122641" y="234802"/>
                    <a:pt x="133273" y="284421"/>
                    <a:pt x="136817" y="318977"/>
                  </a:cubicBezTo>
                  <a:cubicBezTo>
                    <a:pt x="140361" y="353533"/>
                    <a:pt x="138589" y="355305"/>
                    <a:pt x="168715" y="404037"/>
                  </a:cubicBezTo>
                  <a:cubicBezTo>
                    <a:pt x="198841" y="452769"/>
                    <a:pt x="314913" y="587449"/>
                    <a:pt x="317571" y="611372"/>
                  </a:cubicBezTo>
                  <a:cubicBezTo>
                    <a:pt x="320229" y="635295"/>
                    <a:pt x="236941" y="593652"/>
                    <a:pt x="184664" y="547577"/>
                  </a:cubicBezTo>
                  <a:cubicBezTo>
                    <a:pt x="132387" y="501502"/>
                    <a:pt x="24290" y="405809"/>
                    <a:pt x="3911" y="334925"/>
                  </a:cubicBezTo>
                  <a:cubicBezTo>
                    <a:pt x="-16468" y="264041"/>
                    <a:pt x="48213" y="146198"/>
                    <a:pt x="73022" y="903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1D682A-D3F3-8242-93A8-252A3F32DB3F}"/>
                </a:ext>
              </a:extLst>
            </p:cNvPr>
            <p:cNvSpPr/>
            <p:nvPr/>
          </p:nvSpPr>
          <p:spPr>
            <a:xfrm>
              <a:off x="5460137" y="4142625"/>
              <a:ext cx="117166" cy="105497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F35AD8-A8C1-3D49-8B2D-E749A92F1161}"/>
                </a:ext>
              </a:extLst>
            </p:cNvPr>
            <p:cNvSpPr/>
            <p:nvPr/>
          </p:nvSpPr>
          <p:spPr>
            <a:xfrm>
              <a:off x="5972341" y="4115212"/>
              <a:ext cx="117166" cy="105497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AEAE96-9566-0F42-A9BC-82D77A99E5E7}"/>
                </a:ext>
              </a:extLst>
            </p:cNvPr>
            <p:cNvSpPr/>
            <p:nvPr/>
          </p:nvSpPr>
          <p:spPr>
            <a:xfrm>
              <a:off x="5518298" y="4433777"/>
              <a:ext cx="127590" cy="260497"/>
            </a:xfrm>
            <a:custGeom>
              <a:avLst/>
              <a:gdLst>
                <a:gd name="connsiteX0" fmla="*/ 0 w 127590"/>
                <a:gd name="connsiteY0" fmla="*/ 260497 h 260497"/>
                <a:gd name="connsiteX1" fmla="*/ 42530 w 127590"/>
                <a:gd name="connsiteY1" fmla="*/ 143539 h 260497"/>
                <a:gd name="connsiteX2" fmla="*/ 127590 w 127590"/>
                <a:gd name="connsiteY2" fmla="*/ 0 h 26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590" h="260497">
                  <a:moveTo>
                    <a:pt x="0" y="260497"/>
                  </a:moveTo>
                  <a:cubicBezTo>
                    <a:pt x="10632" y="223726"/>
                    <a:pt x="21265" y="186955"/>
                    <a:pt x="42530" y="143539"/>
                  </a:cubicBezTo>
                  <a:cubicBezTo>
                    <a:pt x="63795" y="100123"/>
                    <a:pt x="95692" y="50061"/>
                    <a:pt x="127590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2D28081-01AA-7D46-80A6-02AF8E31E2DC}"/>
                </a:ext>
              </a:extLst>
            </p:cNvPr>
            <p:cNvSpPr/>
            <p:nvPr/>
          </p:nvSpPr>
          <p:spPr>
            <a:xfrm flipH="1">
              <a:off x="5790162" y="4433776"/>
              <a:ext cx="127590" cy="260497"/>
            </a:xfrm>
            <a:custGeom>
              <a:avLst/>
              <a:gdLst>
                <a:gd name="connsiteX0" fmla="*/ 0 w 127590"/>
                <a:gd name="connsiteY0" fmla="*/ 260497 h 260497"/>
                <a:gd name="connsiteX1" fmla="*/ 42530 w 127590"/>
                <a:gd name="connsiteY1" fmla="*/ 143539 h 260497"/>
                <a:gd name="connsiteX2" fmla="*/ 127590 w 127590"/>
                <a:gd name="connsiteY2" fmla="*/ 0 h 26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590" h="260497">
                  <a:moveTo>
                    <a:pt x="0" y="260497"/>
                  </a:moveTo>
                  <a:cubicBezTo>
                    <a:pt x="10632" y="223726"/>
                    <a:pt x="21265" y="186955"/>
                    <a:pt x="42530" y="143539"/>
                  </a:cubicBezTo>
                  <a:cubicBezTo>
                    <a:pt x="63795" y="100123"/>
                    <a:pt x="95692" y="50061"/>
                    <a:pt x="127590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9C2A38B-48DB-2B4A-8209-AF90818B94E6}"/>
                </a:ext>
              </a:extLst>
            </p:cNvPr>
            <p:cNvSpPr/>
            <p:nvPr/>
          </p:nvSpPr>
          <p:spPr>
            <a:xfrm>
              <a:off x="5681274" y="4433776"/>
              <a:ext cx="100614" cy="202067"/>
            </a:xfrm>
            <a:custGeom>
              <a:avLst/>
              <a:gdLst>
                <a:gd name="connsiteX0" fmla="*/ 7145 w 55047"/>
                <a:gd name="connsiteY0" fmla="*/ 2155 h 188272"/>
                <a:gd name="connsiteX1" fmla="*/ 1828 w 55047"/>
                <a:gd name="connsiteY1" fmla="*/ 108480 h 188272"/>
                <a:gd name="connsiteX2" fmla="*/ 23093 w 55047"/>
                <a:gd name="connsiteY2" fmla="*/ 188224 h 188272"/>
                <a:gd name="connsiteX3" fmla="*/ 33726 w 55047"/>
                <a:gd name="connsiteY3" fmla="*/ 119113 h 188272"/>
                <a:gd name="connsiteX4" fmla="*/ 54991 w 55047"/>
                <a:gd name="connsiteY4" fmla="*/ 44685 h 188272"/>
                <a:gd name="connsiteX5" fmla="*/ 7145 w 55047"/>
                <a:gd name="connsiteY5" fmla="*/ 2155 h 1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47" h="188272">
                  <a:moveTo>
                    <a:pt x="7145" y="2155"/>
                  </a:moveTo>
                  <a:cubicBezTo>
                    <a:pt x="-1716" y="12788"/>
                    <a:pt x="-830" y="77469"/>
                    <a:pt x="1828" y="108480"/>
                  </a:cubicBezTo>
                  <a:cubicBezTo>
                    <a:pt x="4486" y="139491"/>
                    <a:pt x="17777" y="186452"/>
                    <a:pt x="23093" y="188224"/>
                  </a:cubicBezTo>
                  <a:cubicBezTo>
                    <a:pt x="28409" y="189996"/>
                    <a:pt x="28410" y="143036"/>
                    <a:pt x="33726" y="119113"/>
                  </a:cubicBezTo>
                  <a:cubicBezTo>
                    <a:pt x="39042" y="95190"/>
                    <a:pt x="53219" y="66836"/>
                    <a:pt x="54991" y="44685"/>
                  </a:cubicBezTo>
                  <a:cubicBezTo>
                    <a:pt x="56763" y="22534"/>
                    <a:pt x="16006" y="-8478"/>
                    <a:pt x="7145" y="215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A42EE-4FB9-A94B-B2BB-85E41DFF7E50}"/>
              </a:ext>
            </a:extLst>
          </p:cNvPr>
          <p:cNvGrpSpPr/>
          <p:nvPr/>
        </p:nvGrpSpPr>
        <p:grpSpPr>
          <a:xfrm>
            <a:off x="6423794" y="3095207"/>
            <a:ext cx="4022012" cy="3751550"/>
            <a:chOff x="6635649" y="2025759"/>
            <a:chExt cx="5127766" cy="47789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7FE4C52-6FA1-2C43-B2A6-9F1943A372C5}"/>
                </a:ext>
              </a:extLst>
            </p:cNvPr>
            <p:cNvSpPr/>
            <p:nvPr/>
          </p:nvSpPr>
          <p:spPr>
            <a:xfrm>
              <a:off x="6635649" y="2181357"/>
              <a:ext cx="1123090" cy="1223661"/>
            </a:xfrm>
            <a:custGeom>
              <a:avLst/>
              <a:gdLst>
                <a:gd name="connsiteX0" fmla="*/ 986271 w 999466"/>
                <a:gd name="connsiteY0" fmla="*/ 917995 h 1016463"/>
                <a:gd name="connsiteX1" fmla="*/ 779142 w 999466"/>
                <a:gd name="connsiteY1" fmla="*/ 897787 h 1016463"/>
                <a:gd name="connsiteX2" fmla="*/ 738726 w 999466"/>
                <a:gd name="connsiteY2" fmla="*/ 822008 h 1016463"/>
                <a:gd name="connsiteX3" fmla="*/ 779142 w 999466"/>
                <a:gd name="connsiteY3" fmla="*/ 503736 h 1016463"/>
                <a:gd name="connsiteX4" fmla="*/ 799349 w 999466"/>
                <a:gd name="connsiteY4" fmla="*/ 225880 h 1016463"/>
                <a:gd name="connsiteX5" fmla="*/ 844817 w 999466"/>
                <a:gd name="connsiteY5" fmla="*/ 74322 h 1016463"/>
                <a:gd name="connsiteX6" fmla="*/ 834713 w 999466"/>
                <a:gd name="connsiteY6" fmla="*/ 3595 h 1016463"/>
                <a:gd name="connsiteX7" fmla="*/ 738726 w 999466"/>
                <a:gd name="connsiteY7" fmla="*/ 180413 h 1016463"/>
                <a:gd name="connsiteX8" fmla="*/ 708415 w 999466"/>
                <a:gd name="connsiteY8" fmla="*/ 291555 h 1016463"/>
                <a:gd name="connsiteX9" fmla="*/ 582116 w 999466"/>
                <a:gd name="connsiteY9" fmla="*/ 215776 h 1016463"/>
                <a:gd name="connsiteX10" fmla="*/ 521493 w 999466"/>
                <a:gd name="connsiteY10" fmla="*/ 84426 h 1016463"/>
                <a:gd name="connsiteX11" fmla="*/ 526545 w 999466"/>
                <a:gd name="connsiteY11" fmla="*/ 175361 h 1016463"/>
                <a:gd name="connsiteX12" fmla="*/ 536649 w 999466"/>
                <a:gd name="connsiteY12" fmla="*/ 266296 h 1016463"/>
                <a:gd name="connsiteX13" fmla="*/ 496233 w 999466"/>
                <a:gd name="connsiteY13" fmla="*/ 311763 h 1016463"/>
                <a:gd name="connsiteX14" fmla="*/ 445714 w 999466"/>
                <a:gd name="connsiteY14" fmla="*/ 256192 h 1016463"/>
                <a:gd name="connsiteX15" fmla="*/ 455818 w 999466"/>
                <a:gd name="connsiteY15" fmla="*/ 301659 h 1016463"/>
                <a:gd name="connsiteX16" fmla="*/ 465922 w 999466"/>
                <a:gd name="connsiteY16" fmla="*/ 382490 h 1016463"/>
                <a:gd name="connsiteX17" fmla="*/ 430558 w 999466"/>
                <a:gd name="connsiteY17" fmla="*/ 392594 h 1016463"/>
                <a:gd name="connsiteX18" fmla="*/ 380039 w 999466"/>
                <a:gd name="connsiteY18" fmla="*/ 331971 h 1016463"/>
                <a:gd name="connsiteX19" fmla="*/ 400247 w 999466"/>
                <a:gd name="connsiteY19" fmla="*/ 377438 h 1016463"/>
                <a:gd name="connsiteX20" fmla="*/ 420454 w 999466"/>
                <a:gd name="connsiteY20" fmla="*/ 473425 h 1016463"/>
                <a:gd name="connsiteX21" fmla="*/ 380039 w 999466"/>
                <a:gd name="connsiteY21" fmla="*/ 528996 h 1016463"/>
                <a:gd name="connsiteX22" fmla="*/ 243637 w 999466"/>
                <a:gd name="connsiteY22" fmla="*/ 448165 h 1016463"/>
                <a:gd name="connsiteX23" fmla="*/ 162806 w 999466"/>
                <a:gd name="connsiteY23" fmla="*/ 331971 h 1016463"/>
                <a:gd name="connsiteX24" fmla="*/ 81975 w 999466"/>
                <a:gd name="connsiteY24" fmla="*/ 185465 h 1016463"/>
                <a:gd name="connsiteX25" fmla="*/ 81975 w 999466"/>
                <a:gd name="connsiteY25" fmla="*/ 321867 h 1016463"/>
                <a:gd name="connsiteX26" fmla="*/ 193117 w 999466"/>
                <a:gd name="connsiteY26" fmla="*/ 488581 h 1016463"/>
                <a:gd name="connsiteX27" fmla="*/ 268896 w 999466"/>
                <a:gd name="connsiteY27" fmla="*/ 559308 h 1016463"/>
                <a:gd name="connsiteX28" fmla="*/ 380039 w 999466"/>
                <a:gd name="connsiteY28" fmla="*/ 715918 h 1016463"/>
                <a:gd name="connsiteX29" fmla="*/ 551805 w 999466"/>
                <a:gd name="connsiteY29" fmla="*/ 872528 h 1016463"/>
                <a:gd name="connsiteX30" fmla="*/ 450766 w 999466"/>
                <a:gd name="connsiteY30" fmla="*/ 827060 h 1016463"/>
                <a:gd name="connsiteX31" fmla="*/ 273948 w 999466"/>
                <a:gd name="connsiteY31" fmla="*/ 665398 h 1016463"/>
                <a:gd name="connsiteX32" fmla="*/ 324468 w 999466"/>
                <a:gd name="connsiteY32" fmla="*/ 776541 h 1016463"/>
                <a:gd name="connsiteX33" fmla="*/ 172910 w 999466"/>
                <a:gd name="connsiteY33" fmla="*/ 746229 h 1016463"/>
                <a:gd name="connsiteX34" fmla="*/ 26404 w 999466"/>
                <a:gd name="connsiteY34" fmla="*/ 589619 h 1016463"/>
                <a:gd name="connsiteX35" fmla="*/ 1144 w 999466"/>
                <a:gd name="connsiteY35" fmla="*/ 554256 h 1016463"/>
                <a:gd name="connsiteX36" fmla="*/ 41559 w 999466"/>
                <a:gd name="connsiteY36" fmla="*/ 650243 h 1016463"/>
                <a:gd name="connsiteX37" fmla="*/ 97131 w 999466"/>
                <a:gd name="connsiteY37" fmla="*/ 776541 h 1016463"/>
                <a:gd name="connsiteX38" fmla="*/ 279000 w 999466"/>
                <a:gd name="connsiteY38" fmla="*/ 847268 h 1016463"/>
                <a:gd name="connsiteX39" fmla="*/ 390143 w 999466"/>
                <a:gd name="connsiteY39" fmla="*/ 892735 h 1016463"/>
                <a:gd name="connsiteX40" fmla="*/ 496233 w 999466"/>
                <a:gd name="connsiteY40" fmla="*/ 973566 h 1016463"/>
                <a:gd name="connsiteX41" fmla="*/ 652843 w 999466"/>
                <a:gd name="connsiteY41" fmla="*/ 988722 h 1016463"/>
                <a:gd name="connsiteX42" fmla="*/ 769038 w 999466"/>
                <a:gd name="connsiteY42" fmla="*/ 973566 h 1016463"/>
                <a:gd name="connsiteX43" fmla="*/ 890284 w 999466"/>
                <a:gd name="connsiteY43" fmla="*/ 993774 h 1016463"/>
                <a:gd name="connsiteX44" fmla="*/ 966063 w 999466"/>
                <a:gd name="connsiteY44" fmla="*/ 1013982 h 1016463"/>
                <a:gd name="connsiteX45" fmla="*/ 986271 w 999466"/>
                <a:gd name="connsiteY45" fmla="*/ 917995 h 1016463"/>
                <a:gd name="connsiteX0" fmla="*/ 985406 w 998601"/>
                <a:gd name="connsiteY0" fmla="*/ 917995 h 1016463"/>
                <a:gd name="connsiteX1" fmla="*/ 778277 w 998601"/>
                <a:gd name="connsiteY1" fmla="*/ 897787 h 1016463"/>
                <a:gd name="connsiteX2" fmla="*/ 737861 w 998601"/>
                <a:gd name="connsiteY2" fmla="*/ 822008 h 1016463"/>
                <a:gd name="connsiteX3" fmla="*/ 778277 w 998601"/>
                <a:gd name="connsiteY3" fmla="*/ 503736 h 1016463"/>
                <a:gd name="connsiteX4" fmla="*/ 798484 w 998601"/>
                <a:gd name="connsiteY4" fmla="*/ 225880 h 1016463"/>
                <a:gd name="connsiteX5" fmla="*/ 843952 w 998601"/>
                <a:gd name="connsiteY5" fmla="*/ 74322 h 1016463"/>
                <a:gd name="connsiteX6" fmla="*/ 833848 w 998601"/>
                <a:gd name="connsiteY6" fmla="*/ 3595 h 1016463"/>
                <a:gd name="connsiteX7" fmla="*/ 737861 w 998601"/>
                <a:gd name="connsiteY7" fmla="*/ 180413 h 1016463"/>
                <a:gd name="connsiteX8" fmla="*/ 707550 w 998601"/>
                <a:gd name="connsiteY8" fmla="*/ 291555 h 1016463"/>
                <a:gd name="connsiteX9" fmla="*/ 581251 w 998601"/>
                <a:gd name="connsiteY9" fmla="*/ 215776 h 1016463"/>
                <a:gd name="connsiteX10" fmla="*/ 520628 w 998601"/>
                <a:gd name="connsiteY10" fmla="*/ 84426 h 1016463"/>
                <a:gd name="connsiteX11" fmla="*/ 525680 w 998601"/>
                <a:gd name="connsiteY11" fmla="*/ 175361 h 1016463"/>
                <a:gd name="connsiteX12" fmla="*/ 535784 w 998601"/>
                <a:gd name="connsiteY12" fmla="*/ 266296 h 1016463"/>
                <a:gd name="connsiteX13" fmla="*/ 495368 w 998601"/>
                <a:gd name="connsiteY13" fmla="*/ 311763 h 1016463"/>
                <a:gd name="connsiteX14" fmla="*/ 444849 w 998601"/>
                <a:gd name="connsiteY14" fmla="*/ 256192 h 1016463"/>
                <a:gd name="connsiteX15" fmla="*/ 454953 w 998601"/>
                <a:gd name="connsiteY15" fmla="*/ 301659 h 1016463"/>
                <a:gd name="connsiteX16" fmla="*/ 465057 w 998601"/>
                <a:gd name="connsiteY16" fmla="*/ 382490 h 1016463"/>
                <a:gd name="connsiteX17" fmla="*/ 429693 w 998601"/>
                <a:gd name="connsiteY17" fmla="*/ 392594 h 1016463"/>
                <a:gd name="connsiteX18" fmla="*/ 379174 w 998601"/>
                <a:gd name="connsiteY18" fmla="*/ 331971 h 1016463"/>
                <a:gd name="connsiteX19" fmla="*/ 399382 w 998601"/>
                <a:gd name="connsiteY19" fmla="*/ 377438 h 1016463"/>
                <a:gd name="connsiteX20" fmla="*/ 419589 w 998601"/>
                <a:gd name="connsiteY20" fmla="*/ 473425 h 1016463"/>
                <a:gd name="connsiteX21" fmla="*/ 379174 w 998601"/>
                <a:gd name="connsiteY21" fmla="*/ 528996 h 1016463"/>
                <a:gd name="connsiteX22" fmla="*/ 242772 w 998601"/>
                <a:gd name="connsiteY22" fmla="*/ 448165 h 1016463"/>
                <a:gd name="connsiteX23" fmla="*/ 161941 w 998601"/>
                <a:gd name="connsiteY23" fmla="*/ 331971 h 1016463"/>
                <a:gd name="connsiteX24" fmla="*/ 81110 w 998601"/>
                <a:gd name="connsiteY24" fmla="*/ 185465 h 1016463"/>
                <a:gd name="connsiteX25" fmla="*/ 81110 w 998601"/>
                <a:gd name="connsiteY25" fmla="*/ 321867 h 1016463"/>
                <a:gd name="connsiteX26" fmla="*/ 192252 w 998601"/>
                <a:gd name="connsiteY26" fmla="*/ 488581 h 1016463"/>
                <a:gd name="connsiteX27" fmla="*/ 268031 w 998601"/>
                <a:gd name="connsiteY27" fmla="*/ 559308 h 1016463"/>
                <a:gd name="connsiteX28" fmla="*/ 379174 w 998601"/>
                <a:gd name="connsiteY28" fmla="*/ 715918 h 1016463"/>
                <a:gd name="connsiteX29" fmla="*/ 550940 w 998601"/>
                <a:gd name="connsiteY29" fmla="*/ 872528 h 1016463"/>
                <a:gd name="connsiteX30" fmla="*/ 449901 w 998601"/>
                <a:gd name="connsiteY30" fmla="*/ 827060 h 1016463"/>
                <a:gd name="connsiteX31" fmla="*/ 273083 w 998601"/>
                <a:gd name="connsiteY31" fmla="*/ 665398 h 1016463"/>
                <a:gd name="connsiteX32" fmla="*/ 323603 w 998601"/>
                <a:gd name="connsiteY32" fmla="*/ 776541 h 1016463"/>
                <a:gd name="connsiteX33" fmla="*/ 172045 w 998601"/>
                <a:gd name="connsiteY33" fmla="*/ 746229 h 1016463"/>
                <a:gd name="connsiteX34" fmla="*/ 25539 w 998601"/>
                <a:gd name="connsiteY34" fmla="*/ 589619 h 1016463"/>
                <a:gd name="connsiteX35" fmla="*/ 279 w 998601"/>
                <a:gd name="connsiteY35" fmla="*/ 554256 h 1016463"/>
                <a:gd name="connsiteX36" fmla="*/ 27994 w 998601"/>
                <a:gd name="connsiteY36" fmla="*/ 685168 h 1016463"/>
                <a:gd name="connsiteX37" fmla="*/ 96266 w 998601"/>
                <a:gd name="connsiteY37" fmla="*/ 776541 h 1016463"/>
                <a:gd name="connsiteX38" fmla="*/ 278135 w 998601"/>
                <a:gd name="connsiteY38" fmla="*/ 847268 h 1016463"/>
                <a:gd name="connsiteX39" fmla="*/ 389278 w 998601"/>
                <a:gd name="connsiteY39" fmla="*/ 892735 h 1016463"/>
                <a:gd name="connsiteX40" fmla="*/ 495368 w 998601"/>
                <a:gd name="connsiteY40" fmla="*/ 973566 h 1016463"/>
                <a:gd name="connsiteX41" fmla="*/ 651978 w 998601"/>
                <a:gd name="connsiteY41" fmla="*/ 988722 h 1016463"/>
                <a:gd name="connsiteX42" fmla="*/ 768173 w 998601"/>
                <a:gd name="connsiteY42" fmla="*/ 973566 h 1016463"/>
                <a:gd name="connsiteX43" fmla="*/ 889419 w 998601"/>
                <a:gd name="connsiteY43" fmla="*/ 993774 h 1016463"/>
                <a:gd name="connsiteX44" fmla="*/ 965198 w 998601"/>
                <a:gd name="connsiteY44" fmla="*/ 1013982 h 1016463"/>
                <a:gd name="connsiteX45" fmla="*/ 985406 w 998601"/>
                <a:gd name="connsiteY45" fmla="*/ 917995 h 1016463"/>
                <a:gd name="connsiteX0" fmla="*/ 986468 w 999663"/>
                <a:gd name="connsiteY0" fmla="*/ 917995 h 1016463"/>
                <a:gd name="connsiteX1" fmla="*/ 779339 w 999663"/>
                <a:gd name="connsiteY1" fmla="*/ 897787 h 1016463"/>
                <a:gd name="connsiteX2" fmla="*/ 738923 w 999663"/>
                <a:gd name="connsiteY2" fmla="*/ 822008 h 1016463"/>
                <a:gd name="connsiteX3" fmla="*/ 779339 w 999663"/>
                <a:gd name="connsiteY3" fmla="*/ 503736 h 1016463"/>
                <a:gd name="connsiteX4" fmla="*/ 799546 w 999663"/>
                <a:gd name="connsiteY4" fmla="*/ 225880 h 1016463"/>
                <a:gd name="connsiteX5" fmla="*/ 845014 w 999663"/>
                <a:gd name="connsiteY5" fmla="*/ 74322 h 1016463"/>
                <a:gd name="connsiteX6" fmla="*/ 834910 w 999663"/>
                <a:gd name="connsiteY6" fmla="*/ 3595 h 1016463"/>
                <a:gd name="connsiteX7" fmla="*/ 738923 w 999663"/>
                <a:gd name="connsiteY7" fmla="*/ 180413 h 1016463"/>
                <a:gd name="connsiteX8" fmla="*/ 708612 w 999663"/>
                <a:gd name="connsiteY8" fmla="*/ 291555 h 1016463"/>
                <a:gd name="connsiteX9" fmla="*/ 582313 w 999663"/>
                <a:gd name="connsiteY9" fmla="*/ 215776 h 1016463"/>
                <a:gd name="connsiteX10" fmla="*/ 521690 w 999663"/>
                <a:gd name="connsiteY10" fmla="*/ 84426 h 1016463"/>
                <a:gd name="connsiteX11" fmla="*/ 526742 w 999663"/>
                <a:gd name="connsiteY11" fmla="*/ 175361 h 1016463"/>
                <a:gd name="connsiteX12" fmla="*/ 536846 w 999663"/>
                <a:gd name="connsiteY12" fmla="*/ 266296 h 1016463"/>
                <a:gd name="connsiteX13" fmla="*/ 496430 w 999663"/>
                <a:gd name="connsiteY13" fmla="*/ 311763 h 1016463"/>
                <a:gd name="connsiteX14" fmla="*/ 445911 w 999663"/>
                <a:gd name="connsiteY14" fmla="*/ 256192 h 1016463"/>
                <a:gd name="connsiteX15" fmla="*/ 456015 w 999663"/>
                <a:gd name="connsiteY15" fmla="*/ 301659 h 1016463"/>
                <a:gd name="connsiteX16" fmla="*/ 466119 w 999663"/>
                <a:gd name="connsiteY16" fmla="*/ 382490 h 1016463"/>
                <a:gd name="connsiteX17" fmla="*/ 430755 w 999663"/>
                <a:gd name="connsiteY17" fmla="*/ 392594 h 1016463"/>
                <a:gd name="connsiteX18" fmla="*/ 380236 w 999663"/>
                <a:gd name="connsiteY18" fmla="*/ 331971 h 1016463"/>
                <a:gd name="connsiteX19" fmla="*/ 400444 w 999663"/>
                <a:gd name="connsiteY19" fmla="*/ 377438 h 1016463"/>
                <a:gd name="connsiteX20" fmla="*/ 420651 w 999663"/>
                <a:gd name="connsiteY20" fmla="*/ 473425 h 1016463"/>
                <a:gd name="connsiteX21" fmla="*/ 380236 w 999663"/>
                <a:gd name="connsiteY21" fmla="*/ 528996 h 1016463"/>
                <a:gd name="connsiteX22" fmla="*/ 243834 w 999663"/>
                <a:gd name="connsiteY22" fmla="*/ 448165 h 1016463"/>
                <a:gd name="connsiteX23" fmla="*/ 163003 w 999663"/>
                <a:gd name="connsiteY23" fmla="*/ 331971 h 1016463"/>
                <a:gd name="connsiteX24" fmla="*/ 82172 w 999663"/>
                <a:gd name="connsiteY24" fmla="*/ 185465 h 1016463"/>
                <a:gd name="connsiteX25" fmla="*/ 82172 w 999663"/>
                <a:gd name="connsiteY25" fmla="*/ 321867 h 1016463"/>
                <a:gd name="connsiteX26" fmla="*/ 193314 w 999663"/>
                <a:gd name="connsiteY26" fmla="*/ 488581 h 1016463"/>
                <a:gd name="connsiteX27" fmla="*/ 269093 w 999663"/>
                <a:gd name="connsiteY27" fmla="*/ 559308 h 1016463"/>
                <a:gd name="connsiteX28" fmla="*/ 380236 w 999663"/>
                <a:gd name="connsiteY28" fmla="*/ 715918 h 1016463"/>
                <a:gd name="connsiteX29" fmla="*/ 552002 w 999663"/>
                <a:gd name="connsiteY29" fmla="*/ 872528 h 1016463"/>
                <a:gd name="connsiteX30" fmla="*/ 450963 w 999663"/>
                <a:gd name="connsiteY30" fmla="*/ 827060 h 1016463"/>
                <a:gd name="connsiteX31" fmla="*/ 274145 w 999663"/>
                <a:gd name="connsiteY31" fmla="*/ 665398 h 1016463"/>
                <a:gd name="connsiteX32" fmla="*/ 324665 w 999663"/>
                <a:gd name="connsiteY32" fmla="*/ 776541 h 1016463"/>
                <a:gd name="connsiteX33" fmla="*/ 173107 w 999663"/>
                <a:gd name="connsiteY33" fmla="*/ 746229 h 1016463"/>
                <a:gd name="connsiteX34" fmla="*/ 67876 w 999663"/>
                <a:gd name="connsiteY34" fmla="*/ 688044 h 1016463"/>
                <a:gd name="connsiteX35" fmla="*/ 1341 w 999663"/>
                <a:gd name="connsiteY35" fmla="*/ 554256 h 1016463"/>
                <a:gd name="connsiteX36" fmla="*/ 29056 w 999663"/>
                <a:gd name="connsiteY36" fmla="*/ 685168 h 1016463"/>
                <a:gd name="connsiteX37" fmla="*/ 97328 w 999663"/>
                <a:gd name="connsiteY37" fmla="*/ 776541 h 1016463"/>
                <a:gd name="connsiteX38" fmla="*/ 279197 w 999663"/>
                <a:gd name="connsiteY38" fmla="*/ 847268 h 1016463"/>
                <a:gd name="connsiteX39" fmla="*/ 390340 w 999663"/>
                <a:gd name="connsiteY39" fmla="*/ 892735 h 1016463"/>
                <a:gd name="connsiteX40" fmla="*/ 496430 w 999663"/>
                <a:gd name="connsiteY40" fmla="*/ 973566 h 1016463"/>
                <a:gd name="connsiteX41" fmla="*/ 653040 w 999663"/>
                <a:gd name="connsiteY41" fmla="*/ 988722 h 1016463"/>
                <a:gd name="connsiteX42" fmla="*/ 769235 w 999663"/>
                <a:gd name="connsiteY42" fmla="*/ 973566 h 1016463"/>
                <a:gd name="connsiteX43" fmla="*/ 890481 w 999663"/>
                <a:gd name="connsiteY43" fmla="*/ 993774 h 1016463"/>
                <a:gd name="connsiteX44" fmla="*/ 966260 w 999663"/>
                <a:gd name="connsiteY44" fmla="*/ 1013982 h 1016463"/>
                <a:gd name="connsiteX45" fmla="*/ 986468 w 999663"/>
                <a:gd name="connsiteY45" fmla="*/ 917995 h 1016463"/>
                <a:gd name="connsiteX0" fmla="*/ 986689 w 999884"/>
                <a:gd name="connsiteY0" fmla="*/ 917995 h 1016463"/>
                <a:gd name="connsiteX1" fmla="*/ 779560 w 999884"/>
                <a:gd name="connsiteY1" fmla="*/ 897787 h 1016463"/>
                <a:gd name="connsiteX2" fmla="*/ 739144 w 999884"/>
                <a:gd name="connsiteY2" fmla="*/ 822008 h 1016463"/>
                <a:gd name="connsiteX3" fmla="*/ 779560 w 999884"/>
                <a:gd name="connsiteY3" fmla="*/ 503736 h 1016463"/>
                <a:gd name="connsiteX4" fmla="*/ 799767 w 999884"/>
                <a:gd name="connsiteY4" fmla="*/ 225880 h 1016463"/>
                <a:gd name="connsiteX5" fmla="*/ 845235 w 999884"/>
                <a:gd name="connsiteY5" fmla="*/ 74322 h 1016463"/>
                <a:gd name="connsiteX6" fmla="*/ 835131 w 999884"/>
                <a:gd name="connsiteY6" fmla="*/ 3595 h 1016463"/>
                <a:gd name="connsiteX7" fmla="*/ 739144 w 999884"/>
                <a:gd name="connsiteY7" fmla="*/ 180413 h 1016463"/>
                <a:gd name="connsiteX8" fmla="*/ 708833 w 999884"/>
                <a:gd name="connsiteY8" fmla="*/ 291555 h 1016463"/>
                <a:gd name="connsiteX9" fmla="*/ 582534 w 999884"/>
                <a:gd name="connsiteY9" fmla="*/ 215776 h 1016463"/>
                <a:gd name="connsiteX10" fmla="*/ 521911 w 999884"/>
                <a:gd name="connsiteY10" fmla="*/ 84426 h 1016463"/>
                <a:gd name="connsiteX11" fmla="*/ 526963 w 999884"/>
                <a:gd name="connsiteY11" fmla="*/ 175361 h 1016463"/>
                <a:gd name="connsiteX12" fmla="*/ 537067 w 999884"/>
                <a:gd name="connsiteY12" fmla="*/ 266296 h 1016463"/>
                <a:gd name="connsiteX13" fmla="*/ 496651 w 999884"/>
                <a:gd name="connsiteY13" fmla="*/ 311763 h 1016463"/>
                <a:gd name="connsiteX14" fmla="*/ 446132 w 999884"/>
                <a:gd name="connsiteY14" fmla="*/ 256192 h 1016463"/>
                <a:gd name="connsiteX15" fmla="*/ 456236 w 999884"/>
                <a:gd name="connsiteY15" fmla="*/ 301659 h 1016463"/>
                <a:gd name="connsiteX16" fmla="*/ 466340 w 999884"/>
                <a:gd name="connsiteY16" fmla="*/ 382490 h 1016463"/>
                <a:gd name="connsiteX17" fmla="*/ 430976 w 999884"/>
                <a:gd name="connsiteY17" fmla="*/ 392594 h 1016463"/>
                <a:gd name="connsiteX18" fmla="*/ 380457 w 999884"/>
                <a:gd name="connsiteY18" fmla="*/ 331971 h 1016463"/>
                <a:gd name="connsiteX19" fmla="*/ 400665 w 999884"/>
                <a:gd name="connsiteY19" fmla="*/ 377438 h 1016463"/>
                <a:gd name="connsiteX20" fmla="*/ 420872 w 999884"/>
                <a:gd name="connsiteY20" fmla="*/ 473425 h 1016463"/>
                <a:gd name="connsiteX21" fmla="*/ 380457 w 999884"/>
                <a:gd name="connsiteY21" fmla="*/ 528996 h 1016463"/>
                <a:gd name="connsiteX22" fmla="*/ 244055 w 999884"/>
                <a:gd name="connsiteY22" fmla="*/ 448165 h 1016463"/>
                <a:gd name="connsiteX23" fmla="*/ 163224 w 999884"/>
                <a:gd name="connsiteY23" fmla="*/ 331971 h 1016463"/>
                <a:gd name="connsiteX24" fmla="*/ 82393 w 999884"/>
                <a:gd name="connsiteY24" fmla="*/ 185465 h 1016463"/>
                <a:gd name="connsiteX25" fmla="*/ 82393 w 999884"/>
                <a:gd name="connsiteY25" fmla="*/ 321867 h 1016463"/>
                <a:gd name="connsiteX26" fmla="*/ 193535 w 999884"/>
                <a:gd name="connsiteY26" fmla="*/ 488581 h 1016463"/>
                <a:gd name="connsiteX27" fmla="*/ 269314 w 999884"/>
                <a:gd name="connsiteY27" fmla="*/ 559308 h 1016463"/>
                <a:gd name="connsiteX28" fmla="*/ 380457 w 999884"/>
                <a:gd name="connsiteY28" fmla="*/ 715918 h 1016463"/>
                <a:gd name="connsiteX29" fmla="*/ 552223 w 999884"/>
                <a:gd name="connsiteY29" fmla="*/ 872528 h 1016463"/>
                <a:gd name="connsiteX30" fmla="*/ 451184 w 999884"/>
                <a:gd name="connsiteY30" fmla="*/ 827060 h 1016463"/>
                <a:gd name="connsiteX31" fmla="*/ 274366 w 999884"/>
                <a:gd name="connsiteY31" fmla="*/ 665398 h 1016463"/>
                <a:gd name="connsiteX32" fmla="*/ 324886 w 999884"/>
                <a:gd name="connsiteY32" fmla="*/ 776541 h 1016463"/>
                <a:gd name="connsiteX33" fmla="*/ 173328 w 999884"/>
                <a:gd name="connsiteY33" fmla="*/ 746229 h 1016463"/>
                <a:gd name="connsiteX34" fmla="*/ 68097 w 999884"/>
                <a:gd name="connsiteY34" fmla="*/ 688044 h 1016463"/>
                <a:gd name="connsiteX35" fmla="*/ 1562 w 999884"/>
                <a:gd name="connsiteY35" fmla="*/ 554256 h 1016463"/>
                <a:gd name="connsiteX36" fmla="*/ 29277 w 999884"/>
                <a:gd name="connsiteY36" fmla="*/ 685168 h 1016463"/>
                <a:gd name="connsiteX37" fmla="*/ 119774 w 999884"/>
                <a:gd name="connsiteY37" fmla="*/ 770191 h 1016463"/>
                <a:gd name="connsiteX38" fmla="*/ 279418 w 999884"/>
                <a:gd name="connsiteY38" fmla="*/ 847268 h 1016463"/>
                <a:gd name="connsiteX39" fmla="*/ 390561 w 999884"/>
                <a:gd name="connsiteY39" fmla="*/ 892735 h 1016463"/>
                <a:gd name="connsiteX40" fmla="*/ 496651 w 999884"/>
                <a:gd name="connsiteY40" fmla="*/ 973566 h 1016463"/>
                <a:gd name="connsiteX41" fmla="*/ 653261 w 999884"/>
                <a:gd name="connsiteY41" fmla="*/ 988722 h 1016463"/>
                <a:gd name="connsiteX42" fmla="*/ 769456 w 999884"/>
                <a:gd name="connsiteY42" fmla="*/ 973566 h 1016463"/>
                <a:gd name="connsiteX43" fmla="*/ 890702 w 999884"/>
                <a:gd name="connsiteY43" fmla="*/ 993774 h 1016463"/>
                <a:gd name="connsiteX44" fmla="*/ 966481 w 999884"/>
                <a:gd name="connsiteY44" fmla="*/ 1013982 h 1016463"/>
                <a:gd name="connsiteX45" fmla="*/ 986689 w 999884"/>
                <a:gd name="connsiteY45" fmla="*/ 917995 h 1016463"/>
                <a:gd name="connsiteX0" fmla="*/ 986689 w 999884"/>
                <a:gd name="connsiteY0" fmla="*/ 917995 h 1016463"/>
                <a:gd name="connsiteX1" fmla="*/ 779560 w 999884"/>
                <a:gd name="connsiteY1" fmla="*/ 897787 h 1016463"/>
                <a:gd name="connsiteX2" fmla="*/ 739144 w 999884"/>
                <a:gd name="connsiteY2" fmla="*/ 822008 h 1016463"/>
                <a:gd name="connsiteX3" fmla="*/ 779560 w 999884"/>
                <a:gd name="connsiteY3" fmla="*/ 503736 h 1016463"/>
                <a:gd name="connsiteX4" fmla="*/ 799767 w 999884"/>
                <a:gd name="connsiteY4" fmla="*/ 225880 h 1016463"/>
                <a:gd name="connsiteX5" fmla="*/ 845235 w 999884"/>
                <a:gd name="connsiteY5" fmla="*/ 74322 h 1016463"/>
                <a:gd name="connsiteX6" fmla="*/ 835131 w 999884"/>
                <a:gd name="connsiteY6" fmla="*/ 3595 h 1016463"/>
                <a:gd name="connsiteX7" fmla="*/ 739144 w 999884"/>
                <a:gd name="connsiteY7" fmla="*/ 180413 h 1016463"/>
                <a:gd name="connsiteX8" fmla="*/ 708833 w 999884"/>
                <a:gd name="connsiteY8" fmla="*/ 291555 h 1016463"/>
                <a:gd name="connsiteX9" fmla="*/ 582534 w 999884"/>
                <a:gd name="connsiteY9" fmla="*/ 215776 h 1016463"/>
                <a:gd name="connsiteX10" fmla="*/ 521911 w 999884"/>
                <a:gd name="connsiteY10" fmla="*/ 84426 h 1016463"/>
                <a:gd name="connsiteX11" fmla="*/ 526963 w 999884"/>
                <a:gd name="connsiteY11" fmla="*/ 175361 h 1016463"/>
                <a:gd name="connsiteX12" fmla="*/ 537067 w 999884"/>
                <a:gd name="connsiteY12" fmla="*/ 266296 h 1016463"/>
                <a:gd name="connsiteX13" fmla="*/ 496651 w 999884"/>
                <a:gd name="connsiteY13" fmla="*/ 311763 h 1016463"/>
                <a:gd name="connsiteX14" fmla="*/ 446132 w 999884"/>
                <a:gd name="connsiteY14" fmla="*/ 256192 h 1016463"/>
                <a:gd name="connsiteX15" fmla="*/ 456236 w 999884"/>
                <a:gd name="connsiteY15" fmla="*/ 301659 h 1016463"/>
                <a:gd name="connsiteX16" fmla="*/ 466340 w 999884"/>
                <a:gd name="connsiteY16" fmla="*/ 382490 h 1016463"/>
                <a:gd name="connsiteX17" fmla="*/ 430976 w 999884"/>
                <a:gd name="connsiteY17" fmla="*/ 392594 h 1016463"/>
                <a:gd name="connsiteX18" fmla="*/ 380457 w 999884"/>
                <a:gd name="connsiteY18" fmla="*/ 331971 h 1016463"/>
                <a:gd name="connsiteX19" fmla="*/ 400665 w 999884"/>
                <a:gd name="connsiteY19" fmla="*/ 377438 h 1016463"/>
                <a:gd name="connsiteX20" fmla="*/ 420872 w 999884"/>
                <a:gd name="connsiteY20" fmla="*/ 473425 h 1016463"/>
                <a:gd name="connsiteX21" fmla="*/ 380457 w 999884"/>
                <a:gd name="connsiteY21" fmla="*/ 528996 h 1016463"/>
                <a:gd name="connsiteX22" fmla="*/ 244055 w 999884"/>
                <a:gd name="connsiteY22" fmla="*/ 448165 h 1016463"/>
                <a:gd name="connsiteX23" fmla="*/ 163224 w 999884"/>
                <a:gd name="connsiteY23" fmla="*/ 331971 h 1016463"/>
                <a:gd name="connsiteX24" fmla="*/ 82393 w 999884"/>
                <a:gd name="connsiteY24" fmla="*/ 185465 h 1016463"/>
                <a:gd name="connsiteX25" fmla="*/ 82393 w 999884"/>
                <a:gd name="connsiteY25" fmla="*/ 321867 h 1016463"/>
                <a:gd name="connsiteX26" fmla="*/ 193535 w 999884"/>
                <a:gd name="connsiteY26" fmla="*/ 488581 h 1016463"/>
                <a:gd name="connsiteX27" fmla="*/ 269314 w 999884"/>
                <a:gd name="connsiteY27" fmla="*/ 559308 h 1016463"/>
                <a:gd name="connsiteX28" fmla="*/ 380457 w 999884"/>
                <a:gd name="connsiteY28" fmla="*/ 715918 h 1016463"/>
                <a:gd name="connsiteX29" fmla="*/ 552223 w 999884"/>
                <a:gd name="connsiteY29" fmla="*/ 872528 h 1016463"/>
                <a:gd name="connsiteX30" fmla="*/ 451184 w 999884"/>
                <a:gd name="connsiteY30" fmla="*/ 827060 h 1016463"/>
                <a:gd name="connsiteX31" fmla="*/ 274366 w 999884"/>
                <a:gd name="connsiteY31" fmla="*/ 665398 h 1016463"/>
                <a:gd name="connsiteX32" fmla="*/ 324886 w 999884"/>
                <a:gd name="connsiteY32" fmla="*/ 776541 h 1016463"/>
                <a:gd name="connsiteX33" fmla="*/ 173328 w 999884"/>
                <a:gd name="connsiteY33" fmla="*/ 746229 h 1016463"/>
                <a:gd name="connsiteX34" fmla="*/ 68097 w 999884"/>
                <a:gd name="connsiteY34" fmla="*/ 688044 h 1016463"/>
                <a:gd name="connsiteX35" fmla="*/ 1562 w 999884"/>
                <a:gd name="connsiteY35" fmla="*/ 554256 h 1016463"/>
                <a:gd name="connsiteX36" fmla="*/ 29277 w 999884"/>
                <a:gd name="connsiteY36" fmla="*/ 685168 h 1016463"/>
                <a:gd name="connsiteX37" fmla="*/ 119774 w 999884"/>
                <a:gd name="connsiteY37" fmla="*/ 770191 h 1016463"/>
                <a:gd name="connsiteX38" fmla="*/ 279418 w 999884"/>
                <a:gd name="connsiteY38" fmla="*/ 847268 h 1016463"/>
                <a:gd name="connsiteX39" fmla="*/ 390561 w 999884"/>
                <a:gd name="connsiteY39" fmla="*/ 892735 h 1016463"/>
                <a:gd name="connsiteX40" fmla="*/ 496651 w 999884"/>
                <a:gd name="connsiteY40" fmla="*/ 973566 h 1016463"/>
                <a:gd name="connsiteX41" fmla="*/ 653261 w 999884"/>
                <a:gd name="connsiteY41" fmla="*/ 988722 h 1016463"/>
                <a:gd name="connsiteX42" fmla="*/ 769456 w 999884"/>
                <a:gd name="connsiteY42" fmla="*/ 973566 h 1016463"/>
                <a:gd name="connsiteX43" fmla="*/ 890702 w 999884"/>
                <a:gd name="connsiteY43" fmla="*/ 993774 h 1016463"/>
                <a:gd name="connsiteX44" fmla="*/ 966481 w 999884"/>
                <a:gd name="connsiteY44" fmla="*/ 1013982 h 1016463"/>
                <a:gd name="connsiteX45" fmla="*/ 986689 w 999884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279806 w 1000272"/>
                <a:gd name="connsiteY38" fmla="*/ 847268 h 1016463"/>
                <a:gd name="connsiteX39" fmla="*/ 390949 w 1000272"/>
                <a:gd name="connsiteY39" fmla="*/ 892735 h 1016463"/>
                <a:gd name="connsiteX40" fmla="*/ 497039 w 1000272"/>
                <a:gd name="connsiteY40" fmla="*/ 973566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390949 w 1000272"/>
                <a:gd name="connsiteY39" fmla="*/ 892735 h 1016463"/>
                <a:gd name="connsiteX40" fmla="*/ 497039 w 1000272"/>
                <a:gd name="connsiteY40" fmla="*/ 973566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497039 w 1000272"/>
                <a:gd name="connsiteY40" fmla="*/ 973566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03249 w 1000272"/>
                <a:gd name="connsiteY10" fmla="*/ 717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03249 w 1000272"/>
                <a:gd name="connsiteY10" fmla="*/ 717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03249 w 1000272"/>
                <a:gd name="connsiteY10" fmla="*/ 717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9833 h 1018301"/>
                <a:gd name="connsiteX1" fmla="*/ 779948 w 1000272"/>
                <a:gd name="connsiteY1" fmla="*/ 899625 h 1018301"/>
                <a:gd name="connsiteX2" fmla="*/ 739532 w 1000272"/>
                <a:gd name="connsiteY2" fmla="*/ 823846 h 1018301"/>
                <a:gd name="connsiteX3" fmla="*/ 779948 w 1000272"/>
                <a:gd name="connsiteY3" fmla="*/ 505574 h 1018301"/>
                <a:gd name="connsiteX4" fmla="*/ 800155 w 1000272"/>
                <a:gd name="connsiteY4" fmla="*/ 227718 h 1018301"/>
                <a:gd name="connsiteX5" fmla="*/ 845623 w 1000272"/>
                <a:gd name="connsiteY5" fmla="*/ 76160 h 1018301"/>
                <a:gd name="connsiteX6" fmla="*/ 835519 w 1000272"/>
                <a:gd name="connsiteY6" fmla="*/ 5433 h 1018301"/>
                <a:gd name="connsiteX7" fmla="*/ 739532 w 1000272"/>
                <a:gd name="connsiteY7" fmla="*/ 182251 h 1018301"/>
                <a:gd name="connsiteX8" fmla="*/ 709221 w 1000272"/>
                <a:gd name="connsiteY8" fmla="*/ 293393 h 1018301"/>
                <a:gd name="connsiteX9" fmla="*/ 582922 w 1000272"/>
                <a:gd name="connsiteY9" fmla="*/ 217614 h 1018301"/>
                <a:gd name="connsiteX10" fmla="*/ 503249 w 1000272"/>
                <a:gd name="connsiteY10" fmla="*/ 73564 h 1018301"/>
                <a:gd name="connsiteX11" fmla="*/ 527351 w 1000272"/>
                <a:gd name="connsiteY11" fmla="*/ 177199 h 1018301"/>
                <a:gd name="connsiteX12" fmla="*/ 537455 w 1000272"/>
                <a:gd name="connsiteY12" fmla="*/ 268134 h 1018301"/>
                <a:gd name="connsiteX13" fmla="*/ 497039 w 1000272"/>
                <a:gd name="connsiteY13" fmla="*/ 313601 h 1018301"/>
                <a:gd name="connsiteX14" fmla="*/ 446520 w 1000272"/>
                <a:gd name="connsiteY14" fmla="*/ 258030 h 1018301"/>
                <a:gd name="connsiteX15" fmla="*/ 456624 w 1000272"/>
                <a:gd name="connsiteY15" fmla="*/ 303497 h 1018301"/>
                <a:gd name="connsiteX16" fmla="*/ 466728 w 1000272"/>
                <a:gd name="connsiteY16" fmla="*/ 384328 h 1018301"/>
                <a:gd name="connsiteX17" fmla="*/ 431364 w 1000272"/>
                <a:gd name="connsiteY17" fmla="*/ 394432 h 1018301"/>
                <a:gd name="connsiteX18" fmla="*/ 380845 w 1000272"/>
                <a:gd name="connsiteY18" fmla="*/ 333809 h 1018301"/>
                <a:gd name="connsiteX19" fmla="*/ 401053 w 1000272"/>
                <a:gd name="connsiteY19" fmla="*/ 379276 h 1018301"/>
                <a:gd name="connsiteX20" fmla="*/ 421260 w 1000272"/>
                <a:gd name="connsiteY20" fmla="*/ 475263 h 1018301"/>
                <a:gd name="connsiteX21" fmla="*/ 380845 w 1000272"/>
                <a:gd name="connsiteY21" fmla="*/ 530834 h 1018301"/>
                <a:gd name="connsiteX22" fmla="*/ 244443 w 1000272"/>
                <a:gd name="connsiteY22" fmla="*/ 450003 h 1018301"/>
                <a:gd name="connsiteX23" fmla="*/ 144562 w 1000272"/>
                <a:gd name="connsiteY23" fmla="*/ 365559 h 1018301"/>
                <a:gd name="connsiteX24" fmla="*/ 82781 w 1000272"/>
                <a:gd name="connsiteY24" fmla="*/ 187303 h 1018301"/>
                <a:gd name="connsiteX25" fmla="*/ 82781 w 1000272"/>
                <a:gd name="connsiteY25" fmla="*/ 323705 h 1018301"/>
                <a:gd name="connsiteX26" fmla="*/ 155823 w 1000272"/>
                <a:gd name="connsiteY26" fmla="*/ 455494 h 1018301"/>
                <a:gd name="connsiteX27" fmla="*/ 291927 w 1000272"/>
                <a:gd name="connsiteY27" fmla="*/ 567496 h 1018301"/>
                <a:gd name="connsiteX28" fmla="*/ 396720 w 1000272"/>
                <a:gd name="connsiteY28" fmla="*/ 724106 h 1018301"/>
                <a:gd name="connsiteX29" fmla="*/ 552611 w 1000272"/>
                <a:gd name="connsiteY29" fmla="*/ 874366 h 1018301"/>
                <a:gd name="connsiteX30" fmla="*/ 451572 w 1000272"/>
                <a:gd name="connsiteY30" fmla="*/ 828898 h 1018301"/>
                <a:gd name="connsiteX31" fmla="*/ 274754 w 1000272"/>
                <a:gd name="connsiteY31" fmla="*/ 667236 h 1018301"/>
                <a:gd name="connsiteX32" fmla="*/ 325274 w 1000272"/>
                <a:gd name="connsiteY32" fmla="*/ 778379 h 1018301"/>
                <a:gd name="connsiteX33" fmla="*/ 173716 w 1000272"/>
                <a:gd name="connsiteY33" fmla="*/ 748067 h 1018301"/>
                <a:gd name="connsiteX34" fmla="*/ 68485 w 1000272"/>
                <a:gd name="connsiteY34" fmla="*/ 689882 h 1018301"/>
                <a:gd name="connsiteX35" fmla="*/ 1950 w 1000272"/>
                <a:gd name="connsiteY35" fmla="*/ 556094 h 1018301"/>
                <a:gd name="connsiteX36" fmla="*/ 29665 w 1000272"/>
                <a:gd name="connsiteY36" fmla="*/ 687006 h 1018301"/>
                <a:gd name="connsiteX37" fmla="*/ 148737 w 1000272"/>
                <a:gd name="connsiteY37" fmla="*/ 784729 h 1018301"/>
                <a:gd name="connsiteX38" fmla="*/ 311556 w 1000272"/>
                <a:gd name="connsiteY38" fmla="*/ 839581 h 1018301"/>
                <a:gd name="connsiteX39" fmla="*/ 409999 w 1000272"/>
                <a:gd name="connsiteY39" fmla="*/ 885048 h 1018301"/>
                <a:gd name="connsiteX40" fmla="*/ 535139 w 1000272"/>
                <a:gd name="connsiteY40" fmla="*/ 959529 h 1018301"/>
                <a:gd name="connsiteX41" fmla="*/ 653649 w 1000272"/>
                <a:gd name="connsiteY41" fmla="*/ 990560 h 1018301"/>
                <a:gd name="connsiteX42" fmla="*/ 769844 w 1000272"/>
                <a:gd name="connsiteY42" fmla="*/ 975404 h 1018301"/>
                <a:gd name="connsiteX43" fmla="*/ 891090 w 1000272"/>
                <a:gd name="connsiteY43" fmla="*/ 995612 h 1018301"/>
                <a:gd name="connsiteX44" fmla="*/ 966869 w 1000272"/>
                <a:gd name="connsiteY44" fmla="*/ 1015820 h 1018301"/>
                <a:gd name="connsiteX45" fmla="*/ 987077 w 1000272"/>
                <a:gd name="connsiteY45" fmla="*/ 919833 h 1018301"/>
                <a:gd name="connsiteX0" fmla="*/ 987077 w 1000272"/>
                <a:gd name="connsiteY0" fmla="*/ 919833 h 1018301"/>
                <a:gd name="connsiteX1" fmla="*/ 779948 w 1000272"/>
                <a:gd name="connsiteY1" fmla="*/ 899625 h 1018301"/>
                <a:gd name="connsiteX2" fmla="*/ 739532 w 1000272"/>
                <a:gd name="connsiteY2" fmla="*/ 823846 h 1018301"/>
                <a:gd name="connsiteX3" fmla="*/ 779948 w 1000272"/>
                <a:gd name="connsiteY3" fmla="*/ 505574 h 1018301"/>
                <a:gd name="connsiteX4" fmla="*/ 800155 w 1000272"/>
                <a:gd name="connsiteY4" fmla="*/ 227718 h 1018301"/>
                <a:gd name="connsiteX5" fmla="*/ 845623 w 1000272"/>
                <a:gd name="connsiteY5" fmla="*/ 76160 h 1018301"/>
                <a:gd name="connsiteX6" fmla="*/ 835519 w 1000272"/>
                <a:gd name="connsiteY6" fmla="*/ 5433 h 1018301"/>
                <a:gd name="connsiteX7" fmla="*/ 739532 w 1000272"/>
                <a:gd name="connsiteY7" fmla="*/ 182251 h 1018301"/>
                <a:gd name="connsiteX8" fmla="*/ 709221 w 1000272"/>
                <a:gd name="connsiteY8" fmla="*/ 293393 h 1018301"/>
                <a:gd name="connsiteX9" fmla="*/ 582922 w 1000272"/>
                <a:gd name="connsiteY9" fmla="*/ 217614 h 1018301"/>
                <a:gd name="connsiteX10" fmla="*/ 503249 w 1000272"/>
                <a:gd name="connsiteY10" fmla="*/ 73564 h 1018301"/>
                <a:gd name="connsiteX11" fmla="*/ 527351 w 1000272"/>
                <a:gd name="connsiteY11" fmla="*/ 177199 h 1018301"/>
                <a:gd name="connsiteX12" fmla="*/ 537455 w 1000272"/>
                <a:gd name="connsiteY12" fmla="*/ 268134 h 1018301"/>
                <a:gd name="connsiteX13" fmla="*/ 497039 w 1000272"/>
                <a:gd name="connsiteY13" fmla="*/ 313601 h 1018301"/>
                <a:gd name="connsiteX14" fmla="*/ 446520 w 1000272"/>
                <a:gd name="connsiteY14" fmla="*/ 258030 h 1018301"/>
                <a:gd name="connsiteX15" fmla="*/ 456624 w 1000272"/>
                <a:gd name="connsiteY15" fmla="*/ 303497 h 1018301"/>
                <a:gd name="connsiteX16" fmla="*/ 466728 w 1000272"/>
                <a:gd name="connsiteY16" fmla="*/ 384328 h 1018301"/>
                <a:gd name="connsiteX17" fmla="*/ 431364 w 1000272"/>
                <a:gd name="connsiteY17" fmla="*/ 394432 h 1018301"/>
                <a:gd name="connsiteX18" fmla="*/ 380845 w 1000272"/>
                <a:gd name="connsiteY18" fmla="*/ 333809 h 1018301"/>
                <a:gd name="connsiteX19" fmla="*/ 401053 w 1000272"/>
                <a:gd name="connsiteY19" fmla="*/ 379276 h 1018301"/>
                <a:gd name="connsiteX20" fmla="*/ 421260 w 1000272"/>
                <a:gd name="connsiteY20" fmla="*/ 475263 h 1018301"/>
                <a:gd name="connsiteX21" fmla="*/ 380845 w 1000272"/>
                <a:gd name="connsiteY21" fmla="*/ 530834 h 1018301"/>
                <a:gd name="connsiteX22" fmla="*/ 244443 w 1000272"/>
                <a:gd name="connsiteY22" fmla="*/ 450003 h 1018301"/>
                <a:gd name="connsiteX23" fmla="*/ 144562 w 1000272"/>
                <a:gd name="connsiteY23" fmla="*/ 365559 h 1018301"/>
                <a:gd name="connsiteX24" fmla="*/ 82781 w 1000272"/>
                <a:gd name="connsiteY24" fmla="*/ 187303 h 1018301"/>
                <a:gd name="connsiteX25" fmla="*/ 82781 w 1000272"/>
                <a:gd name="connsiteY25" fmla="*/ 323705 h 1018301"/>
                <a:gd name="connsiteX26" fmla="*/ 155823 w 1000272"/>
                <a:gd name="connsiteY26" fmla="*/ 455494 h 1018301"/>
                <a:gd name="connsiteX27" fmla="*/ 291927 w 1000272"/>
                <a:gd name="connsiteY27" fmla="*/ 567496 h 1018301"/>
                <a:gd name="connsiteX28" fmla="*/ 396720 w 1000272"/>
                <a:gd name="connsiteY28" fmla="*/ 724106 h 1018301"/>
                <a:gd name="connsiteX29" fmla="*/ 552611 w 1000272"/>
                <a:gd name="connsiteY29" fmla="*/ 874366 h 1018301"/>
                <a:gd name="connsiteX30" fmla="*/ 451572 w 1000272"/>
                <a:gd name="connsiteY30" fmla="*/ 828898 h 1018301"/>
                <a:gd name="connsiteX31" fmla="*/ 274754 w 1000272"/>
                <a:gd name="connsiteY31" fmla="*/ 667236 h 1018301"/>
                <a:gd name="connsiteX32" fmla="*/ 325274 w 1000272"/>
                <a:gd name="connsiteY32" fmla="*/ 778379 h 1018301"/>
                <a:gd name="connsiteX33" fmla="*/ 173716 w 1000272"/>
                <a:gd name="connsiteY33" fmla="*/ 748067 h 1018301"/>
                <a:gd name="connsiteX34" fmla="*/ 68485 w 1000272"/>
                <a:gd name="connsiteY34" fmla="*/ 689882 h 1018301"/>
                <a:gd name="connsiteX35" fmla="*/ 1950 w 1000272"/>
                <a:gd name="connsiteY35" fmla="*/ 556094 h 1018301"/>
                <a:gd name="connsiteX36" fmla="*/ 29665 w 1000272"/>
                <a:gd name="connsiteY36" fmla="*/ 687006 h 1018301"/>
                <a:gd name="connsiteX37" fmla="*/ 148737 w 1000272"/>
                <a:gd name="connsiteY37" fmla="*/ 784729 h 1018301"/>
                <a:gd name="connsiteX38" fmla="*/ 311556 w 1000272"/>
                <a:gd name="connsiteY38" fmla="*/ 839581 h 1018301"/>
                <a:gd name="connsiteX39" fmla="*/ 409999 w 1000272"/>
                <a:gd name="connsiteY39" fmla="*/ 885048 h 1018301"/>
                <a:gd name="connsiteX40" fmla="*/ 535139 w 1000272"/>
                <a:gd name="connsiteY40" fmla="*/ 959529 h 1018301"/>
                <a:gd name="connsiteX41" fmla="*/ 653649 w 1000272"/>
                <a:gd name="connsiteY41" fmla="*/ 990560 h 1018301"/>
                <a:gd name="connsiteX42" fmla="*/ 769844 w 1000272"/>
                <a:gd name="connsiteY42" fmla="*/ 975404 h 1018301"/>
                <a:gd name="connsiteX43" fmla="*/ 891090 w 1000272"/>
                <a:gd name="connsiteY43" fmla="*/ 995612 h 1018301"/>
                <a:gd name="connsiteX44" fmla="*/ 966869 w 1000272"/>
                <a:gd name="connsiteY44" fmla="*/ 1015820 h 1018301"/>
                <a:gd name="connsiteX45" fmla="*/ 987077 w 1000272"/>
                <a:gd name="connsiteY45" fmla="*/ 919833 h 1018301"/>
                <a:gd name="connsiteX0" fmla="*/ 987077 w 1000272"/>
                <a:gd name="connsiteY0" fmla="*/ 919833 h 1018301"/>
                <a:gd name="connsiteX1" fmla="*/ 779948 w 1000272"/>
                <a:gd name="connsiteY1" fmla="*/ 899625 h 1018301"/>
                <a:gd name="connsiteX2" fmla="*/ 739532 w 1000272"/>
                <a:gd name="connsiteY2" fmla="*/ 823846 h 1018301"/>
                <a:gd name="connsiteX3" fmla="*/ 779948 w 1000272"/>
                <a:gd name="connsiteY3" fmla="*/ 505574 h 1018301"/>
                <a:gd name="connsiteX4" fmla="*/ 800155 w 1000272"/>
                <a:gd name="connsiteY4" fmla="*/ 227718 h 1018301"/>
                <a:gd name="connsiteX5" fmla="*/ 845623 w 1000272"/>
                <a:gd name="connsiteY5" fmla="*/ 76160 h 1018301"/>
                <a:gd name="connsiteX6" fmla="*/ 835519 w 1000272"/>
                <a:gd name="connsiteY6" fmla="*/ 5433 h 1018301"/>
                <a:gd name="connsiteX7" fmla="*/ 739532 w 1000272"/>
                <a:gd name="connsiteY7" fmla="*/ 182251 h 1018301"/>
                <a:gd name="connsiteX8" fmla="*/ 709221 w 1000272"/>
                <a:gd name="connsiteY8" fmla="*/ 293393 h 1018301"/>
                <a:gd name="connsiteX9" fmla="*/ 637634 w 1000272"/>
                <a:gd name="connsiteY9" fmla="*/ 264292 h 1018301"/>
                <a:gd name="connsiteX10" fmla="*/ 582922 w 1000272"/>
                <a:gd name="connsiteY10" fmla="*/ 217614 h 1018301"/>
                <a:gd name="connsiteX11" fmla="*/ 503249 w 1000272"/>
                <a:gd name="connsiteY11" fmla="*/ 73564 h 1018301"/>
                <a:gd name="connsiteX12" fmla="*/ 527351 w 1000272"/>
                <a:gd name="connsiteY12" fmla="*/ 177199 h 1018301"/>
                <a:gd name="connsiteX13" fmla="*/ 537455 w 1000272"/>
                <a:gd name="connsiteY13" fmla="*/ 268134 h 1018301"/>
                <a:gd name="connsiteX14" fmla="*/ 497039 w 1000272"/>
                <a:gd name="connsiteY14" fmla="*/ 313601 h 1018301"/>
                <a:gd name="connsiteX15" fmla="*/ 446520 w 1000272"/>
                <a:gd name="connsiteY15" fmla="*/ 258030 h 1018301"/>
                <a:gd name="connsiteX16" fmla="*/ 456624 w 1000272"/>
                <a:gd name="connsiteY16" fmla="*/ 303497 h 1018301"/>
                <a:gd name="connsiteX17" fmla="*/ 466728 w 1000272"/>
                <a:gd name="connsiteY17" fmla="*/ 384328 h 1018301"/>
                <a:gd name="connsiteX18" fmla="*/ 431364 w 1000272"/>
                <a:gd name="connsiteY18" fmla="*/ 394432 h 1018301"/>
                <a:gd name="connsiteX19" fmla="*/ 380845 w 1000272"/>
                <a:gd name="connsiteY19" fmla="*/ 333809 h 1018301"/>
                <a:gd name="connsiteX20" fmla="*/ 401053 w 1000272"/>
                <a:gd name="connsiteY20" fmla="*/ 379276 h 1018301"/>
                <a:gd name="connsiteX21" fmla="*/ 421260 w 1000272"/>
                <a:gd name="connsiteY21" fmla="*/ 475263 h 1018301"/>
                <a:gd name="connsiteX22" fmla="*/ 380845 w 1000272"/>
                <a:gd name="connsiteY22" fmla="*/ 530834 h 1018301"/>
                <a:gd name="connsiteX23" fmla="*/ 244443 w 1000272"/>
                <a:gd name="connsiteY23" fmla="*/ 450003 h 1018301"/>
                <a:gd name="connsiteX24" fmla="*/ 144562 w 1000272"/>
                <a:gd name="connsiteY24" fmla="*/ 365559 h 1018301"/>
                <a:gd name="connsiteX25" fmla="*/ 82781 w 1000272"/>
                <a:gd name="connsiteY25" fmla="*/ 187303 h 1018301"/>
                <a:gd name="connsiteX26" fmla="*/ 82781 w 1000272"/>
                <a:gd name="connsiteY26" fmla="*/ 323705 h 1018301"/>
                <a:gd name="connsiteX27" fmla="*/ 155823 w 1000272"/>
                <a:gd name="connsiteY27" fmla="*/ 455494 h 1018301"/>
                <a:gd name="connsiteX28" fmla="*/ 291927 w 1000272"/>
                <a:gd name="connsiteY28" fmla="*/ 567496 h 1018301"/>
                <a:gd name="connsiteX29" fmla="*/ 396720 w 1000272"/>
                <a:gd name="connsiteY29" fmla="*/ 724106 h 1018301"/>
                <a:gd name="connsiteX30" fmla="*/ 552611 w 1000272"/>
                <a:gd name="connsiteY30" fmla="*/ 874366 h 1018301"/>
                <a:gd name="connsiteX31" fmla="*/ 451572 w 1000272"/>
                <a:gd name="connsiteY31" fmla="*/ 828898 h 1018301"/>
                <a:gd name="connsiteX32" fmla="*/ 274754 w 1000272"/>
                <a:gd name="connsiteY32" fmla="*/ 667236 h 1018301"/>
                <a:gd name="connsiteX33" fmla="*/ 325274 w 1000272"/>
                <a:gd name="connsiteY33" fmla="*/ 778379 h 1018301"/>
                <a:gd name="connsiteX34" fmla="*/ 173716 w 1000272"/>
                <a:gd name="connsiteY34" fmla="*/ 748067 h 1018301"/>
                <a:gd name="connsiteX35" fmla="*/ 68485 w 1000272"/>
                <a:gd name="connsiteY35" fmla="*/ 689882 h 1018301"/>
                <a:gd name="connsiteX36" fmla="*/ 1950 w 1000272"/>
                <a:gd name="connsiteY36" fmla="*/ 556094 h 1018301"/>
                <a:gd name="connsiteX37" fmla="*/ 29665 w 1000272"/>
                <a:gd name="connsiteY37" fmla="*/ 687006 h 1018301"/>
                <a:gd name="connsiteX38" fmla="*/ 148737 w 1000272"/>
                <a:gd name="connsiteY38" fmla="*/ 784729 h 1018301"/>
                <a:gd name="connsiteX39" fmla="*/ 311556 w 1000272"/>
                <a:gd name="connsiteY39" fmla="*/ 839581 h 1018301"/>
                <a:gd name="connsiteX40" fmla="*/ 409999 w 1000272"/>
                <a:gd name="connsiteY40" fmla="*/ 885048 h 1018301"/>
                <a:gd name="connsiteX41" fmla="*/ 535139 w 1000272"/>
                <a:gd name="connsiteY41" fmla="*/ 959529 h 1018301"/>
                <a:gd name="connsiteX42" fmla="*/ 653649 w 1000272"/>
                <a:gd name="connsiteY42" fmla="*/ 990560 h 1018301"/>
                <a:gd name="connsiteX43" fmla="*/ 769844 w 1000272"/>
                <a:gd name="connsiteY43" fmla="*/ 975404 h 1018301"/>
                <a:gd name="connsiteX44" fmla="*/ 891090 w 1000272"/>
                <a:gd name="connsiteY44" fmla="*/ 995612 h 1018301"/>
                <a:gd name="connsiteX45" fmla="*/ 966869 w 1000272"/>
                <a:gd name="connsiteY45" fmla="*/ 1015820 h 1018301"/>
                <a:gd name="connsiteX46" fmla="*/ 987077 w 1000272"/>
                <a:gd name="connsiteY46" fmla="*/ 919833 h 1018301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800155 w 1000272"/>
                <a:gd name="connsiteY4" fmla="*/ 256005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709221 w 1000272"/>
                <a:gd name="connsiteY8" fmla="*/ 3216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800155 w 1000272"/>
                <a:gd name="connsiteY4" fmla="*/ 256005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709221 w 1000272"/>
                <a:gd name="connsiteY8" fmla="*/ 3216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800155 w 1000272"/>
                <a:gd name="connsiteY4" fmla="*/ 256005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39273 w 1000272"/>
                <a:gd name="connsiteY5" fmla="*/ 94922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39273 w 1000272"/>
                <a:gd name="connsiteY5" fmla="*/ 94922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39273 w 1000272"/>
                <a:gd name="connsiteY5" fmla="*/ 94922 h 1046588"/>
                <a:gd name="connsiteX6" fmla="*/ 860919 w 1000272"/>
                <a:gd name="connsiteY6" fmla="*/ 83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00272" h="1046588">
                  <a:moveTo>
                    <a:pt x="987077" y="948120"/>
                  </a:moveTo>
                  <a:cubicBezTo>
                    <a:pt x="955924" y="928754"/>
                    <a:pt x="821205" y="943910"/>
                    <a:pt x="779948" y="927912"/>
                  </a:cubicBezTo>
                  <a:cubicBezTo>
                    <a:pt x="738691" y="911914"/>
                    <a:pt x="739532" y="917808"/>
                    <a:pt x="739532" y="852133"/>
                  </a:cubicBezTo>
                  <a:cubicBezTo>
                    <a:pt x="739532" y="786458"/>
                    <a:pt x="776194" y="628453"/>
                    <a:pt x="779948" y="533861"/>
                  </a:cubicBezTo>
                  <a:cubicBezTo>
                    <a:pt x="783702" y="439269"/>
                    <a:pt x="752168" y="357736"/>
                    <a:pt x="762055" y="284580"/>
                  </a:cubicBezTo>
                  <a:cubicBezTo>
                    <a:pt x="771942" y="211424"/>
                    <a:pt x="822796" y="140965"/>
                    <a:pt x="839273" y="94922"/>
                  </a:cubicBezTo>
                  <a:cubicBezTo>
                    <a:pt x="855750" y="48879"/>
                    <a:pt x="877542" y="-10949"/>
                    <a:pt x="860919" y="8320"/>
                  </a:cubicBezTo>
                  <a:cubicBezTo>
                    <a:pt x="844296" y="27589"/>
                    <a:pt x="769577" y="160428"/>
                    <a:pt x="739532" y="210538"/>
                  </a:cubicBezTo>
                  <a:cubicBezTo>
                    <a:pt x="709487" y="260648"/>
                    <a:pt x="697629" y="343990"/>
                    <a:pt x="680646" y="308980"/>
                  </a:cubicBezTo>
                  <a:cubicBezTo>
                    <a:pt x="663663" y="273970"/>
                    <a:pt x="630109" y="213134"/>
                    <a:pt x="637634" y="479"/>
                  </a:cubicBezTo>
                  <a:cubicBezTo>
                    <a:pt x="616584" y="-12151"/>
                    <a:pt x="605320" y="229006"/>
                    <a:pt x="582922" y="245901"/>
                  </a:cubicBezTo>
                  <a:cubicBezTo>
                    <a:pt x="560524" y="262796"/>
                    <a:pt x="534736" y="146687"/>
                    <a:pt x="503249" y="101851"/>
                  </a:cubicBezTo>
                  <a:cubicBezTo>
                    <a:pt x="471762" y="57015"/>
                    <a:pt x="521650" y="173058"/>
                    <a:pt x="527351" y="205486"/>
                  </a:cubicBezTo>
                  <a:cubicBezTo>
                    <a:pt x="533052" y="237914"/>
                    <a:pt x="542507" y="273687"/>
                    <a:pt x="537455" y="296421"/>
                  </a:cubicBezTo>
                  <a:cubicBezTo>
                    <a:pt x="532403" y="319155"/>
                    <a:pt x="512195" y="343572"/>
                    <a:pt x="497039" y="341888"/>
                  </a:cubicBezTo>
                  <a:cubicBezTo>
                    <a:pt x="481883" y="340204"/>
                    <a:pt x="453256" y="288001"/>
                    <a:pt x="446520" y="286317"/>
                  </a:cubicBezTo>
                  <a:cubicBezTo>
                    <a:pt x="439784" y="284633"/>
                    <a:pt x="453256" y="310734"/>
                    <a:pt x="456624" y="331784"/>
                  </a:cubicBezTo>
                  <a:cubicBezTo>
                    <a:pt x="459992" y="352834"/>
                    <a:pt x="470938" y="397459"/>
                    <a:pt x="466728" y="412615"/>
                  </a:cubicBezTo>
                  <a:cubicBezTo>
                    <a:pt x="462518" y="427771"/>
                    <a:pt x="445678" y="431139"/>
                    <a:pt x="431364" y="422719"/>
                  </a:cubicBezTo>
                  <a:cubicBezTo>
                    <a:pt x="417050" y="414299"/>
                    <a:pt x="385897" y="364622"/>
                    <a:pt x="380845" y="362096"/>
                  </a:cubicBezTo>
                  <a:cubicBezTo>
                    <a:pt x="375793" y="359570"/>
                    <a:pt x="394317" y="383987"/>
                    <a:pt x="401053" y="407563"/>
                  </a:cubicBezTo>
                  <a:cubicBezTo>
                    <a:pt x="407789" y="431139"/>
                    <a:pt x="424628" y="478290"/>
                    <a:pt x="421260" y="503550"/>
                  </a:cubicBezTo>
                  <a:cubicBezTo>
                    <a:pt x="417892" y="528810"/>
                    <a:pt x="410314" y="563331"/>
                    <a:pt x="380845" y="559121"/>
                  </a:cubicBezTo>
                  <a:cubicBezTo>
                    <a:pt x="351375" y="554911"/>
                    <a:pt x="283823" y="505836"/>
                    <a:pt x="244443" y="478290"/>
                  </a:cubicBezTo>
                  <a:cubicBezTo>
                    <a:pt x="205063" y="450744"/>
                    <a:pt x="174681" y="447154"/>
                    <a:pt x="144562" y="393846"/>
                  </a:cubicBezTo>
                  <a:cubicBezTo>
                    <a:pt x="114443" y="340538"/>
                    <a:pt x="93078" y="222566"/>
                    <a:pt x="82781" y="215590"/>
                  </a:cubicBezTo>
                  <a:cubicBezTo>
                    <a:pt x="72484" y="208614"/>
                    <a:pt x="70607" y="307293"/>
                    <a:pt x="82781" y="351992"/>
                  </a:cubicBezTo>
                  <a:cubicBezTo>
                    <a:pt x="94955" y="396691"/>
                    <a:pt x="120965" y="443149"/>
                    <a:pt x="155823" y="483781"/>
                  </a:cubicBezTo>
                  <a:cubicBezTo>
                    <a:pt x="190681" y="524413"/>
                    <a:pt x="251778" y="551014"/>
                    <a:pt x="291927" y="595783"/>
                  </a:cubicBezTo>
                  <a:cubicBezTo>
                    <a:pt x="332076" y="640552"/>
                    <a:pt x="353273" y="701248"/>
                    <a:pt x="396720" y="752393"/>
                  </a:cubicBezTo>
                  <a:cubicBezTo>
                    <a:pt x="440167" y="803538"/>
                    <a:pt x="543469" y="885188"/>
                    <a:pt x="552611" y="902653"/>
                  </a:cubicBezTo>
                  <a:cubicBezTo>
                    <a:pt x="561753" y="920118"/>
                    <a:pt x="497881" y="891707"/>
                    <a:pt x="451572" y="857185"/>
                  </a:cubicBezTo>
                  <a:cubicBezTo>
                    <a:pt x="405263" y="822663"/>
                    <a:pt x="295804" y="703943"/>
                    <a:pt x="274754" y="695523"/>
                  </a:cubicBezTo>
                  <a:cubicBezTo>
                    <a:pt x="253704" y="687103"/>
                    <a:pt x="342114" y="793194"/>
                    <a:pt x="325274" y="806666"/>
                  </a:cubicBezTo>
                  <a:cubicBezTo>
                    <a:pt x="308434" y="820138"/>
                    <a:pt x="216514" y="791103"/>
                    <a:pt x="173716" y="776354"/>
                  </a:cubicBezTo>
                  <a:cubicBezTo>
                    <a:pt x="130918" y="761605"/>
                    <a:pt x="97113" y="750164"/>
                    <a:pt x="68485" y="718169"/>
                  </a:cubicBezTo>
                  <a:cubicBezTo>
                    <a:pt x="39857" y="686174"/>
                    <a:pt x="8420" y="584860"/>
                    <a:pt x="1950" y="584381"/>
                  </a:cubicBezTo>
                  <a:cubicBezTo>
                    <a:pt x="-4520" y="583902"/>
                    <a:pt x="5201" y="677187"/>
                    <a:pt x="29665" y="715293"/>
                  </a:cubicBezTo>
                  <a:cubicBezTo>
                    <a:pt x="54129" y="753399"/>
                    <a:pt x="101755" y="787587"/>
                    <a:pt x="148737" y="813016"/>
                  </a:cubicBezTo>
                  <a:cubicBezTo>
                    <a:pt x="195719" y="838445"/>
                    <a:pt x="268012" y="851148"/>
                    <a:pt x="311556" y="867868"/>
                  </a:cubicBezTo>
                  <a:cubicBezTo>
                    <a:pt x="355100" y="884588"/>
                    <a:pt x="372735" y="893344"/>
                    <a:pt x="409999" y="913335"/>
                  </a:cubicBezTo>
                  <a:cubicBezTo>
                    <a:pt x="447263" y="933326"/>
                    <a:pt x="494531" y="970231"/>
                    <a:pt x="535139" y="987816"/>
                  </a:cubicBezTo>
                  <a:cubicBezTo>
                    <a:pt x="575747" y="1005401"/>
                    <a:pt x="614532" y="1016201"/>
                    <a:pt x="653649" y="1018847"/>
                  </a:cubicBezTo>
                  <a:cubicBezTo>
                    <a:pt x="692766" y="1021493"/>
                    <a:pt x="730271" y="1002849"/>
                    <a:pt x="769844" y="1003691"/>
                  </a:cubicBezTo>
                  <a:cubicBezTo>
                    <a:pt x="809417" y="1004533"/>
                    <a:pt x="858253" y="1017163"/>
                    <a:pt x="891090" y="1023899"/>
                  </a:cubicBezTo>
                  <a:cubicBezTo>
                    <a:pt x="923927" y="1030635"/>
                    <a:pt x="946661" y="1054211"/>
                    <a:pt x="966869" y="1044107"/>
                  </a:cubicBezTo>
                  <a:cubicBezTo>
                    <a:pt x="987077" y="1034003"/>
                    <a:pt x="1018230" y="967486"/>
                    <a:pt x="987077" y="94812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B4C5CE-A1DA-E34E-9B1B-041C1277AC99}"/>
                </a:ext>
              </a:extLst>
            </p:cNvPr>
            <p:cNvSpPr/>
            <p:nvPr/>
          </p:nvSpPr>
          <p:spPr>
            <a:xfrm rot="21022482" flipH="1">
              <a:off x="7458505" y="2382024"/>
              <a:ext cx="4304910" cy="4422692"/>
            </a:xfrm>
            <a:custGeom>
              <a:avLst/>
              <a:gdLst>
                <a:gd name="connsiteX0" fmla="*/ 2508673 w 4304910"/>
                <a:gd name="connsiteY0" fmla="*/ 2383515 h 4422692"/>
                <a:gd name="connsiteX1" fmla="*/ 2513878 w 4304910"/>
                <a:gd name="connsiteY1" fmla="*/ 2403601 h 4422692"/>
                <a:gd name="connsiteX2" fmla="*/ 2496792 w 4304910"/>
                <a:gd name="connsiteY2" fmla="*/ 2574247 h 4422692"/>
                <a:gd name="connsiteX3" fmla="*/ 2519507 w 4304910"/>
                <a:gd name="connsiteY3" fmla="*/ 2708187 h 4422692"/>
                <a:gd name="connsiteX4" fmla="*/ 2461262 w 4304910"/>
                <a:gd name="connsiteY4" fmla="*/ 2568290 h 4422692"/>
                <a:gd name="connsiteX5" fmla="*/ 2436572 w 4304910"/>
                <a:gd name="connsiteY5" fmla="*/ 2422702 h 4422692"/>
                <a:gd name="connsiteX6" fmla="*/ 2494137 w 4304910"/>
                <a:gd name="connsiteY6" fmla="*/ 2388975 h 4422692"/>
                <a:gd name="connsiteX7" fmla="*/ 2508673 w 4304910"/>
                <a:gd name="connsiteY7" fmla="*/ 2383515 h 4422692"/>
                <a:gd name="connsiteX8" fmla="*/ 2092672 w 4304910"/>
                <a:gd name="connsiteY8" fmla="*/ 216795 h 4422692"/>
                <a:gd name="connsiteX9" fmla="*/ 1966539 w 4304910"/>
                <a:gd name="connsiteY9" fmla="*/ 261776 h 4422692"/>
                <a:gd name="connsiteX10" fmla="*/ 1695167 w 4304910"/>
                <a:gd name="connsiteY10" fmla="*/ 493519 h 4422692"/>
                <a:gd name="connsiteX11" fmla="*/ 1577419 w 4304910"/>
                <a:gd name="connsiteY11" fmla="*/ 681237 h 4422692"/>
                <a:gd name="connsiteX12" fmla="*/ 1466225 w 4304910"/>
                <a:gd name="connsiteY12" fmla="*/ 670140 h 4422692"/>
                <a:gd name="connsiteX13" fmla="*/ 1346488 w 4304910"/>
                <a:gd name="connsiteY13" fmla="*/ 744365 h 4422692"/>
                <a:gd name="connsiteX14" fmla="*/ 1226086 w 4304910"/>
                <a:gd name="connsiteY14" fmla="*/ 746811 h 4422692"/>
                <a:gd name="connsiteX15" fmla="*/ 1023118 w 4304910"/>
                <a:gd name="connsiteY15" fmla="*/ 805197 h 4422692"/>
                <a:gd name="connsiteX16" fmla="*/ 623430 w 4304910"/>
                <a:gd name="connsiteY16" fmla="*/ 890954 h 4422692"/>
                <a:gd name="connsiteX17" fmla="*/ 215199 w 4304910"/>
                <a:gd name="connsiteY17" fmla="*/ 1062034 h 4422692"/>
                <a:gd name="connsiteX18" fmla="*/ 18181 w 4304910"/>
                <a:gd name="connsiteY18" fmla="*/ 1359051 h 4422692"/>
                <a:gd name="connsiteX19" fmla="*/ 35008 w 4304910"/>
                <a:gd name="connsiteY19" fmla="*/ 1763586 h 4422692"/>
                <a:gd name="connsiteX20" fmla="*/ 249877 w 4304910"/>
                <a:gd name="connsiteY20" fmla="*/ 2182463 h 4422692"/>
                <a:gd name="connsiteX21" fmla="*/ 511139 w 4304910"/>
                <a:gd name="connsiteY21" fmla="*/ 2671355 h 4422692"/>
                <a:gd name="connsiteX22" fmla="*/ 356898 w 4304910"/>
                <a:gd name="connsiteY22" fmla="*/ 3050983 h 4422692"/>
                <a:gd name="connsiteX23" fmla="*/ 417463 w 4304910"/>
                <a:gd name="connsiteY23" fmla="*/ 3340263 h 4422692"/>
                <a:gd name="connsiteX24" fmla="*/ 453376 w 4304910"/>
                <a:gd name="connsiteY24" fmla="*/ 3789489 h 4422692"/>
                <a:gd name="connsiteX25" fmla="*/ 416588 w 4304910"/>
                <a:gd name="connsiteY25" fmla="*/ 4251046 h 4422692"/>
                <a:gd name="connsiteX26" fmla="*/ 434188 w 4304910"/>
                <a:gd name="connsiteY26" fmla="*/ 4269480 h 4422692"/>
                <a:gd name="connsiteX27" fmla="*/ 435025 w 4304910"/>
                <a:gd name="connsiteY27" fmla="*/ 4269740 h 4422692"/>
                <a:gd name="connsiteX28" fmla="*/ 442708 w 4304910"/>
                <a:gd name="connsiteY28" fmla="*/ 4299949 h 4422692"/>
                <a:gd name="connsiteX29" fmla="*/ 486311 w 4304910"/>
                <a:gd name="connsiteY29" fmla="*/ 4366135 h 4422692"/>
                <a:gd name="connsiteX30" fmla="*/ 674219 w 4304910"/>
                <a:gd name="connsiteY30" fmla="*/ 4382692 h 4422692"/>
                <a:gd name="connsiteX31" fmla="*/ 647011 w 4304910"/>
                <a:gd name="connsiteY31" fmla="*/ 4280958 h 4422692"/>
                <a:gd name="connsiteX32" fmla="*/ 703082 w 4304910"/>
                <a:gd name="connsiteY32" fmla="*/ 4374445 h 4422692"/>
                <a:gd name="connsiteX33" fmla="*/ 737658 w 4304910"/>
                <a:gd name="connsiteY33" fmla="*/ 4310844 h 4422692"/>
                <a:gd name="connsiteX34" fmla="*/ 656184 w 4304910"/>
                <a:gd name="connsiteY34" fmla="*/ 4139902 h 4422692"/>
                <a:gd name="connsiteX35" fmla="*/ 652919 w 4304910"/>
                <a:gd name="connsiteY35" fmla="*/ 4123164 h 4422692"/>
                <a:gd name="connsiteX36" fmla="*/ 653924 w 4304910"/>
                <a:gd name="connsiteY36" fmla="*/ 4079930 h 4422692"/>
                <a:gd name="connsiteX37" fmla="*/ 613247 w 4304910"/>
                <a:gd name="connsiteY37" fmla="*/ 3714449 h 4422692"/>
                <a:gd name="connsiteX38" fmla="*/ 626036 w 4304910"/>
                <a:gd name="connsiteY38" fmla="*/ 3382774 h 4422692"/>
                <a:gd name="connsiteX39" fmla="*/ 730341 w 4304910"/>
                <a:gd name="connsiteY39" fmla="*/ 3556797 h 4422692"/>
                <a:gd name="connsiteX40" fmla="*/ 966591 w 4304910"/>
                <a:gd name="connsiteY40" fmla="*/ 3966057 h 4422692"/>
                <a:gd name="connsiteX41" fmla="*/ 1029697 w 4304910"/>
                <a:gd name="connsiteY41" fmla="*/ 4138596 h 4422692"/>
                <a:gd name="connsiteX42" fmla="*/ 1043716 w 4304910"/>
                <a:gd name="connsiteY42" fmla="*/ 4156180 h 4422692"/>
                <a:gd name="connsiteX43" fmla="*/ 1044535 w 4304910"/>
                <a:gd name="connsiteY43" fmla="*/ 4177195 h 4422692"/>
                <a:gd name="connsiteX44" fmla="*/ 1040154 w 4304910"/>
                <a:gd name="connsiteY44" fmla="*/ 4277818 h 4422692"/>
                <a:gd name="connsiteX45" fmla="*/ 1115482 w 4304910"/>
                <a:gd name="connsiteY45" fmla="*/ 4411654 h 4422692"/>
                <a:gd name="connsiteX46" fmla="*/ 1281562 w 4304910"/>
                <a:gd name="connsiteY46" fmla="*/ 4403314 h 4422692"/>
                <a:gd name="connsiteX47" fmla="*/ 1242085 w 4304910"/>
                <a:gd name="connsiteY47" fmla="*/ 4309576 h 4422692"/>
                <a:gd name="connsiteX48" fmla="*/ 1305396 w 4304910"/>
                <a:gd name="connsiteY48" fmla="*/ 4391720 h 4422692"/>
                <a:gd name="connsiteX49" fmla="*/ 1325603 w 4304910"/>
                <a:gd name="connsiteY49" fmla="*/ 4326484 h 4422692"/>
                <a:gd name="connsiteX50" fmla="*/ 1228155 w 4304910"/>
                <a:gd name="connsiteY50" fmla="*/ 4173576 h 4422692"/>
                <a:gd name="connsiteX51" fmla="*/ 1205271 w 4304910"/>
                <a:gd name="connsiteY51" fmla="*/ 4108098 h 4422692"/>
                <a:gd name="connsiteX52" fmla="*/ 1204325 w 4304910"/>
                <a:gd name="connsiteY52" fmla="*/ 4097226 h 4422692"/>
                <a:gd name="connsiteX53" fmla="*/ 1072822 w 4304910"/>
                <a:gd name="connsiteY53" fmla="*/ 3744347 h 4422692"/>
                <a:gd name="connsiteX54" fmla="*/ 909938 w 4304910"/>
                <a:gd name="connsiteY54" fmla="*/ 3394537 h 4422692"/>
                <a:gd name="connsiteX55" fmla="*/ 902655 w 4304910"/>
                <a:gd name="connsiteY55" fmla="*/ 3012347 h 4422692"/>
                <a:gd name="connsiteX56" fmla="*/ 868076 w 4304910"/>
                <a:gd name="connsiteY56" fmla="*/ 2706678 h 4422692"/>
                <a:gd name="connsiteX57" fmla="*/ 971998 w 4304910"/>
                <a:gd name="connsiteY57" fmla="*/ 2437431 h 4422692"/>
                <a:gd name="connsiteX58" fmla="*/ 1109832 w 4304910"/>
                <a:gd name="connsiteY58" fmla="*/ 2402074 h 4422692"/>
                <a:gd name="connsiteX59" fmla="*/ 1346033 w 4304910"/>
                <a:gd name="connsiteY59" fmla="*/ 2403954 h 4422692"/>
                <a:gd name="connsiteX60" fmla="*/ 1565123 w 4304910"/>
                <a:gd name="connsiteY60" fmla="*/ 2372789 h 4422692"/>
                <a:gd name="connsiteX61" fmla="*/ 1783880 w 4304910"/>
                <a:gd name="connsiteY61" fmla="*/ 2305734 h 4422692"/>
                <a:gd name="connsiteX62" fmla="*/ 1895728 w 4304910"/>
                <a:gd name="connsiteY62" fmla="*/ 2286766 h 4422692"/>
                <a:gd name="connsiteX63" fmla="*/ 1991477 w 4304910"/>
                <a:gd name="connsiteY63" fmla="*/ 2444267 h 4422692"/>
                <a:gd name="connsiteX64" fmla="*/ 2048081 w 4304910"/>
                <a:gd name="connsiteY64" fmla="*/ 2608407 h 4422692"/>
                <a:gd name="connsiteX65" fmla="*/ 2296825 w 4304910"/>
                <a:gd name="connsiteY65" fmla="*/ 2955638 h 4422692"/>
                <a:gd name="connsiteX66" fmla="*/ 2385328 w 4304910"/>
                <a:gd name="connsiteY66" fmla="*/ 3036485 h 4422692"/>
                <a:gd name="connsiteX67" fmla="*/ 2428770 w 4304910"/>
                <a:gd name="connsiteY67" fmla="*/ 3190875 h 4422692"/>
                <a:gd name="connsiteX68" fmla="*/ 2235383 w 4304910"/>
                <a:gd name="connsiteY68" fmla="*/ 3577141 h 4422692"/>
                <a:gd name="connsiteX69" fmla="*/ 2108214 w 4304910"/>
                <a:gd name="connsiteY69" fmla="*/ 3736875 h 4422692"/>
                <a:gd name="connsiteX70" fmla="*/ 2067515 w 4304910"/>
                <a:gd name="connsiteY70" fmla="*/ 3784014 h 4422692"/>
                <a:gd name="connsiteX71" fmla="*/ 2041170 w 4304910"/>
                <a:gd name="connsiteY71" fmla="*/ 3798115 h 4422692"/>
                <a:gd name="connsiteX72" fmla="*/ 1915432 w 4304910"/>
                <a:gd name="connsiteY72" fmla="*/ 3904181 h 4422692"/>
                <a:gd name="connsiteX73" fmla="*/ 1784829 w 4304910"/>
                <a:gd name="connsiteY73" fmla="*/ 3954413 h 4422692"/>
                <a:gd name="connsiteX74" fmla="*/ 1689387 w 4304910"/>
                <a:gd name="connsiteY74" fmla="*/ 4074733 h 4422692"/>
                <a:gd name="connsiteX75" fmla="*/ 1759872 w 4304910"/>
                <a:gd name="connsiteY75" fmla="*/ 4225345 h 4422692"/>
                <a:gd name="connsiteX76" fmla="*/ 1831740 w 4304910"/>
                <a:gd name="connsiteY76" fmla="*/ 4153369 h 4422692"/>
                <a:gd name="connsiteX77" fmla="*/ 1779614 w 4304910"/>
                <a:gd name="connsiteY77" fmla="*/ 4243029 h 4422692"/>
                <a:gd name="connsiteX78" fmla="*/ 1847649 w 4304910"/>
                <a:gd name="connsiteY78" fmla="*/ 4237084 h 4422692"/>
                <a:gd name="connsiteX79" fmla="*/ 1952390 w 4304910"/>
                <a:gd name="connsiteY79" fmla="*/ 4089077 h 4422692"/>
                <a:gd name="connsiteX80" fmla="*/ 2078553 w 4304910"/>
                <a:gd name="connsiteY80" fmla="*/ 3976197 h 4422692"/>
                <a:gd name="connsiteX81" fmla="*/ 2104889 w 4304910"/>
                <a:gd name="connsiteY81" fmla="*/ 3950979 h 4422692"/>
                <a:gd name="connsiteX82" fmla="*/ 2131657 w 4304910"/>
                <a:gd name="connsiteY82" fmla="*/ 3936594 h 4422692"/>
                <a:gd name="connsiteX83" fmla="*/ 2218309 w 4304910"/>
                <a:gd name="connsiteY83" fmla="*/ 3849633 h 4422692"/>
                <a:gd name="connsiteX84" fmla="*/ 2525186 w 4304910"/>
                <a:gd name="connsiteY84" fmla="*/ 3420154 h 4422692"/>
                <a:gd name="connsiteX85" fmla="*/ 2656416 w 4304910"/>
                <a:gd name="connsiteY85" fmla="*/ 3176232 h 4422692"/>
                <a:gd name="connsiteX86" fmla="*/ 2696230 w 4304910"/>
                <a:gd name="connsiteY86" fmla="*/ 3241372 h 4422692"/>
                <a:gd name="connsiteX87" fmla="*/ 2745635 w 4304910"/>
                <a:gd name="connsiteY87" fmla="*/ 3736238 h 4422692"/>
                <a:gd name="connsiteX88" fmla="*/ 2768437 w 4304910"/>
                <a:gd name="connsiteY88" fmla="*/ 3788864 h 4422692"/>
                <a:gd name="connsiteX89" fmla="*/ 2763413 w 4304910"/>
                <a:gd name="connsiteY89" fmla="*/ 3829003 h 4422692"/>
                <a:gd name="connsiteX90" fmla="*/ 2777343 w 4304910"/>
                <a:gd name="connsiteY90" fmla="*/ 3992910 h 4422692"/>
                <a:gd name="connsiteX91" fmla="*/ 2742889 w 4304910"/>
                <a:gd name="connsiteY91" fmla="*/ 4128532 h 4422692"/>
                <a:gd name="connsiteX92" fmla="*/ 2785956 w 4304910"/>
                <a:gd name="connsiteY92" fmla="*/ 4275948 h 4422692"/>
                <a:gd name="connsiteX93" fmla="*/ 2949611 w 4304910"/>
                <a:gd name="connsiteY93" fmla="*/ 4305431 h 4422692"/>
                <a:gd name="connsiteX94" fmla="*/ 2932384 w 4304910"/>
                <a:gd name="connsiteY94" fmla="*/ 4205188 h 4422692"/>
                <a:gd name="connsiteX95" fmla="*/ 2975451 w 4304910"/>
                <a:gd name="connsiteY95" fmla="*/ 4299534 h 4422692"/>
                <a:gd name="connsiteX96" fmla="*/ 3009905 w 4304910"/>
                <a:gd name="connsiteY96" fmla="*/ 4240568 h 4422692"/>
                <a:gd name="connsiteX97" fmla="*/ 2949611 w 4304910"/>
                <a:gd name="connsiteY97" fmla="*/ 4069566 h 4422692"/>
                <a:gd name="connsiteX98" fmla="*/ 2915158 w 4304910"/>
                <a:gd name="connsiteY98" fmla="*/ 3811220 h 4422692"/>
                <a:gd name="connsiteX99" fmla="*/ 2914946 w 4304910"/>
                <a:gd name="connsiteY99" fmla="*/ 3810469 h 4422692"/>
                <a:gd name="connsiteX100" fmla="*/ 2917242 w 4304910"/>
                <a:gd name="connsiteY100" fmla="*/ 3775434 h 4422692"/>
                <a:gd name="connsiteX101" fmla="*/ 2912011 w 4304910"/>
                <a:gd name="connsiteY101" fmla="*/ 3055002 h 4422692"/>
                <a:gd name="connsiteX102" fmla="*/ 2887308 w 4304910"/>
                <a:gd name="connsiteY102" fmla="*/ 2807568 h 4422692"/>
                <a:gd name="connsiteX103" fmla="*/ 2966540 w 4304910"/>
                <a:gd name="connsiteY103" fmla="*/ 2392734 h 4422692"/>
                <a:gd name="connsiteX104" fmla="*/ 2968489 w 4304910"/>
                <a:gd name="connsiteY104" fmla="*/ 2200691 h 4422692"/>
                <a:gd name="connsiteX105" fmla="*/ 3067820 w 4304910"/>
                <a:gd name="connsiteY105" fmla="*/ 2040061 h 4422692"/>
                <a:gd name="connsiteX106" fmla="*/ 3126360 w 4304910"/>
                <a:gd name="connsiteY106" fmla="*/ 1910313 h 4422692"/>
                <a:gd name="connsiteX107" fmla="*/ 3133916 w 4304910"/>
                <a:gd name="connsiteY107" fmla="*/ 1819166 h 4422692"/>
                <a:gd name="connsiteX108" fmla="*/ 3198394 w 4304910"/>
                <a:gd name="connsiteY108" fmla="*/ 1826204 h 4422692"/>
                <a:gd name="connsiteX109" fmla="*/ 3308588 w 4304910"/>
                <a:gd name="connsiteY109" fmla="*/ 1729633 h 4422692"/>
                <a:gd name="connsiteX110" fmla="*/ 3336896 w 4304910"/>
                <a:gd name="connsiteY110" fmla="*/ 1862625 h 4422692"/>
                <a:gd name="connsiteX111" fmla="*/ 3397115 w 4304910"/>
                <a:gd name="connsiteY111" fmla="*/ 2014170 h 4422692"/>
                <a:gd name="connsiteX112" fmla="*/ 3511605 w 4304910"/>
                <a:gd name="connsiteY112" fmla="*/ 2078628 h 4422692"/>
                <a:gd name="connsiteX113" fmla="*/ 3607688 w 4304910"/>
                <a:gd name="connsiteY113" fmla="*/ 2272019 h 4422692"/>
                <a:gd name="connsiteX114" fmla="*/ 3661649 w 4304910"/>
                <a:gd name="connsiteY114" fmla="*/ 2352732 h 4422692"/>
                <a:gd name="connsiteX115" fmla="*/ 3774164 w 4304910"/>
                <a:gd name="connsiteY115" fmla="*/ 2405543 h 4422692"/>
                <a:gd name="connsiteX116" fmla="*/ 3880406 w 4304910"/>
                <a:gd name="connsiteY116" fmla="*/ 2285677 h 4422692"/>
                <a:gd name="connsiteX117" fmla="*/ 3825124 w 4304910"/>
                <a:gd name="connsiteY117" fmla="*/ 2163251 h 4422692"/>
                <a:gd name="connsiteX118" fmla="*/ 3719510 w 4304910"/>
                <a:gd name="connsiteY118" fmla="*/ 2049359 h 4422692"/>
                <a:gd name="connsiteX119" fmla="*/ 3757670 w 4304910"/>
                <a:gd name="connsiteY119" fmla="*/ 2036897 h 4422692"/>
                <a:gd name="connsiteX120" fmla="*/ 3866543 w 4304910"/>
                <a:gd name="connsiteY120" fmla="*/ 1898613 h 4422692"/>
                <a:gd name="connsiteX121" fmla="*/ 3885948 w 4304910"/>
                <a:gd name="connsiteY121" fmla="*/ 1877349 h 4422692"/>
                <a:gd name="connsiteX122" fmla="*/ 3931021 w 4304910"/>
                <a:gd name="connsiteY122" fmla="*/ 1905650 h 4422692"/>
                <a:gd name="connsiteX123" fmla="*/ 4113928 w 4304910"/>
                <a:gd name="connsiteY123" fmla="*/ 1898595 h 4422692"/>
                <a:gd name="connsiteX124" fmla="*/ 4225442 w 4304910"/>
                <a:gd name="connsiteY124" fmla="*/ 1843738 h 4422692"/>
                <a:gd name="connsiteX125" fmla="*/ 4283661 w 4304910"/>
                <a:gd name="connsiteY125" fmla="*/ 1779945 h 4422692"/>
                <a:gd name="connsiteX126" fmla="*/ 4304377 w 4304910"/>
                <a:gd name="connsiteY126" fmla="*/ 1698549 h 4422692"/>
                <a:gd name="connsiteX127" fmla="*/ 4265218 w 4304910"/>
                <a:gd name="connsiteY127" fmla="*/ 1603342 h 4422692"/>
                <a:gd name="connsiteX128" fmla="*/ 4262564 w 4304910"/>
                <a:gd name="connsiteY128" fmla="*/ 1418071 h 4422692"/>
                <a:gd name="connsiteX129" fmla="*/ 4183604 w 4304910"/>
                <a:gd name="connsiteY129" fmla="*/ 1359570 h 4422692"/>
                <a:gd name="connsiteX130" fmla="*/ 4118124 w 4304910"/>
                <a:gd name="connsiteY130" fmla="*/ 1244863 h 4422692"/>
                <a:gd name="connsiteX131" fmla="*/ 4000338 w 4304910"/>
                <a:gd name="connsiteY131" fmla="*/ 1127046 h 4422692"/>
                <a:gd name="connsiteX132" fmla="*/ 3876628 w 4304910"/>
                <a:gd name="connsiteY132" fmla="*/ 974287 h 4422692"/>
                <a:gd name="connsiteX133" fmla="*/ 3884837 w 4304910"/>
                <a:gd name="connsiteY133" fmla="*/ 853074 h 4422692"/>
                <a:gd name="connsiteX134" fmla="*/ 3827913 w 4304910"/>
                <a:gd name="connsiteY134" fmla="*/ 754889 h 4422692"/>
                <a:gd name="connsiteX135" fmla="*/ 3828234 w 4304910"/>
                <a:gd name="connsiteY135" fmla="*/ 688934 h 4422692"/>
                <a:gd name="connsiteX136" fmla="*/ 3749928 w 4304910"/>
                <a:gd name="connsiteY136" fmla="*/ 600366 h 4422692"/>
                <a:gd name="connsiteX137" fmla="*/ 3681832 w 4304910"/>
                <a:gd name="connsiteY137" fmla="*/ 605924 h 4422692"/>
                <a:gd name="connsiteX138" fmla="*/ 3655178 w 4304910"/>
                <a:gd name="connsiteY138" fmla="*/ 550534 h 4422692"/>
                <a:gd name="connsiteX139" fmla="*/ 3683462 w 4304910"/>
                <a:gd name="connsiteY139" fmla="*/ 479837 h 4422692"/>
                <a:gd name="connsiteX140" fmla="*/ 3739373 w 4304910"/>
                <a:gd name="connsiteY140" fmla="*/ 368507 h 4422692"/>
                <a:gd name="connsiteX141" fmla="*/ 3759755 w 4304910"/>
                <a:gd name="connsiteY141" fmla="*/ 251221 h 4422692"/>
                <a:gd name="connsiteX142" fmla="*/ 3763693 w 4304910"/>
                <a:gd name="connsiteY142" fmla="*/ 172670 h 4422692"/>
                <a:gd name="connsiteX143" fmla="*/ 3728805 w 4304910"/>
                <a:gd name="connsiteY143" fmla="*/ 34803 h 4422692"/>
                <a:gd name="connsiteX144" fmla="*/ 3682745 w 4304910"/>
                <a:gd name="connsiteY144" fmla="*/ 677 h 4422692"/>
                <a:gd name="connsiteX145" fmla="*/ 3680449 w 4304910"/>
                <a:gd name="connsiteY145" fmla="*/ 54985 h 4422692"/>
                <a:gd name="connsiteX146" fmla="*/ 3643945 w 4304910"/>
                <a:gd name="connsiteY146" fmla="*/ 145050 h 4422692"/>
                <a:gd name="connsiteX147" fmla="*/ 3496592 w 4304910"/>
                <a:gd name="connsiteY147" fmla="*/ 361752 h 4422692"/>
                <a:gd name="connsiteX148" fmla="*/ 3427188 w 4304910"/>
                <a:gd name="connsiteY148" fmla="*/ 427442 h 4422692"/>
                <a:gd name="connsiteX149" fmla="*/ 3322908 w 4304910"/>
                <a:gd name="connsiteY149" fmla="*/ 457110 h 4422692"/>
                <a:gd name="connsiteX150" fmla="*/ 3269947 w 4304910"/>
                <a:gd name="connsiteY150" fmla="*/ 484063 h 4422692"/>
                <a:gd name="connsiteX151" fmla="*/ 3221578 w 4304910"/>
                <a:gd name="connsiteY151" fmla="*/ 402401 h 4422692"/>
                <a:gd name="connsiteX152" fmla="*/ 3122545 w 4304910"/>
                <a:gd name="connsiteY152" fmla="*/ 293386 h 4422692"/>
                <a:gd name="connsiteX153" fmla="*/ 2946860 w 4304910"/>
                <a:gd name="connsiteY153" fmla="*/ 173404 h 4422692"/>
                <a:gd name="connsiteX154" fmla="*/ 2894553 w 4304910"/>
                <a:gd name="connsiteY154" fmla="*/ 170294 h 4422692"/>
                <a:gd name="connsiteX155" fmla="*/ 2879097 w 4304910"/>
                <a:gd name="connsiteY155" fmla="*/ 214852 h 4422692"/>
                <a:gd name="connsiteX156" fmla="*/ 2872863 w 4304910"/>
                <a:gd name="connsiteY156" fmla="*/ 347712 h 4422692"/>
                <a:gd name="connsiteX157" fmla="*/ 2913343 w 4304910"/>
                <a:gd name="connsiteY157" fmla="*/ 484631 h 4422692"/>
                <a:gd name="connsiteX158" fmla="*/ 2915831 w 4304910"/>
                <a:gd name="connsiteY158" fmla="*/ 488557 h 4422692"/>
                <a:gd name="connsiteX159" fmla="*/ 2939623 w 4304910"/>
                <a:gd name="connsiteY159" fmla="*/ 518741 h 4422692"/>
                <a:gd name="connsiteX160" fmla="*/ 2967303 w 4304910"/>
                <a:gd name="connsiteY160" fmla="*/ 565345 h 4422692"/>
                <a:gd name="connsiteX161" fmla="*/ 2948693 w 4304910"/>
                <a:gd name="connsiteY161" fmla="*/ 540418 h 4422692"/>
                <a:gd name="connsiteX162" fmla="*/ 2915831 w 4304910"/>
                <a:gd name="connsiteY162" fmla="*/ 488557 h 4422692"/>
                <a:gd name="connsiteX163" fmla="*/ 2911733 w 4304910"/>
                <a:gd name="connsiteY163" fmla="*/ 483359 h 4422692"/>
                <a:gd name="connsiteX164" fmla="*/ 2873863 w 4304910"/>
                <a:gd name="connsiteY164" fmla="*/ 455380 h 4422692"/>
                <a:gd name="connsiteX165" fmla="*/ 2623181 w 4304910"/>
                <a:gd name="connsiteY165" fmla="*/ 402038 h 4422692"/>
                <a:gd name="connsiteX166" fmla="*/ 2475791 w 4304910"/>
                <a:gd name="connsiteY166" fmla="*/ 313205 h 4422692"/>
                <a:gd name="connsiteX167" fmla="*/ 2217208 w 4304910"/>
                <a:gd name="connsiteY167" fmla="*/ 213273 h 4422692"/>
                <a:gd name="connsiteX168" fmla="*/ 2092672 w 4304910"/>
                <a:gd name="connsiteY168" fmla="*/ 216795 h 442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4304910" h="4422692">
                  <a:moveTo>
                    <a:pt x="2508673" y="2383515"/>
                  </a:moveTo>
                  <a:cubicBezTo>
                    <a:pt x="2511942" y="2383710"/>
                    <a:pt x="2513656" y="2388161"/>
                    <a:pt x="2513878" y="2403601"/>
                  </a:cubicBezTo>
                  <a:cubicBezTo>
                    <a:pt x="2514320" y="2434480"/>
                    <a:pt x="2496019" y="2524453"/>
                    <a:pt x="2496792" y="2574247"/>
                  </a:cubicBezTo>
                  <a:cubicBezTo>
                    <a:pt x="2497566" y="2624040"/>
                    <a:pt x="2525429" y="2709180"/>
                    <a:pt x="2519507" y="2708187"/>
                  </a:cubicBezTo>
                  <a:cubicBezTo>
                    <a:pt x="2513586" y="2707194"/>
                    <a:pt x="2475085" y="2615870"/>
                    <a:pt x="2461262" y="2568290"/>
                  </a:cubicBezTo>
                  <a:cubicBezTo>
                    <a:pt x="2447440" y="2520710"/>
                    <a:pt x="2431093" y="2452588"/>
                    <a:pt x="2436572" y="2422702"/>
                  </a:cubicBezTo>
                  <a:cubicBezTo>
                    <a:pt x="2442051" y="2392816"/>
                    <a:pt x="2494137" y="2388975"/>
                    <a:pt x="2494137" y="2388975"/>
                  </a:cubicBezTo>
                  <a:cubicBezTo>
                    <a:pt x="2500579" y="2387383"/>
                    <a:pt x="2505403" y="2383321"/>
                    <a:pt x="2508673" y="2383515"/>
                  </a:cubicBezTo>
                  <a:close/>
                  <a:moveTo>
                    <a:pt x="2092672" y="216795"/>
                  </a:moveTo>
                  <a:cubicBezTo>
                    <a:pt x="2051490" y="224154"/>
                    <a:pt x="2010042" y="238422"/>
                    <a:pt x="1966539" y="261776"/>
                  </a:cubicBezTo>
                  <a:cubicBezTo>
                    <a:pt x="1879532" y="308484"/>
                    <a:pt x="1760020" y="423610"/>
                    <a:pt x="1695167" y="493519"/>
                  </a:cubicBezTo>
                  <a:cubicBezTo>
                    <a:pt x="1630313" y="563429"/>
                    <a:pt x="1615576" y="651800"/>
                    <a:pt x="1577419" y="681237"/>
                  </a:cubicBezTo>
                  <a:cubicBezTo>
                    <a:pt x="1539261" y="710674"/>
                    <a:pt x="1504714" y="659619"/>
                    <a:pt x="1466225" y="670140"/>
                  </a:cubicBezTo>
                  <a:cubicBezTo>
                    <a:pt x="1427736" y="680661"/>
                    <a:pt x="1386511" y="731586"/>
                    <a:pt x="1346488" y="744365"/>
                  </a:cubicBezTo>
                  <a:cubicBezTo>
                    <a:pt x="1306466" y="757144"/>
                    <a:pt x="1279981" y="736672"/>
                    <a:pt x="1226086" y="746811"/>
                  </a:cubicBezTo>
                  <a:cubicBezTo>
                    <a:pt x="1172191" y="756950"/>
                    <a:pt x="1123561" y="781173"/>
                    <a:pt x="1023118" y="805197"/>
                  </a:cubicBezTo>
                  <a:cubicBezTo>
                    <a:pt x="922675" y="829221"/>
                    <a:pt x="758082" y="848148"/>
                    <a:pt x="623430" y="890954"/>
                  </a:cubicBezTo>
                  <a:cubicBezTo>
                    <a:pt x="488777" y="933760"/>
                    <a:pt x="316074" y="984018"/>
                    <a:pt x="215199" y="1062034"/>
                  </a:cubicBezTo>
                  <a:cubicBezTo>
                    <a:pt x="114323" y="1140050"/>
                    <a:pt x="48213" y="1242125"/>
                    <a:pt x="18181" y="1359051"/>
                  </a:cubicBezTo>
                  <a:cubicBezTo>
                    <a:pt x="-11850" y="1475977"/>
                    <a:pt x="-3609" y="1626351"/>
                    <a:pt x="35008" y="1763586"/>
                  </a:cubicBezTo>
                  <a:cubicBezTo>
                    <a:pt x="73624" y="1900821"/>
                    <a:pt x="170522" y="2031168"/>
                    <a:pt x="249877" y="2182463"/>
                  </a:cubicBezTo>
                  <a:cubicBezTo>
                    <a:pt x="329231" y="2333758"/>
                    <a:pt x="493302" y="2526602"/>
                    <a:pt x="511139" y="2671355"/>
                  </a:cubicBezTo>
                  <a:cubicBezTo>
                    <a:pt x="528976" y="2816108"/>
                    <a:pt x="372510" y="2939498"/>
                    <a:pt x="356898" y="3050983"/>
                  </a:cubicBezTo>
                  <a:cubicBezTo>
                    <a:pt x="341285" y="3162468"/>
                    <a:pt x="401384" y="3217178"/>
                    <a:pt x="417463" y="3340263"/>
                  </a:cubicBezTo>
                  <a:cubicBezTo>
                    <a:pt x="433543" y="3463348"/>
                    <a:pt x="453523" y="3637692"/>
                    <a:pt x="453376" y="3789489"/>
                  </a:cubicBezTo>
                  <a:cubicBezTo>
                    <a:pt x="453230" y="3941286"/>
                    <a:pt x="384725" y="4187553"/>
                    <a:pt x="416588" y="4251046"/>
                  </a:cubicBezTo>
                  <a:cubicBezTo>
                    <a:pt x="420571" y="4258982"/>
                    <a:pt x="426608" y="4265073"/>
                    <a:pt x="434188" y="4269480"/>
                  </a:cubicBezTo>
                  <a:lnTo>
                    <a:pt x="435025" y="4269740"/>
                  </a:lnTo>
                  <a:lnTo>
                    <a:pt x="442708" y="4299949"/>
                  </a:lnTo>
                  <a:cubicBezTo>
                    <a:pt x="451918" y="4327493"/>
                    <a:pt x="465641" y="4352412"/>
                    <a:pt x="486311" y="4366135"/>
                  </a:cubicBezTo>
                  <a:cubicBezTo>
                    <a:pt x="527651" y="4393581"/>
                    <a:pt x="647436" y="4396888"/>
                    <a:pt x="674219" y="4382692"/>
                  </a:cubicBezTo>
                  <a:cubicBezTo>
                    <a:pt x="701003" y="4368496"/>
                    <a:pt x="642201" y="4282333"/>
                    <a:pt x="647011" y="4280958"/>
                  </a:cubicBezTo>
                  <a:cubicBezTo>
                    <a:pt x="651822" y="4279583"/>
                    <a:pt x="687974" y="4369464"/>
                    <a:pt x="703082" y="4374445"/>
                  </a:cubicBezTo>
                  <a:cubicBezTo>
                    <a:pt x="718189" y="4379426"/>
                    <a:pt x="745474" y="4349935"/>
                    <a:pt x="737658" y="4310844"/>
                  </a:cubicBezTo>
                  <a:cubicBezTo>
                    <a:pt x="729842" y="4271754"/>
                    <a:pt x="687074" y="4225087"/>
                    <a:pt x="656184" y="4139902"/>
                  </a:cubicBezTo>
                  <a:lnTo>
                    <a:pt x="652919" y="4123164"/>
                  </a:lnTo>
                  <a:lnTo>
                    <a:pt x="653924" y="4079930"/>
                  </a:lnTo>
                  <a:cubicBezTo>
                    <a:pt x="650452" y="3969872"/>
                    <a:pt x="615562" y="3812909"/>
                    <a:pt x="613247" y="3714449"/>
                  </a:cubicBezTo>
                  <a:cubicBezTo>
                    <a:pt x="610161" y="3583169"/>
                    <a:pt x="606520" y="3409049"/>
                    <a:pt x="626036" y="3382774"/>
                  </a:cubicBezTo>
                  <a:cubicBezTo>
                    <a:pt x="645552" y="3356498"/>
                    <a:pt x="673583" y="3459583"/>
                    <a:pt x="730341" y="3556797"/>
                  </a:cubicBezTo>
                  <a:cubicBezTo>
                    <a:pt x="787100" y="3654011"/>
                    <a:pt x="912903" y="3864328"/>
                    <a:pt x="966591" y="3966057"/>
                  </a:cubicBezTo>
                  <a:cubicBezTo>
                    <a:pt x="1006858" y="4042354"/>
                    <a:pt x="1012489" y="4102058"/>
                    <a:pt x="1029697" y="4138596"/>
                  </a:cubicBezTo>
                  <a:lnTo>
                    <a:pt x="1043716" y="4156180"/>
                  </a:lnTo>
                  <a:lnTo>
                    <a:pt x="1044535" y="4177195"/>
                  </a:lnTo>
                  <a:cubicBezTo>
                    <a:pt x="1042128" y="4213794"/>
                    <a:pt x="1031094" y="4243601"/>
                    <a:pt x="1040154" y="4277818"/>
                  </a:cubicBezTo>
                  <a:cubicBezTo>
                    <a:pt x="1052234" y="4323441"/>
                    <a:pt x="1075247" y="4390738"/>
                    <a:pt x="1115482" y="4411654"/>
                  </a:cubicBezTo>
                  <a:cubicBezTo>
                    <a:pt x="1155717" y="4432570"/>
                    <a:pt x="1260462" y="4420327"/>
                    <a:pt x="1281562" y="4403314"/>
                  </a:cubicBezTo>
                  <a:cubicBezTo>
                    <a:pt x="1302663" y="4386301"/>
                    <a:pt x="1238112" y="4311508"/>
                    <a:pt x="1242085" y="4309576"/>
                  </a:cubicBezTo>
                  <a:cubicBezTo>
                    <a:pt x="1246057" y="4307643"/>
                    <a:pt x="1291476" y="4388902"/>
                    <a:pt x="1305396" y="4391720"/>
                  </a:cubicBezTo>
                  <a:cubicBezTo>
                    <a:pt x="1319315" y="4394538"/>
                    <a:pt x="1338476" y="4362841"/>
                    <a:pt x="1325603" y="4326484"/>
                  </a:cubicBezTo>
                  <a:cubicBezTo>
                    <a:pt x="1312730" y="4290127"/>
                    <a:pt x="1268267" y="4251023"/>
                    <a:pt x="1228155" y="4173576"/>
                  </a:cubicBezTo>
                  <a:lnTo>
                    <a:pt x="1205271" y="4108098"/>
                  </a:lnTo>
                  <a:lnTo>
                    <a:pt x="1204325" y="4097226"/>
                  </a:lnTo>
                  <a:cubicBezTo>
                    <a:pt x="1189050" y="4011643"/>
                    <a:pt x="1116156" y="3851451"/>
                    <a:pt x="1072822" y="3744347"/>
                  </a:cubicBezTo>
                  <a:cubicBezTo>
                    <a:pt x="1023296" y="3621942"/>
                    <a:pt x="938299" y="3516536"/>
                    <a:pt x="909938" y="3394537"/>
                  </a:cubicBezTo>
                  <a:cubicBezTo>
                    <a:pt x="881577" y="3272538"/>
                    <a:pt x="909632" y="3126991"/>
                    <a:pt x="902655" y="3012347"/>
                  </a:cubicBezTo>
                  <a:cubicBezTo>
                    <a:pt x="895678" y="2897704"/>
                    <a:pt x="856518" y="2802497"/>
                    <a:pt x="868076" y="2706678"/>
                  </a:cubicBezTo>
                  <a:cubicBezTo>
                    <a:pt x="879634" y="2610859"/>
                    <a:pt x="931705" y="2488198"/>
                    <a:pt x="971998" y="2437431"/>
                  </a:cubicBezTo>
                  <a:cubicBezTo>
                    <a:pt x="1012290" y="2386665"/>
                    <a:pt x="1047492" y="2407653"/>
                    <a:pt x="1109832" y="2402074"/>
                  </a:cubicBezTo>
                  <a:cubicBezTo>
                    <a:pt x="1172171" y="2396494"/>
                    <a:pt x="1270152" y="2408834"/>
                    <a:pt x="1346033" y="2403954"/>
                  </a:cubicBezTo>
                  <a:cubicBezTo>
                    <a:pt x="1421915" y="2399073"/>
                    <a:pt x="1492149" y="2389159"/>
                    <a:pt x="1565123" y="2372789"/>
                  </a:cubicBezTo>
                  <a:cubicBezTo>
                    <a:pt x="1638098" y="2356419"/>
                    <a:pt x="1728780" y="2320071"/>
                    <a:pt x="1783880" y="2305734"/>
                  </a:cubicBezTo>
                  <a:cubicBezTo>
                    <a:pt x="1838980" y="2291397"/>
                    <a:pt x="1861128" y="2263677"/>
                    <a:pt x="1895728" y="2286766"/>
                  </a:cubicBezTo>
                  <a:cubicBezTo>
                    <a:pt x="1930328" y="2309855"/>
                    <a:pt x="1966085" y="2390660"/>
                    <a:pt x="1991477" y="2444267"/>
                  </a:cubicBezTo>
                  <a:cubicBezTo>
                    <a:pt x="2016870" y="2497873"/>
                    <a:pt x="1997189" y="2523178"/>
                    <a:pt x="2048081" y="2608407"/>
                  </a:cubicBezTo>
                  <a:cubicBezTo>
                    <a:pt x="2098972" y="2693635"/>
                    <a:pt x="2240617" y="2884292"/>
                    <a:pt x="2296825" y="2955638"/>
                  </a:cubicBezTo>
                  <a:cubicBezTo>
                    <a:pt x="2353032" y="3026984"/>
                    <a:pt x="2363336" y="2997279"/>
                    <a:pt x="2385328" y="3036485"/>
                  </a:cubicBezTo>
                  <a:cubicBezTo>
                    <a:pt x="2407319" y="3075692"/>
                    <a:pt x="2453761" y="3100765"/>
                    <a:pt x="2428770" y="3190875"/>
                  </a:cubicBezTo>
                  <a:cubicBezTo>
                    <a:pt x="2403780" y="3280984"/>
                    <a:pt x="2304673" y="3465540"/>
                    <a:pt x="2235383" y="3577141"/>
                  </a:cubicBezTo>
                  <a:cubicBezTo>
                    <a:pt x="2200738" y="3632942"/>
                    <a:pt x="2151811" y="3687919"/>
                    <a:pt x="2108214" y="3736875"/>
                  </a:cubicBezTo>
                  <a:lnTo>
                    <a:pt x="2067515" y="3784014"/>
                  </a:lnTo>
                  <a:lnTo>
                    <a:pt x="2041170" y="3798115"/>
                  </a:lnTo>
                  <a:cubicBezTo>
                    <a:pt x="2000316" y="3828269"/>
                    <a:pt x="1952192" y="3882118"/>
                    <a:pt x="1915432" y="3904181"/>
                  </a:cubicBezTo>
                  <a:cubicBezTo>
                    <a:pt x="1866419" y="3933597"/>
                    <a:pt x="1822504" y="3925987"/>
                    <a:pt x="1784829" y="3954413"/>
                  </a:cubicBezTo>
                  <a:cubicBezTo>
                    <a:pt x="1747155" y="3982839"/>
                    <a:pt x="1693546" y="4029578"/>
                    <a:pt x="1689387" y="4074733"/>
                  </a:cubicBezTo>
                  <a:cubicBezTo>
                    <a:pt x="1685227" y="4119889"/>
                    <a:pt x="1736147" y="4212239"/>
                    <a:pt x="1759872" y="4225345"/>
                  </a:cubicBezTo>
                  <a:cubicBezTo>
                    <a:pt x="1783598" y="4238451"/>
                    <a:pt x="1828449" y="4150422"/>
                    <a:pt x="1831740" y="4153369"/>
                  </a:cubicBezTo>
                  <a:cubicBezTo>
                    <a:pt x="1835030" y="4156317"/>
                    <a:pt x="1776962" y="4229077"/>
                    <a:pt x="1779614" y="4243029"/>
                  </a:cubicBezTo>
                  <a:cubicBezTo>
                    <a:pt x="1782265" y="4256981"/>
                    <a:pt x="1818853" y="4262743"/>
                    <a:pt x="1847649" y="4237084"/>
                  </a:cubicBezTo>
                  <a:cubicBezTo>
                    <a:pt x="1876445" y="4211425"/>
                    <a:pt x="1895845" y="4155482"/>
                    <a:pt x="1952390" y="4089077"/>
                  </a:cubicBezTo>
                  <a:cubicBezTo>
                    <a:pt x="2007396" y="4040909"/>
                    <a:pt x="2048088" y="4004521"/>
                    <a:pt x="2078553" y="3976197"/>
                  </a:cubicBezTo>
                  <a:lnTo>
                    <a:pt x="2104889" y="3950979"/>
                  </a:lnTo>
                  <a:lnTo>
                    <a:pt x="2131657" y="3936594"/>
                  </a:lnTo>
                  <a:cubicBezTo>
                    <a:pt x="2153703" y="3920999"/>
                    <a:pt x="2180839" y="3894429"/>
                    <a:pt x="2218309" y="3849633"/>
                  </a:cubicBezTo>
                  <a:cubicBezTo>
                    <a:pt x="2293248" y="3760039"/>
                    <a:pt x="2452169" y="3532388"/>
                    <a:pt x="2525186" y="3420154"/>
                  </a:cubicBezTo>
                  <a:cubicBezTo>
                    <a:pt x="2598204" y="3307921"/>
                    <a:pt x="2627908" y="3206029"/>
                    <a:pt x="2656416" y="3176232"/>
                  </a:cubicBezTo>
                  <a:cubicBezTo>
                    <a:pt x="2684923" y="3146434"/>
                    <a:pt x="2681360" y="3148038"/>
                    <a:pt x="2696230" y="3241372"/>
                  </a:cubicBezTo>
                  <a:cubicBezTo>
                    <a:pt x="2711099" y="3334707"/>
                    <a:pt x="2710651" y="3630087"/>
                    <a:pt x="2745635" y="3736238"/>
                  </a:cubicBezTo>
                  <a:lnTo>
                    <a:pt x="2768437" y="3788864"/>
                  </a:lnTo>
                  <a:lnTo>
                    <a:pt x="2763413" y="3829003"/>
                  </a:lnTo>
                  <a:cubicBezTo>
                    <a:pt x="2764423" y="3879769"/>
                    <a:pt x="2780573" y="3950160"/>
                    <a:pt x="2777343" y="3992910"/>
                  </a:cubicBezTo>
                  <a:cubicBezTo>
                    <a:pt x="2773036" y="4049911"/>
                    <a:pt x="2741454" y="4081359"/>
                    <a:pt x="2742889" y="4128532"/>
                  </a:cubicBezTo>
                  <a:cubicBezTo>
                    <a:pt x="2744325" y="4175705"/>
                    <a:pt x="2751502" y="4246466"/>
                    <a:pt x="2785956" y="4275948"/>
                  </a:cubicBezTo>
                  <a:cubicBezTo>
                    <a:pt x="2820410" y="4305432"/>
                    <a:pt x="2925206" y="4317224"/>
                    <a:pt x="2949611" y="4305431"/>
                  </a:cubicBezTo>
                  <a:cubicBezTo>
                    <a:pt x="2974016" y="4293638"/>
                    <a:pt x="2928077" y="4206171"/>
                    <a:pt x="2932384" y="4205188"/>
                  </a:cubicBezTo>
                  <a:cubicBezTo>
                    <a:pt x="2936691" y="4204205"/>
                    <a:pt x="2962531" y="4293638"/>
                    <a:pt x="2975451" y="4299534"/>
                  </a:cubicBezTo>
                  <a:cubicBezTo>
                    <a:pt x="2988371" y="4305431"/>
                    <a:pt x="3014212" y="4278896"/>
                    <a:pt x="3009905" y="4240568"/>
                  </a:cubicBezTo>
                  <a:cubicBezTo>
                    <a:pt x="3005598" y="4202240"/>
                    <a:pt x="2971144" y="4154084"/>
                    <a:pt x="2949611" y="4069566"/>
                  </a:cubicBezTo>
                  <a:cubicBezTo>
                    <a:pt x="2934538" y="3924116"/>
                    <a:pt x="2924848" y="3852619"/>
                    <a:pt x="2915158" y="3811220"/>
                  </a:cubicBezTo>
                  <a:lnTo>
                    <a:pt x="2914946" y="3810469"/>
                  </a:lnTo>
                  <a:lnTo>
                    <a:pt x="2917242" y="3775434"/>
                  </a:lnTo>
                  <a:cubicBezTo>
                    <a:pt x="2927393" y="3577913"/>
                    <a:pt x="2914560" y="3199995"/>
                    <a:pt x="2912011" y="3055002"/>
                  </a:cubicBezTo>
                  <a:cubicBezTo>
                    <a:pt x="2908874" y="2876551"/>
                    <a:pt x="2878220" y="2917947"/>
                    <a:pt x="2887308" y="2807568"/>
                  </a:cubicBezTo>
                  <a:cubicBezTo>
                    <a:pt x="2896397" y="2697190"/>
                    <a:pt x="2953009" y="2493881"/>
                    <a:pt x="2966540" y="2392734"/>
                  </a:cubicBezTo>
                  <a:cubicBezTo>
                    <a:pt x="2980069" y="2291588"/>
                    <a:pt x="2951609" y="2259469"/>
                    <a:pt x="2968489" y="2200691"/>
                  </a:cubicBezTo>
                  <a:cubicBezTo>
                    <a:pt x="2985370" y="2141912"/>
                    <a:pt x="3041507" y="2088458"/>
                    <a:pt x="3067820" y="2040061"/>
                  </a:cubicBezTo>
                  <a:cubicBezTo>
                    <a:pt x="3094131" y="1991666"/>
                    <a:pt x="3115344" y="1947129"/>
                    <a:pt x="3126360" y="1910313"/>
                  </a:cubicBezTo>
                  <a:cubicBezTo>
                    <a:pt x="3137376" y="1873496"/>
                    <a:pt x="3121910" y="1833184"/>
                    <a:pt x="3133916" y="1819166"/>
                  </a:cubicBezTo>
                  <a:cubicBezTo>
                    <a:pt x="3145922" y="1805148"/>
                    <a:pt x="3169282" y="1841127"/>
                    <a:pt x="3198394" y="1826204"/>
                  </a:cubicBezTo>
                  <a:cubicBezTo>
                    <a:pt x="3227507" y="1811282"/>
                    <a:pt x="3285504" y="1723563"/>
                    <a:pt x="3308588" y="1729633"/>
                  </a:cubicBezTo>
                  <a:cubicBezTo>
                    <a:pt x="3331672" y="1735704"/>
                    <a:pt x="3322141" y="1815203"/>
                    <a:pt x="3336896" y="1862625"/>
                  </a:cubicBezTo>
                  <a:cubicBezTo>
                    <a:pt x="3351650" y="1910048"/>
                    <a:pt x="3367997" y="1978170"/>
                    <a:pt x="3397115" y="2014170"/>
                  </a:cubicBezTo>
                  <a:cubicBezTo>
                    <a:pt x="3426234" y="2050171"/>
                    <a:pt x="3476509" y="2035652"/>
                    <a:pt x="3511605" y="2078628"/>
                  </a:cubicBezTo>
                  <a:cubicBezTo>
                    <a:pt x="3546701" y="2121603"/>
                    <a:pt x="3582680" y="2226335"/>
                    <a:pt x="3607688" y="2272019"/>
                  </a:cubicBezTo>
                  <a:cubicBezTo>
                    <a:pt x="3632695" y="2317703"/>
                    <a:pt x="3633903" y="2330478"/>
                    <a:pt x="3661649" y="2352732"/>
                  </a:cubicBezTo>
                  <a:cubicBezTo>
                    <a:pt x="3689395" y="2374987"/>
                    <a:pt x="3737705" y="2416718"/>
                    <a:pt x="3774164" y="2405543"/>
                  </a:cubicBezTo>
                  <a:cubicBezTo>
                    <a:pt x="3810622" y="2394367"/>
                    <a:pt x="3871912" y="2326059"/>
                    <a:pt x="3880406" y="2285677"/>
                  </a:cubicBezTo>
                  <a:cubicBezTo>
                    <a:pt x="3888899" y="2245296"/>
                    <a:pt x="3851939" y="2202637"/>
                    <a:pt x="3825124" y="2163251"/>
                  </a:cubicBezTo>
                  <a:cubicBezTo>
                    <a:pt x="3798307" y="2123865"/>
                    <a:pt x="3730753" y="2070419"/>
                    <a:pt x="3719510" y="2049359"/>
                  </a:cubicBezTo>
                  <a:cubicBezTo>
                    <a:pt x="3708267" y="2028300"/>
                    <a:pt x="3733164" y="2062022"/>
                    <a:pt x="3757670" y="2036897"/>
                  </a:cubicBezTo>
                  <a:cubicBezTo>
                    <a:pt x="3782175" y="2011772"/>
                    <a:pt x="3866543" y="1898613"/>
                    <a:pt x="3866543" y="1898613"/>
                  </a:cubicBezTo>
                  <a:cubicBezTo>
                    <a:pt x="3887923" y="1872022"/>
                    <a:pt x="3875202" y="1876176"/>
                    <a:pt x="3885948" y="1877349"/>
                  </a:cubicBezTo>
                  <a:cubicBezTo>
                    <a:pt x="3896695" y="1878522"/>
                    <a:pt x="3893024" y="1902109"/>
                    <a:pt x="3931021" y="1905650"/>
                  </a:cubicBezTo>
                  <a:cubicBezTo>
                    <a:pt x="3969018" y="1909192"/>
                    <a:pt x="4064858" y="1908914"/>
                    <a:pt x="4113928" y="1898595"/>
                  </a:cubicBezTo>
                  <a:cubicBezTo>
                    <a:pt x="4162998" y="1888277"/>
                    <a:pt x="4196495" y="1859631"/>
                    <a:pt x="4225442" y="1843738"/>
                  </a:cubicBezTo>
                  <a:cubicBezTo>
                    <a:pt x="4254388" y="1827846"/>
                    <a:pt x="4270505" y="1804143"/>
                    <a:pt x="4283661" y="1779945"/>
                  </a:cubicBezTo>
                  <a:cubicBezTo>
                    <a:pt x="4296817" y="1755746"/>
                    <a:pt x="4307451" y="1727983"/>
                    <a:pt x="4304377" y="1698549"/>
                  </a:cubicBezTo>
                  <a:cubicBezTo>
                    <a:pt x="4301303" y="1669114"/>
                    <a:pt x="4272186" y="1650088"/>
                    <a:pt x="4265218" y="1603342"/>
                  </a:cubicBezTo>
                  <a:cubicBezTo>
                    <a:pt x="4258249" y="1556597"/>
                    <a:pt x="4276166" y="1458699"/>
                    <a:pt x="4262564" y="1418071"/>
                  </a:cubicBezTo>
                  <a:cubicBezTo>
                    <a:pt x="4248961" y="1377442"/>
                    <a:pt x="4207677" y="1388438"/>
                    <a:pt x="4183604" y="1359570"/>
                  </a:cubicBezTo>
                  <a:cubicBezTo>
                    <a:pt x="4159530" y="1330702"/>
                    <a:pt x="4148669" y="1283617"/>
                    <a:pt x="4118124" y="1244863"/>
                  </a:cubicBezTo>
                  <a:cubicBezTo>
                    <a:pt x="4087580" y="1206108"/>
                    <a:pt x="4040587" y="1172141"/>
                    <a:pt x="4000338" y="1127046"/>
                  </a:cubicBezTo>
                  <a:cubicBezTo>
                    <a:pt x="3960090" y="1081950"/>
                    <a:pt x="3895878" y="1019948"/>
                    <a:pt x="3876628" y="974287"/>
                  </a:cubicBezTo>
                  <a:cubicBezTo>
                    <a:pt x="3857378" y="928625"/>
                    <a:pt x="3892956" y="889640"/>
                    <a:pt x="3884837" y="853074"/>
                  </a:cubicBezTo>
                  <a:cubicBezTo>
                    <a:pt x="3876718" y="816507"/>
                    <a:pt x="3837347" y="782246"/>
                    <a:pt x="3827913" y="754889"/>
                  </a:cubicBezTo>
                  <a:cubicBezTo>
                    <a:pt x="3818479" y="727532"/>
                    <a:pt x="3841232" y="714688"/>
                    <a:pt x="3828234" y="688934"/>
                  </a:cubicBezTo>
                  <a:cubicBezTo>
                    <a:pt x="3815237" y="663179"/>
                    <a:pt x="3774329" y="614201"/>
                    <a:pt x="3749928" y="600366"/>
                  </a:cubicBezTo>
                  <a:cubicBezTo>
                    <a:pt x="3725527" y="586531"/>
                    <a:pt x="3697624" y="614230"/>
                    <a:pt x="3681832" y="605924"/>
                  </a:cubicBezTo>
                  <a:cubicBezTo>
                    <a:pt x="3666040" y="597618"/>
                    <a:pt x="3654907" y="571549"/>
                    <a:pt x="3655178" y="550534"/>
                  </a:cubicBezTo>
                  <a:cubicBezTo>
                    <a:pt x="3655450" y="529519"/>
                    <a:pt x="3669429" y="510175"/>
                    <a:pt x="3683462" y="479837"/>
                  </a:cubicBezTo>
                  <a:cubicBezTo>
                    <a:pt x="3697494" y="449499"/>
                    <a:pt x="3726657" y="406610"/>
                    <a:pt x="3739373" y="368507"/>
                  </a:cubicBezTo>
                  <a:cubicBezTo>
                    <a:pt x="3752089" y="330404"/>
                    <a:pt x="3755702" y="283861"/>
                    <a:pt x="3759755" y="251221"/>
                  </a:cubicBezTo>
                  <a:cubicBezTo>
                    <a:pt x="3763809" y="218581"/>
                    <a:pt x="3768851" y="208739"/>
                    <a:pt x="3763693" y="172670"/>
                  </a:cubicBezTo>
                  <a:cubicBezTo>
                    <a:pt x="3758535" y="136601"/>
                    <a:pt x="3742296" y="63469"/>
                    <a:pt x="3728805" y="34803"/>
                  </a:cubicBezTo>
                  <a:cubicBezTo>
                    <a:pt x="3715313" y="6137"/>
                    <a:pt x="3690805" y="-2687"/>
                    <a:pt x="3682745" y="677"/>
                  </a:cubicBezTo>
                  <a:cubicBezTo>
                    <a:pt x="3674686" y="4041"/>
                    <a:pt x="3686916" y="30922"/>
                    <a:pt x="3680449" y="54985"/>
                  </a:cubicBezTo>
                  <a:cubicBezTo>
                    <a:pt x="3673982" y="79048"/>
                    <a:pt x="3674587" y="93923"/>
                    <a:pt x="3643945" y="145050"/>
                  </a:cubicBezTo>
                  <a:cubicBezTo>
                    <a:pt x="3613302" y="196177"/>
                    <a:pt x="3532718" y="314687"/>
                    <a:pt x="3496592" y="361752"/>
                  </a:cubicBezTo>
                  <a:cubicBezTo>
                    <a:pt x="3460466" y="408818"/>
                    <a:pt x="3456136" y="411550"/>
                    <a:pt x="3427188" y="427442"/>
                  </a:cubicBezTo>
                  <a:cubicBezTo>
                    <a:pt x="3398240" y="443335"/>
                    <a:pt x="3349115" y="447673"/>
                    <a:pt x="3322908" y="457110"/>
                  </a:cubicBezTo>
                  <a:cubicBezTo>
                    <a:pt x="3296700" y="466547"/>
                    <a:pt x="3286835" y="493181"/>
                    <a:pt x="3269947" y="484063"/>
                  </a:cubicBezTo>
                  <a:cubicBezTo>
                    <a:pt x="3253058" y="474945"/>
                    <a:pt x="3246145" y="434181"/>
                    <a:pt x="3221578" y="402401"/>
                  </a:cubicBezTo>
                  <a:cubicBezTo>
                    <a:pt x="3197010" y="370621"/>
                    <a:pt x="3168330" y="331552"/>
                    <a:pt x="3122545" y="293386"/>
                  </a:cubicBezTo>
                  <a:cubicBezTo>
                    <a:pt x="3076759" y="255220"/>
                    <a:pt x="2984859" y="193920"/>
                    <a:pt x="2946860" y="173404"/>
                  </a:cubicBezTo>
                  <a:cubicBezTo>
                    <a:pt x="2908861" y="152889"/>
                    <a:pt x="2905847" y="163386"/>
                    <a:pt x="2894553" y="170294"/>
                  </a:cubicBezTo>
                  <a:cubicBezTo>
                    <a:pt x="2883259" y="177202"/>
                    <a:pt x="2882712" y="185282"/>
                    <a:pt x="2879097" y="214852"/>
                  </a:cubicBezTo>
                  <a:cubicBezTo>
                    <a:pt x="2875482" y="244422"/>
                    <a:pt x="2867155" y="302749"/>
                    <a:pt x="2872863" y="347712"/>
                  </a:cubicBezTo>
                  <a:cubicBezTo>
                    <a:pt x="2878571" y="392675"/>
                    <a:pt x="2897603" y="448359"/>
                    <a:pt x="2913343" y="484631"/>
                  </a:cubicBezTo>
                  <a:lnTo>
                    <a:pt x="2915831" y="488557"/>
                  </a:lnTo>
                  <a:lnTo>
                    <a:pt x="2939623" y="518741"/>
                  </a:lnTo>
                  <a:cubicBezTo>
                    <a:pt x="2954991" y="542221"/>
                    <a:pt x="2964013" y="562907"/>
                    <a:pt x="2967303" y="565345"/>
                  </a:cubicBezTo>
                  <a:cubicBezTo>
                    <a:pt x="2970593" y="567782"/>
                    <a:pt x="2961038" y="556672"/>
                    <a:pt x="2948693" y="540418"/>
                  </a:cubicBezTo>
                  <a:lnTo>
                    <a:pt x="2915831" y="488557"/>
                  </a:lnTo>
                  <a:lnTo>
                    <a:pt x="2911733" y="483359"/>
                  </a:lnTo>
                  <a:cubicBezTo>
                    <a:pt x="2900799" y="472154"/>
                    <a:pt x="2888200" y="462184"/>
                    <a:pt x="2873863" y="455380"/>
                  </a:cubicBezTo>
                  <a:cubicBezTo>
                    <a:pt x="2816509" y="428163"/>
                    <a:pt x="2689526" y="425734"/>
                    <a:pt x="2623181" y="402038"/>
                  </a:cubicBezTo>
                  <a:cubicBezTo>
                    <a:pt x="2556836" y="378343"/>
                    <a:pt x="2543453" y="344666"/>
                    <a:pt x="2475791" y="313205"/>
                  </a:cubicBezTo>
                  <a:cubicBezTo>
                    <a:pt x="2408129" y="281743"/>
                    <a:pt x="2302083" y="221845"/>
                    <a:pt x="2217208" y="213273"/>
                  </a:cubicBezTo>
                  <a:cubicBezTo>
                    <a:pt x="2174770" y="208987"/>
                    <a:pt x="2133854" y="209436"/>
                    <a:pt x="2092672" y="216795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213FE8-986A-A247-9557-FD78561082F2}"/>
                </a:ext>
              </a:extLst>
            </p:cNvPr>
            <p:cNvSpPr/>
            <p:nvPr/>
          </p:nvSpPr>
          <p:spPr>
            <a:xfrm>
              <a:off x="7875471" y="2025759"/>
              <a:ext cx="1277561" cy="1436836"/>
            </a:xfrm>
            <a:custGeom>
              <a:avLst/>
              <a:gdLst>
                <a:gd name="connsiteX0" fmla="*/ 455157 w 1137851"/>
                <a:gd name="connsiteY0" fmla="*/ 1221358 h 1228915"/>
                <a:gd name="connsiteX1" fmla="*/ 572632 w 1137851"/>
                <a:gd name="connsiteY1" fmla="*/ 1062608 h 1228915"/>
                <a:gd name="connsiteX2" fmla="*/ 747257 w 1137851"/>
                <a:gd name="connsiteY2" fmla="*/ 907033 h 1228915"/>
                <a:gd name="connsiteX3" fmla="*/ 1036182 w 1137851"/>
                <a:gd name="connsiteY3" fmla="*/ 526033 h 1228915"/>
                <a:gd name="connsiteX4" fmla="*/ 1093332 w 1137851"/>
                <a:gd name="connsiteY4" fmla="*/ 281558 h 1228915"/>
                <a:gd name="connsiteX5" fmla="*/ 1109207 w 1137851"/>
                <a:gd name="connsiteY5" fmla="*/ 154558 h 1228915"/>
                <a:gd name="connsiteX6" fmla="*/ 1137782 w 1137851"/>
                <a:gd name="connsiteY6" fmla="*/ 8508 h 1228915"/>
                <a:gd name="connsiteX7" fmla="*/ 1115557 w 1137851"/>
                <a:gd name="connsiteY7" fmla="*/ 30733 h 1228915"/>
                <a:gd name="connsiteX8" fmla="*/ 1064757 w 1137851"/>
                <a:gd name="connsiteY8" fmla="*/ 141858 h 1228915"/>
                <a:gd name="connsiteX9" fmla="*/ 1042532 w 1137851"/>
                <a:gd name="connsiteY9" fmla="*/ 306958 h 1228915"/>
                <a:gd name="connsiteX10" fmla="*/ 1007607 w 1137851"/>
                <a:gd name="connsiteY10" fmla="*/ 440308 h 1228915"/>
                <a:gd name="connsiteX11" fmla="*/ 972682 w 1137851"/>
                <a:gd name="connsiteY11" fmla="*/ 487933 h 1228915"/>
                <a:gd name="connsiteX12" fmla="*/ 1004432 w 1137851"/>
                <a:gd name="connsiteY12" fmla="*/ 395858 h 1228915"/>
                <a:gd name="connsiteX13" fmla="*/ 1010782 w 1137851"/>
                <a:gd name="connsiteY13" fmla="*/ 170433 h 1228915"/>
                <a:gd name="connsiteX14" fmla="*/ 982207 w 1137851"/>
                <a:gd name="connsiteY14" fmla="*/ 230758 h 1228915"/>
                <a:gd name="connsiteX15" fmla="*/ 966332 w 1137851"/>
                <a:gd name="connsiteY15" fmla="*/ 364108 h 1228915"/>
                <a:gd name="connsiteX16" fmla="*/ 912357 w 1137851"/>
                <a:gd name="connsiteY16" fmla="*/ 522858 h 1228915"/>
                <a:gd name="connsiteX17" fmla="*/ 823457 w 1137851"/>
                <a:gd name="connsiteY17" fmla="*/ 665733 h 1228915"/>
                <a:gd name="connsiteX18" fmla="*/ 845682 w 1137851"/>
                <a:gd name="connsiteY18" fmla="*/ 529208 h 1228915"/>
                <a:gd name="connsiteX19" fmla="*/ 791707 w 1137851"/>
                <a:gd name="connsiteY19" fmla="*/ 294258 h 1228915"/>
                <a:gd name="connsiteX20" fmla="*/ 655182 w 1137851"/>
                <a:gd name="connsiteY20" fmla="*/ 75183 h 1228915"/>
                <a:gd name="connsiteX21" fmla="*/ 671057 w 1137851"/>
                <a:gd name="connsiteY21" fmla="*/ 138683 h 1228915"/>
                <a:gd name="connsiteX22" fmla="*/ 744082 w 1137851"/>
                <a:gd name="connsiteY22" fmla="*/ 310133 h 1228915"/>
                <a:gd name="connsiteX23" fmla="*/ 791707 w 1137851"/>
                <a:gd name="connsiteY23" fmla="*/ 500633 h 1228915"/>
                <a:gd name="connsiteX24" fmla="*/ 696457 w 1137851"/>
                <a:gd name="connsiteY24" fmla="*/ 748283 h 1228915"/>
                <a:gd name="connsiteX25" fmla="*/ 620257 w 1137851"/>
                <a:gd name="connsiteY25" fmla="*/ 881633 h 1228915"/>
                <a:gd name="connsiteX26" fmla="*/ 550407 w 1137851"/>
                <a:gd name="connsiteY26" fmla="*/ 926083 h 1228915"/>
                <a:gd name="connsiteX27" fmla="*/ 525007 w 1137851"/>
                <a:gd name="connsiteY27" fmla="*/ 868933 h 1228915"/>
                <a:gd name="connsiteX28" fmla="*/ 515482 w 1137851"/>
                <a:gd name="connsiteY28" fmla="*/ 773683 h 1228915"/>
                <a:gd name="connsiteX29" fmla="*/ 436107 w 1137851"/>
                <a:gd name="connsiteY29" fmla="*/ 675258 h 1228915"/>
                <a:gd name="connsiteX30" fmla="*/ 296407 w 1137851"/>
                <a:gd name="connsiteY30" fmla="*/ 491108 h 1228915"/>
                <a:gd name="connsiteX31" fmla="*/ 302757 w 1137851"/>
                <a:gd name="connsiteY31" fmla="*/ 570483 h 1228915"/>
                <a:gd name="connsiteX32" fmla="*/ 401182 w 1137851"/>
                <a:gd name="connsiteY32" fmla="*/ 713358 h 1228915"/>
                <a:gd name="connsiteX33" fmla="*/ 451982 w 1137851"/>
                <a:gd name="connsiteY33" fmla="*/ 783208 h 1228915"/>
                <a:gd name="connsiteX34" fmla="*/ 483732 w 1137851"/>
                <a:gd name="connsiteY34" fmla="*/ 865758 h 1228915"/>
                <a:gd name="connsiteX35" fmla="*/ 401182 w 1137851"/>
                <a:gd name="connsiteY35" fmla="*/ 900683 h 1228915"/>
                <a:gd name="connsiteX36" fmla="*/ 229732 w 1137851"/>
                <a:gd name="connsiteY36" fmla="*/ 789558 h 1228915"/>
                <a:gd name="connsiteX37" fmla="*/ 67807 w 1137851"/>
                <a:gd name="connsiteY37" fmla="*/ 707008 h 1228915"/>
                <a:gd name="connsiteX38" fmla="*/ 1132 w 1137851"/>
                <a:gd name="connsiteY38" fmla="*/ 659383 h 1228915"/>
                <a:gd name="connsiteX39" fmla="*/ 42407 w 1137851"/>
                <a:gd name="connsiteY39" fmla="*/ 729233 h 1228915"/>
                <a:gd name="connsiteX40" fmla="*/ 236082 w 1137851"/>
                <a:gd name="connsiteY40" fmla="*/ 875283 h 1228915"/>
                <a:gd name="connsiteX41" fmla="*/ 328157 w 1137851"/>
                <a:gd name="connsiteY41" fmla="*/ 961008 h 1228915"/>
                <a:gd name="connsiteX42" fmla="*/ 420232 w 1137851"/>
                <a:gd name="connsiteY42" fmla="*/ 1043558 h 1228915"/>
                <a:gd name="connsiteX43" fmla="*/ 404357 w 1137851"/>
                <a:gd name="connsiteY43" fmla="*/ 1081658 h 1228915"/>
                <a:gd name="connsiteX44" fmla="*/ 356732 w 1137851"/>
                <a:gd name="connsiteY44" fmla="*/ 1161033 h 1228915"/>
                <a:gd name="connsiteX45" fmla="*/ 382132 w 1137851"/>
                <a:gd name="connsiteY45" fmla="*/ 1199133 h 1228915"/>
                <a:gd name="connsiteX46" fmla="*/ 455157 w 1137851"/>
                <a:gd name="connsiteY46" fmla="*/ 1221358 h 12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37851" h="1228915">
                  <a:moveTo>
                    <a:pt x="455157" y="1221358"/>
                  </a:moveTo>
                  <a:cubicBezTo>
                    <a:pt x="486907" y="1198604"/>
                    <a:pt x="523949" y="1114995"/>
                    <a:pt x="572632" y="1062608"/>
                  </a:cubicBezTo>
                  <a:cubicBezTo>
                    <a:pt x="621315" y="1010221"/>
                    <a:pt x="669999" y="996462"/>
                    <a:pt x="747257" y="907033"/>
                  </a:cubicBezTo>
                  <a:cubicBezTo>
                    <a:pt x="824515" y="817604"/>
                    <a:pt x="978503" y="630279"/>
                    <a:pt x="1036182" y="526033"/>
                  </a:cubicBezTo>
                  <a:cubicBezTo>
                    <a:pt x="1093861" y="421787"/>
                    <a:pt x="1081161" y="343470"/>
                    <a:pt x="1093332" y="281558"/>
                  </a:cubicBezTo>
                  <a:cubicBezTo>
                    <a:pt x="1105503" y="219646"/>
                    <a:pt x="1101799" y="200066"/>
                    <a:pt x="1109207" y="154558"/>
                  </a:cubicBezTo>
                  <a:cubicBezTo>
                    <a:pt x="1116615" y="109050"/>
                    <a:pt x="1136724" y="29145"/>
                    <a:pt x="1137782" y="8508"/>
                  </a:cubicBezTo>
                  <a:cubicBezTo>
                    <a:pt x="1138840" y="-12129"/>
                    <a:pt x="1127728" y="8508"/>
                    <a:pt x="1115557" y="30733"/>
                  </a:cubicBezTo>
                  <a:cubicBezTo>
                    <a:pt x="1103386" y="52958"/>
                    <a:pt x="1076928" y="95820"/>
                    <a:pt x="1064757" y="141858"/>
                  </a:cubicBezTo>
                  <a:cubicBezTo>
                    <a:pt x="1052586" y="187896"/>
                    <a:pt x="1052057" y="257216"/>
                    <a:pt x="1042532" y="306958"/>
                  </a:cubicBezTo>
                  <a:cubicBezTo>
                    <a:pt x="1033007" y="356700"/>
                    <a:pt x="1019249" y="410146"/>
                    <a:pt x="1007607" y="440308"/>
                  </a:cubicBezTo>
                  <a:cubicBezTo>
                    <a:pt x="995965" y="470470"/>
                    <a:pt x="973211" y="495341"/>
                    <a:pt x="972682" y="487933"/>
                  </a:cubicBezTo>
                  <a:cubicBezTo>
                    <a:pt x="972153" y="480525"/>
                    <a:pt x="998082" y="448775"/>
                    <a:pt x="1004432" y="395858"/>
                  </a:cubicBezTo>
                  <a:cubicBezTo>
                    <a:pt x="1010782" y="342941"/>
                    <a:pt x="1014486" y="197950"/>
                    <a:pt x="1010782" y="170433"/>
                  </a:cubicBezTo>
                  <a:cubicBezTo>
                    <a:pt x="1007078" y="142916"/>
                    <a:pt x="989615" y="198479"/>
                    <a:pt x="982207" y="230758"/>
                  </a:cubicBezTo>
                  <a:cubicBezTo>
                    <a:pt x="974799" y="263037"/>
                    <a:pt x="977974" y="315425"/>
                    <a:pt x="966332" y="364108"/>
                  </a:cubicBezTo>
                  <a:cubicBezTo>
                    <a:pt x="954690" y="412791"/>
                    <a:pt x="936169" y="472587"/>
                    <a:pt x="912357" y="522858"/>
                  </a:cubicBezTo>
                  <a:cubicBezTo>
                    <a:pt x="888545" y="573129"/>
                    <a:pt x="834569" y="664675"/>
                    <a:pt x="823457" y="665733"/>
                  </a:cubicBezTo>
                  <a:cubicBezTo>
                    <a:pt x="812345" y="666791"/>
                    <a:pt x="850974" y="591120"/>
                    <a:pt x="845682" y="529208"/>
                  </a:cubicBezTo>
                  <a:cubicBezTo>
                    <a:pt x="840390" y="467295"/>
                    <a:pt x="823457" y="369929"/>
                    <a:pt x="791707" y="294258"/>
                  </a:cubicBezTo>
                  <a:cubicBezTo>
                    <a:pt x="759957" y="218587"/>
                    <a:pt x="675290" y="101112"/>
                    <a:pt x="655182" y="75183"/>
                  </a:cubicBezTo>
                  <a:cubicBezTo>
                    <a:pt x="635074" y="49254"/>
                    <a:pt x="656240" y="99525"/>
                    <a:pt x="671057" y="138683"/>
                  </a:cubicBezTo>
                  <a:cubicBezTo>
                    <a:pt x="685874" y="177841"/>
                    <a:pt x="723974" y="249808"/>
                    <a:pt x="744082" y="310133"/>
                  </a:cubicBezTo>
                  <a:cubicBezTo>
                    <a:pt x="764190" y="370458"/>
                    <a:pt x="799644" y="427608"/>
                    <a:pt x="791707" y="500633"/>
                  </a:cubicBezTo>
                  <a:cubicBezTo>
                    <a:pt x="783770" y="573658"/>
                    <a:pt x="725032" y="684783"/>
                    <a:pt x="696457" y="748283"/>
                  </a:cubicBezTo>
                  <a:cubicBezTo>
                    <a:pt x="667882" y="811783"/>
                    <a:pt x="644599" y="852000"/>
                    <a:pt x="620257" y="881633"/>
                  </a:cubicBezTo>
                  <a:cubicBezTo>
                    <a:pt x="595915" y="911266"/>
                    <a:pt x="566282" y="928200"/>
                    <a:pt x="550407" y="926083"/>
                  </a:cubicBezTo>
                  <a:cubicBezTo>
                    <a:pt x="534532" y="923966"/>
                    <a:pt x="530828" y="894333"/>
                    <a:pt x="525007" y="868933"/>
                  </a:cubicBezTo>
                  <a:cubicBezTo>
                    <a:pt x="519186" y="843533"/>
                    <a:pt x="530299" y="805962"/>
                    <a:pt x="515482" y="773683"/>
                  </a:cubicBezTo>
                  <a:cubicBezTo>
                    <a:pt x="500665" y="741404"/>
                    <a:pt x="472620" y="722354"/>
                    <a:pt x="436107" y="675258"/>
                  </a:cubicBezTo>
                  <a:cubicBezTo>
                    <a:pt x="399594" y="628162"/>
                    <a:pt x="318632" y="508570"/>
                    <a:pt x="296407" y="491108"/>
                  </a:cubicBezTo>
                  <a:cubicBezTo>
                    <a:pt x="274182" y="473646"/>
                    <a:pt x="285295" y="533441"/>
                    <a:pt x="302757" y="570483"/>
                  </a:cubicBezTo>
                  <a:cubicBezTo>
                    <a:pt x="320219" y="607525"/>
                    <a:pt x="376311" y="677904"/>
                    <a:pt x="401182" y="713358"/>
                  </a:cubicBezTo>
                  <a:cubicBezTo>
                    <a:pt x="426053" y="748812"/>
                    <a:pt x="438224" y="757808"/>
                    <a:pt x="451982" y="783208"/>
                  </a:cubicBezTo>
                  <a:cubicBezTo>
                    <a:pt x="465740" y="808608"/>
                    <a:pt x="492199" y="846179"/>
                    <a:pt x="483732" y="865758"/>
                  </a:cubicBezTo>
                  <a:cubicBezTo>
                    <a:pt x="475265" y="885337"/>
                    <a:pt x="443515" y="913383"/>
                    <a:pt x="401182" y="900683"/>
                  </a:cubicBezTo>
                  <a:cubicBezTo>
                    <a:pt x="358849" y="887983"/>
                    <a:pt x="285294" y="821837"/>
                    <a:pt x="229732" y="789558"/>
                  </a:cubicBezTo>
                  <a:cubicBezTo>
                    <a:pt x="174170" y="757279"/>
                    <a:pt x="105907" y="728704"/>
                    <a:pt x="67807" y="707008"/>
                  </a:cubicBezTo>
                  <a:cubicBezTo>
                    <a:pt x="29707" y="685312"/>
                    <a:pt x="5365" y="655679"/>
                    <a:pt x="1132" y="659383"/>
                  </a:cubicBezTo>
                  <a:cubicBezTo>
                    <a:pt x="-3101" y="663087"/>
                    <a:pt x="3249" y="693250"/>
                    <a:pt x="42407" y="729233"/>
                  </a:cubicBezTo>
                  <a:cubicBezTo>
                    <a:pt x="81565" y="765216"/>
                    <a:pt x="188457" y="836654"/>
                    <a:pt x="236082" y="875283"/>
                  </a:cubicBezTo>
                  <a:cubicBezTo>
                    <a:pt x="283707" y="913912"/>
                    <a:pt x="297465" y="932962"/>
                    <a:pt x="328157" y="961008"/>
                  </a:cubicBezTo>
                  <a:cubicBezTo>
                    <a:pt x="358849" y="989054"/>
                    <a:pt x="407532" y="1023450"/>
                    <a:pt x="420232" y="1043558"/>
                  </a:cubicBezTo>
                  <a:cubicBezTo>
                    <a:pt x="432932" y="1063666"/>
                    <a:pt x="414940" y="1062079"/>
                    <a:pt x="404357" y="1081658"/>
                  </a:cubicBezTo>
                  <a:cubicBezTo>
                    <a:pt x="393774" y="1101237"/>
                    <a:pt x="360436" y="1141454"/>
                    <a:pt x="356732" y="1161033"/>
                  </a:cubicBezTo>
                  <a:cubicBezTo>
                    <a:pt x="353028" y="1180612"/>
                    <a:pt x="369432" y="1189079"/>
                    <a:pt x="382132" y="1199133"/>
                  </a:cubicBezTo>
                  <a:cubicBezTo>
                    <a:pt x="394832" y="1209187"/>
                    <a:pt x="423407" y="1244112"/>
                    <a:pt x="455157" y="12213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17C91066-B1F5-3648-B30C-C77FBEBEB2BF}"/>
              </a:ext>
            </a:extLst>
          </p:cNvPr>
          <p:cNvSpPr/>
          <p:nvPr/>
        </p:nvSpPr>
        <p:spPr>
          <a:xfrm>
            <a:off x="11076621" y="929067"/>
            <a:ext cx="1002068" cy="1971894"/>
          </a:xfrm>
          <a:custGeom>
            <a:avLst/>
            <a:gdLst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23799 w 2584542"/>
              <a:gd name="connsiteY57" fmla="*/ 276165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39298 w 2584542"/>
              <a:gd name="connsiteY57" fmla="*/ 2908887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584542" h="5603180">
                <a:moveTo>
                  <a:pt x="750002" y="281926"/>
                </a:moveTo>
                <a:cubicBezTo>
                  <a:pt x="773249" y="226390"/>
                  <a:pt x="693175" y="194102"/>
                  <a:pt x="703507" y="150190"/>
                </a:cubicBezTo>
                <a:cubicBezTo>
                  <a:pt x="713839" y="106278"/>
                  <a:pt x="759043" y="40410"/>
                  <a:pt x="811996" y="18454"/>
                </a:cubicBezTo>
                <a:cubicBezTo>
                  <a:pt x="864949" y="-3502"/>
                  <a:pt x="970854" y="-8668"/>
                  <a:pt x="1021223" y="18454"/>
                </a:cubicBezTo>
                <a:cubicBezTo>
                  <a:pt x="1071592" y="45576"/>
                  <a:pt x="1105172" y="124360"/>
                  <a:pt x="1114213" y="181187"/>
                </a:cubicBezTo>
                <a:cubicBezTo>
                  <a:pt x="1123254" y="238014"/>
                  <a:pt x="1075467" y="359417"/>
                  <a:pt x="1075467" y="359417"/>
                </a:cubicBezTo>
                <a:cubicBezTo>
                  <a:pt x="1074175" y="395580"/>
                  <a:pt x="1092256" y="373624"/>
                  <a:pt x="1106463" y="398163"/>
                </a:cubicBezTo>
                <a:cubicBezTo>
                  <a:pt x="1120670" y="422702"/>
                  <a:pt x="1159415" y="465322"/>
                  <a:pt x="1160707" y="506651"/>
                </a:cubicBezTo>
                <a:cubicBezTo>
                  <a:pt x="1161999" y="547980"/>
                  <a:pt x="1112921" y="615139"/>
                  <a:pt x="1114213" y="646136"/>
                </a:cubicBezTo>
                <a:cubicBezTo>
                  <a:pt x="1115505" y="677133"/>
                  <a:pt x="1147793" y="670675"/>
                  <a:pt x="1168457" y="692631"/>
                </a:cubicBezTo>
                <a:cubicBezTo>
                  <a:pt x="1189121" y="714587"/>
                  <a:pt x="1230450" y="743000"/>
                  <a:pt x="1238199" y="777871"/>
                </a:cubicBezTo>
                <a:cubicBezTo>
                  <a:pt x="1245948" y="812742"/>
                  <a:pt x="1208494" y="876028"/>
                  <a:pt x="1214952" y="901858"/>
                </a:cubicBezTo>
                <a:cubicBezTo>
                  <a:pt x="1221410" y="927688"/>
                  <a:pt x="1254989" y="903149"/>
                  <a:pt x="1276945" y="932854"/>
                </a:cubicBezTo>
                <a:cubicBezTo>
                  <a:pt x="1298901" y="962559"/>
                  <a:pt x="1338938" y="1041342"/>
                  <a:pt x="1346687" y="1080088"/>
                </a:cubicBezTo>
                <a:cubicBezTo>
                  <a:pt x="1354436" y="1118834"/>
                  <a:pt x="1322149" y="1142082"/>
                  <a:pt x="1323440" y="1165329"/>
                </a:cubicBezTo>
                <a:cubicBezTo>
                  <a:pt x="1324731" y="1188576"/>
                  <a:pt x="1346687" y="1183410"/>
                  <a:pt x="1354436" y="1219573"/>
                </a:cubicBezTo>
                <a:cubicBezTo>
                  <a:pt x="1362185" y="1255736"/>
                  <a:pt x="1369935" y="1382305"/>
                  <a:pt x="1369935" y="1382305"/>
                </a:cubicBezTo>
                <a:cubicBezTo>
                  <a:pt x="1364769" y="1417176"/>
                  <a:pt x="1309233" y="1401678"/>
                  <a:pt x="1323440" y="1428800"/>
                </a:cubicBezTo>
                <a:cubicBezTo>
                  <a:pt x="1337647" y="1455922"/>
                  <a:pt x="1428053" y="1488210"/>
                  <a:pt x="1455175" y="1545037"/>
                </a:cubicBezTo>
                <a:cubicBezTo>
                  <a:pt x="1482297" y="1601864"/>
                  <a:pt x="1488755" y="1718102"/>
                  <a:pt x="1486172" y="1769763"/>
                </a:cubicBezTo>
                <a:cubicBezTo>
                  <a:pt x="1483589" y="1821424"/>
                  <a:pt x="1442260" y="1827882"/>
                  <a:pt x="1439677" y="1855004"/>
                </a:cubicBezTo>
                <a:cubicBezTo>
                  <a:pt x="1437094" y="1882126"/>
                  <a:pt x="1460342" y="1892458"/>
                  <a:pt x="1470674" y="1932495"/>
                </a:cubicBezTo>
                <a:cubicBezTo>
                  <a:pt x="1481006" y="1972532"/>
                  <a:pt x="1478423" y="2048732"/>
                  <a:pt x="1501670" y="2095227"/>
                </a:cubicBezTo>
                <a:cubicBezTo>
                  <a:pt x="1524917" y="2141722"/>
                  <a:pt x="1580453" y="2176594"/>
                  <a:pt x="1610158" y="2211465"/>
                </a:cubicBezTo>
                <a:cubicBezTo>
                  <a:pt x="1639863" y="2246336"/>
                  <a:pt x="1676026" y="2259251"/>
                  <a:pt x="1679901" y="2304454"/>
                </a:cubicBezTo>
                <a:cubicBezTo>
                  <a:pt x="1683776" y="2349657"/>
                  <a:pt x="1645030" y="2440065"/>
                  <a:pt x="1633406" y="2482685"/>
                </a:cubicBezTo>
                <a:cubicBezTo>
                  <a:pt x="1621782" y="2525305"/>
                  <a:pt x="1583036" y="2512390"/>
                  <a:pt x="1610158" y="2560176"/>
                </a:cubicBezTo>
                <a:cubicBezTo>
                  <a:pt x="1637280" y="2607963"/>
                  <a:pt x="1772891" y="2699662"/>
                  <a:pt x="1796138" y="2769404"/>
                </a:cubicBezTo>
                <a:cubicBezTo>
                  <a:pt x="1819385" y="2839146"/>
                  <a:pt x="1743185" y="2910180"/>
                  <a:pt x="1749643" y="2978631"/>
                </a:cubicBezTo>
                <a:cubicBezTo>
                  <a:pt x="1756101" y="3047082"/>
                  <a:pt x="1811636" y="3102617"/>
                  <a:pt x="1834884" y="3180109"/>
                </a:cubicBezTo>
                <a:cubicBezTo>
                  <a:pt x="1858132" y="3257601"/>
                  <a:pt x="1902043" y="3390628"/>
                  <a:pt x="1889128" y="3443580"/>
                </a:cubicBezTo>
                <a:cubicBezTo>
                  <a:pt x="1876213" y="3496532"/>
                  <a:pt x="1767724" y="3478451"/>
                  <a:pt x="1757392" y="3497824"/>
                </a:cubicBezTo>
                <a:cubicBezTo>
                  <a:pt x="1747060" y="3517197"/>
                  <a:pt x="1793555" y="3513322"/>
                  <a:pt x="1827135" y="3559817"/>
                </a:cubicBezTo>
                <a:cubicBezTo>
                  <a:pt x="1860715" y="3606312"/>
                  <a:pt x="1926582" y="3681220"/>
                  <a:pt x="1958870" y="3776793"/>
                </a:cubicBezTo>
                <a:cubicBezTo>
                  <a:pt x="1991158" y="3872366"/>
                  <a:pt x="2019572" y="4048013"/>
                  <a:pt x="2020863" y="4133254"/>
                </a:cubicBezTo>
                <a:cubicBezTo>
                  <a:pt x="2022155" y="4218495"/>
                  <a:pt x="1961453" y="4245617"/>
                  <a:pt x="1966619" y="4288237"/>
                </a:cubicBezTo>
                <a:cubicBezTo>
                  <a:pt x="1971785" y="4330857"/>
                  <a:pt x="2013114" y="4339898"/>
                  <a:pt x="2051860" y="4388976"/>
                </a:cubicBezTo>
                <a:cubicBezTo>
                  <a:pt x="2090606" y="4438054"/>
                  <a:pt x="2155182" y="4465176"/>
                  <a:pt x="2199094" y="4582705"/>
                </a:cubicBezTo>
                <a:cubicBezTo>
                  <a:pt x="2243006" y="4700234"/>
                  <a:pt x="2259796" y="4952081"/>
                  <a:pt x="2315331" y="5094149"/>
                </a:cubicBezTo>
                <a:cubicBezTo>
                  <a:pt x="2370867" y="5236217"/>
                  <a:pt x="2490978" y="5356329"/>
                  <a:pt x="2532307" y="5435112"/>
                </a:cubicBezTo>
                <a:cubicBezTo>
                  <a:pt x="2573636" y="5513895"/>
                  <a:pt x="2608507" y="5542309"/>
                  <a:pt x="2563304" y="5566848"/>
                </a:cubicBezTo>
                <a:cubicBezTo>
                  <a:pt x="2518101" y="5591387"/>
                  <a:pt x="2261087" y="5582346"/>
                  <a:pt x="2261087" y="5582346"/>
                </a:cubicBezTo>
                <a:cubicBezTo>
                  <a:pt x="1851674" y="5581054"/>
                  <a:pt x="430996" y="5643047"/>
                  <a:pt x="106823" y="5559098"/>
                </a:cubicBezTo>
                <a:cubicBezTo>
                  <a:pt x="-217350" y="5475149"/>
                  <a:pt x="297969" y="5160017"/>
                  <a:pt x="316050" y="5078651"/>
                </a:cubicBezTo>
                <a:cubicBezTo>
                  <a:pt x="334131" y="4997285"/>
                  <a:pt x="251474" y="5083817"/>
                  <a:pt x="215311" y="5070902"/>
                </a:cubicBezTo>
                <a:cubicBezTo>
                  <a:pt x="179148" y="5057987"/>
                  <a:pt x="130071" y="5043779"/>
                  <a:pt x="99074" y="5001159"/>
                </a:cubicBezTo>
                <a:cubicBezTo>
                  <a:pt x="68077" y="4958539"/>
                  <a:pt x="17707" y="4886214"/>
                  <a:pt x="29331" y="4815180"/>
                </a:cubicBezTo>
                <a:cubicBezTo>
                  <a:pt x="40955" y="4744146"/>
                  <a:pt x="158484" y="4642115"/>
                  <a:pt x="168816" y="4574956"/>
                </a:cubicBezTo>
                <a:cubicBezTo>
                  <a:pt x="179148" y="4507797"/>
                  <a:pt x="87450" y="4476800"/>
                  <a:pt x="91324" y="4412224"/>
                </a:cubicBezTo>
                <a:cubicBezTo>
                  <a:pt x="95198" y="4347648"/>
                  <a:pt x="185605" y="4252074"/>
                  <a:pt x="192063" y="4187498"/>
                </a:cubicBezTo>
                <a:cubicBezTo>
                  <a:pt x="198521" y="4122922"/>
                  <a:pt x="105531" y="4107423"/>
                  <a:pt x="130070" y="4024766"/>
                </a:cubicBezTo>
                <a:cubicBezTo>
                  <a:pt x="154609" y="3942109"/>
                  <a:pt x="308300" y="3781960"/>
                  <a:pt x="339297" y="3691553"/>
                </a:cubicBezTo>
                <a:cubicBezTo>
                  <a:pt x="370294" y="3601146"/>
                  <a:pt x="314758" y="3553360"/>
                  <a:pt x="316050" y="3482326"/>
                </a:cubicBezTo>
                <a:cubicBezTo>
                  <a:pt x="317341" y="3411292"/>
                  <a:pt x="349629" y="3322176"/>
                  <a:pt x="347046" y="3265349"/>
                </a:cubicBezTo>
                <a:cubicBezTo>
                  <a:pt x="344463" y="3208522"/>
                  <a:pt x="270847" y="3213688"/>
                  <a:pt x="300552" y="3141363"/>
                </a:cubicBezTo>
                <a:cubicBezTo>
                  <a:pt x="330257" y="3069038"/>
                  <a:pt x="495572" y="2881766"/>
                  <a:pt x="525277" y="2831397"/>
                </a:cubicBezTo>
                <a:cubicBezTo>
                  <a:pt x="554982" y="2781028"/>
                  <a:pt x="509778" y="2826231"/>
                  <a:pt x="478782" y="2839146"/>
                </a:cubicBezTo>
                <a:cubicBezTo>
                  <a:pt x="447786" y="2852061"/>
                  <a:pt x="385793" y="2925677"/>
                  <a:pt x="339298" y="2908887"/>
                </a:cubicBezTo>
                <a:cubicBezTo>
                  <a:pt x="292803" y="2892097"/>
                  <a:pt x="210145" y="2805566"/>
                  <a:pt x="199813" y="2738407"/>
                </a:cubicBezTo>
                <a:cubicBezTo>
                  <a:pt x="189481" y="2671248"/>
                  <a:pt x="248891" y="2569217"/>
                  <a:pt x="277304" y="2505932"/>
                </a:cubicBezTo>
                <a:cubicBezTo>
                  <a:pt x="305717" y="2442647"/>
                  <a:pt x="347046" y="2394861"/>
                  <a:pt x="370294" y="2358698"/>
                </a:cubicBezTo>
                <a:cubicBezTo>
                  <a:pt x="393542" y="2322535"/>
                  <a:pt x="416789" y="2317369"/>
                  <a:pt x="416789" y="2288956"/>
                </a:cubicBezTo>
                <a:cubicBezTo>
                  <a:pt x="416789" y="2260543"/>
                  <a:pt x="379335" y="2226963"/>
                  <a:pt x="370294" y="2188217"/>
                </a:cubicBezTo>
                <a:cubicBezTo>
                  <a:pt x="361253" y="2149471"/>
                  <a:pt x="356087" y="2092645"/>
                  <a:pt x="362545" y="2056482"/>
                </a:cubicBezTo>
                <a:cubicBezTo>
                  <a:pt x="369003" y="2020319"/>
                  <a:pt x="407748" y="1999655"/>
                  <a:pt x="409040" y="1971241"/>
                </a:cubicBezTo>
                <a:cubicBezTo>
                  <a:pt x="410331" y="1942827"/>
                  <a:pt x="372877" y="1935078"/>
                  <a:pt x="370294" y="1886000"/>
                </a:cubicBezTo>
                <a:cubicBezTo>
                  <a:pt x="367711" y="1836922"/>
                  <a:pt x="371585" y="1728434"/>
                  <a:pt x="393541" y="1676773"/>
                </a:cubicBezTo>
                <a:cubicBezTo>
                  <a:pt x="415497" y="1625112"/>
                  <a:pt x="496864" y="1618654"/>
                  <a:pt x="502030" y="1576034"/>
                </a:cubicBezTo>
                <a:cubicBezTo>
                  <a:pt x="507196" y="1533414"/>
                  <a:pt x="432287" y="1467546"/>
                  <a:pt x="424538" y="1421051"/>
                </a:cubicBezTo>
                <a:cubicBezTo>
                  <a:pt x="416789" y="1374556"/>
                  <a:pt x="455535" y="1297065"/>
                  <a:pt x="455535" y="1297065"/>
                </a:cubicBezTo>
                <a:cubicBezTo>
                  <a:pt x="467159" y="1269943"/>
                  <a:pt x="504612" y="1264777"/>
                  <a:pt x="494280" y="1258319"/>
                </a:cubicBezTo>
                <a:cubicBezTo>
                  <a:pt x="483948" y="1251861"/>
                  <a:pt x="414205" y="1272526"/>
                  <a:pt x="393541" y="1258319"/>
                </a:cubicBezTo>
                <a:cubicBezTo>
                  <a:pt x="372877" y="1244112"/>
                  <a:pt x="361253" y="1205366"/>
                  <a:pt x="370294" y="1173078"/>
                </a:cubicBezTo>
                <a:cubicBezTo>
                  <a:pt x="379335" y="1140790"/>
                  <a:pt x="433578" y="1108502"/>
                  <a:pt x="447785" y="1064590"/>
                </a:cubicBezTo>
                <a:cubicBezTo>
                  <a:pt x="461992" y="1020678"/>
                  <a:pt x="415498" y="963851"/>
                  <a:pt x="455535" y="909607"/>
                </a:cubicBezTo>
                <a:cubicBezTo>
                  <a:pt x="495572" y="855363"/>
                  <a:pt x="669928" y="810160"/>
                  <a:pt x="688009" y="739126"/>
                </a:cubicBezTo>
                <a:cubicBezTo>
                  <a:pt x="706090" y="668092"/>
                  <a:pt x="547233" y="554438"/>
                  <a:pt x="564023" y="483404"/>
                </a:cubicBezTo>
                <a:cubicBezTo>
                  <a:pt x="580813" y="412370"/>
                  <a:pt x="726755" y="337462"/>
                  <a:pt x="750002" y="281926"/>
                </a:cubicBezTo>
                <a:close/>
              </a:path>
            </a:pathLst>
          </a:custGeom>
          <a:solidFill>
            <a:srgbClr val="7A8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3917CA0-13DF-474C-A5C3-5CA4D6CB7266}"/>
              </a:ext>
            </a:extLst>
          </p:cNvPr>
          <p:cNvSpPr/>
          <p:nvPr/>
        </p:nvSpPr>
        <p:spPr>
          <a:xfrm flipH="1">
            <a:off x="8458892" y="1416216"/>
            <a:ext cx="1975960" cy="1971893"/>
          </a:xfrm>
          <a:custGeom>
            <a:avLst/>
            <a:gdLst>
              <a:gd name="connsiteX0" fmla="*/ 28792 w 6485769"/>
              <a:gd name="connsiteY0" fmla="*/ 5680141 h 5908062"/>
              <a:gd name="connsiteX1" fmla="*/ 315511 w 6485769"/>
              <a:gd name="connsiteY1" fmla="*/ 5416670 h 5908062"/>
              <a:gd name="connsiteX2" fmla="*/ 423999 w 6485769"/>
              <a:gd name="connsiteY2" fmla="*/ 5060209 h 5908062"/>
              <a:gd name="connsiteX3" fmla="*/ 733965 w 6485769"/>
              <a:gd name="connsiteY3" fmla="*/ 4595260 h 5908062"/>
              <a:gd name="connsiteX4" fmla="*/ 656473 w 6485769"/>
              <a:gd name="connsiteY4" fmla="*/ 4176806 h 5908062"/>
              <a:gd name="connsiteX5" fmla="*/ 741714 w 6485769"/>
              <a:gd name="connsiteY5" fmla="*/ 3890087 h 5908062"/>
              <a:gd name="connsiteX6" fmla="*/ 625477 w 6485769"/>
              <a:gd name="connsiteY6" fmla="*/ 3618867 h 5908062"/>
              <a:gd name="connsiteX7" fmla="*/ 362006 w 6485769"/>
              <a:gd name="connsiteY7" fmla="*/ 3262406 h 5908062"/>
              <a:gd name="connsiteX8" fmla="*/ 563483 w 6485769"/>
              <a:gd name="connsiteY8" fmla="*/ 2758711 h 5908062"/>
              <a:gd name="connsiteX9" fmla="*/ 974189 w 6485769"/>
              <a:gd name="connsiteY9" fmla="*/ 2526236 h 5908062"/>
              <a:gd name="connsiteX10" fmla="*/ 981938 w 6485769"/>
              <a:gd name="connsiteY10" fmla="*/ 2379003 h 5908062"/>
              <a:gd name="connsiteX11" fmla="*/ 1020683 w 6485769"/>
              <a:gd name="connsiteY11" fmla="*/ 2162026 h 5908062"/>
              <a:gd name="connsiteX12" fmla="*/ 1005185 w 6485769"/>
              <a:gd name="connsiteY12" fmla="*/ 1999294 h 5908062"/>
              <a:gd name="connsiteX13" fmla="*/ 958690 w 6485769"/>
              <a:gd name="connsiteY13" fmla="*/ 1782318 h 5908062"/>
              <a:gd name="connsiteX14" fmla="*/ 1322900 w 6485769"/>
              <a:gd name="connsiteY14" fmla="*/ 1503348 h 5908062"/>
              <a:gd name="connsiteX15" fmla="*/ 1508880 w 6485769"/>
              <a:gd name="connsiteY15" fmla="*/ 1239877 h 5908062"/>
              <a:gd name="connsiteX16" fmla="*/ 1477883 w 6485769"/>
              <a:gd name="connsiteY16" fmla="*/ 968657 h 5908062"/>
              <a:gd name="connsiteX17" fmla="*/ 1818846 w 6485769"/>
              <a:gd name="connsiteY17" fmla="*/ 588948 h 5908062"/>
              <a:gd name="connsiteX18" fmla="*/ 2531768 w 6485769"/>
              <a:gd name="connsiteY18" fmla="*/ 69755 h 5908062"/>
              <a:gd name="connsiteX19" fmla="*/ 3322182 w 6485769"/>
              <a:gd name="connsiteY19" fmla="*/ 7762 h 5908062"/>
              <a:gd name="connsiteX20" fmla="*/ 3461667 w 6485769"/>
              <a:gd name="connsiteY20" fmla="*/ 93003 h 5908062"/>
              <a:gd name="connsiteX21" fmla="*/ 3732887 w 6485769"/>
              <a:gd name="connsiteY21" fmla="*/ 15511 h 5908062"/>
              <a:gd name="connsiteX22" fmla="*/ 4135843 w 6485769"/>
              <a:gd name="connsiteY22" fmla="*/ 131748 h 5908062"/>
              <a:gd name="connsiteX23" fmla="*/ 4515551 w 6485769"/>
              <a:gd name="connsiteY23" fmla="*/ 54257 h 5908062"/>
              <a:gd name="connsiteX24" fmla="*/ 4786772 w 6485769"/>
              <a:gd name="connsiteY24" fmla="*/ 247986 h 5908062"/>
              <a:gd name="connsiteX25" fmla="*/ 5073490 w 6485769"/>
              <a:gd name="connsiteY25" fmla="*/ 495958 h 5908062"/>
              <a:gd name="connsiteX26" fmla="*/ 5081239 w 6485769"/>
              <a:gd name="connsiteY26" fmla="*/ 573450 h 5908062"/>
              <a:gd name="connsiteX27" fmla="*/ 5158731 w 6485769"/>
              <a:gd name="connsiteY27" fmla="*/ 627694 h 5908062"/>
              <a:gd name="connsiteX28" fmla="*/ 5406704 w 6485769"/>
              <a:gd name="connsiteY28" fmla="*/ 573450 h 5908062"/>
              <a:gd name="connsiteX29" fmla="*/ 5685673 w 6485769"/>
              <a:gd name="connsiteY29" fmla="*/ 705186 h 5908062"/>
              <a:gd name="connsiteX30" fmla="*/ 5739917 w 6485769"/>
              <a:gd name="connsiteY30" fmla="*/ 991904 h 5908062"/>
              <a:gd name="connsiteX31" fmla="*/ 5662426 w 6485769"/>
              <a:gd name="connsiteY31" fmla="*/ 1139138 h 5908062"/>
              <a:gd name="connsiteX32" fmla="*/ 5732168 w 6485769"/>
              <a:gd name="connsiteY32" fmla="*/ 1115891 h 5908062"/>
              <a:gd name="connsiteX33" fmla="*/ 5856155 w 6485769"/>
              <a:gd name="connsiteY33" fmla="*/ 1170135 h 5908062"/>
              <a:gd name="connsiteX34" fmla="*/ 5863904 w 6485769"/>
              <a:gd name="connsiteY34" fmla="*/ 1247626 h 5908062"/>
              <a:gd name="connsiteX35" fmla="*/ 5941395 w 6485769"/>
              <a:gd name="connsiteY35" fmla="*/ 1325118 h 5908062"/>
              <a:gd name="connsiteX36" fmla="*/ 6096378 w 6485769"/>
              <a:gd name="connsiteY36" fmla="*/ 1580840 h 5908062"/>
              <a:gd name="connsiteX37" fmla="*/ 6034385 w 6485769"/>
              <a:gd name="connsiteY37" fmla="*/ 1929552 h 5908062"/>
              <a:gd name="connsiteX38" fmla="*/ 5941395 w 6485769"/>
              <a:gd name="connsiteY38" fmla="*/ 2053538 h 5908062"/>
              <a:gd name="connsiteX39" fmla="*/ 5995639 w 6485769"/>
              <a:gd name="connsiteY39" fmla="*/ 2138779 h 5908062"/>
              <a:gd name="connsiteX40" fmla="*/ 6259111 w 6485769"/>
              <a:gd name="connsiteY40" fmla="*/ 2371253 h 5908062"/>
              <a:gd name="connsiteX41" fmla="*/ 6259111 w 6485769"/>
              <a:gd name="connsiteY41" fmla="*/ 2518487 h 5908062"/>
              <a:gd name="connsiteX42" fmla="*/ 6483836 w 6485769"/>
              <a:gd name="connsiteY42" fmla="*/ 2812955 h 5908062"/>
              <a:gd name="connsiteX43" fmla="*/ 6359850 w 6485769"/>
              <a:gd name="connsiteY43" fmla="*/ 3192664 h 5908062"/>
              <a:gd name="connsiteX44" fmla="*/ 6220365 w 6485769"/>
              <a:gd name="connsiteY44" fmla="*/ 3285653 h 5908062"/>
              <a:gd name="connsiteX45" fmla="*/ 6251361 w 6485769"/>
              <a:gd name="connsiteY45" fmla="*/ 3463884 h 5908062"/>
              <a:gd name="connsiteX46" fmla="*/ 5987890 w 6485769"/>
              <a:gd name="connsiteY46" fmla="*/ 3649864 h 5908062"/>
              <a:gd name="connsiteX47" fmla="*/ 5546189 w 6485769"/>
              <a:gd name="connsiteY47" fmla="*/ 3665362 h 5908062"/>
              <a:gd name="connsiteX48" fmla="*/ 5305965 w 6485769"/>
              <a:gd name="connsiteY48" fmla="*/ 3471633 h 5908062"/>
              <a:gd name="connsiteX49" fmla="*/ 5406704 w 6485769"/>
              <a:gd name="connsiteY49" fmla="*/ 3285653 h 5908062"/>
              <a:gd name="connsiteX50" fmla="*/ 5197477 w 6485769"/>
              <a:gd name="connsiteY50" fmla="*/ 3169416 h 5908062"/>
              <a:gd name="connsiteX51" fmla="*/ 5065741 w 6485769"/>
              <a:gd name="connsiteY51" fmla="*/ 2913694 h 5908062"/>
              <a:gd name="connsiteX52" fmla="*/ 5220724 w 6485769"/>
              <a:gd name="connsiteY52" fmla="*/ 2696718 h 5908062"/>
              <a:gd name="connsiteX53" fmla="*/ 5197477 w 6485769"/>
              <a:gd name="connsiteY53" fmla="*/ 2471992 h 5908062"/>
              <a:gd name="connsiteX54" fmla="*/ 5057992 w 6485769"/>
              <a:gd name="connsiteY54" fmla="*/ 2425497 h 5908062"/>
              <a:gd name="connsiteX55" fmla="*/ 4872012 w 6485769"/>
              <a:gd name="connsiteY55" fmla="*/ 2100033 h 5908062"/>
              <a:gd name="connsiteX56" fmla="*/ 4941755 w 6485769"/>
              <a:gd name="connsiteY56" fmla="*/ 1914053 h 5908062"/>
              <a:gd name="connsiteX57" fmla="*/ 4833267 w 6485769"/>
              <a:gd name="connsiteY57" fmla="*/ 1836562 h 5908062"/>
              <a:gd name="connsiteX58" fmla="*/ 4686033 w 6485769"/>
              <a:gd name="connsiteY58" fmla="*/ 1751321 h 5908062"/>
              <a:gd name="connsiteX59" fmla="*/ 4608541 w 6485769"/>
              <a:gd name="connsiteY59" fmla="*/ 1844311 h 5908062"/>
              <a:gd name="connsiteX60" fmla="*/ 4507802 w 6485769"/>
              <a:gd name="connsiteY60" fmla="*/ 1852060 h 5908062"/>
              <a:gd name="connsiteX61" fmla="*/ 4461307 w 6485769"/>
              <a:gd name="connsiteY61" fmla="*/ 1735823 h 5908062"/>
              <a:gd name="connsiteX62" fmla="*/ 4391565 w 6485769"/>
              <a:gd name="connsiteY62" fmla="*/ 1604087 h 5908062"/>
              <a:gd name="connsiteX63" fmla="*/ 4469056 w 6485769"/>
              <a:gd name="connsiteY63" fmla="*/ 1526596 h 5908062"/>
              <a:gd name="connsiteX64" fmla="*/ 4399314 w 6485769"/>
              <a:gd name="connsiteY64" fmla="*/ 1418108 h 5908062"/>
              <a:gd name="connsiteX65" fmla="*/ 4298575 w 6485769"/>
              <a:gd name="connsiteY65" fmla="*/ 1472352 h 5908062"/>
              <a:gd name="connsiteX66" fmla="*/ 4205585 w 6485769"/>
              <a:gd name="connsiteY66" fmla="*/ 1704826 h 5908062"/>
              <a:gd name="connsiteX67" fmla="*/ 4135843 w 6485769"/>
              <a:gd name="connsiteY67" fmla="*/ 1704826 h 5908062"/>
              <a:gd name="connsiteX68" fmla="*/ 4135843 w 6485769"/>
              <a:gd name="connsiteY68" fmla="*/ 1813314 h 5908062"/>
              <a:gd name="connsiteX69" fmla="*/ 4011856 w 6485769"/>
              <a:gd name="connsiteY69" fmla="*/ 1952799 h 5908062"/>
              <a:gd name="connsiteX70" fmla="*/ 3717389 w 6485769"/>
              <a:gd name="connsiteY70" fmla="*/ 2146528 h 5908062"/>
              <a:gd name="connsiteX71" fmla="*/ 3399673 w 6485769"/>
              <a:gd name="connsiteY71" fmla="*/ 2146528 h 5908062"/>
              <a:gd name="connsiteX72" fmla="*/ 3391924 w 6485769"/>
              <a:gd name="connsiteY72" fmla="*/ 2262765 h 5908062"/>
              <a:gd name="connsiteX73" fmla="*/ 3329931 w 6485769"/>
              <a:gd name="connsiteY73" fmla="*/ 2348006 h 5908062"/>
              <a:gd name="connsiteX74" fmla="*/ 3337680 w 6485769"/>
              <a:gd name="connsiteY74" fmla="*/ 2533986 h 5908062"/>
              <a:gd name="connsiteX75" fmla="*/ 3291185 w 6485769"/>
              <a:gd name="connsiteY75" fmla="*/ 2867199 h 5908062"/>
              <a:gd name="connsiteX76" fmla="*/ 3167199 w 6485769"/>
              <a:gd name="connsiteY76" fmla="*/ 2998935 h 5908062"/>
              <a:gd name="connsiteX77" fmla="*/ 3198195 w 6485769"/>
              <a:gd name="connsiteY77" fmla="*/ 3223660 h 5908062"/>
              <a:gd name="connsiteX78" fmla="*/ 3306683 w 6485769"/>
              <a:gd name="connsiteY78" fmla="*/ 3409640 h 5908062"/>
              <a:gd name="connsiteX79" fmla="*/ 3221443 w 6485769"/>
              <a:gd name="connsiteY79" fmla="*/ 3812596 h 5908062"/>
              <a:gd name="connsiteX80" fmla="*/ 3043212 w 6485769"/>
              <a:gd name="connsiteY80" fmla="*/ 3859091 h 5908062"/>
              <a:gd name="connsiteX81" fmla="*/ 3097456 w 6485769"/>
              <a:gd name="connsiteY81" fmla="*/ 3967579 h 5908062"/>
              <a:gd name="connsiteX82" fmla="*/ 3143951 w 6485769"/>
              <a:gd name="connsiteY82" fmla="*/ 4122562 h 5908062"/>
              <a:gd name="connsiteX83" fmla="*/ 3004467 w 6485769"/>
              <a:gd name="connsiteY83" fmla="*/ 4231050 h 5908062"/>
              <a:gd name="connsiteX84" fmla="*/ 3097456 w 6485769"/>
              <a:gd name="connsiteY84" fmla="*/ 4432528 h 5908062"/>
              <a:gd name="connsiteX85" fmla="*/ 2903728 w 6485769"/>
              <a:gd name="connsiteY85" fmla="*/ 4734745 h 5908062"/>
              <a:gd name="connsiteX86" fmla="*/ 2934724 w 6485769"/>
              <a:gd name="connsiteY86" fmla="*/ 5005965 h 5908062"/>
              <a:gd name="connsiteX87" fmla="*/ 3081958 w 6485769"/>
              <a:gd name="connsiteY87" fmla="*/ 5447667 h 5908062"/>
              <a:gd name="connsiteX88" fmla="*/ 3205944 w 6485769"/>
              <a:gd name="connsiteY88" fmla="*/ 5734386 h 5908062"/>
              <a:gd name="connsiteX89" fmla="*/ 2888229 w 6485769"/>
              <a:gd name="connsiteY89" fmla="*/ 5811877 h 5908062"/>
              <a:gd name="connsiteX90" fmla="*/ 1098175 w 6485769"/>
              <a:gd name="connsiteY90" fmla="*/ 5904867 h 5908062"/>
              <a:gd name="connsiteX91" fmla="*/ 28792 w 6485769"/>
              <a:gd name="connsiteY91" fmla="*/ 5680141 h 59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485769" h="5908062">
                <a:moveTo>
                  <a:pt x="28792" y="5680141"/>
                </a:moveTo>
                <a:cubicBezTo>
                  <a:pt x="-101652" y="5598775"/>
                  <a:pt x="249643" y="5519992"/>
                  <a:pt x="315511" y="5416670"/>
                </a:cubicBezTo>
                <a:cubicBezTo>
                  <a:pt x="381379" y="5313348"/>
                  <a:pt x="354257" y="5197111"/>
                  <a:pt x="423999" y="5060209"/>
                </a:cubicBezTo>
                <a:cubicBezTo>
                  <a:pt x="493741" y="4923307"/>
                  <a:pt x="695219" y="4742494"/>
                  <a:pt x="733965" y="4595260"/>
                </a:cubicBezTo>
                <a:cubicBezTo>
                  <a:pt x="772711" y="4448026"/>
                  <a:pt x="655182" y="4294335"/>
                  <a:pt x="656473" y="4176806"/>
                </a:cubicBezTo>
                <a:cubicBezTo>
                  <a:pt x="657764" y="4059277"/>
                  <a:pt x="746880" y="3983077"/>
                  <a:pt x="741714" y="3890087"/>
                </a:cubicBezTo>
                <a:cubicBezTo>
                  <a:pt x="736548" y="3797097"/>
                  <a:pt x="688762" y="3723481"/>
                  <a:pt x="625477" y="3618867"/>
                </a:cubicBezTo>
                <a:cubicBezTo>
                  <a:pt x="562192" y="3514253"/>
                  <a:pt x="372338" y="3405765"/>
                  <a:pt x="362006" y="3262406"/>
                </a:cubicBezTo>
                <a:cubicBezTo>
                  <a:pt x="351674" y="3119047"/>
                  <a:pt x="461453" y="2881406"/>
                  <a:pt x="563483" y="2758711"/>
                </a:cubicBezTo>
                <a:cubicBezTo>
                  <a:pt x="665513" y="2636016"/>
                  <a:pt x="904447" y="2589521"/>
                  <a:pt x="974189" y="2526236"/>
                </a:cubicBezTo>
                <a:cubicBezTo>
                  <a:pt x="1043932" y="2462951"/>
                  <a:pt x="974189" y="2439705"/>
                  <a:pt x="981938" y="2379003"/>
                </a:cubicBezTo>
                <a:cubicBezTo>
                  <a:pt x="989687" y="2318301"/>
                  <a:pt x="1016809" y="2225311"/>
                  <a:pt x="1020683" y="2162026"/>
                </a:cubicBezTo>
                <a:cubicBezTo>
                  <a:pt x="1024557" y="2098741"/>
                  <a:pt x="1015517" y="2062579"/>
                  <a:pt x="1005185" y="1999294"/>
                </a:cubicBezTo>
                <a:cubicBezTo>
                  <a:pt x="994853" y="1936009"/>
                  <a:pt x="905738" y="1864976"/>
                  <a:pt x="958690" y="1782318"/>
                </a:cubicBezTo>
                <a:cubicBezTo>
                  <a:pt x="1011642" y="1699660"/>
                  <a:pt x="1231202" y="1593755"/>
                  <a:pt x="1322900" y="1503348"/>
                </a:cubicBezTo>
                <a:cubicBezTo>
                  <a:pt x="1414598" y="1412941"/>
                  <a:pt x="1483050" y="1328992"/>
                  <a:pt x="1508880" y="1239877"/>
                </a:cubicBezTo>
                <a:cubicBezTo>
                  <a:pt x="1534711" y="1150762"/>
                  <a:pt x="1426222" y="1077145"/>
                  <a:pt x="1477883" y="968657"/>
                </a:cubicBezTo>
                <a:cubicBezTo>
                  <a:pt x="1529544" y="860169"/>
                  <a:pt x="1643199" y="738765"/>
                  <a:pt x="1818846" y="588948"/>
                </a:cubicBezTo>
                <a:cubicBezTo>
                  <a:pt x="1994493" y="439131"/>
                  <a:pt x="2281212" y="166619"/>
                  <a:pt x="2531768" y="69755"/>
                </a:cubicBezTo>
                <a:cubicBezTo>
                  <a:pt x="2782324" y="-27109"/>
                  <a:pt x="3167199" y="3887"/>
                  <a:pt x="3322182" y="7762"/>
                </a:cubicBezTo>
                <a:cubicBezTo>
                  <a:pt x="3477165" y="11637"/>
                  <a:pt x="3393216" y="91712"/>
                  <a:pt x="3461667" y="93003"/>
                </a:cubicBezTo>
                <a:cubicBezTo>
                  <a:pt x="3530118" y="94294"/>
                  <a:pt x="3620525" y="9054"/>
                  <a:pt x="3732887" y="15511"/>
                </a:cubicBezTo>
                <a:cubicBezTo>
                  <a:pt x="3845249" y="21968"/>
                  <a:pt x="4005399" y="125290"/>
                  <a:pt x="4135843" y="131748"/>
                </a:cubicBezTo>
                <a:cubicBezTo>
                  <a:pt x="4266287" y="138206"/>
                  <a:pt x="4407063" y="34884"/>
                  <a:pt x="4515551" y="54257"/>
                </a:cubicBezTo>
                <a:cubicBezTo>
                  <a:pt x="4624039" y="73630"/>
                  <a:pt x="4693782" y="174369"/>
                  <a:pt x="4786772" y="247986"/>
                </a:cubicBezTo>
                <a:cubicBezTo>
                  <a:pt x="4879762" y="321603"/>
                  <a:pt x="5024412" y="441714"/>
                  <a:pt x="5073490" y="495958"/>
                </a:cubicBezTo>
                <a:cubicBezTo>
                  <a:pt x="5122568" y="550202"/>
                  <a:pt x="5067032" y="551494"/>
                  <a:pt x="5081239" y="573450"/>
                </a:cubicBezTo>
                <a:cubicBezTo>
                  <a:pt x="5095446" y="595406"/>
                  <a:pt x="5104487" y="627694"/>
                  <a:pt x="5158731" y="627694"/>
                </a:cubicBezTo>
                <a:cubicBezTo>
                  <a:pt x="5212975" y="627694"/>
                  <a:pt x="5318880" y="560535"/>
                  <a:pt x="5406704" y="573450"/>
                </a:cubicBezTo>
                <a:cubicBezTo>
                  <a:pt x="5494528" y="586365"/>
                  <a:pt x="5630138" y="635444"/>
                  <a:pt x="5685673" y="705186"/>
                </a:cubicBezTo>
                <a:cubicBezTo>
                  <a:pt x="5741208" y="774928"/>
                  <a:pt x="5743792" y="919579"/>
                  <a:pt x="5739917" y="991904"/>
                </a:cubicBezTo>
                <a:cubicBezTo>
                  <a:pt x="5736042" y="1064229"/>
                  <a:pt x="5663717" y="1118474"/>
                  <a:pt x="5662426" y="1139138"/>
                </a:cubicBezTo>
                <a:cubicBezTo>
                  <a:pt x="5661135" y="1159802"/>
                  <a:pt x="5699880" y="1110725"/>
                  <a:pt x="5732168" y="1115891"/>
                </a:cubicBezTo>
                <a:cubicBezTo>
                  <a:pt x="5764456" y="1121057"/>
                  <a:pt x="5834199" y="1148179"/>
                  <a:pt x="5856155" y="1170135"/>
                </a:cubicBezTo>
                <a:cubicBezTo>
                  <a:pt x="5878111" y="1192091"/>
                  <a:pt x="5849697" y="1221796"/>
                  <a:pt x="5863904" y="1247626"/>
                </a:cubicBezTo>
                <a:cubicBezTo>
                  <a:pt x="5878111" y="1273456"/>
                  <a:pt x="5902649" y="1269582"/>
                  <a:pt x="5941395" y="1325118"/>
                </a:cubicBezTo>
                <a:cubicBezTo>
                  <a:pt x="5980141" y="1380654"/>
                  <a:pt x="6080880" y="1480101"/>
                  <a:pt x="6096378" y="1580840"/>
                </a:cubicBezTo>
                <a:cubicBezTo>
                  <a:pt x="6111876" y="1681579"/>
                  <a:pt x="6060215" y="1850769"/>
                  <a:pt x="6034385" y="1929552"/>
                </a:cubicBezTo>
                <a:cubicBezTo>
                  <a:pt x="6008555" y="2008335"/>
                  <a:pt x="5947853" y="2018667"/>
                  <a:pt x="5941395" y="2053538"/>
                </a:cubicBezTo>
                <a:cubicBezTo>
                  <a:pt x="5934937" y="2088409"/>
                  <a:pt x="5942686" y="2085827"/>
                  <a:pt x="5995639" y="2138779"/>
                </a:cubicBezTo>
                <a:cubicBezTo>
                  <a:pt x="6048592" y="2191731"/>
                  <a:pt x="6215199" y="2307968"/>
                  <a:pt x="6259111" y="2371253"/>
                </a:cubicBezTo>
                <a:cubicBezTo>
                  <a:pt x="6303023" y="2434538"/>
                  <a:pt x="6221657" y="2444870"/>
                  <a:pt x="6259111" y="2518487"/>
                </a:cubicBezTo>
                <a:cubicBezTo>
                  <a:pt x="6296565" y="2592104"/>
                  <a:pt x="6467046" y="2700592"/>
                  <a:pt x="6483836" y="2812955"/>
                </a:cubicBezTo>
                <a:cubicBezTo>
                  <a:pt x="6500626" y="2925318"/>
                  <a:pt x="6403762" y="3113881"/>
                  <a:pt x="6359850" y="3192664"/>
                </a:cubicBezTo>
                <a:cubicBezTo>
                  <a:pt x="6315938" y="3271447"/>
                  <a:pt x="6238446" y="3240450"/>
                  <a:pt x="6220365" y="3285653"/>
                </a:cubicBezTo>
                <a:cubicBezTo>
                  <a:pt x="6202284" y="3330856"/>
                  <a:pt x="6290107" y="3403182"/>
                  <a:pt x="6251361" y="3463884"/>
                </a:cubicBezTo>
                <a:cubicBezTo>
                  <a:pt x="6212615" y="3524586"/>
                  <a:pt x="6105419" y="3616284"/>
                  <a:pt x="5987890" y="3649864"/>
                </a:cubicBezTo>
                <a:cubicBezTo>
                  <a:pt x="5870361" y="3683444"/>
                  <a:pt x="5659843" y="3695067"/>
                  <a:pt x="5546189" y="3665362"/>
                </a:cubicBezTo>
                <a:cubicBezTo>
                  <a:pt x="5432535" y="3635657"/>
                  <a:pt x="5329212" y="3534918"/>
                  <a:pt x="5305965" y="3471633"/>
                </a:cubicBezTo>
                <a:cubicBezTo>
                  <a:pt x="5282718" y="3408348"/>
                  <a:pt x="5424785" y="3336022"/>
                  <a:pt x="5406704" y="3285653"/>
                </a:cubicBezTo>
                <a:cubicBezTo>
                  <a:pt x="5388623" y="3235284"/>
                  <a:pt x="5254304" y="3231409"/>
                  <a:pt x="5197477" y="3169416"/>
                </a:cubicBezTo>
                <a:cubicBezTo>
                  <a:pt x="5140650" y="3107423"/>
                  <a:pt x="5061867" y="2992477"/>
                  <a:pt x="5065741" y="2913694"/>
                </a:cubicBezTo>
                <a:cubicBezTo>
                  <a:pt x="5069616" y="2834911"/>
                  <a:pt x="5198768" y="2770335"/>
                  <a:pt x="5220724" y="2696718"/>
                </a:cubicBezTo>
                <a:cubicBezTo>
                  <a:pt x="5242680" y="2623101"/>
                  <a:pt x="5224599" y="2517195"/>
                  <a:pt x="5197477" y="2471992"/>
                </a:cubicBezTo>
                <a:cubicBezTo>
                  <a:pt x="5170355" y="2426789"/>
                  <a:pt x="5112236" y="2487490"/>
                  <a:pt x="5057992" y="2425497"/>
                </a:cubicBezTo>
                <a:cubicBezTo>
                  <a:pt x="5003748" y="2363504"/>
                  <a:pt x="4891385" y="2185274"/>
                  <a:pt x="4872012" y="2100033"/>
                </a:cubicBezTo>
                <a:cubicBezTo>
                  <a:pt x="4852639" y="2014792"/>
                  <a:pt x="4948212" y="1957965"/>
                  <a:pt x="4941755" y="1914053"/>
                </a:cubicBezTo>
                <a:cubicBezTo>
                  <a:pt x="4935298" y="1870141"/>
                  <a:pt x="4875887" y="1863684"/>
                  <a:pt x="4833267" y="1836562"/>
                </a:cubicBezTo>
                <a:cubicBezTo>
                  <a:pt x="4790647" y="1809440"/>
                  <a:pt x="4723487" y="1750030"/>
                  <a:pt x="4686033" y="1751321"/>
                </a:cubicBezTo>
                <a:cubicBezTo>
                  <a:pt x="4648579" y="1752612"/>
                  <a:pt x="4638246" y="1827521"/>
                  <a:pt x="4608541" y="1844311"/>
                </a:cubicBezTo>
                <a:cubicBezTo>
                  <a:pt x="4578836" y="1861101"/>
                  <a:pt x="4532341" y="1870141"/>
                  <a:pt x="4507802" y="1852060"/>
                </a:cubicBezTo>
                <a:cubicBezTo>
                  <a:pt x="4483263" y="1833979"/>
                  <a:pt x="4480680" y="1777152"/>
                  <a:pt x="4461307" y="1735823"/>
                </a:cubicBezTo>
                <a:cubicBezTo>
                  <a:pt x="4441934" y="1694494"/>
                  <a:pt x="4390274" y="1638958"/>
                  <a:pt x="4391565" y="1604087"/>
                </a:cubicBezTo>
                <a:cubicBezTo>
                  <a:pt x="4392856" y="1569216"/>
                  <a:pt x="4467765" y="1557592"/>
                  <a:pt x="4469056" y="1526596"/>
                </a:cubicBezTo>
                <a:cubicBezTo>
                  <a:pt x="4470347" y="1495600"/>
                  <a:pt x="4427727" y="1427149"/>
                  <a:pt x="4399314" y="1418108"/>
                </a:cubicBezTo>
                <a:cubicBezTo>
                  <a:pt x="4370901" y="1409067"/>
                  <a:pt x="4330863" y="1424566"/>
                  <a:pt x="4298575" y="1472352"/>
                </a:cubicBezTo>
                <a:cubicBezTo>
                  <a:pt x="4266287" y="1520138"/>
                  <a:pt x="4232707" y="1666080"/>
                  <a:pt x="4205585" y="1704826"/>
                </a:cubicBezTo>
                <a:cubicBezTo>
                  <a:pt x="4178463" y="1743572"/>
                  <a:pt x="4147467" y="1686745"/>
                  <a:pt x="4135843" y="1704826"/>
                </a:cubicBezTo>
                <a:cubicBezTo>
                  <a:pt x="4124219" y="1722907"/>
                  <a:pt x="4156507" y="1771985"/>
                  <a:pt x="4135843" y="1813314"/>
                </a:cubicBezTo>
                <a:cubicBezTo>
                  <a:pt x="4115179" y="1854643"/>
                  <a:pt x="4081598" y="1897263"/>
                  <a:pt x="4011856" y="1952799"/>
                </a:cubicBezTo>
                <a:cubicBezTo>
                  <a:pt x="3942114" y="2008335"/>
                  <a:pt x="3819419" y="2114240"/>
                  <a:pt x="3717389" y="2146528"/>
                </a:cubicBezTo>
                <a:cubicBezTo>
                  <a:pt x="3615359" y="2178816"/>
                  <a:pt x="3453917" y="2127155"/>
                  <a:pt x="3399673" y="2146528"/>
                </a:cubicBezTo>
                <a:cubicBezTo>
                  <a:pt x="3345429" y="2165901"/>
                  <a:pt x="3403548" y="2229185"/>
                  <a:pt x="3391924" y="2262765"/>
                </a:cubicBezTo>
                <a:cubicBezTo>
                  <a:pt x="3380300" y="2296345"/>
                  <a:pt x="3338972" y="2302802"/>
                  <a:pt x="3329931" y="2348006"/>
                </a:cubicBezTo>
                <a:cubicBezTo>
                  <a:pt x="3320890" y="2393209"/>
                  <a:pt x="3344138" y="2447454"/>
                  <a:pt x="3337680" y="2533986"/>
                </a:cubicBezTo>
                <a:cubicBezTo>
                  <a:pt x="3331222" y="2620518"/>
                  <a:pt x="3319599" y="2789707"/>
                  <a:pt x="3291185" y="2867199"/>
                </a:cubicBezTo>
                <a:cubicBezTo>
                  <a:pt x="3262772" y="2944690"/>
                  <a:pt x="3182697" y="2939525"/>
                  <a:pt x="3167199" y="2998935"/>
                </a:cubicBezTo>
                <a:cubicBezTo>
                  <a:pt x="3151701" y="3058345"/>
                  <a:pt x="3174948" y="3155209"/>
                  <a:pt x="3198195" y="3223660"/>
                </a:cubicBezTo>
                <a:cubicBezTo>
                  <a:pt x="3221442" y="3292111"/>
                  <a:pt x="3302808" y="3311484"/>
                  <a:pt x="3306683" y="3409640"/>
                </a:cubicBezTo>
                <a:cubicBezTo>
                  <a:pt x="3310558" y="3507796"/>
                  <a:pt x="3265355" y="3737688"/>
                  <a:pt x="3221443" y="3812596"/>
                </a:cubicBezTo>
                <a:cubicBezTo>
                  <a:pt x="3177531" y="3887504"/>
                  <a:pt x="3063876" y="3833261"/>
                  <a:pt x="3043212" y="3859091"/>
                </a:cubicBezTo>
                <a:cubicBezTo>
                  <a:pt x="3022548" y="3884921"/>
                  <a:pt x="3080666" y="3923667"/>
                  <a:pt x="3097456" y="3967579"/>
                </a:cubicBezTo>
                <a:cubicBezTo>
                  <a:pt x="3114246" y="4011491"/>
                  <a:pt x="3159449" y="4078650"/>
                  <a:pt x="3143951" y="4122562"/>
                </a:cubicBezTo>
                <a:cubicBezTo>
                  <a:pt x="3128453" y="4166474"/>
                  <a:pt x="3012216" y="4179389"/>
                  <a:pt x="3004467" y="4231050"/>
                </a:cubicBezTo>
                <a:cubicBezTo>
                  <a:pt x="2996718" y="4282711"/>
                  <a:pt x="3114246" y="4348579"/>
                  <a:pt x="3097456" y="4432528"/>
                </a:cubicBezTo>
                <a:cubicBezTo>
                  <a:pt x="3080666" y="4516477"/>
                  <a:pt x="2930850" y="4639172"/>
                  <a:pt x="2903728" y="4734745"/>
                </a:cubicBezTo>
                <a:cubicBezTo>
                  <a:pt x="2876606" y="4830318"/>
                  <a:pt x="2905019" y="4887145"/>
                  <a:pt x="2934724" y="5005965"/>
                </a:cubicBezTo>
                <a:cubicBezTo>
                  <a:pt x="2964429" y="5124785"/>
                  <a:pt x="3036755" y="5326263"/>
                  <a:pt x="3081958" y="5447667"/>
                </a:cubicBezTo>
                <a:cubicBezTo>
                  <a:pt x="3127161" y="5569070"/>
                  <a:pt x="3238232" y="5673684"/>
                  <a:pt x="3205944" y="5734386"/>
                </a:cubicBezTo>
                <a:cubicBezTo>
                  <a:pt x="3173656" y="5795088"/>
                  <a:pt x="3239524" y="5783464"/>
                  <a:pt x="2888229" y="5811877"/>
                </a:cubicBezTo>
                <a:cubicBezTo>
                  <a:pt x="2536934" y="5840291"/>
                  <a:pt x="1569582" y="5925531"/>
                  <a:pt x="1098175" y="5904867"/>
                </a:cubicBezTo>
                <a:cubicBezTo>
                  <a:pt x="626768" y="5884203"/>
                  <a:pt x="159236" y="5761507"/>
                  <a:pt x="28792" y="5680141"/>
                </a:cubicBezTo>
                <a:close/>
              </a:path>
            </a:pathLst>
          </a:custGeom>
          <a:solidFill>
            <a:srgbClr val="7A8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8BCF9D0-4A6E-1043-88F1-01A5C01CB064}"/>
              </a:ext>
            </a:extLst>
          </p:cNvPr>
          <p:cNvSpPr/>
          <p:nvPr/>
        </p:nvSpPr>
        <p:spPr>
          <a:xfrm>
            <a:off x="10198068" y="645201"/>
            <a:ext cx="1302868" cy="2982152"/>
          </a:xfrm>
          <a:custGeom>
            <a:avLst/>
            <a:gdLst>
              <a:gd name="connsiteX0" fmla="*/ 313931 w 3239212"/>
              <a:gd name="connsiteY0" fmla="*/ 112027 h 7601368"/>
              <a:gd name="connsiteX1" fmla="*/ 437917 w 3239212"/>
              <a:gd name="connsiteY1" fmla="*/ 150773 h 7601368"/>
              <a:gd name="connsiteX2" fmla="*/ 437917 w 3239212"/>
              <a:gd name="connsiteY2" fmla="*/ 298007 h 7601368"/>
              <a:gd name="connsiteX3" fmla="*/ 445666 w 3239212"/>
              <a:gd name="connsiteY3" fmla="*/ 406495 h 7601368"/>
              <a:gd name="connsiteX4" fmla="*/ 360426 w 3239212"/>
              <a:gd name="connsiteY4" fmla="*/ 398746 h 7601368"/>
              <a:gd name="connsiteX5" fmla="*/ 352676 w 3239212"/>
              <a:gd name="connsiteY5" fmla="*/ 491736 h 7601368"/>
              <a:gd name="connsiteX6" fmla="*/ 430168 w 3239212"/>
              <a:gd name="connsiteY6" fmla="*/ 522732 h 7601368"/>
              <a:gd name="connsiteX7" fmla="*/ 399171 w 3239212"/>
              <a:gd name="connsiteY7" fmla="*/ 584726 h 7601368"/>
              <a:gd name="connsiteX8" fmla="*/ 360426 w 3239212"/>
              <a:gd name="connsiteY8" fmla="*/ 646719 h 7601368"/>
              <a:gd name="connsiteX9" fmla="*/ 437917 w 3239212"/>
              <a:gd name="connsiteY9" fmla="*/ 755207 h 7601368"/>
              <a:gd name="connsiteX10" fmla="*/ 251937 w 3239212"/>
              <a:gd name="connsiteY10" fmla="*/ 848197 h 7601368"/>
              <a:gd name="connsiteX11" fmla="*/ 391422 w 3239212"/>
              <a:gd name="connsiteY11" fmla="*/ 987682 h 7601368"/>
              <a:gd name="connsiteX12" fmla="*/ 468914 w 3239212"/>
              <a:gd name="connsiteY12" fmla="*/ 972183 h 7601368"/>
              <a:gd name="connsiteX13" fmla="*/ 275185 w 3239212"/>
              <a:gd name="connsiteY13" fmla="*/ 1336393 h 7601368"/>
              <a:gd name="connsiteX14" fmla="*/ 213192 w 3239212"/>
              <a:gd name="connsiteY14" fmla="*/ 1545621 h 7601368"/>
              <a:gd name="connsiteX15" fmla="*/ 383673 w 3239212"/>
              <a:gd name="connsiteY15" fmla="*/ 1654109 h 7601368"/>
              <a:gd name="connsiteX16" fmla="*/ 461165 w 3239212"/>
              <a:gd name="connsiteY16" fmla="*/ 1568868 h 7601368"/>
              <a:gd name="connsiteX17" fmla="*/ 515409 w 3239212"/>
              <a:gd name="connsiteY17" fmla="*/ 1460380 h 7601368"/>
              <a:gd name="connsiteX18" fmla="*/ 437917 w 3239212"/>
              <a:gd name="connsiteY18" fmla="*/ 1716102 h 7601368"/>
              <a:gd name="connsiteX19" fmla="*/ 182195 w 3239212"/>
              <a:gd name="connsiteY19" fmla="*/ 2080312 h 7601368"/>
              <a:gd name="connsiteX20" fmla="*/ 399171 w 3239212"/>
              <a:gd name="connsiteY20" fmla="*/ 2157804 h 7601368"/>
              <a:gd name="connsiteX21" fmla="*/ 538656 w 3239212"/>
              <a:gd name="connsiteY21" fmla="*/ 1917580 h 7601368"/>
              <a:gd name="connsiteX22" fmla="*/ 647144 w 3239212"/>
              <a:gd name="connsiteY22" fmla="*/ 2057065 h 7601368"/>
              <a:gd name="connsiteX23" fmla="*/ 577402 w 3239212"/>
              <a:gd name="connsiteY23" fmla="*/ 2227546 h 7601368"/>
              <a:gd name="connsiteX24" fmla="*/ 445666 w 3239212"/>
              <a:gd name="connsiteY24" fmla="*/ 2328285 h 7601368"/>
              <a:gd name="connsiteX25" fmla="*/ 476663 w 3239212"/>
              <a:gd name="connsiteY25" fmla="*/ 2568509 h 7601368"/>
              <a:gd name="connsiteX26" fmla="*/ 275185 w 3239212"/>
              <a:gd name="connsiteY26" fmla="*/ 2777736 h 7601368"/>
              <a:gd name="connsiteX27" fmla="*/ 236439 w 3239212"/>
              <a:gd name="connsiteY27" fmla="*/ 2955966 h 7601368"/>
              <a:gd name="connsiteX28" fmla="*/ 290683 w 3239212"/>
              <a:gd name="connsiteY28" fmla="*/ 3056705 h 7601368"/>
              <a:gd name="connsiteX29" fmla="*/ 236439 w 3239212"/>
              <a:gd name="connsiteY29" fmla="*/ 3196190 h 7601368"/>
              <a:gd name="connsiteX30" fmla="*/ 143449 w 3239212"/>
              <a:gd name="connsiteY30" fmla="*/ 3413166 h 7601368"/>
              <a:gd name="connsiteX31" fmla="*/ 344927 w 3239212"/>
              <a:gd name="connsiteY31" fmla="*/ 3451912 h 7601368"/>
              <a:gd name="connsiteX32" fmla="*/ 313931 w 3239212"/>
              <a:gd name="connsiteY32" fmla="*/ 3513905 h 7601368"/>
              <a:gd name="connsiteX33" fmla="*/ 383673 w 3239212"/>
              <a:gd name="connsiteY33" fmla="*/ 3614644 h 7601368"/>
              <a:gd name="connsiteX34" fmla="*/ 445666 w 3239212"/>
              <a:gd name="connsiteY34" fmla="*/ 3583648 h 7601368"/>
              <a:gd name="connsiteX35" fmla="*/ 329429 w 3239212"/>
              <a:gd name="connsiteY35" fmla="*/ 3754129 h 7601368"/>
              <a:gd name="connsiteX36" fmla="*/ 391422 w 3239212"/>
              <a:gd name="connsiteY36" fmla="*/ 3893614 h 7601368"/>
              <a:gd name="connsiteX37" fmla="*/ 546405 w 3239212"/>
              <a:gd name="connsiteY37" fmla="*/ 3916861 h 7601368"/>
              <a:gd name="connsiteX38" fmla="*/ 476663 w 3239212"/>
              <a:gd name="connsiteY38" fmla="*/ 4040848 h 7601368"/>
              <a:gd name="connsiteX39" fmla="*/ 352676 w 3239212"/>
              <a:gd name="connsiteY39" fmla="*/ 4366312 h 7601368"/>
              <a:gd name="connsiteX40" fmla="*/ 344927 w 3239212"/>
              <a:gd name="connsiteY40" fmla="*/ 4560041 h 7601368"/>
              <a:gd name="connsiteX41" fmla="*/ 499910 w 3239212"/>
              <a:gd name="connsiteY41" fmla="*/ 4653031 h 7601368"/>
              <a:gd name="connsiteX42" fmla="*/ 554154 w 3239212"/>
              <a:gd name="connsiteY42" fmla="*/ 4567790 h 7601368"/>
              <a:gd name="connsiteX43" fmla="*/ 492161 w 3239212"/>
              <a:gd name="connsiteY43" fmla="*/ 4777017 h 7601368"/>
              <a:gd name="connsiteX44" fmla="*/ 391422 w 3239212"/>
              <a:gd name="connsiteY44" fmla="*/ 5319458 h 7601368"/>
              <a:gd name="connsiteX45" fmla="*/ 561903 w 3239212"/>
              <a:gd name="connsiteY45" fmla="*/ 5435695 h 7601368"/>
              <a:gd name="connsiteX46" fmla="*/ 585151 w 3239212"/>
              <a:gd name="connsiteY46" fmla="*/ 5249715 h 7601368"/>
              <a:gd name="connsiteX47" fmla="*/ 654893 w 3239212"/>
              <a:gd name="connsiteY47" fmla="*/ 5148976 h 7601368"/>
              <a:gd name="connsiteX48" fmla="*/ 468914 w 3239212"/>
              <a:gd name="connsiteY48" fmla="*/ 5830902 h 7601368"/>
              <a:gd name="connsiteX49" fmla="*/ 422419 w 3239212"/>
              <a:gd name="connsiteY49" fmla="*/ 6241607 h 7601368"/>
              <a:gd name="connsiteX50" fmla="*/ 554154 w 3239212"/>
              <a:gd name="connsiteY50" fmla="*/ 6272604 h 7601368"/>
              <a:gd name="connsiteX51" fmla="*/ 290683 w 3239212"/>
              <a:gd name="connsiteY51" fmla="*/ 6613566 h 7601368"/>
              <a:gd name="connsiteX52" fmla="*/ 220941 w 3239212"/>
              <a:gd name="connsiteY52" fmla="*/ 7032021 h 7601368"/>
              <a:gd name="connsiteX53" fmla="*/ 112453 w 3239212"/>
              <a:gd name="connsiteY53" fmla="*/ 7132759 h 7601368"/>
              <a:gd name="connsiteX54" fmla="*/ 11714 w 3239212"/>
              <a:gd name="connsiteY54" fmla="*/ 7357485 h 7601368"/>
              <a:gd name="connsiteX55" fmla="*/ 228690 w 3239212"/>
              <a:gd name="connsiteY55" fmla="*/ 7341987 h 7601368"/>
              <a:gd name="connsiteX56" fmla="*/ 189944 w 3239212"/>
              <a:gd name="connsiteY56" fmla="*/ 7481471 h 7601368"/>
              <a:gd name="connsiteX57" fmla="*/ 27212 w 3239212"/>
              <a:gd name="connsiteY57" fmla="*/ 7597709 h 7601368"/>
              <a:gd name="connsiteX58" fmla="*/ 825375 w 3239212"/>
              <a:gd name="connsiteY58" fmla="*/ 7574461 h 7601368"/>
              <a:gd name="connsiteX59" fmla="*/ 2933144 w 3239212"/>
              <a:gd name="connsiteY59" fmla="*/ 7489221 h 7601368"/>
              <a:gd name="connsiteX60" fmla="*/ 2987388 w 3239212"/>
              <a:gd name="connsiteY60" fmla="*/ 7388482 h 7601368"/>
              <a:gd name="connsiteX61" fmla="*/ 2987388 w 3239212"/>
              <a:gd name="connsiteY61" fmla="*/ 7256746 h 7601368"/>
              <a:gd name="connsiteX62" fmla="*/ 3033883 w 3239212"/>
              <a:gd name="connsiteY62" fmla="*/ 7156007 h 7601368"/>
              <a:gd name="connsiteX63" fmla="*/ 3126873 w 3239212"/>
              <a:gd name="connsiteY63" fmla="*/ 7256746 h 7601368"/>
              <a:gd name="connsiteX64" fmla="*/ 3235361 w 3239212"/>
              <a:gd name="connsiteY64" fmla="*/ 7163756 h 7601368"/>
              <a:gd name="connsiteX65" fmla="*/ 2979639 w 3239212"/>
              <a:gd name="connsiteY65" fmla="*/ 6776298 h 7601368"/>
              <a:gd name="connsiteX66" fmla="*/ 3018385 w 3239212"/>
              <a:gd name="connsiteY66" fmla="*/ 6644563 h 7601368"/>
              <a:gd name="connsiteX67" fmla="*/ 2809158 w 3239212"/>
              <a:gd name="connsiteY67" fmla="*/ 6210610 h 7601368"/>
              <a:gd name="connsiteX68" fmla="*/ 2778161 w 3239212"/>
              <a:gd name="connsiteY68" fmla="*/ 6016882 h 7601368"/>
              <a:gd name="connsiteX69" fmla="*/ 2723917 w 3239212"/>
              <a:gd name="connsiteY69" fmla="*/ 5761159 h 7601368"/>
              <a:gd name="connsiteX70" fmla="*/ 2475944 w 3239212"/>
              <a:gd name="connsiteY70" fmla="*/ 5358204 h 7601368"/>
              <a:gd name="connsiteX71" fmla="*/ 2351958 w 3239212"/>
              <a:gd name="connsiteY71" fmla="*/ 5195471 h 7601368"/>
              <a:gd name="connsiteX72" fmla="*/ 2398453 w 3239212"/>
              <a:gd name="connsiteY72" fmla="*/ 4978495 h 7601368"/>
              <a:gd name="connsiteX73" fmla="*/ 1925754 w 3239212"/>
              <a:gd name="connsiteY73" fmla="*/ 4288821 h 7601368"/>
              <a:gd name="connsiteX74" fmla="*/ 1918005 w 3239212"/>
              <a:gd name="connsiteY74" fmla="*/ 3978854 h 7601368"/>
              <a:gd name="connsiteX75" fmla="*/ 1794019 w 3239212"/>
              <a:gd name="connsiteY75" fmla="*/ 3839370 h 7601368"/>
              <a:gd name="connsiteX76" fmla="*/ 1832765 w 3239212"/>
              <a:gd name="connsiteY76" fmla="*/ 3730882 h 7601368"/>
              <a:gd name="connsiteX77" fmla="*/ 1910256 w 3239212"/>
              <a:gd name="connsiteY77" fmla="*/ 3583648 h 7601368"/>
              <a:gd name="connsiteX78" fmla="*/ 1708778 w 3239212"/>
              <a:gd name="connsiteY78" fmla="*/ 3389919 h 7601368"/>
              <a:gd name="connsiteX79" fmla="*/ 1902507 w 3239212"/>
              <a:gd name="connsiteY79" fmla="*/ 3320176 h 7601368"/>
              <a:gd name="connsiteX80" fmla="*/ 1778520 w 3239212"/>
              <a:gd name="connsiteY80" fmla="*/ 3118698 h 7601368"/>
              <a:gd name="connsiteX81" fmla="*/ 1693280 w 3239212"/>
              <a:gd name="connsiteY81" fmla="*/ 3017959 h 7601368"/>
              <a:gd name="connsiteX82" fmla="*/ 1778520 w 3239212"/>
              <a:gd name="connsiteY82" fmla="*/ 2971465 h 7601368"/>
              <a:gd name="connsiteX83" fmla="*/ 1863761 w 3239212"/>
              <a:gd name="connsiteY83" fmla="*/ 2886224 h 7601368"/>
              <a:gd name="connsiteX84" fmla="*/ 1530548 w 3239212"/>
              <a:gd name="connsiteY84" fmla="*/ 2498766 h 7601368"/>
              <a:gd name="connsiteX85" fmla="*/ 1360066 w 3239212"/>
              <a:gd name="connsiteY85" fmla="*/ 2382529 h 7601368"/>
              <a:gd name="connsiteX86" fmla="*/ 1391063 w 3239212"/>
              <a:gd name="connsiteY86" fmla="*/ 2305037 h 7601368"/>
              <a:gd name="connsiteX87" fmla="*/ 1228331 w 3239212"/>
              <a:gd name="connsiteY87" fmla="*/ 2181051 h 7601368"/>
              <a:gd name="connsiteX88" fmla="*/ 1212832 w 3239212"/>
              <a:gd name="connsiteY88" fmla="*/ 2134556 h 7601368"/>
              <a:gd name="connsiteX89" fmla="*/ 1282575 w 3239212"/>
              <a:gd name="connsiteY89" fmla="*/ 1948576 h 7601368"/>
              <a:gd name="connsiteX90" fmla="*/ 1212832 w 3239212"/>
              <a:gd name="connsiteY90" fmla="*/ 1654109 h 7601368"/>
              <a:gd name="connsiteX91" fmla="*/ 1065598 w 3239212"/>
              <a:gd name="connsiteY91" fmla="*/ 1576617 h 7601368"/>
              <a:gd name="connsiteX92" fmla="*/ 1011354 w 3239212"/>
              <a:gd name="connsiteY92" fmla="*/ 1429383 h 7601368"/>
              <a:gd name="connsiteX93" fmla="*/ 1057849 w 3239212"/>
              <a:gd name="connsiteY93" fmla="*/ 1274400 h 7601368"/>
              <a:gd name="connsiteX94" fmla="*/ 1050100 w 3239212"/>
              <a:gd name="connsiteY94" fmla="*/ 1065173 h 7601368"/>
              <a:gd name="connsiteX95" fmla="*/ 879619 w 3239212"/>
              <a:gd name="connsiteY95" fmla="*/ 755207 h 7601368"/>
              <a:gd name="connsiteX96" fmla="*/ 957110 w 3239212"/>
              <a:gd name="connsiteY96" fmla="*/ 569227 h 7601368"/>
              <a:gd name="connsiteX97" fmla="*/ 918365 w 3239212"/>
              <a:gd name="connsiteY97" fmla="*/ 352251 h 7601368"/>
              <a:gd name="connsiteX98" fmla="*/ 662642 w 3239212"/>
              <a:gd name="connsiteY98" fmla="*/ 298007 h 7601368"/>
              <a:gd name="connsiteX99" fmla="*/ 608398 w 3239212"/>
              <a:gd name="connsiteY99" fmla="*/ 81031 h 7601368"/>
              <a:gd name="connsiteX100" fmla="*/ 499910 w 3239212"/>
              <a:gd name="connsiteY100" fmla="*/ 34536 h 7601368"/>
              <a:gd name="connsiteX101" fmla="*/ 306181 w 3239212"/>
              <a:gd name="connsiteY101" fmla="*/ 3539 h 7601368"/>
              <a:gd name="connsiteX102" fmla="*/ 313931 w 3239212"/>
              <a:gd name="connsiteY102" fmla="*/ 112027 h 7601368"/>
              <a:gd name="connsiteX0" fmla="*/ 358375 w 3283656"/>
              <a:gd name="connsiteY0" fmla="*/ 112027 h 7663154"/>
              <a:gd name="connsiteX1" fmla="*/ 482361 w 3283656"/>
              <a:gd name="connsiteY1" fmla="*/ 150773 h 7663154"/>
              <a:gd name="connsiteX2" fmla="*/ 482361 w 3283656"/>
              <a:gd name="connsiteY2" fmla="*/ 298007 h 7663154"/>
              <a:gd name="connsiteX3" fmla="*/ 490110 w 3283656"/>
              <a:gd name="connsiteY3" fmla="*/ 406495 h 7663154"/>
              <a:gd name="connsiteX4" fmla="*/ 404870 w 3283656"/>
              <a:gd name="connsiteY4" fmla="*/ 398746 h 7663154"/>
              <a:gd name="connsiteX5" fmla="*/ 397120 w 3283656"/>
              <a:gd name="connsiteY5" fmla="*/ 491736 h 7663154"/>
              <a:gd name="connsiteX6" fmla="*/ 474612 w 3283656"/>
              <a:gd name="connsiteY6" fmla="*/ 522732 h 7663154"/>
              <a:gd name="connsiteX7" fmla="*/ 443615 w 3283656"/>
              <a:gd name="connsiteY7" fmla="*/ 584726 h 7663154"/>
              <a:gd name="connsiteX8" fmla="*/ 404870 w 3283656"/>
              <a:gd name="connsiteY8" fmla="*/ 646719 h 7663154"/>
              <a:gd name="connsiteX9" fmla="*/ 482361 w 3283656"/>
              <a:gd name="connsiteY9" fmla="*/ 755207 h 7663154"/>
              <a:gd name="connsiteX10" fmla="*/ 296381 w 3283656"/>
              <a:gd name="connsiteY10" fmla="*/ 848197 h 7663154"/>
              <a:gd name="connsiteX11" fmla="*/ 435866 w 3283656"/>
              <a:gd name="connsiteY11" fmla="*/ 987682 h 7663154"/>
              <a:gd name="connsiteX12" fmla="*/ 513358 w 3283656"/>
              <a:gd name="connsiteY12" fmla="*/ 972183 h 7663154"/>
              <a:gd name="connsiteX13" fmla="*/ 319629 w 3283656"/>
              <a:gd name="connsiteY13" fmla="*/ 1336393 h 7663154"/>
              <a:gd name="connsiteX14" fmla="*/ 257636 w 3283656"/>
              <a:gd name="connsiteY14" fmla="*/ 1545621 h 7663154"/>
              <a:gd name="connsiteX15" fmla="*/ 428117 w 3283656"/>
              <a:gd name="connsiteY15" fmla="*/ 1654109 h 7663154"/>
              <a:gd name="connsiteX16" fmla="*/ 505609 w 3283656"/>
              <a:gd name="connsiteY16" fmla="*/ 1568868 h 7663154"/>
              <a:gd name="connsiteX17" fmla="*/ 559853 w 3283656"/>
              <a:gd name="connsiteY17" fmla="*/ 1460380 h 7663154"/>
              <a:gd name="connsiteX18" fmla="*/ 482361 w 3283656"/>
              <a:gd name="connsiteY18" fmla="*/ 1716102 h 7663154"/>
              <a:gd name="connsiteX19" fmla="*/ 226639 w 3283656"/>
              <a:gd name="connsiteY19" fmla="*/ 2080312 h 7663154"/>
              <a:gd name="connsiteX20" fmla="*/ 443615 w 3283656"/>
              <a:gd name="connsiteY20" fmla="*/ 2157804 h 7663154"/>
              <a:gd name="connsiteX21" fmla="*/ 583100 w 3283656"/>
              <a:gd name="connsiteY21" fmla="*/ 1917580 h 7663154"/>
              <a:gd name="connsiteX22" fmla="*/ 691588 w 3283656"/>
              <a:gd name="connsiteY22" fmla="*/ 2057065 h 7663154"/>
              <a:gd name="connsiteX23" fmla="*/ 621846 w 3283656"/>
              <a:gd name="connsiteY23" fmla="*/ 2227546 h 7663154"/>
              <a:gd name="connsiteX24" fmla="*/ 490110 w 3283656"/>
              <a:gd name="connsiteY24" fmla="*/ 2328285 h 7663154"/>
              <a:gd name="connsiteX25" fmla="*/ 521107 w 3283656"/>
              <a:gd name="connsiteY25" fmla="*/ 2568509 h 7663154"/>
              <a:gd name="connsiteX26" fmla="*/ 319629 w 3283656"/>
              <a:gd name="connsiteY26" fmla="*/ 2777736 h 7663154"/>
              <a:gd name="connsiteX27" fmla="*/ 280883 w 3283656"/>
              <a:gd name="connsiteY27" fmla="*/ 2955966 h 7663154"/>
              <a:gd name="connsiteX28" fmla="*/ 335127 w 3283656"/>
              <a:gd name="connsiteY28" fmla="*/ 3056705 h 7663154"/>
              <a:gd name="connsiteX29" fmla="*/ 280883 w 3283656"/>
              <a:gd name="connsiteY29" fmla="*/ 3196190 h 7663154"/>
              <a:gd name="connsiteX30" fmla="*/ 187893 w 3283656"/>
              <a:gd name="connsiteY30" fmla="*/ 3413166 h 7663154"/>
              <a:gd name="connsiteX31" fmla="*/ 389371 w 3283656"/>
              <a:gd name="connsiteY31" fmla="*/ 3451912 h 7663154"/>
              <a:gd name="connsiteX32" fmla="*/ 358375 w 3283656"/>
              <a:gd name="connsiteY32" fmla="*/ 3513905 h 7663154"/>
              <a:gd name="connsiteX33" fmla="*/ 428117 w 3283656"/>
              <a:gd name="connsiteY33" fmla="*/ 3614644 h 7663154"/>
              <a:gd name="connsiteX34" fmla="*/ 490110 w 3283656"/>
              <a:gd name="connsiteY34" fmla="*/ 3583648 h 7663154"/>
              <a:gd name="connsiteX35" fmla="*/ 373873 w 3283656"/>
              <a:gd name="connsiteY35" fmla="*/ 3754129 h 7663154"/>
              <a:gd name="connsiteX36" fmla="*/ 435866 w 3283656"/>
              <a:gd name="connsiteY36" fmla="*/ 3893614 h 7663154"/>
              <a:gd name="connsiteX37" fmla="*/ 590849 w 3283656"/>
              <a:gd name="connsiteY37" fmla="*/ 3916861 h 7663154"/>
              <a:gd name="connsiteX38" fmla="*/ 521107 w 3283656"/>
              <a:gd name="connsiteY38" fmla="*/ 4040848 h 7663154"/>
              <a:gd name="connsiteX39" fmla="*/ 397120 w 3283656"/>
              <a:gd name="connsiteY39" fmla="*/ 4366312 h 7663154"/>
              <a:gd name="connsiteX40" fmla="*/ 389371 w 3283656"/>
              <a:gd name="connsiteY40" fmla="*/ 4560041 h 7663154"/>
              <a:gd name="connsiteX41" fmla="*/ 544354 w 3283656"/>
              <a:gd name="connsiteY41" fmla="*/ 4653031 h 7663154"/>
              <a:gd name="connsiteX42" fmla="*/ 598598 w 3283656"/>
              <a:gd name="connsiteY42" fmla="*/ 4567790 h 7663154"/>
              <a:gd name="connsiteX43" fmla="*/ 536605 w 3283656"/>
              <a:gd name="connsiteY43" fmla="*/ 4777017 h 7663154"/>
              <a:gd name="connsiteX44" fmla="*/ 435866 w 3283656"/>
              <a:gd name="connsiteY44" fmla="*/ 5319458 h 7663154"/>
              <a:gd name="connsiteX45" fmla="*/ 606347 w 3283656"/>
              <a:gd name="connsiteY45" fmla="*/ 5435695 h 7663154"/>
              <a:gd name="connsiteX46" fmla="*/ 629595 w 3283656"/>
              <a:gd name="connsiteY46" fmla="*/ 5249715 h 7663154"/>
              <a:gd name="connsiteX47" fmla="*/ 699337 w 3283656"/>
              <a:gd name="connsiteY47" fmla="*/ 5148976 h 7663154"/>
              <a:gd name="connsiteX48" fmla="*/ 513358 w 3283656"/>
              <a:gd name="connsiteY48" fmla="*/ 5830902 h 7663154"/>
              <a:gd name="connsiteX49" fmla="*/ 466863 w 3283656"/>
              <a:gd name="connsiteY49" fmla="*/ 6241607 h 7663154"/>
              <a:gd name="connsiteX50" fmla="*/ 598598 w 3283656"/>
              <a:gd name="connsiteY50" fmla="*/ 6272604 h 7663154"/>
              <a:gd name="connsiteX51" fmla="*/ 335127 w 3283656"/>
              <a:gd name="connsiteY51" fmla="*/ 6613566 h 7663154"/>
              <a:gd name="connsiteX52" fmla="*/ 265385 w 3283656"/>
              <a:gd name="connsiteY52" fmla="*/ 7032021 h 7663154"/>
              <a:gd name="connsiteX53" fmla="*/ 156897 w 3283656"/>
              <a:gd name="connsiteY53" fmla="*/ 7132759 h 7663154"/>
              <a:gd name="connsiteX54" fmla="*/ 56158 w 3283656"/>
              <a:gd name="connsiteY54" fmla="*/ 7357485 h 7663154"/>
              <a:gd name="connsiteX55" fmla="*/ 273134 w 3283656"/>
              <a:gd name="connsiteY55" fmla="*/ 7341987 h 7663154"/>
              <a:gd name="connsiteX56" fmla="*/ 234388 w 3283656"/>
              <a:gd name="connsiteY56" fmla="*/ 7481471 h 7663154"/>
              <a:gd name="connsiteX57" fmla="*/ 71656 w 3283656"/>
              <a:gd name="connsiteY57" fmla="*/ 7597709 h 7663154"/>
              <a:gd name="connsiteX58" fmla="*/ 869819 w 3283656"/>
              <a:gd name="connsiteY58" fmla="*/ 7574461 h 7663154"/>
              <a:gd name="connsiteX59" fmla="*/ 2977588 w 3283656"/>
              <a:gd name="connsiteY59" fmla="*/ 7489221 h 7663154"/>
              <a:gd name="connsiteX60" fmla="*/ 3031832 w 3283656"/>
              <a:gd name="connsiteY60" fmla="*/ 7388482 h 7663154"/>
              <a:gd name="connsiteX61" fmla="*/ 3031832 w 3283656"/>
              <a:gd name="connsiteY61" fmla="*/ 7256746 h 7663154"/>
              <a:gd name="connsiteX62" fmla="*/ 3078327 w 3283656"/>
              <a:gd name="connsiteY62" fmla="*/ 7156007 h 7663154"/>
              <a:gd name="connsiteX63" fmla="*/ 3171317 w 3283656"/>
              <a:gd name="connsiteY63" fmla="*/ 7256746 h 7663154"/>
              <a:gd name="connsiteX64" fmla="*/ 3279805 w 3283656"/>
              <a:gd name="connsiteY64" fmla="*/ 7163756 h 7663154"/>
              <a:gd name="connsiteX65" fmla="*/ 3024083 w 3283656"/>
              <a:gd name="connsiteY65" fmla="*/ 6776298 h 7663154"/>
              <a:gd name="connsiteX66" fmla="*/ 3062829 w 3283656"/>
              <a:gd name="connsiteY66" fmla="*/ 6644563 h 7663154"/>
              <a:gd name="connsiteX67" fmla="*/ 2853602 w 3283656"/>
              <a:gd name="connsiteY67" fmla="*/ 6210610 h 7663154"/>
              <a:gd name="connsiteX68" fmla="*/ 2822605 w 3283656"/>
              <a:gd name="connsiteY68" fmla="*/ 6016882 h 7663154"/>
              <a:gd name="connsiteX69" fmla="*/ 2768361 w 3283656"/>
              <a:gd name="connsiteY69" fmla="*/ 5761159 h 7663154"/>
              <a:gd name="connsiteX70" fmla="*/ 2520388 w 3283656"/>
              <a:gd name="connsiteY70" fmla="*/ 5358204 h 7663154"/>
              <a:gd name="connsiteX71" fmla="*/ 2396402 w 3283656"/>
              <a:gd name="connsiteY71" fmla="*/ 5195471 h 7663154"/>
              <a:gd name="connsiteX72" fmla="*/ 2442897 w 3283656"/>
              <a:gd name="connsiteY72" fmla="*/ 4978495 h 7663154"/>
              <a:gd name="connsiteX73" fmla="*/ 1970198 w 3283656"/>
              <a:gd name="connsiteY73" fmla="*/ 4288821 h 7663154"/>
              <a:gd name="connsiteX74" fmla="*/ 1962449 w 3283656"/>
              <a:gd name="connsiteY74" fmla="*/ 3978854 h 7663154"/>
              <a:gd name="connsiteX75" fmla="*/ 1838463 w 3283656"/>
              <a:gd name="connsiteY75" fmla="*/ 3839370 h 7663154"/>
              <a:gd name="connsiteX76" fmla="*/ 1877209 w 3283656"/>
              <a:gd name="connsiteY76" fmla="*/ 3730882 h 7663154"/>
              <a:gd name="connsiteX77" fmla="*/ 1954700 w 3283656"/>
              <a:gd name="connsiteY77" fmla="*/ 3583648 h 7663154"/>
              <a:gd name="connsiteX78" fmla="*/ 1753222 w 3283656"/>
              <a:gd name="connsiteY78" fmla="*/ 3389919 h 7663154"/>
              <a:gd name="connsiteX79" fmla="*/ 1946951 w 3283656"/>
              <a:gd name="connsiteY79" fmla="*/ 3320176 h 7663154"/>
              <a:gd name="connsiteX80" fmla="*/ 1822964 w 3283656"/>
              <a:gd name="connsiteY80" fmla="*/ 3118698 h 7663154"/>
              <a:gd name="connsiteX81" fmla="*/ 1737724 w 3283656"/>
              <a:gd name="connsiteY81" fmla="*/ 3017959 h 7663154"/>
              <a:gd name="connsiteX82" fmla="*/ 1822964 w 3283656"/>
              <a:gd name="connsiteY82" fmla="*/ 2971465 h 7663154"/>
              <a:gd name="connsiteX83" fmla="*/ 1908205 w 3283656"/>
              <a:gd name="connsiteY83" fmla="*/ 2886224 h 7663154"/>
              <a:gd name="connsiteX84" fmla="*/ 1574992 w 3283656"/>
              <a:gd name="connsiteY84" fmla="*/ 2498766 h 7663154"/>
              <a:gd name="connsiteX85" fmla="*/ 1404510 w 3283656"/>
              <a:gd name="connsiteY85" fmla="*/ 2382529 h 7663154"/>
              <a:gd name="connsiteX86" fmla="*/ 1435507 w 3283656"/>
              <a:gd name="connsiteY86" fmla="*/ 2305037 h 7663154"/>
              <a:gd name="connsiteX87" fmla="*/ 1272775 w 3283656"/>
              <a:gd name="connsiteY87" fmla="*/ 2181051 h 7663154"/>
              <a:gd name="connsiteX88" fmla="*/ 1257276 w 3283656"/>
              <a:gd name="connsiteY88" fmla="*/ 2134556 h 7663154"/>
              <a:gd name="connsiteX89" fmla="*/ 1327019 w 3283656"/>
              <a:gd name="connsiteY89" fmla="*/ 1948576 h 7663154"/>
              <a:gd name="connsiteX90" fmla="*/ 1257276 w 3283656"/>
              <a:gd name="connsiteY90" fmla="*/ 1654109 h 7663154"/>
              <a:gd name="connsiteX91" fmla="*/ 1110042 w 3283656"/>
              <a:gd name="connsiteY91" fmla="*/ 1576617 h 7663154"/>
              <a:gd name="connsiteX92" fmla="*/ 1055798 w 3283656"/>
              <a:gd name="connsiteY92" fmla="*/ 1429383 h 7663154"/>
              <a:gd name="connsiteX93" fmla="*/ 1102293 w 3283656"/>
              <a:gd name="connsiteY93" fmla="*/ 1274400 h 7663154"/>
              <a:gd name="connsiteX94" fmla="*/ 1094544 w 3283656"/>
              <a:gd name="connsiteY94" fmla="*/ 1065173 h 7663154"/>
              <a:gd name="connsiteX95" fmla="*/ 924063 w 3283656"/>
              <a:gd name="connsiteY95" fmla="*/ 755207 h 7663154"/>
              <a:gd name="connsiteX96" fmla="*/ 1001554 w 3283656"/>
              <a:gd name="connsiteY96" fmla="*/ 569227 h 7663154"/>
              <a:gd name="connsiteX97" fmla="*/ 962809 w 3283656"/>
              <a:gd name="connsiteY97" fmla="*/ 352251 h 7663154"/>
              <a:gd name="connsiteX98" fmla="*/ 707086 w 3283656"/>
              <a:gd name="connsiteY98" fmla="*/ 298007 h 7663154"/>
              <a:gd name="connsiteX99" fmla="*/ 652842 w 3283656"/>
              <a:gd name="connsiteY99" fmla="*/ 81031 h 7663154"/>
              <a:gd name="connsiteX100" fmla="*/ 544354 w 3283656"/>
              <a:gd name="connsiteY100" fmla="*/ 34536 h 7663154"/>
              <a:gd name="connsiteX101" fmla="*/ 350625 w 3283656"/>
              <a:gd name="connsiteY101" fmla="*/ 3539 h 7663154"/>
              <a:gd name="connsiteX102" fmla="*/ 358375 w 3283656"/>
              <a:gd name="connsiteY102" fmla="*/ 112027 h 7663154"/>
              <a:gd name="connsiteX0" fmla="*/ 358375 w 3283656"/>
              <a:gd name="connsiteY0" fmla="*/ 112027 h 7663154"/>
              <a:gd name="connsiteX1" fmla="*/ 482361 w 3283656"/>
              <a:gd name="connsiteY1" fmla="*/ 150773 h 7663154"/>
              <a:gd name="connsiteX2" fmla="*/ 482361 w 3283656"/>
              <a:gd name="connsiteY2" fmla="*/ 298007 h 7663154"/>
              <a:gd name="connsiteX3" fmla="*/ 490110 w 3283656"/>
              <a:gd name="connsiteY3" fmla="*/ 406495 h 7663154"/>
              <a:gd name="connsiteX4" fmla="*/ 404870 w 3283656"/>
              <a:gd name="connsiteY4" fmla="*/ 398746 h 7663154"/>
              <a:gd name="connsiteX5" fmla="*/ 397120 w 3283656"/>
              <a:gd name="connsiteY5" fmla="*/ 491736 h 7663154"/>
              <a:gd name="connsiteX6" fmla="*/ 474612 w 3283656"/>
              <a:gd name="connsiteY6" fmla="*/ 522732 h 7663154"/>
              <a:gd name="connsiteX7" fmla="*/ 443615 w 3283656"/>
              <a:gd name="connsiteY7" fmla="*/ 584726 h 7663154"/>
              <a:gd name="connsiteX8" fmla="*/ 404870 w 3283656"/>
              <a:gd name="connsiteY8" fmla="*/ 646719 h 7663154"/>
              <a:gd name="connsiteX9" fmla="*/ 482361 w 3283656"/>
              <a:gd name="connsiteY9" fmla="*/ 755207 h 7663154"/>
              <a:gd name="connsiteX10" fmla="*/ 296381 w 3283656"/>
              <a:gd name="connsiteY10" fmla="*/ 848197 h 7663154"/>
              <a:gd name="connsiteX11" fmla="*/ 435866 w 3283656"/>
              <a:gd name="connsiteY11" fmla="*/ 987682 h 7663154"/>
              <a:gd name="connsiteX12" fmla="*/ 513358 w 3283656"/>
              <a:gd name="connsiteY12" fmla="*/ 972183 h 7663154"/>
              <a:gd name="connsiteX13" fmla="*/ 319629 w 3283656"/>
              <a:gd name="connsiteY13" fmla="*/ 1336393 h 7663154"/>
              <a:gd name="connsiteX14" fmla="*/ 257636 w 3283656"/>
              <a:gd name="connsiteY14" fmla="*/ 1545621 h 7663154"/>
              <a:gd name="connsiteX15" fmla="*/ 428117 w 3283656"/>
              <a:gd name="connsiteY15" fmla="*/ 1654109 h 7663154"/>
              <a:gd name="connsiteX16" fmla="*/ 505609 w 3283656"/>
              <a:gd name="connsiteY16" fmla="*/ 1568868 h 7663154"/>
              <a:gd name="connsiteX17" fmla="*/ 559853 w 3283656"/>
              <a:gd name="connsiteY17" fmla="*/ 1460380 h 7663154"/>
              <a:gd name="connsiteX18" fmla="*/ 482361 w 3283656"/>
              <a:gd name="connsiteY18" fmla="*/ 1716102 h 7663154"/>
              <a:gd name="connsiteX19" fmla="*/ 226639 w 3283656"/>
              <a:gd name="connsiteY19" fmla="*/ 2080312 h 7663154"/>
              <a:gd name="connsiteX20" fmla="*/ 443615 w 3283656"/>
              <a:gd name="connsiteY20" fmla="*/ 2157804 h 7663154"/>
              <a:gd name="connsiteX21" fmla="*/ 583100 w 3283656"/>
              <a:gd name="connsiteY21" fmla="*/ 1917580 h 7663154"/>
              <a:gd name="connsiteX22" fmla="*/ 691588 w 3283656"/>
              <a:gd name="connsiteY22" fmla="*/ 2057065 h 7663154"/>
              <a:gd name="connsiteX23" fmla="*/ 621846 w 3283656"/>
              <a:gd name="connsiteY23" fmla="*/ 2227546 h 7663154"/>
              <a:gd name="connsiteX24" fmla="*/ 490110 w 3283656"/>
              <a:gd name="connsiteY24" fmla="*/ 2328285 h 7663154"/>
              <a:gd name="connsiteX25" fmla="*/ 521107 w 3283656"/>
              <a:gd name="connsiteY25" fmla="*/ 2568509 h 7663154"/>
              <a:gd name="connsiteX26" fmla="*/ 319629 w 3283656"/>
              <a:gd name="connsiteY26" fmla="*/ 2777736 h 7663154"/>
              <a:gd name="connsiteX27" fmla="*/ 280883 w 3283656"/>
              <a:gd name="connsiteY27" fmla="*/ 2955966 h 7663154"/>
              <a:gd name="connsiteX28" fmla="*/ 335127 w 3283656"/>
              <a:gd name="connsiteY28" fmla="*/ 3056705 h 7663154"/>
              <a:gd name="connsiteX29" fmla="*/ 280883 w 3283656"/>
              <a:gd name="connsiteY29" fmla="*/ 3196190 h 7663154"/>
              <a:gd name="connsiteX30" fmla="*/ 187893 w 3283656"/>
              <a:gd name="connsiteY30" fmla="*/ 3413166 h 7663154"/>
              <a:gd name="connsiteX31" fmla="*/ 389371 w 3283656"/>
              <a:gd name="connsiteY31" fmla="*/ 3451912 h 7663154"/>
              <a:gd name="connsiteX32" fmla="*/ 358375 w 3283656"/>
              <a:gd name="connsiteY32" fmla="*/ 3513905 h 7663154"/>
              <a:gd name="connsiteX33" fmla="*/ 428117 w 3283656"/>
              <a:gd name="connsiteY33" fmla="*/ 3614644 h 7663154"/>
              <a:gd name="connsiteX34" fmla="*/ 490110 w 3283656"/>
              <a:gd name="connsiteY34" fmla="*/ 3583648 h 7663154"/>
              <a:gd name="connsiteX35" fmla="*/ 373873 w 3283656"/>
              <a:gd name="connsiteY35" fmla="*/ 3754129 h 7663154"/>
              <a:gd name="connsiteX36" fmla="*/ 435866 w 3283656"/>
              <a:gd name="connsiteY36" fmla="*/ 3893614 h 7663154"/>
              <a:gd name="connsiteX37" fmla="*/ 590849 w 3283656"/>
              <a:gd name="connsiteY37" fmla="*/ 3916861 h 7663154"/>
              <a:gd name="connsiteX38" fmla="*/ 521107 w 3283656"/>
              <a:gd name="connsiteY38" fmla="*/ 4040848 h 7663154"/>
              <a:gd name="connsiteX39" fmla="*/ 397120 w 3283656"/>
              <a:gd name="connsiteY39" fmla="*/ 4366312 h 7663154"/>
              <a:gd name="connsiteX40" fmla="*/ 389371 w 3283656"/>
              <a:gd name="connsiteY40" fmla="*/ 4560041 h 7663154"/>
              <a:gd name="connsiteX41" fmla="*/ 544354 w 3283656"/>
              <a:gd name="connsiteY41" fmla="*/ 4653031 h 7663154"/>
              <a:gd name="connsiteX42" fmla="*/ 598598 w 3283656"/>
              <a:gd name="connsiteY42" fmla="*/ 4567790 h 7663154"/>
              <a:gd name="connsiteX43" fmla="*/ 536605 w 3283656"/>
              <a:gd name="connsiteY43" fmla="*/ 4777017 h 7663154"/>
              <a:gd name="connsiteX44" fmla="*/ 435866 w 3283656"/>
              <a:gd name="connsiteY44" fmla="*/ 5319458 h 7663154"/>
              <a:gd name="connsiteX45" fmla="*/ 606347 w 3283656"/>
              <a:gd name="connsiteY45" fmla="*/ 5435695 h 7663154"/>
              <a:gd name="connsiteX46" fmla="*/ 629595 w 3283656"/>
              <a:gd name="connsiteY46" fmla="*/ 5249715 h 7663154"/>
              <a:gd name="connsiteX47" fmla="*/ 699337 w 3283656"/>
              <a:gd name="connsiteY47" fmla="*/ 5148976 h 7663154"/>
              <a:gd name="connsiteX48" fmla="*/ 513358 w 3283656"/>
              <a:gd name="connsiteY48" fmla="*/ 5830902 h 7663154"/>
              <a:gd name="connsiteX49" fmla="*/ 466863 w 3283656"/>
              <a:gd name="connsiteY49" fmla="*/ 6241607 h 7663154"/>
              <a:gd name="connsiteX50" fmla="*/ 598598 w 3283656"/>
              <a:gd name="connsiteY50" fmla="*/ 6272604 h 7663154"/>
              <a:gd name="connsiteX51" fmla="*/ 335127 w 3283656"/>
              <a:gd name="connsiteY51" fmla="*/ 6613566 h 7663154"/>
              <a:gd name="connsiteX52" fmla="*/ 265385 w 3283656"/>
              <a:gd name="connsiteY52" fmla="*/ 7032021 h 7663154"/>
              <a:gd name="connsiteX53" fmla="*/ 156897 w 3283656"/>
              <a:gd name="connsiteY53" fmla="*/ 7132759 h 7663154"/>
              <a:gd name="connsiteX54" fmla="*/ 56158 w 3283656"/>
              <a:gd name="connsiteY54" fmla="*/ 7357485 h 7663154"/>
              <a:gd name="connsiteX55" fmla="*/ 273134 w 3283656"/>
              <a:gd name="connsiteY55" fmla="*/ 7341987 h 7663154"/>
              <a:gd name="connsiteX56" fmla="*/ 234388 w 3283656"/>
              <a:gd name="connsiteY56" fmla="*/ 7481471 h 7663154"/>
              <a:gd name="connsiteX57" fmla="*/ 71656 w 3283656"/>
              <a:gd name="connsiteY57" fmla="*/ 7597709 h 7663154"/>
              <a:gd name="connsiteX58" fmla="*/ 869819 w 3283656"/>
              <a:gd name="connsiteY58" fmla="*/ 7574461 h 7663154"/>
              <a:gd name="connsiteX59" fmla="*/ 2977588 w 3283656"/>
              <a:gd name="connsiteY59" fmla="*/ 7489221 h 7663154"/>
              <a:gd name="connsiteX60" fmla="*/ 3031832 w 3283656"/>
              <a:gd name="connsiteY60" fmla="*/ 7388482 h 7663154"/>
              <a:gd name="connsiteX61" fmla="*/ 3031832 w 3283656"/>
              <a:gd name="connsiteY61" fmla="*/ 7256746 h 7663154"/>
              <a:gd name="connsiteX62" fmla="*/ 3078327 w 3283656"/>
              <a:gd name="connsiteY62" fmla="*/ 7156007 h 7663154"/>
              <a:gd name="connsiteX63" fmla="*/ 3171317 w 3283656"/>
              <a:gd name="connsiteY63" fmla="*/ 7256746 h 7663154"/>
              <a:gd name="connsiteX64" fmla="*/ 3279805 w 3283656"/>
              <a:gd name="connsiteY64" fmla="*/ 7163756 h 7663154"/>
              <a:gd name="connsiteX65" fmla="*/ 3024083 w 3283656"/>
              <a:gd name="connsiteY65" fmla="*/ 6776298 h 7663154"/>
              <a:gd name="connsiteX66" fmla="*/ 3062829 w 3283656"/>
              <a:gd name="connsiteY66" fmla="*/ 6644563 h 7663154"/>
              <a:gd name="connsiteX67" fmla="*/ 2853602 w 3283656"/>
              <a:gd name="connsiteY67" fmla="*/ 6210610 h 7663154"/>
              <a:gd name="connsiteX68" fmla="*/ 2822605 w 3283656"/>
              <a:gd name="connsiteY68" fmla="*/ 6016882 h 7663154"/>
              <a:gd name="connsiteX69" fmla="*/ 2768361 w 3283656"/>
              <a:gd name="connsiteY69" fmla="*/ 5761159 h 7663154"/>
              <a:gd name="connsiteX70" fmla="*/ 2520388 w 3283656"/>
              <a:gd name="connsiteY70" fmla="*/ 5358204 h 7663154"/>
              <a:gd name="connsiteX71" fmla="*/ 2396402 w 3283656"/>
              <a:gd name="connsiteY71" fmla="*/ 5195471 h 7663154"/>
              <a:gd name="connsiteX72" fmla="*/ 2442897 w 3283656"/>
              <a:gd name="connsiteY72" fmla="*/ 4978495 h 7663154"/>
              <a:gd name="connsiteX73" fmla="*/ 1970198 w 3283656"/>
              <a:gd name="connsiteY73" fmla="*/ 4288821 h 7663154"/>
              <a:gd name="connsiteX74" fmla="*/ 1962449 w 3283656"/>
              <a:gd name="connsiteY74" fmla="*/ 3978854 h 7663154"/>
              <a:gd name="connsiteX75" fmla="*/ 1838463 w 3283656"/>
              <a:gd name="connsiteY75" fmla="*/ 3839370 h 7663154"/>
              <a:gd name="connsiteX76" fmla="*/ 1877209 w 3283656"/>
              <a:gd name="connsiteY76" fmla="*/ 3730882 h 7663154"/>
              <a:gd name="connsiteX77" fmla="*/ 1954700 w 3283656"/>
              <a:gd name="connsiteY77" fmla="*/ 3583648 h 7663154"/>
              <a:gd name="connsiteX78" fmla="*/ 1753222 w 3283656"/>
              <a:gd name="connsiteY78" fmla="*/ 3389919 h 7663154"/>
              <a:gd name="connsiteX79" fmla="*/ 1946951 w 3283656"/>
              <a:gd name="connsiteY79" fmla="*/ 3320176 h 7663154"/>
              <a:gd name="connsiteX80" fmla="*/ 1822964 w 3283656"/>
              <a:gd name="connsiteY80" fmla="*/ 3118698 h 7663154"/>
              <a:gd name="connsiteX81" fmla="*/ 1737724 w 3283656"/>
              <a:gd name="connsiteY81" fmla="*/ 3017959 h 7663154"/>
              <a:gd name="connsiteX82" fmla="*/ 1822964 w 3283656"/>
              <a:gd name="connsiteY82" fmla="*/ 2971465 h 7663154"/>
              <a:gd name="connsiteX83" fmla="*/ 1908205 w 3283656"/>
              <a:gd name="connsiteY83" fmla="*/ 2886224 h 7663154"/>
              <a:gd name="connsiteX84" fmla="*/ 1574992 w 3283656"/>
              <a:gd name="connsiteY84" fmla="*/ 2498766 h 7663154"/>
              <a:gd name="connsiteX85" fmla="*/ 1404510 w 3283656"/>
              <a:gd name="connsiteY85" fmla="*/ 2382529 h 7663154"/>
              <a:gd name="connsiteX86" fmla="*/ 1435507 w 3283656"/>
              <a:gd name="connsiteY86" fmla="*/ 2305037 h 7663154"/>
              <a:gd name="connsiteX87" fmla="*/ 1272775 w 3283656"/>
              <a:gd name="connsiteY87" fmla="*/ 2181051 h 7663154"/>
              <a:gd name="connsiteX88" fmla="*/ 1257276 w 3283656"/>
              <a:gd name="connsiteY88" fmla="*/ 2134556 h 7663154"/>
              <a:gd name="connsiteX89" fmla="*/ 1327019 w 3283656"/>
              <a:gd name="connsiteY89" fmla="*/ 1948576 h 7663154"/>
              <a:gd name="connsiteX90" fmla="*/ 1257276 w 3283656"/>
              <a:gd name="connsiteY90" fmla="*/ 1654109 h 7663154"/>
              <a:gd name="connsiteX91" fmla="*/ 1110042 w 3283656"/>
              <a:gd name="connsiteY91" fmla="*/ 1576617 h 7663154"/>
              <a:gd name="connsiteX92" fmla="*/ 1055798 w 3283656"/>
              <a:gd name="connsiteY92" fmla="*/ 1429383 h 7663154"/>
              <a:gd name="connsiteX93" fmla="*/ 1102293 w 3283656"/>
              <a:gd name="connsiteY93" fmla="*/ 1274400 h 7663154"/>
              <a:gd name="connsiteX94" fmla="*/ 1094544 w 3283656"/>
              <a:gd name="connsiteY94" fmla="*/ 1065173 h 7663154"/>
              <a:gd name="connsiteX95" fmla="*/ 924063 w 3283656"/>
              <a:gd name="connsiteY95" fmla="*/ 755207 h 7663154"/>
              <a:gd name="connsiteX96" fmla="*/ 1001554 w 3283656"/>
              <a:gd name="connsiteY96" fmla="*/ 569227 h 7663154"/>
              <a:gd name="connsiteX97" fmla="*/ 962809 w 3283656"/>
              <a:gd name="connsiteY97" fmla="*/ 352251 h 7663154"/>
              <a:gd name="connsiteX98" fmla="*/ 707086 w 3283656"/>
              <a:gd name="connsiteY98" fmla="*/ 298007 h 7663154"/>
              <a:gd name="connsiteX99" fmla="*/ 652842 w 3283656"/>
              <a:gd name="connsiteY99" fmla="*/ 81031 h 7663154"/>
              <a:gd name="connsiteX100" fmla="*/ 544354 w 3283656"/>
              <a:gd name="connsiteY100" fmla="*/ 34536 h 7663154"/>
              <a:gd name="connsiteX101" fmla="*/ 350625 w 3283656"/>
              <a:gd name="connsiteY101" fmla="*/ 3539 h 7663154"/>
              <a:gd name="connsiteX102" fmla="*/ 358375 w 3283656"/>
              <a:gd name="connsiteY102" fmla="*/ 112027 h 7663154"/>
              <a:gd name="connsiteX0" fmla="*/ 358375 w 3283656"/>
              <a:gd name="connsiteY0" fmla="*/ 112027 h 7663154"/>
              <a:gd name="connsiteX1" fmla="*/ 482361 w 3283656"/>
              <a:gd name="connsiteY1" fmla="*/ 150773 h 7663154"/>
              <a:gd name="connsiteX2" fmla="*/ 482361 w 3283656"/>
              <a:gd name="connsiteY2" fmla="*/ 298007 h 7663154"/>
              <a:gd name="connsiteX3" fmla="*/ 490110 w 3283656"/>
              <a:gd name="connsiteY3" fmla="*/ 406495 h 7663154"/>
              <a:gd name="connsiteX4" fmla="*/ 404870 w 3283656"/>
              <a:gd name="connsiteY4" fmla="*/ 398746 h 7663154"/>
              <a:gd name="connsiteX5" fmla="*/ 397120 w 3283656"/>
              <a:gd name="connsiteY5" fmla="*/ 491736 h 7663154"/>
              <a:gd name="connsiteX6" fmla="*/ 474612 w 3283656"/>
              <a:gd name="connsiteY6" fmla="*/ 522732 h 7663154"/>
              <a:gd name="connsiteX7" fmla="*/ 443615 w 3283656"/>
              <a:gd name="connsiteY7" fmla="*/ 584726 h 7663154"/>
              <a:gd name="connsiteX8" fmla="*/ 404870 w 3283656"/>
              <a:gd name="connsiteY8" fmla="*/ 646719 h 7663154"/>
              <a:gd name="connsiteX9" fmla="*/ 482361 w 3283656"/>
              <a:gd name="connsiteY9" fmla="*/ 755207 h 7663154"/>
              <a:gd name="connsiteX10" fmla="*/ 296381 w 3283656"/>
              <a:gd name="connsiteY10" fmla="*/ 848197 h 7663154"/>
              <a:gd name="connsiteX11" fmla="*/ 435866 w 3283656"/>
              <a:gd name="connsiteY11" fmla="*/ 987682 h 7663154"/>
              <a:gd name="connsiteX12" fmla="*/ 513358 w 3283656"/>
              <a:gd name="connsiteY12" fmla="*/ 972183 h 7663154"/>
              <a:gd name="connsiteX13" fmla="*/ 319629 w 3283656"/>
              <a:gd name="connsiteY13" fmla="*/ 1336393 h 7663154"/>
              <a:gd name="connsiteX14" fmla="*/ 257636 w 3283656"/>
              <a:gd name="connsiteY14" fmla="*/ 1545621 h 7663154"/>
              <a:gd name="connsiteX15" fmla="*/ 428117 w 3283656"/>
              <a:gd name="connsiteY15" fmla="*/ 1654109 h 7663154"/>
              <a:gd name="connsiteX16" fmla="*/ 505609 w 3283656"/>
              <a:gd name="connsiteY16" fmla="*/ 1568868 h 7663154"/>
              <a:gd name="connsiteX17" fmla="*/ 559853 w 3283656"/>
              <a:gd name="connsiteY17" fmla="*/ 1460380 h 7663154"/>
              <a:gd name="connsiteX18" fmla="*/ 482361 w 3283656"/>
              <a:gd name="connsiteY18" fmla="*/ 1716102 h 7663154"/>
              <a:gd name="connsiteX19" fmla="*/ 226639 w 3283656"/>
              <a:gd name="connsiteY19" fmla="*/ 2080312 h 7663154"/>
              <a:gd name="connsiteX20" fmla="*/ 443615 w 3283656"/>
              <a:gd name="connsiteY20" fmla="*/ 2157804 h 7663154"/>
              <a:gd name="connsiteX21" fmla="*/ 583100 w 3283656"/>
              <a:gd name="connsiteY21" fmla="*/ 1917580 h 7663154"/>
              <a:gd name="connsiteX22" fmla="*/ 691588 w 3283656"/>
              <a:gd name="connsiteY22" fmla="*/ 2057065 h 7663154"/>
              <a:gd name="connsiteX23" fmla="*/ 621846 w 3283656"/>
              <a:gd name="connsiteY23" fmla="*/ 2227546 h 7663154"/>
              <a:gd name="connsiteX24" fmla="*/ 490110 w 3283656"/>
              <a:gd name="connsiteY24" fmla="*/ 2328285 h 7663154"/>
              <a:gd name="connsiteX25" fmla="*/ 521107 w 3283656"/>
              <a:gd name="connsiteY25" fmla="*/ 2568509 h 7663154"/>
              <a:gd name="connsiteX26" fmla="*/ 319629 w 3283656"/>
              <a:gd name="connsiteY26" fmla="*/ 2777736 h 7663154"/>
              <a:gd name="connsiteX27" fmla="*/ 280883 w 3283656"/>
              <a:gd name="connsiteY27" fmla="*/ 2955966 h 7663154"/>
              <a:gd name="connsiteX28" fmla="*/ 335127 w 3283656"/>
              <a:gd name="connsiteY28" fmla="*/ 3056705 h 7663154"/>
              <a:gd name="connsiteX29" fmla="*/ 280883 w 3283656"/>
              <a:gd name="connsiteY29" fmla="*/ 3196190 h 7663154"/>
              <a:gd name="connsiteX30" fmla="*/ 187893 w 3283656"/>
              <a:gd name="connsiteY30" fmla="*/ 3413166 h 7663154"/>
              <a:gd name="connsiteX31" fmla="*/ 389371 w 3283656"/>
              <a:gd name="connsiteY31" fmla="*/ 3451912 h 7663154"/>
              <a:gd name="connsiteX32" fmla="*/ 358375 w 3283656"/>
              <a:gd name="connsiteY32" fmla="*/ 3513905 h 7663154"/>
              <a:gd name="connsiteX33" fmla="*/ 428117 w 3283656"/>
              <a:gd name="connsiteY33" fmla="*/ 3614644 h 7663154"/>
              <a:gd name="connsiteX34" fmla="*/ 490110 w 3283656"/>
              <a:gd name="connsiteY34" fmla="*/ 3583648 h 7663154"/>
              <a:gd name="connsiteX35" fmla="*/ 373873 w 3283656"/>
              <a:gd name="connsiteY35" fmla="*/ 3754129 h 7663154"/>
              <a:gd name="connsiteX36" fmla="*/ 435866 w 3283656"/>
              <a:gd name="connsiteY36" fmla="*/ 3893614 h 7663154"/>
              <a:gd name="connsiteX37" fmla="*/ 590849 w 3283656"/>
              <a:gd name="connsiteY37" fmla="*/ 3916861 h 7663154"/>
              <a:gd name="connsiteX38" fmla="*/ 521107 w 3283656"/>
              <a:gd name="connsiteY38" fmla="*/ 4040848 h 7663154"/>
              <a:gd name="connsiteX39" fmla="*/ 397120 w 3283656"/>
              <a:gd name="connsiteY39" fmla="*/ 4366312 h 7663154"/>
              <a:gd name="connsiteX40" fmla="*/ 389371 w 3283656"/>
              <a:gd name="connsiteY40" fmla="*/ 4560041 h 7663154"/>
              <a:gd name="connsiteX41" fmla="*/ 544354 w 3283656"/>
              <a:gd name="connsiteY41" fmla="*/ 4653031 h 7663154"/>
              <a:gd name="connsiteX42" fmla="*/ 598598 w 3283656"/>
              <a:gd name="connsiteY42" fmla="*/ 4567790 h 7663154"/>
              <a:gd name="connsiteX43" fmla="*/ 536605 w 3283656"/>
              <a:gd name="connsiteY43" fmla="*/ 4777017 h 7663154"/>
              <a:gd name="connsiteX44" fmla="*/ 435866 w 3283656"/>
              <a:gd name="connsiteY44" fmla="*/ 5319458 h 7663154"/>
              <a:gd name="connsiteX45" fmla="*/ 606347 w 3283656"/>
              <a:gd name="connsiteY45" fmla="*/ 5435695 h 7663154"/>
              <a:gd name="connsiteX46" fmla="*/ 629595 w 3283656"/>
              <a:gd name="connsiteY46" fmla="*/ 5249715 h 7663154"/>
              <a:gd name="connsiteX47" fmla="*/ 699337 w 3283656"/>
              <a:gd name="connsiteY47" fmla="*/ 5148976 h 7663154"/>
              <a:gd name="connsiteX48" fmla="*/ 513358 w 3283656"/>
              <a:gd name="connsiteY48" fmla="*/ 5830902 h 7663154"/>
              <a:gd name="connsiteX49" fmla="*/ 466863 w 3283656"/>
              <a:gd name="connsiteY49" fmla="*/ 6241607 h 7663154"/>
              <a:gd name="connsiteX50" fmla="*/ 598598 w 3283656"/>
              <a:gd name="connsiteY50" fmla="*/ 6272604 h 7663154"/>
              <a:gd name="connsiteX51" fmla="*/ 335127 w 3283656"/>
              <a:gd name="connsiteY51" fmla="*/ 6613566 h 7663154"/>
              <a:gd name="connsiteX52" fmla="*/ 265385 w 3283656"/>
              <a:gd name="connsiteY52" fmla="*/ 7032021 h 7663154"/>
              <a:gd name="connsiteX53" fmla="*/ 156897 w 3283656"/>
              <a:gd name="connsiteY53" fmla="*/ 7132759 h 7663154"/>
              <a:gd name="connsiteX54" fmla="*/ 56158 w 3283656"/>
              <a:gd name="connsiteY54" fmla="*/ 7357485 h 7663154"/>
              <a:gd name="connsiteX55" fmla="*/ 273134 w 3283656"/>
              <a:gd name="connsiteY55" fmla="*/ 7341987 h 7663154"/>
              <a:gd name="connsiteX56" fmla="*/ 234388 w 3283656"/>
              <a:gd name="connsiteY56" fmla="*/ 7481471 h 7663154"/>
              <a:gd name="connsiteX57" fmla="*/ 71656 w 3283656"/>
              <a:gd name="connsiteY57" fmla="*/ 7597709 h 7663154"/>
              <a:gd name="connsiteX58" fmla="*/ 869819 w 3283656"/>
              <a:gd name="connsiteY58" fmla="*/ 7574461 h 7663154"/>
              <a:gd name="connsiteX59" fmla="*/ 2977588 w 3283656"/>
              <a:gd name="connsiteY59" fmla="*/ 7489221 h 7663154"/>
              <a:gd name="connsiteX60" fmla="*/ 3031832 w 3283656"/>
              <a:gd name="connsiteY60" fmla="*/ 7388482 h 7663154"/>
              <a:gd name="connsiteX61" fmla="*/ 3031832 w 3283656"/>
              <a:gd name="connsiteY61" fmla="*/ 7256746 h 7663154"/>
              <a:gd name="connsiteX62" fmla="*/ 3078327 w 3283656"/>
              <a:gd name="connsiteY62" fmla="*/ 7156007 h 7663154"/>
              <a:gd name="connsiteX63" fmla="*/ 3171317 w 3283656"/>
              <a:gd name="connsiteY63" fmla="*/ 7256746 h 7663154"/>
              <a:gd name="connsiteX64" fmla="*/ 3279805 w 3283656"/>
              <a:gd name="connsiteY64" fmla="*/ 7163756 h 7663154"/>
              <a:gd name="connsiteX65" fmla="*/ 3024083 w 3283656"/>
              <a:gd name="connsiteY65" fmla="*/ 6776298 h 7663154"/>
              <a:gd name="connsiteX66" fmla="*/ 3062829 w 3283656"/>
              <a:gd name="connsiteY66" fmla="*/ 6644563 h 7663154"/>
              <a:gd name="connsiteX67" fmla="*/ 2853602 w 3283656"/>
              <a:gd name="connsiteY67" fmla="*/ 6210610 h 7663154"/>
              <a:gd name="connsiteX68" fmla="*/ 2822605 w 3283656"/>
              <a:gd name="connsiteY68" fmla="*/ 6016882 h 7663154"/>
              <a:gd name="connsiteX69" fmla="*/ 2768361 w 3283656"/>
              <a:gd name="connsiteY69" fmla="*/ 5761159 h 7663154"/>
              <a:gd name="connsiteX70" fmla="*/ 2520388 w 3283656"/>
              <a:gd name="connsiteY70" fmla="*/ 5358204 h 7663154"/>
              <a:gd name="connsiteX71" fmla="*/ 2396402 w 3283656"/>
              <a:gd name="connsiteY71" fmla="*/ 5195471 h 7663154"/>
              <a:gd name="connsiteX72" fmla="*/ 2442897 w 3283656"/>
              <a:gd name="connsiteY72" fmla="*/ 4978495 h 7663154"/>
              <a:gd name="connsiteX73" fmla="*/ 1970198 w 3283656"/>
              <a:gd name="connsiteY73" fmla="*/ 4288821 h 7663154"/>
              <a:gd name="connsiteX74" fmla="*/ 1962449 w 3283656"/>
              <a:gd name="connsiteY74" fmla="*/ 3978854 h 7663154"/>
              <a:gd name="connsiteX75" fmla="*/ 1838463 w 3283656"/>
              <a:gd name="connsiteY75" fmla="*/ 3839370 h 7663154"/>
              <a:gd name="connsiteX76" fmla="*/ 1877209 w 3283656"/>
              <a:gd name="connsiteY76" fmla="*/ 3730882 h 7663154"/>
              <a:gd name="connsiteX77" fmla="*/ 1954700 w 3283656"/>
              <a:gd name="connsiteY77" fmla="*/ 3583648 h 7663154"/>
              <a:gd name="connsiteX78" fmla="*/ 1753222 w 3283656"/>
              <a:gd name="connsiteY78" fmla="*/ 3389919 h 7663154"/>
              <a:gd name="connsiteX79" fmla="*/ 1946951 w 3283656"/>
              <a:gd name="connsiteY79" fmla="*/ 3320176 h 7663154"/>
              <a:gd name="connsiteX80" fmla="*/ 1822964 w 3283656"/>
              <a:gd name="connsiteY80" fmla="*/ 3118698 h 7663154"/>
              <a:gd name="connsiteX81" fmla="*/ 1737724 w 3283656"/>
              <a:gd name="connsiteY81" fmla="*/ 3017959 h 7663154"/>
              <a:gd name="connsiteX82" fmla="*/ 1822964 w 3283656"/>
              <a:gd name="connsiteY82" fmla="*/ 2971465 h 7663154"/>
              <a:gd name="connsiteX83" fmla="*/ 1908205 w 3283656"/>
              <a:gd name="connsiteY83" fmla="*/ 2886224 h 7663154"/>
              <a:gd name="connsiteX84" fmla="*/ 1574992 w 3283656"/>
              <a:gd name="connsiteY84" fmla="*/ 2498766 h 7663154"/>
              <a:gd name="connsiteX85" fmla="*/ 1404510 w 3283656"/>
              <a:gd name="connsiteY85" fmla="*/ 2382529 h 7663154"/>
              <a:gd name="connsiteX86" fmla="*/ 1435507 w 3283656"/>
              <a:gd name="connsiteY86" fmla="*/ 2305037 h 7663154"/>
              <a:gd name="connsiteX87" fmla="*/ 1272775 w 3283656"/>
              <a:gd name="connsiteY87" fmla="*/ 2181051 h 7663154"/>
              <a:gd name="connsiteX88" fmla="*/ 1257276 w 3283656"/>
              <a:gd name="connsiteY88" fmla="*/ 2134556 h 7663154"/>
              <a:gd name="connsiteX89" fmla="*/ 1327019 w 3283656"/>
              <a:gd name="connsiteY89" fmla="*/ 1948576 h 7663154"/>
              <a:gd name="connsiteX90" fmla="*/ 1257276 w 3283656"/>
              <a:gd name="connsiteY90" fmla="*/ 1654109 h 7663154"/>
              <a:gd name="connsiteX91" fmla="*/ 1110042 w 3283656"/>
              <a:gd name="connsiteY91" fmla="*/ 1576617 h 7663154"/>
              <a:gd name="connsiteX92" fmla="*/ 1055798 w 3283656"/>
              <a:gd name="connsiteY92" fmla="*/ 1429383 h 7663154"/>
              <a:gd name="connsiteX93" fmla="*/ 1102293 w 3283656"/>
              <a:gd name="connsiteY93" fmla="*/ 1274400 h 7663154"/>
              <a:gd name="connsiteX94" fmla="*/ 1094544 w 3283656"/>
              <a:gd name="connsiteY94" fmla="*/ 1065173 h 7663154"/>
              <a:gd name="connsiteX95" fmla="*/ 924063 w 3283656"/>
              <a:gd name="connsiteY95" fmla="*/ 755207 h 7663154"/>
              <a:gd name="connsiteX96" fmla="*/ 1001554 w 3283656"/>
              <a:gd name="connsiteY96" fmla="*/ 569227 h 7663154"/>
              <a:gd name="connsiteX97" fmla="*/ 962809 w 3283656"/>
              <a:gd name="connsiteY97" fmla="*/ 352251 h 7663154"/>
              <a:gd name="connsiteX98" fmla="*/ 707086 w 3283656"/>
              <a:gd name="connsiteY98" fmla="*/ 298007 h 7663154"/>
              <a:gd name="connsiteX99" fmla="*/ 652842 w 3283656"/>
              <a:gd name="connsiteY99" fmla="*/ 81031 h 7663154"/>
              <a:gd name="connsiteX100" fmla="*/ 544354 w 3283656"/>
              <a:gd name="connsiteY100" fmla="*/ 34536 h 7663154"/>
              <a:gd name="connsiteX101" fmla="*/ 350625 w 3283656"/>
              <a:gd name="connsiteY101" fmla="*/ 3539 h 7663154"/>
              <a:gd name="connsiteX102" fmla="*/ 358375 w 3283656"/>
              <a:gd name="connsiteY102" fmla="*/ 112027 h 7663154"/>
              <a:gd name="connsiteX0" fmla="*/ 324491 w 3249772"/>
              <a:gd name="connsiteY0" fmla="*/ 112027 h 7640522"/>
              <a:gd name="connsiteX1" fmla="*/ 448477 w 3249772"/>
              <a:gd name="connsiteY1" fmla="*/ 150773 h 7640522"/>
              <a:gd name="connsiteX2" fmla="*/ 448477 w 3249772"/>
              <a:gd name="connsiteY2" fmla="*/ 298007 h 7640522"/>
              <a:gd name="connsiteX3" fmla="*/ 456226 w 3249772"/>
              <a:gd name="connsiteY3" fmla="*/ 406495 h 7640522"/>
              <a:gd name="connsiteX4" fmla="*/ 370986 w 3249772"/>
              <a:gd name="connsiteY4" fmla="*/ 398746 h 7640522"/>
              <a:gd name="connsiteX5" fmla="*/ 363236 w 3249772"/>
              <a:gd name="connsiteY5" fmla="*/ 491736 h 7640522"/>
              <a:gd name="connsiteX6" fmla="*/ 440728 w 3249772"/>
              <a:gd name="connsiteY6" fmla="*/ 522732 h 7640522"/>
              <a:gd name="connsiteX7" fmla="*/ 409731 w 3249772"/>
              <a:gd name="connsiteY7" fmla="*/ 584726 h 7640522"/>
              <a:gd name="connsiteX8" fmla="*/ 370986 w 3249772"/>
              <a:gd name="connsiteY8" fmla="*/ 646719 h 7640522"/>
              <a:gd name="connsiteX9" fmla="*/ 448477 w 3249772"/>
              <a:gd name="connsiteY9" fmla="*/ 755207 h 7640522"/>
              <a:gd name="connsiteX10" fmla="*/ 262497 w 3249772"/>
              <a:gd name="connsiteY10" fmla="*/ 848197 h 7640522"/>
              <a:gd name="connsiteX11" fmla="*/ 401982 w 3249772"/>
              <a:gd name="connsiteY11" fmla="*/ 987682 h 7640522"/>
              <a:gd name="connsiteX12" fmla="*/ 479474 w 3249772"/>
              <a:gd name="connsiteY12" fmla="*/ 972183 h 7640522"/>
              <a:gd name="connsiteX13" fmla="*/ 285745 w 3249772"/>
              <a:gd name="connsiteY13" fmla="*/ 1336393 h 7640522"/>
              <a:gd name="connsiteX14" fmla="*/ 223752 w 3249772"/>
              <a:gd name="connsiteY14" fmla="*/ 1545621 h 7640522"/>
              <a:gd name="connsiteX15" fmla="*/ 394233 w 3249772"/>
              <a:gd name="connsiteY15" fmla="*/ 1654109 h 7640522"/>
              <a:gd name="connsiteX16" fmla="*/ 471725 w 3249772"/>
              <a:gd name="connsiteY16" fmla="*/ 1568868 h 7640522"/>
              <a:gd name="connsiteX17" fmla="*/ 525969 w 3249772"/>
              <a:gd name="connsiteY17" fmla="*/ 1460380 h 7640522"/>
              <a:gd name="connsiteX18" fmla="*/ 448477 w 3249772"/>
              <a:gd name="connsiteY18" fmla="*/ 1716102 h 7640522"/>
              <a:gd name="connsiteX19" fmla="*/ 192755 w 3249772"/>
              <a:gd name="connsiteY19" fmla="*/ 2080312 h 7640522"/>
              <a:gd name="connsiteX20" fmla="*/ 409731 w 3249772"/>
              <a:gd name="connsiteY20" fmla="*/ 2157804 h 7640522"/>
              <a:gd name="connsiteX21" fmla="*/ 549216 w 3249772"/>
              <a:gd name="connsiteY21" fmla="*/ 1917580 h 7640522"/>
              <a:gd name="connsiteX22" fmla="*/ 657704 w 3249772"/>
              <a:gd name="connsiteY22" fmla="*/ 2057065 h 7640522"/>
              <a:gd name="connsiteX23" fmla="*/ 587962 w 3249772"/>
              <a:gd name="connsiteY23" fmla="*/ 2227546 h 7640522"/>
              <a:gd name="connsiteX24" fmla="*/ 456226 w 3249772"/>
              <a:gd name="connsiteY24" fmla="*/ 2328285 h 7640522"/>
              <a:gd name="connsiteX25" fmla="*/ 487223 w 3249772"/>
              <a:gd name="connsiteY25" fmla="*/ 2568509 h 7640522"/>
              <a:gd name="connsiteX26" fmla="*/ 285745 w 3249772"/>
              <a:gd name="connsiteY26" fmla="*/ 2777736 h 7640522"/>
              <a:gd name="connsiteX27" fmla="*/ 246999 w 3249772"/>
              <a:gd name="connsiteY27" fmla="*/ 2955966 h 7640522"/>
              <a:gd name="connsiteX28" fmla="*/ 301243 w 3249772"/>
              <a:gd name="connsiteY28" fmla="*/ 3056705 h 7640522"/>
              <a:gd name="connsiteX29" fmla="*/ 246999 w 3249772"/>
              <a:gd name="connsiteY29" fmla="*/ 3196190 h 7640522"/>
              <a:gd name="connsiteX30" fmla="*/ 154009 w 3249772"/>
              <a:gd name="connsiteY30" fmla="*/ 3413166 h 7640522"/>
              <a:gd name="connsiteX31" fmla="*/ 355487 w 3249772"/>
              <a:gd name="connsiteY31" fmla="*/ 3451912 h 7640522"/>
              <a:gd name="connsiteX32" fmla="*/ 324491 w 3249772"/>
              <a:gd name="connsiteY32" fmla="*/ 3513905 h 7640522"/>
              <a:gd name="connsiteX33" fmla="*/ 394233 w 3249772"/>
              <a:gd name="connsiteY33" fmla="*/ 3614644 h 7640522"/>
              <a:gd name="connsiteX34" fmla="*/ 456226 w 3249772"/>
              <a:gd name="connsiteY34" fmla="*/ 3583648 h 7640522"/>
              <a:gd name="connsiteX35" fmla="*/ 339989 w 3249772"/>
              <a:gd name="connsiteY35" fmla="*/ 3754129 h 7640522"/>
              <a:gd name="connsiteX36" fmla="*/ 401982 w 3249772"/>
              <a:gd name="connsiteY36" fmla="*/ 3893614 h 7640522"/>
              <a:gd name="connsiteX37" fmla="*/ 556965 w 3249772"/>
              <a:gd name="connsiteY37" fmla="*/ 3916861 h 7640522"/>
              <a:gd name="connsiteX38" fmla="*/ 487223 w 3249772"/>
              <a:gd name="connsiteY38" fmla="*/ 4040848 h 7640522"/>
              <a:gd name="connsiteX39" fmla="*/ 363236 w 3249772"/>
              <a:gd name="connsiteY39" fmla="*/ 4366312 h 7640522"/>
              <a:gd name="connsiteX40" fmla="*/ 355487 w 3249772"/>
              <a:gd name="connsiteY40" fmla="*/ 4560041 h 7640522"/>
              <a:gd name="connsiteX41" fmla="*/ 510470 w 3249772"/>
              <a:gd name="connsiteY41" fmla="*/ 4653031 h 7640522"/>
              <a:gd name="connsiteX42" fmla="*/ 564714 w 3249772"/>
              <a:gd name="connsiteY42" fmla="*/ 4567790 h 7640522"/>
              <a:gd name="connsiteX43" fmla="*/ 502721 w 3249772"/>
              <a:gd name="connsiteY43" fmla="*/ 4777017 h 7640522"/>
              <a:gd name="connsiteX44" fmla="*/ 401982 w 3249772"/>
              <a:gd name="connsiteY44" fmla="*/ 5319458 h 7640522"/>
              <a:gd name="connsiteX45" fmla="*/ 572463 w 3249772"/>
              <a:gd name="connsiteY45" fmla="*/ 5435695 h 7640522"/>
              <a:gd name="connsiteX46" fmla="*/ 595711 w 3249772"/>
              <a:gd name="connsiteY46" fmla="*/ 5249715 h 7640522"/>
              <a:gd name="connsiteX47" fmla="*/ 665453 w 3249772"/>
              <a:gd name="connsiteY47" fmla="*/ 5148976 h 7640522"/>
              <a:gd name="connsiteX48" fmla="*/ 479474 w 3249772"/>
              <a:gd name="connsiteY48" fmla="*/ 5830902 h 7640522"/>
              <a:gd name="connsiteX49" fmla="*/ 432979 w 3249772"/>
              <a:gd name="connsiteY49" fmla="*/ 6241607 h 7640522"/>
              <a:gd name="connsiteX50" fmla="*/ 564714 w 3249772"/>
              <a:gd name="connsiteY50" fmla="*/ 6272604 h 7640522"/>
              <a:gd name="connsiteX51" fmla="*/ 301243 w 3249772"/>
              <a:gd name="connsiteY51" fmla="*/ 6613566 h 7640522"/>
              <a:gd name="connsiteX52" fmla="*/ 231501 w 3249772"/>
              <a:gd name="connsiteY52" fmla="*/ 7032021 h 7640522"/>
              <a:gd name="connsiteX53" fmla="*/ 123013 w 3249772"/>
              <a:gd name="connsiteY53" fmla="*/ 7132759 h 7640522"/>
              <a:gd name="connsiteX54" fmla="*/ 22274 w 3249772"/>
              <a:gd name="connsiteY54" fmla="*/ 7357485 h 7640522"/>
              <a:gd name="connsiteX55" fmla="*/ 239250 w 3249772"/>
              <a:gd name="connsiteY55" fmla="*/ 7341987 h 7640522"/>
              <a:gd name="connsiteX56" fmla="*/ 200504 w 3249772"/>
              <a:gd name="connsiteY56" fmla="*/ 7481471 h 7640522"/>
              <a:gd name="connsiteX57" fmla="*/ 37772 w 3249772"/>
              <a:gd name="connsiteY57" fmla="*/ 7597709 h 7640522"/>
              <a:gd name="connsiteX58" fmla="*/ 1004776 w 3249772"/>
              <a:gd name="connsiteY58" fmla="*/ 7636293 h 7640522"/>
              <a:gd name="connsiteX59" fmla="*/ 2943704 w 3249772"/>
              <a:gd name="connsiteY59" fmla="*/ 7489221 h 7640522"/>
              <a:gd name="connsiteX60" fmla="*/ 2997948 w 3249772"/>
              <a:gd name="connsiteY60" fmla="*/ 7388482 h 7640522"/>
              <a:gd name="connsiteX61" fmla="*/ 2997948 w 3249772"/>
              <a:gd name="connsiteY61" fmla="*/ 7256746 h 7640522"/>
              <a:gd name="connsiteX62" fmla="*/ 3044443 w 3249772"/>
              <a:gd name="connsiteY62" fmla="*/ 7156007 h 7640522"/>
              <a:gd name="connsiteX63" fmla="*/ 3137433 w 3249772"/>
              <a:gd name="connsiteY63" fmla="*/ 7256746 h 7640522"/>
              <a:gd name="connsiteX64" fmla="*/ 3245921 w 3249772"/>
              <a:gd name="connsiteY64" fmla="*/ 7163756 h 7640522"/>
              <a:gd name="connsiteX65" fmla="*/ 2990199 w 3249772"/>
              <a:gd name="connsiteY65" fmla="*/ 6776298 h 7640522"/>
              <a:gd name="connsiteX66" fmla="*/ 3028945 w 3249772"/>
              <a:gd name="connsiteY66" fmla="*/ 6644563 h 7640522"/>
              <a:gd name="connsiteX67" fmla="*/ 2819718 w 3249772"/>
              <a:gd name="connsiteY67" fmla="*/ 6210610 h 7640522"/>
              <a:gd name="connsiteX68" fmla="*/ 2788721 w 3249772"/>
              <a:gd name="connsiteY68" fmla="*/ 6016882 h 7640522"/>
              <a:gd name="connsiteX69" fmla="*/ 2734477 w 3249772"/>
              <a:gd name="connsiteY69" fmla="*/ 5761159 h 7640522"/>
              <a:gd name="connsiteX70" fmla="*/ 2486504 w 3249772"/>
              <a:gd name="connsiteY70" fmla="*/ 5358204 h 7640522"/>
              <a:gd name="connsiteX71" fmla="*/ 2362518 w 3249772"/>
              <a:gd name="connsiteY71" fmla="*/ 5195471 h 7640522"/>
              <a:gd name="connsiteX72" fmla="*/ 2409013 w 3249772"/>
              <a:gd name="connsiteY72" fmla="*/ 4978495 h 7640522"/>
              <a:gd name="connsiteX73" fmla="*/ 1936314 w 3249772"/>
              <a:gd name="connsiteY73" fmla="*/ 4288821 h 7640522"/>
              <a:gd name="connsiteX74" fmla="*/ 1928565 w 3249772"/>
              <a:gd name="connsiteY74" fmla="*/ 3978854 h 7640522"/>
              <a:gd name="connsiteX75" fmla="*/ 1804579 w 3249772"/>
              <a:gd name="connsiteY75" fmla="*/ 3839370 h 7640522"/>
              <a:gd name="connsiteX76" fmla="*/ 1843325 w 3249772"/>
              <a:gd name="connsiteY76" fmla="*/ 3730882 h 7640522"/>
              <a:gd name="connsiteX77" fmla="*/ 1920816 w 3249772"/>
              <a:gd name="connsiteY77" fmla="*/ 3583648 h 7640522"/>
              <a:gd name="connsiteX78" fmla="*/ 1719338 w 3249772"/>
              <a:gd name="connsiteY78" fmla="*/ 3389919 h 7640522"/>
              <a:gd name="connsiteX79" fmla="*/ 1913067 w 3249772"/>
              <a:gd name="connsiteY79" fmla="*/ 3320176 h 7640522"/>
              <a:gd name="connsiteX80" fmla="*/ 1789080 w 3249772"/>
              <a:gd name="connsiteY80" fmla="*/ 3118698 h 7640522"/>
              <a:gd name="connsiteX81" fmla="*/ 1703840 w 3249772"/>
              <a:gd name="connsiteY81" fmla="*/ 3017959 h 7640522"/>
              <a:gd name="connsiteX82" fmla="*/ 1789080 w 3249772"/>
              <a:gd name="connsiteY82" fmla="*/ 2971465 h 7640522"/>
              <a:gd name="connsiteX83" fmla="*/ 1874321 w 3249772"/>
              <a:gd name="connsiteY83" fmla="*/ 2886224 h 7640522"/>
              <a:gd name="connsiteX84" fmla="*/ 1541108 w 3249772"/>
              <a:gd name="connsiteY84" fmla="*/ 2498766 h 7640522"/>
              <a:gd name="connsiteX85" fmla="*/ 1370626 w 3249772"/>
              <a:gd name="connsiteY85" fmla="*/ 2382529 h 7640522"/>
              <a:gd name="connsiteX86" fmla="*/ 1401623 w 3249772"/>
              <a:gd name="connsiteY86" fmla="*/ 2305037 h 7640522"/>
              <a:gd name="connsiteX87" fmla="*/ 1238891 w 3249772"/>
              <a:gd name="connsiteY87" fmla="*/ 2181051 h 7640522"/>
              <a:gd name="connsiteX88" fmla="*/ 1223392 w 3249772"/>
              <a:gd name="connsiteY88" fmla="*/ 2134556 h 7640522"/>
              <a:gd name="connsiteX89" fmla="*/ 1293135 w 3249772"/>
              <a:gd name="connsiteY89" fmla="*/ 1948576 h 7640522"/>
              <a:gd name="connsiteX90" fmla="*/ 1223392 w 3249772"/>
              <a:gd name="connsiteY90" fmla="*/ 1654109 h 7640522"/>
              <a:gd name="connsiteX91" fmla="*/ 1076158 w 3249772"/>
              <a:gd name="connsiteY91" fmla="*/ 1576617 h 7640522"/>
              <a:gd name="connsiteX92" fmla="*/ 1021914 w 3249772"/>
              <a:gd name="connsiteY92" fmla="*/ 1429383 h 7640522"/>
              <a:gd name="connsiteX93" fmla="*/ 1068409 w 3249772"/>
              <a:gd name="connsiteY93" fmla="*/ 1274400 h 7640522"/>
              <a:gd name="connsiteX94" fmla="*/ 1060660 w 3249772"/>
              <a:gd name="connsiteY94" fmla="*/ 1065173 h 7640522"/>
              <a:gd name="connsiteX95" fmla="*/ 890179 w 3249772"/>
              <a:gd name="connsiteY95" fmla="*/ 755207 h 7640522"/>
              <a:gd name="connsiteX96" fmla="*/ 967670 w 3249772"/>
              <a:gd name="connsiteY96" fmla="*/ 569227 h 7640522"/>
              <a:gd name="connsiteX97" fmla="*/ 928925 w 3249772"/>
              <a:gd name="connsiteY97" fmla="*/ 352251 h 7640522"/>
              <a:gd name="connsiteX98" fmla="*/ 673202 w 3249772"/>
              <a:gd name="connsiteY98" fmla="*/ 298007 h 7640522"/>
              <a:gd name="connsiteX99" fmla="*/ 618958 w 3249772"/>
              <a:gd name="connsiteY99" fmla="*/ 81031 h 7640522"/>
              <a:gd name="connsiteX100" fmla="*/ 510470 w 3249772"/>
              <a:gd name="connsiteY100" fmla="*/ 34536 h 7640522"/>
              <a:gd name="connsiteX101" fmla="*/ 316741 w 3249772"/>
              <a:gd name="connsiteY101" fmla="*/ 3539 h 7640522"/>
              <a:gd name="connsiteX102" fmla="*/ 324491 w 3249772"/>
              <a:gd name="connsiteY102" fmla="*/ 112027 h 76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249772" h="7640522">
                <a:moveTo>
                  <a:pt x="324491" y="112027"/>
                </a:moveTo>
                <a:cubicBezTo>
                  <a:pt x="346447" y="136566"/>
                  <a:pt x="427813" y="119776"/>
                  <a:pt x="448477" y="150773"/>
                </a:cubicBezTo>
                <a:cubicBezTo>
                  <a:pt x="469141" y="181770"/>
                  <a:pt x="447186" y="255387"/>
                  <a:pt x="448477" y="298007"/>
                </a:cubicBezTo>
                <a:cubicBezTo>
                  <a:pt x="449768" y="340627"/>
                  <a:pt x="469141" y="389705"/>
                  <a:pt x="456226" y="406495"/>
                </a:cubicBezTo>
                <a:cubicBezTo>
                  <a:pt x="443311" y="423285"/>
                  <a:pt x="386484" y="384539"/>
                  <a:pt x="370986" y="398746"/>
                </a:cubicBezTo>
                <a:cubicBezTo>
                  <a:pt x="355488" y="412953"/>
                  <a:pt x="351612" y="471072"/>
                  <a:pt x="363236" y="491736"/>
                </a:cubicBezTo>
                <a:cubicBezTo>
                  <a:pt x="374860" y="512400"/>
                  <a:pt x="432979" y="507234"/>
                  <a:pt x="440728" y="522732"/>
                </a:cubicBezTo>
                <a:cubicBezTo>
                  <a:pt x="448477" y="538230"/>
                  <a:pt x="421355" y="564062"/>
                  <a:pt x="409731" y="584726"/>
                </a:cubicBezTo>
                <a:cubicBezTo>
                  <a:pt x="398107" y="605390"/>
                  <a:pt x="364528" y="618306"/>
                  <a:pt x="370986" y="646719"/>
                </a:cubicBezTo>
                <a:cubicBezTo>
                  <a:pt x="377444" y="675132"/>
                  <a:pt x="466558" y="721628"/>
                  <a:pt x="448477" y="755207"/>
                </a:cubicBezTo>
                <a:cubicBezTo>
                  <a:pt x="430396" y="788786"/>
                  <a:pt x="270246" y="809451"/>
                  <a:pt x="262497" y="848197"/>
                </a:cubicBezTo>
                <a:cubicBezTo>
                  <a:pt x="254748" y="886943"/>
                  <a:pt x="365819" y="967018"/>
                  <a:pt x="401982" y="987682"/>
                </a:cubicBezTo>
                <a:cubicBezTo>
                  <a:pt x="438145" y="1008346"/>
                  <a:pt x="498847" y="914065"/>
                  <a:pt x="479474" y="972183"/>
                </a:cubicBezTo>
                <a:cubicBezTo>
                  <a:pt x="460101" y="1030301"/>
                  <a:pt x="328365" y="1240820"/>
                  <a:pt x="285745" y="1336393"/>
                </a:cubicBezTo>
                <a:cubicBezTo>
                  <a:pt x="243125" y="1431966"/>
                  <a:pt x="205671" y="1492668"/>
                  <a:pt x="223752" y="1545621"/>
                </a:cubicBezTo>
                <a:cubicBezTo>
                  <a:pt x="241833" y="1598574"/>
                  <a:pt x="352904" y="1650235"/>
                  <a:pt x="394233" y="1654109"/>
                </a:cubicBezTo>
                <a:cubicBezTo>
                  <a:pt x="435562" y="1657984"/>
                  <a:pt x="449769" y="1601156"/>
                  <a:pt x="471725" y="1568868"/>
                </a:cubicBezTo>
                <a:cubicBezTo>
                  <a:pt x="493681" y="1536580"/>
                  <a:pt x="529844" y="1435841"/>
                  <a:pt x="525969" y="1460380"/>
                </a:cubicBezTo>
                <a:cubicBezTo>
                  <a:pt x="522094" y="1484919"/>
                  <a:pt x="504013" y="1612780"/>
                  <a:pt x="448477" y="1716102"/>
                </a:cubicBezTo>
                <a:cubicBezTo>
                  <a:pt x="392941" y="1819424"/>
                  <a:pt x="199213" y="2006695"/>
                  <a:pt x="192755" y="2080312"/>
                </a:cubicBezTo>
                <a:cubicBezTo>
                  <a:pt x="186297" y="2153929"/>
                  <a:pt x="350321" y="2184926"/>
                  <a:pt x="409731" y="2157804"/>
                </a:cubicBezTo>
                <a:cubicBezTo>
                  <a:pt x="469141" y="2130682"/>
                  <a:pt x="507887" y="1934370"/>
                  <a:pt x="549216" y="1917580"/>
                </a:cubicBezTo>
                <a:cubicBezTo>
                  <a:pt x="590545" y="1900790"/>
                  <a:pt x="651246" y="2005404"/>
                  <a:pt x="657704" y="2057065"/>
                </a:cubicBezTo>
                <a:cubicBezTo>
                  <a:pt x="664162" y="2108726"/>
                  <a:pt x="621542" y="2182343"/>
                  <a:pt x="587962" y="2227546"/>
                </a:cubicBezTo>
                <a:cubicBezTo>
                  <a:pt x="554382" y="2272749"/>
                  <a:pt x="473016" y="2271458"/>
                  <a:pt x="456226" y="2328285"/>
                </a:cubicBezTo>
                <a:cubicBezTo>
                  <a:pt x="439436" y="2385112"/>
                  <a:pt x="515637" y="2493600"/>
                  <a:pt x="487223" y="2568509"/>
                </a:cubicBezTo>
                <a:cubicBezTo>
                  <a:pt x="458809" y="2643418"/>
                  <a:pt x="325782" y="2713160"/>
                  <a:pt x="285745" y="2777736"/>
                </a:cubicBezTo>
                <a:cubicBezTo>
                  <a:pt x="245708" y="2842312"/>
                  <a:pt x="244416" y="2909471"/>
                  <a:pt x="246999" y="2955966"/>
                </a:cubicBezTo>
                <a:cubicBezTo>
                  <a:pt x="249582" y="3002461"/>
                  <a:pt x="301243" y="3016668"/>
                  <a:pt x="301243" y="3056705"/>
                </a:cubicBezTo>
                <a:cubicBezTo>
                  <a:pt x="301243" y="3096742"/>
                  <a:pt x="271538" y="3136780"/>
                  <a:pt x="246999" y="3196190"/>
                </a:cubicBezTo>
                <a:cubicBezTo>
                  <a:pt x="222460" y="3255600"/>
                  <a:pt x="135928" y="3370546"/>
                  <a:pt x="154009" y="3413166"/>
                </a:cubicBezTo>
                <a:cubicBezTo>
                  <a:pt x="172090" y="3455786"/>
                  <a:pt x="327073" y="3435122"/>
                  <a:pt x="355487" y="3451912"/>
                </a:cubicBezTo>
                <a:cubicBezTo>
                  <a:pt x="383901" y="3468702"/>
                  <a:pt x="318033" y="3486783"/>
                  <a:pt x="324491" y="3513905"/>
                </a:cubicBezTo>
                <a:cubicBezTo>
                  <a:pt x="330949" y="3541027"/>
                  <a:pt x="372277" y="3603020"/>
                  <a:pt x="394233" y="3614644"/>
                </a:cubicBezTo>
                <a:cubicBezTo>
                  <a:pt x="416189" y="3626268"/>
                  <a:pt x="465267" y="3560401"/>
                  <a:pt x="456226" y="3583648"/>
                </a:cubicBezTo>
                <a:cubicBezTo>
                  <a:pt x="447185" y="3606895"/>
                  <a:pt x="349030" y="3702468"/>
                  <a:pt x="339989" y="3754129"/>
                </a:cubicBezTo>
                <a:cubicBezTo>
                  <a:pt x="330948" y="3805790"/>
                  <a:pt x="365819" y="3866492"/>
                  <a:pt x="401982" y="3893614"/>
                </a:cubicBezTo>
                <a:cubicBezTo>
                  <a:pt x="438145" y="3920736"/>
                  <a:pt x="542758" y="3892322"/>
                  <a:pt x="556965" y="3916861"/>
                </a:cubicBezTo>
                <a:cubicBezTo>
                  <a:pt x="571172" y="3941400"/>
                  <a:pt x="519511" y="3965940"/>
                  <a:pt x="487223" y="4040848"/>
                </a:cubicBezTo>
                <a:cubicBezTo>
                  <a:pt x="454935" y="4115756"/>
                  <a:pt x="385192" y="4279780"/>
                  <a:pt x="363236" y="4366312"/>
                </a:cubicBezTo>
                <a:cubicBezTo>
                  <a:pt x="341280" y="4452844"/>
                  <a:pt x="330948" y="4512255"/>
                  <a:pt x="355487" y="4560041"/>
                </a:cubicBezTo>
                <a:cubicBezTo>
                  <a:pt x="380026" y="4607828"/>
                  <a:pt x="475599" y="4651740"/>
                  <a:pt x="510470" y="4653031"/>
                </a:cubicBezTo>
                <a:cubicBezTo>
                  <a:pt x="545341" y="4654322"/>
                  <a:pt x="566005" y="4547126"/>
                  <a:pt x="564714" y="4567790"/>
                </a:cubicBezTo>
                <a:cubicBezTo>
                  <a:pt x="563423" y="4588454"/>
                  <a:pt x="529843" y="4651739"/>
                  <a:pt x="502721" y="4777017"/>
                </a:cubicBezTo>
                <a:cubicBezTo>
                  <a:pt x="475599" y="4902295"/>
                  <a:pt x="390358" y="5209678"/>
                  <a:pt x="401982" y="5319458"/>
                </a:cubicBezTo>
                <a:cubicBezTo>
                  <a:pt x="413606" y="5429238"/>
                  <a:pt x="540175" y="5447319"/>
                  <a:pt x="572463" y="5435695"/>
                </a:cubicBezTo>
                <a:cubicBezTo>
                  <a:pt x="604751" y="5424071"/>
                  <a:pt x="580213" y="5297501"/>
                  <a:pt x="595711" y="5249715"/>
                </a:cubicBezTo>
                <a:cubicBezTo>
                  <a:pt x="611209" y="5201929"/>
                  <a:pt x="684826" y="5052112"/>
                  <a:pt x="665453" y="5148976"/>
                </a:cubicBezTo>
                <a:cubicBezTo>
                  <a:pt x="646080" y="5245841"/>
                  <a:pt x="518220" y="5648797"/>
                  <a:pt x="479474" y="5830902"/>
                </a:cubicBezTo>
                <a:cubicBezTo>
                  <a:pt x="440728" y="6013007"/>
                  <a:pt x="418772" y="6167990"/>
                  <a:pt x="432979" y="6241607"/>
                </a:cubicBezTo>
                <a:cubicBezTo>
                  <a:pt x="447186" y="6315224"/>
                  <a:pt x="586670" y="6210611"/>
                  <a:pt x="564714" y="6272604"/>
                </a:cubicBezTo>
                <a:cubicBezTo>
                  <a:pt x="542758" y="6334597"/>
                  <a:pt x="356779" y="6486996"/>
                  <a:pt x="301243" y="6613566"/>
                </a:cubicBezTo>
                <a:cubicBezTo>
                  <a:pt x="245707" y="6740136"/>
                  <a:pt x="261206" y="6945489"/>
                  <a:pt x="231501" y="7032021"/>
                </a:cubicBezTo>
                <a:cubicBezTo>
                  <a:pt x="201796" y="7118553"/>
                  <a:pt x="157884" y="7078515"/>
                  <a:pt x="123013" y="7132759"/>
                </a:cubicBezTo>
                <a:cubicBezTo>
                  <a:pt x="88142" y="7187003"/>
                  <a:pt x="2901" y="7322614"/>
                  <a:pt x="22274" y="7357485"/>
                </a:cubicBezTo>
                <a:cubicBezTo>
                  <a:pt x="41647" y="7392356"/>
                  <a:pt x="209545" y="7321323"/>
                  <a:pt x="239250" y="7341987"/>
                </a:cubicBezTo>
                <a:cubicBezTo>
                  <a:pt x="268955" y="7362651"/>
                  <a:pt x="234084" y="7438851"/>
                  <a:pt x="200504" y="7481471"/>
                </a:cubicBezTo>
                <a:cubicBezTo>
                  <a:pt x="166924" y="7524091"/>
                  <a:pt x="-96273" y="7571905"/>
                  <a:pt x="37772" y="7597709"/>
                </a:cubicBezTo>
                <a:cubicBezTo>
                  <a:pt x="171817" y="7623513"/>
                  <a:pt x="1004776" y="7636293"/>
                  <a:pt x="1004776" y="7636293"/>
                </a:cubicBezTo>
                <a:cubicBezTo>
                  <a:pt x="1707366" y="7607880"/>
                  <a:pt x="2278637" y="7723740"/>
                  <a:pt x="2943704" y="7489221"/>
                </a:cubicBezTo>
                <a:cubicBezTo>
                  <a:pt x="3304039" y="7458225"/>
                  <a:pt x="2988907" y="7427228"/>
                  <a:pt x="2997948" y="7388482"/>
                </a:cubicBezTo>
                <a:cubicBezTo>
                  <a:pt x="3006989" y="7349736"/>
                  <a:pt x="2990199" y="7295492"/>
                  <a:pt x="2997948" y="7256746"/>
                </a:cubicBezTo>
                <a:cubicBezTo>
                  <a:pt x="3005697" y="7218000"/>
                  <a:pt x="3021196" y="7156007"/>
                  <a:pt x="3044443" y="7156007"/>
                </a:cubicBezTo>
                <a:cubicBezTo>
                  <a:pt x="3067690" y="7156007"/>
                  <a:pt x="3103853" y="7255455"/>
                  <a:pt x="3137433" y="7256746"/>
                </a:cubicBezTo>
                <a:cubicBezTo>
                  <a:pt x="3171013" y="7258037"/>
                  <a:pt x="3270460" y="7243831"/>
                  <a:pt x="3245921" y="7163756"/>
                </a:cubicBezTo>
                <a:cubicBezTo>
                  <a:pt x="3221382" y="7083681"/>
                  <a:pt x="3026362" y="6862830"/>
                  <a:pt x="2990199" y="6776298"/>
                </a:cubicBezTo>
                <a:cubicBezTo>
                  <a:pt x="2954036" y="6689766"/>
                  <a:pt x="3057358" y="6738844"/>
                  <a:pt x="3028945" y="6644563"/>
                </a:cubicBezTo>
                <a:cubicBezTo>
                  <a:pt x="3000532" y="6550282"/>
                  <a:pt x="2859755" y="6315224"/>
                  <a:pt x="2819718" y="6210610"/>
                </a:cubicBezTo>
                <a:cubicBezTo>
                  <a:pt x="2779681" y="6105997"/>
                  <a:pt x="2802928" y="6091790"/>
                  <a:pt x="2788721" y="6016882"/>
                </a:cubicBezTo>
                <a:cubicBezTo>
                  <a:pt x="2774514" y="5941974"/>
                  <a:pt x="2784846" y="5870939"/>
                  <a:pt x="2734477" y="5761159"/>
                </a:cubicBezTo>
                <a:cubicBezTo>
                  <a:pt x="2684108" y="5651379"/>
                  <a:pt x="2548497" y="5452485"/>
                  <a:pt x="2486504" y="5358204"/>
                </a:cubicBezTo>
                <a:cubicBezTo>
                  <a:pt x="2424511" y="5263923"/>
                  <a:pt x="2375433" y="5258756"/>
                  <a:pt x="2362518" y="5195471"/>
                </a:cubicBezTo>
                <a:cubicBezTo>
                  <a:pt x="2349603" y="5132186"/>
                  <a:pt x="2480047" y="5129603"/>
                  <a:pt x="2409013" y="4978495"/>
                </a:cubicBezTo>
                <a:cubicBezTo>
                  <a:pt x="2337979" y="4827387"/>
                  <a:pt x="2016389" y="4455428"/>
                  <a:pt x="1936314" y="4288821"/>
                </a:cubicBezTo>
                <a:cubicBezTo>
                  <a:pt x="1856239" y="4122214"/>
                  <a:pt x="1950521" y="4053763"/>
                  <a:pt x="1928565" y="3978854"/>
                </a:cubicBezTo>
                <a:cubicBezTo>
                  <a:pt x="1906609" y="3903946"/>
                  <a:pt x="1818786" y="3880699"/>
                  <a:pt x="1804579" y="3839370"/>
                </a:cubicBezTo>
                <a:cubicBezTo>
                  <a:pt x="1790372" y="3798041"/>
                  <a:pt x="1823952" y="3773502"/>
                  <a:pt x="1843325" y="3730882"/>
                </a:cubicBezTo>
                <a:cubicBezTo>
                  <a:pt x="1862698" y="3688262"/>
                  <a:pt x="1941480" y="3640475"/>
                  <a:pt x="1920816" y="3583648"/>
                </a:cubicBezTo>
                <a:cubicBezTo>
                  <a:pt x="1900152" y="3526821"/>
                  <a:pt x="1720630" y="3433831"/>
                  <a:pt x="1719338" y="3389919"/>
                </a:cubicBezTo>
                <a:cubicBezTo>
                  <a:pt x="1718047" y="3346007"/>
                  <a:pt x="1901443" y="3365380"/>
                  <a:pt x="1913067" y="3320176"/>
                </a:cubicBezTo>
                <a:cubicBezTo>
                  <a:pt x="1924691" y="3274972"/>
                  <a:pt x="1823951" y="3169068"/>
                  <a:pt x="1789080" y="3118698"/>
                </a:cubicBezTo>
                <a:cubicBezTo>
                  <a:pt x="1754209" y="3068328"/>
                  <a:pt x="1703840" y="3042498"/>
                  <a:pt x="1703840" y="3017959"/>
                </a:cubicBezTo>
                <a:cubicBezTo>
                  <a:pt x="1703840" y="2993420"/>
                  <a:pt x="1760667" y="2993421"/>
                  <a:pt x="1789080" y="2971465"/>
                </a:cubicBezTo>
                <a:cubicBezTo>
                  <a:pt x="1817494" y="2949509"/>
                  <a:pt x="1915650" y="2965007"/>
                  <a:pt x="1874321" y="2886224"/>
                </a:cubicBezTo>
                <a:cubicBezTo>
                  <a:pt x="1832992" y="2807441"/>
                  <a:pt x="1625057" y="2582715"/>
                  <a:pt x="1541108" y="2498766"/>
                </a:cubicBezTo>
                <a:cubicBezTo>
                  <a:pt x="1457159" y="2414817"/>
                  <a:pt x="1393874" y="2414817"/>
                  <a:pt x="1370626" y="2382529"/>
                </a:cubicBezTo>
                <a:cubicBezTo>
                  <a:pt x="1347379" y="2350241"/>
                  <a:pt x="1423579" y="2338617"/>
                  <a:pt x="1401623" y="2305037"/>
                </a:cubicBezTo>
                <a:cubicBezTo>
                  <a:pt x="1379667" y="2271457"/>
                  <a:pt x="1238891" y="2181051"/>
                  <a:pt x="1238891" y="2181051"/>
                </a:cubicBezTo>
                <a:cubicBezTo>
                  <a:pt x="1209186" y="2152638"/>
                  <a:pt x="1214351" y="2173302"/>
                  <a:pt x="1223392" y="2134556"/>
                </a:cubicBezTo>
                <a:cubicBezTo>
                  <a:pt x="1232433" y="2095810"/>
                  <a:pt x="1293135" y="2028650"/>
                  <a:pt x="1293135" y="1948576"/>
                </a:cubicBezTo>
                <a:cubicBezTo>
                  <a:pt x="1293135" y="1868502"/>
                  <a:pt x="1259555" y="1716102"/>
                  <a:pt x="1223392" y="1654109"/>
                </a:cubicBezTo>
                <a:cubicBezTo>
                  <a:pt x="1187229" y="1592116"/>
                  <a:pt x="1109738" y="1614071"/>
                  <a:pt x="1076158" y="1576617"/>
                </a:cubicBezTo>
                <a:cubicBezTo>
                  <a:pt x="1042578" y="1539163"/>
                  <a:pt x="1023205" y="1479752"/>
                  <a:pt x="1021914" y="1429383"/>
                </a:cubicBezTo>
                <a:cubicBezTo>
                  <a:pt x="1020623" y="1379014"/>
                  <a:pt x="1061951" y="1335102"/>
                  <a:pt x="1068409" y="1274400"/>
                </a:cubicBezTo>
                <a:cubicBezTo>
                  <a:pt x="1074867" y="1213698"/>
                  <a:pt x="1090365" y="1151705"/>
                  <a:pt x="1060660" y="1065173"/>
                </a:cubicBezTo>
                <a:cubicBezTo>
                  <a:pt x="1030955" y="978641"/>
                  <a:pt x="905677" y="837865"/>
                  <a:pt x="890179" y="755207"/>
                </a:cubicBezTo>
                <a:cubicBezTo>
                  <a:pt x="874681" y="672549"/>
                  <a:pt x="961212" y="636386"/>
                  <a:pt x="967670" y="569227"/>
                </a:cubicBezTo>
                <a:cubicBezTo>
                  <a:pt x="974128" y="502068"/>
                  <a:pt x="978003" y="397454"/>
                  <a:pt x="928925" y="352251"/>
                </a:cubicBezTo>
                <a:cubicBezTo>
                  <a:pt x="879847" y="307048"/>
                  <a:pt x="724863" y="343210"/>
                  <a:pt x="673202" y="298007"/>
                </a:cubicBezTo>
                <a:cubicBezTo>
                  <a:pt x="621541" y="252804"/>
                  <a:pt x="646080" y="124943"/>
                  <a:pt x="618958" y="81031"/>
                </a:cubicBezTo>
                <a:cubicBezTo>
                  <a:pt x="591836" y="37119"/>
                  <a:pt x="560839" y="47451"/>
                  <a:pt x="510470" y="34536"/>
                </a:cubicBezTo>
                <a:cubicBezTo>
                  <a:pt x="460101" y="21621"/>
                  <a:pt x="351612" y="-10668"/>
                  <a:pt x="316741" y="3539"/>
                </a:cubicBezTo>
                <a:cubicBezTo>
                  <a:pt x="281870" y="17746"/>
                  <a:pt x="302535" y="87488"/>
                  <a:pt x="324491" y="112027"/>
                </a:cubicBezTo>
                <a:close/>
              </a:path>
            </a:pathLst>
          </a:custGeom>
          <a:solidFill>
            <a:srgbClr val="7A8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6D40AF-FB64-3D41-936F-2D586CA207C6}"/>
              </a:ext>
            </a:extLst>
          </p:cNvPr>
          <p:cNvGrpSpPr/>
          <p:nvPr/>
        </p:nvGrpSpPr>
        <p:grpSpPr>
          <a:xfrm>
            <a:off x="5536693" y="135368"/>
            <a:ext cx="2324015" cy="2070919"/>
            <a:chOff x="3267040" y="492837"/>
            <a:chExt cx="5584737" cy="62732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EA74DD5-D303-184C-8BA5-962DC5DAEB1A}"/>
                </a:ext>
              </a:extLst>
            </p:cNvPr>
            <p:cNvSpPr/>
            <p:nvPr/>
          </p:nvSpPr>
          <p:spPr>
            <a:xfrm>
              <a:off x="3267040" y="492837"/>
              <a:ext cx="5584737" cy="6273299"/>
            </a:xfrm>
            <a:custGeom>
              <a:avLst/>
              <a:gdLst>
                <a:gd name="connsiteX0" fmla="*/ 5176569 w 5584737"/>
                <a:gd name="connsiteY0" fmla="*/ 3839214 h 6273299"/>
                <a:gd name="connsiteX1" fmla="*/ 5170083 w 5584737"/>
                <a:gd name="connsiteY1" fmla="*/ 4059708 h 6273299"/>
                <a:gd name="connsiteX2" fmla="*/ 5286815 w 5584737"/>
                <a:gd name="connsiteY2" fmla="*/ 4396933 h 6273299"/>
                <a:gd name="connsiteX3" fmla="*/ 5221964 w 5584737"/>
                <a:gd name="connsiteY3" fmla="*/ 4007827 h 6273299"/>
                <a:gd name="connsiteX4" fmla="*/ 5176569 w 5584737"/>
                <a:gd name="connsiteY4" fmla="*/ 3839214 h 6273299"/>
                <a:gd name="connsiteX5" fmla="*/ 493704 w 5584737"/>
                <a:gd name="connsiteY5" fmla="*/ 31 h 6273299"/>
                <a:gd name="connsiteX6" fmla="*/ 578010 w 5584737"/>
                <a:gd name="connsiteY6" fmla="*/ 84337 h 6273299"/>
                <a:gd name="connsiteX7" fmla="*/ 662317 w 5584737"/>
                <a:gd name="connsiteY7" fmla="*/ 285375 h 6273299"/>
                <a:gd name="connsiteX8" fmla="*/ 843900 w 5584737"/>
                <a:gd name="connsiteY8" fmla="*/ 531809 h 6273299"/>
                <a:gd name="connsiteX9" fmla="*/ 853948 w 5584737"/>
                <a:gd name="connsiteY9" fmla="*/ 547560 h 6273299"/>
                <a:gd name="connsiteX10" fmla="*/ 851652 w 5584737"/>
                <a:gd name="connsiteY10" fmla="*/ 549744 h 6273299"/>
                <a:gd name="connsiteX11" fmla="*/ 857023 w 5584737"/>
                <a:gd name="connsiteY11" fmla="*/ 552379 h 6273299"/>
                <a:gd name="connsiteX12" fmla="*/ 853948 w 5584737"/>
                <a:gd name="connsiteY12" fmla="*/ 547560 h 6273299"/>
                <a:gd name="connsiteX13" fmla="*/ 856870 w 5584737"/>
                <a:gd name="connsiteY13" fmla="*/ 544779 h 6273299"/>
                <a:gd name="connsiteX14" fmla="*/ 954147 w 5584737"/>
                <a:gd name="connsiteY14" fmla="*/ 518839 h 6273299"/>
                <a:gd name="connsiteX15" fmla="*/ 1038453 w 5584737"/>
                <a:gd name="connsiteY15" fmla="*/ 544779 h 6273299"/>
                <a:gd name="connsiteX16" fmla="*/ 1090334 w 5584737"/>
                <a:gd name="connsiteY16" fmla="*/ 616116 h 6273299"/>
                <a:gd name="connsiteX17" fmla="*/ 1220036 w 5584737"/>
                <a:gd name="connsiteY17" fmla="*/ 719877 h 6273299"/>
                <a:gd name="connsiteX18" fmla="*/ 1375678 w 5584737"/>
                <a:gd name="connsiteY18" fmla="*/ 894975 h 6273299"/>
                <a:gd name="connsiteX19" fmla="*/ 1485925 w 5584737"/>
                <a:gd name="connsiteY19" fmla="*/ 985767 h 6273299"/>
                <a:gd name="connsiteX20" fmla="*/ 1641568 w 5584737"/>
                <a:gd name="connsiteY20" fmla="*/ 1096013 h 6273299"/>
                <a:gd name="connsiteX21" fmla="*/ 1907457 w 5584737"/>
                <a:gd name="connsiteY21" fmla="*/ 1193290 h 6273299"/>
                <a:gd name="connsiteX22" fmla="*/ 1978793 w 5584737"/>
                <a:gd name="connsiteY22" fmla="*/ 1238686 h 6273299"/>
                <a:gd name="connsiteX23" fmla="*/ 1888002 w 5584737"/>
                <a:gd name="connsiteY23" fmla="*/ 1387843 h 6273299"/>
                <a:gd name="connsiteX24" fmla="*/ 1773246 w 5584737"/>
                <a:gd name="connsiteY24" fmla="*/ 1451074 h 6273299"/>
                <a:gd name="connsiteX25" fmla="*/ 1752319 w 5584737"/>
                <a:gd name="connsiteY25" fmla="*/ 1465322 h 6273299"/>
                <a:gd name="connsiteX26" fmla="*/ 1745736 w 5584737"/>
                <a:gd name="connsiteY26" fmla="*/ 1464044 h 6273299"/>
                <a:gd name="connsiteX27" fmla="*/ 1751815 w 5584737"/>
                <a:gd name="connsiteY27" fmla="*/ 1465665 h 6273299"/>
                <a:gd name="connsiteX28" fmla="*/ 1752319 w 5584737"/>
                <a:gd name="connsiteY28" fmla="*/ 1465322 h 6273299"/>
                <a:gd name="connsiteX29" fmla="*/ 1765039 w 5584737"/>
                <a:gd name="connsiteY29" fmla="*/ 1467793 h 6273299"/>
                <a:gd name="connsiteX30" fmla="*/ 1810181 w 5584737"/>
                <a:gd name="connsiteY30" fmla="*/ 1498090 h 6273299"/>
                <a:gd name="connsiteX31" fmla="*/ 2238198 w 5584737"/>
                <a:gd name="connsiteY31" fmla="*/ 1861256 h 6273299"/>
                <a:gd name="connsiteX32" fmla="*/ 2303049 w 5584737"/>
                <a:gd name="connsiteY32" fmla="*/ 1926107 h 6273299"/>
                <a:gd name="connsiteX33" fmla="*/ 2491117 w 5584737"/>
                <a:gd name="connsiteY33" fmla="*/ 1919622 h 6273299"/>
                <a:gd name="connsiteX34" fmla="*/ 2912649 w 5584737"/>
                <a:gd name="connsiteY34" fmla="*/ 1919622 h 6273299"/>
                <a:gd name="connsiteX35" fmla="*/ 3275815 w 5584737"/>
                <a:gd name="connsiteY35" fmla="*/ 2016899 h 6273299"/>
                <a:gd name="connsiteX36" fmla="*/ 3522249 w 5584737"/>
                <a:gd name="connsiteY36" fmla="*/ 1965018 h 6273299"/>
                <a:gd name="connsiteX37" fmla="*/ 3788138 w 5584737"/>
                <a:gd name="connsiteY37" fmla="*/ 1900167 h 6273299"/>
                <a:gd name="connsiteX38" fmla="*/ 4196700 w 5584737"/>
                <a:gd name="connsiteY38" fmla="*/ 1990958 h 6273299"/>
                <a:gd name="connsiteX39" fmla="*/ 4404223 w 5584737"/>
                <a:gd name="connsiteY39" fmla="*/ 2010413 h 6273299"/>
                <a:gd name="connsiteX40" fmla="*/ 4709023 w 5584737"/>
                <a:gd name="connsiteY40" fmla="*/ 2127145 h 6273299"/>
                <a:gd name="connsiteX41" fmla="*/ 5117585 w 5584737"/>
                <a:gd name="connsiteY41" fmla="*/ 2483826 h 6273299"/>
                <a:gd name="connsiteX42" fmla="*/ 5370504 w 5584737"/>
                <a:gd name="connsiteY42" fmla="*/ 3158277 h 6273299"/>
                <a:gd name="connsiteX43" fmla="*/ 5584512 w 5584737"/>
                <a:gd name="connsiteY43" fmla="*/ 4215350 h 6273299"/>
                <a:gd name="connsiteX44" fmla="*/ 5409415 w 5584737"/>
                <a:gd name="connsiteY44" fmla="*/ 4714703 h 6273299"/>
                <a:gd name="connsiteX45" fmla="*/ 5305652 w 5584737"/>
                <a:gd name="connsiteY45" fmla="*/ 6128456 h 6273299"/>
                <a:gd name="connsiteX46" fmla="*/ 4806300 w 5584737"/>
                <a:gd name="connsiteY46" fmla="*/ 6180337 h 6273299"/>
                <a:gd name="connsiteX47" fmla="*/ 4832240 w 5584737"/>
                <a:gd name="connsiteY47" fmla="*/ 5985784 h 6273299"/>
                <a:gd name="connsiteX48" fmla="*/ 5111099 w 5584737"/>
                <a:gd name="connsiteY48" fmla="*/ 5810686 h 6273299"/>
                <a:gd name="connsiteX49" fmla="*/ 5046249 w 5584737"/>
                <a:gd name="connsiteY49" fmla="*/ 5025988 h 6273299"/>
                <a:gd name="connsiteX50" fmla="*/ 4987883 w 5584737"/>
                <a:gd name="connsiteY50" fmla="*/ 4941682 h 6273299"/>
                <a:gd name="connsiteX51" fmla="*/ 4871151 w 5584737"/>
                <a:gd name="connsiteY51" fmla="*/ 5622618 h 6273299"/>
                <a:gd name="connsiteX52" fmla="*/ 4559866 w 5584737"/>
                <a:gd name="connsiteY52" fmla="*/ 6219246 h 6273299"/>
                <a:gd name="connsiteX53" fmla="*/ 4021602 w 5584737"/>
                <a:gd name="connsiteY53" fmla="*/ 6251673 h 6273299"/>
                <a:gd name="connsiteX54" fmla="*/ 4365312 w 5584737"/>
                <a:gd name="connsiteY54" fmla="*/ 5979297 h 6273299"/>
                <a:gd name="connsiteX55" fmla="*/ 4527440 w 5584737"/>
                <a:gd name="connsiteY55" fmla="*/ 5512371 h 6273299"/>
                <a:gd name="connsiteX56" fmla="*/ 4566351 w 5584737"/>
                <a:gd name="connsiteY56" fmla="*/ 5136235 h 6273299"/>
                <a:gd name="connsiteX57" fmla="*/ 4443134 w 5584737"/>
                <a:gd name="connsiteY57" fmla="*/ 4818465 h 6273299"/>
                <a:gd name="connsiteX58" fmla="*/ 4086453 w 5584737"/>
                <a:gd name="connsiteY58" fmla="*/ 4500694 h 6273299"/>
                <a:gd name="connsiteX59" fmla="*/ 3872444 w 5584737"/>
                <a:gd name="connsiteY59" fmla="*/ 4234805 h 6273299"/>
                <a:gd name="connsiteX60" fmla="*/ 3528734 w 5584737"/>
                <a:gd name="connsiteY60" fmla="*/ 3806788 h 6273299"/>
                <a:gd name="connsiteX61" fmla="*/ 3295270 w 5584737"/>
                <a:gd name="connsiteY61" fmla="*/ 3923520 h 6273299"/>
                <a:gd name="connsiteX62" fmla="*/ 2653244 w 5584737"/>
                <a:gd name="connsiteY62" fmla="*/ 4053222 h 6273299"/>
                <a:gd name="connsiteX63" fmla="*/ 2212257 w 5584737"/>
                <a:gd name="connsiteY63" fmla="*/ 4014311 h 6273299"/>
                <a:gd name="connsiteX64" fmla="*/ 2179832 w 5584737"/>
                <a:gd name="connsiteY64" fmla="*/ 4156984 h 6273299"/>
                <a:gd name="connsiteX65" fmla="*/ 2134436 w 5584737"/>
                <a:gd name="connsiteY65" fmla="*/ 4474754 h 6273299"/>
                <a:gd name="connsiteX66" fmla="*/ 2186317 w 5584737"/>
                <a:gd name="connsiteY66" fmla="*/ 5045443 h 6273299"/>
                <a:gd name="connsiteX67" fmla="*/ 2322504 w 5584737"/>
                <a:gd name="connsiteY67" fmla="*/ 5518855 h 6273299"/>
                <a:gd name="connsiteX68" fmla="*/ 2225227 w 5584737"/>
                <a:gd name="connsiteY68" fmla="*/ 6173851 h 6273299"/>
                <a:gd name="connsiteX69" fmla="*/ 1648053 w 5584737"/>
                <a:gd name="connsiteY69" fmla="*/ 6251673 h 6273299"/>
                <a:gd name="connsiteX70" fmla="*/ 1648054 w 5584737"/>
                <a:gd name="connsiteY70" fmla="*/ 6102515 h 6273299"/>
                <a:gd name="connsiteX71" fmla="*/ 1648402 w 5584737"/>
                <a:gd name="connsiteY71" fmla="*/ 6102072 h 6273299"/>
                <a:gd name="connsiteX72" fmla="*/ 1661023 w 5584737"/>
                <a:gd name="connsiteY72" fmla="*/ 6089546 h 6273299"/>
                <a:gd name="connsiteX73" fmla="*/ 1671452 w 5584737"/>
                <a:gd name="connsiteY73" fmla="*/ 6075152 h 6273299"/>
                <a:gd name="connsiteX74" fmla="*/ 1694666 w 5584737"/>
                <a:gd name="connsiteY74" fmla="*/ 6059146 h 6273299"/>
                <a:gd name="connsiteX75" fmla="*/ 1758300 w 5584737"/>
                <a:gd name="connsiteY75" fmla="*/ 6024695 h 6273299"/>
                <a:gd name="connsiteX76" fmla="*/ 1894487 w 5584737"/>
                <a:gd name="connsiteY76" fmla="*/ 5946874 h 6273299"/>
                <a:gd name="connsiteX77" fmla="*/ 1823151 w 5584737"/>
                <a:gd name="connsiteY77" fmla="*/ 5570737 h 6273299"/>
                <a:gd name="connsiteX78" fmla="*/ 1797210 w 5584737"/>
                <a:gd name="connsiteY78" fmla="*/ 5609648 h 6273299"/>
                <a:gd name="connsiteX79" fmla="*/ 1738844 w 5584737"/>
                <a:gd name="connsiteY79" fmla="*/ 5907963 h 6273299"/>
                <a:gd name="connsiteX80" fmla="*/ 1683670 w 5584737"/>
                <a:gd name="connsiteY80" fmla="*/ 6058286 h 6273299"/>
                <a:gd name="connsiteX81" fmla="*/ 1671452 w 5584737"/>
                <a:gd name="connsiteY81" fmla="*/ 6075152 h 6273299"/>
                <a:gd name="connsiteX82" fmla="*/ 1667256 w 5584737"/>
                <a:gd name="connsiteY82" fmla="*/ 6078044 h 6273299"/>
                <a:gd name="connsiteX83" fmla="*/ 1648402 w 5584737"/>
                <a:gd name="connsiteY83" fmla="*/ 6102072 h 6273299"/>
                <a:gd name="connsiteX84" fmla="*/ 1640960 w 5584737"/>
                <a:gd name="connsiteY84" fmla="*/ 6109457 h 6273299"/>
                <a:gd name="connsiteX85" fmla="*/ 1544292 w 5584737"/>
                <a:gd name="connsiteY85" fmla="*/ 6109001 h 6273299"/>
                <a:gd name="connsiteX86" fmla="*/ 1122759 w 5584737"/>
                <a:gd name="connsiteY86" fmla="*/ 6109001 h 6273299"/>
                <a:gd name="connsiteX87" fmla="*/ 1148700 w 5584737"/>
                <a:gd name="connsiteY87" fmla="*/ 5933903 h 6273299"/>
                <a:gd name="connsiteX88" fmla="*/ 1414590 w 5584737"/>
                <a:gd name="connsiteY88" fmla="*/ 5843112 h 6273299"/>
                <a:gd name="connsiteX89" fmla="*/ 1498895 w 5584737"/>
                <a:gd name="connsiteY89" fmla="*/ 5466975 h 6273299"/>
                <a:gd name="connsiteX90" fmla="*/ 1427559 w 5584737"/>
                <a:gd name="connsiteY90" fmla="*/ 5032473 h 6273299"/>
                <a:gd name="connsiteX91" fmla="*/ 1323798 w 5584737"/>
                <a:gd name="connsiteY91" fmla="*/ 4468269 h 6273299"/>
                <a:gd name="connsiteX92" fmla="*/ 1194095 w 5584737"/>
                <a:gd name="connsiteY92" fmla="*/ 4001341 h 6273299"/>
                <a:gd name="connsiteX93" fmla="*/ 1006027 w 5584737"/>
                <a:gd name="connsiteY93" fmla="*/ 3735452 h 6273299"/>
                <a:gd name="connsiteX94" fmla="*/ 869840 w 5584737"/>
                <a:gd name="connsiteY94" fmla="*/ 3326890 h 6273299"/>
                <a:gd name="connsiteX95" fmla="*/ 850385 w 5584737"/>
                <a:gd name="connsiteY95" fmla="*/ 3145307 h 6273299"/>
                <a:gd name="connsiteX96" fmla="*/ 558555 w 5584737"/>
                <a:gd name="connsiteY96" fmla="*/ 2678379 h 6273299"/>
                <a:gd name="connsiteX97" fmla="*/ 402912 w 5584737"/>
                <a:gd name="connsiteY97" fmla="*/ 2230907 h 6273299"/>
                <a:gd name="connsiteX98" fmla="*/ 357517 w 5584737"/>
                <a:gd name="connsiteY98" fmla="*/ 2068779 h 6273299"/>
                <a:gd name="connsiteX99" fmla="*/ 273210 w 5584737"/>
                <a:gd name="connsiteY99" fmla="*/ 1692643 h 6273299"/>
                <a:gd name="connsiteX100" fmla="*/ 260240 w 5584737"/>
                <a:gd name="connsiteY100" fmla="*/ 1180320 h 6273299"/>
                <a:gd name="connsiteX101" fmla="*/ 208359 w 5584737"/>
                <a:gd name="connsiteY101" fmla="*/ 1076558 h 6273299"/>
                <a:gd name="connsiteX102" fmla="*/ 39747 w 5584737"/>
                <a:gd name="connsiteY102" fmla="*/ 817154 h 6273299"/>
                <a:gd name="connsiteX103" fmla="*/ 836 w 5584737"/>
                <a:gd name="connsiteY103" fmla="*/ 655026 h 6273299"/>
                <a:gd name="connsiteX104" fmla="*/ 26776 w 5584737"/>
                <a:gd name="connsiteY104" fmla="*/ 570720 h 6273299"/>
                <a:gd name="connsiteX105" fmla="*/ 169449 w 5584737"/>
                <a:gd name="connsiteY105" fmla="*/ 590175 h 6273299"/>
                <a:gd name="connsiteX106" fmla="*/ 234300 w 5584737"/>
                <a:gd name="connsiteY106" fmla="*/ 622601 h 6273299"/>
                <a:gd name="connsiteX107" fmla="*/ 227815 w 5584737"/>
                <a:gd name="connsiteY107" fmla="*/ 505869 h 6273299"/>
                <a:gd name="connsiteX108" fmla="*/ 227815 w 5584737"/>
                <a:gd name="connsiteY108" fmla="*/ 304831 h 6273299"/>
                <a:gd name="connsiteX109" fmla="*/ 325091 w 5584737"/>
                <a:gd name="connsiteY109" fmla="*/ 77852 h 6273299"/>
                <a:gd name="connsiteX110" fmla="*/ 493704 w 5584737"/>
                <a:gd name="connsiteY110" fmla="*/ 31 h 627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584737" h="6273299">
                  <a:moveTo>
                    <a:pt x="5176569" y="3839214"/>
                  </a:moveTo>
                  <a:cubicBezTo>
                    <a:pt x="5167922" y="3847861"/>
                    <a:pt x="5151709" y="3966755"/>
                    <a:pt x="5170083" y="4059708"/>
                  </a:cubicBezTo>
                  <a:cubicBezTo>
                    <a:pt x="5188457" y="4152661"/>
                    <a:pt x="5278168" y="4405580"/>
                    <a:pt x="5286815" y="4396933"/>
                  </a:cubicBezTo>
                  <a:cubicBezTo>
                    <a:pt x="5295462" y="4388286"/>
                    <a:pt x="5240338" y="4096457"/>
                    <a:pt x="5221964" y="4007827"/>
                  </a:cubicBezTo>
                  <a:cubicBezTo>
                    <a:pt x="5203590" y="3919197"/>
                    <a:pt x="5185216" y="3830567"/>
                    <a:pt x="5176569" y="3839214"/>
                  </a:cubicBezTo>
                  <a:close/>
                  <a:moveTo>
                    <a:pt x="493704" y="31"/>
                  </a:moveTo>
                  <a:cubicBezTo>
                    <a:pt x="535857" y="1112"/>
                    <a:pt x="549908" y="36780"/>
                    <a:pt x="578010" y="84337"/>
                  </a:cubicBezTo>
                  <a:cubicBezTo>
                    <a:pt x="606112" y="131894"/>
                    <a:pt x="618002" y="210796"/>
                    <a:pt x="662317" y="285375"/>
                  </a:cubicBezTo>
                  <a:cubicBezTo>
                    <a:pt x="706632" y="359954"/>
                    <a:pt x="843900" y="531809"/>
                    <a:pt x="843900" y="531809"/>
                  </a:cubicBezTo>
                  <a:lnTo>
                    <a:pt x="853948" y="547560"/>
                  </a:lnTo>
                  <a:lnTo>
                    <a:pt x="851652" y="549744"/>
                  </a:lnTo>
                  <a:cubicBezTo>
                    <a:pt x="852564" y="554271"/>
                    <a:pt x="859624" y="559202"/>
                    <a:pt x="857023" y="552379"/>
                  </a:cubicBezTo>
                  <a:lnTo>
                    <a:pt x="853948" y="547560"/>
                  </a:lnTo>
                  <a:lnTo>
                    <a:pt x="856870" y="544779"/>
                  </a:lnTo>
                  <a:cubicBezTo>
                    <a:pt x="875244" y="542617"/>
                    <a:pt x="923883" y="518839"/>
                    <a:pt x="954147" y="518839"/>
                  </a:cubicBezTo>
                  <a:cubicBezTo>
                    <a:pt x="984411" y="518839"/>
                    <a:pt x="1015755" y="528566"/>
                    <a:pt x="1038453" y="544779"/>
                  </a:cubicBezTo>
                  <a:cubicBezTo>
                    <a:pt x="1061151" y="560992"/>
                    <a:pt x="1060070" y="586933"/>
                    <a:pt x="1090334" y="616116"/>
                  </a:cubicBezTo>
                  <a:cubicBezTo>
                    <a:pt x="1120598" y="645299"/>
                    <a:pt x="1172479" y="673401"/>
                    <a:pt x="1220036" y="719877"/>
                  </a:cubicBezTo>
                  <a:cubicBezTo>
                    <a:pt x="1267593" y="766354"/>
                    <a:pt x="1331363" y="850660"/>
                    <a:pt x="1375678" y="894975"/>
                  </a:cubicBezTo>
                  <a:cubicBezTo>
                    <a:pt x="1419993" y="939290"/>
                    <a:pt x="1441610" y="952261"/>
                    <a:pt x="1485925" y="985767"/>
                  </a:cubicBezTo>
                  <a:cubicBezTo>
                    <a:pt x="1530240" y="1019273"/>
                    <a:pt x="1571313" y="1061426"/>
                    <a:pt x="1641568" y="1096013"/>
                  </a:cubicBezTo>
                  <a:cubicBezTo>
                    <a:pt x="1711823" y="1130600"/>
                    <a:pt x="1851253" y="1169511"/>
                    <a:pt x="1907457" y="1193290"/>
                  </a:cubicBezTo>
                  <a:cubicBezTo>
                    <a:pt x="1963661" y="1217069"/>
                    <a:pt x="1982036" y="1206261"/>
                    <a:pt x="1978793" y="1238686"/>
                  </a:cubicBezTo>
                  <a:cubicBezTo>
                    <a:pt x="1975551" y="1271112"/>
                    <a:pt x="1925832" y="1350013"/>
                    <a:pt x="1888002" y="1387843"/>
                  </a:cubicBezTo>
                  <a:cubicBezTo>
                    <a:pt x="1859630" y="1416216"/>
                    <a:pt x="1804506" y="1435469"/>
                    <a:pt x="1773246" y="1451074"/>
                  </a:cubicBezTo>
                  <a:lnTo>
                    <a:pt x="1752319" y="1465322"/>
                  </a:lnTo>
                  <a:lnTo>
                    <a:pt x="1745736" y="1464044"/>
                  </a:lnTo>
                  <a:cubicBezTo>
                    <a:pt x="1739656" y="1466476"/>
                    <a:pt x="1745330" y="1474853"/>
                    <a:pt x="1751815" y="1465665"/>
                  </a:cubicBezTo>
                  <a:lnTo>
                    <a:pt x="1752319" y="1465322"/>
                  </a:lnTo>
                  <a:lnTo>
                    <a:pt x="1765039" y="1467793"/>
                  </a:lnTo>
                  <a:cubicBezTo>
                    <a:pt x="1775324" y="1472488"/>
                    <a:pt x="1789915" y="1481607"/>
                    <a:pt x="1810181" y="1498090"/>
                  </a:cubicBezTo>
                  <a:cubicBezTo>
                    <a:pt x="1891245" y="1564022"/>
                    <a:pt x="2156053" y="1789920"/>
                    <a:pt x="2238198" y="1861256"/>
                  </a:cubicBezTo>
                  <a:cubicBezTo>
                    <a:pt x="2320343" y="1932592"/>
                    <a:pt x="2260896" y="1916379"/>
                    <a:pt x="2303049" y="1926107"/>
                  </a:cubicBezTo>
                  <a:cubicBezTo>
                    <a:pt x="2345202" y="1935835"/>
                    <a:pt x="2389517" y="1920703"/>
                    <a:pt x="2491117" y="1919622"/>
                  </a:cubicBezTo>
                  <a:cubicBezTo>
                    <a:pt x="2592717" y="1918541"/>
                    <a:pt x="2781866" y="1903409"/>
                    <a:pt x="2912649" y="1919622"/>
                  </a:cubicBezTo>
                  <a:cubicBezTo>
                    <a:pt x="3043432" y="1935835"/>
                    <a:pt x="3174215" y="2009333"/>
                    <a:pt x="3275815" y="2016899"/>
                  </a:cubicBezTo>
                  <a:cubicBezTo>
                    <a:pt x="3377415" y="2024465"/>
                    <a:pt x="3436862" y="1984473"/>
                    <a:pt x="3522249" y="1965018"/>
                  </a:cubicBezTo>
                  <a:cubicBezTo>
                    <a:pt x="3607636" y="1945563"/>
                    <a:pt x="3675730" y="1895844"/>
                    <a:pt x="3788138" y="1900167"/>
                  </a:cubicBezTo>
                  <a:cubicBezTo>
                    <a:pt x="3900546" y="1904490"/>
                    <a:pt x="4094019" y="1972584"/>
                    <a:pt x="4196700" y="1990958"/>
                  </a:cubicBezTo>
                  <a:cubicBezTo>
                    <a:pt x="4299381" y="2009332"/>
                    <a:pt x="4318836" y="1987715"/>
                    <a:pt x="4404223" y="2010413"/>
                  </a:cubicBezTo>
                  <a:cubicBezTo>
                    <a:pt x="4489610" y="2033111"/>
                    <a:pt x="4590129" y="2048243"/>
                    <a:pt x="4709023" y="2127145"/>
                  </a:cubicBezTo>
                  <a:cubicBezTo>
                    <a:pt x="4827917" y="2206047"/>
                    <a:pt x="5007338" y="2311971"/>
                    <a:pt x="5117585" y="2483826"/>
                  </a:cubicBezTo>
                  <a:cubicBezTo>
                    <a:pt x="5227832" y="2655681"/>
                    <a:pt x="5292683" y="2869690"/>
                    <a:pt x="5370504" y="3158277"/>
                  </a:cubicBezTo>
                  <a:cubicBezTo>
                    <a:pt x="5448325" y="3446864"/>
                    <a:pt x="5578027" y="3955946"/>
                    <a:pt x="5584512" y="4215350"/>
                  </a:cubicBezTo>
                  <a:cubicBezTo>
                    <a:pt x="5590997" y="4474754"/>
                    <a:pt x="5455892" y="4395852"/>
                    <a:pt x="5409415" y="4714703"/>
                  </a:cubicBezTo>
                  <a:cubicBezTo>
                    <a:pt x="5362938" y="5033554"/>
                    <a:pt x="5413737" y="5888507"/>
                    <a:pt x="5305652" y="6128456"/>
                  </a:cubicBezTo>
                  <a:cubicBezTo>
                    <a:pt x="5041924" y="6193308"/>
                    <a:pt x="4992205" y="6195470"/>
                    <a:pt x="4806300" y="6180337"/>
                  </a:cubicBezTo>
                  <a:cubicBezTo>
                    <a:pt x="4776036" y="6132778"/>
                    <a:pt x="4781440" y="6047392"/>
                    <a:pt x="4832240" y="5985784"/>
                  </a:cubicBezTo>
                  <a:cubicBezTo>
                    <a:pt x="4883040" y="5924176"/>
                    <a:pt x="5075431" y="5970652"/>
                    <a:pt x="5111099" y="5810686"/>
                  </a:cubicBezTo>
                  <a:cubicBezTo>
                    <a:pt x="5146767" y="5650720"/>
                    <a:pt x="5066785" y="5170822"/>
                    <a:pt x="5046249" y="5025988"/>
                  </a:cubicBezTo>
                  <a:cubicBezTo>
                    <a:pt x="5025713" y="4881154"/>
                    <a:pt x="5017066" y="4842244"/>
                    <a:pt x="4987883" y="4941682"/>
                  </a:cubicBezTo>
                  <a:cubicBezTo>
                    <a:pt x="4958700" y="5041120"/>
                    <a:pt x="4942487" y="5409691"/>
                    <a:pt x="4871151" y="5622618"/>
                  </a:cubicBezTo>
                  <a:cubicBezTo>
                    <a:pt x="4799815" y="5835545"/>
                    <a:pt x="4593372" y="5991186"/>
                    <a:pt x="4559866" y="6219246"/>
                  </a:cubicBezTo>
                  <a:cubicBezTo>
                    <a:pt x="4377203" y="6285178"/>
                    <a:pt x="4256146" y="6284099"/>
                    <a:pt x="4021602" y="6251673"/>
                  </a:cubicBezTo>
                  <a:cubicBezTo>
                    <a:pt x="4064836" y="5986864"/>
                    <a:pt x="4155627" y="6112241"/>
                    <a:pt x="4365312" y="5979297"/>
                  </a:cubicBezTo>
                  <a:cubicBezTo>
                    <a:pt x="4458265" y="5787987"/>
                    <a:pt x="4493934" y="5652881"/>
                    <a:pt x="4527440" y="5512371"/>
                  </a:cubicBezTo>
                  <a:cubicBezTo>
                    <a:pt x="4560946" y="5371861"/>
                    <a:pt x="4580402" y="5251886"/>
                    <a:pt x="4566351" y="5136235"/>
                  </a:cubicBezTo>
                  <a:cubicBezTo>
                    <a:pt x="4552300" y="5020584"/>
                    <a:pt x="4523117" y="4924389"/>
                    <a:pt x="4443134" y="4818465"/>
                  </a:cubicBezTo>
                  <a:cubicBezTo>
                    <a:pt x="4363151" y="4712542"/>
                    <a:pt x="4181568" y="4597971"/>
                    <a:pt x="4086453" y="4500694"/>
                  </a:cubicBezTo>
                  <a:cubicBezTo>
                    <a:pt x="3991338" y="4403417"/>
                    <a:pt x="3872444" y="4234805"/>
                    <a:pt x="3872444" y="4234805"/>
                  </a:cubicBezTo>
                  <a:cubicBezTo>
                    <a:pt x="3779491" y="4119154"/>
                    <a:pt x="3624930" y="3858669"/>
                    <a:pt x="3528734" y="3806788"/>
                  </a:cubicBezTo>
                  <a:cubicBezTo>
                    <a:pt x="3432538" y="3754907"/>
                    <a:pt x="3441185" y="3882448"/>
                    <a:pt x="3295270" y="3923520"/>
                  </a:cubicBezTo>
                  <a:cubicBezTo>
                    <a:pt x="3149355" y="3964592"/>
                    <a:pt x="2833746" y="4038090"/>
                    <a:pt x="2653244" y="4053222"/>
                  </a:cubicBezTo>
                  <a:cubicBezTo>
                    <a:pt x="2472742" y="4068354"/>
                    <a:pt x="2291159" y="3997017"/>
                    <a:pt x="2212257" y="4014311"/>
                  </a:cubicBezTo>
                  <a:cubicBezTo>
                    <a:pt x="2133355" y="4031605"/>
                    <a:pt x="2192802" y="4080243"/>
                    <a:pt x="2179832" y="4156984"/>
                  </a:cubicBezTo>
                  <a:cubicBezTo>
                    <a:pt x="2166862" y="4233725"/>
                    <a:pt x="2133355" y="4326678"/>
                    <a:pt x="2134436" y="4474754"/>
                  </a:cubicBezTo>
                  <a:cubicBezTo>
                    <a:pt x="2135517" y="4622830"/>
                    <a:pt x="2154972" y="4871426"/>
                    <a:pt x="2186317" y="5045443"/>
                  </a:cubicBezTo>
                  <a:cubicBezTo>
                    <a:pt x="2217662" y="5219460"/>
                    <a:pt x="2257653" y="5324302"/>
                    <a:pt x="2322504" y="5518855"/>
                  </a:cubicBezTo>
                  <a:cubicBezTo>
                    <a:pt x="2303049" y="5680982"/>
                    <a:pt x="2279270" y="5947953"/>
                    <a:pt x="2225227" y="6173851"/>
                  </a:cubicBezTo>
                  <a:cubicBezTo>
                    <a:pt x="2112819" y="6295987"/>
                    <a:pt x="1744248" y="6263562"/>
                    <a:pt x="1648053" y="6251673"/>
                  </a:cubicBezTo>
                  <a:cubicBezTo>
                    <a:pt x="1551858" y="6239784"/>
                    <a:pt x="1629680" y="6140345"/>
                    <a:pt x="1648054" y="6102515"/>
                  </a:cubicBezTo>
                  <a:lnTo>
                    <a:pt x="1648402" y="6102072"/>
                  </a:lnTo>
                  <a:lnTo>
                    <a:pt x="1661023" y="6089546"/>
                  </a:lnTo>
                  <a:lnTo>
                    <a:pt x="1671452" y="6075152"/>
                  </a:lnTo>
                  <a:lnTo>
                    <a:pt x="1694666" y="6059146"/>
                  </a:lnTo>
                  <a:cubicBezTo>
                    <a:pt x="1714797" y="6047663"/>
                    <a:pt x="1737764" y="6037665"/>
                    <a:pt x="1758300" y="6024695"/>
                  </a:cubicBezTo>
                  <a:cubicBezTo>
                    <a:pt x="1799372" y="5998755"/>
                    <a:pt x="1883679" y="6022534"/>
                    <a:pt x="1894487" y="5946874"/>
                  </a:cubicBezTo>
                  <a:cubicBezTo>
                    <a:pt x="1905295" y="5871214"/>
                    <a:pt x="1839364" y="5626941"/>
                    <a:pt x="1823151" y="5570737"/>
                  </a:cubicBezTo>
                  <a:cubicBezTo>
                    <a:pt x="1806938" y="5514533"/>
                    <a:pt x="1811261" y="5553444"/>
                    <a:pt x="1797210" y="5609648"/>
                  </a:cubicBezTo>
                  <a:cubicBezTo>
                    <a:pt x="1783159" y="5665852"/>
                    <a:pt x="1761542" y="5827980"/>
                    <a:pt x="1738844" y="5907963"/>
                  </a:cubicBezTo>
                  <a:cubicBezTo>
                    <a:pt x="1721821" y="5967951"/>
                    <a:pt x="1704797" y="6021250"/>
                    <a:pt x="1683670" y="6058286"/>
                  </a:cubicBezTo>
                  <a:lnTo>
                    <a:pt x="1671452" y="6075152"/>
                  </a:lnTo>
                  <a:lnTo>
                    <a:pt x="1667256" y="6078044"/>
                  </a:lnTo>
                  <a:lnTo>
                    <a:pt x="1648402" y="6102072"/>
                  </a:lnTo>
                  <a:lnTo>
                    <a:pt x="1640960" y="6109457"/>
                  </a:lnTo>
                  <a:cubicBezTo>
                    <a:pt x="1623330" y="6124201"/>
                    <a:pt x="1607523" y="6123592"/>
                    <a:pt x="1544292" y="6109001"/>
                  </a:cubicBezTo>
                  <a:cubicBezTo>
                    <a:pt x="1459986" y="6089546"/>
                    <a:pt x="1188691" y="6138184"/>
                    <a:pt x="1122759" y="6109001"/>
                  </a:cubicBezTo>
                  <a:cubicBezTo>
                    <a:pt x="1056827" y="6079818"/>
                    <a:pt x="1100062" y="5978218"/>
                    <a:pt x="1148700" y="5933903"/>
                  </a:cubicBezTo>
                  <a:cubicBezTo>
                    <a:pt x="1197338" y="5889588"/>
                    <a:pt x="1356224" y="5920933"/>
                    <a:pt x="1414590" y="5843112"/>
                  </a:cubicBezTo>
                  <a:cubicBezTo>
                    <a:pt x="1472956" y="5765291"/>
                    <a:pt x="1496734" y="5602081"/>
                    <a:pt x="1498895" y="5466975"/>
                  </a:cubicBezTo>
                  <a:cubicBezTo>
                    <a:pt x="1501056" y="5331869"/>
                    <a:pt x="1456742" y="5198924"/>
                    <a:pt x="1427559" y="5032473"/>
                  </a:cubicBezTo>
                  <a:cubicBezTo>
                    <a:pt x="1398376" y="4866022"/>
                    <a:pt x="1362709" y="4640124"/>
                    <a:pt x="1323798" y="4468269"/>
                  </a:cubicBezTo>
                  <a:cubicBezTo>
                    <a:pt x="1284887" y="4296414"/>
                    <a:pt x="1247057" y="4123477"/>
                    <a:pt x="1194095" y="4001341"/>
                  </a:cubicBezTo>
                  <a:cubicBezTo>
                    <a:pt x="1141133" y="3879205"/>
                    <a:pt x="1060070" y="3847861"/>
                    <a:pt x="1006027" y="3735452"/>
                  </a:cubicBezTo>
                  <a:cubicBezTo>
                    <a:pt x="951985" y="3623044"/>
                    <a:pt x="895780" y="3425248"/>
                    <a:pt x="869840" y="3326890"/>
                  </a:cubicBezTo>
                  <a:cubicBezTo>
                    <a:pt x="843900" y="3228533"/>
                    <a:pt x="902266" y="3253392"/>
                    <a:pt x="850385" y="3145307"/>
                  </a:cubicBezTo>
                  <a:cubicBezTo>
                    <a:pt x="798504" y="3037222"/>
                    <a:pt x="633134" y="2830779"/>
                    <a:pt x="558555" y="2678379"/>
                  </a:cubicBezTo>
                  <a:cubicBezTo>
                    <a:pt x="483976" y="2525979"/>
                    <a:pt x="436418" y="2332507"/>
                    <a:pt x="402912" y="2230907"/>
                  </a:cubicBezTo>
                  <a:cubicBezTo>
                    <a:pt x="369406" y="2129307"/>
                    <a:pt x="379134" y="2158490"/>
                    <a:pt x="357517" y="2068779"/>
                  </a:cubicBezTo>
                  <a:cubicBezTo>
                    <a:pt x="335900" y="1979068"/>
                    <a:pt x="289423" y="1840719"/>
                    <a:pt x="273210" y="1692643"/>
                  </a:cubicBezTo>
                  <a:cubicBezTo>
                    <a:pt x="256997" y="1544567"/>
                    <a:pt x="271048" y="1283001"/>
                    <a:pt x="260240" y="1180320"/>
                  </a:cubicBezTo>
                  <a:cubicBezTo>
                    <a:pt x="249432" y="1077639"/>
                    <a:pt x="245108" y="1137086"/>
                    <a:pt x="208359" y="1076558"/>
                  </a:cubicBezTo>
                  <a:cubicBezTo>
                    <a:pt x="171610" y="1016030"/>
                    <a:pt x="74334" y="887409"/>
                    <a:pt x="39747" y="817154"/>
                  </a:cubicBezTo>
                  <a:cubicBezTo>
                    <a:pt x="5160" y="746899"/>
                    <a:pt x="2998" y="696098"/>
                    <a:pt x="836" y="655026"/>
                  </a:cubicBezTo>
                  <a:cubicBezTo>
                    <a:pt x="-1326" y="613954"/>
                    <a:pt x="-1326" y="581528"/>
                    <a:pt x="26776" y="570720"/>
                  </a:cubicBezTo>
                  <a:cubicBezTo>
                    <a:pt x="54878" y="559912"/>
                    <a:pt x="134862" y="581528"/>
                    <a:pt x="169449" y="590175"/>
                  </a:cubicBezTo>
                  <a:cubicBezTo>
                    <a:pt x="204036" y="598822"/>
                    <a:pt x="224572" y="636652"/>
                    <a:pt x="234300" y="622601"/>
                  </a:cubicBezTo>
                  <a:cubicBezTo>
                    <a:pt x="244028" y="608550"/>
                    <a:pt x="228896" y="558831"/>
                    <a:pt x="227815" y="505869"/>
                  </a:cubicBezTo>
                  <a:cubicBezTo>
                    <a:pt x="226734" y="452907"/>
                    <a:pt x="211602" y="376167"/>
                    <a:pt x="227815" y="304831"/>
                  </a:cubicBezTo>
                  <a:cubicBezTo>
                    <a:pt x="244028" y="233495"/>
                    <a:pt x="285099" y="129733"/>
                    <a:pt x="325091" y="77852"/>
                  </a:cubicBezTo>
                  <a:cubicBezTo>
                    <a:pt x="365082" y="25971"/>
                    <a:pt x="451551" y="-1050"/>
                    <a:pt x="493704" y="31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D31B5E2-DC13-4448-BDD8-D49EB4260BEE}"/>
                </a:ext>
              </a:extLst>
            </p:cNvPr>
            <p:cNvSpPr/>
            <p:nvPr/>
          </p:nvSpPr>
          <p:spPr>
            <a:xfrm>
              <a:off x="4578485" y="4169923"/>
              <a:ext cx="518809" cy="1601822"/>
            </a:xfrm>
            <a:custGeom>
              <a:avLst/>
              <a:gdLst>
                <a:gd name="connsiteX0" fmla="*/ 0 w 518809"/>
                <a:gd name="connsiteY0" fmla="*/ 0 h 1601822"/>
                <a:gd name="connsiteX1" fmla="*/ 382621 w 518809"/>
                <a:gd name="connsiteY1" fmla="*/ 564205 h 1601822"/>
                <a:gd name="connsiteX2" fmla="*/ 518809 w 518809"/>
                <a:gd name="connsiteY2" fmla="*/ 1601822 h 1601822"/>
                <a:gd name="connsiteX0" fmla="*/ 0 w 518809"/>
                <a:gd name="connsiteY0" fmla="*/ 0 h 1601822"/>
                <a:gd name="connsiteX1" fmla="*/ 382621 w 518809"/>
                <a:gd name="connsiteY1" fmla="*/ 564205 h 1601822"/>
                <a:gd name="connsiteX2" fmla="*/ 518809 w 518809"/>
                <a:gd name="connsiteY2" fmla="*/ 1601822 h 1601822"/>
                <a:gd name="connsiteX0" fmla="*/ 0 w 518809"/>
                <a:gd name="connsiteY0" fmla="*/ 0 h 1601822"/>
                <a:gd name="connsiteX1" fmla="*/ 382621 w 518809"/>
                <a:gd name="connsiteY1" fmla="*/ 564205 h 1601822"/>
                <a:gd name="connsiteX2" fmla="*/ 518809 w 518809"/>
                <a:gd name="connsiteY2" fmla="*/ 1601822 h 160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809" h="1601822">
                  <a:moveTo>
                    <a:pt x="0" y="0"/>
                  </a:moveTo>
                  <a:cubicBezTo>
                    <a:pt x="96195" y="194013"/>
                    <a:pt x="4324" y="174018"/>
                    <a:pt x="382621" y="564205"/>
                  </a:cubicBezTo>
                  <a:cubicBezTo>
                    <a:pt x="469089" y="831175"/>
                    <a:pt x="493949" y="1216498"/>
                    <a:pt x="518809" y="160182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326615C-44F7-6742-9083-543546774391}"/>
                </a:ext>
              </a:extLst>
            </p:cNvPr>
            <p:cNvSpPr/>
            <p:nvPr/>
          </p:nvSpPr>
          <p:spPr>
            <a:xfrm>
              <a:off x="7477328" y="4455268"/>
              <a:ext cx="784698" cy="875489"/>
            </a:xfrm>
            <a:custGeom>
              <a:avLst/>
              <a:gdLst>
                <a:gd name="connsiteX0" fmla="*/ 0 w 784698"/>
                <a:gd name="connsiteY0" fmla="*/ 0 h 875489"/>
                <a:gd name="connsiteX1" fmla="*/ 428017 w 784698"/>
                <a:gd name="connsiteY1" fmla="*/ 415047 h 875489"/>
                <a:gd name="connsiteX2" fmla="*/ 700391 w 784698"/>
                <a:gd name="connsiteY2" fmla="*/ 784698 h 875489"/>
                <a:gd name="connsiteX3" fmla="*/ 784698 w 784698"/>
                <a:gd name="connsiteY3" fmla="*/ 875489 h 87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698" h="875489">
                  <a:moveTo>
                    <a:pt x="0" y="0"/>
                  </a:moveTo>
                  <a:cubicBezTo>
                    <a:pt x="155642" y="142132"/>
                    <a:pt x="311285" y="284264"/>
                    <a:pt x="428017" y="415047"/>
                  </a:cubicBezTo>
                  <a:cubicBezTo>
                    <a:pt x="544749" y="545830"/>
                    <a:pt x="640944" y="707958"/>
                    <a:pt x="700391" y="784698"/>
                  </a:cubicBezTo>
                  <a:cubicBezTo>
                    <a:pt x="759838" y="861438"/>
                    <a:pt x="772268" y="868463"/>
                    <a:pt x="784698" y="87548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FB8BDF1-37C0-C54B-990A-A344D5EC68D5}"/>
                </a:ext>
              </a:extLst>
            </p:cNvPr>
            <p:cNvSpPr/>
            <p:nvPr/>
          </p:nvSpPr>
          <p:spPr>
            <a:xfrm>
              <a:off x="4786009" y="1763949"/>
              <a:ext cx="201038" cy="66315"/>
            </a:xfrm>
            <a:custGeom>
              <a:avLst/>
              <a:gdLst>
                <a:gd name="connsiteX0" fmla="*/ 0 w 201038"/>
                <a:gd name="connsiteY0" fmla="*/ 0 h 66315"/>
                <a:gd name="connsiteX1" fmla="*/ 103761 w 201038"/>
                <a:gd name="connsiteY1" fmla="*/ 64851 h 66315"/>
                <a:gd name="connsiteX2" fmla="*/ 201038 w 201038"/>
                <a:gd name="connsiteY2" fmla="*/ 38911 h 6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038" h="66315">
                  <a:moveTo>
                    <a:pt x="0" y="0"/>
                  </a:moveTo>
                  <a:cubicBezTo>
                    <a:pt x="35127" y="29183"/>
                    <a:pt x="70255" y="58366"/>
                    <a:pt x="103761" y="64851"/>
                  </a:cubicBezTo>
                  <a:cubicBezTo>
                    <a:pt x="137267" y="71336"/>
                    <a:pt x="169152" y="55123"/>
                    <a:pt x="201038" y="3891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3557C2B-9DD1-234F-B3D2-3F94D290F5C7}"/>
                </a:ext>
              </a:extLst>
            </p:cNvPr>
            <p:cNvSpPr/>
            <p:nvPr/>
          </p:nvSpPr>
          <p:spPr>
            <a:xfrm>
              <a:off x="4630366" y="1919591"/>
              <a:ext cx="304800" cy="94868"/>
            </a:xfrm>
            <a:custGeom>
              <a:avLst/>
              <a:gdLst>
                <a:gd name="connsiteX0" fmla="*/ 0 w 304800"/>
                <a:gd name="connsiteY0" fmla="*/ 0 h 94868"/>
                <a:gd name="connsiteX1" fmla="*/ 149157 w 304800"/>
                <a:gd name="connsiteY1" fmla="*/ 84307 h 94868"/>
                <a:gd name="connsiteX2" fmla="*/ 304800 w 304800"/>
                <a:gd name="connsiteY2" fmla="*/ 90792 h 9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94868">
                  <a:moveTo>
                    <a:pt x="0" y="0"/>
                  </a:moveTo>
                  <a:cubicBezTo>
                    <a:pt x="49178" y="34587"/>
                    <a:pt x="98357" y="69175"/>
                    <a:pt x="149157" y="84307"/>
                  </a:cubicBezTo>
                  <a:cubicBezTo>
                    <a:pt x="199957" y="99439"/>
                    <a:pt x="252378" y="95115"/>
                    <a:pt x="304800" y="90792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7D39D-69A1-5B40-A526-367271715015}"/>
              </a:ext>
            </a:extLst>
          </p:cNvPr>
          <p:cNvGrpSpPr/>
          <p:nvPr/>
        </p:nvGrpSpPr>
        <p:grpSpPr>
          <a:xfrm>
            <a:off x="5720052" y="5822612"/>
            <a:ext cx="1247097" cy="939999"/>
            <a:chOff x="1663942" y="1624327"/>
            <a:chExt cx="4991580" cy="37358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6D5343-7467-C54F-AA3D-4B4E0AADF4F7}"/>
                </a:ext>
              </a:extLst>
            </p:cNvPr>
            <p:cNvSpPr/>
            <p:nvPr/>
          </p:nvSpPr>
          <p:spPr>
            <a:xfrm>
              <a:off x="1663942" y="1624327"/>
              <a:ext cx="4991580" cy="3735804"/>
            </a:xfrm>
            <a:custGeom>
              <a:avLst/>
              <a:gdLst>
                <a:gd name="connsiteX0" fmla="*/ 49045 w 4867629"/>
                <a:gd name="connsiteY0" fmla="*/ 2730211 h 3735804"/>
                <a:gd name="connsiteX1" fmla="*/ 405726 w 4867629"/>
                <a:gd name="connsiteY1" fmla="*/ 2684816 h 3735804"/>
                <a:gd name="connsiteX2" fmla="*/ 632705 w 4867629"/>
                <a:gd name="connsiteY2" fmla="*/ 2347590 h 3735804"/>
                <a:gd name="connsiteX3" fmla="*/ 1073692 w 4867629"/>
                <a:gd name="connsiteY3" fmla="*/ 1906603 h 3735804"/>
                <a:gd name="connsiteX4" fmla="*/ 1540620 w 4867629"/>
                <a:gd name="connsiteY4" fmla="*/ 1368339 h 3735804"/>
                <a:gd name="connsiteX5" fmla="*/ 1832450 w 4867629"/>
                <a:gd name="connsiteY5" fmla="*/ 1102450 h 3735804"/>
                <a:gd name="connsiteX6" fmla="*/ 2111309 w 4867629"/>
                <a:gd name="connsiteY6" fmla="*/ 927352 h 3735804"/>
                <a:gd name="connsiteX7" fmla="*/ 2409624 w 4867629"/>
                <a:gd name="connsiteY7" fmla="*/ 551216 h 3735804"/>
                <a:gd name="connsiteX8" fmla="*/ 2662543 w 4867629"/>
                <a:gd name="connsiteY8" fmla="*/ 265871 h 3735804"/>
                <a:gd name="connsiteX9" fmla="*/ 3006254 w 4867629"/>
                <a:gd name="connsiteY9" fmla="*/ 45377 h 3735804"/>
                <a:gd name="connsiteX10" fmla="*/ 3414816 w 4867629"/>
                <a:gd name="connsiteY10" fmla="*/ 6467 h 3735804"/>
                <a:gd name="connsiteX11" fmla="*/ 3953079 w 4867629"/>
                <a:gd name="connsiteY11" fmla="*/ 136169 h 3735804"/>
                <a:gd name="connsiteX12" fmla="*/ 4251394 w 4867629"/>
                <a:gd name="connsiteY12" fmla="*/ 304782 h 3735804"/>
                <a:gd name="connsiteX13" fmla="*/ 4355156 w 4867629"/>
                <a:gd name="connsiteY13" fmla="*/ 304782 h 3735804"/>
                <a:gd name="connsiteX14" fmla="*/ 4523769 w 4867629"/>
                <a:gd name="connsiteY14" fmla="*/ 337207 h 3735804"/>
                <a:gd name="connsiteX15" fmla="*/ 4750747 w 4867629"/>
                <a:gd name="connsiteY15" fmla="*/ 330722 h 3735804"/>
                <a:gd name="connsiteX16" fmla="*/ 4867479 w 4867629"/>
                <a:gd name="connsiteY16" fmla="*/ 330722 h 3735804"/>
                <a:gd name="connsiteX17" fmla="*/ 4770203 w 4867629"/>
                <a:gd name="connsiteY17" fmla="*/ 421514 h 3735804"/>
                <a:gd name="connsiteX18" fmla="*/ 4562679 w 4867629"/>
                <a:gd name="connsiteY18" fmla="*/ 570671 h 3735804"/>
                <a:gd name="connsiteX19" fmla="*/ 4471888 w 4867629"/>
                <a:gd name="connsiteY19" fmla="*/ 687403 h 3735804"/>
                <a:gd name="connsiteX20" fmla="*/ 4484858 w 4867629"/>
                <a:gd name="connsiteY20" fmla="*/ 765224 h 3735804"/>
                <a:gd name="connsiteX21" fmla="*/ 4432977 w 4867629"/>
                <a:gd name="connsiteY21" fmla="*/ 914382 h 3735804"/>
                <a:gd name="connsiteX22" fmla="*/ 4329216 w 4867629"/>
                <a:gd name="connsiteY22" fmla="*/ 1037599 h 3735804"/>
                <a:gd name="connsiteX23" fmla="*/ 4290305 w 4867629"/>
                <a:gd name="connsiteY23" fmla="*/ 1128390 h 3735804"/>
                <a:gd name="connsiteX24" fmla="*/ 4335701 w 4867629"/>
                <a:gd name="connsiteY24" fmla="*/ 1322943 h 3735804"/>
                <a:gd name="connsiteX25" fmla="*/ 4374611 w 4867629"/>
                <a:gd name="connsiteY25" fmla="*/ 1400765 h 3735804"/>
                <a:gd name="connsiteX26" fmla="*/ 4316245 w 4867629"/>
                <a:gd name="connsiteY26" fmla="*/ 1446160 h 3735804"/>
                <a:gd name="connsiteX27" fmla="*/ 4102237 w 4867629"/>
                <a:gd name="connsiteY27" fmla="*/ 1491556 h 3735804"/>
                <a:gd name="connsiteX28" fmla="*/ 3985505 w 4867629"/>
                <a:gd name="connsiteY28" fmla="*/ 1446160 h 3735804"/>
                <a:gd name="connsiteX29" fmla="*/ 3836347 w 4867629"/>
                <a:gd name="connsiteY29" fmla="*/ 1335914 h 3735804"/>
                <a:gd name="connsiteX30" fmla="*/ 3797437 w 4867629"/>
                <a:gd name="connsiteY30" fmla="*/ 1309973 h 3735804"/>
                <a:gd name="connsiteX31" fmla="*/ 3765011 w 4867629"/>
                <a:gd name="connsiteY31" fmla="*/ 1297003 h 3735804"/>
                <a:gd name="connsiteX32" fmla="*/ 3765011 w 4867629"/>
                <a:gd name="connsiteY32" fmla="*/ 1523982 h 3735804"/>
                <a:gd name="connsiteX33" fmla="*/ 3719616 w 4867629"/>
                <a:gd name="connsiteY33" fmla="*/ 1913088 h 3735804"/>
                <a:gd name="connsiteX34" fmla="*/ 3408330 w 4867629"/>
                <a:gd name="connsiteY34" fmla="*/ 2263284 h 3735804"/>
                <a:gd name="connsiteX35" fmla="*/ 3298084 w 4867629"/>
                <a:gd name="connsiteY35" fmla="*/ 2094671 h 3735804"/>
                <a:gd name="connsiteX36" fmla="*/ 3414816 w 4867629"/>
                <a:gd name="connsiteY36" fmla="*/ 2094671 h 3735804"/>
                <a:gd name="connsiteX37" fmla="*/ 3434271 w 4867629"/>
                <a:gd name="connsiteY37" fmla="*/ 1848237 h 3735804"/>
                <a:gd name="connsiteX38" fmla="*/ 3349965 w 4867629"/>
                <a:gd name="connsiteY38" fmla="*/ 2081701 h 3735804"/>
                <a:gd name="connsiteX39" fmla="*/ 3194322 w 4867629"/>
                <a:gd name="connsiteY39" fmla="*/ 2042790 h 3735804"/>
                <a:gd name="connsiteX40" fmla="*/ 3252688 w 4867629"/>
                <a:gd name="connsiteY40" fmla="*/ 1679624 h 3735804"/>
                <a:gd name="connsiteX41" fmla="*/ 3200807 w 4867629"/>
                <a:gd name="connsiteY41" fmla="*/ 1511011 h 3735804"/>
                <a:gd name="connsiteX42" fmla="*/ 2805216 w 4867629"/>
                <a:gd name="connsiteY42" fmla="*/ 1783386 h 3735804"/>
                <a:gd name="connsiteX43" fmla="*/ 2571752 w 4867629"/>
                <a:gd name="connsiteY43" fmla="*/ 1977939 h 3735804"/>
                <a:gd name="connsiteX44" fmla="*/ 2377199 w 4867629"/>
                <a:gd name="connsiteY44" fmla="*/ 2626450 h 3735804"/>
                <a:gd name="connsiteX45" fmla="*/ 2072399 w 4867629"/>
                <a:gd name="connsiteY45" fmla="*/ 2853428 h 3735804"/>
                <a:gd name="connsiteX46" fmla="*/ 1858390 w 4867629"/>
                <a:gd name="connsiteY46" fmla="*/ 3073922 h 3735804"/>
                <a:gd name="connsiteX47" fmla="*/ 1728688 w 4867629"/>
                <a:gd name="connsiteY47" fmla="*/ 3281445 h 3735804"/>
                <a:gd name="connsiteX48" fmla="*/ 1670322 w 4867629"/>
                <a:gd name="connsiteY48" fmla="*/ 3437088 h 3735804"/>
                <a:gd name="connsiteX49" fmla="*/ 1663837 w 4867629"/>
                <a:gd name="connsiteY49" fmla="*/ 3560305 h 3735804"/>
                <a:gd name="connsiteX50" fmla="*/ 1702747 w 4867629"/>
                <a:gd name="connsiteY50" fmla="*/ 3677037 h 3735804"/>
                <a:gd name="connsiteX51" fmla="*/ 1592501 w 4867629"/>
                <a:gd name="connsiteY51" fmla="*/ 3735403 h 3735804"/>
                <a:gd name="connsiteX52" fmla="*/ 1462799 w 4867629"/>
                <a:gd name="connsiteY52" fmla="*/ 3690007 h 3735804"/>
                <a:gd name="connsiteX53" fmla="*/ 1443343 w 4867629"/>
                <a:gd name="connsiteY53" fmla="*/ 3482484 h 3735804"/>
                <a:gd name="connsiteX54" fmla="*/ 1449828 w 4867629"/>
                <a:gd name="connsiteY54" fmla="*/ 3411148 h 3735804"/>
                <a:gd name="connsiteX55" fmla="*/ 1436858 w 4867629"/>
                <a:gd name="connsiteY55" fmla="*/ 3346296 h 3735804"/>
                <a:gd name="connsiteX56" fmla="*/ 1540620 w 4867629"/>
                <a:gd name="connsiteY56" fmla="*/ 3216594 h 3735804"/>
                <a:gd name="connsiteX57" fmla="*/ 1709233 w 4867629"/>
                <a:gd name="connsiteY57" fmla="*/ 3035011 h 3735804"/>
                <a:gd name="connsiteX58" fmla="*/ 1890816 w 4867629"/>
                <a:gd name="connsiteY58" fmla="*/ 2749667 h 3735804"/>
                <a:gd name="connsiteX59" fmla="*/ 2001062 w 4867629"/>
                <a:gd name="connsiteY59" fmla="*/ 2503233 h 3735804"/>
                <a:gd name="connsiteX60" fmla="*/ 1968637 w 4867629"/>
                <a:gd name="connsiteY60" fmla="*/ 2431896 h 3735804"/>
                <a:gd name="connsiteX61" fmla="*/ 1838935 w 4867629"/>
                <a:gd name="connsiteY61" fmla="*/ 2678331 h 3735804"/>
                <a:gd name="connsiteX62" fmla="*/ 1586016 w 4867629"/>
                <a:gd name="connsiteY62" fmla="*/ 2976645 h 3735804"/>
                <a:gd name="connsiteX63" fmla="*/ 1417403 w 4867629"/>
                <a:gd name="connsiteY63" fmla="*/ 3164714 h 3735804"/>
                <a:gd name="connsiteX64" fmla="*/ 1313641 w 4867629"/>
                <a:gd name="connsiteY64" fmla="*/ 3365752 h 3735804"/>
                <a:gd name="connsiteX65" fmla="*/ 1346067 w 4867629"/>
                <a:gd name="connsiteY65" fmla="*/ 3547335 h 3735804"/>
                <a:gd name="connsiteX66" fmla="*/ 1294186 w 4867629"/>
                <a:gd name="connsiteY66" fmla="*/ 3638126 h 3735804"/>
                <a:gd name="connsiteX67" fmla="*/ 1132058 w 4867629"/>
                <a:gd name="connsiteY67" fmla="*/ 3651096 h 3735804"/>
                <a:gd name="connsiteX68" fmla="*/ 1080177 w 4867629"/>
                <a:gd name="connsiteY68" fmla="*/ 3463028 h 3735804"/>
                <a:gd name="connsiteX69" fmla="*/ 1086662 w 4867629"/>
                <a:gd name="connsiteY69" fmla="*/ 3261990 h 3735804"/>
                <a:gd name="connsiteX70" fmla="*/ 1080177 w 4867629"/>
                <a:gd name="connsiteY70" fmla="*/ 3197139 h 3735804"/>
                <a:gd name="connsiteX71" fmla="*/ 1222850 w 4867629"/>
                <a:gd name="connsiteY71" fmla="*/ 3009071 h 3735804"/>
                <a:gd name="connsiteX72" fmla="*/ 1287701 w 4867629"/>
                <a:gd name="connsiteY72" fmla="*/ 2775607 h 3735804"/>
                <a:gd name="connsiteX73" fmla="*/ 1268245 w 4867629"/>
                <a:gd name="connsiteY73" fmla="*/ 2542143 h 3735804"/>
                <a:gd name="connsiteX74" fmla="*/ 1190424 w 4867629"/>
                <a:gd name="connsiteY74" fmla="*/ 2665360 h 3735804"/>
                <a:gd name="connsiteX75" fmla="*/ 943990 w 4867629"/>
                <a:gd name="connsiteY75" fmla="*/ 2976645 h 3735804"/>
                <a:gd name="connsiteX76" fmla="*/ 567854 w 4867629"/>
                <a:gd name="connsiteY76" fmla="*/ 3190654 h 3735804"/>
                <a:gd name="connsiteX77" fmla="*/ 217658 w 4867629"/>
                <a:gd name="connsiteY77" fmla="*/ 3145258 h 3735804"/>
                <a:gd name="connsiteX78" fmla="*/ 23105 w 4867629"/>
                <a:gd name="connsiteY78" fmla="*/ 2996101 h 3735804"/>
                <a:gd name="connsiteX79" fmla="*/ 10135 w 4867629"/>
                <a:gd name="connsiteY79" fmla="*/ 2762637 h 3735804"/>
                <a:gd name="connsiteX80" fmla="*/ 49045 w 4867629"/>
                <a:gd name="connsiteY80" fmla="*/ 2730211 h 3735804"/>
                <a:gd name="connsiteX0" fmla="*/ 58623 w 4877207"/>
                <a:gd name="connsiteY0" fmla="*/ 2730211 h 3735804"/>
                <a:gd name="connsiteX1" fmla="*/ 415304 w 4877207"/>
                <a:gd name="connsiteY1" fmla="*/ 2684816 h 3735804"/>
                <a:gd name="connsiteX2" fmla="*/ 642283 w 4877207"/>
                <a:gd name="connsiteY2" fmla="*/ 2347590 h 3735804"/>
                <a:gd name="connsiteX3" fmla="*/ 1083270 w 4877207"/>
                <a:gd name="connsiteY3" fmla="*/ 1906603 h 3735804"/>
                <a:gd name="connsiteX4" fmla="*/ 1550198 w 4877207"/>
                <a:gd name="connsiteY4" fmla="*/ 1368339 h 3735804"/>
                <a:gd name="connsiteX5" fmla="*/ 1842028 w 4877207"/>
                <a:gd name="connsiteY5" fmla="*/ 1102450 h 3735804"/>
                <a:gd name="connsiteX6" fmla="*/ 2120887 w 4877207"/>
                <a:gd name="connsiteY6" fmla="*/ 927352 h 3735804"/>
                <a:gd name="connsiteX7" fmla="*/ 2419202 w 4877207"/>
                <a:gd name="connsiteY7" fmla="*/ 551216 h 3735804"/>
                <a:gd name="connsiteX8" fmla="*/ 2672121 w 4877207"/>
                <a:gd name="connsiteY8" fmla="*/ 265871 h 3735804"/>
                <a:gd name="connsiteX9" fmla="*/ 3015832 w 4877207"/>
                <a:gd name="connsiteY9" fmla="*/ 45377 h 3735804"/>
                <a:gd name="connsiteX10" fmla="*/ 3424394 w 4877207"/>
                <a:gd name="connsiteY10" fmla="*/ 6467 h 3735804"/>
                <a:gd name="connsiteX11" fmla="*/ 3962657 w 4877207"/>
                <a:gd name="connsiteY11" fmla="*/ 136169 h 3735804"/>
                <a:gd name="connsiteX12" fmla="*/ 4260972 w 4877207"/>
                <a:gd name="connsiteY12" fmla="*/ 304782 h 3735804"/>
                <a:gd name="connsiteX13" fmla="*/ 4364734 w 4877207"/>
                <a:gd name="connsiteY13" fmla="*/ 304782 h 3735804"/>
                <a:gd name="connsiteX14" fmla="*/ 4533347 w 4877207"/>
                <a:gd name="connsiteY14" fmla="*/ 337207 h 3735804"/>
                <a:gd name="connsiteX15" fmla="*/ 4760325 w 4877207"/>
                <a:gd name="connsiteY15" fmla="*/ 330722 h 3735804"/>
                <a:gd name="connsiteX16" fmla="*/ 4877057 w 4877207"/>
                <a:gd name="connsiteY16" fmla="*/ 330722 h 3735804"/>
                <a:gd name="connsiteX17" fmla="*/ 4779781 w 4877207"/>
                <a:gd name="connsiteY17" fmla="*/ 421514 h 3735804"/>
                <a:gd name="connsiteX18" fmla="*/ 4572257 w 4877207"/>
                <a:gd name="connsiteY18" fmla="*/ 570671 h 3735804"/>
                <a:gd name="connsiteX19" fmla="*/ 4481466 w 4877207"/>
                <a:gd name="connsiteY19" fmla="*/ 687403 h 3735804"/>
                <a:gd name="connsiteX20" fmla="*/ 4494436 w 4877207"/>
                <a:gd name="connsiteY20" fmla="*/ 765224 h 3735804"/>
                <a:gd name="connsiteX21" fmla="*/ 4442555 w 4877207"/>
                <a:gd name="connsiteY21" fmla="*/ 914382 h 3735804"/>
                <a:gd name="connsiteX22" fmla="*/ 4338794 w 4877207"/>
                <a:gd name="connsiteY22" fmla="*/ 1037599 h 3735804"/>
                <a:gd name="connsiteX23" fmla="*/ 4299883 w 4877207"/>
                <a:gd name="connsiteY23" fmla="*/ 1128390 h 3735804"/>
                <a:gd name="connsiteX24" fmla="*/ 4345279 w 4877207"/>
                <a:gd name="connsiteY24" fmla="*/ 1322943 h 3735804"/>
                <a:gd name="connsiteX25" fmla="*/ 4384189 w 4877207"/>
                <a:gd name="connsiteY25" fmla="*/ 1400765 h 3735804"/>
                <a:gd name="connsiteX26" fmla="*/ 4325823 w 4877207"/>
                <a:gd name="connsiteY26" fmla="*/ 1446160 h 3735804"/>
                <a:gd name="connsiteX27" fmla="*/ 4111815 w 4877207"/>
                <a:gd name="connsiteY27" fmla="*/ 1491556 h 3735804"/>
                <a:gd name="connsiteX28" fmla="*/ 3995083 w 4877207"/>
                <a:gd name="connsiteY28" fmla="*/ 1446160 h 3735804"/>
                <a:gd name="connsiteX29" fmla="*/ 3845925 w 4877207"/>
                <a:gd name="connsiteY29" fmla="*/ 1335914 h 3735804"/>
                <a:gd name="connsiteX30" fmla="*/ 3807015 w 4877207"/>
                <a:gd name="connsiteY30" fmla="*/ 1309973 h 3735804"/>
                <a:gd name="connsiteX31" fmla="*/ 3774589 w 4877207"/>
                <a:gd name="connsiteY31" fmla="*/ 1297003 h 3735804"/>
                <a:gd name="connsiteX32" fmla="*/ 3774589 w 4877207"/>
                <a:gd name="connsiteY32" fmla="*/ 1523982 h 3735804"/>
                <a:gd name="connsiteX33" fmla="*/ 3729194 w 4877207"/>
                <a:gd name="connsiteY33" fmla="*/ 1913088 h 3735804"/>
                <a:gd name="connsiteX34" fmla="*/ 3417908 w 4877207"/>
                <a:gd name="connsiteY34" fmla="*/ 2263284 h 3735804"/>
                <a:gd name="connsiteX35" fmla="*/ 3307662 w 4877207"/>
                <a:gd name="connsiteY35" fmla="*/ 2094671 h 3735804"/>
                <a:gd name="connsiteX36" fmla="*/ 3424394 w 4877207"/>
                <a:gd name="connsiteY36" fmla="*/ 2094671 h 3735804"/>
                <a:gd name="connsiteX37" fmla="*/ 3443849 w 4877207"/>
                <a:gd name="connsiteY37" fmla="*/ 1848237 h 3735804"/>
                <a:gd name="connsiteX38" fmla="*/ 3359543 w 4877207"/>
                <a:gd name="connsiteY38" fmla="*/ 2081701 h 3735804"/>
                <a:gd name="connsiteX39" fmla="*/ 3203900 w 4877207"/>
                <a:gd name="connsiteY39" fmla="*/ 2042790 h 3735804"/>
                <a:gd name="connsiteX40" fmla="*/ 3262266 w 4877207"/>
                <a:gd name="connsiteY40" fmla="*/ 1679624 h 3735804"/>
                <a:gd name="connsiteX41" fmla="*/ 3210385 w 4877207"/>
                <a:gd name="connsiteY41" fmla="*/ 1511011 h 3735804"/>
                <a:gd name="connsiteX42" fmla="*/ 2814794 w 4877207"/>
                <a:gd name="connsiteY42" fmla="*/ 1783386 h 3735804"/>
                <a:gd name="connsiteX43" fmla="*/ 2581330 w 4877207"/>
                <a:gd name="connsiteY43" fmla="*/ 1977939 h 3735804"/>
                <a:gd name="connsiteX44" fmla="*/ 2386777 w 4877207"/>
                <a:gd name="connsiteY44" fmla="*/ 2626450 h 3735804"/>
                <a:gd name="connsiteX45" fmla="*/ 2081977 w 4877207"/>
                <a:gd name="connsiteY45" fmla="*/ 2853428 h 3735804"/>
                <a:gd name="connsiteX46" fmla="*/ 1867968 w 4877207"/>
                <a:gd name="connsiteY46" fmla="*/ 3073922 h 3735804"/>
                <a:gd name="connsiteX47" fmla="*/ 1738266 w 4877207"/>
                <a:gd name="connsiteY47" fmla="*/ 3281445 h 3735804"/>
                <a:gd name="connsiteX48" fmla="*/ 1679900 w 4877207"/>
                <a:gd name="connsiteY48" fmla="*/ 3437088 h 3735804"/>
                <a:gd name="connsiteX49" fmla="*/ 1673415 w 4877207"/>
                <a:gd name="connsiteY49" fmla="*/ 3560305 h 3735804"/>
                <a:gd name="connsiteX50" fmla="*/ 1712325 w 4877207"/>
                <a:gd name="connsiteY50" fmla="*/ 3677037 h 3735804"/>
                <a:gd name="connsiteX51" fmla="*/ 1602079 w 4877207"/>
                <a:gd name="connsiteY51" fmla="*/ 3735403 h 3735804"/>
                <a:gd name="connsiteX52" fmla="*/ 1472377 w 4877207"/>
                <a:gd name="connsiteY52" fmla="*/ 3690007 h 3735804"/>
                <a:gd name="connsiteX53" fmla="*/ 1452921 w 4877207"/>
                <a:gd name="connsiteY53" fmla="*/ 3482484 h 3735804"/>
                <a:gd name="connsiteX54" fmla="*/ 1459406 w 4877207"/>
                <a:gd name="connsiteY54" fmla="*/ 3411148 h 3735804"/>
                <a:gd name="connsiteX55" fmla="*/ 1446436 w 4877207"/>
                <a:gd name="connsiteY55" fmla="*/ 3346296 h 3735804"/>
                <a:gd name="connsiteX56" fmla="*/ 1550198 w 4877207"/>
                <a:gd name="connsiteY56" fmla="*/ 3216594 h 3735804"/>
                <a:gd name="connsiteX57" fmla="*/ 1718811 w 4877207"/>
                <a:gd name="connsiteY57" fmla="*/ 3035011 h 3735804"/>
                <a:gd name="connsiteX58" fmla="*/ 1900394 w 4877207"/>
                <a:gd name="connsiteY58" fmla="*/ 2749667 h 3735804"/>
                <a:gd name="connsiteX59" fmla="*/ 2010640 w 4877207"/>
                <a:gd name="connsiteY59" fmla="*/ 2503233 h 3735804"/>
                <a:gd name="connsiteX60" fmla="*/ 1978215 w 4877207"/>
                <a:gd name="connsiteY60" fmla="*/ 2431896 h 3735804"/>
                <a:gd name="connsiteX61" fmla="*/ 1848513 w 4877207"/>
                <a:gd name="connsiteY61" fmla="*/ 2678331 h 3735804"/>
                <a:gd name="connsiteX62" fmla="*/ 1595594 w 4877207"/>
                <a:gd name="connsiteY62" fmla="*/ 2976645 h 3735804"/>
                <a:gd name="connsiteX63" fmla="*/ 1426981 w 4877207"/>
                <a:gd name="connsiteY63" fmla="*/ 3164714 h 3735804"/>
                <a:gd name="connsiteX64" fmla="*/ 1323219 w 4877207"/>
                <a:gd name="connsiteY64" fmla="*/ 3365752 h 3735804"/>
                <a:gd name="connsiteX65" fmla="*/ 1355645 w 4877207"/>
                <a:gd name="connsiteY65" fmla="*/ 3547335 h 3735804"/>
                <a:gd name="connsiteX66" fmla="*/ 1303764 w 4877207"/>
                <a:gd name="connsiteY66" fmla="*/ 3638126 h 3735804"/>
                <a:gd name="connsiteX67" fmla="*/ 1141636 w 4877207"/>
                <a:gd name="connsiteY67" fmla="*/ 3651096 h 3735804"/>
                <a:gd name="connsiteX68" fmla="*/ 1089755 w 4877207"/>
                <a:gd name="connsiteY68" fmla="*/ 3463028 h 3735804"/>
                <a:gd name="connsiteX69" fmla="*/ 1096240 w 4877207"/>
                <a:gd name="connsiteY69" fmla="*/ 3261990 h 3735804"/>
                <a:gd name="connsiteX70" fmla="*/ 1089755 w 4877207"/>
                <a:gd name="connsiteY70" fmla="*/ 3197139 h 3735804"/>
                <a:gd name="connsiteX71" fmla="*/ 1232428 w 4877207"/>
                <a:gd name="connsiteY71" fmla="*/ 3009071 h 3735804"/>
                <a:gd name="connsiteX72" fmla="*/ 1297279 w 4877207"/>
                <a:gd name="connsiteY72" fmla="*/ 2775607 h 3735804"/>
                <a:gd name="connsiteX73" fmla="*/ 1277823 w 4877207"/>
                <a:gd name="connsiteY73" fmla="*/ 2542143 h 3735804"/>
                <a:gd name="connsiteX74" fmla="*/ 1200002 w 4877207"/>
                <a:gd name="connsiteY74" fmla="*/ 2665360 h 3735804"/>
                <a:gd name="connsiteX75" fmla="*/ 953568 w 4877207"/>
                <a:gd name="connsiteY75" fmla="*/ 2976645 h 3735804"/>
                <a:gd name="connsiteX76" fmla="*/ 577432 w 4877207"/>
                <a:gd name="connsiteY76" fmla="*/ 3190654 h 3735804"/>
                <a:gd name="connsiteX77" fmla="*/ 227236 w 4877207"/>
                <a:gd name="connsiteY77" fmla="*/ 3145258 h 3735804"/>
                <a:gd name="connsiteX78" fmla="*/ 32683 w 4877207"/>
                <a:gd name="connsiteY78" fmla="*/ 2996101 h 3735804"/>
                <a:gd name="connsiteX79" fmla="*/ 257 w 4877207"/>
                <a:gd name="connsiteY79" fmla="*/ 2808033 h 3735804"/>
                <a:gd name="connsiteX80" fmla="*/ 19713 w 4877207"/>
                <a:gd name="connsiteY80" fmla="*/ 2762637 h 3735804"/>
                <a:gd name="connsiteX81" fmla="*/ 58623 w 4877207"/>
                <a:gd name="connsiteY81" fmla="*/ 2730211 h 3735804"/>
                <a:gd name="connsiteX0" fmla="*/ 47060 w 4865644"/>
                <a:gd name="connsiteY0" fmla="*/ 2730211 h 3735804"/>
                <a:gd name="connsiteX1" fmla="*/ 403741 w 4865644"/>
                <a:gd name="connsiteY1" fmla="*/ 2684816 h 3735804"/>
                <a:gd name="connsiteX2" fmla="*/ 630720 w 4865644"/>
                <a:gd name="connsiteY2" fmla="*/ 2347590 h 3735804"/>
                <a:gd name="connsiteX3" fmla="*/ 1071707 w 4865644"/>
                <a:gd name="connsiteY3" fmla="*/ 1906603 h 3735804"/>
                <a:gd name="connsiteX4" fmla="*/ 1538635 w 4865644"/>
                <a:gd name="connsiteY4" fmla="*/ 1368339 h 3735804"/>
                <a:gd name="connsiteX5" fmla="*/ 1830465 w 4865644"/>
                <a:gd name="connsiteY5" fmla="*/ 1102450 h 3735804"/>
                <a:gd name="connsiteX6" fmla="*/ 2109324 w 4865644"/>
                <a:gd name="connsiteY6" fmla="*/ 927352 h 3735804"/>
                <a:gd name="connsiteX7" fmla="*/ 2407639 w 4865644"/>
                <a:gd name="connsiteY7" fmla="*/ 551216 h 3735804"/>
                <a:gd name="connsiteX8" fmla="*/ 2660558 w 4865644"/>
                <a:gd name="connsiteY8" fmla="*/ 265871 h 3735804"/>
                <a:gd name="connsiteX9" fmla="*/ 3004269 w 4865644"/>
                <a:gd name="connsiteY9" fmla="*/ 45377 h 3735804"/>
                <a:gd name="connsiteX10" fmla="*/ 3412831 w 4865644"/>
                <a:gd name="connsiteY10" fmla="*/ 6467 h 3735804"/>
                <a:gd name="connsiteX11" fmla="*/ 3951094 w 4865644"/>
                <a:gd name="connsiteY11" fmla="*/ 136169 h 3735804"/>
                <a:gd name="connsiteX12" fmla="*/ 4249409 w 4865644"/>
                <a:gd name="connsiteY12" fmla="*/ 304782 h 3735804"/>
                <a:gd name="connsiteX13" fmla="*/ 4353171 w 4865644"/>
                <a:gd name="connsiteY13" fmla="*/ 304782 h 3735804"/>
                <a:gd name="connsiteX14" fmla="*/ 4521784 w 4865644"/>
                <a:gd name="connsiteY14" fmla="*/ 337207 h 3735804"/>
                <a:gd name="connsiteX15" fmla="*/ 4748762 w 4865644"/>
                <a:gd name="connsiteY15" fmla="*/ 330722 h 3735804"/>
                <a:gd name="connsiteX16" fmla="*/ 4865494 w 4865644"/>
                <a:gd name="connsiteY16" fmla="*/ 330722 h 3735804"/>
                <a:gd name="connsiteX17" fmla="*/ 4768218 w 4865644"/>
                <a:gd name="connsiteY17" fmla="*/ 421514 h 3735804"/>
                <a:gd name="connsiteX18" fmla="*/ 4560694 w 4865644"/>
                <a:gd name="connsiteY18" fmla="*/ 570671 h 3735804"/>
                <a:gd name="connsiteX19" fmla="*/ 4469903 w 4865644"/>
                <a:gd name="connsiteY19" fmla="*/ 687403 h 3735804"/>
                <a:gd name="connsiteX20" fmla="*/ 4482873 w 4865644"/>
                <a:gd name="connsiteY20" fmla="*/ 765224 h 3735804"/>
                <a:gd name="connsiteX21" fmla="*/ 4430992 w 4865644"/>
                <a:gd name="connsiteY21" fmla="*/ 914382 h 3735804"/>
                <a:gd name="connsiteX22" fmla="*/ 4327231 w 4865644"/>
                <a:gd name="connsiteY22" fmla="*/ 1037599 h 3735804"/>
                <a:gd name="connsiteX23" fmla="*/ 4288320 w 4865644"/>
                <a:gd name="connsiteY23" fmla="*/ 1128390 h 3735804"/>
                <a:gd name="connsiteX24" fmla="*/ 4333716 w 4865644"/>
                <a:gd name="connsiteY24" fmla="*/ 1322943 h 3735804"/>
                <a:gd name="connsiteX25" fmla="*/ 4372626 w 4865644"/>
                <a:gd name="connsiteY25" fmla="*/ 1400765 h 3735804"/>
                <a:gd name="connsiteX26" fmla="*/ 4314260 w 4865644"/>
                <a:gd name="connsiteY26" fmla="*/ 1446160 h 3735804"/>
                <a:gd name="connsiteX27" fmla="*/ 4100252 w 4865644"/>
                <a:gd name="connsiteY27" fmla="*/ 1491556 h 3735804"/>
                <a:gd name="connsiteX28" fmla="*/ 3983520 w 4865644"/>
                <a:gd name="connsiteY28" fmla="*/ 1446160 h 3735804"/>
                <a:gd name="connsiteX29" fmla="*/ 3834362 w 4865644"/>
                <a:gd name="connsiteY29" fmla="*/ 1335914 h 3735804"/>
                <a:gd name="connsiteX30" fmla="*/ 3795452 w 4865644"/>
                <a:gd name="connsiteY30" fmla="*/ 1309973 h 3735804"/>
                <a:gd name="connsiteX31" fmla="*/ 3763026 w 4865644"/>
                <a:gd name="connsiteY31" fmla="*/ 1297003 h 3735804"/>
                <a:gd name="connsiteX32" fmla="*/ 3763026 w 4865644"/>
                <a:gd name="connsiteY32" fmla="*/ 1523982 h 3735804"/>
                <a:gd name="connsiteX33" fmla="*/ 3717631 w 4865644"/>
                <a:gd name="connsiteY33" fmla="*/ 1913088 h 3735804"/>
                <a:gd name="connsiteX34" fmla="*/ 3406345 w 4865644"/>
                <a:gd name="connsiteY34" fmla="*/ 2263284 h 3735804"/>
                <a:gd name="connsiteX35" fmla="*/ 3296099 w 4865644"/>
                <a:gd name="connsiteY35" fmla="*/ 2094671 h 3735804"/>
                <a:gd name="connsiteX36" fmla="*/ 3412831 w 4865644"/>
                <a:gd name="connsiteY36" fmla="*/ 2094671 h 3735804"/>
                <a:gd name="connsiteX37" fmla="*/ 3432286 w 4865644"/>
                <a:gd name="connsiteY37" fmla="*/ 1848237 h 3735804"/>
                <a:gd name="connsiteX38" fmla="*/ 3347980 w 4865644"/>
                <a:gd name="connsiteY38" fmla="*/ 2081701 h 3735804"/>
                <a:gd name="connsiteX39" fmla="*/ 3192337 w 4865644"/>
                <a:gd name="connsiteY39" fmla="*/ 2042790 h 3735804"/>
                <a:gd name="connsiteX40" fmla="*/ 3250703 w 4865644"/>
                <a:gd name="connsiteY40" fmla="*/ 1679624 h 3735804"/>
                <a:gd name="connsiteX41" fmla="*/ 3198822 w 4865644"/>
                <a:gd name="connsiteY41" fmla="*/ 1511011 h 3735804"/>
                <a:gd name="connsiteX42" fmla="*/ 2803231 w 4865644"/>
                <a:gd name="connsiteY42" fmla="*/ 1783386 h 3735804"/>
                <a:gd name="connsiteX43" fmla="*/ 2569767 w 4865644"/>
                <a:gd name="connsiteY43" fmla="*/ 1977939 h 3735804"/>
                <a:gd name="connsiteX44" fmla="*/ 2375214 w 4865644"/>
                <a:gd name="connsiteY44" fmla="*/ 2626450 h 3735804"/>
                <a:gd name="connsiteX45" fmla="*/ 2070414 w 4865644"/>
                <a:gd name="connsiteY45" fmla="*/ 2853428 h 3735804"/>
                <a:gd name="connsiteX46" fmla="*/ 1856405 w 4865644"/>
                <a:gd name="connsiteY46" fmla="*/ 3073922 h 3735804"/>
                <a:gd name="connsiteX47" fmla="*/ 1726703 w 4865644"/>
                <a:gd name="connsiteY47" fmla="*/ 3281445 h 3735804"/>
                <a:gd name="connsiteX48" fmla="*/ 1668337 w 4865644"/>
                <a:gd name="connsiteY48" fmla="*/ 3437088 h 3735804"/>
                <a:gd name="connsiteX49" fmla="*/ 1661852 w 4865644"/>
                <a:gd name="connsiteY49" fmla="*/ 3560305 h 3735804"/>
                <a:gd name="connsiteX50" fmla="*/ 1700762 w 4865644"/>
                <a:gd name="connsiteY50" fmla="*/ 3677037 h 3735804"/>
                <a:gd name="connsiteX51" fmla="*/ 1590516 w 4865644"/>
                <a:gd name="connsiteY51" fmla="*/ 3735403 h 3735804"/>
                <a:gd name="connsiteX52" fmla="*/ 1460814 w 4865644"/>
                <a:gd name="connsiteY52" fmla="*/ 3690007 h 3735804"/>
                <a:gd name="connsiteX53" fmla="*/ 1441358 w 4865644"/>
                <a:gd name="connsiteY53" fmla="*/ 3482484 h 3735804"/>
                <a:gd name="connsiteX54" fmla="*/ 1447843 w 4865644"/>
                <a:gd name="connsiteY54" fmla="*/ 3411148 h 3735804"/>
                <a:gd name="connsiteX55" fmla="*/ 1434873 w 4865644"/>
                <a:gd name="connsiteY55" fmla="*/ 3346296 h 3735804"/>
                <a:gd name="connsiteX56" fmla="*/ 1538635 w 4865644"/>
                <a:gd name="connsiteY56" fmla="*/ 3216594 h 3735804"/>
                <a:gd name="connsiteX57" fmla="*/ 1707248 w 4865644"/>
                <a:gd name="connsiteY57" fmla="*/ 3035011 h 3735804"/>
                <a:gd name="connsiteX58" fmla="*/ 1888831 w 4865644"/>
                <a:gd name="connsiteY58" fmla="*/ 2749667 h 3735804"/>
                <a:gd name="connsiteX59" fmla="*/ 1999077 w 4865644"/>
                <a:gd name="connsiteY59" fmla="*/ 2503233 h 3735804"/>
                <a:gd name="connsiteX60" fmla="*/ 1966652 w 4865644"/>
                <a:gd name="connsiteY60" fmla="*/ 2431896 h 3735804"/>
                <a:gd name="connsiteX61" fmla="*/ 1836950 w 4865644"/>
                <a:gd name="connsiteY61" fmla="*/ 2678331 h 3735804"/>
                <a:gd name="connsiteX62" fmla="*/ 1584031 w 4865644"/>
                <a:gd name="connsiteY62" fmla="*/ 2976645 h 3735804"/>
                <a:gd name="connsiteX63" fmla="*/ 1415418 w 4865644"/>
                <a:gd name="connsiteY63" fmla="*/ 3164714 h 3735804"/>
                <a:gd name="connsiteX64" fmla="*/ 1311656 w 4865644"/>
                <a:gd name="connsiteY64" fmla="*/ 3365752 h 3735804"/>
                <a:gd name="connsiteX65" fmla="*/ 1344082 w 4865644"/>
                <a:gd name="connsiteY65" fmla="*/ 3547335 h 3735804"/>
                <a:gd name="connsiteX66" fmla="*/ 1292201 w 4865644"/>
                <a:gd name="connsiteY66" fmla="*/ 3638126 h 3735804"/>
                <a:gd name="connsiteX67" fmla="*/ 1130073 w 4865644"/>
                <a:gd name="connsiteY67" fmla="*/ 3651096 h 3735804"/>
                <a:gd name="connsiteX68" fmla="*/ 1078192 w 4865644"/>
                <a:gd name="connsiteY68" fmla="*/ 3463028 h 3735804"/>
                <a:gd name="connsiteX69" fmla="*/ 1084677 w 4865644"/>
                <a:gd name="connsiteY69" fmla="*/ 3261990 h 3735804"/>
                <a:gd name="connsiteX70" fmla="*/ 1078192 w 4865644"/>
                <a:gd name="connsiteY70" fmla="*/ 3197139 h 3735804"/>
                <a:gd name="connsiteX71" fmla="*/ 1220865 w 4865644"/>
                <a:gd name="connsiteY71" fmla="*/ 3009071 h 3735804"/>
                <a:gd name="connsiteX72" fmla="*/ 1285716 w 4865644"/>
                <a:gd name="connsiteY72" fmla="*/ 2775607 h 3735804"/>
                <a:gd name="connsiteX73" fmla="*/ 1266260 w 4865644"/>
                <a:gd name="connsiteY73" fmla="*/ 2542143 h 3735804"/>
                <a:gd name="connsiteX74" fmla="*/ 1188439 w 4865644"/>
                <a:gd name="connsiteY74" fmla="*/ 2665360 h 3735804"/>
                <a:gd name="connsiteX75" fmla="*/ 942005 w 4865644"/>
                <a:gd name="connsiteY75" fmla="*/ 2976645 h 3735804"/>
                <a:gd name="connsiteX76" fmla="*/ 565869 w 4865644"/>
                <a:gd name="connsiteY76" fmla="*/ 3190654 h 3735804"/>
                <a:gd name="connsiteX77" fmla="*/ 215673 w 4865644"/>
                <a:gd name="connsiteY77" fmla="*/ 3145258 h 3735804"/>
                <a:gd name="connsiteX78" fmla="*/ 21120 w 4865644"/>
                <a:gd name="connsiteY78" fmla="*/ 2996101 h 3735804"/>
                <a:gd name="connsiteX79" fmla="*/ 8150 w 4865644"/>
                <a:gd name="connsiteY79" fmla="*/ 2762637 h 3735804"/>
                <a:gd name="connsiteX80" fmla="*/ 47060 w 4865644"/>
                <a:gd name="connsiteY80" fmla="*/ 2730211 h 3735804"/>
                <a:gd name="connsiteX0" fmla="*/ 47695 w 4866279"/>
                <a:gd name="connsiteY0" fmla="*/ 2730211 h 3735804"/>
                <a:gd name="connsiteX1" fmla="*/ 404376 w 4866279"/>
                <a:gd name="connsiteY1" fmla="*/ 2684816 h 3735804"/>
                <a:gd name="connsiteX2" fmla="*/ 631355 w 4866279"/>
                <a:gd name="connsiteY2" fmla="*/ 2347590 h 3735804"/>
                <a:gd name="connsiteX3" fmla="*/ 1072342 w 4866279"/>
                <a:gd name="connsiteY3" fmla="*/ 1906603 h 3735804"/>
                <a:gd name="connsiteX4" fmla="*/ 1539270 w 4866279"/>
                <a:gd name="connsiteY4" fmla="*/ 1368339 h 3735804"/>
                <a:gd name="connsiteX5" fmla="*/ 1831100 w 4866279"/>
                <a:gd name="connsiteY5" fmla="*/ 1102450 h 3735804"/>
                <a:gd name="connsiteX6" fmla="*/ 2109959 w 4866279"/>
                <a:gd name="connsiteY6" fmla="*/ 927352 h 3735804"/>
                <a:gd name="connsiteX7" fmla="*/ 2408274 w 4866279"/>
                <a:gd name="connsiteY7" fmla="*/ 551216 h 3735804"/>
                <a:gd name="connsiteX8" fmla="*/ 2661193 w 4866279"/>
                <a:gd name="connsiteY8" fmla="*/ 265871 h 3735804"/>
                <a:gd name="connsiteX9" fmla="*/ 3004904 w 4866279"/>
                <a:gd name="connsiteY9" fmla="*/ 45377 h 3735804"/>
                <a:gd name="connsiteX10" fmla="*/ 3413466 w 4866279"/>
                <a:gd name="connsiteY10" fmla="*/ 6467 h 3735804"/>
                <a:gd name="connsiteX11" fmla="*/ 3951729 w 4866279"/>
                <a:gd name="connsiteY11" fmla="*/ 136169 h 3735804"/>
                <a:gd name="connsiteX12" fmla="*/ 4250044 w 4866279"/>
                <a:gd name="connsiteY12" fmla="*/ 304782 h 3735804"/>
                <a:gd name="connsiteX13" fmla="*/ 4353806 w 4866279"/>
                <a:gd name="connsiteY13" fmla="*/ 304782 h 3735804"/>
                <a:gd name="connsiteX14" fmla="*/ 4522419 w 4866279"/>
                <a:gd name="connsiteY14" fmla="*/ 337207 h 3735804"/>
                <a:gd name="connsiteX15" fmla="*/ 4749397 w 4866279"/>
                <a:gd name="connsiteY15" fmla="*/ 330722 h 3735804"/>
                <a:gd name="connsiteX16" fmla="*/ 4866129 w 4866279"/>
                <a:gd name="connsiteY16" fmla="*/ 330722 h 3735804"/>
                <a:gd name="connsiteX17" fmla="*/ 4768853 w 4866279"/>
                <a:gd name="connsiteY17" fmla="*/ 421514 h 3735804"/>
                <a:gd name="connsiteX18" fmla="*/ 4561329 w 4866279"/>
                <a:gd name="connsiteY18" fmla="*/ 570671 h 3735804"/>
                <a:gd name="connsiteX19" fmla="*/ 4470538 w 4866279"/>
                <a:gd name="connsiteY19" fmla="*/ 687403 h 3735804"/>
                <a:gd name="connsiteX20" fmla="*/ 4483508 w 4866279"/>
                <a:gd name="connsiteY20" fmla="*/ 765224 h 3735804"/>
                <a:gd name="connsiteX21" fmla="*/ 4431627 w 4866279"/>
                <a:gd name="connsiteY21" fmla="*/ 914382 h 3735804"/>
                <a:gd name="connsiteX22" fmla="*/ 4327866 w 4866279"/>
                <a:gd name="connsiteY22" fmla="*/ 1037599 h 3735804"/>
                <a:gd name="connsiteX23" fmla="*/ 4288955 w 4866279"/>
                <a:gd name="connsiteY23" fmla="*/ 1128390 h 3735804"/>
                <a:gd name="connsiteX24" fmla="*/ 4334351 w 4866279"/>
                <a:gd name="connsiteY24" fmla="*/ 1322943 h 3735804"/>
                <a:gd name="connsiteX25" fmla="*/ 4373261 w 4866279"/>
                <a:gd name="connsiteY25" fmla="*/ 1400765 h 3735804"/>
                <a:gd name="connsiteX26" fmla="*/ 4314895 w 4866279"/>
                <a:gd name="connsiteY26" fmla="*/ 1446160 h 3735804"/>
                <a:gd name="connsiteX27" fmla="*/ 4100887 w 4866279"/>
                <a:gd name="connsiteY27" fmla="*/ 1491556 h 3735804"/>
                <a:gd name="connsiteX28" fmla="*/ 3984155 w 4866279"/>
                <a:gd name="connsiteY28" fmla="*/ 1446160 h 3735804"/>
                <a:gd name="connsiteX29" fmla="*/ 3834997 w 4866279"/>
                <a:gd name="connsiteY29" fmla="*/ 1335914 h 3735804"/>
                <a:gd name="connsiteX30" fmla="*/ 3796087 w 4866279"/>
                <a:gd name="connsiteY30" fmla="*/ 1309973 h 3735804"/>
                <a:gd name="connsiteX31" fmla="*/ 3763661 w 4866279"/>
                <a:gd name="connsiteY31" fmla="*/ 1297003 h 3735804"/>
                <a:gd name="connsiteX32" fmla="*/ 3763661 w 4866279"/>
                <a:gd name="connsiteY32" fmla="*/ 1523982 h 3735804"/>
                <a:gd name="connsiteX33" fmla="*/ 3718266 w 4866279"/>
                <a:gd name="connsiteY33" fmla="*/ 1913088 h 3735804"/>
                <a:gd name="connsiteX34" fmla="*/ 3406980 w 4866279"/>
                <a:gd name="connsiteY34" fmla="*/ 2263284 h 3735804"/>
                <a:gd name="connsiteX35" fmla="*/ 3296734 w 4866279"/>
                <a:gd name="connsiteY35" fmla="*/ 2094671 h 3735804"/>
                <a:gd name="connsiteX36" fmla="*/ 3413466 w 4866279"/>
                <a:gd name="connsiteY36" fmla="*/ 2094671 h 3735804"/>
                <a:gd name="connsiteX37" fmla="*/ 3432921 w 4866279"/>
                <a:gd name="connsiteY37" fmla="*/ 1848237 h 3735804"/>
                <a:gd name="connsiteX38" fmla="*/ 3348615 w 4866279"/>
                <a:gd name="connsiteY38" fmla="*/ 2081701 h 3735804"/>
                <a:gd name="connsiteX39" fmla="*/ 3192972 w 4866279"/>
                <a:gd name="connsiteY39" fmla="*/ 2042790 h 3735804"/>
                <a:gd name="connsiteX40" fmla="*/ 3251338 w 4866279"/>
                <a:gd name="connsiteY40" fmla="*/ 1679624 h 3735804"/>
                <a:gd name="connsiteX41" fmla="*/ 3199457 w 4866279"/>
                <a:gd name="connsiteY41" fmla="*/ 1511011 h 3735804"/>
                <a:gd name="connsiteX42" fmla="*/ 2803866 w 4866279"/>
                <a:gd name="connsiteY42" fmla="*/ 1783386 h 3735804"/>
                <a:gd name="connsiteX43" fmla="*/ 2570402 w 4866279"/>
                <a:gd name="connsiteY43" fmla="*/ 1977939 h 3735804"/>
                <a:gd name="connsiteX44" fmla="*/ 2375849 w 4866279"/>
                <a:gd name="connsiteY44" fmla="*/ 2626450 h 3735804"/>
                <a:gd name="connsiteX45" fmla="*/ 2071049 w 4866279"/>
                <a:gd name="connsiteY45" fmla="*/ 2853428 h 3735804"/>
                <a:gd name="connsiteX46" fmla="*/ 1857040 w 4866279"/>
                <a:gd name="connsiteY46" fmla="*/ 3073922 h 3735804"/>
                <a:gd name="connsiteX47" fmla="*/ 1727338 w 4866279"/>
                <a:gd name="connsiteY47" fmla="*/ 3281445 h 3735804"/>
                <a:gd name="connsiteX48" fmla="*/ 1668972 w 4866279"/>
                <a:gd name="connsiteY48" fmla="*/ 3437088 h 3735804"/>
                <a:gd name="connsiteX49" fmla="*/ 1662487 w 4866279"/>
                <a:gd name="connsiteY49" fmla="*/ 3560305 h 3735804"/>
                <a:gd name="connsiteX50" fmla="*/ 1701397 w 4866279"/>
                <a:gd name="connsiteY50" fmla="*/ 3677037 h 3735804"/>
                <a:gd name="connsiteX51" fmla="*/ 1591151 w 4866279"/>
                <a:gd name="connsiteY51" fmla="*/ 3735403 h 3735804"/>
                <a:gd name="connsiteX52" fmla="*/ 1461449 w 4866279"/>
                <a:gd name="connsiteY52" fmla="*/ 3690007 h 3735804"/>
                <a:gd name="connsiteX53" fmla="*/ 1441993 w 4866279"/>
                <a:gd name="connsiteY53" fmla="*/ 3482484 h 3735804"/>
                <a:gd name="connsiteX54" fmla="*/ 1448478 w 4866279"/>
                <a:gd name="connsiteY54" fmla="*/ 3411148 h 3735804"/>
                <a:gd name="connsiteX55" fmla="*/ 1435508 w 4866279"/>
                <a:gd name="connsiteY55" fmla="*/ 3346296 h 3735804"/>
                <a:gd name="connsiteX56" fmla="*/ 1539270 w 4866279"/>
                <a:gd name="connsiteY56" fmla="*/ 3216594 h 3735804"/>
                <a:gd name="connsiteX57" fmla="*/ 1707883 w 4866279"/>
                <a:gd name="connsiteY57" fmla="*/ 3035011 h 3735804"/>
                <a:gd name="connsiteX58" fmla="*/ 1889466 w 4866279"/>
                <a:gd name="connsiteY58" fmla="*/ 2749667 h 3735804"/>
                <a:gd name="connsiteX59" fmla="*/ 1999712 w 4866279"/>
                <a:gd name="connsiteY59" fmla="*/ 2503233 h 3735804"/>
                <a:gd name="connsiteX60" fmla="*/ 1967287 w 4866279"/>
                <a:gd name="connsiteY60" fmla="*/ 2431896 h 3735804"/>
                <a:gd name="connsiteX61" fmla="*/ 1837585 w 4866279"/>
                <a:gd name="connsiteY61" fmla="*/ 2678331 h 3735804"/>
                <a:gd name="connsiteX62" fmla="*/ 1584666 w 4866279"/>
                <a:gd name="connsiteY62" fmla="*/ 2976645 h 3735804"/>
                <a:gd name="connsiteX63" fmla="*/ 1416053 w 4866279"/>
                <a:gd name="connsiteY63" fmla="*/ 3164714 h 3735804"/>
                <a:gd name="connsiteX64" fmla="*/ 1312291 w 4866279"/>
                <a:gd name="connsiteY64" fmla="*/ 3365752 h 3735804"/>
                <a:gd name="connsiteX65" fmla="*/ 1344717 w 4866279"/>
                <a:gd name="connsiteY65" fmla="*/ 3547335 h 3735804"/>
                <a:gd name="connsiteX66" fmla="*/ 1292836 w 4866279"/>
                <a:gd name="connsiteY66" fmla="*/ 3638126 h 3735804"/>
                <a:gd name="connsiteX67" fmla="*/ 1130708 w 4866279"/>
                <a:gd name="connsiteY67" fmla="*/ 3651096 h 3735804"/>
                <a:gd name="connsiteX68" fmla="*/ 1078827 w 4866279"/>
                <a:gd name="connsiteY68" fmla="*/ 3463028 h 3735804"/>
                <a:gd name="connsiteX69" fmla="*/ 1085312 w 4866279"/>
                <a:gd name="connsiteY69" fmla="*/ 3261990 h 3735804"/>
                <a:gd name="connsiteX70" fmla="*/ 1078827 w 4866279"/>
                <a:gd name="connsiteY70" fmla="*/ 3197139 h 3735804"/>
                <a:gd name="connsiteX71" fmla="*/ 1221500 w 4866279"/>
                <a:gd name="connsiteY71" fmla="*/ 3009071 h 3735804"/>
                <a:gd name="connsiteX72" fmla="*/ 1286351 w 4866279"/>
                <a:gd name="connsiteY72" fmla="*/ 2775607 h 3735804"/>
                <a:gd name="connsiteX73" fmla="*/ 1266895 w 4866279"/>
                <a:gd name="connsiteY73" fmla="*/ 2542143 h 3735804"/>
                <a:gd name="connsiteX74" fmla="*/ 1189074 w 4866279"/>
                <a:gd name="connsiteY74" fmla="*/ 2665360 h 3735804"/>
                <a:gd name="connsiteX75" fmla="*/ 942640 w 4866279"/>
                <a:gd name="connsiteY75" fmla="*/ 2976645 h 3735804"/>
                <a:gd name="connsiteX76" fmla="*/ 566504 w 4866279"/>
                <a:gd name="connsiteY76" fmla="*/ 3190654 h 3735804"/>
                <a:gd name="connsiteX77" fmla="*/ 216308 w 4866279"/>
                <a:gd name="connsiteY77" fmla="*/ 3145258 h 3735804"/>
                <a:gd name="connsiteX78" fmla="*/ 21755 w 4866279"/>
                <a:gd name="connsiteY78" fmla="*/ 2996101 h 3735804"/>
                <a:gd name="connsiteX79" fmla="*/ 47695 w 4866279"/>
                <a:gd name="connsiteY79" fmla="*/ 2730211 h 3735804"/>
                <a:gd name="connsiteX0" fmla="*/ 33399 w 4884408"/>
                <a:gd name="connsiteY0" fmla="*/ 2730211 h 3735804"/>
                <a:gd name="connsiteX1" fmla="*/ 422505 w 4884408"/>
                <a:gd name="connsiteY1" fmla="*/ 2684816 h 3735804"/>
                <a:gd name="connsiteX2" fmla="*/ 649484 w 4884408"/>
                <a:gd name="connsiteY2" fmla="*/ 2347590 h 3735804"/>
                <a:gd name="connsiteX3" fmla="*/ 1090471 w 4884408"/>
                <a:gd name="connsiteY3" fmla="*/ 1906603 h 3735804"/>
                <a:gd name="connsiteX4" fmla="*/ 1557399 w 4884408"/>
                <a:gd name="connsiteY4" fmla="*/ 1368339 h 3735804"/>
                <a:gd name="connsiteX5" fmla="*/ 1849229 w 4884408"/>
                <a:gd name="connsiteY5" fmla="*/ 1102450 h 3735804"/>
                <a:gd name="connsiteX6" fmla="*/ 2128088 w 4884408"/>
                <a:gd name="connsiteY6" fmla="*/ 927352 h 3735804"/>
                <a:gd name="connsiteX7" fmla="*/ 2426403 w 4884408"/>
                <a:gd name="connsiteY7" fmla="*/ 551216 h 3735804"/>
                <a:gd name="connsiteX8" fmla="*/ 2679322 w 4884408"/>
                <a:gd name="connsiteY8" fmla="*/ 265871 h 3735804"/>
                <a:gd name="connsiteX9" fmla="*/ 3023033 w 4884408"/>
                <a:gd name="connsiteY9" fmla="*/ 45377 h 3735804"/>
                <a:gd name="connsiteX10" fmla="*/ 3431595 w 4884408"/>
                <a:gd name="connsiteY10" fmla="*/ 6467 h 3735804"/>
                <a:gd name="connsiteX11" fmla="*/ 3969858 w 4884408"/>
                <a:gd name="connsiteY11" fmla="*/ 136169 h 3735804"/>
                <a:gd name="connsiteX12" fmla="*/ 4268173 w 4884408"/>
                <a:gd name="connsiteY12" fmla="*/ 304782 h 3735804"/>
                <a:gd name="connsiteX13" fmla="*/ 4371935 w 4884408"/>
                <a:gd name="connsiteY13" fmla="*/ 304782 h 3735804"/>
                <a:gd name="connsiteX14" fmla="*/ 4540548 w 4884408"/>
                <a:gd name="connsiteY14" fmla="*/ 337207 h 3735804"/>
                <a:gd name="connsiteX15" fmla="*/ 4767526 w 4884408"/>
                <a:gd name="connsiteY15" fmla="*/ 330722 h 3735804"/>
                <a:gd name="connsiteX16" fmla="*/ 4884258 w 4884408"/>
                <a:gd name="connsiteY16" fmla="*/ 330722 h 3735804"/>
                <a:gd name="connsiteX17" fmla="*/ 4786982 w 4884408"/>
                <a:gd name="connsiteY17" fmla="*/ 421514 h 3735804"/>
                <a:gd name="connsiteX18" fmla="*/ 4579458 w 4884408"/>
                <a:gd name="connsiteY18" fmla="*/ 570671 h 3735804"/>
                <a:gd name="connsiteX19" fmla="*/ 4488667 w 4884408"/>
                <a:gd name="connsiteY19" fmla="*/ 687403 h 3735804"/>
                <a:gd name="connsiteX20" fmla="*/ 4501637 w 4884408"/>
                <a:gd name="connsiteY20" fmla="*/ 765224 h 3735804"/>
                <a:gd name="connsiteX21" fmla="*/ 4449756 w 4884408"/>
                <a:gd name="connsiteY21" fmla="*/ 914382 h 3735804"/>
                <a:gd name="connsiteX22" fmla="*/ 4345995 w 4884408"/>
                <a:gd name="connsiteY22" fmla="*/ 1037599 h 3735804"/>
                <a:gd name="connsiteX23" fmla="*/ 4307084 w 4884408"/>
                <a:gd name="connsiteY23" fmla="*/ 1128390 h 3735804"/>
                <a:gd name="connsiteX24" fmla="*/ 4352480 w 4884408"/>
                <a:gd name="connsiteY24" fmla="*/ 1322943 h 3735804"/>
                <a:gd name="connsiteX25" fmla="*/ 4391390 w 4884408"/>
                <a:gd name="connsiteY25" fmla="*/ 1400765 h 3735804"/>
                <a:gd name="connsiteX26" fmla="*/ 4333024 w 4884408"/>
                <a:gd name="connsiteY26" fmla="*/ 1446160 h 3735804"/>
                <a:gd name="connsiteX27" fmla="*/ 4119016 w 4884408"/>
                <a:gd name="connsiteY27" fmla="*/ 1491556 h 3735804"/>
                <a:gd name="connsiteX28" fmla="*/ 4002284 w 4884408"/>
                <a:gd name="connsiteY28" fmla="*/ 1446160 h 3735804"/>
                <a:gd name="connsiteX29" fmla="*/ 3853126 w 4884408"/>
                <a:gd name="connsiteY29" fmla="*/ 1335914 h 3735804"/>
                <a:gd name="connsiteX30" fmla="*/ 3814216 w 4884408"/>
                <a:gd name="connsiteY30" fmla="*/ 1309973 h 3735804"/>
                <a:gd name="connsiteX31" fmla="*/ 3781790 w 4884408"/>
                <a:gd name="connsiteY31" fmla="*/ 1297003 h 3735804"/>
                <a:gd name="connsiteX32" fmla="*/ 3781790 w 4884408"/>
                <a:gd name="connsiteY32" fmla="*/ 1523982 h 3735804"/>
                <a:gd name="connsiteX33" fmla="*/ 3736395 w 4884408"/>
                <a:gd name="connsiteY33" fmla="*/ 1913088 h 3735804"/>
                <a:gd name="connsiteX34" fmla="*/ 3425109 w 4884408"/>
                <a:gd name="connsiteY34" fmla="*/ 2263284 h 3735804"/>
                <a:gd name="connsiteX35" fmla="*/ 3314863 w 4884408"/>
                <a:gd name="connsiteY35" fmla="*/ 2094671 h 3735804"/>
                <a:gd name="connsiteX36" fmla="*/ 3431595 w 4884408"/>
                <a:gd name="connsiteY36" fmla="*/ 2094671 h 3735804"/>
                <a:gd name="connsiteX37" fmla="*/ 3451050 w 4884408"/>
                <a:gd name="connsiteY37" fmla="*/ 1848237 h 3735804"/>
                <a:gd name="connsiteX38" fmla="*/ 3366744 w 4884408"/>
                <a:gd name="connsiteY38" fmla="*/ 2081701 h 3735804"/>
                <a:gd name="connsiteX39" fmla="*/ 3211101 w 4884408"/>
                <a:gd name="connsiteY39" fmla="*/ 2042790 h 3735804"/>
                <a:gd name="connsiteX40" fmla="*/ 3269467 w 4884408"/>
                <a:gd name="connsiteY40" fmla="*/ 1679624 h 3735804"/>
                <a:gd name="connsiteX41" fmla="*/ 3217586 w 4884408"/>
                <a:gd name="connsiteY41" fmla="*/ 1511011 h 3735804"/>
                <a:gd name="connsiteX42" fmla="*/ 2821995 w 4884408"/>
                <a:gd name="connsiteY42" fmla="*/ 1783386 h 3735804"/>
                <a:gd name="connsiteX43" fmla="*/ 2588531 w 4884408"/>
                <a:gd name="connsiteY43" fmla="*/ 1977939 h 3735804"/>
                <a:gd name="connsiteX44" fmla="*/ 2393978 w 4884408"/>
                <a:gd name="connsiteY44" fmla="*/ 2626450 h 3735804"/>
                <a:gd name="connsiteX45" fmla="*/ 2089178 w 4884408"/>
                <a:gd name="connsiteY45" fmla="*/ 2853428 h 3735804"/>
                <a:gd name="connsiteX46" fmla="*/ 1875169 w 4884408"/>
                <a:gd name="connsiteY46" fmla="*/ 3073922 h 3735804"/>
                <a:gd name="connsiteX47" fmla="*/ 1745467 w 4884408"/>
                <a:gd name="connsiteY47" fmla="*/ 3281445 h 3735804"/>
                <a:gd name="connsiteX48" fmla="*/ 1687101 w 4884408"/>
                <a:gd name="connsiteY48" fmla="*/ 3437088 h 3735804"/>
                <a:gd name="connsiteX49" fmla="*/ 1680616 w 4884408"/>
                <a:gd name="connsiteY49" fmla="*/ 3560305 h 3735804"/>
                <a:gd name="connsiteX50" fmla="*/ 1719526 w 4884408"/>
                <a:gd name="connsiteY50" fmla="*/ 3677037 h 3735804"/>
                <a:gd name="connsiteX51" fmla="*/ 1609280 w 4884408"/>
                <a:gd name="connsiteY51" fmla="*/ 3735403 h 3735804"/>
                <a:gd name="connsiteX52" fmla="*/ 1479578 w 4884408"/>
                <a:gd name="connsiteY52" fmla="*/ 3690007 h 3735804"/>
                <a:gd name="connsiteX53" fmla="*/ 1460122 w 4884408"/>
                <a:gd name="connsiteY53" fmla="*/ 3482484 h 3735804"/>
                <a:gd name="connsiteX54" fmla="*/ 1466607 w 4884408"/>
                <a:gd name="connsiteY54" fmla="*/ 3411148 h 3735804"/>
                <a:gd name="connsiteX55" fmla="*/ 1453637 w 4884408"/>
                <a:gd name="connsiteY55" fmla="*/ 3346296 h 3735804"/>
                <a:gd name="connsiteX56" fmla="*/ 1557399 w 4884408"/>
                <a:gd name="connsiteY56" fmla="*/ 3216594 h 3735804"/>
                <a:gd name="connsiteX57" fmla="*/ 1726012 w 4884408"/>
                <a:gd name="connsiteY57" fmla="*/ 3035011 h 3735804"/>
                <a:gd name="connsiteX58" fmla="*/ 1907595 w 4884408"/>
                <a:gd name="connsiteY58" fmla="*/ 2749667 h 3735804"/>
                <a:gd name="connsiteX59" fmla="*/ 2017841 w 4884408"/>
                <a:gd name="connsiteY59" fmla="*/ 2503233 h 3735804"/>
                <a:gd name="connsiteX60" fmla="*/ 1985416 w 4884408"/>
                <a:gd name="connsiteY60" fmla="*/ 2431896 h 3735804"/>
                <a:gd name="connsiteX61" fmla="*/ 1855714 w 4884408"/>
                <a:gd name="connsiteY61" fmla="*/ 2678331 h 3735804"/>
                <a:gd name="connsiteX62" fmla="*/ 1602795 w 4884408"/>
                <a:gd name="connsiteY62" fmla="*/ 2976645 h 3735804"/>
                <a:gd name="connsiteX63" fmla="*/ 1434182 w 4884408"/>
                <a:gd name="connsiteY63" fmla="*/ 3164714 h 3735804"/>
                <a:gd name="connsiteX64" fmla="*/ 1330420 w 4884408"/>
                <a:gd name="connsiteY64" fmla="*/ 3365752 h 3735804"/>
                <a:gd name="connsiteX65" fmla="*/ 1362846 w 4884408"/>
                <a:gd name="connsiteY65" fmla="*/ 3547335 h 3735804"/>
                <a:gd name="connsiteX66" fmla="*/ 1310965 w 4884408"/>
                <a:gd name="connsiteY66" fmla="*/ 3638126 h 3735804"/>
                <a:gd name="connsiteX67" fmla="*/ 1148837 w 4884408"/>
                <a:gd name="connsiteY67" fmla="*/ 3651096 h 3735804"/>
                <a:gd name="connsiteX68" fmla="*/ 1096956 w 4884408"/>
                <a:gd name="connsiteY68" fmla="*/ 3463028 h 3735804"/>
                <a:gd name="connsiteX69" fmla="*/ 1103441 w 4884408"/>
                <a:gd name="connsiteY69" fmla="*/ 3261990 h 3735804"/>
                <a:gd name="connsiteX70" fmla="*/ 1096956 w 4884408"/>
                <a:gd name="connsiteY70" fmla="*/ 3197139 h 3735804"/>
                <a:gd name="connsiteX71" fmla="*/ 1239629 w 4884408"/>
                <a:gd name="connsiteY71" fmla="*/ 3009071 h 3735804"/>
                <a:gd name="connsiteX72" fmla="*/ 1304480 w 4884408"/>
                <a:gd name="connsiteY72" fmla="*/ 2775607 h 3735804"/>
                <a:gd name="connsiteX73" fmla="*/ 1285024 w 4884408"/>
                <a:gd name="connsiteY73" fmla="*/ 2542143 h 3735804"/>
                <a:gd name="connsiteX74" fmla="*/ 1207203 w 4884408"/>
                <a:gd name="connsiteY74" fmla="*/ 2665360 h 3735804"/>
                <a:gd name="connsiteX75" fmla="*/ 960769 w 4884408"/>
                <a:gd name="connsiteY75" fmla="*/ 2976645 h 3735804"/>
                <a:gd name="connsiteX76" fmla="*/ 584633 w 4884408"/>
                <a:gd name="connsiteY76" fmla="*/ 3190654 h 3735804"/>
                <a:gd name="connsiteX77" fmla="*/ 234437 w 4884408"/>
                <a:gd name="connsiteY77" fmla="*/ 3145258 h 3735804"/>
                <a:gd name="connsiteX78" fmla="*/ 39884 w 4884408"/>
                <a:gd name="connsiteY78" fmla="*/ 2996101 h 3735804"/>
                <a:gd name="connsiteX79" fmla="*/ 33399 w 4884408"/>
                <a:gd name="connsiteY79" fmla="*/ 2730211 h 3735804"/>
                <a:gd name="connsiteX0" fmla="*/ 67287 w 4918296"/>
                <a:gd name="connsiteY0" fmla="*/ 2730211 h 3735804"/>
                <a:gd name="connsiteX1" fmla="*/ 456393 w 4918296"/>
                <a:gd name="connsiteY1" fmla="*/ 2684816 h 3735804"/>
                <a:gd name="connsiteX2" fmla="*/ 683372 w 4918296"/>
                <a:gd name="connsiteY2" fmla="*/ 2347590 h 3735804"/>
                <a:gd name="connsiteX3" fmla="*/ 1124359 w 4918296"/>
                <a:gd name="connsiteY3" fmla="*/ 1906603 h 3735804"/>
                <a:gd name="connsiteX4" fmla="*/ 1591287 w 4918296"/>
                <a:gd name="connsiteY4" fmla="*/ 1368339 h 3735804"/>
                <a:gd name="connsiteX5" fmla="*/ 1883117 w 4918296"/>
                <a:gd name="connsiteY5" fmla="*/ 1102450 h 3735804"/>
                <a:gd name="connsiteX6" fmla="*/ 2161976 w 4918296"/>
                <a:gd name="connsiteY6" fmla="*/ 927352 h 3735804"/>
                <a:gd name="connsiteX7" fmla="*/ 2460291 w 4918296"/>
                <a:gd name="connsiteY7" fmla="*/ 551216 h 3735804"/>
                <a:gd name="connsiteX8" fmla="*/ 2713210 w 4918296"/>
                <a:gd name="connsiteY8" fmla="*/ 265871 h 3735804"/>
                <a:gd name="connsiteX9" fmla="*/ 3056921 w 4918296"/>
                <a:gd name="connsiteY9" fmla="*/ 45377 h 3735804"/>
                <a:gd name="connsiteX10" fmla="*/ 3465483 w 4918296"/>
                <a:gd name="connsiteY10" fmla="*/ 6467 h 3735804"/>
                <a:gd name="connsiteX11" fmla="*/ 4003746 w 4918296"/>
                <a:gd name="connsiteY11" fmla="*/ 136169 h 3735804"/>
                <a:gd name="connsiteX12" fmla="*/ 4302061 w 4918296"/>
                <a:gd name="connsiteY12" fmla="*/ 304782 h 3735804"/>
                <a:gd name="connsiteX13" fmla="*/ 4405823 w 4918296"/>
                <a:gd name="connsiteY13" fmla="*/ 304782 h 3735804"/>
                <a:gd name="connsiteX14" fmla="*/ 4574436 w 4918296"/>
                <a:gd name="connsiteY14" fmla="*/ 337207 h 3735804"/>
                <a:gd name="connsiteX15" fmla="*/ 4801414 w 4918296"/>
                <a:gd name="connsiteY15" fmla="*/ 330722 h 3735804"/>
                <a:gd name="connsiteX16" fmla="*/ 4918146 w 4918296"/>
                <a:gd name="connsiteY16" fmla="*/ 330722 h 3735804"/>
                <a:gd name="connsiteX17" fmla="*/ 4820870 w 4918296"/>
                <a:gd name="connsiteY17" fmla="*/ 421514 h 3735804"/>
                <a:gd name="connsiteX18" fmla="*/ 4613346 w 4918296"/>
                <a:gd name="connsiteY18" fmla="*/ 570671 h 3735804"/>
                <a:gd name="connsiteX19" fmla="*/ 4522555 w 4918296"/>
                <a:gd name="connsiteY19" fmla="*/ 687403 h 3735804"/>
                <a:gd name="connsiteX20" fmla="*/ 4535525 w 4918296"/>
                <a:gd name="connsiteY20" fmla="*/ 765224 h 3735804"/>
                <a:gd name="connsiteX21" fmla="*/ 4483644 w 4918296"/>
                <a:gd name="connsiteY21" fmla="*/ 914382 h 3735804"/>
                <a:gd name="connsiteX22" fmla="*/ 4379883 w 4918296"/>
                <a:gd name="connsiteY22" fmla="*/ 1037599 h 3735804"/>
                <a:gd name="connsiteX23" fmla="*/ 4340972 w 4918296"/>
                <a:gd name="connsiteY23" fmla="*/ 1128390 h 3735804"/>
                <a:gd name="connsiteX24" fmla="*/ 4386368 w 4918296"/>
                <a:gd name="connsiteY24" fmla="*/ 1322943 h 3735804"/>
                <a:gd name="connsiteX25" fmla="*/ 4425278 w 4918296"/>
                <a:gd name="connsiteY25" fmla="*/ 1400765 h 3735804"/>
                <a:gd name="connsiteX26" fmla="*/ 4366912 w 4918296"/>
                <a:gd name="connsiteY26" fmla="*/ 1446160 h 3735804"/>
                <a:gd name="connsiteX27" fmla="*/ 4152904 w 4918296"/>
                <a:gd name="connsiteY27" fmla="*/ 1491556 h 3735804"/>
                <a:gd name="connsiteX28" fmla="*/ 4036172 w 4918296"/>
                <a:gd name="connsiteY28" fmla="*/ 1446160 h 3735804"/>
                <a:gd name="connsiteX29" fmla="*/ 3887014 w 4918296"/>
                <a:gd name="connsiteY29" fmla="*/ 1335914 h 3735804"/>
                <a:gd name="connsiteX30" fmla="*/ 3848104 w 4918296"/>
                <a:gd name="connsiteY30" fmla="*/ 1309973 h 3735804"/>
                <a:gd name="connsiteX31" fmla="*/ 3815678 w 4918296"/>
                <a:gd name="connsiteY31" fmla="*/ 1297003 h 3735804"/>
                <a:gd name="connsiteX32" fmla="*/ 3815678 w 4918296"/>
                <a:gd name="connsiteY32" fmla="*/ 1523982 h 3735804"/>
                <a:gd name="connsiteX33" fmla="*/ 3770283 w 4918296"/>
                <a:gd name="connsiteY33" fmla="*/ 1913088 h 3735804"/>
                <a:gd name="connsiteX34" fmla="*/ 3458997 w 4918296"/>
                <a:gd name="connsiteY34" fmla="*/ 2263284 h 3735804"/>
                <a:gd name="connsiteX35" fmla="*/ 3348751 w 4918296"/>
                <a:gd name="connsiteY35" fmla="*/ 2094671 h 3735804"/>
                <a:gd name="connsiteX36" fmla="*/ 3465483 w 4918296"/>
                <a:gd name="connsiteY36" fmla="*/ 2094671 h 3735804"/>
                <a:gd name="connsiteX37" fmla="*/ 3484938 w 4918296"/>
                <a:gd name="connsiteY37" fmla="*/ 1848237 h 3735804"/>
                <a:gd name="connsiteX38" fmla="*/ 3400632 w 4918296"/>
                <a:gd name="connsiteY38" fmla="*/ 2081701 h 3735804"/>
                <a:gd name="connsiteX39" fmla="*/ 3244989 w 4918296"/>
                <a:gd name="connsiteY39" fmla="*/ 2042790 h 3735804"/>
                <a:gd name="connsiteX40" fmla="*/ 3303355 w 4918296"/>
                <a:gd name="connsiteY40" fmla="*/ 1679624 h 3735804"/>
                <a:gd name="connsiteX41" fmla="*/ 3251474 w 4918296"/>
                <a:gd name="connsiteY41" fmla="*/ 1511011 h 3735804"/>
                <a:gd name="connsiteX42" fmla="*/ 2855883 w 4918296"/>
                <a:gd name="connsiteY42" fmla="*/ 1783386 h 3735804"/>
                <a:gd name="connsiteX43" fmla="*/ 2622419 w 4918296"/>
                <a:gd name="connsiteY43" fmla="*/ 1977939 h 3735804"/>
                <a:gd name="connsiteX44" fmla="*/ 2427866 w 4918296"/>
                <a:gd name="connsiteY44" fmla="*/ 2626450 h 3735804"/>
                <a:gd name="connsiteX45" fmla="*/ 2123066 w 4918296"/>
                <a:gd name="connsiteY45" fmla="*/ 2853428 h 3735804"/>
                <a:gd name="connsiteX46" fmla="*/ 1909057 w 4918296"/>
                <a:gd name="connsiteY46" fmla="*/ 3073922 h 3735804"/>
                <a:gd name="connsiteX47" fmla="*/ 1779355 w 4918296"/>
                <a:gd name="connsiteY47" fmla="*/ 3281445 h 3735804"/>
                <a:gd name="connsiteX48" fmla="*/ 1720989 w 4918296"/>
                <a:gd name="connsiteY48" fmla="*/ 3437088 h 3735804"/>
                <a:gd name="connsiteX49" fmla="*/ 1714504 w 4918296"/>
                <a:gd name="connsiteY49" fmla="*/ 3560305 h 3735804"/>
                <a:gd name="connsiteX50" fmla="*/ 1753414 w 4918296"/>
                <a:gd name="connsiteY50" fmla="*/ 3677037 h 3735804"/>
                <a:gd name="connsiteX51" fmla="*/ 1643168 w 4918296"/>
                <a:gd name="connsiteY51" fmla="*/ 3735403 h 3735804"/>
                <a:gd name="connsiteX52" fmla="*/ 1513466 w 4918296"/>
                <a:gd name="connsiteY52" fmla="*/ 3690007 h 3735804"/>
                <a:gd name="connsiteX53" fmla="*/ 1494010 w 4918296"/>
                <a:gd name="connsiteY53" fmla="*/ 3482484 h 3735804"/>
                <a:gd name="connsiteX54" fmla="*/ 1500495 w 4918296"/>
                <a:gd name="connsiteY54" fmla="*/ 3411148 h 3735804"/>
                <a:gd name="connsiteX55" fmla="*/ 1487525 w 4918296"/>
                <a:gd name="connsiteY55" fmla="*/ 3346296 h 3735804"/>
                <a:gd name="connsiteX56" fmla="*/ 1591287 w 4918296"/>
                <a:gd name="connsiteY56" fmla="*/ 3216594 h 3735804"/>
                <a:gd name="connsiteX57" fmla="*/ 1759900 w 4918296"/>
                <a:gd name="connsiteY57" fmla="*/ 3035011 h 3735804"/>
                <a:gd name="connsiteX58" fmla="*/ 1941483 w 4918296"/>
                <a:gd name="connsiteY58" fmla="*/ 2749667 h 3735804"/>
                <a:gd name="connsiteX59" fmla="*/ 2051729 w 4918296"/>
                <a:gd name="connsiteY59" fmla="*/ 2503233 h 3735804"/>
                <a:gd name="connsiteX60" fmla="*/ 2019304 w 4918296"/>
                <a:gd name="connsiteY60" fmla="*/ 2431896 h 3735804"/>
                <a:gd name="connsiteX61" fmla="*/ 1889602 w 4918296"/>
                <a:gd name="connsiteY61" fmla="*/ 2678331 h 3735804"/>
                <a:gd name="connsiteX62" fmla="*/ 1636683 w 4918296"/>
                <a:gd name="connsiteY62" fmla="*/ 2976645 h 3735804"/>
                <a:gd name="connsiteX63" fmla="*/ 1468070 w 4918296"/>
                <a:gd name="connsiteY63" fmla="*/ 3164714 h 3735804"/>
                <a:gd name="connsiteX64" fmla="*/ 1364308 w 4918296"/>
                <a:gd name="connsiteY64" fmla="*/ 3365752 h 3735804"/>
                <a:gd name="connsiteX65" fmla="*/ 1396734 w 4918296"/>
                <a:gd name="connsiteY65" fmla="*/ 3547335 h 3735804"/>
                <a:gd name="connsiteX66" fmla="*/ 1344853 w 4918296"/>
                <a:gd name="connsiteY66" fmla="*/ 3638126 h 3735804"/>
                <a:gd name="connsiteX67" fmla="*/ 1182725 w 4918296"/>
                <a:gd name="connsiteY67" fmla="*/ 3651096 h 3735804"/>
                <a:gd name="connsiteX68" fmla="*/ 1130844 w 4918296"/>
                <a:gd name="connsiteY68" fmla="*/ 3463028 h 3735804"/>
                <a:gd name="connsiteX69" fmla="*/ 1137329 w 4918296"/>
                <a:gd name="connsiteY69" fmla="*/ 3261990 h 3735804"/>
                <a:gd name="connsiteX70" fmla="*/ 1130844 w 4918296"/>
                <a:gd name="connsiteY70" fmla="*/ 3197139 h 3735804"/>
                <a:gd name="connsiteX71" fmla="*/ 1273517 w 4918296"/>
                <a:gd name="connsiteY71" fmla="*/ 3009071 h 3735804"/>
                <a:gd name="connsiteX72" fmla="*/ 1338368 w 4918296"/>
                <a:gd name="connsiteY72" fmla="*/ 2775607 h 3735804"/>
                <a:gd name="connsiteX73" fmla="*/ 1318912 w 4918296"/>
                <a:gd name="connsiteY73" fmla="*/ 2542143 h 3735804"/>
                <a:gd name="connsiteX74" fmla="*/ 1241091 w 4918296"/>
                <a:gd name="connsiteY74" fmla="*/ 2665360 h 3735804"/>
                <a:gd name="connsiteX75" fmla="*/ 994657 w 4918296"/>
                <a:gd name="connsiteY75" fmla="*/ 2976645 h 3735804"/>
                <a:gd name="connsiteX76" fmla="*/ 618521 w 4918296"/>
                <a:gd name="connsiteY76" fmla="*/ 3190654 h 3735804"/>
                <a:gd name="connsiteX77" fmla="*/ 268325 w 4918296"/>
                <a:gd name="connsiteY77" fmla="*/ 3145258 h 3735804"/>
                <a:gd name="connsiteX78" fmla="*/ 15406 w 4918296"/>
                <a:gd name="connsiteY78" fmla="*/ 2996101 h 3735804"/>
                <a:gd name="connsiteX79" fmla="*/ 67287 w 4918296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25421 w 4919358"/>
                <a:gd name="connsiteY3" fmla="*/ 1906603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942545 w 4919358"/>
                <a:gd name="connsiteY58" fmla="*/ 2749667 h 3735804"/>
                <a:gd name="connsiteX59" fmla="*/ 2052791 w 4919358"/>
                <a:gd name="connsiteY59" fmla="*/ 2503233 h 3735804"/>
                <a:gd name="connsiteX60" fmla="*/ 2020366 w 4919358"/>
                <a:gd name="connsiteY60" fmla="*/ 2431896 h 3735804"/>
                <a:gd name="connsiteX61" fmla="*/ 1890664 w 4919358"/>
                <a:gd name="connsiteY61" fmla="*/ 2678331 h 3735804"/>
                <a:gd name="connsiteX62" fmla="*/ 1637745 w 4919358"/>
                <a:gd name="connsiteY62" fmla="*/ 2976645 h 3735804"/>
                <a:gd name="connsiteX63" fmla="*/ 1469132 w 4919358"/>
                <a:gd name="connsiteY63" fmla="*/ 3164714 h 3735804"/>
                <a:gd name="connsiteX64" fmla="*/ 1365370 w 4919358"/>
                <a:gd name="connsiteY64" fmla="*/ 3365752 h 3735804"/>
                <a:gd name="connsiteX65" fmla="*/ 1397796 w 4919358"/>
                <a:gd name="connsiteY65" fmla="*/ 3547335 h 3735804"/>
                <a:gd name="connsiteX66" fmla="*/ 1345915 w 4919358"/>
                <a:gd name="connsiteY66" fmla="*/ 3638126 h 3735804"/>
                <a:gd name="connsiteX67" fmla="*/ 1183787 w 4919358"/>
                <a:gd name="connsiteY67" fmla="*/ 3651096 h 3735804"/>
                <a:gd name="connsiteX68" fmla="*/ 1131906 w 4919358"/>
                <a:gd name="connsiteY68" fmla="*/ 3463028 h 3735804"/>
                <a:gd name="connsiteX69" fmla="*/ 1138391 w 4919358"/>
                <a:gd name="connsiteY69" fmla="*/ 3261990 h 3735804"/>
                <a:gd name="connsiteX70" fmla="*/ 1131906 w 4919358"/>
                <a:gd name="connsiteY70" fmla="*/ 3197139 h 3735804"/>
                <a:gd name="connsiteX71" fmla="*/ 1274579 w 4919358"/>
                <a:gd name="connsiteY71" fmla="*/ 3009071 h 3735804"/>
                <a:gd name="connsiteX72" fmla="*/ 1339430 w 4919358"/>
                <a:gd name="connsiteY72" fmla="*/ 2775607 h 3735804"/>
                <a:gd name="connsiteX73" fmla="*/ 1319974 w 4919358"/>
                <a:gd name="connsiteY73" fmla="*/ 2542143 h 3735804"/>
                <a:gd name="connsiteX74" fmla="*/ 1242153 w 4919358"/>
                <a:gd name="connsiteY74" fmla="*/ 2665360 h 3735804"/>
                <a:gd name="connsiteX75" fmla="*/ 995719 w 4919358"/>
                <a:gd name="connsiteY75" fmla="*/ 2976645 h 3735804"/>
                <a:gd name="connsiteX76" fmla="*/ 619583 w 4919358"/>
                <a:gd name="connsiteY76" fmla="*/ 3190654 h 3735804"/>
                <a:gd name="connsiteX77" fmla="*/ 269387 w 4919358"/>
                <a:gd name="connsiteY77" fmla="*/ 3145258 h 3735804"/>
                <a:gd name="connsiteX78" fmla="*/ 16468 w 4919358"/>
                <a:gd name="connsiteY78" fmla="*/ 2996101 h 3735804"/>
                <a:gd name="connsiteX79" fmla="*/ 68349 w 4919358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942545 w 4919358"/>
                <a:gd name="connsiteY58" fmla="*/ 2749667 h 3735804"/>
                <a:gd name="connsiteX59" fmla="*/ 2052791 w 4919358"/>
                <a:gd name="connsiteY59" fmla="*/ 2503233 h 3735804"/>
                <a:gd name="connsiteX60" fmla="*/ 2020366 w 4919358"/>
                <a:gd name="connsiteY60" fmla="*/ 2431896 h 3735804"/>
                <a:gd name="connsiteX61" fmla="*/ 1890664 w 4919358"/>
                <a:gd name="connsiteY61" fmla="*/ 2678331 h 3735804"/>
                <a:gd name="connsiteX62" fmla="*/ 1637745 w 4919358"/>
                <a:gd name="connsiteY62" fmla="*/ 2976645 h 3735804"/>
                <a:gd name="connsiteX63" fmla="*/ 1469132 w 4919358"/>
                <a:gd name="connsiteY63" fmla="*/ 3164714 h 3735804"/>
                <a:gd name="connsiteX64" fmla="*/ 1365370 w 4919358"/>
                <a:gd name="connsiteY64" fmla="*/ 3365752 h 3735804"/>
                <a:gd name="connsiteX65" fmla="*/ 1397796 w 4919358"/>
                <a:gd name="connsiteY65" fmla="*/ 3547335 h 3735804"/>
                <a:gd name="connsiteX66" fmla="*/ 1345915 w 4919358"/>
                <a:gd name="connsiteY66" fmla="*/ 3638126 h 3735804"/>
                <a:gd name="connsiteX67" fmla="*/ 1183787 w 4919358"/>
                <a:gd name="connsiteY67" fmla="*/ 3651096 h 3735804"/>
                <a:gd name="connsiteX68" fmla="*/ 1131906 w 4919358"/>
                <a:gd name="connsiteY68" fmla="*/ 3463028 h 3735804"/>
                <a:gd name="connsiteX69" fmla="*/ 1138391 w 4919358"/>
                <a:gd name="connsiteY69" fmla="*/ 3261990 h 3735804"/>
                <a:gd name="connsiteX70" fmla="*/ 1131906 w 4919358"/>
                <a:gd name="connsiteY70" fmla="*/ 3197139 h 3735804"/>
                <a:gd name="connsiteX71" fmla="*/ 1274579 w 4919358"/>
                <a:gd name="connsiteY71" fmla="*/ 3009071 h 3735804"/>
                <a:gd name="connsiteX72" fmla="*/ 1339430 w 4919358"/>
                <a:gd name="connsiteY72" fmla="*/ 2775607 h 3735804"/>
                <a:gd name="connsiteX73" fmla="*/ 1319974 w 4919358"/>
                <a:gd name="connsiteY73" fmla="*/ 2542143 h 3735804"/>
                <a:gd name="connsiteX74" fmla="*/ 1242153 w 4919358"/>
                <a:gd name="connsiteY74" fmla="*/ 2665360 h 3735804"/>
                <a:gd name="connsiteX75" fmla="*/ 995719 w 4919358"/>
                <a:gd name="connsiteY75" fmla="*/ 2976645 h 3735804"/>
                <a:gd name="connsiteX76" fmla="*/ 619583 w 4919358"/>
                <a:gd name="connsiteY76" fmla="*/ 3190654 h 3735804"/>
                <a:gd name="connsiteX77" fmla="*/ 269387 w 4919358"/>
                <a:gd name="connsiteY77" fmla="*/ 3145258 h 3735804"/>
                <a:gd name="connsiteX78" fmla="*/ 16468 w 4919358"/>
                <a:gd name="connsiteY78" fmla="*/ 2996101 h 3735804"/>
                <a:gd name="connsiteX79" fmla="*/ 68349 w 4919358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942545 w 4919358"/>
                <a:gd name="connsiteY58" fmla="*/ 2749667 h 3735804"/>
                <a:gd name="connsiteX59" fmla="*/ 1981455 w 4919358"/>
                <a:gd name="connsiteY59" fmla="*/ 2574569 h 3735804"/>
                <a:gd name="connsiteX60" fmla="*/ 2020366 w 4919358"/>
                <a:gd name="connsiteY60" fmla="*/ 2431896 h 3735804"/>
                <a:gd name="connsiteX61" fmla="*/ 1890664 w 4919358"/>
                <a:gd name="connsiteY61" fmla="*/ 2678331 h 3735804"/>
                <a:gd name="connsiteX62" fmla="*/ 1637745 w 4919358"/>
                <a:gd name="connsiteY62" fmla="*/ 2976645 h 3735804"/>
                <a:gd name="connsiteX63" fmla="*/ 1469132 w 4919358"/>
                <a:gd name="connsiteY63" fmla="*/ 3164714 h 3735804"/>
                <a:gd name="connsiteX64" fmla="*/ 1365370 w 4919358"/>
                <a:gd name="connsiteY64" fmla="*/ 3365752 h 3735804"/>
                <a:gd name="connsiteX65" fmla="*/ 1397796 w 4919358"/>
                <a:gd name="connsiteY65" fmla="*/ 3547335 h 3735804"/>
                <a:gd name="connsiteX66" fmla="*/ 1345915 w 4919358"/>
                <a:gd name="connsiteY66" fmla="*/ 3638126 h 3735804"/>
                <a:gd name="connsiteX67" fmla="*/ 1183787 w 4919358"/>
                <a:gd name="connsiteY67" fmla="*/ 3651096 h 3735804"/>
                <a:gd name="connsiteX68" fmla="*/ 1131906 w 4919358"/>
                <a:gd name="connsiteY68" fmla="*/ 3463028 h 3735804"/>
                <a:gd name="connsiteX69" fmla="*/ 1138391 w 4919358"/>
                <a:gd name="connsiteY69" fmla="*/ 3261990 h 3735804"/>
                <a:gd name="connsiteX70" fmla="*/ 1131906 w 4919358"/>
                <a:gd name="connsiteY70" fmla="*/ 3197139 h 3735804"/>
                <a:gd name="connsiteX71" fmla="*/ 1274579 w 4919358"/>
                <a:gd name="connsiteY71" fmla="*/ 3009071 h 3735804"/>
                <a:gd name="connsiteX72" fmla="*/ 1339430 w 4919358"/>
                <a:gd name="connsiteY72" fmla="*/ 2775607 h 3735804"/>
                <a:gd name="connsiteX73" fmla="*/ 1319974 w 4919358"/>
                <a:gd name="connsiteY73" fmla="*/ 2542143 h 3735804"/>
                <a:gd name="connsiteX74" fmla="*/ 1242153 w 4919358"/>
                <a:gd name="connsiteY74" fmla="*/ 2665360 h 3735804"/>
                <a:gd name="connsiteX75" fmla="*/ 995719 w 4919358"/>
                <a:gd name="connsiteY75" fmla="*/ 2976645 h 3735804"/>
                <a:gd name="connsiteX76" fmla="*/ 619583 w 4919358"/>
                <a:gd name="connsiteY76" fmla="*/ 3190654 h 3735804"/>
                <a:gd name="connsiteX77" fmla="*/ 269387 w 4919358"/>
                <a:gd name="connsiteY77" fmla="*/ 3145258 h 3735804"/>
                <a:gd name="connsiteX78" fmla="*/ 16468 w 4919358"/>
                <a:gd name="connsiteY78" fmla="*/ 2996101 h 3735804"/>
                <a:gd name="connsiteX79" fmla="*/ 68349 w 4919358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877694 w 4919358"/>
                <a:gd name="connsiteY58" fmla="*/ 2801548 h 3735804"/>
                <a:gd name="connsiteX59" fmla="*/ 1981455 w 4919358"/>
                <a:gd name="connsiteY59" fmla="*/ 2574569 h 3735804"/>
                <a:gd name="connsiteX60" fmla="*/ 2020366 w 4919358"/>
                <a:gd name="connsiteY60" fmla="*/ 2431896 h 3735804"/>
                <a:gd name="connsiteX61" fmla="*/ 1890664 w 4919358"/>
                <a:gd name="connsiteY61" fmla="*/ 2678331 h 3735804"/>
                <a:gd name="connsiteX62" fmla="*/ 1637745 w 4919358"/>
                <a:gd name="connsiteY62" fmla="*/ 2976645 h 3735804"/>
                <a:gd name="connsiteX63" fmla="*/ 1469132 w 4919358"/>
                <a:gd name="connsiteY63" fmla="*/ 3164714 h 3735804"/>
                <a:gd name="connsiteX64" fmla="*/ 1365370 w 4919358"/>
                <a:gd name="connsiteY64" fmla="*/ 3365752 h 3735804"/>
                <a:gd name="connsiteX65" fmla="*/ 1397796 w 4919358"/>
                <a:gd name="connsiteY65" fmla="*/ 3547335 h 3735804"/>
                <a:gd name="connsiteX66" fmla="*/ 1345915 w 4919358"/>
                <a:gd name="connsiteY66" fmla="*/ 3638126 h 3735804"/>
                <a:gd name="connsiteX67" fmla="*/ 1183787 w 4919358"/>
                <a:gd name="connsiteY67" fmla="*/ 3651096 h 3735804"/>
                <a:gd name="connsiteX68" fmla="*/ 1131906 w 4919358"/>
                <a:gd name="connsiteY68" fmla="*/ 3463028 h 3735804"/>
                <a:gd name="connsiteX69" fmla="*/ 1138391 w 4919358"/>
                <a:gd name="connsiteY69" fmla="*/ 3261990 h 3735804"/>
                <a:gd name="connsiteX70" fmla="*/ 1131906 w 4919358"/>
                <a:gd name="connsiteY70" fmla="*/ 3197139 h 3735804"/>
                <a:gd name="connsiteX71" fmla="*/ 1274579 w 4919358"/>
                <a:gd name="connsiteY71" fmla="*/ 3009071 h 3735804"/>
                <a:gd name="connsiteX72" fmla="*/ 1339430 w 4919358"/>
                <a:gd name="connsiteY72" fmla="*/ 2775607 h 3735804"/>
                <a:gd name="connsiteX73" fmla="*/ 1319974 w 4919358"/>
                <a:gd name="connsiteY73" fmla="*/ 2542143 h 3735804"/>
                <a:gd name="connsiteX74" fmla="*/ 1242153 w 4919358"/>
                <a:gd name="connsiteY74" fmla="*/ 2665360 h 3735804"/>
                <a:gd name="connsiteX75" fmla="*/ 995719 w 4919358"/>
                <a:gd name="connsiteY75" fmla="*/ 2976645 h 3735804"/>
                <a:gd name="connsiteX76" fmla="*/ 619583 w 4919358"/>
                <a:gd name="connsiteY76" fmla="*/ 3190654 h 3735804"/>
                <a:gd name="connsiteX77" fmla="*/ 269387 w 4919358"/>
                <a:gd name="connsiteY77" fmla="*/ 3145258 h 3735804"/>
                <a:gd name="connsiteX78" fmla="*/ 16468 w 4919358"/>
                <a:gd name="connsiteY78" fmla="*/ 2996101 h 3735804"/>
                <a:gd name="connsiteX79" fmla="*/ 68349 w 4919358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877694 w 4919358"/>
                <a:gd name="connsiteY58" fmla="*/ 2801548 h 3735804"/>
                <a:gd name="connsiteX59" fmla="*/ 1981455 w 4919358"/>
                <a:gd name="connsiteY59" fmla="*/ 2574569 h 3735804"/>
                <a:gd name="connsiteX60" fmla="*/ 2020366 w 4919358"/>
                <a:gd name="connsiteY60" fmla="*/ 2431896 h 3735804"/>
                <a:gd name="connsiteX61" fmla="*/ 1890664 w 4919358"/>
                <a:gd name="connsiteY61" fmla="*/ 2678331 h 3735804"/>
                <a:gd name="connsiteX62" fmla="*/ 1637745 w 4919358"/>
                <a:gd name="connsiteY62" fmla="*/ 2976645 h 3735804"/>
                <a:gd name="connsiteX63" fmla="*/ 1469132 w 4919358"/>
                <a:gd name="connsiteY63" fmla="*/ 3164714 h 3735804"/>
                <a:gd name="connsiteX64" fmla="*/ 1365370 w 4919358"/>
                <a:gd name="connsiteY64" fmla="*/ 3365752 h 3735804"/>
                <a:gd name="connsiteX65" fmla="*/ 1397796 w 4919358"/>
                <a:gd name="connsiteY65" fmla="*/ 3547335 h 3735804"/>
                <a:gd name="connsiteX66" fmla="*/ 1371855 w 4919358"/>
                <a:gd name="connsiteY66" fmla="*/ 3670551 h 3735804"/>
                <a:gd name="connsiteX67" fmla="*/ 1183787 w 4919358"/>
                <a:gd name="connsiteY67" fmla="*/ 3651096 h 3735804"/>
                <a:gd name="connsiteX68" fmla="*/ 1131906 w 4919358"/>
                <a:gd name="connsiteY68" fmla="*/ 3463028 h 3735804"/>
                <a:gd name="connsiteX69" fmla="*/ 1138391 w 4919358"/>
                <a:gd name="connsiteY69" fmla="*/ 3261990 h 3735804"/>
                <a:gd name="connsiteX70" fmla="*/ 1131906 w 4919358"/>
                <a:gd name="connsiteY70" fmla="*/ 3197139 h 3735804"/>
                <a:gd name="connsiteX71" fmla="*/ 1274579 w 4919358"/>
                <a:gd name="connsiteY71" fmla="*/ 3009071 h 3735804"/>
                <a:gd name="connsiteX72" fmla="*/ 1339430 w 4919358"/>
                <a:gd name="connsiteY72" fmla="*/ 2775607 h 3735804"/>
                <a:gd name="connsiteX73" fmla="*/ 1319974 w 4919358"/>
                <a:gd name="connsiteY73" fmla="*/ 2542143 h 3735804"/>
                <a:gd name="connsiteX74" fmla="*/ 1242153 w 4919358"/>
                <a:gd name="connsiteY74" fmla="*/ 2665360 h 3735804"/>
                <a:gd name="connsiteX75" fmla="*/ 995719 w 4919358"/>
                <a:gd name="connsiteY75" fmla="*/ 2976645 h 3735804"/>
                <a:gd name="connsiteX76" fmla="*/ 619583 w 4919358"/>
                <a:gd name="connsiteY76" fmla="*/ 3190654 h 3735804"/>
                <a:gd name="connsiteX77" fmla="*/ 269387 w 4919358"/>
                <a:gd name="connsiteY77" fmla="*/ 3145258 h 3735804"/>
                <a:gd name="connsiteX78" fmla="*/ 16468 w 4919358"/>
                <a:gd name="connsiteY78" fmla="*/ 2996101 h 3735804"/>
                <a:gd name="connsiteX79" fmla="*/ 68349 w 4919358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877694 w 4919358"/>
                <a:gd name="connsiteY58" fmla="*/ 2801548 h 3735804"/>
                <a:gd name="connsiteX59" fmla="*/ 1981455 w 4919358"/>
                <a:gd name="connsiteY59" fmla="*/ 2574569 h 3735804"/>
                <a:gd name="connsiteX60" fmla="*/ 1955515 w 4919358"/>
                <a:gd name="connsiteY60" fmla="*/ 2522688 h 3735804"/>
                <a:gd name="connsiteX61" fmla="*/ 1890664 w 4919358"/>
                <a:gd name="connsiteY61" fmla="*/ 2678331 h 3735804"/>
                <a:gd name="connsiteX62" fmla="*/ 1637745 w 4919358"/>
                <a:gd name="connsiteY62" fmla="*/ 2976645 h 3735804"/>
                <a:gd name="connsiteX63" fmla="*/ 1469132 w 4919358"/>
                <a:gd name="connsiteY63" fmla="*/ 3164714 h 3735804"/>
                <a:gd name="connsiteX64" fmla="*/ 1365370 w 4919358"/>
                <a:gd name="connsiteY64" fmla="*/ 3365752 h 3735804"/>
                <a:gd name="connsiteX65" fmla="*/ 1397796 w 4919358"/>
                <a:gd name="connsiteY65" fmla="*/ 3547335 h 3735804"/>
                <a:gd name="connsiteX66" fmla="*/ 1371855 w 4919358"/>
                <a:gd name="connsiteY66" fmla="*/ 3670551 h 3735804"/>
                <a:gd name="connsiteX67" fmla="*/ 1183787 w 4919358"/>
                <a:gd name="connsiteY67" fmla="*/ 3651096 h 3735804"/>
                <a:gd name="connsiteX68" fmla="*/ 1131906 w 4919358"/>
                <a:gd name="connsiteY68" fmla="*/ 3463028 h 3735804"/>
                <a:gd name="connsiteX69" fmla="*/ 1138391 w 4919358"/>
                <a:gd name="connsiteY69" fmla="*/ 3261990 h 3735804"/>
                <a:gd name="connsiteX70" fmla="*/ 1131906 w 4919358"/>
                <a:gd name="connsiteY70" fmla="*/ 3197139 h 3735804"/>
                <a:gd name="connsiteX71" fmla="*/ 1274579 w 4919358"/>
                <a:gd name="connsiteY71" fmla="*/ 3009071 h 3735804"/>
                <a:gd name="connsiteX72" fmla="*/ 1339430 w 4919358"/>
                <a:gd name="connsiteY72" fmla="*/ 2775607 h 3735804"/>
                <a:gd name="connsiteX73" fmla="*/ 1319974 w 4919358"/>
                <a:gd name="connsiteY73" fmla="*/ 2542143 h 3735804"/>
                <a:gd name="connsiteX74" fmla="*/ 1242153 w 4919358"/>
                <a:gd name="connsiteY74" fmla="*/ 2665360 h 3735804"/>
                <a:gd name="connsiteX75" fmla="*/ 995719 w 4919358"/>
                <a:gd name="connsiteY75" fmla="*/ 2976645 h 3735804"/>
                <a:gd name="connsiteX76" fmla="*/ 619583 w 4919358"/>
                <a:gd name="connsiteY76" fmla="*/ 3190654 h 3735804"/>
                <a:gd name="connsiteX77" fmla="*/ 269387 w 4919358"/>
                <a:gd name="connsiteY77" fmla="*/ 3145258 h 3735804"/>
                <a:gd name="connsiteX78" fmla="*/ 16468 w 4919358"/>
                <a:gd name="connsiteY78" fmla="*/ 2996101 h 3735804"/>
                <a:gd name="connsiteX79" fmla="*/ 68349 w 4919358"/>
                <a:gd name="connsiteY79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877694 w 4919358"/>
                <a:gd name="connsiteY58" fmla="*/ 2801548 h 3735804"/>
                <a:gd name="connsiteX59" fmla="*/ 1981455 w 4919358"/>
                <a:gd name="connsiteY59" fmla="*/ 2574569 h 3735804"/>
                <a:gd name="connsiteX60" fmla="*/ 1890664 w 4919358"/>
                <a:gd name="connsiteY60" fmla="*/ 2678331 h 3735804"/>
                <a:gd name="connsiteX61" fmla="*/ 1637745 w 4919358"/>
                <a:gd name="connsiteY61" fmla="*/ 2976645 h 3735804"/>
                <a:gd name="connsiteX62" fmla="*/ 1469132 w 4919358"/>
                <a:gd name="connsiteY62" fmla="*/ 3164714 h 3735804"/>
                <a:gd name="connsiteX63" fmla="*/ 1365370 w 4919358"/>
                <a:gd name="connsiteY63" fmla="*/ 3365752 h 3735804"/>
                <a:gd name="connsiteX64" fmla="*/ 1397796 w 4919358"/>
                <a:gd name="connsiteY64" fmla="*/ 3547335 h 3735804"/>
                <a:gd name="connsiteX65" fmla="*/ 1371855 w 4919358"/>
                <a:gd name="connsiteY65" fmla="*/ 3670551 h 3735804"/>
                <a:gd name="connsiteX66" fmla="*/ 1183787 w 4919358"/>
                <a:gd name="connsiteY66" fmla="*/ 3651096 h 3735804"/>
                <a:gd name="connsiteX67" fmla="*/ 1131906 w 4919358"/>
                <a:gd name="connsiteY67" fmla="*/ 3463028 h 3735804"/>
                <a:gd name="connsiteX68" fmla="*/ 1138391 w 4919358"/>
                <a:gd name="connsiteY68" fmla="*/ 3261990 h 3735804"/>
                <a:gd name="connsiteX69" fmla="*/ 1131906 w 4919358"/>
                <a:gd name="connsiteY69" fmla="*/ 3197139 h 3735804"/>
                <a:gd name="connsiteX70" fmla="*/ 1274579 w 4919358"/>
                <a:gd name="connsiteY70" fmla="*/ 3009071 h 3735804"/>
                <a:gd name="connsiteX71" fmla="*/ 1339430 w 4919358"/>
                <a:gd name="connsiteY71" fmla="*/ 2775607 h 3735804"/>
                <a:gd name="connsiteX72" fmla="*/ 1319974 w 4919358"/>
                <a:gd name="connsiteY72" fmla="*/ 2542143 h 3735804"/>
                <a:gd name="connsiteX73" fmla="*/ 1242153 w 4919358"/>
                <a:gd name="connsiteY73" fmla="*/ 2665360 h 3735804"/>
                <a:gd name="connsiteX74" fmla="*/ 995719 w 4919358"/>
                <a:gd name="connsiteY74" fmla="*/ 2976645 h 3735804"/>
                <a:gd name="connsiteX75" fmla="*/ 619583 w 4919358"/>
                <a:gd name="connsiteY75" fmla="*/ 3190654 h 3735804"/>
                <a:gd name="connsiteX76" fmla="*/ 269387 w 4919358"/>
                <a:gd name="connsiteY76" fmla="*/ 3145258 h 3735804"/>
                <a:gd name="connsiteX77" fmla="*/ 16468 w 4919358"/>
                <a:gd name="connsiteY77" fmla="*/ 2996101 h 3735804"/>
                <a:gd name="connsiteX78" fmla="*/ 68349 w 4919358"/>
                <a:gd name="connsiteY78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303501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04417 w 4919358"/>
                <a:gd name="connsiteY40" fmla="*/ 1679624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246051 w 4919358"/>
                <a:gd name="connsiteY39" fmla="*/ 2042790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161745 w 4919358"/>
                <a:gd name="connsiteY39" fmla="*/ 2081701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161745 w 4919358"/>
                <a:gd name="connsiteY39" fmla="*/ 2081701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49813 w 4919358"/>
                <a:gd name="connsiteY35" fmla="*/ 2094671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142290 w 4919358"/>
                <a:gd name="connsiteY39" fmla="*/ 2133582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56299 w 4919358"/>
                <a:gd name="connsiteY35" fmla="*/ 2185462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401694 w 4919358"/>
                <a:gd name="connsiteY38" fmla="*/ 2081701 h 3735804"/>
                <a:gd name="connsiteX39" fmla="*/ 3142290 w 4919358"/>
                <a:gd name="connsiteY39" fmla="*/ 2133582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56299 w 4919358"/>
                <a:gd name="connsiteY35" fmla="*/ 2185462 h 3735804"/>
                <a:gd name="connsiteX36" fmla="*/ 3466545 w 4919358"/>
                <a:gd name="connsiteY36" fmla="*/ 2094671 h 3735804"/>
                <a:gd name="connsiteX37" fmla="*/ 3486000 w 4919358"/>
                <a:gd name="connsiteY37" fmla="*/ 1848237 h 3735804"/>
                <a:gd name="connsiteX38" fmla="*/ 3343328 w 4919358"/>
                <a:gd name="connsiteY38" fmla="*/ 2068731 h 3735804"/>
                <a:gd name="connsiteX39" fmla="*/ 3142290 w 4919358"/>
                <a:gd name="connsiteY39" fmla="*/ 2133582 h 3735804"/>
                <a:gd name="connsiteX40" fmla="*/ 3330357 w 4919358"/>
                <a:gd name="connsiteY40" fmla="*/ 1718535 h 3735804"/>
                <a:gd name="connsiteX41" fmla="*/ 3252536 w 4919358"/>
                <a:gd name="connsiteY41" fmla="*/ 1511011 h 3735804"/>
                <a:gd name="connsiteX42" fmla="*/ 2856945 w 4919358"/>
                <a:gd name="connsiteY42" fmla="*/ 1783386 h 3735804"/>
                <a:gd name="connsiteX43" fmla="*/ 2623481 w 4919358"/>
                <a:gd name="connsiteY43" fmla="*/ 1977939 h 3735804"/>
                <a:gd name="connsiteX44" fmla="*/ 2428928 w 4919358"/>
                <a:gd name="connsiteY44" fmla="*/ 2626450 h 3735804"/>
                <a:gd name="connsiteX45" fmla="*/ 2124128 w 4919358"/>
                <a:gd name="connsiteY45" fmla="*/ 2853428 h 3735804"/>
                <a:gd name="connsiteX46" fmla="*/ 1910119 w 4919358"/>
                <a:gd name="connsiteY46" fmla="*/ 3073922 h 3735804"/>
                <a:gd name="connsiteX47" fmla="*/ 1780417 w 4919358"/>
                <a:gd name="connsiteY47" fmla="*/ 3281445 h 3735804"/>
                <a:gd name="connsiteX48" fmla="*/ 1722051 w 4919358"/>
                <a:gd name="connsiteY48" fmla="*/ 3437088 h 3735804"/>
                <a:gd name="connsiteX49" fmla="*/ 1715566 w 4919358"/>
                <a:gd name="connsiteY49" fmla="*/ 3560305 h 3735804"/>
                <a:gd name="connsiteX50" fmla="*/ 1754476 w 4919358"/>
                <a:gd name="connsiteY50" fmla="*/ 3677037 h 3735804"/>
                <a:gd name="connsiteX51" fmla="*/ 1644230 w 4919358"/>
                <a:gd name="connsiteY51" fmla="*/ 3735403 h 3735804"/>
                <a:gd name="connsiteX52" fmla="*/ 1514528 w 4919358"/>
                <a:gd name="connsiteY52" fmla="*/ 3690007 h 3735804"/>
                <a:gd name="connsiteX53" fmla="*/ 1495072 w 4919358"/>
                <a:gd name="connsiteY53" fmla="*/ 3482484 h 3735804"/>
                <a:gd name="connsiteX54" fmla="*/ 1501557 w 4919358"/>
                <a:gd name="connsiteY54" fmla="*/ 3411148 h 3735804"/>
                <a:gd name="connsiteX55" fmla="*/ 1488587 w 4919358"/>
                <a:gd name="connsiteY55" fmla="*/ 3346296 h 3735804"/>
                <a:gd name="connsiteX56" fmla="*/ 1592349 w 4919358"/>
                <a:gd name="connsiteY56" fmla="*/ 3216594 h 3735804"/>
                <a:gd name="connsiteX57" fmla="*/ 1760962 w 4919358"/>
                <a:gd name="connsiteY57" fmla="*/ 2996101 h 3735804"/>
                <a:gd name="connsiteX58" fmla="*/ 1877694 w 4919358"/>
                <a:gd name="connsiteY58" fmla="*/ 2801548 h 3735804"/>
                <a:gd name="connsiteX59" fmla="*/ 1890664 w 4919358"/>
                <a:gd name="connsiteY59" fmla="*/ 2678331 h 3735804"/>
                <a:gd name="connsiteX60" fmla="*/ 1637745 w 4919358"/>
                <a:gd name="connsiteY60" fmla="*/ 2976645 h 3735804"/>
                <a:gd name="connsiteX61" fmla="*/ 1469132 w 4919358"/>
                <a:gd name="connsiteY61" fmla="*/ 3164714 h 3735804"/>
                <a:gd name="connsiteX62" fmla="*/ 1365370 w 4919358"/>
                <a:gd name="connsiteY62" fmla="*/ 3365752 h 3735804"/>
                <a:gd name="connsiteX63" fmla="*/ 1397796 w 4919358"/>
                <a:gd name="connsiteY63" fmla="*/ 3547335 h 3735804"/>
                <a:gd name="connsiteX64" fmla="*/ 1371855 w 4919358"/>
                <a:gd name="connsiteY64" fmla="*/ 3670551 h 3735804"/>
                <a:gd name="connsiteX65" fmla="*/ 1183787 w 4919358"/>
                <a:gd name="connsiteY65" fmla="*/ 3651096 h 3735804"/>
                <a:gd name="connsiteX66" fmla="*/ 1131906 w 4919358"/>
                <a:gd name="connsiteY66" fmla="*/ 3463028 h 3735804"/>
                <a:gd name="connsiteX67" fmla="*/ 1138391 w 4919358"/>
                <a:gd name="connsiteY67" fmla="*/ 3261990 h 3735804"/>
                <a:gd name="connsiteX68" fmla="*/ 1131906 w 4919358"/>
                <a:gd name="connsiteY68" fmla="*/ 3197139 h 3735804"/>
                <a:gd name="connsiteX69" fmla="*/ 1274579 w 4919358"/>
                <a:gd name="connsiteY69" fmla="*/ 3009071 h 3735804"/>
                <a:gd name="connsiteX70" fmla="*/ 1339430 w 4919358"/>
                <a:gd name="connsiteY70" fmla="*/ 2775607 h 3735804"/>
                <a:gd name="connsiteX71" fmla="*/ 1319974 w 4919358"/>
                <a:gd name="connsiteY71" fmla="*/ 2542143 h 3735804"/>
                <a:gd name="connsiteX72" fmla="*/ 1242153 w 4919358"/>
                <a:gd name="connsiteY72" fmla="*/ 2665360 h 3735804"/>
                <a:gd name="connsiteX73" fmla="*/ 995719 w 4919358"/>
                <a:gd name="connsiteY73" fmla="*/ 2976645 h 3735804"/>
                <a:gd name="connsiteX74" fmla="*/ 619583 w 4919358"/>
                <a:gd name="connsiteY74" fmla="*/ 3190654 h 3735804"/>
                <a:gd name="connsiteX75" fmla="*/ 269387 w 4919358"/>
                <a:gd name="connsiteY75" fmla="*/ 3145258 h 3735804"/>
                <a:gd name="connsiteX76" fmla="*/ 16468 w 4919358"/>
                <a:gd name="connsiteY76" fmla="*/ 2996101 h 3735804"/>
                <a:gd name="connsiteX77" fmla="*/ 68349 w 4919358"/>
                <a:gd name="connsiteY77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56299 w 4919358"/>
                <a:gd name="connsiteY35" fmla="*/ 2185462 h 3735804"/>
                <a:gd name="connsiteX36" fmla="*/ 3466545 w 4919358"/>
                <a:gd name="connsiteY36" fmla="*/ 2094671 h 3735804"/>
                <a:gd name="connsiteX37" fmla="*/ 3343328 w 4919358"/>
                <a:gd name="connsiteY37" fmla="*/ 2068731 h 3735804"/>
                <a:gd name="connsiteX38" fmla="*/ 3142290 w 4919358"/>
                <a:gd name="connsiteY38" fmla="*/ 2133582 h 3735804"/>
                <a:gd name="connsiteX39" fmla="*/ 3330357 w 4919358"/>
                <a:gd name="connsiteY39" fmla="*/ 1718535 h 3735804"/>
                <a:gd name="connsiteX40" fmla="*/ 3252536 w 4919358"/>
                <a:gd name="connsiteY40" fmla="*/ 1511011 h 3735804"/>
                <a:gd name="connsiteX41" fmla="*/ 2856945 w 4919358"/>
                <a:gd name="connsiteY41" fmla="*/ 1783386 h 3735804"/>
                <a:gd name="connsiteX42" fmla="*/ 2623481 w 4919358"/>
                <a:gd name="connsiteY42" fmla="*/ 1977939 h 3735804"/>
                <a:gd name="connsiteX43" fmla="*/ 2428928 w 4919358"/>
                <a:gd name="connsiteY43" fmla="*/ 2626450 h 3735804"/>
                <a:gd name="connsiteX44" fmla="*/ 2124128 w 4919358"/>
                <a:gd name="connsiteY44" fmla="*/ 2853428 h 3735804"/>
                <a:gd name="connsiteX45" fmla="*/ 1910119 w 4919358"/>
                <a:gd name="connsiteY45" fmla="*/ 3073922 h 3735804"/>
                <a:gd name="connsiteX46" fmla="*/ 1780417 w 4919358"/>
                <a:gd name="connsiteY46" fmla="*/ 3281445 h 3735804"/>
                <a:gd name="connsiteX47" fmla="*/ 1722051 w 4919358"/>
                <a:gd name="connsiteY47" fmla="*/ 3437088 h 3735804"/>
                <a:gd name="connsiteX48" fmla="*/ 1715566 w 4919358"/>
                <a:gd name="connsiteY48" fmla="*/ 3560305 h 3735804"/>
                <a:gd name="connsiteX49" fmla="*/ 1754476 w 4919358"/>
                <a:gd name="connsiteY49" fmla="*/ 3677037 h 3735804"/>
                <a:gd name="connsiteX50" fmla="*/ 1644230 w 4919358"/>
                <a:gd name="connsiteY50" fmla="*/ 3735403 h 3735804"/>
                <a:gd name="connsiteX51" fmla="*/ 1514528 w 4919358"/>
                <a:gd name="connsiteY51" fmla="*/ 3690007 h 3735804"/>
                <a:gd name="connsiteX52" fmla="*/ 1495072 w 4919358"/>
                <a:gd name="connsiteY52" fmla="*/ 3482484 h 3735804"/>
                <a:gd name="connsiteX53" fmla="*/ 1501557 w 4919358"/>
                <a:gd name="connsiteY53" fmla="*/ 3411148 h 3735804"/>
                <a:gd name="connsiteX54" fmla="*/ 1488587 w 4919358"/>
                <a:gd name="connsiteY54" fmla="*/ 3346296 h 3735804"/>
                <a:gd name="connsiteX55" fmla="*/ 1592349 w 4919358"/>
                <a:gd name="connsiteY55" fmla="*/ 3216594 h 3735804"/>
                <a:gd name="connsiteX56" fmla="*/ 1760962 w 4919358"/>
                <a:gd name="connsiteY56" fmla="*/ 2996101 h 3735804"/>
                <a:gd name="connsiteX57" fmla="*/ 1877694 w 4919358"/>
                <a:gd name="connsiteY57" fmla="*/ 2801548 h 3735804"/>
                <a:gd name="connsiteX58" fmla="*/ 1890664 w 4919358"/>
                <a:gd name="connsiteY58" fmla="*/ 2678331 h 3735804"/>
                <a:gd name="connsiteX59" fmla="*/ 1637745 w 4919358"/>
                <a:gd name="connsiteY59" fmla="*/ 2976645 h 3735804"/>
                <a:gd name="connsiteX60" fmla="*/ 1469132 w 4919358"/>
                <a:gd name="connsiteY60" fmla="*/ 3164714 h 3735804"/>
                <a:gd name="connsiteX61" fmla="*/ 1365370 w 4919358"/>
                <a:gd name="connsiteY61" fmla="*/ 3365752 h 3735804"/>
                <a:gd name="connsiteX62" fmla="*/ 1397796 w 4919358"/>
                <a:gd name="connsiteY62" fmla="*/ 3547335 h 3735804"/>
                <a:gd name="connsiteX63" fmla="*/ 1371855 w 4919358"/>
                <a:gd name="connsiteY63" fmla="*/ 3670551 h 3735804"/>
                <a:gd name="connsiteX64" fmla="*/ 1183787 w 4919358"/>
                <a:gd name="connsiteY64" fmla="*/ 3651096 h 3735804"/>
                <a:gd name="connsiteX65" fmla="*/ 1131906 w 4919358"/>
                <a:gd name="connsiteY65" fmla="*/ 3463028 h 3735804"/>
                <a:gd name="connsiteX66" fmla="*/ 1138391 w 4919358"/>
                <a:gd name="connsiteY66" fmla="*/ 3261990 h 3735804"/>
                <a:gd name="connsiteX67" fmla="*/ 1131906 w 4919358"/>
                <a:gd name="connsiteY67" fmla="*/ 3197139 h 3735804"/>
                <a:gd name="connsiteX68" fmla="*/ 1274579 w 4919358"/>
                <a:gd name="connsiteY68" fmla="*/ 3009071 h 3735804"/>
                <a:gd name="connsiteX69" fmla="*/ 1339430 w 4919358"/>
                <a:gd name="connsiteY69" fmla="*/ 2775607 h 3735804"/>
                <a:gd name="connsiteX70" fmla="*/ 1319974 w 4919358"/>
                <a:gd name="connsiteY70" fmla="*/ 2542143 h 3735804"/>
                <a:gd name="connsiteX71" fmla="*/ 1242153 w 4919358"/>
                <a:gd name="connsiteY71" fmla="*/ 2665360 h 3735804"/>
                <a:gd name="connsiteX72" fmla="*/ 995719 w 4919358"/>
                <a:gd name="connsiteY72" fmla="*/ 2976645 h 3735804"/>
                <a:gd name="connsiteX73" fmla="*/ 619583 w 4919358"/>
                <a:gd name="connsiteY73" fmla="*/ 3190654 h 3735804"/>
                <a:gd name="connsiteX74" fmla="*/ 269387 w 4919358"/>
                <a:gd name="connsiteY74" fmla="*/ 3145258 h 3735804"/>
                <a:gd name="connsiteX75" fmla="*/ 16468 w 4919358"/>
                <a:gd name="connsiteY75" fmla="*/ 2996101 h 3735804"/>
                <a:gd name="connsiteX76" fmla="*/ 68349 w 4919358"/>
                <a:gd name="connsiteY76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56299 w 4919358"/>
                <a:gd name="connsiteY35" fmla="*/ 2185462 h 3735804"/>
                <a:gd name="connsiteX36" fmla="*/ 3421150 w 4919358"/>
                <a:gd name="connsiteY36" fmla="*/ 2101156 h 3735804"/>
                <a:gd name="connsiteX37" fmla="*/ 3343328 w 4919358"/>
                <a:gd name="connsiteY37" fmla="*/ 2068731 h 3735804"/>
                <a:gd name="connsiteX38" fmla="*/ 3142290 w 4919358"/>
                <a:gd name="connsiteY38" fmla="*/ 2133582 h 3735804"/>
                <a:gd name="connsiteX39" fmla="*/ 3330357 w 4919358"/>
                <a:gd name="connsiteY39" fmla="*/ 1718535 h 3735804"/>
                <a:gd name="connsiteX40" fmla="*/ 3252536 w 4919358"/>
                <a:gd name="connsiteY40" fmla="*/ 1511011 h 3735804"/>
                <a:gd name="connsiteX41" fmla="*/ 2856945 w 4919358"/>
                <a:gd name="connsiteY41" fmla="*/ 1783386 h 3735804"/>
                <a:gd name="connsiteX42" fmla="*/ 2623481 w 4919358"/>
                <a:gd name="connsiteY42" fmla="*/ 1977939 h 3735804"/>
                <a:gd name="connsiteX43" fmla="*/ 2428928 w 4919358"/>
                <a:gd name="connsiteY43" fmla="*/ 2626450 h 3735804"/>
                <a:gd name="connsiteX44" fmla="*/ 2124128 w 4919358"/>
                <a:gd name="connsiteY44" fmla="*/ 2853428 h 3735804"/>
                <a:gd name="connsiteX45" fmla="*/ 1910119 w 4919358"/>
                <a:gd name="connsiteY45" fmla="*/ 3073922 h 3735804"/>
                <a:gd name="connsiteX46" fmla="*/ 1780417 w 4919358"/>
                <a:gd name="connsiteY46" fmla="*/ 3281445 h 3735804"/>
                <a:gd name="connsiteX47" fmla="*/ 1722051 w 4919358"/>
                <a:gd name="connsiteY47" fmla="*/ 3437088 h 3735804"/>
                <a:gd name="connsiteX48" fmla="*/ 1715566 w 4919358"/>
                <a:gd name="connsiteY48" fmla="*/ 3560305 h 3735804"/>
                <a:gd name="connsiteX49" fmla="*/ 1754476 w 4919358"/>
                <a:gd name="connsiteY49" fmla="*/ 3677037 h 3735804"/>
                <a:gd name="connsiteX50" fmla="*/ 1644230 w 4919358"/>
                <a:gd name="connsiteY50" fmla="*/ 3735403 h 3735804"/>
                <a:gd name="connsiteX51" fmla="*/ 1514528 w 4919358"/>
                <a:gd name="connsiteY51" fmla="*/ 3690007 h 3735804"/>
                <a:gd name="connsiteX52" fmla="*/ 1495072 w 4919358"/>
                <a:gd name="connsiteY52" fmla="*/ 3482484 h 3735804"/>
                <a:gd name="connsiteX53" fmla="*/ 1501557 w 4919358"/>
                <a:gd name="connsiteY53" fmla="*/ 3411148 h 3735804"/>
                <a:gd name="connsiteX54" fmla="*/ 1488587 w 4919358"/>
                <a:gd name="connsiteY54" fmla="*/ 3346296 h 3735804"/>
                <a:gd name="connsiteX55" fmla="*/ 1592349 w 4919358"/>
                <a:gd name="connsiteY55" fmla="*/ 3216594 h 3735804"/>
                <a:gd name="connsiteX56" fmla="*/ 1760962 w 4919358"/>
                <a:gd name="connsiteY56" fmla="*/ 2996101 h 3735804"/>
                <a:gd name="connsiteX57" fmla="*/ 1877694 w 4919358"/>
                <a:gd name="connsiteY57" fmla="*/ 2801548 h 3735804"/>
                <a:gd name="connsiteX58" fmla="*/ 1890664 w 4919358"/>
                <a:gd name="connsiteY58" fmla="*/ 2678331 h 3735804"/>
                <a:gd name="connsiteX59" fmla="*/ 1637745 w 4919358"/>
                <a:gd name="connsiteY59" fmla="*/ 2976645 h 3735804"/>
                <a:gd name="connsiteX60" fmla="*/ 1469132 w 4919358"/>
                <a:gd name="connsiteY60" fmla="*/ 3164714 h 3735804"/>
                <a:gd name="connsiteX61" fmla="*/ 1365370 w 4919358"/>
                <a:gd name="connsiteY61" fmla="*/ 3365752 h 3735804"/>
                <a:gd name="connsiteX62" fmla="*/ 1397796 w 4919358"/>
                <a:gd name="connsiteY62" fmla="*/ 3547335 h 3735804"/>
                <a:gd name="connsiteX63" fmla="*/ 1371855 w 4919358"/>
                <a:gd name="connsiteY63" fmla="*/ 3670551 h 3735804"/>
                <a:gd name="connsiteX64" fmla="*/ 1183787 w 4919358"/>
                <a:gd name="connsiteY64" fmla="*/ 3651096 h 3735804"/>
                <a:gd name="connsiteX65" fmla="*/ 1131906 w 4919358"/>
                <a:gd name="connsiteY65" fmla="*/ 3463028 h 3735804"/>
                <a:gd name="connsiteX66" fmla="*/ 1138391 w 4919358"/>
                <a:gd name="connsiteY66" fmla="*/ 3261990 h 3735804"/>
                <a:gd name="connsiteX67" fmla="*/ 1131906 w 4919358"/>
                <a:gd name="connsiteY67" fmla="*/ 3197139 h 3735804"/>
                <a:gd name="connsiteX68" fmla="*/ 1274579 w 4919358"/>
                <a:gd name="connsiteY68" fmla="*/ 3009071 h 3735804"/>
                <a:gd name="connsiteX69" fmla="*/ 1339430 w 4919358"/>
                <a:gd name="connsiteY69" fmla="*/ 2775607 h 3735804"/>
                <a:gd name="connsiteX70" fmla="*/ 1319974 w 4919358"/>
                <a:gd name="connsiteY70" fmla="*/ 2542143 h 3735804"/>
                <a:gd name="connsiteX71" fmla="*/ 1242153 w 4919358"/>
                <a:gd name="connsiteY71" fmla="*/ 2665360 h 3735804"/>
                <a:gd name="connsiteX72" fmla="*/ 995719 w 4919358"/>
                <a:gd name="connsiteY72" fmla="*/ 2976645 h 3735804"/>
                <a:gd name="connsiteX73" fmla="*/ 619583 w 4919358"/>
                <a:gd name="connsiteY73" fmla="*/ 3190654 h 3735804"/>
                <a:gd name="connsiteX74" fmla="*/ 269387 w 4919358"/>
                <a:gd name="connsiteY74" fmla="*/ 3145258 h 3735804"/>
                <a:gd name="connsiteX75" fmla="*/ 16468 w 4919358"/>
                <a:gd name="connsiteY75" fmla="*/ 2996101 h 3735804"/>
                <a:gd name="connsiteX76" fmla="*/ 68349 w 4919358"/>
                <a:gd name="connsiteY76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56299 w 4919358"/>
                <a:gd name="connsiteY35" fmla="*/ 2185462 h 3735804"/>
                <a:gd name="connsiteX36" fmla="*/ 3343328 w 4919358"/>
                <a:gd name="connsiteY36" fmla="*/ 2068731 h 3735804"/>
                <a:gd name="connsiteX37" fmla="*/ 3142290 w 4919358"/>
                <a:gd name="connsiteY37" fmla="*/ 2133582 h 3735804"/>
                <a:gd name="connsiteX38" fmla="*/ 3330357 w 4919358"/>
                <a:gd name="connsiteY38" fmla="*/ 1718535 h 3735804"/>
                <a:gd name="connsiteX39" fmla="*/ 3252536 w 4919358"/>
                <a:gd name="connsiteY39" fmla="*/ 1511011 h 3735804"/>
                <a:gd name="connsiteX40" fmla="*/ 2856945 w 4919358"/>
                <a:gd name="connsiteY40" fmla="*/ 1783386 h 3735804"/>
                <a:gd name="connsiteX41" fmla="*/ 2623481 w 4919358"/>
                <a:gd name="connsiteY41" fmla="*/ 1977939 h 3735804"/>
                <a:gd name="connsiteX42" fmla="*/ 2428928 w 4919358"/>
                <a:gd name="connsiteY42" fmla="*/ 2626450 h 3735804"/>
                <a:gd name="connsiteX43" fmla="*/ 2124128 w 4919358"/>
                <a:gd name="connsiteY43" fmla="*/ 2853428 h 3735804"/>
                <a:gd name="connsiteX44" fmla="*/ 1910119 w 4919358"/>
                <a:gd name="connsiteY44" fmla="*/ 3073922 h 3735804"/>
                <a:gd name="connsiteX45" fmla="*/ 1780417 w 4919358"/>
                <a:gd name="connsiteY45" fmla="*/ 3281445 h 3735804"/>
                <a:gd name="connsiteX46" fmla="*/ 1722051 w 4919358"/>
                <a:gd name="connsiteY46" fmla="*/ 3437088 h 3735804"/>
                <a:gd name="connsiteX47" fmla="*/ 1715566 w 4919358"/>
                <a:gd name="connsiteY47" fmla="*/ 3560305 h 3735804"/>
                <a:gd name="connsiteX48" fmla="*/ 1754476 w 4919358"/>
                <a:gd name="connsiteY48" fmla="*/ 3677037 h 3735804"/>
                <a:gd name="connsiteX49" fmla="*/ 1644230 w 4919358"/>
                <a:gd name="connsiteY49" fmla="*/ 3735403 h 3735804"/>
                <a:gd name="connsiteX50" fmla="*/ 1514528 w 4919358"/>
                <a:gd name="connsiteY50" fmla="*/ 3690007 h 3735804"/>
                <a:gd name="connsiteX51" fmla="*/ 1495072 w 4919358"/>
                <a:gd name="connsiteY51" fmla="*/ 3482484 h 3735804"/>
                <a:gd name="connsiteX52" fmla="*/ 1501557 w 4919358"/>
                <a:gd name="connsiteY52" fmla="*/ 3411148 h 3735804"/>
                <a:gd name="connsiteX53" fmla="*/ 1488587 w 4919358"/>
                <a:gd name="connsiteY53" fmla="*/ 3346296 h 3735804"/>
                <a:gd name="connsiteX54" fmla="*/ 1592349 w 4919358"/>
                <a:gd name="connsiteY54" fmla="*/ 3216594 h 3735804"/>
                <a:gd name="connsiteX55" fmla="*/ 1760962 w 4919358"/>
                <a:gd name="connsiteY55" fmla="*/ 2996101 h 3735804"/>
                <a:gd name="connsiteX56" fmla="*/ 1877694 w 4919358"/>
                <a:gd name="connsiteY56" fmla="*/ 2801548 h 3735804"/>
                <a:gd name="connsiteX57" fmla="*/ 1890664 w 4919358"/>
                <a:gd name="connsiteY57" fmla="*/ 2678331 h 3735804"/>
                <a:gd name="connsiteX58" fmla="*/ 1637745 w 4919358"/>
                <a:gd name="connsiteY58" fmla="*/ 2976645 h 3735804"/>
                <a:gd name="connsiteX59" fmla="*/ 1469132 w 4919358"/>
                <a:gd name="connsiteY59" fmla="*/ 3164714 h 3735804"/>
                <a:gd name="connsiteX60" fmla="*/ 1365370 w 4919358"/>
                <a:gd name="connsiteY60" fmla="*/ 3365752 h 3735804"/>
                <a:gd name="connsiteX61" fmla="*/ 1397796 w 4919358"/>
                <a:gd name="connsiteY61" fmla="*/ 3547335 h 3735804"/>
                <a:gd name="connsiteX62" fmla="*/ 1371855 w 4919358"/>
                <a:gd name="connsiteY62" fmla="*/ 3670551 h 3735804"/>
                <a:gd name="connsiteX63" fmla="*/ 1183787 w 4919358"/>
                <a:gd name="connsiteY63" fmla="*/ 3651096 h 3735804"/>
                <a:gd name="connsiteX64" fmla="*/ 1131906 w 4919358"/>
                <a:gd name="connsiteY64" fmla="*/ 3463028 h 3735804"/>
                <a:gd name="connsiteX65" fmla="*/ 1138391 w 4919358"/>
                <a:gd name="connsiteY65" fmla="*/ 3261990 h 3735804"/>
                <a:gd name="connsiteX66" fmla="*/ 1131906 w 4919358"/>
                <a:gd name="connsiteY66" fmla="*/ 3197139 h 3735804"/>
                <a:gd name="connsiteX67" fmla="*/ 1274579 w 4919358"/>
                <a:gd name="connsiteY67" fmla="*/ 3009071 h 3735804"/>
                <a:gd name="connsiteX68" fmla="*/ 1339430 w 4919358"/>
                <a:gd name="connsiteY68" fmla="*/ 2775607 h 3735804"/>
                <a:gd name="connsiteX69" fmla="*/ 1319974 w 4919358"/>
                <a:gd name="connsiteY69" fmla="*/ 2542143 h 3735804"/>
                <a:gd name="connsiteX70" fmla="*/ 1242153 w 4919358"/>
                <a:gd name="connsiteY70" fmla="*/ 2665360 h 3735804"/>
                <a:gd name="connsiteX71" fmla="*/ 995719 w 4919358"/>
                <a:gd name="connsiteY71" fmla="*/ 2976645 h 3735804"/>
                <a:gd name="connsiteX72" fmla="*/ 619583 w 4919358"/>
                <a:gd name="connsiteY72" fmla="*/ 3190654 h 3735804"/>
                <a:gd name="connsiteX73" fmla="*/ 269387 w 4919358"/>
                <a:gd name="connsiteY73" fmla="*/ 3145258 h 3735804"/>
                <a:gd name="connsiteX74" fmla="*/ 16468 w 4919358"/>
                <a:gd name="connsiteY74" fmla="*/ 2996101 h 3735804"/>
                <a:gd name="connsiteX75" fmla="*/ 68349 w 4919358"/>
                <a:gd name="connsiteY75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56299 w 4919358"/>
                <a:gd name="connsiteY35" fmla="*/ 2185462 h 3735804"/>
                <a:gd name="connsiteX36" fmla="*/ 3142290 w 4919358"/>
                <a:gd name="connsiteY36" fmla="*/ 2133582 h 3735804"/>
                <a:gd name="connsiteX37" fmla="*/ 3330357 w 4919358"/>
                <a:gd name="connsiteY37" fmla="*/ 1718535 h 3735804"/>
                <a:gd name="connsiteX38" fmla="*/ 3252536 w 4919358"/>
                <a:gd name="connsiteY38" fmla="*/ 1511011 h 3735804"/>
                <a:gd name="connsiteX39" fmla="*/ 2856945 w 4919358"/>
                <a:gd name="connsiteY39" fmla="*/ 1783386 h 3735804"/>
                <a:gd name="connsiteX40" fmla="*/ 2623481 w 4919358"/>
                <a:gd name="connsiteY40" fmla="*/ 1977939 h 3735804"/>
                <a:gd name="connsiteX41" fmla="*/ 2428928 w 4919358"/>
                <a:gd name="connsiteY41" fmla="*/ 2626450 h 3735804"/>
                <a:gd name="connsiteX42" fmla="*/ 2124128 w 4919358"/>
                <a:gd name="connsiteY42" fmla="*/ 2853428 h 3735804"/>
                <a:gd name="connsiteX43" fmla="*/ 1910119 w 4919358"/>
                <a:gd name="connsiteY43" fmla="*/ 3073922 h 3735804"/>
                <a:gd name="connsiteX44" fmla="*/ 1780417 w 4919358"/>
                <a:gd name="connsiteY44" fmla="*/ 3281445 h 3735804"/>
                <a:gd name="connsiteX45" fmla="*/ 1722051 w 4919358"/>
                <a:gd name="connsiteY45" fmla="*/ 3437088 h 3735804"/>
                <a:gd name="connsiteX46" fmla="*/ 1715566 w 4919358"/>
                <a:gd name="connsiteY46" fmla="*/ 3560305 h 3735804"/>
                <a:gd name="connsiteX47" fmla="*/ 1754476 w 4919358"/>
                <a:gd name="connsiteY47" fmla="*/ 3677037 h 3735804"/>
                <a:gd name="connsiteX48" fmla="*/ 1644230 w 4919358"/>
                <a:gd name="connsiteY48" fmla="*/ 3735403 h 3735804"/>
                <a:gd name="connsiteX49" fmla="*/ 1514528 w 4919358"/>
                <a:gd name="connsiteY49" fmla="*/ 3690007 h 3735804"/>
                <a:gd name="connsiteX50" fmla="*/ 1495072 w 4919358"/>
                <a:gd name="connsiteY50" fmla="*/ 3482484 h 3735804"/>
                <a:gd name="connsiteX51" fmla="*/ 1501557 w 4919358"/>
                <a:gd name="connsiteY51" fmla="*/ 3411148 h 3735804"/>
                <a:gd name="connsiteX52" fmla="*/ 1488587 w 4919358"/>
                <a:gd name="connsiteY52" fmla="*/ 3346296 h 3735804"/>
                <a:gd name="connsiteX53" fmla="*/ 1592349 w 4919358"/>
                <a:gd name="connsiteY53" fmla="*/ 3216594 h 3735804"/>
                <a:gd name="connsiteX54" fmla="*/ 1760962 w 4919358"/>
                <a:gd name="connsiteY54" fmla="*/ 2996101 h 3735804"/>
                <a:gd name="connsiteX55" fmla="*/ 1877694 w 4919358"/>
                <a:gd name="connsiteY55" fmla="*/ 2801548 h 3735804"/>
                <a:gd name="connsiteX56" fmla="*/ 1890664 w 4919358"/>
                <a:gd name="connsiteY56" fmla="*/ 2678331 h 3735804"/>
                <a:gd name="connsiteX57" fmla="*/ 1637745 w 4919358"/>
                <a:gd name="connsiteY57" fmla="*/ 2976645 h 3735804"/>
                <a:gd name="connsiteX58" fmla="*/ 1469132 w 4919358"/>
                <a:gd name="connsiteY58" fmla="*/ 3164714 h 3735804"/>
                <a:gd name="connsiteX59" fmla="*/ 1365370 w 4919358"/>
                <a:gd name="connsiteY59" fmla="*/ 3365752 h 3735804"/>
                <a:gd name="connsiteX60" fmla="*/ 1397796 w 4919358"/>
                <a:gd name="connsiteY60" fmla="*/ 3547335 h 3735804"/>
                <a:gd name="connsiteX61" fmla="*/ 1371855 w 4919358"/>
                <a:gd name="connsiteY61" fmla="*/ 3670551 h 3735804"/>
                <a:gd name="connsiteX62" fmla="*/ 1183787 w 4919358"/>
                <a:gd name="connsiteY62" fmla="*/ 3651096 h 3735804"/>
                <a:gd name="connsiteX63" fmla="*/ 1131906 w 4919358"/>
                <a:gd name="connsiteY63" fmla="*/ 3463028 h 3735804"/>
                <a:gd name="connsiteX64" fmla="*/ 1138391 w 4919358"/>
                <a:gd name="connsiteY64" fmla="*/ 3261990 h 3735804"/>
                <a:gd name="connsiteX65" fmla="*/ 1131906 w 4919358"/>
                <a:gd name="connsiteY65" fmla="*/ 3197139 h 3735804"/>
                <a:gd name="connsiteX66" fmla="*/ 1274579 w 4919358"/>
                <a:gd name="connsiteY66" fmla="*/ 3009071 h 3735804"/>
                <a:gd name="connsiteX67" fmla="*/ 1339430 w 4919358"/>
                <a:gd name="connsiteY67" fmla="*/ 2775607 h 3735804"/>
                <a:gd name="connsiteX68" fmla="*/ 1319974 w 4919358"/>
                <a:gd name="connsiteY68" fmla="*/ 2542143 h 3735804"/>
                <a:gd name="connsiteX69" fmla="*/ 1242153 w 4919358"/>
                <a:gd name="connsiteY69" fmla="*/ 2665360 h 3735804"/>
                <a:gd name="connsiteX70" fmla="*/ 995719 w 4919358"/>
                <a:gd name="connsiteY70" fmla="*/ 2976645 h 3735804"/>
                <a:gd name="connsiteX71" fmla="*/ 619583 w 4919358"/>
                <a:gd name="connsiteY71" fmla="*/ 3190654 h 3735804"/>
                <a:gd name="connsiteX72" fmla="*/ 269387 w 4919358"/>
                <a:gd name="connsiteY72" fmla="*/ 3145258 h 3735804"/>
                <a:gd name="connsiteX73" fmla="*/ 16468 w 4919358"/>
                <a:gd name="connsiteY73" fmla="*/ 2996101 h 3735804"/>
                <a:gd name="connsiteX74" fmla="*/ 68349 w 4919358"/>
                <a:gd name="connsiteY74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62784 w 4919358"/>
                <a:gd name="connsiteY35" fmla="*/ 2146552 h 3735804"/>
                <a:gd name="connsiteX36" fmla="*/ 3142290 w 4919358"/>
                <a:gd name="connsiteY36" fmla="*/ 2133582 h 3735804"/>
                <a:gd name="connsiteX37" fmla="*/ 3330357 w 4919358"/>
                <a:gd name="connsiteY37" fmla="*/ 1718535 h 3735804"/>
                <a:gd name="connsiteX38" fmla="*/ 3252536 w 4919358"/>
                <a:gd name="connsiteY38" fmla="*/ 1511011 h 3735804"/>
                <a:gd name="connsiteX39" fmla="*/ 2856945 w 4919358"/>
                <a:gd name="connsiteY39" fmla="*/ 1783386 h 3735804"/>
                <a:gd name="connsiteX40" fmla="*/ 2623481 w 4919358"/>
                <a:gd name="connsiteY40" fmla="*/ 1977939 h 3735804"/>
                <a:gd name="connsiteX41" fmla="*/ 2428928 w 4919358"/>
                <a:gd name="connsiteY41" fmla="*/ 2626450 h 3735804"/>
                <a:gd name="connsiteX42" fmla="*/ 2124128 w 4919358"/>
                <a:gd name="connsiteY42" fmla="*/ 2853428 h 3735804"/>
                <a:gd name="connsiteX43" fmla="*/ 1910119 w 4919358"/>
                <a:gd name="connsiteY43" fmla="*/ 3073922 h 3735804"/>
                <a:gd name="connsiteX44" fmla="*/ 1780417 w 4919358"/>
                <a:gd name="connsiteY44" fmla="*/ 3281445 h 3735804"/>
                <a:gd name="connsiteX45" fmla="*/ 1722051 w 4919358"/>
                <a:gd name="connsiteY45" fmla="*/ 3437088 h 3735804"/>
                <a:gd name="connsiteX46" fmla="*/ 1715566 w 4919358"/>
                <a:gd name="connsiteY46" fmla="*/ 3560305 h 3735804"/>
                <a:gd name="connsiteX47" fmla="*/ 1754476 w 4919358"/>
                <a:gd name="connsiteY47" fmla="*/ 3677037 h 3735804"/>
                <a:gd name="connsiteX48" fmla="*/ 1644230 w 4919358"/>
                <a:gd name="connsiteY48" fmla="*/ 3735403 h 3735804"/>
                <a:gd name="connsiteX49" fmla="*/ 1514528 w 4919358"/>
                <a:gd name="connsiteY49" fmla="*/ 3690007 h 3735804"/>
                <a:gd name="connsiteX50" fmla="*/ 1495072 w 4919358"/>
                <a:gd name="connsiteY50" fmla="*/ 3482484 h 3735804"/>
                <a:gd name="connsiteX51" fmla="*/ 1501557 w 4919358"/>
                <a:gd name="connsiteY51" fmla="*/ 3411148 h 3735804"/>
                <a:gd name="connsiteX52" fmla="*/ 1488587 w 4919358"/>
                <a:gd name="connsiteY52" fmla="*/ 3346296 h 3735804"/>
                <a:gd name="connsiteX53" fmla="*/ 1592349 w 4919358"/>
                <a:gd name="connsiteY53" fmla="*/ 3216594 h 3735804"/>
                <a:gd name="connsiteX54" fmla="*/ 1760962 w 4919358"/>
                <a:gd name="connsiteY54" fmla="*/ 2996101 h 3735804"/>
                <a:gd name="connsiteX55" fmla="*/ 1877694 w 4919358"/>
                <a:gd name="connsiteY55" fmla="*/ 2801548 h 3735804"/>
                <a:gd name="connsiteX56" fmla="*/ 1890664 w 4919358"/>
                <a:gd name="connsiteY56" fmla="*/ 2678331 h 3735804"/>
                <a:gd name="connsiteX57" fmla="*/ 1637745 w 4919358"/>
                <a:gd name="connsiteY57" fmla="*/ 2976645 h 3735804"/>
                <a:gd name="connsiteX58" fmla="*/ 1469132 w 4919358"/>
                <a:gd name="connsiteY58" fmla="*/ 3164714 h 3735804"/>
                <a:gd name="connsiteX59" fmla="*/ 1365370 w 4919358"/>
                <a:gd name="connsiteY59" fmla="*/ 3365752 h 3735804"/>
                <a:gd name="connsiteX60" fmla="*/ 1397796 w 4919358"/>
                <a:gd name="connsiteY60" fmla="*/ 3547335 h 3735804"/>
                <a:gd name="connsiteX61" fmla="*/ 1371855 w 4919358"/>
                <a:gd name="connsiteY61" fmla="*/ 3670551 h 3735804"/>
                <a:gd name="connsiteX62" fmla="*/ 1183787 w 4919358"/>
                <a:gd name="connsiteY62" fmla="*/ 3651096 h 3735804"/>
                <a:gd name="connsiteX63" fmla="*/ 1131906 w 4919358"/>
                <a:gd name="connsiteY63" fmla="*/ 3463028 h 3735804"/>
                <a:gd name="connsiteX64" fmla="*/ 1138391 w 4919358"/>
                <a:gd name="connsiteY64" fmla="*/ 3261990 h 3735804"/>
                <a:gd name="connsiteX65" fmla="*/ 1131906 w 4919358"/>
                <a:gd name="connsiteY65" fmla="*/ 3197139 h 3735804"/>
                <a:gd name="connsiteX66" fmla="*/ 1274579 w 4919358"/>
                <a:gd name="connsiteY66" fmla="*/ 3009071 h 3735804"/>
                <a:gd name="connsiteX67" fmla="*/ 1339430 w 4919358"/>
                <a:gd name="connsiteY67" fmla="*/ 2775607 h 3735804"/>
                <a:gd name="connsiteX68" fmla="*/ 1319974 w 4919358"/>
                <a:gd name="connsiteY68" fmla="*/ 2542143 h 3735804"/>
                <a:gd name="connsiteX69" fmla="*/ 1242153 w 4919358"/>
                <a:gd name="connsiteY69" fmla="*/ 2665360 h 3735804"/>
                <a:gd name="connsiteX70" fmla="*/ 995719 w 4919358"/>
                <a:gd name="connsiteY70" fmla="*/ 2976645 h 3735804"/>
                <a:gd name="connsiteX71" fmla="*/ 619583 w 4919358"/>
                <a:gd name="connsiteY71" fmla="*/ 3190654 h 3735804"/>
                <a:gd name="connsiteX72" fmla="*/ 269387 w 4919358"/>
                <a:gd name="connsiteY72" fmla="*/ 3145258 h 3735804"/>
                <a:gd name="connsiteX73" fmla="*/ 16468 w 4919358"/>
                <a:gd name="connsiteY73" fmla="*/ 2996101 h 3735804"/>
                <a:gd name="connsiteX74" fmla="*/ 68349 w 4919358"/>
                <a:gd name="connsiteY74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460059 w 4919358"/>
                <a:gd name="connsiteY34" fmla="*/ 2263284 h 3735804"/>
                <a:gd name="connsiteX35" fmla="*/ 3362784 w 4919358"/>
                <a:gd name="connsiteY35" fmla="*/ 2146552 h 3735804"/>
                <a:gd name="connsiteX36" fmla="*/ 3142290 w 4919358"/>
                <a:gd name="connsiteY36" fmla="*/ 2133582 h 3735804"/>
                <a:gd name="connsiteX37" fmla="*/ 3330357 w 4919358"/>
                <a:gd name="connsiteY37" fmla="*/ 1718535 h 3735804"/>
                <a:gd name="connsiteX38" fmla="*/ 3252536 w 4919358"/>
                <a:gd name="connsiteY38" fmla="*/ 1511011 h 3735804"/>
                <a:gd name="connsiteX39" fmla="*/ 2856945 w 4919358"/>
                <a:gd name="connsiteY39" fmla="*/ 1783386 h 3735804"/>
                <a:gd name="connsiteX40" fmla="*/ 2623481 w 4919358"/>
                <a:gd name="connsiteY40" fmla="*/ 1977939 h 3735804"/>
                <a:gd name="connsiteX41" fmla="*/ 2428928 w 4919358"/>
                <a:gd name="connsiteY41" fmla="*/ 2626450 h 3735804"/>
                <a:gd name="connsiteX42" fmla="*/ 2124128 w 4919358"/>
                <a:gd name="connsiteY42" fmla="*/ 2853428 h 3735804"/>
                <a:gd name="connsiteX43" fmla="*/ 1910119 w 4919358"/>
                <a:gd name="connsiteY43" fmla="*/ 3073922 h 3735804"/>
                <a:gd name="connsiteX44" fmla="*/ 1780417 w 4919358"/>
                <a:gd name="connsiteY44" fmla="*/ 3281445 h 3735804"/>
                <a:gd name="connsiteX45" fmla="*/ 1722051 w 4919358"/>
                <a:gd name="connsiteY45" fmla="*/ 3437088 h 3735804"/>
                <a:gd name="connsiteX46" fmla="*/ 1715566 w 4919358"/>
                <a:gd name="connsiteY46" fmla="*/ 3560305 h 3735804"/>
                <a:gd name="connsiteX47" fmla="*/ 1754476 w 4919358"/>
                <a:gd name="connsiteY47" fmla="*/ 3677037 h 3735804"/>
                <a:gd name="connsiteX48" fmla="*/ 1644230 w 4919358"/>
                <a:gd name="connsiteY48" fmla="*/ 3735403 h 3735804"/>
                <a:gd name="connsiteX49" fmla="*/ 1514528 w 4919358"/>
                <a:gd name="connsiteY49" fmla="*/ 3690007 h 3735804"/>
                <a:gd name="connsiteX50" fmla="*/ 1495072 w 4919358"/>
                <a:gd name="connsiteY50" fmla="*/ 3482484 h 3735804"/>
                <a:gd name="connsiteX51" fmla="*/ 1501557 w 4919358"/>
                <a:gd name="connsiteY51" fmla="*/ 3411148 h 3735804"/>
                <a:gd name="connsiteX52" fmla="*/ 1488587 w 4919358"/>
                <a:gd name="connsiteY52" fmla="*/ 3346296 h 3735804"/>
                <a:gd name="connsiteX53" fmla="*/ 1592349 w 4919358"/>
                <a:gd name="connsiteY53" fmla="*/ 3216594 h 3735804"/>
                <a:gd name="connsiteX54" fmla="*/ 1760962 w 4919358"/>
                <a:gd name="connsiteY54" fmla="*/ 2996101 h 3735804"/>
                <a:gd name="connsiteX55" fmla="*/ 1877694 w 4919358"/>
                <a:gd name="connsiteY55" fmla="*/ 2801548 h 3735804"/>
                <a:gd name="connsiteX56" fmla="*/ 1890664 w 4919358"/>
                <a:gd name="connsiteY56" fmla="*/ 2678331 h 3735804"/>
                <a:gd name="connsiteX57" fmla="*/ 1637745 w 4919358"/>
                <a:gd name="connsiteY57" fmla="*/ 2976645 h 3735804"/>
                <a:gd name="connsiteX58" fmla="*/ 1469132 w 4919358"/>
                <a:gd name="connsiteY58" fmla="*/ 3164714 h 3735804"/>
                <a:gd name="connsiteX59" fmla="*/ 1365370 w 4919358"/>
                <a:gd name="connsiteY59" fmla="*/ 3365752 h 3735804"/>
                <a:gd name="connsiteX60" fmla="*/ 1397796 w 4919358"/>
                <a:gd name="connsiteY60" fmla="*/ 3547335 h 3735804"/>
                <a:gd name="connsiteX61" fmla="*/ 1371855 w 4919358"/>
                <a:gd name="connsiteY61" fmla="*/ 3670551 h 3735804"/>
                <a:gd name="connsiteX62" fmla="*/ 1183787 w 4919358"/>
                <a:gd name="connsiteY62" fmla="*/ 3651096 h 3735804"/>
                <a:gd name="connsiteX63" fmla="*/ 1131906 w 4919358"/>
                <a:gd name="connsiteY63" fmla="*/ 3463028 h 3735804"/>
                <a:gd name="connsiteX64" fmla="*/ 1138391 w 4919358"/>
                <a:gd name="connsiteY64" fmla="*/ 3261990 h 3735804"/>
                <a:gd name="connsiteX65" fmla="*/ 1131906 w 4919358"/>
                <a:gd name="connsiteY65" fmla="*/ 3197139 h 3735804"/>
                <a:gd name="connsiteX66" fmla="*/ 1274579 w 4919358"/>
                <a:gd name="connsiteY66" fmla="*/ 3009071 h 3735804"/>
                <a:gd name="connsiteX67" fmla="*/ 1339430 w 4919358"/>
                <a:gd name="connsiteY67" fmla="*/ 2775607 h 3735804"/>
                <a:gd name="connsiteX68" fmla="*/ 1319974 w 4919358"/>
                <a:gd name="connsiteY68" fmla="*/ 2542143 h 3735804"/>
                <a:gd name="connsiteX69" fmla="*/ 1242153 w 4919358"/>
                <a:gd name="connsiteY69" fmla="*/ 2665360 h 3735804"/>
                <a:gd name="connsiteX70" fmla="*/ 995719 w 4919358"/>
                <a:gd name="connsiteY70" fmla="*/ 2976645 h 3735804"/>
                <a:gd name="connsiteX71" fmla="*/ 619583 w 4919358"/>
                <a:gd name="connsiteY71" fmla="*/ 3190654 h 3735804"/>
                <a:gd name="connsiteX72" fmla="*/ 269387 w 4919358"/>
                <a:gd name="connsiteY72" fmla="*/ 3145258 h 3735804"/>
                <a:gd name="connsiteX73" fmla="*/ 16468 w 4919358"/>
                <a:gd name="connsiteY73" fmla="*/ 2996101 h 3735804"/>
                <a:gd name="connsiteX74" fmla="*/ 68349 w 4919358"/>
                <a:gd name="connsiteY74" fmla="*/ 2730211 h 3735804"/>
                <a:gd name="connsiteX0" fmla="*/ 68349 w 4919358"/>
                <a:gd name="connsiteY0" fmla="*/ 2730211 h 3735804"/>
                <a:gd name="connsiteX1" fmla="*/ 483396 w 4919358"/>
                <a:gd name="connsiteY1" fmla="*/ 2639420 h 3735804"/>
                <a:gd name="connsiteX2" fmla="*/ 684434 w 4919358"/>
                <a:gd name="connsiteY2" fmla="*/ 2347590 h 3735804"/>
                <a:gd name="connsiteX3" fmla="*/ 1144876 w 4919358"/>
                <a:gd name="connsiteY3" fmla="*/ 1848237 h 3735804"/>
                <a:gd name="connsiteX4" fmla="*/ 1592349 w 4919358"/>
                <a:gd name="connsiteY4" fmla="*/ 1368339 h 3735804"/>
                <a:gd name="connsiteX5" fmla="*/ 1884179 w 4919358"/>
                <a:gd name="connsiteY5" fmla="*/ 1102450 h 3735804"/>
                <a:gd name="connsiteX6" fmla="*/ 2163038 w 4919358"/>
                <a:gd name="connsiteY6" fmla="*/ 927352 h 3735804"/>
                <a:gd name="connsiteX7" fmla="*/ 2461353 w 4919358"/>
                <a:gd name="connsiteY7" fmla="*/ 551216 h 3735804"/>
                <a:gd name="connsiteX8" fmla="*/ 2714272 w 4919358"/>
                <a:gd name="connsiteY8" fmla="*/ 265871 h 3735804"/>
                <a:gd name="connsiteX9" fmla="*/ 3057983 w 4919358"/>
                <a:gd name="connsiteY9" fmla="*/ 45377 h 3735804"/>
                <a:gd name="connsiteX10" fmla="*/ 3466545 w 4919358"/>
                <a:gd name="connsiteY10" fmla="*/ 6467 h 3735804"/>
                <a:gd name="connsiteX11" fmla="*/ 4004808 w 4919358"/>
                <a:gd name="connsiteY11" fmla="*/ 136169 h 3735804"/>
                <a:gd name="connsiteX12" fmla="*/ 4303123 w 4919358"/>
                <a:gd name="connsiteY12" fmla="*/ 304782 h 3735804"/>
                <a:gd name="connsiteX13" fmla="*/ 4406885 w 4919358"/>
                <a:gd name="connsiteY13" fmla="*/ 304782 h 3735804"/>
                <a:gd name="connsiteX14" fmla="*/ 4575498 w 4919358"/>
                <a:gd name="connsiteY14" fmla="*/ 337207 h 3735804"/>
                <a:gd name="connsiteX15" fmla="*/ 4802476 w 4919358"/>
                <a:gd name="connsiteY15" fmla="*/ 330722 h 3735804"/>
                <a:gd name="connsiteX16" fmla="*/ 4919208 w 4919358"/>
                <a:gd name="connsiteY16" fmla="*/ 330722 h 3735804"/>
                <a:gd name="connsiteX17" fmla="*/ 4821932 w 4919358"/>
                <a:gd name="connsiteY17" fmla="*/ 421514 h 3735804"/>
                <a:gd name="connsiteX18" fmla="*/ 4614408 w 4919358"/>
                <a:gd name="connsiteY18" fmla="*/ 570671 h 3735804"/>
                <a:gd name="connsiteX19" fmla="*/ 4523617 w 4919358"/>
                <a:gd name="connsiteY19" fmla="*/ 687403 h 3735804"/>
                <a:gd name="connsiteX20" fmla="*/ 4536587 w 4919358"/>
                <a:gd name="connsiteY20" fmla="*/ 765224 h 3735804"/>
                <a:gd name="connsiteX21" fmla="*/ 4484706 w 4919358"/>
                <a:gd name="connsiteY21" fmla="*/ 914382 h 3735804"/>
                <a:gd name="connsiteX22" fmla="*/ 4380945 w 4919358"/>
                <a:gd name="connsiteY22" fmla="*/ 1037599 h 3735804"/>
                <a:gd name="connsiteX23" fmla="*/ 4342034 w 4919358"/>
                <a:gd name="connsiteY23" fmla="*/ 1128390 h 3735804"/>
                <a:gd name="connsiteX24" fmla="*/ 4387430 w 4919358"/>
                <a:gd name="connsiteY24" fmla="*/ 1322943 h 3735804"/>
                <a:gd name="connsiteX25" fmla="*/ 4426340 w 4919358"/>
                <a:gd name="connsiteY25" fmla="*/ 1400765 h 3735804"/>
                <a:gd name="connsiteX26" fmla="*/ 4367974 w 4919358"/>
                <a:gd name="connsiteY26" fmla="*/ 1446160 h 3735804"/>
                <a:gd name="connsiteX27" fmla="*/ 4153966 w 4919358"/>
                <a:gd name="connsiteY27" fmla="*/ 1491556 h 3735804"/>
                <a:gd name="connsiteX28" fmla="*/ 4037234 w 4919358"/>
                <a:gd name="connsiteY28" fmla="*/ 1446160 h 3735804"/>
                <a:gd name="connsiteX29" fmla="*/ 3888076 w 4919358"/>
                <a:gd name="connsiteY29" fmla="*/ 1335914 h 3735804"/>
                <a:gd name="connsiteX30" fmla="*/ 3849166 w 4919358"/>
                <a:gd name="connsiteY30" fmla="*/ 1309973 h 3735804"/>
                <a:gd name="connsiteX31" fmla="*/ 3816740 w 4919358"/>
                <a:gd name="connsiteY31" fmla="*/ 1297003 h 3735804"/>
                <a:gd name="connsiteX32" fmla="*/ 3816740 w 4919358"/>
                <a:gd name="connsiteY32" fmla="*/ 1523982 h 3735804"/>
                <a:gd name="connsiteX33" fmla="*/ 3771345 w 4919358"/>
                <a:gd name="connsiteY33" fmla="*/ 1913088 h 3735804"/>
                <a:gd name="connsiteX34" fmla="*/ 3511296 w 4919358"/>
                <a:gd name="connsiteY34" fmla="*/ 2206841 h 3735804"/>
                <a:gd name="connsiteX35" fmla="*/ 3362784 w 4919358"/>
                <a:gd name="connsiteY35" fmla="*/ 2146552 h 3735804"/>
                <a:gd name="connsiteX36" fmla="*/ 3142290 w 4919358"/>
                <a:gd name="connsiteY36" fmla="*/ 2133582 h 3735804"/>
                <a:gd name="connsiteX37" fmla="*/ 3330357 w 4919358"/>
                <a:gd name="connsiteY37" fmla="*/ 1718535 h 3735804"/>
                <a:gd name="connsiteX38" fmla="*/ 3252536 w 4919358"/>
                <a:gd name="connsiteY38" fmla="*/ 1511011 h 3735804"/>
                <a:gd name="connsiteX39" fmla="*/ 2856945 w 4919358"/>
                <a:gd name="connsiteY39" fmla="*/ 1783386 h 3735804"/>
                <a:gd name="connsiteX40" fmla="*/ 2623481 w 4919358"/>
                <a:gd name="connsiteY40" fmla="*/ 1977939 h 3735804"/>
                <a:gd name="connsiteX41" fmla="*/ 2428928 w 4919358"/>
                <a:gd name="connsiteY41" fmla="*/ 2626450 h 3735804"/>
                <a:gd name="connsiteX42" fmla="*/ 2124128 w 4919358"/>
                <a:gd name="connsiteY42" fmla="*/ 2853428 h 3735804"/>
                <a:gd name="connsiteX43" fmla="*/ 1910119 w 4919358"/>
                <a:gd name="connsiteY43" fmla="*/ 3073922 h 3735804"/>
                <a:gd name="connsiteX44" fmla="*/ 1780417 w 4919358"/>
                <a:gd name="connsiteY44" fmla="*/ 3281445 h 3735804"/>
                <a:gd name="connsiteX45" fmla="*/ 1722051 w 4919358"/>
                <a:gd name="connsiteY45" fmla="*/ 3437088 h 3735804"/>
                <a:gd name="connsiteX46" fmla="*/ 1715566 w 4919358"/>
                <a:gd name="connsiteY46" fmla="*/ 3560305 h 3735804"/>
                <a:gd name="connsiteX47" fmla="*/ 1754476 w 4919358"/>
                <a:gd name="connsiteY47" fmla="*/ 3677037 h 3735804"/>
                <a:gd name="connsiteX48" fmla="*/ 1644230 w 4919358"/>
                <a:gd name="connsiteY48" fmla="*/ 3735403 h 3735804"/>
                <a:gd name="connsiteX49" fmla="*/ 1514528 w 4919358"/>
                <a:gd name="connsiteY49" fmla="*/ 3690007 h 3735804"/>
                <a:gd name="connsiteX50" fmla="*/ 1495072 w 4919358"/>
                <a:gd name="connsiteY50" fmla="*/ 3482484 h 3735804"/>
                <a:gd name="connsiteX51" fmla="*/ 1501557 w 4919358"/>
                <a:gd name="connsiteY51" fmla="*/ 3411148 h 3735804"/>
                <a:gd name="connsiteX52" fmla="*/ 1488587 w 4919358"/>
                <a:gd name="connsiteY52" fmla="*/ 3346296 h 3735804"/>
                <a:gd name="connsiteX53" fmla="*/ 1592349 w 4919358"/>
                <a:gd name="connsiteY53" fmla="*/ 3216594 h 3735804"/>
                <a:gd name="connsiteX54" fmla="*/ 1760962 w 4919358"/>
                <a:gd name="connsiteY54" fmla="*/ 2996101 h 3735804"/>
                <a:gd name="connsiteX55" fmla="*/ 1877694 w 4919358"/>
                <a:gd name="connsiteY55" fmla="*/ 2801548 h 3735804"/>
                <a:gd name="connsiteX56" fmla="*/ 1890664 w 4919358"/>
                <a:gd name="connsiteY56" fmla="*/ 2678331 h 3735804"/>
                <a:gd name="connsiteX57" fmla="*/ 1637745 w 4919358"/>
                <a:gd name="connsiteY57" fmla="*/ 2976645 h 3735804"/>
                <a:gd name="connsiteX58" fmla="*/ 1469132 w 4919358"/>
                <a:gd name="connsiteY58" fmla="*/ 3164714 h 3735804"/>
                <a:gd name="connsiteX59" fmla="*/ 1365370 w 4919358"/>
                <a:gd name="connsiteY59" fmla="*/ 3365752 h 3735804"/>
                <a:gd name="connsiteX60" fmla="*/ 1397796 w 4919358"/>
                <a:gd name="connsiteY60" fmla="*/ 3547335 h 3735804"/>
                <a:gd name="connsiteX61" fmla="*/ 1371855 w 4919358"/>
                <a:gd name="connsiteY61" fmla="*/ 3670551 h 3735804"/>
                <a:gd name="connsiteX62" fmla="*/ 1183787 w 4919358"/>
                <a:gd name="connsiteY62" fmla="*/ 3651096 h 3735804"/>
                <a:gd name="connsiteX63" fmla="*/ 1131906 w 4919358"/>
                <a:gd name="connsiteY63" fmla="*/ 3463028 h 3735804"/>
                <a:gd name="connsiteX64" fmla="*/ 1138391 w 4919358"/>
                <a:gd name="connsiteY64" fmla="*/ 3261990 h 3735804"/>
                <a:gd name="connsiteX65" fmla="*/ 1131906 w 4919358"/>
                <a:gd name="connsiteY65" fmla="*/ 3197139 h 3735804"/>
                <a:gd name="connsiteX66" fmla="*/ 1274579 w 4919358"/>
                <a:gd name="connsiteY66" fmla="*/ 3009071 h 3735804"/>
                <a:gd name="connsiteX67" fmla="*/ 1339430 w 4919358"/>
                <a:gd name="connsiteY67" fmla="*/ 2775607 h 3735804"/>
                <a:gd name="connsiteX68" fmla="*/ 1319974 w 4919358"/>
                <a:gd name="connsiteY68" fmla="*/ 2542143 h 3735804"/>
                <a:gd name="connsiteX69" fmla="*/ 1242153 w 4919358"/>
                <a:gd name="connsiteY69" fmla="*/ 2665360 h 3735804"/>
                <a:gd name="connsiteX70" fmla="*/ 995719 w 4919358"/>
                <a:gd name="connsiteY70" fmla="*/ 2976645 h 3735804"/>
                <a:gd name="connsiteX71" fmla="*/ 619583 w 4919358"/>
                <a:gd name="connsiteY71" fmla="*/ 3190654 h 3735804"/>
                <a:gd name="connsiteX72" fmla="*/ 269387 w 4919358"/>
                <a:gd name="connsiteY72" fmla="*/ 3145258 h 3735804"/>
                <a:gd name="connsiteX73" fmla="*/ 16468 w 4919358"/>
                <a:gd name="connsiteY73" fmla="*/ 2996101 h 3735804"/>
                <a:gd name="connsiteX74" fmla="*/ 68349 w 4919358"/>
                <a:gd name="connsiteY74" fmla="*/ 2730211 h 3735804"/>
                <a:gd name="connsiteX0" fmla="*/ 118719 w 4969728"/>
                <a:gd name="connsiteY0" fmla="*/ 2730211 h 3735804"/>
                <a:gd name="connsiteX1" fmla="*/ 533766 w 4969728"/>
                <a:gd name="connsiteY1" fmla="*/ 2639420 h 3735804"/>
                <a:gd name="connsiteX2" fmla="*/ 734804 w 4969728"/>
                <a:gd name="connsiteY2" fmla="*/ 2347590 h 3735804"/>
                <a:gd name="connsiteX3" fmla="*/ 1195246 w 4969728"/>
                <a:gd name="connsiteY3" fmla="*/ 1848237 h 3735804"/>
                <a:gd name="connsiteX4" fmla="*/ 1642719 w 4969728"/>
                <a:gd name="connsiteY4" fmla="*/ 1368339 h 3735804"/>
                <a:gd name="connsiteX5" fmla="*/ 1934549 w 4969728"/>
                <a:gd name="connsiteY5" fmla="*/ 1102450 h 3735804"/>
                <a:gd name="connsiteX6" fmla="*/ 2213408 w 4969728"/>
                <a:gd name="connsiteY6" fmla="*/ 927352 h 3735804"/>
                <a:gd name="connsiteX7" fmla="*/ 2511723 w 4969728"/>
                <a:gd name="connsiteY7" fmla="*/ 551216 h 3735804"/>
                <a:gd name="connsiteX8" fmla="*/ 2764642 w 4969728"/>
                <a:gd name="connsiteY8" fmla="*/ 265871 h 3735804"/>
                <a:gd name="connsiteX9" fmla="*/ 3108353 w 4969728"/>
                <a:gd name="connsiteY9" fmla="*/ 45377 h 3735804"/>
                <a:gd name="connsiteX10" fmla="*/ 3516915 w 4969728"/>
                <a:gd name="connsiteY10" fmla="*/ 6467 h 3735804"/>
                <a:gd name="connsiteX11" fmla="*/ 4055178 w 4969728"/>
                <a:gd name="connsiteY11" fmla="*/ 136169 h 3735804"/>
                <a:gd name="connsiteX12" fmla="*/ 4353493 w 4969728"/>
                <a:gd name="connsiteY12" fmla="*/ 304782 h 3735804"/>
                <a:gd name="connsiteX13" fmla="*/ 4457255 w 4969728"/>
                <a:gd name="connsiteY13" fmla="*/ 304782 h 3735804"/>
                <a:gd name="connsiteX14" fmla="*/ 4625868 w 4969728"/>
                <a:gd name="connsiteY14" fmla="*/ 337207 h 3735804"/>
                <a:gd name="connsiteX15" fmla="*/ 4852846 w 4969728"/>
                <a:gd name="connsiteY15" fmla="*/ 330722 h 3735804"/>
                <a:gd name="connsiteX16" fmla="*/ 4969578 w 4969728"/>
                <a:gd name="connsiteY16" fmla="*/ 330722 h 3735804"/>
                <a:gd name="connsiteX17" fmla="*/ 4872302 w 4969728"/>
                <a:gd name="connsiteY17" fmla="*/ 421514 h 3735804"/>
                <a:gd name="connsiteX18" fmla="*/ 4664778 w 4969728"/>
                <a:gd name="connsiteY18" fmla="*/ 570671 h 3735804"/>
                <a:gd name="connsiteX19" fmla="*/ 4573987 w 4969728"/>
                <a:gd name="connsiteY19" fmla="*/ 687403 h 3735804"/>
                <a:gd name="connsiteX20" fmla="*/ 4586957 w 4969728"/>
                <a:gd name="connsiteY20" fmla="*/ 765224 h 3735804"/>
                <a:gd name="connsiteX21" fmla="*/ 4535076 w 4969728"/>
                <a:gd name="connsiteY21" fmla="*/ 914382 h 3735804"/>
                <a:gd name="connsiteX22" fmla="*/ 4431315 w 4969728"/>
                <a:gd name="connsiteY22" fmla="*/ 1037599 h 3735804"/>
                <a:gd name="connsiteX23" fmla="*/ 4392404 w 4969728"/>
                <a:gd name="connsiteY23" fmla="*/ 1128390 h 3735804"/>
                <a:gd name="connsiteX24" fmla="*/ 4437800 w 4969728"/>
                <a:gd name="connsiteY24" fmla="*/ 1322943 h 3735804"/>
                <a:gd name="connsiteX25" fmla="*/ 4476710 w 4969728"/>
                <a:gd name="connsiteY25" fmla="*/ 1400765 h 3735804"/>
                <a:gd name="connsiteX26" fmla="*/ 4418344 w 4969728"/>
                <a:gd name="connsiteY26" fmla="*/ 1446160 h 3735804"/>
                <a:gd name="connsiteX27" fmla="*/ 4204336 w 4969728"/>
                <a:gd name="connsiteY27" fmla="*/ 1491556 h 3735804"/>
                <a:gd name="connsiteX28" fmla="*/ 4087604 w 4969728"/>
                <a:gd name="connsiteY28" fmla="*/ 1446160 h 3735804"/>
                <a:gd name="connsiteX29" fmla="*/ 3938446 w 4969728"/>
                <a:gd name="connsiteY29" fmla="*/ 1335914 h 3735804"/>
                <a:gd name="connsiteX30" fmla="*/ 3899536 w 4969728"/>
                <a:gd name="connsiteY30" fmla="*/ 1309973 h 3735804"/>
                <a:gd name="connsiteX31" fmla="*/ 3867110 w 4969728"/>
                <a:gd name="connsiteY31" fmla="*/ 1297003 h 3735804"/>
                <a:gd name="connsiteX32" fmla="*/ 3867110 w 4969728"/>
                <a:gd name="connsiteY32" fmla="*/ 1523982 h 3735804"/>
                <a:gd name="connsiteX33" fmla="*/ 3821715 w 4969728"/>
                <a:gd name="connsiteY33" fmla="*/ 1913088 h 3735804"/>
                <a:gd name="connsiteX34" fmla="*/ 3561666 w 4969728"/>
                <a:gd name="connsiteY34" fmla="*/ 2206841 h 3735804"/>
                <a:gd name="connsiteX35" fmla="*/ 3413154 w 4969728"/>
                <a:gd name="connsiteY35" fmla="*/ 2146552 h 3735804"/>
                <a:gd name="connsiteX36" fmla="*/ 3192660 w 4969728"/>
                <a:gd name="connsiteY36" fmla="*/ 2133582 h 3735804"/>
                <a:gd name="connsiteX37" fmla="*/ 3380727 w 4969728"/>
                <a:gd name="connsiteY37" fmla="*/ 1718535 h 3735804"/>
                <a:gd name="connsiteX38" fmla="*/ 3302906 w 4969728"/>
                <a:gd name="connsiteY38" fmla="*/ 1511011 h 3735804"/>
                <a:gd name="connsiteX39" fmla="*/ 2907315 w 4969728"/>
                <a:gd name="connsiteY39" fmla="*/ 1783386 h 3735804"/>
                <a:gd name="connsiteX40" fmla="*/ 2673851 w 4969728"/>
                <a:gd name="connsiteY40" fmla="*/ 1977939 h 3735804"/>
                <a:gd name="connsiteX41" fmla="*/ 2479298 w 4969728"/>
                <a:gd name="connsiteY41" fmla="*/ 2626450 h 3735804"/>
                <a:gd name="connsiteX42" fmla="*/ 2174498 w 4969728"/>
                <a:gd name="connsiteY42" fmla="*/ 2853428 h 3735804"/>
                <a:gd name="connsiteX43" fmla="*/ 1960489 w 4969728"/>
                <a:gd name="connsiteY43" fmla="*/ 3073922 h 3735804"/>
                <a:gd name="connsiteX44" fmla="*/ 1830787 w 4969728"/>
                <a:gd name="connsiteY44" fmla="*/ 3281445 h 3735804"/>
                <a:gd name="connsiteX45" fmla="*/ 1772421 w 4969728"/>
                <a:gd name="connsiteY45" fmla="*/ 3437088 h 3735804"/>
                <a:gd name="connsiteX46" fmla="*/ 1765936 w 4969728"/>
                <a:gd name="connsiteY46" fmla="*/ 3560305 h 3735804"/>
                <a:gd name="connsiteX47" fmla="*/ 1804846 w 4969728"/>
                <a:gd name="connsiteY47" fmla="*/ 3677037 h 3735804"/>
                <a:gd name="connsiteX48" fmla="*/ 1694600 w 4969728"/>
                <a:gd name="connsiteY48" fmla="*/ 3735403 h 3735804"/>
                <a:gd name="connsiteX49" fmla="*/ 1564898 w 4969728"/>
                <a:gd name="connsiteY49" fmla="*/ 3690007 h 3735804"/>
                <a:gd name="connsiteX50" fmla="*/ 1545442 w 4969728"/>
                <a:gd name="connsiteY50" fmla="*/ 3482484 h 3735804"/>
                <a:gd name="connsiteX51" fmla="*/ 1551927 w 4969728"/>
                <a:gd name="connsiteY51" fmla="*/ 3411148 h 3735804"/>
                <a:gd name="connsiteX52" fmla="*/ 1538957 w 4969728"/>
                <a:gd name="connsiteY52" fmla="*/ 3346296 h 3735804"/>
                <a:gd name="connsiteX53" fmla="*/ 1642719 w 4969728"/>
                <a:gd name="connsiteY53" fmla="*/ 3216594 h 3735804"/>
                <a:gd name="connsiteX54" fmla="*/ 1811332 w 4969728"/>
                <a:gd name="connsiteY54" fmla="*/ 2996101 h 3735804"/>
                <a:gd name="connsiteX55" fmla="*/ 1928064 w 4969728"/>
                <a:gd name="connsiteY55" fmla="*/ 2801548 h 3735804"/>
                <a:gd name="connsiteX56" fmla="*/ 1941034 w 4969728"/>
                <a:gd name="connsiteY56" fmla="*/ 2678331 h 3735804"/>
                <a:gd name="connsiteX57" fmla="*/ 1688115 w 4969728"/>
                <a:gd name="connsiteY57" fmla="*/ 2976645 h 3735804"/>
                <a:gd name="connsiteX58" fmla="*/ 1519502 w 4969728"/>
                <a:gd name="connsiteY58" fmla="*/ 3164714 h 3735804"/>
                <a:gd name="connsiteX59" fmla="*/ 1415740 w 4969728"/>
                <a:gd name="connsiteY59" fmla="*/ 3365752 h 3735804"/>
                <a:gd name="connsiteX60" fmla="*/ 1448166 w 4969728"/>
                <a:gd name="connsiteY60" fmla="*/ 3547335 h 3735804"/>
                <a:gd name="connsiteX61" fmla="*/ 1422225 w 4969728"/>
                <a:gd name="connsiteY61" fmla="*/ 3670551 h 3735804"/>
                <a:gd name="connsiteX62" fmla="*/ 1234157 w 4969728"/>
                <a:gd name="connsiteY62" fmla="*/ 3651096 h 3735804"/>
                <a:gd name="connsiteX63" fmla="*/ 1182276 w 4969728"/>
                <a:gd name="connsiteY63" fmla="*/ 3463028 h 3735804"/>
                <a:gd name="connsiteX64" fmla="*/ 1188761 w 4969728"/>
                <a:gd name="connsiteY64" fmla="*/ 3261990 h 3735804"/>
                <a:gd name="connsiteX65" fmla="*/ 1182276 w 4969728"/>
                <a:gd name="connsiteY65" fmla="*/ 3197139 h 3735804"/>
                <a:gd name="connsiteX66" fmla="*/ 1324949 w 4969728"/>
                <a:gd name="connsiteY66" fmla="*/ 3009071 h 3735804"/>
                <a:gd name="connsiteX67" fmla="*/ 1389800 w 4969728"/>
                <a:gd name="connsiteY67" fmla="*/ 2775607 h 3735804"/>
                <a:gd name="connsiteX68" fmla="*/ 1370344 w 4969728"/>
                <a:gd name="connsiteY68" fmla="*/ 2542143 h 3735804"/>
                <a:gd name="connsiteX69" fmla="*/ 1292523 w 4969728"/>
                <a:gd name="connsiteY69" fmla="*/ 2665360 h 3735804"/>
                <a:gd name="connsiteX70" fmla="*/ 1046089 w 4969728"/>
                <a:gd name="connsiteY70" fmla="*/ 2976645 h 3735804"/>
                <a:gd name="connsiteX71" fmla="*/ 669953 w 4969728"/>
                <a:gd name="connsiteY71" fmla="*/ 3190654 h 3735804"/>
                <a:gd name="connsiteX72" fmla="*/ 319757 w 4969728"/>
                <a:gd name="connsiteY72" fmla="*/ 3145258 h 3735804"/>
                <a:gd name="connsiteX73" fmla="*/ 66838 w 4969728"/>
                <a:gd name="connsiteY73" fmla="*/ 2996101 h 3735804"/>
                <a:gd name="connsiteX74" fmla="*/ 118719 w 4969728"/>
                <a:gd name="connsiteY74" fmla="*/ 2730211 h 3735804"/>
                <a:gd name="connsiteX0" fmla="*/ 106763 w 4991580"/>
                <a:gd name="connsiteY0" fmla="*/ 2639013 h 3735804"/>
                <a:gd name="connsiteX1" fmla="*/ 555618 w 4991580"/>
                <a:gd name="connsiteY1" fmla="*/ 2639420 h 3735804"/>
                <a:gd name="connsiteX2" fmla="*/ 756656 w 4991580"/>
                <a:gd name="connsiteY2" fmla="*/ 2347590 h 3735804"/>
                <a:gd name="connsiteX3" fmla="*/ 1217098 w 4991580"/>
                <a:gd name="connsiteY3" fmla="*/ 1848237 h 3735804"/>
                <a:gd name="connsiteX4" fmla="*/ 1664571 w 4991580"/>
                <a:gd name="connsiteY4" fmla="*/ 1368339 h 3735804"/>
                <a:gd name="connsiteX5" fmla="*/ 1956401 w 4991580"/>
                <a:gd name="connsiteY5" fmla="*/ 1102450 h 3735804"/>
                <a:gd name="connsiteX6" fmla="*/ 2235260 w 4991580"/>
                <a:gd name="connsiteY6" fmla="*/ 927352 h 3735804"/>
                <a:gd name="connsiteX7" fmla="*/ 2533575 w 4991580"/>
                <a:gd name="connsiteY7" fmla="*/ 551216 h 3735804"/>
                <a:gd name="connsiteX8" fmla="*/ 2786494 w 4991580"/>
                <a:gd name="connsiteY8" fmla="*/ 265871 h 3735804"/>
                <a:gd name="connsiteX9" fmla="*/ 3130205 w 4991580"/>
                <a:gd name="connsiteY9" fmla="*/ 45377 h 3735804"/>
                <a:gd name="connsiteX10" fmla="*/ 3538767 w 4991580"/>
                <a:gd name="connsiteY10" fmla="*/ 6467 h 3735804"/>
                <a:gd name="connsiteX11" fmla="*/ 4077030 w 4991580"/>
                <a:gd name="connsiteY11" fmla="*/ 136169 h 3735804"/>
                <a:gd name="connsiteX12" fmla="*/ 4375345 w 4991580"/>
                <a:gd name="connsiteY12" fmla="*/ 304782 h 3735804"/>
                <a:gd name="connsiteX13" fmla="*/ 4479107 w 4991580"/>
                <a:gd name="connsiteY13" fmla="*/ 304782 h 3735804"/>
                <a:gd name="connsiteX14" fmla="*/ 4647720 w 4991580"/>
                <a:gd name="connsiteY14" fmla="*/ 337207 h 3735804"/>
                <a:gd name="connsiteX15" fmla="*/ 4874698 w 4991580"/>
                <a:gd name="connsiteY15" fmla="*/ 330722 h 3735804"/>
                <a:gd name="connsiteX16" fmla="*/ 4991430 w 4991580"/>
                <a:gd name="connsiteY16" fmla="*/ 330722 h 3735804"/>
                <a:gd name="connsiteX17" fmla="*/ 4894154 w 4991580"/>
                <a:gd name="connsiteY17" fmla="*/ 421514 h 3735804"/>
                <a:gd name="connsiteX18" fmla="*/ 4686630 w 4991580"/>
                <a:gd name="connsiteY18" fmla="*/ 570671 h 3735804"/>
                <a:gd name="connsiteX19" fmla="*/ 4595839 w 4991580"/>
                <a:gd name="connsiteY19" fmla="*/ 687403 h 3735804"/>
                <a:gd name="connsiteX20" fmla="*/ 4608809 w 4991580"/>
                <a:gd name="connsiteY20" fmla="*/ 765224 h 3735804"/>
                <a:gd name="connsiteX21" fmla="*/ 4556928 w 4991580"/>
                <a:gd name="connsiteY21" fmla="*/ 914382 h 3735804"/>
                <a:gd name="connsiteX22" fmla="*/ 4453167 w 4991580"/>
                <a:gd name="connsiteY22" fmla="*/ 1037599 h 3735804"/>
                <a:gd name="connsiteX23" fmla="*/ 4414256 w 4991580"/>
                <a:gd name="connsiteY23" fmla="*/ 1128390 h 3735804"/>
                <a:gd name="connsiteX24" fmla="*/ 4459652 w 4991580"/>
                <a:gd name="connsiteY24" fmla="*/ 1322943 h 3735804"/>
                <a:gd name="connsiteX25" fmla="*/ 4498562 w 4991580"/>
                <a:gd name="connsiteY25" fmla="*/ 1400765 h 3735804"/>
                <a:gd name="connsiteX26" fmla="*/ 4440196 w 4991580"/>
                <a:gd name="connsiteY26" fmla="*/ 1446160 h 3735804"/>
                <a:gd name="connsiteX27" fmla="*/ 4226188 w 4991580"/>
                <a:gd name="connsiteY27" fmla="*/ 1491556 h 3735804"/>
                <a:gd name="connsiteX28" fmla="*/ 4109456 w 4991580"/>
                <a:gd name="connsiteY28" fmla="*/ 1446160 h 3735804"/>
                <a:gd name="connsiteX29" fmla="*/ 3960298 w 4991580"/>
                <a:gd name="connsiteY29" fmla="*/ 1335914 h 3735804"/>
                <a:gd name="connsiteX30" fmla="*/ 3921388 w 4991580"/>
                <a:gd name="connsiteY30" fmla="*/ 1309973 h 3735804"/>
                <a:gd name="connsiteX31" fmla="*/ 3888962 w 4991580"/>
                <a:gd name="connsiteY31" fmla="*/ 1297003 h 3735804"/>
                <a:gd name="connsiteX32" fmla="*/ 3888962 w 4991580"/>
                <a:gd name="connsiteY32" fmla="*/ 1523982 h 3735804"/>
                <a:gd name="connsiteX33" fmla="*/ 3843567 w 4991580"/>
                <a:gd name="connsiteY33" fmla="*/ 1913088 h 3735804"/>
                <a:gd name="connsiteX34" fmla="*/ 3583518 w 4991580"/>
                <a:gd name="connsiteY34" fmla="*/ 2206841 h 3735804"/>
                <a:gd name="connsiteX35" fmla="*/ 3435006 w 4991580"/>
                <a:gd name="connsiteY35" fmla="*/ 2146552 h 3735804"/>
                <a:gd name="connsiteX36" fmla="*/ 3214512 w 4991580"/>
                <a:gd name="connsiteY36" fmla="*/ 2133582 h 3735804"/>
                <a:gd name="connsiteX37" fmla="*/ 3402579 w 4991580"/>
                <a:gd name="connsiteY37" fmla="*/ 1718535 h 3735804"/>
                <a:gd name="connsiteX38" fmla="*/ 3324758 w 4991580"/>
                <a:gd name="connsiteY38" fmla="*/ 1511011 h 3735804"/>
                <a:gd name="connsiteX39" fmla="*/ 2929167 w 4991580"/>
                <a:gd name="connsiteY39" fmla="*/ 1783386 h 3735804"/>
                <a:gd name="connsiteX40" fmla="*/ 2695703 w 4991580"/>
                <a:gd name="connsiteY40" fmla="*/ 1977939 h 3735804"/>
                <a:gd name="connsiteX41" fmla="*/ 2501150 w 4991580"/>
                <a:gd name="connsiteY41" fmla="*/ 2626450 h 3735804"/>
                <a:gd name="connsiteX42" fmla="*/ 2196350 w 4991580"/>
                <a:gd name="connsiteY42" fmla="*/ 2853428 h 3735804"/>
                <a:gd name="connsiteX43" fmla="*/ 1982341 w 4991580"/>
                <a:gd name="connsiteY43" fmla="*/ 3073922 h 3735804"/>
                <a:gd name="connsiteX44" fmla="*/ 1852639 w 4991580"/>
                <a:gd name="connsiteY44" fmla="*/ 3281445 h 3735804"/>
                <a:gd name="connsiteX45" fmla="*/ 1794273 w 4991580"/>
                <a:gd name="connsiteY45" fmla="*/ 3437088 h 3735804"/>
                <a:gd name="connsiteX46" fmla="*/ 1787788 w 4991580"/>
                <a:gd name="connsiteY46" fmla="*/ 3560305 h 3735804"/>
                <a:gd name="connsiteX47" fmla="*/ 1826698 w 4991580"/>
                <a:gd name="connsiteY47" fmla="*/ 3677037 h 3735804"/>
                <a:gd name="connsiteX48" fmla="*/ 1716452 w 4991580"/>
                <a:gd name="connsiteY48" fmla="*/ 3735403 h 3735804"/>
                <a:gd name="connsiteX49" fmla="*/ 1586750 w 4991580"/>
                <a:gd name="connsiteY49" fmla="*/ 3690007 h 3735804"/>
                <a:gd name="connsiteX50" fmla="*/ 1567294 w 4991580"/>
                <a:gd name="connsiteY50" fmla="*/ 3482484 h 3735804"/>
                <a:gd name="connsiteX51" fmla="*/ 1573779 w 4991580"/>
                <a:gd name="connsiteY51" fmla="*/ 3411148 h 3735804"/>
                <a:gd name="connsiteX52" fmla="*/ 1560809 w 4991580"/>
                <a:gd name="connsiteY52" fmla="*/ 3346296 h 3735804"/>
                <a:gd name="connsiteX53" fmla="*/ 1664571 w 4991580"/>
                <a:gd name="connsiteY53" fmla="*/ 3216594 h 3735804"/>
                <a:gd name="connsiteX54" fmla="*/ 1833184 w 4991580"/>
                <a:gd name="connsiteY54" fmla="*/ 2996101 h 3735804"/>
                <a:gd name="connsiteX55" fmla="*/ 1949916 w 4991580"/>
                <a:gd name="connsiteY55" fmla="*/ 2801548 h 3735804"/>
                <a:gd name="connsiteX56" fmla="*/ 1962886 w 4991580"/>
                <a:gd name="connsiteY56" fmla="*/ 2678331 h 3735804"/>
                <a:gd name="connsiteX57" fmla="*/ 1709967 w 4991580"/>
                <a:gd name="connsiteY57" fmla="*/ 2976645 h 3735804"/>
                <a:gd name="connsiteX58" fmla="*/ 1541354 w 4991580"/>
                <a:gd name="connsiteY58" fmla="*/ 3164714 h 3735804"/>
                <a:gd name="connsiteX59" fmla="*/ 1437592 w 4991580"/>
                <a:gd name="connsiteY59" fmla="*/ 3365752 h 3735804"/>
                <a:gd name="connsiteX60" fmla="*/ 1470018 w 4991580"/>
                <a:gd name="connsiteY60" fmla="*/ 3547335 h 3735804"/>
                <a:gd name="connsiteX61" fmla="*/ 1444077 w 4991580"/>
                <a:gd name="connsiteY61" fmla="*/ 3670551 h 3735804"/>
                <a:gd name="connsiteX62" fmla="*/ 1256009 w 4991580"/>
                <a:gd name="connsiteY62" fmla="*/ 3651096 h 3735804"/>
                <a:gd name="connsiteX63" fmla="*/ 1204128 w 4991580"/>
                <a:gd name="connsiteY63" fmla="*/ 3463028 h 3735804"/>
                <a:gd name="connsiteX64" fmla="*/ 1210613 w 4991580"/>
                <a:gd name="connsiteY64" fmla="*/ 3261990 h 3735804"/>
                <a:gd name="connsiteX65" fmla="*/ 1204128 w 4991580"/>
                <a:gd name="connsiteY65" fmla="*/ 3197139 h 3735804"/>
                <a:gd name="connsiteX66" fmla="*/ 1346801 w 4991580"/>
                <a:gd name="connsiteY66" fmla="*/ 3009071 h 3735804"/>
                <a:gd name="connsiteX67" fmla="*/ 1411652 w 4991580"/>
                <a:gd name="connsiteY67" fmla="*/ 2775607 h 3735804"/>
                <a:gd name="connsiteX68" fmla="*/ 1392196 w 4991580"/>
                <a:gd name="connsiteY68" fmla="*/ 2542143 h 3735804"/>
                <a:gd name="connsiteX69" fmla="*/ 1314375 w 4991580"/>
                <a:gd name="connsiteY69" fmla="*/ 2665360 h 3735804"/>
                <a:gd name="connsiteX70" fmla="*/ 1067941 w 4991580"/>
                <a:gd name="connsiteY70" fmla="*/ 2976645 h 3735804"/>
                <a:gd name="connsiteX71" fmla="*/ 691805 w 4991580"/>
                <a:gd name="connsiteY71" fmla="*/ 3190654 h 3735804"/>
                <a:gd name="connsiteX72" fmla="*/ 341609 w 4991580"/>
                <a:gd name="connsiteY72" fmla="*/ 3145258 h 3735804"/>
                <a:gd name="connsiteX73" fmla="*/ 88690 w 4991580"/>
                <a:gd name="connsiteY73" fmla="*/ 2996101 h 3735804"/>
                <a:gd name="connsiteX74" fmla="*/ 106763 w 4991580"/>
                <a:gd name="connsiteY74" fmla="*/ 2639013 h 373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991580" h="3735804">
                  <a:moveTo>
                    <a:pt x="106763" y="2639013"/>
                  </a:moveTo>
                  <a:cubicBezTo>
                    <a:pt x="319826" y="2433655"/>
                    <a:pt x="447303" y="2687990"/>
                    <a:pt x="555618" y="2639420"/>
                  </a:cubicBezTo>
                  <a:cubicBezTo>
                    <a:pt x="663933" y="2590850"/>
                    <a:pt x="646409" y="2479454"/>
                    <a:pt x="756656" y="2347590"/>
                  </a:cubicBezTo>
                  <a:cubicBezTo>
                    <a:pt x="866903" y="2215726"/>
                    <a:pt x="1065779" y="2011445"/>
                    <a:pt x="1217098" y="1848237"/>
                  </a:cubicBezTo>
                  <a:cubicBezTo>
                    <a:pt x="1368417" y="1685028"/>
                    <a:pt x="1541354" y="1492637"/>
                    <a:pt x="1664571" y="1368339"/>
                  </a:cubicBezTo>
                  <a:cubicBezTo>
                    <a:pt x="1787788" y="1244041"/>
                    <a:pt x="1861286" y="1175948"/>
                    <a:pt x="1956401" y="1102450"/>
                  </a:cubicBezTo>
                  <a:cubicBezTo>
                    <a:pt x="2051516" y="1028952"/>
                    <a:pt x="2139064" y="1019224"/>
                    <a:pt x="2235260" y="927352"/>
                  </a:cubicBezTo>
                  <a:cubicBezTo>
                    <a:pt x="2331456" y="835480"/>
                    <a:pt x="2441703" y="661463"/>
                    <a:pt x="2533575" y="551216"/>
                  </a:cubicBezTo>
                  <a:cubicBezTo>
                    <a:pt x="2625447" y="440969"/>
                    <a:pt x="2687056" y="350177"/>
                    <a:pt x="2786494" y="265871"/>
                  </a:cubicBezTo>
                  <a:cubicBezTo>
                    <a:pt x="2885932" y="181565"/>
                    <a:pt x="3004826" y="88611"/>
                    <a:pt x="3130205" y="45377"/>
                  </a:cubicBezTo>
                  <a:cubicBezTo>
                    <a:pt x="3255584" y="2143"/>
                    <a:pt x="3380963" y="-8665"/>
                    <a:pt x="3538767" y="6467"/>
                  </a:cubicBezTo>
                  <a:cubicBezTo>
                    <a:pt x="3696571" y="21599"/>
                    <a:pt x="3937600" y="86450"/>
                    <a:pt x="4077030" y="136169"/>
                  </a:cubicBezTo>
                  <a:cubicBezTo>
                    <a:pt x="4216460" y="185888"/>
                    <a:pt x="4308332" y="276680"/>
                    <a:pt x="4375345" y="304782"/>
                  </a:cubicBezTo>
                  <a:cubicBezTo>
                    <a:pt x="4442358" y="332884"/>
                    <a:pt x="4433711" y="299378"/>
                    <a:pt x="4479107" y="304782"/>
                  </a:cubicBezTo>
                  <a:cubicBezTo>
                    <a:pt x="4524503" y="310186"/>
                    <a:pt x="4581788" y="332884"/>
                    <a:pt x="4647720" y="337207"/>
                  </a:cubicBezTo>
                  <a:cubicBezTo>
                    <a:pt x="4713652" y="341530"/>
                    <a:pt x="4817413" y="331803"/>
                    <a:pt x="4874698" y="330722"/>
                  </a:cubicBezTo>
                  <a:cubicBezTo>
                    <a:pt x="4931983" y="329641"/>
                    <a:pt x="4988187" y="315590"/>
                    <a:pt x="4991430" y="330722"/>
                  </a:cubicBezTo>
                  <a:cubicBezTo>
                    <a:pt x="4994673" y="345854"/>
                    <a:pt x="4944954" y="381523"/>
                    <a:pt x="4894154" y="421514"/>
                  </a:cubicBezTo>
                  <a:cubicBezTo>
                    <a:pt x="4843354" y="461505"/>
                    <a:pt x="4736349" y="526356"/>
                    <a:pt x="4686630" y="570671"/>
                  </a:cubicBezTo>
                  <a:cubicBezTo>
                    <a:pt x="4636911" y="614986"/>
                    <a:pt x="4608809" y="654978"/>
                    <a:pt x="4595839" y="687403"/>
                  </a:cubicBezTo>
                  <a:cubicBezTo>
                    <a:pt x="4582869" y="719828"/>
                    <a:pt x="4615294" y="727394"/>
                    <a:pt x="4608809" y="765224"/>
                  </a:cubicBezTo>
                  <a:cubicBezTo>
                    <a:pt x="4602324" y="803054"/>
                    <a:pt x="4582868" y="868986"/>
                    <a:pt x="4556928" y="914382"/>
                  </a:cubicBezTo>
                  <a:cubicBezTo>
                    <a:pt x="4530988" y="959778"/>
                    <a:pt x="4476946" y="1001931"/>
                    <a:pt x="4453167" y="1037599"/>
                  </a:cubicBezTo>
                  <a:cubicBezTo>
                    <a:pt x="4429388" y="1073267"/>
                    <a:pt x="4413175" y="1080833"/>
                    <a:pt x="4414256" y="1128390"/>
                  </a:cubicBezTo>
                  <a:cubicBezTo>
                    <a:pt x="4415337" y="1175947"/>
                    <a:pt x="4445601" y="1277547"/>
                    <a:pt x="4459652" y="1322943"/>
                  </a:cubicBezTo>
                  <a:cubicBezTo>
                    <a:pt x="4473703" y="1368339"/>
                    <a:pt x="4501805" y="1380229"/>
                    <a:pt x="4498562" y="1400765"/>
                  </a:cubicBezTo>
                  <a:cubicBezTo>
                    <a:pt x="4495319" y="1421301"/>
                    <a:pt x="4485592" y="1431028"/>
                    <a:pt x="4440196" y="1446160"/>
                  </a:cubicBezTo>
                  <a:cubicBezTo>
                    <a:pt x="4394800" y="1461292"/>
                    <a:pt x="4281311" y="1491556"/>
                    <a:pt x="4226188" y="1491556"/>
                  </a:cubicBezTo>
                  <a:cubicBezTo>
                    <a:pt x="4171065" y="1491556"/>
                    <a:pt x="4153771" y="1472100"/>
                    <a:pt x="4109456" y="1446160"/>
                  </a:cubicBezTo>
                  <a:cubicBezTo>
                    <a:pt x="4065141" y="1420220"/>
                    <a:pt x="3960298" y="1335914"/>
                    <a:pt x="3960298" y="1335914"/>
                  </a:cubicBezTo>
                  <a:cubicBezTo>
                    <a:pt x="3928953" y="1313216"/>
                    <a:pt x="3933277" y="1316458"/>
                    <a:pt x="3921388" y="1309973"/>
                  </a:cubicBezTo>
                  <a:cubicBezTo>
                    <a:pt x="3909499" y="1303488"/>
                    <a:pt x="3894366" y="1261335"/>
                    <a:pt x="3888962" y="1297003"/>
                  </a:cubicBezTo>
                  <a:cubicBezTo>
                    <a:pt x="3883558" y="1332671"/>
                    <a:pt x="3896528" y="1421301"/>
                    <a:pt x="3888962" y="1523982"/>
                  </a:cubicBezTo>
                  <a:cubicBezTo>
                    <a:pt x="3881396" y="1626663"/>
                    <a:pt x="3894474" y="1799278"/>
                    <a:pt x="3843567" y="1913088"/>
                  </a:cubicBezTo>
                  <a:cubicBezTo>
                    <a:pt x="3792660" y="2026898"/>
                    <a:pt x="3830942" y="2192121"/>
                    <a:pt x="3583518" y="2206841"/>
                  </a:cubicBezTo>
                  <a:cubicBezTo>
                    <a:pt x="3336094" y="2221561"/>
                    <a:pt x="3496507" y="2158762"/>
                    <a:pt x="3435006" y="2146552"/>
                  </a:cubicBezTo>
                  <a:cubicBezTo>
                    <a:pt x="3373505" y="2134342"/>
                    <a:pt x="3219917" y="2204918"/>
                    <a:pt x="3214512" y="2133582"/>
                  </a:cubicBezTo>
                  <a:cubicBezTo>
                    <a:pt x="3209107" y="2062246"/>
                    <a:pt x="3103183" y="2124935"/>
                    <a:pt x="3402579" y="1718535"/>
                  </a:cubicBezTo>
                  <a:cubicBezTo>
                    <a:pt x="3423115" y="1623420"/>
                    <a:pt x="3403660" y="1500203"/>
                    <a:pt x="3324758" y="1511011"/>
                  </a:cubicBezTo>
                  <a:cubicBezTo>
                    <a:pt x="3245856" y="1521819"/>
                    <a:pt x="3034009" y="1705565"/>
                    <a:pt x="2929167" y="1783386"/>
                  </a:cubicBezTo>
                  <a:cubicBezTo>
                    <a:pt x="2824325" y="1861207"/>
                    <a:pt x="2767039" y="1837428"/>
                    <a:pt x="2695703" y="1977939"/>
                  </a:cubicBezTo>
                  <a:cubicBezTo>
                    <a:pt x="2624367" y="2118450"/>
                    <a:pt x="2584375" y="2480535"/>
                    <a:pt x="2501150" y="2626450"/>
                  </a:cubicBezTo>
                  <a:cubicBezTo>
                    <a:pt x="2417925" y="2772365"/>
                    <a:pt x="2282818" y="2778849"/>
                    <a:pt x="2196350" y="2853428"/>
                  </a:cubicBezTo>
                  <a:cubicBezTo>
                    <a:pt x="2109882" y="2928007"/>
                    <a:pt x="2039626" y="3002586"/>
                    <a:pt x="1982341" y="3073922"/>
                  </a:cubicBezTo>
                  <a:cubicBezTo>
                    <a:pt x="1925056" y="3145258"/>
                    <a:pt x="1883984" y="3220917"/>
                    <a:pt x="1852639" y="3281445"/>
                  </a:cubicBezTo>
                  <a:cubicBezTo>
                    <a:pt x="1821294" y="3341973"/>
                    <a:pt x="1805082" y="3390611"/>
                    <a:pt x="1794273" y="3437088"/>
                  </a:cubicBezTo>
                  <a:cubicBezTo>
                    <a:pt x="1783465" y="3483565"/>
                    <a:pt x="1782384" y="3520314"/>
                    <a:pt x="1787788" y="3560305"/>
                  </a:cubicBezTo>
                  <a:cubicBezTo>
                    <a:pt x="1793192" y="3600296"/>
                    <a:pt x="1838587" y="3647854"/>
                    <a:pt x="1826698" y="3677037"/>
                  </a:cubicBezTo>
                  <a:cubicBezTo>
                    <a:pt x="1814809" y="3706220"/>
                    <a:pt x="1756443" y="3733241"/>
                    <a:pt x="1716452" y="3735403"/>
                  </a:cubicBezTo>
                  <a:cubicBezTo>
                    <a:pt x="1676461" y="3737565"/>
                    <a:pt x="1611610" y="3732160"/>
                    <a:pt x="1586750" y="3690007"/>
                  </a:cubicBezTo>
                  <a:cubicBezTo>
                    <a:pt x="1561890" y="3647854"/>
                    <a:pt x="1569456" y="3528960"/>
                    <a:pt x="1567294" y="3482484"/>
                  </a:cubicBezTo>
                  <a:cubicBezTo>
                    <a:pt x="1565132" y="3436008"/>
                    <a:pt x="1574860" y="3433846"/>
                    <a:pt x="1573779" y="3411148"/>
                  </a:cubicBezTo>
                  <a:cubicBezTo>
                    <a:pt x="1572698" y="3388450"/>
                    <a:pt x="1545677" y="3378722"/>
                    <a:pt x="1560809" y="3346296"/>
                  </a:cubicBezTo>
                  <a:cubicBezTo>
                    <a:pt x="1575941" y="3313870"/>
                    <a:pt x="1619175" y="3274960"/>
                    <a:pt x="1664571" y="3216594"/>
                  </a:cubicBezTo>
                  <a:cubicBezTo>
                    <a:pt x="1709967" y="3158228"/>
                    <a:pt x="1766170" y="3110670"/>
                    <a:pt x="1833184" y="2996101"/>
                  </a:cubicBezTo>
                  <a:cubicBezTo>
                    <a:pt x="1900198" y="2881532"/>
                    <a:pt x="1928299" y="2854510"/>
                    <a:pt x="1949916" y="2801548"/>
                  </a:cubicBezTo>
                  <a:cubicBezTo>
                    <a:pt x="1971533" y="2748586"/>
                    <a:pt x="2002878" y="2649148"/>
                    <a:pt x="1962886" y="2678331"/>
                  </a:cubicBezTo>
                  <a:lnTo>
                    <a:pt x="1709967" y="2976645"/>
                  </a:lnTo>
                  <a:cubicBezTo>
                    <a:pt x="1639712" y="3057709"/>
                    <a:pt x="1586750" y="3099863"/>
                    <a:pt x="1541354" y="3164714"/>
                  </a:cubicBezTo>
                  <a:cubicBezTo>
                    <a:pt x="1495958" y="3229565"/>
                    <a:pt x="1449481" y="3301982"/>
                    <a:pt x="1437592" y="3365752"/>
                  </a:cubicBezTo>
                  <a:cubicBezTo>
                    <a:pt x="1425703" y="3429522"/>
                    <a:pt x="1468937" y="3496535"/>
                    <a:pt x="1470018" y="3547335"/>
                  </a:cubicBezTo>
                  <a:cubicBezTo>
                    <a:pt x="1471099" y="3598135"/>
                    <a:pt x="1479745" y="3653258"/>
                    <a:pt x="1444077" y="3670551"/>
                  </a:cubicBezTo>
                  <a:cubicBezTo>
                    <a:pt x="1408409" y="3687844"/>
                    <a:pt x="1296000" y="3685683"/>
                    <a:pt x="1256009" y="3651096"/>
                  </a:cubicBezTo>
                  <a:cubicBezTo>
                    <a:pt x="1216018" y="3616509"/>
                    <a:pt x="1211694" y="3527879"/>
                    <a:pt x="1204128" y="3463028"/>
                  </a:cubicBezTo>
                  <a:cubicBezTo>
                    <a:pt x="1196562" y="3398177"/>
                    <a:pt x="1210613" y="3306305"/>
                    <a:pt x="1210613" y="3261990"/>
                  </a:cubicBezTo>
                  <a:cubicBezTo>
                    <a:pt x="1210613" y="3217675"/>
                    <a:pt x="1181430" y="3239292"/>
                    <a:pt x="1204128" y="3197139"/>
                  </a:cubicBezTo>
                  <a:cubicBezTo>
                    <a:pt x="1226826" y="3154986"/>
                    <a:pt x="1312214" y="3079326"/>
                    <a:pt x="1346801" y="3009071"/>
                  </a:cubicBezTo>
                  <a:cubicBezTo>
                    <a:pt x="1381388" y="2938816"/>
                    <a:pt x="1404086" y="2853428"/>
                    <a:pt x="1411652" y="2775607"/>
                  </a:cubicBezTo>
                  <a:cubicBezTo>
                    <a:pt x="1419218" y="2697786"/>
                    <a:pt x="1408409" y="2560517"/>
                    <a:pt x="1392196" y="2542143"/>
                  </a:cubicBezTo>
                  <a:cubicBezTo>
                    <a:pt x="1375983" y="2523768"/>
                    <a:pt x="1368418" y="2592943"/>
                    <a:pt x="1314375" y="2665360"/>
                  </a:cubicBezTo>
                  <a:cubicBezTo>
                    <a:pt x="1260333" y="2737777"/>
                    <a:pt x="1171703" y="2889096"/>
                    <a:pt x="1067941" y="2976645"/>
                  </a:cubicBezTo>
                  <a:cubicBezTo>
                    <a:pt x="964179" y="3064194"/>
                    <a:pt x="812860" y="3162552"/>
                    <a:pt x="691805" y="3190654"/>
                  </a:cubicBezTo>
                  <a:cubicBezTo>
                    <a:pt x="570750" y="3218756"/>
                    <a:pt x="442128" y="3177683"/>
                    <a:pt x="341609" y="3145258"/>
                  </a:cubicBezTo>
                  <a:cubicBezTo>
                    <a:pt x="241090" y="3112833"/>
                    <a:pt x="123277" y="3059871"/>
                    <a:pt x="88690" y="2996101"/>
                  </a:cubicBezTo>
                  <a:cubicBezTo>
                    <a:pt x="60588" y="2926926"/>
                    <a:pt x="-106300" y="2844371"/>
                    <a:pt x="106763" y="2639013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D5F91C6-67C7-B743-93F4-8AA1B52284F1}"/>
                </a:ext>
              </a:extLst>
            </p:cNvPr>
            <p:cNvSpPr/>
            <p:nvPr/>
          </p:nvSpPr>
          <p:spPr>
            <a:xfrm>
              <a:off x="3696511" y="3469532"/>
              <a:ext cx="499353" cy="642025"/>
            </a:xfrm>
            <a:custGeom>
              <a:avLst/>
              <a:gdLst>
                <a:gd name="connsiteX0" fmla="*/ 0 w 499353"/>
                <a:gd name="connsiteY0" fmla="*/ 642025 h 642025"/>
                <a:gd name="connsiteX1" fmla="*/ 129702 w 499353"/>
                <a:gd name="connsiteY1" fmla="*/ 311285 h 642025"/>
                <a:gd name="connsiteX2" fmla="*/ 499353 w 499353"/>
                <a:gd name="connsiteY2" fmla="*/ 0 h 64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9353" h="642025">
                  <a:moveTo>
                    <a:pt x="0" y="642025"/>
                  </a:moveTo>
                  <a:cubicBezTo>
                    <a:pt x="23238" y="530157"/>
                    <a:pt x="46477" y="418289"/>
                    <a:pt x="129702" y="311285"/>
                  </a:cubicBezTo>
                  <a:cubicBezTo>
                    <a:pt x="212927" y="204281"/>
                    <a:pt x="356140" y="102140"/>
                    <a:pt x="499353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D20047-128B-314B-9EA3-6D909023ED40}"/>
                </a:ext>
              </a:extLst>
            </p:cNvPr>
            <p:cNvSpPr/>
            <p:nvPr/>
          </p:nvSpPr>
          <p:spPr>
            <a:xfrm>
              <a:off x="5341521" y="1955743"/>
              <a:ext cx="294036" cy="301074"/>
            </a:xfrm>
            <a:custGeom>
              <a:avLst/>
              <a:gdLst>
                <a:gd name="connsiteX0" fmla="*/ 15177 w 294036"/>
                <a:gd name="connsiteY0" fmla="*/ 301074 h 301074"/>
                <a:gd name="connsiteX1" fmla="*/ 8692 w 294036"/>
                <a:gd name="connsiteY1" fmla="*/ 119491 h 301074"/>
                <a:gd name="connsiteX2" fmla="*/ 118939 w 294036"/>
                <a:gd name="connsiteY2" fmla="*/ 2759 h 301074"/>
                <a:gd name="connsiteX3" fmla="*/ 294036 w 294036"/>
                <a:gd name="connsiteY3" fmla="*/ 48155 h 3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036" h="301074">
                  <a:moveTo>
                    <a:pt x="15177" y="301074"/>
                  </a:moveTo>
                  <a:cubicBezTo>
                    <a:pt x="3287" y="235142"/>
                    <a:pt x="-8602" y="169210"/>
                    <a:pt x="8692" y="119491"/>
                  </a:cubicBezTo>
                  <a:cubicBezTo>
                    <a:pt x="25986" y="69772"/>
                    <a:pt x="71382" y="14648"/>
                    <a:pt x="118939" y="2759"/>
                  </a:cubicBezTo>
                  <a:cubicBezTo>
                    <a:pt x="166496" y="-9130"/>
                    <a:pt x="230266" y="19512"/>
                    <a:pt x="294036" y="4815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C078E4-4F43-FE4C-86D0-91439373B70F}"/>
                </a:ext>
              </a:extLst>
            </p:cNvPr>
            <p:cNvSpPr/>
            <p:nvPr/>
          </p:nvSpPr>
          <p:spPr>
            <a:xfrm>
              <a:off x="5291847" y="2555132"/>
              <a:ext cx="453957" cy="317770"/>
            </a:xfrm>
            <a:custGeom>
              <a:avLst/>
              <a:gdLst>
                <a:gd name="connsiteX0" fmla="*/ 0 w 453957"/>
                <a:gd name="connsiteY0" fmla="*/ 0 h 317770"/>
                <a:gd name="connsiteX1" fmla="*/ 168613 w 453957"/>
                <a:gd name="connsiteY1" fmla="*/ 110247 h 317770"/>
                <a:gd name="connsiteX2" fmla="*/ 369651 w 453957"/>
                <a:gd name="connsiteY2" fmla="*/ 181583 h 317770"/>
                <a:gd name="connsiteX3" fmla="*/ 453957 w 453957"/>
                <a:gd name="connsiteY3" fmla="*/ 317770 h 3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957" h="317770">
                  <a:moveTo>
                    <a:pt x="0" y="0"/>
                  </a:moveTo>
                  <a:cubicBezTo>
                    <a:pt x="53502" y="39991"/>
                    <a:pt x="107005" y="79983"/>
                    <a:pt x="168613" y="110247"/>
                  </a:cubicBezTo>
                  <a:cubicBezTo>
                    <a:pt x="230222" y="140511"/>
                    <a:pt x="322094" y="146996"/>
                    <a:pt x="369651" y="181583"/>
                  </a:cubicBezTo>
                  <a:cubicBezTo>
                    <a:pt x="417208" y="216170"/>
                    <a:pt x="435582" y="266970"/>
                    <a:pt x="453957" y="3177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DC6CFA7-96B9-8349-90B2-9C6A7EF762D1}"/>
                </a:ext>
              </a:extLst>
            </p:cNvPr>
            <p:cNvSpPr/>
            <p:nvPr/>
          </p:nvSpPr>
          <p:spPr>
            <a:xfrm>
              <a:off x="5906420" y="3006185"/>
              <a:ext cx="202556" cy="74431"/>
            </a:xfrm>
            <a:custGeom>
              <a:avLst/>
              <a:gdLst>
                <a:gd name="connsiteX0" fmla="*/ 14482 w 202556"/>
                <a:gd name="connsiteY0" fmla="*/ 74241 h 74431"/>
                <a:gd name="connsiteX1" fmla="*/ 33937 w 202556"/>
                <a:gd name="connsiteY1" fmla="*/ 2904 h 74431"/>
                <a:gd name="connsiteX2" fmla="*/ 202550 w 202556"/>
                <a:gd name="connsiteY2" fmla="*/ 22360 h 74431"/>
                <a:gd name="connsiteX3" fmla="*/ 14482 w 202556"/>
                <a:gd name="connsiteY3" fmla="*/ 74241 h 7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556" h="74431">
                  <a:moveTo>
                    <a:pt x="14482" y="74241"/>
                  </a:moveTo>
                  <a:cubicBezTo>
                    <a:pt x="-13620" y="70998"/>
                    <a:pt x="2592" y="11551"/>
                    <a:pt x="33937" y="2904"/>
                  </a:cubicBezTo>
                  <a:cubicBezTo>
                    <a:pt x="65282" y="-5743"/>
                    <a:pt x="203631" y="6147"/>
                    <a:pt x="202550" y="22360"/>
                  </a:cubicBezTo>
                  <a:cubicBezTo>
                    <a:pt x="201469" y="38573"/>
                    <a:pt x="42584" y="77484"/>
                    <a:pt x="14482" y="7424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33712EF-303F-3E44-8B47-A288067CE01E}"/>
                </a:ext>
              </a:extLst>
            </p:cNvPr>
            <p:cNvSpPr/>
            <p:nvPr/>
          </p:nvSpPr>
          <p:spPr>
            <a:xfrm>
              <a:off x="5129719" y="3359285"/>
              <a:ext cx="77821" cy="265889"/>
            </a:xfrm>
            <a:custGeom>
              <a:avLst/>
              <a:gdLst>
                <a:gd name="connsiteX0" fmla="*/ 77821 w 77821"/>
                <a:gd name="connsiteY0" fmla="*/ 0 h 265889"/>
                <a:gd name="connsiteX1" fmla="*/ 58366 w 77821"/>
                <a:gd name="connsiteY1" fmla="*/ 181583 h 265889"/>
                <a:gd name="connsiteX2" fmla="*/ 0 w 77821"/>
                <a:gd name="connsiteY2" fmla="*/ 265889 h 26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21" h="265889">
                  <a:moveTo>
                    <a:pt x="77821" y="0"/>
                  </a:moveTo>
                  <a:cubicBezTo>
                    <a:pt x="74578" y="68634"/>
                    <a:pt x="71336" y="137268"/>
                    <a:pt x="58366" y="181583"/>
                  </a:cubicBezTo>
                  <a:cubicBezTo>
                    <a:pt x="45396" y="225898"/>
                    <a:pt x="22698" y="245893"/>
                    <a:pt x="0" y="26588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060AB73-9501-C440-9F12-CFC950606412}"/>
                </a:ext>
              </a:extLst>
            </p:cNvPr>
            <p:cNvSpPr/>
            <p:nvPr/>
          </p:nvSpPr>
          <p:spPr>
            <a:xfrm>
              <a:off x="5008332" y="2470018"/>
              <a:ext cx="383213" cy="341477"/>
            </a:xfrm>
            <a:custGeom>
              <a:avLst/>
              <a:gdLst>
                <a:gd name="connsiteX0" fmla="*/ 0 w 383213"/>
                <a:gd name="connsiteY0" fmla="*/ 0 h 341477"/>
                <a:gd name="connsiteX1" fmla="*/ 53119 w 383213"/>
                <a:gd name="connsiteY1" fmla="*/ 182121 h 341477"/>
                <a:gd name="connsiteX2" fmla="*/ 292153 w 383213"/>
                <a:gd name="connsiteY2" fmla="*/ 307330 h 341477"/>
                <a:gd name="connsiteX3" fmla="*/ 383213 w 383213"/>
                <a:gd name="connsiteY3" fmla="*/ 341477 h 34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213" h="341477">
                  <a:moveTo>
                    <a:pt x="0" y="0"/>
                  </a:moveTo>
                  <a:cubicBezTo>
                    <a:pt x="2213" y="65449"/>
                    <a:pt x="4427" y="130899"/>
                    <a:pt x="53119" y="182121"/>
                  </a:cubicBezTo>
                  <a:cubicBezTo>
                    <a:pt x="101811" y="233343"/>
                    <a:pt x="237137" y="280771"/>
                    <a:pt x="292153" y="307330"/>
                  </a:cubicBezTo>
                  <a:cubicBezTo>
                    <a:pt x="347169" y="333889"/>
                    <a:pt x="365191" y="337683"/>
                    <a:pt x="383213" y="34147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61F7784-4DC8-4941-830D-A3E75F4878DF}"/>
              </a:ext>
            </a:extLst>
          </p:cNvPr>
          <p:cNvGrpSpPr/>
          <p:nvPr/>
        </p:nvGrpSpPr>
        <p:grpSpPr>
          <a:xfrm>
            <a:off x="6303176" y="6321387"/>
            <a:ext cx="998244" cy="471039"/>
            <a:chOff x="953359" y="2513221"/>
            <a:chExt cx="7617774" cy="38397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9B7F0B-63F6-2A47-9B6B-6672E3D2DBAC}"/>
                </a:ext>
              </a:extLst>
            </p:cNvPr>
            <p:cNvSpPr/>
            <p:nvPr/>
          </p:nvSpPr>
          <p:spPr>
            <a:xfrm>
              <a:off x="953359" y="2513221"/>
              <a:ext cx="7617774" cy="3839766"/>
            </a:xfrm>
            <a:custGeom>
              <a:avLst/>
              <a:gdLst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526203 w 7539962"/>
                <a:gd name="connsiteY47" fmla="*/ 2725698 h 3839766"/>
                <a:gd name="connsiteX48" fmla="*/ 4507079 w 7539962"/>
                <a:gd name="connsiteY48" fmla="*/ 2759065 h 3839766"/>
                <a:gd name="connsiteX49" fmla="*/ 4507315 w 7539962"/>
                <a:gd name="connsiteY49" fmla="*/ 2759047 h 3839766"/>
                <a:gd name="connsiteX50" fmla="*/ 4530464 w 7539962"/>
                <a:gd name="connsiteY50" fmla="*/ 2938455 h 3839766"/>
                <a:gd name="connsiteX51" fmla="*/ 4478378 w 7539962"/>
                <a:gd name="connsiteY51" fmla="*/ 3198885 h 3839766"/>
                <a:gd name="connsiteX52" fmla="*/ 4293183 w 7539962"/>
                <a:gd name="connsiteY52" fmla="*/ 3378293 h 3839766"/>
                <a:gd name="connsiteX53" fmla="*/ 4327907 w 7539962"/>
                <a:gd name="connsiteY53" fmla="*/ 3384080 h 3839766"/>
                <a:gd name="connsiteX54" fmla="*/ 4721447 w 7539962"/>
                <a:gd name="connsiteY54" fmla="*/ 3407230 h 3839766"/>
                <a:gd name="connsiteX55" fmla="*/ 4825619 w 7539962"/>
                <a:gd name="connsiteY55" fmla="*/ 3551913 h 3839766"/>
                <a:gd name="connsiteX56" fmla="*/ 4581602 w 7539962"/>
                <a:gd name="connsiteY56" fmla="*/ 3569140 h 3839766"/>
                <a:gd name="connsiteX57" fmla="*/ 4450857 w 7539962"/>
                <a:gd name="connsiteY57" fmla="*/ 3569274 h 3839766"/>
                <a:gd name="connsiteX58" fmla="*/ 4474376 w 7539962"/>
                <a:gd name="connsiteY58" fmla="*/ 3630112 h 3839766"/>
                <a:gd name="connsiteX59" fmla="*/ 4350120 w 7539962"/>
                <a:gd name="connsiteY59" fmla="*/ 3693814 h 3839766"/>
                <a:gd name="connsiteX60" fmla="*/ 4078591 w 7539962"/>
                <a:gd name="connsiteY60" fmla="*/ 3699601 h 3839766"/>
                <a:gd name="connsiteX61" fmla="*/ 3466340 w 7539962"/>
                <a:gd name="connsiteY61" fmla="*/ 3689462 h 3839766"/>
                <a:gd name="connsiteX62" fmla="*/ 3273314 w 7539962"/>
                <a:gd name="connsiteY62" fmla="*/ 3694770 h 3839766"/>
                <a:gd name="connsiteX63" fmla="*/ 3135465 w 7539962"/>
                <a:gd name="connsiteY63" fmla="*/ 3529841 h 3839766"/>
                <a:gd name="connsiteX64" fmla="*/ 3256999 w 7539962"/>
                <a:gd name="connsiteY64" fmla="*/ 3275198 h 3839766"/>
                <a:gd name="connsiteX65" fmla="*/ 3268574 w 7539962"/>
                <a:gd name="connsiteY65" fmla="*/ 3205750 h 3839766"/>
                <a:gd name="connsiteX66" fmla="*/ 3106528 w 7539962"/>
                <a:gd name="connsiteY66" fmla="*/ 3454605 h 3839766"/>
                <a:gd name="connsiteX67" fmla="*/ 2608817 w 7539962"/>
                <a:gd name="connsiteY67" fmla="*/ 3691886 h 3839766"/>
                <a:gd name="connsiteX68" fmla="*/ 2565327 w 7539962"/>
                <a:gd name="connsiteY68" fmla="*/ 3702715 h 3839766"/>
                <a:gd name="connsiteX69" fmla="*/ 2548939 w 7539962"/>
                <a:gd name="connsiteY69" fmla="*/ 3704682 h 3839766"/>
                <a:gd name="connsiteX70" fmla="*/ 2521116 w 7539962"/>
                <a:gd name="connsiteY70" fmla="*/ 3703484 h 3839766"/>
                <a:gd name="connsiteX71" fmla="*/ 2429401 w 7539962"/>
                <a:gd name="connsiteY71" fmla="*/ 3696161 h 3839766"/>
                <a:gd name="connsiteX72" fmla="*/ 2411459 w 7539962"/>
                <a:gd name="connsiteY72" fmla="*/ 3692429 h 3839766"/>
                <a:gd name="connsiteX73" fmla="*/ 2359961 w 7539962"/>
                <a:gd name="connsiteY73" fmla="*/ 3686099 h 3839766"/>
                <a:gd name="connsiteX74" fmla="*/ 2357721 w 7539962"/>
                <a:gd name="connsiteY74" fmla="*/ 3686015 h 3839766"/>
                <a:gd name="connsiteX75" fmla="*/ 2280413 w 7539962"/>
                <a:gd name="connsiteY75" fmla="*/ 3671956 h 3839766"/>
                <a:gd name="connsiteX76" fmla="*/ 2133214 w 7539962"/>
                <a:gd name="connsiteY76" fmla="*/ 3628625 h 3839766"/>
                <a:gd name="connsiteX77" fmla="*/ 1313588 w 7539962"/>
                <a:gd name="connsiteY77" fmla="*/ 3253462 h 3839766"/>
                <a:gd name="connsiteX78" fmla="*/ 711212 w 7539962"/>
                <a:gd name="connsiteY78" fmla="*/ 3527231 h 3839766"/>
                <a:gd name="connsiteX79" fmla="*/ 345836 w 7539962"/>
                <a:gd name="connsiteY79" fmla="*/ 3719881 h 3839766"/>
                <a:gd name="connsiteX80" fmla="*/ 210 w 7539962"/>
                <a:gd name="connsiteY80" fmla="*/ 3638764 h 3839766"/>
                <a:gd name="connsiteX81" fmla="*/ 395211 w 7539962"/>
                <a:gd name="connsiteY81" fmla="*/ 3111509 h 3839766"/>
                <a:gd name="connsiteX82" fmla="*/ 997587 w 7539962"/>
                <a:gd name="connsiteY82" fmla="*/ 2756625 h 3839766"/>
                <a:gd name="connsiteX83" fmla="*/ 1629589 w 7539962"/>
                <a:gd name="connsiteY83" fmla="*/ 2584253 h 3839766"/>
                <a:gd name="connsiteX84" fmla="*/ 2320840 w 7539962"/>
                <a:gd name="connsiteY84" fmla="*/ 3030393 h 3839766"/>
                <a:gd name="connsiteX85" fmla="*/ 2192463 w 7539962"/>
                <a:gd name="connsiteY85" fmla="*/ 2787044 h 3839766"/>
                <a:gd name="connsiteX86" fmla="*/ 2212214 w 7539962"/>
                <a:gd name="connsiteY86" fmla="*/ 2330763 h 3839766"/>
                <a:gd name="connsiteX87" fmla="*/ 2291215 w 7539962"/>
                <a:gd name="connsiteY87" fmla="*/ 2036716 h 3839766"/>
                <a:gd name="connsiteX88" fmla="*/ 2330714 w 7539962"/>
                <a:gd name="connsiteY88" fmla="*/ 1722392 h 3839766"/>
                <a:gd name="connsiteX89" fmla="*/ 2429464 w 7539962"/>
                <a:gd name="connsiteY89" fmla="*/ 1124159 h 3839766"/>
                <a:gd name="connsiteX90" fmla="*/ 2735590 w 7539962"/>
                <a:gd name="connsiteY90" fmla="*/ 637460 h 3839766"/>
                <a:gd name="connsiteX91" fmla="*/ 3091090 w 7539962"/>
                <a:gd name="connsiteY91" fmla="*/ 252157 h 3839766"/>
                <a:gd name="connsiteX92" fmla="*/ 3851467 w 7539962"/>
                <a:gd name="connsiteY92" fmla="*/ 8808 h 3839766"/>
                <a:gd name="connsiteX93" fmla="*/ 3948838 w 7539962"/>
                <a:gd name="connsiteY93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526203 w 7539962"/>
                <a:gd name="connsiteY47" fmla="*/ 2725698 h 3839766"/>
                <a:gd name="connsiteX48" fmla="*/ 4507079 w 7539962"/>
                <a:gd name="connsiteY48" fmla="*/ 2759065 h 3839766"/>
                <a:gd name="connsiteX49" fmla="*/ 4530464 w 7539962"/>
                <a:gd name="connsiteY49" fmla="*/ 2938455 h 3839766"/>
                <a:gd name="connsiteX50" fmla="*/ 4478378 w 7539962"/>
                <a:gd name="connsiteY50" fmla="*/ 3198885 h 3839766"/>
                <a:gd name="connsiteX51" fmla="*/ 4293183 w 7539962"/>
                <a:gd name="connsiteY51" fmla="*/ 3378293 h 3839766"/>
                <a:gd name="connsiteX52" fmla="*/ 4327907 w 7539962"/>
                <a:gd name="connsiteY52" fmla="*/ 3384080 h 3839766"/>
                <a:gd name="connsiteX53" fmla="*/ 4721447 w 7539962"/>
                <a:gd name="connsiteY53" fmla="*/ 3407230 h 3839766"/>
                <a:gd name="connsiteX54" fmla="*/ 4825619 w 7539962"/>
                <a:gd name="connsiteY54" fmla="*/ 3551913 h 3839766"/>
                <a:gd name="connsiteX55" fmla="*/ 4581602 w 7539962"/>
                <a:gd name="connsiteY55" fmla="*/ 3569140 h 3839766"/>
                <a:gd name="connsiteX56" fmla="*/ 4450857 w 7539962"/>
                <a:gd name="connsiteY56" fmla="*/ 3569274 h 3839766"/>
                <a:gd name="connsiteX57" fmla="*/ 4474376 w 7539962"/>
                <a:gd name="connsiteY57" fmla="*/ 3630112 h 3839766"/>
                <a:gd name="connsiteX58" fmla="*/ 4350120 w 7539962"/>
                <a:gd name="connsiteY58" fmla="*/ 3693814 h 3839766"/>
                <a:gd name="connsiteX59" fmla="*/ 4078591 w 7539962"/>
                <a:gd name="connsiteY59" fmla="*/ 3699601 h 3839766"/>
                <a:gd name="connsiteX60" fmla="*/ 3466340 w 7539962"/>
                <a:gd name="connsiteY60" fmla="*/ 3689462 h 3839766"/>
                <a:gd name="connsiteX61" fmla="*/ 3273314 w 7539962"/>
                <a:gd name="connsiteY61" fmla="*/ 3694770 h 3839766"/>
                <a:gd name="connsiteX62" fmla="*/ 3135465 w 7539962"/>
                <a:gd name="connsiteY62" fmla="*/ 3529841 h 3839766"/>
                <a:gd name="connsiteX63" fmla="*/ 3256999 w 7539962"/>
                <a:gd name="connsiteY63" fmla="*/ 3275198 h 3839766"/>
                <a:gd name="connsiteX64" fmla="*/ 3268574 w 7539962"/>
                <a:gd name="connsiteY64" fmla="*/ 3205750 h 3839766"/>
                <a:gd name="connsiteX65" fmla="*/ 3106528 w 7539962"/>
                <a:gd name="connsiteY65" fmla="*/ 3454605 h 3839766"/>
                <a:gd name="connsiteX66" fmla="*/ 2608817 w 7539962"/>
                <a:gd name="connsiteY66" fmla="*/ 3691886 h 3839766"/>
                <a:gd name="connsiteX67" fmla="*/ 2565327 w 7539962"/>
                <a:gd name="connsiteY67" fmla="*/ 3702715 h 3839766"/>
                <a:gd name="connsiteX68" fmla="*/ 2548939 w 7539962"/>
                <a:gd name="connsiteY68" fmla="*/ 3704682 h 3839766"/>
                <a:gd name="connsiteX69" fmla="*/ 2521116 w 7539962"/>
                <a:gd name="connsiteY69" fmla="*/ 3703484 h 3839766"/>
                <a:gd name="connsiteX70" fmla="*/ 2429401 w 7539962"/>
                <a:gd name="connsiteY70" fmla="*/ 3696161 h 3839766"/>
                <a:gd name="connsiteX71" fmla="*/ 2411459 w 7539962"/>
                <a:gd name="connsiteY71" fmla="*/ 3692429 h 3839766"/>
                <a:gd name="connsiteX72" fmla="*/ 2359961 w 7539962"/>
                <a:gd name="connsiteY72" fmla="*/ 3686099 h 3839766"/>
                <a:gd name="connsiteX73" fmla="*/ 2357721 w 7539962"/>
                <a:gd name="connsiteY73" fmla="*/ 3686015 h 3839766"/>
                <a:gd name="connsiteX74" fmla="*/ 2280413 w 7539962"/>
                <a:gd name="connsiteY74" fmla="*/ 3671956 h 3839766"/>
                <a:gd name="connsiteX75" fmla="*/ 2133214 w 7539962"/>
                <a:gd name="connsiteY75" fmla="*/ 3628625 h 3839766"/>
                <a:gd name="connsiteX76" fmla="*/ 1313588 w 7539962"/>
                <a:gd name="connsiteY76" fmla="*/ 3253462 h 3839766"/>
                <a:gd name="connsiteX77" fmla="*/ 711212 w 7539962"/>
                <a:gd name="connsiteY77" fmla="*/ 3527231 h 3839766"/>
                <a:gd name="connsiteX78" fmla="*/ 345836 w 7539962"/>
                <a:gd name="connsiteY78" fmla="*/ 3719881 h 3839766"/>
                <a:gd name="connsiteX79" fmla="*/ 210 w 7539962"/>
                <a:gd name="connsiteY79" fmla="*/ 3638764 h 3839766"/>
                <a:gd name="connsiteX80" fmla="*/ 395211 w 7539962"/>
                <a:gd name="connsiteY80" fmla="*/ 3111509 h 3839766"/>
                <a:gd name="connsiteX81" fmla="*/ 997587 w 7539962"/>
                <a:gd name="connsiteY81" fmla="*/ 2756625 h 3839766"/>
                <a:gd name="connsiteX82" fmla="*/ 1629589 w 7539962"/>
                <a:gd name="connsiteY82" fmla="*/ 2584253 h 3839766"/>
                <a:gd name="connsiteX83" fmla="*/ 2320840 w 7539962"/>
                <a:gd name="connsiteY83" fmla="*/ 3030393 h 3839766"/>
                <a:gd name="connsiteX84" fmla="*/ 2192463 w 7539962"/>
                <a:gd name="connsiteY84" fmla="*/ 2787044 h 3839766"/>
                <a:gd name="connsiteX85" fmla="*/ 2212214 w 7539962"/>
                <a:gd name="connsiteY85" fmla="*/ 2330763 h 3839766"/>
                <a:gd name="connsiteX86" fmla="*/ 2291215 w 7539962"/>
                <a:gd name="connsiteY86" fmla="*/ 2036716 h 3839766"/>
                <a:gd name="connsiteX87" fmla="*/ 2330714 w 7539962"/>
                <a:gd name="connsiteY87" fmla="*/ 1722392 h 3839766"/>
                <a:gd name="connsiteX88" fmla="*/ 2429464 w 7539962"/>
                <a:gd name="connsiteY88" fmla="*/ 1124159 h 3839766"/>
                <a:gd name="connsiteX89" fmla="*/ 2735590 w 7539962"/>
                <a:gd name="connsiteY89" fmla="*/ 637460 h 3839766"/>
                <a:gd name="connsiteX90" fmla="*/ 3091090 w 7539962"/>
                <a:gd name="connsiteY90" fmla="*/ 252157 h 3839766"/>
                <a:gd name="connsiteX91" fmla="*/ 3851467 w 7539962"/>
                <a:gd name="connsiteY91" fmla="*/ 8808 h 3839766"/>
                <a:gd name="connsiteX92" fmla="*/ 3948838 w 7539962"/>
                <a:gd name="connsiteY92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507079 w 7539962"/>
                <a:gd name="connsiteY47" fmla="*/ 2759065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721447 w 7539962"/>
                <a:gd name="connsiteY52" fmla="*/ 3407230 h 3839766"/>
                <a:gd name="connsiteX53" fmla="*/ 4825619 w 7539962"/>
                <a:gd name="connsiteY53" fmla="*/ 3551913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721447 w 7539962"/>
                <a:gd name="connsiteY52" fmla="*/ 3407230 h 3839766"/>
                <a:gd name="connsiteX53" fmla="*/ 4825619 w 7539962"/>
                <a:gd name="connsiteY53" fmla="*/ 3551913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721447 w 7539962"/>
                <a:gd name="connsiteY52" fmla="*/ 3407230 h 3839766"/>
                <a:gd name="connsiteX53" fmla="*/ 4767745 w 7539962"/>
                <a:gd name="connsiteY53" fmla="*/ 3563488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721447 w 7539962"/>
                <a:gd name="connsiteY52" fmla="*/ 3407230 h 3839766"/>
                <a:gd name="connsiteX53" fmla="*/ 4767745 w 7539962"/>
                <a:gd name="connsiteY53" fmla="*/ 3563488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721447 w 7539962"/>
                <a:gd name="connsiteY52" fmla="*/ 3407230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721447 w 7539962"/>
                <a:gd name="connsiteY52" fmla="*/ 3407230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599913 w 7539962"/>
                <a:gd name="connsiteY52" fmla="*/ 3395655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628850 w 7539962"/>
                <a:gd name="connsiteY52" fmla="*/ 3384080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628850 w 7539962"/>
                <a:gd name="connsiteY52" fmla="*/ 3384080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628850 w 7539962"/>
                <a:gd name="connsiteY52" fmla="*/ 3384080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838 w 7539962"/>
                <a:gd name="connsiteY0" fmla="*/ 847 h 3839766"/>
                <a:gd name="connsiteX1" fmla="*/ 4522967 w 7539962"/>
                <a:gd name="connsiteY1" fmla="*/ 49366 h 3839766"/>
                <a:gd name="connsiteX2" fmla="*/ 4572341 w 7539962"/>
                <a:gd name="connsiteY2" fmla="*/ 59506 h 3839766"/>
                <a:gd name="connsiteX3" fmla="*/ 5173018 w 7539962"/>
                <a:gd name="connsiteY3" fmla="*/ 11632 h 3839766"/>
                <a:gd name="connsiteX4" fmla="*/ 5915344 w 7539962"/>
                <a:gd name="connsiteY4" fmla="*/ 292716 h 3839766"/>
                <a:gd name="connsiteX5" fmla="*/ 6409095 w 7539962"/>
                <a:gd name="connsiteY5" fmla="*/ 495506 h 3839766"/>
                <a:gd name="connsiteX6" fmla="*/ 6551280 w 7539962"/>
                <a:gd name="connsiteY6" fmla="*/ 582801 h 3839766"/>
                <a:gd name="connsiteX7" fmla="*/ 6639097 w 7539962"/>
                <a:gd name="connsiteY7" fmla="*/ 642606 h 3839766"/>
                <a:gd name="connsiteX8" fmla="*/ 6720782 w 7539962"/>
                <a:gd name="connsiteY8" fmla="*/ 515207 h 3839766"/>
                <a:gd name="connsiteX9" fmla="*/ 6910317 w 7539962"/>
                <a:gd name="connsiteY9" fmla="*/ 326757 h 3839766"/>
                <a:gd name="connsiteX10" fmla="*/ 7159173 w 7539962"/>
                <a:gd name="connsiteY10" fmla="*/ 662423 h 3839766"/>
                <a:gd name="connsiteX11" fmla="*/ 7236624 w 7539962"/>
                <a:gd name="connsiteY11" fmla="*/ 899252 h 3839766"/>
                <a:gd name="connsiteX12" fmla="*/ 7230439 w 7539962"/>
                <a:gd name="connsiteY12" fmla="*/ 966692 h 3839766"/>
                <a:gd name="connsiteX13" fmla="*/ 7340275 w 7539962"/>
                <a:gd name="connsiteY13" fmla="*/ 935241 h 3839766"/>
                <a:gd name="connsiteX14" fmla="*/ 7524113 w 7539962"/>
                <a:gd name="connsiteY14" fmla="*/ 957290 h 3839766"/>
                <a:gd name="connsiteX15" fmla="*/ 7474470 w 7539962"/>
                <a:gd name="connsiteY15" fmla="*/ 1394818 h 3839766"/>
                <a:gd name="connsiteX16" fmla="*/ 7465094 w 7539962"/>
                <a:gd name="connsiteY16" fmla="*/ 1425121 h 3839766"/>
                <a:gd name="connsiteX17" fmla="*/ 7483639 w 7539962"/>
                <a:gd name="connsiteY17" fmla="*/ 1479666 h 3839766"/>
                <a:gd name="connsiteX18" fmla="*/ 7515097 w 7539962"/>
                <a:gd name="connsiteY18" fmla="*/ 2117833 h 3839766"/>
                <a:gd name="connsiteX19" fmla="*/ 7426221 w 7539962"/>
                <a:gd name="connsiteY19" fmla="*/ 2411880 h 3839766"/>
                <a:gd name="connsiteX20" fmla="*/ 7386722 w 7539962"/>
                <a:gd name="connsiteY20" fmla="*/ 2503136 h 3839766"/>
                <a:gd name="connsiteX21" fmla="*/ 7347221 w 7539962"/>
                <a:gd name="connsiteY21" fmla="*/ 2645090 h 3839766"/>
                <a:gd name="connsiteX22" fmla="*/ 7465723 w 7539962"/>
                <a:gd name="connsiteY22" fmla="*/ 3030393 h 3839766"/>
                <a:gd name="connsiteX23" fmla="*/ 7357097 w 7539962"/>
                <a:gd name="connsiteY23" fmla="*/ 3111509 h 3839766"/>
                <a:gd name="connsiteX24" fmla="*/ 7129971 w 7539962"/>
                <a:gd name="connsiteY24" fmla="*/ 3101369 h 3839766"/>
                <a:gd name="connsiteX25" fmla="*/ 6922597 w 7539962"/>
                <a:gd name="connsiteY25" fmla="*/ 2949276 h 3839766"/>
                <a:gd name="connsiteX26" fmla="*/ 6971972 w 7539962"/>
                <a:gd name="connsiteY26" fmla="*/ 3091230 h 3839766"/>
                <a:gd name="connsiteX27" fmla="*/ 7001597 w 7539962"/>
                <a:gd name="connsiteY27" fmla="*/ 3202765 h 3839766"/>
                <a:gd name="connsiteX28" fmla="*/ 6843596 w 7539962"/>
                <a:gd name="connsiteY28" fmla="*/ 3192624 h 3839766"/>
                <a:gd name="connsiteX29" fmla="*/ 6734970 w 7539962"/>
                <a:gd name="connsiteY29" fmla="*/ 3060811 h 3839766"/>
                <a:gd name="connsiteX30" fmla="*/ 6497970 w 7539962"/>
                <a:gd name="connsiteY30" fmla="*/ 2756625 h 3839766"/>
                <a:gd name="connsiteX31" fmla="*/ 6181969 w 7539962"/>
                <a:gd name="connsiteY31" fmla="*/ 2563973 h 3839766"/>
                <a:gd name="connsiteX32" fmla="*/ 5963105 w 7539962"/>
                <a:gd name="connsiteY32" fmla="*/ 2788432 h 3839766"/>
                <a:gd name="connsiteX33" fmla="*/ 6235475 w 7539962"/>
                <a:gd name="connsiteY33" fmla="*/ 3230221 h 3839766"/>
                <a:gd name="connsiteX34" fmla="*/ 6553821 w 7539962"/>
                <a:gd name="connsiteY34" fmla="*/ 3577741 h 3839766"/>
                <a:gd name="connsiteX35" fmla="*/ 6580369 w 7539962"/>
                <a:gd name="connsiteY35" fmla="*/ 3732751 h 3839766"/>
                <a:gd name="connsiteX36" fmla="*/ 6280032 w 7539962"/>
                <a:gd name="connsiteY36" fmla="*/ 3724093 h 3839766"/>
                <a:gd name="connsiteX37" fmla="*/ 6223127 w 7539962"/>
                <a:gd name="connsiteY37" fmla="*/ 3594962 h 3839766"/>
                <a:gd name="connsiteX38" fmla="*/ 5826469 w 7539962"/>
                <a:gd name="connsiteY38" fmla="*/ 3162206 h 3839766"/>
                <a:gd name="connsiteX39" fmla="*/ 5604399 w 7539962"/>
                <a:gd name="connsiteY39" fmla="*/ 3063681 h 3839766"/>
                <a:gd name="connsiteX40" fmla="*/ 5660616 w 7539962"/>
                <a:gd name="connsiteY40" fmla="*/ 3369349 h 3839766"/>
                <a:gd name="connsiteX41" fmla="*/ 5841766 w 7539962"/>
                <a:gd name="connsiteY41" fmla="*/ 3599642 h 3839766"/>
                <a:gd name="connsiteX42" fmla="*/ 5991633 w 7539962"/>
                <a:gd name="connsiteY42" fmla="*/ 3657656 h 3839766"/>
                <a:gd name="connsiteX43" fmla="*/ 5994345 w 7539962"/>
                <a:gd name="connsiteY43" fmla="*/ 3811137 h 3839766"/>
                <a:gd name="connsiteX44" fmla="*/ 5678344 w 7539962"/>
                <a:gd name="connsiteY44" fmla="*/ 3811137 h 3839766"/>
                <a:gd name="connsiteX45" fmla="*/ 5419894 w 7539962"/>
                <a:gd name="connsiteY45" fmla="*/ 3355044 h 3839766"/>
                <a:gd name="connsiteX46" fmla="*/ 4960867 w 7539962"/>
                <a:gd name="connsiteY46" fmla="*/ 2694633 h 3839766"/>
                <a:gd name="connsiteX47" fmla="*/ 4495504 w 7539962"/>
                <a:gd name="connsiteY47" fmla="*/ 2706979 h 3839766"/>
                <a:gd name="connsiteX48" fmla="*/ 4530464 w 7539962"/>
                <a:gd name="connsiteY48" fmla="*/ 2938455 h 3839766"/>
                <a:gd name="connsiteX49" fmla="*/ 4478378 w 7539962"/>
                <a:gd name="connsiteY49" fmla="*/ 3198885 h 3839766"/>
                <a:gd name="connsiteX50" fmla="*/ 4293183 w 7539962"/>
                <a:gd name="connsiteY50" fmla="*/ 3378293 h 3839766"/>
                <a:gd name="connsiteX51" fmla="*/ 4327907 w 7539962"/>
                <a:gd name="connsiteY51" fmla="*/ 3384080 h 3839766"/>
                <a:gd name="connsiteX52" fmla="*/ 4628850 w 7539962"/>
                <a:gd name="connsiteY52" fmla="*/ 3384080 h 3839766"/>
                <a:gd name="connsiteX53" fmla="*/ 4837194 w 7539962"/>
                <a:gd name="connsiteY53" fmla="*/ 3557701 h 3839766"/>
                <a:gd name="connsiteX54" fmla="*/ 4581602 w 7539962"/>
                <a:gd name="connsiteY54" fmla="*/ 3569140 h 3839766"/>
                <a:gd name="connsiteX55" fmla="*/ 4450857 w 7539962"/>
                <a:gd name="connsiteY55" fmla="*/ 3569274 h 3839766"/>
                <a:gd name="connsiteX56" fmla="*/ 4474376 w 7539962"/>
                <a:gd name="connsiteY56" fmla="*/ 3630112 h 3839766"/>
                <a:gd name="connsiteX57" fmla="*/ 4350120 w 7539962"/>
                <a:gd name="connsiteY57" fmla="*/ 3693814 h 3839766"/>
                <a:gd name="connsiteX58" fmla="*/ 4078591 w 7539962"/>
                <a:gd name="connsiteY58" fmla="*/ 3699601 h 3839766"/>
                <a:gd name="connsiteX59" fmla="*/ 3466340 w 7539962"/>
                <a:gd name="connsiteY59" fmla="*/ 3689462 h 3839766"/>
                <a:gd name="connsiteX60" fmla="*/ 3273314 w 7539962"/>
                <a:gd name="connsiteY60" fmla="*/ 3694770 h 3839766"/>
                <a:gd name="connsiteX61" fmla="*/ 3135465 w 7539962"/>
                <a:gd name="connsiteY61" fmla="*/ 3529841 h 3839766"/>
                <a:gd name="connsiteX62" fmla="*/ 3256999 w 7539962"/>
                <a:gd name="connsiteY62" fmla="*/ 3275198 h 3839766"/>
                <a:gd name="connsiteX63" fmla="*/ 3268574 w 7539962"/>
                <a:gd name="connsiteY63" fmla="*/ 3205750 h 3839766"/>
                <a:gd name="connsiteX64" fmla="*/ 3106528 w 7539962"/>
                <a:gd name="connsiteY64" fmla="*/ 3454605 h 3839766"/>
                <a:gd name="connsiteX65" fmla="*/ 2608817 w 7539962"/>
                <a:gd name="connsiteY65" fmla="*/ 3691886 h 3839766"/>
                <a:gd name="connsiteX66" fmla="*/ 2565327 w 7539962"/>
                <a:gd name="connsiteY66" fmla="*/ 3702715 h 3839766"/>
                <a:gd name="connsiteX67" fmla="*/ 2548939 w 7539962"/>
                <a:gd name="connsiteY67" fmla="*/ 3704682 h 3839766"/>
                <a:gd name="connsiteX68" fmla="*/ 2521116 w 7539962"/>
                <a:gd name="connsiteY68" fmla="*/ 3703484 h 3839766"/>
                <a:gd name="connsiteX69" fmla="*/ 2429401 w 7539962"/>
                <a:gd name="connsiteY69" fmla="*/ 3696161 h 3839766"/>
                <a:gd name="connsiteX70" fmla="*/ 2411459 w 7539962"/>
                <a:gd name="connsiteY70" fmla="*/ 3692429 h 3839766"/>
                <a:gd name="connsiteX71" fmla="*/ 2359961 w 7539962"/>
                <a:gd name="connsiteY71" fmla="*/ 3686099 h 3839766"/>
                <a:gd name="connsiteX72" fmla="*/ 2357721 w 7539962"/>
                <a:gd name="connsiteY72" fmla="*/ 3686015 h 3839766"/>
                <a:gd name="connsiteX73" fmla="*/ 2280413 w 7539962"/>
                <a:gd name="connsiteY73" fmla="*/ 3671956 h 3839766"/>
                <a:gd name="connsiteX74" fmla="*/ 2133214 w 7539962"/>
                <a:gd name="connsiteY74" fmla="*/ 3628625 h 3839766"/>
                <a:gd name="connsiteX75" fmla="*/ 1313588 w 7539962"/>
                <a:gd name="connsiteY75" fmla="*/ 3253462 h 3839766"/>
                <a:gd name="connsiteX76" fmla="*/ 711212 w 7539962"/>
                <a:gd name="connsiteY76" fmla="*/ 3527231 h 3839766"/>
                <a:gd name="connsiteX77" fmla="*/ 345836 w 7539962"/>
                <a:gd name="connsiteY77" fmla="*/ 3719881 h 3839766"/>
                <a:gd name="connsiteX78" fmla="*/ 210 w 7539962"/>
                <a:gd name="connsiteY78" fmla="*/ 3638764 h 3839766"/>
                <a:gd name="connsiteX79" fmla="*/ 395211 w 7539962"/>
                <a:gd name="connsiteY79" fmla="*/ 3111509 h 3839766"/>
                <a:gd name="connsiteX80" fmla="*/ 997587 w 7539962"/>
                <a:gd name="connsiteY80" fmla="*/ 2756625 h 3839766"/>
                <a:gd name="connsiteX81" fmla="*/ 1629589 w 7539962"/>
                <a:gd name="connsiteY81" fmla="*/ 2584253 h 3839766"/>
                <a:gd name="connsiteX82" fmla="*/ 2320840 w 7539962"/>
                <a:gd name="connsiteY82" fmla="*/ 3030393 h 3839766"/>
                <a:gd name="connsiteX83" fmla="*/ 2192463 w 7539962"/>
                <a:gd name="connsiteY83" fmla="*/ 2787044 h 3839766"/>
                <a:gd name="connsiteX84" fmla="*/ 2212214 w 7539962"/>
                <a:gd name="connsiteY84" fmla="*/ 2330763 h 3839766"/>
                <a:gd name="connsiteX85" fmla="*/ 2291215 w 7539962"/>
                <a:gd name="connsiteY85" fmla="*/ 2036716 h 3839766"/>
                <a:gd name="connsiteX86" fmla="*/ 2330714 w 7539962"/>
                <a:gd name="connsiteY86" fmla="*/ 1722392 h 3839766"/>
                <a:gd name="connsiteX87" fmla="*/ 2429464 w 7539962"/>
                <a:gd name="connsiteY87" fmla="*/ 1124159 h 3839766"/>
                <a:gd name="connsiteX88" fmla="*/ 2735590 w 7539962"/>
                <a:gd name="connsiteY88" fmla="*/ 637460 h 3839766"/>
                <a:gd name="connsiteX89" fmla="*/ 3091090 w 7539962"/>
                <a:gd name="connsiteY89" fmla="*/ 252157 h 3839766"/>
                <a:gd name="connsiteX90" fmla="*/ 3851467 w 7539962"/>
                <a:gd name="connsiteY90" fmla="*/ 8808 h 3839766"/>
                <a:gd name="connsiteX91" fmla="*/ 3948838 w 7539962"/>
                <a:gd name="connsiteY91" fmla="*/ 847 h 3839766"/>
                <a:gd name="connsiteX0" fmla="*/ 3948971 w 7540095"/>
                <a:gd name="connsiteY0" fmla="*/ 847 h 3839766"/>
                <a:gd name="connsiteX1" fmla="*/ 4523100 w 7540095"/>
                <a:gd name="connsiteY1" fmla="*/ 49366 h 3839766"/>
                <a:gd name="connsiteX2" fmla="*/ 4572474 w 7540095"/>
                <a:gd name="connsiteY2" fmla="*/ 59506 h 3839766"/>
                <a:gd name="connsiteX3" fmla="*/ 5173151 w 7540095"/>
                <a:gd name="connsiteY3" fmla="*/ 11632 h 3839766"/>
                <a:gd name="connsiteX4" fmla="*/ 5915477 w 7540095"/>
                <a:gd name="connsiteY4" fmla="*/ 292716 h 3839766"/>
                <a:gd name="connsiteX5" fmla="*/ 6409228 w 7540095"/>
                <a:gd name="connsiteY5" fmla="*/ 495506 h 3839766"/>
                <a:gd name="connsiteX6" fmla="*/ 6551413 w 7540095"/>
                <a:gd name="connsiteY6" fmla="*/ 582801 h 3839766"/>
                <a:gd name="connsiteX7" fmla="*/ 6639230 w 7540095"/>
                <a:gd name="connsiteY7" fmla="*/ 642606 h 3839766"/>
                <a:gd name="connsiteX8" fmla="*/ 6720915 w 7540095"/>
                <a:gd name="connsiteY8" fmla="*/ 515207 h 3839766"/>
                <a:gd name="connsiteX9" fmla="*/ 6910450 w 7540095"/>
                <a:gd name="connsiteY9" fmla="*/ 326757 h 3839766"/>
                <a:gd name="connsiteX10" fmla="*/ 7159306 w 7540095"/>
                <a:gd name="connsiteY10" fmla="*/ 662423 h 3839766"/>
                <a:gd name="connsiteX11" fmla="*/ 7236757 w 7540095"/>
                <a:gd name="connsiteY11" fmla="*/ 899252 h 3839766"/>
                <a:gd name="connsiteX12" fmla="*/ 7230572 w 7540095"/>
                <a:gd name="connsiteY12" fmla="*/ 966692 h 3839766"/>
                <a:gd name="connsiteX13" fmla="*/ 7340408 w 7540095"/>
                <a:gd name="connsiteY13" fmla="*/ 935241 h 3839766"/>
                <a:gd name="connsiteX14" fmla="*/ 7524246 w 7540095"/>
                <a:gd name="connsiteY14" fmla="*/ 957290 h 3839766"/>
                <a:gd name="connsiteX15" fmla="*/ 7474603 w 7540095"/>
                <a:gd name="connsiteY15" fmla="*/ 1394818 h 3839766"/>
                <a:gd name="connsiteX16" fmla="*/ 7465227 w 7540095"/>
                <a:gd name="connsiteY16" fmla="*/ 1425121 h 3839766"/>
                <a:gd name="connsiteX17" fmla="*/ 7483772 w 7540095"/>
                <a:gd name="connsiteY17" fmla="*/ 1479666 h 3839766"/>
                <a:gd name="connsiteX18" fmla="*/ 7515230 w 7540095"/>
                <a:gd name="connsiteY18" fmla="*/ 2117833 h 3839766"/>
                <a:gd name="connsiteX19" fmla="*/ 7426354 w 7540095"/>
                <a:gd name="connsiteY19" fmla="*/ 2411880 h 3839766"/>
                <a:gd name="connsiteX20" fmla="*/ 7386855 w 7540095"/>
                <a:gd name="connsiteY20" fmla="*/ 2503136 h 3839766"/>
                <a:gd name="connsiteX21" fmla="*/ 7347354 w 7540095"/>
                <a:gd name="connsiteY21" fmla="*/ 2645090 h 3839766"/>
                <a:gd name="connsiteX22" fmla="*/ 7465856 w 7540095"/>
                <a:gd name="connsiteY22" fmla="*/ 3030393 h 3839766"/>
                <a:gd name="connsiteX23" fmla="*/ 7357230 w 7540095"/>
                <a:gd name="connsiteY23" fmla="*/ 3111509 h 3839766"/>
                <a:gd name="connsiteX24" fmla="*/ 7130104 w 7540095"/>
                <a:gd name="connsiteY24" fmla="*/ 3101369 h 3839766"/>
                <a:gd name="connsiteX25" fmla="*/ 6922730 w 7540095"/>
                <a:gd name="connsiteY25" fmla="*/ 2949276 h 3839766"/>
                <a:gd name="connsiteX26" fmla="*/ 6972105 w 7540095"/>
                <a:gd name="connsiteY26" fmla="*/ 3091230 h 3839766"/>
                <a:gd name="connsiteX27" fmla="*/ 7001730 w 7540095"/>
                <a:gd name="connsiteY27" fmla="*/ 3202765 h 3839766"/>
                <a:gd name="connsiteX28" fmla="*/ 6843729 w 7540095"/>
                <a:gd name="connsiteY28" fmla="*/ 3192624 h 3839766"/>
                <a:gd name="connsiteX29" fmla="*/ 6735103 w 7540095"/>
                <a:gd name="connsiteY29" fmla="*/ 3060811 h 3839766"/>
                <a:gd name="connsiteX30" fmla="*/ 6498103 w 7540095"/>
                <a:gd name="connsiteY30" fmla="*/ 2756625 h 3839766"/>
                <a:gd name="connsiteX31" fmla="*/ 6182102 w 7540095"/>
                <a:gd name="connsiteY31" fmla="*/ 2563973 h 3839766"/>
                <a:gd name="connsiteX32" fmla="*/ 5963238 w 7540095"/>
                <a:gd name="connsiteY32" fmla="*/ 2788432 h 3839766"/>
                <a:gd name="connsiteX33" fmla="*/ 6235608 w 7540095"/>
                <a:gd name="connsiteY33" fmla="*/ 3230221 h 3839766"/>
                <a:gd name="connsiteX34" fmla="*/ 6553954 w 7540095"/>
                <a:gd name="connsiteY34" fmla="*/ 3577741 h 3839766"/>
                <a:gd name="connsiteX35" fmla="*/ 6580502 w 7540095"/>
                <a:gd name="connsiteY35" fmla="*/ 3732751 h 3839766"/>
                <a:gd name="connsiteX36" fmla="*/ 6280165 w 7540095"/>
                <a:gd name="connsiteY36" fmla="*/ 3724093 h 3839766"/>
                <a:gd name="connsiteX37" fmla="*/ 6223260 w 7540095"/>
                <a:gd name="connsiteY37" fmla="*/ 3594962 h 3839766"/>
                <a:gd name="connsiteX38" fmla="*/ 5826602 w 7540095"/>
                <a:gd name="connsiteY38" fmla="*/ 3162206 h 3839766"/>
                <a:gd name="connsiteX39" fmla="*/ 5604532 w 7540095"/>
                <a:gd name="connsiteY39" fmla="*/ 3063681 h 3839766"/>
                <a:gd name="connsiteX40" fmla="*/ 5660749 w 7540095"/>
                <a:gd name="connsiteY40" fmla="*/ 3369349 h 3839766"/>
                <a:gd name="connsiteX41" fmla="*/ 5841899 w 7540095"/>
                <a:gd name="connsiteY41" fmla="*/ 3599642 h 3839766"/>
                <a:gd name="connsiteX42" fmla="*/ 5991766 w 7540095"/>
                <a:gd name="connsiteY42" fmla="*/ 3657656 h 3839766"/>
                <a:gd name="connsiteX43" fmla="*/ 5994478 w 7540095"/>
                <a:gd name="connsiteY43" fmla="*/ 3811137 h 3839766"/>
                <a:gd name="connsiteX44" fmla="*/ 5678477 w 7540095"/>
                <a:gd name="connsiteY44" fmla="*/ 3811137 h 3839766"/>
                <a:gd name="connsiteX45" fmla="*/ 5420027 w 7540095"/>
                <a:gd name="connsiteY45" fmla="*/ 3355044 h 3839766"/>
                <a:gd name="connsiteX46" fmla="*/ 4961000 w 7540095"/>
                <a:gd name="connsiteY46" fmla="*/ 2694633 h 3839766"/>
                <a:gd name="connsiteX47" fmla="*/ 4495637 w 7540095"/>
                <a:gd name="connsiteY47" fmla="*/ 2706979 h 3839766"/>
                <a:gd name="connsiteX48" fmla="*/ 4530597 w 7540095"/>
                <a:gd name="connsiteY48" fmla="*/ 2938455 h 3839766"/>
                <a:gd name="connsiteX49" fmla="*/ 4478511 w 7540095"/>
                <a:gd name="connsiteY49" fmla="*/ 3198885 h 3839766"/>
                <a:gd name="connsiteX50" fmla="*/ 4293316 w 7540095"/>
                <a:gd name="connsiteY50" fmla="*/ 3378293 h 3839766"/>
                <a:gd name="connsiteX51" fmla="*/ 4328040 w 7540095"/>
                <a:gd name="connsiteY51" fmla="*/ 3384080 h 3839766"/>
                <a:gd name="connsiteX52" fmla="*/ 4628983 w 7540095"/>
                <a:gd name="connsiteY52" fmla="*/ 3384080 h 3839766"/>
                <a:gd name="connsiteX53" fmla="*/ 4837327 w 7540095"/>
                <a:gd name="connsiteY53" fmla="*/ 3557701 h 3839766"/>
                <a:gd name="connsiteX54" fmla="*/ 4581735 w 7540095"/>
                <a:gd name="connsiteY54" fmla="*/ 3569140 h 3839766"/>
                <a:gd name="connsiteX55" fmla="*/ 4450990 w 7540095"/>
                <a:gd name="connsiteY55" fmla="*/ 3569274 h 3839766"/>
                <a:gd name="connsiteX56" fmla="*/ 4474509 w 7540095"/>
                <a:gd name="connsiteY56" fmla="*/ 3630112 h 3839766"/>
                <a:gd name="connsiteX57" fmla="*/ 4350253 w 7540095"/>
                <a:gd name="connsiteY57" fmla="*/ 3693814 h 3839766"/>
                <a:gd name="connsiteX58" fmla="*/ 4078724 w 7540095"/>
                <a:gd name="connsiteY58" fmla="*/ 3699601 h 3839766"/>
                <a:gd name="connsiteX59" fmla="*/ 3466473 w 7540095"/>
                <a:gd name="connsiteY59" fmla="*/ 3689462 h 3839766"/>
                <a:gd name="connsiteX60" fmla="*/ 3273447 w 7540095"/>
                <a:gd name="connsiteY60" fmla="*/ 3694770 h 3839766"/>
                <a:gd name="connsiteX61" fmla="*/ 3135598 w 7540095"/>
                <a:gd name="connsiteY61" fmla="*/ 3529841 h 3839766"/>
                <a:gd name="connsiteX62" fmla="*/ 3257132 w 7540095"/>
                <a:gd name="connsiteY62" fmla="*/ 3275198 h 3839766"/>
                <a:gd name="connsiteX63" fmla="*/ 3268707 w 7540095"/>
                <a:gd name="connsiteY63" fmla="*/ 3205750 h 3839766"/>
                <a:gd name="connsiteX64" fmla="*/ 3106661 w 7540095"/>
                <a:gd name="connsiteY64" fmla="*/ 3454605 h 3839766"/>
                <a:gd name="connsiteX65" fmla="*/ 2608950 w 7540095"/>
                <a:gd name="connsiteY65" fmla="*/ 3691886 h 3839766"/>
                <a:gd name="connsiteX66" fmla="*/ 2565460 w 7540095"/>
                <a:gd name="connsiteY66" fmla="*/ 3702715 h 3839766"/>
                <a:gd name="connsiteX67" fmla="*/ 2549072 w 7540095"/>
                <a:gd name="connsiteY67" fmla="*/ 3704682 h 3839766"/>
                <a:gd name="connsiteX68" fmla="*/ 2521249 w 7540095"/>
                <a:gd name="connsiteY68" fmla="*/ 3703484 h 3839766"/>
                <a:gd name="connsiteX69" fmla="*/ 2429534 w 7540095"/>
                <a:gd name="connsiteY69" fmla="*/ 3696161 h 3839766"/>
                <a:gd name="connsiteX70" fmla="*/ 2411592 w 7540095"/>
                <a:gd name="connsiteY70" fmla="*/ 3692429 h 3839766"/>
                <a:gd name="connsiteX71" fmla="*/ 2360094 w 7540095"/>
                <a:gd name="connsiteY71" fmla="*/ 3686099 h 3839766"/>
                <a:gd name="connsiteX72" fmla="*/ 2357854 w 7540095"/>
                <a:gd name="connsiteY72" fmla="*/ 3686015 h 3839766"/>
                <a:gd name="connsiteX73" fmla="*/ 2280546 w 7540095"/>
                <a:gd name="connsiteY73" fmla="*/ 3671956 h 3839766"/>
                <a:gd name="connsiteX74" fmla="*/ 2133347 w 7540095"/>
                <a:gd name="connsiteY74" fmla="*/ 3628625 h 3839766"/>
                <a:gd name="connsiteX75" fmla="*/ 1313721 w 7540095"/>
                <a:gd name="connsiteY75" fmla="*/ 3253462 h 3839766"/>
                <a:gd name="connsiteX76" fmla="*/ 711345 w 7540095"/>
                <a:gd name="connsiteY76" fmla="*/ 3527231 h 3839766"/>
                <a:gd name="connsiteX77" fmla="*/ 345969 w 7540095"/>
                <a:gd name="connsiteY77" fmla="*/ 3719881 h 3839766"/>
                <a:gd name="connsiteX78" fmla="*/ 343 w 7540095"/>
                <a:gd name="connsiteY78" fmla="*/ 3638764 h 3839766"/>
                <a:gd name="connsiteX79" fmla="*/ 296960 w 7540095"/>
                <a:gd name="connsiteY79" fmla="*/ 2978400 h 3839766"/>
                <a:gd name="connsiteX80" fmla="*/ 997720 w 7540095"/>
                <a:gd name="connsiteY80" fmla="*/ 2756625 h 3839766"/>
                <a:gd name="connsiteX81" fmla="*/ 1629722 w 7540095"/>
                <a:gd name="connsiteY81" fmla="*/ 2584253 h 3839766"/>
                <a:gd name="connsiteX82" fmla="*/ 2320973 w 7540095"/>
                <a:gd name="connsiteY82" fmla="*/ 3030393 h 3839766"/>
                <a:gd name="connsiteX83" fmla="*/ 2192596 w 7540095"/>
                <a:gd name="connsiteY83" fmla="*/ 2787044 h 3839766"/>
                <a:gd name="connsiteX84" fmla="*/ 2212347 w 7540095"/>
                <a:gd name="connsiteY84" fmla="*/ 2330763 h 3839766"/>
                <a:gd name="connsiteX85" fmla="*/ 2291348 w 7540095"/>
                <a:gd name="connsiteY85" fmla="*/ 2036716 h 3839766"/>
                <a:gd name="connsiteX86" fmla="*/ 2330847 w 7540095"/>
                <a:gd name="connsiteY86" fmla="*/ 1722392 h 3839766"/>
                <a:gd name="connsiteX87" fmla="*/ 2429597 w 7540095"/>
                <a:gd name="connsiteY87" fmla="*/ 1124159 h 3839766"/>
                <a:gd name="connsiteX88" fmla="*/ 2735723 w 7540095"/>
                <a:gd name="connsiteY88" fmla="*/ 637460 h 3839766"/>
                <a:gd name="connsiteX89" fmla="*/ 3091223 w 7540095"/>
                <a:gd name="connsiteY89" fmla="*/ 252157 h 3839766"/>
                <a:gd name="connsiteX90" fmla="*/ 3851600 w 7540095"/>
                <a:gd name="connsiteY90" fmla="*/ 8808 h 3839766"/>
                <a:gd name="connsiteX91" fmla="*/ 3948971 w 7540095"/>
                <a:gd name="connsiteY91" fmla="*/ 847 h 3839766"/>
                <a:gd name="connsiteX0" fmla="*/ 4024103 w 7615227"/>
                <a:gd name="connsiteY0" fmla="*/ 847 h 3839766"/>
                <a:gd name="connsiteX1" fmla="*/ 4598232 w 7615227"/>
                <a:gd name="connsiteY1" fmla="*/ 49366 h 3839766"/>
                <a:gd name="connsiteX2" fmla="*/ 4647606 w 7615227"/>
                <a:gd name="connsiteY2" fmla="*/ 59506 h 3839766"/>
                <a:gd name="connsiteX3" fmla="*/ 5248283 w 7615227"/>
                <a:gd name="connsiteY3" fmla="*/ 11632 h 3839766"/>
                <a:gd name="connsiteX4" fmla="*/ 5990609 w 7615227"/>
                <a:gd name="connsiteY4" fmla="*/ 292716 h 3839766"/>
                <a:gd name="connsiteX5" fmla="*/ 6484360 w 7615227"/>
                <a:gd name="connsiteY5" fmla="*/ 495506 h 3839766"/>
                <a:gd name="connsiteX6" fmla="*/ 6626545 w 7615227"/>
                <a:gd name="connsiteY6" fmla="*/ 582801 h 3839766"/>
                <a:gd name="connsiteX7" fmla="*/ 6714362 w 7615227"/>
                <a:gd name="connsiteY7" fmla="*/ 642606 h 3839766"/>
                <a:gd name="connsiteX8" fmla="*/ 6796047 w 7615227"/>
                <a:gd name="connsiteY8" fmla="*/ 515207 h 3839766"/>
                <a:gd name="connsiteX9" fmla="*/ 6985582 w 7615227"/>
                <a:gd name="connsiteY9" fmla="*/ 326757 h 3839766"/>
                <a:gd name="connsiteX10" fmla="*/ 7234438 w 7615227"/>
                <a:gd name="connsiteY10" fmla="*/ 662423 h 3839766"/>
                <a:gd name="connsiteX11" fmla="*/ 7311889 w 7615227"/>
                <a:gd name="connsiteY11" fmla="*/ 899252 h 3839766"/>
                <a:gd name="connsiteX12" fmla="*/ 7305704 w 7615227"/>
                <a:gd name="connsiteY12" fmla="*/ 966692 h 3839766"/>
                <a:gd name="connsiteX13" fmla="*/ 7415540 w 7615227"/>
                <a:gd name="connsiteY13" fmla="*/ 935241 h 3839766"/>
                <a:gd name="connsiteX14" fmla="*/ 7599378 w 7615227"/>
                <a:gd name="connsiteY14" fmla="*/ 957290 h 3839766"/>
                <a:gd name="connsiteX15" fmla="*/ 7549735 w 7615227"/>
                <a:gd name="connsiteY15" fmla="*/ 1394818 h 3839766"/>
                <a:gd name="connsiteX16" fmla="*/ 7540359 w 7615227"/>
                <a:gd name="connsiteY16" fmla="*/ 1425121 h 3839766"/>
                <a:gd name="connsiteX17" fmla="*/ 7558904 w 7615227"/>
                <a:gd name="connsiteY17" fmla="*/ 1479666 h 3839766"/>
                <a:gd name="connsiteX18" fmla="*/ 7590362 w 7615227"/>
                <a:gd name="connsiteY18" fmla="*/ 2117833 h 3839766"/>
                <a:gd name="connsiteX19" fmla="*/ 7501486 w 7615227"/>
                <a:gd name="connsiteY19" fmla="*/ 2411880 h 3839766"/>
                <a:gd name="connsiteX20" fmla="*/ 7461987 w 7615227"/>
                <a:gd name="connsiteY20" fmla="*/ 2503136 h 3839766"/>
                <a:gd name="connsiteX21" fmla="*/ 7422486 w 7615227"/>
                <a:gd name="connsiteY21" fmla="*/ 2645090 h 3839766"/>
                <a:gd name="connsiteX22" fmla="*/ 7540988 w 7615227"/>
                <a:gd name="connsiteY22" fmla="*/ 3030393 h 3839766"/>
                <a:gd name="connsiteX23" fmla="*/ 7432362 w 7615227"/>
                <a:gd name="connsiteY23" fmla="*/ 3111509 h 3839766"/>
                <a:gd name="connsiteX24" fmla="*/ 7205236 w 7615227"/>
                <a:gd name="connsiteY24" fmla="*/ 3101369 h 3839766"/>
                <a:gd name="connsiteX25" fmla="*/ 6997862 w 7615227"/>
                <a:gd name="connsiteY25" fmla="*/ 2949276 h 3839766"/>
                <a:gd name="connsiteX26" fmla="*/ 7047237 w 7615227"/>
                <a:gd name="connsiteY26" fmla="*/ 3091230 h 3839766"/>
                <a:gd name="connsiteX27" fmla="*/ 7076862 w 7615227"/>
                <a:gd name="connsiteY27" fmla="*/ 3202765 h 3839766"/>
                <a:gd name="connsiteX28" fmla="*/ 6918861 w 7615227"/>
                <a:gd name="connsiteY28" fmla="*/ 3192624 h 3839766"/>
                <a:gd name="connsiteX29" fmla="*/ 6810235 w 7615227"/>
                <a:gd name="connsiteY29" fmla="*/ 3060811 h 3839766"/>
                <a:gd name="connsiteX30" fmla="*/ 6573235 w 7615227"/>
                <a:gd name="connsiteY30" fmla="*/ 2756625 h 3839766"/>
                <a:gd name="connsiteX31" fmla="*/ 6257234 w 7615227"/>
                <a:gd name="connsiteY31" fmla="*/ 2563973 h 3839766"/>
                <a:gd name="connsiteX32" fmla="*/ 6038370 w 7615227"/>
                <a:gd name="connsiteY32" fmla="*/ 2788432 h 3839766"/>
                <a:gd name="connsiteX33" fmla="*/ 6310740 w 7615227"/>
                <a:gd name="connsiteY33" fmla="*/ 3230221 h 3839766"/>
                <a:gd name="connsiteX34" fmla="*/ 6629086 w 7615227"/>
                <a:gd name="connsiteY34" fmla="*/ 3577741 h 3839766"/>
                <a:gd name="connsiteX35" fmla="*/ 6655634 w 7615227"/>
                <a:gd name="connsiteY35" fmla="*/ 3732751 h 3839766"/>
                <a:gd name="connsiteX36" fmla="*/ 6355297 w 7615227"/>
                <a:gd name="connsiteY36" fmla="*/ 3724093 h 3839766"/>
                <a:gd name="connsiteX37" fmla="*/ 6298392 w 7615227"/>
                <a:gd name="connsiteY37" fmla="*/ 3594962 h 3839766"/>
                <a:gd name="connsiteX38" fmla="*/ 5901734 w 7615227"/>
                <a:gd name="connsiteY38" fmla="*/ 3162206 h 3839766"/>
                <a:gd name="connsiteX39" fmla="*/ 5679664 w 7615227"/>
                <a:gd name="connsiteY39" fmla="*/ 3063681 h 3839766"/>
                <a:gd name="connsiteX40" fmla="*/ 5735881 w 7615227"/>
                <a:gd name="connsiteY40" fmla="*/ 3369349 h 3839766"/>
                <a:gd name="connsiteX41" fmla="*/ 5917031 w 7615227"/>
                <a:gd name="connsiteY41" fmla="*/ 3599642 h 3839766"/>
                <a:gd name="connsiteX42" fmla="*/ 6066898 w 7615227"/>
                <a:gd name="connsiteY42" fmla="*/ 3657656 h 3839766"/>
                <a:gd name="connsiteX43" fmla="*/ 6069610 w 7615227"/>
                <a:gd name="connsiteY43" fmla="*/ 3811137 h 3839766"/>
                <a:gd name="connsiteX44" fmla="*/ 5753609 w 7615227"/>
                <a:gd name="connsiteY44" fmla="*/ 3811137 h 3839766"/>
                <a:gd name="connsiteX45" fmla="*/ 5495159 w 7615227"/>
                <a:gd name="connsiteY45" fmla="*/ 3355044 h 3839766"/>
                <a:gd name="connsiteX46" fmla="*/ 5036132 w 7615227"/>
                <a:gd name="connsiteY46" fmla="*/ 2694633 h 3839766"/>
                <a:gd name="connsiteX47" fmla="*/ 4570769 w 7615227"/>
                <a:gd name="connsiteY47" fmla="*/ 2706979 h 3839766"/>
                <a:gd name="connsiteX48" fmla="*/ 4605729 w 7615227"/>
                <a:gd name="connsiteY48" fmla="*/ 2938455 h 3839766"/>
                <a:gd name="connsiteX49" fmla="*/ 4553643 w 7615227"/>
                <a:gd name="connsiteY49" fmla="*/ 3198885 h 3839766"/>
                <a:gd name="connsiteX50" fmla="*/ 4368448 w 7615227"/>
                <a:gd name="connsiteY50" fmla="*/ 3378293 h 3839766"/>
                <a:gd name="connsiteX51" fmla="*/ 4403172 w 7615227"/>
                <a:gd name="connsiteY51" fmla="*/ 3384080 h 3839766"/>
                <a:gd name="connsiteX52" fmla="*/ 4704115 w 7615227"/>
                <a:gd name="connsiteY52" fmla="*/ 3384080 h 3839766"/>
                <a:gd name="connsiteX53" fmla="*/ 4912459 w 7615227"/>
                <a:gd name="connsiteY53" fmla="*/ 3557701 h 3839766"/>
                <a:gd name="connsiteX54" fmla="*/ 4656867 w 7615227"/>
                <a:gd name="connsiteY54" fmla="*/ 3569140 h 3839766"/>
                <a:gd name="connsiteX55" fmla="*/ 4526122 w 7615227"/>
                <a:gd name="connsiteY55" fmla="*/ 3569274 h 3839766"/>
                <a:gd name="connsiteX56" fmla="*/ 4549641 w 7615227"/>
                <a:gd name="connsiteY56" fmla="*/ 3630112 h 3839766"/>
                <a:gd name="connsiteX57" fmla="*/ 4425385 w 7615227"/>
                <a:gd name="connsiteY57" fmla="*/ 3693814 h 3839766"/>
                <a:gd name="connsiteX58" fmla="*/ 4153856 w 7615227"/>
                <a:gd name="connsiteY58" fmla="*/ 3699601 h 3839766"/>
                <a:gd name="connsiteX59" fmla="*/ 3541605 w 7615227"/>
                <a:gd name="connsiteY59" fmla="*/ 3689462 h 3839766"/>
                <a:gd name="connsiteX60" fmla="*/ 3348579 w 7615227"/>
                <a:gd name="connsiteY60" fmla="*/ 3694770 h 3839766"/>
                <a:gd name="connsiteX61" fmla="*/ 3210730 w 7615227"/>
                <a:gd name="connsiteY61" fmla="*/ 3529841 h 3839766"/>
                <a:gd name="connsiteX62" fmla="*/ 3332264 w 7615227"/>
                <a:gd name="connsiteY62" fmla="*/ 3275198 h 3839766"/>
                <a:gd name="connsiteX63" fmla="*/ 3343839 w 7615227"/>
                <a:gd name="connsiteY63" fmla="*/ 3205750 h 3839766"/>
                <a:gd name="connsiteX64" fmla="*/ 3181793 w 7615227"/>
                <a:gd name="connsiteY64" fmla="*/ 3454605 h 3839766"/>
                <a:gd name="connsiteX65" fmla="*/ 2684082 w 7615227"/>
                <a:gd name="connsiteY65" fmla="*/ 3691886 h 3839766"/>
                <a:gd name="connsiteX66" fmla="*/ 2640592 w 7615227"/>
                <a:gd name="connsiteY66" fmla="*/ 3702715 h 3839766"/>
                <a:gd name="connsiteX67" fmla="*/ 2624204 w 7615227"/>
                <a:gd name="connsiteY67" fmla="*/ 3704682 h 3839766"/>
                <a:gd name="connsiteX68" fmla="*/ 2596381 w 7615227"/>
                <a:gd name="connsiteY68" fmla="*/ 3703484 h 3839766"/>
                <a:gd name="connsiteX69" fmla="*/ 2504666 w 7615227"/>
                <a:gd name="connsiteY69" fmla="*/ 3696161 h 3839766"/>
                <a:gd name="connsiteX70" fmla="*/ 2486724 w 7615227"/>
                <a:gd name="connsiteY70" fmla="*/ 3692429 h 3839766"/>
                <a:gd name="connsiteX71" fmla="*/ 2435226 w 7615227"/>
                <a:gd name="connsiteY71" fmla="*/ 3686099 h 3839766"/>
                <a:gd name="connsiteX72" fmla="*/ 2432986 w 7615227"/>
                <a:gd name="connsiteY72" fmla="*/ 3686015 h 3839766"/>
                <a:gd name="connsiteX73" fmla="*/ 2355678 w 7615227"/>
                <a:gd name="connsiteY73" fmla="*/ 3671956 h 3839766"/>
                <a:gd name="connsiteX74" fmla="*/ 2208479 w 7615227"/>
                <a:gd name="connsiteY74" fmla="*/ 3628625 h 3839766"/>
                <a:gd name="connsiteX75" fmla="*/ 1388853 w 7615227"/>
                <a:gd name="connsiteY75" fmla="*/ 3253462 h 3839766"/>
                <a:gd name="connsiteX76" fmla="*/ 786477 w 7615227"/>
                <a:gd name="connsiteY76" fmla="*/ 3527231 h 3839766"/>
                <a:gd name="connsiteX77" fmla="*/ 421101 w 7615227"/>
                <a:gd name="connsiteY77" fmla="*/ 3719881 h 3839766"/>
                <a:gd name="connsiteX78" fmla="*/ 240 w 7615227"/>
                <a:gd name="connsiteY78" fmla="*/ 3488293 h 3839766"/>
                <a:gd name="connsiteX79" fmla="*/ 372092 w 7615227"/>
                <a:gd name="connsiteY79" fmla="*/ 2978400 h 3839766"/>
                <a:gd name="connsiteX80" fmla="*/ 1072852 w 7615227"/>
                <a:gd name="connsiteY80" fmla="*/ 2756625 h 3839766"/>
                <a:gd name="connsiteX81" fmla="*/ 1704854 w 7615227"/>
                <a:gd name="connsiteY81" fmla="*/ 2584253 h 3839766"/>
                <a:gd name="connsiteX82" fmla="*/ 2396105 w 7615227"/>
                <a:gd name="connsiteY82" fmla="*/ 3030393 h 3839766"/>
                <a:gd name="connsiteX83" fmla="*/ 2267728 w 7615227"/>
                <a:gd name="connsiteY83" fmla="*/ 2787044 h 3839766"/>
                <a:gd name="connsiteX84" fmla="*/ 2287479 w 7615227"/>
                <a:gd name="connsiteY84" fmla="*/ 2330763 h 3839766"/>
                <a:gd name="connsiteX85" fmla="*/ 2366480 w 7615227"/>
                <a:gd name="connsiteY85" fmla="*/ 2036716 h 3839766"/>
                <a:gd name="connsiteX86" fmla="*/ 2405979 w 7615227"/>
                <a:gd name="connsiteY86" fmla="*/ 1722392 h 3839766"/>
                <a:gd name="connsiteX87" fmla="*/ 2504729 w 7615227"/>
                <a:gd name="connsiteY87" fmla="*/ 1124159 h 3839766"/>
                <a:gd name="connsiteX88" fmla="*/ 2810855 w 7615227"/>
                <a:gd name="connsiteY88" fmla="*/ 637460 h 3839766"/>
                <a:gd name="connsiteX89" fmla="*/ 3166355 w 7615227"/>
                <a:gd name="connsiteY89" fmla="*/ 252157 h 3839766"/>
                <a:gd name="connsiteX90" fmla="*/ 3926732 w 7615227"/>
                <a:gd name="connsiteY90" fmla="*/ 8808 h 3839766"/>
                <a:gd name="connsiteX91" fmla="*/ 4024103 w 7615227"/>
                <a:gd name="connsiteY91" fmla="*/ 847 h 3839766"/>
                <a:gd name="connsiteX0" fmla="*/ 4024002 w 7615126"/>
                <a:gd name="connsiteY0" fmla="*/ 847 h 3839766"/>
                <a:gd name="connsiteX1" fmla="*/ 4598131 w 7615126"/>
                <a:gd name="connsiteY1" fmla="*/ 49366 h 3839766"/>
                <a:gd name="connsiteX2" fmla="*/ 4647505 w 7615126"/>
                <a:gd name="connsiteY2" fmla="*/ 59506 h 3839766"/>
                <a:gd name="connsiteX3" fmla="*/ 5248182 w 7615126"/>
                <a:gd name="connsiteY3" fmla="*/ 11632 h 3839766"/>
                <a:gd name="connsiteX4" fmla="*/ 5990508 w 7615126"/>
                <a:gd name="connsiteY4" fmla="*/ 292716 h 3839766"/>
                <a:gd name="connsiteX5" fmla="*/ 6484259 w 7615126"/>
                <a:gd name="connsiteY5" fmla="*/ 495506 h 3839766"/>
                <a:gd name="connsiteX6" fmla="*/ 6626444 w 7615126"/>
                <a:gd name="connsiteY6" fmla="*/ 582801 h 3839766"/>
                <a:gd name="connsiteX7" fmla="*/ 6714261 w 7615126"/>
                <a:gd name="connsiteY7" fmla="*/ 642606 h 3839766"/>
                <a:gd name="connsiteX8" fmla="*/ 6795946 w 7615126"/>
                <a:gd name="connsiteY8" fmla="*/ 515207 h 3839766"/>
                <a:gd name="connsiteX9" fmla="*/ 6985481 w 7615126"/>
                <a:gd name="connsiteY9" fmla="*/ 326757 h 3839766"/>
                <a:gd name="connsiteX10" fmla="*/ 7234337 w 7615126"/>
                <a:gd name="connsiteY10" fmla="*/ 662423 h 3839766"/>
                <a:gd name="connsiteX11" fmla="*/ 7311788 w 7615126"/>
                <a:gd name="connsiteY11" fmla="*/ 899252 h 3839766"/>
                <a:gd name="connsiteX12" fmla="*/ 7305603 w 7615126"/>
                <a:gd name="connsiteY12" fmla="*/ 966692 h 3839766"/>
                <a:gd name="connsiteX13" fmla="*/ 7415439 w 7615126"/>
                <a:gd name="connsiteY13" fmla="*/ 935241 h 3839766"/>
                <a:gd name="connsiteX14" fmla="*/ 7599277 w 7615126"/>
                <a:gd name="connsiteY14" fmla="*/ 957290 h 3839766"/>
                <a:gd name="connsiteX15" fmla="*/ 7549634 w 7615126"/>
                <a:gd name="connsiteY15" fmla="*/ 1394818 h 3839766"/>
                <a:gd name="connsiteX16" fmla="*/ 7540258 w 7615126"/>
                <a:gd name="connsiteY16" fmla="*/ 1425121 h 3839766"/>
                <a:gd name="connsiteX17" fmla="*/ 7558803 w 7615126"/>
                <a:gd name="connsiteY17" fmla="*/ 1479666 h 3839766"/>
                <a:gd name="connsiteX18" fmla="*/ 7590261 w 7615126"/>
                <a:gd name="connsiteY18" fmla="*/ 2117833 h 3839766"/>
                <a:gd name="connsiteX19" fmla="*/ 7501385 w 7615126"/>
                <a:gd name="connsiteY19" fmla="*/ 2411880 h 3839766"/>
                <a:gd name="connsiteX20" fmla="*/ 7461886 w 7615126"/>
                <a:gd name="connsiteY20" fmla="*/ 2503136 h 3839766"/>
                <a:gd name="connsiteX21" fmla="*/ 7422385 w 7615126"/>
                <a:gd name="connsiteY21" fmla="*/ 2645090 h 3839766"/>
                <a:gd name="connsiteX22" fmla="*/ 7540887 w 7615126"/>
                <a:gd name="connsiteY22" fmla="*/ 3030393 h 3839766"/>
                <a:gd name="connsiteX23" fmla="*/ 7432261 w 7615126"/>
                <a:gd name="connsiteY23" fmla="*/ 3111509 h 3839766"/>
                <a:gd name="connsiteX24" fmla="*/ 7205135 w 7615126"/>
                <a:gd name="connsiteY24" fmla="*/ 3101369 h 3839766"/>
                <a:gd name="connsiteX25" fmla="*/ 6997761 w 7615126"/>
                <a:gd name="connsiteY25" fmla="*/ 2949276 h 3839766"/>
                <a:gd name="connsiteX26" fmla="*/ 7047136 w 7615126"/>
                <a:gd name="connsiteY26" fmla="*/ 3091230 h 3839766"/>
                <a:gd name="connsiteX27" fmla="*/ 7076761 w 7615126"/>
                <a:gd name="connsiteY27" fmla="*/ 3202765 h 3839766"/>
                <a:gd name="connsiteX28" fmla="*/ 6918760 w 7615126"/>
                <a:gd name="connsiteY28" fmla="*/ 3192624 h 3839766"/>
                <a:gd name="connsiteX29" fmla="*/ 6810134 w 7615126"/>
                <a:gd name="connsiteY29" fmla="*/ 3060811 h 3839766"/>
                <a:gd name="connsiteX30" fmla="*/ 6573134 w 7615126"/>
                <a:gd name="connsiteY30" fmla="*/ 2756625 h 3839766"/>
                <a:gd name="connsiteX31" fmla="*/ 6257133 w 7615126"/>
                <a:gd name="connsiteY31" fmla="*/ 2563973 h 3839766"/>
                <a:gd name="connsiteX32" fmla="*/ 6038269 w 7615126"/>
                <a:gd name="connsiteY32" fmla="*/ 2788432 h 3839766"/>
                <a:gd name="connsiteX33" fmla="*/ 6310639 w 7615126"/>
                <a:gd name="connsiteY33" fmla="*/ 3230221 h 3839766"/>
                <a:gd name="connsiteX34" fmla="*/ 6628985 w 7615126"/>
                <a:gd name="connsiteY34" fmla="*/ 3577741 h 3839766"/>
                <a:gd name="connsiteX35" fmla="*/ 6655533 w 7615126"/>
                <a:gd name="connsiteY35" fmla="*/ 3732751 h 3839766"/>
                <a:gd name="connsiteX36" fmla="*/ 6355196 w 7615126"/>
                <a:gd name="connsiteY36" fmla="*/ 3724093 h 3839766"/>
                <a:gd name="connsiteX37" fmla="*/ 6298291 w 7615126"/>
                <a:gd name="connsiteY37" fmla="*/ 3594962 h 3839766"/>
                <a:gd name="connsiteX38" fmla="*/ 5901633 w 7615126"/>
                <a:gd name="connsiteY38" fmla="*/ 3162206 h 3839766"/>
                <a:gd name="connsiteX39" fmla="*/ 5679563 w 7615126"/>
                <a:gd name="connsiteY39" fmla="*/ 3063681 h 3839766"/>
                <a:gd name="connsiteX40" fmla="*/ 5735780 w 7615126"/>
                <a:gd name="connsiteY40" fmla="*/ 3369349 h 3839766"/>
                <a:gd name="connsiteX41" fmla="*/ 5916930 w 7615126"/>
                <a:gd name="connsiteY41" fmla="*/ 3599642 h 3839766"/>
                <a:gd name="connsiteX42" fmla="*/ 6066797 w 7615126"/>
                <a:gd name="connsiteY42" fmla="*/ 3657656 h 3839766"/>
                <a:gd name="connsiteX43" fmla="*/ 6069509 w 7615126"/>
                <a:gd name="connsiteY43" fmla="*/ 3811137 h 3839766"/>
                <a:gd name="connsiteX44" fmla="*/ 5753508 w 7615126"/>
                <a:gd name="connsiteY44" fmla="*/ 3811137 h 3839766"/>
                <a:gd name="connsiteX45" fmla="*/ 5495058 w 7615126"/>
                <a:gd name="connsiteY45" fmla="*/ 3355044 h 3839766"/>
                <a:gd name="connsiteX46" fmla="*/ 5036031 w 7615126"/>
                <a:gd name="connsiteY46" fmla="*/ 2694633 h 3839766"/>
                <a:gd name="connsiteX47" fmla="*/ 4570668 w 7615126"/>
                <a:gd name="connsiteY47" fmla="*/ 2706979 h 3839766"/>
                <a:gd name="connsiteX48" fmla="*/ 4605628 w 7615126"/>
                <a:gd name="connsiteY48" fmla="*/ 2938455 h 3839766"/>
                <a:gd name="connsiteX49" fmla="*/ 4553542 w 7615126"/>
                <a:gd name="connsiteY49" fmla="*/ 3198885 h 3839766"/>
                <a:gd name="connsiteX50" fmla="*/ 4368347 w 7615126"/>
                <a:gd name="connsiteY50" fmla="*/ 3378293 h 3839766"/>
                <a:gd name="connsiteX51" fmla="*/ 4403071 w 7615126"/>
                <a:gd name="connsiteY51" fmla="*/ 3384080 h 3839766"/>
                <a:gd name="connsiteX52" fmla="*/ 4704014 w 7615126"/>
                <a:gd name="connsiteY52" fmla="*/ 3384080 h 3839766"/>
                <a:gd name="connsiteX53" fmla="*/ 4912358 w 7615126"/>
                <a:gd name="connsiteY53" fmla="*/ 3557701 h 3839766"/>
                <a:gd name="connsiteX54" fmla="*/ 4656766 w 7615126"/>
                <a:gd name="connsiteY54" fmla="*/ 3569140 h 3839766"/>
                <a:gd name="connsiteX55" fmla="*/ 4526021 w 7615126"/>
                <a:gd name="connsiteY55" fmla="*/ 3569274 h 3839766"/>
                <a:gd name="connsiteX56" fmla="*/ 4549540 w 7615126"/>
                <a:gd name="connsiteY56" fmla="*/ 3630112 h 3839766"/>
                <a:gd name="connsiteX57" fmla="*/ 4425284 w 7615126"/>
                <a:gd name="connsiteY57" fmla="*/ 3693814 h 3839766"/>
                <a:gd name="connsiteX58" fmla="*/ 4153755 w 7615126"/>
                <a:gd name="connsiteY58" fmla="*/ 3699601 h 3839766"/>
                <a:gd name="connsiteX59" fmla="*/ 3541504 w 7615126"/>
                <a:gd name="connsiteY59" fmla="*/ 3689462 h 3839766"/>
                <a:gd name="connsiteX60" fmla="*/ 3348478 w 7615126"/>
                <a:gd name="connsiteY60" fmla="*/ 3694770 h 3839766"/>
                <a:gd name="connsiteX61" fmla="*/ 3210629 w 7615126"/>
                <a:gd name="connsiteY61" fmla="*/ 3529841 h 3839766"/>
                <a:gd name="connsiteX62" fmla="*/ 3332163 w 7615126"/>
                <a:gd name="connsiteY62" fmla="*/ 3275198 h 3839766"/>
                <a:gd name="connsiteX63" fmla="*/ 3343738 w 7615126"/>
                <a:gd name="connsiteY63" fmla="*/ 3205750 h 3839766"/>
                <a:gd name="connsiteX64" fmla="*/ 3181692 w 7615126"/>
                <a:gd name="connsiteY64" fmla="*/ 3454605 h 3839766"/>
                <a:gd name="connsiteX65" fmla="*/ 2683981 w 7615126"/>
                <a:gd name="connsiteY65" fmla="*/ 3691886 h 3839766"/>
                <a:gd name="connsiteX66" fmla="*/ 2640491 w 7615126"/>
                <a:gd name="connsiteY66" fmla="*/ 3702715 h 3839766"/>
                <a:gd name="connsiteX67" fmla="*/ 2624103 w 7615126"/>
                <a:gd name="connsiteY67" fmla="*/ 3704682 h 3839766"/>
                <a:gd name="connsiteX68" fmla="*/ 2596280 w 7615126"/>
                <a:gd name="connsiteY68" fmla="*/ 3703484 h 3839766"/>
                <a:gd name="connsiteX69" fmla="*/ 2504565 w 7615126"/>
                <a:gd name="connsiteY69" fmla="*/ 3696161 h 3839766"/>
                <a:gd name="connsiteX70" fmla="*/ 2486623 w 7615126"/>
                <a:gd name="connsiteY70" fmla="*/ 3692429 h 3839766"/>
                <a:gd name="connsiteX71" fmla="*/ 2435125 w 7615126"/>
                <a:gd name="connsiteY71" fmla="*/ 3686099 h 3839766"/>
                <a:gd name="connsiteX72" fmla="*/ 2432885 w 7615126"/>
                <a:gd name="connsiteY72" fmla="*/ 3686015 h 3839766"/>
                <a:gd name="connsiteX73" fmla="*/ 2355577 w 7615126"/>
                <a:gd name="connsiteY73" fmla="*/ 3671956 h 3839766"/>
                <a:gd name="connsiteX74" fmla="*/ 2208378 w 7615126"/>
                <a:gd name="connsiteY74" fmla="*/ 3628625 h 3839766"/>
                <a:gd name="connsiteX75" fmla="*/ 1388752 w 7615126"/>
                <a:gd name="connsiteY75" fmla="*/ 3253462 h 3839766"/>
                <a:gd name="connsiteX76" fmla="*/ 786376 w 7615126"/>
                <a:gd name="connsiteY76" fmla="*/ 3527231 h 3839766"/>
                <a:gd name="connsiteX77" fmla="*/ 334190 w 7615126"/>
                <a:gd name="connsiteY77" fmla="*/ 3748818 h 3839766"/>
                <a:gd name="connsiteX78" fmla="*/ 139 w 7615126"/>
                <a:gd name="connsiteY78" fmla="*/ 3488293 h 3839766"/>
                <a:gd name="connsiteX79" fmla="*/ 371991 w 7615126"/>
                <a:gd name="connsiteY79" fmla="*/ 2978400 h 3839766"/>
                <a:gd name="connsiteX80" fmla="*/ 1072751 w 7615126"/>
                <a:gd name="connsiteY80" fmla="*/ 2756625 h 3839766"/>
                <a:gd name="connsiteX81" fmla="*/ 1704753 w 7615126"/>
                <a:gd name="connsiteY81" fmla="*/ 2584253 h 3839766"/>
                <a:gd name="connsiteX82" fmla="*/ 2396004 w 7615126"/>
                <a:gd name="connsiteY82" fmla="*/ 3030393 h 3839766"/>
                <a:gd name="connsiteX83" fmla="*/ 2267627 w 7615126"/>
                <a:gd name="connsiteY83" fmla="*/ 2787044 h 3839766"/>
                <a:gd name="connsiteX84" fmla="*/ 2287378 w 7615126"/>
                <a:gd name="connsiteY84" fmla="*/ 2330763 h 3839766"/>
                <a:gd name="connsiteX85" fmla="*/ 2366379 w 7615126"/>
                <a:gd name="connsiteY85" fmla="*/ 2036716 h 3839766"/>
                <a:gd name="connsiteX86" fmla="*/ 2405878 w 7615126"/>
                <a:gd name="connsiteY86" fmla="*/ 1722392 h 3839766"/>
                <a:gd name="connsiteX87" fmla="*/ 2504628 w 7615126"/>
                <a:gd name="connsiteY87" fmla="*/ 1124159 h 3839766"/>
                <a:gd name="connsiteX88" fmla="*/ 2810754 w 7615126"/>
                <a:gd name="connsiteY88" fmla="*/ 637460 h 3839766"/>
                <a:gd name="connsiteX89" fmla="*/ 3166254 w 7615126"/>
                <a:gd name="connsiteY89" fmla="*/ 252157 h 3839766"/>
                <a:gd name="connsiteX90" fmla="*/ 3926631 w 7615126"/>
                <a:gd name="connsiteY90" fmla="*/ 8808 h 3839766"/>
                <a:gd name="connsiteX91" fmla="*/ 4024002 w 7615126"/>
                <a:gd name="connsiteY91" fmla="*/ 847 h 3839766"/>
                <a:gd name="connsiteX0" fmla="*/ 4024116 w 7615240"/>
                <a:gd name="connsiteY0" fmla="*/ 847 h 3839766"/>
                <a:gd name="connsiteX1" fmla="*/ 4598245 w 7615240"/>
                <a:gd name="connsiteY1" fmla="*/ 49366 h 3839766"/>
                <a:gd name="connsiteX2" fmla="*/ 4647619 w 7615240"/>
                <a:gd name="connsiteY2" fmla="*/ 59506 h 3839766"/>
                <a:gd name="connsiteX3" fmla="*/ 5248296 w 7615240"/>
                <a:gd name="connsiteY3" fmla="*/ 11632 h 3839766"/>
                <a:gd name="connsiteX4" fmla="*/ 5990622 w 7615240"/>
                <a:gd name="connsiteY4" fmla="*/ 292716 h 3839766"/>
                <a:gd name="connsiteX5" fmla="*/ 6484373 w 7615240"/>
                <a:gd name="connsiteY5" fmla="*/ 495506 h 3839766"/>
                <a:gd name="connsiteX6" fmla="*/ 6626558 w 7615240"/>
                <a:gd name="connsiteY6" fmla="*/ 582801 h 3839766"/>
                <a:gd name="connsiteX7" fmla="*/ 6714375 w 7615240"/>
                <a:gd name="connsiteY7" fmla="*/ 642606 h 3839766"/>
                <a:gd name="connsiteX8" fmla="*/ 6796060 w 7615240"/>
                <a:gd name="connsiteY8" fmla="*/ 515207 h 3839766"/>
                <a:gd name="connsiteX9" fmla="*/ 6985595 w 7615240"/>
                <a:gd name="connsiteY9" fmla="*/ 326757 h 3839766"/>
                <a:gd name="connsiteX10" fmla="*/ 7234451 w 7615240"/>
                <a:gd name="connsiteY10" fmla="*/ 662423 h 3839766"/>
                <a:gd name="connsiteX11" fmla="*/ 7311902 w 7615240"/>
                <a:gd name="connsiteY11" fmla="*/ 899252 h 3839766"/>
                <a:gd name="connsiteX12" fmla="*/ 7305717 w 7615240"/>
                <a:gd name="connsiteY12" fmla="*/ 966692 h 3839766"/>
                <a:gd name="connsiteX13" fmla="*/ 7415553 w 7615240"/>
                <a:gd name="connsiteY13" fmla="*/ 935241 h 3839766"/>
                <a:gd name="connsiteX14" fmla="*/ 7599391 w 7615240"/>
                <a:gd name="connsiteY14" fmla="*/ 957290 h 3839766"/>
                <a:gd name="connsiteX15" fmla="*/ 7549748 w 7615240"/>
                <a:gd name="connsiteY15" fmla="*/ 1394818 h 3839766"/>
                <a:gd name="connsiteX16" fmla="*/ 7540372 w 7615240"/>
                <a:gd name="connsiteY16" fmla="*/ 1425121 h 3839766"/>
                <a:gd name="connsiteX17" fmla="*/ 7558917 w 7615240"/>
                <a:gd name="connsiteY17" fmla="*/ 1479666 h 3839766"/>
                <a:gd name="connsiteX18" fmla="*/ 7590375 w 7615240"/>
                <a:gd name="connsiteY18" fmla="*/ 2117833 h 3839766"/>
                <a:gd name="connsiteX19" fmla="*/ 7501499 w 7615240"/>
                <a:gd name="connsiteY19" fmla="*/ 2411880 h 3839766"/>
                <a:gd name="connsiteX20" fmla="*/ 7462000 w 7615240"/>
                <a:gd name="connsiteY20" fmla="*/ 2503136 h 3839766"/>
                <a:gd name="connsiteX21" fmla="*/ 7422499 w 7615240"/>
                <a:gd name="connsiteY21" fmla="*/ 2645090 h 3839766"/>
                <a:gd name="connsiteX22" fmla="*/ 7541001 w 7615240"/>
                <a:gd name="connsiteY22" fmla="*/ 3030393 h 3839766"/>
                <a:gd name="connsiteX23" fmla="*/ 7432375 w 7615240"/>
                <a:gd name="connsiteY23" fmla="*/ 3111509 h 3839766"/>
                <a:gd name="connsiteX24" fmla="*/ 7205249 w 7615240"/>
                <a:gd name="connsiteY24" fmla="*/ 3101369 h 3839766"/>
                <a:gd name="connsiteX25" fmla="*/ 6997875 w 7615240"/>
                <a:gd name="connsiteY25" fmla="*/ 2949276 h 3839766"/>
                <a:gd name="connsiteX26" fmla="*/ 7047250 w 7615240"/>
                <a:gd name="connsiteY26" fmla="*/ 3091230 h 3839766"/>
                <a:gd name="connsiteX27" fmla="*/ 7076875 w 7615240"/>
                <a:gd name="connsiteY27" fmla="*/ 3202765 h 3839766"/>
                <a:gd name="connsiteX28" fmla="*/ 6918874 w 7615240"/>
                <a:gd name="connsiteY28" fmla="*/ 3192624 h 3839766"/>
                <a:gd name="connsiteX29" fmla="*/ 6810248 w 7615240"/>
                <a:gd name="connsiteY29" fmla="*/ 3060811 h 3839766"/>
                <a:gd name="connsiteX30" fmla="*/ 6573248 w 7615240"/>
                <a:gd name="connsiteY30" fmla="*/ 2756625 h 3839766"/>
                <a:gd name="connsiteX31" fmla="*/ 6257247 w 7615240"/>
                <a:gd name="connsiteY31" fmla="*/ 2563973 h 3839766"/>
                <a:gd name="connsiteX32" fmla="*/ 6038383 w 7615240"/>
                <a:gd name="connsiteY32" fmla="*/ 2788432 h 3839766"/>
                <a:gd name="connsiteX33" fmla="*/ 6310753 w 7615240"/>
                <a:gd name="connsiteY33" fmla="*/ 3230221 h 3839766"/>
                <a:gd name="connsiteX34" fmla="*/ 6629099 w 7615240"/>
                <a:gd name="connsiteY34" fmla="*/ 3577741 h 3839766"/>
                <a:gd name="connsiteX35" fmla="*/ 6655647 w 7615240"/>
                <a:gd name="connsiteY35" fmla="*/ 3732751 h 3839766"/>
                <a:gd name="connsiteX36" fmla="*/ 6355310 w 7615240"/>
                <a:gd name="connsiteY36" fmla="*/ 3724093 h 3839766"/>
                <a:gd name="connsiteX37" fmla="*/ 6298405 w 7615240"/>
                <a:gd name="connsiteY37" fmla="*/ 3594962 h 3839766"/>
                <a:gd name="connsiteX38" fmla="*/ 5901747 w 7615240"/>
                <a:gd name="connsiteY38" fmla="*/ 3162206 h 3839766"/>
                <a:gd name="connsiteX39" fmla="*/ 5679677 w 7615240"/>
                <a:gd name="connsiteY39" fmla="*/ 3063681 h 3839766"/>
                <a:gd name="connsiteX40" fmla="*/ 5735894 w 7615240"/>
                <a:gd name="connsiteY40" fmla="*/ 3369349 h 3839766"/>
                <a:gd name="connsiteX41" fmla="*/ 5917044 w 7615240"/>
                <a:gd name="connsiteY41" fmla="*/ 3599642 h 3839766"/>
                <a:gd name="connsiteX42" fmla="*/ 6066911 w 7615240"/>
                <a:gd name="connsiteY42" fmla="*/ 3657656 h 3839766"/>
                <a:gd name="connsiteX43" fmla="*/ 6069623 w 7615240"/>
                <a:gd name="connsiteY43" fmla="*/ 3811137 h 3839766"/>
                <a:gd name="connsiteX44" fmla="*/ 5753622 w 7615240"/>
                <a:gd name="connsiteY44" fmla="*/ 3811137 h 3839766"/>
                <a:gd name="connsiteX45" fmla="*/ 5495172 w 7615240"/>
                <a:gd name="connsiteY45" fmla="*/ 3355044 h 3839766"/>
                <a:gd name="connsiteX46" fmla="*/ 5036145 w 7615240"/>
                <a:gd name="connsiteY46" fmla="*/ 2694633 h 3839766"/>
                <a:gd name="connsiteX47" fmla="*/ 4570782 w 7615240"/>
                <a:gd name="connsiteY47" fmla="*/ 2706979 h 3839766"/>
                <a:gd name="connsiteX48" fmla="*/ 4605742 w 7615240"/>
                <a:gd name="connsiteY48" fmla="*/ 2938455 h 3839766"/>
                <a:gd name="connsiteX49" fmla="*/ 4553656 w 7615240"/>
                <a:gd name="connsiteY49" fmla="*/ 3198885 h 3839766"/>
                <a:gd name="connsiteX50" fmla="*/ 4368461 w 7615240"/>
                <a:gd name="connsiteY50" fmla="*/ 3378293 h 3839766"/>
                <a:gd name="connsiteX51" fmla="*/ 4403185 w 7615240"/>
                <a:gd name="connsiteY51" fmla="*/ 3384080 h 3839766"/>
                <a:gd name="connsiteX52" fmla="*/ 4704128 w 7615240"/>
                <a:gd name="connsiteY52" fmla="*/ 3384080 h 3839766"/>
                <a:gd name="connsiteX53" fmla="*/ 4912472 w 7615240"/>
                <a:gd name="connsiteY53" fmla="*/ 3557701 h 3839766"/>
                <a:gd name="connsiteX54" fmla="*/ 4656880 w 7615240"/>
                <a:gd name="connsiteY54" fmla="*/ 3569140 h 3839766"/>
                <a:gd name="connsiteX55" fmla="*/ 4526135 w 7615240"/>
                <a:gd name="connsiteY55" fmla="*/ 3569274 h 3839766"/>
                <a:gd name="connsiteX56" fmla="*/ 4549654 w 7615240"/>
                <a:gd name="connsiteY56" fmla="*/ 3630112 h 3839766"/>
                <a:gd name="connsiteX57" fmla="*/ 4425398 w 7615240"/>
                <a:gd name="connsiteY57" fmla="*/ 3693814 h 3839766"/>
                <a:gd name="connsiteX58" fmla="*/ 4153869 w 7615240"/>
                <a:gd name="connsiteY58" fmla="*/ 3699601 h 3839766"/>
                <a:gd name="connsiteX59" fmla="*/ 3541618 w 7615240"/>
                <a:gd name="connsiteY59" fmla="*/ 3689462 h 3839766"/>
                <a:gd name="connsiteX60" fmla="*/ 3348592 w 7615240"/>
                <a:gd name="connsiteY60" fmla="*/ 3694770 h 3839766"/>
                <a:gd name="connsiteX61" fmla="*/ 3210743 w 7615240"/>
                <a:gd name="connsiteY61" fmla="*/ 3529841 h 3839766"/>
                <a:gd name="connsiteX62" fmla="*/ 3332277 w 7615240"/>
                <a:gd name="connsiteY62" fmla="*/ 3275198 h 3839766"/>
                <a:gd name="connsiteX63" fmla="*/ 3343852 w 7615240"/>
                <a:gd name="connsiteY63" fmla="*/ 3205750 h 3839766"/>
                <a:gd name="connsiteX64" fmla="*/ 3181806 w 7615240"/>
                <a:gd name="connsiteY64" fmla="*/ 3454605 h 3839766"/>
                <a:gd name="connsiteX65" fmla="*/ 2684095 w 7615240"/>
                <a:gd name="connsiteY65" fmla="*/ 3691886 h 3839766"/>
                <a:gd name="connsiteX66" fmla="*/ 2640605 w 7615240"/>
                <a:gd name="connsiteY66" fmla="*/ 3702715 h 3839766"/>
                <a:gd name="connsiteX67" fmla="*/ 2624217 w 7615240"/>
                <a:gd name="connsiteY67" fmla="*/ 3704682 h 3839766"/>
                <a:gd name="connsiteX68" fmla="*/ 2596394 w 7615240"/>
                <a:gd name="connsiteY68" fmla="*/ 3703484 h 3839766"/>
                <a:gd name="connsiteX69" fmla="*/ 2504679 w 7615240"/>
                <a:gd name="connsiteY69" fmla="*/ 3696161 h 3839766"/>
                <a:gd name="connsiteX70" fmla="*/ 2486737 w 7615240"/>
                <a:gd name="connsiteY70" fmla="*/ 3692429 h 3839766"/>
                <a:gd name="connsiteX71" fmla="*/ 2435239 w 7615240"/>
                <a:gd name="connsiteY71" fmla="*/ 3686099 h 3839766"/>
                <a:gd name="connsiteX72" fmla="*/ 2432999 w 7615240"/>
                <a:gd name="connsiteY72" fmla="*/ 3686015 h 3839766"/>
                <a:gd name="connsiteX73" fmla="*/ 2355691 w 7615240"/>
                <a:gd name="connsiteY73" fmla="*/ 3671956 h 3839766"/>
                <a:gd name="connsiteX74" fmla="*/ 2208492 w 7615240"/>
                <a:gd name="connsiteY74" fmla="*/ 3628625 h 3839766"/>
                <a:gd name="connsiteX75" fmla="*/ 1388866 w 7615240"/>
                <a:gd name="connsiteY75" fmla="*/ 3253462 h 3839766"/>
                <a:gd name="connsiteX76" fmla="*/ 786490 w 7615240"/>
                <a:gd name="connsiteY76" fmla="*/ 3527231 h 3839766"/>
                <a:gd name="connsiteX77" fmla="*/ 334304 w 7615240"/>
                <a:gd name="connsiteY77" fmla="*/ 3748818 h 3839766"/>
                <a:gd name="connsiteX78" fmla="*/ 253 w 7615240"/>
                <a:gd name="connsiteY78" fmla="*/ 3488293 h 3839766"/>
                <a:gd name="connsiteX79" fmla="*/ 372105 w 7615240"/>
                <a:gd name="connsiteY79" fmla="*/ 2978400 h 3839766"/>
                <a:gd name="connsiteX80" fmla="*/ 1072865 w 7615240"/>
                <a:gd name="connsiteY80" fmla="*/ 2756625 h 3839766"/>
                <a:gd name="connsiteX81" fmla="*/ 1704867 w 7615240"/>
                <a:gd name="connsiteY81" fmla="*/ 2584253 h 3839766"/>
                <a:gd name="connsiteX82" fmla="*/ 2396118 w 7615240"/>
                <a:gd name="connsiteY82" fmla="*/ 3030393 h 3839766"/>
                <a:gd name="connsiteX83" fmla="*/ 2267741 w 7615240"/>
                <a:gd name="connsiteY83" fmla="*/ 2787044 h 3839766"/>
                <a:gd name="connsiteX84" fmla="*/ 2287492 w 7615240"/>
                <a:gd name="connsiteY84" fmla="*/ 2330763 h 3839766"/>
                <a:gd name="connsiteX85" fmla="*/ 2366493 w 7615240"/>
                <a:gd name="connsiteY85" fmla="*/ 2036716 h 3839766"/>
                <a:gd name="connsiteX86" fmla="*/ 2405992 w 7615240"/>
                <a:gd name="connsiteY86" fmla="*/ 1722392 h 3839766"/>
                <a:gd name="connsiteX87" fmla="*/ 2504742 w 7615240"/>
                <a:gd name="connsiteY87" fmla="*/ 1124159 h 3839766"/>
                <a:gd name="connsiteX88" fmla="*/ 2810868 w 7615240"/>
                <a:gd name="connsiteY88" fmla="*/ 637460 h 3839766"/>
                <a:gd name="connsiteX89" fmla="*/ 3166368 w 7615240"/>
                <a:gd name="connsiteY89" fmla="*/ 252157 h 3839766"/>
                <a:gd name="connsiteX90" fmla="*/ 3926745 w 7615240"/>
                <a:gd name="connsiteY90" fmla="*/ 8808 h 3839766"/>
                <a:gd name="connsiteX91" fmla="*/ 4024116 w 7615240"/>
                <a:gd name="connsiteY91" fmla="*/ 847 h 3839766"/>
                <a:gd name="connsiteX0" fmla="*/ 4026650 w 7617774"/>
                <a:gd name="connsiteY0" fmla="*/ 847 h 3839766"/>
                <a:gd name="connsiteX1" fmla="*/ 4600779 w 7617774"/>
                <a:gd name="connsiteY1" fmla="*/ 49366 h 3839766"/>
                <a:gd name="connsiteX2" fmla="*/ 4650153 w 7617774"/>
                <a:gd name="connsiteY2" fmla="*/ 59506 h 3839766"/>
                <a:gd name="connsiteX3" fmla="*/ 5250830 w 7617774"/>
                <a:gd name="connsiteY3" fmla="*/ 11632 h 3839766"/>
                <a:gd name="connsiteX4" fmla="*/ 5993156 w 7617774"/>
                <a:gd name="connsiteY4" fmla="*/ 292716 h 3839766"/>
                <a:gd name="connsiteX5" fmla="*/ 6486907 w 7617774"/>
                <a:gd name="connsiteY5" fmla="*/ 495506 h 3839766"/>
                <a:gd name="connsiteX6" fmla="*/ 6629092 w 7617774"/>
                <a:gd name="connsiteY6" fmla="*/ 582801 h 3839766"/>
                <a:gd name="connsiteX7" fmla="*/ 6716909 w 7617774"/>
                <a:gd name="connsiteY7" fmla="*/ 642606 h 3839766"/>
                <a:gd name="connsiteX8" fmla="*/ 6798594 w 7617774"/>
                <a:gd name="connsiteY8" fmla="*/ 515207 h 3839766"/>
                <a:gd name="connsiteX9" fmla="*/ 6988129 w 7617774"/>
                <a:gd name="connsiteY9" fmla="*/ 326757 h 3839766"/>
                <a:gd name="connsiteX10" fmla="*/ 7236985 w 7617774"/>
                <a:gd name="connsiteY10" fmla="*/ 662423 h 3839766"/>
                <a:gd name="connsiteX11" fmla="*/ 7314436 w 7617774"/>
                <a:gd name="connsiteY11" fmla="*/ 899252 h 3839766"/>
                <a:gd name="connsiteX12" fmla="*/ 7308251 w 7617774"/>
                <a:gd name="connsiteY12" fmla="*/ 966692 h 3839766"/>
                <a:gd name="connsiteX13" fmla="*/ 7418087 w 7617774"/>
                <a:gd name="connsiteY13" fmla="*/ 935241 h 3839766"/>
                <a:gd name="connsiteX14" fmla="*/ 7601925 w 7617774"/>
                <a:gd name="connsiteY14" fmla="*/ 957290 h 3839766"/>
                <a:gd name="connsiteX15" fmla="*/ 7552282 w 7617774"/>
                <a:gd name="connsiteY15" fmla="*/ 1394818 h 3839766"/>
                <a:gd name="connsiteX16" fmla="*/ 7542906 w 7617774"/>
                <a:gd name="connsiteY16" fmla="*/ 1425121 h 3839766"/>
                <a:gd name="connsiteX17" fmla="*/ 7561451 w 7617774"/>
                <a:gd name="connsiteY17" fmla="*/ 1479666 h 3839766"/>
                <a:gd name="connsiteX18" fmla="*/ 7592909 w 7617774"/>
                <a:gd name="connsiteY18" fmla="*/ 2117833 h 3839766"/>
                <a:gd name="connsiteX19" fmla="*/ 7504033 w 7617774"/>
                <a:gd name="connsiteY19" fmla="*/ 2411880 h 3839766"/>
                <a:gd name="connsiteX20" fmla="*/ 7464534 w 7617774"/>
                <a:gd name="connsiteY20" fmla="*/ 2503136 h 3839766"/>
                <a:gd name="connsiteX21" fmla="*/ 7425033 w 7617774"/>
                <a:gd name="connsiteY21" fmla="*/ 2645090 h 3839766"/>
                <a:gd name="connsiteX22" fmla="*/ 7543535 w 7617774"/>
                <a:gd name="connsiteY22" fmla="*/ 3030393 h 3839766"/>
                <a:gd name="connsiteX23" fmla="*/ 7434909 w 7617774"/>
                <a:gd name="connsiteY23" fmla="*/ 3111509 h 3839766"/>
                <a:gd name="connsiteX24" fmla="*/ 7207783 w 7617774"/>
                <a:gd name="connsiteY24" fmla="*/ 3101369 h 3839766"/>
                <a:gd name="connsiteX25" fmla="*/ 7000409 w 7617774"/>
                <a:gd name="connsiteY25" fmla="*/ 2949276 h 3839766"/>
                <a:gd name="connsiteX26" fmla="*/ 7049784 w 7617774"/>
                <a:gd name="connsiteY26" fmla="*/ 3091230 h 3839766"/>
                <a:gd name="connsiteX27" fmla="*/ 7079409 w 7617774"/>
                <a:gd name="connsiteY27" fmla="*/ 3202765 h 3839766"/>
                <a:gd name="connsiteX28" fmla="*/ 6921408 w 7617774"/>
                <a:gd name="connsiteY28" fmla="*/ 3192624 h 3839766"/>
                <a:gd name="connsiteX29" fmla="*/ 6812782 w 7617774"/>
                <a:gd name="connsiteY29" fmla="*/ 3060811 h 3839766"/>
                <a:gd name="connsiteX30" fmla="*/ 6575782 w 7617774"/>
                <a:gd name="connsiteY30" fmla="*/ 2756625 h 3839766"/>
                <a:gd name="connsiteX31" fmla="*/ 6259781 w 7617774"/>
                <a:gd name="connsiteY31" fmla="*/ 2563973 h 3839766"/>
                <a:gd name="connsiteX32" fmla="*/ 6040917 w 7617774"/>
                <a:gd name="connsiteY32" fmla="*/ 2788432 h 3839766"/>
                <a:gd name="connsiteX33" fmla="*/ 6313287 w 7617774"/>
                <a:gd name="connsiteY33" fmla="*/ 3230221 h 3839766"/>
                <a:gd name="connsiteX34" fmla="*/ 6631633 w 7617774"/>
                <a:gd name="connsiteY34" fmla="*/ 3577741 h 3839766"/>
                <a:gd name="connsiteX35" fmla="*/ 6658181 w 7617774"/>
                <a:gd name="connsiteY35" fmla="*/ 3732751 h 3839766"/>
                <a:gd name="connsiteX36" fmla="*/ 6357844 w 7617774"/>
                <a:gd name="connsiteY36" fmla="*/ 3724093 h 3839766"/>
                <a:gd name="connsiteX37" fmla="*/ 6300939 w 7617774"/>
                <a:gd name="connsiteY37" fmla="*/ 3594962 h 3839766"/>
                <a:gd name="connsiteX38" fmla="*/ 5904281 w 7617774"/>
                <a:gd name="connsiteY38" fmla="*/ 3162206 h 3839766"/>
                <a:gd name="connsiteX39" fmla="*/ 5682211 w 7617774"/>
                <a:gd name="connsiteY39" fmla="*/ 3063681 h 3839766"/>
                <a:gd name="connsiteX40" fmla="*/ 5738428 w 7617774"/>
                <a:gd name="connsiteY40" fmla="*/ 3369349 h 3839766"/>
                <a:gd name="connsiteX41" fmla="*/ 5919578 w 7617774"/>
                <a:gd name="connsiteY41" fmla="*/ 3599642 h 3839766"/>
                <a:gd name="connsiteX42" fmla="*/ 6069445 w 7617774"/>
                <a:gd name="connsiteY42" fmla="*/ 3657656 h 3839766"/>
                <a:gd name="connsiteX43" fmla="*/ 6072157 w 7617774"/>
                <a:gd name="connsiteY43" fmla="*/ 3811137 h 3839766"/>
                <a:gd name="connsiteX44" fmla="*/ 5756156 w 7617774"/>
                <a:gd name="connsiteY44" fmla="*/ 3811137 h 3839766"/>
                <a:gd name="connsiteX45" fmla="*/ 5497706 w 7617774"/>
                <a:gd name="connsiteY45" fmla="*/ 3355044 h 3839766"/>
                <a:gd name="connsiteX46" fmla="*/ 5038679 w 7617774"/>
                <a:gd name="connsiteY46" fmla="*/ 2694633 h 3839766"/>
                <a:gd name="connsiteX47" fmla="*/ 4573316 w 7617774"/>
                <a:gd name="connsiteY47" fmla="*/ 2706979 h 3839766"/>
                <a:gd name="connsiteX48" fmla="*/ 4608276 w 7617774"/>
                <a:gd name="connsiteY48" fmla="*/ 2938455 h 3839766"/>
                <a:gd name="connsiteX49" fmla="*/ 4556190 w 7617774"/>
                <a:gd name="connsiteY49" fmla="*/ 3198885 h 3839766"/>
                <a:gd name="connsiteX50" fmla="*/ 4370995 w 7617774"/>
                <a:gd name="connsiteY50" fmla="*/ 3378293 h 3839766"/>
                <a:gd name="connsiteX51" fmla="*/ 4405719 w 7617774"/>
                <a:gd name="connsiteY51" fmla="*/ 3384080 h 3839766"/>
                <a:gd name="connsiteX52" fmla="*/ 4706662 w 7617774"/>
                <a:gd name="connsiteY52" fmla="*/ 3384080 h 3839766"/>
                <a:gd name="connsiteX53" fmla="*/ 4915006 w 7617774"/>
                <a:gd name="connsiteY53" fmla="*/ 3557701 h 3839766"/>
                <a:gd name="connsiteX54" fmla="*/ 4659414 w 7617774"/>
                <a:gd name="connsiteY54" fmla="*/ 3569140 h 3839766"/>
                <a:gd name="connsiteX55" fmla="*/ 4528669 w 7617774"/>
                <a:gd name="connsiteY55" fmla="*/ 3569274 h 3839766"/>
                <a:gd name="connsiteX56" fmla="*/ 4552188 w 7617774"/>
                <a:gd name="connsiteY56" fmla="*/ 3630112 h 3839766"/>
                <a:gd name="connsiteX57" fmla="*/ 4427932 w 7617774"/>
                <a:gd name="connsiteY57" fmla="*/ 3693814 h 3839766"/>
                <a:gd name="connsiteX58" fmla="*/ 4156403 w 7617774"/>
                <a:gd name="connsiteY58" fmla="*/ 3699601 h 3839766"/>
                <a:gd name="connsiteX59" fmla="*/ 3544152 w 7617774"/>
                <a:gd name="connsiteY59" fmla="*/ 3689462 h 3839766"/>
                <a:gd name="connsiteX60" fmla="*/ 3351126 w 7617774"/>
                <a:gd name="connsiteY60" fmla="*/ 3694770 h 3839766"/>
                <a:gd name="connsiteX61" fmla="*/ 3213277 w 7617774"/>
                <a:gd name="connsiteY61" fmla="*/ 3529841 h 3839766"/>
                <a:gd name="connsiteX62" fmla="*/ 3334811 w 7617774"/>
                <a:gd name="connsiteY62" fmla="*/ 3275198 h 3839766"/>
                <a:gd name="connsiteX63" fmla="*/ 3346386 w 7617774"/>
                <a:gd name="connsiteY63" fmla="*/ 3205750 h 3839766"/>
                <a:gd name="connsiteX64" fmla="*/ 3184340 w 7617774"/>
                <a:gd name="connsiteY64" fmla="*/ 3454605 h 3839766"/>
                <a:gd name="connsiteX65" fmla="*/ 2686629 w 7617774"/>
                <a:gd name="connsiteY65" fmla="*/ 3691886 h 3839766"/>
                <a:gd name="connsiteX66" fmla="*/ 2643139 w 7617774"/>
                <a:gd name="connsiteY66" fmla="*/ 3702715 h 3839766"/>
                <a:gd name="connsiteX67" fmla="*/ 2626751 w 7617774"/>
                <a:gd name="connsiteY67" fmla="*/ 3704682 h 3839766"/>
                <a:gd name="connsiteX68" fmla="*/ 2598928 w 7617774"/>
                <a:gd name="connsiteY68" fmla="*/ 3703484 h 3839766"/>
                <a:gd name="connsiteX69" fmla="*/ 2507213 w 7617774"/>
                <a:gd name="connsiteY69" fmla="*/ 3696161 h 3839766"/>
                <a:gd name="connsiteX70" fmla="*/ 2489271 w 7617774"/>
                <a:gd name="connsiteY70" fmla="*/ 3692429 h 3839766"/>
                <a:gd name="connsiteX71" fmla="*/ 2437773 w 7617774"/>
                <a:gd name="connsiteY71" fmla="*/ 3686099 h 3839766"/>
                <a:gd name="connsiteX72" fmla="*/ 2435533 w 7617774"/>
                <a:gd name="connsiteY72" fmla="*/ 3686015 h 3839766"/>
                <a:gd name="connsiteX73" fmla="*/ 2358225 w 7617774"/>
                <a:gd name="connsiteY73" fmla="*/ 3671956 h 3839766"/>
                <a:gd name="connsiteX74" fmla="*/ 2211026 w 7617774"/>
                <a:gd name="connsiteY74" fmla="*/ 3628625 h 3839766"/>
                <a:gd name="connsiteX75" fmla="*/ 1391400 w 7617774"/>
                <a:gd name="connsiteY75" fmla="*/ 3253462 h 3839766"/>
                <a:gd name="connsiteX76" fmla="*/ 789024 w 7617774"/>
                <a:gd name="connsiteY76" fmla="*/ 3527231 h 3839766"/>
                <a:gd name="connsiteX77" fmla="*/ 336838 w 7617774"/>
                <a:gd name="connsiteY77" fmla="*/ 3748818 h 3839766"/>
                <a:gd name="connsiteX78" fmla="*/ 2787 w 7617774"/>
                <a:gd name="connsiteY78" fmla="*/ 3488293 h 3839766"/>
                <a:gd name="connsiteX79" fmla="*/ 374639 w 7617774"/>
                <a:gd name="connsiteY79" fmla="*/ 2978400 h 3839766"/>
                <a:gd name="connsiteX80" fmla="*/ 1075399 w 7617774"/>
                <a:gd name="connsiteY80" fmla="*/ 2756625 h 3839766"/>
                <a:gd name="connsiteX81" fmla="*/ 1707401 w 7617774"/>
                <a:gd name="connsiteY81" fmla="*/ 2584253 h 3839766"/>
                <a:gd name="connsiteX82" fmla="*/ 2398652 w 7617774"/>
                <a:gd name="connsiteY82" fmla="*/ 3030393 h 3839766"/>
                <a:gd name="connsiteX83" fmla="*/ 2270275 w 7617774"/>
                <a:gd name="connsiteY83" fmla="*/ 2787044 h 3839766"/>
                <a:gd name="connsiteX84" fmla="*/ 2290026 w 7617774"/>
                <a:gd name="connsiteY84" fmla="*/ 2330763 h 3839766"/>
                <a:gd name="connsiteX85" fmla="*/ 2369027 w 7617774"/>
                <a:gd name="connsiteY85" fmla="*/ 2036716 h 3839766"/>
                <a:gd name="connsiteX86" fmla="*/ 2408526 w 7617774"/>
                <a:gd name="connsiteY86" fmla="*/ 1722392 h 3839766"/>
                <a:gd name="connsiteX87" fmla="*/ 2507276 w 7617774"/>
                <a:gd name="connsiteY87" fmla="*/ 1124159 h 3839766"/>
                <a:gd name="connsiteX88" fmla="*/ 2813402 w 7617774"/>
                <a:gd name="connsiteY88" fmla="*/ 637460 h 3839766"/>
                <a:gd name="connsiteX89" fmla="*/ 3168902 w 7617774"/>
                <a:gd name="connsiteY89" fmla="*/ 252157 h 3839766"/>
                <a:gd name="connsiteX90" fmla="*/ 3929279 w 7617774"/>
                <a:gd name="connsiteY90" fmla="*/ 8808 h 3839766"/>
                <a:gd name="connsiteX91" fmla="*/ 4026650 w 7617774"/>
                <a:gd name="connsiteY91" fmla="*/ 847 h 383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7617774" h="3839766">
                  <a:moveTo>
                    <a:pt x="4026650" y="847"/>
                  </a:moveTo>
                  <a:cubicBezTo>
                    <a:pt x="4269376" y="-7563"/>
                    <a:pt x="4600779" y="49366"/>
                    <a:pt x="4600779" y="49366"/>
                  </a:cubicBezTo>
                  <a:cubicBezTo>
                    <a:pt x="4720924" y="57816"/>
                    <a:pt x="4541811" y="65796"/>
                    <a:pt x="4650153" y="59506"/>
                  </a:cubicBezTo>
                  <a:cubicBezTo>
                    <a:pt x="4758496" y="53217"/>
                    <a:pt x="5026996" y="-27236"/>
                    <a:pt x="5250830" y="11632"/>
                  </a:cubicBezTo>
                  <a:cubicBezTo>
                    <a:pt x="5474664" y="50501"/>
                    <a:pt x="5787143" y="212070"/>
                    <a:pt x="5993156" y="292716"/>
                  </a:cubicBezTo>
                  <a:cubicBezTo>
                    <a:pt x="6199170" y="373362"/>
                    <a:pt x="6307510" y="392420"/>
                    <a:pt x="6486907" y="495506"/>
                  </a:cubicBezTo>
                  <a:cubicBezTo>
                    <a:pt x="6531756" y="521277"/>
                    <a:pt x="6579691" y="550745"/>
                    <a:pt x="6629092" y="582801"/>
                  </a:cubicBezTo>
                  <a:lnTo>
                    <a:pt x="6716909" y="642606"/>
                  </a:lnTo>
                  <a:lnTo>
                    <a:pt x="6798594" y="515207"/>
                  </a:lnTo>
                  <a:cubicBezTo>
                    <a:pt x="6866113" y="419113"/>
                    <a:pt x="6937972" y="337367"/>
                    <a:pt x="6988129" y="326757"/>
                  </a:cubicBezTo>
                  <a:cubicBezTo>
                    <a:pt x="7088443" y="305537"/>
                    <a:pt x="7183934" y="552463"/>
                    <a:pt x="7236985" y="662423"/>
                  </a:cubicBezTo>
                  <a:cubicBezTo>
                    <a:pt x="7276773" y="744892"/>
                    <a:pt x="7311136" y="816511"/>
                    <a:pt x="7314436" y="899252"/>
                  </a:cubicBezTo>
                  <a:lnTo>
                    <a:pt x="7308251" y="966692"/>
                  </a:lnTo>
                  <a:lnTo>
                    <a:pt x="7418087" y="935241"/>
                  </a:lnTo>
                  <a:cubicBezTo>
                    <a:pt x="7500602" y="916606"/>
                    <a:pt x="7575238" y="913517"/>
                    <a:pt x="7601925" y="957290"/>
                  </a:cubicBezTo>
                  <a:cubicBezTo>
                    <a:pt x="7641954" y="1022951"/>
                    <a:pt x="7599019" y="1233936"/>
                    <a:pt x="7552282" y="1394818"/>
                  </a:cubicBezTo>
                  <a:lnTo>
                    <a:pt x="7542906" y="1425121"/>
                  </a:lnTo>
                  <a:lnTo>
                    <a:pt x="7561451" y="1479666"/>
                  </a:lnTo>
                  <a:cubicBezTo>
                    <a:pt x="7615410" y="1683655"/>
                    <a:pt x="7597230" y="1969964"/>
                    <a:pt x="7592909" y="2117833"/>
                  </a:cubicBezTo>
                  <a:cubicBezTo>
                    <a:pt x="7587971" y="2286826"/>
                    <a:pt x="7525429" y="2347663"/>
                    <a:pt x="7504033" y="2411880"/>
                  </a:cubicBezTo>
                  <a:cubicBezTo>
                    <a:pt x="7482638" y="2476097"/>
                    <a:pt x="7477701" y="2464267"/>
                    <a:pt x="7464534" y="2503136"/>
                  </a:cubicBezTo>
                  <a:cubicBezTo>
                    <a:pt x="7451368" y="2542004"/>
                    <a:pt x="7411867" y="2557214"/>
                    <a:pt x="7425033" y="2645090"/>
                  </a:cubicBezTo>
                  <a:cubicBezTo>
                    <a:pt x="7438201" y="2732966"/>
                    <a:pt x="7541888" y="2952655"/>
                    <a:pt x="7543535" y="3030393"/>
                  </a:cubicBezTo>
                  <a:cubicBezTo>
                    <a:pt x="7545181" y="3108130"/>
                    <a:pt x="7490867" y="3099680"/>
                    <a:pt x="7434909" y="3111509"/>
                  </a:cubicBezTo>
                  <a:cubicBezTo>
                    <a:pt x="7378951" y="3123339"/>
                    <a:pt x="7280201" y="3128408"/>
                    <a:pt x="7207783" y="3101369"/>
                  </a:cubicBezTo>
                  <a:cubicBezTo>
                    <a:pt x="7135367" y="3074330"/>
                    <a:pt x="7026742" y="2950965"/>
                    <a:pt x="7000409" y="2949276"/>
                  </a:cubicBezTo>
                  <a:cubicBezTo>
                    <a:pt x="6974075" y="2947587"/>
                    <a:pt x="7036618" y="3048981"/>
                    <a:pt x="7049784" y="3091230"/>
                  </a:cubicBezTo>
                  <a:cubicBezTo>
                    <a:pt x="7062951" y="3133478"/>
                    <a:pt x="7100805" y="3185865"/>
                    <a:pt x="7079409" y="3202765"/>
                  </a:cubicBezTo>
                  <a:cubicBezTo>
                    <a:pt x="7058013" y="3219665"/>
                    <a:pt x="6965845" y="3216284"/>
                    <a:pt x="6921408" y="3192624"/>
                  </a:cubicBezTo>
                  <a:cubicBezTo>
                    <a:pt x="6876970" y="3168965"/>
                    <a:pt x="6870386" y="3133478"/>
                    <a:pt x="6812782" y="3060811"/>
                  </a:cubicBezTo>
                  <a:cubicBezTo>
                    <a:pt x="6755179" y="2988144"/>
                    <a:pt x="6667949" y="2839431"/>
                    <a:pt x="6575782" y="2756625"/>
                  </a:cubicBezTo>
                  <a:cubicBezTo>
                    <a:pt x="6483615" y="2673819"/>
                    <a:pt x="6348925" y="2558672"/>
                    <a:pt x="6259781" y="2563973"/>
                  </a:cubicBezTo>
                  <a:cubicBezTo>
                    <a:pt x="6170637" y="2569274"/>
                    <a:pt x="5841017" y="2509558"/>
                    <a:pt x="6040917" y="2788432"/>
                  </a:cubicBezTo>
                  <a:cubicBezTo>
                    <a:pt x="6154007" y="2986283"/>
                    <a:pt x="6214834" y="3098670"/>
                    <a:pt x="6313287" y="3230221"/>
                  </a:cubicBezTo>
                  <a:cubicBezTo>
                    <a:pt x="6411740" y="3361773"/>
                    <a:pt x="6400531" y="3493986"/>
                    <a:pt x="6631633" y="3577741"/>
                  </a:cubicBezTo>
                  <a:cubicBezTo>
                    <a:pt x="6689115" y="3661496"/>
                    <a:pt x="6703812" y="3708359"/>
                    <a:pt x="6658181" y="3732751"/>
                  </a:cubicBezTo>
                  <a:cubicBezTo>
                    <a:pt x="6612550" y="3757143"/>
                    <a:pt x="6417384" y="3747058"/>
                    <a:pt x="6357844" y="3724093"/>
                  </a:cubicBezTo>
                  <a:cubicBezTo>
                    <a:pt x="6298304" y="3701128"/>
                    <a:pt x="6312872" y="3711760"/>
                    <a:pt x="6300939" y="3594962"/>
                  </a:cubicBezTo>
                  <a:cubicBezTo>
                    <a:pt x="5907041" y="3229308"/>
                    <a:pt x="6007402" y="3250753"/>
                    <a:pt x="5904281" y="3162206"/>
                  </a:cubicBezTo>
                  <a:cubicBezTo>
                    <a:pt x="5801160" y="3073659"/>
                    <a:pt x="5709853" y="3029157"/>
                    <a:pt x="5682211" y="3063681"/>
                  </a:cubicBezTo>
                  <a:cubicBezTo>
                    <a:pt x="5654569" y="3098205"/>
                    <a:pt x="5698867" y="3280022"/>
                    <a:pt x="5738428" y="3369349"/>
                  </a:cubicBezTo>
                  <a:cubicBezTo>
                    <a:pt x="5777989" y="3458676"/>
                    <a:pt x="5864409" y="3551591"/>
                    <a:pt x="5919578" y="3599642"/>
                  </a:cubicBezTo>
                  <a:cubicBezTo>
                    <a:pt x="5974747" y="3647693"/>
                    <a:pt x="6044015" y="3622407"/>
                    <a:pt x="6069445" y="3657656"/>
                  </a:cubicBezTo>
                  <a:cubicBezTo>
                    <a:pt x="6094875" y="3692905"/>
                    <a:pt x="6124372" y="3785557"/>
                    <a:pt x="6072157" y="3811137"/>
                  </a:cubicBezTo>
                  <a:cubicBezTo>
                    <a:pt x="6019942" y="3836717"/>
                    <a:pt x="5849969" y="3860144"/>
                    <a:pt x="5756156" y="3811137"/>
                  </a:cubicBezTo>
                  <a:cubicBezTo>
                    <a:pt x="5679705" y="3617445"/>
                    <a:pt x="5617285" y="3541128"/>
                    <a:pt x="5497706" y="3355044"/>
                  </a:cubicBezTo>
                  <a:cubicBezTo>
                    <a:pt x="5378127" y="3168960"/>
                    <a:pt x="5192744" y="2802644"/>
                    <a:pt x="5038679" y="2694633"/>
                  </a:cubicBezTo>
                  <a:cubicBezTo>
                    <a:pt x="4884614" y="2586622"/>
                    <a:pt x="4645050" y="2666342"/>
                    <a:pt x="4573316" y="2706979"/>
                  </a:cubicBezTo>
                  <a:cubicBezTo>
                    <a:pt x="4584969" y="2784138"/>
                    <a:pt x="4611130" y="2856471"/>
                    <a:pt x="4608276" y="2938455"/>
                  </a:cubicBezTo>
                  <a:cubicBezTo>
                    <a:pt x="4605422" y="3020439"/>
                    <a:pt x="4595737" y="3125579"/>
                    <a:pt x="4556190" y="3198885"/>
                  </a:cubicBezTo>
                  <a:cubicBezTo>
                    <a:pt x="4516643" y="3272191"/>
                    <a:pt x="4396073" y="3347427"/>
                    <a:pt x="4370995" y="3378293"/>
                  </a:cubicBezTo>
                  <a:cubicBezTo>
                    <a:pt x="4345917" y="3409159"/>
                    <a:pt x="4349775" y="3383116"/>
                    <a:pt x="4405719" y="3384080"/>
                  </a:cubicBezTo>
                  <a:cubicBezTo>
                    <a:pt x="4461663" y="3385044"/>
                    <a:pt x="4668079" y="3384080"/>
                    <a:pt x="4706662" y="3384080"/>
                  </a:cubicBezTo>
                  <a:cubicBezTo>
                    <a:pt x="4745245" y="3384080"/>
                    <a:pt x="4885105" y="3345500"/>
                    <a:pt x="4915006" y="3557701"/>
                  </a:cubicBezTo>
                  <a:cubicBezTo>
                    <a:pt x="4794196" y="3606894"/>
                    <a:pt x="4781174" y="3570180"/>
                    <a:pt x="4659414" y="3569140"/>
                  </a:cubicBezTo>
                  <a:lnTo>
                    <a:pt x="4528669" y="3569274"/>
                  </a:lnTo>
                  <a:lnTo>
                    <a:pt x="4552188" y="3630112"/>
                  </a:lnTo>
                  <a:cubicBezTo>
                    <a:pt x="4568071" y="3682209"/>
                    <a:pt x="4551072" y="3703368"/>
                    <a:pt x="4427932" y="3693814"/>
                  </a:cubicBezTo>
                  <a:cubicBezTo>
                    <a:pt x="4257959" y="3698437"/>
                    <a:pt x="4303700" y="3700326"/>
                    <a:pt x="4156403" y="3699601"/>
                  </a:cubicBezTo>
                  <a:cubicBezTo>
                    <a:pt x="4009106" y="3698876"/>
                    <a:pt x="3779507" y="3687772"/>
                    <a:pt x="3544152" y="3689462"/>
                  </a:cubicBezTo>
                  <a:cubicBezTo>
                    <a:pt x="3485314" y="3689885"/>
                    <a:pt x="3419789" y="3691997"/>
                    <a:pt x="3351126" y="3694770"/>
                  </a:cubicBezTo>
                  <a:cubicBezTo>
                    <a:pt x="3224153" y="3674518"/>
                    <a:pt x="3259227" y="3584817"/>
                    <a:pt x="3213277" y="3529841"/>
                  </a:cubicBezTo>
                  <a:cubicBezTo>
                    <a:pt x="3217135" y="3459625"/>
                    <a:pt x="3312626" y="3329213"/>
                    <a:pt x="3334811" y="3275198"/>
                  </a:cubicBezTo>
                  <a:cubicBezTo>
                    <a:pt x="3356996" y="3221183"/>
                    <a:pt x="3371464" y="3175849"/>
                    <a:pt x="3346386" y="3205750"/>
                  </a:cubicBezTo>
                  <a:cubicBezTo>
                    <a:pt x="3321308" y="3235651"/>
                    <a:pt x="3294299" y="3373582"/>
                    <a:pt x="3184340" y="3454605"/>
                  </a:cubicBezTo>
                  <a:cubicBezTo>
                    <a:pt x="3074380" y="3535628"/>
                    <a:pt x="2811057" y="3653304"/>
                    <a:pt x="2686629" y="3691886"/>
                  </a:cubicBezTo>
                  <a:cubicBezTo>
                    <a:pt x="2671076" y="3696709"/>
                    <a:pt x="2656638" y="3700236"/>
                    <a:pt x="2643139" y="3702715"/>
                  </a:cubicBezTo>
                  <a:lnTo>
                    <a:pt x="2626751" y="3704682"/>
                  </a:lnTo>
                  <a:lnTo>
                    <a:pt x="2598928" y="3703484"/>
                  </a:lnTo>
                  <a:lnTo>
                    <a:pt x="2507213" y="3696161"/>
                  </a:lnTo>
                  <a:lnTo>
                    <a:pt x="2489271" y="3692429"/>
                  </a:lnTo>
                  <a:cubicBezTo>
                    <a:pt x="2472316" y="3688872"/>
                    <a:pt x="2455618" y="3686099"/>
                    <a:pt x="2437773" y="3686099"/>
                  </a:cubicBezTo>
                  <a:lnTo>
                    <a:pt x="2435533" y="3686015"/>
                  </a:lnTo>
                  <a:lnTo>
                    <a:pt x="2358225" y="3671956"/>
                  </a:lnTo>
                  <a:cubicBezTo>
                    <a:pt x="2315022" y="3661579"/>
                    <a:pt x="2267396" y="3647637"/>
                    <a:pt x="2211026" y="3628625"/>
                  </a:cubicBezTo>
                  <a:cubicBezTo>
                    <a:pt x="1985547" y="3552579"/>
                    <a:pt x="1628400" y="3270360"/>
                    <a:pt x="1391400" y="3253462"/>
                  </a:cubicBezTo>
                  <a:cubicBezTo>
                    <a:pt x="1154400" y="3236563"/>
                    <a:pt x="964784" y="3444672"/>
                    <a:pt x="789024" y="3527231"/>
                  </a:cubicBezTo>
                  <a:cubicBezTo>
                    <a:pt x="613264" y="3609790"/>
                    <a:pt x="566262" y="3755308"/>
                    <a:pt x="336838" y="3748818"/>
                  </a:cubicBezTo>
                  <a:cubicBezTo>
                    <a:pt x="107414" y="3742328"/>
                    <a:pt x="-20875" y="3755592"/>
                    <a:pt x="2787" y="3488293"/>
                  </a:cubicBezTo>
                  <a:cubicBezTo>
                    <a:pt x="26449" y="3220994"/>
                    <a:pt x="195870" y="3100345"/>
                    <a:pt x="374639" y="2978400"/>
                  </a:cubicBezTo>
                  <a:cubicBezTo>
                    <a:pt x="553408" y="2856455"/>
                    <a:pt x="853272" y="2822316"/>
                    <a:pt x="1075399" y="2756625"/>
                  </a:cubicBezTo>
                  <a:cubicBezTo>
                    <a:pt x="1297526" y="2690934"/>
                    <a:pt x="1491796" y="2550454"/>
                    <a:pt x="1707401" y="2584253"/>
                  </a:cubicBezTo>
                  <a:cubicBezTo>
                    <a:pt x="1923005" y="2618051"/>
                    <a:pt x="2304838" y="2996594"/>
                    <a:pt x="2398652" y="3030393"/>
                  </a:cubicBezTo>
                  <a:cubicBezTo>
                    <a:pt x="2492465" y="3064191"/>
                    <a:pt x="2288380" y="2903650"/>
                    <a:pt x="2270275" y="2787044"/>
                  </a:cubicBezTo>
                  <a:cubicBezTo>
                    <a:pt x="2252172" y="2670438"/>
                    <a:pt x="2273567" y="2455817"/>
                    <a:pt x="2290026" y="2330763"/>
                  </a:cubicBezTo>
                  <a:cubicBezTo>
                    <a:pt x="2306485" y="2205709"/>
                    <a:pt x="2349276" y="2138111"/>
                    <a:pt x="2369027" y="2036716"/>
                  </a:cubicBezTo>
                  <a:cubicBezTo>
                    <a:pt x="2388777" y="1935322"/>
                    <a:pt x="2385484" y="1874485"/>
                    <a:pt x="2408526" y="1722392"/>
                  </a:cubicBezTo>
                  <a:cubicBezTo>
                    <a:pt x="2431568" y="1570299"/>
                    <a:pt x="2439796" y="1304981"/>
                    <a:pt x="2507276" y="1124159"/>
                  </a:cubicBezTo>
                  <a:cubicBezTo>
                    <a:pt x="2574755" y="943336"/>
                    <a:pt x="2703131" y="782793"/>
                    <a:pt x="2813402" y="637460"/>
                  </a:cubicBezTo>
                  <a:cubicBezTo>
                    <a:pt x="2923672" y="492126"/>
                    <a:pt x="2982922" y="356931"/>
                    <a:pt x="3168902" y="252157"/>
                  </a:cubicBezTo>
                  <a:cubicBezTo>
                    <a:pt x="3354881" y="147381"/>
                    <a:pt x="3690632" y="42606"/>
                    <a:pt x="3929279" y="8808"/>
                  </a:cubicBezTo>
                  <a:cubicBezTo>
                    <a:pt x="3959110" y="4583"/>
                    <a:pt x="3991975" y="2049"/>
                    <a:pt x="4026650" y="847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D7698B5-48A7-3F40-A8EE-F1910C0EF21C}"/>
                </a:ext>
              </a:extLst>
            </p:cNvPr>
            <p:cNvSpPr/>
            <p:nvPr/>
          </p:nvSpPr>
          <p:spPr>
            <a:xfrm>
              <a:off x="5025874" y="3964329"/>
              <a:ext cx="474562" cy="856527"/>
            </a:xfrm>
            <a:custGeom>
              <a:avLst/>
              <a:gdLst>
                <a:gd name="connsiteX0" fmla="*/ 0 w 474562"/>
                <a:gd name="connsiteY0" fmla="*/ 0 h 856527"/>
                <a:gd name="connsiteX1" fmla="*/ 364603 w 474562"/>
                <a:gd name="connsiteY1" fmla="*/ 312517 h 856527"/>
                <a:gd name="connsiteX2" fmla="*/ 474562 w 474562"/>
                <a:gd name="connsiteY2" fmla="*/ 856527 h 85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562" h="856527">
                  <a:moveTo>
                    <a:pt x="0" y="0"/>
                  </a:moveTo>
                  <a:cubicBezTo>
                    <a:pt x="142754" y="84881"/>
                    <a:pt x="285509" y="169763"/>
                    <a:pt x="364603" y="312517"/>
                  </a:cubicBezTo>
                  <a:cubicBezTo>
                    <a:pt x="443697" y="455271"/>
                    <a:pt x="459129" y="655899"/>
                    <a:pt x="474562" y="85652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37DE95F-6100-9245-9555-35A51E453B45}"/>
                </a:ext>
              </a:extLst>
            </p:cNvPr>
            <p:cNvSpPr/>
            <p:nvPr/>
          </p:nvSpPr>
          <p:spPr>
            <a:xfrm rot="991607">
              <a:off x="7571290" y="3128599"/>
              <a:ext cx="57873" cy="844951"/>
            </a:xfrm>
            <a:custGeom>
              <a:avLst/>
              <a:gdLst>
                <a:gd name="connsiteX0" fmla="*/ 57873 w 57873"/>
                <a:gd name="connsiteY0" fmla="*/ 0 h 844951"/>
                <a:gd name="connsiteX1" fmla="*/ 0 w 57873"/>
                <a:gd name="connsiteY1" fmla="*/ 468774 h 844951"/>
                <a:gd name="connsiteX2" fmla="*/ 57873 w 57873"/>
                <a:gd name="connsiteY2" fmla="*/ 844951 h 8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" h="844951">
                  <a:moveTo>
                    <a:pt x="57873" y="0"/>
                  </a:moveTo>
                  <a:cubicBezTo>
                    <a:pt x="28936" y="163974"/>
                    <a:pt x="0" y="327949"/>
                    <a:pt x="0" y="468774"/>
                  </a:cubicBezTo>
                  <a:cubicBezTo>
                    <a:pt x="0" y="609599"/>
                    <a:pt x="28936" y="727275"/>
                    <a:pt x="57873" y="84495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541F091-2327-6B42-8CDB-505E5669988D}"/>
                </a:ext>
              </a:extLst>
            </p:cNvPr>
            <p:cNvSpPr/>
            <p:nvPr/>
          </p:nvSpPr>
          <p:spPr>
            <a:xfrm>
              <a:off x="4971327" y="5976719"/>
              <a:ext cx="515073" cy="94203"/>
            </a:xfrm>
            <a:custGeom>
              <a:avLst/>
              <a:gdLst>
                <a:gd name="connsiteX0" fmla="*/ 0 w 515073"/>
                <a:gd name="connsiteY0" fmla="*/ 47904 h 94203"/>
                <a:gd name="connsiteX1" fmla="*/ 115746 w 515073"/>
                <a:gd name="connsiteY1" fmla="*/ 36329 h 94203"/>
                <a:gd name="connsiteX2" fmla="*/ 300941 w 515073"/>
                <a:gd name="connsiteY2" fmla="*/ 1605 h 94203"/>
                <a:gd name="connsiteX3" fmla="*/ 515073 w 515073"/>
                <a:gd name="connsiteY3" fmla="*/ 94203 h 9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073" h="94203">
                  <a:moveTo>
                    <a:pt x="0" y="47904"/>
                  </a:moveTo>
                  <a:cubicBezTo>
                    <a:pt x="32794" y="45974"/>
                    <a:pt x="65589" y="44045"/>
                    <a:pt x="115746" y="36329"/>
                  </a:cubicBezTo>
                  <a:cubicBezTo>
                    <a:pt x="165903" y="28612"/>
                    <a:pt x="234386" y="-8041"/>
                    <a:pt x="300941" y="1605"/>
                  </a:cubicBezTo>
                  <a:cubicBezTo>
                    <a:pt x="367496" y="11251"/>
                    <a:pt x="441284" y="52727"/>
                    <a:pt x="515073" y="94203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B1ADCC-AEE6-F642-A326-B9AD78443B30}"/>
              </a:ext>
            </a:extLst>
          </p:cNvPr>
          <p:cNvGrpSpPr/>
          <p:nvPr/>
        </p:nvGrpSpPr>
        <p:grpSpPr>
          <a:xfrm>
            <a:off x="470660" y="1596844"/>
            <a:ext cx="2609186" cy="1845785"/>
            <a:chOff x="2045989" y="1255316"/>
            <a:chExt cx="4787705" cy="435553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B28C0BD-2BD9-D542-B317-7D6954E12992}"/>
                </a:ext>
              </a:extLst>
            </p:cNvPr>
            <p:cNvSpPr/>
            <p:nvPr/>
          </p:nvSpPr>
          <p:spPr>
            <a:xfrm>
              <a:off x="2045989" y="1255316"/>
              <a:ext cx="4787705" cy="4355534"/>
            </a:xfrm>
            <a:custGeom>
              <a:avLst/>
              <a:gdLst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503752 w 4787319"/>
                <a:gd name="connsiteY3" fmla="*/ 853 h 4355534"/>
                <a:gd name="connsiteX4" fmla="*/ 1825357 w 4787319"/>
                <a:gd name="connsiteY4" fmla="*/ 29473 h 4355534"/>
                <a:gd name="connsiteX5" fmla="*/ 2427240 w 4787319"/>
                <a:gd name="connsiteY5" fmla="*/ 220455 h 4355534"/>
                <a:gd name="connsiteX6" fmla="*/ 2710820 w 4787319"/>
                <a:gd name="connsiteY6" fmla="*/ 295691 h 4355534"/>
                <a:gd name="connsiteX7" fmla="*/ 2849716 w 4787319"/>
                <a:gd name="connsiteY7" fmla="*/ 313053 h 4355534"/>
                <a:gd name="connsiteX8" fmla="*/ 3086997 w 4787319"/>
                <a:gd name="connsiteY8" fmla="*/ 255179 h 4355534"/>
                <a:gd name="connsiteX9" fmla="*/ 3463174 w 4787319"/>
                <a:gd name="connsiteY9" fmla="*/ 307265 h 4355534"/>
                <a:gd name="connsiteX10" fmla="*/ 3654157 w 4787319"/>
                <a:gd name="connsiteY10" fmla="*/ 411437 h 4355534"/>
                <a:gd name="connsiteX11" fmla="*/ 3839352 w 4787319"/>
                <a:gd name="connsiteY11" fmla="*/ 544546 h 4355534"/>
                <a:gd name="connsiteX12" fmla="*/ 4047696 w 4787319"/>
                <a:gd name="connsiteY12" fmla="*/ 550334 h 4355534"/>
                <a:gd name="connsiteX13" fmla="*/ 4198167 w 4787319"/>
                <a:gd name="connsiteY13" fmla="*/ 613994 h 4355534"/>
                <a:gd name="connsiteX14" fmla="*/ 4207980 w 4787319"/>
                <a:gd name="connsiteY14" fmla="*/ 621115 h 4355534"/>
                <a:gd name="connsiteX15" fmla="*/ 4216840 w 4787319"/>
                <a:gd name="connsiteY15" fmla="*/ 598984 h 4355534"/>
                <a:gd name="connsiteX16" fmla="*/ 4238678 w 4787319"/>
                <a:gd name="connsiteY16" fmla="*/ 567696 h 4355534"/>
                <a:gd name="connsiteX17" fmla="*/ 4441235 w 4787319"/>
                <a:gd name="connsiteY17" fmla="*/ 399863 h 4355534"/>
                <a:gd name="connsiteX18" fmla="*/ 4661154 w 4787319"/>
                <a:gd name="connsiteY18" fmla="*/ 376713 h 4355534"/>
                <a:gd name="connsiteX19" fmla="*/ 4776901 w 4787319"/>
                <a:gd name="connsiteY19" fmla="*/ 556121 h 4355534"/>
                <a:gd name="connsiteX20" fmla="*/ 4759539 w 4787319"/>
                <a:gd name="connsiteY20" fmla="*/ 799189 h 4355534"/>
                <a:gd name="connsiteX21" fmla="*/ 4580131 w 4787319"/>
                <a:gd name="connsiteY21" fmla="*/ 920724 h 4355534"/>
                <a:gd name="connsiteX22" fmla="*/ 4534918 w 4787319"/>
                <a:gd name="connsiteY22" fmla="*/ 954725 h 4355534"/>
                <a:gd name="connsiteX23" fmla="*/ 4523512 w 4787319"/>
                <a:gd name="connsiteY23" fmla="*/ 962287 h 4355534"/>
                <a:gd name="connsiteX24" fmla="*/ 4532024 w 4787319"/>
                <a:gd name="connsiteY24" fmla="*/ 986192 h 4355534"/>
                <a:gd name="connsiteX25" fmla="*/ 4556982 w 4787319"/>
                <a:gd name="connsiteY25" fmla="*/ 1123280 h 4355534"/>
                <a:gd name="connsiteX26" fmla="*/ 4533833 w 4787319"/>
                <a:gd name="connsiteY26" fmla="*/ 1377924 h 4355534"/>
                <a:gd name="connsiteX27" fmla="*/ 4447022 w 4787319"/>
                <a:gd name="connsiteY27" fmla="*/ 1638354 h 4355534"/>
                <a:gd name="connsiteX28" fmla="*/ 4371787 w 4787319"/>
                <a:gd name="connsiteY28" fmla="*/ 1765675 h 4355534"/>
                <a:gd name="connsiteX29" fmla="*/ 4394936 w 4787319"/>
                <a:gd name="connsiteY29" fmla="*/ 1811974 h 4355534"/>
                <a:gd name="connsiteX30" fmla="*/ 4412298 w 4787319"/>
                <a:gd name="connsiteY30" fmla="*/ 1910359 h 4355534"/>
                <a:gd name="connsiteX31" fmla="*/ 4360212 w 4787319"/>
                <a:gd name="connsiteY31" fmla="*/ 2049255 h 4355534"/>
                <a:gd name="connsiteX32" fmla="*/ 4227103 w 4787319"/>
                <a:gd name="connsiteY32" fmla="*/ 2095554 h 4355534"/>
                <a:gd name="connsiteX33" fmla="*/ 4244466 w 4787319"/>
                <a:gd name="connsiteY33" fmla="*/ 2141853 h 4355534"/>
                <a:gd name="connsiteX34" fmla="*/ 4215529 w 4787319"/>
                <a:gd name="connsiteY34" fmla="*/ 2193939 h 4355534"/>
                <a:gd name="connsiteX35" fmla="*/ 4134506 w 4787319"/>
                <a:gd name="connsiteY35" fmla="*/ 2251812 h 4355534"/>
                <a:gd name="connsiteX36" fmla="*/ 4007184 w 4787319"/>
                <a:gd name="connsiteY36" fmla="*/ 2217088 h 4355534"/>
                <a:gd name="connsiteX37" fmla="*/ 3926162 w 4787319"/>
                <a:gd name="connsiteY37" fmla="*/ 2124491 h 4355534"/>
                <a:gd name="connsiteX38" fmla="*/ 3775691 w 4787319"/>
                <a:gd name="connsiteY38" fmla="*/ 2089767 h 4355534"/>
                <a:gd name="connsiteX39" fmla="*/ 3729392 w 4787319"/>
                <a:gd name="connsiteY39" fmla="*/ 2182364 h 4355534"/>
                <a:gd name="connsiteX40" fmla="*/ 3712030 w 4787319"/>
                <a:gd name="connsiteY40" fmla="*/ 2234450 h 4355534"/>
                <a:gd name="connsiteX41" fmla="*/ 3717817 w 4787319"/>
                <a:gd name="connsiteY41" fmla="*/ 2425432 h 4355534"/>
                <a:gd name="connsiteX42" fmla="*/ 3607858 w 4787319"/>
                <a:gd name="connsiteY42" fmla="*/ 2714799 h 4355534"/>
                <a:gd name="connsiteX43" fmla="*/ 3434238 w 4787319"/>
                <a:gd name="connsiteY43" fmla="*/ 3004167 h 4355534"/>
                <a:gd name="connsiteX44" fmla="*/ 3289554 w 4787319"/>
                <a:gd name="connsiteY44" fmla="*/ 3241448 h 4355534"/>
                <a:gd name="connsiteX45" fmla="*/ 3191169 w 4787319"/>
                <a:gd name="connsiteY45" fmla="*/ 3553964 h 4355534"/>
                <a:gd name="connsiteX46" fmla="*/ 3173807 w 4787319"/>
                <a:gd name="connsiteY46" fmla="*/ 3611837 h 4355534"/>
                <a:gd name="connsiteX47" fmla="*/ 3254830 w 4787319"/>
                <a:gd name="connsiteY47" fmla="*/ 3756521 h 4355534"/>
                <a:gd name="connsiteX48" fmla="*/ 3387939 w 4787319"/>
                <a:gd name="connsiteY48" fmla="*/ 3831756 h 4355534"/>
                <a:gd name="connsiteX49" fmla="*/ 3544197 w 4787319"/>
                <a:gd name="connsiteY49" fmla="*/ 3889630 h 4355534"/>
                <a:gd name="connsiteX50" fmla="*/ 3648369 w 4787319"/>
                <a:gd name="connsiteY50" fmla="*/ 3999589 h 4355534"/>
                <a:gd name="connsiteX51" fmla="*/ 3590496 w 4787319"/>
                <a:gd name="connsiteY51" fmla="*/ 4138485 h 4355534"/>
                <a:gd name="connsiteX52" fmla="*/ 3474749 w 4787319"/>
                <a:gd name="connsiteY52" fmla="*/ 4155848 h 4355534"/>
                <a:gd name="connsiteX53" fmla="*/ 3324278 w 4787319"/>
                <a:gd name="connsiteY53" fmla="*/ 4132698 h 4355534"/>
                <a:gd name="connsiteX54" fmla="*/ 3144871 w 4787319"/>
                <a:gd name="connsiteY54" fmla="*/ 4109549 h 4355534"/>
                <a:gd name="connsiteX55" fmla="*/ 2930739 w 4787319"/>
                <a:gd name="connsiteY55" fmla="*/ 4040101 h 4355534"/>
                <a:gd name="connsiteX56" fmla="*/ 2896015 w 4787319"/>
                <a:gd name="connsiteY56" fmla="*/ 3901205 h 4355534"/>
                <a:gd name="connsiteX57" fmla="*/ 2814992 w 4787319"/>
                <a:gd name="connsiteY57" fmla="*/ 3849118 h 4355534"/>
                <a:gd name="connsiteX58" fmla="*/ 2791843 w 4787319"/>
                <a:gd name="connsiteY58" fmla="*/ 3687073 h 4355534"/>
                <a:gd name="connsiteX59" fmla="*/ 2751331 w 4787319"/>
                <a:gd name="connsiteY59" fmla="*/ 3501878 h 4355534"/>
                <a:gd name="connsiteX60" fmla="*/ 2693458 w 4787319"/>
                <a:gd name="connsiteY60" fmla="*/ 3114126 h 4355534"/>
                <a:gd name="connsiteX61" fmla="*/ 2705033 w 4787319"/>
                <a:gd name="connsiteY61" fmla="*/ 2876845 h 4355534"/>
                <a:gd name="connsiteX62" fmla="*/ 2681883 w 4787319"/>
                <a:gd name="connsiteY62" fmla="*/ 2818972 h 4355534"/>
                <a:gd name="connsiteX63" fmla="*/ 2577711 w 4787319"/>
                <a:gd name="connsiteY63" fmla="*/ 2894207 h 4355534"/>
                <a:gd name="connsiteX64" fmla="*/ 2577711 w 4787319"/>
                <a:gd name="connsiteY64" fmla="*/ 3062040 h 4355534"/>
                <a:gd name="connsiteX65" fmla="*/ 2490901 w 4787319"/>
                <a:gd name="connsiteY65" fmla="*/ 3328258 h 4355534"/>
                <a:gd name="connsiteX66" fmla="*/ 2479326 w 4787319"/>
                <a:gd name="connsiteY66" fmla="*/ 3449792 h 4355534"/>
                <a:gd name="connsiteX67" fmla="*/ 2485113 w 4787319"/>
                <a:gd name="connsiteY67" fmla="*/ 3594476 h 4355534"/>
                <a:gd name="connsiteX68" fmla="*/ 2467752 w 4787319"/>
                <a:gd name="connsiteY68" fmla="*/ 3727584 h 4355534"/>
                <a:gd name="connsiteX69" fmla="*/ 2479326 w 4787319"/>
                <a:gd name="connsiteY69" fmla="*/ 3959078 h 4355534"/>
                <a:gd name="connsiteX70" fmla="*/ 2560349 w 4787319"/>
                <a:gd name="connsiteY70" fmla="*/ 4040101 h 4355534"/>
                <a:gd name="connsiteX71" fmla="*/ 2641372 w 4787319"/>
                <a:gd name="connsiteY71" fmla="*/ 4097974 h 4355534"/>
                <a:gd name="connsiteX72" fmla="*/ 2699245 w 4787319"/>
                <a:gd name="connsiteY72" fmla="*/ 4196359 h 4355534"/>
                <a:gd name="connsiteX73" fmla="*/ 2716607 w 4787319"/>
                <a:gd name="connsiteY73" fmla="*/ 4283169 h 4355534"/>
                <a:gd name="connsiteX74" fmla="*/ 2652947 w 4787319"/>
                <a:gd name="connsiteY74" fmla="*/ 4300531 h 4355534"/>
                <a:gd name="connsiteX75" fmla="*/ 2595073 w 4787319"/>
                <a:gd name="connsiteY75" fmla="*/ 4329468 h 4355534"/>
                <a:gd name="connsiteX76" fmla="*/ 2490901 w 4787319"/>
                <a:gd name="connsiteY76" fmla="*/ 4352617 h 4355534"/>
                <a:gd name="connsiteX77" fmla="*/ 2207321 w 4787319"/>
                <a:gd name="connsiteY77" fmla="*/ 4346830 h 4355534"/>
                <a:gd name="connsiteX78" fmla="*/ 2074212 w 4787319"/>
                <a:gd name="connsiteY78" fmla="*/ 4277382 h 4355534"/>
                <a:gd name="connsiteX79" fmla="*/ 1993190 w 4787319"/>
                <a:gd name="connsiteY79" fmla="*/ 4254232 h 4355534"/>
                <a:gd name="connsiteX80" fmla="*/ 1941103 w 4787319"/>
                <a:gd name="connsiteY80" fmla="*/ 4219508 h 4355534"/>
                <a:gd name="connsiteX81" fmla="*/ 1958466 w 4787319"/>
                <a:gd name="connsiteY81" fmla="*/ 3993802 h 4355534"/>
                <a:gd name="connsiteX82" fmla="*/ 1894805 w 4787319"/>
                <a:gd name="connsiteY82" fmla="*/ 3825969 h 4355534"/>
                <a:gd name="connsiteX83" fmla="*/ 1860081 w 4787319"/>
                <a:gd name="connsiteY83" fmla="*/ 3600263 h 4355534"/>
                <a:gd name="connsiteX84" fmla="*/ 1860081 w 4787319"/>
                <a:gd name="connsiteY84" fmla="*/ 3247235 h 4355534"/>
                <a:gd name="connsiteX85" fmla="*/ 1889017 w 4787319"/>
                <a:gd name="connsiteY85" fmla="*/ 2911569 h 4355534"/>
                <a:gd name="connsiteX86" fmla="*/ 1883230 w 4787319"/>
                <a:gd name="connsiteY86" fmla="*/ 2766886 h 4355534"/>
                <a:gd name="connsiteX87" fmla="*/ 1802207 w 4787319"/>
                <a:gd name="connsiteY87" fmla="*/ 2645351 h 4355534"/>
                <a:gd name="connsiteX88" fmla="*/ 1738547 w 4787319"/>
                <a:gd name="connsiteY88" fmla="*/ 2518030 h 4355534"/>
                <a:gd name="connsiteX89" fmla="*/ 1726972 w 4787319"/>
                <a:gd name="connsiteY89" fmla="*/ 2448582 h 4355534"/>
                <a:gd name="connsiteX90" fmla="*/ 1686460 w 4787319"/>
                <a:gd name="connsiteY90" fmla="*/ 2512242 h 4355534"/>
                <a:gd name="connsiteX91" fmla="*/ 1605438 w 4787319"/>
                <a:gd name="connsiteY91" fmla="*/ 2743736 h 4355534"/>
                <a:gd name="connsiteX92" fmla="*/ 1535990 w 4787319"/>
                <a:gd name="connsiteY92" fmla="*/ 3027316 h 4355534"/>
                <a:gd name="connsiteX93" fmla="*/ 1501266 w 4787319"/>
                <a:gd name="connsiteY93" fmla="*/ 3119913 h 4355534"/>
                <a:gd name="connsiteX94" fmla="*/ 1478116 w 4787319"/>
                <a:gd name="connsiteY94" fmla="*/ 3183574 h 4355534"/>
                <a:gd name="connsiteX95" fmla="*/ 1512840 w 4787319"/>
                <a:gd name="connsiteY95" fmla="*/ 3299321 h 4355534"/>
                <a:gd name="connsiteX96" fmla="*/ 1640162 w 4787319"/>
                <a:gd name="connsiteY96" fmla="*/ 3391918 h 4355534"/>
                <a:gd name="connsiteX97" fmla="*/ 1744333 w 4787319"/>
                <a:gd name="connsiteY97" fmla="*/ 3449792 h 4355534"/>
                <a:gd name="connsiteX98" fmla="*/ 1779058 w 4787319"/>
                <a:gd name="connsiteY98" fmla="*/ 3530815 h 4355534"/>
                <a:gd name="connsiteX99" fmla="*/ 1755909 w 4787319"/>
                <a:gd name="connsiteY99" fmla="*/ 3681286 h 4355534"/>
                <a:gd name="connsiteX100" fmla="*/ 1754155 w 4787319"/>
                <a:gd name="connsiteY100" fmla="*/ 3691684 h 4355534"/>
                <a:gd name="connsiteX101" fmla="*/ 1748041 w 4787319"/>
                <a:gd name="connsiteY101" fmla="*/ 3686848 h 4355534"/>
                <a:gd name="connsiteX102" fmla="*/ 1721184 w 4787319"/>
                <a:gd name="connsiteY102" fmla="*/ 3681286 h 4355534"/>
                <a:gd name="connsiteX103" fmla="*/ 1431817 w 4787319"/>
                <a:gd name="connsiteY103" fmla="*/ 3652349 h 4355534"/>
                <a:gd name="connsiteX104" fmla="*/ 1287134 w 4787319"/>
                <a:gd name="connsiteY104" fmla="*/ 3542389 h 4355534"/>
                <a:gd name="connsiteX105" fmla="*/ 1345007 w 4787319"/>
                <a:gd name="connsiteY105" fmla="*/ 3634987 h 4355534"/>
                <a:gd name="connsiteX106" fmla="*/ 1414455 w 4787319"/>
                <a:gd name="connsiteY106" fmla="*/ 3773883 h 4355534"/>
                <a:gd name="connsiteX107" fmla="*/ 1397094 w 4787319"/>
                <a:gd name="connsiteY107" fmla="*/ 3895417 h 4355534"/>
                <a:gd name="connsiteX108" fmla="*/ 1281347 w 4787319"/>
                <a:gd name="connsiteY108" fmla="*/ 3941716 h 4355534"/>
                <a:gd name="connsiteX109" fmla="*/ 1067215 w 4787319"/>
                <a:gd name="connsiteY109" fmla="*/ 3935929 h 4355534"/>
                <a:gd name="connsiteX110" fmla="*/ 847296 w 4787319"/>
                <a:gd name="connsiteY110" fmla="*/ 3808607 h 4355534"/>
                <a:gd name="connsiteX111" fmla="*/ 870445 w 4787319"/>
                <a:gd name="connsiteY111" fmla="*/ 3501878 h 4355534"/>
                <a:gd name="connsiteX112" fmla="*/ 824147 w 4787319"/>
                <a:gd name="connsiteY112" fmla="*/ 3397706 h 4355534"/>
                <a:gd name="connsiteX113" fmla="*/ 719974 w 4787319"/>
                <a:gd name="connsiteY113" fmla="*/ 3177787 h 4355534"/>
                <a:gd name="connsiteX114" fmla="*/ 604228 w 4787319"/>
                <a:gd name="connsiteY114" fmla="*/ 2749524 h 4355534"/>
                <a:gd name="connsiteX115" fmla="*/ 384309 w 4787319"/>
                <a:gd name="connsiteY115" fmla="*/ 2575903 h 4355534"/>
                <a:gd name="connsiteX116" fmla="*/ 309073 w 4787319"/>
                <a:gd name="connsiteY116" fmla="*/ 2529605 h 4355534"/>
                <a:gd name="connsiteX117" fmla="*/ 31281 w 4787319"/>
                <a:gd name="connsiteY117" fmla="*/ 1991382 h 4355534"/>
                <a:gd name="connsiteX118" fmla="*/ 42855 w 4787319"/>
                <a:gd name="connsiteY118" fmla="*/ 1210091 h 4355534"/>
                <a:gd name="connsiteX119" fmla="*/ 355372 w 4787319"/>
                <a:gd name="connsiteY119" fmla="*/ 567696 h 4355534"/>
                <a:gd name="connsiteX120" fmla="*/ 1130876 w 4787319"/>
                <a:gd name="connsiteY120" fmla="*/ 87346 h 4355534"/>
                <a:gd name="connsiteX121" fmla="*/ 1414455 w 4787319"/>
                <a:gd name="connsiteY121" fmla="*/ 6324 h 4355534"/>
                <a:gd name="connsiteX122" fmla="*/ 1503752 w 4787319"/>
                <a:gd name="connsiteY122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244466 w 4787319"/>
                <a:gd name="connsiteY34" fmla="*/ 2141853 h 4355534"/>
                <a:gd name="connsiteX35" fmla="*/ 4215529 w 4787319"/>
                <a:gd name="connsiteY35" fmla="*/ 2193939 h 4355534"/>
                <a:gd name="connsiteX36" fmla="*/ 4134506 w 4787319"/>
                <a:gd name="connsiteY36" fmla="*/ 2251812 h 4355534"/>
                <a:gd name="connsiteX37" fmla="*/ 3926162 w 4787319"/>
                <a:gd name="connsiteY37" fmla="*/ 2124491 h 4355534"/>
                <a:gd name="connsiteX38" fmla="*/ 3775691 w 4787319"/>
                <a:gd name="connsiteY38" fmla="*/ 2089767 h 4355534"/>
                <a:gd name="connsiteX39" fmla="*/ 3729392 w 4787319"/>
                <a:gd name="connsiteY39" fmla="*/ 2182364 h 4355534"/>
                <a:gd name="connsiteX40" fmla="*/ 3712030 w 4787319"/>
                <a:gd name="connsiteY40" fmla="*/ 2234450 h 4355534"/>
                <a:gd name="connsiteX41" fmla="*/ 3717817 w 4787319"/>
                <a:gd name="connsiteY41" fmla="*/ 2425432 h 4355534"/>
                <a:gd name="connsiteX42" fmla="*/ 3607858 w 4787319"/>
                <a:gd name="connsiteY42" fmla="*/ 2714799 h 4355534"/>
                <a:gd name="connsiteX43" fmla="*/ 3434238 w 4787319"/>
                <a:gd name="connsiteY43" fmla="*/ 3004167 h 4355534"/>
                <a:gd name="connsiteX44" fmla="*/ 3289554 w 4787319"/>
                <a:gd name="connsiteY44" fmla="*/ 3241448 h 4355534"/>
                <a:gd name="connsiteX45" fmla="*/ 3191169 w 4787319"/>
                <a:gd name="connsiteY45" fmla="*/ 3553964 h 4355534"/>
                <a:gd name="connsiteX46" fmla="*/ 3173807 w 4787319"/>
                <a:gd name="connsiteY46" fmla="*/ 3611837 h 4355534"/>
                <a:gd name="connsiteX47" fmla="*/ 3254830 w 4787319"/>
                <a:gd name="connsiteY47" fmla="*/ 3756521 h 4355534"/>
                <a:gd name="connsiteX48" fmla="*/ 3387939 w 4787319"/>
                <a:gd name="connsiteY48" fmla="*/ 3831756 h 4355534"/>
                <a:gd name="connsiteX49" fmla="*/ 3544197 w 4787319"/>
                <a:gd name="connsiteY49" fmla="*/ 3889630 h 4355534"/>
                <a:gd name="connsiteX50" fmla="*/ 3648369 w 4787319"/>
                <a:gd name="connsiteY50" fmla="*/ 3999589 h 4355534"/>
                <a:gd name="connsiteX51" fmla="*/ 3590496 w 4787319"/>
                <a:gd name="connsiteY51" fmla="*/ 4138485 h 4355534"/>
                <a:gd name="connsiteX52" fmla="*/ 3474749 w 4787319"/>
                <a:gd name="connsiteY52" fmla="*/ 4155848 h 4355534"/>
                <a:gd name="connsiteX53" fmla="*/ 3324278 w 4787319"/>
                <a:gd name="connsiteY53" fmla="*/ 4132698 h 4355534"/>
                <a:gd name="connsiteX54" fmla="*/ 3144871 w 4787319"/>
                <a:gd name="connsiteY54" fmla="*/ 4109549 h 4355534"/>
                <a:gd name="connsiteX55" fmla="*/ 2930739 w 4787319"/>
                <a:gd name="connsiteY55" fmla="*/ 4040101 h 4355534"/>
                <a:gd name="connsiteX56" fmla="*/ 2896015 w 4787319"/>
                <a:gd name="connsiteY56" fmla="*/ 3901205 h 4355534"/>
                <a:gd name="connsiteX57" fmla="*/ 2814992 w 4787319"/>
                <a:gd name="connsiteY57" fmla="*/ 3849118 h 4355534"/>
                <a:gd name="connsiteX58" fmla="*/ 2791843 w 4787319"/>
                <a:gd name="connsiteY58" fmla="*/ 3687073 h 4355534"/>
                <a:gd name="connsiteX59" fmla="*/ 2751331 w 4787319"/>
                <a:gd name="connsiteY59" fmla="*/ 3501878 h 4355534"/>
                <a:gd name="connsiteX60" fmla="*/ 2693458 w 4787319"/>
                <a:gd name="connsiteY60" fmla="*/ 3114126 h 4355534"/>
                <a:gd name="connsiteX61" fmla="*/ 2705033 w 4787319"/>
                <a:gd name="connsiteY61" fmla="*/ 2876845 h 4355534"/>
                <a:gd name="connsiteX62" fmla="*/ 2681883 w 4787319"/>
                <a:gd name="connsiteY62" fmla="*/ 2818972 h 4355534"/>
                <a:gd name="connsiteX63" fmla="*/ 2577711 w 4787319"/>
                <a:gd name="connsiteY63" fmla="*/ 2894207 h 4355534"/>
                <a:gd name="connsiteX64" fmla="*/ 2577711 w 4787319"/>
                <a:gd name="connsiteY64" fmla="*/ 3062040 h 4355534"/>
                <a:gd name="connsiteX65" fmla="*/ 2490901 w 4787319"/>
                <a:gd name="connsiteY65" fmla="*/ 3328258 h 4355534"/>
                <a:gd name="connsiteX66" fmla="*/ 2479326 w 4787319"/>
                <a:gd name="connsiteY66" fmla="*/ 3449792 h 4355534"/>
                <a:gd name="connsiteX67" fmla="*/ 2485113 w 4787319"/>
                <a:gd name="connsiteY67" fmla="*/ 3594476 h 4355534"/>
                <a:gd name="connsiteX68" fmla="*/ 2467752 w 4787319"/>
                <a:gd name="connsiteY68" fmla="*/ 3727584 h 4355534"/>
                <a:gd name="connsiteX69" fmla="*/ 2479326 w 4787319"/>
                <a:gd name="connsiteY69" fmla="*/ 3959078 h 4355534"/>
                <a:gd name="connsiteX70" fmla="*/ 2560349 w 4787319"/>
                <a:gd name="connsiteY70" fmla="*/ 4040101 h 4355534"/>
                <a:gd name="connsiteX71" fmla="*/ 2641372 w 4787319"/>
                <a:gd name="connsiteY71" fmla="*/ 4097974 h 4355534"/>
                <a:gd name="connsiteX72" fmla="*/ 2699245 w 4787319"/>
                <a:gd name="connsiteY72" fmla="*/ 4196359 h 4355534"/>
                <a:gd name="connsiteX73" fmla="*/ 2716607 w 4787319"/>
                <a:gd name="connsiteY73" fmla="*/ 4283169 h 4355534"/>
                <a:gd name="connsiteX74" fmla="*/ 2652947 w 4787319"/>
                <a:gd name="connsiteY74" fmla="*/ 4300531 h 4355534"/>
                <a:gd name="connsiteX75" fmla="*/ 2595073 w 4787319"/>
                <a:gd name="connsiteY75" fmla="*/ 4329468 h 4355534"/>
                <a:gd name="connsiteX76" fmla="*/ 2490901 w 4787319"/>
                <a:gd name="connsiteY76" fmla="*/ 4352617 h 4355534"/>
                <a:gd name="connsiteX77" fmla="*/ 2207321 w 4787319"/>
                <a:gd name="connsiteY77" fmla="*/ 4346830 h 4355534"/>
                <a:gd name="connsiteX78" fmla="*/ 2074212 w 4787319"/>
                <a:gd name="connsiteY78" fmla="*/ 4277382 h 4355534"/>
                <a:gd name="connsiteX79" fmla="*/ 1993190 w 4787319"/>
                <a:gd name="connsiteY79" fmla="*/ 4254232 h 4355534"/>
                <a:gd name="connsiteX80" fmla="*/ 1941103 w 4787319"/>
                <a:gd name="connsiteY80" fmla="*/ 4219508 h 4355534"/>
                <a:gd name="connsiteX81" fmla="*/ 1958466 w 4787319"/>
                <a:gd name="connsiteY81" fmla="*/ 3993802 h 4355534"/>
                <a:gd name="connsiteX82" fmla="*/ 1894805 w 4787319"/>
                <a:gd name="connsiteY82" fmla="*/ 3825969 h 4355534"/>
                <a:gd name="connsiteX83" fmla="*/ 1860081 w 4787319"/>
                <a:gd name="connsiteY83" fmla="*/ 3600263 h 4355534"/>
                <a:gd name="connsiteX84" fmla="*/ 1860081 w 4787319"/>
                <a:gd name="connsiteY84" fmla="*/ 3247235 h 4355534"/>
                <a:gd name="connsiteX85" fmla="*/ 1889017 w 4787319"/>
                <a:gd name="connsiteY85" fmla="*/ 2911569 h 4355534"/>
                <a:gd name="connsiteX86" fmla="*/ 1883230 w 4787319"/>
                <a:gd name="connsiteY86" fmla="*/ 2766886 h 4355534"/>
                <a:gd name="connsiteX87" fmla="*/ 1802207 w 4787319"/>
                <a:gd name="connsiteY87" fmla="*/ 2645351 h 4355534"/>
                <a:gd name="connsiteX88" fmla="*/ 1738547 w 4787319"/>
                <a:gd name="connsiteY88" fmla="*/ 2518030 h 4355534"/>
                <a:gd name="connsiteX89" fmla="*/ 1726972 w 4787319"/>
                <a:gd name="connsiteY89" fmla="*/ 2448582 h 4355534"/>
                <a:gd name="connsiteX90" fmla="*/ 1686460 w 4787319"/>
                <a:gd name="connsiteY90" fmla="*/ 2512242 h 4355534"/>
                <a:gd name="connsiteX91" fmla="*/ 1605438 w 4787319"/>
                <a:gd name="connsiteY91" fmla="*/ 2743736 h 4355534"/>
                <a:gd name="connsiteX92" fmla="*/ 1535990 w 4787319"/>
                <a:gd name="connsiteY92" fmla="*/ 3027316 h 4355534"/>
                <a:gd name="connsiteX93" fmla="*/ 1501266 w 4787319"/>
                <a:gd name="connsiteY93" fmla="*/ 3119913 h 4355534"/>
                <a:gd name="connsiteX94" fmla="*/ 1478116 w 4787319"/>
                <a:gd name="connsiteY94" fmla="*/ 3183574 h 4355534"/>
                <a:gd name="connsiteX95" fmla="*/ 1512840 w 4787319"/>
                <a:gd name="connsiteY95" fmla="*/ 3299321 h 4355534"/>
                <a:gd name="connsiteX96" fmla="*/ 1640162 w 4787319"/>
                <a:gd name="connsiteY96" fmla="*/ 3391918 h 4355534"/>
                <a:gd name="connsiteX97" fmla="*/ 1744333 w 4787319"/>
                <a:gd name="connsiteY97" fmla="*/ 3449792 h 4355534"/>
                <a:gd name="connsiteX98" fmla="*/ 1779058 w 4787319"/>
                <a:gd name="connsiteY98" fmla="*/ 3530815 h 4355534"/>
                <a:gd name="connsiteX99" fmla="*/ 1755909 w 4787319"/>
                <a:gd name="connsiteY99" fmla="*/ 3681286 h 4355534"/>
                <a:gd name="connsiteX100" fmla="*/ 1754155 w 4787319"/>
                <a:gd name="connsiteY100" fmla="*/ 3691684 h 4355534"/>
                <a:gd name="connsiteX101" fmla="*/ 1748041 w 4787319"/>
                <a:gd name="connsiteY101" fmla="*/ 3686848 h 4355534"/>
                <a:gd name="connsiteX102" fmla="*/ 1721184 w 4787319"/>
                <a:gd name="connsiteY102" fmla="*/ 3681286 h 4355534"/>
                <a:gd name="connsiteX103" fmla="*/ 1431817 w 4787319"/>
                <a:gd name="connsiteY103" fmla="*/ 3652349 h 4355534"/>
                <a:gd name="connsiteX104" fmla="*/ 1287134 w 4787319"/>
                <a:gd name="connsiteY104" fmla="*/ 3542389 h 4355534"/>
                <a:gd name="connsiteX105" fmla="*/ 1345007 w 4787319"/>
                <a:gd name="connsiteY105" fmla="*/ 3634987 h 4355534"/>
                <a:gd name="connsiteX106" fmla="*/ 1414455 w 4787319"/>
                <a:gd name="connsiteY106" fmla="*/ 3773883 h 4355534"/>
                <a:gd name="connsiteX107" fmla="*/ 1397094 w 4787319"/>
                <a:gd name="connsiteY107" fmla="*/ 3895417 h 4355534"/>
                <a:gd name="connsiteX108" fmla="*/ 1281347 w 4787319"/>
                <a:gd name="connsiteY108" fmla="*/ 3941716 h 4355534"/>
                <a:gd name="connsiteX109" fmla="*/ 1067215 w 4787319"/>
                <a:gd name="connsiteY109" fmla="*/ 3935929 h 4355534"/>
                <a:gd name="connsiteX110" fmla="*/ 847296 w 4787319"/>
                <a:gd name="connsiteY110" fmla="*/ 3808607 h 4355534"/>
                <a:gd name="connsiteX111" fmla="*/ 870445 w 4787319"/>
                <a:gd name="connsiteY111" fmla="*/ 3501878 h 4355534"/>
                <a:gd name="connsiteX112" fmla="*/ 824147 w 4787319"/>
                <a:gd name="connsiteY112" fmla="*/ 3397706 h 4355534"/>
                <a:gd name="connsiteX113" fmla="*/ 719974 w 4787319"/>
                <a:gd name="connsiteY113" fmla="*/ 3177787 h 4355534"/>
                <a:gd name="connsiteX114" fmla="*/ 604228 w 4787319"/>
                <a:gd name="connsiteY114" fmla="*/ 2749524 h 4355534"/>
                <a:gd name="connsiteX115" fmla="*/ 384309 w 4787319"/>
                <a:gd name="connsiteY115" fmla="*/ 2575903 h 4355534"/>
                <a:gd name="connsiteX116" fmla="*/ 309073 w 4787319"/>
                <a:gd name="connsiteY116" fmla="*/ 2529605 h 4355534"/>
                <a:gd name="connsiteX117" fmla="*/ 31281 w 4787319"/>
                <a:gd name="connsiteY117" fmla="*/ 1991382 h 4355534"/>
                <a:gd name="connsiteX118" fmla="*/ 42855 w 4787319"/>
                <a:gd name="connsiteY118" fmla="*/ 1210091 h 4355534"/>
                <a:gd name="connsiteX119" fmla="*/ 355372 w 4787319"/>
                <a:gd name="connsiteY119" fmla="*/ 567696 h 4355534"/>
                <a:gd name="connsiteX120" fmla="*/ 1130876 w 4787319"/>
                <a:gd name="connsiteY120" fmla="*/ 87346 h 4355534"/>
                <a:gd name="connsiteX121" fmla="*/ 1414455 w 4787319"/>
                <a:gd name="connsiteY121" fmla="*/ 6324 h 4355534"/>
                <a:gd name="connsiteX122" fmla="*/ 1503752 w 4787319"/>
                <a:gd name="connsiteY122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244466 w 4787319"/>
                <a:gd name="connsiteY34" fmla="*/ 2141853 h 4355534"/>
                <a:gd name="connsiteX35" fmla="*/ 4215529 w 4787319"/>
                <a:gd name="connsiteY35" fmla="*/ 2193939 h 4355534"/>
                <a:gd name="connsiteX36" fmla="*/ 4088207 w 4787319"/>
                <a:gd name="connsiteY36" fmla="*/ 2205513 h 4355534"/>
                <a:gd name="connsiteX37" fmla="*/ 3926162 w 4787319"/>
                <a:gd name="connsiteY37" fmla="*/ 2124491 h 4355534"/>
                <a:gd name="connsiteX38" fmla="*/ 3775691 w 4787319"/>
                <a:gd name="connsiteY38" fmla="*/ 2089767 h 4355534"/>
                <a:gd name="connsiteX39" fmla="*/ 3729392 w 4787319"/>
                <a:gd name="connsiteY39" fmla="*/ 2182364 h 4355534"/>
                <a:gd name="connsiteX40" fmla="*/ 3712030 w 4787319"/>
                <a:gd name="connsiteY40" fmla="*/ 2234450 h 4355534"/>
                <a:gd name="connsiteX41" fmla="*/ 3717817 w 4787319"/>
                <a:gd name="connsiteY41" fmla="*/ 2425432 h 4355534"/>
                <a:gd name="connsiteX42" fmla="*/ 3607858 w 4787319"/>
                <a:gd name="connsiteY42" fmla="*/ 2714799 h 4355534"/>
                <a:gd name="connsiteX43" fmla="*/ 3434238 w 4787319"/>
                <a:gd name="connsiteY43" fmla="*/ 3004167 h 4355534"/>
                <a:gd name="connsiteX44" fmla="*/ 3289554 w 4787319"/>
                <a:gd name="connsiteY44" fmla="*/ 3241448 h 4355534"/>
                <a:gd name="connsiteX45" fmla="*/ 3191169 w 4787319"/>
                <a:gd name="connsiteY45" fmla="*/ 3553964 h 4355534"/>
                <a:gd name="connsiteX46" fmla="*/ 3173807 w 4787319"/>
                <a:gd name="connsiteY46" fmla="*/ 3611837 h 4355534"/>
                <a:gd name="connsiteX47" fmla="*/ 3254830 w 4787319"/>
                <a:gd name="connsiteY47" fmla="*/ 3756521 h 4355534"/>
                <a:gd name="connsiteX48" fmla="*/ 3387939 w 4787319"/>
                <a:gd name="connsiteY48" fmla="*/ 3831756 h 4355534"/>
                <a:gd name="connsiteX49" fmla="*/ 3544197 w 4787319"/>
                <a:gd name="connsiteY49" fmla="*/ 3889630 h 4355534"/>
                <a:gd name="connsiteX50" fmla="*/ 3648369 w 4787319"/>
                <a:gd name="connsiteY50" fmla="*/ 3999589 h 4355534"/>
                <a:gd name="connsiteX51" fmla="*/ 3590496 w 4787319"/>
                <a:gd name="connsiteY51" fmla="*/ 4138485 h 4355534"/>
                <a:gd name="connsiteX52" fmla="*/ 3474749 w 4787319"/>
                <a:gd name="connsiteY52" fmla="*/ 4155848 h 4355534"/>
                <a:gd name="connsiteX53" fmla="*/ 3324278 w 4787319"/>
                <a:gd name="connsiteY53" fmla="*/ 4132698 h 4355534"/>
                <a:gd name="connsiteX54" fmla="*/ 3144871 w 4787319"/>
                <a:gd name="connsiteY54" fmla="*/ 4109549 h 4355534"/>
                <a:gd name="connsiteX55" fmla="*/ 2930739 w 4787319"/>
                <a:gd name="connsiteY55" fmla="*/ 4040101 h 4355534"/>
                <a:gd name="connsiteX56" fmla="*/ 2896015 w 4787319"/>
                <a:gd name="connsiteY56" fmla="*/ 3901205 h 4355534"/>
                <a:gd name="connsiteX57" fmla="*/ 2814992 w 4787319"/>
                <a:gd name="connsiteY57" fmla="*/ 3849118 h 4355534"/>
                <a:gd name="connsiteX58" fmla="*/ 2791843 w 4787319"/>
                <a:gd name="connsiteY58" fmla="*/ 3687073 h 4355534"/>
                <a:gd name="connsiteX59" fmla="*/ 2751331 w 4787319"/>
                <a:gd name="connsiteY59" fmla="*/ 3501878 h 4355534"/>
                <a:gd name="connsiteX60" fmla="*/ 2693458 w 4787319"/>
                <a:gd name="connsiteY60" fmla="*/ 3114126 h 4355534"/>
                <a:gd name="connsiteX61" fmla="*/ 2705033 w 4787319"/>
                <a:gd name="connsiteY61" fmla="*/ 2876845 h 4355534"/>
                <a:gd name="connsiteX62" fmla="*/ 2681883 w 4787319"/>
                <a:gd name="connsiteY62" fmla="*/ 2818972 h 4355534"/>
                <a:gd name="connsiteX63" fmla="*/ 2577711 w 4787319"/>
                <a:gd name="connsiteY63" fmla="*/ 2894207 h 4355534"/>
                <a:gd name="connsiteX64" fmla="*/ 2577711 w 4787319"/>
                <a:gd name="connsiteY64" fmla="*/ 3062040 h 4355534"/>
                <a:gd name="connsiteX65" fmla="*/ 2490901 w 4787319"/>
                <a:gd name="connsiteY65" fmla="*/ 3328258 h 4355534"/>
                <a:gd name="connsiteX66" fmla="*/ 2479326 w 4787319"/>
                <a:gd name="connsiteY66" fmla="*/ 3449792 h 4355534"/>
                <a:gd name="connsiteX67" fmla="*/ 2485113 w 4787319"/>
                <a:gd name="connsiteY67" fmla="*/ 3594476 h 4355534"/>
                <a:gd name="connsiteX68" fmla="*/ 2467752 w 4787319"/>
                <a:gd name="connsiteY68" fmla="*/ 3727584 h 4355534"/>
                <a:gd name="connsiteX69" fmla="*/ 2479326 w 4787319"/>
                <a:gd name="connsiteY69" fmla="*/ 3959078 h 4355534"/>
                <a:gd name="connsiteX70" fmla="*/ 2560349 w 4787319"/>
                <a:gd name="connsiteY70" fmla="*/ 4040101 h 4355534"/>
                <a:gd name="connsiteX71" fmla="*/ 2641372 w 4787319"/>
                <a:gd name="connsiteY71" fmla="*/ 4097974 h 4355534"/>
                <a:gd name="connsiteX72" fmla="*/ 2699245 w 4787319"/>
                <a:gd name="connsiteY72" fmla="*/ 4196359 h 4355534"/>
                <a:gd name="connsiteX73" fmla="*/ 2716607 w 4787319"/>
                <a:gd name="connsiteY73" fmla="*/ 4283169 h 4355534"/>
                <a:gd name="connsiteX74" fmla="*/ 2652947 w 4787319"/>
                <a:gd name="connsiteY74" fmla="*/ 4300531 h 4355534"/>
                <a:gd name="connsiteX75" fmla="*/ 2595073 w 4787319"/>
                <a:gd name="connsiteY75" fmla="*/ 4329468 h 4355534"/>
                <a:gd name="connsiteX76" fmla="*/ 2490901 w 4787319"/>
                <a:gd name="connsiteY76" fmla="*/ 4352617 h 4355534"/>
                <a:gd name="connsiteX77" fmla="*/ 2207321 w 4787319"/>
                <a:gd name="connsiteY77" fmla="*/ 4346830 h 4355534"/>
                <a:gd name="connsiteX78" fmla="*/ 2074212 w 4787319"/>
                <a:gd name="connsiteY78" fmla="*/ 4277382 h 4355534"/>
                <a:gd name="connsiteX79" fmla="*/ 1993190 w 4787319"/>
                <a:gd name="connsiteY79" fmla="*/ 4254232 h 4355534"/>
                <a:gd name="connsiteX80" fmla="*/ 1941103 w 4787319"/>
                <a:gd name="connsiteY80" fmla="*/ 4219508 h 4355534"/>
                <a:gd name="connsiteX81" fmla="*/ 1958466 w 4787319"/>
                <a:gd name="connsiteY81" fmla="*/ 3993802 h 4355534"/>
                <a:gd name="connsiteX82" fmla="*/ 1894805 w 4787319"/>
                <a:gd name="connsiteY82" fmla="*/ 3825969 h 4355534"/>
                <a:gd name="connsiteX83" fmla="*/ 1860081 w 4787319"/>
                <a:gd name="connsiteY83" fmla="*/ 3600263 h 4355534"/>
                <a:gd name="connsiteX84" fmla="*/ 1860081 w 4787319"/>
                <a:gd name="connsiteY84" fmla="*/ 3247235 h 4355534"/>
                <a:gd name="connsiteX85" fmla="*/ 1889017 w 4787319"/>
                <a:gd name="connsiteY85" fmla="*/ 2911569 h 4355534"/>
                <a:gd name="connsiteX86" fmla="*/ 1883230 w 4787319"/>
                <a:gd name="connsiteY86" fmla="*/ 2766886 h 4355534"/>
                <a:gd name="connsiteX87" fmla="*/ 1802207 w 4787319"/>
                <a:gd name="connsiteY87" fmla="*/ 2645351 h 4355534"/>
                <a:gd name="connsiteX88" fmla="*/ 1738547 w 4787319"/>
                <a:gd name="connsiteY88" fmla="*/ 2518030 h 4355534"/>
                <a:gd name="connsiteX89" fmla="*/ 1726972 w 4787319"/>
                <a:gd name="connsiteY89" fmla="*/ 2448582 h 4355534"/>
                <a:gd name="connsiteX90" fmla="*/ 1686460 w 4787319"/>
                <a:gd name="connsiteY90" fmla="*/ 2512242 h 4355534"/>
                <a:gd name="connsiteX91" fmla="*/ 1605438 w 4787319"/>
                <a:gd name="connsiteY91" fmla="*/ 2743736 h 4355534"/>
                <a:gd name="connsiteX92" fmla="*/ 1535990 w 4787319"/>
                <a:gd name="connsiteY92" fmla="*/ 3027316 h 4355534"/>
                <a:gd name="connsiteX93" fmla="*/ 1501266 w 4787319"/>
                <a:gd name="connsiteY93" fmla="*/ 3119913 h 4355534"/>
                <a:gd name="connsiteX94" fmla="*/ 1478116 w 4787319"/>
                <a:gd name="connsiteY94" fmla="*/ 3183574 h 4355534"/>
                <a:gd name="connsiteX95" fmla="*/ 1512840 w 4787319"/>
                <a:gd name="connsiteY95" fmla="*/ 3299321 h 4355534"/>
                <a:gd name="connsiteX96" fmla="*/ 1640162 w 4787319"/>
                <a:gd name="connsiteY96" fmla="*/ 3391918 h 4355534"/>
                <a:gd name="connsiteX97" fmla="*/ 1744333 w 4787319"/>
                <a:gd name="connsiteY97" fmla="*/ 3449792 h 4355534"/>
                <a:gd name="connsiteX98" fmla="*/ 1779058 w 4787319"/>
                <a:gd name="connsiteY98" fmla="*/ 3530815 h 4355534"/>
                <a:gd name="connsiteX99" fmla="*/ 1755909 w 4787319"/>
                <a:gd name="connsiteY99" fmla="*/ 3681286 h 4355534"/>
                <a:gd name="connsiteX100" fmla="*/ 1754155 w 4787319"/>
                <a:gd name="connsiteY100" fmla="*/ 3691684 h 4355534"/>
                <a:gd name="connsiteX101" fmla="*/ 1748041 w 4787319"/>
                <a:gd name="connsiteY101" fmla="*/ 3686848 h 4355534"/>
                <a:gd name="connsiteX102" fmla="*/ 1721184 w 4787319"/>
                <a:gd name="connsiteY102" fmla="*/ 3681286 h 4355534"/>
                <a:gd name="connsiteX103" fmla="*/ 1431817 w 4787319"/>
                <a:gd name="connsiteY103" fmla="*/ 3652349 h 4355534"/>
                <a:gd name="connsiteX104" fmla="*/ 1287134 w 4787319"/>
                <a:gd name="connsiteY104" fmla="*/ 3542389 h 4355534"/>
                <a:gd name="connsiteX105" fmla="*/ 1345007 w 4787319"/>
                <a:gd name="connsiteY105" fmla="*/ 3634987 h 4355534"/>
                <a:gd name="connsiteX106" fmla="*/ 1414455 w 4787319"/>
                <a:gd name="connsiteY106" fmla="*/ 3773883 h 4355534"/>
                <a:gd name="connsiteX107" fmla="*/ 1397094 w 4787319"/>
                <a:gd name="connsiteY107" fmla="*/ 3895417 h 4355534"/>
                <a:gd name="connsiteX108" fmla="*/ 1281347 w 4787319"/>
                <a:gd name="connsiteY108" fmla="*/ 3941716 h 4355534"/>
                <a:gd name="connsiteX109" fmla="*/ 1067215 w 4787319"/>
                <a:gd name="connsiteY109" fmla="*/ 3935929 h 4355534"/>
                <a:gd name="connsiteX110" fmla="*/ 847296 w 4787319"/>
                <a:gd name="connsiteY110" fmla="*/ 3808607 h 4355534"/>
                <a:gd name="connsiteX111" fmla="*/ 870445 w 4787319"/>
                <a:gd name="connsiteY111" fmla="*/ 3501878 h 4355534"/>
                <a:gd name="connsiteX112" fmla="*/ 824147 w 4787319"/>
                <a:gd name="connsiteY112" fmla="*/ 3397706 h 4355534"/>
                <a:gd name="connsiteX113" fmla="*/ 719974 w 4787319"/>
                <a:gd name="connsiteY113" fmla="*/ 3177787 h 4355534"/>
                <a:gd name="connsiteX114" fmla="*/ 604228 w 4787319"/>
                <a:gd name="connsiteY114" fmla="*/ 2749524 h 4355534"/>
                <a:gd name="connsiteX115" fmla="*/ 384309 w 4787319"/>
                <a:gd name="connsiteY115" fmla="*/ 2575903 h 4355534"/>
                <a:gd name="connsiteX116" fmla="*/ 309073 w 4787319"/>
                <a:gd name="connsiteY116" fmla="*/ 2529605 h 4355534"/>
                <a:gd name="connsiteX117" fmla="*/ 31281 w 4787319"/>
                <a:gd name="connsiteY117" fmla="*/ 1991382 h 4355534"/>
                <a:gd name="connsiteX118" fmla="*/ 42855 w 4787319"/>
                <a:gd name="connsiteY118" fmla="*/ 1210091 h 4355534"/>
                <a:gd name="connsiteX119" fmla="*/ 355372 w 4787319"/>
                <a:gd name="connsiteY119" fmla="*/ 567696 h 4355534"/>
                <a:gd name="connsiteX120" fmla="*/ 1130876 w 4787319"/>
                <a:gd name="connsiteY120" fmla="*/ 87346 h 4355534"/>
                <a:gd name="connsiteX121" fmla="*/ 1414455 w 4787319"/>
                <a:gd name="connsiteY121" fmla="*/ 6324 h 4355534"/>
                <a:gd name="connsiteX122" fmla="*/ 1503752 w 4787319"/>
                <a:gd name="connsiteY122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215529 w 4787319"/>
                <a:gd name="connsiteY34" fmla="*/ 2193939 h 4355534"/>
                <a:gd name="connsiteX35" fmla="*/ 4088207 w 4787319"/>
                <a:gd name="connsiteY35" fmla="*/ 2205513 h 4355534"/>
                <a:gd name="connsiteX36" fmla="*/ 3926162 w 4787319"/>
                <a:gd name="connsiteY36" fmla="*/ 2124491 h 4355534"/>
                <a:gd name="connsiteX37" fmla="*/ 3775691 w 4787319"/>
                <a:gd name="connsiteY37" fmla="*/ 2089767 h 4355534"/>
                <a:gd name="connsiteX38" fmla="*/ 3729392 w 4787319"/>
                <a:gd name="connsiteY38" fmla="*/ 2182364 h 4355534"/>
                <a:gd name="connsiteX39" fmla="*/ 3712030 w 4787319"/>
                <a:gd name="connsiteY39" fmla="*/ 2234450 h 4355534"/>
                <a:gd name="connsiteX40" fmla="*/ 3717817 w 4787319"/>
                <a:gd name="connsiteY40" fmla="*/ 2425432 h 4355534"/>
                <a:gd name="connsiteX41" fmla="*/ 3607858 w 4787319"/>
                <a:gd name="connsiteY41" fmla="*/ 2714799 h 4355534"/>
                <a:gd name="connsiteX42" fmla="*/ 3434238 w 4787319"/>
                <a:gd name="connsiteY42" fmla="*/ 3004167 h 4355534"/>
                <a:gd name="connsiteX43" fmla="*/ 3289554 w 4787319"/>
                <a:gd name="connsiteY43" fmla="*/ 3241448 h 4355534"/>
                <a:gd name="connsiteX44" fmla="*/ 3191169 w 4787319"/>
                <a:gd name="connsiteY44" fmla="*/ 3553964 h 4355534"/>
                <a:gd name="connsiteX45" fmla="*/ 3173807 w 4787319"/>
                <a:gd name="connsiteY45" fmla="*/ 3611837 h 4355534"/>
                <a:gd name="connsiteX46" fmla="*/ 3254830 w 4787319"/>
                <a:gd name="connsiteY46" fmla="*/ 3756521 h 4355534"/>
                <a:gd name="connsiteX47" fmla="*/ 3387939 w 4787319"/>
                <a:gd name="connsiteY47" fmla="*/ 3831756 h 4355534"/>
                <a:gd name="connsiteX48" fmla="*/ 3544197 w 4787319"/>
                <a:gd name="connsiteY48" fmla="*/ 3889630 h 4355534"/>
                <a:gd name="connsiteX49" fmla="*/ 3648369 w 4787319"/>
                <a:gd name="connsiteY49" fmla="*/ 3999589 h 4355534"/>
                <a:gd name="connsiteX50" fmla="*/ 3590496 w 4787319"/>
                <a:gd name="connsiteY50" fmla="*/ 4138485 h 4355534"/>
                <a:gd name="connsiteX51" fmla="*/ 3474749 w 4787319"/>
                <a:gd name="connsiteY51" fmla="*/ 4155848 h 4355534"/>
                <a:gd name="connsiteX52" fmla="*/ 3324278 w 4787319"/>
                <a:gd name="connsiteY52" fmla="*/ 4132698 h 4355534"/>
                <a:gd name="connsiteX53" fmla="*/ 3144871 w 4787319"/>
                <a:gd name="connsiteY53" fmla="*/ 4109549 h 4355534"/>
                <a:gd name="connsiteX54" fmla="*/ 2930739 w 4787319"/>
                <a:gd name="connsiteY54" fmla="*/ 4040101 h 4355534"/>
                <a:gd name="connsiteX55" fmla="*/ 2896015 w 4787319"/>
                <a:gd name="connsiteY55" fmla="*/ 3901205 h 4355534"/>
                <a:gd name="connsiteX56" fmla="*/ 2814992 w 4787319"/>
                <a:gd name="connsiteY56" fmla="*/ 3849118 h 4355534"/>
                <a:gd name="connsiteX57" fmla="*/ 2791843 w 4787319"/>
                <a:gd name="connsiteY57" fmla="*/ 3687073 h 4355534"/>
                <a:gd name="connsiteX58" fmla="*/ 2751331 w 4787319"/>
                <a:gd name="connsiteY58" fmla="*/ 3501878 h 4355534"/>
                <a:gd name="connsiteX59" fmla="*/ 2693458 w 4787319"/>
                <a:gd name="connsiteY59" fmla="*/ 3114126 h 4355534"/>
                <a:gd name="connsiteX60" fmla="*/ 2705033 w 4787319"/>
                <a:gd name="connsiteY60" fmla="*/ 2876845 h 4355534"/>
                <a:gd name="connsiteX61" fmla="*/ 2681883 w 4787319"/>
                <a:gd name="connsiteY61" fmla="*/ 2818972 h 4355534"/>
                <a:gd name="connsiteX62" fmla="*/ 2577711 w 4787319"/>
                <a:gd name="connsiteY62" fmla="*/ 2894207 h 4355534"/>
                <a:gd name="connsiteX63" fmla="*/ 2577711 w 4787319"/>
                <a:gd name="connsiteY63" fmla="*/ 3062040 h 4355534"/>
                <a:gd name="connsiteX64" fmla="*/ 2490901 w 4787319"/>
                <a:gd name="connsiteY64" fmla="*/ 3328258 h 4355534"/>
                <a:gd name="connsiteX65" fmla="*/ 2479326 w 4787319"/>
                <a:gd name="connsiteY65" fmla="*/ 3449792 h 4355534"/>
                <a:gd name="connsiteX66" fmla="*/ 2485113 w 4787319"/>
                <a:gd name="connsiteY66" fmla="*/ 3594476 h 4355534"/>
                <a:gd name="connsiteX67" fmla="*/ 2467752 w 4787319"/>
                <a:gd name="connsiteY67" fmla="*/ 3727584 h 4355534"/>
                <a:gd name="connsiteX68" fmla="*/ 2479326 w 4787319"/>
                <a:gd name="connsiteY68" fmla="*/ 3959078 h 4355534"/>
                <a:gd name="connsiteX69" fmla="*/ 2560349 w 4787319"/>
                <a:gd name="connsiteY69" fmla="*/ 4040101 h 4355534"/>
                <a:gd name="connsiteX70" fmla="*/ 2641372 w 4787319"/>
                <a:gd name="connsiteY70" fmla="*/ 4097974 h 4355534"/>
                <a:gd name="connsiteX71" fmla="*/ 2699245 w 4787319"/>
                <a:gd name="connsiteY71" fmla="*/ 4196359 h 4355534"/>
                <a:gd name="connsiteX72" fmla="*/ 2716607 w 4787319"/>
                <a:gd name="connsiteY72" fmla="*/ 4283169 h 4355534"/>
                <a:gd name="connsiteX73" fmla="*/ 2652947 w 4787319"/>
                <a:gd name="connsiteY73" fmla="*/ 4300531 h 4355534"/>
                <a:gd name="connsiteX74" fmla="*/ 2595073 w 4787319"/>
                <a:gd name="connsiteY74" fmla="*/ 4329468 h 4355534"/>
                <a:gd name="connsiteX75" fmla="*/ 2490901 w 4787319"/>
                <a:gd name="connsiteY75" fmla="*/ 4352617 h 4355534"/>
                <a:gd name="connsiteX76" fmla="*/ 2207321 w 4787319"/>
                <a:gd name="connsiteY76" fmla="*/ 4346830 h 4355534"/>
                <a:gd name="connsiteX77" fmla="*/ 2074212 w 4787319"/>
                <a:gd name="connsiteY77" fmla="*/ 4277382 h 4355534"/>
                <a:gd name="connsiteX78" fmla="*/ 1993190 w 4787319"/>
                <a:gd name="connsiteY78" fmla="*/ 4254232 h 4355534"/>
                <a:gd name="connsiteX79" fmla="*/ 1941103 w 4787319"/>
                <a:gd name="connsiteY79" fmla="*/ 4219508 h 4355534"/>
                <a:gd name="connsiteX80" fmla="*/ 1958466 w 4787319"/>
                <a:gd name="connsiteY80" fmla="*/ 3993802 h 4355534"/>
                <a:gd name="connsiteX81" fmla="*/ 1894805 w 4787319"/>
                <a:gd name="connsiteY81" fmla="*/ 3825969 h 4355534"/>
                <a:gd name="connsiteX82" fmla="*/ 1860081 w 4787319"/>
                <a:gd name="connsiteY82" fmla="*/ 3600263 h 4355534"/>
                <a:gd name="connsiteX83" fmla="*/ 1860081 w 4787319"/>
                <a:gd name="connsiteY83" fmla="*/ 3247235 h 4355534"/>
                <a:gd name="connsiteX84" fmla="*/ 1889017 w 4787319"/>
                <a:gd name="connsiteY84" fmla="*/ 2911569 h 4355534"/>
                <a:gd name="connsiteX85" fmla="*/ 1883230 w 4787319"/>
                <a:gd name="connsiteY85" fmla="*/ 2766886 h 4355534"/>
                <a:gd name="connsiteX86" fmla="*/ 1802207 w 4787319"/>
                <a:gd name="connsiteY86" fmla="*/ 2645351 h 4355534"/>
                <a:gd name="connsiteX87" fmla="*/ 1738547 w 4787319"/>
                <a:gd name="connsiteY87" fmla="*/ 2518030 h 4355534"/>
                <a:gd name="connsiteX88" fmla="*/ 1726972 w 4787319"/>
                <a:gd name="connsiteY88" fmla="*/ 2448582 h 4355534"/>
                <a:gd name="connsiteX89" fmla="*/ 1686460 w 4787319"/>
                <a:gd name="connsiteY89" fmla="*/ 2512242 h 4355534"/>
                <a:gd name="connsiteX90" fmla="*/ 1605438 w 4787319"/>
                <a:gd name="connsiteY90" fmla="*/ 2743736 h 4355534"/>
                <a:gd name="connsiteX91" fmla="*/ 1535990 w 4787319"/>
                <a:gd name="connsiteY91" fmla="*/ 3027316 h 4355534"/>
                <a:gd name="connsiteX92" fmla="*/ 1501266 w 4787319"/>
                <a:gd name="connsiteY92" fmla="*/ 3119913 h 4355534"/>
                <a:gd name="connsiteX93" fmla="*/ 1478116 w 4787319"/>
                <a:gd name="connsiteY93" fmla="*/ 3183574 h 4355534"/>
                <a:gd name="connsiteX94" fmla="*/ 1512840 w 4787319"/>
                <a:gd name="connsiteY94" fmla="*/ 3299321 h 4355534"/>
                <a:gd name="connsiteX95" fmla="*/ 1640162 w 4787319"/>
                <a:gd name="connsiteY95" fmla="*/ 3391918 h 4355534"/>
                <a:gd name="connsiteX96" fmla="*/ 1744333 w 4787319"/>
                <a:gd name="connsiteY96" fmla="*/ 3449792 h 4355534"/>
                <a:gd name="connsiteX97" fmla="*/ 1779058 w 4787319"/>
                <a:gd name="connsiteY97" fmla="*/ 3530815 h 4355534"/>
                <a:gd name="connsiteX98" fmla="*/ 1755909 w 4787319"/>
                <a:gd name="connsiteY98" fmla="*/ 3681286 h 4355534"/>
                <a:gd name="connsiteX99" fmla="*/ 1754155 w 4787319"/>
                <a:gd name="connsiteY99" fmla="*/ 3691684 h 4355534"/>
                <a:gd name="connsiteX100" fmla="*/ 1748041 w 4787319"/>
                <a:gd name="connsiteY100" fmla="*/ 3686848 h 4355534"/>
                <a:gd name="connsiteX101" fmla="*/ 1721184 w 4787319"/>
                <a:gd name="connsiteY101" fmla="*/ 3681286 h 4355534"/>
                <a:gd name="connsiteX102" fmla="*/ 1431817 w 4787319"/>
                <a:gd name="connsiteY102" fmla="*/ 3652349 h 4355534"/>
                <a:gd name="connsiteX103" fmla="*/ 1287134 w 4787319"/>
                <a:gd name="connsiteY103" fmla="*/ 3542389 h 4355534"/>
                <a:gd name="connsiteX104" fmla="*/ 1345007 w 4787319"/>
                <a:gd name="connsiteY104" fmla="*/ 3634987 h 4355534"/>
                <a:gd name="connsiteX105" fmla="*/ 1414455 w 4787319"/>
                <a:gd name="connsiteY105" fmla="*/ 3773883 h 4355534"/>
                <a:gd name="connsiteX106" fmla="*/ 1397094 w 4787319"/>
                <a:gd name="connsiteY106" fmla="*/ 3895417 h 4355534"/>
                <a:gd name="connsiteX107" fmla="*/ 1281347 w 4787319"/>
                <a:gd name="connsiteY107" fmla="*/ 3941716 h 4355534"/>
                <a:gd name="connsiteX108" fmla="*/ 1067215 w 4787319"/>
                <a:gd name="connsiteY108" fmla="*/ 3935929 h 4355534"/>
                <a:gd name="connsiteX109" fmla="*/ 847296 w 4787319"/>
                <a:gd name="connsiteY109" fmla="*/ 3808607 h 4355534"/>
                <a:gd name="connsiteX110" fmla="*/ 870445 w 4787319"/>
                <a:gd name="connsiteY110" fmla="*/ 3501878 h 4355534"/>
                <a:gd name="connsiteX111" fmla="*/ 824147 w 4787319"/>
                <a:gd name="connsiteY111" fmla="*/ 3397706 h 4355534"/>
                <a:gd name="connsiteX112" fmla="*/ 719974 w 4787319"/>
                <a:gd name="connsiteY112" fmla="*/ 3177787 h 4355534"/>
                <a:gd name="connsiteX113" fmla="*/ 604228 w 4787319"/>
                <a:gd name="connsiteY113" fmla="*/ 2749524 h 4355534"/>
                <a:gd name="connsiteX114" fmla="*/ 384309 w 4787319"/>
                <a:gd name="connsiteY114" fmla="*/ 2575903 h 4355534"/>
                <a:gd name="connsiteX115" fmla="*/ 309073 w 4787319"/>
                <a:gd name="connsiteY115" fmla="*/ 2529605 h 4355534"/>
                <a:gd name="connsiteX116" fmla="*/ 31281 w 4787319"/>
                <a:gd name="connsiteY116" fmla="*/ 1991382 h 4355534"/>
                <a:gd name="connsiteX117" fmla="*/ 42855 w 4787319"/>
                <a:gd name="connsiteY117" fmla="*/ 1210091 h 4355534"/>
                <a:gd name="connsiteX118" fmla="*/ 355372 w 4787319"/>
                <a:gd name="connsiteY118" fmla="*/ 567696 h 4355534"/>
                <a:gd name="connsiteX119" fmla="*/ 1130876 w 4787319"/>
                <a:gd name="connsiteY119" fmla="*/ 87346 h 4355534"/>
                <a:gd name="connsiteX120" fmla="*/ 1414455 w 4787319"/>
                <a:gd name="connsiteY120" fmla="*/ 6324 h 4355534"/>
                <a:gd name="connsiteX121" fmla="*/ 1503752 w 4787319"/>
                <a:gd name="connsiteY121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192380 w 4787319"/>
                <a:gd name="connsiteY34" fmla="*/ 2176577 h 4355534"/>
                <a:gd name="connsiteX35" fmla="*/ 4088207 w 4787319"/>
                <a:gd name="connsiteY35" fmla="*/ 2205513 h 4355534"/>
                <a:gd name="connsiteX36" fmla="*/ 3926162 w 4787319"/>
                <a:gd name="connsiteY36" fmla="*/ 2124491 h 4355534"/>
                <a:gd name="connsiteX37" fmla="*/ 3775691 w 4787319"/>
                <a:gd name="connsiteY37" fmla="*/ 2089767 h 4355534"/>
                <a:gd name="connsiteX38" fmla="*/ 3729392 w 4787319"/>
                <a:gd name="connsiteY38" fmla="*/ 2182364 h 4355534"/>
                <a:gd name="connsiteX39" fmla="*/ 3712030 w 4787319"/>
                <a:gd name="connsiteY39" fmla="*/ 2234450 h 4355534"/>
                <a:gd name="connsiteX40" fmla="*/ 3717817 w 4787319"/>
                <a:gd name="connsiteY40" fmla="*/ 2425432 h 4355534"/>
                <a:gd name="connsiteX41" fmla="*/ 3607858 w 4787319"/>
                <a:gd name="connsiteY41" fmla="*/ 2714799 h 4355534"/>
                <a:gd name="connsiteX42" fmla="*/ 3434238 w 4787319"/>
                <a:gd name="connsiteY42" fmla="*/ 3004167 h 4355534"/>
                <a:gd name="connsiteX43" fmla="*/ 3289554 w 4787319"/>
                <a:gd name="connsiteY43" fmla="*/ 3241448 h 4355534"/>
                <a:gd name="connsiteX44" fmla="*/ 3191169 w 4787319"/>
                <a:gd name="connsiteY44" fmla="*/ 3553964 h 4355534"/>
                <a:gd name="connsiteX45" fmla="*/ 3173807 w 4787319"/>
                <a:gd name="connsiteY45" fmla="*/ 3611837 h 4355534"/>
                <a:gd name="connsiteX46" fmla="*/ 3254830 w 4787319"/>
                <a:gd name="connsiteY46" fmla="*/ 3756521 h 4355534"/>
                <a:gd name="connsiteX47" fmla="*/ 3387939 w 4787319"/>
                <a:gd name="connsiteY47" fmla="*/ 3831756 h 4355534"/>
                <a:gd name="connsiteX48" fmla="*/ 3544197 w 4787319"/>
                <a:gd name="connsiteY48" fmla="*/ 3889630 h 4355534"/>
                <a:gd name="connsiteX49" fmla="*/ 3648369 w 4787319"/>
                <a:gd name="connsiteY49" fmla="*/ 3999589 h 4355534"/>
                <a:gd name="connsiteX50" fmla="*/ 3590496 w 4787319"/>
                <a:gd name="connsiteY50" fmla="*/ 4138485 h 4355534"/>
                <a:gd name="connsiteX51" fmla="*/ 3474749 w 4787319"/>
                <a:gd name="connsiteY51" fmla="*/ 4155848 h 4355534"/>
                <a:gd name="connsiteX52" fmla="*/ 3324278 w 4787319"/>
                <a:gd name="connsiteY52" fmla="*/ 4132698 h 4355534"/>
                <a:gd name="connsiteX53" fmla="*/ 3144871 w 4787319"/>
                <a:gd name="connsiteY53" fmla="*/ 4109549 h 4355534"/>
                <a:gd name="connsiteX54" fmla="*/ 2930739 w 4787319"/>
                <a:gd name="connsiteY54" fmla="*/ 4040101 h 4355534"/>
                <a:gd name="connsiteX55" fmla="*/ 2896015 w 4787319"/>
                <a:gd name="connsiteY55" fmla="*/ 3901205 h 4355534"/>
                <a:gd name="connsiteX56" fmla="*/ 2814992 w 4787319"/>
                <a:gd name="connsiteY56" fmla="*/ 3849118 h 4355534"/>
                <a:gd name="connsiteX57" fmla="*/ 2791843 w 4787319"/>
                <a:gd name="connsiteY57" fmla="*/ 3687073 h 4355534"/>
                <a:gd name="connsiteX58" fmla="*/ 2751331 w 4787319"/>
                <a:gd name="connsiteY58" fmla="*/ 3501878 h 4355534"/>
                <a:gd name="connsiteX59" fmla="*/ 2693458 w 4787319"/>
                <a:gd name="connsiteY59" fmla="*/ 3114126 h 4355534"/>
                <a:gd name="connsiteX60" fmla="*/ 2705033 w 4787319"/>
                <a:gd name="connsiteY60" fmla="*/ 2876845 h 4355534"/>
                <a:gd name="connsiteX61" fmla="*/ 2681883 w 4787319"/>
                <a:gd name="connsiteY61" fmla="*/ 2818972 h 4355534"/>
                <a:gd name="connsiteX62" fmla="*/ 2577711 w 4787319"/>
                <a:gd name="connsiteY62" fmla="*/ 2894207 h 4355534"/>
                <a:gd name="connsiteX63" fmla="*/ 2577711 w 4787319"/>
                <a:gd name="connsiteY63" fmla="*/ 3062040 h 4355534"/>
                <a:gd name="connsiteX64" fmla="*/ 2490901 w 4787319"/>
                <a:gd name="connsiteY64" fmla="*/ 3328258 h 4355534"/>
                <a:gd name="connsiteX65" fmla="*/ 2479326 w 4787319"/>
                <a:gd name="connsiteY65" fmla="*/ 3449792 h 4355534"/>
                <a:gd name="connsiteX66" fmla="*/ 2485113 w 4787319"/>
                <a:gd name="connsiteY66" fmla="*/ 3594476 h 4355534"/>
                <a:gd name="connsiteX67" fmla="*/ 2467752 w 4787319"/>
                <a:gd name="connsiteY67" fmla="*/ 3727584 h 4355534"/>
                <a:gd name="connsiteX68" fmla="*/ 2479326 w 4787319"/>
                <a:gd name="connsiteY68" fmla="*/ 3959078 h 4355534"/>
                <a:gd name="connsiteX69" fmla="*/ 2560349 w 4787319"/>
                <a:gd name="connsiteY69" fmla="*/ 4040101 h 4355534"/>
                <a:gd name="connsiteX70" fmla="*/ 2641372 w 4787319"/>
                <a:gd name="connsiteY70" fmla="*/ 4097974 h 4355534"/>
                <a:gd name="connsiteX71" fmla="*/ 2699245 w 4787319"/>
                <a:gd name="connsiteY71" fmla="*/ 4196359 h 4355534"/>
                <a:gd name="connsiteX72" fmla="*/ 2716607 w 4787319"/>
                <a:gd name="connsiteY72" fmla="*/ 4283169 h 4355534"/>
                <a:gd name="connsiteX73" fmla="*/ 2652947 w 4787319"/>
                <a:gd name="connsiteY73" fmla="*/ 4300531 h 4355534"/>
                <a:gd name="connsiteX74" fmla="*/ 2595073 w 4787319"/>
                <a:gd name="connsiteY74" fmla="*/ 4329468 h 4355534"/>
                <a:gd name="connsiteX75" fmla="*/ 2490901 w 4787319"/>
                <a:gd name="connsiteY75" fmla="*/ 4352617 h 4355534"/>
                <a:gd name="connsiteX76" fmla="*/ 2207321 w 4787319"/>
                <a:gd name="connsiteY76" fmla="*/ 4346830 h 4355534"/>
                <a:gd name="connsiteX77" fmla="*/ 2074212 w 4787319"/>
                <a:gd name="connsiteY77" fmla="*/ 4277382 h 4355534"/>
                <a:gd name="connsiteX78" fmla="*/ 1993190 w 4787319"/>
                <a:gd name="connsiteY78" fmla="*/ 4254232 h 4355534"/>
                <a:gd name="connsiteX79" fmla="*/ 1941103 w 4787319"/>
                <a:gd name="connsiteY79" fmla="*/ 4219508 h 4355534"/>
                <a:gd name="connsiteX80" fmla="*/ 1958466 w 4787319"/>
                <a:gd name="connsiteY80" fmla="*/ 3993802 h 4355534"/>
                <a:gd name="connsiteX81" fmla="*/ 1894805 w 4787319"/>
                <a:gd name="connsiteY81" fmla="*/ 3825969 h 4355534"/>
                <a:gd name="connsiteX82" fmla="*/ 1860081 w 4787319"/>
                <a:gd name="connsiteY82" fmla="*/ 3600263 h 4355534"/>
                <a:gd name="connsiteX83" fmla="*/ 1860081 w 4787319"/>
                <a:gd name="connsiteY83" fmla="*/ 3247235 h 4355534"/>
                <a:gd name="connsiteX84" fmla="*/ 1889017 w 4787319"/>
                <a:gd name="connsiteY84" fmla="*/ 2911569 h 4355534"/>
                <a:gd name="connsiteX85" fmla="*/ 1883230 w 4787319"/>
                <a:gd name="connsiteY85" fmla="*/ 2766886 h 4355534"/>
                <a:gd name="connsiteX86" fmla="*/ 1802207 w 4787319"/>
                <a:gd name="connsiteY86" fmla="*/ 2645351 h 4355534"/>
                <a:gd name="connsiteX87" fmla="*/ 1738547 w 4787319"/>
                <a:gd name="connsiteY87" fmla="*/ 2518030 h 4355534"/>
                <a:gd name="connsiteX88" fmla="*/ 1726972 w 4787319"/>
                <a:gd name="connsiteY88" fmla="*/ 2448582 h 4355534"/>
                <a:gd name="connsiteX89" fmla="*/ 1686460 w 4787319"/>
                <a:gd name="connsiteY89" fmla="*/ 2512242 h 4355534"/>
                <a:gd name="connsiteX90" fmla="*/ 1605438 w 4787319"/>
                <a:gd name="connsiteY90" fmla="*/ 2743736 h 4355534"/>
                <a:gd name="connsiteX91" fmla="*/ 1535990 w 4787319"/>
                <a:gd name="connsiteY91" fmla="*/ 3027316 h 4355534"/>
                <a:gd name="connsiteX92" fmla="*/ 1501266 w 4787319"/>
                <a:gd name="connsiteY92" fmla="*/ 3119913 h 4355534"/>
                <a:gd name="connsiteX93" fmla="*/ 1478116 w 4787319"/>
                <a:gd name="connsiteY93" fmla="*/ 3183574 h 4355534"/>
                <a:gd name="connsiteX94" fmla="*/ 1512840 w 4787319"/>
                <a:gd name="connsiteY94" fmla="*/ 3299321 h 4355534"/>
                <a:gd name="connsiteX95" fmla="*/ 1640162 w 4787319"/>
                <a:gd name="connsiteY95" fmla="*/ 3391918 h 4355534"/>
                <a:gd name="connsiteX96" fmla="*/ 1744333 w 4787319"/>
                <a:gd name="connsiteY96" fmla="*/ 3449792 h 4355534"/>
                <a:gd name="connsiteX97" fmla="*/ 1779058 w 4787319"/>
                <a:gd name="connsiteY97" fmla="*/ 3530815 h 4355534"/>
                <a:gd name="connsiteX98" fmla="*/ 1755909 w 4787319"/>
                <a:gd name="connsiteY98" fmla="*/ 3681286 h 4355534"/>
                <a:gd name="connsiteX99" fmla="*/ 1754155 w 4787319"/>
                <a:gd name="connsiteY99" fmla="*/ 3691684 h 4355534"/>
                <a:gd name="connsiteX100" fmla="*/ 1748041 w 4787319"/>
                <a:gd name="connsiteY100" fmla="*/ 3686848 h 4355534"/>
                <a:gd name="connsiteX101" fmla="*/ 1721184 w 4787319"/>
                <a:gd name="connsiteY101" fmla="*/ 3681286 h 4355534"/>
                <a:gd name="connsiteX102" fmla="*/ 1431817 w 4787319"/>
                <a:gd name="connsiteY102" fmla="*/ 3652349 h 4355534"/>
                <a:gd name="connsiteX103" fmla="*/ 1287134 w 4787319"/>
                <a:gd name="connsiteY103" fmla="*/ 3542389 h 4355534"/>
                <a:gd name="connsiteX104" fmla="*/ 1345007 w 4787319"/>
                <a:gd name="connsiteY104" fmla="*/ 3634987 h 4355534"/>
                <a:gd name="connsiteX105" fmla="*/ 1414455 w 4787319"/>
                <a:gd name="connsiteY105" fmla="*/ 3773883 h 4355534"/>
                <a:gd name="connsiteX106" fmla="*/ 1397094 w 4787319"/>
                <a:gd name="connsiteY106" fmla="*/ 3895417 h 4355534"/>
                <a:gd name="connsiteX107" fmla="*/ 1281347 w 4787319"/>
                <a:gd name="connsiteY107" fmla="*/ 3941716 h 4355534"/>
                <a:gd name="connsiteX108" fmla="*/ 1067215 w 4787319"/>
                <a:gd name="connsiteY108" fmla="*/ 3935929 h 4355534"/>
                <a:gd name="connsiteX109" fmla="*/ 847296 w 4787319"/>
                <a:gd name="connsiteY109" fmla="*/ 3808607 h 4355534"/>
                <a:gd name="connsiteX110" fmla="*/ 870445 w 4787319"/>
                <a:gd name="connsiteY110" fmla="*/ 3501878 h 4355534"/>
                <a:gd name="connsiteX111" fmla="*/ 824147 w 4787319"/>
                <a:gd name="connsiteY111" fmla="*/ 3397706 h 4355534"/>
                <a:gd name="connsiteX112" fmla="*/ 719974 w 4787319"/>
                <a:gd name="connsiteY112" fmla="*/ 3177787 h 4355534"/>
                <a:gd name="connsiteX113" fmla="*/ 604228 w 4787319"/>
                <a:gd name="connsiteY113" fmla="*/ 2749524 h 4355534"/>
                <a:gd name="connsiteX114" fmla="*/ 384309 w 4787319"/>
                <a:gd name="connsiteY114" fmla="*/ 2575903 h 4355534"/>
                <a:gd name="connsiteX115" fmla="*/ 309073 w 4787319"/>
                <a:gd name="connsiteY115" fmla="*/ 2529605 h 4355534"/>
                <a:gd name="connsiteX116" fmla="*/ 31281 w 4787319"/>
                <a:gd name="connsiteY116" fmla="*/ 1991382 h 4355534"/>
                <a:gd name="connsiteX117" fmla="*/ 42855 w 4787319"/>
                <a:gd name="connsiteY117" fmla="*/ 1210091 h 4355534"/>
                <a:gd name="connsiteX118" fmla="*/ 355372 w 4787319"/>
                <a:gd name="connsiteY118" fmla="*/ 567696 h 4355534"/>
                <a:gd name="connsiteX119" fmla="*/ 1130876 w 4787319"/>
                <a:gd name="connsiteY119" fmla="*/ 87346 h 4355534"/>
                <a:gd name="connsiteX120" fmla="*/ 1414455 w 4787319"/>
                <a:gd name="connsiteY120" fmla="*/ 6324 h 4355534"/>
                <a:gd name="connsiteX121" fmla="*/ 1503752 w 4787319"/>
                <a:gd name="connsiteY121" fmla="*/ 853 h 4355534"/>
                <a:gd name="connsiteX0" fmla="*/ 1759250 w 4792414"/>
                <a:gd name="connsiteY0" fmla="*/ 3691684 h 4355534"/>
                <a:gd name="connsiteX1" fmla="*/ 1760280 w 4792414"/>
                <a:gd name="connsiteY1" fmla="*/ 3692499 h 4355534"/>
                <a:gd name="connsiteX2" fmla="*/ 1759105 w 4792414"/>
                <a:gd name="connsiteY2" fmla="*/ 3692544 h 4355534"/>
                <a:gd name="connsiteX3" fmla="*/ 1759250 w 4792414"/>
                <a:gd name="connsiteY3" fmla="*/ 3691684 h 4355534"/>
                <a:gd name="connsiteX4" fmla="*/ 1508847 w 4792414"/>
                <a:gd name="connsiteY4" fmla="*/ 853 h 4355534"/>
                <a:gd name="connsiteX5" fmla="*/ 1830452 w 4792414"/>
                <a:gd name="connsiteY5" fmla="*/ 29473 h 4355534"/>
                <a:gd name="connsiteX6" fmla="*/ 2432335 w 4792414"/>
                <a:gd name="connsiteY6" fmla="*/ 220455 h 4355534"/>
                <a:gd name="connsiteX7" fmla="*/ 2715915 w 4792414"/>
                <a:gd name="connsiteY7" fmla="*/ 295691 h 4355534"/>
                <a:gd name="connsiteX8" fmla="*/ 2854811 w 4792414"/>
                <a:gd name="connsiteY8" fmla="*/ 313053 h 4355534"/>
                <a:gd name="connsiteX9" fmla="*/ 3092092 w 4792414"/>
                <a:gd name="connsiteY9" fmla="*/ 255179 h 4355534"/>
                <a:gd name="connsiteX10" fmla="*/ 3468269 w 4792414"/>
                <a:gd name="connsiteY10" fmla="*/ 307265 h 4355534"/>
                <a:gd name="connsiteX11" fmla="*/ 3659252 w 4792414"/>
                <a:gd name="connsiteY11" fmla="*/ 411437 h 4355534"/>
                <a:gd name="connsiteX12" fmla="*/ 3844447 w 4792414"/>
                <a:gd name="connsiteY12" fmla="*/ 544546 h 4355534"/>
                <a:gd name="connsiteX13" fmla="*/ 4052791 w 4792414"/>
                <a:gd name="connsiteY13" fmla="*/ 550334 h 4355534"/>
                <a:gd name="connsiteX14" fmla="*/ 4203262 w 4792414"/>
                <a:gd name="connsiteY14" fmla="*/ 613994 h 4355534"/>
                <a:gd name="connsiteX15" fmla="*/ 4213075 w 4792414"/>
                <a:gd name="connsiteY15" fmla="*/ 621115 h 4355534"/>
                <a:gd name="connsiteX16" fmla="*/ 4221935 w 4792414"/>
                <a:gd name="connsiteY16" fmla="*/ 598984 h 4355534"/>
                <a:gd name="connsiteX17" fmla="*/ 4243773 w 4792414"/>
                <a:gd name="connsiteY17" fmla="*/ 567696 h 4355534"/>
                <a:gd name="connsiteX18" fmla="*/ 4446330 w 4792414"/>
                <a:gd name="connsiteY18" fmla="*/ 399863 h 4355534"/>
                <a:gd name="connsiteX19" fmla="*/ 4666249 w 4792414"/>
                <a:gd name="connsiteY19" fmla="*/ 376713 h 4355534"/>
                <a:gd name="connsiteX20" fmla="*/ 4781996 w 4792414"/>
                <a:gd name="connsiteY20" fmla="*/ 556121 h 4355534"/>
                <a:gd name="connsiteX21" fmla="*/ 4764634 w 4792414"/>
                <a:gd name="connsiteY21" fmla="*/ 799189 h 4355534"/>
                <a:gd name="connsiteX22" fmla="*/ 4585226 w 4792414"/>
                <a:gd name="connsiteY22" fmla="*/ 920724 h 4355534"/>
                <a:gd name="connsiteX23" fmla="*/ 4540013 w 4792414"/>
                <a:gd name="connsiteY23" fmla="*/ 954725 h 4355534"/>
                <a:gd name="connsiteX24" fmla="*/ 4528607 w 4792414"/>
                <a:gd name="connsiteY24" fmla="*/ 962287 h 4355534"/>
                <a:gd name="connsiteX25" fmla="*/ 4537119 w 4792414"/>
                <a:gd name="connsiteY25" fmla="*/ 986192 h 4355534"/>
                <a:gd name="connsiteX26" fmla="*/ 4562077 w 4792414"/>
                <a:gd name="connsiteY26" fmla="*/ 1123280 h 4355534"/>
                <a:gd name="connsiteX27" fmla="*/ 4538928 w 4792414"/>
                <a:gd name="connsiteY27" fmla="*/ 1377924 h 4355534"/>
                <a:gd name="connsiteX28" fmla="*/ 4452117 w 4792414"/>
                <a:gd name="connsiteY28" fmla="*/ 1638354 h 4355534"/>
                <a:gd name="connsiteX29" fmla="*/ 4376882 w 4792414"/>
                <a:gd name="connsiteY29" fmla="*/ 1765675 h 4355534"/>
                <a:gd name="connsiteX30" fmla="*/ 4400031 w 4792414"/>
                <a:gd name="connsiteY30" fmla="*/ 1811974 h 4355534"/>
                <a:gd name="connsiteX31" fmla="*/ 4417393 w 4792414"/>
                <a:gd name="connsiteY31" fmla="*/ 1910359 h 4355534"/>
                <a:gd name="connsiteX32" fmla="*/ 4365307 w 4792414"/>
                <a:gd name="connsiteY32" fmla="*/ 2049255 h 4355534"/>
                <a:gd name="connsiteX33" fmla="*/ 4232198 w 4792414"/>
                <a:gd name="connsiteY33" fmla="*/ 2095554 h 4355534"/>
                <a:gd name="connsiteX34" fmla="*/ 4197475 w 4792414"/>
                <a:gd name="connsiteY34" fmla="*/ 2176577 h 4355534"/>
                <a:gd name="connsiteX35" fmla="*/ 4093302 w 4792414"/>
                <a:gd name="connsiteY35" fmla="*/ 2205513 h 4355534"/>
                <a:gd name="connsiteX36" fmla="*/ 3931257 w 4792414"/>
                <a:gd name="connsiteY36" fmla="*/ 2124491 h 4355534"/>
                <a:gd name="connsiteX37" fmla="*/ 3780786 w 4792414"/>
                <a:gd name="connsiteY37" fmla="*/ 2089767 h 4355534"/>
                <a:gd name="connsiteX38" fmla="*/ 3734487 w 4792414"/>
                <a:gd name="connsiteY38" fmla="*/ 2182364 h 4355534"/>
                <a:gd name="connsiteX39" fmla="*/ 3717125 w 4792414"/>
                <a:gd name="connsiteY39" fmla="*/ 2234450 h 4355534"/>
                <a:gd name="connsiteX40" fmla="*/ 3722912 w 4792414"/>
                <a:gd name="connsiteY40" fmla="*/ 2425432 h 4355534"/>
                <a:gd name="connsiteX41" fmla="*/ 3612953 w 4792414"/>
                <a:gd name="connsiteY41" fmla="*/ 2714799 h 4355534"/>
                <a:gd name="connsiteX42" fmla="*/ 3439333 w 4792414"/>
                <a:gd name="connsiteY42" fmla="*/ 3004167 h 4355534"/>
                <a:gd name="connsiteX43" fmla="*/ 3294649 w 4792414"/>
                <a:gd name="connsiteY43" fmla="*/ 3241448 h 4355534"/>
                <a:gd name="connsiteX44" fmla="*/ 3196264 w 4792414"/>
                <a:gd name="connsiteY44" fmla="*/ 3553964 h 4355534"/>
                <a:gd name="connsiteX45" fmla="*/ 3178902 w 4792414"/>
                <a:gd name="connsiteY45" fmla="*/ 3611837 h 4355534"/>
                <a:gd name="connsiteX46" fmla="*/ 3259925 w 4792414"/>
                <a:gd name="connsiteY46" fmla="*/ 3756521 h 4355534"/>
                <a:gd name="connsiteX47" fmla="*/ 3393034 w 4792414"/>
                <a:gd name="connsiteY47" fmla="*/ 3831756 h 4355534"/>
                <a:gd name="connsiteX48" fmla="*/ 3549292 w 4792414"/>
                <a:gd name="connsiteY48" fmla="*/ 3889630 h 4355534"/>
                <a:gd name="connsiteX49" fmla="*/ 3653464 w 4792414"/>
                <a:gd name="connsiteY49" fmla="*/ 3999589 h 4355534"/>
                <a:gd name="connsiteX50" fmla="*/ 3595591 w 4792414"/>
                <a:gd name="connsiteY50" fmla="*/ 4138485 h 4355534"/>
                <a:gd name="connsiteX51" fmla="*/ 3479844 w 4792414"/>
                <a:gd name="connsiteY51" fmla="*/ 4155848 h 4355534"/>
                <a:gd name="connsiteX52" fmla="*/ 3329373 w 4792414"/>
                <a:gd name="connsiteY52" fmla="*/ 4132698 h 4355534"/>
                <a:gd name="connsiteX53" fmla="*/ 3149966 w 4792414"/>
                <a:gd name="connsiteY53" fmla="*/ 4109549 h 4355534"/>
                <a:gd name="connsiteX54" fmla="*/ 2935834 w 4792414"/>
                <a:gd name="connsiteY54" fmla="*/ 4040101 h 4355534"/>
                <a:gd name="connsiteX55" fmla="*/ 2901110 w 4792414"/>
                <a:gd name="connsiteY55" fmla="*/ 3901205 h 4355534"/>
                <a:gd name="connsiteX56" fmla="*/ 2820087 w 4792414"/>
                <a:gd name="connsiteY56" fmla="*/ 3849118 h 4355534"/>
                <a:gd name="connsiteX57" fmla="*/ 2796938 w 4792414"/>
                <a:gd name="connsiteY57" fmla="*/ 3687073 h 4355534"/>
                <a:gd name="connsiteX58" fmla="*/ 2756426 w 4792414"/>
                <a:gd name="connsiteY58" fmla="*/ 3501878 h 4355534"/>
                <a:gd name="connsiteX59" fmla="*/ 2698553 w 4792414"/>
                <a:gd name="connsiteY59" fmla="*/ 3114126 h 4355534"/>
                <a:gd name="connsiteX60" fmla="*/ 2710128 w 4792414"/>
                <a:gd name="connsiteY60" fmla="*/ 2876845 h 4355534"/>
                <a:gd name="connsiteX61" fmla="*/ 2686978 w 4792414"/>
                <a:gd name="connsiteY61" fmla="*/ 2818972 h 4355534"/>
                <a:gd name="connsiteX62" fmla="*/ 2582806 w 4792414"/>
                <a:gd name="connsiteY62" fmla="*/ 2894207 h 4355534"/>
                <a:gd name="connsiteX63" fmla="*/ 2582806 w 4792414"/>
                <a:gd name="connsiteY63" fmla="*/ 3062040 h 4355534"/>
                <a:gd name="connsiteX64" fmla="*/ 2495996 w 4792414"/>
                <a:gd name="connsiteY64" fmla="*/ 3328258 h 4355534"/>
                <a:gd name="connsiteX65" fmla="*/ 2484421 w 4792414"/>
                <a:gd name="connsiteY65" fmla="*/ 3449792 h 4355534"/>
                <a:gd name="connsiteX66" fmla="*/ 2490208 w 4792414"/>
                <a:gd name="connsiteY66" fmla="*/ 3594476 h 4355534"/>
                <a:gd name="connsiteX67" fmla="*/ 2472847 w 4792414"/>
                <a:gd name="connsiteY67" fmla="*/ 3727584 h 4355534"/>
                <a:gd name="connsiteX68" fmla="*/ 2484421 w 4792414"/>
                <a:gd name="connsiteY68" fmla="*/ 3959078 h 4355534"/>
                <a:gd name="connsiteX69" fmla="*/ 2565444 w 4792414"/>
                <a:gd name="connsiteY69" fmla="*/ 4040101 h 4355534"/>
                <a:gd name="connsiteX70" fmla="*/ 2646467 w 4792414"/>
                <a:gd name="connsiteY70" fmla="*/ 4097974 h 4355534"/>
                <a:gd name="connsiteX71" fmla="*/ 2704340 w 4792414"/>
                <a:gd name="connsiteY71" fmla="*/ 4196359 h 4355534"/>
                <a:gd name="connsiteX72" fmla="*/ 2721702 w 4792414"/>
                <a:gd name="connsiteY72" fmla="*/ 4283169 h 4355534"/>
                <a:gd name="connsiteX73" fmla="*/ 2658042 w 4792414"/>
                <a:gd name="connsiteY73" fmla="*/ 4300531 h 4355534"/>
                <a:gd name="connsiteX74" fmla="*/ 2600168 w 4792414"/>
                <a:gd name="connsiteY74" fmla="*/ 4329468 h 4355534"/>
                <a:gd name="connsiteX75" fmla="*/ 2495996 w 4792414"/>
                <a:gd name="connsiteY75" fmla="*/ 4352617 h 4355534"/>
                <a:gd name="connsiteX76" fmla="*/ 2212416 w 4792414"/>
                <a:gd name="connsiteY76" fmla="*/ 4346830 h 4355534"/>
                <a:gd name="connsiteX77" fmla="*/ 2079307 w 4792414"/>
                <a:gd name="connsiteY77" fmla="*/ 4277382 h 4355534"/>
                <a:gd name="connsiteX78" fmla="*/ 1998285 w 4792414"/>
                <a:gd name="connsiteY78" fmla="*/ 4254232 h 4355534"/>
                <a:gd name="connsiteX79" fmla="*/ 1946198 w 4792414"/>
                <a:gd name="connsiteY79" fmla="*/ 4219508 h 4355534"/>
                <a:gd name="connsiteX80" fmla="*/ 1963561 w 4792414"/>
                <a:gd name="connsiteY80" fmla="*/ 3993802 h 4355534"/>
                <a:gd name="connsiteX81" fmla="*/ 1899900 w 4792414"/>
                <a:gd name="connsiteY81" fmla="*/ 3825969 h 4355534"/>
                <a:gd name="connsiteX82" fmla="*/ 1865176 w 4792414"/>
                <a:gd name="connsiteY82" fmla="*/ 3600263 h 4355534"/>
                <a:gd name="connsiteX83" fmla="*/ 1865176 w 4792414"/>
                <a:gd name="connsiteY83" fmla="*/ 3247235 h 4355534"/>
                <a:gd name="connsiteX84" fmla="*/ 1894112 w 4792414"/>
                <a:gd name="connsiteY84" fmla="*/ 2911569 h 4355534"/>
                <a:gd name="connsiteX85" fmla="*/ 1888325 w 4792414"/>
                <a:gd name="connsiteY85" fmla="*/ 2766886 h 4355534"/>
                <a:gd name="connsiteX86" fmla="*/ 1807302 w 4792414"/>
                <a:gd name="connsiteY86" fmla="*/ 2645351 h 4355534"/>
                <a:gd name="connsiteX87" fmla="*/ 1743642 w 4792414"/>
                <a:gd name="connsiteY87" fmla="*/ 2518030 h 4355534"/>
                <a:gd name="connsiteX88" fmla="*/ 1732067 w 4792414"/>
                <a:gd name="connsiteY88" fmla="*/ 2448582 h 4355534"/>
                <a:gd name="connsiteX89" fmla="*/ 1691555 w 4792414"/>
                <a:gd name="connsiteY89" fmla="*/ 2512242 h 4355534"/>
                <a:gd name="connsiteX90" fmla="*/ 1610533 w 4792414"/>
                <a:gd name="connsiteY90" fmla="*/ 2743736 h 4355534"/>
                <a:gd name="connsiteX91" fmla="*/ 1541085 w 4792414"/>
                <a:gd name="connsiteY91" fmla="*/ 3027316 h 4355534"/>
                <a:gd name="connsiteX92" fmla="*/ 1506361 w 4792414"/>
                <a:gd name="connsiteY92" fmla="*/ 3119913 h 4355534"/>
                <a:gd name="connsiteX93" fmla="*/ 1483211 w 4792414"/>
                <a:gd name="connsiteY93" fmla="*/ 3183574 h 4355534"/>
                <a:gd name="connsiteX94" fmla="*/ 1517935 w 4792414"/>
                <a:gd name="connsiteY94" fmla="*/ 3299321 h 4355534"/>
                <a:gd name="connsiteX95" fmla="*/ 1645257 w 4792414"/>
                <a:gd name="connsiteY95" fmla="*/ 3391918 h 4355534"/>
                <a:gd name="connsiteX96" fmla="*/ 1749428 w 4792414"/>
                <a:gd name="connsiteY96" fmla="*/ 3449792 h 4355534"/>
                <a:gd name="connsiteX97" fmla="*/ 1784153 w 4792414"/>
                <a:gd name="connsiteY97" fmla="*/ 3530815 h 4355534"/>
                <a:gd name="connsiteX98" fmla="*/ 1761004 w 4792414"/>
                <a:gd name="connsiteY98" fmla="*/ 3681286 h 4355534"/>
                <a:gd name="connsiteX99" fmla="*/ 1759250 w 4792414"/>
                <a:gd name="connsiteY99" fmla="*/ 3691684 h 4355534"/>
                <a:gd name="connsiteX100" fmla="*/ 1753136 w 4792414"/>
                <a:gd name="connsiteY100" fmla="*/ 3686848 h 4355534"/>
                <a:gd name="connsiteX101" fmla="*/ 1726279 w 4792414"/>
                <a:gd name="connsiteY101" fmla="*/ 3681286 h 4355534"/>
                <a:gd name="connsiteX102" fmla="*/ 1436912 w 4792414"/>
                <a:gd name="connsiteY102" fmla="*/ 3652349 h 4355534"/>
                <a:gd name="connsiteX103" fmla="*/ 1292229 w 4792414"/>
                <a:gd name="connsiteY103" fmla="*/ 3542389 h 4355534"/>
                <a:gd name="connsiteX104" fmla="*/ 1350102 w 4792414"/>
                <a:gd name="connsiteY104" fmla="*/ 3634987 h 4355534"/>
                <a:gd name="connsiteX105" fmla="*/ 1419550 w 4792414"/>
                <a:gd name="connsiteY105" fmla="*/ 3773883 h 4355534"/>
                <a:gd name="connsiteX106" fmla="*/ 1402189 w 4792414"/>
                <a:gd name="connsiteY106" fmla="*/ 3895417 h 4355534"/>
                <a:gd name="connsiteX107" fmla="*/ 1286442 w 4792414"/>
                <a:gd name="connsiteY107" fmla="*/ 3941716 h 4355534"/>
                <a:gd name="connsiteX108" fmla="*/ 1072310 w 4792414"/>
                <a:gd name="connsiteY108" fmla="*/ 3935929 h 4355534"/>
                <a:gd name="connsiteX109" fmla="*/ 852391 w 4792414"/>
                <a:gd name="connsiteY109" fmla="*/ 3808607 h 4355534"/>
                <a:gd name="connsiteX110" fmla="*/ 875540 w 4792414"/>
                <a:gd name="connsiteY110" fmla="*/ 3501878 h 4355534"/>
                <a:gd name="connsiteX111" fmla="*/ 829242 w 4792414"/>
                <a:gd name="connsiteY111" fmla="*/ 3397706 h 4355534"/>
                <a:gd name="connsiteX112" fmla="*/ 725069 w 4792414"/>
                <a:gd name="connsiteY112" fmla="*/ 3177787 h 4355534"/>
                <a:gd name="connsiteX113" fmla="*/ 609323 w 4792414"/>
                <a:gd name="connsiteY113" fmla="*/ 2749524 h 4355534"/>
                <a:gd name="connsiteX114" fmla="*/ 389404 w 4792414"/>
                <a:gd name="connsiteY114" fmla="*/ 2575903 h 4355534"/>
                <a:gd name="connsiteX115" fmla="*/ 36376 w 4792414"/>
                <a:gd name="connsiteY115" fmla="*/ 1991382 h 4355534"/>
                <a:gd name="connsiteX116" fmla="*/ 47950 w 4792414"/>
                <a:gd name="connsiteY116" fmla="*/ 1210091 h 4355534"/>
                <a:gd name="connsiteX117" fmla="*/ 360467 w 4792414"/>
                <a:gd name="connsiteY117" fmla="*/ 567696 h 4355534"/>
                <a:gd name="connsiteX118" fmla="*/ 1135971 w 4792414"/>
                <a:gd name="connsiteY118" fmla="*/ 87346 h 4355534"/>
                <a:gd name="connsiteX119" fmla="*/ 1419550 w 4792414"/>
                <a:gd name="connsiteY119" fmla="*/ 6324 h 4355534"/>
                <a:gd name="connsiteX120" fmla="*/ 1508847 w 4792414"/>
                <a:gd name="connsiteY120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395322 w 4787705"/>
                <a:gd name="connsiteY30" fmla="*/ 1811974 h 4355534"/>
                <a:gd name="connsiteX31" fmla="*/ 4412684 w 4787705"/>
                <a:gd name="connsiteY31" fmla="*/ 1910359 h 4355534"/>
                <a:gd name="connsiteX32" fmla="*/ 4360598 w 4787705"/>
                <a:gd name="connsiteY32" fmla="*/ 2049255 h 4355534"/>
                <a:gd name="connsiteX33" fmla="*/ 4227489 w 4787705"/>
                <a:gd name="connsiteY33" fmla="*/ 2095554 h 4355534"/>
                <a:gd name="connsiteX34" fmla="*/ 4192766 w 4787705"/>
                <a:gd name="connsiteY34" fmla="*/ 2176577 h 4355534"/>
                <a:gd name="connsiteX35" fmla="*/ 4088593 w 4787705"/>
                <a:gd name="connsiteY35" fmla="*/ 2205513 h 4355534"/>
                <a:gd name="connsiteX36" fmla="*/ 3926548 w 4787705"/>
                <a:gd name="connsiteY36" fmla="*/ 2124491 h 4355534"/>
                <a:gd name="connsiteX37" fmla="*/ 3776077 w 4787705"/>
                <a:gd name="connsiteY37" fmla="*/ 2089767 h 4355534"/>
                <a:gd name="connsiteX38" fmla="*/ 3729778 w 4787705"/>
                <a:gd name="connsiteY38" fmla="*/ 2182364 h 4355534"/>
                <a:gd name="connsiteX39" fmla="*/ 3712416 w 4787705"/>
                <a:gd name="connsiteY39" fmla="*/ 2234450 h 4355534"/>
                <a:gd name="connsiteX40" fmla="*/ 3718203 w 4787705"/>
                <a:gd name="connsiteY40" fmla="*/ 2425432 h 4355534"/>
                <a:gd name="connsiteX41" fmla="*/ 3608244 w 4787705"/>
                <a:gd name="connsiteY41" fmla="*/ 2714799 h 4355534"/>
                <a:gd name="connsiteX42" fmla="*/ 3434624 w 4787705"/>
                <a:gd name="connsiteY42" fmla="*/ 3004167 h 4355534"/>
                <a:gd name="connsiteX43" fmla="*/ 3289940 w 4787705"/>
                <a:gd name="connsiteY43" fmla="*/ 3241448 h 4355534"/>
                <a:gd name="connsiteX44" fmla="*/ 3191555 w 4787705"/>
                <a:gd name="connsiteY44" fmla="*/ 3553964 h 4355534"/>
                <a:gd name="connsiteX45" fmla="*/ 3174193 w 4787705"/>
                <a:gd name="connsiteY45" fmla="*/ 3611837 h 4355534"/>
                <a:gd name="connsiteX46" fmla="*/ 3255216 w 4787705"/>
                <a:gd name="connsiteY46" fmla="*/ 3756521 h 4355534"/>
                <a:gd name="connsiteX47" fmla="*/ 3388325 w 4787705"/>
                <a:gd name="connsiteY47" fmla="*/ 3831756 h 4355534"/>
                <a:gd name="connsiteX48" fmla="*/ 3544583 w 4787705"/>
                <a:gd name="connsiteY48" fmla="*/ 3889630 h 4355534"/>
                <a:gd name="connsiteX49" fmla="*/ 3648755 w 4787705"/>
                <a:gd name="connsiteY49" fmla="*/ 3999589 h 4355534"/>
                <a:gd name="connsiteX50" fmla="*/ 3590882 w 4787705"/>
                <a:gd name="connsiteY50" fmla="*/ 4138485 h 4355534"/>
                <a:gd name="connsiteX51" fmla="*/ 3475135 w 4787705"/>
                <a:gd name="connsiteY51" fmla="*/ 4155848 h 4355534"/>
                <a:gd name="connsiteX52" fmla="*/ 3324664 w 4787705"/>
                <a:gd name="connsiteY52" fmla="*/ 4132698 h 4355534"/>
                <a:gd name="connsiteX53" fmla="*/ 3145257 w 4787705"/>
                <a:gd name="connsiteY53" fmla="*/ 4109549 h 4355534"/>
                <a:gd name="connsiteX54" fmla="*/ 2931125 w 4787705"/>
                <a:gd name="connsiteY54" fmla="*/ 4040101 h 4355534"/>
                <a:gd name="connsiteX55" fmla="*/ 2896401 w 4787705"/>
                <a:gd name="connsiteY55" fmla="*/ 3901205 h 4355534"/>
                <a:gd name="connsiteX56" fmla="*/ 2815378 w 4787705"/>
                <a:gd name="connsiteY56" fmla="*/ 3849118 h 4355534"/>
                <a:gd name="connsiteX57" fmla="*/ 2792229 w 4787705"/>
                <a:gd name="connsiteY57" fmla="*/ 3687073 h 4355534"/>
                <a:gd name="connsiteX58" fmla="*/ 2751717 w 4787705"/>
                <a:gd name="connsiteY58" fmla="*/ 3501878 h 4355534"/>
                <a:gd name="connsiteX59" fmla="*/ 2693844 w 4787705"/>
                <a:gd name="connsiteY59" fmla="*/ 3114126 h 4355534"/>
                <a:gd name="connsiteX60" fmla="*/ 2705419 w 4787705"/>
                <a:gd name="connsiteY60" fmla="*/ 2876845 h 4355534"/>
                <a:gd name="connsiteX61" fmla="*/ 2682269 w 4787705"/>
                <a:gd name="connsiteY61" fmla="*/ 2818972 h 4355534"/>
                <a:gd name="connsiteX62" fmla="*/ 2578097 w 4787705"/>
                <a:gd name="connsiteY62" fmla="*/ 2894207 h 4355534"/>
                <a:gd name="connsiteX63" fmla="*/ 2578097 w 4787705"/>
                <a:gd name="connsiteY63" fmla="*/ 3062040 h 4355534"/>
                <a:gd name="connsiteX64" fmla="*/ 2491287 w 4787705"/>
                <a:gd name="connsiteY64" fmla="*/ 3328258 h 4355534"/>
                <a:gd name="connsiteX65" fmla="*/ 2479712 w 4787705"/>
                <a:gd name="connsiteY65" fmla="*/ 3449792 h 4355534"/>
                <a:gd name="connsiteX66" fmla="*/ 2485499 w 4787705"/>
                <a:gd name="connsiteY66" fmla="*/ 3594476 h 4355534"/>
                <a:gd name="connsiteX67" fmla="*/ 2468138 w 4787705"/>
                <a:gd name="connsiteY67" fmla="*/ 3727584 h 4355534"/>
                <a:gd name="connsiteX68" fmla="*/ 2479712 w 4787705"/>
                <a:gd name="connsiteY68" fmla="*/ 3959078 h 4355534"/>
                <a:gd name="connsiteX69" fmla="*/ 2560735 w 4787705"/>
                <a:gd name="connsiteY69" fmla="*/ 4040101 h 4355534"/>
                <a:gd name="connsiteX70" fmla="*/ 2641758 w 4787705"/>
                <a:gd name="connsiteY70" fmla="*/ 4097974 h 4355534"/>
                <a:gd name="connsiteX71" fmla="*/ 2699631 w 4787705"/>
                <a:gd name="connsiteY71" fmla="*/ 4196359 h 4355534"/>
                <a:gd name="connsiteX72" fmla="*/ 2716993 w 4787705"/>
                <a:gd name="connsiteY72" fmla="*/ 4283169 h 4355534"/>
                <a:gd name="connsiteX73" fmla="*/ 2653333 w 4787705"/>
                <a:gd name="connsiteY73" fmla="*/ 4300531 h 4355534"/>
                <a:gd name="connsiteX74" fmla="*/ 2595459 w 4787705"/>
                <a:gd name="connsiteY74" fmla="*/ 4329468 h 4355534"/>
                <a:gd name="connsiteX75" fmla="*/ 2491287 w 4787705"/>
                <a:gd name="connsiteY75" fmla="*/ 4352617 h 4355534"/>
                <a:gd name="connsiteX76" fmla="*/ 2207707 w 4787705"/>
                <a:gd name="connsiteY76" fmla="*/ 4346830 h 4355534"/>
                <a:gd name="connsiteX77" fmla="*/ 2074598 w 4787705"/>
                <a:gd name="connsiteY77" fmla="*/ 4277382 h 4355534"/>
                <a:gd name="connsiteX78" fmla="*/ 1993576 w 4787705"/>
                <a:gd name="connsiteY78" fmla="*/ 4254232 h 4355534"/>
                <a:gd name="connsiteX79" fmla="*/ 1941489 w 4787705"/>
                <a:gd name="connsiteY79" fmla="*/ 4219508 h 4355534"/>
                <a:gd name="connsiteX80" fmla="*/ 1958852 w 4787705"/>
                <a:gd name="connsiteY80" fmla="*/ 3993802 h 4355534"/>
                <a:gd name="connsiteX81" fmla="*/ 1895191 w 4787705"/>
                <a:gd name="connsiteY81" fmla="*/ 3825969 h 4355534"/>
                <a:gd name="connsiteX82" fmla="*/ 1860467 w 4787705"/>
                <a:gd name="connsiteY82" fmla="*/ 3600263 h 4355534"/>
                <a:gd name="connsiteX83" fmla="*/ 1860467 w 4787705"/>
                <a:gd name="connsiteY83" fmla="*/ 3247235 h 4355534"/>
                <a:gd name="connsiteX84" fmla="*/ 1889403 w 4787705"/>
                <a:gd name="connsiteY84" fmla="*/ 2911569 h 4355534"/>
                <a:gd name="connsiteX85" fmla="*/ 1883616 w 4787705"/>
                <a:gd name="connsiteY85" fmla="*/ 2766886 h 4355534"/>
                <a:gd name="connsiteX86" fmla="*/ 1802593 w 4787705"/>
                <a:gd name="connsiteY86" fmla="*/ 2645351 h 4355534"/>
                <a:gd name="connsiteX87" fmla="*/ 1738933 w 4787705"/>
                <a:gd name="connsiteY87" fmla="*/ 2518030 h 4355534"/>
                <a:gd name="connsiteX88" fmla="*/ 1727358 w 4787705"/>
                <a:gd name="connsiteY88" fmla="*/ 2448582 h 4355534"/>
                <a:gd name="connsiteX89" fmla="*/ 1686846 w 4787705"/>
                <a:gd name="connsiteY89" fmla="*/ 2512242 h 4355534"/>
                <a:gd name="connsiteX90" fmla="*/ 1605824 w 4787705"/>
                <a:gd name="connsiteY90" fmla="*/ 2743736 h 4355534"/>
                <a:gd name="connsiteX91" fmla="*/ 1536376 w 4787705"/>
                <a:gd name="connsiteY91" fmla="*/ 3027316 h 4355534"/>
                <a:gd name="connsiteX92" fmla="*/ 1501652 w 4787705"/>
                <a:gd name="connsiteY92" fmla="*/ 3119913 h 4355534"/>
                <a:gd name="connsiteX93" fmla="*/ 1478502 w 4787705"/>
                <a:gd name="connsiteY93" fmla="*/ 3183574 h 4355534"/>
                <a:gd name="connsiteX94" fmla="*/ 1513226 w 4787705"/>
                <a:gd name="connsiteY94" fmla="*/ 3299321 h 4355534"/>
                <a:gd name="connsiteX95" fmla="*/ 1640548 w 4787705"/>
                <a:gd name="connsiteY95" fmla="*/ 3391918 h 4355534"/>
                <a:gd name="connsiteX96" fmla="*/ 1744719 w 4787705"/>
                <a:gd name="connsiteY96" fmla="*/ 3449792 h 4355534"/>
                <a:gd name="connsiteX97" fmla="*/ 1779444 w 4787705"/>
                <a:gd name="connsiteY97" fmla="*/ 3530815 h 4355534"/>
                <a:gd name="connsiteX98" fmla="*/ 1756295 w 4787705"/>
                <a:gd name="connsiteY98" fmla="*/ 3681286 h 4355534"/>
                <a:gd name="connsiteX99" fmla="*/ 1754541 w 4787705"/>
                <a:gd name="connsiteY99" fmla="*/ 3691684 h 4355534"/>
                <a:gd name="connsiteX100" fmla="*/ 1748427 w 4787705"/>
                <a:gd name="connsiteY100" fmla="*/ 3686848 h 4355534"/>
                <a:gd name="connsiteX101" fmla="*/ 1721570 w 4787705"/>
                <a:gd name="connsiteY101" fmla="*/ 3681286 h 4355534"/>
                <a:gd name="connsiteX102" fmla="*/ 1432203 w 4787705"/>
                <a:gd name="connsiteY102" fmla="*/ 3652349 h 4355534"/>
                <a:gd name="connsiteX103" fmla="*/ 1287520 w 4787705"/>
                <a:gd name="connsiteY103" fmla="*/ 3542389 h 4355534"/>
                <a:gd name="connsiteX104" fmla="*/ 1345393 w 4787705"/>
                <a:gd name="connsiteY104" fmla="*/ 3634987 h 4355534"/>
                <a:gd name="connsiteX105" fmla="*/ 1414841 w 4787705"/>
                <a:gd name="connsiteY105" fmla="*/ 3773883 h 4355534"/>
                <a:gd name="connsiteX106" fmla="*/ 1397480 w 4787705"/>
                <a:gd name="connsiteY106" fmla="*/ 3895417 h 4355534"/>
                <a:gd name="connsiteX107" fmla="*/ 1281733 w 4787705"/>
                <a:gd name="connsiteY107" fmla="*/ 3941716 h 4355534"/>
                <a:gd name="connsiteX108" fmla="*/ 1067601 w 4787705"/>
                <a:gd name="connsiteY108" fmla="*/ 3935929 h 4355534"/>
                <a:gd name="connsiteX109" fmla="*/ 847682 w 4787705"/>
                <a:gd name="connsiteY109" fmla="*/ 3808607 h 4355534"/>
                <a:gd name="connsiteX110" fmla="*/ 870831 w 4787705"/>
                <a:gd name="connsiteY110" fmla="*/ 3501878 h 4355534"/>
                <a:gd name="connsiteX111" fmla="*/ 824533 w 4787705"/>
                <a:gd name="connsiteY111" fmla="*/ 3397706 h 4355534"/>
                <a:gd name="connsiteX112" fmla="*/ 720360 w 4787705"/>
                <a:gd name="connsiteY112" fmla="*/ 3177787 h 4355534"/>
                <a:gd name="connsiteX113" fmla="*/ 604614 w 4787705"/>
                <a:gd name="connsiteY113" fmla="*/ 2749524 h 4355534"/>
                <a:gd name="connsiteX114" fmla="*/ 315246 w 4787705"/>
                <a:gd name="connsiteY114" fmla="*/ 2500667 h 4355534"/>
                <a:gd name="connsiteX115" fmla="*/ 31667 w 4787705"/>
                <a:gd name="connsiteY115" fmla="*/ 1991382 h 4355534"/>
                <a:gd name="connsiteX116" fmla="*/ 43241 w 4787705"/>
                <a:gd name="connsiteY116" fmla="*/ 1210091 h 4355534"/>
                <a:gd name="connsiteX117" fmla="*/ 355758 w 4787705"/>
                <a:gd name="connsiteY117" fmla="*/ 567696 h 4355534"/>
                <a:gd name="connsiteX118" fmla="*/ 1131262 w 4787705"/>
                <a:gd name="connsiteY118" fmla="*/ 87346 h 4355534"/>
                <a:gd name="connsiteX119" fmla="*/ 1414841 w 4787705"/>
                <a:gd name="connsiteY119" fmla="*/ 6324 h 4355534"/>
                <a:gd name="connsiteX120" fmla="*/ 1504138 w 4787705"/>
                <a:gd name="connsiteY120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395322 w 4787705"/>
                <a:gd name="connsiteY30" fmla="*/ 1811974 h 4355534"/>
                <a:gd name="connsiteX31" fmla="*/ 4412684 w 4787705"/>
                <a:gd name="connsiteY31" fmla="*/ 1910359 h 4355534"/>
                <a:gd name="connsiteX32" fmla="*/ 4360598 w 4787705"/>
                <a:gd name="connsiteY32" fmla="*/ 2049255 h 4355534"/>
                <a:gd name="connsiteX33" fmla="*/ 4279575 w 4787705"/>
                <a:gd name="connsiteY33" fmla="*/ 2124490 h 4355534"/>
                <a:gd name="connsiteX34" fmla="*/ 4192766 w 4787705"/>
                <a:gd name="connsiteY34" fmla="*/ 2176577 h 4355534"/>
                <a:gd name="connsiteX35" fmla="*/ 4088593 w 4787705"/>
                <a:gd name="connsiteY35" fmla="*/ 2205513 h 4355534"/>
                <a:gd name="connsiteX36" fmla="*/ 3926548 w 4787705"/>
                <a:gd name="connsiteY36" fmla="*/ 2124491 h 4355534"/>
                <a:gd name="connsiteX37" fmla="*/ 3776077 w 4787705"/>
                <a:gd name="connsiteY37" fmla="*/ 2089767 h 4355534"/>
                <a:gd name="connsiteX38" fmla="*/ 3729778 w 4787705"/>
                <a:gd name="connsiteY38" fmla="*/ 2182364 h 4355534"/>
                <a:gd name="connsiteX39" fmla="*/ 3712416 w 4787705"/>
                <a:gd name="connsiteY39" fmla="*/ 2234450 h 4355534"/>
                <a:gd name="connsiteX40" fmla="*/ 3718203 w 4787705"/>
                <a:gd name="connsiteY40" fmla="*/ 2425432 h 4355534"/>
                <a:gd name="connsiteX41" fmla="*/ 3608244 w 4787705"/>
                <a:gd name="connsiteY41" fmla="*/ 2714799 h 4355534"/>
                <a:gd name="connsiteX42" fmla="*/ 3434624 w 4787705"/>
                <a:gd name="connsiteY42" fmla="*/ 3004167 h 4355534"/>
                <a:gd name="connsiteX43" fmla="*/ 3289940 w 4787705"/>
                <a:gd name="connsiteY43" fmla="*/ 3241448 h 4355534"/>
                <a:gd name="connsiteX44" fmla="*/ 3191555 w 4787705"/>
                <a:gd name="connsiteY44" fmla="*/ 3553964 h 4355534"/>
                <a:gd name="connsiteX45" fmla="*/ 3174193 w 4787705"/>
                <a:gd name="connsiteY45" fmla="*/ 3611837 h 4355534"/>
                <a:gd name="connsiteX46" fmla="*/ 3255216 w 4787705"/>
                <a:gd name="connsiteY46" fmla="*/ 3756521 h 4355534"/>
                <a:gd name="connsiteX47" fmla="*/ 3388325 w 4787705"/>
                <a:gd name="connsiteY47" fmla="*/ 3831756 h 4355534"/>
                <a:gd name="connsiteX48" fmla="*/ 3544583 w 4787705"/>
                <a:gd name="connsiteY48" fmla="*/ 3889630 h 4355534"/>
                <a:gd name="connsiteX49" fmla="*/ 3648755 w 4787705"/>
                <a:gd name="connsiteY49" fmla="*/ 3999589 h 4355534"/>
                <a:gd name="connsiteX50" fmla="*/ 3590882 w 4787705"/>
                <a:gd name="connsiteY50" fmla="*/ 4138485 h 4355534"/>
                <a:gd name="connsiteX51" fmla="*/ 3475135 w 4787705"/>
                <a:gd name="connsiteY51" fmla="*/ 4155848 h 4355534"/>
                <a:gd name="connsiteX52" fmla="*/ 3324664 w 4787705"/>
                <a:gd name="connsiteY52" fmla="*/ 4132698 h 4355534"/>
                <a:gd name="connsiteX53" fmla="*/ 3145257 w 4787705"/>
                <a:gd name="connsiteY53" fmla="*/ 4109549 h 4355534"/>
                <a:gd name="connsiteX54" fmla="*/ 2931125 w 4787705"/>
                <a:gd name="connsiteY54" fmla="*/ 4040101 h 4355534"/>
                <a:gd name="connsiteX55" fmla="*/ 2896401 w 4787705"/>
                <a:gd name="connsiteY55" fmla="*/ 3901205 h 4355534"/>
                <a:gd name="connsiteX56" fmla="*/ 2815378 w 4787705"/>
                <a:gd name="connsiteY56" fmla="*/ 3849118 h 4355534"/>
                <a:gd name="connsiteX57" fmla="*/ 2792229 w 4787705"/>
                <a:gd name="connsiteY57" fmla="*/ 3687073 h 4355534"/>
                <a:gd name="connsiteX58" fmla="*/ 2751717 w 4787705"/>
                <a:gd name="connsiteY58" fmla="*/ 3501878 h 4355534"/>
                <a:gd name="connsiteX59" fmla="*/ 2693844 w 4787705"/>
                <a:gd name="connsiteY59" fmla="*/ 3114126 h 4355534"/>
                <a:gd name="connsiteX60" fmla="*/ 2705419 w 4787705"/>
                <a:gd name="connsiteY60" fmla="*/ 2876845 h 4355534"/>
                <a:gd name="connsiteX61" fmla="*/ 2682269 w 4787705"/>
                <a:gd name="connsiteY61" fmla="*/ 2818972 h 4355534"/>
                <a:gd name="connsiteX62" fmla="*/ 2578097 w 4787705"/>
                <a:gd name="connsiteY62" fmla="*/ 2894207 h 4355534"/>
                <a:gd name="connsiteX63" fmla="*/ 2578097 w 4787705"/>
                <a:gd name="connsiteY63" fmla="*/ 3062040 h 4355534"/>
                <a:gd name="connsiteX64" fmla="*/ 2491287 w 4787705"/>
                <a:gd name="connsiteY64" fmla="*/ 3328258 h 4355534"/>
                <a:gd name="connsiteX65" fmla="*/ 2479712 w 4787705"/>
                <a:gd name="connsiteY65" fmla="*/ 3449792 h 4355534"/>
                <a:gd name="connsiteX66" fmla="*/ 2485499 w 4787705"/>
                <a:gd name="connsiteY66" fmla="*/ 3594476 h 4355534"/>
                <a:gd name="connsiteX67" fmla="*/ 2468138 w 4787705"/>
                <a:gd name="connsiteY67" fmla="*/ 3727584 h 4355534"/>
                <a:gd name="connsiteX68" fmla="*/ 2479712 w 4787705"/>
                <a:gd name="connsiteY68" fmla="*/ 3959078 h 4355534"/>
                <a:gd name="connsiteX69" fmla="*/ 2560735 w 4787705"/>
                <a:gd name="connsiteY69" fmla="*/ 4040101 h 4355534"/>
                <a:gd name="connsiteX70" fmla="*/ 2641758 w 4787705"/>
                <a:gd name="connsiteY70" fmla="*/ 4097974 h 4355534"/>
                <a:gd name="connsiteX71" fmla="*/ 2699631 w 4787705"/>
                <a:gd name="connsiteY71" fmla="*/ 4196359 h 4355534"/>
                <a:gd name="connsiteX72" fmla="*/ 2716993 w 4787705"/>
                <a:gd name="connsiteY72" fmla="*/ 4283169 h 4355534"/>
                <a:gd name="connsiteX73" fmla="*/ 2653333 w 4787705"/>
                <a:gd name="connsiteY73" fmla="*/ 4300531 h 4355534"/>
                <a:gd name="connsiteX74" fmla="*/ 2595459 w 4787705"/>
                <a:gd name="connsiteY74" fmla="*/ 4329468 h 4355534"/>
                <a:gd name="connsiteX75" fmla="*/ 2491287 w 4787705"/>
                <a:gd name="connsiteY75" fmla="*/ 4352617 h 4355534"/>
                <a:gd name="connsiteX76" fmla="*/ 2207707 w 4787705"/>
                <a:gd name="connsiteY76" fmla="*/ 4346830 h 4355534"/>
                <a:gd name="connsiteX77" fmla="*/ 2074598 w 4787705"/>
                <a:gd name="connsiteY77" fmla="*/ 4277382 h 4355534"/>
                <a:gd name="connsiteX78" fmla="*/ 1993576 w 4787705"/>
                <a:gd name="connsiteY78" fmla="*/ 4254232 h 4355534"/>
                <a:gd name="connsiteX79" fmla="*/ 1941489 w 4787705"/>
                <a:gd name="connsiteY79" fmla="*/ 4219508 h 4355534"/>
                <a:gd name="connsiteX80" fmla="*/ 1958852 w 4787705"/>
                <a:gd name="connsiteY80" fmla="*/ 3993802 h 4355534"/>
                <a:gd name="connsiteX81" fmla="*/ 1895191 w 4787705"/>
                <a:gd name="connsiteY81" fmla="*/ 3825969 h 4355534"/>
                <a:gd name="connsiteX82" fmla="*/ 1860467 w 4787705"/>
                <a:gd name="connsiteY82" fmla="*/ 3600263 h 4355534"/>
                <a:gd name="connsiteX83" fmla="*/ 1860467 w 4787705"/>
                <a:gd name="connsiteY83" fmla="*/ 3247235 h 4355534"/>
                <a:gd name="connsiteX84" fmla="*/ 1889403 w 4787705"/>
                <a:gd name="connsiteY84" fmla="*/ 2911569 h 4355534"/>
                <a:gd name="connsiteX85" fmla="*/ 1883616 w 4787705"/>
                <a:gd name="connsiteY85" fmla="*/ 2766886 h 4355534"/>
                <a:gd name="connsiteX86" fmla="*/ 1802593 w 4787705"/>
                <a:gd name="connsiteY86" fmla="*/ 2645351 h 4355534"/>
                <a:gd name="connsiteX87" fmla="*/ 1738933 w 4787705"/>
                <a:gd name="connsiteY87" fmla="*/ 2518030 h 4355534"/>
                <a:gd name="connsiteX88" fmla="*/ 1727358 w 4787705"/>
                <a:gd name="connsiteY88" fmla="*/ 2448582 h 4355534"/>
                <a:gd name="connsiteX89" fmla="*/ 1686846 w 4787705"/>
                <a:gd name="connsiteY89" fmla="*/ 2512242 h 4355534"/>
                <a:gd name="connsiteX90" fmla="*/ 1605824 w 4787705"/>
                <a:gd name="connsiteY90" fmla="*/ 2743736 h 4355534"/>
                <a:gd name="connsiteX91" fmla="*/ 1536376 w 4787705"/>
                <a:gd name="connsiteY91" fmla="*/ 3027316 h 4355534"/>
                <a:gd name="connsiteX92" fmla="*/ 1501652 w 4787705"/>
                <a:gd name="connsiteY92" fmla="*/ 3119913 h 4355534"/>
                <a:gd name="connsiteX93" fmla="*/ 1478502 w 4787705"/>
                <a:gd name="connsiteY93" fmla="*/ 3183574 h 4355534"/>
                <a:gd name="connsiteX94" fmla="*/ 1513226 w 4787705"/>
                <a:gd name="connsiteY94" fmla="*/ 3299321 h 4355534"/>
                <a:gd name="connsiteX95" fmla="*/ 1640548 w 4787705"/>
                <a:gd name="connsiteY95" fmla="*/ 3391918 h 4355534"/>
                <a:gd name="connsiteX96" fmla="*/ 1744719 w 4787705"/>
                <a:gd name="connsiteY96" fmla="*/ 3449792 h 4355534"/>
                <a:gd name="connsiteX97" fmla="*/ 1779444 w 4787705"/>
                <a:gd name="connsiteY97" fmla="*/ 3530815 h 4355534"/>
                <a:gd name="connsiteX98" fmla="*/ 1756295 w 4787705"/>
                <a:gd name="connsiteY98" fmla="*/ 3681286 h 4355534"/>
                <a:gd name="connsiteX99" fmla="*/ 1754541 w 4787705"/>
                <a:gd name="connsiteY99" fmla="*/ 3691684 h 4355534"/>
                <a:gd name="connsiteX100" fmla="*/ 1748427 w 4787705"/>
                <a:gd name="connsiteY100" fmla="*/ 3686848 h 4355534"/>
                <a:gd name="connsiteX101" fmla="*/ 1721570 w 4787705"/>
                <a:gd name="connsiteY101" fmla="*/ 3681286 h 4355534"/>
                <a:gd name="connsiteX102" fmla="*/ 1432203 w 4787705"/>
                <a:gd name="connsiteY102" fmla="*/ 3652349 h 4355534"/>
                <a:gd name="connsiteX103" fmla="*/ 1287520 w 4787705"/>
                <a:gd name="connsiteY103" fmla="*/ 3542389 h 4355534"/>
                <a:gd name="connsiteX104" fmla="*/ 1345393 w 4787705"/>
                <a:gd name="connsiteY104" fmla="*/ 3634987 h 4355534"/>
                <a:gd name="connsiteX105" fmla="*/ 1414841 w 4787705"/>
                <a:gd name="connsiteY105" fmla="*/ 3773883 h 4355534"/>
                <a:gd name="connsiteX106" fmla="*/ 1397480 w 4787705"/>
                <a:gd name="connsiteY106" fmla="*/ 3895417 h 4355534"/>
                <a:gd name="connsiteX107" fmla="*/ 1281733 w 4787705"/>
                <a:gd name="connsiteY107" fmla="*/ 3941716 h 4355534"/>
                <a:gd name="connsiteX108" fmla="*/ 1067601 w 4787705"/>
                <a:gd name="connsiteY108" fmla="*/ 3935929 h 4355534"/>
                <a:gd name="connsiteX109" fmla="*/ 847682 w 4787705"/>
                <a:gd name="connsiteY109" fmla="*/ 3808607 h 4355534"/>
                <a:gd name="connsiteX110" fmla="*/ 870831 w 4787705"/>
                <a:gd name="connsiteY110" fmla="*/ 3501878 h 4355534"/>
                <a:gd name="connsiteX111" fmla="*/ 824533 w 4787705"/>
                <a:gd name="connsiteY111" fmla="*/ 3397706 h 4355534"/>
                <a:gd name="connsiteX112" fmla="*/ 720360 w 4787705"/>
                <a:gd name="connsiteY112" fmla="*/ 3177787 h 4355534"/>
                <a:gd name="connsiteX113" fmla="*/ 604614 w 4787705"/>
                <a:gd name="connsiteY113" fmla="*/ 2749524 h 4355534"/>
                <a:gd name="connsiteX114" fmla="*/ 315246 w 4787705"/>
                <a:gd name="connsiteY114" fmla="*/ 2500667 h 4355534"/>
                <a:gd name="connsiteX115" fmla="*/ 31667 w 4787705"/>
                <a:gd name="connsiteY115" fmla="*/ 1991382 h 4355534"/>
                <a:gd name="connsiteX116" fmla="*/ 43241 w 4787705"/>
                <a:gd name="connsiteY116" fmla="*/ 1210091 h 4355534"/>
                <a:gd name="connsiteX117" fmla="*/ 355758 w 4787705"/>
                <a:gd name="connsiteY117" fmla="*/ 567696 h 4355534"/>
                <a:gd name="connsiteX118" fmla="*/ 1131262 w 4787705"/>
                <a:gd name="connsiteY118" fmla="*/ 87346 h 4355534"/>
                <a:gd name="connsiteX119" fmla="*/ 1414841 w 4787705"/>
                <a:gd name="connsiteY119" fmla="*/ 6324 h 4355534"/>
                <a:gd name="connsiteX120" fmla="*/ 1504138 w 4787705"/>
                <a:gd name="connsiteY120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10359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8593 w 4787705"/>
                <a:gd name="connsiteY34" fmla="*/ 2205513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47408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8593 w 4787705"/>
                <a:gd name="connsiteY34" fmla="*/ 2205513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47408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21570 w 4787705"/>
                <a:gd name="connsiteY99" fmla="*/ 3681286 h 4355534"/>
                <a:gd name="connsiteX100" fmla="*/ 1432203 w 4787705"/>
                <a:gd name="connsiteY100" fmla="*/ 3652349 h 4355534"/>
                <a:gd name="connsiteX101" fmla="*/ 1287520 w 4787705"/>
                <a:gd name="connsiteY101" fmla="*/ 3542389 h 4355534"/>
                <a:gd name="connsiteX102" fmla="*/ 1345393 w 4787705"/>
                <a:gd name="connsiteY102" fmla="*/ 3634987 h 4355534"/>
                <a:gd name="connsiteX103" fmla="*/ 1414841 w 4787705"/>
                <a:gd name="connsiteY103" fmla="*/ 3773883 h 4355534"/>
                <a:gd name="connsiteX104" fmla="*/ 1397480 w 4787705"/>
                <a:gd name="connsiteY104" fmla="*/ 3895417 h 4355534"/>
                <a:gd name="connsiteX105" fmla="*/ 1281733 w 4787705"/>
                <a:gd name="connsiteY105" fmla="*/ 3941716 h 4355534"/>
                <a:gd name="connsiteX106" fmla="*/ 1067601 w 4787705"/>
                <a:gd name="connsiteY106" fmla="*/ 3935929 h 4355534"/>
                <a:gd name="connsiteX107" fmla="*/ 847682 w 4787705"/>
                <a:gd name="connsiteY107" fmla="*/ 3808607 h 4355534"/>
                <a:gd name="connsiteX108" fmla="*/ 870831 w 4787705"/>
                <a:gd name="connsiteY108" fmla="*/ 3501878 h 4355534"/>
                <a:gd name="connsiteX109" fmla="*/ 824533 w 4787705"/>
                <a:gd name="connsiteY109" fmla="*/ 3397706 h 4355534"/>
                <a:gd name="connsiteX110" fmla="*/ 720360 w 4787705"/>
                <a:gd name="connsiteY110" fmla="*/ 3177787 h 4355534"/>
                <a:gd name="connsiteX111" fmla="*/ 604614 w 4787705"/>
                <a:gd name="connsiteY111" fmla="*/ 2749524 h 4355534"/>
                <a:gd name="connsiteX112" fmla="*/ 315246 w 4787705"/>
                <a:gd name="connsiteY112" fmla="*/ 2500667 h 4355534"/>
                <a:gd name="connsiteX113" fmla="*/ 31667 w 4787705"/>
                <a:gd name="connsiteY113" fmla="*/ 1991382 h 4355534"/>
                <a:gd name="connsiteX114" fmla="*/ 43241 w 4787705"/>
                <a:gd name="connsiteY114" fmla="*/ 1210091 h 4355534"/>
                <a:gd name="connsiteX115" fmla="*/ 355758 w 4787705"/>
                <a:gd name="connsiteY115" fmla="*/ 567696 h 4355534"/>
                <a:gd name="connsiteX116" fmla="*/ 1131262 w 4787705"/>
                <a:gd name="connsiteY116" fmla="*/ 87346 h 4355534"/>
                <a:gd name="connsiteX117" fmla="*/ 1414841 w 4787705"/>
                <a:gd name="connsiteY117" fmla="*/ 6324 h 4355534"/>
                <a:gd name="connsiteX118" fmla="*/ 1504138 w 4787705"/>
                <a:gd name="connsiteY118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21570 w 4787705"/>
                <a:gd name="connsiteY98" fmla="*/ 3681286 h 4355534"/>
                <a:gd name="connsiteX99" fmla="*/ 1432203 w 4787705"/>
                <a:gd name="connsiteY99" fmla="*/ 3652349 h 4355534"/>
                <a:gd name="connsiteX100" fmla="*/ 1287520 w 4787705"/>
                <a:gd name="connsiteY100" fmla="*/ 3542389 h 4355534"/>
                <a:gd name="connsiteX101" fmla="*/ 1345393 w 4787705"/>
                <a:gd name="connsiteY101" fmla="*/ 3634987 h 4355534"/>
                <a:gd name="connsiteX102" fmla="*/ 1414841 w 4787705"/>
                <a:gd name="connsiteY102" fmla="*/ 3773883 h 4355534"/>
                <a:gd name="connsiteX103" fmla="*/ 1397480 w 4787705"/>
                <a:gd name="connsiteY103" fmla="*/ 3895417 h 4355534"/>
                <a:gd name="connsiteX104" fmla="*/ 1281733 w 4787705"/>
                <a:gd name="connsiteY104" fmla="*/ 3941716 h 4355534"/>
                <a:gd name="connsiteX105" fmla="*/ 1067601 w 4787705"/>
                <a:gd name="connsiteY105" fmla="*/ 3935929 h 4355534"/>
                <a:gd name="connsiteX106" fmla="*/ 847682 w 4787705"/>
                <a:gd name="connsiteY106" fmla="*/ 3808607 h 4355534"/>
                <a:gd name="connsiteX107" fmla="*/ 870831 w 4787705"/>
                <a:gd name="connsiteY107" fmla="*/ 3501878 h 4355534"/>
                <a:gd name="connsiteX108" fmla="*/ 824533 w 4787705"/>
                <a:gd name="connsiteY108" fmla="*/ 3397706 h 4355534"/>
                <a:gd name="connsiteX109" fmla="*/ 720360 w 4787705"/>
                <a:gd name="connsiteY109" fmla="*/ 3177787 h 4355534"/>
                <a:gd name="connsiteX110" fmla="*/ 604614 w 4787705"/>
                <a:gd name="connsiteY110" fmla="*/ 2749524 h 4355534"/>
                <a:gd name="connsiteX111" fmla="*/ 315246 w 4787705"/>
                <a:gd name="connsiteY111" fmla="*/ 2500667 h 4355534"/>
                <a:gd name="connsiteX112" fmla="*/ 31667 w 4787705"/>
                <a:gd name="connsiteY112" fmla="*/ 1991382 h 4355534"/>
                <a:gd name="connsiteX113" fmla="*/ 43241 w 4787705"/>
                <a:gd name="connsiteY113" fmla="*/ 1210091 h 4355534"/>
                <a:gd name="connsiteX114" fmla="*/ 355758 w 4787705"/>
                <a:gd name="connsiteY114" fmla="*/ 567696 h 4355534"/>
                <a:gd name="connsiteX115" fmla="*/ 1131262 w 4787705"/>
                <a:gd name="connsiteY115" fmla="*/ 87346 h 4355534"/>
                <a:gd name="connsiteX116" fmla="*/ 1414841 w 4787705"/>
                <a:gd name="connsiteY116" fmla="*/ 6324 h 4355534"/>
                <a:gd name="connsiteX117" fmla="*/ 1504138 w 4787705"/>
                <a:gd name="connsiteY117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855890 w 4787705"/>
                <a:gd name="connsiteY53" fmla="*/ 4051675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081596 w 4787705"/>
                <a:gd name="connsiteY52" fmla="*/ 4132699 h 4355534"/>
                <a:gd name="connsiteX53" fmla="*/ 2855890 w 4787705"/>
                <a:gd name="connsiteY53" fmla="*/ 4051675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01514 w 4787705"/>
                <a:gd name="connsiteY51" fmla="*/ 4173209 h 4355534"/>
                <a:gd name="connsiteX52" fmla="*/ 3081596 w 4787705"/>
                <a:gd name="connsiteY52" fmla="*/ 4132699 h 4355534"/>
                <a:gd name="connsiteX53" fmla="*/ 2855890 w 4787705"/>
                <a:gd name="connsiteY53" fmla="*/ 4051675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44583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585094 w 4787705"/>
                <a:gd name="connsiteY48" fmla="*/ 4022739 h 4355534"/>
                <a:gd name="connsiteX49" fmla="*/ 3544583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09859 w 4787705"/>
                <a:gd name="connsiteY47" fmla="*/ 3924354 h 4355534"/>
                <a:gd name="connsiteX48" fmla="*/ 3585094 w 4787705"/>
                <a:gd name="connsiteY48" fmla="*/ 4022739 h 4355534"/>
                <a:gd name="connsiteX49" fmla="*/ 3544583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255216 w 4787705"/>
                <a:gd name="connsiteY44" fmla="*/ 3756521 h 4355534"/>
                <a:gd name="connsiteX45" fmla="*/ 3388325 w 4787705"/>
                <a:gd name="connsiteY45" fmla="*/ 3831756 h 4355534"/>
                <a:gd name="connsiteX46" fmla="*/ 3509859 w 4787705"/>
                <a:gd name="connsiteY46" fmla="*/ 3924354 h 4355534"/>
                <a:gd name="connsiteX47" fmla="*/ 3585094 w 4787705"/>
                <a:gd name="connsiteY47" fmla="*/ 4022739 h 4355534"/>
                <a:gd name="connsiteX48" fmla="*/ 3544583 w 4787705"/>
                <a:gd name="connsiteY48" fmla="*/ 4138485 h 4355534"/>
                <a:gd name="connsiteX49" fmla="*/ 3301514 w 4787705"/>
                <a:gd name="connsiteY49" fmla="*/ 4173209 h 4355534"/>
                <a:gd name="connsiteX50" fmla="*/ 3081596 w 4787705"/>
                <a:gd name="connsiteY50" fmla="*/ 4132699 h 4355534"/>
                <a:gd name="connsiteX51" fmla="*/ 2855890 w 4787705"/>
                <a:gd name="connsiteY51" fmla="*/ 4051675 h 4355534"/>
                <a:gd name="connsiteX52" fmla="*/ 2896401 w 4787705"/>
                <a:gd name="connsiteY52" fmla="*/ 3901205 h 4355534"/>
                <a:gd name="connsiteX53" fmla="*/ 2815378 w 4787705"/>
                <a:gd name="connsiteY53" fmla="*/ 3849118 h 4355534"/>
                <a:gd name="connsiteX54" fmla="*/ 2792229 w 4787705"/>
                <a:gd name="connsiteY54" fmla="*/ 3687073 h 4355534"/>
                <a:gd name="connsiteX55" fmla="*/ 2751717 w 4787705"/>
                <a:gd name="connsiteY55" fmla="*/ 3501878 h 4355534"/>
                <a:gd name="connsiteX56" fmla="*/ 2693844 w 4787705"/>
                <a:gd name="connsiteY56" fmla="*/ 3114126 h 4355534"/>
                <a:gd name="connsiteX57" fmla="*/ 2705419 w 4787705"/>
                <a:gd name="connsiteY57" fmla="*/ 2876845 h 4355534"/>
                <a:gd name="connsiteX58" fmla="*/ 2682269 w 4787705"/>
                <a:gd name="connsiteY58" fmla="*/ 2818972 h 4355534"/>
                <a:gd name="connsiteX59" fmla="*/ 2578097 w 4787705"/>
                <a:gd name="connsiteY59" fmla="*/ 2894207 h 4355534"/>
                <a:gd name="connsiteX60" fmla="*/ 2578097 w 4787705"/>
                <a:gd name="connsiteY60" fmla="*/ 3062040 h 4355534"/>
                <a:gd name="connsiteX61" fmla="*/ 2491287 w 4787705"/>
                <a:gd name="connsiteY61" fmla="*/ 3328258 h 4355534"/>
                <a:gd name="connsiteX62" fmla="*/ 2479712 w 4787705"/>
                <a:gd name="connsiteY62" fmla="*/ 3449792 h 4355534"/>
                <a:gd name="connsiteX63" fmla="*/ 2485499 w 4787705"/>
                <a:gd name="connsiteY63" fmla="*/ 3594476 h 4355534"/>
                <a:gd name="connsiteX64" fmla="*/ 2468138 w 4787705"/>
                <a:gd name="connsiteY64" fmla="*/ 3727584 h 4355534"/>
                <a:gd name="connsiteX65" fmla="*/ 2479712 w 4787705"/>
                <a:gd name="connsiteY65" fmla="*/ 3959078 h 4355534"/>
                <a:gd name="connsiteX66" fmla="*/ 2560735 w 4787705"/>
                <a:gd name="connsiteY66" fmla="*/ 4040101 h 4355534"/>
                <a:gd name="connsiteX67" fmla="*/ 2641758 w 4787705"/>
                <a:gd name="connsiteY67" fmla="*/ 4097974 h 4355534"/>
                <a:gd name="connsiteX68" fmla="*/ 2699631 w 4787705"/>
                <a:gd name="connsiteY68" fmla="*/ 4196359 h 4355534"/>
                <a:gd name="connsiteX69" fmla="*/ 2716993 w 4787705"/>
                <a:gd name="connsiteY69" fmla="*/ 4283169 h 4355534"/>
                <a:gd name="connsiteX70" fmla="*/ 2653333 w 4787705"/>
                <a:gd name="connsiteY70" fmla="*/ 4300531 h 4355534"/>
                <a:gd name="connsiteX71" fmla="*/ 2595459 w 4787705"/>
                <a:gd name="connsiteY71" fmla="*/ 4329468 h 4355534"/>
                <a:gd name="connsiteX72" fmla="*/ 2491287 w 4787705"/>
                <a:gd name="connsiteY72" fmla="*/ 4352617 h 4355534"/>
                <a:gd name="connsiteX73" fmla="*/ 2207707 w 4787705"/>
                <a:gd name="connsiteY73" fmla="*/ 4346830 h 4355534"/>
                <a:gd name="connsiteX74" fmla="*/ 2074598 w 4787705"/>
                <a:gd name="connsiteY74" fmla="*/ 4277382 h 4355534"/>
                <a:gd name="connsiteX75" fmla="*/ 1993576 w 4787705"/>
                <a:gd name="connsiteY75" fmla="*/ 4254232 h 4355534"/>
                <a:gd name="connsiteX76" fmla="*/ 1947277 w 4787705"/>
                <a:gd name="connsiteY76" fmla="*/ 4190572 h 4355534"/>
                <a:gd name="connsiteX77" fmla="*/ 1958852 w 4787705"/>
                <a:gd name="connsiteY77" fmla="*/ 3993802 h 4355534"/>
                <a:gd name="connsiteX78" fmla="*/ 1895191 w 4787705"/>
                <a:gd name="connsiteY78" fmla="*/ 3825969 h 4355534"/>
                <a:gd name="connsiteX79" fmla="*/ 1860467 w 4787705"/>
                <a:gd name="connsiteY79" fmla="*/ 3600263 h 4355534"/>
                <a:gd name="connsiteX80" fmla="*/ 1860467 w 4787705"/>
                <a:gd name="connsiteY80" fmla="*/ 3247235 h 4355534"/>
                <a:gd name="connsiteX81" fmla="*/ 1889403 w 4787705"/>
                <a:gd name="connsiteY81" fmla="*/ 2911569 h 4355534"/>
                <a:gd name="connsiteX82" fmla="*/ 1883616 w 4787705"/>
                <a:gd name="connsiteY82" fmla="*/ 2766886 h 4355534"/>
                <a:gd name="connsiteX83" fmla="*/ 1802593 w 4787705"/>
                <a:gd name="connsiteY83" fmla="*/ 2645351 h 4355534"/>
                <a:gd name="connsiteX84" fmla="*/ 1738933 w 4787705"/>
                <a:gd name="connsiteY84" fmla="*/ 2518030 h 4355534"/>
                <a:gd name="connsiteX85" fmla="*/ 1727358 w 4787705"/>
                <a:gd name="connsiteY85" fmla="*/ 2448582 h 4355534"/>
                <a:gd name="connsiteX86" fmla="*/ 1686846 w 4787705"/>
                <a:gd name="connsiteY86" fmla="*/ 2512242 h 4355534"/>
                <a:gd name="connsiteX87" fmla="*/ 1605824 w 4787705"/>
                <a:gd name="connsiteY87" fmla="*/ 2743736 h 4355534"/>
                <a:gd name="connsiteX88" fmla="*/ 1536376 w 4787705"/>
                <a:gd name="connsiteY88" fmla="*/ 3027316 h 4355534"/>
                <a:gd name="connsiteX89" fmla="*/ 1501652 w 4787705"/>
                <a:gd name="connsiteY89" fmla="*/ 3119913 h 4355534"/>
                <a:gd name="connsiteX90" fmla="*/ 1478502 w 4787705"/>
                <a:gd name="connsiteY90" fmla="*/ 3183574 h 4355534"/>
                <a:gd name="connsiteX91" fmla="*/ 1513226 w 4787705"/>
                <a:gd name="connsiteY91" fmla="*/ 3299321 h 4355534"/>
                <a:gd name="connsiteX92" fmla="*/ 1640548 w 4787705"/>
                <a:gd name="connsiteY92" fmla="*/ 3391918 h 4355534"/>
                <a:gd name="connsiteX93" fmla="*/ 1744719 w 4787705"/>
                <a:gd name="connsiteY93" fmla="*/ 3449792 h 4355534"/>
                <a:gd name="connsiteX94" fmla="*/ 1779444 w 4787705"/>
                <a:gd name="connsiteY94" fmla="*/ 3530815 h 4355534"/>
                <a:gd name="connsiteX95" fmla="*/ 1756295 w 4787705"/>
                <a:gd name="connsiteY95" fmla="*/ 3681286 h 4355534"/>
                <a:gd name="connsiteX96" fmla="*/ 1432203 w 4787705"/>
                <a:gd name="connsiteY96" fmla="*/ 3652349 h 4355534"/>
                <a:gd name="connsiteX97" fmla="*/ 1287520 w 4787705"/>
                <a:gd name="connsiteY97" fmla="*/ 3542389 h 4355534"/>
                <a:gd name="connsiteX98" fmla="*/ 1345393 w 4787705"/>
                <a:gd name="connsiteY98" fmla="*/ 3634987 h 4355534"/>
                <a:gd name="connsiteX99" fmla="*/ 1414841 w 4787705"/>
                <a:gd name="connsiteY99" fmla="*/ 3773883 h 4355534"/>
                <a:gd name="connsiteX100" fmla="*/ 1397480 w 4787705"/>
                <a:gd name="connsiteY100" fmla="*/ 3895417 h 4355534"/>
                <a:gd name="connsiteX101" fmla="*/ 1281733 w 4787705"/>
                <a:gd name="connsiteY101" fmla="*/ 3941716 h 4355534"/>
                <a:gd name="connsiteX102" fmla="*/ 1067601 w 4787705"/>
                <a:gd name="connsiteY102" fmla="*/ 3935929 h 4355534"/>
                <a:gd name="connsiteX103" fmla="*/ 847682 w 4787705"/>
                <a:gd name="connsiteY103" fmla="*/ 3808607 h 4355534"/>
                <a:gd name="connsiteX104" fmla="*/ 870831 w 4787705"/>
                <a:gd name="connsiteY104" fmla="*/ 3501878 h 4355534"/>
                <a:gd name="connsiteX105" fmla="*/ 824533 w 4787705"/>
                <a:gd name="connsiteY105" fmla="*/ 3397706 h 4355534"/>
                <a:gd name="connsiteX106" fmla="*/ 720360 w 4787705"/>
                <a:gd name="connsiteY106" fmla="*/ 3177787 h 4355534"/>
                <a:gd name="connsiteX107" fmla="*/ 604614 w 4787705"/>
                <a:gd name="connsiteY107" fmla="*/ 2749524 h 4355534"/>
                <a:gd name="connsiteX108" fmla="*/ 315246 w 4787705"/>
                <a:gd name="connsiteY108" fmla="*/ 2500667 h 4355534"/>
                <a:gd name="connsiteX109" fmla="*/ 31667 w 4787705"/>
                <a:gd name="connsiteY109" fmla="*/ 1991382 h 4355534"/>
                <a:gd name="connsiteX110" fmla="*/ 43241 w 4787705"/>
                <a:gd name="connsiteY110" fmla="*/ 1210091 h 4355534"/>
                <a:gd name="connsiteX111" fmla="*/ 355758 w 4787705"/>
                <a:gd name="connsiteY111" fmla="*/ 567696 h 4355534"/>
                <a:gd name="connsiteX112" fmla="*/ 1131262 w 4787705"/>
                <a:gd name="connsiteY112" fmla="*/ 87346 h 4355534"/>
                <a:gd name="connsiteX113" fmla="*/ 1414841 w 4787705"/>
                <a:gd name="connsiteY113" fmla="*/ 6324 h 4355534"/>
                <a:gd name="connsiteX114" fmla="*/ 1504138 w 4787705"/>
                <a:gd name="connsiteY114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55216 w 4787705"/>
                <a:gd name="connsiteY44" fmla="*/ 3756521 h 4355534"/>
                <a:gd name="connsiteX45" fmla="*/ 3388325 w 4787705"/>
                <a:gd name="connsiteY45" fmla="*/ 3831756 h 4355534"/>
                <a:gd name="connsiteX46" fmla="*/ 3509859 w 4787705"/>
                <a:gd name="connsiteY46" fmla="*/ 3924354 h 4355534"/>
                <a:gd name="connsiteX47" fmla="*/ 3585094 w 4787705"/>
                <a:gd name="connsiteY47" fmla="*/ 4022739 h 4355534"/>
                <a:gd name="connsiteX48" fmla="*/ 3544583 w 4787705"/>
                <a:gd name="connsiteY48" fmla="*/ 4138485 h 4355534"/>
                <a:gd name="connsiteX49" fmla="*/ 3301514 w 4787705"/>
                <a:gd name="connsiteY49" fmla="*/ 4173209 h 4355534"/>
                <a:gd name="connsiteX50" fmla="*/ 3081596 w 4787705"/>
                <a:gd name="connsiteY50" fmla="*/ 4132699 h 4355534"/>
                <a:gd name="connsiteX51" fmla="*/ 2855890 w 4787705"/>
                <a:gd name="connsiteY51" fmla="*/ 4051675 h 4355534"/>
                <a:gd name="connsiteX52" fmla="*/ 2896401 w 4787705"/>
                <a:gd name="connsiteY52" fmla="*/ 3901205 h 4355534"/>
                <a:gd name="connsiteX53" fmla="*/ 2815378 w 4787705"/>
                <a:gd name="connsiteY53" fmla="*/ 3849118 h 4355534"/>
                <a:gd name="connsiteX54" fmla="*/ 2792229 w 4787705"/>
                <a:gd name="connsiteY54" fmla="*/ 3687073 h 4355534"/>
                <a:gd name="connsiteX55" fmla="*/ 2751717 w 4787705"/>
                <a:gd name="connsiteY55" fmla="*/ 3501878 h 4355534"/>
                <a:gd name="connsiteX56" fmla="*/ 2693844 w 4787705"/>
                <a:gd name="connsiteY56" fmla="*/ 3114126 h 4355534"/>
                <a:gd name="connsiteX57" fmla="*/ 2705419 w 4787705"/>
                <a:gd name="connsiteY57" fmla="*/ 2876845 h 4355534"/>
                <a:gd name="connsiteX58" fmla="*/ 2682269 w 4787705"/>
                <a:gd name="connsiteY58" fmla="*/ 2818972 h 4355534"/>
                <a:gd name="connsiteX59" fmla="*/ 2578097 w 4787705"/>
                <a:gd name="connsiteY59" fmla="*/ 2894207 h 4355534"/>
                <a:gd name="connsiteX60" fmla="*/ 2578097 w 4787705"/>
                <a:gd name="connsiteY60" fmla="*/ 3062040 h 4355534"/>
                <a:gd name="connsiteX61" fmla="*/ 2491287 w 4787705"/>
                <a:gd name="connsiteY61" fmla="*/ 3328258 h 4355534"/>
                <a:gd name="connsiteX62" fmla="*/ 2479712 w 4787705"/>
                <a:gd name="connsiteY62" fmla="*/ 3449792 h 4355534"/>
                <a:gd name="connsiteX63" fmla="*/ 2485499 w 4787705"/>
                <a:gd name="connsiteY63" fmla="*/ 3594476 h 4355534"/>
                <a:gd name="connsiteX64" fmla="*/ 2468138 w 4787705"/>
                <a:gd name="connsiteY64" fmla="*/ 3727584 h 4355534"/>
                <a:gd name="connsiteX65" fmla="*/ 2479712 w 4787705"/>
                <a:gd name="connsiteY65" fmla="*/ 3959078 h 4355534"/>
                <a:gd name="connsiteX66" fmla="*/ 2560735 w 4787705"/>
                <a:gd name="connsiteY66" fmla="*/ 4040101 h 4355534"/>
                <a:gd name="connsiteX67" fmla="*/ 2641758 w 4787705"/>
                <a:gd name="connsiteY67" fmla="*/ 4097974 h 4355534"/>
                <a:gd name="connsiteX68" fmla="*/ 2699631 w 4787705"/>
                <a:gd name="connsiteY68" fmla="*/ 4196359 h 4355534"/>
                <a:gd name="connsiteX69" fmla="*/ 2716993 w 4787705"/>
                <a:gd name="connsiteY69" fmla="*/ 4283169 h 4355534"/>
                <a:gd name="connsiteX70" fmla="*/ 2653333 w 4787705"/>
                <a:gd name="connsiteY70" fmla="*/ 4300531 h 4355534"/>
                <a:gd name="connsiteX71" fmla="*/ 2595459 w 4787705"/>
                <a:gd name="connsiteY71" fmla="*/ 4329468 h 4355534"/>
                <a:gd name="connsiteX72" fmla="*/ 2491287 w 4787705"/>
                <a:gd name="connsiteY72" fmla="*/ 4352617 h 4355534"/>
                <a:gd name="connsiteX73" fmla="*/ 2207707 w 4787705"/>
                <a:gd name="connsiteY73" fmla="*/ 4346830 h 4355534"/>
                <a:gd name="connsiteX74" fmla="*/ 2074598 w 4787705"/>
                <a:gd name="connsiteY74" fmla="*/ 4277382 h 4355534"/>
                <a:gd name="connsiteX75" fmla="*/ 1993576 w 4787705"/>
                <a:gd name="connsiteY75" fmla="*/ 4254232 h 4355534"/>
                <a:gd name="connsiteX76" fmla="*/ 1947277 w 4787705"/>
                <a:gd name="connsiteY76" fmla="*/ 4190572 h 4355534"/>
                <a:gd name="connsiteX77" fmla="*/ 1958852 w 4787705"/>
                <a:gd name="connsiteY77" fmla="*/ 3993802 h 4355534"/>
                <a:gd name="connsiteX78" fmla="*/ 1895191 w 4787705"/>
                <a:gd name="connsiteY78" fmla="*/ 3825969 h 4355534"/>
                <a:gd name="connsiteX79" fmla="*/ 1860467 w 4787705"/>
                <a:gd name="connsiteY79" fmla="*/ 3600263 h 4355534"/>
                <a:gd name="connsiteX80" fmla="*/ 1860467 w 4787705"/>
                <a:gd name="connsiteY80" fmla="*/ 3247235 h 4355534"/>
                <a:gd name="connsiteX81" fmla="*/ 1889403 w 4787705"/>
                <a:gd name="connsiteY81" fmla="*/ 2911569 h 4355534"/>
                <a:gd name="connsiteX82" fmla="*/ 1883616 w 4787705"/>
                <a:gd name="connsiteY82" fmla="*/ 2766886 h 4355534"/>
                <a:gd name="connsiteX83" fmla="*/ 1802593 w 4787705"/>
                <a:gd name="connsiteY83" fmla="*/ 2645351 h 4355534"/>
                <a:gd name="connsiteX84" fmla="*/ 1738933 w 4787705"/>
                <a:gd name="connsiteY84" fmla="*/ 2518030 h 4355534"/>
                <a:gd name="connsiteX85" fmla="*/ 1727358 w 4787705"/>
                <a:gd name="connsiteY85" fmla="*/ 2448582 h 4355534"/>
                <a:gd name="connsiteX86" fmla="*/ 1686846 w 4787705"/>
                <a:gd name="connsiteY86" fmla="*/ 2512242 h 4355534"/>
                <a:gd name="connsiteX87" fmla="*/ 1605824 w 4787705"/>
                <a:gd name="connsiteY87" fmla="*/ 2743736 h 4355534"/>
                <a:gd name="connsiteX88" fmla="*/ 1536376 w 4787705"/>
                <a:gd name="connsiteY88" fmla="*/ 3027316 h 4355534"/>
                <a:gd name="connsiteX89" fmla="*/ 1501652 w 4787705"/>
                <a:gd name="connsiteY89" fmla="*/ 3119913 h 4355534"/>
                <a:gd name="connsiteX90" fmla="*/ 1478502 w 4787705"/>
                <a:gd name="connsiteY90" fmla="*/ 3183574 h 4355534"/>
                <a:gd name="connsiteX91" fmla="*/ 1513226 w 4787705"/>
                <a:gd name="connsiteY91" fmla="*/ 3299321 h 4355534"/>
                <a:gd name="connsiteX92" fmla="*/ 1640548 w 4787705"/>
                <a:gd name="connsiteY92" fmla="*/ 3391918 h 4355534"/>
                <a:gd name="connsiteX93" fmla="*/ 1744719 w 4787705"/>
                <a:gd name="connsiteY93" fmla="*/ 3449792 h 4355534"/>
                <a:gd name="connsiteX94" fmla="*/ 1779444 w 4787705"/>
                <a:gd name="connsiteY94" fmla="*/ 3530815 h 4355534"/>
                <a:gd name="connsiteX95" fmla="*/ 1756295 w 4787705"/>
                <a:gd name="connsiteY95" fmla="*/ 3681286 h 4355534"/>
                <a:gd name="connsiteX96" fmla="*/ 1432203 w 4787705"/>
                <a:gd name="connsiteY96" fmla="*/ 3652349 h 4355534"/>
                <a:gd name="connsiteX97" fmla="*/ 1287520 w 4787705"/>
                <a:gd name="connsiteY97" fmla="*/ 3542389 h 4355534"/>
                <a:gd name="connsiteX98" fmla="*/ 1345393 w 4787705"/>
                <a:gd name="connsiteY98" fmla="*/ 3634987 h 4355534"/>
                <a:gd name="connsiteX99" fmla="*/ 1414841 w 4787705"/>
                <a:gd name="connsiteY99" fmla="*/ 3773883 h 4355534"/>
                <a:gd name="connsiteX100" fmla="*/ 1397480 w 4787705"/>
                <a:gd name="connsiteY100" fmla="*/ 3895417 h 4355534"/>
                <a:gd name="connsiteX101" fmla="*/ 1281733 w 4787705"/>
                <a:gd name="connsiteY101" fmla="*/ 3941716 h 4355534"/>
                <a:gd name="connsiteX102" fmla="*/ 1067601 w 4787705"/>
                <a:gd name="connsiteY102" fmla="*/ 3935929 h 4355534"/>
                <a:gd name="connsiteX103" fmla="*/ 847682 w 4787705"/>
                <a:gd name="connsiteY103" fmla="*/ 3808607 h 4355534"/>
                <a:gd name="connsiteX104" fmla="*/ 870831 w 4787705"/>
                <a:gd name="connsiteY104" fmla="*/ 3501878 h 4355534"/>
                <a:gd name="connsiteX105" fmla="*/ 824533 w 4787705"/>
                <a:gd name="connsiteY105" fmla="*/ 3397706 h 4355534"/>
                <a:gd name="connsiteX106" fmla="*/ 720360 w 4787705"/>
                <a:gd name="connsiteY106" fmla="*/ 3177787 h 4355534"/>
                <a:gd name="connsiteX107" fmla="*/ 604614 w 4787705"/>
                <a:gd name="connsiteY107" fmla="*/ 2749524 h 4355534"/>
                <a:gd name="connsiteX108" fmla="*/ 315246 w 4787705"/>
                <a:gd name="connsiteY108" fmla="*/ 2500667 h 4355534"/>
                <a:gd name="connsiteX109" fmla="*/ 31667 w 4787705"/>
                <a:gd name="connsiteY109" fmla="*/ 1991382 h 4355534"/>
                <a:gd name="connsiteX110" fmla="*/ 43241 w 4787705"/>
                <a:gd name="connsiteY110" fmla="*/ 1210091 h 4355534"/>
                <a:gd name="connsiteX111" fmla="*/ 355758 w 4787705"/>
                <a:gd name="connsiteY111" fmla="*/ 567696 h 4355534"/>
                <a:gd name="connsiteX112" fmla="*/ 1131262 w 4787705"/>
                <a:gd name="connsiteY112" fmla="*/ 87346 h 4355534"/>
                <a:gd name="connsiteX113" fmla="*/ 1414841 w 4787705"/>
                <a:gd name="connsiteY113" fmla="*/ 6324 h 4355534"/>
                <a:gd name="connsiteX114" fmla="*/ 1504138 w 4787705"/>
                <a:gd name="connsiteY114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388325 w 4787705"/>
                <a:gd name="connsiteY45" fmla="*/ 3831756 h 4355534"/>
                <a:gd name="connsiteX46" fmla="*/ 3509859 w 4787705"/>
                <a:gd name="connsiteY46" fmla="*/ 3924354 h 4355534"/>
                <a:gd name="connsiteX47" fmla="*/ 3585094 w 4787705"/>
                <a:gd name="connsiteY47" fmla="*/ 4022739 h 4355534"/>
                <a:gd name="connsiteX48" fmla="*/ 3544583 w 4787705"/>
                <a:gd name="connsiteY48" fmla="*/ 4138485 h 4355534"/>
                <a:gd name="connsiteX49" fmla="*/ 3301514 w 4787705"/>
                <a:gd name="connsiteY49" fmla="*/ 4173209 h 4355534"/>
                <a:gd name="connsiteX50" fmla="*/ 3081596 w 4787705"/>
                <a:gd name="connsiteY50" fmla="*/ 4132699 h 4355534"/>
                <a:gd name="connsiteX51" fmla="*/ 2855890 w 4787705"/>
                <a:gd name="connsiteY51" fmla="*/ 4051675 h 4355534"/>
                <a:gd name="connsiteX52" fmla="*/ 2896401 w 4787705"/>
                <a:gd name="connsiteY52" fmla="*/ 3901205 h 4355534"/>
                <a:gd name="connsiteX53" fmla="*/ 2815378 w 4787705"/>
                <a:gd name="connsiteY53" fmla="*/ 3849118 h 4355534"/>
                <a:gd name="connsiteX54" fmla="*/ 2792229 w 4787705"/>
                <a:gd name="connsiteY54" fmla="*/ 3687073 h 4355534"/>
                <a:gd name="connsiteX55" fmla="*/ 2751717 w 4787705"/>
                <a:gd name="connsiteY55" fmla="*/ 3501878 h 4355534"/>
                <a:gd name="connsiteX56" fmla="*/ 2693844 w 4787705"/>
                <a:gd name="connsiteY56" fmla="*/ 3114126 h 4355534"/>
                <a:gd name="connsiteX57" fmla="*/ 2705419 w 4787705"/>
                <a:gd name="connsiteY57" fmla="*/ 2876845 h 4355534"/>
                <a:gd name="connsiteX58" fmla="*/ 2682269 w 4787705"/>
                <a:gd name="connsiteY58" fmla="*/ 2818972 h 4355534"/>
                <a:gd name="connsiteX59" fmla="*/ 2578097 w 4787705"/>
                <a:gd name="connsiteY59" fmla="*/ 2894207 h 4355534"/>
                <a:gd name="connsiteX60" fmla="*/ 2578097 w 4787705"/>
                <a:gd name="connsiteY60" fmla="*/ 3062040 h 4355534"/>
                <a:gd name="connsiteX61" fmla="*/ 2491287 w 4787705"/>
                <a:gd name="connsiteY61" fmla="*/ 3328258 h 4355534"/>
                <a:gd name="connsiteX62" fmla="*/ 2479712 w 4787705"/>
                <a:gd name="connsiteY62" fmla="*/ 3449792 h 4355534"/>
                <a:gd name="connsiteX63" fmla="*/ 2485499 w 4787705"/>
                <a:gd name="connsiteY63" fmla="*/ 3594476 h 4355534"/>
                <a:gd name="connsiteX64" fmla="*/ 2468138 w 4787705"/>
                <a:gd name="connsiteY64" fmla="*/ 3727584 h 4355534"/>
                <a:gd name="connsiteX65" fmla="*/ 2479712 w 4787705"/>
                <a:gd name="connsiteY65" fmla="*/ 3959078 h 4355534"/>
                <a:gd name="connsiteX66" fmla="*/ 2560735 w 4787705"/>
                <a:gd name="connsiteY66" fmla="*/ 4040101 h 4355534"/>
                <a:gd name="connsiteX67" fmla="*/ 2641758 w 4787705"/>
                <a:gd name="connsiteY67" fmla="*/ 4097974 h 4355534"/>
                <a:gd name="connsiteX68" fmla="*/ 2699631 w 4787705"/>
                <a:gd name="connsiteY68" fmla="*/ 4196359 h 4355534"/>
                <a:gd name="connsiteX69" fmla="*/ 2716993 w 4787705"/>
                <a:gd name="connsiteY69" fmla="*/ 4283169 h 4355534"/>
                <a:gd name="connsiteX70" fmla="*/ 2653333 w 4787705"/>
                <a:gd name="connsiteY70" fmla="*/ 4300531 h 4355534"/>
                <a:gd name="connsiteX71" fmla="*/ 2595459 w 4787705"/>
                <a:gd name="connsiteY71" fmla="*/ 4329468 h 4355534"/>
                <a:gd name="connsiteX72" fmla="*/ 2491287 w 4787705"/>
                <a:gd name="connsiteY72" fmla="*/ 4352617 h 4355534"/>
                <a:gd name="connsiteX73" fmla="*/ 2207707 w 4787705"/>
                <a:gd name="connsiteY73" fmla="*/ 4346830 h 4355534"/>
                <a:gd name="connsiteX74" fmla="*/ 2074598 w 4787705"/>
                <a:gd name="connsiteY74" fmla="*/ 4277382 h 4355534"/>
                <a:gd name="connsiteX75" fmla="*/ 1993576 w 4787705"/>
                <a:gd name="connsiteY75" fmla="*/ 4254232 h 4355534"/>
                <a:gd name="connsiteX76" fmla="*/ 1947277 w 4787705"/>
                <a:gd name="connsiteY76" fmla="*/ 4190572 h 4355534"/>
                <a:gd name="connsiteX77" fmla="*/ 1958852 w 4787705"/>
                <a:gd name="connsiteY77" fmla="*/ 3993802 h 4355534"/>
                <a:gd name="connsiteX78" fmla="*/ 1895191 w 4787705"/>
                <a:gd name="connsiteY78" fmla="*/ 3825969 h 4355534"/>
                <a:gd name="connsiteX79" fmla="*/ 1860467 w 4787705"/>
                <a:gd name="connsiteY79" fmla="*/ 3600263 h 4355534"/>
                <a:gd name="connsiteX80" fmla="*/ 1860467 w 4787705"/>
                <a:gd name="connsiteY80" fmla="*/ 3247235 h 4355534"/>
                <a:gd name="connsiteX81" fmla="*/ 1889403 w 4787705"/>
                <a:gd name="connsiteY81" fmla="*/ 2911569 h 4355534"/>
                <a:gd name="connsiteX82" fmla="*/ 1883616 w 4787705"/>
                <a:gd name="connsiteY82" fmla="*/ 2766886 h 4355534"/>
                <a:gd name="connsiteX83" fmla="*/ 1802593 w 4787705"/>
                <a:gd name="connsiteY83" fmla="*/ 2645351 h 4355534"/>
                <a:gd name="connsiteX84" fmla="*/ 1738933 w 4787705"/>
                <a:gd name="connsiteY84" fmla="*/ 2518030 h 4355534"/>
                <a:gd name="connsiteX85" fmla="*/ 1727358 w 4787705"/>
                <a:gd name="connsiteY85" fmla="*/ 2448582 h 4355534"/>
                <a:gd name="connsiteX86" fmla="*/ 1686846 w 4787705"/>
                <a:gd name="connsiteY86" fmla="*/ 2512242 h 4355534"/>
                <a:gd name="connsiteX87" fmla="*/ 1605824 w 4787705"/>
                <a:gd name="connsiteY87" fmla="*/ 2743736 h 4355534"/>
                <a:gd name="connsiteX88" fmla="*/ 1536376 w 4787705"/>
                <a:gd name="connsiteY88" fmla="*/ 3027316 h 4355534"/>
                <a:gd name="connsiteX89" fmla="*/ 1501652 w 4787705"/>
                <a:gd name="connsiteY89" fmla="*/ 3119913 h 4355534"/>
                <a:gd name="connsiteX90" fmla="*/ 1478502 w 4787705"/>
                <a:gd name="connsiteY90" fmla="*/ 3183574 h 4355534"/>
                <a:gd name="connsiteX91" fmla="*/ 1513226 w 4787705"/>
                <a:gd name="connsiteY91" fmla="*/ 3299321 h 4355534"/>
                <a:gd name="connsiteX92" fmla="*/ 1640548 w 4787705"/>
                <a:gd name="connsiteY92" fmla="*/ 3391918 h 4355534"/>
                <a:gd name="connsiteX93" fmla="*/ 1744719 w 4787705"/>
                <a:gd name="connsiteY93" fmla="*/ 3449792 h 4355534"/>
                <a:gd name="connsiteX94" fmla="*/ 1779444 w 4787705"/>
                <a:gd name="connsiteY94" fmla="*/ 3530815 h 4355534"/>
                <a:gd name="connsiteX95" fmla="*/ 1756295 w 4787705"/>
                <a:gd name="connsiteY95" fmla="*/ 3681286 h 4355534"/>
                <a:gd name="connsiteX96" fmla="*/ 1432203 w 4787705"/>
                <a:gd name="connsiteY96" fmla="*/ 3652349 h 4355534"/>
                <a:gd name="connsiteX97" fmla="*/ 1287520 w 4787705"/>
                <a:gd name="connsiteY97" fmla="*/ 3542389 h 4355534"/>
                <a:gd name="connsiteX98" fmla="*/ 1345393 w 4787705"/>
                <a:gd name="connsiteY98" fmla="*/ 3634987 h 4355534"/>
                <a:gd name="connsiteX99" fmla="*/ 1414841 w 4787705"/>
                <a:gd name="connsiteY99" fmla="*/ 3773883 h 4355534"/>
                <a:gd name="connsiteX100" fmla="*/ 1397480 w 4787705"/>
                <a:gd name="connsiteY100" fmla="*/ 3895417 h 4355534"/>
                <a:gd name="connsiteX101" fmla="*/ 1281733 w 4787705"/>
                <a:gd name="connsiteY101" fmla="*/ 3941716 h 4355534"/>
                <a:gd name="connsiteX102" fmla="*/ 1067601 w 4787705"/>
                <a:gd name="connsiteY102" fmla="*/ 3935929 h 4355534"/>
                <a:gd name="connsiteX103" fmla="*/ 847682 w 4787705"/>
                <a:gd name="connsiteY103" fmla="*/ 3808607 h 4355534"/>
                <a:gd name="connsiteX104" fmla="*/ 870831 w 4787705"/>
                <a:gd name="connsiteY104" fmla="*/ 3501878 h 4355534"/>
                <a:gd name="connsiteX105" fmla="*/ 824533 w 4787705"/>
                <a:gd name="connsiteY105" fmla="*/ 3397706 h 4355534"/>
                <a:gd name="connsiteX106" fmla="*/ 720360 w 4787705"/>
                <a:gd name="connsiteY106" fmla="*/ 3177787 h 4355534"/>
                <a:gd name="connsiteX107" fmla="*/ 604614 w 4787705"/>
                <a:gd name="connsiteY107" fmla="*/ 2749524 h 4355534"/>
                <a:gd name="connsiteX108" fmla="*/ 315246 w 4787705"/>
                <a:gd name="connsiteY108" fmla="*/ 2500667 h 4355534"/>
                <a:gd name="connsiteX109" fmla="*/ 31667 w 4787705"/>
                <a:gd name="connsiteY109" fmla="*/ 1991382 h 4355534"/>
                <a:gd name="connsiteX110" fmla="*/ 43241 w 4787705"/>
                <a:gd name="connsiteY110" fmla="*/ 1210091 h 4355534"/>
                <a:gd name="connsiteX111" fmla="*/ 355758 w 4787705"/>
                <a:gd name="connsiteY111" fmla="*/ 567696 h 4355534"/>
                <a:gd name="connsiteX112" fmla="*/ 1131262 w 4787705"/>
                <a:gd name="connsiteY112" fmla="*/ 87346 h 4355534"/>
                <a:gd name="connsiteX113" fmla="*/ 1414841 w 4787705"/>
                <a:gd name="connsiteY113" fmla="*/ 6324 h 4355534"/>
                <a:gd name="connsiteX114" fmla="*/ 1504138 w 4787705"/>
                <a:gd name="connsiteY114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509859 w 4787705"/>
                <a:gd name="connsiteY45" fmla="*/ 3924354 h 4355534"/>
                <a:gd name="connsiteX46" fmla="*/ 3585094 w 4787705"/>
                <a:gd name="connsiteY46" fmla="*/ 4022739 h 4355534"/>
                <a:gd name="connsiteX47" fmla="*/ 3544583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85094 w 4787705"/>
                <a:gd name="connsiteY46" fmla="*/ 4022739 h 4355534"/>
                <a:gd name="connsiteX47" fmla="*/ 3544583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50370 w 4787705"/>
                <a:gd name="connsiteY46" fmla="*/ 3999590 h 4355534"/>
                <a:gd name="connsiteX47" fmla="*/ 3544583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50370 w 4787705"/>
                <a:gd name="connsiteY46" fmla="*/ 3999590 h 4355534"/>
                <a:gd name="connsiteX47" fmla="*/ 3515647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50370 w 4787705"/>
                <a:gd name="connsiteY46" fmla="*/ 3999590 h 4355534"/>
                <a:gd name="connsiteX47" fmla="*/ 3515647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44315 w 4787705"/>
                <a:gd name="connsiteY51" fmla="*/ 3941716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787705" h="4355534">
                  <a:moveTo>
                    <a:pt x="1754541" y="3691684"/>
                  </a:moveTo>
                  <a:lnTo>
                    <a:pt x="1755571" y="3692499"/>
                  </a:lnTo>
                  <a:cubicBezTo>
                    <a:pt x="1755933" y="3693765"/>
                    <a:pt x="1754908" y="3694097"/>
                    <a:pt x="1754396" y="3692544"/>
                  </a:cubicBezTo>
                  <a:cubicBezTo>
                    <a:pt x="1754444" y="3692257"/>
                    <a:pt x="1754493" y="3691971"/>
                    <a:pt x="1754541" y="3691684"/>
                  </a:cubicBezTo>
                  <a:close/>
                  <a:moveTo>
                    <a:pt x="1504138" y="853"/>
                  </a:moveTo>
                  <a:cubicBezTo>
                    <a:pt x="1596419" y="-2357"/>
                    <a:pt x="1699144" y="2706"/>
                    <a:pt x="1825743" y="29473"/>
                  </a:cubicBezTo>
                  <a:cubicBezTo>
                    <a:pt x="1994541" y="65162"/>
                    <a:pt x="2280049" y="176085"/>
                    <a:pt x="2427626" y="220455"/>
                  </a:cubicBezTo>
                  <a:cubicBezTo>
                    <a:pt x="2575203" y="264825"/>
                    <a:pt x="2640793" y="280258"/>
                    <a:pt x="2711206" y="295691"/>
                  </a:cubicBezTo>
                  <a:cubicBezTo>
                    <a:pt x="2781619" y="311124"/>
                    <a:pt x="2787406" y="319805"/>
                    <a:pt x="2850102" y="313053"/>
                  </a:cubicBezTo>
                  <a:cubicBezTo>
                    <a:pt x="2912798" y="306301"/>
                    <a:pt x="2985140" y="256144"/>
                    <a:pt x="3087383" y="255179"/>
                  </a:cubicBezTo>
                  <a:cubicBezTo>
                    <a:pt x="3189626" y="254214"/>
                    <a:pt x="3369033" y="281222"/>
                    <a:pt x="3463560" y="307265"/>
                  </a:cubicBezTo>
                  <a:cubicBezTo>
                    <a:pt x="3558087" y="333308"/>
                    <a:pt x="3591847" y="371890"/>
                    <a:pt x="3654543" y="411437"/>
                  </a:cubicBezTo>
                  <a:cubicBezTo>
                    <a:pt x="3717239" y="450984"/>
                    <a:pt x="3774148" y="521396"/>
                    <a:pt x="3839738" y="544546"/>
                  </a:cubicBezTo>
                  <a:cubicBezTo>
                    <a:pt x="3905328" y="567695"/>
                    <a:pt x="3988280" y="538759"/>
                    <a:pt x="4048082" y="550334"/>
                  </a:cubicBezTo>
                  <a:cubicBezTo>
                    <a:pt x="4107884" y="561909"/>
                    <a:pt x="4128140" y="563837"/>
                    <a:pt x="4198553" y="613994"/>
                  </a:cubicBezTo>
                  <a:lnTo>
                    <a:pt x="4208366" y="621115"/>
                  </a:lnTo>
                  <a:lnTo>
                    <a:pt x="4217226" y="598984"/>
                  </a:lnTo>
                  <a:cubicBezTo>
                    <a:pt x="4222607" y="589941"/>
                    <a:pt x="4229901" y="579994"/>
                    <a:pt x="4239064" y="567696"/>
                  </a:cubicBezTo>
                  <a:cubicBezTo>
                    <a:pt x="4275717" y="518504"/>
                    <a:pt x="4371208" y="431693"/>
                    <a:pt x="4441621" y="399863"/>
                  </a:cubicBezTo>
                  <a:cubicBezTo>
                    <a:pt x="4512034" y="368033"/>
                    <a:pt x="4605596" y="350670"/>
                    <a:pt x="4661540" y="376713"/>
                  </a:cubicBezTo>
                  <a:cubicBezTo>
                    <a:pt x="4717484" y="402756"/>
                    <a:pt x="4760890" y="485708"/>
                    <a:pt x="4777287" y="556121"/>
                  </a:cubicBezTo>
                  <a:cubicBezTo>
                    <a:pt x="4793684" y="626534"/>
                    <a:pt x="4792720" y="738422"/>
                    <a:pt x="4759925" y="799189"/>
                  </a:cubicBezTo>
                  <a:cubicBezTo>
                    <a:pt x="4727130" y="859956"/>
                    <a:pt x="4623922" y="891787"/>
                    <a:pt x="4580517" y="920724"/>
                  </a:cubicBezTo>
                  <a:cubicBezTo>
                    <a:pt x="4558815" y="935193"/>
                    <a:pt x="4546276" y="946285"/>
                    <a:pt x="4535304" y="954725"/>
                  </a:cubicBezTo>
                  <a:lnTo>
                    <a:pt x="4523898" y="962287"/>
                  </a:lnTo>
                  <a:lnTo>
                    <a:pt x="4532410" y="986192"/>
                  </a:lnTo>
                  <a:cubicBezTo>
                    <a:pt x="4545311" y="1032612"/>
                    <a:pt x="4552063" y="1079393"/>
                    <a:pt x="4557368" y="1123280"/>
                  </a:cubicBezTo>
                  <a:cubicBezTo>
                    <a:pt x="4567978" y="1211055"/>
                    <a:pt x="4552546" y="1292078"/>
                    <a:pt x="4534219" y="1377924"/>
                  </a:cubicBezTo>
                  <a:cubicBezTo>
                    <a:pt x="4515892" y="1463770"/>
                    <a:pt x="4474416" y="1573729"/>
                    <a:pt x="4447408" y="1638354"/>
                  </a:cubicBezTo>
                  <a:cubicBezTo>
                    <a:pt x="4420400" y="1702979"/>
                    <a:pt x="4377960" y="1713589"/>
                    <a:pt x="4372173" y="1765675"/>
                  </a:cubicBezTo>
                  <a:cubicBezTo>
                    <a:pt x="4366386" y="1817761"/>
                    <a:pt x="4414613" y="1903607"/>
                    <a:pt x="4412684" y="1950870"/>
                  </a:cubicBezTo>
                  <a:cubicBezTo>
                    <a:pt x="4410755" y="1998133"/>
                    <a:pt x="4382783" y="2020318"/>
                    <a:pt x="4360598" y="2049255"/>
                  </a:cubicBezTo>
                  <a:cubicBezTo>
                    <a:pt x="4338413" y="2078192"/>
                    <a:pt x="4307547" y="2103270"/>
                    <a:pt x="4279575" y="2124490"/>
                  </a:cubicBezTo>
                  <a:cubicBezTo>
                    <a:pt x="4251603" y="2145710"/>
                    <a:pt x="4225561" y="2167896"/>
                    <a:pt x="4192766" y="2176577"/>
                  </a:cubicBezTo>
                  <a:cubicBezTo>
                    <a:pt x="4159971" y="2185258"/>
                    <a:pt x="4127175" y="2185257"/>
                    <a:pt x="4082805" y="2176576"/>
                  </a:cubicBezTo>
                  <a:cubicBezTo>
                    <a:pt x="4038435" y="2167895"/>
                    <a:pt x="3977669" y="2138959"/>
                    <a:pt x="3926548" y="2124491"/>
                  </a:cubicBezTo>
                  <a:cubicBezTo>
                    <a:pt x="3875427" y="2110023"/>
                    <a:pt x="3808872" y="2080121"/>
                    <a:pt x="3776077" y="2089767"/>
                  </a:cubicBezTo>
                  <a:cubicBezTo>
                    <a:pt x="3743282" y="2099413"/>
                    <a:pt x="3740388" y="2158250"/>
                    <a:pt x="3729778" y="2182364"/>
                  </a:cubicBezTo>
                  <a:cubicBezTo>
                    <a:pt x="3719168" y="2206478"/>
                    <a:pt x="3714345" y="2193939"/>
                    <a:pt x="3712416" y="2234450"/>
                  </a:cubicBezTo>
                  <a:cubicBezTo>
                    <a:pt x="3710487" y="2274961"/>
                    <a:pt x="3735565" y="2345374"/>
                    <a:pt x="3718203" y="2425432"/>
                  </a:cubicBezTo>
                  <a:cubicBezTo>
                    <a:pt x="3700841" y="2505490"/>
                    <a:pt x="3655507" y="2618343"/>
                    <a:pt x="3608244" y="2714799"/>
                  </a:cubicBezTo>
                  <a:cubicBezTo>
                    <a:pt x="3560981" y="2811255"/>
                    <a:pt x="3487675" y="2916392"/>
                    <a:pt x="3434624" y="3004167"/>
                  </a:cubicBezTo>
                  <a:cubicBezTo>
                    <a:pt x="3381573" y="3091942"/>
                    <a:pt x="3329487" y="3140170"/>
                    <a:pt x="3289940" y="3241448"/>
                  </a:cubicBezTo>
                  <a:cubicBezTo>
                    <a:pt x="3250393" y="3342726"/>
                    <a:pt x="3205059" y="3519240"/>
                    <a:pt x="3197343" y="3611837"/>
                  </a:cubicBezTo>
                  <a:cubicBezTo>
                    <a:pt x="3189627" y="3704434"/>
                    <a:pt x="3199271" y="3751698"/>
                    <a:pt x="3243641" y="3797032"/>
                  </a:cubicBezTo>
                  <a:cubicBezTo>
                    <a:pt x="3288011" y="3842366"/>
                    <a:pt x="3412439" y="3850082"/>
                    <a:pt x="3463561" y="3883842"/>
                  </a:cubicBezTo>
                  <a:cubicBezTo>
                    <a:pt x="3514683" y="3917602"/>
                    <a:pt x="3541689" y="3957150"/>
                    <a:pt x="3550370" y="3999590"/>
                  </a:cubicBezTo>
                  <a:cubicBezTo>
                    <a:pt x="3559051" y="4042031"/>
                    <a:pt x="3557123" y="4109548"/>
                    <a:pt x="3515647" y="4138485"/>
                  </a:cubicBezTo>
                  <a:cubicBezTo>
                    <a:pt x="3474171" y="4167422"/>
                    <a:pt x="3373856" y="4174173"/>
                    <a:pt x="3301514" y="4173209"/>
                  </a:cubicBezTo>
                  <a:cubicBezTo>
                    <a:pt x="3229172" y="4172245"/>
                    <a:pt x="3155867" y="4152955"/>
                    <a:pt x="3081596" y="4132699"/>
                  </a:cubicBezTo>
                  <a:cubicBezTo>
                    <a:pt x="3007325" y="4112443"/>
                    <a:pt x="2895437" y="4083505"/>
                    <a:pt x="2855890" y="4051675"/>
                  </a:cubicBezTo>
                  <a:cubicBezTo>
                    <a:pt x="2816343" y="4019845"/>
                    <a:pt x="2851067" y="3975476"/>
                    <a:pt x="2844315" y="3941716"/>
                  </a:cubicBezTo>
                  <a:cubicBezTo>
                    <a:pt x="2837563" y="3907957"/>
                    <a:pt x="2824059" y="3891559"/>
                    <a:pt x="2815378" y="3849118"/>
                  </a:cubicBezTo>
                  <a:cubicBezTo>
                    <a:pt x="2806697" y="3806678"/>
                    <a:pt x="2802839" y="3744946"/>
                    <a:pt x="2792229" y="3687073"/>
                  </a:cubicBezTo>
                  <a:cubicBezTo>
                    <a:pt x="2781619" y="3629200"/>
                    <a:pt x="2768114" y="3597369"/>
                    <a:pt x="2751717" y="3501878"/>
                  </a:cubicBezTo>
                  <a:cubicBezTo>
                    <a:pt x="2735320" y="3406387"/>
                    <a:pt x="2701560" y="3218298"/>
                    <a:pt x="2693844" y="3114126"/>
                  </a:cubicBezTo>
                  <a:cubicBezTo>
                    <a:pt x="2686128" y="3009954"/>
                    <a:pt x="2707348" y="2926037"/>
                    <a:pt x="2705419" y="2876845"/>
                  </a:cubicBezTo>
                  <a:cubicBezTo>
                    <a:pt x="2703490" y="2827653"/>
                    <a:pt x="2703489" y="2816078"/>
                    <a:pt x="2682269" y="2818972"/>
                  </a:cubicBezTo>
                  <a:cubicBezTo>
                    <a:pt x="2661049" y="2821866"/>
                    <a:pt x="2595459" y="2853696"/>
                    <a:pt x="2578097" y="2894207"/>
                  </a:cubicBezTo>
                  <a:cubicBezTo>
                    <a:pt x="2560735" y="2934718"/>
                    <a:pt x="2592565" y="2989698"/>
                    <a:pt x="2578097" y="3062040"/>
                  </a:cubicBezTo>
                  <a:cubicBezTo>
                    <a:pt x="2563629" y="3134382"/>
                    <a:pt x="2507684" y="3263633"/>
                    <a:pt x="2491287" y="3328258"/>
                  </a:cubicBezTo>
                  <a:cubicBezTo>
                    <a:pt x="2474890" y="3392883"/>
                    <a:pt x="2480677" y="3405422"/>
                    <a:pt x="2479712" y="3449792"/>
                  </a:cubicBezTo>
                  <a:cubicBezTo>
                    <a:pt x="2478747" y="3494162"/>
                    <a:pt x="2487428" y="3548177"/>
                    <a:pt x="2485499" y="3594476"/>
                  </a:cubicBezTo>
                  <a:cubicBezTo>
                    <a:pt x="2483570" y="3640775"/>
                    <a:pt x="2469103" y="3666817"/>
                    <a:pt x="2468138" y="3727584"/>
                  </a:cubicBezTo>
                  <a:cubicBezTo>
                    <a:pt x="2467174" y="3788351"/>
                    <a:pt x="2464279" y="3906992"/>
                    <a:pt x="2479712" y="3959078"/>
                  </a:cubicBezTo>
                  <a:cubicBezTo>
                    <a:pt x="2495145" y="4011164"/>
                    <a:pt x="2533727" y="4016952"/>
                    <a:pt x="2560735" y="4040101"/>
                  </a:cubicBezTo>
                  <a:cubicBezTo>
                    <a:pt x="2587743" y="4063250"/>
                    <a:pt x="2618609" y="4071931"/>
                    <a:pt x="2641758" y="4097974"/>
                  </a:cubicBezTo>
                  <a:cubicBezTo>
                    <a:pt x="2664907" y="4124017"/>
                    <a:pt x="2687092" y="4165493"/>
                    <a:pt x="2699631" y="4196359"/>
                  </a:cubicBezTo>
                  <a:cubicBezTo>
                    <a:pt x="2712170" y="4227225"/>
                    <a:pt x="2724709" y="4265807"/>
                    <a:pt x="2716993" y="4283169"/>
                  </a:cubicBezTo>
                  <a:cubicBezTo>
                    <a:pt x="2709277" y="4300531"/>
                    <a:pt x="2673589" y="4292815"/>
                    <a:pt x="2653333" y="4300531"/>
                  </a:cubicBezTo>
                  <a:cubicBezTo>
                    <a:pt x="2633077" y="4308248"/>
                    <a:pt x="2622467" y="4320787"/>
                    <a:pt x="2595459" y="4329468"/>
                  </a:cubicBezTo>
                  <a:cubicBezTo>
                    <a:pt x="2568451" y="4338149"/>
                    <a:pt x="2555912" y="4349723"/>
                    <a:pt x="2491287" y="4352617"/>
                  </a:cubicBezTo>
                  <a:cubicBezTo>
                    <a:pt x="2426662" y="4355511"/>
                    <a:pt x="2277155" y="4359369"/>
                    <a:pt x="2207707" y="4346830"/>
                  </a:cubicBezTo>
                  <a:cubicBezTo>
                    <a:pt x="2138259" y="4334291"/>
                    <a:pt x="2110286" y="4292815"/>
                    <a:pt x="2074598" y="4277382"/>
                  </a:cubicBezTo>
                  <a:cubicBezTo>
                    <a:pt x="2038910" y="4261949"/>
                    <a:pt x="2014796" y="4268700"/>
                    <a:pt x="1993576" y="4254232"/>
                  </a:cubicBezTo>
                  <a:cubicBezTo>
                    <a:pt x="1972356" y="4239764"/>
                    <a:pt x="1953064" y="4233977"/>
                    <a:pt x="1947277" y="4190572"/>
                  </a:cubicBezTo>
                  <a:cubicBezTo>
                    <a:pt x="1941490" y="4147167"/>
                    <a:pt x="1967533" y="4054569"/>
                    <a:pt x="1958852" y="3993802"/>
                  </a:cubicBezTo>
                  <a:cubicBezTo>
                    <a:pt x="1950171" y="3933035"/>
                    <a:pt x="1911588" y="3891559"/>
                    <a:pt x="1895191" y="3825969"/>
                  </a:cubicBezTo>
                  <a:cubicBezTo>
                    <a:pt x="1878794" y="3760379"/>
                    <a:pt x="1866254" y="3696719"/>
                    <a:pt x="1860467" y="3600263"/>
                  </a:cubicBezTo>
                  <a:cubicBezTo>
                    <a:pt x="1854680" y="3503807"/>
                    <a:pt x="1855644" y="3362017"/>
                    <a:pt x="1860467" y="3247235"/>
                  </a:cubicBezTo>
                  <a:cubicBezTo>
                    <a:pt x="1865290" y="3132453"/>
                    <a:pt x="1885545" y="2991627"/>
                    <a:pt x="1889403" y="2911569"/>
                  </a:cubicBezTo>
                  <a:cubicBezTo>
                    <a:pt x="1893261" y="2831511"/>
                    <a:pt x="1898084" y="2811256"/>
                    <a:pt x="1883616" y="2766886"/>
                  </a:cubicBezTo>
                  <a:cubicBezTo>
                    <a:pt x="1869148" y="2722516"/>
                    <a:pt x="1826707" y="2686827"/>
                    <a:pt x="1802593" y="2645351"/>
                  </a:cubicBezTo>
                  <a:cubicBezTo>
                    <a:pt x="1778479" y="2603875"/>
                    <a:pt x="1751472" y="2550825"/>
                    <a:pt x="1738933" y="2518030"/>
                  </a:cubicBezTo>
                  <a:cubicBezTo>
                    <a:pt x="1726394" y="2485235"/>
                    <a:pt x="1736039" y="2449547"/>
                    <a:pt x="1727358" y="2448582"/>
                  </a:cubicBezTo>
                  <a:cubicBezTo>
                    <a:pt x="1718677" y="2447617"/>
                    <a:pt x="1707102" y="2463050"/>
                    <a:pt x="1686846" y="2512242"/>
                  </a:cubicBezTo>
                  <a:cubicBezTo>
                    <a:pt x="1666590" y="2561434"/>
                    <a:pt x="1630902" y="2657890"/>
                    <a:pt x="1605824" y="2743736"/>
                  </a:cubicBezTo>
                  <a:cubicBezTo>
                    <a:pt x="1580746" y="2829582"/>
                    <a:pt x="1553738" y="2964620"/>
                    <a:pt x="1536376" y="3027316"/>
                  </a:cubicBezTo>
                  <a:cubicBezTo>
                    <a:pt x="1519014" y="3090012"/>
                    <a:pt x="1511298" y="3093870"/>
                    <a:pt x="1501652" y="3119913"/>
                  </a:cubicBezTo>
                  <a:cubicBezTo>
                    <a:pt x="1492006" y="3145956"/>
                    <a:pt x="1476573" y="3153673"/>
                    <a:pt x="1478502" y="3183574"/>
                  </a:cubicBezTo>
                  <a:cubicBezTo>
                    <a:pt x="1480431" y="3213475"/>
                    <a:pt x="1486218" y="3264597"/>
                    <a:pt x="1513226" y="3299321"/>
                  </a:cubicBezTo>
                  <a:cubicBezTo>
                    <a:pt x="1540234" y="3334045"/>
                    <a:pt x="1601966" y="3366840"/>
                    <a:pt x="1640548" y="3391918"/>
                  </a:cubicBezTo>
                  <a:cubicBezTo>
                    <a:pt x="1679130" y="3416996"/>
                    <a:pt x="1721570" y="3426643"/>
                    <a:pt x="1744719" y="3449792"/>
                  </a:cubicBezTo>
                  <a:cubicBezTo>
                    <a:pt x="1767868" y="3472941"/>
                    <a:pt x="1777515" y="3492233"/>
                    <a:pt x="1779444" y="3530815"/>
                  </a:cubicBezTo>
                  <a:cubicBezTo>
                    <a:pt x="1781373" y="3569397"/>
                    <a:pt x="1765941" y="3656208"/>
                    <a:pt x="1756295" y="3681286"/>
                  </a:cubicBezTo>
                  <a:cubicBezTo>
                    <a:pt x="1636689" y="3706364"/>
                    <a:pt x="1540234" y="3661995"/>
                    <a:pt x="1432203" y="3652349"/>
                  </a:cubicBezTo>
                  <a:cubicBezTo>
                    <a:pt x="1359861" y="3629200"/>
                    <a:pt x="1301988" y="3545283"/>
                    <a:pt x="1287520" y="3542389"/>
                  </a:cubicBezTo>
                  <a:cubicBezTo>
                    <a:pt x="1273052" y="3539495"/>
                    <a:pt x="1324173" y="3596405"/>
                    <a:pt x="1345393" y="3634987"/>
                  </a:cubicBezTo>
                  <a:cubicBezTo>
                    <a:pt x="1366613" y="3673569"/>
                    <a:pt x="1406160" y="3730478"/>
                    <a:pt x="1414841" y="3773883"/>
                  </a:cubicBezTo>
                  <a:cubicBezTo>
                    <a:pt x="1423522" y="3817288"/>
                    <a:pt x="1419665" y="3867445"/>
                    <a:pt x="1397480" y="3895417"/>
                  </a:cubicBezTo>
                  <a:cubicBezTo>
                    <a:pt x="1375295" y="3923389"/>
                    <a:pt x="1336713" y="3934964"/>
                    <a:pt x="1281733" y="3941716"/>
                  </a:cubicBezTo>
                  <a:cubicBezTo>
                    <a:pt x="1226753" y="3948468"/>
                    <a:pt x="1139943" y="3958114"/>
                    <a:pt x="1067601" y="3935929"/>
                  </a:cubicBezTo>
                  <a:cubicBezTo>
                    <a:pt x="995259" y="3913744"/>
                    <a:pt x="816817" y="3904098"/>
                    <a:pt x="847682" y="3808607"/>
                  </a:cubicBezTo>
                  <a:cubicBezTo>
                    <a:pt x="878547" y="3713116"/>
                    <a:pt x="874689" y="3570361"/>
                    <a:pt x="870831" y="3501878"/>
                  </a:cubicBezTo>
                  <a:cubicBezTo>
                    <a:pt x="866973" y="3433395"/>
                    <a:pt x="849611" y="3451721"/>
                    <a:pt x="824533" y="3397706"/>
                  </a:cubicBezTo>
                  <a:cubicBezTo>
                    <a:pt x="799455" y="3343691"/>
                    <a:pt x="757013" y="3285817"/>
                    <a:pt x="720360" y="3177787"/>
                  </a:cubicBezTo>
                  <a:cubicBezTo>
                    <a:pt x="683707" y="3069757"/>
                    <a:pt x="672133" y="2862377"/>
                    <a:pt x="604614" y="2749524"/>
                  </a:cubicBezTo>
                  <a:cubicBezTo>
                    <a:pt x="537095" y="2636671"/>
                    <a:pt x="410737" y="2627024"/>
                    <a:pt x="315246" y="2500667"/>
                  </a:cubicBezTo>
                  <a:cubicBezTo>
                    <a:pt x="219755" y="2374310"/>
                    <a:pt x="77001" y="2206478"/>
                    <a:pt x="31667" y="1991382"/>
                  </a:cubicBezTo>
                  <a:cubicBezTo>
                    <a:pt x="-13667" y="1776286"/>
                    <a:pt x="-10774" y="1447372"/>
                    <a:pt x="43241" y="1210091"/>
                  </a:cubicBezTo>
                  <a:cubicBezTo>
                    <a:pt x="97256" y="972810"/>
                    <a:pt x="174421" y="754820"/>
                    <a:pt x="355758" y="567696"/>
                  </a:cubicBezTo>
                  <a:cubicBezTo>
                    <a:pt x="537095" y="380572"/>
                    <a:pt x="954748" y="180908"/>
                    <a:pt x="1131262" y="87346"/>
                  </a:cubicBezTo>
                  <a:cubicBezTo>
                    <a:pt x="1307776" y="-6216"/>
                    <a:pt x="1299094" y="15969"/>
                    <a:pt x="1414841" y="6324"/>
                  </a:cubicBezTo>
                  <a:cubicBezTo>
                    <a:pt x="1443778" y="3913"/>
                    <a:pt x="1473378" y="1923"/>
                    <a:pt x="1504138" y="853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9EC6275-369F-1542-89E8-D92AA872E4A8}"/>
                </a:ext>
              </a:extLst>
            </p:cNvPr>
            <p:cNvSpPr/>
            <p:nvPr/>
          </p:nvSpPr>
          <p:spPr>
            <a:xfrm>
              <a:off x="5228084" y="1620345"/>
              <a:ext cx="555801" cy="630931"/>
            </a:xfrm>
            <a:custGeom>
              <a:avLst/>
              <a:gdLst>
                <a:gd name="connsiteX0" fmla="*/ 142569 w 555801"/>
                <a:gd name="connsiteY0" fmla="*/ 630931 h 630931"/>
                <a:gd name="connsiteX1" fmla="*/ 15248 w 555801"/>
                <a:gd name="connsiteY1" fmla="*/ 405225 h 630931"/>
                <a:gd name="connsiteX2" fmla="*/ 26822 w 555801"/>
                <a:gd name="connsiteY2" fmla="*/ 121645 h 630931"/>
                <a:gd name="connsiteX3" fmla="*/ 235167 w 555801"/>
                <a:gd name="connsiteY3" fmla="*/ 5898 h 630931"/>
                <a:gd name="connsiteX4" fmla="*/ 385638 w 555801"/>
                <a:gd name="connsiteY4" fmla="*/ 29047 h 630931"/>
                <a:gd name="connsiteX5" fmla="*/ 501384 w 555801"/>
                <a:gd name="connsiteY5" fmla="*/ 133220 h 630931"/>
                <a:gd name="connsiteX6" fmla="*/ 553470 w 555801"/>
                <a:gd name="connsiteY6" fmla="*/ 301052 h 630931"/>
                <a:gd name="connsiteX7" fmla="*/ 541896 w 555801"/>
                <a:gd name="connsiteY7" fmla="*/ 434161 h 6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801" h="630931">
                  <a:moveTo>
                    <a:pt x="142569" y="630931"/>
                  </a:moveTo>
                  <a:cubicBezTo>
                    <a:pt x="88554" y="560518"/>
                    <a:pt x="34539" y="490106"/>
                    <a:pt x="15248" y="405225"/>
                  </a:cubicBezTo>
                  <a:cubicBezTo>
                    <a:pt x="-4043" y="320344"/>
                    <a:pt x="-9831" y="188199"/>
                    <a:pt x="26822" y="121645"/>
                  </a:cubicBezTo>
                  <a:cubicBezTo>
                    <a:pt x="63475" y="55091"/>
                    <a:pt x="175364" y="21331"/>
                    <a:pt x="235167" y="5898"/>
                  </a:cubicBezTo>
                  <a:cubicBezTo>
                    <a:pt x="294970" y="-9535"/>
                    <a:pt x="341269" y="7827"/>
                    <a:pt x="385638" y="29047"/>
                  </a:cubicBezTo>
                  <a:cubicBezTo>
                    <a:pt x="430008" y="50267"/>
                    <a:pt x="473412" y="87886"/>
                    <a:pt x="501384" y="133220"/>
                  </a:cubicBezTo>
                  <a:cubicBezTo>
                    <a:pt x="529356" y="178554"/>
                    <a:pt x="546718" y="250895"/>
                    <a:pt x="553470" y="301052"/>
                  </a:cubicBezTo>
                  <a:cubicBezTo>
                    <a:pt x="560222" y="351209"/>
                    <a:pt x="551059" y="392685"/>
                    <a:pt x="541896" y="4341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5E5977E-2FF8-0848-90C1-AAF21AC4CC8A}"/>
                </a:ext>
              </a:extLst>
            </p:cNvPr>
            <p:cNvSpPr/>
            <p:nvPr/>
          </p:nvSpPr>
          <p:spPr>
            <a:xfrm>
              <a:off x="4802354" y="1927185"/>
              <a:ext cx="319443" cy="839164"/>
            </a:xfrm>
            <a:custGeom>
              <a:avLst/>
              <a:gdLst>
                <a:gd name="connsiteX0" fmla="*/ 59013 w 319443"/>
                <a:gd name="connsiteY0" fmla="*/ 839164 h 839164"/>
                <a:gd name="connsiteX1" fmla="*/ 1140 w 319443"/>
                <a:gd name="connsiteY1" fmla="*/ 509286 h 839164"/>
                <a:gd name="connsiteX2" fmla="*/ 105312 w 319443"/>
                <a:gd name="connsiteY2" fmla="*/ 225706 h 839164"/>
                <a:gd name="connsiteX3" fmla="*/ 319443 w 319443"/>
                <a:gd name="connsiteY3" fmla="*/ 0 h 83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43" h="839164">
                  <a:moveTo>
                    <a:pt x="59013" y="839164"/>
                  </a:moveTo>
                  <a:cubicBezTo>
                    <a:pt x="26218" y="725346"/>
                    <a:pt x="-6576" y="611529"/>
                    <a:pt x="1140" y="509286"/>
                  </a:cubicBezTo>
                  <a:cubicBezTo>
                    <a:pt x="8856" y="407043"/>
                    <a:pt x="52261" y="310587"/>
                    <a:pt x="105312" y="225706"/>
                  </a:cubicBezTo>
                  <a:cubicBezTo>
                    <a:pt x="158363" y="140825"/>
                    <a:pt x="315585" y="10610"/>
                    <a:pt x="319443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C175BA4-90C9-BC43-8815-17046BC3DD68}"/>
                </a:ext>
              </a:extLst>
            </p:cNvPr>
            <p:cNvSpPr/>
            <p:nvPr/>
          </p:nvSpPr>
          <p:spPr>
            <a:xfrm>
              <a:off x="3205617" y="3674962"/>
              <a:ext cx="64231" cy="503499"/>
            </a:xfrm>
            <a:custGeom>
              <a:avLst/>
              <a:gdLst>
                <a:gd name="connsiteX0" fmla="*/ 64231 w 64231"/>
                <a:gd name="connsiteY0" fmla="*/ 0 h 503499"/>
                <a:gd name="connsiteX1" fmla="*/ 52656 w 64231"/>
                <a:gd name="connsiteY1" fmla="*/ 254643 h 503499"/>
                <a:gd name="connsiteX2" fmla="*/ 570 w 64231"/>
                <a:gd name="connsiteY2" fmla="*/ 410901 h 503499"/>
                <a:gd name="connsiteX3" fmla="*/ 29507 w 64231"/>
                <a:gd name="connsiteY3" fmla="*/ 503499 h 50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1" h="503499">
                  <a:moveTo>
                    <a:pt x="64231" y="0"/>
                  </a:moveTo>
                  <a:cubicBezTo>
                    <a:pt x="63748" y="93080"/>
                    <a:pt x="63266" y="186160"/>
                    <a:pt x="52656" y="254643"/>
                  </a:cubicBezTo>
                  <a:cubicBezTo>
                    <a:pt x="42046" y="323126"/>
                    <a:pt x="4428" y="369425"/>
                    <a:pt x="570" y="410901"/>
                  </a:cubicBezTo>
                  <a:cubicBezTo>
                    <a:pt x="-3288" y="452377"/>
                    <a:pt x="13109" y="477938"/>
                    <a:pt x="29507" y="50349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7AEBFFF-3D8A-4644-AC56-13AC661BF1BD}"/>
                </a:ext>
              </a:extLst>
            </p:cNvPr>
            <p:cNvSpPr/>
            <p:nvPr/>
          </p:nvSpPr>
          <p:spPr>
            <a:xfrm rot="8007084">
              <a:off x="6261771" y="3115460"/>
              <a:ext cx="233061" cy="200586"/>
            </a:xfrm>
            <a:custGeom>
              <a:avLst/>
              <a:gdLst>
                <a:gd name="connsiteX0" fmla="*/ 117287 w 233061"/>
                <a:gd name="connsiteY0" fmla="*/ 193299 h 200586"/>
                <a:gd name="connsiteX1" fmla="*/ 1540 w 233061"/>
                <a:gd name="connsiteY1" fmla="*/ 89127 h 200586"/>
                <a:gd name="connsiteX2" fmla="*/ 59413 w 233061"/>
                <a:gd name="connsiteY2" fmla="*/ 13891 h 200586"/>
                <a:gd name="connsiteX3" fmla="*/ 180947 w 233061"/>
                <a:gd name="connsiteY3" fmla="*/ 8104 h 200586"/>
                <a:gd name="connsiteX4" fmla="*/ 233034 w 233061"/>
                <a:gd name="connsiteY4" fmla="*/ 100701 h 200586"/>
                <a:gd name="connsiteX5" fmla="*/ 175160 w 233061"/>
                <a:gd name="connsiteY5" fmla="*/ 181724 h 200586"/>
                <a:gd name="connsiteX6" fmla="*/ 117287 w 233061"/>
                <a:gd name="connsiteY6" fmla="*/ 193299 h 20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061" h="200586">
                  <a:moveTo>
                    <a:pt x="117287" y="193299"/>
                  </a:moveTo>
                  <a:cubicBezTo>
                    <a:pt x="88350" y="177866"/>
                    <a:pt x="11186" y="119028"/>
                    <a:pt x="1540" y="89127"/>
                  </a:cubicBezTo>
                  <a:cubicBezTo>
                    <a:pt x="-8106" y="59226"/>
                    <a:pt x="29512" y="27395"/>
                    <a:pt x="59413" y="13891"/>
                  </a:cubicBezTo>
                  <a:cubicBezTo>
                    <a:pt x="89314" y="387"/>
                    <a:pt x="152010" y="-6364"/>
                    <a:pt x="180947" y="8104"/>
                  </a:cubicBezTo>
                  <a:cubicBezTo>
                    <a:pt x="209884" y="22572"/>
                    <a:pt x="233999" y="71764"/>
                    <a:pt x="233034" y="100701"/>
                  </a:cubicBezTo>
                  <a:cubicBezTo>
                    <a:pt x="232070" y="129638"/>
                    <a:pt x="192522" y="166291"/>
                    <a:pt x="175160" y="181724"/>
                  </a:cubicBezTo>
                  <a:cubicBezTo>
                    <a:pt x="157798" y="197157"/>
                    <a:pt x="146224" y="208732"/>
                    <a:pt x="117287" y="19329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97EC3DE-A03B-6341-A0AE-CA21D7A36867}"/>
                </a:ext>
              </a:extLst>
            </p:cNvPr>
            <p:cNvSpPr/>
            <p:nvPr/>
          </p:nvSpPr>
          <p:spPr>
            <a:xfrm rot="1607689" flipH="1">
              <a:off x="6342235" y="1697564"/>
              <a:ext cx="409374" cy="476491"/>
            </a:xfrm>
            <a:custGeom>
              <a:avLst/>
              <a:gdLst>
                <a:gd name="connsiteX0" fmla="*/ 142569 w 555801"/>
                <a:gd name="connsiteY0" fmla="*/ 630931 h 630931"/>
                <a:gd name="connsiteX1" fmla="*/ 15248 w 555801"/>
                <a:gd name="connsiteY1" fmla="*/ 405225 h 630931"/>
                <a:gd name="connsiteX2" fmla="*/ 26822 w 555801"/>
                <a:gd name="connsiteY2" fmla="*/ 121645 h 630931"/>
                <a:gd name="connsiteX3" fmla="*/ 235167 w 555801"/>
                <a:gd name="connsiteY3" fmla="*/ 5898 h 630931"/>
                <a:gd name="connsiteX4" fmla="*/ 385638 w 555801"/>
                <a:gd name="connsiteY4" fmla="*/ 29047 h 630931"/>
                <a:gd name="connsiteX5" fmla="*/ 501384 w 555801"/>
                <a:gd name="connsiteY5" fmla="*/ 133220 h 630931"/>
                <a:gd name="connsiteX6" fmla="*/ 553470 w 555801"/>
                <a:gd name="connsiteY6" fmla="*/ 301052 h 630931"/>
                <a:gd name="connsiteX7" fmla="*/ 541896 w 555801"/>
                <a:gd name="connsiteY7" fmla="*/ 434161 h 6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801" h="630931">
                  <a:moveTo>
                    <a:pt x="142569" y="630931"/>
                  </a:moveTo>
                  <a:cubicBezTo>
                    <a:pt x="88554" y="560518"/>
                    <a:pt x="34539" y="490106"/>
                    <a:pt x="15248" y="405225"/>
                  </a:cubicBezTo>
                  <a:cubicBezTo>
                    <a:pt x="-4043" y="320344"/>
                    <a:pt x="-9831" y="188199"/>
                    <a:pt x="26822" y="121645"/>
                  </a:cubicBezTo>
                  <a:cubicBezTo>
                    <a:pt x="63475" y="55091"/>
                    <a:pt x="175364" y="21331"/>
                    <a:pt x="235167" y="5898"/>
                  </a:cubicBezTo>
                  <a:cubicBezTo>
                    <a:pt x="294970" y="-9535"/>
                    <a:pt x="341269" y="7827"/>
                    <a:pt x="385638" y="29047"/>
                  </a:cubicBezTo>
                  <a:cubicBezTo>
                    <a:pt x="430008" y="50267"/>
                    <a:pt x="473412" y="87886"/>
                    <a:pt x="501384" y="133220"/>
                  </a:cubicBezTo>
                  <a:cubicBezTo>
                    <a:pt x="529356" y="178554"/>
                    <a:pt x="546718" y="250895"/>
                    <a:pt x="553470" y="301052"/>
                  </a:cubicBezTo>
                  <a:cubicBezTo>
                    <a:pt x="560222" y="351209"/>
                    <a:pt x="551059" y="392685"/>
                    <a:pt x="541896" y="4341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F359727-179A-EB47-85D4-3B60EB30DBEB}"/>
              </a:ext>
            </a:extLst>
          </p:cNvPr>
          <p:cNvGrpSpPr/>
          <p:nvPr/>
        </p:nvGrpSpPr>
        <p:grpSpPr>
          <a:xfrm>
            <a:off x="3213248" y="5185283"/>
            <a:ext cx="2337160" cy="1616280"/>
            <a:chOff x="1138415" y="774219"/>
            <a:chExt cx="8091818" cy="536195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6054FF1-ABEB-4D44-A2E6-729C37170F18}"/>
                </a:ext>
              </a:extLst>
            </p:cNvPr>
            <p:cNvSpPr/>
            <p:nvPr/>
          </p:nvSpPr>
          <p:spPr>
            <a:xfrm>
              <a:off x="1138415" y="774219"/>
              <a:ext cx="8091818" cy="5361953"/>
            </a:xfrm>
            <a:custGeom>
              <a:avLst/>
              <a:gdLst>
                <a:gd name="connsiteX0" fmla="*/ 163575 w 8091847"/>
                <a:gd name="connsiteY0" fmla="*/ 4724292 h 5361175"/>
                <a:gd name="connsiteX1" fmla="*/ 73 w 8091847"/>
                <a:gd name="connsiteY1" fmla="*/ 4239842 h 5361175"/>
                <a:gd name="connsiteX2" fmla="*/ 175687 w 8091847"/>
                <a:gd name="connsiteY2" fmla="*/ 3767503 h 5361175"/>
                <a:gd name="connsiteX3" fmla="*/ 539024 w 8091847"/>
                <a:gd name="connsiteY3" fmla="*/ 3198274 h 5361175"/>
                <a:gd name="connsiteX4" fmla="*/ 914473 w 8091847"/>
                <a:gd name="connsiteY4" fmla="*/ 2513988 h 5361175"/>
                <a:gd name="connsiteX5" fmla="*/ 962918 w 8091847"/>
                <a:gd name="connsiteY5" fmla="*/ 2114316 h 5361175"/>
                <a:gd name="connsiteX6" fmla="*/ 1235422 w 8091847"/>
                <a:gd name="connsiteY6" fmla="*/ 1460308 h 5361175"/>
                <a:gd name="connsiteX7" fmla="*/ 1695649 w 8091847"/>
                <a:gd name="connsiteY7" fmla="*/ 975858 h 5361175"/>
                <a:gd name="connsiteX8" fmla="*/ 2270934 w 8091847"/>
                <a:gd name="connsiteY8" fmla="*/ 697299 h 5361175"/>
                <a:gd name="connsiteX9" fmla="*/ 3264057 w 8091847"/>
                <a:gd name="connsiteY9" fmla="*/ 703355 h 5361175"/>
                <a:gd name="connsiteX10" fmla="*/ 3821175 w 8091847"/>
                <a:gd name="connsiteY10" fmla="*/ 842634 h 5361175"/>
                <a:gd name="connsiteX11" fmla="*/ 4196624 w 8091847"/>
                <a:gd name="connsiteY11" fmla="*/ 806300 h 5361175"/>
                <a:gd name="connsiteX12" fmla="*/ 4668963 w 8091847"/>
                <a:gd name="connsiteY12" fmla="*/ 776022 h 5361175"/>
                <a:gd name="connsiteX13" fmla="*/ 5159469 w 8091847"/>
                <a:gd name="connsiteY13" fmla="*/ 630687 h 5361175"/>
                <a:gd name="connsiteX14" fmla="*/ 5656031 w 8091847"/>
                <a:gd name="connsiteY14" fmla="*/ 660965 h 5361175"/>
                <a:gd name="connsiteX15" fmla="*/ 5716587 w 8091847"/>
                <a:gd name="connsiteY15" fmla="*/ 564075 h 5361175"/>
                <a:gd name="connsiteX16" fmla="*/ 5855867 w 8091847"/>
                <a:gd name="connsiteY16" fmla="*/ 315794 h 5361175"/>
                <a:gd name="connsiteX17" fmla="*/ 6116259 w 8091847"/>
                <a:gd name="connsiteY17" fmla="*/ 6957 h 5361175"/>
                <a:gd name="connsiteX18" fmla="*/ 6370595 w 8091847"/>
                <a:gd name="connsiteY18" fmla="*/ 109903 h 5361175"/>
                <a:gd name="connsiteX19" fmla="*/ 6491708 w 8091847"/>
                <a:gd name="connsiteY19" fmla="*/ 218904 h 5361175"/>
                <a:gd name="connsiteX20" fmla="*/ 6618876 w 8091847"/>
                <a:gd name="connsiteY20" fmla="*/ 170459 h 5361175"/>
                <a:gd name="connsiteX21" fmla="*/ 6885324 w 8091847"/>
                <a:gd name="connsiteY21" fmla="*/ 146237 h 5361175"/>
                <a:gd name="connsiteX22" fmla="*/ 7248661 w 8091847"/>
                <a:gd name="connsiteY22" fmla="*/ 182570 h 5361175"/>
                <a:gd name="connsiteX23" fmla="*/ 7478775 w 8091847"/>
                <a:gd name="connsiteY23" fmla="*/ 249182 h 5361175"/>
                <a:gd name="connsiteX24" fmla="*/ 7515109 w 8091847"/>
                <a:gd name="connsiteY24" fmla="*/ 237071 h 5361175"/>
                <a:gd name="connsiteX25" fmla="*/ 7654389 w 8091847"/>
                <a:gd name="connsiteY25" fmla="*/ 152292 h 5361175"/>
                <a:gd name="connsiteX26" fmla="*/ 7860280 w 8091847"/>
                <a:gd name="connsiteY26" fmla="*/ 37235 h 5361175"/>
                <a:gd name="connsiteX27" fmla="*/ 8005615 w 8091847"/>
                <a:gd name="connsiteY27" fmla="*/ 218904 h 5361175"/>
                <a:gd name="connsiteX28" fmla="*/ 8090394 w 8091847"/>
                <a:gd name="connsiteY28" fmla="*/ 558019 h 5361175"/>
                <a:gd name="connsiteX29" fmla="*/ 8060116 w 8091847"/>
                <a:gd name="connsiteY29" fmla="*/ 757855 h 5361175"/>
                <a:gd name="connsiteX30" fmla="*/ 8072227 w 8091847"/>
                <a:gd name="connsiteY30" fmla="*/ 939524 h 5361175"/>
                <a:gd name="connsiteX31" fmla="*/ 8060116 w 8091847"/>
                <a:gd name="connsiteY31" fmla="*/ 1272584 h 5361175"/>
                <a:gd name="connsiteX32" fmla="*/ 8011671 w 8091847"/>
                <a:gd name="connsiteY32" fmla="*/ 1478475 h 5361175"/>
                <a:gd name="connsiteX33" fmla="*/ 8023782 w 8091847"/>
                <a:gd name="connsiteY33" fmla="*/ 1696478 h 5361175"/>
                <a:gd name="connsiteX34" fmla="*/ 7860280 w 8091847"/>
                <a:gd name="connsiteY34" fmla="*/ 2023482 h 5361175"/>
                <a:gd name="connsiteX35" fmla="*/ 7811835 w 8091847"/>
                <a:gd name="connsiteY35" fmla="*/ 2265707 h 5361175"/>
                <a:gd name="connsiteX36" fmla="*/ 7611999 w 8091847"/>
                <a:gd name="connsiteY36" fmla="*/ 2453431 h 5361175"/>
                <a:gd name="connsiteX37" fmla="*/ 7406108 w 8091847"/>
                <a:gd name="connsiteY37" fmla="*/ 2556377 h 5361175"/>
                <a:gd name="connsiteX38" fmla="*/ 7272884 w 8091847"/>
                <a:gd name="connsiteY38" fmla="*/ 2786491 h 5361175"/>
                <a:gd name="connsiteX39" fmla="*/ 7006436 w 8091847"/>
                <a:gd name="connsiteY39" fmla="*/ 3010549 h 5361175"/>
                <a:gd name="connsiteX40" fmla="*/ 6618876 w 8091847"/>
                <a:gd name="connsiteY40" fmla="*/ 3119551 h 5361175"/>
                <a:gd name="connsiteX41" fmla="*/ 6406929 w 8091847"/>
                <a:gd name="connsiteY41" fmla="*/ 3331498 h 5361175"/>
                <a:gd name="connsiteX42" fmla="*/ 5777143 w 8091847"/>
                <a:gd name="connsiteY42" fmla="*/ 3567667 h 5361175"/>
                <a:gd name="connsiteX43" fmla="*/ 5474362 w 8091847"/>
                <a:gd name="connsiteY43" fmla="*/ 3828059 h 5361175"/>
                <a:gd name="connsiteX44" fmla="*/ 5577308 w 8091847"/>
                <a:gd name="connsiteY44" fmla="*/ 4209564 h 5361175"/>
                <a:gd name="connsiteX45" fmla="*/ 5589419 w 8091847"/>
                <a:gd name="connsiteY45" fmla="*/ 4379121 h 5361175"/>
                <a:gd name="connsiteX46" fmla="*/ 5674198 w 8091847"/>
                <a:gd name="connsiteY46" fmla="*/ 4585013 h 5361175"/>
                <a:gd name="connsiteX47" fmla="*/ 5807422 w 8091847"/>
                <a:gd name="connsiteY47" fmla="*/ 4742459 h 5361175"/>
                <a:gd name="connsiteX48" fmla="*/ 5898256 w 8091847"/>
                <a:gd name="connsiteY48" fmla="*/ 4875683 h 5361175"/>
                <a:gd name="connsiteX49" fmla="*/ 5964868 w 8091847"/>
                <a:gd name="connsiteY49" fmla="*/ 4845405 h 5361175"/>
                <a:gd name="connsiteX50" fmla="*/ 6104147 w 8091847"/>
                <a:gd name="connsiteY50" fmla="*/ 4809071 h 5361175"/>
                <a:gd name="connsiteX51" fmla="*/ 6285816 w 8091847"/>
                <a:gd name="connsiteY51" fmla="*/ 4899906 h 5361175"/>
                <a:gd name="connsiteX52" fmla="*/ 6388762 w 8091847"/>
                <a:gd name="connsiteY52" fmla="*/ 5027074 h 5361175"/>
                <a:gd name="connsiteX53" fmla="*/ 6412985 w 8091847"/>
                <a:gd name="connsiteY53" fmla="*/ 5130019 h 5361175"/>
                <a:gd name="connsiteX54" fmla="*/ 6340317 w 8091847"/>
                <a:gd name="connsiteY54" fmla="*/ 5154242 h 5361175"/>
                <a:gd name="connsiteX55" fmla="*/ 5916423 w 8091847"/>
                <a:gd name="connsiteY55" fmla="*/ 5105797 h 5361175"/>
                <a:gd name="connsiteX56" fmla="*/ 5456195 w 8091847"/>
                <a:gd name="connsiteY56" fmla="*/ 5051296 h 5361175"/>
                <a:gd name="connsiteX57" fmla="*/ 5292693 w 8091847"/>
                <a:gd name="connsiteY57" fmla="*/ 5045241 h 5361175"/>
                <a:gd name="connsiteX58" fmla="*/ 5165525 w 8091847"/>
                <a:gd name="connsiteY58" fmla="*/ 4784849 h 5361175"/>
                <a:gd name="connsiteX59" fmla="*/ 4953578 w 8091847"/>
                <a:gd name="connsiteY59" fmla="*/ 4415455 h 5361175"/>
                <a:gd name="connsiteX60" fmla="*/ 4796132 w 8091847"/>
                <a:gd name="connsiteY60" fmla="*/ 4270120 h 5361175"/>
                <a:gd name="connsiteX61" fmla="*/ 4796132 w 8091847"/>
                <a:gd name="connsiteY61" fmla="*/ 4142952 h 5361175"/>
                <a:gd name="connsiteX62" fmla="*/ 4668963 w 8091847"/>
                <a:gd name="connsiteY62" fmla="*/ 3973394 h 5361175"/>
                <a:gd name="connsiteX63" fmla="*/ 4650796 w 8091847"/>
                <a:gd name="connsiteY63" fmla="*/ 3961283 h 5361175"/>
                <a:gd name="connsiteX64" fmla="*/ 4505461 w 8091847"/>
                <a:gd name="connsiteY64" fmla="*/ 4203508 h 5361175"/>
                <a:gd name="connsiteX65" fmla="*/ 4372238 w 8091847"/>
                <a:gd name="connsiteY65" fmla="*/ 4385177 h 5361175"/>
                <a:gd name="connsiteX66" fmla="*/ 4360126 w 8091847"/>
                <a:gd name="connsiteY66" fmla="*/ 4687958 h 5361175"/>
                <a:gd name="connsiteX67" fmla="*/ 4493350 w 8091847"/>
                <a:gd name="connsiteY67" fmla="*/ 4694014 h 5361175"/>
                <a:gd name="connsiteX68" fmla="*/ 4590240 w 8091847"/>
                <a:gd name="connsiteY68" fmla="*/ 4772737 h 5361175"/>
                <a:gd name="connsiteX69" fmla="*/ 4668963 w 8091847"/>
                <a:gd name="connsiteY69" fmla="*/ 4912017 h 5361175"/>
                <a:gd name="connsiteX70" fmla="*/ 4753742 w 8091847"/>
                <a:gd name="connsiteY70" fmla="*/ 4960462 h 5361175"/>
                <a:gd name="connsiteX71" fmla="*/ 4777965 w 8091847"/>
                <a:gd name="connsiteY71" fmla="*/ 5014962 h 5361175"/>
                <a:gd name="connsiteX72" fmla="*/ 4614463 w 8091847"/>
                <a:gd name="connsiteY72" fmla="*/ 4990740 h 5361175"/>
                <a:gd name="connsiteX73" fmla="*/ 3984677 w 8091847"/>
                <a:gd name="connsiteY73" fmla="*/ 4972573 h 5361175"/>
                <a:gd name="connsiteX74" fmla="*/ 3827231 w 8091847"/>
                <a:gd name="connsiteY74" fmla="*/ 4930184 h 5361175"/>
                <a:gd name="connsiteX75" fmla="*/ 3839342 w 8091847"/>
                <a:gd name="connsiteY75" fmla="*/ 4736404 h 5361175"/>
                <a:gd name="connsiteX76" fmla="*/ 3760619 w 8091847"/>
                <a:gd name="connsiteY76" fmla="*/ 4536568 h 5361175"/>
                <a:gd name="connsiteX77" fmla="*/ 3845398 w 8091847"/>
                <a:gd name="connsiteY77" fmla="*/ 4463900 h 5361175"/>
                <a:gd name="connsiteX78" fmla="*/ 3899898 w 8091847"/>
                <a:gd name="connsiteY78" fmla="*/ 4306454 h 5361175"/>
                <a:gd name="connsiteX79" fmla="*/ 3748508 w 8091847"/>
                <a:gd name="connsiteY79" fmla="*/ 4373066 h 5361175"/>
                <a:gd name="connsiteX80" fmla="*/ 3306447 w 8091847"/>
                <a:gd name="connsiteY80" fmla="*/ 4530512 h 5361175"/>
                <a:gd name="connsiteX81" fmla="*/ 3064222 w 8091847"/>
                <a:gd name="connsiteY81" fmla="*/ 4457845 h 5361175"/>
                <a:gd name="connsiteX82" fmla="*/ 3082389 w 8091847"/>
                <a:gd name="connsiteY82" fmla="*/ 4548679 h 5361175"/>
                <a:gd name="connsiteX83" fmla="*/ 3245890 w 8091847"/>
                <a:gd name="connsiteY83" fmla="*/ 4857516 h 5361175"/>
                <a:gd name="connsiteX84" fmla="*/ 3336725 w 8091847"/>
                <a:gd name="connsiteY84" fmla="*/ 4851460 h 5361175"/>
                <a:gd name="connsiteX85" fmla="*/ 3482060 w 8091847"/>
                <a:gd name="connsiteY85" fmla="*/ 4893850 h 5361175"/>
                <a:gd name="connsiteX86" fmla="*/ 3578950 w 8091847"/>
                <a:gd name="connsiteY86" fmla="*/ 4960462 h 5361175"/>
                <a:gd name="connsiteX87" fmla="*/ 3542616 w 8091847"/>
                <a:gd name="connsiteY87" fmla="*/ 5014962 h 5361175"/>
                <a:gd name="connsiteX88" fmla="*/ 3082389 w 8091847"/>
                <a:gd name="connsiteY88" fmla="*/ 4984684 h 5361175"/>
                <a:gd name="connsiteX89" fmla="*/ 2840163 w 8091847"/>
                <a:gd name="connsiteY89" fmla="*/ 4966517 h 5361175"/>
                <a:gd name="connsiteX90" fmla="*/ 2640328 w 8091847"/>
                <a:gd name="connsiteY90" fmla="*/ 4766682 h 5361175"/>
                <a:gd name="connsiteX91" fmla="*/ 2446547 w 8091847"/>
                <a:gd name="connsiteY91" fmla="*/ 4421511 h 5361175"/>
                <a:gd name="connsiteX92" fmla="*/ 2367824 w 8091847"/>
                <a:gd name="connsiteY92" fmla="*/ 4427566 h 5361175"/>
                <a:gd name="connsiteX93" fmla="*/ 2289101 w 8091847"/>
                <a:gd name="connsiteY93" fmla="*/ 4548679 h 5361175"/>
                <a:gd name="connsiteX94" fmla="*/ 2107432 w 8091847"/>
                <a:gd name="connsiteY94" fmla="*/ 4609235 h 5361175"/>
                <a:gd name="connsiteX95" fmla="*/ 2119543 w 8091847"/>
                <a:gd name="connsiteY95" fmla="*/ 4754570 h 5361175"/>
                <a:gd name="connsiteX96" fmla="*/ 2016598 w 8091847"/>
                <a:gd name="connsiteY96" fmla="*/ 5075519 h 5361175"/>
                <a:gd name="connsiteX97" fmla="*/ 1441313 w 8091847"/>
                <a:gd name="connsiteY97" fmla="*/ 5360133 h 5361175"/>
                <a:gd name="connsiteX98" fmla="*/ 757027 w 8091847"/>
                <a:gd name="connsiteY98" fmla="*/ 5154242 h 5361175"/>
                <a:gd name="connsiteX99" fmla="*/ 163575 w 8091847"/>
                <a:gd name="connsiteY99" fmla="*/ 4724292 h 5361175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493321 w 8091818"/>
                <a:gd name="connsiteY67" fmla="*/ 4694014 h 5361953"/>
                <a:gd name="connsiteX68" fmla="*/ 4590211 w 8091818"/>
                <a:gd name="connsiteY68" fmla="*/ 4772737 h 5361953"/>
                <a:gd name="connsiteX69" fmla="*/ 4668934 w 8091818"/>
                <a:gd name="connsiteY69" fmla="*/ 4912017 h 5361953"/>
                <a:gd name="connsiteX70" fmla="*/ 4753713 w 8091818"/>
                <a:gd name="connsiteY70" fmla="*/ 4960462 h 5361953"/>
                <a:gd name="connsiteX71" fmla="*/ 4777936 w 8091818"/>
                <a:gd name="connsiteY71" fmla="*/ 5014962 h 5361953"/>
                <a:gd name="connsiteX72" fmla="*/ 4614434 w 8091818"/>
                <a:gd name="connsiteY72" fmla="*/ 4990740 h 5361953"/>
                <a:gd name="connsiteX73" fmla="*/ 3984648 w 8091818"/>
                <a:gd name="connsiteY73" fmla="*/ 4972573 h 5361953"/>
                <a:gd name="connsiteX74" fmla="*/ 3827202 w 8091818"/>
                <a:gd name="connsiteY74" fmla="*/ 4930184 h 5361953"/>
                <a:gd name="connsiteX75" fmla="*/ 3839313 w 8091818"/>
                <a:gd name="connsiteY75" fmla="*/ 4736404 h 5361953"/>
                <a:gd name="connsiteX76" fmla="*/ 3760590 w 8091818"/>
                <a:gd name="connsiteY76" fmla="*/ 4536568 h 5361953"/>
                <a:gd name="connsiteX77" fmla="*/ 3845369 w 8091818"/>
                <a:gd name="connsiteY77" fmla="*/ 4463900 h 5361953"/>
                <a:gd name="connsiteX78" fmla="*/ 3899869 w 8091818"/>
                <a:gd name="connsiteY78" fmla="*/ 4306454 h 5361953"/>
                <a:gd name="connsiteX79" fmla="*/ 3748479 w 8091818"/>
                <a:gd name="connsiteY79" fmla="*/ 4373066 h 5361953"/>
                <a:gd name="connsiteX80" fmla="*/ 3306418 w 8091818"/>
                <a:gd name="connsiteY80" fmla="*/ 4530512 h 5361953"/>
                <a:gd name="connsiteX81" fmla="*/ 3064193 w 8091818"/>
                <a:gd name="connsiteY81" fmla="*/ 4457845 h 5361953"/>
                <a:gd name="connsiteX82" fmla="*/ 3082360 w 8091818"/>
                <a:gd name="connsiteY82" fmla="*/ 4548679 h 5361953"/>
                <a:gd name="connsiteX83" fmla="*/ 3245861 w 8091818"/>
                <a:gd name="connsiteY83" fmla="*/ 4857516 h 5361953"/>
                <a:gd name="connsiteX84" fmla="*/ 3336696 w 8091818"/>
                <a:gd name="connsiteY84" fmla="*/ 4851460 h 5361953"/>
                <a:gd name="connsiteX85" fmla="*/ 3482031 w 8091818"/>
                <a:gd name="connsiteY85" fmla="*/ 4893850 h 5361953"/>
                <a:gd name="connsiteX86" fmla="*/ 3578921 w 8091818"/>
                <a:gd name="connsiteY86" fmla="*/ 4960462 h 5361953"/>
                <a:gd name="connsiteX87" fmla="*/ 3542587 w 8091818"/>
                <a:gd name="connsiteY87" fmla="*/ 5014962 h 5361953"/>
                <a:gd name="connsiteX88" fmla="*/ 3082360 w 8091818"/>
                <a:gd name="connsiteY88" fmla="*/ 4984684 h 5361953"/>
                <a:gd name="connsiteX89" fmla="*/ 2840134 w 8091818"/>
                <a:gd name="connsiteY89" fmla="*/ 4966517 h 5361953"/>
                <a:gd name="connsiteX90" fmla="*/ 2640299 w 8091818"/>
                <a:gd name="connsiteY90" fmla="*/ 4766682 h 5361953"/>
                <a:gd name="connsiteX91" fmla="*/ 2446518 w 8091818"/>
                <a:gd name="connsiteY91" fmla="*/ 4421511 h 5361953"/>
                <a:gd name="connsiteX92" fmla="*/ 2367795 w 8091818"/>
                <a:gd name="connsiteY92" fmla="*/ 4427566 h 5361953"/>
                <a:gd name="connsiteX93" fmla="*/ 2289072 w 8091818"/>
                <a:gd name="connsiteY93" fmla="*/ 4548679 h 5361953"/>
                <a:gd name="connsiteX94" fmla="*/ 2107403 w 8091818"/>
                <a:gd name="connsiteY94" fmla="*/ 4609235 h 5361953"/>
                <a:gd name="connsiteX95" fmla="*/ 2119514 w 8091818"/>
                <a:gd name="connsiteY95" fmla="*/ 4754570 h 5361953"/>
                <a:gd name="connsiteX96" fmla="*/ 2016569 w 8091818"/>
                <a:gd name="connsiteY96" fmla="*/ 5075519 h 5361953"/>
                <a:gd name="connsiteX97" fmla="*/ 1441284 w 8091818"/>
                <a:gd name="connsiteY97" fmla="*/ 5360133 h 5361953"/>
                <a:gd name="connsiteX98" fmla="*/ 581385 w 8091818"/>
                <a:gd name="connsiteY98" fmla="*/ 5208743 h 5361953"/>
                <a:gd name="connsiteX99" fmla="*/ 163546 w 8091818"/>
                <a:gd name="connsiteY99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493321 w 8091818"/>
                <a:gd name="connsiteY67" fmla="*/ 4694014 h 5361953"/>
                <a:gd name="connsiteX68" fmla="*/ 4590211 w 8091818"/>
                <a:gd name="connsiteY68" fmla="*/ 4772737 h 5361953"/>
                <a:gd name="connsiteX69" fmla="*/ 4668934 w 8091818"/>
                <a:gd name="connsiteY69" fmla="*/ 4912017 h 5361953"/>
                <a:gd name="connsiteX70" fmla="*/ 4753713 w 8091818"/>
                <a:gd name="connsiteY70" fmla="*/ 4960462 h 5361953"/>
                <a:gd name="connsiteX71" fmla="*/ 4777936 w 8091818"/>
                <a:gd name="connsiteY71" fmla="*/ 5014962 h 5361953"/>
                <a:gd name="connsiteX72" fmla="*/ 4614434 w 8091818"/>
                <a:gd name="connsiteY72" fmla="*/ 4990740 h 5361953"/>
                <a:gd name="connsiteX73" fmla="*/ 3984648 w 8091818"/>
                <a:gd name="connsiteY73" fmla="*/ 4972573 h 5361953"/>
                <a:gd name="connsiteX74" fmla="*/ 3827202 w 8091818"/>
                <a:gd name="connsiteY74" fmla="*/ 4930184 h 5361953"/>
                <a:gd name="connsiteX75" fmla="*/ 3839313 w 8091818"/>
                <a:gd name="connsiteY75" fmla="*/ 4736404 h 5361953"/>
                <a:gd name="connsiteX76" fmla="*/ 3760590 w 8091818"/>
                <a:gd name="connsiteY76" fmla="*/ 4536568 h 5361953"/>
                <a:gd name="connsiteX77" fmla="*/ 3845369 w 8091818"/>
                <a:gd name="connsiteY77" fmla="*/ 4463900 h 5361953"/>
                <a:gd name="connsiteX78" fmla="*/ 3899869 w 8091818"/>
                <a:gd name="connsiteY78" fmla="*/ 4306454 h 5361953"/>
                <a:gd name="connsiteX79" fmla="*/ 3748479 w 8091818"/>
                <a:gd name="connsiteY79" fmla="*/ 4373066 h 5361953"/>
                <a:gd name="connsiteX80" fmla="*/ 3306418 w 8091818"/>
                <a:gd name="connsiteY80" fmla="*/ 4530512 h 5361953"/>
                <a:gd name="connsiteX81" fmla="*/ 3064193 w 8091818"/>
                <a:gd name="connsiteY81" fmla="*/ 4457845 h 5361953"/>
                <a:gd name="connsiteX82" fmla="*/ 3082360 w 8091818"/>
                <a:gd name="connsiteY82" fmla="*/ 4548679 h 5361953"/>
                <a:gd name="connsiteX83" fmla="*/ 3245861 w 8091818"/>
                <a:gd name="connsiteY83" fmla="*/ 4857516 h 5361953"/>
                <a:gd name="connsiteX84" fmla="*/ 3336696 w 8091818"/>
                <a:gd name="connsiteY84" fmla="*/ 4851460 h 5361953"/>
                <a:gd name="connsiteX85" fmla="*/ 3482031 w 8091818"/>
                <a:gd name="connsiteY85" fmla="*/ 4893850 h 5361953"/>
                <a:gd name="connsiteX86" fmla="*/ 3578921 w 8091818"/>
                <a:gd name="connsiteY86" fmla="*/ 4960462 h 5361953"/>
                <a:gd name="connsiteX87" fmla="*/ 3542587 w 8091818"/>
                <a:gd name="connsiteY87" fmla="*/ 5014962 h 5361953"/>
                <a:gd name="connsiteX88" fmla="*/ 3118694 w 8091818"/>
                <a:gd name="connsiteY88" fmla="*/ 5014962 h 5361953"/>
                <a:gd name="connsiteX89" fmla="*/ 2840134 w 8091818"/>
                <a:gd name="connsiteY89" fmla="*/ 4966517 h 5361953"/>
                <a:gd name="connsiteX90" fmla="*/ 2640299 w 8091818"/>
                <a:gd name="connsiteY90" fmla="*/ 4766682 h 5361953"/>
                <a:gd name="connsiteX91" fmla="*/ 2446518 w 8091818"/>
                <a:gd name="connsiteY91" fmla="*/ 4421511 h 5361953"/>
                <a:gd name="connsiteX92" fmla="*/ 2367795 w 8091818"/>
                <a:gd name="connsiteY92" fmla="*/ 4427566 h 5361953"/>
                <a:gd name="connsiteX93" fmla="*/ 2289072 w 8091818"/>
                <a:gd name="connsiteY93" fmla="*/ 4548679 h 5361953"/>
                <a:gd name="connsiteX94" fmla="*/ 2107403 w 8091818"/>
                <a:gd name="connsiteY94" fmla="*/ 4609235 h 5361953"/>
                <a:gd name="connsiteX95" fmla="*/ 2119514 w 8091818"/>
                <a:gd name="connsiteY95" fmla="*/ 4754570 h 5361953"/>
                <a:gd name="connsiteX96" fmla="*/ 2016569 w 8091818"/>
                <a:gd name="connsiteY96" fmla="*/ 5075519 h 5361953"/>
                <a:gd name="connsiteX97" fmla="*/ 1441284 w 8091818"/>
                <a:gd name="connsiteY97" fmla="*/ 5360133 h 5361953"/>
                <a:gd name="connsiteX98" fmla="*/ 581385 w 8091818"/>
                <a:gd name="connsiteY98" fmla="*/ 5208743 h 5361953"/>
                <a:gd name="connsiteX99" fmla="*/ 163546 w 8091818"/>
                <a:gd name="connsiteY99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590211 w 8091818"/>
                <a:gd name="connsiteY68" fmla="*/ 4772737 h 5361953"/>
                <a:gd name="connsiteX69" fmla="*/ 4668934 w 8091818"/>
                <a:gd name="connsiteY69" fmla="*/ 4912017 h 5361953"/>
                <a:gd name="connsiteX70" fmla="*/ 4753713 w 8091818"/>
                <a:gd name="connsiteY70" fmla="*/ 4960462 h 5361953"/>
                <a:gd name="connsiteX71" fmla="*/ 4777936 w 8091818"/>
                <a:gd name="connsiteY71" fmla="*/ 5014962 h 5361953"/>
                <a:gd name="connsiteX72" fmla="*/ 4614434 w 8091818"/>
                <a:gd name="connsiteY72" fmla="*/ 4990740 h 5361953"/>
                <a:gd name="connsiteX73" fmla="*/ 3984648 w 8091818"/>
                <a:gd name="connsiteY73" fmla="*/ 4972573 h 5361953"/>
                <a:gd name="connsiteX74" fmla="*/ 3827202 w 8091818"/>
                <a:gd name="connsiteY74" fmla="*/ 4930184 h 5361953"/>
                <a:gd name="connsiteX75" fmla="*/ 3839313 w 8091818"/>
                <a:gd name="connsiteY75" fmla="*/ 4736404 h 5361953"/>
                <a:gd name="connsiteX76" fmla="*/ 3760590 w 8091818"/>
                <a:gd name="connsiteY76" fmla="*/ 4536568 h 5361953"/>
                <a:gd name="connsiteX77" fmla="*/ 3845369 w 8091818"/>
                <a:gd name="connsiteY77" fmla="*/ 4463900 h 5361953"/>
                <a:gd name="connsiteX78" fmla="*/ 3899869 w 8091818"/>
                <a:gd name="connsiteY78" fmla="*/ 4306454 h 5361953"/>
                <a:gd name="connsiteX79" fmla="*/ 3748479 w 8091818"/>
                <a:gd name="connsiteY79" fmla="*/ 4373066 h 5361953"/>
                <a:gd name="connsiteX80" fmla="*/ 3306418 w 8091818"/>
                <a:gd name="connsiteY80" fmla="*/ 4530512 h 5361953"/>
                <a:gd name="connsiteX81" fmla="*/ 3064193 w 8091818"/>
                <a:gd name="connsiteY81" fmla="*/ 4457845 h 5361953"/>
                <a:gd name="connsiteX82" fmla="*/ 3082360 w 8091818"/>
                <a:gd name="connsiteY82" fmla="*/ 4548679 h 5361953"/>
                <a:gd name="connsiteX83" fmla="*/ 3245861 w 8091818"/>
                <a:gd name="connsiteY83" fmla="*/ 4857516 h 5361953"/>
                <a:gd name="connsiteX84" fmla="*/ 3336696 w 8091818"/>
                <a:gd name="connsiteY84" fmla="*/ 4851460 h 5361953"/>
                <a:gd name="connsiteX85" fmla="*/ 3482031 w 8091818"/>
                <a:gd name="connsiteY85" fmla="*/ 4893850 h 5361953"/>
                <a:gd name="connsiteX86" fmla="*/ 3578921 w 8091818"/>
                <a:gd name="connsiteY86" fmla="*/ 4960462 h 5361953"/>
                <a:gd name="connsiteX87" fmla="*/ 3542587 w 8091818"/>
                <a:gd name="connsiteY87" fmla="*/ 5014962 h 5361953"/>
                <a:gd name="connsiteX88" fmla="*/ 3118694 w 8091818"/>
                <a:gd name="connsiteY88" fmla="*/ 5014962 h 5361953"/>
                <a:gd name="connsiteX89" fmla="*/ 2840134 w 8091818"/>
                <a:gd name="connsiteY89" fmla="*/ 4966517 h 5361953"/>
                <a:gd name="connsiteX90" fmla="*/ 2640299 w 8091818"/>
                <a:gd name="connsiteY90" fmla="*/ 4766682 h 5361953"/>
                <a:gd name="connsiteX91" fmla="*/ 2446518 w 8091818"/>
                <a:gd name="connsiteY91" fmla="*/ 4421511 h 5361953"/>
                <a:gd name="connsiteX92" fmla="*/ 2367795 w 8091818"/>
                <a:gd name="connsiteY92" fmla="*/ 4427566 h 5361953"/>
                <a:gd name="connsiteX93" fmla="*/ 2289072 w 8091818"/>
                <a:gd name="connsiteY93" fmla="*/ 4548679 h 5361953"/>
                <a:gd name="connsiteX94" fmla="*/ 2107403 w 8091818"/>
                <a:gd name="connsiteY94" fmla="*/ 4609235 h 5361953"/>
                <a:gd name="connsiteX95" fmla="*/ 2119514 w 8091818"/>
                <a:gd name="connsiteY95" fmla="*/ 4754570 h 5361953"/>
                <a:gd name="connsiteX96" fmla="*/ 2016569 w 8091818"/>
                <a:gd name="connsiteY96" fmla="*/ 5075519 h 5361953"/>
                <a:gd name="connsiteX97" fmla="*/ 1441284 w 8091818"/>
                <a:gd name="connsiteY97" fmla="*/ 5360133 h 5361953"/>
                <a:gd name="connsiteX98" fmla="*/ 581385 w 8091818"/>
                <a:gd name="connsiteY98" fmla="*/ 5208743 h 5361953"/>
                <a:gd name="connsiteX99" fmla="*/ 163546 w 8091818"/>
                <a:gd name="connsiteY99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753713 w 8091818"/>
                <a:gd name="connsiteY70" fmla="*/ 4960462 h 5361953"/>
                <a:gd name="connsiteX71" fmla="*/ 4777936 w 8091818"/>
                <a:gd name="connsiteY71" fmla="*/ 5014962 h 5361953"/>
                <a:gd name="connsiteX72" fmla="*/ 4614434 w 8091818"/>
                <a:gd name="connsiteY72" fmla="*/ 4990740 h 5361953"/>
                <a:gd name="connsiteX73" fmla="*/ 3984648 w 8091818"/>
                <a:gd name="connsiteY73" fmla="*/ 4972573 h 5361953"/>
                <a:gd name="connsiteX74" fmla="*/ 3827202 w 8091818"/>
                <a:gd name="connsiteY74" fmla="*/ 4930184 h 5361953"/>
                <a:gd name="connsiteX75" fmla="*/ 3839313 w 8091818"/>
                <a:gd name="connsiteY75" fmla="*/ 4736404 h 5361953"/>
                <a:gd name="connsiteX76" fmla="*/ 3760590 w 8091818"/>
                <a:gd name="connsiteY76" fmla="*/ 4536568 h 5361953"/>
                <a:gd name="connsiteX77" fmla="*/ 3845369 w 8091818"/>
                <a:gd name="connsiteY77" fmla="*/ 4463900 h 5361953"/>
                <a:gd name="connsiteX78" fmla="*/ 3899869 w 8091818"/>
                <a:gd name="connsiteY78" fmla="*/ 4306454 h 5361953"/>
                <a:gd name="connsiteX79" fmla="*/ 3748479 w 8091818"/>
                <a:gd name="connsiteY79" fmla="*/ 4373066 h 5361953"/>
                <a:gd name="connsiteX80" fmla="*/ 3306418 w 8091818"/>
                <a:gd name="connsiteY80" fmla="*/ 4530512 h 5361953"/>
                <a:gd name="connsiteX81" fmla="*/ 3064193 w 8091818"/>
                <a:gd name="connsiteY81" fmla="*/ 4457845 h 5361953"/>
                <a:gd name="connsiteX82" fmla="*/ 3082360 w 8091818"/>
                <a:gd name="connsiteY82" fmla="*/ 4548679 h 5361953"/>
                <a:gd name="connsiteX83" fmla="*/ 3245861 w 8091818"/>
                <a:gd name="connsiteY83" fmla="*/ 4857516 h 5361953"/>
                <a:gd name="connsiteX84" fmla="*/ 3336696 w 8091818"/>
                <a:gd name="connsiteY84" fmla="*/ 4851460 h 5361953"/>
                <a:gd name="connsiteX85" fmla="*/ 3482031 w 8091818"/>
                <a:gd name="connsiteY85" fmla="*/ 4893850 h 5361953"/>
                <a:gd name="connsiteX86" fmla="*/ 3578921 w 8091818"/>
                <a:gd name="connsiteY86" fmla="*/ 4960462 h 5361953"/>
                <a:gd name="connsiteX87" fmla="*/ 3542587 w 8091818"/>
                <a:gd name="connsiteY87" fmla="*/ 5014962 h 5361953"/>
                <a:gd name="connsiteX88" fmla="*/ 3118694 w 8091818"/>
                <a:gd name="connsiteY88" fmla="*/ 5014962 h 5361953"/>
                <a:gd name="connsiteX89" fmla="*/ 2840134 w 8091818"/>
                <a:gd name="connsiteY89" fmla="*/ 4966517 h 5361953"/>
                <a:gd name="connsiteX90" fmla="*/ 2640299 w 8091818"/>
                <a:gd name="connsiteY90" fmla="*/ 4766682 h 5361953"/>
                <a:gd name="connsiteX91" fmla="*/ 2446518 w 8091818"/>
                <a:gd name="connsiteY91" fmla="*/ 4421511 h 5361953"/>
                <a:gd name="connsiteX92" fmla="*/ 2367795 w 8091818"/>
                <a:gd name="connsiteY92" fmla="*/ 4427566 h 5361953"/>
                <a:gd name="connsiteX93" fmla="*/ 2289072 w 8091818"/>
                <a:gd name="connsiteY93" fmla="*/ 4548679 h 5361953"/>
                <a:gd name="connsiteX94" fmla="*/ 2107403 w 8091818"/>
                <a:gd name="connsiteY94" fmla="*/ 4609235 h 5361953"/>
                <a:gd name="connsiteX95" fmla="*/ 2119514 w 8091818"/>
                <a:gd name="connsiteY95" fmla="*/ 4754570 h 5361953"/>
                <a:gd name="connsiteX96" fmla="*/ 2016569 w 8091818"/>
                <a:gd name="connsiteY96" fmla="*/ 5075519 h 5361953"/>
                <a:gd name="connsiteX97" fmla="*/ 1441284 w 8091818"/>
                <a:gd name="connsiteY97" fmla="*/ 5360133 h 5361953"/>
                <a:gd name="connsiteX98" fmla="*/ 581385 w 8091818"/>
                <a:gd name="connsiteY98" fmla="*/ 5208743 h 5361953"/>
                <a:gd name="connsiteX99" fmla="*/ 163546 w 8091818"/>
                <a:gd name="connsiteY99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777936 w 8091818"/>
                <a:gd name="connsiteY70" fmla="*/ 5014962 h 5361953"/>
                <a:gd name="connsiteX71" fmla="*/ 4614434 w 8091818"/>
                <a:gd name="connsiteY71" fmla="*/ 4990740 h 5361953"/>
                <a:gd name="connsiteX72" fmla="*/ 3984648 w 8091818"/>
                <a:gd name="connsiteY72" fmla="*/ 4972573 h 5361953"/>
                <a:gd name="connsiteX73" fmla="*/ 3827202 w 8091818"/>
                <a:gd name="connsiteY73" fmla="*/ 4930184 h 5361953"/>
                <a:gd name="connsiteX74" fmla="*/ 3839313 w 8091818"/>
                <a:gd name="connsiteY74" fmla="*/ 4736404 h 5361953"/>
                <a:gd name="connsiteX75" fmla="*/ 3760590 w 8091818"/>
                <a:gd name="connsiteY75" fmla="*/ 4536568 h 5361953"/>
                <a:gd name="connsiteX76" fmla="*/ 3845369 w 8091818"/>
                <a:gd name="connsiteY76" fmla="*/ 4463900 h 5361953"/>
                <a:gd name="connsiteX77" fmla="*/ 3899869 w 8091818"/>
                <a:gd name="connsiteY77" fmla="*/ 4306454 h 5361953"/>
                <a:gd name="connsiteX78" fmla="*/ 3748479 w 8091818"/>
                <a:gd name="connsiteY78" fmla="*/ 4373066 h 5361953"/>
                <a:gd name="connsiteX79" fmla="*/ 3306418 w 8091818"/>
                <a:gd name="connsiteY79" fmla="*/ 4530512 h 5361953"/>
                <a:gd name="connsiteX80" fmla="*/ 3064193 w 8091818"/>
                <a:gd name="connsiteY80" fmla="*/ 4457845 h 5361953"/>
                <a:gd name="connsiteX81" fmla="*/ 3082360 w 8091818"/>
                <a:gd name="connsiteY81" fmla="*/ 4548679 h 5361953"/>
                <a:gd name="connsiteX82" fmla="*/ 3245861 w 8091818"/>
                <a:gd name="connsiteY82" fmla="*/ 4857516 h 5361953"/>
                <a:gd name="connsiteX83" fmla="*/ 3336696 w 8091818"/>
                <a:gd name="connsiteY83" fmla="*/ 4851460 h 5361953"/>
                <a:gd name="connsiteX84" fmla="*/ 3482031 w 8091818"/>
                <a:gd name="connsiteY84" fmla="*/ 4893850 h 5361953"/>
                <a:gd name="connsiteX85" fmla="*/ 3578921 w 8091818"/>
                <a:gd name="connsiteY85" fmla="*/ 4960462 h 5361953"/>
                <a:gd name="connsiteX86" fmla="*/ 3542587 w 8091818"/>
                <a:gd name="connsiteY86" fmla="*/ 5014962 h 5361953"/>
                <a:gd name="connsiteX87" fmla="*/ 3118694 w 8091818"/>
                <a:gd name="connsiteY87" fmla="*/ 5014962 h 5361953"/>
                <a:gd name="connsiteX88" fmla="*/ 2840134 w 8091818"/>
                <a:gd name="connsiteY88" fmla="*/ 4966517 h 5361953"/>
                <a:gd name="connsiteX89" fmla="*/ 2640299 w 8091818"/>
                <a:gd name="connsiteY89" fmla="*/ 4766682 h 5361953"/>
                <a:gd name="connsiteX90" fmla="*/ 2446518 w 8091818"/>
                <a:gd name="connsiteY90" fmla="*/ 4421511 h 5361953"/>
                <a:gd name="connsiteX91" fmla="*/ 2367795 w 8091818"/>
                <a:gd name="connsiteY91" fmla="*/ 4427566 h 5361953"/>
                <a:gd name="connsiteX92" fmla="*/ 2289072 w 8091818"/>
                <a:gd name="connsiteY92" fmla="*/ 4548679 h 5361953"/>
                <a:gd name="connsiteX93" fmla="*/ 2107403 w 8091818"/>
                <a:gd name="connsiteY93" fmla="*/ 4609235 h 5361953"/>
                <a:gd name="connsiteX94" fmla="*/ 2119514 w 8091818"/>
                <a:gd name="connsiteY94" fmla="*/ 4754570 h 5361953"/>
                <a:gd name="connsiteX95" fmla="*/ 2016569 w 8091818"/>
                <a:gd name="connsiteY95" fmla="*/ 5075519 h 5361953"/>
                <a:gd name="connsiteX96" fmla="*/ 1441284 w 8091818"/>
                <a:gd name="connsiteY96" fmla="*/ 5360133 h 5361953"/>
                <a:gd name="connsiteX97" fmla="*/ 581385 w 8091818"/>
                <a:gd name="connsiteY97" fmla="*/ 5208743 h 5361953"/>
                <a:gd name="connsiteX98" fmla="*/ 163546 w 8091818"/>
                <a:gd name="connsiteY98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14434 w 8091818"/>
                <a:gd name="connsiteY70" fmla="*/ 4990740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245861 w 8091818"/>
                <a:gd name="connsiteY81" fmla="*/ 4857516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840134 w 8091818"/>
                <a:gd name="connsiteY87" fmla="*/ 4966517 h 5361953"/>
                <a:gd name="connsiteX88" fmla="*/ 2640299 w 8091818"/>
                <a:gd name="connsiteY88" fmla="*/ 476668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245861 w 8091818"/>
                <a:gd name="connsiteY81" fmla="*/ 4857516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840134 w 8091818"/>
                <a:gd name="connsiteY87" fmla="*/ 4966517 h 5361953"/>
                <a:gd name="connsiteX88" fmla="*/ 2640299 w 8091818"/>
                <a:gd name="connsiteY88" fmla="*/ 476668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245861 w 8091818"/>
                <a:gd name="connsiteY81" fmla="*/ 4857516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840134 w 8091818"/>
                <a:gd name="connsiteY87" fmla="*/ 4966517 h 5361953"/>
                <a:gd name="connsiteX88" fmla="*/ 2640299 w 8091818"/>
                <a:gd name="connsiteY88" fmla="*/ 476668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245861 w 8091818"/>
                <a:gd name="connsiteY81" fmla="*/ 4857516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840134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245861 w 8091818"/>
                <a:gd name="connsiteY81" fmla="*/ 4857516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840134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245861 w 8091818"/>
                <a:gd name="connsiteY81" fmla="*/ 4857516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773522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773522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336696 w 8091818"/>
                <a:gd name="connsiteY82" fmla="*/ 4851460 h 5361953"/>
                <a:gd name="connsiteX83" fmla="*/ 3482031 w 8091818"/>
                <a:gd name="connsiteY83" fmla="*/ 4893850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773522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336696 w 8091818"/>
                <a:gd name="connsiteY82" fmla="*/ 4851460 h 5361953"/>
                <a:gd name="connsiteX83" fmla="*/ 3518364 w 8091818"/>
                <a:gd name="connsiteY83" fmla="*/ 4833294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773522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336696 w 8091818"/>
                <a:gd name="connsiteY82" fmla="*/ 4851460 h 5361953"/>
                <a:gd name="connsiteX83" fmla="*/ 3518364 w 8091818"/>
                <a:gd name="connsiteY83" fmla="*/ 4833294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773522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336696 w 8091818"/>
                <a:gd name="connsiteY82" fmla="*/ 4851460 h 5361953"/>
                <a:gd name="connsiteX83" fmla="*/ 3475975 w 8091818"/>
                <a:gd name="connsiteY83" fmla="*/ 4845405 h 5361953"/>
                <a:gd name="connsiteX84" fmla="*/ 3578921 w 8091818"/>
                <a:gd name="connsiteY84" fmla="*/ 4960462 h 5361953"/>
                <a:gd name="connsiteX85" fmla="*/ 3542587 w 8091818"/>
                <a:gd name="connsiteY85" fmla="*/ 5014962 h 5361953"/>
                <a:gd name="connsiteX86" fmla="*/ 3118694 w 8091818"/>
                <a:gd name="connsiteY86" fmla="*/ 5014962 h 5361953"/>
                <a:gd name="connsiteX87" fmla="*/ 2773522 w 8091818"/>
                <a:gd name="connsiteY87" fmla="*/ 4966517 h 5361953"/>
                <a:gd name="connsiteX88" fmla="*/ 2664522 w 8091818"/>
                <a:gd name="connsiteY88" fmla="*/ 4724292 h 5361953"/>
                <a:gd name="connsiteX89" fmla="*/ 2446518 w 8091818"/>
                <a:gd name="connsiteY89" fmla="*/ 4421511 h 5361953"/>
                <a:gd name="connsiteX90" fmla="*/ 2367795 w 8091818"/>
                <a:gd name="connsiteY90" fmla="*/ 4427566 h 5361953"/>
                <a:gd name="connsiteX91" fmla="*/ 2289072 w 8091818"/>
                <a:gd name="connsiteY91" fmla="*/ 4548679 h 5361953"/>
                <a:gd name="connsiteX92" fmla="*/ 2107403 w 8091818"/>
                <a:gd name="connsiteY92" fmla="*/ 4609235 h 5361953"/>
                <a:gd name="connsiteX93" fmla="*/ 2119514 w 8091818"/>
                <a:gd name="connsiteY93" fmla="*/ 4754570 h 5361953"/>
                <a:gd name="connsiteX94" fmla="*/ 2016569 w 8091818"/>
                <a:gd name="connsiteY94" fmla="*/ 5075519 h 5361953"/>
                <a:gd name="connsiteX95" fmla="*/ 1441284 w 8091818"/>
                <a:gd name="connsiteY95" fmla="*/ 5360133 h 5361953"/>
                <a:gd name="connsiteX96" fmla="*/ 581385 w 8091818"/>
                <a:gd name="connsiteY96" fmla="*/ 5208743 h 5361953"/>
                <a:gd name="connsiteX97" fmla="*/ 163546 w 8091818"/>
                <a:gd name="connsiteY97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475975 w 8091818"/>
                <a:gd name="connsiteY82" fmla="*/ 4845405 h 5361953"/>
                <a:gd name="connsiteX83" fmla="*/ 3578921 w 8091818"/>
                <a:gd name="connsiteY83" fmla="*/ 4960462 h 5361953"/>
                <a:gd name="connsiteX84" fmla="*/ 3542587 w 8091818"/>
                <a:gd name="connsiteY84" fmla="*/ 5014962 h 5361953"/>
                <a:gd name="connsiteX85" fmla="*/ 3118694 w 8091818"/>
                <a:gd name="connsiteY85" fmla="*/ 5014962 h 5361953"/>
                <a:gd name="connsiteX86" fmla="*/ 2773522 w 8091818"/>
                <a:gd name="connsiteY86" fmla="*/ 4966517 h 5361953"/>
                <a:gd name="connsiteX87" fmla="*/ 2664522 w 8091818"/>
                <a:gd name="connsiteY87" fmla="*/ 4724292 h 5361953"/>
                <a:gd name="connsiteX88" fmla="*/ 2446518 w 8091818"/>
                <a:gd name="connsiteY88" fmla="*/ 4421511 h 5361953"/>
                <a:gd name="connsiteX89" fmla="*/ 2367795 w 8091818"/>
                <a:gd name="connsiteY89" fmla="*/ 4427566 h 5361953"/>
                <a:gd name="connsiteX90" fmla="*/ 2289072 w 8091818"/>
                <a:gd name="connsiteY90" fmla="*/ 4548679 h 5361953"/>
                <a:gd name="connsiteX91" fmla="*/ 2107403 w 8091818"/>
                <a:gd name="connsiteY91" fmla="*/ 4609235 h 5361953"/>
                <a:gd name="connsiteX92" fmla="*/ 2119514 w 8091818"/>
                <a:gd name="connsiteY92" fmla="*/ 4754570 h 5361953"/>
                <a:gd name="connsiteX93" fmla="*/ 2016569 w 8091818"/>
                <a:gd name="connsiteY93" fmla="*/ 5075519 h 5361953"/>
                <a:gd name="connsiteX94" fmla="*/ 1441284 w 8091818"/>
                <a:gd name="connsiteY94" fmla="*/ 5360133 h 5361953"/>
                <a:gd name="connsiteX95" fmla="*/ 581385 w 8091818"/>
                <a:gd name="connsiteY95" fmla="*/ 5208743 h 5361953"/>
                <a:gd name="connsiteX96" fmla="*/ 163546 w 8091818"/>
                <a:gd name="connsiteY96" fmla="*/ 4724292 h 5361953"/>
                <a:gd name="connsiteX0" fmla="*/ 163546 w 8091818"/>
                <a:gd name="connsiteY0" fmla="*/ 4724292 h 5361953"/>
                <a:gd name="connsiteX1" fmla="*/ 44 w 8091818"/>
                <a:gd name="connsiteY1" fmla="*/ 4239842 h 5361953"/>
                <a:gd name="connsiteX2" fmla="*/ 175658 w 8091818"/>
                <a:gd name="connsiteY2" fmla="*/ 3767503 h 5361953"/>
                <a:gd name="connsiteX3" fmla="*/ 538995 w 8091818"/>
                <a:gd name="connsiteY3" fmla="*/ 3198274 h 5361953"/>
                <a:gd name="connsiteX4" fmla="*/ 914444 w 8091818"/>
                <a:gd name="connsiteY4" fmla="*/ 2513988 h 5361953"/>
                <a:gd name="connsiteX5" fmla="*/ 962889 w 8091818"/>
                <a:gd name="connsiteY5" fmla="*/ 2114316 h 5361953"/>
                <a:gd name="connsiteX6" fmla="*/ 1235393 w 8091818"/>
                <a:gd name="connsiteY6" fmla="*/ 1460308 h 5361953"/>
                <a:gd name="connsiteX7" fmla="*/ 1695620 w 8091818"/>
                <a:gd name="connsiteY7" fmla="*/ 975858 h 5361953"/>
                <a:gd name="connsiteX8" fmla="*/ 2270905 w 8091818"/>
                <a:gd name="connsiteY8" fmla="*/ 697299 h 5361953"/>
                <a:gd name="connsiteX9" fmla="*/ 3264028 w 8091818"/>
                <a:gd name="connsiteY9" fmla="*/ 703355 h 5361953"/>
                <a:gd name="connsiteX10" fmla="*/ 3821146 w 8091818"/>
                <a:gd name="connsiteY10" fmla="*/ 842634 h 5361953"/>
                <a:gd name="connsiteX11" fmla="*/ 4196595 w 8091818"/>
                <a:gd name="connsiteY11" fmla="*/ 806300 h 5361953"/>
                <a:gd name="connsiteX12" fmla="*/ 4668934 w 8091818"/>
                <a:gd name="connsiteY12" fmla="*/ 776022 h 5361953"/>
                <a:gd name="connsiteX13" fmla="*/ 5159440 w 8091818"/>
                <a:gd name="connsiteY13" fmla="*/ 630687 h 5361953"/>
                <a:gd name="connsiteX14" fmla="*/ 5656002 w 8091818"/>
                <a:gd name="connsiteY14" fmla="*/ 660965 h 5361953"/>
                <a:gd name="connsiteX15" fmla="*/ 5716558 w 8091818"/>
                <a:gd name="connsiteY15" fmla="*/ 564075 h 5361953"/>
                <a:gd name="connsiteX16" fmla="*/ 5855838 w 8091818"/>
                <a:gd name="connsiteY16" fmla="*/ 315794 h 5361953"/>
                <a:gd name="connsiteX17" fmla="*/ 6116230 w 8091818"/>
                <a:gd name="connsiteY17" fmla="*/ 6957 h 5361953"/>
                <a:gd name="connsiteX18" fmla="*/ 6370566 w 8091818"/>
                <a:gd name="connsiteY18" fmla="*/ 109903 h 5361953"/>
                <a:gd name="connsiteX19" fmla="*/ 6491679 w 8091818"/>
                <a:gd name="connsiteY19" fmla="*/ 218904 h 5361953"/>
                <a:gd name="connsiteX20" fmla="*/ 6618847 w 8091818"/>
                <a:gd name="connsiteY20" fmla="*/ 170459 h 5361953"/>
                <a:gd name="connsiteX21" fmla="*/ 6885295 w 8091818"/>
                <a:gd name="connsiteY21" fmla="*/ 146237 h 5361953"/>
                <a:gd name="connsiteX22" fmla="*/ 7248632 w 8091818"/>
                <a:gd name="connsiteY22" fmla="*/ 182570 h 5361953"/>
                <a:gd name="connsiteX23" fmla="*/ 7478746 w 8091818"/>
                <a:gd name="connsiteY23" fmla="*/ 249182 h 5361953"/>
                <a:gd name="connsiteX24" fmla="*/ 7515080 w 8091818"/>
                <a:gd name="connsiteY24" fmla="*/ 237071 h 5361953"/>
                <a:gd name="connsiteX25" fmla="*/ 7654360 w 8091818"/>
                <a:gd name="connsiteY25" fmla="*/ 152292 h 5361953"/>
                <a:gd name="connsiteX26" fmla="*/ 7860251 w 8091818"/>
                <a:gd name="connsiteY26" fmla="*/ 37235 h 5361953"/>
                <a:gd name="connsiteX27" fmla="*/ 8005586 w 8091818"/>
                <a:gd name="connsiteY27" fmla="*/ 218904 h 5361953"/>
                <a:gd name="connsiteX28" fmla="*/ 8090365 w 8091818"/>
                <a:gd name="connsiteY28" fmla="*/ 558019 h 5361953"/>
                <a:gd name="connsiteX29" fmla="*/ 8060087 w 8091818"/>
                <a:gd name="connsiteY29" fmla="*/ 757855 h 5361953"/>
                <a:gd name="connsiteX30" fmla="*/ 8072198 w 8091818"/>
                <a:gd name="connsiteY30" fmla="*/ 939524 h 5361953"/>
                <a:gd name="connsiteX31" fmla="*/ 8060087 w 8091818"/>
                <a:gd name="connsiteY31" fmla="*/ 1272584 h 5361953"/>
                <a:gd name="connsiteX32" fmla="*/ 8011642 w 8091818"/>
                <a:gd name="connsiteY32" fmla="*/ 1478475 h 5361953"/>
                <a:gd name="connsiteX33" fmla="*/ 8023753 w 8091818"/>
                <a:gd name="connsiteY33" fmla="*/ 1696478 h 5361953"/>
                <a:gd name="connsiteX34" fmla="*/ 7860251 w 8091818"/>
                <a:gd name="connsiteY34" fmla="*/ 2023482 h 5361953"/>
                <a:gd name="connsiteX35" fmla="*/ 7811806 w 8091818"/>
                <a:gd name="connsiteY35" fmla="*/ 2265707 h 5361953"/>
                <a:gd name="connsiteX36" fmla="*/ 7611970 w 8091818"/>
                <a:gd name="connsiteY36" fmla="*/ 2453431 h 5361953"/>
                <a:gd name="connsiteX37" fmla="*/ 7406079 w 8091818"/>
                <a:gd name="connsiteY37" fmla="*/ 2556377 h 5361953"/>
                <a:gd name="connsiteX38" fmla="*/ 7272855 w 8091818"/>
                <a:gd name="connsiteY38" fmla="*/ 2786491 h 5361953"/>
                <a:gd name="connsiteX39" fmla="*/ 7006407 w 8091818"/>
                <a:gd name="connsiteY39" fmla="*/ 3010549 h 5361953"/>
                <a:gd name="connsiteX40" fmla="*/ 6618847 w 8091818"/>
                <a:gd name="connsiteY40" fmla="*/ 3119551 h 5361953"/>
                <a:gd name="connsiteX41" fmla="*/ 6406900 w 8091818"/>
                <a:gd name="connsiteY41" fmla="*/ 3331498 h 5361953"/>
                <a:gd name="connsiteX42" fmla="*/ 5777114 w 8091818"/>
                <a:gd name="connsiteY42" fmla="*/ 3567667 h 5361953"/>
                <a:gd name="connsiteX43" fmla="*/ 5474333 w 8091818"/>
                <a:gd name="connsiteY43" fmla="*/ 3828059 h 5361953"/>
                <a:gd name="connsiteX44" fmla="*/ 5577279 w 8091818"/>
                <a:gd name="connsiteY44" fmla="*/ 4209564 h 5361953"/>
                <a:gd name="connsiteX45" fmla="*/ 5589390 w 8091818"/>
                <a:gd name="connsiteY45" fmla="*/ 4379121 h 5361953"/>
                <a:gd name="connsiteX46" fmla="*/ 5674169 w 8091818"/>
                <a:gd name="connsiteY46" fmla="*/ 4585013 h 5361953"/>
                <a:gd name="connsiteX47" fmla="*/ 5807393 w 8091818"/>
                <a:gd name="connsiteY47" fmla="*/ 4742459 h 5361953"/>
                <a:gd name="connsiteX48" fmla="*/ 5898227 w 8091818"/>
                <a:gd name="connsiteY48" fmla="*/ 4875683 h 5361953"/>
                <a:gd name="connsiteX49" fmla="*/ 5964839 w 8091818"/>
                <a:gd name="connsiteY49" fmla="*/ 4845405 h 5361953"/>
                <a:gd name="connsiteX50" fmla="*/ 6104118 w 8091818"/>
                <a:gd name="connsiteY50" fmla="*/ 4809071 h 5361953"/>
                <a:gd name="connsiteX51" fmla="*/ 6285787 w 8091818"/>
                <a:gd name="connsiteY51" fmla="*/ 4899906 h 5361953"/>
                <a:gd name="connsiteX52" fmla="*/ 6388733 w 8091818"/>
                <a:gd name="connsiteY52" fmla="*/ 5027074 h 5361953"/>
                <a:gd name="connsiteX53" fmla="*/ 6412956 w 8091818"/>
                <a:gd name="connsiteY53" fmla="*/ 5130019 h 5361953"/>
                <a:gd name="connsiteX54" fmla="*/ 6340288 w 8091818"/>
                <a:gd name="connsiteY54" fmla="*/ 5154242 h 5361953"/>
                <a:gd name="connsiteX55" fmla="*/ 5916394 w 8091818"/>
                <a:gd name="connsiteY55" fmla="*/ 5105797 h 5361953"/>
                <a:gd name="connsiteX56" fmla="*/ 5456166 w 8091818"/>
                <a:gd name="connsiteY56" fmla="*/ 5051296 h 5361953"/>
                <a:gd name="connsiteX57" fmla="*/ 5292664 w 8091818"/>
                <a:gd name="connsiteY57" fmla="*/ 5045241 h 5361953"/>
                <a:gd name="connsiteX58" fmla="*/ 5165496 w 8091818"/>
                <a:gd name="connsiteY58" fmla="*/ 4784849 h 5361953"/>
                <a:gd name="connsiteX59" fmla="*/ 4953549 w 8091818"/>
                <a:gd name="connsiteY59" fmla="*/ 4415455 h 5361953"/>
                <a:gd name="connsiteX60" fmla="*/ 4796103 w 8091818"/>
                <a:gd name="connsiteY60" fmla="*/ 4270120 h 5361953"/>
                <a:gd name="connsiteX61" fmla="*/ 4796103 w 8091818"/>
                <a:gd name="connsiteY61" fmla="*/ 4142952 h 5361953"/>
                <a:gd name="connsiteX62" fmla="*/ 4668934 w 8091818"/>
                <a:gd name="connsiteY62" fmla="*/ 3973394 h 5361953"/>
                <a:gd name="connsiteX63" fmla="*/ 4650767 w 8091818"/>
                <a:gd name="connsiteY63" fmla="*/ 3961283 h 5361953"/>
                <a:gd name="connsiteX64" fmla="*/ 4505432 w 8091818"/>
                <a:gd name="connsiteY64" fmla="*/ 4203508 h 5361953"/>
                <a:gd name="connsiteX65" fmla="*/ 4372209 w 8091818"/>
                <a:gd name="connsiteY65" fmla="*/ 4385177 h 5361953"/>
                <a:gd name="connsiteX66" fmla="*/ 4360097 w 8091818"/>
                <a:gd name="connsiteY66" fmla="*/ 4687958 h 5361953"/>
                <a:gd name="connsiteX67" fmla="*/ 4505432 w 8091818"/>
                <a:gd name="connsiteY67" fmla="*/ 4736404 h 5361953"/>
                <a:gd name="connsiteX68" fmla="*/ 4602322 w 8091818"/>
                <a:gd name="connsiteY68" fmla="*/ 4815126 h 5361953"/>
                <a:gd name="connsiteX69" fmla="*/ 4668934 w 8091818"/>
                <a:gd name="connsiteY69" fmla="*/ 4912017 h 5361953"/>
                <a:gd name="connsiteX70" fmla="*/ 4644712 w 8091818"/>
                <a:gd name="connsiteY70" fmla="*/ 4996796 h 5361953"/>
                <a:gd name="connsiteX71" fmla="*/ 3984648 w 8091818"/>
                <a:gd name="connsiteY71" fmla="*/ 4972573 h 5361953"/>
                <a:gd name="connsiteX72" fmla="*/ 3827202 w 8091818"/>
                <a:gd name="connsiteY72" fmla="*/ 4930184 h 5361953"/>
                <a:gd name="connsiteX73" fmla="*/ 3839313 w 8091818"/>
                <a:gd name="connsiteY73" fmla="*/ 4736404 h 5361953"/>
                <a:gd name="connsiteX74" fmla="*/ 3760590 w 8091818"/>
                <a:gd name="connsiteY74" fmla="*/ 4536568 h 5361953"/>
                <a:gd name="connsiteX75" fmla="*/ 3845369 w 8091818"/>
                <a:gd name="connsiteY75" fmla="*/ 4463900 h 5361953"/>
                <a:gd name="connsiteX76" fmla="*/ 3899869 w 8091818"/>
                <a:gd name="connsiteY76" fmla="*/ 4306454 h 5361953"/>
                <a:gd name="connsiteX77" fmla="*/ 3748479 w 8091818"/>
                <a:gd name="connsiteY77" fmla="*/ 4373066 h 5361953"/>
                <a:gd name="connsiteX78" fmla="*/ 3306418 w 8091818"/>
                <a:gd name="connsiteY78" fmla="*/ 4530512 h 5361953"/>
                <a:gd name="connsiteX79" fmla="*/ 3064193 w 8091818"/>
                <a:gd name="connsiteY79" fmla="*/ 4457845 h 5361953"/>
                <a:gd name="connsiteX80" fmla="*/ 3082360 w 8091818"/>
                <a:gd name="connsiteY80" fmla="*/ 4548679 h 5361953"/>
                <a:gd name="connsiteX81" fmla="*/ 3197416 w 8091818"/>
                <a:gd name="connsiteY81" fmla="*/ 4778793 h 5361953"/>
                <a:gd name="connsiteX82" fmla="*/ 3463863 w 8091818"/>
                <a:gd name="connsiteY82" fmla="*/ 4815127 h 5361953"/>
                <a:gd name="connsiteX83" fmla="*/ 3578921 w 8091818"/>
                <a:gd name="connsiteY83" fmla="*/ 4960462 h 5361953"/>
                <a:gd name="connsiteX84" fmla="*/ 3542587 w 8091818"/>
                <a:gd name="connsiteY84" fmla="*/ 5014962 h 5361953"/>
                <a:gd name="connsiteX85" fmla="*/ 3118694 w 8091818"/>
                <a:gd name="connsiteY85" fmla="*/ 5014962 h 5361953"/>
                <a:gd name="connsiteX86" fmla="*/ 2773522 w 8091818"/>
                <a:gd name="connsiteY86" fmla="*/ 4966517 h 5361953"/>
                <a:gd name="connsiteX87" fmla="*/ 2664522 w 8091818"/>
                <a:gd name="connsiteY87" fmla="*/ 4724292 h 5361953"/>
                <a:gd name="connsiteX88" fmla="*/ 2446518 w 8091818"/>
                <a:gd name="connsiteY88" fmla="*/ 4421511 h 5361953"/>
                <a:gd name="connsiteX89" fmla="*/ 2367795 w 8091818"/>
                <a:gd name="connsiteY89" fmla="*/ 4427566 h 5361953"/>
                <a:gd name="connsiteX90" fmla="*/ 2289072 w 8091818"/>
                <a:gd name="connsiteY90" fmla="*/ 4548679 h 5361953"/>
                <a:gd name="connsiteX91" fmla="*/ 2107403 w 8091818"/>
                <a:gd name="connsiteY91" fmla="*/ 4609235 h 5361953"/>
                <a:gd name="connsiteX92" fmla="*/ 2119514 w 8091818"/>
                <a:gd name="connsiteY92" fmla="*/ 4754570 h 5361953"/>
                <a:gd name="connsiteX93" fmla="*/ 2016569 w 8091818"/>
                <a:gd name="connsiteY93" fmla="*/ 5075519 h 5361953"/>
                <a:gd name="connsiteX94" fmla="*/ 1441284 w 8091818"/>
                <a:gd name="connsiteY94" fmla="*/ 5360133 h 5361953"/>
                <a:gd name="connsiteX95" fmla="*/ 581385 w 8091818"/>
                <a:gd name="connsiteY95" fmla="*/ 5208743 h 5361953"/>
                <a:gd name="connsiteX96" fmla="*/ 163546 w 8091818"/>
                <a:gd name="connsiteY96" fmla="*/ 4724292 h 536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8091818" h="5361953">
                  <a:moveTo>
                    <a:pt x="163546" y="4724292"/>
                  </a:moveTo>
                  <a:cubicBezTo>
                    <a:pt x="66656" y="4562809"/>
                    <a:pt x="-1975" y="4399307"/>
                    <a:pt x="44" y="4239842"/>
                  </a:cubicBezTo>
                  <a:cubicBezTo>
                    <a:pt x="2063" y="4080377"/>
                    <a:pt x="85833" y="3941098"/>
                    <a:pt x="175658" y="3767503"/>
                  </a:cubicBezTo>
                  <a:cubicBezTo>
                    <a:pt x="265483" y="3593908"/>
                    <a:pt x="415864" y="3407193"/>
                    <a:pt x="538995" y="3198274"/>
                  </a:cubicBezTo>
                  <a:cubicBezTo>
                    <a:pt x="662126" y="2989355"/>
                    <a:pt x="843795" y="2694648"/>
                    <a:pt x="914444" y="2513988"/>
                  </a:cubicBezTo>
                  <a:cubicBezTo>
                    <a:pt x="985093" y="2333328"/>
                    <a:pt x="909398" y="2289929"/>
                    <a:pt x="962889" y="2114316"/>
                  </a:cubicBezTo>
                  <a:cubicBezTo>
                    <a:pt x="1016380" y="1938703"/>
                    <a:pt x="1113271" y="1650051"/>
                    <a:pt x="1235393" y="1460308"/>
                  </a:cubicBezTo>
                  <a:cubicBezTo>
                    <a:pt x="1357515" y="1270565"/>
                    <a:pt x="1523035" y="1103026"/>
                    <a:pt x="1695620" y="975858"/>
                  </a:cubicBezTo>
                  <a:cubicBezTo>
                    <a:pt x="1868205" y="848690"/>
                    <a:pt x="2009504" y="742716"/>
                    <a:pt x="2270905" y="697299"/>
                  </a:cubicBezTo>
                  <a:cubicBezTo>
                    <a:pt x="2532306" y="651882"/>
                    <a:pt x="3005654" y="679132"/>
                    <a:pt x="3264028" y="703355"/>
                  </a:cubicBezTo>
                  <a:cubicBezTo>
                    <a:pt x="3522402" y="727578"/>
                    <a:pt x="3665718" y="825477"/>
                    <a:pt x="3821146" y="842634"/>
                  </a:cubicBezTo>
                  <a:cubicBezTo>
                    <a:pt x="3976574" y="859791"/>
                    <a:pt x="4055297" y="817402"/>
                    <a:pt x="4196595" y="806300"/>
                  </a:cubicBezTo>
                  <a:cubicBezTo>
                    <a:pt x="4337893" y="795198"/>
                    <a:pt x="4508460" y="805291"/>
                    <a:pt x="4668934" y="776022"/>
                  </a:cubicBezTo>
                  <a:cubicBezTo>
                    <a:pt x="4829408" y="746753"/>
                    <a:pt x="4994929" y="649863"/>
                    <a:pt x="5159440" y="630687"/>
                  </a:cubicBezTo>
                  <a:cubicBezTo>
                    <a:pt x="5323951" y="611511"/>
                    <a:pt x="5563149" y="672067"/>
                    <a:pt x="5656002" y="660965"/>
                  </a:cubicBezTo>
                  <a:cubicBezTo>
                    <a:pt x="5748855" y="649863"/>
                    <a:pt x="5683252" y="621603"/>
                    <a:pt x="5716558" y="564075"/>
                  </a:cubicBezTo>
                  <a:cubicBezTo>
                    <a:pt x="5749864" y="506547"/>
                    <a:pt x="5789226" y="408647"/>
                    <a:pt x="5855838" y="315794"/>
                  </a:cubicBezTo>
                  <a:cubicBezTo>
                    <a:pt x="5922450" y="222941"/>
                    <a:pt x="6030442" y="41272"/>
                    <a:pt x="6116230" y="6957"/>
                  </a:cubicBezTo>
                  <a:cubicBezTo>
                    <a:pt x="6202018" y="-27358"/>
                    <a:pt x="6307991" y="74578"/>
                    <a:pt x="6370566" y="109903"/>
                  </a:cubicBezTo>
                  <a:cubicBezTo>
                    <a:pt x="6433141" y="145227"/>
                    <a:pt x="6450299" y="208811"/>
                    <a:pt x="6491679" y="218904"/>
                  </a:cubicBezTo>
                  <a:cubicBezTo>
                    <a:pt x="6533059" y="228997"/>
                    <a:pt x="6553244" y="182570"/>
                    <a:pt x="6618847" y="170459"/>
                  </a:cubicBezTo>
                  <a:cubicBezTo>
                    <a:pt x="6684450" y="158348"/>
                    <a:pt x="6780331" y="144219"/>
                    <a:pt x="6885295" y="146237"/>
                  </a:cubicBezTo>
                  <a:cubicBezTo>
                    <a:pt x="6990259" y="148255"/>
                    <a:pt x="7149724" y="165413"/>
                    <a:pt x="7248632" y="182570"/>
                  </a:cubicBezTo>
                  <a:cubicBezTo>
                    <a:pt x="7347540" y="199727"/>
                    <a:pt x="7478746" y="249182"/>
                    <a:pt x="7478746" y="249182"/>
                  </a:cubicBezTo>
                  <a:cubicBezTo>
                    <a:pt x="7523154" y="258266"/>
                    <a:pt x="7485811" y="253219"/>
                    <a:pt x="7515080" y="237071"/>
                  </a:cubicBezTo>
                  <a:cubicBezTo>
                    <a:pt x="7544349" y="220923"/>
                    <a:pt x="7596832" y="185598"/>
                    <a:pt x="7654360" y="152292"/>
                  </a:cubicBezTo>
                  <a:cubicBezTo>
                    <a:pt x="7711888" y="118986"/>
                    <a:pt x="7801713" y="26133"/>
                    <a:pt x="7860251" y="37235"/>
                  </a:cubicBezTo>
                  <a:cubicBezTo>
                    <a:pt x="7918789" y="48337"/>
                    <a:pt x="7967234" y="132107"/>
                    <a:pt x="8005586" y="218904"/>
                  </a:cubicBezTo>
                  <a:cubicBezTo>
                    <a:pt x="8043938" y="305701"/>
                    <a:pt x="8081282" y="468194"/>
                    <a:pt x="8090365" y="558019"/>
                  </a:cubicBezTo>
                  <a:cubicBezTo>
                    <a:pt x="8099448" y="647844"/>
                    <a:pt x="8063115" y="694271"/>
                    <a:pt x="8060087" y="757855"/>
                  </a:cubicBezTo>
                  <a:cubicBezTo>
                    <a:pt x="8057059" y="821439"/>
                    <a:pt x="8072198" y="853736"/>
                    <a:pt x="8072198" y="939524"/>
                  </a:cubicBezTo>
                  <a:cubicBezTo>
                    <a:pt x="8072198" y="1025312"/>
                    <a:pt x="8070180" y="1182759"/>
                    <a:pt x="8060087" y="1272584"/>
                  </a:cubicBezTo>
                  <a:cubicBezTo>
                    <a:pt x="8049994" y="1362409"/>
                    <a:pt x="8017698" y="1407826"/>
                    <a:pt x="8011642" y="1478475"/>
                  </a:cubicBezTo>
                  <a:cubicBezTo>
                    <a:pt x="8005586" y="1549124"/>
                    <a:pt x="8048985" y="1605644"/>
                    <a:pt x="8023753" y="1696478"/>
                  </a:cubicBezTo>
                  <a:cubicBezTo>
                    <a:pt x="7998521" y="1787312"/>
                    <a:pt x="7895576" y="1928610"/>
                    <a:pt x="7860251" y="2023482"/>
                  </a:cubicBezTo>
                  <a:cubicBezTo>
                    <a:pt x="7824927" y="2118353"/>
                    <a:pt x="7853186" y="2194049"/>
                    <a:pt x="7811806" y="2265707"/>
                  </a:cubicBezTo>
                  <a:cubicBezTo>
                    <a:pt x="7770426" y="2337365"/>
                    <a:pt x="7679591" y="2404986"/>
                    <a:pt x="7611970" y="2453431"/>
                  </a:cubicBezTo>
                  <a:cubicBezTo>
                    <a:pt x="7544349" y="2501876"/>
                    <a:pt x="7462598" y="2500867"/>
                    <a:pt x="7406079" y="2556377"/>
                  </a:cubicBezTo>
                  <a:cubicBezTo>
                    <a:pt x="7349560" y="2611887"/>
                    <a:pt x="7339467" y="2710796"/>
                    <a:pt x="7272855" y="2786491"/>
                  </a:cubicBezTo>
                  <a:cubicBezTo>
                    <a:pt x="7206243" y="2862186"/>
                    <a:pt x="7115408" y="2955039"/>
                    <a:pt x="7006407" y="3010549"/>
                  </a:cubicBezTo>
                  <a:cubicBezTo>
                    <a:pt x="6897406" y="3066059"/>
                    <a:pt x="6718765" y="3066059"/>
                    <a:pt x="6618847" y="3119551"/>
                  </a:cubicBezTo>
                  <a:cubicBezTo>
                    <a:pt x="6518929" y="3173042"/>
                    <a:pt x="6547189" y="3256812"/>
                    <a:pt x="6406900" y="3331498"/>
                  </a:cubicBezTo>
                  <a:cubicBezTo>
                    <a:pt x="6266611" y="3406184"/>
                    <a:pt x="5932542" y="3484907"/>
                    <a:pt x="5777114" y="3567667"/>
                  </a:cubicBezTo>
                  <a:cubicBezTo>
                    <a:pt x="5621686" y="3650427"/>
                    <a:pt x="5507639" y="3721076"/>
                    <a:pt x="5474333" y="3828059"/>
                  </a:cubicBezTo>
                  <a:cubicBezTo>
                    <a:pt x="5441027" y="3935042"/>
                    <a:pt x="5558103" y="4117720"/>
                    <a:pt x="5577279" y="4209564"/>
                  </a:cubicBezTo>
                  <a:cubicBezTo>
                    <a:pt x="5596455" y="4301408"/>
                    <a:pt x="5573242" y="4316546"/>
                    <a:pt x="5589390" y="4379121"/>
                  </a:cubicBezTo>
                  <a:cubicBezTo>
                    <a:pt x="5605538" y="4441696"/>
                    <a:pt x="5637835" y="4524457"/>
                    <a:pt x="5674169" y="4585013"/>
                  </a:cubicBezTo>
                  <a:cubicBezTo>
                    <a:pt x="5710503" y="4645569"/>
                    <a:pt x="5770050" y="4694014"/>
                    <a:pt x="5807393" y="4742459"/>
                  </a:cubicBezTo>
                  <a:cubicBezTo>
                    <a:pt x="5844736" y="4790904"/>
                    <a:pt x="5871986" y="4858525"/>
                    <a:pt x="5898227" y="4875683"/>
                  </a:cubicBezTo>
                  <a:cubicBezTo>
                    <a:pt x="5924468" y="4892841"/>
                    <a:pt x="5930524" y="4856507"/>
                    <a:pt x="5964839" y="4845405"/>
                  </a:cubicBezTo>
                  <a:cubicBezTo>
                    <a:pt x="5999154" y="4834303"/>
                    <a:pt x="6050627" y="4799988"/>
                    <a:pt x="6104118" y="4809071"/>
                  </a:cubicBezTo>
                  <a:cubicBezTo>
                    <a:pt x="6157609" y="4818154"/>
                    <a:pt x="6238351" y="4863572"/>
                    <a:pt x="6285787" y="4899906"/>
                  </a:cubicBezTo>
                  <a:cubicBezTo>
                    <a:pt x="6333223" y="4936240"/>
                    <a:pt x="6367538" y="4988722"/>
                    <a:pt x="6388733" y="5027074"/>
                  </a:cubicBezTo>
                  <a:cubicBezTo>
                    <a:pt x="6409928" y="5065426"/>
                    <a:pt x="6421030" y="5108824"/>
                    <a:pt x="6412956" y="5130019"/>
                  </a:cubicBezTo>
                  <a:cubicBezTo>
                    <a:pt x="6404882" y="5151214"/>
                    <a:pt x="6423048" y="5158279"/>
                    <a:pt x="6340288" y="5154242"/>
                  </a:cubicBezTo>
                  <a:cubicBezTo>
                    <a:pt x="6257528" y="5150205"/>
                    <a:pt x="5916394" y="5105797"/>
                    <a:pt x="5916394" y="5105797"/>
                  </a:cubicBezTo>
                  <a:lnTo>
                    <a:pt x="5456166" y="5051296"/>
                  </a:lnTo>
                  <a:cubicBezTo>
                    <a:pt x="5352211" y="5041203"/>
                    <a:pt x="5341109" y="5089649"/>
                    <a:pt x="5292664" y="5045241"/>
                  </a:cubicBezTo>
                  <a:cubicBezTo>
                    <a:pt x="5244219" y="5000833"/>
                    <a:pt x="5222015" y="4889813"/>
                    <a:pt x="5165496" y="4784849"/>
                  </a:cubicBezTo>
                  <a:cubicBezTo>
                    <a:pt x="5108977" y="4679885"/>
                    <a:pt x="5015115" y="4501243"/>
                    <a:pt x="4953549" y="4415455"/>
                  </a:cubicBezTo>
                  <a:cubicBezTo>
                    <a:pt x="4891984" y="4329667"/>
                    <a:pt x="4822344" y="4315537"/>
                    <a:pt x="4796103" y="4270120"/>
                  </a:cubicBezTo>
                  <a:cubicBezTo>
                    <a:pt x="4769862" y="4224703"/>
                    <a:pt x="4817298" y="4192406"/>
                    <a:pt x="4796103" y="4142952"/>
                  </a:cubicBezTo>
                  <a:cubicBezTo>
                    <a:pt x="4774908" y="4093498"/>
                    <a:pt x="4668934" y="3973394"/>
                    <a:pt x="4668934" y="3973394"/>
                  </a:cubicBezTo>
                  <a:cubicBezTo>
                    <a:pt x="4644711" y="3943116"/>
                    <a:pt x="4678017" y="3922931"/>
                    <a:pt x="4650767" y="3961283"/>
                  </a:cubicBezTo>
                  <a:cubicBezTo>
                    <a:pt x="4623517" y="3999635"/>
                    <a:pt x="4551858" y="4132859"/>
                    <a:pt x="4505432" y="4203508"/>
                  </a:cubicBezTo>
                  <a:cubicBezTo>
                    <a:pt x="4459006" y="4274157"/>
                    <a:pt x="4396431" y="4304435"/>
                    <a:pt x="4372209" y="4385177"/>
                  </a:cubicBezTo>
                  <a:cubicBezTo>
                    <a:pt x="4347987" y="4465919"/>
                    <a:pt x="4337893" y="4629420"/>
                    <a:pt x="4360097" y="4687958"/>
                  </a:cubicBezTo>
                  <a:cubicBezTo>
                    <a:pt x="4382301" y="4746496"/>
                    <a:pt x="4465061" y="4715209"/>
                    <a:pt x="4505432" y="4736404"/>
                  </a:cubicBezTo>
                  <a:cubicBezTo>
                    <a:pt x="4545803" y="4757599"/>
                    <a:pt x="4575072" y="4785857"/>
                    <a:pt x="4602322" y="4815126"/>
                  </a:cubicBezTo>
                  <a:cubicBezTo>
                    <a:pt x="4629572" y="4844395"/>
                    <a:pt x="4661869" y="4881739"/>
                    <a:pt x="4668934" y="4912017"/>
                  </a:cubicBezTo>
                  <a:cubicBezTo>
                    <a:pt x="4675999" y="4942295"/>
                    <a:pt x="4722426" y="4950369"/>
                    <a:pt x="4644712" y="4996796"/>
                  </a:cubicBezTo>
                  <a:cubicBezTo>
                    <a:pt x="4566998" y="5043223"/>
                    <a:pt x="4120900" y="4983675"/>
                    <a:pt x="3984648" y="4972573"/>
                  </a:cubicBezTo>
                  <a:cubicBezTo>
                    <a:pt x="3848396" y="4961471"/>
                    <a:pt x="3851424" y="4969545"/>
                    <a:pt x="3827202" y="4930184"/>
                  </a:cubicBezTo>
                  <a:cubicBezTo>
                    <a:pt x="3802980" y="4890823"/>
                    <a:pt x="3850415" y="4802007"/>
                    <a:pt x="3839313" y="4736404"/>
                  </a:cubicBezTo>
                  <a:cubicBezTo>
                    <a:pt x="3828211" y="4670801"/>
                    <a:pt x="3759581" y="4581985"/>
                    <a:pt x="3760590" y="4536568"/>
                  </a:cubicBezTo>
                  <a:cubicBezTo>
                    <a:pt x="3761599" y="4491151"/>
                    <a:pt x="3822156" y="4502252"/>
                    <a:pt x="3845369" y="4463900"/>
                  </a:cubicBezTo>
                  <a:cubicBezTo>
                    <a:pt x="3868582" y="4425548"/>
                    <a:pt x="3916017" y="4321593"/>
                    <a:pt x="3899869" y="4306454"/>
                  </a:cubicBezTo>
                  <a:cubicBezTo>
                    <a:pt x="3883721" y="4291315"/>
                    <a:pt x="3847388" y="4335723"/>
                    <a:pt x="3748479" y="4373066"/>
                  </a:cubicBezTo>
                  <a:cubicBezTo>
                    <a:pt x="3649571" y="4410409"/>
                    <a:pt x="3420466" y="4516382"/>
                    <a:pt x="3306418" y="4530512"/>
                  </a:cubicBezTo>
                  <a:cubicBezTo>
                    <a:pt x="3192370" y="4544642"/>
                    <a:pt x="3101536" y="4454817"/>
                    <a:pt x="3064193" y="4457845"/>
                  </a:cubicBezTo>
                  <a:cubicBezTo>
                    <a:pt x="3026850" y="4460873"/>
                    <a:pt x="3060156" y="4495188"/>
                    <a:pt x="3082360" y="4548679"/>
                  </a:cubicBezTo>
                  <a:cubicBezTo>
                    <a:pt x="3104564" y="4602170"/>
                    <a:pt x="3133832" y="4734385"/>
                    <a:pt x="3197416" y="4778793"/>
                  </a:cubicBezTo>
                  <a:cubicBezTo>
                    <a:pt x="3261000" y="4823201"/>
                    <a:pt x="3400279" y="4784849"/>
                    <a:pt x="3463863" y="4815127"/>
                  </a:cubicBezTo>
                  <a:cubicBezTo>
                    <a:pt x="3527447" y="4845405"/>
                    <a:pt x="3565800" y="4927156"/>
                    <a:pt x="3578921" y="4960462"/>
                  </a:cubicBezTo>
                  <a:cubicBezTo>
                    <a:pt x="3592042" y="4993768"/>
                    <a:pt x="3619291" y="5005879"/>
                    <a:pt x="3542587" y="5014962"/>
                  </a:cubicBezTo>
                  <a:cubicBezTo>
                    <a:pt x="3465883" y="5024045"/>
                    <a:pt x="3246872" y="5023036"/>
                    <a:pt x="3118694" y="5014962"/>
                  </a:cubicBezTo>
                  <a:cubicBezTo>
                    <a:pt x="2990516" y="5006888"/>
                    <a:pt x="2849217" y="5014962"/>
                    <a:pt x="2773522" y="4966517"/>
                  </a:cubicBezTo>
                  <a:cubicBezTo>
                    <a:pt x="2740217" y="4827237"/>
                    <a:pt x="2719023" y="4815126"/>
                    <a:pt x="2664522" y="4724292"/>
                  </a:cubicBezTo>
                  <a:cubicBezTo>
                    <a:pt x="2610021" y="4633458"/>
                    <a:pt x="2495973" y="4470965"/>
                    <a:pt x="2446518" y="4421511"/>
                  </a:cubicBezTo>
                  <a:cubicBezTo>
                    <a:pt x="2397064" y="4372057"/>
                    <a:pt x="2394036" y="4406371"/>
                    <a:pt x="2367795" y="4427566"/>
                  </a:cubicBezTo>
                  <a:cubicBezTo>
                    <a:pt x="2341554" y="4448761"/>
                    <a:pt x="2332470" y="4518401"/>
                    <a:pt x="2289072" y="4548679"/>
                  </a:cubicBezTo>
                  <a:cubicBezTo>
                    <a:pt x="2245674" y="4578957"/>
                    <a:pt x="2135663" y="4574920"/>
                    <a:pt x="2107403" y="4609235"/>
                  </a:cubicBezTo>
                  <a:cubicBezTo>
                    <a:pt x="2079143" y="4643550"/>
                    <a:pt x="2134653" y="4676856"/>
                    <a:pt x="2119514" y="4754570"/>
                  </a:cubicBezTo>
                  <a:cubicBezTo>
                    <a:pt x="2104375" y="4832284"/>
                    <a:pt x="2129607" y="4974592"/>
                    <a:pt x="2016569" y="5075519"/>
                  </a:cubicBezTo>
                  <a:cubicBezTo>
                    <a:pt x="1903531" y="5176446"/>
                    <a:pt x="1651212" y="5347013"/>
                    <a:pt x="1441284" y="5360133"/>
                  </a:cubicBezTo>
                  <a:cubicBezTo>
                    <a:pt x="1231356" y="5373253"/>
                    <a:pt x="795351" y="5314717"/>
                    <a:pt x="581385" y="5208743"/>
                  </a:cubicBezTo>
                  <a:cubicBezTo>
                    <a:pt x="367419" y="5102769"/>
                    <a:pt x="260436" y="4885776"/>
                    <a:pt x="163546" y="4724292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C4910F5-6962-9341-8744-8924A6B00C27}"/>
                </a:ext>
              </a:extLst>
            </p:cNvPr>
            <p:cNvSpPr/>
            <p:nvPr/>
          </p:nvSpPr>
          <p:spPr>
            <a:xfrm>
              <a:off x="7775428" y="1877245"/>
              <a:ext cx="169557" cy="811454"/>
            </a:xfrm>
            <a:custGeom>
              <a:avLst/>
              <a:gdLst>
                <a:gd name="connsiteX0" fmla="*/ 169557 w 169557"/>
                <a:gd name="connsiteY0" fmla="*/ 0 h 811454"/>
                <a:gd name="connsiteX1" fmla="*/ 115057 w 169557"/>
                <a:gd name="connsiteY1" fmla="*/ 484450 h 811454"/>
                <a:gd name="connsiteX2" fmla="*/ 0 w 169557"/>
                <a:gd name="connsiteY2" fmla="*/ 811454 h 81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557" h="811454">
                  <a:moveTo>
                    <a:pt x="169557" y="0"/>
                  </a:moveTo>
                  <a:cubicBezTo>
                    <a:pt x="156436" y="174604"/>
                    <a:pt x="143316" y="349208"/>
                    <a:pt x="115057" y="484450"/>
                  </a:cubicBezTo>
                  <a:cubicBezTo>
                    <a:pt x="86798" y="619692"/>
                    <a:pt x="43399" y="715573"/>
                    <a:pt x="0" y="81145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A8D273E-C990-814D-A66D-1DAED23777F8}"/>
                </a:ext>
              </a:extLst>
            </p:cNvPr>
            <p:cNvSpPr/>
            <p:nvPr/>
          </p:nvSpPr>
          <p:spPr>
            <a:xfrm flipH="1">
              <a:off x="8144037" y="1877245"/>
              <a:ext cx="169557" cy="811454"/>
            </a:xfrm>
            <a:custGeom>
              <a:avLst/>
              <a:gdLst>
                <a:gd name="connsiteX0" fmla="*/ 169557 w 169557"/>
                <a:gd name="connsiteY0" fmla="*/ 0 h 811454"/>
                <a:gd name="connsiteX1" fmla="*/ 115057 w 169557"/>
                <a:gd name="connsiteY1" fmla="*/ 484450 h 811454"/>
                <a:gd name="connsiteX2" fmla="*/ 0 w 169557"/>
                <a:gd name="connsiteY2" fmla="*/ 811454 h 81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557" h="811454">
                  <a:moveTo>
                    <a:pt x="169557" y="0"/>
                  </a:moveTo>
                  <a:cubicBezTo>
                    <a:pt x="156436" y="174604"/>
                    <a:pt x="143316" y="349208"/>
                    <a:pt x="115057" y="484450"/>
                  </a:cubicBezTo>
                  <a:cubicBezTo>
                    <a:pt x="86798" y="619692"/>
                    <a:pt x="43399" y="715573"/>
                    <a:pt x="0" y="81145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15">
              <a:extLst>
                <a:ext uri="{FF2B5EF4-FFF2-40B4-BE49-F238E27FC236}">
                  <a16:creationId xmlns:a16="http://schemas.microsoft.com/office/drawing/2014/main" id="{2D5F945B-5D82-2C46-9360-4B3898271F05}"/>
                </a:ext>
              </a:extLst>
            </p:cNvPr>
            <p:cNvSpPr/>
            <p:nvPr/>
          </p:nvSpPr>
          <p:spPr>
            <a:xfrm>
              <a:off x="7835984" y="2888535"/>
              <a:ext cx="308054" cy="225819"/>
            </a:xfrm>
            <a:custGeom>
              <a:avLst/>
              <a:gdLst>
                <a:gd name="connsiteX0" fmla="*/ 0 w 368610"/>
                <a:gd name="connsiteY0" fmla="*/ 148363 h 296726"/>
                <a:gd name="connsiteX1" fmla="*/ 184305 w 368610"/>
                <a:gd name="connsiteY1" fmla="*/ 0 h 296726"/>
                <a:gd name="connsiteX2" fmla="*/ 368610 w 368610"/>
                <a:gd name="connsiteY2" fmla="*/ 148363 h 296726"/>
                <a:gd name="connsiteX3" fmla="*/ 184305 w 368610"/>
                <a:gd name="connsiteY3" fmla="*/ 296726 h 296726"/>
                <a:gd name="connsiteX4" fmla="*/ 0 w 368610"/>
                <a:gd name="connsiteY4" fmla="*/ 148363 h 296726"/>
                <a:gd name="connsiteX0" fmla="*/ 0 w 368610"/>
                <a:gd name="connsiteY0" fmla="*/ 148363 h 296726"/>
                <a:gd name="connsiteX1" fmla="*/ 184305 w 368610"/>
                <a:gd name="connsiteY1" fmla="*/ 0 h 296726"/>
                <a:gd name="connsiteX2" fmla="*/ 368610 w 368610"/>
                <a:gd name="connsiteY2" fmla="*/ 148363 h 296726"/>
                <a:gd name="connsiteX3" fmla="*/ 184305 w 368610"/>
                <a:gd name="connsiteY3" fmla="*/ 296726 h 296726"/>
                <a:gd name="connsiteX4" fmla="*/ 0 w 368610"/>
                <a:gd name="connsiteY4" fmla="*/ 148363 h 296726"/>
                <a:gd name="connsiteX0" fmla="*/ 0 w 368610"/>
                <a:gd name="connsiteY0" fmla="*/ 148363 h 296726"/>
                <a:gd name="connsiteX1" fmla="*/ 184305 w 368610"/>
                <a:gd name="connsiteY1" fmla="*/ 0 h 296726"/>
                <a:gd name="connsiteX2" fmla="*/ 368610 w 368610"/>
                <a:gd name="connsiteY2" fmla="*/ 148363 h 296726"/>
                <a:gd name="connsiteX3" fmla="*/ 184305 w 368610"/>
                <a:gd name="connsiteY3" fmla="*/ 296726 h 296726"/>
                <a:gd name="connsiteX4" fmla="*/ 0 w 368610"/>
                <a:gd name="connsiteY4" fmla="*/ 148363 h 296726"/>
                <a:gd name="connsiteX0" fmla="*/ 78 w 368688"/>
                <a:gd name="connsiteY0" fmla="*/ 148363 h 339116"/>
                <a:gd name="connsiteX1" fmla="*/ 184383 w 368688"/>
                <a:gd name="connsiteY1" fmla="*/ 0 h 339116"/>
                <a:gd name="connsiteX2" fmla="*/ 368688 w 368688"/>
                <a:gd name="connsiteY2" fmla="*/ 148363 h 339116"/>
                <a:gd name="connsiteX3" fmla="*/ 202550 w 368688"/>
                <a:gd name="connsiteY3" fmla="*/ 339116 h 339116"/>
                <a:gd name="connsiteX4" fmla="*/ 78 w 368688"/>
                <a:gd name="connsiteY4" fmla="*/ 148363 h 339116"/>
                <a:gd name="connsiteX0" fmla="*/ 0 w 368610"/>
                <a:gd name="connsiteY0" fmla="*/ 70296 h 261049"/>
                <a:gd name="connsiteX1" fmla="*/ 202472 w 368610"/>
                <a:gd name="connsiteY1" fmla="*/ 656 h 261049"/>
                <a:gd name="connsiteX2" fmla="*/ 368610 w 368610"/>
                <a:gd name="connsiteY2" fmla="*/ 70296 h 261049"/>
                <a:gd name="connsiteX3" fmla="*/ 202472 w 368610"/>
                <a:gd name="connsiteY3" fmla="*/ 261049 h 261049"/>
                <a:gd name="connsiteX4" fmla="*/ 0 w 368610"/>
                <a:gd name="connsiteY4" fmla="*/ 70296 h 26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10" h="261049">
                  <a:moveTo>
                    <a:pt x="0" y="70296"/>
                  </a:moveTo>
                  <a:cubicBezTo>
                    <a:pt x="0" y="26897"/>
                    <a:pt x="100683" y="656"/>
                    <a:pt x="202472" y="656"/>
                  </a:cubicBezTo>
                  <a:cubicBezTo>
                    <a:pt x="304261" y="656"/>
                    <a:pt x="368610" y="-11643"/>
                    <a:pt x="368610" y="70296"/>
                  </a:cubicBezTo>
                  <a:cubicBezTo>
                    <a:pt x="368610" y="152235"/>
                    <a:pt x="304261" y="194437"/>
                    <a:pt x="202472" y="261049"/>
                  </a:cubicBezTo>
                  <a:cubicBezTo>
                    <a:pt x="118850" y="194437"/>
                    <a:pt x="0" y="113695"/>
                    <a:pt x="0" y="7029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A3A1F3F-9B9F-CF47-8C19-7EE6FF61916D}"/>
                </a:ext>
              </a:extLst>
            </p:cNvPr>
            <p:cNvSpPr/>
            <p:nvPr/>
          </p:nvSpPr>
          <p:spPr>
            <a:xfrm>
              <a:off x="7477885" y="2139476"/>
              <a:ext cx="295600" cy="186211"/>
            </a:xfrm>
            <a:custGeom>
              <a:avLst/>
              <a:gdLst>
                <a:gd name="connsiteX0" fmla="*/ 817 w 295600"/>
                <a:gd name="connsiteY0" fmla="*/ 34495 h 186211"/>
                <a:gd name="connsiteX1" fmla="*/ 182486 w 295600"/>
                <a:gd name="connsiteY1" fmla="*/ 4217 h 186211"/>
                <a:gd name="connsiteX2" fmla="*/ 285432 w 295600"/>
                <a:gd name="connsiteY2" fmla="*/ 125329 h 186211"/>
                <a:gd name="connsiteX3" fmla="*/ 273320 w 295600"/>
                <a:gd name="connsiteY3" fmla="*/ 185886 h 186211"/>
                <a:gd name="connsiteX4" fmla="*/ 121930 w 295600"/>
                <a:gd name="connsiteY4" fmla="*/ 101107 h 186211"/>
                <a:gd name="connsiteX5" fmla="*/ 817 w 295600"/>
                <a:gd name="connsiteY5" fmla="*/ 34495 h 18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00" h="186211">
                  <a:moveTo>
                    <a:pt x="817" y="34495"/>
                  </a:moveTo>
                  <a:cubicBezTo>
                    <a:pt x="10910" y="18347"/>
                    <a:pt x="135050" y="-10922"/>
                    <a:pt x="182486" y="4217"/>
                  </a:cubicBezTo>
                  <a:cubicBezTo>
                    <a:pt x="229922" y="19356"/>
                    <a:pt x="270293" y="95051"/>
                    <a:pt x="285432" y="125329"/>
                  </a:cubicBezTo>
                  <a:cubicBezTo>
                    <a:pt x="300571" y="155607"/>
                    <a:pt x="300570" y="189923"/>
                    <a:pt x="273320" y="185886"/>
                  </a:cubicBezTo>
                  <a:cubicBezTo>
                    <a:pt x="246070" y="181849"/>
                    <a:pt x="167347" y="130376"/>
                    <a:pt x="121930" y="101107"/>
                  </a:cubicBezTo>
                  <a:cubicBezTo>
                    <a:pt x="76513" y="71838"/>
                    <a:pt x="-9276" y="50643"/>
                    <a:pt x="817" y="3449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73E284-1D2A-BE4B-8EE5-642E19D5D04B}"/>
                </a:ext>
              </a:extLst>
            </p:cNvPr>
            <p:cNvSpPr/>
            <p:nvPr/>
          </p:nvSpPr>
          <p:spPr>
            <a:xfrm flipH="1">
              <a:off x="8298807" y="2139476"/>
              <a:ext cx="295600" cy="186211"/>
            </a:xfrm>
            <a:custGeom>
              <a:avLst/>
              <a:gdLst>
                <a:gd name="connsiteX0" fmla="*/ 817 w 295600"/>
                <a:gd name="connsiteY0" fmla="*/ 34495 h 186211"/>
                <a:gd name="connsiteX1" fmla="*/ 182486 w 295600"/>
                <a:gd name="connsiteY1" fmla="*/ 4217 h 186211"/>
                <a:gd name="connsiteX2" fmla="*/ 285432 w 295600"/>
                <a:gd name="connsiteY2" fmla="*/ 125329 h 186211"/>
                <a:gd name="connsiteX3" fmla="*/ 273320 w 295600"/>
                <a:gd name="connsiteY3" fmla="*/ 185886 h 186211"/>
                <a:gd name="connsiteX4" fmla="*/ 121930 w 295600"/>
                <a:gd name="connsiteY4" fmla="*/ 101107 h 186211"/>
                <a:gd name="connsiteX5" fmla="*/ 817 w 295600"/>
                <a:gd name="connsiteY5" fmla="*/ 34495 h 18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00" h="186211">
                  <a:moveTo>
                    <a:pt x="817" y="34495"/>
                  </a:moveTo>
                  <a:cubicBezTo>
                    <a:pt x="10910" y="18347"/>
                    <a:pt x="135050" y="-10922"/>
                    <a:pt x="182486" y="4217"/>
                  </a:cubicBezTo>
                  <a:cubicBezTo>
                    <a:pt x="229922" y="19356"/>
                    <a:pt x="270293" y="95051"/>
                    <a:pt x="285432" y="125329"/>
                  </a:cubicBezTo>
                  <a:cubicBezTo>
                    <a:pt x="300571" y="155607"/>
                    <a:pt x="300570" y="189923"/>
                    <a:pt x="273320" y="185886"/>
                  </a:cubicBezTo>
                  <a:cubicBezTo>
                    <a:pt x="246070" y="181849"/>
                    <a:pt x="167347" y="130376"/>
                    <a:pt x="121930" y="101107"/>
                  </a:cubicBezTo>
                  <a:cubicBezTo>
                    <a:pt x="76513" y="71838"/>
                    <a:pt x="-9276" y="50643"/>
                    <a:pt x="817" y="3449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F568F74-3231-A144-84D8-1D9F10AA1C1C}"/>
                </a:ext>
              </a:extLst>
            </p:cNvPr>
            <p:cNvSpPr/>
            <p:nvPr/>
          </p:nvSpPr>
          <p:spPr>
            <a:xfrm>
              <a:off x="6043518" y="3445653"/>
              <a:ext cx="599507" cy="993123"/>
            </a:xfrm>
            <a:custGeom>
              <a:avLst/>
              <a:gdLst>
                <a:gd name="connsiteX0" fmla="*/ 599507 w 599507"/>
                <a:gd name="connsiteY0" fmla="*/ 0 h 993123"/>
                <a:gd name="connsiteX1" fmla="*/ 448116 w 599507"/>
                <a:gd name="connsiteY1" fmla="*/ 248281 h 993123"/>
                <a:gd name="connsiteX2" fmla="*/ 423894 w 599507"/>
                <a:gd name="connsiteY2" fmla="*/ 593452 h 993123"/>
                <a:gd name="connsiteX3" fmla="*/ 163502 w 599507"/>
                <a:gd name="connsiteY3" fmla="*/ 853844 h 993123"/>
                <a:gd name="connsiteX4" fmla="*/ 0 w 599507"/>
                <a:gd name="connsiteY4" fmla="*/ 993123 h 9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507" h="993123">
                  <a:moveTo>
                    <a:pt x="599507" y="0"/>
                  </a:moveTo>
                  <a:cubicBezTo>
                    <a:pt x="538446" y="74686"/>
                    <a:pt x="477385" y="149372"/>
                    <a:pt x="448116" y="248281"/>
                  </a:cubicBezTo>
                  <a:cubicBezTo>
                    <a:pt x="418847" y="347190"/>
                    <a:pt x="471330" y="492525"/>
                    <a:pt x="423894" y="593452"/>
                  </a:cubicBezTo>
                  <a:cubicBezTo>
                    <a:pt x="376458" y="694379"/>
                    <a:pt x="234151" y="787232"/>
                    <a:pt x="163502" y="853844"/>
                  </a:cubicBezTo>
                  <a:cubicBezTo>
                    <a:pt x="92853" y="920456"/>
                    <a:pt x="46426" y="956789"/>
                    <a:pt x="0" y="99312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6960360-5B1C-0640-9623-4F942AF86567}"/>
                </a:ext>
              </a:extLst>
            </p:cNvPr>
            <p:cNvSpPr/>
            <p:nvPr/>
          </p:nvSpPr>
          <p:spPr>
            <a:xfrm>
              <a:off x="6945807" y="2500975"/>
              <a:ext cx="1102124" cy="978363"/>
            </a:xfrm>
            <a:custGeom>
              <a:avLst/>
              <a:gdLst>
                <a:gd name="connsiteX0" fmla="*/ 1102124 w 1102124"/>
                <a:gd name="connsiteY0" fmla="*/ 950734 h 978363"/>
                <a:gd name="connsiteX1" fmla="*/ 829621 w 1102124"/>
                <a:gd name="connsiteY1" fmla="*/ 938622 h 978363"/>
                <a:gd name="connsiteX2" fmla="*/ 490506 w 1102124"/>
                <a:gd name="connsiteY2" fmla="*/ 569229 h 978363"/>
                <a:gd name="connsiteX3" fmla="*/ 0 w 1102124"/>
                <a:gd name="connsiteY3" fmla="*/ 0 h 97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124" h="978363">
                  <a:moveTo>
                    <a:pt x="1102124" y="950734"/>
                  </a:moveTo>
                  <a:cubicBezTo>
                    <a:pt x="1016840" y="976470"/>
                    <a:pt x="931557" y="1002206"/>
                    <a:pt x="829621" y="938622"/>
                  </a:cubicBezTo>
                  <a:cubicBezTo>
                    <a:pt x="727685" y="875038"/>
                    <a:pt x="628776" y="725666"/>
                    <a:pt x="490506" y="569229"/>
                  </a:cubicBezTo>
                  <a:cubicBezTo>
                    <a:pt x="352236" y="412792"/>
                    <a:pt x="176118" y="206396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D35DD7-D26D-8E48-A3EF-74A887AC4280}"/>
              </a:ext>
            </a:extLst>
          </p:cNvPr>
          <p:cNvGrpSpPr/>
          <p:nvPr/>
        </p:nvGrpSpPr>
        <p:grpSpPr>
          <a:xfrm>
            <a:off x="3391205" y="2215753"/>
            <a:ext cx="3618852" cy="2813182"/>
            <a:chOff x="2298234" y="2130434"/>
            <a:chExt cx="4136573" cy="3573129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4375B4-0352-3D40-89DE-33A590F88978}"/>
                </a:ext>
              </a:extLst>
            </p:cNvPr>
            <p:cNvSpPr/>
            <p:nvPr/>
          </p:nvSpPr>
          <p:spPr>
            <a:xfrm>
              <a:off x="2298234" y="2130434"/>
              <a:ext cx="4136573" cy="3573129"/>
            </a:xfrm>
            <a:custGeom>
              <a:avLst/>
              <a:gdLst>
                <a:gd name="connsiteX0" fmla="*/ 102180 w 4130687"/>
                <a:gd name="connsiteY0" fmla="*/ 3334035 h 3558637"/>
                <a:gd name="connsiteX1" fmla="*/ 107145 w 4130687"/>
                <a:gd name="connsiteY1" fmla="*/ 3336258 h 3558637"/>
                <a:gd name="connsiteX2" fmla="*/ 109904 w 4130687"/>
                <a:gd name="connsiteY2" fmla="*/ 3338709 h 3558637"/>
                <a:gd name="connsiteX3" fmla="*/ 109574 w 4130687"/>
                <a:gd name="connsiteY3" fmla="*/ 3339366 h 3558637"/>
                <a:gd name="connsiteX4" fmla="*/ 102180 w 4130687"/>
                <a:gd name="connsiteY4" fmla="*/ 3334035 h 3558637"/>
                <a:gd name="connsiteX5" fmla="*/ 2615351 w 4130687"/>
                <a:gd name="connsiteY5" fmla="*/ 2962774 h 3558637"/>
                <a:gd name="connsiteX6" fmla="*/ 2606207 w 4130687"/>
                <a:gd name="connsiteY6" fmla="*/ 3045070 h 3558637"/>
                <a:gd name="connsiteX7" fmla="*/ 2624495 w 4130687"/>
                <a:gd name="connsiteY7" fmla="*/ 3099934 h 3558637"/>
                <a:gd name="connsiteX8" fmla="*/ 2597063 w 4130687"/>
                <a:gd name="connsiteY8" fmla="*/ 3145654 h 3558637"/>
                <a:gd name="connsiteX9" fmla="*/ 2651927 w 4130687"/>
                <a:gd name="connsiteY9" fmla="*/ 3081646 h 3558637"/>
                <a:gd name="connsiteX10" fmla="*/ 2615351 w 4130687"/>
                <a:gd name="connsiteY10" fmla="*/ 2962774 h 3558637"/>
                <a:gd name="connsiteX11" fmla="*/ 3520607 w 4130687"/>
                <a:gd name="connsiteY11" fmla="*/ 118 h 3558637"/>
                <a:gd name="connsiteX12" fmla="*/ 3648623 w 4130687"/>
                <a:gd name="connsiteY12" fmla="*/ 91558 h 3558637"/>
                <a:gd name="connsiteX13" fmla="*/ 3630335 w 4130687"/>
                <a:gd name="connsiteY13" fmla="*/ 228718 h 3558637"/>
                <a:gd name="connsiteX14" fmla="*/ 3630335 w 4130687"/>
                <a:gd name="connsiteY14" fmla="*/ 338446 h 3558637"/>
                <a:gd name="connsiteX15" fmla="*/ 3648623 w 4130687"/>
                <a:gd name="connsiteY15" fmla="*/ 365878 h 3558637"/>
                <a:gd name="connsiteX16" fmla="*/ 3749207 w 4130687"/>
                <a:gd name="connsiteY16" fmla="*/ 475606 h 3558637"/>
                <a:gd name="connsiteX17" fmla="*/ 3758351 w 4130687"/>
                <a:gd name="connsiteY17" fmla="*/ 621910 h 3558637"/>
                <a:gd name="connsiteX18" fmla="*/ 3813215 w 4130687"/>
                <a:gd name="connsiteY18" fmla="*/ 695062 h 3558637"/>
                <a:gd name="connsiteX19" fmla="*/ 3996095 w 4130687"/>
                <a:gd name="connsiteY19" fmla="*/ 868798 h 3558637"/>
                <a:gd name="connsiteX20" fmla="*/ 4124111 w 4130687"/>
                <a:gd name="connsiteY20" fmla="*/ 951094 h 3558637"/>
                <a:gd name="connsiteX21" fmla="*/ 4105823 w 4130687"/>
                <a:gd name="connsiteY21" fmla="*/ 1033390 h 3558637"/>
                <a:gd name="connsiteX22" fmla="*/ 4050959 w 4130687"/>
                <a:gd name="connsiteY22" fmla="*/ 1106542 h 3558637"/>
                <a:gd name="connsiteX23" fmla="*/ 3968663 w 4130687"/>
                <a:gd name="connsiteY23" fmla="*/ 1207126 h 3558637"/>
                <a:gd name="connsiteX24" fmla="*/ 3977807 w 4130687"/>
                <a:gd name="connsiteY24" fmla="*/ 1252846 h 3558637"/>
                <a:gd name="connsiteX25" fmla="*/ 3886367 w 4130687"/>
                <a:gd name="connsiteY25" fmla="*/ 1307710 h 3558637"/>
                <a:gd name="connsiteX26" fmla="*/ 3794927 w 4130687"/>
                <a:gd name="connsiteY26" fmla="*/ 1271134 h 3558637"/>
                <a:gd name="connsiteX27" fmla="*/ 3666911 w 4130687"/>
                <a:gd name="connsiteY27" fmla="*/ 1298566 h 3558637"/>
                <a:gd name="connsiteX28" fmla="*/ 3584615 w 4130687"/>
                <a:gd name="connsiteY28" fmla="*/ 1417438 h 3558637"/>
                <a:gd name="connsiteX29" fmla="*/ 3511463 w 4130687"/>
                <a:gd name="connsiteY29" fmla="*/ 1399150 h 3558637"/>
                <a:gd name="connsiteX30" fmla="*/ 3346871 w 4130687"/>
                <a:gd name="connsiteY30" fmla="*/ 1481446 h 3558637"/>
                <a:gd name="connsiteX31" fmla="*/ 3209711 w 4130687"/>
                <a:gd name="connsiteY31" fmla="*/ 1673470 h 3558637"/>
                <a:gd name="connsiteX32" fmla="*/ 3227999 w 4130687"/>
                <a:gd name="connsiteY32" fmla="*/ 1892926 h 3558637"/>
                <a:gd name="connsiteX33" fmla="*/ 3200567 w 4130687"/>
                <a:gd name="connsiteY33" fmla="*/ 2048374 h 3558637"/>
                <a:gd name="connsiteX34" fmla="*/ 3191423 w 4130687"/>
                <a:gd name="connsiteY34" fmla="*/ 2167246 h 3558637"/>
                <a:gd name="connsiteX35" fmla="*/ 3273719 w 4130687"/>
                <a:gd name="connsiteY35" fmla="*/ 2496430 h 3558637"/>
                <a:gd name="connsiteX36" fmla="*/ 3264575 w 4130687"/>
                <a:gd name="connsiteY36" fmla="*/ 2679310 h 3558637"/>
                <a:gd name="connsiteX37" fmla="*/ 3346871 w 4130687"/>
                <a:gd name="connsiteY37" fmla="*/ 2898766 h 3558637"/>
                <a:gd name="connsiteX38" fmla="*/ 3292007 w 4130687"/>
                <a:gd name="connsiteY38" fmla="*/ 3099934 h 3558637"/>
                <a:gd name="connsiteX39" fmla="*/ 3163991 w 4130687"/>
                <a:gd name="connsiteY39" fmla="*/ 3246238 h 3558637"/>
                <a:gd name="connsiteX40" fmla="*/ 3008543 w 4130687"/>
                <a:gd name="connsiteY40" fmla="*/ 3328534 h 3558637"/>
                <a:gd name="connsiteX41" fmla="*/ 2679359 w 4130687"/>
                <a:gd name="connsiteY41" fmla="*/ 3328534 h 3558637"/>
                <a:gd name="connsiteX42" fmla="*/ 2569631 w 4130687"/>
                <a:gd name="connsiteY42" fmla="*/ 3237094 h 3558637"/>
                <a:gd name="connsiteX43" fmla="*/ 2560487 w 4130687"/>
                <a:gd name="connsiteY43" fmla="*/ 3401686 h 3558637"/>
                <a:gd name="connsiteX44" fmla="*/ 2615351 w 4130687"/>
                <a:gd name="connsiteY44" fmla="*/ 3502270 h 3558637"/>
                <a:gd name="connsiteX45" fmla="*/ 2295311 w 4130687"/>
                <a:gd name="connsiteY45" fmla="*/ 3557134 h 3558637"/>
                <a:gd name="connsiteX46" fmla="*/ 1902119 w 4130687"/>
                <a:gd name="connsiteY46" fmla="*/ 3538846 h 3558637"/>
                <a:gd name="connsiteX47" fmla="*/ 1755815 w 4130687"/>
                <a:gd name="connsiteY47" fmla="*/ 3493126 h 3558637"/>
                <a:gd name="connsiteX48" fmla="*/ 1636943 w 4130687"/>
                <a:gd name="connsiteY48" fmla="*/ 3410830 h 3558637"/>
                <a:gd name="connsiteX49" fmla="*/ 1600367 w 4130687"/>
                <a:gd name="connsiteY49" fmla="*/ 3173086 h 3558637"/>
                <a:gd name="connsiteX50" fmla="*/ 1435775 w 4130687"/>
                <a:gd name="connsiteY50" fmla="*/ 2971918 h 3558637"/>
                <a:gd name="connsiteX51" fmla="*/ 1262039 w 4130687"/>
                <a:gd name="connsiteY51" fmla="*/ 2761606 h 3558637"/>
                <a:gd name="connsiteX52" fmla="*/ 1143167 w 4130687"/>
                <a:gd name="connsiteY52" fmla="*/ 2807326 h 3558637"/>
                <a:gd name="connsiteX53" fmla="*/ 941999 w 4130687"/>
                <a:gd name="connsiteY53" fmla="*/ 2917054 h 3558637"/>
                <a:gd name="connsiteX54" fmla="*/ 759119 w 4130687"/>
                <a:gd name="connsiteY54" fmla="*/ 2981062 h 3558637"/>
                <a:gd name="connsiteX55" fmla="*/ 667679 w 4130687"/>
                <a:gd name="connsiteY55" fmla="*/ 3173086 h 3558637"/>
                <a:gd name="connsiteX56" fmla="*/ 484799 w 4130687"/>
                <a:gd name="connsiteY56" fmla="*/ 3301102 h 3558637"/>
                <a:gd name="connsiteX57" fmla="*/ 484799 w 4130687"/>
                <a:gd name="connsiteY57" fmla="*/ 3401686 h 3558637"/>
                <a:gd name="connsiteX58" fmla="*/ 347639 w 4130687"/>
                <a:gd name="connsiteY58" fmla="*/ 3520558 h 3558637"/>
                <a:gd name="connsiteX59" fmla="*/ 119039 w 4130687"/>
                <a:gd name="connsiteY59" fmla="*/ 3346822 h 3558637"/>
                <a:gd name="connsiteX60" fmla="*/ 109904 w 4130687"/>
                <a:gd name="connsiteY60" fmla="*/ 3338709 h 3558637"/>
                <a:gd name="connsiteX61" fmla="*/ 113038 w 4130687"/>
                <a:gd name="connsiteY61" fmla="*/ 3332463 h 3558637"/>
                <a:gd name="connsiteX62" fmla="*/ 109895 w 4130687"/>
                <a:gd name="connsiteY62" fmla="*/ 3282814 h 3558637"/>
                <a:gd name="connsiteX63" fmla="*/ 9311 w 4130687"/>
                <a:gd name="connsiteY63" fmla="*/ 2697598 h 3558637"/>
                <a:gd name="connsiteX64" fmla="*/ 375071 w 4130687"/>
                <a:gd name="connsiteY64" fmla="*/ 1527166 h 3558637"/>
                <a:gd name="connsiteX65" fmla="*/ 466511 w 4130687"/>
                <a:gd name="connsiteY65" fmla="*/ 1280278 h 3558637"/>
                <a:gd name="connsiteX66" fmla="*/ 695111 w 4130687"/>
                <a:gd name="connsiteY66" fmla="*/ 941950 h 3558637"/>
                <a:gd name="connsiteX67" fmla="*/ 1042583 w 4130687"/>
                <a:gd name="connsiteY67" fmla="*/ 749926 h 3558637"/>
                <a:gd name="connsiteX68" fmla="*/ 1316903 w 4130687"/>
                <a:gd name="connsiteY68" fmla="*/ 603622 h 3558637"/>
                <a:gd name="connsiteX69" fmla="*/ 1545503 w 4130687"/>
                <a:gd name="connsiteY69" fmla="*/ 585334 h 3558637"/>
                <a:gd name="connsiteX70" fmla="*/ 1719239 w 4130687"/>
                <a:gd name="connsiteY70" fmla="*/ 649342 h 3558637"/>
                <a:gd name="connsiteX71" fmla="*/ 1847255 w 4130687"/>
                <a:gd name="connsiteY71" fmla="*/ 503038 h 3558637"/>
                <a:gd name="connsiteX72" fmla="*/ 2112431 w 4130687"/>
                <a:gd name="connsiteY72" fmla="*/ 420742 h 3558637"/>
                <a:gd name="connsiteX73" fmla="*/ 2286167 w 4130687"/>
                <a:gd name="connsiteY73" fmla="*/ 448174 h 3558637"/>
                <a:gd name="connsiteX74" fmla="*/ 2688503 w 4130687"/>
                <a:gd name="connsiteY74" fmla="*/ 210430 h 3558637"/>
                <a:gd name="connsiteX75" fmla="*/ 2962823 w 4130687"/>
                <a:gd name="connsiteY75" fmla="*/ 91558 h 3558637"/>
                <a:gd name="connsiteX76" fmla="*/ 3154847 w 4130687"/>
                <a:gd name="connsiteY76" fmla="*/ 173854 h 3558637"/>
                <a:gd name="connsiteX77" fmla="*/ 3273719 w 4130687"/>
                <a:gd name="connsiteY77" fmla="*/ 109846 h 3558637"/>
                <a:gd name="connsiteX78" fmla="*/ 3520607 w 4130687"/>
                <a:gd name="connsiteY78" fmla="*/ 118 h 3558637"/>
                <a:gd name="connsiteX0" fmla="*/ 102180 w 4130687"/>
                <a:gd name="connsiteY0" fmla="*/ 3334035 h 3558637"/>
                <a:gd name="connsiteX1" fmla="*/ 107145 w 4130687"/>
                <a:gd name="connsiteY1" fmla="*/ 3336258 h 3558637"/>
                <a:gd name="connsiteX2" fmla="*/ 109904 w 4130687"/>
                <a:gd name="connsiteY2" fmla="*/ 3338709 h 3558637"/>
                <a:gd name="connsiteX3" fmla="*/ 109574 w 4130687"/>
                <a:gd name="connsiteY3" fmla="*/ 3339366 h 3558637"/>
                <a:gd name="connsiteX4" fmla="*/ 102180 w 4130687"/>
                <a:gd name="connsiteY4" fmla="*/ 3334035 h 3558637"/>
                <a:gd name="connsiteX5" fmla="*/ 2615351 w 4130687"/>
                <a:gd name="connsiteY5" fmla="*/ 2962774 h 3558637"/>
                <a:gd name="connsiteX6" fmla="*/ 2606207 w 4130687"/>
                <a:gd name="connsiteY6" fmla="*/ 3045070 h 3558637"/>
                <a:gd name="connsiteX7" fmla="*/ 2624495 w 4130687"/>
                <a:gd name="connsiteY7" fmla="*/ 3099934 h 3558637"/>
                <a:gd name="connsiteX8" fmla="*/ 2597063 w 4130687"/>
                <a:gd name="connsiteY8" fmla="*/ 3145654 h 3558637"/>
                <a:gd name="connsiteX9" fmla="*/ 2651927 w 4130687"/>
                <a:gd name="connsiteY9" fmla="*/ 3081646 h 3558637"/>
                <a:gd name="connsiteX10" fmla="*/ 2615351 w 4130687"/>
                <a:gd name="connsiteY10" fmla="*/ 2962774 h 3558637"/>
                <a:gd name="connsiteX11" fmla="*/ 3520607 w 4130687"/>
                <a:gd name="connsiteY11" fmla="*/ 118 h 3558637"/>
                <a:gd name="connsiteX12" fmla="*/ 3648623 w 4130687"/>
                <a:gd name="connsiteY12" fmla="*/ 91558 h 3558637"/>
                <a:gd name="connsiteX13" fmla="*/ 3630335 w 4130687"/>
                <a:gd name="connsiteY13" fmla="*/ 228718 h 3558637"/>
                <a:gd name="connsiteX14" fmla="*/ 3630335 w 4130687"/>
                <a:gd name="connsiteY14" fmla="*/ 338446 h 3558637"/>
                <a:gd name="connsiteX15" fmla="*/ 3648623 w 4130687"/>
                <a:gd name="connsiteY15" fmla="*/ 365878 h 3558637"/>
                <a:gd name="connsiteX16" fmla="*/ 3749207 w 4130687"/>
                <a:gd name="connsiteY16" fmla="*/ 475606 h 3558637"/>
                <a:gd name="connsiteX17" fmla="*/ 3758351 w 4130687"/>
                <a:gd name="connsiteY17" fmla="*/ 621910 h 3558637"/>
                <a:gd name="connsiteX18" fmla="*/ 3813215 w 4130687"/>
                <a:gd name="connsiteY18" fmla="*/ 695062 h 3558637"/>
                <a:gd name="connsiteX19" fmla="*/ 3996095 w 4130687"/>
                <a:gd name="connsiteY19" fmla="*/ 868798 h 3558637"/>
                <a:gd name="connsiteX20" fmla="*/ 4124111 w 4130687"/>
                <a:gd name="connsiteY20" fmla="*/ 951094 h 3558637"/>
                <a:gd name="connsiteX21" fmla="*/ 4105823 w 4130687"/>
                <a:gd name="connsiteY21" fmla="*/ 1033390 h 3558637"/>
                <a:gd name="connsiteX22" fmla="*/ 4050959 w 4130687"/>
                <a:gd name="connsiteY22" fmla="*/ 1106542 h 3558637"/>
                <a:gd name="connsiteX23" fmla="*/ 3968663 w 4130687"/>
                <a:gd name="connsiteY23" fmla="*/ 1207126 h 3558637"/>
                <a:gd name="connsiteX24" fmla="*/ 3977807 w 4130687"/>
                <a:gd name="connsiteY24" fmla="*/ 1252846 h 3558637"/>
                <a:gd name="connsiteX25" fmla="*/ 3886367 w 4130687"/>
                <a:gd name="connsiteY25" fmla="*/ 1307710 h 3558637"/>
                <a:gd name="connsiteX26" fmla="*/ 3794927 w 4130687"/>
                <a:gd name="connsiteY26" fmla="*/ 1271134 h 3558637"/>
                <a:gd name="connsiteX27" fmla="*/ 3666911 w 4130687"/>
                <a:gd name="connsiteY27" fmla="*/ 1298566 h 3558637"/>
                <a:gd name="connsiteX28" fmla="*/ 3584615 w 4130687"/>
                <a:gd name="connsiteY28" fmla="*/ 1417438 h 3558637"/>
                <a:gd name="connsiteX29" fmla="*/ 3511463 w 4130687"/>
                <a:gd name="connsiteY29" fmla="*/ 1399150 h 3558637"/>
                <a:gd name="connsiteX30" fmla="*/ 3346871 w 4130687"/>
                <a:gd name="connsiteY30" fmla="*/ 1481446 h 3558637"/>
                <a:gd name="connsiteX31" fmla="*/ 3209711 w 4130687"/>
                <a:gd name="connsiteY31" fmla="*/ 1673470 h 3558637"/>
                <a:gd name="connsiteX32" fmla="*/ 3227999 w 4130687"/>
                <a:gd name="connsiteY32" fmla="*/ 1892926 h 3558637"/>
                <a:gd name="connsiteX33" fmla="*/ 3200567 w 4130687"/>
                <a:gd name="connsiteY33" fmla="*/ 2048374 h 3558637"/>
                <a:gd name="connsiteX34" fmla="*/ 3191423 w 4130687"/>
                <a:gd name="connsiteY34" fmla="*/ 2167246 h 3558637"/>
                <a:gd name="connsiteX35" fmla="*/ 3273719 w 4130687"/>
                <a:gd name="connsiteY35" fmla="*/ 2496430 h 3558637"/>
                <a:gd name="connsiteX36" fmla="*/ 3264575 w 4130687"/>
                <a:gd name="connsiteY36" fmla="*/ 2679310 h 3558637"/>
                <a:gd name="connsiteX37" fmla="*/ 3346871 w 4130687"/>
                <a:gd name="connsiteY37" fmla="*/ 2898766 h 3558637"/>
                <a:gd name="connsiteX38" fmla="*/ 3292007 w 4130687"/>
                <a:gd name="connsiteY38" fmla="*/ 3099934 h 3558637"/>
                <a:gd name="connsiteX39" fmla="*/ 3163991 w 4130687"/>
                <a:gd name="connsiteY39" fmla="*/ 3246238 h 3558637"/>
                <a:gd name="connsiteX40" fmla="*/ 3008543 w 4130687"/>
                <a:gd name="connsiteY40" fmla="*/ 3328534 h 3558637"/>
                <a:gd name="connsiteX41" fmla="*/ 2679359 w 4130687"/>
                <a:gd name="connsiteY41" fmla="*/ 3328534 h 3558637"/>
                <a:gd name="connsiteX42" fmla="*/ 2569631 w 4130687"/>
                <a:gd name="connsiteY42" fmla="*/ 3237094 h 3558637"/>
                <a:gd name="connsiteX43" fmla="*/ 2560487 w 4130687"/>
                <a:gd name="connsiteY43" fmla="*/ 3401686 h 3558637"/>
                <a:gd name="connsiteX44" fmla="*/ 2615351 w 4130687"/>
                <a:gd name="connsiteY44" fmla="*/ 3502270 h 3558637"/>
                <a:gd name="connsiteX45" fmla="*/ 2295311 w 4130687"/>
                <a:gd name="connsiteY45" fmla="*/ 3557134 h 3558637"/>
                <a:gd name="connsiteX46" fmla="*/ 1902119 w 4130687"/>
                <a:gd name="connsiteY46" fmla="*/ 3538846 h 3558637"/>
                <a:gd name="connsiteX47" fmla="*/ 1755815 w 4130687"/>
                <a:gd name="connsiteY47" fmla="*/ 3493126 h 3558637"/>
                <a:gd name="connsiteX48" fmla="*/ 1636943 w 4130687"/>
                <a:gd name="connsiteY48" fmla="*/ 3410830 h 3558637"/>
                <a:gd name="connsiteX49" fmla="*/ 1600367 w 4130687"/>
                <a:gd name="connsiteY49" fmla="*/ 3173086 h 3558637"/>
                <a:gd name="connsiteX50" fmla="*/ 1435775 w 4130687"/>
                <a:gd name="connsiteY50" fmla="*/ 2971918 h 3558637"/>
                <a:gd name="connsiteX51" fmla="*/ 1262039 w 4130687"/>
                <a:gd name="connsiteY51" fmla="*/ 2761606 h 3558637"/>
                <a:gd name="connsiteX52" fmla="*/ 1143167 w 4130687"/>
                <a:gd name="connsiteY52" fmla="*/ 2807326 h 3558637"/>
                <a:gd name="connsiteX53" fmla="*/ 941999 w 4130687"/>
                <a:gd name="connsiteY53" fmla="*/ 2917054 h 3558637"/>
                <a:gd name="connsiteX54" fmla="*/ 759119 w 4130687"/>
                <a:gd name="connsiteY54" fmla="*/ 2981062 h 3558637"/>
                <a:gd name="connsiteX55" fmla="*/ 667679 w 4130687"/>
                <a:gd name="connsiteY55" fmla="*/ 3173086 h 3558637"/>
                <a:gd name="connsiteX56" fmla="*/ 484799 w 4130687"/>
                <a:gd name="connsiteY56" fmla="*/ 3301102 h 3558637"/>
                <a:gd name="connsiteX57" fmla="*/ 667679 w 4130687"/>
                <a:gd name="connsiteY57" fmla="*/ 3529702 h 3558637"/>
                <a:gd name="connsiteX58" fmla="*/ 347639 w 4130687"/>
                <a:gd name="connsiteY58" fmla="*/ 3520558 h 3558637"/>
                <a:gd name="connsiteX59" fmla="*/ 119039 w 4130687"/>
                <a:gd name="connsiteY59" fmla="*/ 3346822 h 3558637"/>
                <a:gd name="connsiteX60" fmla="*/ 109904 w 4130687"/>
                <a:gd name="connsiteY60" fmla="*/ 3338709 h 3558637"/>
                <a:gd name="connsiteX61" fmla="*/ 113038 w 4130687"/>
                <a:gd name="connsiteY61" fmla="*/ 3332463 h 3558637"/>
                <a:gd name="connsiteX62" fmla="*/ 109895 w 4130687"/>
                <a:gd name="connsiteY62" fmla="*/ 3282814 h 3558637"/>
                <a:gd name="connsiteX63" fmla="*/ 9311 w 4130687"/>
                <a:gd name="connsiteY63" fmla="*/ 2697598 h 3558637"/>
                <a:gd name="connsiteX64" fmla="*/ 375071 w 4130687"/>
                <a:gd name="connsiteY64" fmla="*/ 1527166 h 3558637"/>
                <a:gd name="connsiteX65" fmla="*/ 466511 w 4130687"/>
                <a:gd name="connsiteY65" fmla="*/ 1280278 h 3558637"/>
                <a:gd name="connsiteX66" fmla="*/ 695111 w 4130687"/>
                <a:gd name="connsiteY66" fmla="*/ 941950 h 3558637"/>
                <a:gd name="connsiteX67" fmla="*/ 1042583 w 4130687"/>
                <a:gd name="connsiteY67" fmla="*/ 749926 h 3558637"/>
                <a:gd name="connsiteX68" fmla="*/ 1316903 w 4130687"/>
                <a:gd name="connsiteY68" fmla="*/ 603622 h 3558637"/>
                <a:gd name="connsiteX69" fmla="*/ 1545503 w 4130687"/>
                <a:gd name="connsiteY69" fmla="*/ 585334 h 3558637"/>
                <a:gd name="connsiteX70" fmla="*/ 1719239 w 4130687"/>
                <a:gd name="connsiteY70" fmla="*/ 649342 h 3558637"/>
                <a:gd name="connsiteX71" fmla="*/ 1847255 w 4130687"/>
                <a:gd name="connsiteY71" fmla="*/ 503038 h 3558637"/>
                <a:gd name="connsiteX72" fmla="*/ 2112431 w 4130687"/>
                <a:gd name="connsiteY72" fmla="*/ 420742 h 3558637"/>
                <a:gd name="connsiteX73" fmla="*/ 2286167 w 4130687"/>
                <a:gd name="connsiteY73" fmla="*/ 448174 h 3558637"/>
                <a:gd name="connsiteX74" fmla="*/ 2688503 w 4130687"/>
                <a:gd name="connsiteY74" fmla="*/ 210430 h 3558637"/>
                <a:gd name="connsiteX75" fmla="*/ 2962823 w 4130687"/>
                <a:gd name="connsiteY75" fmla="*/ 91558 h 3558637"/>
                <a:gd name="connsiteX76" fmla="*/ 3154847 w 4130687"/>
                <a:gd name="connsiteY76" fmla="*/ 173854 h 3558637"/>
                <a:gd name="connsiteX77" fmla="*/ 3273719 w 4130687"/>
                <a:gd name="connsiteY77" fmla="*/ 109846 h 3558637"/>
                <a:gd name="connsiteX78" fmla="*/ 3520607 w 4130687"/>
                <a:gd name="connsiteY78" fmla="*/ 118 h 3558637"/>
                <a:gd name="connsiteX0" fmla="*/ 102180 w 4130687"/>
                <a:gd name="connsiteY0" fmla="*/ 3334035 h 3573129"/>
                <a:gd name="connsiteX1" fmla="*/ 107145 w 4130687"/>
                <a:gd name="connsiteY1" fmla="*/ 3336258 h 3573129"/>
                <a:gd name="connsiteX2" fmla="*/ 109904 w 4130687"/>
                <a:gd name="connsiteY2" fmla="*/ 3338709 h 3573129"/>
                <a:gd name="connsiteX3" fmla="*/ 109574 w 4130687"/>
                <a:gd name="connsiteY3" fmla="*/ 3339366 h 3573129"/>
                <a:gd name="connsiteX4" fmla="*/ 102180 w 4130687"/>
                <a:gd name="connsiteY4" fmla="*/ 3334035 h 3573129"/>
                <a:gd name="connsiteX5" fmla="*/ 2615351 w 4130687"/>
                <a:gd name="connsiteY5" fmla="*/ 2962774 h 3573129"/>
                <a:gd name="connsiteX6" fmla="*/ 2606207 w 4130687"/>
                <a:gd name="connsiteY6" fmla="*/ 3045070 h 3573129"/>
                <a:gd name="connsiteX7" fmla="*/ 2624495 w 4130687"/>
                <a:gd name="connsiteY7" fmla="*/ 3099934 h 3573129"/>
                <a:gd name="connsiteX8" fmla="*/ 2597063 w 4130687"/>
                <a:gd name="connsiteY8" fmla="*/ 3145654 h 3573129"/>
                <a:gd name="connsiteX9" fmla="*/ 2651927 w 4130687"/>
                <a:gd name="connsiteY9" fmla="*/ 3081646 h 3573129"/>
                <a:gd name="connsiteX10" fmla="*/ 2615351 w 4130687"/>
                <a:gd name="connsiteY10" fmla="*/ 2962774 h 3573129"/>
                <a:gd name="connsiteX11" fmla="*/ 3520607 w 4130687"/>
                <a:gd name="connsiteY11" fmla="*/ 118 h 3573129"/>
                <a:gd name="connsiteX12" fmla="*/ 3648623 w 4130687"/>
                <a:gd name="connsiteY12" fmla="*/ 91558 h 3573129"/>
                <a:gd name="connsiteX13" fmla="*/ 3630335 w 4130687"/>
                <a:gd name="connsiteY13" fmla="*/ 228718 h 3573129"/>
                <a:gd name="connsiteX14" fmla="*/ 3630335 w 4130687"/>
                <a:gd name="connsiteY14" fmla="*/ 338446 h 3573129"/>
                <a:gd name="connsiteX15" fmla="*/ 3648623 w 4130687"/>
                <a:gd name="connsiteY15" fmla="*/ 365878 h 3573129"/>
                <a:gd name="connsiteX16" fmla="*/ 3749207 w 4130687"/>
                <a:gd name="connsiteY16" fmla="*/ 475606 h 3573129"/>
                <a:gd name="connsiteX17" fmla="*/ 3758351 w 4130687"/>
                <a:gd name="connsiteY17" fmla="*/ 621910 h 3573129"/>
                <a:gd name="connsiteX18" fmla="*/ 3813215 w 4130687"/>
                <a:gd name="connsiteY18" fmla="*/ 695062 h 3573129"/>
                <a:gd name="connsiteX19" fmla="*/ 3996095 w 4130687"/>
                <a:gd name="connsiteY19" fmla="*/ 868798 h 3573129"/>
                <a:gd name="connsiteX20" fmla="*/ 4124111 w 4130687"/>
                <a:gd name="connsiteY20" fmla="*/ 951094 h 3573129"/>
                <a:gd name="connsiteX21" fmla="*/ 4105823 w 4130687"/>
                <a:gd name="connsiteY21" fmla="*/ 1033390 h 3573129"/>
                <a:gd name="connsiteX22" fmla="*/ 4050959 w 4130687"/>
                <a:gd name="connsiteY22" fmla="*/ 1106542 h 3573129"/>
                <a:gd name="connsiteX23" fmla="*/ 3968663 w 4130687"/>
                <a:gd name="connsiteY23" fmla="*/ 1207126 h 3573129"/>
                <a:gd name="connsiteX24" fmla="*/ 3977807 w 4130687"/>
                <a:gd name="connsiteY24" fmla="*/ 1252846 h 3573129"/>
                <a:gd name="connsiteX25" fmla="*/ 3886367 w 4130687"/>
                <a:gd name="connsiteY25" fmla="*/ 1307710 h 3573129"/>
                <a:gd name="connsiteX26" fmla="*/ 3794927 w 4130687"/>
                <a:gd name="connsiteY26" fmla="*/ 1271134 h 3573129"/>
                <a:gd name="connsiteX27" fmla="*/ 3666911 w 4130687"/>
                <a:gd name="connsiteY27" fmla="*/ 1298566 h 3573129"/>
                <a:gd name="connsiteX28" fmla="*/ 3584615 w 4130687"/>
                <a:gd name="connsiteY28" fmla="*/ 1417438 h 3573129"/>
                <a:gd name="connsiteX29" fmla="*/ 3511463 w 4130687"/>
                <a:gd name="connsiteY29" fmla="*/ 1399150 h 3573129"/>
                <a:gd name="connsiteX30" fmla="*/ 3346871 w 4130687"/>
                <a:gd name="connsiteY30" fmla="*/ 1481446 h 3573129"/>
                <a:gd name="connsiteX31" fmla="*/ 3209711 w 4130687"/>
                <a:gd name="connsiteY31" fmla="*/ 1673470 h 3573129"/>
                <a:gd name="connsiteX32" fmla="*/ 3227999 w 4130687"/>
                <a:gd name="connsiteY32" fmla="*/ 1892926 h 3573129"/>
                <a:gd name="connsiteX33" fmla="*/ 3200567 w 4130687"/>
                <a:gd name="connsiteY33" fmla="*/ 2048374 h 3573129"/>
                <a:gd name="connsiteX34" fmla="*/ 3191423 w 4130687"/>
                <a:gd name="connsiteY34" fmla="*/ 2167246 h 3573129"/>
                <a:gd name="connsiteX35" fmla="*/ 3273719 w 4130687"/>
                <a:gd name="connsiteY35" fmla="*/ 2496430 h 3573129"/>
                <a:gd name="connsiteX36" fmla="*/ 3264575 w 4130687"/>
                <a:gd name="connsiteY36" fmla="*/ 2679310 h 3573129"/>
                <a:gd name="connsiteX37" fmla="*/ 3346871 w 4130687"/>
                <a:gd name="connsiteY37" fmla="*/ 2898766 h 3573129"/>
                <a:gd name="connsiteX38" fmla="*/ 3292007 w 4130687"/>
                <a:gd name="connsiteY38" fmla="*/ 3099934 h 3573129"/>
                <a:gd name="connsiteX39" fmla="*/ 3163991 w 4130687"/>
                <a:gd name="connsiteY39" fmla="*/ 3246238 h 3573129"/>
                <a:gd name="connsiteX40" fmla="*/ 3008543 w 4130687"/>
                <a:gd name="connsiteY40" fmla="*/ 3328534 h 3573129"/>
                <a:gd name="connsiteX41" fmla="*/ 2679359 w 4130687"/>
                <a:gd name="connsiteY41" fmla="*/ 3328534 h 3573129"/>
                <a:gd name="connsiteX42" fmla="*/ 2569631 w 4130687"/>
                <a:gd name="connsiteY42" fmla="*/ 3237094 h 3573129"/>
                <a:gd name="connsiteX43" fmla="*/ 2560487 w 4130687"/>
                <a:gd name="connsiteY43" fmla="*/ 3401686 h 3573129"/>
                <a:gd name="connsiteX44" fmla="*/ 2615351 w 4130687"/>
                <a:gd name="connsiteY44" fmla="*/ 3502270 h 3573129"/>
                <a:gd name="connsiteX45" fmla="*/ 2295311 w 4130687"/>
                <a:gd name="connsiteY45" fmla="*/ 3557134 h 3573129"/>
                <a:gd name="connsiteX46" fmla="*/ 1902119 w 4130687"/>
                <a:gd name="connsiteY46" fmla="*/ 3538846 h 3573129"/>
                <a:gd name="connsiteX47" fmla="*/ 1755815 w 4130687"/>
                <a:gd name="connsiteY47" fmla="*/ 3493126 h 3573129"/>
                <a:gd name="connsiteX48" fmla="*/ 1636943 w 4130687"/>
                <a:gd name="connsiteY48" fmla="*/ 3410830 h 3573129"/>
                <a:gd name="connsiteX49" fmla="*/ 1600367 w 4130687"/>
                <a:gd name="connsiteY49" fmla="*/ 3173086 h 3573129"/>
                <a:gd name="connsiteX50" fmla="*/ 1435775 w 4130687"/>
                <a:gd name="connsiteY50" fmla="*/ 2971918 h 3573129"/>
                <a:gd name="connsiteX51" fmla="*/ 1262039 w 4130687"/>
                <a:gd name="connsiteY51" fmla="*/ 2761606 h 3573129"/>
                <a:gd name="connsiteX52" fmla="*/ 1143167 w 4130687"/>
                <a:gd name="connsiteY52" fmla="*/ 2807326 h 3573129"/>
                <a:gd name="connsiteX53" fmla="*/ 941999 w 4130687"/>
                <a:gd name="connsiteY53" fmla="*/ 2917054 h 3573129"/>
                <a:gd name="connsiteX54" fmla="*/ 759119 w 4130687"/>
                <a:gd name="connsiteY54" fmla="*/ 2981062 h 3573129"/>
                <a:gd name="connsiteX55" fmla="*/ 667679 w 4130687"/>
                <a:gd name="connsiteY55" fmla="*/ 3173086 h 3573129"/>
                <a:gd name="connsiteX56" fmla="*/ 484799 w 4130687"/>
                <a:gd name="connsiteY56" fmla="*/ 3301102 h 3573129"/>
                <a:gd name="connsiteX57" fmla="*/ 667679 w 4130687"/>
                <a:gd name="connsiteY57" fmla="*/ 3529702 h 3573129"/>
                <a:gd name="connsiteX58" fmla="*/ 274487 w 4130687"/>
                <a:gd name="connsiteY58" fmla="*/ 3557134 h 3573129"/>
                <a:gd name="connsiteX59" fmla="*/ 119039 w 4130687"/>
                <a:gd name="connsiteY59" fmla="*/ 3346822 h 3573129"/>
                <a:gd name="connsiteX60" fmla="*/ 109904 w 4130687"/>
                <a:gd name="connsiteY60" fmla="*/ 3338709 h 3573129"/>
                <a:gd name="connsiteX61" fmla="*/ 113038 w 4130687"/>
                <a:gd name="connsiteY61" fmla="*/ 3332463 h 3573129"/>
                <a:gd name="connsiteX62" fmla="*/ 109895 w 4130687"/>
                <a:gd name="connsiteY62" fmla="*/ 3282814 h 3573129"/>
                <a:gd name="connsiteX63" fmla="*/ 9311 w 4130687"/>
                <a:gd name="connsiteY63" fmla="*/ 2697598 h 3573129"/>
                <a:gd name="connsiteX64" fmla="*/ 375071 w 4130687"/>
                <a:gd name="connsiteY64" fmla="*/ 1527166 h 3573129"/>
                <a:gd name="connsiteX65" fmla="*/ 466511 w 4130687"/>
                <a:gd name="connsiteY65" fmla="*/ 1280278 h 3573129"/>
                <a:gd name="connsiteX66" fmla="*/ 695111 w 4130687"/>
                <a:gd name="connsiteY66" fmla="*/ 941950 h 3573129"/>
                <a:gd name="connsiteX67" fmla="*/ 1042583 w 4130687"/>
                <a:gd name="connsiteY67" fmla="*/ 749926 h 3573129"/>
                <a:gd name="connsiteX68" fmla="*/ 1316903 w 4130687"/>
                <a:gd name="connsiteY68" fmla="*/ 603622 h 3573129"/>
                <a:gd name="connsiteX69" fmla="*/ 1545503 w 4130687"/>
                <a:gd name="connsiteY69" fmla="*/ 585334 h 3573129"/>
                <a:gd name="connsiteX70" fmla="*/ 1719239 w 4130687"/>
                <a:gd name="connsiteY70" fmla="*/ 649342 h 3573129"/>
                <a:gd name="connsiteX71" fmla="*/ 1847255 w 4130687"/>
                <a:gd name="connsiteY71" fmla="*/ 503038 h 3573129"/>
                <a:gd name="connsiteX72" fmla="*/ 2112431 w 4130687"/>
                <a:gd name="connsiteY72" fmla="*/ 420742 h 3573129"/>
                <a:gd name="connsiteX73" fmla="*/ 2286167 w 4130687"/>
                <a:gd name="connsiteY73" fmla="*/ 448174 h 3573129"/>
                <a:gd name="connsiteX74" fmla="*/ 2688503 w 4130687"/>
                <a:gd name="connsiteY74" fmla="*/ 210430 h 3573129"/>
                <a:gd name="connsiteX75" fmla="*/ 2962823 w 4130687"/>
                <a:gd name="connsiteY75" fmla="*/ 91558 h 3573129"/>
                <a:gd name="connsiteX76" fmla="*/ 3154847 w 4130687"/>
                <a:gd name="connsiteY76" fmla="*/ 173854 h 3573129"/>
                <a:gd name="connsiteX77" fmla="*/ 3273719 w 4130687"/>
                <a:gd name="connsiteY77" fmla="*/ 109846 h 3573129"/>
                <a:gd name="connsiteX78" fmla="*/ 3520607 w 4130687"/>
                <a:gd name="connsiteY78" fmla="*/ 118 h 3573129"/>
                <a:gd name="connsiteX0" fmla="*/ 102180 w 4130687"/>
                <a:gd name="connsiteY0" fmla="*/ 3334035 h 3573129"/>
                <a:gd name="connsiteX1" fmla="*/ 107145 w 4130687"/>
                <a:gd name="connsiteY1" fmla="*/ 3336258 h 3573129"/>
                <a:gd name="connsiteX2" fmla="*/ 109904 w 4130687"/>
                <a:gd name="connsiteY2" fmla="*/ 3338709 h 3573129"/>
                <a:gd name="connsiteX3" fmla="*/ 109574 w 4130687"/>
                <a:gd name="connsiteY3" fmla="*/ 3339366 h 3573129"/>
                <a:gd name="connsiteX4" fmla="*/ 102180 w 4130687"/>
                <a:gd name="connsiteY4" fmla="*/ 3334035 h 3573129"/>
                <a:gd name="connsiteX5" fmla="*/ 2615351 w 4130687"/>
                <a:gd name="connsiteY5" fmla="*/ 2962774 h 3573129"/>
                <a:gd name="connsiteX6" fmla="*/ 2606207 w 4130687"/>
                <a:gd name="connsiteY6" fmla="*/ 3045070 h 3573129"/>
                <a:gd name="connsiteX7" fmla="*/ 2624495 w 4130687"/>
                <a:gd name="connsiteY7" fmla="*/ 3099934 h 3573129"/>
                <a:gd name="connsiteX8" fmla="*/ 2597063 w 4130687"/>
                <a:gd name="connsiteY8" fmla="*/ 3145654 h 3573129"/>
                <a:gd name="connsiteX9" fmla="*/ 2651927 w 4130687"/>
                <a:gd name="connsiteY9" fmla="*/ 3081646 h 3573129"/>
                <a:gd name="connsiteX10" fmla="*/ 2615351 w 4130687"/>
                <a:gd name="connsiteY10" fmla="*/ 2962774 h 3573129"/>
                <a:gd name="connsiteX11" fmla="*/ 3520607 w 4130687"/>
                <a:gd name="connsiteY11" fmla="*/ 118 h 3573129"/>
                <a:gd name="connsiteX12" fmla="*/ 3648623 w 4130687"/>
                <a:gd name="connsiteY12" fmla="*/ 91558 h 3573129"/>
                <a:gd name="connsiteX13" fmla="*/ 3630335 w 4130687"/>
                <a:gd name="connsiteY13" fmla="*/ 228718 h 3573129"/>
                <a:gd name="connsiteX14" fmla="*/ 3630335 w 4130687"/>
                <a:gd name="connsiteY14" fmla="*/ 338446 h 3573129"/>
                <a:gd name="connsiteX15" fmla="*/ 3648623 w 4130687"/>
                <a:gd name="connsiteY15" fmla="*/ 365878 h 3573129"/>
                <a:gd name="connsiteX16" fmla="*/ 3749207 w 4130687"/>
                <a:gd name="connsiteY16" fmla="*/ 475606 h 3573129"/>
                <a:gd name="connsiteX17" fmla="*/ 3758351 w 4130687"/>
                <a:gd name="connsiteY17" fmla="*/ 621910 h 3573129"/>
                <a:gd name="connsiteX18" fmla="*/ 3813215 w 4130687"/>
                <a:gd name="connsiteY18" fmla="*/ 695062 h 3573129"/>
                <a:gd name="connsiteX19" fmla="*/ 3996095 w 4130687"/>
                <a:gd name="connsiteY19" fmla="*/ 868798 h 3573129"/>
                <a:gd name="connsiteX20" fmla="*/ 4124111 w 4130687"/>
                <a:gd name="connsiteY20" fmla="*/ 951094 h 3573129"/>
                <a:gd name="connsiteX21" fmla="*/ 4105823 w 4130687"/>
                <a:gd name="connsiteY21" fmla="*/ 1033390 h 3573129"/>
                <a:gd name="connsiteX22" fmla="*/ 4050959 w 4130687"/>
                <a:gd name="connsiteY22" fmla="*/ 1106542 h 3573129"/>
                <a:gd name="connsiteX23" fmla="*/ 3968663 w 4130687"/>
                <a:gd name="connsiteY23" fmla="*/ 1207126 h 3573129"/>
                <a:gd name="connsiteX24" fmla="*/ 3977807 w 4130687"/>
                <a:gd name="connsiteY24" fmla="*/ 1252846 h 3573129"/>
                <a:gd name="connsiteX25" fmla="*/ 3886367 w 4130687"/>
                <a:gd name="connsiteY25" fmla="*/ 1307710 h 3573129"/>
                <a:gd name="connsiteX26" fmla="*/ 3794927 w 4130687"/>
                <a:gd name="connsiteY26" fmla="*/ 1271134 h 3573129"/>
                <a:gd name="connsiteX27" fmla="*/ 3666911 w 4130687"/>
                <a:gd name="connsiteY27" fmla="*/ 1298566 h 3573129"/>
                <a:gd name="connsiteX28" fmla="*/ 3584615 w 4130687"/>
                <a:gd name="connsiteY28" fmla="*/ 1417438 h 3573129"/>
                <a:gd name="connsiteX29" fmla="*/ 3511463 w 4130687"/>
                <a:gd name="connsiteY29" fmla="*/ 1399150 h 3573129"/>
                <a:gd name="connsiteX30" fmla="*/ 3346871 w 4130687"/>
                <a:gd name="connsiteY30" fmla="*/ 1481446 h 3573129"/>
                <a:gd name="connsiteX31" fmla="*/ 3209711 w 4130687"/>
                <a:gd name="connsiteY31" fmla="*/ 1673470 h 3573129"/>
                <a:gd name="connsiteX32" fmla="*/ 3227999 w 4130687"/>
                <a:gd name="connsiteY32" fmla="*/ 1892926 h 3573129"/>
                <a:gd name="connsiteX33" fmla="*/ 3200567 w 4130687"/>
                <a:gd name="connsiteY33" fmla="*/ 2048374 h 3573129"/>
                <a:gd name="connsiteX34" fmla="*/ 3191423 w 4130687"/>
                <a:gd name="connsiteY34" fmla="*/ 2167246 h 3573129"/>
                <a:gd name="connsiteX35" fmla="*/ 3273719 w 4130687"/>
                <a:gd name="connsiteY35" fmla="*/ 2496430 h 3573129"/>
                <a:gd name="connsiteX36" fmla="*/ 3264575 w 4130687"/>
                <a:gd name="connsiteY36" fmla="*/ 2679310 h 3573129"/>
                <a:gd name="connsiteX37" fmla="*/ 3346871 w 4130687"/>
                <a:gd name="connsiteY37" fmla="*/ 2898766 h 3573129"/>
                <a:gd name="connsiteX38" fmla="*/ 3292007 w 4130687"/>
                <a:gd name="connsiteY38" fmla="*/ 3099934 h 3573129"/>
                <a:gd name="connsiteX39" fmla="*/ 3163991 w 4130687"/>
                <a:gd name="connsiteY39" fmla="*/ 3246238 h 3573129"/>
                <a:gd name="connsiteX40" fmla="*/ 3008543 w 4130687"/>
                <a:gd name="connsiteY40" fmla="*/ 3328534 h 3573129"/>
                <a:gd name="connsiteX41" fmla="*/ 2679359 w 4130687"/>
                <a:gd name="connsiteY41" fmla="*/ 3328534 h 3573129"/>
                <a:gd name="connsiteX42" fmla="*/ 2569631 w 4130687"/>
                <a:gd name="connsiteY42" fmla="*/ 3237094 h 3573129"/>
                <a:gd name="connsiteX43" fmla="*/ 2560487 w 4130687"/>
                <a:gd name="connsiteY43" fmla="*/ 3401686 h 3573129"/>
                <a:gd name="connsiteX44" fmla="*/ 2615351 w 4130687"/>
                <a:gd name="connsiteY44" fmla="*/ 3502270 h 3573129"/>
                <a:gd name="connsiteX45" fmla="*/ 2295311 w 4130687"/>
                <a:gd name="connsiteY45" fmla="*/ 3557134 h 3573129"/>
                <a:gd name="connsiteX46" fmla="*/ 1902119 w 4130687"/>
                <a:gd name="connsiteY46" fmla="*/ 3538846 h 3573129"/>
                <a:gd name="connsiteX47" fmla="*/ 1755815 w 4130687"/>
                <a:gd name="connsiteY47" fmla="*/ 3493126 h 3573129"/>
                <a:gd name="connsiteX48" fmla="*/ 1636943 w 4130687"/>
                <a:gd name="connsiteY48" fmla="*/ 3410830 h 3573129"/>
                <a:gd name="connsiteX49" fmla="*/ 1600367 w 4130687"/>
                <a:gd name="connsiteY49" fmla="*/ 3173086 h 3573129"/>
                <a:gd name="connsiteX50" fmla="*/ 1435775 w 4130687"/>
                <a:gd name="connsiteY50" fmla="*/ 2971918 h 3573129"/>
                <a:gd name="connsiteX51" fmla="*/ 1262039 w 4130687"/>
                <a:gd name="connsiteY51" fmla="*/ 2761606 h 3573129"/>
                <a:gd name="connsiteX52" fmla="*/ 1143167 w 4130687"/>
                <a:gd name="connsiteY52" fmla="*/ 2807326 h 3573129"/>
                <a:gd name="connsiteX53" fmla="*/ 941999 w 4130687"/>
                <a:gd name="connsiteY53" fmla="*/ 2917054 h 3573129"/>
                <a:gd name="connsiteX54" fmla="*/ 759119 w 4130687"/>
                <a:gd name="connsiteY54" fmla="*/ 2981062 h 3573129"/>
                <a:gd name="connsiteX55" fmla="*/ 667679 w 4130687"/>
                <a:gd name="connsiteY55" fmla="*/ 3173086 h 3573129"/>
                <a:gd name="connsiteX56" fmla="*/ 484799 w 4130687"/>
                <a:gd name="connsiteY56" fmla="*/ 3301102 h 3573129"/>
                <a:gd name="connsiteX57" fmla="*/ 667679 w 4130687"/>
                <a:gd name="connsiteY57" fmla="*/ 3529702 h 3573129"/>
                <a:gd name="connsiteX58" fmla="*/ 274487 w 4130687"/>
                <a:gd name="connsiteY58" fmla="*/ 3557134 h 3573129"/>
                <a:gd name="connsiteX59" fmla="*/ 119039 w 4130687"/>
                <a:gd name="connsiteY59" fmla="*/ 3346822 h 3573129"/>
                <a:gd name="connsiteX60" fmla="*/ 109904 w 4130687"/>
                <a:gd name="connsiteY60" fmla="*/ 3338709 h 3573129"/>
                <a:gd name="connsiteX61" fmla="*/ 113038 w 4130687"/>
                <a:gd name="connsiteY61" fmla="*/ 3332463 h 3573129"/>
                <a:gd name="connsiteX62" fmla="*/ 109895 w 4130687"/>
                <a:gd name="connsiteY62" fmla="*/ 3282814 h 3573129"/>
                <a:gd name="connsiteX63" fmla="*/ 9311 w 4130687"/>
                <a:gd name="connsiteY63" fmla="*/ 2697598 h 3573129"/>
                <a:gd name="connsiteX64" fmla="*/ 375071 w 4130687"/>
                <a:gd name="connsiteY64" fmla="*/ 1527166 h 3573129"/>
                <a:gd name="connsiteX65" fmla="*/ 466511 w 4130687"/>
                <a:gd name="connsiteY65" fmla="*/ 1280278 h 3573129"/>
                <a:gd name="connsiteX66" fmla="*/ 695111 w 4130687"/>
                <a:gd name="connsiteY66" fmla="*/ 941950 h 3573129"/>
                <a:gd name="connsiteX67" fmla="*/ 1042583 w 4130687"/>
                <a:gd name="connsiteY67" fmla="*/ 749926 h 3573129"/>
                <a:gd name="connsiteX68" fmla="*/ 1316903 w 4130687"/>
                <a:gd name="connsiteY68" fmla="*/ 603622 h 3573129"/>
                <a:gd name="connsiteX69" fmla="*/ 1545503 w 4130687"/>
                <a:gd name="connsiteY69" fmla="*/ 585334 h 3573129"/>
                <a:gd name="connsiteX70" fmla="*/ 1719239 w 4130687"/>
                <a:gd name="connsiteY70" fmla="*/ 649342 h 3573129"/>
                <a:gd name="connsiteX71" fmla="*/ 1847255 w 4130687"/>
                <a:gd name="connsiteY71" fmla="*/ 503038 h 3573129"/>
                <a:gd name="connsiteX72" fmla="*/ 2112431 w 4130687"/>
                <a:gd name="connsiteY72" fmla="*/ 420742 h 3573129"/>
                <a:gd name="connsiteX73" fmla="*/ 2286167 w 4130687"/>
                <a:gd name="connsiteY73" fmla="*/ 448174 h 3573129"/>
                <a:gd name="connsiteX74" fmla="*/ 2688503 w 4130687"/>
                <a:gd name="connsiteY74" fmla="*/ 210430 h 3573129"/>
                <a:gd name="connsiteX75" fmla="*/ 2962823 w 4130687"/>
                <a:gd name="connsiteY75" fmla="*/ 91558 h 3573129"/>
                <a:gd name="connsiteX76" fmla="*/ 3154847 w 4130687"/>
                <a:gd name="connsiteY76" fmla="*/ 173854 h 3573129"/>
                <a:gd name="connsiteX77" fmla="*/ 3273719 w 4130687"/>
                <a:gd name="connsiteY77" fmla="*/ 109846 h 3573129"/>
                <a:gd name="connsiteX78" fmla="*/ 3520607 w 4130687"/>
                <a:gd name="connsiteY78" fmla="*/ 118 h 3573129"/>
                <a:gd name="connsiteX0" fmla="*/ 102180 w 4130687"/>
                <a:gd name="connsiteY0" fmla="*/ 3334035 h 3573129"/>
                <a:gd name="connsiteX1" fmla="*/ 107145 w 4130687"/>
                <a:gd name="connsiteY1" fmla="*/ 3336258 h 3573129"/>
                <a:gd name="connsiteX2" fmla="*/ 109904 w 4130687"/>
                <a:gd name="connsiteY2" fmla="*/ 3338709 h 3573129"/>
                <a:gd name="connsiteX3" fmla="*/ 109574 w 4130687"/>
                <a:gd name="connsiteY3" fmla="*/ 3339366 h 3573129"/>
                <a:gd name="connsiteX4" fmla="*/ 102180 w 4130687"/>
                <a:gd name="connsiteY4" fmla="*/ 3334035 h 3573129"/>
                <a:gd name="connsiteX5" fmla="*/ 2615351 w 4130687"/>
                <a:gd name="connsiteY5" fmla="*/ 2962774 h 3573129"/>
                <a:gd name="connsiteX6" fmla="*/ 2606207 w 4130687"/>
                <a:gd name="connsiteY6" fmla="*/ 3045070 h 3573129"/>
                <a:gd name="connsiteX7" fmla="*/ 2624495 w 4130687"/>
                <a:gd name="connsiteY7" fmla="*/ 3099934 h 3573129"/>
                <a:gd name="connsiteX8" fmla="*/ 2597063 w 4130687"/>
                <a:gd name="connsiteY8" fmla="*/ 3145654 h 3573129"/>
                <a:gd name="connsiteX9" fmla="*/ 2651927 w 4130687"/>
                <a:gd name="connsiteY9" fmla="*/ 3081646 h 3573129"/>
                <a:gd name="connsiteX10" fmla="*/ 2615351 w 4130687"/>
                <a:gd name="connsiteY10" fmla="*/ 2962774 h 3573129"/>
                <a:gd name="connsiteX11" fmla="*/ 3520607 w 4130687"/>
                <a:gd name="connsiteY11" fmla="*/ 118 h 3573129"/>
                <a:gd name="connsiteX12" fmla="*/ 3648623 w 4130687"/>
                <a:gd name="connsiteY12" fmla="*/ 91558 h 3573129"/>
                <a:gd name="connsiteX13" fmla="*/ 3630335 w 4130687"/>
                <a:gd name="connsiteY13" fmla="*/ 228718 h 3573129"/>
                <a:gd name="connsiteX14" fmla="*/ 3630335 w 4130687"/>
                <a:gd name="connsiteY14" fmla="*/ 338446 h 3573129"/>
                <a:gd name="connsiteX15" fmla="*/ 3648623 w 4130687"/>
                <a:gd name="connsiteY15" fmla="*/ 365878 h 3573129"/>
                <a:gd name="connsiteX16" fmla="*/ 3749207 w 4130687"/>
                <a:gd name="connsiteY16" fmla="*/ 475606 h 3573129"/>
                <a:gd name="connsiteX17" fmla="*/ 3758351 w 4130687"/>
                <a:gd name="connsiteY17" fmla="*/ 621910 h 3573129"/>
                <a:gd name="connsiteX18" fmla="*/ 3813215 w 4130687"/>
                <a:gd name="connsiteY18" fmla="*/ 695062 h 3573129"/>
                <a:gd name="connsiteX19" fmla="*/ 3996095 w 4130687"/>
                <a:gd name="connsiteY19" fmla="*/ 868798 h 3573129"/>
                <a:gd name="connsiteX20" fmla="*/ 4124111 w 4130687"/>
                <a:gd name="connsiteY20" fmla="*/ 951094 h 3573129"/>
                <a:gd name="connsiteX21" fmla="*/ 4105823 w 4130687"/>
                <a:gd name="connsiteY21" fmla="*/ 1033390 h 3573129"/>
                <a:gd name="connsiteX22" fmla="*/ 4050959 w 4130687"/>
                <a:gd name="connsiteY22" fmla="*/ 1106542 h 3573129"/>
                <a:gd name="connsiteX23" fmla="*/ 3968663 w 4130687"/>
                <a:gd name="connsiteY23" fmla="*/ 1207126 h 3573129"/>
                <a:gd name="connsiteX24" fmla="*/ 3977807 w 4130687"/>
                <a:gd name="connsiteY24" fmla="*/ 1252846 h 3573129"/>
                <a:gd name="connsiteX25" fmla="*/ 3886367 w 4130687"/>
                <a:gd name="connsiteY25" fmla="*/ 1307710 h 3573129"/>
                <a:gd name="connsiteX26" fmla="*/ 3794927 w 4130687"/>
                <a:gd name="connsiteY26" fmla="*/ 1271134 h 3573129"/>
                <a:gd name="connsiteX27" fmla="*/ 3666911 w 4130687"/>
                <a:gd name="connsiteY27" fmla="*/ 1298566 h 3573129"/>
                <a:gd name="connsiteX28" fmla="*/ 3584615 w 4130687"/>
                <a:gd name="connsiteY28" fmla="*/ 1417438 h 3573129"/>
                <a:gd name="connsiteX29" fmla="*/ 3511463 w 4130687"/>
                <a:gd name="connsiteY29" fmla="*/ 1399150 h 3573129"/>
                <a:gd name="connsiteX30" fmla="*/ 3346871 w 4130687"/>
                <a:gd name="connsiteY30" fmla="*/ 1481446 h 3573129"/>
                <a:gd name="connsiteX31" fmla="*/ 3209711 w 4130687"/>
                <a:gd name="connsiteY31" fmla="*/ 1673470 h 3573129"/>
                <a:gd name="connsiteX32" fmla="*/ 3227999 w 4130687"/>
                <a:gd name="connsiteY32" fmla="*/ 1892926 h 3573129"/>
                <a:gd name="connsiteX33" fmla="*/ 3200567 w 4130687"/>
                <a:gd name="connsiteY33" fmla="*/ 2048374 h 3573129"/>
                <a:gd name="connsiteX34" fmla="*/ 3191423 w 4130687"/>
                <a:gd name="connsiteY34" fmla="*/ 2167246 h 3573129"/>
                <a:gd name="connsiteX35" fmla="*/ 3273719 w 4130687"/>
                <a:gd name="connsiteY35" fmla="*/ 2496430 h 3573129"/>
                <a:gd name="connsiteX36" fmla="*/ 3264575 w 4130687"/>
                <a:gd name="connsiteY36" fmla="*/ 2679310 h 3573129"/>
                <a:gd name="connsiteX37" fmla="*/ 3346871 w 4130687"/>
                <a:gd name="connsiteY37" fmla="*/ 2898766 h 3573129"/>
                <a:gd name="connsiteX38" fmla="*/ 3292007 w 4130687"/>
                <a:gd name="connsiteY38" fmla="*/ 3099934 h 3573129"/>
                <a:gd name="connsiteX39" fmla="*/ 3163991 w 4130687"/>
                <a:gd name="connsiteY39" fmla="*/ 3246238 h 3573129"/>
                <a:gd name="connsiteX40" fmla="*/ 3008543 w 4130687"/>
                <a:gd name="connsiteY40" fmla="*/ 3328534 h 3573129"/>
                <a:gd name="connsiteX41" fmla="*/ 2679359 w 4130687"/>
                <a:gd name="connsiteY41" fmla="*/ 3328534 h 3573129"/>
                <a:gd name="connsiteX42" fmla="*/ 2569631 w 4130687"/>
                <a:gd name="connsiteY42" fmla="*/ 3237094 h 3573129"/>
                <a:gd name="connsiteX43" fmla="*/ 2560487 w 4130687"/>
                <a:gd name="connsiteY43" fmla="*/ 3401686 h 3573129"/>
                <a:gd name="connsiteX44" fmla="*/ 2615351 w 4130687"/>
                <a:gd name="connsiteY44" fmla="*/ 3502270 h 3573129"/>
                <a:gd name="connsiteX45" fmla="*/ 2295311 w 4130687"/>
                <a:gd name="connsiteY45" fmla="*/ 3557134 h 3573129"/>
                <a:gd name="connsiteX46" fmla="*/ 1902119 w 4130687"/>
                <a:gd name="connsiteY46" fmla="*/ 3538846 h 3573129"/>
                <a:gd name="connsiteX47" fmla="*/ 1755815 w 4130687"/>
                <a:gd name="connsiteY47" fmla="*/ 3493126 h 3573129"/>
                <a:gd name="connsiteX48" fmla="*/ 1636943 w 4130687"/>
                <a:gd name="connsiteY48" fmla="*/ 3410830 h 3573129"/>
                <a:gd name="connsiteX49" fmla="*/ 1600367 w 4130687"/>
                <a:gd name="connsiteY49" fmla="*/ 3173086 h 3573129"/>
                <a:gd name="connsiteX50" fmla="*/ 1435775 w 4130687"/>
                <a:gd name="connsiteY50" fmla="*/ 2971918 h 3573129"/>
                <a:gd name="connsiteX51" fmla="*/ 1262039 w 4130687"/>
                <a:gd name="connsiteY51" fmla="*/ 2761606 h 3573129"/>
                <a:gd name="connsiteX52" fmla="*/ 1143167 w 4130687"/>
                <a:gd name="connsiteY52" fmla="*/ 2807326 h 3573129"/>
                <a:gd name="connsiteX53" fmla="*/ 941999 w 4130687"/>
                <a:gd name="connsiteY53" fmla="*/ 2917054 h 3573129"/>
                <a:gd name="connsiteX54" fmla="*/ 759119 w 4130687"/>
                <a:gd name="connsiteY54" fmla="*/ 2981062 h 3573129"/>
                <a:gd name="connsiteX55" fmla="*/ 667679 w 4130687"/>
                <a:gd name="connsiteY55" fmla="*/ 3173086 h 3573129"/>
                <a:gd name="connsiteX56" fmla="*/ 484799 w 4130687"/>
                <a:gd name="connsiteY56" fmla="*/ 3301102 h 3573129"/>
                <a:gd name="connsiteX57" fmla="*/ 667679 w 4130687"/>
                <a:gd name="connsiteY57" fmla="*/ 3529702 h 3573129"/>
                <a:gd name="connsiteX58" fmla="*/ 274487 w 4130687"/>
                <a:gd name="connsiteY58" fmla="*/ 3557134 h 3573129"/>
                <a:gd name="connsiteX59" fmla="*/ 119039 w 4130687"/>
                <a:gd name="connsiteY59" fmla="*/ 3346822 h 3573129"/>
                <a:gd name="connsiteX60" fmla="*/ 109904 w 4130687"/>
                <a:gd name="connsiteY60" fmla="*/ 3338709 h 3573129"/>
                <a:gd name="connsiteX61" fmla="*/ 113038 w 4130687"/>
                <a:gd name="connsiteY61" fmla="*/ 3332463 h 3573129"/>
                <a:gd name="connsiteX62" fmla="*/ 109895 w 4130687"/>
                <a:gd name="connsiteY62" fmla="*/ 3282814 h 3573129"/>
                <a:gd name="connsiteX63" fmla="*/ 9311 w 4130687"/>
                <a:gd name="connsiteY63" fmla="*/ 2697598 h 3573129"/>
                <a:gd name="connsiteX64" fmla="*/ 375071 w 4130687"/>
                <a:gd name="connsiteY64" fmla="*/ 1527166 h 3573129"/>
                <a:gd name="connsiteX65" fmla="*/ 466511 w 4130687"/>
                <a:gd name="connsiteY65" fmla="*/ 1280278 h 3573129"/>
                <a:gd name="connsiteX66" fmla="*/ 695111 w 4130687"/>
                <a:gd name="connsiteY66" fmla="*/ 941950 h 3573129"/>
                <a:gd name="connsiteX67" fmla="*/ 1042583 w 4130687"/>
                <a:gd name="connsiteY67" fmla="*/ 749926 h 3573129"/>
                <a:gd name="connsiteX68" fmla="*/ 1316903 w 4130687"/>
                <a:gd name="connsiteY68" fmla="*/ 603622 h 3573129"/>
                <a:gd name="connsiteX69" fmla="*/ 1545503 w 4130687"/>
                <a:gd name="connsiteY69" fmla="*/ 585334 h 3573129"/>
                <a:gd name="connsiteX70" fmla="*/ 1719239 w 4130687"/>
                <a:gd name="connsiteY70" fmla="*/ 649342 h 3573129"/>
                <a:gd name="connsiteX71" fmla="*/ 1847255 w 4130687"/>
                <a:gd name="connsiteY71" fmla="*/ 503038 h 3573129"/>
                <a:gd name="connsiteX72" fmla="*/ 2112431 w 4130687"/>
                <a:gd name="connsiteY72" fmla="*/ 420742 h 3573129"/>
                <a:gd name="connsiteX73" fmla="*/ 2286167 w 4130687"/>
                <a:gd name="connsiteY73" fmla="*/ 448174 h 3573129"/>
                <a:gd name="connsiteX74" fmla="*/ 2688503 w 4130687"/>
                <a:gd name="connsiteY74" fmla="*/ 210430 h 3573129"/>
                <a:gd name="connsiteX75" fmla="*/ 2962823 w 4130687"/>
                <a:gd name="connsiteY75" fmla="*/ 91558 h 3573129"/>
                <a:gd name="connsiteX76" fmla="*/ 3154847 w 4130687"/>
                <a:gd name="connsiteY76" fmla="*/ 173854 h 3573129"/>
                <a:gd name="connsiteX77" fmla="*/ 3273719 w 4130687"/>
                <a:gd name="connsiteY77" fmla="*/ 109846 h 3573129"/>
                <a:gd name="connsiteX78" fmla="*/ 3520607 w 4130687"/>
                <a:gd name="connsiteY78" fmla="*/ 118 h 3573129"/>
                <a:gd name="connsiteX0" fmla="*/ 102180 w 4130687"/>
                <a:gd name="connsiteY0" fmla="*/ 3334035 h 3573129"/>
                <a:gd name="connsiteX1" fmla="*/ 107145 w 4130687"/>
                <a:gd name="connsiteY1" fmla="*/ 3336258 h 3573129"/>
                <a:gd name="connsiteX2" fmla="*/ 109904 w 4130687"/>
                <a:gd name="connsiteY2" fmla="*/ 3338709 h 3573129"/>
                <a:gd name="connsiteX3" fmla="*/ 109574 w 4130687"/>
                <a:gd name="connsiteY3" fmla="*/ 3339366 h 3573129"/>
                <a:gd name="connsiteX4" fmla="*/ 102180 w 4130687"/>
                <a:gd name="connsiteY4" fmla="*/ 3334035 h 3573129"/>
                <a:gd name="connsiteX5" fmla="*/ 2615351 w 4130687"/>
                <a:gd name="connsiteY5" fmla="*/ 2962774 h 3573129"/>
                <a:gd name="connsiteX6" fmla="*/ 2606207 w 4130687"/>
                <a:gd name="connsiteY6" fmla="*/ 3045070 h 3573129"/>
                <a:gd name="connsiteX7" fmla="*/ 2624495 w 4130687"/>
                <a:gd name="connsiteY7" fmla="*/ 3099934 h 3573129"/>
                <a:gd name="connsiteX8" fmla="*/ 2597063 w 4130687"/>
                <a:gd name="connsiteY8" fmla="*/ 3145654 h 3573129"/>
                <a:gd name="connsiteX9" fmla="*/ 2651927 w 4130687"/>
                <a:gd name="connsiteY9" fmla="*/ 3081646 h 3573129"/>
                <a:gd name="connsiteX10" fmla="*/ 2615351 w 4130687"/>
                <a:gd name="connsiteY10" fmla="*/ 2962774 h 3573129"/>
                <a:gd name="connsiteX11" fmla="*/ 3520607 w 4130687"/>
                <a:gd name="connsiteY11" fmla="*/ 118 h 3573129"/>
                <a:gd name="connsiteX12" fmla="*/ 3648623 w 4130687"/>
                <a:gd name="connsiteY12" fmla="*/ 91558 h 3573129"/>
                <a:gd name="connsiteX13" fmla="*/ 3630335 w 4130687"/>
                <a:gd name="connsiteY13" fmla="*/ 228718 h 3573129"/>
                <a:gd name="connsiteX14" fmla="*/ 3630335 w 4130687"/>
                <a:gd name="connsiteY14" fmla="*/ 338446 h 3573129"/>
                <a:gd name="connsiteX15" fmla="*/ 3648623 w 4130687"/>
                <a:gd name="connsiteY15" fmla="*/ 365878 h 3573129"/>
                <a:gd name="connsiteX16" fmla="*/ 3749207 w 4130687"/>
                <a:gd name="connsiteY16" fmla="*/ 475606 h 3573129"/>
                <a:gd name="connsiteX17" fmla="*/ 3758351 w 4130687"/>
                <a:gd name="connsiteY17" fmla="*/ 621910 h 3573129"/>
                <a:gd name="connsiteX18" fmla="*/ 3813215 w 4130687"/>
                <a:gd name="connsiteY18" fmla="*/ 695062 h 3573129"/>
                <a:gd name="connsiteX19" fmla="*/ 3996095 w 4130687"/>
                <a:gd name="connsiteY19" fmla="*/ 868798 h 3573129"/>
                <a:gd name="connsiteX20" fmla="*/ 4124111 w 4130687"/>
                <a:gd name="connsiteY20" fmla="*/ 951094 h 3573129"/>
                <a:gd name="connsiteX21" fmla="*/ 4105823 w 4130687"/>
                <a:gd name="connsiteY21" fmla="*/ 1033390 h 3573129"/>
                <a:gd name="connsiteX22" fmla="*/ 4050959 w 4130687"/>
                <a:gd name="connsiteY22" fmla="*/ 1106542 h 3573129"/>
                <a:gd name="connsiteX23" fmla="*/ 3968663 w 4130687"/>
                <a:gd name="connsiteY23" fmla="*/ 1207126 h 3573129"/>
                <a:gd name="connsiteX24" fmla="*/ 3977807 w 4130687"/>
                <a:gd name="connsiteY24" fmla="*/ 1252846 h 3573129"/>
                <a:gd name="connsiteX25" fmla="*/ 3886367 w 4130687"/>
                <a:gd name="connsiteY25" fmla="*/ 1307710 h 3573129"/>
                <a:gd name="connsiteX26" fmla="*/ 3794927 w 4130687"/>
                <a:gd name="connsiteY26" fmla="*/ 1271134 h 3573129"/>
                <a:gd name="connsiteX27" fmla="*/ 3666911 w 4130687"/>
                <a:gd name="connsiteY27" fmla="*/ 1298566 h 3573129"/>
                <a:gd name="connsiteX28" fmla="*/ 3584615 w 4130687"/>
                <a:gd name="connsiteY28" fmla="*/ 1417438 h 3573129"/>
                <a:gd name="connsiteX29" fmla="*/ 3511463 w 4130687"/>
                <a:gd name="connsiteY29" fmla="*/ 1399150 h 3573129"/>
                <a:gd name="connsiteX30" fmla="*/ 3346871 w 4130687"/>
                <a:gd name="connsiteY30" fmla="*/ 1481446 h 3573129"/>
                <a:gd name="connsiteX31" fmla="*/ 3209711 w 4130687"/>
                <a:gd name="connsiteY31" fmla="*/ 1673470 h 3573129"/>
                <a:gd name="connsiteX32" fmla="*/ 3227999 w 4130687"/>
                <a:gd name="connsiteY32" fmla="*/ 1892926 h 3573129"/>
                <a:gd name="connsiteX33" fmla="*/ 3200567 w 4130687"/>
                <a:gd name="connsiteY33" fmla="*/ 2048374 h 3573129"/>
                <a:gd name="connsiteX34" fmla="*/ 3191423 w 4130687"/>
                <a:gd name="connsiteY34" fmla="*/ 2167246 h 3573129"/>
                <a:gd name="connsiteX35" fmla="*/ 3273719 w 4130687"/>
                <a:gd name="connsiteY35" fmla="*/ 2496430 h 3573129"/>
                <a:gd name="connsiteX36" fmla="*/ 3264575 w 4130687"/>
                <a:gd name="connsiteY36" fmla="*/ 2679310 h 3573129"/>
                <a:gd name="connsiteX37" fmla="*/ 3346871 w 4130687"/>
                <a:gd name="connsiteY37" fmla="*/ 2898766 h 3573129"/>
                <a:gd name="connsiteX38" fmla="*/ 3292007 w 4130687"/>
                <a:gd name="connsiteY38" fmla="*/ 3099934 h 3573129"/>
                <a:gd name="connsiteX39" fmla="*/ 3163991 w 4130687"/>
                <a:gd name="connsiteY39" fmla="*/ 3246238 h 3573129"/>
                <a:gd name="connsiteX40" fmla="*/ 3008543 w 4130687"/>
                <a:gd name="connsiteY40" fmla="*/ 3328534 h 3573129"/>
                <a:gd name="connsiteX41" fmla="*/ 2679359 w 4130687"/>
                <a:gd name="connsiteY41" fmla="*/ 3328534 h 3573129"/>
                <a:gd name="connsiteX42" fmla="*/ 2569631 w 4130687"/>
                <a:gd name="connsiteY42" fmla="*/ 3237094 h 3573129"/>
                <a:gd name="connsiteX43" fmla="*/ 2560487 w 4130687"/>
                <a:gd name="connsiteY43" fmla="*/ 3401686 h 3573129"/>
                <a:gd name="connsiteX44" fmla="*/ 2615351 w 4130687"/>
                <a:gd name="connsiteY44" fmla="*/ 3502270 h 3573129"/>
                <a:gd name="connsiteX45" fmla="*/ 2295311 w 4130687"/>
                <a:gd name="connsiteY45" fmla="*/ 3557134 h 3573129"/>
                <a:gd name="connsiteX46" fmla="*/ 1902119 w 4130687"/>
                <a:gd name="connsiteY46" fmla="*/ 3538846 h 3573129"/>
                <a:gd name="connsiteX47" fmla="*/ 1755815 w 4130687"/>
                <a:gd name="connsiteY47" fmla="*/ 3493126 h 3573129"/>
                <a:gd name="connsiteX48" fmla="*/ 1636943 w 4130687"/>
                <a:gd name="connsiteY48" fmla="*/ 3410830 h 3573129"/>
                <a:gd name="connsiteX49" fmla="*/ 1600367 w 4130687"/>
                <a:gd name="connsiteY49" fmla="*/ 3173086 h 3573129"/>
                <a:gd name="connsiteX50" fmla="*/ 1435775 w 4130687"/>
                <a:gd name="connsiteY50" fmla="*/ 2971918 h 3573129"/>
                <a:gd name="connsiteX51" fmla="*/ 1262039 w 4130687"/>
                <a:gd name="connsiteY51" fmla="*/ 2761606 h 3573129"/>
                <a:gd name="connsiteX52" fmla="*/ 1143167 w 4130687"/>
                <a:gd name="connsiteY52" fmla="*/ 2807326 h 3573129"/>
                <a:gd name="connsiteX53" fmla="*/ 941999 w 4130687"/>
                <a:gd name="connsiteY53" fmla="*/ 2917054 h 3573129"/>
                <a:gd name="connsiteX54" fmla="*/ 759119 w 4130687"/>
                <a:gd name="connsiteY54" fmla="*/ 2981062 h 3573129"/>
                <a:gd name="connsiteX55" fmla="*/ 667679 w 4130687"/>
                <a:gd name="connsiteY55" fmla="*/ 3173086 h 3573129"/>
                <a:gd name="connsiteX56" fmla="*/ 484799 w 4130687"/>
                <a:gd name="connsiteY56" fmla="*/ 3301102 h 3573129"/>
                <a:gd name="connsiteX57" fmla="*/ 667679 w 4130687"/>
                <a:gd name="connsiteY57" fmla="*/ 3529702 h 3573129"/>
                <a:gd name="connsiteX58" fmla="*/ 274487 w 4130687"/>
                <a:gd name="connsiteY58" fmla="*/ 3557134 h 3573129"/>
                <a:gd name="connsiteX59" fmla="*/ 119039 w 4130687"/>
                <a:gd name="connsiteY59" fmla="*/ 3346822 h 3573129"/>
                <a:gd name="connsiteX60" fmla="*/ 109904 w 4130687"/>
                <a:gd name="connsiteY60" fmla="*/ 3338709 h 3573129"/>
                <a:gd name="connsiteX61" fmla="*/ 109895 w 4130687"/>
                <a:gd name="connsiteY61" fmla="*/ 3282814 h 3573129"/>
                <a:gd name="connsiteX62" fmla="*/ 9311 w 4130687"/>
                <a:gd name="connsiteY62" fmla="*/ 2697598 h 3573129"/>
                <a:gd name="connsiteX63" fmla="*/ 375071 w 4130687"/>
                <a:gd name="connsiteY63" fmla="*/ 1527166 h 3573129"/>
                <a:gd name="connsiteX64" fmla="*/ 466511 w 4130687"/>
                <a:gd name="connsiteY64" fmla="*/ 1280278 h 3573129"/>
                <a:gd name="connsiteX65" fmla="*/ 695111 w 4130687"/>
                <a:gd name="connsiteY65" fmla="*/ 941950 h 3573129"/>
                <a:gd name="connsiteX66" fmla="*/ 1042583 w 4130687"/>
                <a:gd name="connsiteY66" fmla="*/ 749926 h 3573129"/>
                <a:gd name="connsiteX67" fmla="*/ 1316903 w 4130687"/>
                <a:gd name="connsiteY67" fmla="*/ 603622 h 3573129"/>
                <a:gd name="connsiteX68" fmla="*/ 1545503 w 4130687"/>
                <a:gd name="connsiteY68" fmla="*/ 585334 h 3573129"/>
                <a:gd name="connsiteX69" fmla="*/ 1719239 w 4130687"/>
                <a:gd name="connsiteY69" fmla="*/ 649342 h 3573129"/>
                <a:gd name="connsiteX70" fmla="*/ 1847255 w 4130687"/>
                <a:gd name="connsiteY70" fmla="*/ 503038 h 3573129"/>
                <a:gd name="connsiteX71" fmla="*/ 2112431 w 4130687"/>
                <a:gd name="connsiteY71" fmla="*/ 420742 h 3573129"/>
                <a:gd name="connsiteX72" fmla="*/ 2286167 w 4130687"/>
                <a:gd name="connsiteY72" fmla="*/ 448174 h 3573129"/>
                <a:gd name="connsiteX73" fmla="*/ 2688503 w 4130687"/>
                <a:gd name="connsiteY73" fmla="*/ 210430 h 3573129"/>
                <a:gd name="connsiteX74" fmla="*/ 2962823 w 4130687"/>
                <a:gd name="connsiteY74" fmla="*/ 91558 h 3573129"/>
                <a:gd name="connsiteX75" fmla="*/ 3154847 w 4130687"/>
                <a:gd name="connsiteY75" fmla="*/ 173854 h 3573129"/>
                <a:gd name="connsiteX76" fmla="*/ 3273719 w 4130687"/>
                <a:gd name="connsiteY76" fmla="*/ 109846 h 3573129"/>
                <a:gd name="connsiteX77" fmla="*/ 3520607 w 4130687"/>
                <a:gd name="connsiteY77" fmla="*/ 118 h 3573129"/>
                <a:gd name="connsiteX0" fmla="*/ 103001 w 4131508"/>
                <a:gd name="connsiteY0" fmla="*/ 3334035 h 3573129"/>
                <a:gd name="connsiteX1" fmla="*/ 107966 w 4131508"/>
                <a:gd name="connsiteY1" fmla="*/ 3336258 h 3573129"/>
                <a:gd name="connsiteX2" fmla="*/ 110725 w 4131508"/>
                <a:gd name="connsiteY2" fmla="*/ 3338709 h 3573129"/>
                <a:gd name="connsiteX3" fmla="*/ 110395 w 4131508"/>
                <a:gd name="connsiteY3" fmla="*/ 3339366 h 3573129"/>
                <a:gd name="connsiteX4" fmla="*/ 103001 w 4131508"/>
                <a:gd name="connsiteY4" fmla="*/ 3334035 h 3573129"/>
                <a:gd name="connsiteX5" fmla="*/ 2616172 w 4131508"/>
                <a:gd name="connsiteY5" fmla="*/ 2962774 h 3573129"/>
                <a:gd name="connsiteX6" fmla="*/ 2607028 w 4131508"/>
                <a:gd name="connsiteY6" fmla="*/ 3045070 h 3573129"/>
                <a:gd name="connsiteX7" fmla="*/ 2625316 w 4131508"/>
                <a:gd name="connsiteY7" fmla="*/ 3099934 h 3573129"/>
                <a:gd name="connsiteX8" fmla="*/ 2597884 w 4131508"/>
                <a:gd name="connsiteY8" fmla="*/ 3145654 h 3573129"/>
                <a:gd name="connsiteX9" fmla="*/ 2652748 w 4131508"/>
                <a:gd name="connsiteY9" fmla="*/ 3081646 h 3573129"/>
                <a:gd name="connsiteX10" fmla="*/ 2616172 w 4131508"/>
                <a:gd name="connsiteY10" fmla="*/ 2962774 h 3573129"/>
                <a:gd name="connsiteX11" fmla="*/ 3521428 w 4131508"/>
                <a:gd name="connsiteY11" fmla="*/ 118 h 3573129"/>
                <a:gd name="connsiteX12" fmla="*/ 3649444 w 4131508"/>
                <a:gd name="connsiteY12" fmla="*/ 91558 h 3573129"/>
                <a:gd name="connsiteX13" fmla="*/ 3631156 w 4131508"/>
                <a:gd name="connsiteY13" fmla="*/ 228718 h 3573129"/>
                <a:gd name="connsiteX14" fmla="*/ 3631156 w 4131508"/>
                <a:gd name="connsiteY14" fmla="*/ 338446 h 3573129"/>
                <a:gd name="connsiteX15" fmla="*/ 3649444 w 4131508"/>
                <a:gd name="connsiteY15" fmla="*/ 365878 h 3573129"/>
                <a:gd name="connsiteX16" fmla="*/ 3750028 w 4131508"/>
                <a:gd name="connsiteY16" fmla="*/ 475606 h 3573129"/>
                <a:gd name="connsiteX17" fmla="*/ 3759172 w 4131508"/>
                <a:gd name="connsiteY17" fmla="*/ 621910 h 3573129"/>
                <a:gd name="connsiteX18" fmla="*/ 3814036 w 4131508"/>
                <a:gd name="connsiteY18" fmla="*/ 695062 h 3573129"/>
                <a:gd name="connsiteX19" fmla="*/ 3996916 w 4131508"/>
                <a:gd name="connsiteY19" fmla="*/ 868798 h 3573129"/>
                <a:gd name="connsiteX20" fmla="*/ 4124932 w 4131508"/>
                <a:gd name="connsiteY20" fmla="*/ 951094 h 3573129"/>
                <a:gd name="connsiteX21" fmla="*/ 4106644 w 4131508"/>
                <a:gd name="connsiteY21" fmla="*/ 1033390 h 3573129"/>
                <a:gd name="connsiteX22" fmla="*/ 4051780 w 4131508"/>
                <a:gd name="connsiteY22" fmla="*/ 1106542 h 3573129"/>
                <a:gd name="connsiteX23" fmla="*/ 3969484 w 4131508"/>
                <a:gd name="connsiteY23" fmla="*/ 1207126 h 3573129"/>
                <a:gd name="connsiteX24" fmla="*/ 3978628 w 4131508"/>
                <a:gd name="connsiteY24" fmla="*/ 1252846 h 3573129"/>
                <a:gd name="connsiteX25" fmla="*/ 3887188 w 4131508"/>
                <a:gd name="connsiteY25" fmla="*/ 1307710 h 3573129"/>
                <a:gd name="connsiteX26" fmla="*/ 3795748 w 4131508"/>
                <a:gd name="connsiteY26" fmla="*/ 1271134 h 3573129"/>
                <a:gd name="connsiteX27" fmla="*/ 3667732 w 4131508"/>
                <a:gd name="connsiteY27" fmla="*/ 1298566 h 3573129"/>
                <a:gd name="connsiteX28" fmla="*/ 3585436 w 4131508"/>
                <a:gd name="connsiteY28" fmla="*/ 1417438 h 3573129"/>
                <a:gd name="connsiteX29" fmla="*/ 3512284 w 4131508"/>
                <a:gd name="connsiteY29" fmla="*/ 1399150 h 3573129"/>
                <a:gd name="connsiteX30" fmla="*/ 3347692 w 4131508"/>
                <a:gd name="connsiteY30" fmla="*/ 1481446 h 3573129"/>
                <a:gd name="connsiteX31" fmla="*/ 3210532 w 4131508"/>
                <a:gd name="connsiteY31" fmla="*/ 1673470 h 3573129"/>
                <a:gd name="connsiteX32" fmla="*/ 3228820 w 4131508"/>
                <a:gd name="connsiteY32" fmla="*/ 1892926 h 3573129"/>
                <a:gd name="connsiteX33" fmla="*/ 3201388 w 4131508"/>
                <a:gd name="connsiteY33" fmla="*/ 2048374 h 3573129"/>
                <a:gd name="connsiteX34" fmla="*/ 3192244 w 4131508"/>
                <a:gd name="connsiteY34" fmla="*/ 2167246 h 3573129"/>
                <a:gd name="connsiteX35" fmla="*/ 3274540 w 4131508"/>
                <a:gd name="connsiteY35" fmla="*/ 2496430 h 3573129"/>
                <a:gd name="connsiteX36" fmla="*/ 3265396 w 4131508"/>
                <a:gd name="connsiteY36" fmla="*/ 2679310 h 3573129"/>
                <a:gd name="connsiteX37" fmla="*/ 3347692 w 4131508"/>
                <a:gd name="connsiteY37" fmla="*/ 2898766 h 3573129"/>
                <a:gd name="connsiteX38" fmla="*/ 3292828 w 4131508"/>
                <a:gd name="connsiteY38" fmla="*/ 3099934 h 3573129"/>
                <a:gd name="connsiteX39" fmla="*/ 3164812 w 4131508"/>
                <a:gd name="connsiteY39" fmla="*/ 3246238 h 3573129"/>
                <a:gd name="connsiteX40" fmla="*/ 3009364 w 4131508"/>
                <a:gd name="connsiteY40" fmla="*/ 3328534 h 3573129"/>
                <a:gd name="connsiteX41" fmla="*/ 2680180 w 4131508"/>
                <a:gd name="connsiteY41" fmla="*/ 3328534 h 3573129"/>
                <a:gd name="connsiteX42" fmla="*/ 2570452 w 4131508"/>
                <a:gd name="connsiteY42" fmla="*/ 3237094 h 3573129"/>
                <a:gd name="connsiteX43" fmla="*/ 2561308 w 4131508"/>
                <a:gd name="connsiteY43" fmla="*/ 3401686 h 3573129"/>
                <a:gd name="connsiteX44" fmla="*/ 2616172 w 4131508"/>
                <a:gd name="connsiteY44" fmla="*/ 3502270 h 3573129"/>
                <a:gd name="connsiteX45" fmla="*/ 2296132 w 4131508"/>
                <a:gd name="connsiteY45" fmla="*/ 3557134 h 3573129"/>
                <a:gd name="connsiteX46" fmla="*/ 1902940 w 4131508"/>
                <a:gd name="connsiteY46" fmla="*/ 3538846 h 3573129"/>
                <a:gd name="connsiteX47" fmla="*/ 1756636 w 4131508"/>
                <a:gd name="connsiteY47" fmla="*/ 3493126 h 3573129"/>
                <a:gd name="connsiteX48" fmla="*/ 1637764 w 4131508"/>
                <a:gd name="connsiteY48" fmla="*/ 3410830 h 3573129"/>
                <a:gd name="connsiteX49" fmla="*/ 1601188 w 4131508"/>
                <a:gd name="connsiteY49" fmla="*/ 3173086 h 3573129"/>
                <a:gd name="connsiteX50" fmla="*/ 1436596 w 4131508"/>
                <a:gd name="connsiteY50" fmla="*/ 2971918 h 3573129"/>
                <a:gd name="connsiteX51" fmla="*/ 1262860 w 4131508"/>
                <a:gd name="connsiteY51" fmla="*/ 2761606 h 3573129"/>
                <a:gd name="connsiteX52" fmla="*/ 1143988 w 4131508"/>
                <a:gd name="connsiteY52" fmla="*/ 2807326 h 3573129"/>
                <a:gd name="connsiteX53" fmla="*/ 942820 w 4131508"/>
                <a:gd name="connsiteY53" fmla="*/ 2917054 h 3573129"/>
                <a:gd name="connsiteX54" fmla="*/ 759940 w 4131508"/>
                <a:gd name="connsiteY54" fmla="*/ 2981062 h 3573129"/>
                <a:gd name="connsiteX55" fmla="*/ 668500 w 4131508"/>
                <a:gd name="connsiteY55" fmla="*/ 3173086 h 3573129"/>
                <a:gd name="connsiteX56" fmla="*/ 485620 w 4131508"/>
                <a:gd name="connsiteY56" fmla="*/ 3301102 h 3573129"/>
                <a:gd name="connsiteX57" fmla="*/ 668500 w 4131508"/>
                <a:gd name="connsiteY57" fmla="*/ 3529702 h 3573129"/>
                <a:gd name="connsiteX58" fmla="*/ 275308 w 4131508"/>
                <a:gd name="connsiteY58" fmla="*/ 3557134 h 3573129"/>
                <a:gd name="connsiteX59" fmla="*/ 119860 w 4131508"/>
                <a:gd name="connsiteY59" fmla="*/ 3346822 h 3573129"/>
                <a:gd name="connsiteX60" fmla="*/ 202165 w 4131508"/>
                <a:gd name="connsiteY60" fmla="*/ 3366141 h 3573129"/>
                <a:gd name="connsiteX61" fmla="*/ 110716 w 4131508"/>
                <a:gd name="connsiteY61" fmla="*/ 3282814 h 3573129"/>
                <a:gd name="connsiteX62" fmla="*/ 10132 w 4131508"/>
                <a:gd name="connsiteY62" fmla="*/ 2697598 h 3573129"/>
                <a:gd name="connsiteX63" fmla="*/ 375892 w 4131508"/>
                <a:gd name="connsiteY63" fmla="*/ 1527166 h 3573129"/>
                <a:gd name="connsiteX64" fmla="*/ 467332 w 4131508"/>
                <a:gd name="connsiteY64" fmla="*/ 1280278 h 3573129"/>
                <a:gd name="connsiteX65" fmla="*/ 695932 w 4131508"/>
                <a:gd name="connsiteY65" fmla="*/ 941950 h 3573129"/>
                <a:gd name="connsiteX66" fmla="*/ 1043404 w 4131508"/>
                <a:gd name="connsiteY66" fmla="*/ 749926 h 3573129"/>
                <a:gd name="connsiteX67" fmla="*/ 1317724 w 4131508"/>
                <a:gd name="connsiteY67" fmla="*/ 603622 h 3573129"/>
                <a:gd name="connsiteX68" fmla="*/ 1546324 w 4131508"/>
                <a:gd name="connsiteY68" fmla="*/ 585334 h 3573129"/>
                <a:gd name="connsiteX69" fmla="*/ 1720060 w 4131508"/>
                <a:gd name="connsiteY69" fmla="*/ 649342 h 3573129"/>
                <a:gd name="connsiteX70" fmla="*/ 1848076 w 4131508"/>
                <a:gd name="connsiteY70" fmla="*/ 503038 h 3573129"/>
                <a:gd name="connsiteX71" fmla="*/ 2113252 w 4131508"/>
                <a:gd name="connsiteY71" fmla="*/ 420742 h 3573129"/>
                <a:gd name="connsiteX72" fmla="*/ 2286988 w 4131508"/>
                <a:gd name="connsiteY72" fmla="*/ 448174 h 3573129"/>
                <a:gd name="connsiteX73" fmla="*/ 2689324 w 4131508"/>
                <a:gd name="connsiteY73" fmla="*/ 210430 h 3573129"/>
                <a:gd name="connsiteX74" fmla="*/ 2963644 w 4131508"/>
                <a:gd name="connsiteY74" fmla="*/ 91558 h 3573129"/>
                <a:gd name="connsiteX75" fmla="*/ 3155668 w 4131508"/>
                <a:gd name="connsiteY75" fmla="*/ 173854 h 3573129"/>
                <a:gd name="connsiteX76" fmla="*/ 3274540 w 4131508"/>
                <a:gd name="connsiteY76" fmla="*/ 109846 h 3573129"/>
                <a:gd name="connsiteX77" fmla="*/ 3521428 w 4131508"/>
                <a:gd name="connsiteY77" fmla="*/ 118 h 3573129"/>
                <a:gd name="connsiteX0" fmla="*/ 103001 w 4131508"/>
                <a:gd name="connsiteY0" fmla="*/ 3334035 h 3573129"/>
                <a:gd name="connsiteX1" fmla="*/ 107966 w 4131508"/>
                <a:gd name="connsiteY1" fmla="*/ 3336258 h 3573129"/>
                <a:gd name="connsiteX2" fmla="*/ 110725 w 4131508"/>
                <a:gd name="connsiteY2" fmla="*/ 3338709 h 3573129"/>
                <a:gd name="connsiteX3" fmla="*/ 110395 w 4131508"/>
                <a:gd name="connsiteY3" fmla="*/ 3339366 h 3573129"/>
                <a:gd name="connsiteX4" fmla="*/ 103001 w 4131508"/>
                <a:gd name="connsiteY4" fmla="*/ 3334035 h 3573129"/>
                <a:gd name="connsiteX5" fmla="*/ 2616172 w 4131508"/>
                <a:gd name="connsiteY5" fmla="*/ 2962774 h 3573129"/>
                <a:gd name="connsiteX6" fmla="*/ 2607028 w 4131508"/>
                <a:gd name="connsiteY6" fmla="*/ 3045070 h 3573129"/>
                <a:gd name="connsiteX7" fmla="*/ 2625316 w 4131508"/>
                <a:gd name="connsiteY7" fmla="*/ 3099934 h 3573129"/>
                <a:gd name="connsiteX8" fmla="*/ 2597884 w 4131508"/>
                <a:gd name="connsiteY8" fmla="*/ 3145654 h 3573129"/>
                <a:gd name="connsiteX9" fmla="*/ 2652748 w 4131508"/>
                <a:gd name="connsiteY9" fmla="*/ 3081646 h 3573129"/>
                <a:gd name="connsiteX10" fmla="*/ 2616172 w 4131508"/>
                <a:gd name="connsiteY10" fmla="*/ 2962774 h 3573129"/>
                <a:gd name="connsiteX11" fmla="*/ 3521428 w 4131508"/>
                <a:gd name="connsiteY11" fmla="*/ 118 h 3573129"/>
                <a:gd name="connsiteX12" fmla="*/ 3649444 w 4131508"/>
                <a:gd name="connsiteY12" fmla="*/ 91558 h 3573129"/>
                <a:gd name="connsiteX13" fmla="*/ 3631156 w 4131508"/>
                <a:gd name="connsiteY13" fmla="*/ 228718 h 3573129"/>
                <a:gd name="connsiteX14" fmla="*/ 3631156 w 4131508"/>
                <a:gd name="connsiteY14" fmla="*/ 338446 h 3573129"/>
                <a:gd name="connsiteX15" fmla="*/ 3649444 w 4131508"/>
                <a:gd name="connsiteY15" fmla="*/ 365878 h 3573129"/>
                <a:gd name="connsiteX16" fmla="*/ 3750028 w 4131508"/>
                <a:gd name="connsiteY16" fmla="*/ 475606 h 3573129"/>
                <a:gd name="connsiteX17" fmla="*/ 3759172 w 4131508"/>
                <a:gd name="connsiteY17" fmla="*/ 621910 h 3573129"/>
                <a:gd name="connsiteX18" fmla="*/ 3814036 w 4131508"/>
                <a:gd name="connsiteY18" fmla="*/ 695062 h 3573129"/>
                <a:gd name="connsiteX19" fmla="*/ 3996916 w 4131508"/>
                <a:gd name="connsiteY19" fmla="*/ 868798 h 3573129"/>
                <a:gd name="connsiteX20" fmla="*/ 4124932 w 4131508"/>
                <a:gd name="connsiteY20" fmla="*/ 951094 h 3573129"/>
                <a:gd name="connsiteX21" fmla="*/ 4106644 w 4131508"/>
                <a:gd name="connsiteY21" fmla="*/ 1033390 h 3573129"/>
                <a:gd name="connsiteX22" fmla="*/ 4051780 w 4131508"/>
                <a:gd name="connsiteY22" fmla="*/ 1106542 h 3573129"/>
                <a:gd name="connsiteX23" fmla="*/ 3969484 w 4131508"/>
                <a:gd name="connsiteY23" fmla="*/ 1207126 h 3573129"/>
                <a:gd name="connsiteX24" fmla="*/ 3978628 w 4131508"/>
                <a:gd name="connsiteY24" fmla="*/ 1252846 h 3573129"/>
                <a:gd name="connsiteX25" fmla="*/ 3887188 w 4131508"/>
                <a:gd name="connsiteY25" fmla="*/ 1307710 h 3573129"/>
                <a:gd name="connsiteX26" fmla="*/ 3795748 w 4131508"/>
                <a:gd name="connsiteY26" fmla="*/ 1271134 h 3573129"/>
                <a:gd name="connsiteX27" fmla="*/ 3667732 w 4131508"/>
                <a:gd name="connsiteY27" fmla="*/ 1298566 h 3573129"/>
                <a:gd name="connsiteX28" fmla="*/ 3585436 w 4131508"/>
                <a:gd name="connsiteY28" fmla="*/ 1417438 h 3573129"/>
                <a:gd name="connsiteX29" fmla="*/ 3512284 w 4131508"/>
                <a:gd name="connsiteY29" fmla="*/ 1399150 h 3573129"/>
                <a:gd name="connsiteX30" fmla="*/ 3347692 w 4131508"/>
                <a:gd name="connsiteY30" fmla="*/ 1481446 h 3573129"/>
                <a:gd name="connsiteX31" fmla="*/ 3210532 w 4131508"/>
                <a:gd name="connsiteY31" fmla="*/ 1673470 h 3573129"/>
                <a:gd name="connsiteX32" fmla="*/ 3228820 w 4131508"/>
                <a:gd name="connsiteY32" fmla="*/ 1892926 h 3573129"/>
                <a:gd name="connsiteX33" fmla="*/ 3201388 w 4131508"/>
                <a:gd name="connsiteY33" fmla="*/ 2048374 h 3573129"/>
                <a:gd name="connsiteX34" fmla="*/ 3192244 w 4131508"/>
                <a:gd name="connsiteY34" fmla="*/ 2167246 h 3573129"/>
                <a:gd name="connsiteX35" fmla="*/ 3274540 w 4131508"/>
                <a:gd name="connsiteY35" fmla="*/ 2496430 h 3573129"/>
                <a:gd name="connsiteX36" fmla="*/ 3265396 w 4131508"/>
                <a:gd name="connsiteY36" fmla="*/ 2679310 h 3573129"/>
                <a:gd name="connsiteX37" fmla="*/ 3347692 w 4131508"/>
                <a:gd name="connsiteY37" fmla="*/ 2898766 h 3573129"/>
                <a:gd name="connsiteX38" fmla="*/ 3292828 w 4131508"/>
                <a:gd name="connsiteY38" fmla="*/ 3099934 h 3573129"/>
                <a:gd name="connsiteX39" fmla="*/ 3164812 w 4131508"/>
                <a:gd name="connsiteY39" fmla="*/ 3246238 h 3573129"/>
                <a:gd name="connsiteX40" fmla="*/ 3009364 w 4131508"/>
                <a:gd name="connsiteY40" fmla="*/ 3328534 h 3573129"/>
                <a:gd name="connsiteX41" fmla="*/ 2680180 w 4131508"/>
                <a:gd name="connsiteY41" fmla="*/ 3328534 h 3573129"/>
                <a:gd name="connsiteX42" fmla="*/ 2570452 w 4131508"/>
                <a:gd name="connsiteY42" fmla="*/ 3237094 h 3573129"/>
                <a:gd name="connsiteX43" fmla="*/ 2561308 w 4131508"/>
                <a:gd name="connsiteY43" fmla="*/ 3401686 h 3573129"/>
                <a:gd name="connsiteX44" fmla="*/ 2616172 w 4131508"/>
                <a:gd name="connsiteY44" fmla="*/ 3502270 h 3573129"/>
                <a:gd name="connsiteX45" fmla="*/ 2296132 w 4131508"/>
                <a:gd name="connsiteY45" fmla="*/ 3557134 h 3573129"/>
                <a:gd name="connsiteX46" fmla="*/ 1902940 w 4131508"/>
                <a:gd name="connsiteY46" fmla="*/ 3538846 h 3573129"/>
                <a:gd name="connsiteX47" fmla="*/ 1756636 w 4131508"/>
                <a:gd name="connsiteY47" fmla="*/ 3493126 h 3573129"/>
                <a:gd name="connsiteX48" fmla="*/ 1637764 w 4131508"/>
                <a:gd name="connsiteY48" fmla="*/ 3410830 h 3573129"/>
                <a:gd name="connsiteX49" fmla="*/ 1601188 w 4131508"/>
                <a:gd name="connsiteY49" fmla="*/ 3173086 h 3573129"/>
                <a:gd name="connsiteX50" fmla="*/ 1436596 w 4131508"/>
                <a:gd name="connsiteY50" fmla="*/ 2971918 h 3573129"/>
                <a:gd name="connsiteX51" fmla="*/ 1262860 w 4131508"/>
                <a:gd name="connsiteY51" fmla="*/ 2761606 h 3573129"/>
                <a:gd name="connsiteX52" fmla="*/ 1143988 w 4131508"/>
                <a:gd name="connsiteY52" fmla="*/ 2807326 h 3573129"/>
                <a:gd name="connsiteX53" fmla="*/ 942820 w 4131508"/>
                <a:gd name="connsiteY53" fmla="*/ 2917054 h 3573129"/>
                <a:gd name="connsiteX54" fmla="*/ 759940 w 4131508"/>
                <a:gd name="connsiteY54" fmla="*/ 2981062 h 3573129"/>
                <a:gd name="connsiteX55" fmla="*/ 668500 w 4131508"/>
                <a:gd name="connsiteY55" fmla="*/ 3173086 h 3573129"/>
                <a:gd name="connsiteX56" fmla="*/ 485620 w 4131508"/>
                <a:gd name="connsiteY56" fmla="*/ 3301102 h 3573129"/>
                <a:gd name="connsiteX57" fmla="*/ 668500 w 4131508"/>
                <a:gd name="connsiteY57" fmla="*/ 3529702 h 3573129"/>
                <a:gd name="connsiteX58" fmla="*/ 275308 w 4131508"/>
                <a:gd name="connsiteY58" fmla="*/ 3557134 h 3573129"/>
                <a:gd name="connsiteX59" fmla="*/ 119860 w 4131508"/>
                <a:gd name="connsiteY59" fmla="*/ 3346822 h 3573129"/>
                <a:gd name="connsiteX60" fmla="*/ 110716 w 4131508"/>
                <a:gd name="connsiteY60" fmla="*/ 3282814 h 3573129"/>
                <a:gd name="connsiteX61" fmla="*/ 10132 w 4131508"/>
                <a:gd name="connsiteY61" fmla="*/ 2697598 h 3573129"/>
                <a:gd name="connsiteX62" fmla="*/ 375892 w 4131508"/>
                <a:gd name="connsiteY62" fmla="*/ 1527166 h 3573129"/>
                <a:gd name="connsiteX63" fmla="*/ 467332 w 4131508"/>
                <a:gd name="connsiteY63" fmla="*/ 1280278 h 3573129"/>
                <a:gd name="connsiteX64" fmla="*/ 695932 w 4131508"/>
                <a:gd name="connsiteY64" fmla="*/ 941950 h 3573129"/>
                <a:gd name="connsiteX65" fmla="*/ 1043404 w 4131508"/>
                <a:gd name="connsiteY65" fmla="*/ 749926 h 3573129"/>
                <a:gd name="connsiteX66" fmla="*/ 1317724 w 4131508"/>
                <a:gd name="connsiteY66" fmla="*/ 603622 h 3573129"/>
                <a:gd name="connsiteX67" fmla="*/ 1546324 w 4131508"/>
                <a:gd name="connsiteY67" fmla="*/ 585334 h 3573129"/>
                <a:gd name="connsiteX68" fmla="*/ 1720060 w 4131508"/>
                <a:gd name="connsiteY68" fmla="*/ 649342 h 3573129"/>
                <a:gd name="connsiteX69" fmla="*/ 1848076 w 4131508"/>
                <a:gd name="connsiteY69" fmla="*/ 503038 h 3573129"/>
                <a:gd name="connsiteX70" fmla="*/ 2113252 w 4131508"/>
                <a:gd name="connsiteY70" fmla="*/ 420742 h 3573129"/>
                <a:gd name="connsiteX71" fmla="*/ 2286988 w 4131508"/>
                <a:gd name="connsiteY71" fmla="*/ 448174 h 3573129"/>
                <a:gd name="connsiteX72" fmla="*/ 2689324 w 4131508"/>
                <a:gd name="connsiteY72" fmla="*/ 210430 h 3573129"/>
                <a:gd name="connsiteX73" fmla="*/ 2963644 w 4131508"/>
                <a:gd name="connsiteY73" fmla="*/ 91558 h 3573129"/>
                <a:gd name="connsiteX74" fmla="*/ 3155668 w 4131508"/>
                <a:gd name="connsiteY74" fmla="*/ 173854 h 3573129"/>
                <a:gd name="connsiteX75" fmla="*/ 3274540 w 4131508"/>
                <a:gd name="connsiteY75" fmla="*/ 109846 h 3573129"/>
                <a:gd name="connsiteX76" fmla="*/ 3521428 w 4131508"/>
                <a:gd name="connsiteY76" fmla="*/ 118 h 3573129"/>
                <a:gd name="connsiteX0" fmla="*/ 103849 w 4132356"/>
                <a:gd name="connsiteY0" fmla="*/ 3334035 h 3573129"/>
                <a:gd name="connsiteX1" fmla="*/ 108814 w 4132356"/>
                <a:gd name="connsiteY1" fmla="*/ 3336258 h 3573129"/>
                <a:gd name="connsiteX2" fmla="*/ 111573 w 4132356"/>
                <a:gd name="connsiteY2" fmla="*/ 3338709 h 3573129"/>
                <a:gd name="connsiteX3" fmla="*/ 111243 w 4132356"/>
                <a:gd name="connsiteY3" fmla="*/ 3339366 h 3573129"/>
                <a:gd name="connsiteX4" fmla="*/ 103849 w 4132356"/>
                <a:gd name="connsiteY4" fmla="*/ 3334035 h 3573129"/>
                <a:gd name="connsiteX5" fmla="*/ 2617020 w 4132356"/>
                <a:gd name="connsiteY5" fmla="*/ 2962774 h 3573129"/>
                <a:gd name="connsiteX6" fmla="*/ 2607876 w 4132356"/>
                <a:gd name="connsiteY6" fmla="*/ 3045070 h 3573129"/>
                <a:gd name="connsiteX7" fmla="*/ 2626164 w 4132356"/>
                <a:gd name="connsiteY7" fmla="*/ 3099934 h 3573129"/>
                <a:gd name="connsiteX8" fmla="*/ 2598732 w 4132356"/>
                <a:gd name="connsiteY8" fmla="*/ 3145654 h 3573129"/>
                <a:gd name="connsiteX9" fmla="*/ 2653596 w 4132356"/>
                <a:gd name="connsiteY9" fmla="*/ 3081646 h 3573129"/>
                <a:gd name="connsiteX10" fmla="*/ 2617020 w 4132356"/>
                <a:gd name="connsiteY10" fmla="*/ 2962774 h 3573129"/>
                <a:gd name="connsiteX11" fmla="*/ 3522276 w 4132356"/>
                <a:gd name="connsiteY11" fmla="*/ 118 h 3573129"/>
                <a:gd name="connsiteX12" fmla="*/ 3650292 w 4132356"/>
                <a:gd name="connsiteY12" fmla="*/ 91558 h 3573129"/>
                <a:gd name="connsiteX13" fmla="*/ 3632004 w 4132356"/>
                <a:gd name="connsiteY13" fmla="*/ 228718 h 3573129"/>
                <a:gd name="connsiteX14" fmla="*/ 3632004 w 4132356"/>
                <a:gd name="connsiteY14" fmla="*/ 338446 h 3573129"/>
                <a:gd name="connsiteX15" fmla="*/ 3650292 w 4132356"/>
                <a:gd name="connsiteY15" fmla="*/ 365878 h 3573129"/>
                <a:gd name="connsiteX16" fmla="*/ 3750876 w 4132356"/>
                <a:gd name="connsiteY16" fmla="*/ 475606 h 3573129"/>
                <a:gd name="connsiteX17" fmla="*/ 3760020 w 4132356"/>
                <a:gd name="connsiteY17" fmla="*/ 621910 h 3573129"/>
                <a:gd name="connsiteX18" fmla="*/ 3814884 w 4132356"/>
                <a:gd name="connsiteY18" fmla="*/ 695062 h 3573129"/>
                <a:gd name="connsiteX19" fmla="*/ 3997764 w 4132356"/>
                <a:gd name="connsiteY19" fmla="*/ 868798 h 3573129"/>
                <a:gd name="connsiteX20" fmla="*/ 4125780 w 4132356"/>
                <a:gd name="connsiteY20" fmla="*/ 951094 h 3573129"/>
                <a:gd name="connsiteX21" fmla="*/ 4107492 w 4132356"/>
                <a:gd name="connsiteY21" fmla="*/ 1033390 h 3573129"/>
                <a:gd name="connsiteX22" fmla="*/ 4052628 w 4132356"/>
                <a:gd name="connsiteY22" fmla="*/ 1106542 h 3573129"/>
                <a:gd name="connsiteX23" fmla="*/ 3970332 w 4132356"/>
                <a:gd name="connsiteY23" fmla="*/ 1207126 h 3573129"/>
                <a:gd name="connsiteX24" fmla="*/ 3979476 w 4132356"/>
                <a:gd name="connsiteY24" fmla="*/ 1252846 h 3573129"/>
                <a:gd name="connsiteX25" fmla="*/ 3888036 w 4132356"/>
                <a:gd name="connsiteY25" fmla="*/ 1307710 h 3573129"/>
                <a:gd name="connsiteX26" fmla="*/ 3796596 w 4132356"/>
                <a:gd name="connsiteY26" fmla="*/ 1271134 h 3573129"/>
                <a:gd name="connsiteX27" fmla="*/ 3668580 w 4132356"/>
                <a:gd name="connsiteY27" fmla="*/ 1298566 h 3573129"/>
                <a:gd name="connsiteX28" fmla="*/ 3586284 w 4132356"/>
                <a:gd name="connsiteY28" fmla="*/ 1417438 h 3573129"/>
                <a:gd name="connsiteX29" fmla="*/ 3513132 w 4132356"/>
                <a:gd name="connsiteY29" fmla="*/ 1399150 h 3573129"/>
                <a:gd name="connsiteX30" fmla="*/ 3348540 w 4132356"/>
                <a:gd name="connsiteY30" fmla="*/ 1481446 h 3573129"/>
                <a:gd name="connsiteX31" fmla="*/ 3211380 w 4132356"/>
                <a:gd name="connsiteY31" fmla="*/ 1673470 h 3573129"/>
                <a:gd name="connsiteX32" fmla="*/ 3229668 w 4132356"/>
                <a:gd name="connsiteY32" fmla="*/ 1892926 h 3573129"/>
                <a:gd name="connsiteX33" fmla="*/ 3202236 w 4132356"/>
                <a:gd name="connsiteY33" fmla="*/ 2048374 h 3573129"/>
                <a:gd name="connsiteX34" fmla="*/ 3193092 w 4132356"/>
                <a:gd name="connsiteY34" fmla="*/ 2167246 h 3573129"/>
                <a:gd name="connsiteX35" fmla="*/ 3275388 w 4132356"/>
                <a:gd name="connsiteY35" fmla="*/ 2496430 h 3573129"/>
                <a:gd name="connsiteX36" fmla="*/ 3266244 w 4132356"/>
                <a:gd name="connsiteY36" fmla="*/ 2679310 h 3573129"/>
                <a:gd name="connsiteX37" fmla="*/ 3348540 w 4132356"/>
                <a:gd name="connsiteY37" fmla="*/ 2898766 h 3573129"/>
                <a:gd name="connsiteX38" fmla="*/ 3293676 w 4132356"/>
                <a:gd name="connsiteY38" fmla="*/ 3099934 h 3573129"/>
                <a:gd name="connsiteX39" fmla="*/ 3165660 w 4132356"/>
                <a:gd name="connsiteY39" fmla="*/ 3246238 h 3573129"/>
                <a:gd name="connsiteX40" fmla="*/ 3010212 w 4132356"/>
                <a:gd name="connsiteY40" fmla="*/ 3328534 h 3573129"/>
                <a:gd name="connsiteX41" fmla="*/ 2681028 w 4132356"/>
                <a:gd name="connsiteY41" fmla="*/ 3328534 h 3573129"/>
                <a:gd name="connsiteX42" fmla="*/ 2571300 w 4132356"/>
                <a:gd name="connsiteY42" fmla="*/ 3237094 h 3573129"/>
                <a:gd name="connsiteX43" fmla="*/ 2562156 w 4132356"/>
                <a:gd name="connsiteY43" fmla="*/ 3401686 h 3573129"/>
                <a:gd name="connsiteX44" fmla="*/ 2617020 w 4132356"/>
                <a:gd name="connsiteY44" fmla="*/ 3502270 h 3573129"/>
                <a:gd name="connsiteX45" fmla="*/ 2296980 w 4132356"/>
                <a:gd name="connsiteY45" fmla="*/ 3557134 h 3573129"/>
                <a:gd name="connsiteX46" fmla="*/ 1903788 w 4132356"/>
                <a:gd name="connsiteY46" fmla="*/ 3538846 h 3573129"/>
                <a:gd name="connsiteX47" fmla="*/ 1757484 w 4132356"/>
                <a:gd name="connsiteY47" fmla="*/ 3493126 h 3573129"/>
                <a:gd name="connsiteX48" fmla="*/ 1638612 w 4132356"/>
                <a:gd name="connsiteY48" fmla="*/ 3410830 h 3573129"/>
                <a:gd name="connsiteX49" fmla="*/ 1602036 w 4132356"/>
                <a:gd name="connsiteY49" fmla="*/ 3173086 h 3573129"/>
                <a:gd name="connsiteX50" fmla="*/ 1437444 w 4132356"/>
                <a:gd name="connsiteY50" fmla="*/ 2971918 h 3573129"/>
                <a:gd name="connsiteX51" fmla="*/ 1263708 w 4132356"/>
                <a:gd name="connsiteY51" fmla="*/ 2761606 h 3573129"/>
                <a:gd name="connsiteX52" fmla="*/ 1144836 w 4132356"/>
                <a:gd name="connsiteY52" fmla="*/ 2807326 h 3573129"/>
                <a:gd name="connsiteX53" fmla="*/ 943668 w 4132356"/>
                <a:gd name="connsiteY53" fmla="*/ 2917054 h 3573129"/>
                <a:gd name="connsiteX54" fmla="*/ 760788 w 4132356"/>
                <a:gd name="connsiteY54" fmla="*/ 2981062 h 3573129"/>
                <a:gd name="connsiteX55" fmla="*/ 669348 w 4132356"/>
                <a:gd name="connsiteY55" fmla="*/ 3173086 h 3573129"/>
                <a:gd name="connsiteX56" fmla="*/ 486468 w 4132356"/>
                <a:gd name="connsiteY56" fmla="*/ 3301102 h 3573129"/>
                <a:gd name="connsiteX57" fmla="*/ 669348 w 4132356"/>
                <a:gd name="connsiteY57" fmla="*/ 3529702 h 3573129"/>
                <a:gd name="connsiteX58" fmla="*/ 276156 w 4132356"/>
                <a:gd name="connsiteY58" fmla="*/ 3557134 h 3573129"/>
                <a:gd name="connsiteX59" fmla="*/ 111564 w 4132356"/>
                <a:gd name="connsiteY59" fmla="*/ 3282814 h 3573129"/>
                <a:gd name="connsiteX60" fmla="*/ 10980 w 4132356"/>
                <a:gd name="connsiteY60" fmla="*/ 2697598 h 3573129"/>
                <a:gd name="connsiteX61" fmla="*/ 376740 w 4132356"/>
                <a:gd name="connsiteY61" fmla="*/ 1527166 h 3573129"/>
                <a:gd name="connsiteX62" fmla="*/ 468180 w 4132356"/>
                <a:gd name="connsiteY62" fmla="*/ 1280278 h 3573129"/>
                <a:gd name="connsiteX63" fmla="*/ 696780 w 4132356"/>
                <a:gd name="connsiteY63" fmla="*/ 941950 h 3573129"/>
                <a:gd name="connsiteX64" fmla="*/ 1044252 w 4132356"/>
                <a:gd name="connsiteY64" fmla="*/ 749926 h 3573129"/>
                <a:gd name="connsiteX65" fmla="*/ 1318572 w 4132356"/>
                <a:gd name="connsiteY65" fmla="*/ 603622 h 3573129"/>
                <a:gd name="connsiteX66" fmla="*/ 1547172 w 4132356"/>
                <a:gd name="connsiteY66" fmla="*/ 585334 h 3573129"/>
                <a:gd name="connsiteX67" fmla="*/ 1720908 w 4132356"/>
                <a:gd name="connsiteY67" fmla="*/ 649342 h 3573129"/>
                <a:gd name="connsiteX68" fmla="*/ 1848924 w 4132356"/>
                <a:gd name="connsiteY68" fmla="*/ 503038 h 3573129"/>
                <a:gd name="connsiteX69" fmla="*/ 2114100 w 4132356"/>
                <a:gd name="connsiteY69" fmla="*/ 420742 h 3573129"/>
                <a:gd name="connsiteX70" fmla="*/ 2287836 w 4132356"/>
                <a:gd name="connsiteY70" fmla="*/ 448174 h 3573129"/>
                <a:gd name="connsiteX71" fmla="*/ 2690172 w 4132356"/>
                <a:gd name="connsiteY71" fmla="*/ 210430 h 3573129"/>
                <a:gd name="connsiteX72" fmla="*/ 2964492 w 4132356"/>
                <a:gd name="connsiteY72" fmla="*/ 91558 h 3573129"/>
                <a:gd name="connsiteX73" fmla="*/ 3156516 w 4132356"/>
                <a:gd name="connsiteY73" fmla="*/ 173854 h 3573129"/>
                <a:gd name="connsiteX74" fmla="*/ 3275388 w 4132356"/>
                <a:gd name="connsiteY74" fmla="*/ 109846 h 3573129"/>
                <a:gd name="connsiteX75" fmla="*/ 3522276 w 4132356"/>
                <a:gd name="connsiteY75" fmla="*/ 118 h 3573129"/>
                <a:gd name="connsiteX0" fmla="*/ 111243 w 4132356"/>
                <a:gd name="connsiteY0" fmla="*/ 3339366 h 3573129"/>
                <a:gd name="connsiteX1" fmla="*/ 108814 w 4132356"/>
                <a:gd name="connsiteY1" fmla="*/ 3336258 h 3573129"/>
                <a:gd name="connsiteX2" fmla="*/ 111573 w 4132356"/>
                <a:gd name="connsiteY2" fmla="*/ 3338709 h 3573129"/>
                <a:gd name="connsiteX3" fmla="*/ 111243 w 4132356"/>
                <a:gd name="connsiteY3" fmla="*/ 3339366 h 3573129"/>
                <a:gd name="connsiteX4" fmla="*/ 2617020 w 4132356"/>
                <a:gd name="connsiteY4" fmla="*/ 2962774 h 3573129"/>
                <a:gd name="connsiteX5" fmla="*/ 2607876 w 4132356"/>
                <a:gd name="connsiteY5" fmla="*/ 3045070 h 3573129"/>
                <a:gd name="connsiteX6" fmla="*/ 2626164 w 4132356"/>
                <a:gd name="connsiteY6" fmla="*/ 3099934 h 3573129"/>
                <a:gd name="connsiteX7" fmla="*/ 2598732 w 4132356"/>
                <a:gd name="connsiteY7" fmla="*/ 3145654 h 3573129"/>
                <a:gd name="connsiteX8" fmla="*/ 2653596 w 4132356"/>
                <a:gd name="connsiteY8" fmla="*/ 3081646 h 3573129"/>
                <a:gd name="connsiteX9" fmla="*/ 2617020 w 4132356"/>
                <a:gd name="connsiteY9" fmla="*/ 2962774 h 3573129"/>
                <a:gd name="connsiteX10" fmla="*/ 3522276 w 4132356"/>
                <a:gd name="connsiteY10" fmla="*/ 118 h 3573129"/>
                <a:gd name="connsiteX11" fmla="*/ 3650292 w 4132356"/>
                <a:gd name="connsiteY11" fmla="*/ 91558 h 3573129"/>
                <a:gd name="connsiteX12" fmla="*/ 3632004 w 4132356"/>
                <a:gd name="connsiteY12" fmla="*/ 228718 h 3573129"/>
                <a:gd name="connsiteX13" fmla="*/ 3632004 w 4132356"/>
                <a:gd name="connsiteY13" fmla="*/ 338446 h 3573129"/>
                <a:gd name="connsiteX14" fmla="*/ 3650292 w 4132356"/>
                <a:gd name="connsiteY14" fmla="*/ 365878 h 3573129"/>
                <a:gd name="connsiteX15" fmla="*/ 3750876 w 4132356"/>
                <a:gd name="connsiteY15" fmla="*/ 475606 h 3573129"/>
                <a:gd name="connsiteX16" fmla="*/ 3760020 w 4132356"/>
                <a:gd name="connsiteY16" fmla="*/ 621910 h 3573129"/>
                <a:gd name="connsiteX17" fmla="*/ 3814884 w 4132356"/>
                <a:gd name="connsiteY17" fmla="*/ 695062 h 3573129"/>
                <a:gd name="connsiteX18" fmla="*/ 3997764 w 4132356"/>
                <a:gd name="connsiteY18" fmla="*/ 868798 h 3573129"/>
                <a:gd name="connsiteX19" fmla="*/ 4125780 w 4132356"/>
                <a:gd name="connsiteY19" fmla="*/ 951094 h 3573129"/>
                <a:gd name="connsiteX20" fmla="*/ 4107492 w 4132356"/>
                <a:gd name="connsiteY20" fmla="*/ 1033390 h 3573129"/>
                <a:gd name="connsiteX21" fmla="*/ 4052628 w 4132356"/>
                <a:gd name="connsiteY21" fmla="*/ 1106542 h 3573129"/>
                <a:gd name="connsiteX22" fmla="*/ 3970332 w 4132356"/>
                <a:gd name="connsiteY22" fmla="*/ 1207126 h 3573129"/>
                <a:gd name="connsiteX23" fmla="*/ 3979476 w 4132356"/>
                <a:gd name="connsiteY23" fmla="*/ 1252846 h 3573129"/>
                <a:gd name="connsiteX24" fmla="*/ 3888036 w 4132356"/>
                <a:gd name="connsiteY24" fmla="*/ 1307710 h 3573129"/>
                <a:gd name="connsiteX25" fmla="*/ 3796596 w 4132356"/>
                <a:gd name="connsiteY25" fmla="*/ 1271134 h 3573129"/>
                <a:gd name="connsiteX26" fmla="*/ 3668580 w 4132356"/>
                <a:gd name="connsiteY26" fmla="*/ 1298566 h 3573129"/>
                <a:gd name="connsiteX27" fmla="*/ 3586284 w 4132356"/>
                <a:gd name="connsiteY27" fmla="*/ 1417438 h 3573129"/>
                <a:gd name="connsiteX28" fmla="*/ 3513132 w 4132356"/>
                <a:gd name="connsiteY28" fmla="*/ 1399150 h 3573129"/>
                <a:gd name="connsiteX29" fmla="*/ 3348540 w 4132356"/>
                <a:gd name="connsiteY29" fmla="*/ 1481446 h 3573129"/>
                <a:gd name="connsiteX30" fmla="*/ 3211380 w 4132356"/>
                <a:gd name="connsiteY30" fmla="*/ 1673470 h 3573129"/>
                <a:gd name="connsiteX31" fmla="*/ 3229668 w 4132356"/>
                <a:gd name="connsiteY31" fmla="*/ 1892926 h 3573129"/>
                <a:gd name="connsiteX32" fmla="*/ 3202236 w 4132356"/>
                <a:gd name="connsiteY32" fmla="*/ 2048374 h 3573129"/>
                <a:gd name="connsiteX33" fmla="*/ 3193092 w 4132356"/>
                <a:gd name="connsiteY33" fmla="*/ 2167246 h 3573129"/>
                <a:gd name="connsiteX34" fmla="*/ 3275388 w 4132356"/>
                <a:gd name="connsiteY34" fmla="*/ 2496430 h 3573129"/>
                <a:gd name="connsiteX35" fmla="*/ 3266244 w 4132356"/>
                <a:gd name="connsiteY35" fmla="*/ 2679310 h 3573129"/>
                <a:gd name="connsiteX36" fmla="*/ 3348540 w 4132356"/>
                <a:gd name="connsiteY36" fmla="*/ 2898766 h 3573129"/>
                <a:gd name="connsiteX37" fmla="*/ 3293676 w 4132356"/>
                <a:gd name="connsiteY37" fmla="*/ 3099934 h 3573129"/>
                <a:gd name="connsiteX38" fmla="*/ 3165660 w 4132356"/>
                <a:gd name="connsiteY38" fmla="*/ 3246238 h 3573129"/>
                <a:gd name="connsiteX39" fmla="*/ 3010212 w 4132356"/>
                <a:gd name="connsiteY39" fmla="*/ 3328534 h 3573129"/>
                <a:gd name="connsiteX40" fmla="*/ 2681028 w 4132356"/>
                <a:gd name="connsiteY40" fmla="*/ 3328534 h 3573129"/>
                <a:gd name="connsiteX41" fmla="*/ 2571300 w 4132356"/>
                <a:gd name="connsiteY41" fmla="*/ 3237094 h 3573129"/>
                <a:gd name="connsiteX42" fmla="*/ 2562156 w 4132356"/>
                <a:gd name="connsiteY42" fmla="*/ 3401686 h 3573129"/>
                <a:gd name="connsiteX43" fmla="*/ 2617020 w 4132356"/>
                <a:gd name="connsiteY43" fmla="*/ 3502270 h 3573129"/>
                <a:gd name="connsiteX44" fmla="*/ 2296980 w 4132356"/>
                <a:gd name="connsiteY44" fmla="*/ 3557134 h 3573129"/>
                <a:gd name="connsiteX45" fmla="*/ 1903788 w 4132356"/>
                <a:gd name="connsiteY45" fmla="*/ 3538846 h 3573129"/>
                <a:gd name="connsiteX46" fmla="*/ 1757484 w 4132356"/>
                <a:gd name="connsiteY46" fmla="*/ 3493126 h 3573129"/>
                <a:gd name="connsiteX47" fmla="*/ 1638612 w 4132356"/>
                <a:gd name="connsiteY47" fmla="*/ 3410830 h 3573129"/>
                <a:gd name="connsiteX48" fmla="*/ 1602036 w 4132356"/>
                <a:gd name="connsiteY48" fmla="*/ 3173086 h 3573129"/>
                <a:gd name="connsiteX49" fmla="*/ 1437444 w 4132356"/>
                <a:gd name="connsiteY49" fmla="*/ 2971918 h 3573129"/>
                <a:gd name="connsiteX50" fmla="*/ 1263708 w 4132356"/>
                <a:gd name="connsiteY50" fmla="*/ 2761606 h 3573129"/>
                <a:gd name="connsiteX51" fmla="*/ 1144836 w 4132356"/>
                <a:gd name="connsiteY51" fmla="*/ 2807326 h 3573129"/>
                <a:gd name="connsiteX52" fmla="*/ 943668 w 4132356"/>
                <a:gd name="connsiteY52" fmla="*/ 2917054 h 3573129"/>
                <a:gd name="connsiteX53" fmla="*/ 760788 w 4132356"/>
                <a:gd name="connsiteY53" fmla="*/ 2981062 h 3573129"/>
                <a:gd name="connsiteX54" fmla="*/ 669348 w 4132356"/>
                <a:gd name="connsiteY54" fmla="*/ 3173086 h 3573129"/>
                <a:gd name="connsiteX55" fmla="*/ 486468 w 4132356"/>
                <a:gd name="connsiteY55" fmla="*/ 3301102 h 3573129"/>
                <a:gd name="connsiteX56" fmla="*/ 669348 w 4132356"/>
                <a:gd name="connsiteY56" fmla="*/ 3529702 h 3573129"/>
                <a:gd name="connsiteX57" fmla="*/ 276156 w 4132356"/>
                <a:gd name="connsiteY57" fmla="*/ 3557134 h 3573129"/>
                <a:gd name="connsiteX58" fmla="*/ 111564 w 4132356"/>
                <a:gd name="connsiteY58" fmla="*/ 3282814 h 3573129"/>
                <a:gd name="connsiteX59" fmla="*/ 10980 w 4132356"/>
                <a:gd name="connsiteY59" fmla="*/ 2697598 h 3573129"/>
                <a:gd name="connsiteX60" fmla="*/ 376740 w 4132356"/>
                <a:gd name="connsiteY60" fmla="*/ 1527166 h 3573129"/>
                <a:gd name="connsiteX61" fmla="*/ 468180 w 4132356"/>
                <a:gd name="connsiteY61" fmla="*/ 1280278 h 3573129"/>
                <a:gd name="connsiteX62" fmla="*/ 696780 w 4132356"/>
                <a:gd name="connsiteY62" fmla="*/ 941950 h 3573129"/>
                <a:gd name="connsiteX63" fmla="*/ 1044252 w 4132356"/>
                <a:gd name="connsiteY63" fmla="*/ 749926 h 3573129"/>
                <a:gd name="connsiteX64" fmla="*/ 1318572 w 4132356"/>
                <a:gd name="connsiteY64" fmla="*/ 603622 h 3573129"/>
                <a:gd name="connsiteX65" fmla="*/ 1547172 w 4132356"/>
                <a:gd name="connsiteY65" fmla="*/ 585334 h 3573129"/>
                <a:gd name="connsiteX66" fmla="*/ 1720908 w 4132356"/>
                <a:gd name="connsiteY66" fmla="*/ 649342 h 3573129"/>
                <a:gd name="connsiteX67" fmla="*/ 1848924 w 4132356"/>
                <a:gd name="connsiteY67" fmla="*/ 503038 h 3573129"/>
                <a:gd name="connsiteX68" fmla="*/ 2114100 w 4132356"/>
                <a:gd name="connsiteY68" fmla="*/ 420742 h 3573129"/>
                <a:gd name="connsiteX69" fmla="*/ 2287836 w 4132356"/>
                <a:gd name="connsiteY69" fmla="*/ 448174 h 3573129"/>
                <a:gd name="connsiteX70" fmla="*/ 2690172 w 4132356"/>
                <a:gd name="connsiteY70" fmla="*/ 210430 h 3573129"/>
                <a:gd name="connsiteX71" fmla="*/ 2964492 w 4132356"/>
                <a:gd name="connsiteY71" fmla="*/ 91558 h 3573129"/>
                <a:gd name="connsiteX72" fmla="*/ 3156516 w 4132356"/>
                <a:gd name="connsiteY72" fmla="*/ 173854 h 3573129"/>
                <a:gd name="connsiteX73" fmla="*/ 3275388 w 4132356"/>
                <a:gd name="connsiteY73" fmla="*/ 109846 h 3573129"/>
                <a:gd name="connsiteX74" fmla="*/ 3522276 w 4132356"/>
                <a:gd name="connsiteY74" fmla="*/ 118 h 3573129"/>
                <a:gd name="connsiteX0" fmla="*/ 138675 w 4132356"/>
                <a:gd name="connsiteY0" fmla="*/ 3430806 h 3573129"/>
                <a:gd name="connsiteX1" fmla="*/ 108814 w 4132356"/>
                <a:gd name="connsiteY1" fmla="*/ 3336258 h 3573129"/>
                <a:gd name="connsiteX2" fmla="*/ 111573 w 4132356"/>
                <a:gd name="connsiteY2" fmla="*/ 3338709 h 3573129"/>
                <a:gd name="connsiteX3" fmla="*/ 138675 w 4132356"/>
                <a:gd name="connsiteY3" fmla="*/ 3430806 h 3573129"/>
                <a:gd name="connsiteX4" fmla="*/ 2617020 w 4132356"/>
                <a:gd name="connsiteY4" fmla="*/ 2962774 h 3573129"/>
                <a:gd name="connsiteX5" fmla="*/ 2607876 w 4132356"/>
                <a:gd name="connsiteY5" fmla="*/ 3045070 h 3573129"/>
                <a:gd name="connsiteX6" fmla="*/ 2626164 w 4132356"/>
                <a:gd name="connsiteY6" fmla="*/ 3099934 h 3573129"/>
                <a:gd name="connsiteX7" fmla="*/ 2598732 w 4132356"/>
                <a:gd name="connsiteY7" fmla="*/ 3145654 h 3573129"/>
                <a:gd name="connsiteX8" fmla="*/ 2653596 w 4132356"/>
                <a:gd name="connsiteY8" fmla="*/ 3081646 h 3573129"/>
                <a:gd name="connsiteX9" fmla="*/ 2617020 w 4132356"/>
                <a:gd name="connsiteY9" fmla="*/ 2962774 h 3573129"/>
                <a:gd name="connsiteX10" fmla="*/ 3522276 w 4132356"/>
                <a:gd name="connsiteY10" fmla="*/ 118 h 3573129"/>
                <a:gd name="connsiteX11" fmla="*/ 3650292 w 4132356"/>
                <a:gd name="connsiteY11" fmla="*/ 91558 h 3573129"/>
                <a:gd name="connsiteX12" fmla="*/ 3632004 w 4132356"/>
                <a:gd name="connsiteY12" fmla="*/ 228718 h 3573129"/>
                <a:gd name="connsiteX13" fmla="*/ 3632004 w 4132356"/>
                <a:gd name="connsiteY13" fmla="*/ 338446 h 3573129"/>
                <a:gd name="connsiteX14" fmla="*/ 3650292 w 4132356"/>
                <a:gd name="connsiteY14" fmla="*/ 365878 h 3573129"/>
                <a:gd name="connsiteX15" fmla="*/ 3750876 w 4132356"/>
                <a:gd name="connsiteY15" fmla="*/ 475606 h 3573129"/>
                <a:gd name="connsiteX16" fmla="*/ 3760020 w 4132356"/>
                <a:gd name="connsiteY16" fmla="*/ 621910 h 3573129"/>
                <a:gd name="connsiteX17" fmla="*/ 3814884 w 4132356"/>
                <a:gd name="connsiteY17" fmla="*/ 695062 h 3573129"/>
                <a:gd name="connsiteX18" fmla="*/ 3997764 w 4132356"/>
                <a:gd name="connsiteY18" fmla="*/ 868798 h 3573129"/>
                <a:gd name="connsiteX19" fmla="*/ 4125780 w 4132356"/>
                <a:gd name="connsiteY19" fmla="*/ 951094 h 3573129"/>
                <a:gd name="connsiteX20" fmla="*/ 4107492 w 4132356"/>
                <a:gd name="connsiteY20" fmla="*/ 1033390 h 3573129"/>
                <a:gd name="connsiteX21" fmla="*/ 4052628 w 4132356"/>
                <a:gd name="connsiteY21" fmla="*/ 1106542 h 3573129"/>
                <a:gd name="connsiteX22" fmla="*/ 3970332 w 4132356"/>
                <a:gd name="connsiteY22" fmla="*/ 1207126 h 3573129"/>
                <a:gd name="connsiteX23" fmla="*/ 3979476 w 4132356"/>
                <a:gd name="connsiteY23" fmla="*/ 1252846 h 3573129"/>
                <a:gd name="connsiteX24" fmla="*/ 3888036 w 4132356"/>
                <a:gd name="connsiteY24" fmla="*/ 1307710 h 3573129"/>
                <a:gd name="connsiteX25" fmla="*/ 3796596 w 4132356"/>
                <a:gd name="connsiteY25" fmla="*/ 1271134 h 3573129"/>
                <a:gd name="connsiteX26" fmla="*/ 3668580 w 4132356"/>
                <a:gd name="connsiteY26" fmla="*/ 1298566 h 3573129"/>
                <a:gd name="connsiteX27" fmla="*/ 3586284 w 4132356"/>
                <a:gd name="connsiteY27" fmla="*/ 1417438 h 3573129"/>
                <a:gd name="connsiteX28" fmla="*/ 3513132 w 4132356"/>
                <a:gd name="connsiteY28" fmla="*/ 1399150 h 3573129"/>
                <a:gd name="connsiteX29" fmla="*/ 3348540 w 4132356"/>
                <a:gd name="connsiteY29" fmla="*/ 1481446 h 3573129"/>
                <a:gd name="connsiteX30" fmla="*/ 3211380 w 4132356"/>
                <a:gd name="connsiteY30" fmla="*/ 1673470 h 3573129"/>
                <a:gd name="connsiteX31" fmla="*/ 3229668 w 4132356"/>
                <a:gd name="connsiteY31" fmla="*/ 1892926 h 3573129"/>
                <a:gd name="connsiteX32" fmla="*/ 3202236 w 4132356"/>
                <a:gd name="connsiteY32" fmla="*/ 2048374 h 3573129"/>
                <a:gd name="connsiteX33" fmla="*/ 3193092 w 4132356"/>
                <a:gd name="connsiteY33" fmla="*/ 2167246 h 3573129"/>
                <a:gd name="connsiteX34" fmla="*/ 3275388 w 4132356"/>
                <a:gd name="connsiteY34" fmla="*/ 2496430 h 3573129"/>
                <a:gd name="connsiteX35" fmla="*/ 3266244 w 4132356"/>
                <a:gd name="connsiteY35" fmla="*/ 2679310 h 3573129"/>
                <a:gd name="connsiteX36" fmla="*/ 3348540 w 4132356"/>
                <a:gd name="connsiteY36" fmla="*/ 2898766 h 3573129"/>
                <a:gd name="connsiteX37" fmla="*/ 3293676 w 4132356"/>
                <a:gd name="connsiteY37" fmla="*/ 3099934 h 3573129"/>
                <a:gd name="connsiteX38" fmla="*/ 3165660 w 4132356"/>
                <a:gd name="connsiteY38" fmla="*/ 3246238 h 3573129"/>
                <a:gd name="connsiteX39" fmla="*/ 3010212 w 4132356"/>
                <a:gd name="connsiteY39" fmla="*/ 3328534 h 3573129"/>
                <a:gd name="connsiteX40" fmla="*/ 2681028 w 4132356"/>
                <a:gd name="connsiteY40" fmla="*/ 3328534 h 3573129"/>
                <a:gd name="connsiteX41" fmla="*/ 2571300 w 4132356"/>
                <a:gd name="connsiteY41" fmla="*/ 3237094 h 3573129"/>
                <a:gd name="connsiteX42" fmla="*/ 2562156 w 4132356"/>
                <a:gd name="connsiteY42" fmla="*/ 3401686 h 3573129"/>
                <a:gd name="connsiteX43" fmla="*/ 2617020 w 4132356"/>
                <a:gd name="connsiteY43" fmla="*/ 3502270 h 3573129"/>
                <a:gd name="connsiteX44" fmla="*/ 2296980 w 4132356"/>
                <a:gd name="connsiteY44" fmla="*/ 3557134 h 3573129"/>
                <a:gd name="connsiteX45" fmla="*/ 1903788 w 4132356"/>
                <a:gd name="connsiteY45" fmla="*/ 3538846 h 3573129"/>
                <a:gd name="connsiteX46" fmla="*/ 1757484 w 4132356"/>
                <a:gd name="connsiteY46" fmla="*/ 3493126 h 3573129"/>
                <a:gd name="connsiteX47" fmla="*/ 1638612 w 4132356"/>
                <a:gd name="connsiteY47" fmla="*/ 3410830 h 3573129"/>
                <a:gd name="connsiteX48" fmla="*/ 1602036 w 4132356"/>
                <a:gd name="connsiteY48" fmla="*/ 3173086 h 3573129"/>
                <a:gd name="connsiteX49" fmla="*/ 1437444 w 4132356"/>
                <a:gd name="connsiteY49" fmla="*/ 2971918 h 3573129"/>
                <a:gd name="connsiteX50" fmla="*/ 1263708 w 4132356"/>
                <a:gd name="connsiteY50" fmla="*/ 2761606 h 3573129"/>
                <a:gd name="connsiteX51" fmla="*/ 1144836 w 4132356"/>
                <a:gd name="connsiteY51" fmla="*/ 2807326 h 3573129"/>
                <a:gd name="connsiteX52" fmla="*/ 943668 w 4132356"/>
                <a:gd name="connsiteY52" fmla="*/ 2917054 h 3573129"/>
                <a:gd name="connsiteX53" fmla="*/ 760788 w 4132356"/>
                <a:gd name="connsiteY53" fmla="*/ 2981062 h 3573129"/>
                <a:gd name="connsiteX54" fmla="*/ 669348 w 4132356"/>
                <a:gd name="connsiteY54" fmla="*/ 3173086 h 3573129"/>
                <a:gd name="connsiteX55" fmla="*/ 486468 w 4132356"/>
                <a:gd name="connsiteY55" fmla="*/ 3301102 h 3573129"/>
                <a:gd name="connsiteX56" fmla="*/ 669348 w 4132356"/>
                <a:gd name="connsiteY56" fmla="*/ 3529702 h 3573129"/>
                <a:gd name="connsiteX57" fmla="*/ 276156 w 4132356"/>
                <a:gd name="connsiteY57" fmla="*/ 3557134 h 3573129"/>
                <a:gd name="connsiteX58" fmla="*/ 111564 w 4132356"/>
                <a:gd name="connsiteY58" fmla="*/ 3282814 h 3573129"/>
                <a:gd name="connsiteX59" fmla="*/ 10980 w 4132356"/>
                <a:gd name="connsiteY59" fmla="*/ 2697598 h 3573129"/>
                <a:gd name="connsiteX60" fmla="*/ 376740 w 4132356"/>
                <a:gd name="connsiteY60" fmla="*/ 1527166 h 3573129"/>
                <a:gd name="connsiteX61" fmla="*/ 468180 w 4132356"/>
                <a:gd name="connsiteY61" fmla="*/ 1280278 h 3573129"/>
                <a:gd name="connsiteX62" fmla="*/ 696780 w 4132356"/>
                <a:gd name="connsiteY62" fmla="*/ 941950 h 3573129"/>
                <a:gd name="connsiteX63" fmla="*/ 1044252 w 4132356"/>
                <a:gd name="connsiteY63" fmla="*/ 749926 h 3573129"/>
                <a:gd name="connsiteX64" fmla="*/ 1318572 w 4132356"/>
                <a:gd name="connsiteY64" fmla="*/ 603622 h 3573129"/>
                <a:gd name="connsiteX65" fmla="*/ 1547172 w 4132356"/>
                <a:gd name="connsiteY65" fmla="*/ 585334 h 3573129"/>
                <a:gd name="connsiteX66" fmla="*/ 1720908 w 4132356"/>
                <a:gd name="connsiteY66" fmla="*/ 649342 h 3573129"/>
                <a:gd name="connsiteX67" fmla="*/ 1848924 w 4132356"/>
                <a:gd name="connsiteY67" fmla="*/ 503038 h 3573129"/>
                <a:gd name="connsiteX68" fmla="*/ 2114100 w 4132356"/>
                <a:gd name="connsiteY68" fmla="*/ 420742 h 3573129"/>
                <a:gd name="connsiteX69" fmla="*/ 2287836 w 4132356"/>
                <a:gd name="connsiteY69" fmla="*/ 448174 h 3573129"/>
                <a:gd name="connsiteX70" fmla="*/ 2690172 w 4132356"/>
                <a:gd name="connsiteY70" fmla="*/ 210430 h 3573129"/>
                <a:gd name="connsiteX71" fmla="*/ 2964492 w 4132356"/>
                <a:gd name="connsiteY71" fmla="*/ 91558 h 3573129"/>
                <a:gd name="connsiteX72" fmla="*/ 3156516 w 4132356"/>
                <a:gd name="connsiteY72" fmla="*/ 173854 h 3573129"/>
                <a:gd name="connsiteX73" fmla="*/ 3275388 w 4132356"/>
                <a:gd name="connsiteY73" fmla="*/ 109846 h 3573129"/>
                <a:gd name="connsiteX74" fmla="*/ 3522276 w 4132356"/>
                <a:gd name="connsiteY74" fmla="*/ 118 h 3573129"/>
                <a:gd name="connsiteX0" fmla="*/ 111573 w 4132356"/>
                <a:gd name="connsiteY0" fmla="*/ 3338709 h 3573129"/>
                <a:gd name="connsiteX1" fmla="*/ 108814 w 4132356"/>
                <a:gd name="connsiteY1" fmla="*/ 3336258 h 3573129"/>
                <a:gd name="connsiteX2" fmla="*/ 111573 w 4132356"/>
                <a:gd name="connsiteY2" fmla="*/ 3338709 h 3573129"/>
                <a:gd name="connsiteX3" fmla="*/ 2617020 w 4132356"/>
                <a:gd name="connsiteY3" fmla="*/ 2962774 h 3573129"/>
                <a:gd name="connsiteX4" fmla="*/ 2607876 w 4132356"/>
                <a:gd name="connsiteY4" fmla="*/ 3045070 h 3573129"/>
                <a:gd name="connsiteX5" fmla="*/ 2626164 w 4132356"/>
                <a:gd name="connsiteY5" fmla="*/ 3099934 h 3573129"/>
                <a:gd name="connsiteX6" fmla="*/ 2598732 w 4132356"/>
                <a:gd name="connsiteY6" fmla="*/ 3145654 h 3573129"/>
                <a:gd name="connsiteX7" fmla="*/ 2653596 w 4132356"/>
                <a:gd name="connsiteY7" fmla="*/ 3081646 h 3573129"/>
                <a:gd name="connsiteX8" fmla="*/ 2617020 w 4132356"/>
                <a:gd name="connsiteY8" fmla="*/ 2962774 h 3573129"/>
                <a:gd name="connsiteX9" fmla="*/ 3522276 w 4132356"/>
                <a:gd name="connsiteY9" fmla="*/ 118 h 3573129"/>
                <a:gd name="connsiteX10" fmla="*/ 3650292 w 4132356"/>
                <a:gd name="connsiteY10" fmla="*/ 91558 h 3573129"/>
                <a:gd name="connsiteX11" fmla="*/ 3632004 w 4132356"/>
                <a:gd name="connsiteY11" fmla="*/ 228718 h 3573129"/>
                <a:gd name="connsiteX12" fmla="*/ 3632004 w 4132356"/>
                <a:gd name="connsiteY12" fmla="*/ 338446 h 3573129"/>
                <a:gd name="connsiteX13" fmla="*/ 3650292 w 4132356"/>
                <a:gd name="connsiteY13" fmla="*/ 365878 h 3573129"/>
                <a:gd name="connsiteX14" fmla="*/ 3750876 w 4132356"/>
                <a:gd name="connsiteY14" fmla="*/ 475606 h 3573129"/>
                <a:gd name="connsiteX15" fmla="*/ 3760020 w 4132356"/>
                <a:gd name="connsiteY15" fmla="*/ 621910 h 3573129"/>
                <a:gd name="connsiteX16" fmla="*/ 3814884 w 4132356"/>
                <a:gd name="connsiteY16" fmla="*/ 695062 h 3573129"/>
                <a:gd name="connsiteX17" fmla="*/ 3997764 w 4132356"/>
                <a:gd name="connsiteY17" fmla="*/ 868798 h 3573129"/>
                <a:gd name="connsiteX18" fmla="*/ 4125780 w 4132356"/>
                <a:gd name="connsiteY18" fmla="*/ 951094 h 3573129"/>
                <a:gd name="connsiteX19" fmla="*/ 4107492 w 4132356"/>
                <a:gd name="connsiteY19" fmla="*/ 1033390 h 3573129"/>
                <a:gd name="connsiteX20" fmla="*/ 4052628 w 4132356"/>
                <a:gd name="connsiteY20" fmla="*/ 1106542 h 3573129"/>
                <a:gd name="connsiteX21" fmla="*/ 3970332 w 4132356"/>
                <a:gd name="connsiteY21" fmla="*/ 1207126 h 3573129"/>
                <a:gd name="connsiteX22" fmla="*/ 3979476 w 4132356"/>
                <a:gd name="connsiteY22" fmla="*/ 1252846 h 3573129"/>
                <a:gd name="connsiteX23" fmla="*/ 3888036 w 4132356"/>
                <a:gd name="connsiteY23" fmla="*/ 1307710 h 3573129"/>
                <a:gd name="connsiteX24" fmla="*/ 3796596 w 4132356"/>
                <a:gd name="connsiteY24" fmla="*/ 1271134 h 3573129"/>
                <a:gd name="connsiteX25" fmla="*/ 3668580 w 4132356"/>
                <a:gd name="connsiteY25" fmla="*/ 1298566 h 3573129"/>
                <a:gd name="connsiteX26" fmla="*/ 3586284 w 4132356"/>
                <a:gd name="connsiteY26" fmla="*/ 1417438 h 3573129"/>
                <a:gd name="connsiteX27" fmla="*/ 3513132 w 4132356"/>
                <a:gd name="connsiteY27" fmla="*/ 1399150 h 3573129"/>
                <a:gd name="connsiteX28" fmla="*/ 3348540 w 4132356"/>
                <a:gd name="connsiteY28" fmla="*/ 1481446 h 3573129"/>
                <a:gd name="connsiteX29" fmla="*/ 3211380 w 4132356"/>
                <a:gd name="connsiteY29" fmla="*/ 1673470 h 3573129"/>
                <a:gd name="connsiteX30" fmla="*/ 3229668 w 4132356"/>
                <a:gd name="connsiteY30" fmla="*/ 1892926 h 3573129"/>
                <a:gd name="connsiteX31" fmla="*/ 3202236 w 4132356"/>
                <a:gd name="connsiteY31" fmla="*/ 2048374 h 3573129"/>
                <a:gd name="connsiteX32" fmla="*/ 3193092 w 4132356"/>
                <a:gd name="connsiteY32" fmla="*/ 2167246 h 3573129"/>
                <a:gd name="connsiteX33" fmla="*/ 3275388 w 4132356"/>
                <a:gd name="connsiteY33" fmla="*/ 2496430 h 3573129"/>
                <a:gd name="connsiteX34" fmla="*/ 3266244 w 4132356"/>
                <a:gd name="connsiteY34" fmla="*/ 2679310 h 3573129"/>
                <a:gd name="connsiteX35" fmla="*/ 3348540 w 4132356"/>
                <a:gd name="connsiteY35" fmla="*/ 2898766 h 3573129"/>
                <a:gd name="connsiteX36" fmla="*/ 3293676 w 4132356"/>
                <a:gd name="connsiteY36" fmla="*/ 3099934 h 3573129"/>
                <a:gd name="connsiteX37" fmla="*/ 3165660 w 4132356"/>
                <a:gd name="connsiteY37" fmla="*/ 3246238 h 3573129"/>
                <a:gd name="connsiteX38" fmla="*/ 3010212 w 4132356"/>
                <a:gd name="connsiteY38" fmla="*/ 3328534 h 3573129"/>
                <a:gd name="connsiteX39" fmla="*/ 2681028 w 4132356"/>
                <a:gd name="connsiteY39" fmla="*/ 3328534 h 3573129"/>
                <a:gd name="connsiteX40" fmla="*/ 2571300 w 4132356"/>
                <a:gd name="connsiteY40" fmla="*/ 3237094 h 3573129"/>
                <a:gd name="connsiteX41" fmla="*/ 2562156 w 4132356"/>
                <a:gd name="connsiteY41" fmla="*/ 3401686 h 3573129"/>
                <a:gd name="connsiteX42" fmla="*/ 2617020 w 4132356"/>
                <a:gd name="connsiteY42" fmla="*/ 3502270 h 3573129"/>
                <a:gd name="connsiteX43" fmla="*/ 2296980 w 4132356"/>
                <a:gd name="connsiteY43" fmla="*/ 3557134 h 3573129"/>
                <a:gd name="connsiteX44" fmla="*/ 1903788 w 4132356"/>
                <a:gd name="connsiteY44" fmla="*/ 3538846 h 3573129"/>
                <a:gd name="connsiteX45" fmla="*/ 1757484 w 4132356"/>
                <a:gd name="connsiteY45" fmla="*/ 3493126 h 3573129"/>
                <a:gd name="connsiteX46" fmla="*/ 1638612 w 4132356"/>
                <a:gd name="connsiteY46" fmla="*/ 3410830 h 3573129"/>
                <a:gd name="connsiteX47" fmla="*/ 1602036 w 4132356"/>
                <a:gd name="connsiteY47" fmla="*/ 3173086 h 3573129"/>
                <a:gd name="connsiteX48" fmla="*/ 1437444 w 4132356"/>
                <a:gd name="connsiteY48" fmla="*/ 2971918 h 3573129"/>
                <a:gd name="connsiteX49" fmla="*/ 1263708 w 4132356"/>
                <a:gd name="connsiteY49" fmla="*/ 2761606 h 3573129"/>
                <a:gd name="connsiteX50" fmla="*/ 1144836 w 4132356"/>
                <a:gd name="connsiteY50" fmla="*/ 2807326 h 3573129"/>
                <a:gd name="connsiteX51" fmla="*/ 943668 w 4132356"/>
                <a:gd name="connsiteY51" fmla="*/ 2917054 h 3573129"/>
                <a:gd name="connsiteX52" fmla="*/ 760788 w 4132356"/>
                <a:gd name="connsiteY52" fmla="*/ 2981062 h 3573129"/>
                <a:gd name="connsiteX53" fmla="*/ 669348 w 4132356"/>
                <a:gd name="connsiteY53" fmla="*/ 3173086 h 3573129"/>
                <a:gd name="connsiteX54" fmla="*/ 486468 w 4132356"/>
                <a:gd name="connsiteY54" fmla="*/ 3301102 h 3573129"/>
                <a:gd name="connsiteX55" fmla="*/ 669348 w 4132356"/>
                <a:gd name="connsiteY55" fmla="*/ 3529702 h 3573129"/>
                <a:gd name="connsiteX56" fmla="*/ 276156 w 4132356"/>
                <a:gd name="connsiteY56" fmla="*/ 3557134 h 3573129"/>
                <a:gd name="connsiteX57" fmla="*/ 111564 w 4132356"/>
                <a:gd name="connsiteY57" fmla="*/ 3282814 h 3573129"/>
                <a:gd name="connsiteX58" fmla="*/ 10980 w 4132356"/>
                <a:gd name="connsiteY58" fmla="*/ 2697598 h 3573129"/>
                <a:gd name="connsiteX59" fmla="*/ 376740 w 4132356"/>
                <a:gd name="connsiteY59" fmla="*/ 1527166 h 3573129"/>
                <a:gd name="connsiteX60" fmla="*/ 468180 w 4132356"/>
                <a:gd name="connsiteY60" fmla="*/ 1280278 h 3573129"/>
                <a:gd name="connsiteX61" fmla="*/ 696780 w 4132356"/>
                <a:gd name="connsiteY61" fmla="*/ 941950 h 3573129"/>
                <a:gd name="connsiteX62" fmla="*/ 1044252 w 4132356"/>
                <a:gd name="connsiteY62" fmla="*/ 749926 h 3573129"/>
                <a:gd name="connsiteX63" fmla="*/ 1318572 w 4132356"/>
                <a:gd name="connsiteY63" fmla="*/ 603622 h 3573129"/>
                <a:gd name="connsiteX64" fmla="*/ 1547172 w 4132356"/>
                <a:gd name="connsiteY64" fmla="*/ 585334 h 3573129"/>
                <a:gd name="connsiteX65" fmla="*/ 1720908 w 4132356"/>
                <a:gd name="connsiteY65" fmla="*/ 649342 h 3573129"/>
                <a:gd name="connsiteX66" fmla="*/ 1848924 w 4132356"/>
                <a:gd name="connsiteY66" fmla="*/ 503038 h 3573129"/>
                <a:gd name="connsiteX67" fmla="*/ 2114100 w 4132356"/>
                <a:gd name="connsiteY67" fmla="*/ 420742 h 3573129"/>
                <a:gd name="connsiteX68" fmla="*/ 2287836 w 4132356"/>
                <a:gd name="connsiteY68" fmla="*/ 448174 h 3573129"/>
                <a:gd name="connsiteX69" fmla="*/ 2690172 w 4132356"/>
                <a:gd name="connsiteY69" fmla="*/ 210430 h 3573129"/>
                <a:gd name="connsiteX70" fmla="*/ 2964492 w 4132356"/>
                <a:gd name="connsiteY70" fmla="*/ 91558 h 3573129"/>
                <a:gd name="connsiteX71" fmla="*/ 3156516 w 4132356"/>
                <a:gd name="connsiteY71" fmla="*/ 173854 h 3573129"/>
                <a:gd name="connsiteX72" fmla="*/ 3275388 w 4132356"/>
                <a:gd name="connsiteY72" fmla="*/ 109846 h 3573129"/>
                <a:gd name="connsiteX73" fmla="*/ 3522276 w 4132356"/>
                <a:gd name="connsiteY73" fmla="*/ 118 h 3573129"/>
                <a:gd name="connsiteX0" fmla="*/ 101732 w 4122515"/>
                <a:gd name="connsiteY0" fmla="*/ 3338709 h 3573129"/>
                <a:gd name="connsiteX1" fmla="*/ 98973 w 4122515"/>
                <a:gd name="connsiteY1" fmla="*/ 3336258 h 3573129"/>
                <a:gd name="connsiteX2" fmla="*/ 101732 w 4122515"/>
                <a:gd name="connsiteY2" fmla="*/ 3338709 h 3573129"/>
                <a:gd name="connsiteX3" fmla="*/ 2607179 w 4122515"/>
                <a:gd name="connsiteY3" fmla="*/ 2962774 h 3573129"/>
                <a:gd name="connsiteX4" fmla="*/ 2598035 w 4122515"/>
                <a:gd name="connsiteY4" fmla="*/ 3045070 h 3573129"/>
                <a:gd name="connsiteX5" fmla="*/ 2616323 w 4122515"/>
                <a:gd name="connsiteY5" fmla="*/ 3099934 h 3573129"/>
                <a:gd name="connsiteX6" fmla="*/ 2588891 w 4122515"/>
                <a:gd name="connsiteY6" fmla="*/ 3145654 h 3573129"/>
                <a:gd name="connsiteX7" fmla="*/ 2643755 w 4122515"/>
                <a:gd name="connsiteY7" fmla="*/ 3081646 h 3573129"/>
                <a:gd name="connsiteX8" fmla="*/ 2607179 w 4122515"/>
                <a:gd name="connsiteY8" fmla="*/ 2962774 h 3573129"/>
                <a:gd name="connsiteX9" fmla="*/ 3512435 w 4122515"/>
                <a:gd name="connsiteY9" fmla="*/ 118 h 3573129"/>
                <a:gd name="connsiteX10" fmla="*/ 3640451 w 4122515"/>
                <a:gd name="connsiteY10" fmla="*/ 91558 h 3573129"/>
                <a:gd name="connsiteX11" fmla="*/ 3622163 w 4122515"/>
                <a:gd name="connsiteY11" fmla="*/ 228718 h 3573129"/>
                <a:gd name="connsiteX12" fmla="*/ 3622163 w 4122515"/>
                <a:gd name="connsiteY12" fmla="*/ 338446 h 3573129"/>
                <a:gd name="connsiteX13" fmla="*/ 3640451 w 4122515"/>
                <a:gd name="connsiteY13" fmla="*/ 365878 h 3573129"/>
                <a:gd name="connsiteX14" fmla="*/ 3741035 w 4122515"/>
                <a:gd name="connsiteY14" fmla="*/ 475606 h 3573129"/>
                <a:gd name="connsiteX15" fmla="*/ 3750179 w 4122515"/>
                <a:gd name="connsiteY15" fmla="*/ 621910 h 3573129"/>
                <a:gd name="connsiteX16" fmla="*/ 3805043 w 4122515"/>
                <a:gd name="connsiteY16" fmla="*/ 695062 h 3573129"/>
                <a:gd name="connsiteX17" fmla="*/ 3987923 w 4122515"/>
                <a:gd name="connsiteY17" fmla="*/ 868798 h 3573129"/>
                <a:gd name="connsiteX18" fmla="*/ 4115939 w 4122515"/>
                <a:gd name="connsiteY18" fmla="*/ 951094 h 3573129"/>
                <a:gd name="connsiteX19" fmla="*/ 4097651 w 4122515"/>
                <a:gd name="connsiteY19" fmla="*/ 1033390 h 3573129"/>
                <a:gd name="connsiteX20" fmla="*/ 4042787 w 4122515"/>
                <a:gd name="connsiteY20" fmla="*/ 1106542 h 3573129"/>
                <a:gd name="connsiteX21" fmla="*/ 3960491 w 4122515"/>
                <a:gd name="connsiteY21" fmla="*/ 1207126 h 3573129"/>
                <a:gd name="connsiteX22" fmla="*/ 3969635 w 4122515"/>
                <a:gd name="connsiteY22" fmla="*/ 1252846 h 3573129"/>
                <a:gd name="connsiteX23" fmla="*/ 3878195 w 4122515"/>
                <a:gd name="connsiteY23" fmla="*/ 1307710 h 3573129"/>
                <a:gd name="connsiteX24" fmla="*/ 3786755 w 4122515"/>
                <a:gd name="connsiteY24" fmla="*/ 1271134 h 3573129"/>
                <a:gd name="connsiteX25" fmla="*/ 3658739 w 4122515"/>
                <a:gd name="connsiteY25" fmla="*/ 1298566 h 3573129"/>
                <a:gd name="connsiteX26" fmla="*/ 3576443 w 4122515"/>
                <a:gd name="connsiteY26" fmla="*/ 1417438 h 3573129"/>
                <a:gd name="connsiteX27" fmla="*/ 3503291 w 4122515"/>
                <a:gd name="connsiteY27" fmla="*/ 1399150 h 3573129"/>
                <a:gd name="connsiteX28" fmla="*/ 3338699 w 4122515"/>
                <a:gd name="connsiteY28" fmla="*/ 1481446 h 3573129"/>
                <a:gd name="connsiteX29" fmla="*/ 3201539 w 4122515"/>
                <a:gd name="connsiteY29" fmla="*/ 1673470 h 3573129"/>
                <a:gd name="connsiteX30" fmla="*/ 3219827 w 4122515"/>
                <a:gd name="connsiteY30" fmla="*/ 1892926 h 3573129"/>
                <a:gd name="connsiteX31" fmla="*/ 3192395 w 4122515"/>
                <a:gd name="connsiteY31" fmla="*/ 2048374 h 3573129"/>
                <a:gd name="connsiteX32" fmla="*/ 3183251 w 4122515"/>
                <a:gd name="connsiteY32" fmla="*/ 2167246 h 3573129"/>
                <a:gd name="connsiteX33" fmla="*/ 3265547 w 4122515"/>
                <a:gd name="connsiteY33" fmla="*/ 2496430 h 3573129"/>
                <a:gd name="connsiteX34" fmla="*/ 3256403 w 4122515"/>
                <a:gd name="connsiteY34" fmla="*/ 2679310 h 3573129"/>
                <a:gd name="connsiteX35" fmla="*/ 3338699 w 4122515"/>
                <a:gd name="connsiteY35" fmla="*/ 2898766 h 3573129"/>
                <a:gd name="connsiteX36" fmla="*/ 3283835 w 4122515"/>
                <a:gd name="connsiteY36" fmla="*/ 3099934 h 3573129"/>
                <a:gd name="connsiteX37" fmla="*/ 3155819 w 4122515"/>
                <a:gd name="connsiteY37" fmla="*/ 3246238 h 3573129"/>
                <a:gd name="connsiteX38" fmla="*/ 3000371 w 4122515"/>
                <a:gd name="connsiteY38" fmla="*/ 3328534 h 3573129"/>
                <a:gd name="connsiteX39" fmla="*/ 2671187 w 4122515"/>
                <a:gd name="connsiteY39" fmla="*/ 3328534 h 3573129"/>
                <a:gd name="connsiteX40" fmla="*/ 2561459 w 4122515"/>
                <a:gd name="connsiteY40" fmla="*/ 3237094 h 3573129"/>
                <a:gd name="connsiteX41" fmla="*/ 2552315 w 4122515"/>
                <a:gd name="connsiteY41" fmla="*/ 3401686 h 3573129"/>
                <a:gd name="connsiteX42" fmla="*/ 2607179 w 4122515"/>
                <a:gd name="connsiteY42" fmla="*/ 3502270 h 3573129"/>
                <a:gd name="connsiteX43" fmla="*/ 2287139 w 4122515"/>
                <a:gd name="connsiteY43" fmla="*/ 3557134 h 3573129"/>
                <a:gd name="connsiteX44" fmla="*/ 1893947 w 4122515"/>
                <a:gd name="connsiteY44" fmla="*/ 3538846 h 3573129"/>
                <a:gd name="connsiteX45" fmla="*/ 1747643 w 4122515"/>
                <a:gd name="connsiteY45" fmla="*/ 3493126 h 3573129"/>
                <a:gd name="connsiteX46" fmla="*/ 1628771 w 4122515"/>
                <a:gd name="connsiteY46" fmla="*/ 3410830 h 3573129"/>
                <a:gd name="connsiteX47" fmla="*/ 1592195 w 4122515"/>
                <a:gd name="connsiteY47" fmla="*/ 3173086 h 3573129"/>
                <a:gd name="connsiteX48" fmla="*/ 1427603 w 4122515"/>
                <a:gd name="connsiteY48" fmla="*/ 2971918 h 3573129"/>
                <a:gd name="connsiteX49" fmla="*/ 1253867 w 4122515"/>
                <a:gd name="connsiteY49" fmla="*/ 2761606 h 3573129"/>
                <a:gd name="connsiteX50" fmla="*/ 1134995 w 4122515"/>
                <a:gd name="connsiteY50" fmla="*/ 2807326 h 3573129"/>
                <a:gd name="connsiteX51" fmla="*/ 933827 w 4122515"/>
                <a:gd name="connsiteY51" fmla="*/ 2917054 h 3573129"/>
                <a:gd name="connsiteX52" fmla="*/ 750947 w 4122515"/>
                <a:gd name="connsiteY52" fmla="*/ 2981062 h 3573129"/>
                <a:gd name="connsiteX53" fmla="*/ 659507 w 4122515"/>
                <a:gd name="connsiteY53" fmla="*/ 3173086 h 3573129"/>
                <a:gd name="connsiteX54" fmla="*/ 476627 w 4122515"/>
                <a:gd name="connsiteY54" fmla="*/ 3301102 h 3573129"/>
                <a:gd name="connsiteX55" fmla="*/ 659507 w 4122515"/>
                <a:gd name="connsiteY55" fmla="*/ 3529702 h 3573129"/>
                <a:gd name="connsiteX56" fmla="*/ 266315 w 4122515"/>
                <a:gd name="connsiteY56" fmla="*/ 3557134 h 3573129"/>
                <a:gd name="connsiteX57" fmla="*/ 1139 w 4122515"/>
                <a:gd name="connsiteY57" fmla="*/ 2697598 h 3573129"/>
                <a:gd name="connsiteX58" fmla="*/ 366899 w 4122515"/>
                <a:gd name="connsiteY58" fmla="*/ 1527166 h 3573129"/>
                <a:gd name="connsiteX59" fmla="*/ 458339 w 4122515"/>
                <a:gd name="connsiteY59" fmla="*/ 1280278 h 3573129"/>
                <a:gd name="connsiteX60" fmla="*/ 686939 w 4122515"/>
                <a:gd name="connsiteY60" fmla="*/ 941950 h 3573129"/>
                <a:gd name="connsiteX61" fmla="*/ 1034411 w 4122515"/>
                <a:gd name="connsiteY61" fmla="*/ 749926 h 3573129"/>
                <a:gd name="connsiteX62" fmla="*/ 1308731 w 4122515"/>
                <a:gd name="connsiteY62" fmla="*/ 603622 h 3573129"/>
                <a:gd name="connsiteX63" fmla="*/ 1537331 w 4122515"/>
                <a:gd name="connsiteY63" fmla="*/ 585334 h 3573129"/>
                <a:gd name="connsiteX64" fmla="*/ 1711067 w 4122515"/>
                <a:gd name="connsiteY64" fmla="*/ 649342 h 3573129"/>
                <a:gd name="connsiteX65" fmla="*/ 1839083 w 4122515"/>
                <a:gd name="connsiteY65" fmla="*/ 503038 h 3573129"/>
                <a:gd name="connsiteX66" fmla="*/ 2104259 w 4122515"/>
                <a:gd name="connsiteY66" fmla="*/ 420742 h 3573129"/>
                <a:gd name="connsiteX67" fmla="*/ 2277995 w 4122515"/>
                <a:gd name="connsiteY67" fmla="*/ 448174 h 3573129"/>
                <a:gd name="connsiteX68" fmla="*/ 2680331 w 4122515"/>
                <a:gd name="connsiteY68" fmla="*/ 210430 h 3573129"/>
                <a:gd name="connsiteX69" fmla="*/ 2954651 w 4122515"/>
                <a:gd name="connsiteY69" fmla="*/ 91558 h 3573129"/>
                <a:gd name="connsiteX70" fmla="*/ 3146675 w 4122515"/>
                <a:gd name="connsiteY70" fmla="*/ 173854 h 3573129"/>
                <a:gd name="connsiteX71" fmla="*/ 3265547 w 4122515"/>
                <a:gd name="connsiteY71" fmla="*/ 109846 h 3573129"/>
                <a:gd name="connsiteX72" fmla="*/ 3512435 w 4122515"/>
                <a:gd name="connsiteY72" fmla="*/ 118 h 3573129"/>
                <a:gd name="connsiteX0" fmla="*/ 2607179 w 4122515"/>
                <a:gd name="connsiteY0" fmla="*/ 2962774 h 3573129"/>
                <a:gd name="connsiteX1" fmla="*/ 2598035 w 4122515"/>
                <a:gd name="connsiteY1" fmla="*/ 3045070 h 3573129"/>
                <a:gd name="connsiteX2" fmla="*/ 2616323 w 4122515"/>
                <a:gd name="connsiteY2" fmla="*/ 3099934 h 3573129"/>
                <a:gd name="connsiteX3" fmla="*/ 2588891 w 4122515"/>
                <a:gd name="connsiteY3" fmla="*/ 3145654 h 3573129"/>
                <a:gd name="connsiteX4" fmla="*/ 2643755 w 4122515"/>
                <a:gd name="connsiteY4" fmla="*/ 3081646 h 3573129"/>
                <a:gd name="connsiteX5" fmla="*/ 2607179 w 4122515"/>
                <a:gd name="connsiteY5" fmla="*/ 2962774 h 3573129"/>
                <a:gd name="connsiteX6" fmla="*/ 3512435 w 4122515"/>
                <a:gd name="connsiteY6" fmla="*/ 118 h 3573129"/>
                <a:gd name="connsiteX7" fmla="*/ 3640451 w 4122515"/>
                <a:gd name="connsiteY7" fmla="*/ 91558 h 3573129"/>
                <a:gd name="connsiteX8" fmla="*/ 3622163 w 4122515"/>
                <a:gd name="connsiteY8" fmla="*/ 228718 h 3573129"/>
                <a:gd name="connsiteX9" fmla="*/ 3622163 w 4122515"/>
                <a:gd name="connsiteY9" fmla="*/ 338446 h 3573129"/>
                <a:gd name="connsiteX10" fmla="*/ 3640451 w 4122515"/>
                <a:gd name="connsiteY10" fmla="*/ 365878 h 3573129"/>
                <a:gd name="connsiteX11" fmla="*/ 3741035 w 4122515"/>
                <a:gd name="connsiteY11" fmla="*/ 475606 h 3573129"/>
                <a:gd name="connsiteX12" fmla="*/ 3750179 w 4122515"/>
                <a:gd name="connsiteY12" fmla="*/ 621910 h 3573129"/>
                <a:gd name="connsiteX13" fmla="*/ 3805043 w 4122515"/>
                <a:gd name="connsiteY13" fmla="*/ 695062 h 3573129"/>
                <a:gd name="connsiteX14" fmla="*/ 3987923 w 4122515"/>
                <a:gd name="connsiteY14" fmla="*/ 868798 h 3573129"/>
                <a:gd name="connsiteX15" fmla="*/ 4115939 w 4122515"/>
                <a:gd name="connsiteY15" fmla="*/ 951094 h 3573129"/>
                <a:gd name="connsiteX16" fmla="*/ 4097651 w 4122515"/>
                <a:gd name="connsiteY16" fmla="*/ 1033390 h 3573129"/>
                <a:gd name="connsiteX17" fmla="*/ 4042787 w 4122515"/>
                <a:gd name="connsiteY17" fmla="*/ 1106542 h 3573129"/>
                <a:gd name="connsiteX18" fmla="*/ 3960491 w 4122515"/>
                <a:gd name="connsiteY18" fmla="*/ 1207126 h 3573129"/>
                <a:gd name="connsiteX19" fmla="*/ 3969635 w 4122515"/>
                <a:gd name="connsiteY19" fmla="*/ 1252846 h 3573129"/>
                <a:gd name="connsiteX20" fmla="*/ 3878195 w 4122515"/>
                <a:gd name="connsiteY20" fmla="*/ 1307710 h 3573129"/>
                <a:gd name="connsiteX21" fmla="*/ 3786755 w 4122515"/>
                <a:gd name="connsiteY21" fmla="*/ 1271134 h 3573129"/>
                <a:gd name="connsiteX22" fmla="*/ 3658739 w 4122515"/>
                <a:gd name="connsiteY22" fmla="*/ 1298566 h 3573129"/>
                <a:gd name="connsiteX23" fmla="*/ 3576443 w 4122515"/>
                <a:gd name="connsiteY23" fmla="*/ 1417438 h 3573129"/>
                <a:gd name="connsiteX24" fmla="*/ 3503291 w 4122515"/>
                <a:gd name="connsiteY24" fmla="*/ 1399150 h 3573129"/>
                <a:gd name="connsiteX25" fmla="*/ 3338699 w 4122515"/>
                <a:gd name="connsiteY25" fmla="*/ 1481446 h 3573129"/>
                <a:gd name="connsiteX26" fmla="*/ 3201539 w 4122515"/>
                <a:gd name="connsiteY26" fmla="*/ 1673470 h 3573129"/>
                <a:gd name="connsiteX27" fmla="*/ 3219827 w 4122515"/>
                <a:gd name="connsiteY27" fmla="*/ 1892926 h 3573129"/>
                <a:gd name="connsiteX28" fmla="*/ 3192395 w 4122515"/>
                <a:gd name="connsiteY28" fmla="*/ 2048374 h 3573129"/>
                <a:gd name="connsiteX29" fmla="*/ 3183251 w 4122515"/>
                <a:gd name="connsiteY29" fmla="*/ 2167246 h 3573129"/>
                <a:gd name="connsiteX30" fmla="*/ 3265547 w 4122515"/>
                <a:gd name="connsiteY30" fmla="*/ 2496430 h 3573129"/>
                <a:gd name="connsiteX31" fmla="*/ 3256403 w 4122515"/>
                <a:gd name="connsiteY31" fmla="*/ 2679310 h 3573129"/>
                <a:gd name="connsiteX32" fmla="*/ 3338699 w 4122515"/>
                <a:gd name="connsiteY32" fmla="*/ 2898766 h 3573129"/>
                <a:gd name="connsiteX33" fmla="*/ 3283835 w 4122515"/>
                <a:gd name="connsiteY33" fmla="*/ 3099934 h 3573129"/>
                <a:gd name="connsiteX34" fmla="*/ 3155819 w 4122515"/>
                <a:gd name="connsiteY34" fmla="*/ 3246238 h 3573129"/>
                <a:gd name="connsiteX35" fmla="*/ 3000371 w 4122515"/>
                <a:gd name="connsiteY35" fmla="*/ 3328534 h 3573129"/>
                <a:gd name="connsiteX36" fmla="*/ 2671187 w 4122515"/>
                <a:gd name="connsiteY36" fmla="*/ 3328534 h 3573129"/>
                <a:gd name="connsiteX37" fmla="*/ 2561459 w 4122515"/>
                <a:gd name="connsiteY37" fmla="*/ 3237094 h 3573129"/>
                <a:gd name="connsiteX38" fmla="*/ 2552315 w 4122515"/>
                <a:gd name="connsiteY38" fmla="*/ 3401686 h 3573129"/>
                <a:gd name="connsiteX39" fmla="*/ 2607179 w 4122515"/>
                <a:gd name="connsiteY39" fmla="*/ 3502270 h 3573129"/>
                <a:gd name="connsiteX40" fmla="*/ 2287139 w 4122515"/>
                <a:gd name="connsiteY40" fmla="*/ 3557134 h 3573129"/>
                <a:gd name="connsiteX41" fmla="*/ 1893947 w 4122515"/>
                <a:gd name="connsiteY41" fmla="*/ 3538846 h 3573129"/>
                <a:gd name="connsiteX42" fmla="*/ 1747643 w 4122515"/>
                <a:gd name="connsiteY42" fmla="*/ 3493126 h 3573129"/>
                <a:gd name="connsiteX43" fmla="*/ 1628771 w 4122515"/>
                <a:gd name="connsiteY43" fmla="*/ 3410830 h 3573129"/>
                <a:gd name="connsiteX44" fmla="*/ 1592195 w 4122515"/>
                <a:gd name="connsiteY44" fmla="*/ 3173086 h 3573129"/>
                <a:gd name="connsiteX45" fmla="*/ 1427603 w 4122515"/>
                <a:gd name="connsiteY45" fmla="*/ 2971918 h 3573129"/>
                <a:gd name="connsiteX46" fmla="*/ 1253867 w 4122515"/>
                <a:gd name="connsiteY46" fmla="*/ 2761606 h 3573129"/>
                <a:gd name="connsiteX47" fmla="*/ 1134995 w 4122515"/>
                <a:gd name="connsiteY47" fmla="*/ 2807326 h 3573129"/>
                <a:gd name="connsiteX48" fmla="*/ 933827 w 4122515"/>
                <a:gd name="connsiteY48" fmla="*/ 2917054 h 3573129"/>
                <a:gd name="connsiteX49" fmla="*/ 750947 w 4122515"/>
                <a:gd name="connsiteY49" fmla="*/ 2981062 h 3573129"/>
                <a:gd name="connsiteX50" fmla="*/ 659507 w 4122515"/>
                <a:gd name="connsiteY50" fmla="*/ 3173086 h 3573129"/>
                <a:gd name="connsiteX51" fmla="*/ 476627 w 4122515"/>
                <a:gd name="connsiteY51" fmla="*/ 3301102 h 3573129"/>
                <a:gd name="connsiteX52" fmla="*/ 659507 w 4122515"/>
                <a:gd name="connsiteY52" fmla="*/ 3529702 h 3573129"/>
                <a:gd name="connsiteX53" fmla="*/ 266315 w 4122515"/>
                <a:gd name="connsiteY53" fmla="*/ 3557134 h 3573129"/>
                <a:gd name="connsiteX54" fmla="*/ 1139 w 4122515"/>
                <a:gd name="connsiteY54" fmla="*/ 2697598 h 3573129"/>
                <a:gd name="connsiteX55" fmla="*/ 366899 w 4122515"/>
                <a:gd name="connsiteY55" fmla="*/ 1527166 h 3573129"/>
                <a:gd name="connsiteX56" fmla="*/ 458339 w 4122515"/>
                <a:gd name="connsiteY56" fmla="*/ 1280278 h 3573129"/>
                <a:gd name="connsiteX57" fmla="*/ 686939 w 4122515"/>
                <a:gd name="connsiteY57" fmla="*/ 941950 h 3573129"/>
                <a:gd name="connsiteX58" fmla="*/ 1034411 w 4122515"/>
                <a:gd name="connsiteY58" fmla="*/ 749926 h 3573129"/>
                <a:gd name="connsiteX59" fmla="*/ 1308731 w 4122515"/>
                <a:gd name="connsiteY59" fmla="*/ 603622 h 3573129"/>
                <a:gd name="connsiteX60" fmla="*/ 1537331 w 4122515"/>
                <a:gd name="connsiteY60" fmla="*/ 585334 h 3573129"/>
                <a:gd name="connsiteX61" fmla="*/ 1711067 w 4122515"/>
                <a:gd name="connsiteY61" fmla="*/ 649342 h 3573129"/>
                <a:gd name="connsiteX62" fmla="*/ 1839083 w 4122515"/>
                <a:gd name="connsiteY62" fmla="*/ 503038 h 3573129"/>
                <a:gd name="connsiteX63" fmla="*/ 2104259 w 4122515"/>
                <a:gd name="connsiteY63" fmla="*/ 420742 h 3573129"/>
                <a:gd name="connsiteX64" fmla="*/ 2277995 w 4122515"/>
                <a:gd name="connsiteY64" fmla="*/ 448174 h 3573129"/>
                <a:gd name="connsiteX65" fmla="*/ 2680331 w 4122515"/>
                <a:gd name="connsiteY65" fmla="*/ 210430 h 3573129"/>
                <a:gd name="connsiteX66" fmla="*/ 2954651 w 4122515"/>
                <a:gd name="connsiteY66" fmla="*/ 91558 h 3573129"/>
                <a:gd name="connsiteX67" fmla="*/ 3146675 w 4122515"/>
                <a:gd name="connsiteY67" fmla="*/ 173854 h 3573129"/>
                <a:gd name="connsiteX68" fmla="*/ 3265547 w 4122515"/>
                <a:gd name="connsiteY68" fmla="*/ 109846 h 3573129"/>
                <a:gd name="connsiteX69" fmla="*/ 3512435 w 4122515"/>
                <a:gd name="connsiteY69" fmla="*/ 118 h 3573129"/>
                <a:gd name="connsiteX0" fmla="*/ 2608942 w 4124278"/>
                <a:gd name="connsiteY0" fmla="*/ 2962774 h 3573129"/>
                <a:gd name="connsiteX1" fmla="*/ 2599798 w 4124278"/>
                <a:gd name="connsiteY1" fmla="*/ 3045070 h 3573129"/>
                <a:gd name="connsiteX2" fmla="*/ 2618086 w 4124278"/>
                <a:gd name="connsiteY2" fmla="*/ 3099934 h 3573129"/>
                <a:gd name="connsiteX3" fmla="*/ 2590654 w 4124278"/>
                <a:gd name="connsiteY3" fmla="*/ 3145654 h 3573129"/>
                <a:gd name="connsiteX4" fmla="*/ 2645518 w 4124278"/>
                <a:gd name="connsiteY4" fmla="*/ 3081646 h 3573129"/>
                <a:gd name="connsiteX5" fmla="*/ 2608942 w 4124278"/>
                <a:gd name="connsiteY5" fmla="*/ 2962774 h 3573129"/>
                <a:gd name="connsiteX6" fmla="*/ 3514198 w 4124278"/>
                <a:gd name="connsiteY6" fmla="*/ 118 h 3573129"/>
                <a:gd name="connsiteX7" fmla="*/ 3642214 w 4124278"/>
                <a:gd name="connsiteY7" fmla="*/ 91558 h 3573129"/>
                <a:gd name="connsiteX8" fmla="*/ 3623926 w 4124278"/>
                <a:gd name="connsiteY8" fmla="*/ 228718 h 3573129"/>
                <a:gd name="connsiteX9" fmla="*/ 3623926 w 4124278"/>
                <a:gd name="connsiteY9" fmla="*/ 338446 h 3573129"/>
                <a:gd name="connsiteX10" fmla="*/ 3642214 w 4124278"/>
                <a:gd name="connsiteY10" fmla="*/ 365878 h 3573129"/>
                <a:gd name="connsiteX11" fmla="*/ 3742798 w 4124278"/>
                <a:gd name="connsiteY11" fmla="*/ 475606 h 3573129"/>
                <a:gd name="connsiteX12" fmla="*/ 3751942 w 4124278"/>
                <a:gd name="connsiteY12" fmla="*/ 621910 h 3573129"/>
                <a:gd name="connsiteX13" fmla="*/ 3806806 w 4124278"/>
                <a:gd name="connsiteY13" fmla="*/ 695062 h 3573129"/>
                <a:gd name="connsiteX14" fmla="*/ 3989686 w 4124278"/>
                <a:gd name="connsiteY14" fmla="*/ 868798 h 3573129"/>
                <a:gd name="connsiteX15" fmla="*/ 4117702 w 4124278"/>
                <a:gd name="connsiteY15" fmla="*/ 951094 h 3573129"/>
                <a:gd name="connsiteX16" fmla="*/ 4099414 w 4124278"/>
                <a:gd name="connsiteY16" fmla="*/ 1033390 h 3573129"/>
                <a:gd name="connsiteX17" fmla="*/ 4044550 w 4124278"/>
                <a:gd name="connsiteY17" fmla="*/ 1106542 h 3573129"/>
                <a:gd name="connsiteX18" fmla="*/ 3962254 w 4124278"/>
                <a:gd name="connsiteY18" fmla="*/ 1207126 h 3573129"/>
                <a:gd name="connsiteX19" fmla="*/ 3971398 w 4124278"/>
                <a:gd name="connsiteY19" fmla="*/ 1252846 h 3573129"/>
                <a:gd name="connsiteX20" fmla="*/ 3879958 w 4124278"/>
                <a:gd name="connsiteY20" fmla="*/ 1307710 h 3573129"/>
                <a:gd name="connsiteX21" fmla="*/ 3788518 w 4124278"/>
                <a:gd name="connsiteY21" fmla="*/ 1271134 h 3573129"/>
                <a:gd name="connsiteX22" fmla="*/ 3660502 w 4124278"/>
                <a:gd name="connsiteY22" fmla="*/ 1298566 h 3573129"/>
                <a:gd name="connsiteX23" fmla="*/ 3578206 w 4124278"/>
                <a:gd name="connsiteY23" fmla="*/ 1417438 h 3573129"/>
                <a:gd name="connsiteX24" fmla="*/ 3505054 w 4124278"/>
                <a:gd name="connsiteY24" fmla="*/ 1399150 h 3573129"/>
                <a:gd name="connsiteX25" fmla="*/ 3340462 w 4124278"/>
                <a:gd name="connsiteY25" fmla="*/ 1481446 h 3573129"/>
                <a:gd name="connsiteX26" fmla="*/ 3203302 w 4124278"/>
                <a:gd name="connsiteY26" fmla="*/ 1673470 h 3573129"/>
                <a:gd name="connsiteX27" fmla="*/ 3221590 w 4124278"/>
                <a:gd name="connsiteY27" fmla="*/ 1892926 h 3573129"/>
                <a:gd name="connsiteX28" fmla="*/ 3194158 w 4124278"/>
                <a:gd name="connsiteY28" fmla="*/ 2048374 h 3573129"/>
                <a:gd name="connsiteX29" fmla="*/ 3185014 w 4124278"/>
                <a:gd name="connsiteY29" fmla="*/ 2167246 h 3573129"/>
                <a:gd name="connsiteX30" fmla="*/ 3267310 w 4124278"/>
                <a:gd name="connsiteY30" fmla="*/ 2496430 h 3573129"/>
                <a:gd name="connsiteX31" fmla="*/ 3258166 w 4124278"/>
                <a:gd name="connsiteY31" fmla="*/ 2679310 h 3573129"/>
                <a:gd name="connsiteX32" fmla="*/ 3340462 w 4124278"/>
                <a:gd name="connsiteY32" fmla="*/ 2898766 h 3573129"/>
                <a:gd name="connsiteX33" fmla="*/ 3285598 w 4124278"/>
                <a:gd name="connsiteY33" fmla="*/ 3099934 h 3573129"/>
                <a:gd name="connsiteX34" fmla="*/ 3157582 w 4124278"/>
                <a:gd name="connsiteY34" fmla="*/ 3246238 h 3573129"/>
                <a:gd name="connsiteX35" fmla="*/ 3002134 w 4124278"/>
                <a:gd name="connsiteY35" fmla="*/ 3328534 h 3573129"/>
                <a:gd name="connsiteX36" fmla="*/ 2672950 w 4124278"/>
                <a:gd name="connsiteY36" fmla="*/ 3328534 h 3573129"/>
                <a:gd name="connsiteX37" fmla="*/ 2563222 w 4124278"/>
                <a:gd name="connsiteY37" fmla="*/ 3237094 h 3573129"/>
                <a:gd name="connsiteX38" fmla="*/ 2554078 w 4124278"/>
                <a:gd name="connsiteY38" fmla="*/ 3401686 h 3573129"/>
                <a:gd name="connsiteX39" fmla="*/ 2608942 w 4124278"/>
                <a:gd name="connsiteY39" fmla="*/ 3502270 h 3573129"/>
                <a:gd name="connsiteX40" fmla="*/ 2288902 w 4124278"/>
                <a:gd name="connsiteY40" fmla="*/ 3557134 h 3573129"/>
                <a:gd name="connsiteX41" fmla="*/ 1895710 w 4124278"/>
                <a:gd name="connsiteY41" fmla="*/ 3538846 h 3573129"/>
                <a:gd name="connsiteX42" fmla="*/ 1749406 w 4124278"/>
                <a:gd name="connsiteY42" fmla="*/ 3493126 h 3573129"/>
                <a:gd name="connsiteX43" fmla="*/ 1630534 w 4124278"/>
                <a:gd name="connsiteY43" fmla="*/ 3410830 h 3573129"/>
                <a:gd name="connsiteX44" fmla="*/ 1593958 w 4124278"/>
                <a:gd name="connsiteY44" fmla="*/ 3173086 h 3573129"/>
                <a:gd name="connsiteX45" fmla="*/ 1429366 w 4124278"/>
                <a:gd name="connsiteY45" fmla="*/ 2971918 h 3573129"/>
                <a:gd name="connsiteX46" fmla="*/ 1255630 w 4124278"/>
                <a:gd name="connsiteY46" fmla="*/ 2761606 h 3573129"/>
                <a:gd name="connsiteX47" fmla="*/ 1136758 w 4124278"/>
                <a:gd name="connsiteY47" fmla="*/ 2807326 h 3573129"/>
                <a:gd name="connsiteX48" fmla="*/ 935590 w 4124278"/>
                <a:gd name="connsiteY48" fmla="*/ 2917054 h 3573129"/>
                <a:gd name="connsiteX49" fmla="*/ 752710 w 4124278"/>
                <a:gd name="connsiteY49" fmla="*/ 2981062 h 3573129"/>
                <a:gd name="connsiteX50" fmla="*/ 661270 w 4124278"/>
                <a:gd name="connsiteY50" fmla="*/ 3173086 h 3573129"/>
                <a:gd name="connsiteX51" fmla="*/ 478390 w 4124278"/>
                <a:gd name="connsiteY51" fmla="*/ 3301102 h 3573129"/>
                <a:gd name="connsiteX52" fmla="*/ 661270 w 4124278"/>
                <a:gd name="connsiteY52" fmla="*/ 3529702 h 3573129"/>
                <a:gd name="connsiteX53" fmla="*/ 222358 w 4124278"/>
                <a:gd name="connsiteY53" fmla="*/ 3557134 h 3573129"/>
                <a:gd name="connsiteX54" fmla="*/ 2902 w 4124278"/>
                <a:gd name="connsiteY54" fmla="*/ 2697598 h 3573129"/>
                <a:gd name="connsiteX55" fmla="*/ 368662 w 4124278"/>
                <a:gd name="connsiteY55" fmla="*/ 1527166 h 3573129"/>
                <a:gd name="connsiteX56" fmla="*/ 460102 w 4124278"/>
                <a:gd name="connsiteY56" fmla="*/ 1280278 h 3573129"/>
                <a:gd name="connsiteX57" fmla="*/ 688702 w 4124278"/>
                <a:gd name="connsiteY57" fmla="*/ 941950 h 3573129"/>
                <a:gd name="connsiteX58" fmla="*/ 1036174 w 4124278"/>
                <a:gd name="connsiteY58" fmla="*/ 749926 h 3573129"/>
                <a:gd name="connsiteX59" fmla="*/ 1310494 w 4124278"/>
                <a:gd name="connsiteY59" fmla="*/ 603622 h 3573129"/>
                <a:gd name="connsiteX60" fmla="*/ 1539094 w 4124278"/>
                <a:gd name="connsiteY60" fmla="*/ 585334 h 3573129"/>
                <a:gd name="connsiteX61" fmla="*/ 1712830 w 4124278"/>
                <a:gd name="connsiteY61" fmla="*/ 649342 h 3573129"/>
                <a:gd name="connsiteX62" fmla="*/ 1840846 w 4124278"/>
                <a:gd name="connsiteY62" fmla="*/ 503038 h 3573129"/>
                <a:gd name="connsiteX63" fmla="*/ 2106022 w 4124278"/>
                <a:gd name="connsiteY63" fmla="*/ 420742 h 3573129"/>
                <a:gd name="connsiteX64" fmla="*/ 2279758 w 4124278"/>
                <a:gd name="connsiteY64" fmla="*/ 448174 h 3573129"/>
                <a:gd name="connsiteX65" fmla="*/ 2682094 w 4124278"/>
                <a:gd name="connsiteY65" fmla="*/ 210430 h 3573129"/>
                <a:gd name="connsiteX66" fmla="*/ 2956414 w 4124278"/>
                <a:gd name="connsiteY66" fmla="*/ 91558 h 3573129"/>
                <a:gd name="connsiteX67" fmla="*/ 3148438 w 4124278"/>
                <a:gd name="connsiteY67" fmla="*/ 173854 h 3573129"/>
                <a:gd name="connsiteX68" fmla="*/ 3267310 w 4124278"/>
                <a:gd name="connsiteY68" fmla="*/ 109846 h 3573129"/>
                <a:gd name="connsiteX69" fmla="*/ 3514198 w 4124278"/>
                <a:gd name="connsiteY69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08005 w 4136573"/>
                <a:gd name="connsiteY41" fmla="*/ 3538846 h 3573129"/>
                <a:gd name="connsiteX42" fmla="*/ 1761701 w 4136573"/>
                <a:gd name="connsiteY42" fmla="*/ 3493126 h 3573129"/>
                <a:gd name="connsiteX43" fmla="*/ 1642829 w 4136573"/>
                <a:gd name="connsiteY43" fmla="*/ 3410830 h 3573129"/>
                <a:gd name="connsiteX44" fmla="*/ 1606253 w 4136573"/>
                <a:gd name="connsiteY44" fmla="*/ 3173086 h 3573129"/>
                <a:gd name="connsiteX45" fmla="*/ 1441661 w 4136573"/>
                <a:gd name="connsiteY45" fmla="*/ 2971918 h 3573129"/>
                <a:gd name="connsiteX46" fmla="*/ 1267925 w 4136573"/>
                <a:gd name="connsiteY46" fmla="*/ 2761606 h 3573129"/>
                <a:gd name="connsiteX47" fmla="*/ 1149053 w 4136573"/>
                <a:gd name="connsiteY47" fmla="*/ 2807326 h 3573129"/>
                <a:gd name="connsiteX48" fmla="*/ 947885 w 4136573"/>
                <a:gd name="connsiteY48" fmla="*/ 2917054 h 3573129"/>
                <a:gd name="connsiteX49" fmla="*/ 765005 w 4136573"/>
                <a:gd name="connsiteY49" fmla="*/ 2981062 h 3573129"/>
                <a:gd name="connsiteX50" fmla="*/ 673565 w 4136573"/>
                <a:gd name="connsiteY50" fmla="*/ 3173086 h 3573129"/>
                <a:gd name="connsiteX51" fmla="*/ 490685 w 4136573"/>
                <a:gd name="connsiteY51" fmla="*/ 3301102 h 3573129"/>
                <a:gd name="connsiteX52" fmla="*/ 673565 w 4136573"/>
                <a:gd name="connsiteY52" fmla="*/ 3529702 h 3573129"/>
                <a:gd name="connsiteX53" fmla="*/ 234653 w 4136573"/>
                <a:gd name="connsiteY53" fmla="*/ 3557134 h 3573129"/>
                <a:gd name="connsiteX54" fmla="*/ 15197 w 4136573"/>
                <a:gd name="connsiteY54" fmla="*/ 2697598 h 3573129"/>
                <a:gd name="connsiteX55" fmla="*/ 380957 w 4136573"/>
                <a:gd name="connsiteY55" fmla="*/ 1527166 h 3573129"/>
                <a:gd name="connsiteX56" fmla="*/ 472397 w 4136573"/>
                <a:gd name="connsiteY56" fmla="*/ 1280278 h 3573129"/>
                <a:gd name="connsiteX57" fmla="*/ 700997 w 4136573"/>
                <a:gd name="connsiteY57" fmla="*/ 941950 h 3573129"/>
                <a:gd name="connsiteX58" fmla="*/ 1048469 w 4136573"/>
                <a:gd name="connsiteY58" fmla="*/ 749926 h 3573129"/>
                <a:gd name="connsiteX59" fmla="*/ 1322789 w 4136573"/>
                <a:gd name="connsiteY59" fmla="*/ 603622 h 3573129"/>
                <a:gd name="connsiteX60" fmla="*/ 1551389 w 4136573"/>
                <a:gd name="connsiteY60" fmla="*/ 585334 h 3573129"/>
                <a:gd name="connsiteX61" fmla="*/ 1725125 w 4136573"/>
                <a:gd name="connsiteY61" fmla="*/ 649342 h 3573129"/>
                <a:gd name="connsiteX62" fmla="*/ 1853141 w 4136573"/>
                <a:gd name="connsiteY62" fmla="*/ 503038 h 3573129"/>
                <a:gd name="connsiteX63" fmla="*/ 2118317 w 4136573"/>
                <a:gd name="connsiteY63" fmla="*/ 420742 h 3573129"/>
                <a:gd name="connsiteX64" fmla="*/ 2292053 w 4136573"/>
                <a:gd name="connsiteY64" fmla="*/ 448174 h 3573129"/>
                <a:gd name="connsiteX65" fmla="*/ 2694389 w 4136573"/>
                <a:gd name="connsiteY65" fmla="*/ 210430 h 3573129"/>
                <a:gd name="connsiteX66" fmla="*/ 2968709 w 4136573"/>
                <a:gd name="connsiteY66" fmla="*/ 91558 h 3573129"/>
                <a:gd name="connsiteX67" fmla="*/ 3160733 w 4136573"/>
                <a:gd name="connsiteY67" fmla="*/ 173854 h 3573129"/>
                <a:gd name="connsiteX68" fmla="*/ 3279605 w 4136573"/>
                <a:gd name="connsiteY68" fmla="*/ 109846 h 3573129"/>
                <a:gd name="connsiteX69" fmla="*/ 3526493 w 4136573"/>
                <a:gd name="connsiteY69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08005 w 4136573"/>
                <a:gd name="connsiteY41" fmla="*/ 3538846 h 3573129"/>
                <a:gd name="connsiteX42" fmla="*/ 1761701 w 4136573"/>
                <a:gd name="connsiteY42" fmla="*/ 3493126 h 3573129"/>
                <a:gd name="connsiteX43" fmla="*/ 1642829 w 4136573"/>
                <a:gd name="connsiteY43" fmla="*/ 3410830 h 3573129"/>
                <a:gd name="connsiteX44" fmla="*/ 1606253 w 4136573"/>
                <a:gd name="connsiteY44" fmla="*/ 3173086 h 3573129"/>
                <a:gd name="connsiteX45" fmla="*/ 1441661 w 4136573"/>
                <a:gd name="connsiteY45" fmla="*/ 2971918 h 3573129"/>
                <a:gd name="connsiteX46" fmla="*/ 1267925 w 4136573"/>
                <a:gd name="connsiteY46" fmla="*/ 2761606 h 3573129"/>
                <a:gd name="connsiteX47" fmla="*/ 1149053 w 4136573"/>
                <a:gd name="connsiteY47" fmla="*/ 2807326 h 3573129"/>
                <a:gd name="connsiteX48" fmla="*/ 947885 w 4136573"/>
                <a:gd name="connsiteY48" fmla="*/ 2917054 h 3573129"/>
                <a:gd name="connsiteX49" fmla="*/ 765005 w 4136573"/>
                <a:gd name="connsiteY49" fmla="*/ 2981062 h 3573129"/>
                <a:gd name="connsiteX50" fmla="*/ 490685 w 4136573"/>
                <a:gd name="connsiteY50" fmla="*/ 3301102 h 3573129"/>
                <a:gd name="connsiteX51" fmla="*/ 673565 w 4136573"/>
                <a:gd name="connsiteY51" fmla="*/ 3529702 h 3573129"/>
                <a:gd name="connsiteX52" fmla="*/ 234653 w 4136573"/>
                <a:gd name="connsiteY52" fmla="*/ 3557134 h 3573129"/>
                <a:gd name="connsiteX53" fmla="*/ 15197 w 4136573"/>
                <a:gd name="connsiteY53" fmla="*/ 2697598 h 3573129"/>
                <a:gd name="connsiteX54" fmla="*/ 380957 w 4136573"/>
                <a:gd name="connsiteY54" fmla="*/ 1527166 h 3573129"/>
                <a:gd name="connsiteX55" fmla="*/ 472397 w 4136573"/>
                <a:gd name="connsiteY55" fmla="*/ 1280278 h 3573129"/>
                <a:gd name="connsiteX56" fmla="*/ 700997 w 4136573"/>
                <a:gd name="connsiteY56" fmla="*/ 941950 h 3573129"/>
                <a:gd name="connsiteX57" fmla="*/ 1048469 w 4136573"/>
                <a:gd name="connsiteY57" fmla="*/ 749926 h 3573129"/>
                <a:gd name="connsiteX58" fmla="*/ 1322789 w 4136573"/>
                <a:gd name="connsiteY58" fmla="*/ 603622 h 3573129"/>
                <a:gd name="connsiteX59" fmla="*/ 1551389 w 4136573"/>
                <a:gd name="connsiteY59" fmla="*/ 585334 h 3573129"/>
                <a:gd name="connsiteX60" fmla="*/ 1725125 w 4136573"/>
                <a:gd name="connsiteY60" fmla="*/ 649342 h 3573129"/>
                <a:gd name="connsiteX61" fmla="*/ 1853141 w 4136573"/>
                <a:gd name="connsiteY61" fmla="*/ 503038 h 3573129"/>
                <a:gd name="connsiteX62" fmla="*/ 2118317 w 4136573"/>
                <a:gd name="connsiteY62" fmla="*/ 420742 h 3573129"/>
                <a:gd name="connsiteX63" fmla="*/ 2292053 w 4136573"/>
                <a:gd name="connsiteY63" fmla="*/ 448174 h 3573129"/>
                <a:gd name="connsiteX64" fmla="*/ 2694389 w 4136573"/>
                <a:gd name="connsiteY64" fmla="*/ 210430 h 3573129"/>
                <a:gd name="connsiteX65" fmla="*/ 2968709 w 4136573"/>
                <a:gd name="connsiteY65" fmla="*/ 91558 h 3573129"/>
                <a:gd name="connsiteX66" fmla="*/ 3160733 w 4136573"/>
                <a:gd name="connsiteY66" fmla="*/ 173854 h 3573129"/>
                <a:gd name="connsiteX67" fmla="*/ 3279605 w 4136573"/>
                <a:gd name="connsiteY67" fmla="*/ 109846 h 3573129"/>
                <a:gd name="connsiteX68" fmla="*/ 3526493 w 4136573"/>
                <a:gd name="connsiteY68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08005 w 4136573"/>
                <a:gd name="connsiteY41" fmla="*/ 3538846 h 3573129"/>
                <a:gd name="connsiteX42" fmla="*/ 1761701 w 4136573"/>
                <a:gd name="connsiteY42" fmla="*/ 3493126 h 3573129"/>
                <a:gd name="connsiteX43" fmla="*/ 1642829 w 4136573"/>
                <a:gd name="connsiteY43" fmla="*/ 3410830 h 3573129"/>
                <a:gd name="connsiteX44" fmla="*/ 1606253 w 4136573"/>
                <a:gd name="connsiteY44" fmla="*/ 3173086 h 3573129"/>
                <a:gd name="connsiteX45" fmla="*/ 1441661 w 4136573"/>
                <a:gd name="connsiteY45" fmla="*/ 2971918 h 3573129"/>
                <a:gd name="connsiteX46" fmla="*/ 1267925 w 4136573"/>
                <a:gd name="connsiteY46" fmla="*/ 2761606 h 3573129"/>
                <a:gd name="connsiteX47" fmla="*/ 1149053 w 4136573"/>
                <a:gd name="connsiteY47" fmla="*/ 2807326 h 3573129"/>
                <a:gd name="connsiteX48" fmla="*/ 947885 w 4136573"/>
                <a:gd name="connsiteY48" fmla="*/ 2917054 h 3573129"/>
                <a:gd name="connsiteX49" fmla="*/ 719285 w 4136573"/>
                <a:gd name="connsiteY49" fmla="*/ 3008494 h 3573129"/>
                <a:gd name="connsiteX50" fmla="*/ 490685 w 4136573"/>
                <a:gd name="connsiteY50" fmla="*/ 3301102 h 3573129"/>
                <a:gd name="connsiteX51" fmla="*/ 673565 w 4136573"/>
                <a:gd name="connsiteY51" fmla="*/ 3529702 h 3573129"/>
                <a:gd name="connsiteX52" fmla="*/ 234653 w 4136573"/>
                <a:gd name="connsiteY52" fmla="*/ 3557134 h 3573129"/>
                <a:gd name="connsiteX53" fmla="*/ 15197 w 4136573"/>
                <a:gd name="connsiteY53" fmla="*/ 2697598 h 3573129"/>
                <a:gd name="connsiteX54" fmla="*/ 380957 w 4136573"/>
                <a:gd name="connsiteY54" fmla="*/ 1527166 h 3573129"/>
                <a:gd name="connsiteX55" fmla="*/ 472397 w 4136573"/>
                <a:gd name="connsiteY55" fmla="*/ 1280278 h 3573129"/>
                <a:gd name="connsiteX56" fmla="*/ 700997 w 4136573"/>
                <a:gd name="connsiteY56" fmla="*/ 941950 h 3573129"/>
                <a:gd name="connsiteX57" fmla="*/ 1048469 w 4136573"/>
                <a:gd name="connsiteY57" fmla="*/ 749926 h 3573129"/>
                <a:gd name="connsiteX58" fmla="*/ 1322789 w 4136573"/>
                <a:gd name="connsiteY58" fmla="*/ 603622 h 3573129"/>
                <a:gd name="connsiteX59" fmla="*/ 1551389 w 4136573"/>
                <a:gd name="connsiteY59" fmla="*/ 585334 h 3573129"/>
                <a:gd name="connsiteX60" fmla="*/ 1725125 w 4136573"/>
                <a:gd name="connsiteY60" fmla="*/ 649342 h 3573129"/>
                <a:gd name="connsiteX61" fmla="*/ 1853141 w 4136573"/>
                <a:gd name="connsiteY61" fmla="*/ 503038 h 3573129"/>
                <a:gd name="connsiteX62" fmla="*/ 2118317 w 4136573"/>
                <a:gd name="connsiteY62" fmla="*/ 420742 h 3573129"/>
                <a:gd name="connsiteX63" fmla="*/ 2292053 w 4136573"/>
                <a:gd name="connsiteY63" fmla="*/ 448174 h 3573129"/>
                <a:gd name="connsiteX64" fmla="*/ 2694389 w 4136573"/>
                <a:gd name="connsiteY64" fmla="*/ 210430 h 3573129"/>
                <a:gd name="connsiteX65" fmla="*/ 2968709 w 4136573"/>
                <a:gd name="connsiteY65" fmla="*/ 91558 h 3573129"/>
                <a:gd name="connsiteX66" fmla="*/ 3160733 w 4136573"/>
                <a:gd name="connsiteY66" fmla="*/ 173854 h 3573129"/>
                <a:gd name="connsiteX67" fmla="*/ 3279605 w 4136573"/>
                <a:gd name="connsiteY67" fmla="*/ 109846 h 3573129"/>
                <a:gd name="connsiteX68" fmla="*/ 3526493 w 4136573"/>
                <a:gd name="connsiteY68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72013 w 4136573"/>
                <a:gd name="connsiteY41" fmla="*/ 3520558 h 3573129"/>
                <a:gd name="connsiteX42" fmla="*/ 1761701 w 4136573"/>
                <a:gd name="connsiteY42" fmla="*/ 3493126 h 3573129"/>
                <a:gd name="connsiteX43" fmla="*/ 1642829 w 4136573"/>
                <a:gd name="connsiteY43" fmla="*/ 3410830 h 3573129"/>
                <a:gd name="connsiteX44" fmla="*/ 1606253 w 4136573"/>
                <a:gd name="connsiteY44" fmla="*/ 3173086 h 3573129"/>
                <a:gd name="connsiteX45" fmla="*/ 1441661 w 4136573"/>
                <a:gd name="connsiteY45" fmla="*/ 2971918 h 3573129"/>
                <a:gd name="connsiteX46" fmla="*/ 1267925 w 4136573"/>
                <a:gd name="connsiteY46" fmla="*/ 2761606 h 3573129"/>
                <a:gd name="connsiteX47" fmla="*/ 1149053 w 4136573"/>
                <a:gd name="connsiteY47" fmla="*/ 2807326 h 3573129"/>
                <a:gd name="connsiteX48" fmla="*/ 947885 w 4136573"/>
                <a:gd name="connsiteY48" fmla="*/ 2917054 h 3573129"/>
                <a:gd name="connsiteX49" fmla="*/ 719285 w 4136573"/>
                <a:gd name="connsiteY49" fmla="*/ 3008494 h 3573129"/>
                <a:gd name="connsiteX50" fmla="*/ 490685 w 4136573"/>
                <a:gd name="connsiteY50" fmla="*/ 3301102 h 3573129"/>
                <a:gd name="connsiteX51" fmla="*/ 673565 w 4136573"/>
                <a:gd name="connsiteY51" fmla="*/ 3529702 h 3573129"/>
                <a:gd name="connsiteX52" fmla="*/ 234653 w 4136573"/>
                <a:gd name="connsiteY52" fmla="*/ 3557134 h 3573129"/>
                <a:gd name="connsiteX53" fmla="*/ 15197 w 4136573"/>
                <a:gd name="connsiteY53" fmla="*/ 2697598 h 3573129"/>
                <a:gd name="connsiteX54" fmla="*/ 380957 w 4136573"/>
                <a:gd name="connsiteY54" fmla="*/ 1527166 h 3573129"/>
                <a:gd name="connsiteX55" fmla="*/ 472397 w 4136573"/>
                <a:gd name="connsiteY55" fmla="*/ 1280278 h 3573129"/>
                <a:gd name="connsiteX56" fmla="*/ 700997 w 4136573"/>
                <a:gd name="connsiteY56" fmla="*/ 941950 h 3573129"/>
                <a:gd name="connsiteX57" fmla="*/ 1048469 w 4136573"/>
                <a:gd name="connsiteY57" fmla="*/ 749926 h 3573129"/>
                <a:gd name="connsiteX58" fmla="*/ 1322789 w 4136573"/>
                <a:gd name="connsiteY58" fmla="*/ 603622 h 3573129"/>
                <a:gd name="connsiteX59" fmla="*/ 1551389 w 4136573"/>
                <a:gd name="connsiteY59" fmla="*/ 585334 h 3573129"/>
                <a:gd name="connsiteX60" fmla="*/ 1725125 w 4136573"/>
                <a:gd name="connsiteY60" fmla="*/ 649342 h 3573129"/>
                <a:gd name="connsiteX61" fmla="*/ 1853141 w 4136573"/>
                <a:gd name="connsiteY61" fmla="*/ 503038 h 3573129"/>
                <a:gd name="connsiteX62" fmla="*/ 2118317 w 4136573"/>
                <a:gd name="connsiteY62" fmla="*/ 420742 h 3573129"/>
                <a:gd name="connsiteX63" fmla="*/ 2292053 w 4136573"/>
                <a:gd name="connsiteY63" fmla="*/ 448174 h 3573129"/>
                <a:gd name="connsiteX64" fmla="*/ 2694389 w 4136573"/>
                <a:gd name="connsiteY64" fmla="*/ 210430 h 3573129"/>
                <a:gd name="connsiteX65" fmla="*/ 2968709 w 4136573"/>
                <a:gd name="connsiteY65" fmla="*/ 91558 h 3573129"/>
                <a:gd name="connsiteX66" fmla="*/ 3160733 w 4136573"/>
                <a:gd name="connsiteY66" fmla="*/ 173854 h 3573129"/>
                <a:gd name="connsiteX67" fmla="*/ 3279605 w 4136573"/>
                <a:gd name="connsiteY67" fmla="*/ 109846 h 3573129"/>
                <a:gd name="connsiteX68" fmla="*/ 3526493 w 4136573"/>
                <a:gd name="connsiteY68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72013 w 4136573"/>
                <a:gd name="connsiteY41" fmla="*/ 3520558 h 3573129"/>
                <a:gd name="connsiteX42" fmla="*/ 1761701 w 4136573"/>
                <a:gd name="connsiteY42" fmla="*/ 3493126 h 3573129"/>
                <a:gd name="connsiteX43" fmla="*/ 1642829 w 4136573"/>
                <a:gd name="connsiteY43" fmla="*/ 3410830 h 3573129"/>
                <a:gd name="connsiteX44" fmla="*/ 1606253 w 4136573"/>
                <a:gd name="connsiteY44" fmla="*/ 3173086 h 3573129"/>
                <a:gd name="connsiteX45" fmla="*/ 1441661 w 4136573"/>
                <a:gd name="connsiteY45" fmla="*/ 2971918 h 3573129"/>
                <a:gd name="connsiteX46" fmla="*/ 1267925 w 4136573"/>
                <a:gd name="connsiteY46" fmla="*/ 2761606 h 3573129"/>
                <a:gd name="connsiteX47" fmla="*/ 1149053 w 4136573"/>
                <a:gd name="connsiteY47" fmla="*/ 2807326 h 3573129"/>
                <a:gd name="connsiteX48" fmla="*/ 947885 w 4136573"/>
                <a:gd name="connsiteY48" fmla="*/ 2917054 h 3573129"/>
                <a:gd name="connsiteX49" fmla="*/ 719285 w 4136573"/>
                <a:gd name="connsiteY49" fmla="*/ 3008494 h 3573129"/>
                <a:gd name="connsiteX50" fmla="*/ 490685 w 4136573"/>
                <a:gd name="connsiteY50" fmla="*/ 3301102 h 3573129"/>
                <a:gd name="connsiteX51" fmla="*/ 673565 w 4136573"/>
                <a:gd name="connsiteY51" fmla="*/ 3529702 h 3573129"/>
                <a:gd name="connsiteX52" fmla="*/ 234653 w 4136573"/>
                <a:gd name="connsiteY52" fmla="*/ 3557134 h 3573129"/>
                <a:gd name="connsiteX53" fmla="*/ 15197 w 4136573"/>
                <a:gd name="connsiteY53" fmla="*/ 2697598 h 3573129"/>
                <a:gd name="connsiteX54" fmla="*/ 380957 w 4136573"/>
                <a:gd name="connsiteY54" fmla="*/ 1527166 h 3573129"/>
                <a:gd name="connsiteX55" fmla="*/ 472397 w 4136573"/>
                <a:gd name="connsiteY55" fmla="*/ 1280278 h 3573129"/>
                <a:gd name="connsiteX56" fmla="*/ 700997 w 4136573"/>
                <a:gd name="connsiteY56" fmla="*/ 941950 h 3573129"/>
                <a:gd name="connsiteX57" fmla="*/ 1048469 w 4136573"/>
                <a:gd name="connsiteY57" fmla="*/ 749926 h 3573129"/>
                <a:gd name="connsiteX58" fmla="*/ 1322789 w 4136573"/>
                <a:gd name="connsiteY58" fmla="*/ 603622 h 3573129"/>
                <a:gd name="connsiteX59" fmla="*/ 1551389 w 4136573"/>
                <a:gd name="connsiteY59" fmla="*/ 585334 h 3573129"/>
                <a:gd name="connsiteX60" fmla="*/ 1725125 w 4136573"/>
                <a:gd name="connsiteY60" fmla="*/ 649342 h 3573129"/>
                <a:gd name="connsiteX61" fmla="*/ 1853141 w 4136573"/>
                <a:gd name="connsiteY61" fmla="*/ 503038 h 3573129"/>
                <a:gd name="connsiteX62" fmla="*/ 2118317 w 4136573"/>
                <a:gd name="connsiteY62" fmla="*/ 420742 h 3573129"/>
                <a:gd name="connsiteX63" fmla="*/ 2292053 w 4136573"/>
                <a:gd name="connsiteY63" fmla="*/ 448174 h 3573129"/>
                <a:gd name="connsiteX64" fmla="*/ 2694389 w 4136573"/>
                <a:gd name="connsiteY64" fmla="*/ 210430 h 3573129"/>
                <a:gd name="connsiteX65" fmla="*/ 2968709 w 4136573"/>
                <a:gd name="connsiteY65" fmla="*/ 91558 h 3573129"/>
                <a:gd name="connsiteX66" fmla="*/ 3160733 w 4136573"/>
                <a:gd name="connsiteY66" fmla="*/ 173854 h 3573129"/>
                <a:gd name="connsiteX67" fmla="*/ 3279605 w 4136573"/>
                <a:gd name="connsiteY67" fmla="*/ 109846 h 3573129"/>
                <a:gd name="connsiteX68" fmla="*/ 3526493 w 4136573"/>
                <a:gd name="connsiteY68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72013 w 4136573"/>
                <a:gd name="connsiteY41" fmla="*/ 3520558 h 3573129"/>
                <a:gd name="connsiteX42" fmla="*/ 1761701 w 4136573"/>
                <a:gd name="connsiteY42" fmla="*/ 3493126 h 3573129"/>
                <a:gd name="connsiteX43" fmla="*/ 1642829 w 4136573"/>
                <a:gd name="connsiteY43" fmla="*/ 3410830 h 3573129"/>
                <a:gd name="connsiteX44" fmla="*/ 1606253 w 4136573"/>
                <a:gd name="connsiteY44" fmla="*/ 3173086 h 3573129"/>
                <a:gd name="connsiteX45" fmla="*/ 1441661 w 4136573"/>
                <a:gd name="connsiteY45" fmla="*/ 2971918 h 3573129"/>
                <a:gd name="connsiteX46" fmla="*/ 1267925 w 4136573"/>
                <a:gd name="connsiteY46" fmla="*/ 2761606 h 3573129"/>
                <a:gd name="connsiteX47" fmla="*/ 1149053 w 4136573"/>
                <a:gd name="connsiteY47" fmla="*/ 2807326 h 3573129"/>
                <a:gd name="connsiteX48" fmla="*/ 947885 w 4136573"/>
                <a:gd name="connsiteY48" fmla="*/ 2917054 h 3573129"/>
                <a:gd name="connsiteX49" fmla="*/ 719285 w 4136573"/>
                <a:gd name="connsiteY49" fmla="*/ 3008494 h 3573129"/>
                <a:gd name="connsiteX50" fmla="*/ 490685 w 4136573"/>
                <a:gd name="connsiteY50" fmla="*/ 3301102 h 3573129"/>
                <a:gd name="connsiteX51" fmla="*/ 673565 w 4136573"/>
                <a:gd name="connsiteY51" fmla="*/ 3529702 h 3573129"/>
                <a:gd name="connsiteX52" fmla="*/ 234653 w 4136573"/>
                <a:gd name="connsiteY52" fmla="*/ 3557134 h 3573129"/>
                <a:gd name="connsiteX53" fmla="*/ 15197 w 4136573"/>
                <a:gd name="connsiteY53" fmla="*/ 2697598 h 3573129"/>
                <a:gd name="connsiteX54" fmla="*/ 380957 w 4136573"/>
                <a:gd name="connsiteY54" fmla="*/ 1527166 h 3573129"/>
                <a:gd name="connsiteX55" fmla="*/ 472397 w 4136573"/>
                <a:gd name="connsiteY55" fmla="*/ 1280278 h 3573129"/>
                <a:gd name="connsiteX56" fmla="*/ 700997 w 4136573"/>
                <a:gd name="connsiteY56" fmla="*/ 941950 h 3573129"/>
                <a:gd name="connsiteX57" fmla="*/ 1048469 w 4136573"/>
                <a:gd name="connsiteY57" fmla="*/ 749926 h 3573129"/>
                <a:gd name="connsiteX58" fmla="*/ 1322789 w 4136573"/>
                <a:gd name="connsiteY58" fmla="*/ 603622 h 3573129"/>
                <a:gd name="connsiteX59" fmla="*/ 1551389 w 4136573"/>
                <a:gd name="connsiteY59" fmla="*/ 585334 h 3573129"/>
                <a:gd name="connsiteX60" fmla="*/ 1725125 w 4136573"/>
                <a:gd name="connsiteY60" fmla="*/ 649342 h 3573129"/>
                <a:gd name="connsiteX61" fmla="*/ 1853141 w 4136573"/>
                <a:gd name="connsiteY61" fmla="*/ 503038 h 3573129"/>
                <a:gd name="connsiteX62" fmla="*/ 2118317 w 4136573"/>
                <a:gd name="connsiteY62" fmla="*/ 420742 h 3573129"/>
                <a:gd name="connsiteX63" fmla="*/ 2292053 w 4136573"/>
                <a:gd name="connsiteY63" fmla="*/ 448174 h 3573129"/>
                <a:gd name="connsiteX64" fmla="*/ 2694389 w 4136573"/>
                <a:gd name="connsiteY64" fmla="*/ 210430 h 3573129"/>
                <a:gd name="connsiteX65" fmla="*/ 2968709 w 4136573"/>
                <a:gd name="connsiteY65" fmla="*/ 91558 h 3573129"/>
                <a:gd name="connsiteX66" fmla="*/ 3160733 w 4136573"/>
                <a:gd name="connsiteY66" fmla="*/ 173854 h 3573129"/>
                <a:gd name="connsiteX67" fmla="*/ 3279605 w 4136573"/>
                <a:gd name="connsiteY67" fmla="*/ 109846 h 3573129"/>
                <a:gd name="connsiteX68" fmla="*/ 3526493 w 4136573"/>
                <a:gd name="connsiteY68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761701 w 4136573"/>
                <a:gd name="connsiteY41" fmla="*/ 3493126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44581 w 4136573"/>
                <a:gd name="connsiteY41" fmla="*/ 3456550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44581 w 4136573"/>
                <a:gd name="connsiteY41" fmla="*/ 3456550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44581 w 4136573"/>
                <a:gd name="connsiteY41" fmla="*/ 3456550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621237 w 4136573"/>
                <a:gd name="connsiteY39" fmla="*/ 3502270 h 3573129"/>
                <a:gd name="connsiteX40" fmla="*/ 2301197 w 4136573"/>
                <a:gd name="connsiteY40" fmla="*/ 3557134 h 3573129"/>
                <a:gd name="connsiteX41" fmla="*/ 1944581 w 4136573"/>
                <a:gd name="connsiteY41" fmla="*/ 3456550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566373 w 4136573"/>
                <a:gd name="connsiteY39" fmla="*/ 3529702 h 3573129"/>
                <a:gd name="connsiteX40" fmla="*/ 2301197 w 4136573"/>
                <a:gd name="connsiteY40" fmla="*/ 3557134 h 3573129"/>
                <a:gd name="connsiteX41" fmla="*/ 1944581 w 4136573"/>
                <a:gd name="connsiteY41" fmla="*/ 3456550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  <a:gd name="connsiteX0" fmla="*/ 2621237 w 4136573"/>
                <a:gd name="connsiteY0" fmla="*/ 2962774 h 3573129"/>
                <a:gd name="connsiteX1" fmla="*/ 2612093 w 4136573"/>
                <a:gd name="connsiteY1" fmla="*/ 3045070 h 3573129"/>
                <a:gd name="connsiteX2" fmla="*/ 2630381 w 4136573"/>
                <a:gd name="connsiteY2" fmla="*/ 3099934 h 3573129"/>
                <a:gd name="connsiteX3" fmla="*/ 2602949 w 4136573"/>
                <a:gd name="connsiteY3" fmla="*/ 3145654 h 3573129"/>
                <a:gd name="connsiteX4" fmla="*/ 2657813 w 4136573"/>
                <a:gd name="connsiteY4" fmla="*/ 3081646 h 3573129"/>
                <a:gd name="connsiteX5" fmla="*/ 2621237 w 4136573"/>
                <a:gd name="connsiteY5" fmla="*/ 2962774 h 3573129"/>
                <a:gd name="connsiteX6" fmla="*/ 3526493 w 4136573"/>
                <a:gd name="connsiteY6" fmla="*/ 118 h 3573129"/>
                <a:gd name="connsiteX7" fmla="*/ 3654509 w 4136573"/>
                <a:gd name="connsiteY7" fmla="*/ 91558 h 3573129"/>
                <a:gd name="connsiteX8" fmla="*/ 3636221 w 4136573"/>
                <a:gd name="connsiteY8" fmla="*/ 228718 h 3573129"/>
                <a:gd name="connsiteX9" fmla="*/ 3636221 w 4136573"/>
                <a:gd name="connsiteY9" fmla="*/ 338446 h 3573129"/>
                <a:gd name="connsiteX10" fmla="*/ 3654509 w 4136573"/>
                <a:gd name="connsiteY10" fmla="*/ 365878 h 3573129"/>
                <a:gd name="connsiteX11" fmla="*/ 3755093 w 4136573"/>
                <a:gd name="connsiteY11" fmla="*/ 475606 h 3573129"/>
                <a:gd name="connsiteX12" fmla="*/ 3764237 w 4136573"/>
                <a:gd name="connsiteY12" fmla="*/ 621910 h 3573129"/>
                <a:gd name="connsiteX13" fmla="*/ 3819101 w 4136573"/>
                <a:gd name="connsiteY13" fmla="*/ 695062 h 3573129"/>
                <a:gd name="connsiteX14" fmla="*/ 4001981 w 4136573"/>
                <a:gd name="connsiteY14" fmla="*/ 868798 h 3573129"/>
                <a:gd name="connsiteX15" fmla="*/ 4129997 w 4136573"/>
                <a:gd name="connsiteY15" fmla="*/ 951094 h 3573129"/>
                <a:gd name="connsiteX16" fmla="*/ 4111709 w 4136573"/>
                <a:gd name="connsiteY16" fmla="*/ 1033390 h 3573129"/>
                <a:gd name="connsiteX17" fmla="*/ 4056845 w 4136573"/>
                <a:gd name="connsiteY17" fmla="*/ 1106542 h 3573129"/>
                <a:gd name="connsiteX18" fmla="*/ 3974549 w 4136573"/>
                <a:gd name="connsiteY18" fmla="*/ 1207126 h 3573129"/>
                <a:gd name="connsiteX19" fmla="*/ 3983693 w 4136573"/>
                <a:gd name="connsiteY19" fmla="*/ 1252846 h 3573129"/>
                <a:gd name="connsiteX20" fmla="*/ 3892253 w 4136573"/>
                <a:gd name="connsiteY20" fmla="*/ 1307710 h 3573129"/>
                <a:gd name="connsiteX21" fmla="*/ 3800813 w 4136573"/>
                <a:gd name="connsiteY21" fmla="*/ 1271134 h 3573129"/>
                <a:gd name="connsiteX22" fmla="*/ 3672797 w 4136573"/>
                <a:gd name="connsiteY22" fmla="*/ 1298566 h 3573129"/>
                <a:gd name="connsiteX23" fmla="*/ 3590501 w 4136573"/>
                <a:gd name="connsiteY23" fmla="*/ 1417438 h 3573129"/>
                <a:gd name="connsiteX24" fmla="*/ 3517349 w 4136573"/>
                <a:gd name="connsiteY24" fmla="*/ 1399150 h 3573129"/>
                <a:gd name="connsiteX25" fmla="*/ 3352757 w 4136573"/>
                <a:gd name="connsiteY25" fmla="*/ 1481446 h 3573129"/>
                <a:gd name="connsiteX26" fmla="*/ 3215597 w 4136573"/>
                <a:gd name="connsiteY26" fmla="*/ 1673470 h 3573129"/>
                <a:gd name="connsiteX27" fmla="*/ 3233885 w 4136573"/>
                <a:gd name="connsiteY27" fmla="*/ 1892926 h 3573129"/>
                <a:gd name="connsiteX28" fmla="*/ 3206453 w 4136573"/>
                <a:gd name="connsiteY28" fmla="*/ 2048374 h 3573129"/>
                <a:gd name="connsiteX29" fmla="*/ 3197309 w 4136573"/>
                <a:gd name="connsiteY29" fmla="*/ 2167246 h 3573129"/>
                <a:gd name="connsiteX30" fmla="*/ 3279605 w 4136573"/>
                <a:gd name="connsiteY30" fmla="*/ 2496430 h 3573129"/>
                <a:gd name="connsiteX31" fmla="*/ 3270461 w 4136573"/>
                <a:gd name="connsiteY31" fmla="*/ 2679310 h 3573129"/>
                <a:gd name="connsiteX32" fmla="*/ 3352757 w 4136573"/>
                <a:gd name="connsiteY32" fmla="*/ 2898766 h 3573129"/>
                <a:gd name="connsiteX33" fmla="*/ 3297893 w 4136573"/>
                <a:gd name="connsiteY33" fmla="*/ 3099934 h 3573129"/>
                <a:gd name="connsiteX34" fmla="*/ 3169877 w 4136573"/>
                <a:gd name="connsiteY34" fmla="*/ 3246238 h 3573129"/>
                <a:gd name="connsiteX35" fmla="*/ 3014429 w 4136573"/>
                <a:gd name="connsiteY35" fmla="*/ 3328534 h 3573129"/>
                <a:gd name="connsiteX36" fmla="*/ 2685245 w 4136573"/>
                <a:gd name="connsiteY36" fmla="*/ 3328534 h 3573129"/>
                <a:gd name="connsiteX37" fmla="*/ 2575517 w 4136573"/>
                <a:gd name="connsiteY37" fmla="*/ 3237094 h 3573129"/>
                <a:gd name="connsiteX38" fmla="*/ 2566373 w 4136573"/>
                <a:gd name="connsiteY38" fmla="*/ 3401686 h 3573129"/>
                <a:gd name="connsiteX39" fmla="*/ 2566373 w 4136573"/>
                <a:gd name="connsiteY39" fmla="*/ 3529702 h 3573129"/>
                <a:gd name="connsiteX40" fmla="*/ 2301197 w 4136573"/>
                <a:gd name="connsiteY40" fmla="*/ 3557134 h 3573129"/>
                <a:gd name="connsiteX41" fmla="*/ 1944581 w 4136573"/>
                <a:gd name="connsiteY41" fmla="*/ 3456550 h 3573129"/>
                <a:gd name="connsiteX42" fmla="*/ 1642829 w 4136573"/>
                <a:gd name="connsiteY42" fmla="*/ 3410830 h 3573129"/>
                <a:gd name="connsiteX43" fmla="*/ 1606253 w 4136573"/>
                <a:gd name="connsiteY43" fmla="*/ 3173086 h 3573129"/>
                <a:gd name="connsiteX44" fmla="*/ 1441661 w 4136573"/>
                <a:gd name="connsiteY44" fmla="*/ 2971918 h 3573129"/>
                <a:gd name="connsiteX45" fmla="*/ 1267925 w 4136573"/>
                <a:gd name="connsiteY45" fmla="*/ 2761606 h 3573129"/>
                <a:gd name="connsiteX46" fmla="*/ 1149053 w 4136573"/>
                <a:gd name="connsiteY46" fmla="*/ 2807326 h 3573129"/>
                <a:gd name="connsiteX47" fmla="*/ 947885 w 4136573"/>
                <a:gd name="connsiteY47" fmla="*/ 2917054 h 3573129"/>
                <a:gd name="connsiteX48" fmla="*/ 719285 w 4136573"/>
                <a:gd name="connsiteY48" fmla="*/ 3008494 h 3573129"/>
                <a:gd name="connsiteX49" fmla="*/ 490685 w 4136573"/>
                <a:gd name="connsiteY49" fmla="*/ 3301102 h 3573129"/>
                <a:gd name="connsiteX50" fmla="*/ 673565 w 4136573"/>
                <a:gd name="connsiteY50" fmla="*/ 3529702 h 3573129"/>
                <a:gd name="connsiteX51" fmla="*/ 234653 w 4136573"/>
                <a:gd name="connsiteY51" fmla="*/ 3557134 h 3573129"/>
                <a:gd name="connsiteX52" fmla="*/ 15197 w 4136573"/>
                <a:gd name="connsiteY52" fmla="*/ 2697598 h 3573129"/>
                <a:gd name="connsiteX53" fmla="*/ 380957 w 4136573"/>
                <a:gd name="connsiteY53" fmla="*/ 1527166 h 3573129"/>
                <a:gd name="connsiteX54" fmla="*/ 472397 w 4136573"/>
                <a:gd name="connsiteY54" fmla="*/ 1280278 h 3573129"/>
                <a:gd name="connsiteX55" fmla="*/ 700997 w 4136573"/>
                <a:gd name="connsiteY55" fmla="*/ 941950 h 3573129"/>
                <a:gd name="connsiteX56" fmla="*/ 1048469 w 4136573"/>
                <a:gd name="connsiteY56" fmla="*/ 749926 h 3573129"/>
                <a:gd name="connsiteX57" fmla="*/ 1322789 w 4136573"/>
                <a:gd name="connsiteY57" fmla="*/ 603622 h 3573129"/>
                <a:gd name="connsiteX58" fmla="*/ 1551389 w 4136573"/>
                <a:gd name="connsiteY58" fmla="*/ 585334 h 3573129"/>
                <a:gd name="connsiteX59" fmla="*/ 1725125 w 4136573"/>
                <a:gd name="connsiteY59" fmla="*/ 649342 h 3573129"/>
                <a:gd name="connsiteX60" fmla="*/ 1853141 w 4136573"/>
                <a:gd name="connsiteY60" fmla="*/ 503038 h 3573129"/>
                <a:gd name="connsiteX61" fmla="*/ 2118317 w 4136573"/>
                <a:gd name="connsiteY61" fmla="*/ 420742 h 3573129"/>
                <a:gd name="connsiteX62" fmla="*/ 2292053 w 4136573"/>
                <a:gd name="connsiteY62" fmla="*/ 448174 h 3573129"/>
                <a:gd name="connsiteX63" fmla="*/ 2694389 w 4136573"/>
                <a:gd name="connsiteY63" fmla="*/ 210430 h 3573129"/>
                <a:gd name="connsiteX64" fmla="*/ 2968709 w 4136573"/>
                <a:gd name="connsiteY64" fmla="*/ 91558 h 3573129"/>
                <a:gd name="connsiteX65" fmla="*/ 3160733 w 4136573"/>
                <a:gd name="connsiteY65" fmla="*/ 173854 h 3573129"/>
                <a:gd name="connsiteX66" fmla="*/ 3279605 w 4136573"/>
                <a:gd name="connsiteY66" fmla="*/ 109846 h 3573129"/>
                <a:gd name="connsiteX67" fmla="*/ 3526493 w 4136573"/>
                <a:gd name="connsiteY67" fmla="*/ 118 h 357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136573" h="3573129">
                  <a:moveTo>
                    <a:pt x="2621237" y="2962774"/>
                  </a:moveTo>
                  <a:cubicBezTo>
                    <a:pt x="2613617" y="2956678"/>
                    <a:pt x="2612093" y="3045070"/>
                    <a:pt x="2612093" y="3045070"/>
                  </a:cubicBezTo>
                  <a:cubicBezTo>
                    <a:pt x="2613617" y="3067930"/>
                    <a:pt x="2630381" y="3099934"/>
                    <a:pt x="2630381" y="3099934"/>
                  </a:cubicBezTo>
                  <a:cubicBezTo>
                    <a:pt x="2636477" y="3113650"/>
                    <a:pt x="2598377" y="3148702"/>
                    <a:pt x="2602949" y="3145654"/>
                  </a:cubicBezTo>
                  <a:cubicBezTo>
                    <a:pt x="2607521" y="3142606"/>
                    <a:pt x="2654765" y="3112126"/>
                    <a:pt x="2657813" y="3081646"/>
                  </a:cubicBezTo>
                  <a:cubicBezTo>
                    <a:pt x="2660861" y="3051166"/>
                    <a:pt x="2628857" y="2968870"/>
                    <a:pt x="2621237" y="2962774"/>
                  </a:cubicBezTo>
                  <a:close/>
                  <a:moveTo>
                    <a:pt x="3526493" y="118"/>
                  </a:moveTo>
                  <a:cubicBezTo>
                    <a:pt x="3588977" y="-2930"/>
                    <a:pt x="3636221" y="53458"/>
                    <a:pt x="3654509" y="91558"/>
                  </a:cubicBezTo>
                  <a:cubicBezTo>
                    <a:pt x="3672797" y="129658"/>
                    <a:pt x="3639269" y="187570"/>
                    <a:pt x="3636221" y="228718"/>
                  </a:cubicBezTo>
                  <a:cubicBezTo>
                    <a:pt x="3633173" y="269866"/>
                    <a:pt x="3636221" y="338446"/>
                    <a:pt x="3636221" y="338446"/>
                  </a:cubicBezTo>
                  <a:cubicBezTo>
                    <a:pt x="3639269" y="361306"/>
                    <a:pt x="3634697" y="343018"/>
                    <a:pt x="3654509" y="365878"/>
                  </a:cubicBezTo>
                  <a:cubicBezTo>
                    <a:pt x="3674321" y="388738"/>
                    <a:pt x="3736805" y="432934"/>
                    <a:pt x="3755093" y="475606"/>
                  </a:cubicBezTo>
                  <a:cubicBezTo>
                    <a:pt x="3773381" y="518278"/>
                    <a:pt x="3753569" y="585334"/>
                    <a:pt x="3764237" y="621910"/>
                  </a:cubicBezTo>
                  <a:cubicBezTo>
                    <a:pt x="3774905" y="658486"/>
                    <a:pt x="3779477" y="653914"/>
                    <a:pt x="3819101" y="695062"/>
                  </a:cubicBezTo>
                  <a:cubicBezTo>
                    <a:pt x="3858725" y="736210"/>
                    <a:pt x="3950165" y="826126"/>
                    <a:pt x="4001981" y="868798"/>
                  </a:cubicBezTo>
                  <a:cubicBezTo>
                    <a:pt x="4053797" y="911470"/>
                    <a:pt x="4111709" y="923662"/>
                    <a:pt x="4129997" y="951094"/>
                  </a:cubicBezTo>
                  <a:cubicBezTo>
                    <a:pt x="4148285" y="978526"/>
                    <a:pt x="4123901" y="1007482"/>
                    <a:pt x="4111709" y="1033390"/>
                  </a:cubicBezTo>
                  <a:cubicBezTo>
                    <a:pt x="4099517" y="1059298"/>
                    <a:pt x="4079705" y="1077586"/>
                    <a:pt x="4056845" y="1106542"/>
                  </a:cubicBezTo>
                  <a:cubicBezTo>
                    <a:pt x="4033985" y="1135498"/>
                    <a:pt x="3974549" y="1207126"/>
                    <a:pt x="3974549" y="1207126"/>
                  </a:cubicBezTo>
                  <a:cubicBezTo>
                    <a:pt x="3962357" y="1231510"/>
                    <a:pt x="3997409" y="1236082"/>
                    <a:pt x="3983693" y="1252846"/>
                  </a:cubicBezTo>
                  <a:cubicBezTo>
                    <a:pt x="3969977" y="1269610"/>
                    <a:pt x="3922733" y="1304662"/>
                    <a:pt x="3892253" y="1307710"/>
                  </a:cubicBezTo>
                  <a:cubicBezTo>
                    <a:pt x="3861773" y="1310758"/>
                    <a:pt x="3837389" y="1272658"/>
                    <a:pt x="3800813" y="1271134"/>
                  </a:cubicBezTo>
                  <a:cubicBezTo>
                    <a:pt x="3764237" y="1269610"/>
                    <a:pt x="3707849" y="1274182"/>
                    <a:pt x="3672797" y="1298566"/>
                  </a:cubicBezTo>
                  <a:cubicBezTo>
                    <a:pt x="3637745" y="1322950"/>
                    <a:pt x="3616409" y="1400674"/>
                    <a:pt x="3590501" y="1417438"/>
                  </a:cubicBezTo>
                  <a:cubicBezTo>
                    <a:pt x="3564593" y="1434202"/>
                    <a:pt x="3556973" y="1388482"/>
                    <a:pt x="3517349" y="1399150"/>
                  </a:cubicBezTo>
                  <a:cubicBezTo>
                    <a:pt x="3477725" y="1409818"/>
                    <a:pt x="3403049" y="1435726"/>
                    <a:pt x="3352757" y="1481446"/>
                  </a:cubicBezTo>
                  <a:cubicBezTo>
                    <a:pt x="3302465" y="1527166"/>
                    <a:pt x="3235409" y="1604890"/>
                    <a:pt x="3215597" y="1673470"/>
                  </a:cubicBezTo>
                  <a:cubicBezTo>
                    <a:pt x="3195785" y="1742050"/>
                    <a:pt x="3235409" y="1830442"/>
                    <a:pt x="3233885" y="1892926"/>
                  </a:cubicBezTo>
                  <a:cubicBezTo>
                    <a:pt x="3232361" y="1955410"/>
                    <a:pt x="3212549" y="2002654"/>
                    <a:pt x="3206453" y="2048374"/>
                  </a:cubicBezTo>
                  <a:cubicBezTo>
                    <a:pt x="3200357" y="2094094"/>
                    <a:pt x="3185117" y="2092570"/>
                    <a:pt x="3197309" y="2167246"/>
                  </a:cubicBezTo>
                  <a:cubicBezTo>
                    <a:pt x="3209501" y="2241922"/>
                    <a:pt x="3267413" y="2411086"/>
                    <a:pt x="3279605" y="2496430"/>
                  </a:cubicBezTo>
                  <a:cubicBezTo>
                    <a:pt x="3291797" y="2581774"/>
                    <a:pt x="3258269" y="2612254"/>
                    <a:pt x="3270461" y="2679310"/>
                  </a:cubicBezTo>
                  <a:cubicBezTo>
                    <a:pt x="3282653" y="2746366"/>
                    <a:pt x="3348185" y="2828662"/>
                    <a:pt x="3352757" y="2898766"/>
                  </a:cubicBezTo>
                  <a:cubicBezTo>
                    <a:pt x="3357329" y="2968870"/>
                    <a:pt x="3328373" y="3042022"/>
                    <a:pt x="3297893" y="3099934"/>
                  </a:cubicBezTo>
                  <a:cubicBezTo>
                    <a:pt x="3267413" y="3157846"/>
                    <a:pt x="3217121" y="3208138"/>
                    <a:pt x="3169877" y="3246238"/>
                  </a:cubicBezTo>
                  <a:cubicBezTo>
                    <a:pt x="3122633" y="3284338"/>
                    <a:pt x="3095201" y="3314818"/>
                    <a:pt x="3014429" y="3328534"/>
                  </a:cubicBezTo>
                  <a:cubicBezTo>
                    <a:pt x="2933657" y="3342250"/>
                    <a:pt x="2758397" y="3343774"/>
                    <a:pt x="2685245" y="3328534"/>
                  </a:cubicBezTo>
                  <a:cubicBezTo>
                    <a:pt x="2612093" y="3313294"/>
                    <a:pt x="2595329" y="3224902"/>
                    <a:pt x="2575517" y="3237094"/>
                  </a:cubicBezTo>
                  <a:cubicBezTo>
                    <a:pt x="2555705" y="3249286"/>
                    <a:pt x="2485601" y="3343774"/>
                    <a:pt x="2566373" y="3401686"/>
                  </a:cubicBezTo>
                  <a:cubicBezTo>
                    <a:pt x="2647145" y="3459598"/>
                    <a:pt x="2610569" y="3503794"/>
                    <a:pt x="2566373" y="3529702"/>
                  </a:cubicBezTo>
                  <a:cubicBezTo>
                    <a:pt x="2522177" y="3555610"/>
                    <a:pt x="2404829" y="3569326"/>
                    <a:pt x="2301197" y="3557134"/>
                  </a:cubicBezTo>
                  <a:cubicBezTo>
                    <a:pt x="2197565" y="3544942"/>
                    <a:pt x="2173181" y="3554086"/>
                    <a:pt x="1944581" y="3456550"/>
                  </a:cubicBezTo>
                  <a:cubicBezTo>
                    <a:pt x="1981157" y="3359014"/>
                    <a:pt x="1699217" y="3458074"/>
                    <a:pt x="1642829" y="3410830"/>
                  </a:cubicBezTo>
                  <a:cubicBezTo>
                    <a:pt x="1586441" y="3363586"/>
                    <a:pt x="1639781" y="3246238"/>
                    <a:pt x="1606253" y="3173086"/>
                  </a:cubicBezTo>
                  <a:cubicBezTo>
                    <a:pt x="1572725" y="3099934"/>
                    <a:pt x="1441661" y="2971918"/>
                    <a:pt x="1441661" y="2971918"/>
                  </a:cubicBezTo>
                  <a:cubicBezTo>
                    <a:pt x="1385273" y="2903338"/>
                    <a:pt x="1316693" y="2789038"/>
                    <a:pt x="1267925" y="2761606"/>
                  </a:cubicBezTo>
                  <a:cubicBezTo>
                    <a:pt x="1219157" y="2734174"/>
                    <a:pt x="1202393" y="2781418"/>
                    <a:pt x="1149053" y="2807326"/>
                  </a:cubicBezTo>
                  <a:cubicBezTo>
                    <a:pt x="1095713" y="2833234"/>
                    <a:pt x="1019513" y="2883526"/>
                    <a:pt x="947885" y="2917054"/>
                  </a:cubicBezTo>
                  <a:cubicBezTo>
                    <a:pt x="876257" y="2950582"/>
                    <a:pt x="795485" y="2944486"/>
                    <a:pt x="719285" y="3008494"/>
                  </a:cubicBezTo>
                  <a:cubicBezTo>
                    <a:pt x="643085" y="3072502"/>
                    <a:pt x="498305" y="3214234"/>
                    <a:pt x="490685" y="3301102"/>
                  </a:cubicBezTo>
                  <a:cubicBezTo>
                    <a:pt x="483065" y="3387970"/>
                    <a:pt x="644609" y="3359014"/>
                    <a:pt x="673565" y="3529702"/>
                  </a:cubicBezTo>
                  <a:cubicBezTo>
                    <a:pt x="638513" y="3572374"/>
                    <a:pt x="326093" y="3587614"/>
                    <a:pt x="234653" y="3557134"/>
                  </a:cubicBezTo>
                  <a:cubicBezTo>
                    <a:pt x="-39667" y="3363586"/>
                    <a:pt x="-9187" y="3035926"/>
                    <a:pt x="15197" y="2697598"/>
                  </a:cubicBezTo>
                  <a:cubicBezTo>
                    <a:pt x="39581" y="2359270"/>
                    <a:pt x="304757" y="1763386"/>
                    <a:pt x="380957" y="1527166"/>
                  </a:cubicBezTo>
                  <a:cubicBezTo>
                    <a:pt x="457157" y="1290946"/>
                    <a:pt x="419057" y="1377814"/>
                    <a:pt x="472397" y="1280278"/>
                  </a:cubicBezTo>
                  <a:cubicBezTo>
                    <a:pt x="525737" y="1182742"/>
                    <a:pt x="604985" y="1030342"/>
                    <a:pt x="700997" y="941950"/>
                  </a:cubicBezTo>
                  <a:cubicBezTo>
                    <a:pt x="797009" y="853558"/>
                    <a:pt x="944837" y="806314"/>
                    <a:pt x="1048469" y="749926"/>
                  </a:cubicBezTo>
                  <a:cubicBezTo>
                    <a:pt x="1152101" y="693538"/>
                    <a:pt x="1238969" y="631054"/>
                    <a:pt x="1322789" y="603622"/>
                  </a:cubicBezTo>
                  <a:cubicBezTo>
                    <a:pt x="1406609" y="576190"/>
                    <a:pt x="1484333" y="577714"/>
                    <a:pt x="1551389" y="585334"/>
                  </a:cubicBezTo>
                  <a:cubicBezTo>
                    <a:pt x="1618445" y="592954"/>
                    <a:pt x="1674833" y="663058"/>
                    <a:pt x="1725125" y="649342"/>
                  </a:cubicBezTo>
                  <a:cubicBezTo>
                    <a:pt x="1775417" y="635626"/>
                    <a:pt x="1787609" y="541138"/>
                    <a:pt x="1853141" y="503038"/>
                  </a:cubicBezTo>
                  <a:cubicBezTo>
                    <a:pt x="1918673" y="464938"/>
                    <a:pt x="2045165" y="429886"/>
                    <a:pt x="2118317" y="420742"/>
                  </a:cubicBezTo>
                  <a:cubicBezTo>
                    <a:pt x="2191469" y="411598"/>
                    <a:pt x="2196041" y="483226"/>
                    <a:pt x="2292053" y="448174"/>
                  </a:cubicBezTo>
                  <a:cubicBezTo>
                    <a:pt x="2388065" y="413122"/>
                    <a:pt x="2581613" y="269866"/>
                    <a:pt x="2694389" y="210430"/>
                  </a:cubicBezTo>
                  <a:cubicBezTo>
                    <a:pt x="2807165" y="150994"/>
                    <a:pt x="2890985" y="97654"/>
                    <a:pt x="2968709" y="91558"/>
                  </a:cubicBezTo>
                  <a:cubicBezTo>
                    <a:pt x="3046433" y="85462"/>
                    <a:pt x="3108917" y="170806"/>
                    <a:pt x="3160733" y="173854"/>
                  </a:cubicBezTo>
                  <a:cubicBezTo>
                    <a:pt x="3212549" y="176902"/>
                    <a:pt x="3218645" y="138802"/>
                    <a:pt x="3279605" y="109846"/>
                  </a:cubicBezTo>
                  <a:cubicBezTo>
                    <a:pt x="3340565" y="80890"/>
                    <a:pt x="3464009" y="3166"/>
                    <a:pt x="3526493" y="118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0CA0FEE-97E8-3F4D-8F76-1AA3B6182815}"/>
                </a:ext>
              </a:extLst>
            </p:cNvPr>
            <p:cNvSpPr/>
            <p:nvPr/>
          </p:nvSpPr>
          <p:spPr>
            <a:xfrm>
              <a:off x="3943831" y="4379976"/>
              <a:ext cx="320764" cy="1207008"/>
            </a:xfrm>
            <a:custGeom>
              <a:avLst/>
              <a:gdLst>
                <a:gd name="connsiteX0" fmla="*/ 28156 w 320764"/>
                <a:gd name="connsiteY0" fmla="*/ 0 h 1207008"/>
                <a:gd name="connsiteX1" fmla="*/ 28156 w 320764"/>
                <a:gd name="connsiteY1" fmla="*/ 402336 h 1207008"/>
                <a:gd name="connsiteX2" fmla="*/ 320764 w 320764"/>
                <a:gd name="connsiteY2" fmla="*/ 1207008 h 120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764" h="1207008">
                  <a:moveTo>
                    <a:pt x="28156" y="0"/>
                  </a:moveTo>
                  <a:cubicBezTo>
                    <a:pt x="3772" y="100584"/>
                    <a:pt x="-20612" y="201168"/>
                    <a:pt x="28156" y="402336"/>
                  </a:cubicBezTo>
                  <a:cubicBezTo>
                    <a:pt x="76924" y="603504"/>
                    <a:pt x="198844" y="905256"/>
                    <a:pt x="320764" y="120700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DB4FB44-71C9-9243-AE6A-6142708CDA96}"/>
                </a:ext>
              </a:extLst>
            </p:cNvPr>
            <p:cNvSpPr/>
            <p:nvPr/>
          </p:nvSpPr>
          <p:spPr>
            <a:xfrm>
              <a:off x="5096084" y="2249424"/>
              <a:ext cx="97708" cy="265176"/>
            </a:xfrm>
            <a:custGeom>
              <a:avLst/>
              <a:gdLst>
                <a:gd name="connsiteX0" fmla="*/ 97708 w 97708"/>
                <a:gd name="connsiteY0" fmla="*/ 0 h 265176"/>
                <a:gd name="connsiteX1" fmla="*/ 6268 w 97708"/>
                <a:gd name="connsiteY1" fmla="*/ 219456 h 265176"/>
                <a:gd name="connsiteX2" fmla="*/ 15412 w 97708"/>
                <a:gd name="connsiteY2" fmla="*/ 265176 h 26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08" h="265176">
                  <a:moveTo>
                    <a:pt x="97708" y="0"/>
                  </a:moveTo>
                  <a:lnTo>
                    <a:pt x="6268" y="219456"/>
                  </a:lnTo>
                  <a:cubicBezTo>
                    <a:pt x="-7448" y="263652"/>
                    <a:pt x="3982" y="264414"/>
                    <a:pt x="15412" y="265176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87340A9-D363-F448-8779-3563CB519370}"/>
                </a:ext>
              </a:extLst>
            </p:cNvPr>
            <p:cNvSpPr/>
            <p:nvPr/>
          </p:nvSpPr>
          <p:spPr>
            <a:xfrm rot="480284">
              <a:off x="3010610" y="4014216"/>
              <a:ext cx="475488" cy="731520"/>
            </a:xfrm>
            <a:custGeom>
              <a:avLst/>
              <a:gdLst>
                <a:gd name="connsiteX0" fmla="*/ 475488 w 475488"/>
                <a:gd name="connsiteY0" fmla="*/ 731520 h 731520"/>
                <a:gd name="connsiteX1" fmla="*/ 146304 w 475488"/>
                <a:gd name="connsiteY1" fmla="*/ 493776 h 731520"/>
                <a:gd name="connsiteX2" fmla="*/ 0 w 475488"/>
                <a:gd name="connsiteY2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488" h="731520">
                  <a:moveTo>
                    <a:pt x="475488" y="731520"/>
                  </a:moveTo>
                  <a:cubicBezTo>
                    <a:pt x="350520" y="673608"/>
                    <a:pt x="225552" y="615696"/>
                    <a:pt x="146304" y="493776"/>
                  </a:cubicBezTo>
                  <a:cubicBezTo>
                    <a:pt x="67056" y="371856"/>
                    <a:pt x="33528" y="185928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4D13DA5-7911-A546-8C36-8624D703CFB6}"/>
                </a:ext>
              </a:extLst>
            </p:cNvPr>
            <p:cNvSpPr/>
            <p:nvPr/>
          </p:nvSpPr>
          <p:spPr>
            <a:xfrm>
              <a:off x="6239967" y="3044952"/>
              <a:ext cx="192271" cy="205740"/>
            </a:xfrm>
            <a:custGeom>
              <a:avLst/>
              <a:gdLst>
                <a:gd name="connsiteX0" fmla="*/ 97959 w 862500"/>
                <a:gd name="connsiteY0" fmla="*/ 61844 h 556590"/>
                <a:gd name="connsiteX1" fmla="*/ 847767 w 862500"/>
                <a:gd name="connsiteY1" fmla="*/ 34412 h 556590"/>
                <a:gd name="connsiteX2" fmla="*/ 555159 w 862500"/>
                <a:gd name="connsiteY2" fmla="*/ 555620 h 556590"/>
                <a:gd name="connsiteX3" fmla="*/ 61383 w 862500"/>
                <a:gd name="connsiteY3" fmla="*/ 162428 h 556590"/>
                <a:gd name="connsiteX4" fmla="*/ 97959 w 862500"/>
                <a:gd name="connsiteY4" fmla="*/ 61844 h 556590"/>
                <a:gd name="connsiteX0" fmla="*/ 4286 w 768827"/>
                <a:gd name="connsiteY0" fmla="*/ 61844 h 555657"/>
                <a:gd name="connsiteX1" fmla="*/ 754094 w 768827"/>
                <a:gd name="connsiteY1" fmla="*/ 34412 h 555657"/>
                <a:gd name="connsiteX2" fmla="*/ 461486 w 768827"/>
                <a:gd name="connsiteY2" fmla="*/ 555620 h 555657"/>
                <a:gd name="connsiteX3" fmla="*/ 4286 w 768827"/>
                <a:gd name="connsiteY3" fmla="*/ 61844 h 555657"/>
                <a:gd name="connsiteX0" fmla="*/ 28434 w 792975"/>
                <a:gd name="connsiteY0" fmla="*/ 78062 h 571875"/>
                <a:gd name="connsiteX1" fmla="*/ 778242 w 792975"/>
                <a:gd name="connsiteY1" fmla="*/ 50630 h 571875"/>
                <a:gd name="connsiteX2" fmla="*/ 485634 w 792975"/>
                <a:gd name="connsiteY2" fmla="*/ 571838 h 571875"/>
                <a:gd name="connsiteX3" fmla="*/ 28434 w 792975"/>
                <a:gd name="connsiteY3" fmla="*/ 78062 h 57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975" h="571875">
                  <a:moveTo>
                    <a:pt x="28434" y="78062"/>
                  </a:moveTo>
                  <a:cubicBezTo>
                    <a:pt x="177786" y="-7282"/>
                    <a:pt x="702042" y="-31666"/>
                    <a:pt x="778242" y="50630"/>
                  </a:cubicBezTo>
                  <a:cubicBezTo>
                    <a:pt x="854442" y="132926"/>
                    <a:pt x="616698" y="550502"/>
                    <a:pt x="485634" y="571838"/>
                  </a:cubicBezTo>
                  <a:cubicBezTo>
                    <a:pt x="360666" y="576410"/>
                    <a:pt x="-120918" y="163406"/>
                    <a:pt x="28434" y="7806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7" name="Freeform 96">
            <a:extLst>
              <a:ext uri="{FF2B5EF4-FFF2-40B4-BE49-F238E27FC236}">
                <a16:creationId xmlns:a16="http://schemas.microsoft.com/office/drawing/2014/main" id="{BB9F8843-0FE9-434B-B862-60BE5ABA62FF}"/>
              </a:ext>
            </a:extLst>
          </p:cNvPr>
          <p:cNvSpPr/>
          <p:nvPr/>
        </p:nvSpPr>
        <p:spPr>
          <a:xfrm rot="311949">
            <a:off x="10996737" y="4779691"/>
            <a:ext cx="1086165" cy="700769"/>
          </a:xfrm>
          <a:custGeom>
            <a:avLst/>
            <a:gdLst>
              <a:gd name="connsiteX0" fmla="*/ 129898 w 5656237"/>
              <a:gd name="connsiteY0" fmla="*/ 3578069 h 3616466"/>
              <a:gd name="connsiteX1" fmla="*/ 38458 w 5656237"/>
              <a:gd name="connsiteY1" fmla="*/ 2352773 h 3616466"/>
              <a:gd name="connsiteX2" fmla="*/ 733402 w 5656237"/>
              <a:gd name="connsiteY2" fmla="*/ 761717 h 3616466"/>
              <a:gd name="connsiteX3" fmla="*/ 1693522 w 5656237"/>
              <a:gd name="connsiteY3" fmla="*/ 130781 h 3616466"/>
              <a:gd name="connsiteX4" fmla="*/ 2973682 w 5656237"/>
              <a:gd name="connsiteY4" fmla="*/ 48485 h 3616466"/>
              <a:gd name="connsiteX5" fmla="*/ 3997810 w 5656237"/>
              <a:gd name="connsiteY5" fmla="*/ 715997 h 3616466"/>
              <a:gd name="connsiteX6" fmla="*/ 4811626 w 5656237"/>
              <a:gd name="connsiteY6" fmla="*/ 1109189 h 3616466"/>
              <a:gd name="connsiteX7" fmla="*/ 5625442 w 5656237"/>
              <a:gd name="connsiteY7" fmla="*/ 2992853 h 3616466"/>
              <a:gd name="connsiteX8" fmla="*/ 3677770 w 5656237"/>
              <a:gd name="connsiteY8" fmla="*/ 3203165 h 3616466"/>
              <a:gd name="connsiteX9" fmla="*/ 2306170 w 5656237"/>
              <a:gd name="connsiteY9" fmla="*/ 3459197 h 3616466"/>
              <a:gd name="connsiteX10" fmla="*/ 468226 w 5656237"/>
              <a:gd name="connsiteY10" fmla="*/ 3322037 h 3616466"/>
              <a:gd name="connsiteX11" fmla="*/ 129898 w 5656237"/>
              <a:gd name="connsiteY11" fmla="*/ 3578069 h 3616466"/>
              <a:gd name="connsiteX0" fmla="*/ 439719 w 5627730"/>
              <a:gd name="connsiteY0" fmla="*/ 3322037 h 3473423"/>
              <a:gd name="connsiteX1" fmla="*/ 9951 w 5627730"/>
              <a:gd name="connsiteY1" fmla="*/ 2352773 h 3473423"/>
              <a:gd name="connsiteX2" fmla="*/ 704895 w 5627730"/>
              <a:gd name="connsiteY2" fmla="*/ 761717 h 3473423"/>
              <a:gd name="connsiteX3" fmla="*/ 1665015 w 5627730"/>
              <a:gd name="connsiteY3" fmla="*/ 130781 h 3473423"/>
              <a:gd name="connsiteX4" fmla="*/ 2945175 w 5627730"/>
              <a:gd name="connsiteY4" fmla="*/ 48485 h 3473423"/>
              <a:gd name="connsiteX5" fmla="*/ 3969303 w 5627730"/>
              <a:gd name="connsiteY5" fmla="*/ 715997 h 3473423"/>
              <a:gd name="connsiteX6" fmla="*/ 4783119 w 5627730"/>
              <a:gd name="connsiteY6" fmla="*/ 1109189 h 3473423"/>
              <a:gd name="connsiteX7" fmla="*/ 5596935 w 5627730"/>
              <a:gd name="connsiteY7" fmla="*/ 2992853 h 3473423"/>
              <a:gd name="connsiteX8" fmla="*/ 3649263 w 5627730"/>
              <a:gd name="connsiteY8" fmla="*/ 3203165 h 3473423"/>
              <a:gd name="connsiteX9" fmla="*/ 2277663 w 5627730"/>
              <a:gd name="connsiteY9" fmla="*/ 3459197 h 3473423"/>
              <a:gd name="connsiteX10" fmla="*/ 439719 w 5627730"/>
              <a:gd name="connsiteY10" fmla="*/ 3322037 h 3473423"/>
              <a:gd name="connsiteX0" fmla="*/ 330614 w 5655785"/>
              <a:gd name="connsiteY0" fmla="*/ 3294605 h 3467771"/>
              <a:gd name="connsiteX1" fmla="*/ 38006 w 5655785"/>
              <a:gd name="connsiteY1" fmla="*/ 2352773 h 3467771"/>
              <a:gd name="connsiteX2" fmla="*/ 732950 w 5655785"/>
              <a:gd name="connsiteY2" fmla="*/ 761717 h 3467771"/>
              <a:gd name="connsiteX3" fmla="*/ 1693070 w 5655785"/>
              <a:gd name="connsiteY3" fmla="*/ 130781 h 3467771"/>
              <a:gd name="connsiteX4" fmla="*/ 2973230 w 5655785"/>
              <a:gd name="connsiteY4" fmla="*/ 48485 h 3467771"/>
              <a:gd name="connsiteX5" fmla="*/ 3997358 w 5655785"/>
              <a:gd name="connsiteY5" fmla="*/ 715997 h 3467771"/>
              <a:gd name="connsiteX6" fmla="*/ 4811174 w 5655785"/>
              <a:gd name="connsiteY6" fmla="*/ 1109189 h 3467771"/>
              <a:gd name="connsiteX7" fmla="*/ 5624990 w 5655785"/>
              <a:gd name="connsiteY7" fmla="*/ 2992853 h 3467771"/>
              <a:gd name="connsiteX8" fmla="*/ 3677318 w 5655785"/>
              <a:gd name="connsiteY8" fmla="*/ 3203165 h 3467771"/>
              <a:gd name="connsiteX9" fmla="*/ 2305718 w 5655785"/>
              <a:gd name="connsiteY9" fmla="*/ 3459197 h 3467771"/>
              <a:gd name="connsiteX10" fmla="*/ 330614 w 5655785"/>
              <a:gd name="connsiteY10" fmla="*/ 3294605 h 3467771"/>
              <a:gd name="connsiteX0" fmla="*/ 330614 w 5649534"/>
              <a:gd name="connsiteY0" fmla="*/ 3294605 h 3467771"/>
              <a:gd name="connsiteX1" fmla="*/ 38006 w 5649534"/>
              <a:gd name="connsiteY1" fmla="*/ 2352773 h 3467771"/>
              <a:gd name="connsiteX2" fmla="*/ 732950 w 5649534"/>
              <a:gd name="connsiteY2" fmla="*/ 761717 h 3467771"/>
              <a:gd name="connsiteX3" fmla="*/ 1693070 w 5649534"/>
              <a:gd name="connsiteY3" fmla="*/ 130781 h 3467771"/>
              <a:gd name="connsiteX4" fmla="*/ 2973230 w 5649534"/>
              <a:gd name="connsiteY4" fmla="*/ 48485 h 3467771"/>
              <a:gd name="connsiteX5" fmla="*/ 3997358 w 5649534"/>
              <a:gd name="connsiteY5" fmla="*/ 715997 h 3467771"/>
              <a:gd name="connsiteX6" fmla="*/ 4811174 w 5649534"/>
              <a:gd name="connsiteY6" fmla="*/ 1109189 h 3467771"/>
              <a:gd name="connsiteX7" fmla="*/ 5624990 w 5649534"/>
              <a:gd name="connsiteY7" fmla="*/ 2992853 h 3467771"/>
              <a:gd name="connsiteX8" fmla="*/ 3823622 w 5649534"/>
              <a:gd name="connsiteY8" fmla="*/ 3093437 h 3467771"/>
              <a:gd name="connsiteX9" fmla="*/ 2305718 w 5649534"/>
              <a:gd name="connsiteY9" fmla="*/ 3459197 h 3467771"/>
              <a:gd name="connsiteX10" fmla="*/ 330614 w 5649534"/>
              <a:gd name="connsiteY10" fmla="*/ 3294605 h 3467771"/>
              <a:gd name="connsiteX0" fmla="*/ 330614 w 5674478"/>
              <a:gd name="connsiteY0" fmla="*/ 3294605 h 3467771"/>
              <a:gd name="connsiteX1" fmla="*/ 38006 w 5674478"/>
              <a:gd name="connsiteY1" fmla="*/ 2352773 h 3467771"/>
              <a:gd name="connsiteX2" fmla="*/ 732950 w 5674478"/>
              <a:gd name="connsiteY2" fmla="*/ 761717 h 3467771"/>
              <a:gd name="connsiteX3" fmla="*/ 1693070 w 5674478"/>
              <a:gd name="connsiteY3" fmla="*/ 130781 h 3467771"/>
              <a:gd name="connsiteX4" fmla="*/ 2973230 w 5674478"/>
              <a:gd name="connsiteY4" fmla="*/ 48485 h 3467771"/>
              <a:gd name="connsiteX5" fmla="*/ 3997358 w 5674478"/>
              <a:gd name="connsiteY5" fmla="*/ 715997 h 3467771"/>
              <a:gd name="connsiteX6" fmla="*/ 5067206 w 5674478"/>
              <a:gd name="connsiteY6" fmla="*/ 1292069 h 3467771"/>
              <a:gd name="connsiteX7" fmla="*/ 5624990 w 5674478"/>
              <a:gd name="connsiteY7" fmla="*/ 2992853 h 3467771"/>
              <a:gd name="connsiteX8" fmla="*/ 3823622 w 5674478"/>
              <a:gd name="connsiteY8" fmla="*/ 3093437 h 3467771"/>
              <a:gd name="connsiteX9" fmla="*/ 2305718 w 5674478"/>
              <a:gd name="connsiteY9" fmla="*/ 3459197 h 3467771"/>
              <a:gd name="connsiteX10" fmla="*/ 330614 w 5674478"/>
              <a:gd name="connsiteY10" fmla="*/ 3294605 h 346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74478" h="3467771">
                <a:moveTo>
                  <a:pt x="330614" y="3294605"/>
                </a:moveTo>
                <a:cubicBezTo>
                  <a:pt x="-47338" y="3110201"/>
                  <a:pt x="-29050" y="2774921"/>
                  <a:pt x="38006" y="2352773"/>
                </a:cubicBezTo>
                <a:cubicBezTo>
                  <a:pt x="105062" y="1930625"/>
                  <a:pt x="457106" y="1132049"/>
                  <a:pt x="732950" y="761717"/>
                </a:cubicBezTo>
                <a:cubicBezTo>
                  <a:pt x="1008794" y="391385"/>
                  <a:pt x="1319690" y="249653"/>
                  <a:pt x="1693070" y="130781"/>
                </a:cubicBezTo>
                <a:cubicBezTo>
                  <a:pt x="2066450" y="11909"/>
                  <a:pt x="2589182" y="-49051"/>
                  <a:pt x="2973230" y="48485"/>
                </a:cubicBezTo>
                <a:cubicBezTo>
                  <a:pt x="3357278" y="146021"/>
                  <a:pt x="3648362" y="508733"/>
                  <a:pt x="3997358" y="715997"/>
                </a:cubicBezTo>
                <a:cubicBezTo>
                  <a:pt x="4346354" y="923261"/>
                  <a:pt x="4795934" y="912593"/>
                  <a:pt x="5067206" y="1292069"/>
                </a:cubicBezTo>
                <a:cubicBezTo>
                  <a:pt x="5338478" y="1671545"/>
                  <a:pt x="5832254" y="2692625"/>
                  <a:pt x="5624990" y="2992853"/>
                </a:cubicBezTo>
                <a:cubicBezTo>
                  <a:pt x="5417726" y="3293081"/>
                  <a:pt x="4376834" y="3015713"/>
                  <a:pt x="3823622" y="3093437"/>
                </a:cubicBezTo>
                <a:cubicBezTo>
                  <a:pt x="3270410" y="3171161"/>
                  <a:pt x="2840642" y="3439385"/>
                  <a:pt x="2305718" y="3459197"/>
                </a:cubicBezTo>
                <a:cubicBezTo>
                  <a:pt x="1770794" y="3479009"/>
                  <a:pt x="708566" y="3479009"/>
                  <a:pt x="330614" y="3294605"/>
                </a:cubicBezTo>
                <a:close/>
              </a:path>
            </a:pathLst>
          </a:custGeom>
          <a:solidFill>
            <a:srgbClr val="7A81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21CABE9-604E-BE4E-A9A5-987D8DF9978A}"/>
              </a:ext>
            </a:extLst>
          </p:cNvPr>
          <p:cNvGrpSpPr/>
          <p:nvPr/>
        </p:nvGrpSpPr>
        <p:grpSpPr>
          <a:xfrm rot="466079">
            <a:off x="10773607" y="3874599"/>
            <a:ext cx="919577" cy="1950298"/>
            <a:chOff x="2440697" y="872955"/>
            <a:chExt cx="3144581" cy="583083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DC5B3F8-C2D3-8F4C-ABE7-41B631EB8531}"/>
                </a:ext>
              </a:extLst>
            </p:cNvPr>
            <p:cNvSpPr/>
            <p:nvPr/>
          </p:nvSpPr>
          <p:spPr>
            <a:xfrm>
              <a:off x="2440697" y="872955"/>
              <a:ext cx="3144581" cy="5830833"/>
            </a:xfrm>
            <a:custGeom>
              <a:avLst/>
              <a:gdLst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616009 w 3144581"/>
                <a:gd name="connsiteY44" fmla="*/ 2670266 h 5605532"/>
                <a:gd name="connsiteX45" fmla="*/ 1542857 w 3144581"/>
                <a:gd name="connsiteY45" fmla="*/ 2752562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616009 w 3144581"/>
                <a:gd name="connsiteY44" fmla="*/ 2670266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478849 w 3144581"/>
                <a:gd name="connsiteY49" fmla="*/ 3566378 h 5605532"/>
                <a:gd name="connsiteX50" fmla="*/ 1643441 w 3144581"/>
                <a:gd name="connsiteY50" fmla="*/ 3721826 h 5605532"/>
                <a:gd name="connsiteX51" fmla="*/ 1707449 w 3144581"/>
                <a:gd name="connsiteY51" fmla="*/ 4078442 h 5605532"/>
                <a:gd name="connsiteX52" fmla="*/ 1734881 w 3144581"/>
                <a:gd name="connsiteY52" fmla="*/ 4288754 h 5605532"/>
                <a:gd name="connsiteX53" fmla="*/ 1725737 w 3144581"/>
                <a:gd name="connsiteY53" fmla="*/ 4499066 h 5605532"/>
                <a:gd name="connsiteX54" fmla="*/ 1771457 w 3144581"/>
                <a:gd name="connsiteY54" fmla="*/ 4352762 h 5605532"/>
                <a:gd name="connsiteX55" fmla="*/ 1963481 w 3144581"/>
                <a:gd name="connsiteY55" fmla="*/ 4334474 h 5605532"/>
                <a:gd name="connsiteX56" fmla="*/ 2073209 w 3144581"/>
                <a:gd name="connsiteY56" fmla="*/ 4398482 h 5605532"/>
                <a:gd name="connsiteX57" fmla="*/ 2027489 w 3144581"/>
                <a:gd name="connsiteY57" fmla="*/ 4499066 h 5605532"/>
                <a:gd name="connsiteX58" fmla="*/ 1808033 w 3144581"/>
                <a:gd name="connsiteY58" fmla="*/ 4617938 h 5605532"/>
                <a:gd name="connsiteX59" fmla="*/ 1689161 w 3144581"/>
                <a:gd name="connsiteY59" fmla="*/ 4745954 h 5605532"/>
                <a:gd name="connsiteX60" fmla="*/ 1469705 w 3144581"/>
                <a:gd name="connsiteY60" fmla="*/ 4736810 h 5605532"/>
                <a:gd name="connsiteX61" fmla="*/ 1277681 w 3144581"/>
                <a:gd name="connsiteY61" fmla="*/ 4581362 h 5605532"/>
                <a:gd name="connsiteX62" fmla="*/ 1158809 w 3144581"/>
                <a:gd name="connsiteY62" fmla="*/ 4489922 h 5605532"/>
                <a:gd name="connsiteX63" fmla="*/ 1250249 w 3144581"/>
                <a:gd name="connsiteY63" fmla="*/ 4627082 h 5605532"/>
                <a:gd name="connsiteX64" fmla="*/ 1341689 w 3144581"/>
                <a:gd name="connsiteY64" fmla="*/ 4883114 h 5605532"/>
                <a:gd name="connsiteX65" fmla="*/ 1332545 w 3144581"/>
                <a:gd name="connsiteY65" fmla="*/ 5130002 h 5605532"/>
                <a:gd name="connsiteX66" fmla="*/ 1433129 w 3144581"/>
                <a:gd name="connsiteY66" fmla="*/ 5468330 h 5605532"/>
                <a:gd name="connsiteX67" fmla="*/ 1314257 w 3144581"/>
                <a:gd name="connsiteY67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643441 w 3144581"/>
                <a:gd name="connsiteY49" fmla="*/ 3721826 h 5605532"/>
                <a:gd name="connsiteX50" fmla="*/ 1707449 w 3144581"/>
                <a:gd name="connsiteY50" fmla="*/ 4078442 h 5605532"/>
                <a:gd name="connsiteX51" fmla="*/ 1734881 w 3144581"/>
                <a:gd name="connsiteY51" fmla="*/ 4288754 h 5605532"/>
                <a:gd name="connsiteX52" fmla="*/ 1725737 w 3144581"/>
                <a:gd name="connsiteY52" fmla="*/ 4499066 h 5605532"/>
                <a:gd name="connsiteX53" fmla="*/ 1771457 w 3144581"/>
                <a:gd name="connsiteY53" fmla="*/ 4352762 h 5605532"/>
                <a:gd name="connsiteX54" fmla="*/ 1963481 w 3144581"/>
                <a:gd name="connsiteY54" fmla="*/ 4334474 h 5605532"/>
                <a:gd name="connsiteX55" fmla="*/ 2073209 w 3144581"/>
                <a:gd name="connsiteY55" fmla="*/ 4398482 h 5605532"/>
                <a:gd name="connsiteX56" fmla="*/ 2027489 w 3144581"/>
                <a:gd name="connsiteY56" fmla="*/ 4499066 h 5605532"/>
                <a:gd name="connsiteX57" fmla="*/ 1808033 w 3144581"/>
                <a:gd name="connsiteY57" fmla="*/ 4617938 h 5605532"/>
                <a:gd name="connsiteX58" fmla="*/ 1689161 w 3144581"/>
                <a:gd name="connsiteY58" fmla="*/ 4745954 h 5605532"/>
                <a:gd name="connsiteX59" fmla="*/ 1469705 w 3144581"/>
                <a:gd name="connsiteY59" fmla="*/ 4736810 h 5605532"/>
                <a:gd name="connsiteX60" fmla="*/ 1277681 w 3144581"/>
                <a:gd name="connsiteY60" fmla="*/ 4581362 h 5605532"/>
                <a:gd name="connsiteX61" fmla="*/ 1158809 w 3144581"/>
                <a:gd name="connsiteY61" fmla="*/ 4489922 h 5605532"/>
                <a:gd name="connsiteX62" fmla="*/ 1250249 w 3144581"/>
                <a:gd name="connsiteY62" fmla="*/ 4627082 h 5605532"/>
                <a:gd name="connsiteX63" fmla="*/ 1341689 w 3144581"/>
                <a:gd name="connsiteY63" fmla="*/ 4883114 h 5605532"/>
                <a:gd name="connsiteX64" fmla="*/ 1332545 w 3144581"/>
                <a:gd name="connsiteY64" fmla="*/ 5130002 h 5605532"/>
                <a:gd name="connsiteX65" fmla="*/ 1433129 w 3144581"/>
                <a:gd name="connsiteY65" fmla="*/ 5468330 h 5605532"/>
                <a:gd name="connsiteX66" fmla="*/ 1314257 w 3144581"/>
                <a:gd name="connsiteY66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698305 w 3144581"/>
                <a:gd name="connsiteY49" fmla="*/ 3730970 h 5605532"/>
                <a:gd name="connsiteX50" fmla="*/ 1707449 w 3144581"/>
                <a:gd name="connsiteY50" fmla="*/ 4078442 h 5605532"/>
                <a:gd name="connsiteX51" fmla="*/ 1734881 w 3144581"/>
                <a:gd name="connsiteY51" fmla="*/ 4288754 h 5605532"/>
                <a:gd name="connsiteX52" fmla="*/ 1725737 w 3144581"/>
                <a:gd name="connsiteY52" fmla="*/ 4499066 h 5605532"/>
                <a:gd name="connsiteX53" fmla="*/ 1771457 w 3144581"/>
                <a:gd name="connsiteY53" fmla="*/ 4352762 h 5605532"/>
                <a:gd name="connsiteX54" fmla="*/ 1963481 w 3144581"/>
                <a:gd name="connsiteY54" fmla="*/ 4334474 h 5605532"/>
                <a:gd name="connsiteX55" fmla="*/ 2073209 w 3144581"/>
                <a:gd name="connsiteY55" fmla="*/ 4398482 h 5605532"/>
                <a:gd name="connsiteX56" fmla="*/ 2027489 w 3144581"/>
                <a:gd name="connsiteY56" fmla="*/ 4499066 h 5605532"/>
                <a:gd name="connsiteX57" fmla="*/ 1808033 w 3144581"/>
                <a:gd name="connsiteY57" fmla="*/ 4617938 h 5605532"/>
                <a:gd name="connsiteX58" fmla="*/ 1689161 w 3144581"/>
                <a:gd name="connsiteY58" fmla="*/ 4745954 h 5605532"/>
                <a:gd name="connsiteX59" fmla="*/ 1469705 w 3144581"/>
                <a:gd name="connsiteY59" fmla="*/ 4736810 h 5605532"/>
                <a:gd name="connsiteX60" fmla="*/ 1277681 w 3144581"/>
                <a:gd name="connsiteY60" fmla="*/ 4581362 h 5605532"/>
                <a:gd name="connsiteX61" fmla="*/ 1158809 w 3144581"/>
                <a:gd name="connsiteY61" fmla="*/ 4489922 h 5605532"/>
                <a:gd name="connsiteX62" fmla="*/ 1250249 w 3144581"/>
                <a:gd name="connsiteY62" fmla="*/ 4627082 h 5605532"/>
                <a:gd name="connsiteX63" fmla="*/ 1341689 w 3144581"/>
                <a:gd name="connsiteY63" fmla="*/ 4883114 h 5605532"/>
                <a:gd name="connsiteX64" fmla="*/ 1332545 w 3144581"/>
                <a:gd name="connsiteY64" fmla="*/ 5130002 h 5605532"/>
                <a:gd name="connsiteX65" fmla="*/ 1433129 w 3144581"/>
                <a:gd name="connsiteY65" fmla="*/ 5468330 h 5605532"/>
                <a:gd name="connsiteX66" fmla="*/ 1314257 w 3144581"/>
                <a:gd name="connsiteY66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698305 w 3144581"/>
                <a:gd name="connsiteY49" fmla="*/ 3730970 h 5605532"/>
                <a:gd name="connsiteX50" fmla="*/ 1707449 w 3144581"/>
                <a:gd name="connsiteY50" fmla="*/ 4078442 h 5605532"/>
                <a:gd name="connsiteX51" fmla="*/ 1734881 w 3144581"/>
                <a:gd name="connsiteY51" fmla="*/ 4288754 h 5605532"/>
                <a:gd name="connsiteX52" fmla="*/ 1725737 w 3144581"/>
                <a:gd name="connsiteY52" fmla="*/ 4499066 h 5605532"/>
                <a:gd name="connsiteX53" fmla="*/ 1771457 w 3144581"/>
                <a:gd name="connsiteY53" fmla="*/ 4352762 h 5605532"/>
                <a:gd name="connsiteX54" fmla="*/ 1963481 w 3144581"/>
                <a:gd name="connsiteY54" fmla="*/ 4334474 h 5605532"/>
                <a:gd name="connsiteX55" fmla="*/ 2073209 w 3144581"/>
                <a:gd name="connsiteY55" fmla="*/ 4398482 h 5605532"/>
                <a:gd name="connsiteX56" fmla="*/ 2027489 w 3144581"/>
                <a:gd name="connsiteY56" fmla="*/ 4499066 h 5605532"/>
                <a:gd name="connsiteX57" fmla="*/ 1808033 w 3144581"/>
                <a:gd name="connsiteY57" fmla="*/ 4617938 h 5605532"/>
                <a:gd name="connsiteX58" fmla="*/ 1689161 w 3144581"/>
                <a:gd name="connsiteY58" fmla="*/ 4745954 h 5605532"/>
                <a:gd name="connsiteX59" fmla="*/ 1469705 w 3144581"/>
                <a:gd name="connsiteY59" fmla="*/ 4736810 h 5605532"/>
                <a:gd name="connsiteX60" fmla="*/ 1277681 w 3144581"/>
                <a:gd name="connsiteY60" fmla="*/ 4581362 h 5605532"/>
                <a:gd name="connsiteX61" fmla="*/ 1158809 w 3144581"/>
                <a:gd name="connsiteY61" fmla="*/ 4489922 h 5605532"/>
                <a:gd name="connsiteX62" fmla="*/ 1250249 w 3144581"/>
                <a:gd name="connsiteY62" fmla="*/ 4627082 h 5605532"/>
                <a:gd name="connsiteX63" fmla="*/ 1295969 w 3144581"/>
                <a:gd name="connsiteY63" fmla="*/ 4864826 h 5605532"/>
                <a:gd name="connsiteX64" fmla="*/ 1332545 w 3144581"/>
                <a:gd name="connsiteY64" fmla="*/ 5130002 h 5605532"/>
                <a:gd name="connsiteX65" fmla="*/ 1433129 w 3144581"/>
                <a:gd name="connsiteY65" fmla="*/ 5468330 h 5605532"/>
                <a:gd name="connsiteX66" fmla="*/ 1314257 w 3144581"/>
                <a:gd name="connsiteY66" fmla="*/ 5605490 h 5605532"/>
                <a:gd name="connsiteX0" fmla="*/ 1341689 w 3144581"/>
                <a:gd name="connsiteY0" fmla="*/ 5888954 h 5888960"/>
                <a:gd name="connsiteX1" fmla="*/ 1149665 w 3144581"/>
                <a:gd name="connsiteY1" fmla="*/ 5477474 h 5888960"/>
                <a:gd name="connsiteX2" fmla="*/ 1021649 w 3144581"/>
                <a:gd name="connsiteY2" fmla="*/ 5065994 h 5888960"/>
                <a:gd name="connsiteX3" fmla="*/ 665033 w 3144581"/>
                <a:gd name="connsiteY3" fmla="*/ 4471634 h 5888960"/>
                <a:gd name="connsiteX4" fmla="*/ 299273 w 3144581"/>
                <a:gd name="connsiteY4" fmla="*/ 4023578 h 5888960"/>
                <a:gd name="connsiteX5" fmla="*/ 24953 w 3144581"/>
                <a:gd name="connsiteY5" fmla="*/ 3100034 h 5888960"/>
                <a:gd name="connsiteX6" fmla="*/ 70673 w 3144581"/>
                <a:gd name="connsiteY6" fmla="*/ 2505674 h 5888960"/>
                <a:gd name="connsiteX7" fmla="*/ 537017 w 3144581"/>
                <a:gd name="connsiteY7" fmla="*/ 1865594 h 5888960"/>
                <a:gd name="connsiteX8" fmla="*/ 1222817 w 3144581"/>
                <a:gd name="connsiteY8" fmla="*/ 1408394 h 5888960"/>
                <a:gd name="connsiteX9" fmla="*/ 1497137 w 3144581"/>
                <a:gd name="connsiteY9" fmla="*/ 1271234 h 5888960"/>
                <a:gd name="connsiteX10" fmla="*/ 1670873 w 3144581"/>
                <a:gd name="connsiteY10" fmla="*/ 1060922 h 5888960"/>
                <a:gd name="connsiteX11" fmla="*/ 1835465 w 3144581"/>
                <a:gd name="connsiteY11" fmla="*/ 539714 h 5888960"/>
                <a:gd name="connsiteX12" fmla="*/ 1844609 w 3144581"/>
                <a:gd name="connsiteY12" fmla="*/ 365978 h 5888960"/>
                <a:gd name="connsiteX13" fmla="*/ 1844609 w 3144581"/>
                <a:gd name="connsiteY13" fmla="*/ 365978 h 5888960"/>
                <a:gd name="connsiteX14" fmla="*/ 1826321 w 3144581"/>
                <a:gd name="connsiteY14" fmla="*/ 256250 h 5888960"/>
                <a:gd name="connsiteX15" fmla="*/ 1862897 w 3144581"/>
                <a:gd name="connsiteY15" fmla="*/ 100802 h 5888960"/>
                <a:gd name="connsiteX16" fmla="*/ 2073209 w 3144581"/>
                <a:gd name="connsiteY16" fmla="*/ 100802 h 5888960"/>
                <a:gd name="connsiteX17" fmla="*/ 2091497 w 3144581"/>
                <a:gd name="connsiteY17" fmla="*/ 91658 h 5888960"/>
                <a:gd name="connsiteX18" fmla="*/ 2420681 w 3144581"/>
                <a:gd name="connsiteY18" fmla="*/ 218 h 5888960"/>
                <a:gd name="connsiteX19" fmla="*/ 2804729 w 3144581"/>
                <a:gd name="connsiteY19" fmla="*/ 64226 h 5888960"/>
                <a:gd name="connsiteX20" fmla="*/ 2823017 w 3144581"/>
                <a:gd name="connsiteY20" fmla="*/ 73370 h 5888960"/>
                <a:gd name="connsiteX21" fmla="*/ 2877881 w 3144581"/>
                <a:gd name="connsiteY21" fmla="*/ 55082 h 5888960"/>
                <a:gd name="connsiteX22" fmla="*/ 2960177 w 3144581"/>
                <a:gd name="connsiteY22" fmla="*/ 27650 h 5888960"/>
                <a:gd name="connsiteX23" fmla="*/ 3106481 w 3144581"/>
                <a:gd name="connsiteY23" fmla="*/ 91658 h 5888960"/>
                <a:gd name="connsiteX24" fmla="*/ 3143057 w 3144581"/>
                <a:gd name="connsiteY24" fmla="*/ 466562 h 5888960"/>
                <a:gd name="connsiteX25" fmla="*/ 3069905 w 3144581"/>
                <a:gd name="connsiteY25" fmla="*/ 814034 h 5888960"/>
                <a:gd name="connsiteX26" fmla="*/ 2859593 w 3144581"/>
                <a:gd name="connsiteY26" fmla="*/ 1051778 h 5888960"/>
                <a:gd name="connsiteX27" fmla="*/ 2695001 w 3144581"/>
                <a:gd name="connsiteY27" fmla="*/ 1262090 h 5888960"/>
                <a:gd name="connsiteX28" fmla="*/ 2448113 w 3144581"/>
                <a:gd name="connsiteY28" fmla="*/ 1591274 h 5888960"/>
                <a:gd name="connsiteX29" fmla="*/ 2310953 w 3144581"/>
                <a:gd name="connsiteY29" fmla="*/ 1893026 h 5888960"/>
                <a:gd name="connsiteX30" fmla="*/ 2173793 w 3144581"/>
                <a:gd name="connsiteY30" fmla="*/ 2203922 h 5888960"/>
                <a:gd name="connsiteX31" fmla="*/ 2082353 w 3144581"/>
                <a:gd name="connsiteY31" fmla="*/ 2313650 h 5888960"/>
                <a:gd name="connsiteX32" fmla="*/ 2054921 w 3144581"/>
                <a:gd name="connsiteY32" fmla="*/ 2478242 h 5888960"/>
                <a:gd name="connsiteX33" fmla="*/ 2082353 w 3144581"/>
                <a:gd name="connsiteY33" fmla="*/ 2697698 h 5888960"/>
                <a:gd name="connsiteX34" fmla="*/ 2246945 w 3144581"/>
                <a:gd name="connsiteY34" fmla="*/ 2798282 h 5888960"/>
                <a:gd name="connsiteX35" fmla="*/ 2384105 w 3144581"/>
                <a:gd name="connsiteY35" fmla="*/ 2816570 h 5888960"/>
                <a:gd name="connsiteX36" fmla="*/ 2512121 w 3144581"/>
                <a:gd name="connsiteY36" fmla="*/ 2972018 h 5888960"/>
                <a:gd name="connsiteX37" fmla="*/ 2438969 w 3144581"/>
                <a:gd name="connsiteY37" fmla="*/ 3054314 h 5888960"/>
                <a:gd name="connsiteX38" fmla="*/ 2320097 w 3144581"/>
                <a:gd name="connsiteY38" fmla="*/ 3109178 h 5888960"/>
                <a:gd name="connsiteX39" fmla="*/ 2146361 w 3144581"/>
                <a:gd name="connsiteY39" fmla="*/ 3072602 h 5888960"/>
                <a:gd name="connsiteX40" fmla="*/ 1872041 w 3144581"/>
                <a:gd name="connsiteY40" fmla="*/ 2990306 h 5888960"/>
                <a:gd name="connsiteX41" fmla="*/ 1680017 w 3144581"/>
                <a:gd name="connsiteY41" fmla="*/ 2862290 h 5888960"/>
                <a:gd name="connsiteX42" fmla="*/ 1652585 w 3144581"/>
                <a:gd name="connsiteY42" fmla="*/ 2597114 h 5888960"/>
                <a:gd name="connsiteX43" fmla="*/ 1588577 w 3144581"/>
                <a:gd name="connsiteY43" fmla="*/ 2523962 h 5888960"/>
                <a:gd name="connsiteX44" fmla="*/ 1570289 w 3144581"/>
                <a:gd name="connsiteY44" fmla="*/ 2642834 h 5888960"/>
                <a:gd name="connsiteX45" fmla="*/ 1469705 w 3144581"/>
                <a:gd name="connsiteY45" fmla="*/ 2715986 h 5888960"/>
                <a:gd name="connsiteX46" fmla="*/ 1332545 w 3144581"/>
                <a:gd name="connsiteY46" fmla="*/ 2917154 h 5888960"/>
                <a:gd name="connsiteX47" fmla="*/ 1359977 w 3144581"/>
                <a:gd name="connsiteY47" fmla="*/ 3273770 h 5888960"/>
                <a:gd name="connsiteX48" fmla="*/ 1369121 w 3144581"/>
                <a:gd name="connsiteY48" fmla="*/ 3465794 h 5888960"/>
                <a:gd name="connsiteX49" fmla="*/ 1698305 w 3144581"/>
                <a:gd name="connsiteY49" fmla="*/ 3730970 h 5888960"/>
                <a:gd name="connsiteX50" fmla="*/ 1707449 w 3144581"/>
                <a:gd name="connsiteY50" fmla="*/ 4078442 h 5888960"/>
                <a:gd name="connsiteX51" fmla="*/ 1734881 w 3144581"/>
                <a:gd name="connsiteY51" fmla="*/ 4288754 h 5888960"/>
                <a:gd name="connsiteX52" fmla="*/ 1725737 w 3144581"/>
                <a:gd name="connsiteY52" fmla="*/ 4499066 h 5888960"/>
                <a:gd name="connsiteX53" fmla="*/ 1771457 w 3144581"/>
                <a:gd name="connsiteY53" fmla="*/ 4352762 h 5888960"/>
                <a:gd name="connsiteX54" fmla="*/ 1963481 w 3144581"/>
                <a:gd name="connsiteY54" fmla="*/ 4334474 h 5888960"/>
                <a:gd name="connsiteX55" fmla="*/ 2073209 w 3144581"/>
                <a:gd name="connsiteY55" fmla="*/ 4398482 h 5888960"/>
                <a:gd name="connsiteX56" fmla="*/ 2027489 w 3144581"/>
                <a:gd name="connsiteY56" fmla="*/ 4499066 h 5888960"/>
                <a:gd name="connsiteX57" fmla="*/ 1808033 w 3144581"/>
                <a:gd name="connsiteY57" fmla="*/ 4617938 h 5888960"/>
                <a:gd name="connsiteX58" fmla="*/ 1689161 w 3144581"/>
                <a:gd name="connsiteY58" fmla="*/ 4745954 h 5888960"/>
                <a:gd name="connsiteX59" fmla="*/ 1469705 w 3144581"/>
                <a:gd name="connsiteY59" fmla="*/ 4736810 h 5888960"/>
                <a:gd name="connsiteX60" fmla="*/ 1277681 w 3144581"/>
                <a:gd name="connsiteY60" fmla="*/ 4581362 h 5888960"/>
                <a:gd name="connsiteX61" fmla="*/ 1158809 w 3144581"/>
                <a:gd name="connsiteY61" fmla="*/ 4489922 h 5888960"/>
                <a:gd name="connsiteX62" fmla="*/ 1250249 w 3144581"/>
                <a:gd name="connsiteY62" fmla="*/ 4627082 h 5888960"/>
                <a:gd name="connsiteX63" fmla="*/ 1295969 w 3144581"/>
                <a:gd name="connsiteY63" fmla="*/ 4864826 h 5888960"/>
                <a:gd name="connsiteX64" fmla="*/ 1332545 w 3144581"/>
                <a:gd name="connsiteY64" fmla="*/ 5130002 h 5888960"/>
                <a:gd name="connsiteX65" fmla="*/ 1433129 w 3144581"/>
                <a:gd name="connsiteY65" fmla="*/ 5468330 h 5888960"/>
                <a:gd name="connsiteX66" fmla="*/ 1341689 w 3144581"/>
                <a:gd name="connsiteY66" fmla="*/ 5888954 h 5888960"/>
                <a:gd name="connsiteX0" fmla="*/ 1341689 w 3144581"/>
                <a:gd name="connsiteY0" fmla="*/ 5888954 h 5897490"/>
                <a:gd name="connsiteX1" fmla="*/ 1149665 w 3144581"/>
                <a:gd name="connsiteY1" fmla="*/ 5477474 h 5897490"/>
                <a:gd name="connsiteX2" fmla="*/ 1021649 w 3144581"/>
                <a:gd name="connsiteY2" fmla="*/ 5065994 h 5897490"/>
                <a:gd name="connsiteX3" fmla="*/ 665033 w 3144581"/>
                <a:gd name="connsiteY3" fmla="*/ 4471634 h 5897490"/>
                <a:gd name="connsiteX4" fmla="*/ 299273 w 3144581"/>
                <a:gd name="connsiteY4" fmla="*/ 4023578 h 5897490"/>
                <a:gd name="connsiteX5" fmla="*/ 24953 w 3144581"/>
                <a:gd name="connsiteY5" fmla="*/ 3100034 h 5897490"/>
                <a:gd name="connsiteX6" fmla="*/ 70673 w 3144581"/>
                <a:gd name="connsiteY6" fmla="*/ 2505674 h 5897490"/>
                <a:gd name="connsiteX7" fmla="*/ 537017 w 3144581"/>
                <a:gd name="connsiteY7" fmla="*/ 1865594 h 5897490"/>
                <a:gd name="connsiteX8" fmla="*/ 1222817 w 3144581"/>
                <a:gd name="connsiteY8" fmla="*/ 1408394 h 5897490"/>
                <a:gd name="connsiteX9" fmla="*/ 1497137 w 3144581"/>
                <a:gd name="connsiteY9" fmla="*/ 1271234 h 5897490"/>
                <a:gd name="connsiteX10" fmla="*/ 1670873 w 3144581"/>
                <a:gd name="connsiteY10" fmla="*/ 1060922 h 5897490"/>
                <a:gd name="connsiteX11" fmla="*/ 1835465 w 3144581"/>
                <a:gd name="connsiteY11" fmla="*/ 539714 h 5897490"/>
                <a:gd name="connsiteX12" fmla="*/ 1844609 w 3144581"/>
                <a:gd name="connsiteY12" fmla="*/ 365978 h 5897490"/>
                <a:gd name="connsiteX13" fmla="*/ 1844609 w 3144581"/>
                <a:gd name="connsiteY13" fmla="*/ 365978 h 5897490"/>
                <a:gd name="connsiteX14" fmla="*/ 1826321 w 3144581"/>
                <a:gd name="connsiteY14" fmla="*/ 256250 h 5897490"/>
                <a:gd name="connsiteX15" fmla="*/ 1862897 w 3144581"/>
                <a:gd name="connsiteY15" fmla="*/ 100802 h 5897490"/>
                <a:gd name="connsiteX16" fmla="*/ 2073209 w 3144581"/>
                <a:gd name="connsiteY16" fmla="*/ 100802 h 5897490"/>
                <a:gd name="connsiteX17" fmla="*/ 2091497 w 3144581"/>
                <a:gd name="connsiteY17" fmla="*/ 91658 h 5897490"/>
                <a:gd name="connsiteX18" fmla="*/ 2420681 w 3144581"/>
                <a:gd name="connsiteY18" fmla="*/ 218 h 5897490"/>
                <a:gd name="connsiteX19" fmla="*/ 2804729 w 3144581"/>
                <a:gd name="connsiteY19" fmla="*/ 64226 h 5897490"/>
                <a:gd name="connsiteX20" fmla="*/ 2823017 w 3144581"/>
                <a:gd name="connsiteY20" fmla="*/ 73370 h 5897490"/>
                <a:gd name="connsiteX21" fmla="*/ 2877881 w 3144581"/>
                <a:gd name="connsiteY21" fmla="*/ 55082 h 5897490"/>
                <a:gd name="connsiteX22" fmla="*/ 2960177 w 3144581"/>
                <a:gd name="connsiteY22" fmla="*/ 27650 h 5897490"/>
                <a:gd name="connsiteX23" fmla="*/ 3106481 w 3144581"/>
                <a:gd name="connsiteY23" fmla="*/ 91658 h 5897490"/>
                <a:gd name="connsiteX24" fmla="*/ 3143057 w 3144581"/>
                <a:gd name="connsiteY24" fmla="*/ 466562 h 5897490"/>
                <a:gd name="connsiteX25" fmla="*/ 3069905 w 3144581"/>
                <a:gd name="connsiteY25" fmla="*/ 814034 h 5897490"/>
                <a:gd name="connsiteX26" fmla="*/ 2859593 w 3144581"/>
                <a:gd name="connsiteY26" fmla="*/ 1051778 h 5897490"/>
                <a:gd name="connsiteX27" fmla="*/ 2695001 w 3144581"/>
                <a:gd name="connsiteY27" fmla="*/ 1262090 h 5897490"/>
                <a:gd name="connsiteX28" fmla="*/ 2448113 w 3144581"/>
                <a:gd name="connsiteY28" fmla="*/ 1591274 h 5897490"/>
                <a:gd name="connsiteX29" fmla="*/ 2310953 w 3144581"/>
                <a:gd name="connsiteY29" fmla="*/ 1893026 h 5897490"/>
                <a:gd name="connsiteX30" fmla="*/ 2173793 w 3144581"/>
                <a:gd name="connsiteY30" fmla="*/ 2203922 h 5897490"/>
                <a:gd name="connsiteX31" fmla="*/ 2082353 w 3144581"/>
                <a:gd name="connsiteY31" fmla="*/ 2313650 h 5897490"/>
                <a:gd name="connsiteX32" fmla="*/ 2054921 w 3144581"/>
                <a:gd name="connsiteY32" fmla="*/ 2478242 h 5897490"/>
                <a:gd name="connsiteX33" fmla="*/ 2082353 w 3144581"/>
                <a:gd name="connsiteY33" fmla="*/ 2697698 h 5897490"/>
                <a:gd name="connsiteX34" fmla="*/ 2246945 w 3144581"/>
                <a:gd name="connsiteY34" fmla="*/ 2798282 h 5897490"/>
                <a:gd name="connsiteX35" fmla="*/ 2384105 w 3144581"/>
                <a:gd name="connsiteY35" fmla="*/ 2816570 h 5897490"/>
                <a:gd name="connsiteX36" fmla="*/ 2512121 w 3144581"/>
                <a:gd name="connsiteY36" fmla="*/ 2972018 h 5897490"/>
                <a:gd name="connsiteX37" fmla="*/ 2438969 w 3144581"/>
                <a:gd name="connsiteY37" fmla="*/ 3054314 h 5897490"/>
                <a:gd name="connsiteX38" fmla="*/ 2320097 w 3144581"/>
                <a:gd name="connsiteY38" fmla="*/ 3109178 h 5897490"/>
                <a:gd name="connsiteX39" fmla="*/ 2146361 w 3144581"/>
                <a:gd name="connsiteY39" fmla="*/ 3072602 h 5897490"/>
                <a:gd name="connsiteX40" fmla="*/ 1872041 w 3144581"/>
                <a:gd name="connsiteY40" fmla="*/ 2990306 h 5897490"/>
                <a:gd name="connsiteX41" fmla="*/ 1680017 w 3144581"/>
                <a:gd name="connsiteY41" fmla="*/ 2862290 h 5897490"/>
                <a:gd name="connsiteX42" fmla="*/ 1652585 w 3144581"/>
                <a:gd name="connsiteY42" fmla="*/ 2597114 h 5897490"/>
                <a:gd name="connsiteX43" fmla="*/ 1588577 w 3144581"/>
                <a:gd name="connsiteY43" fmla="*/ 2523962 h 5897490"/>
                <a:gd name="connsiteX44" fmla="*/ 1570289 w 3144581"/>
                <a:gd name="connsiteY44" fmla="*/ 2642834 h 5897490"/>
                <a:gd name="connsiteX45" fmla="*/ 1469705 w 3144581"/>
                <a:gd name="connsiteY45" fmla="*/ 2715986 h 5897490"/>
                <a:gd name="connsiteX46" fmla="*/ 1332545 w 3144581"/>
                <a:gd name="connsiteY46" fmla="*/ 2917154 h 5897490"/>
                <a:gd name="connsiteX47" fmla="*/ 1359977 w 3144581"/>
                <a:gd name="connsiteY47" fmla="*/ 3273770 h 5897490"/>
                <a:gd name="connsiteX48" fmla="*/ 1369121 w 3144581"/>
                <a:gd name="connsiteY48" fmla="*/ 3465794 h 5897490"/>
                <a:gd name="connsiteX49" fmla="*/ 1698305 w 3144581"/>
                <a:gd name="connsiteY49" fmla="*/ 3730970 h 5897490"/>
                <a:gd name="connsiteX50" fmla="*/ 1707449 w 3144581"/>
                <a:gd name="connsiteY50" fmla="*/ 4078442 h 5897490"/>
                <a:gd name="connsiteX51" fmla="*/ 1734881 w 3144581"/>
                <a:gd name="connsiteY51" fmla="*/ 4288754 h 5897490"/>
                <a:gd name="connsiteX52" fmla="*/ 1725737 w 3144581"/>
                <a:gd name="connsiteY52" fmla="*/ 4499066 h 5897490"/>
                <a:gd name="connsiteX53" fmla="*/ 1771457 w 3144581"/>
                <a:gd name="connsiteY53" fmla="*/ 4352762 h 5897490"/>
                <a:gd name="connsiteX54" fmla="*/ 1963481 w 3144581"/>
                <a:gd name="connsiteY54" fmla="*/ 4334474 h 5897490"/>
                <a:gd name="connsiteX55" fmla="*/ 2073209 w 3144581"/>
                <a:gd name="connsiteY55" fmla="*/ 4398482 h 5897490"/>
                <a:gd name="connsiteX56" fmla="*/ 2027489 w 3144581"/>
                <a:gd name="connsiteY56" fmla="*/ 4499066 h 5897490"/>
                <a:gd name="connsiteX57" fmla="*/ 1808033 w 3144581"/>
                <a:gd name="connsiteY57" fmla="*/ 4617938 h 5897490"/>
                <a:gd name="connsiteX58" fmla="*/ 1689161 w 3144581"/>
                <a:gd name="connsiteY58" fmla="*/ 4745954 h 5897490"/>
                <a:gd name="connsiteX59" fmla="*/ 1469705 w 3144581"/>
                <a:gd name="connsiteY59" fmla="*/ 4736810 h 5897490"/>
                <a:gd name="connsiteX60" fmla="*/ 1277681 w 3144581"/>
                <a:gd name="connsiteY60" fmla="*/ 4581362 h 5897490"/>
                <a:gd name="connsiteX61" fmla="*/ 1158809 w 3144581"/>
                <a:gd name="connsiteY61" fmla="*/ 4489922 h 5897490"/>
                <a:gd name="connsiteX62" fmla="*/ 1250249 w 3144581"/>
                <a:gd name="connsiteY62" fmla="*/ 4627082 h 5897490"/>
                <a:gd name="connsiteX63" fmla="*/ 1295969 w 3144581"/>
                <a:gd name="connsiteY63" fmla="*/ 4864826 h 5897490"/>
                <a:gd name="connsiteX64" fmla="*/ 1332545 w 3144581"/>
                <a:gd name="connsiteY64" fmla="*/ 5130002 h 5897490"/>
                <a:gd name="connsiteX65" fmla="*/ 1524569 w 3144581"/>
                <a:gd name="connsiteY65" fmla="*/ 5706074 h 5897490"/>
                <a:gd name="connsiteX66" fmla="*/ 1341689 w 3144581"/>
                <a:gd name="connsiteY66" fmla="*/ 5888954 h 5897490"/>
                <a:gd name="connsiteX0" fmla="*/ 1305113 w 3144581"/>
                <a:gd name="connsiteY0" fmla="*/ 5815802 h 5830833"/>
                <a:gd name="connsiteX1" fmla="*/ 1149665 w 3144581"/>
                <a:gd name="connsiteY1" fmla="*/ 5477474 h 5830833"/>
                <a:gd name="connsiteX2" fmla="*/ 1021649 w 3144581"/>
                <a:gd name="connsiteY2" fmla="*/ 5065994 h 5830833"/>
                <a:gd name="connsiteX3" fmla="*/ 665033 w 3144581"/>
                <a:gd name="connsiteY3" fmla="*/ 4471634 h 5830833"/>
                <a:gd name="connsiteX4" fmla="*/ 299273 w 3144581"/>
                <a:gd name="connsiteY4" fmla="*/ 4023578 h 5830833"/>
                <a:gd name="connsiteX5" fmla="*/ 24953 w 3144581"/>
                <a:gd name="connsiteY5" fmla="*/ 3100034 h 5830833"/>
                <a:gd name="connsiteX6" fmla="*/ 70673 w 3144581"/>
                <a:gd name="connsiteY6" fmla="*/ 2505674 h 5830833"/>
                <a:gd name="connsiteX7" fmla="*/ 537017 w 3144581"/>
                <a:gd name="connsiteY7" fmla="*/ 1865594 h 5830833"/>
                <a:gd name="connsiteX8" fmla="*/ 1222817 w 3144581"/>
                <a:gd name="connsiteY8" fmla="*/ 1408394 h 5830833"/>
                <a:gd name="connsiteX9" fmla="*/ 1497137 w 3144581"/>
                <a:gd name="connsiteY9" fmla="*/ 1271234 h 5830833"/>
                <a:gd name="connsiteX10" fmla="*/ 1670873 w 3144581"/>
                <a:gd name="connsiteY10" fmla="*/ 1060922 h 5830833"/>
                <a:gd name="connsiteX11" fmla="*/ 1835465 w 3144581"/>
                <a:gd name="connsiteY11" fmla="*/ 539714 h 5830833"/>
                <a:gd name="connsiteX12" fmla="*/ 1844609 w 3144581"/>
                <a:gd name="connsiteY12" fmla="*/ 365978 h 5830833"/>
                <a:gd name="connsiteX13" fmla="*/ 1844609 w 3144581"/>
                <a:gd name="connsiteY13" fmla="*/ 365978 h 5830833"/>
                <a:gd name="connsiteX14" fmla="*/ 1826321 w 3144581"/>
                <a:gd name="connsiteY14" fmla="*/ 256250 h 5830833"/>
                <a:gd name="connsiteX15" fmla="*/ 1862897 w 3144581"/>
                <a:gd name="connsiteY15" fmla="*/ 100802 h 5830833"/>
                <a:gd name="connsiteX16" fmla="*/ 2073209 w 3144581"/>
                <a:gd name="connsiteY16" fmla="*/ 100802 h 5830833"/>
                <a:gd name="connsiteX17" fmla="*/ 2091497 w 3144581"/>
                <a:gd name="connsiteY17" fmla="*/ 91658 h 5830833"/>
                <a:gd name="connsiteX18" fmla="*/ 2420681 w 3144581"/>
                <a:gd name="connsiteY18" fmla="*/ 218 h 5830833"/>
                <a:gd name="connsiteX19" fmla="*/ 2804729 w 3144581"/>
                <a:gd name="connsiteY19" fmla="*/ 64226 h 5830833"/>
                <a:gd name="connsiteX20" fmla="*/ 2823017 w 3144581"/>
                <a:gd name="connsiteY20" fmla="*/ 73370 h 5830833"/>
                <a:gd name="connsiteX21" fmla="*/ 2877881 w 3144581"/>
                <a:gd name="connsiteY21" fmla="*/ 55082 h 5830833"/>
                <a:gd name="connsiteX22" fmla="*/ 2960177 w 3144581"/>
                <a:gd name="connsiteY22" fmla="*/ 27650 h 5830833"/>
                <a:gd name="connsiteX23" fmla="*/ 3106481 w 3144581"/>
                <a:gd name="connsiteY23" fmla="*/ 91658 h 5830833"/>
                <a:gd name="connsiteX24" fmla="*/ 3143057 w 3144581"/>
                <a:gd name="connsiteY24" fmla="*/ 466562 h 5830833"/>
                <a:gd name="connsiteX25" fmla="*/ 3069905 w 3144581"/>
                <a:gd name="connsiteY25" fmla="*/ 814034 h 5830833"/>
                <a:gd name="connsiteX26" fmla="*/ 2859593 w 3144581"/>
                <a:gd name="connsiteY26" fmla="*/ 1051778 h 5830833"/>
                <a:gd name="connsiteX27" fmla="*/ 2695001 w 3144581"/>
                <a:gd name="connsiteY27" fmla="*/ 1262090 h 5830833"/>
                <a:gd name="connsiteX28" fmla="*/ 2448113 w 3144581"/>
                <a:gd name="connsiteY28" fmla="*/ 1591274 h 5830833"/>
                <a:gd name="connsiteX29" fmla="*/ 2310953 w 3144581"/>
                <a:gd name="connsiteY29" fmla="*/ 1893026 h 5830833"/>
                <a:gd name="connsiteX30" fmla="*/ 2173793 w 3144581"/>
                <a:gd name="connsiteY30" fmla="*/ 2203922 h 5830833"/>
                <a:gd name="connsiteX31" fmla="*/ 2082353 w 3144581"/>
                <a:gd name="connsiteY31" fmla="*/ 2313650 h 5830833"/>
                <a:gd name="connsiteX32" fmla="*/ 2054921 w 3144581"/>
                <a:gd name="connsiteY32" fmla="*/ 2478242 h 5830833"/>
                <a:gd name="connsiteX33" fmla="*/ 2082353 w 3144581"/>
                <a:gd name="connsiteY33" fmla="*/ 2697698 h 5830833"/>
                <a:gd name="connsiteX34" fmla="*/ 2246945 w 3144581"/>
                <a:gd name="connsiteY34" fmla="*/ 2798282 h 5830833"/>
                <a:gd name="connsiteX35" fmla="*/ 2384105 w 3144581"/>
                <a:gd name="connsiteY35" fmla="*/ 2816570 h 5830833"/>
                <a:gd name="connsiteX36" fmla="*/ 2512121 w 3144581"/>
                <a:gd name="connsiteY36" fmla="*/ 2972018 h 5830833"/>
                <a:gd name="connsiteX37" fmla="*/ 2438969 w 3144581"/>
                <a:gd name="connsiteY37" fmla="*/ 3054314 h 5830833"/>
                <a:gd name="connsiteX38" fmla="*/ 2320097 w 3144581"/>
                <a:gd name="connsiteY38" fmla="*/ 3109178 h 5830833"/>
                <a:gd name="connsiteX39" fmla="*/ 2146361 w 3144581"/>
                <a:gd name="connsiteY39" fmla="*/ 3072602 h 5830833"/>
                <a:gd name="connsiteX40" fmla="*/ 1872041 w 3144581"/>
                <a:gd name="connsiteY40" fmla="*/ 2990306 h 5830833"/>
                <a:gd name="connsiteX41" fmla="*/ 1680017 w 3144581"/>
                <a:gd name="connsiteY41" fmla="*/ 2862290 h 5830833"/>
                <a:gd name="connsiteX42" fmla="*/ 1652585 w 3144581"/>
                <a:gd name="connsiteY42" fmla="*/ 2597114 h 5830833"/>
                <a:gd name="connsiteX43" fmla="*/ 1588577 w 3144581"/>
                <a:gd name="connsiteY43" fmla="*/ 2523962 h 5830833"/>
                <a:gd name="connsiteX44" fmla="*/ 1570289 w 3144581"/>
                <a:gd name="connsiteY44" fmla="*/ 2642834 h 5830833"/>
                <a:gd name="connsiteX45" fmla="*/ 1469705 w 3144581"/>
                <a:gd name="connsiteY45" fmla="*/ 2715986 h 5830833"/>
                <a:gd name="connsiteX46" fmla="*/ 1332545 w 3144581"/>
                <a:gd name="connsiteY46" fmla="*/ 2917154 h 5830833"/>
                <a:gd name="connsiteX47" fmla="*/ 1359977 w 3144581"/>
                <a:gd name="connsiteY47" fmla="*/ 3273770 h 5830833"/>
                <a:gd name="connsiteX48" fmla="*/ 1369121 w 3144581"/>
                <a:gd name="connsiteY48" fmla="*/ 3465794 h 5830833"/>
                <a:gd name="connsiteX49" fmla="*/ 1698305 w 3144581"/>
                <a:gd name="connsiteY49" fmla="*/ 3730970 h 5830833"/>
                <a:gd name="connsiteX50" fmla="*/ 1707449 w 3144581"/>
                <a:gd name="connsiteY50" fmla="*/ 4078442 h 5830833"/>
                <a:gd name="connsiteX51" fmla="*/ 1734881 w 3144581"/>
                <a:gd name="connsiteY51" fmla="*/ 4288754 h 5830833"/>
                <a:gd name="connsiteX52" fmla="*/ 1725737 w 3144581"/>
                <a:gd name="connsiteY52" fmla="*/ 4499066 h 5830833"/>
                <a:gd name="connsiteX53" fmla="*/ 1771457 w 3144581"/>
                <a:gd name="connsiteY53" fmla="*/ 4352762 h 5830833"/>
                <a:gd name="connsiteX54" fmla="*/ 1963481 w 3144581"/>
                <a:gd name="connsiteY54" fmla="*/ 4334474 h 5830833"/>
                <a:gd name="connsiteX55" fmla="*/ 2073209 w 3144581"/>
                <a:gd name="connsiteY55" fmla="*/ 4398482 h 5830833"/>
                <a:gd name="connsiteX56" fmla="*/ 2027489 w 3144581"/>
                <a:gd name="connsiteY56" fmla="*/ 4499066 h 5830833"/>
                <a:gd name="connsiteX57" fmla="*/ 1808033 w 3144581"/>
                <a:gd name="connsiteY57" fmla="*/ 4617938 h 5830833"/>
                <a:gd name="connsiteX58" fmla="*/ 1689161 w 3144581"/>
                <a:gd name="connsiteY58" fmla="*/ 4745954 h 5830833"/>
                <a:gd name="connsiteX59" fmla="*/ 1469705 w 3144581"/>
                <a:gd name="connsiteY59" fmla="*/ 4736810 h 5830833"/>
                <a:gd name="connsiteX60" fmla="*/ 1277681 w 3144581"/>
                <a:gd name="connsiteY60" fmla="*/ 4581362 h 5830833"/>
                <a:gd name="connsiteX61" fmla="*/ 1158809 w 3144581"/>
                <a:gd name="connsiteY61" fmla="*/ 4489922 h 5830833"/>
                <a:gd name="connsiteX62" fmla="*/ 1250249 w 3144581"/>
                <a:gd name="connsiteY62" fmla="*/ 4627082 h 5830833"/>
                <a:gd name="connsiteX63" fmla="*/ 1295969 w 3144581"/>
                <a:gd name="connsiteY63" fmla="*/ 4864826 h 5830833"/>
                <a:gd name="connsiteX64" fmla="*/ 1332545 w 3144581"/>
                <a:gd name="connsiteY64" fmla="*/ 5130002 h 5830833"/>
                <a:gd name="connsiteX65" fmla="*/ 1524569 w 3144581"/>
                <a:gd name="connsiteY65" fmla="*/ 5706074 h 5830833"/>
                <a:gd name="connsiteX66" fmla="*/ 1305113 w 3144581"/>
                <a:gd name="connsiteY66" fmla="*/ 5815802 h 5830833"/>
                <a:gd name="connsiteX0" fmla="*/ 1305113 w 3144581"/>
                <a:gd name="connsiteY0" fmla="*/ 5815802 h 5830833"/>
                <a:gd name="connsiteX1" fmla="*/ 1149665 w 3144581"/>
                <a:gd name="connsiteY1" fmla="*/ 5477474 h 5830833"/>
                <a:gd name="connsiteX2" fmla="*/ 1021649 w 3144581"/>
                <a:gd name="connsiteY2" fmla="*/ 5065994 h 5830833"/>
                <a:gd name="connsiteX3" fmla="*/ 665033 w 3144581"/>
                <a:gd name="connsiteY3" fmla="*/ 4471634 h 5830833"/>
                <a:gd name="connsiteX4" fmla="*/ 299273 w 3144581"/>
                <a:gd name="connsiteY4" fmla="*/ 4023578 h 5830833"/>
                <a:gd name="connsiteX5" fmla="*/ 24953 w 3144581"/>
                <a:gd name="connsiteY5" fmla="*/ 3100034 h 5830833"/>
                <a:gd name="connsiteX6" fmla="*/ 70673 w 3144581"/>
                <a:gd name="connsiteY6" fmla="*/ 2505674 h 5830833"/>
                <a:gd name="connsiteX7" fmla="*/ 537017 w 3144581"/>
                <a:gd name="connsiteY7" fmla="*/ 1865594 h 5830833"/>
                <a:gd name="connsiteX8" fmla="*/ 1222817 w 3144581"/>
                <a:gd name="connsiteY8" fmla="*/ 1408394 h 5830833"/>
                <a:gd name="connsiteX9" fmla="*/ 1497137 w 3144581"/>
                <a:gd name="connsiteY9" fmla="*/ 1271234 h 5830833"/>
                <a:gd name="connsiteX10" fmla="*/ 1670873 w 3144581"/>
                <a:gd name="connsiteY10" fmla="*/ 1060922 h 5830833"/>
                <a:gd name="connsiteX11" fmla="*/ 1835465 w 3144581"/>
                <a:gd name="connsiteY11" fmla="*/ 539714 h 5830833"/>
                <a:gd name="connsiteX12" fmla="*/ 1844609 w 3144581"/>
                <a:gd name="connsiteY12" fmla="*/ 365978 h 5830833"/>
                <a:gd name="connsiteX13" fmla="*/ 1844609 w 3144581"/>
                <a:gd name="connsiteY13" fmla="*/ 365978 h 5830833"/>
                <a:gd name="connsiteX14" fmla="*/ 1826321 w 3144581"/>
                <a:gd name="connsiteY14" fmla="*/ 256250 h 5830833"/>
                <a:gd name="connsiteX15" fmla="*/ 1862897 w 3144581"/>
                <a:gd name="connsiteY15" fmla="*/ 100802 h 5830833"/>
                <a:gd name="connsiteX16" fmla="*/ 2073209 w 3144581"/>
                <a:gd name="connsiteY16" fmla="*/ 100802 h 5830833"/>
                <a:gd name="connsiteX17" fmla="*/ 2091497 w 3144581"/>
                <a:gd name="connsiteY17" fmla="*/ 91658 h 5830833"/>
                <a:gd name="connsiteX18" fmla="*/ 2420681 w 3144581"/>
                <a:gd name="connsiteY18" fmla="*/ 218 h 5830833"/>
                <a:gd name="connsiteX19" fmla="*/ 2804729 w 3144581"/>
                <a:gd name="connsiteY19" fmla="*/ 64226 h 5830833"/>
                <a:gd name="connsiteX20" fmla="*/ 2823017 w 3144581"/>
                <a:gd name="connsiteY20" fmla="*/ 73370 h 5830833"/>
                <a:gd name="connsiteX21" fmla="*/ 2877881 w 3144581"/>
                <a:gd name="connsiteY21" fmla="*/ 55082 h 5830833"/>
                <a:gd name="connsiteX22" fmla="*/ 2960177 w 3144581"/>
                <a:gd name="connsiteY22" fmla="*/ 27650 h 5830833"/>
                <a:gd name="connsiteX23" fmla="*/ 3106481 w 3144581"/>
                <a:gd name="connsiteY23" fmla="*/ 91658 h 5830833"/>
                <a:gd name="connsiteX24" fmla="*/ 3143057 w 3144581"/>
                <a:gd name="connsiteY24" fmla="*/ 466562 h 5830833"/>
                <a:gd name="connsiteX25" fmla="*/ 3069905 w 3144581"/>
                <a:gd name="connsiteY25" fmla="*/ 814034 h 5830833"/>
                <a:gd name="connsiteX26" fmla="*/ 2859593 w 3144581"/>
                <a:gd name="connsiteY26" fmla="*/ 1051778 h 5830833"/>
                <a:gd name="connsiteX27" fmla="*/ 2695001 w 3144581"/>
                <a:gd name="connsiteY27" fmla="*/ 1262090 h 5830833"/>
                <a:gd name="connsiteX28" fmla="*/ 2448113 w 3144581"/>
                <a:gd name="connsiteY28" fmla="*/ 1591274 h 5830833"/>
                <a:gd name="connsiteX29" fmla="*/ 2310953 w 3144581"/>
                <a:gd name="connsiteY29" fmla="*/ 1893026 h 5830833"/>
                <a:gd name="connsiteX30" fmla="*/ 2173793 w 3144581"/>
                <a:gd name="connsiteY30" fmla="*/ 2203922 h 5830833"/>
                <a:gd name="connsiteX31" fmla="*/ 2082353 w 3144581"/>
                <a:gd name="connsiteY31" fmla="*/ 2313650 h 5830833"/>
                <a:gd name="connsiteX32" fmla="*/ 2054921 w 3144581"/>
                <a:gd name="connsiteY32" fmla="*/ 2478242 h 5830833"/>
                <a:gd name="connsiteX33" fmla="*/ 2082353 w 3144581"/>
                <a:gd name="connsiteY33" fmla="*/ 2697698 h 5830833"/>
                <a:gd name="connsiteX34" fmla="*/ 2246945 w 3144581"/>
                <a:gd name="connsiteY34" fmla="*/ 2798282 h 5830833"/>
                <a:gd name="connsiteX35" fmla="*/ 2384105 w 3144581"/>
                <a:gd name="connsiteY35" fmla="*/ 2816570 h 5830833"/>
                <a:gd name="connsiteX36" fmla="*/ 2512121 w 3144581"/>
                <a:gd name="connsiteY36" fmla="*/ 2972018 h 5830833"/>
                <a:gd name="connsiteX37" fmla="*/ 2438969 w 3144581"/>
                <a:gd name="connsiteY37" fmla="*/ 3054314 h 5830833"/>
                <a:gd name="connsiteX38" fmla="*/ 2320097 w 3144581"/>
                <a:gd name="connsiteY38" fmla="*/ 3109178 h 5830833"/>
                <a:gd name="connsiteX39" fmla="*/ 2146361 w 3144581"/>
                <a:gd name="connsiteY39" fmla="*/ 3072602 h 5830833"/>
                <a:gd name="connsiteX40" fmla="*/ 1872041 w 3144581"/>
                <a:gd name="connsiteY40" fmla="*/ 2990306 h 5830833"/>
                <a:gd name="connsiteX41" fmla="*/ 1680017 w 3144581"/>
                <a:gd name="connsiteY41" fmla="*/ 2862290 h 5830833"/>
                <a:gd name="connsiteX42" fmla="*/ 1652585 w 3144581"/>
                <a:gd name="connsiteY42" fmla="*/ 2597114 h 5830833"/>
                <a:gd name="connsiteX43" fmla="*/ 1588577 w 3144581"/>
                <a:gd name="connsiteY43" fmla="*/ 2523962 h 5830833"/>
                <a:gd name="connsiteX44" fmla="*/ 1469705 w 3144581"/>
                <a:gd name="connsiteY44" fmla="*/ 2715986 h 5830833"/>
                <a:gd name="connsiteX45" fmla="*/ 1332545 w 3144581"/>
                <a:gd name="connsiteY45" fmla="*/ 2917154 h 5830833"/>
                <a:gd name="connsiteX46" fmla="*/ 1359977 w 3144581"/>
                <a:gd name="connsiteY46" fmla="*/ 3273770 h 5830833"/>
                <a:gd name="connsiteX47" fmla="*/ 1369121 w 3144581"/>
                <a:gd name="connsiteY47" fmla="*/ 3465794 h 5830833"/>
                <a:gd name="connsiteX48" fmla="*/ 1698305 w 3144581"/>
                <a:gd name="connsiteY48" fmla="*/ 3730970 h 5830833"/>
                <a:gd name="connsiteX49" fmla="*/ 1707449 w 3144581"/>
                <a:gd name="connsiteY49" fmla="*/ 4078442 h 5830833"/>
                <a:gd name="connsiteX50" fmla="*/ 1734881 w 3144581"/>
                <a:gd name="connsiteY50" fmla="*/ 4288754 h 5830833"/>
                <a:gd name="connsiteX51" fmla="*/ 1725737 w 3144581"/>
                <a:gd name="connsiteY51" fmla="*/ 4499066 h 5830833"/>
                <a:gd name="connsiteX52" fmla="*/ 1771457 w 3144581"/>
                <a:gd name="connsiteY52" fmla="*/ 4352762 h 5830833"/>
                <a:gd name="connsiteX53" fmla="*/ 1963481 w 3144581"/>
                <a:gd name="connsiteY53" fmla="*/ 4334474 h 5830833"/>
                <a:gd name="connsiteX54" fmla="*/ 2073209 w 3144581"/>
                <a:gd name="connsiteY54" fmla="*/ 4398482 h 5830833"/>
                <a:gd name="connsiteX55" fmla="*/ 2027489 w 3144581"/>
                <a:gd name="connsiteY55" fmla="*/ 4499066 h 5830833"/>
                <a:gd name="connsiteX56" fmla="*/ 1808033 w 3144581"/>
                <a:gd name="connsiteY56" fmla="*/ 4617938 h 5830833"/>
                <a:gd name="connsiteX57" fmla="*/ 1689161 w 3144581"/>
                <a:gd name="connsiteY57" fmla="*/ 4745954 h 5830833"/>
                <a:gd name="connsiteX58" fmla="*/ 1469705 w 3144581"/>
                <a:gd name="connsiteY58" fmla="*/ 4736810 h 5830833"/>
                <a:gd name="connsiteX59" fmla="*/ 1277681 w 3144581"/>
                <a:gd name="connsiteY59" fmla="*/ 4581362 h 5830833"/>
                <a:gd name="connsiteX60" fmla="*/ 1158809 w 3144581"/>
                <a:gd name="connsiteY60" fmla="*/ 4489922 h 5830833"/>
                <a:gd name="connsiteX61" fmla="*/ 1250249 w 3144581"/>
                <a:gd name="connsiteY61" fmla="*/ 4627082 h 5830833"/>
                <a:gd name="connsiteX62" fmla="*/ 1295969 w 3144581"/>
                <a:gd name="connsiteY62" fmla="*/ 4864826 h 5830833"/>
                <a:gd name="connsiteX63" fmla="*/ 1332545 w 3144581"/>
                <a:gd name="connsiteY63" fmla="*/ 5130002 h 5830833"/>
                <a:gd name="connsiteX64" fmla="*/ 1524569 w 3144581"/>
                <a:gd name="connsiteY64" fmla="*/ 5706074 h 5830833"/>
                <a:gd name="connsiteX65" fmla="*/ 1305113 w 3144581"/>
                <a:gd name="connsiteY65" fmla="*/ 5815802 h 58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144581" h="5830833">
                  <a:moveTo>
                    <a:pt x="1305113" y="5815802"/>
                  </a:moveTo>
                  <a:cubicBezTo>
                    <a:pt x="1242629" y="5777702"/>
                    <a:pt x="1196909" y="5602442"/>
                    <a:pt x="1149665" y="5477474"/>
                  </a:cubicBezTo>
                  <a:cubicBezTo>
                    <a:pt x="1102421" y="5352506"/>
                    <a:pt x="1102421" y="5233634"/>
                    <a:pt x="1021649" y="5065994"/>
                  </a:cubicBezTo>
                  <a:cubicBezTo>
                    <a:pt x="940877" y="4898354"/>
                    <a:pt x="785429" y="4645370"/>
                    <a:pt x="665033" y="4471634"/>
                  </a:cubicBezTo>
                  <a:cubicBezTo>
                    <a:pt x="544637" y="4297898"/>
                    <a:pt x="488249" y="4316186"/>
                    <a:pt x="299273" y="4023578"/>
                  </a:cubicBezTo>
                  <a:cubicBezTo>
                    <a:pt x="110297" y="3730970"/>
                    <a:pt x="63053" y="3353018"/>
                    <a:pt x="24953" y="3100034"/>
                  </a:cubicBezTo>
                  <a:cubicBezTo>
                    <a:pt x="-13147" y="2847050"/>
                    <a:pt x="-14671" y="2711414"/>
                    <a:pt x="70673" y="2505674"/>
                  </a:cubicBezTo>
                  <a:cubicBezTo>
                    <a:pt x="156017" y="2299934"/>
                    <a:pt x="344993" y="2048474"/>
                    <a:pt x="537017" y="1865594"/>
                  </a:cubicBezTo>
                  <a:cubicBezTo>
                    <a:pt x="729041" y="1682714"/>
                    <a:pt x="1062797" y="1507454"/>
                    <a:pt x="1222817" y="1408394"/>
                  </a:cubicBezTo>
                  <a:cubicBezTo>
                    <a:pt x="1382837" y="1309334"/>
                    <a:pt x="1422461" y="1329146"/>
                    <a:pt x="1497137" y="1271234"/>
                  </a:cubicBezTo>
                  <a:cubicBezTo>
                    <a:pt x="1571813" y="1213322"/>
                    <a:pt x="1614485" y="1182842"/>
                    <a:pt x="1670873" y="1060922"/>
                  </a:cubicBezTo>
                  <a:cubicBezTo>
                    <a:pt x="1727261" y="939002"/>
                    <a:pt x="1806509" y="655538"/>
                    <a:pt x="1835465" y="539714"/>
                  </a:cubicBezTo>
                  <a:cubicBezTo>
                    <a:pt x="1864421" y="423890"/>
                    <a:pt x="1844609" y="365978"/>
                    <a:pt x="1844609" y="365978"/>
                  </a:cubicBezTo>
                  <a:lnTo>
                    <a:pt x="1844609" y="365978"/>
                  </a:lnTo>
                  <a:cubicBezTo>
                    <a:pt x="1841561" y="347690"/>
                    <a:pt x="1823273" y="300446"/>
                    <a:pt x="1826321" y="256250"/>
                  </a:cubicBezTo>
                  <a:cubicBezTo>
                    <a:pt x="1829369" y="212054"/>
                    <a:pt x="1821749" y="126710"/>
                    <a:pt x="1862897" y="100802"/>
                  </a:cubicBezTo>
                  <a:cubicBezTo>
                    <a:pt x="1904045" y="74894"/>
                    <a:pt x="2073209" y="100802"/>
                    <a:pt x="2073209" y="100802"/>
                  </a:cubicBezTo>
                  <a:cubicBezTo>
                    <a:pt x="2111309" y="99278"/>
                    <a:pt x="2033585" y="108422"/>
                    <a:pt x="2091497" y="91658"/>
                  </a:cubicBezTo>
                  <a:cubicBezTo>
                    <a:pt x="2149409" y="74894"/>
                    <a:pt x="2301809" y="4790"/>
                    <a:pt x="2420681" y="218"/>
                  </a:cubicBezTo>
                  <a:cubicBezTo>
                    <a:pt x="2539553" y="-4354"/>
                    <a:pt x="2804729" y="64226"/>
                    <a:pt x="2804729" y="64226"/>
                  </a:cubicBezTo>
                  <a:cubicBezTo>
                    <a:pt x="2871785" y="76418"/>
                    <a:pt x="2823017" y="73370"/>
                    <a:pt x="2823017" y="73370"/>
                  </a:cubicBezTo>
                  <a:cubicBezTo>
                    <a:pt x="2835209" y="71846"/>
                    <a:pt x="2877881" y="55082"/>
                    <a:pt x="2877881" y="55082"/>
                  </a:cubicBezTo>
                  <a:cubicBezTo>
                    <a:pt x="2900741" y="47462"/>
                    <a:pt x="2922077" y="21554"/>
                    <a:pt x="2960177" y="27650"/>
                  </a:cubicBezTo>
                  <a:cubicBezTo>
                    <a:pt x="2998277" y="33746"/>
                    <a:pt x="3076001" y="18506"/>
                    <a:pt x="3106481" y="91658"/>
                  </a:cubicBezTo>
                  <a:cubicBezTo>
                    <a:pt x="3136961" y="164810"/>
                    <a:pt x="3149153" y="346166"/>
                    <a:pt x="3143057" y="466562"/>
                  </a:cubicBezTo>
                  <a:cubicBezTo>
                    <a:pt x="3136961" y="586958"/>
                    <a:pt x="3117149" y="716498"/>
                    <a:pt x="3069905" y="814034"/>
                  </a:cubicBezTo>
                  <a:cubicBezTo>
                    <a:pt x="3022661" y="911570"/>
                    <a:pt x="2922077" y="977102"/>
                    <a:pt x="2859593" y="1051778"/>
                  </a:cubicBezTo>
                  <a:cubicBezTo>
                    <a:pt x="2797109" y="1126454"/>
                    <a:pt x="2763581" y="1172174"/>
                    <a:pt x="2695001" y="1262090"/>
                  </a:cubicBezTo>
                  <a:cubicBezTo>
                    <a:pt x="2626421" y="1352006"/>
                    <a:pt x="2512121" y="1486118"/>
                    <a:pt x="2448113" y="1591274"/>
                  </a:cubicBezTo>
                  <a:cubicBezTo>
                    <a:pt x="2384105" y="1696430"/>
                    <a:pt x="2356673" y="1790918"/>
                    <a:pt x="2310953" y="1893026"/>
                  </a:cubicBezTo>
                  <a:cubicBezTo>
                    <a:pt x="2265233" y="1995134"/>
                    <a:pt x="2211893" y="2133818"/>
                    <a:pt x="2173793" y="2203922"/>
                  </a:cubicBezTo>
                  <a:cubicBezTo>
                    <a:pt x="2135693" y="2274026"/>
                    <a:pt x="2102165" y="2267930"/>
                    <a:pt x="2082353" y="2313650"/>
                  </a:cubicBezTo>
                  <a:cubicBezTo>
                    <a:pt x="2062541" y="2359370"/>
                    <a:pt x="2054921" y="2414234"/>
                    <a:pt x="2054921" y="2478242"/>
                  </a:cubicBezTo>
                  <a:cubicBezTo>
                    <a:pt x="2054921" y="2542250"/>
                    <a:pt x="2050349" y="2644358"/>
                    <a:pt x="2082353" y="2697698"/>
                  </a:cubicBezTo>
                  <a:cubicBezTo>
                    <a:pt x="2114357" y="2751038"/>
                    <a:pt x="2196653" y="2778470"/>
                    <a:pt x="2246945" y="2798282"/>
                  </a:cubicBezTo>
                  <a:cubicBezTo>
                    <a:pt x="2297237" y="2818094"/>
                    <a:pt x="2339909" y="2787614"/>
                    <a:pt x="2384105" y="2816570"/>
                  </a:cubicBezTo>
                  <a:cubicBezTo>
                    <a:pt x="2428301" y="2845526"/>
                    <a:pt x="2502977" y="2932394"/>
                    <a:pt x="2512121" y="2972018"/>
                  </a:cubicBezTo>
                  <a:cubicBezTo>
                    <a:pt x="2521265" y="3011642"/>
                    <a:pt x="2470973" y="3031454"/>
                    <a:pt x="2438969" y="3054314"/>
                  </a:cubicBezTo>
                  <a:cubicBezTo>
                    <a:pt x="2406965" y="3077174"/>
                    <a:pt x="2368865" y="3106130"/>
                    <a:pt x="2320097" y="3109178"/>
                  </a:cubicBezTo>
                  <a:cubicBezTo>
                    <a:pt x="2271329" y="3112226"/>
                    <a:pt x="2221037" y="3092414"/>
                    <a:pt x="2146361" y="3072602"/>
                  </a:cubicBezTo>
                  <a:cubicBezTo>
                    <a:pt x="2071685" y="3052790"/>
                    <a:pt x="1949765" y="3025358"/>
                    <a:pt x="1872041" y="2990306"/>
                  </a:cubicBezTo>
                  <a:cubicBezTo>
                    <a:pt x="1794317" y="2955254"/>
                    <a:pt x="1716593" y="2927822"/>
                    <a:pt x="1680017" y="2862290"/>
                  </a:cubicBezTo>
                  <a:cubicBezTo>
                    <a:pt x="1643441" y="2796758"/>
                    <a:pt x="1667825" y="2653502"/>
                    <a:pt x="1652585" y="2597114"/>
                  </a:cubicBezTo>
                  <a:cubicBezTo>
                    <a:pt x="1637345" y="2540726"/>
                    <a:pt x="1619057" y="2504150"/>
                    <a:pt x="1588577" y="2523962"/>
                  </a:cubicBezTo>
                  <a:cubicBezTo>
                    <a:pt x="1558097" y="2543774"/>
                    <a:pt x="1512377" y="2650454"/>
                    <a:pt x="1469705" y="2715986"/>
                  </a:cubicBezTo>
                  <a:cubicBezTo>
                    <a:pt x="1427033" y="2781518"/>
                    <a:pt x="1350833" y="2824190"/>
                    <a:pt x="1332545" y="2917154"/>
                  </a:cubicBezTo>
                  <a:cubicBezTo>
                    <a:pt x="1314257" y="3010118"/>
                    <a:pt x="1353881" y="3182330"/>
                    <a:pt x="1359977" y="3273770"/>
                  </a:cubicBezTo>
                  <a:cubicBezTo>
                    <a:pt x="1366073" y="3365210"/>
                    <a:pt x="1312733" y="3389594"/>
                    <a:pt x="1369121" y="3465794"/>
                  </a:cubicBezTo>
                  <a:cubicBezTo>
                    <a:pt x="1425509" y="3541994"/>
                    <a:pt x="1641917" y="3628862"/>
                    <a:pt x="1698305" y="3730970"/>
                  </a:cubicBezTo>
                  <a:cubicBezTo>
                    <a:pt x="1754693" y="3833078"/>
                    <a:pt x="1701353" y="3985478"/>
                    <a:pt x="1707449" y="4078442"/>
                  </a:cubicBezTo>
                  <a:cubicBezTo>
                    <a:pt x="1713545" y="4171406"/>
                    <a:pt x="1731833" y="4218650"/>
                    <a:pt x="1734881" y="4288754"/>
                  </a:cubicBezTo>
                  <a:cubicBezTo>
                    <a:pt x="1737929" y="4358858"/>
                    <a:pt x="1719641" y="4488398"/>
                    <a:pt x="1725737" y="4499066"/>
                  </a:cubicBezTo>
                  <a:cubicBezTo>
                    <a:pt x="1731833" y="4509734"/>
                    <a:pt x="1731833" y="4380194"/>
                    <a:pt x="1771457" y="4352762"/>
                  </a:cubicBezTo>
                  <a:cubicBezTo>
                    <a:pt x="1811081" y="4325330"/>
                    <a:pt x="1913189" y="4326854"/>
                    <a:pt x="1963481" y="4334474"/>
                  </a:cubicBezTo>
                  <a:cubicBezTo>
                    <a:pt x="2013773" y="4342094"/>
                    <a:pt x="2062541" y="4371050"/>
                    <a:pt x="2073209" y="4398482"/>
                  </a:cubicBezTo>
                  <a:cubicBezTo>
                    <a:pt x="2083877" y="4425914"/>
                    <a:pt x="2071685" y="4462490"/>
                    <a:pt x="2027489" y="4499066"/>
                  </a:cubicBezTo>
                  <a:cubicBezTo>
                    <a:pt x="1983293" y="4535642"/>
                    <a:pt x="1864421" y="4576790"/>
                    <a:pt x="1808033" y="4617938"/>
                  </a:cubicBezTo>
                  <a:cubicBezTo>
                    <a:pt x="1751645" y="4659086"/>
                    <a:pt x="1745549" y="4726142"/>
                    <a:pt x="1689161" y="4745954"/>
                  </a:cubicBezTo>
                  <a:cubicBezTo>
                    <a:pt x="1632773" y="4765766"/>
                    <a:pt x="1538285" y="4764242"/>
                    <a:pt x="1469705" y="4736810"/>
                  </a:cubicBezTo>
                  <a:cubicBezTo>
                    <a:pt x="1401125" y="4709378"/>
                    <a:pt x="1329497" y="4622510"/>
                    <a:pt x="1277681" y="4581362"/>
                  </a:cubicBezTo>
                  <a:cubicBezTo>
                    <a:pt x="1225865" y="4540214"/>
                    <a:pt x="1163381" y="4482302"/>
                    <a:pt x="1158809" y="4489922"/>
                  </a:cubicBezTo>
                  <a:cubicBezTo>
                    <a:pt x="1154237" y="4497542"/>
                    <a:pt x="1227389" y="4564598"/>
                    <a:pt x="1250249" y="4627082"/>
                  </a:cubicBezTo>
                  <a:cubicBezTo>
                    <a:pt x="1273109" y="4689566"/>
                    <a:pt x="1282253" y="4781006"/>
                    <a:pt x="1295969" y="4864826"/>
                  </a:cubicBezTo>
                  <a:cubicBezTo>
                    <a:pt x="1309685" y="4948646"/>
                    <a:pt x="1317305" y="5032466"/>
                    <a:pt x="1332545" y="5130002"/>
                  </a:cubicBezTo>
                  <a:cubicBezTo>
                    <a:pt x="1347785" y="5227538"/>
                    <a:pt x="1529141" y="5591774"/>
                    <a:pt x="1524569" y="5706074"/>
                  </a:cubicBezTo>
                  <a:cubicBezTo>
                    <a:pt x="1519997" y="5820374"/>
                    <a:pt x="1367597" y="5853902"/>
                    <a:pt x="1305113" y="5815802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C97FC9B-1E77-774C-A39C-832D91E9221F}"/>
                </a:ext>
              </a:extLst>
            </p:cNvPr>
            <p:cNvSpPr/>
            <p:nvPr/>
          </p:nvSpPr>
          <p:spPr>
            <a:xfrm>
              <a:off x="4407408" y="1463040"/>
              <a:ext cx="347472" cy="521208"/>
            </a:xfrm>
            <a:custGeom>
              <a:avLst/>
              <a:gdLst>
                <a:gd name="connsiteX0" fmla="*/ 18288 w 347472"/>
                <a:gd name="connsiteY0" fmla="*/ 0 h 521208"/>
                <a:gd name="connsiteX1" fmla="*/ 36576 w 347472"/>
                <a:gd name="connsiteY1" fmla="*/ 265176 h 521208"/>
                <a:gd name="connsiteX2" fmla="*/ 347472 w 347472"/>
                <a:gd name="connsiteY2" fmla="*/ 521208 h 52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472" h="521208">
                  <a:moveTo>
                    <a:pt x="18288" y="0"/>
                  </a:moveTo>
                  <a:cubicBezTo>
                    <a:pt x="0" y="89154"/>
                    <a:pt x="-18288" y="178308"/>
                    <a:pt x="36576" y="265176"/>
                  </a:cubicBezTo>
                  <a:cubicBezTo>
                    <a:pt x="91440" y="352044"/>
                    <a:pt x="219456" y="436626"/>
                    <a:pt x="347472" y="52120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0AA622B-E4D0-8B4B-9731-63DD1ED1730F}"/>
                </a:ext>
              </a:extLst>
            </p:cNvPr>
            <p:cNvSpPr/>
            <p:nvPr/>
          </p:nvSpPr>
          <p:spPr>
            <a:xfrm>
              <a:off x="4931272" y="1813455"/>
              <a:ext cx="212968" cy="161649"/>
            </a:xfrm>
            <a:custGeom>
              <a:avLst/>
              <a:gdLst>
                <a:gd name="connsiteX0" fmla="*/ 184093 w 626126"/>
                <a:gd name="connsiteY0" fmla="*/ 467598 h 469674"/>
                <a:gd name="connsiteX1" fmla="*/ 1213 w 626126"/>
                <a:gd name="connsiteY1" fmla="*/ 202422 h 469674"/>
                <a:gd name="connsiteX2" fmla="*/ 266389 w 626126"/>
                <a:gd name="connsiteY2" fmla="*/ 10398 h 469674"/>
                <a:gd name="connsiteX3" fmla="*/ 604717 w 626126"/>
                <a:gd name="connsiteY3" fmla="*/ 56118 h 469674"/>
                <a:gd name="connsiteX4" fmla="*/ 549853 w 626126"/>
                <a:gd name="connsiteY4" fmla="*/ 312150 h 469674"/>
                <a:gd name="connsiteX5" fmla="*/ 184093 w 626126"/>
                <a:gd name="connsiteY5" fmla="*/ 467598 h 469674"/>
                <a:gd name="connsiteX0" fmla="*/ 246932 w 623765"/>
                <a:gd name="connsiteY0" fmla="*/ 385302 h 390059"/>
                <a:gd name="connsiteX1" fmla="*/ 44 w 623765"/>
                <a:gd name="connsiteY1" fmla="*/ 202422 h 390059"/>
                <a:gd name="connsiteX2" fmla="*/ 265220 w 623765"/>
                <a:gd name="connsiteY2" fmla="*/ 10398 h 390059"/>
                <a:gd name="connsiteX3" fmla="*/ 603548 w 623765"/>
                <a:gd name="connsiteY3" fmla="*/ 56118 h 390059"/>
                <a:gd name="connsiteX4" fmla="*/ 548684 w 623765"/>
                <a:gd name="connsiteY4" fmla="*/ 312150 h 390059"/>
                <a:gd name="connsiteX5" fmla="*/ 246932 w 623765"/>
                <a:gd name="connsiteY5" fmla="*/ 385302 h 390059"/>
                <a:gd name="connsiteX0" fmla="*/ 155531 w 532364"/>
                <a:gd name="connsiteY0" fmla="*/ 381976 h 389584"/>
                <a:gd name="connsiteX1" fmla="*/ 83 w 532364"/>
                <a:gd name="connsiteY1" fmla="*/ 153376 h 389584"/>
                <a:gd name="connsiteX2" fmla="*/ 173819 w 532364"/>
                <a:gd name="connsiteY2" fmla="*/ 7072 h 389584"/>
                <a:gd name="connsiteX3" fmla="*/ 512147 w 532364"/>
                <a:gd name="connsiteY3" fmla="*/ 52792 h 389584"/>
                <a:gd name="connsiteX4" fmla="*/ 457283 w 532364"/>
                <a:gd name="connsiteY4" fmla="*/ 308824 h 389584"/>
                <a:gd name="connsiteX5" fmla="*/ 155531 w 532364"/>
                <a:gd name="connsiteY5" fmla="*/ 381976 h 38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364" h="389584">
                  <a:moveTo>
                    <a:pt x="155531" y="381976"/>
                  </a:moveTo>
                  <a:cubicBezTo>
                    <a:pt x="79331" y="356068"/>
                    <a:pt x="-2965" y="215860"/>
                    <a:pt x="83" y="153376"/>
                  </a:cubicBezTo>
                  <a:cubicBezTo>
                    <a:pt x="3131" y="90892"/>
                    <a:pt x="88475" y="23836"/>
                    <a:pt x="173819" y="7072"/>
                  </a:cubicBezTo>
                  <a:cubicBezTo>
                    <a:pt x="259163" y="-9692"/>
                    <a:pt x="464903" y="2500"/>
                    <a:pt x="512147" y="52792"/>
                  </a:cubicBezTo>
                  <a:cubicBezTo>
                    <a:pt x="559391" y="103084"/>
                    <a:pt x="516719" y="253960"/>
                    <a:pt x="457283" y="308824"/>
                  </a:cubicBezTo>
                  <a:cubicBezTo>
                    <a:pt x="397847" y="363688"/>
                    <a:pt x="231731" y="407884"/>
                    <a:pt x="155531" y="38197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B861F7-5A23-8242-898E-3F27813CE6E6}"/>
                </a:ext>
              </a:extLst>
            </p:cNvPr>
            <p:cNvSpPr/>
            <p:nvPr/>
          </p:nvSpPr>
          <p:spPr>
            <a:xfrm>
              <a:off x="5321808" y="1042416"/>
              <a:ext cx="146304" cy="155448"/>
            </a:xfrm>
            <a:custGeom>
              <a:avLst/>
              <a:gdLst>
                <a:gd name="connsiteX0" fmla="*/ 0 w 146304"/>
                <a:gd name="connsiteY0" fmla="*/ 0 h 155448"/>
                <a:gd name="connsiteX1" fmla="*/ 118872 w 146304"/>
                <a:gd name="connsiteY1" fmla="*/ 73152 h 155448"/>
                <a:gd name="connsiteX2" fmla="*/ 146304 w 146304"/>
                <a:gd name="connsiteY2" fmla="*/ 155448 h 15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04" h="155448">
                  <a:moveTo>
                    <a:pt x="0" y="0"/>
                  </a:moveTo>
                  <a:cubicBezTo>
                    <a:pt x="47244" y="23622"/>
                    <a:pt x="94488" y="47244"/>
                    <a:pt x="118872" y="73152"/>
                  </a:cubicBezTo>
                  <a:cubicBezTo>
                    <a:pt x="143256" y="99060"/>
                    <a:pt x="144780" y="127254"/>
                    <a:pt x="146304" y="15544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B645825-4814-5147-92AA-16E5DF00ABAE}"/>
                </a:ext>
              </a:extLst>
            </p:cNvPr>
            <p:cNvSpPr/>
            <p:nvPr/>
          </p:nvSpPr>
          <p:spPr>
            <a:xfrm>
              <a:off x="4420951" y="1147572"/>
              <a:ext cx="100238" cy="128016"/>
            </a:xfrm>
            <a:custGeom>
              <a:avLst/>
              <a:gdLst>
                <a:gd name="connsiteX0" fmla="*/ 8798 w 100238"/>
                <a:gd name="connsiteY0" fmla="*/ 128016 h 128016"/>
                <a:gd name="connsiteX1" fmla="*/ 8798 w 100238"/>
                <a:gd name="connsiteY1" fmla="*/ 54864 h 128016"/>
                <a:gd name="connsiteX2" fmla="*/ 100238 w 100238"/>
                <a:gd name="connsiteY2" fmla="*/ 0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38" h="128016">
                  <a:moveTo>
                    <a:pt x="8798" y="128016"/>
                  </a:moveTo>
                  <a:cubicBezTo>
                    <a:pt x="1178" y="102108"/>
                    <a:pt x="-6442" y="76200"/>
                    <a:pt x="8798" y="54864"/>
                  </a:cubicBezTo>
                  <a:cubicBezTo>
                    <a:pt x="24038" y="33528"/>
                    <a:pt x="62138" y="16764"/>
                    <a:pt x="100238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01C975B-63BE-054B-AB93-9532256B6202}"/>
              </a:ext>
            </a:extLst>
          </p:cNvPr>
          <p:cNvGrpSpPr/>
          <p:nvPr/>
        </p:nvGrpSpPr>
        <p:grpSpPr>
          <a:xfrm>
            <a:off x="3160367" y="560085"/>
            <a:ext cx="2515868" cy="1828235"/>
            <a:chOff x="7281775" y="2007491"/>
            <a:chExt cx="4214756" cy="365170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33DF040-2B28-0444-B181-1B18BD82DA8C}"/>
                </a:ext>
              </a:extLst>
            </p:cNvPr>
            <p:cNvSpPr/>
            <p:nvPr/>
          </p:nvSpPr>
          <p:spPr>
            <a:xfrm>
              <a:off x="7281775" y="2007491"/>
              <a:ext cx="4214756" cy="3651701"/>
            </a:xfrm>
            <a:custGeom>
              <a:avLst/>
              <a:gdLst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35713 w 4214756"/>
                <a:gd name="connsiteY86" fmla="*/ 2317481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544907 w 4214756"/>
                <a:gd name="connsiteY105" fmla="*/ 2968835 h 3666896"/>
                <a:gd name="connsiteX106" fmla="*/ 670167 w 4214756"/>
                <a:gd name="connsiteY106" fmla="*/ 2712051 h 3666896"/>
                <a:gd name="connsiteX107" fmla="*/ 751587 w 4214756"/>
                <a:gd name="connsiteY107" fmla="*/ 2392637 h 3666896"/>
                <a:gd name="connsiteX108" fmla="*/ 695220 w 4214756"/>
                <a:gd name="connsiteY108" fmla="*/ 2311218 h 3666896"/>
                <a:gd name="connsiteX109" fmla="*/ 632589 w 4214756"/>
                <a:gd name="connsiteY109" fmla="*/ 2355059 h 3666896"/>
                <a:gd name="connsiteX110" fmla="*/ 494803 w 4214756"/>
                <a:gd name="connsiteY110" fmla="*/ 2718314 h 3666896"/>
                <a:gd name="connsiteX111" fmla="*/ 419647 w 4214756"/>
                <a:gd name="connsiteY111" fmla="*/ 2950046 h 3666896"/>
                <a:gd name="connsiteX112" fmla="*/ 419647 w 4214756"/>
                <a:gd name="connsiteY112" fmla="*/ 3125410 h 3666896"/>
                <a:gd name="connsiteX113" fmla="*/ 507329 w 4214756"/>
                <a:gd name="connsiteY113" fmla="*/ 3382194 h 3666896"/>
                <a:gd name="connsiteX114" fmla="*/ 601274 w 4214756"/>
                <a:gd name="connsiteY114" fmla="*/ 3444824 h 3666896"/>
                <a:gd name="connsiteX115" fmla="*/ 701483 w 4214756"/>
                <a:gd name="connsiteY115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35713 w 4214756"/>
                <a:gd name="connsiteY86" fmla="*/ 2317481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544907 w 4214756"/>
                <a:gd name="connsiteY105" fmla="*/ 2968835 h 3666896"/>
                <a:gd name="connsiteX106" fmla="*/ 670167 w 4214756"/>
                <a:gd name="connsiteY106" fmla="*/ 2712051 h 3666896"/>
                <a:gd name="connsiteX107" fmla="*/ 751587 w 4214756"/>
                <a:gd name="connsiteY107" fmla="*/ 2392637 h 3666896"/>
                <a:gd name="connsiteX108" fmla="*/ 695220 w 4214756"/>
                <a:gd name="connsiteY108" fmla="*/ 2311218 h 3666896"/>
                <a:gd name="connsiteX109" fmla="*/ 632589 w 4214756"/>
                <a:gd name="connsiteY109" fmla="*/ 2355059 h 3666896"/>
                <a:gd name="connsiteX110" fmla="*/ 494803 w 4214756"/>
                <a:gd name="connsiteY110" fmla="*/ 2718314 h 3666896"/>
                <a:gd name="connsiteX111" fmla="*/ 419647 w 4214756"/>
                <a:gd name="connsiteY111" fmla="*/ 2950046 h 3666896"/>
                <a:gd name="connsiteX112" fmla="*/ 419647 w 4214756"/>
                <a:gd name="connsiteY112" fmla="*/ 3125410 h 3666896"/>
                <a:gd name="connsiteX113" fmla="*/ 507329 w 4214756"/>
                <a:gd name="connsiteY113" fmla="*/ 3382194 h 3666896"/>
                <a:gd name="connsiteX114" fmla="*/ 601274 w 4214756"/>
                <a:gd name="connsiteY114" fmla="*/ 3444824 h 3666896"/>
                <a:gd name="connsiteX115" fmla="*/ 701483 w 4214756"/>
                <a:gd name="connsiteY115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544907 w 4214756"/>
                <a:gd name="connsiteY105" fmla="*/ 2968835 h 3666896"/>
                <a:gd name="connsiteX106" fmla="*/ 670167 w 4214756"/>
                <a:gd name="connsiteY106" fmla="*/ 2712051 h 3666896"/>
                <a:gd name="connsiteX107" fmla="*/ 751587 w 4214756"/>
                <a:gd name="connsiteY107" fmla="*/ 2392637 h 3666896"/>
                <a:gd name="connsiteX108" fmla="*/ 695220 w 4214756"/>
                <a:gd name="connsiteY108" fmla="*/ 2311218 h 3666896"/>
                <a:gd name="connsiteX109" fmla="*/ 632589 w 4214756"/>
                <a:gd name="connsiteY109" fmla="*/ 2355059 h 3666896"/>
                <a:gd name="connsiteX110" fmla="*/ 494803 w 4214756"/>
                <a:gd name="connsiteY110" fmla="*/ 2718314 h 3666896"/>
                <a:gd name="connsiteX111" fmla="*/ 419647 w 4214756"/>
                <a:gd name="connsiteY111" fmla="*/ 2950046 h 3666896"/>
                <a:gd name="connsiteX112" fmla="*/ 419647 w 4214756"/>
                <a:gd name="connsiteY112" fmla="*/ 3125410 h 3666896"/>
                <a:gd name="connsiteX113" fmla="*/ 507329 w 4214756"/>
                <a:gd name="connsiteY113" fmla="*/ 3382194 h 3666896"/>
                <a:gd name="connsiteX114" fmla="*/ 601274 w 4214756"/>
                <a:gd name="connsiteY114" fmla="*/ 3444824 h 3666896"/>
                <a:gd name="connsiteX115" fmla="*/ 701483 w 4214756"/>
                <a:gd name="connsiteY115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670167 w 4214756"/>
                <a:gd name="connsiteY105" fmla="*/ 2712051 h 3666896"/>
                <a:gd name="connsiteX106" fmla="*/ 751587 w 4214756"/>
                <a:gd name="connsiteY106" fmla="*/ 2392637 h 3666896"/>
                <a:gd name="connsiteX107" fmla="*/ 695220 w 4214756"/>
                <a:gd name="connsiteY107" fmla="*/ 2311218 h 3666896"/>
                <a:gd name="connsiteX108" fmla="*/ 632589 w 4214756"/>
                <a:gd name="connsiteY108" fmla="*/ 2355059 h 3666896"/>
                <a:gd name="connsiteX109" fmla="*/ 494803 w 4214756"/>
                <a:gd name="connsiteY109" fmla="*/ 2718314 h 3666896"/>
                <a:gd name="connsiteX110" fmla="*/ 419647 w 4214756"/>
                <a:gd name="connsiteY110" fmla="*/ 2950046 h 3666896"/>
                <a:gd name="connsiteX111" fmla="*/ 419647 w 4214756"/>
                <a:gd name="connsiteY111" fmla="*/ 3125410 h 3666896"/>
                <a:gd name="connsiteX112" fmla="*/ 507329 w 4214756"/>
                <a:gd name="connsiteY112" fmla="*/ 3382194 h 3666896"/>
                <a:gd name="connsiteX113" fmla="*/ 601274 w 4214756"/>
                <a:gd name="connsiteY113" fmla="*/ 3444824 h 3666896"/>
                <a:gd name="connsiteX114" fmla="*/ 701483 w 4214756"/>
                <a:gd name="connsiteY114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670167 w 4214756"/>
                <a:gd name="connsiteY105" fmla="*/ 2712051 h 3666896"/>
                <a:gd name="connsiteX106" fmla="*/ 751587 w 4214756"/>
                <a:gd name="connsiteY106" fmla="*/ 2392637 h 3666896"/>
                <a:gd name="connsiteX107" fmla="*/ 695220 w 4214756"/>
                <a:gd name="connsiteY107" fmla="*/ 2311218 h 3666896"/>
                <a:gd name="connsiteX108" fmla="*/ 632589 w 4214756"/>
                <a:gd name="connsiteY108" fmla="*/ 2355059 h 3666896"/>
                <a:gd name="connsiteX109" fmla="*/ 494803 w 4214756"/>
                <a:gd name="connsiteY109" fmla="*/ 2718314 h 3666896"/>
                <a:gd name="connsiteX110" fmla="*/ 419647 w 4214756"/>
                <a:gd name="connsiteY110" fmla="*/ 2950046 h 3666896"/>
                <a:gd name="connsiteX111" fmla="*/ 419647 w 4214756"/>
                <a:gd name="connsiteY111" fmla="*/ 3125410 h 3666896"/>
                <a:gd name="connsiteX112" fmla="*/ 507329 w 4214756"/>
                <a:gd name="connsiteY112" fmla="*/ 3382194 h 3666896"/>
                <a:gd name="connsiteX113" fmla="*/ 601274 w 4214756"/>
                <a:gd name="connsiteY113" fmla="*/ 3444824 h 3666896"/>
                <a:gd name="connsiteX114" fmla="*/ 701483 w 4214756"/>
                <a:gd name="connsiteY114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670167 w 4214756"/>
                <a:gd name="connsiteY105" fmla="*/ 2712051 h 3666896"/>
                <a:gd name="connsiteX106" fmla="*/ 751587 w 4214756"/>
                <a:gd name="connsiteY106" fmla="*/ 2392637 h 3666896"/>
                <a:gd name="connsiteX107" fmla="*/ 695220 w 4214756"/>
                <a:gd name="connsiteY107" fmla="*/ 2311218 h 3666896"/>
                <a:gd name="connsiteX108" fmla="*/ 632589 w 4214756"/>
                <a:gd name="connsiteY108" fmla="*/ 2355059 h 3666896"/>
                <a:gd name="connsiteX109" fmla="*/ 494803 w 4214756"/>
                <a:gd name="connsiteY109" fmla="*/ 2718314 h 3666896"/>
                <a:gd name="connsiteX110" fmla="*/ 419647 w 4214756"/>
                <a:gd name="connsiteY110" fmla="*/ 2950046 h 3666896"/>
                <a:gd name="connsiteX111" fmla="*/ 419647 w 4214756"/>
                <a:gd name="connsiteY111" fmla="*/ 3125410 h 3666896"/>
                <a:gd name="connsiteX112" fmla="*/ 507329 w 4214756"/>
                <a:gd name="connsiteY112" fmla="*/ 3382194 h 3666896"/>
                <a:gd name="connsiteX113" fmla="*/ 601274 w 4214756"/>
                <a:gd name="connsiteY113" fmla="*/ 3444824 h 3666896"/>
                <a:gd name="connsiteX114" fmla="*/ 701483 w 4214756"/>
                <a:gd name="connsiteY114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670167 w 4214756"/>
                <a:gd name="connsiteY105" fmla="*/ 2712051 h 3666896"/>
                <a:gd name="connsiteX106" fmla="*/ 751587 w 4214756"/>
                <a:gd name="connsiteY106" fmla="*/ 2392637 h 3666896"/>
                <a:gd name="connsiteX107" fmla="*/ 695220 w 4214756"/>
                <a:gd name="connsiteY107" fmla="*/ 2311218 h 3666896"/>
                <a:gd name="connsiteX108" fmla="*/ 632589 w 4214756"/>
                <a:gd name="connsiteY108" fmla="*/ 2355059 h 3666896"/>
                <a:gd name="connsiteX109" fmla="*/ 494803 w 4214756"/>
                <a:gd name="connsiteY109" fmla="*/ 2718314 h 3666896"/>
                <a:gd name="connsiteX110" fmla="*/ 419647 w 4214756"/>
                <a:gd name="connsiteY110" fmla="*/ 2950046 h 3666896"/>
                <a:gd name="connsiteX111" fmla="*/ 419647 w 4214756"/>
                <a:gd name="connsiteY111" fmla="*/ 3125410 h 3666896"/>
                <a:gd name="connsiteX112" fmla="*/ 507329 w 4214756"/>
                <a:gd name="connsiteY112" fmla="*/ 3382194 h 3666896"/>
                <a:gd name="connsiteX113" fmla="*/ 601274 w 4214756"/>
                <a:gd name="connsiteY113" fmla="*/ 3444824 h 3666896"/>
                <a:gd name="connsiteX114" fmla="*/ 701483 w 4214756"/>
                <a:gd name="connsiteY114" fmla="*/ 3501191 h 3666896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70584 w 4214756"/>
                <a:gd name="connsiteY102" fmla="*/ 3632714 h 3666896"/>
                <a:gd name="connsiteX103" fmla="*/ 795428 w 4214756"/>
                <a:gd name="connsiteY103" fmla="*/ 3613925 h 3666896"/>
                <a:gd name="connsiteX104" fmla="*/ 563696 w 4214756"/>
                <a:gd name="connsiteY104" fmla="*/ 2993887 h 3666896"/>
                <a:gd name="connsiteX105" fmla="*/ 670167 w 4214756"/>
                <a:gd name="connsiteY105" fmla="*/ 2712051 h 3666896"/>
                <a:gd name="connsiteX106" fmla="*/ 751587 w 4214756"/>
                <a:gd name="connsiteY106" fmla="*/ 2392637 h 3666896"/>
                <a:gd name="connsiteX107" fmla="*/ 695220 w 4214756"/>
                <a:gd name="connsiteY107" fmla="*/ 2311218 h 3666896"/>
                <a:gd name="connsiteX108" fmla="*/ 632589 w 4214756"/>
                <a:gd name="connsiteY108" fmla="*/ 2355059 h 3666896"/>
                <a:gd name="connsiteX109" fmla="*/ 494803 w 4214756"/>
                <a:gd name="connsiteY109" fmla="*/ 2718314 h 3666896"/>
                <a:gd name="connsiteX110" fmla="*/ 419647 w 4214756"/>
                <a:gd name="connsiteY110" fmla="*/ 2950046 h 3666896"/>
                <a:gd name="connsiteX111" fmla="*/ 419647 w 4214756"/>
                <a:gd name="connsiteY111" fmla="*/ 3125410 h 3666896"/>
                <a:gd name="connsiteX112" fmla="*/ 507329 w 4214756"/>
                <a:gd name="connsiteY112" fmla="*/ 3382194 h 3666896"/>
                <a:gd name="connsiteX113" fmla="*/ 601274 w 4214756"/>
                <a:gd name="connsiteY113" fmla="*/ 3444824 h 3666896"/>
                <a:gd name="connsiteX114" fmla="*/ 701483 w 4214756"/>
                <a:gd name="connsiteY114" fmla="*/ 3501191 h 3666896"/>
                <a:gd name="connsiteX0" fmla="*/ 701483 w 4214756"/>
                <a:gd name="connsiteY0" fmla="*/ 3501191 h 3679120"/>
                <a:gd name="connsiteX1" fmla="*/ 657641 w 4214756"/>
                <a:gd name="connsiteY1" fmla="*/ 3576347 h 3679120"/>
                <a:gd name="connsiteX2" fmla="*/ 544907 w 4214756"/>
                <a:gd name="connsiteY2" fmla="*/ 3588873 h 3679120"/>
                <a:gd name="connsiteX3" fmla="*/ 388332 w 4214756"/>
                <a:gd name="connsiteY3" fmla="*/ 3582610 h 3679120"/>
                <a:gd name="connsiteX4" fmla="*/ 300650 w 4214756"/>
                <a:gd name="connsiteY4" fmla="*/ 3438561 h 3679120"/>
                <a:gd name="connsiteX5" fmla="*/ 231757 w 4214756"/>
                <a:gd name="connsiteY5" fmla="*/ 3194303 h 3679120"/>
                <a:gd name="connsiteX6" fmla="*/ 112759 w 4214756"/>
                <a:gd name="connsiteY6" fmla="*/ 2950046 h 3679120"/>
                <a:gd name="connsiteX7" fmla="*/ 81444 w 4214756"/>
                <a:gd name="connsiteY7" fmla="*/ 2831048 h 3679120"/>
                <a:gd name="connsiteX8" fmla="*/ 137811 w 4214756"/>
                <a:gd name="connsiteY8" fmla="*/ 2511635 h 3679120"/>
                <a:gd name="connsiteX9" fmla="*/ 25 w 4214756"/>
                <a:gd name="connsiteY9" fmla="*/ 1352977 h 3679120"/>
                <a:gd name="connsiteX10" fmla="*/ 131548 w 4214756"/>
                <a:gd name="connsiteY10" fmla="*/ 883251 h 3679120"/>
                <a:gd name="connsiteX11" fmla="*/ 607537 w 4214756"/>
                <a:gd name="connsiteY11" fmla="*/ 657783 h 3679120"/>
                <a:gd name="connsiteX12" fmla="*/ 858058 w 4214756"/>
                <a:gd name="connsiteY12" fmla="*/ 613942 h 3679120"/>
                <a:gd name="connsiteX13" fmla="*/ 1603357 w 4214756"/>
                <a:gd name="connsiteY13" fmla="*/ 820621 h 3679120"/>
                <a:gd name="connsiteX14" fmla="*/ 1910244 w 4214756"/>
                <a:gd name="connsiteY14" fmla="*/ 914566 h 3679120"/>
                <a:gd name="connsiteX15" fmla="*/ 2016715 w 4214756"/>
                <a:gd name="connsiteY15" fmla="*/ 889514 h 3679120"/>
                <a:gd name="connsiteX16" fmla="*/ 2229658 w 4214756"/>
                <a:gd name="connsiteY16" fmla="*/ 883251 h 3679120"/>
                <a:gd name="connsiteX17" fmla="*/ 2329866 w 4214756"/>
                <a:gd name="connsiteY17" fmla="*/ 889514 h 3679120"/>
                <a:gd name="connsiteX18" fmla="*/ 2517757 w 4214756"/>
                <a:gd name="connsiteY18" fmla="*/ 789306 h 3679120"/>
                <a:gd name="connsiteX19" fmla="*/ 2724436 w 4214756"/>
                <a:gd name="connsiteY19" fmla="*/ 732939 h 3679120"/>
                <a:gd name="connsiteX20" fmla="*/ 2893537 w 4214756"/>
                <a:gd name="connsiteY20" fmla="*/ 657783 h 3679120"/>
                <a:gd name="connsiteX21" fmla="*/ 3119006 w 4214756"/>
                <a:gd name="connsiteY21" fmla="*/ 451103 h 3679120"/>
                <a:gd name="connsiteX22" fmla="*/ 3156584 w 4214756"/>
                <a:gd name="connsiteY22" fmla="*/ 419788 h 3679120"/>
                <a:gd name="connsiteX23" fmla="*/ 3238003 w 4214756"/>
                <a:gd name="connsiteY23" fmla="*/ 144215 h 3679120"/>
                <a:gd name="connsiteX24" fmla="*/ 3394578 w 4214756"/>
                <a:gd name="connsiteY24" fmla="*/ 166 h 3679120"/>
                <a:gd name="connsiteX25" fmla="*/ 3488524 w 4214756"/>
                <a:gd name="connsiteY25" fmla="*/ 119163 h 3679120"/>
                <a:gd name="connsiteX26" fmla="*/ 3494787 w 4214756"/>
                <a:gd name="connsiteY26" fmla="*/ 288265 h 3679120"/>
                <a:gd name="connsiteX27" fmla="*/ 3501050 w 4214756"/>
                <a:gd name="connsiteY27" fmla="*/ 319580 h 3679120"/>
                <a:gd name="connsiteX28" fmla="*/ 3519839 w 4214756"/>
                <a:gd name="connsiteY28" fmla="*/ 225635 h 3679120"/>
                <a:gd name="connsiteX29" fmla="*/ 3601258 w 4214756"/>
                <a:gd name="connsiteY29" fmla="*/ 100374 h 3679120"/>
                <a:gd name="connsiteX30" fmla="*/ 3632573 w 4214756"/>
                <a:gd name="connsiteY30" fmla="*/ 81585 h 3679120"/>
                <a:gd name="connsiteX31" fmla="*/ 3638836 w 4214756"/>
                <a:gd name="connsiteY31" fmla="*/ 213109 h 3679120"/>
                <a:gd name="connsiteX32" fmla="*/ 3601258 w 4214756"/>
                <a:gd name="connsiteY32" fmla="*/ 400999 h 3679120"/>
                <a:gd name="connsiteX33" fmla="*/ 3745307 w 4214756"/>
                <a:gd name="connsiteY33" fmla="*/ 501207 h 3679120"/>
                <a:gd name="connsiteX34" fmla="*/ 3820463 w 4214756"/>
                <a:gd name="connsiteY34" fmla="*/ 563837 h 3679120"/>
                <a:gd name="connsiteX35" fmla="*/ 3864304 w 4214756"/>
                <a:gd name="connsiteY35" fmla="*/ 732939 h 3679120"/>
                <a:gd name="connsiteX36" fmla="*/ 4196244 w 4214756"/>
                <a:gd name="connsiteY36" fmla="*/ 939618 h 3679120"/>
                <a:gd name="connsiteX37" fmla="*/ 4164929 w 4214756"/>
                <a:gd name="connsiteY37" fmla="*/ 1071142 h 3679120"/>
                <a:gd name="connsiteX38" fmla="*/ 4102299 w 4214756"/>
                <a:gd name="connsiteY38" fmla="*/ 1146298 h 3679120"/>
                <a:gd name="connsiteX39" fmla="*/ 4027143 w 4214756"/>
                <a:gd name="connsiteY39" fmla="*/ 1202665 h 3679120"/>
                <a:gd name="connsiteX40" fmla="*/ 3670151 w 4214756"/>
                <a:gd name="connsiteY40" fmla="*/ 1158824 h 3679120"/>
                <a:gd name="connsiteX41" fmla="*/ 3588732 w 4214756"/>
                <a:gd name="connsiteY41" fmla="*/ 1252769 h 3679120"/>
                <a:gd name="connsiteX42" fmla="*/ 3519839 w 4214756"/>
                <a:gd name="connsiteY42" fmla="*/ 1271558 h 3679120"/>
                <a:gd name="connsiteX43" fmla="*/ 3501050 w 4214756"/>
                <a:gd name="connsiteY43" fmla="*/ 1365503 h 3679120"/>
                <a:gd name="connsiteX44" fmla="*/ 3363263 w 4214756"/>
                <a:gd name="connsiteY44" fmla="*/ 1471974 h 3679120"/>
                <a:gd name="connsiteX45" fmla="*/ 3281844 w 4214756"/>
                <a:gd name="connsiteY45" fmla="*/ 1446922 h 3679120"/>
                <a:gd name="connsiteX46" fmla="*/ 3319422 w 4214756"/>
                <a:gd name="connsiteY46" fmla="*/ 1515815 h 3679120"/>
                <a:gd name="connsiteX47" fmla="*/ 3263055 w 4214756"/>
                <a:gd name="connsiteY47" fmla="*/ 1684917 h 3679120"/>
                <a:gd name="connsiteX48" fmla="*/ 3119006 w 4214756"/>
                <a:gd name="connsiteY48" fmla="*/ 1785125 h 3679120"/>
                <a:gd name="connsiteX49" fmla="*/ 3068902 w 4214756"/>
                <a:gd name="connsiteY49" fmla="*/ 1897859 h 3679120"/>
                <a:gd name="connsiteX50" fmla="*/ 2874748 w 4214756"/>
                <a:gd name="connsiteY50" fmla="*/ 2010594 h 3679120"/>
                <a:gd name="connsiteX51" fmla="*/ 2812118 w 4214756"/>
                <a:gd name="connsiteY51" fmla="*/ 2073224 h 3679120"/>
                <a:gd name="connsiteX52" fmla="*/ 2636754 w 4214756"/>
                <a:gd name="connsiteY52" fmla="*/ 2386374 h 3679120"/>
                <a:gd name="connsiteX53" fmla="*/ 2661806 w 4214756"/>
                <a:gd name="connsiteY53" fmla="*/ 2874889 h 3679120"/>
                <a:gd name="connsiteX54" fmla="*/ 2655543 w 4214756"/>
                <a:gd name="connsiteY54" fmla="*/ 3106621 h 3679120"/>
                <a:gd name="connsiteX55" fmla="*/ 2718173 w 4214756"/>
                <a:gd name="connsiteY55" fmla="*/ 3388457 h 3679120"/>
                <a:gd name="connsiteX56" fmla="*/ 2812118 w 4214756"/>
                <a:gd name="connsiteY56" fmla="*/ 3413509 h 3679120"/>
                <a:gd name="connsiteX57" fmla="*/ 2949904 w 4214756"/>
                <a:gd name="connsiteY57" fmla="*/ 3507454 h 3679120"/>
                <a:gd name="connsiteX58" fmla="*/ 2912326 w 4214756"/>
                <a:gd name="connsiteY58" fmla="*/ 3551295 h 3679120"/>
                <a:gd name="connsiteX59" fmla="*/ 2812118 w 4214756"/>
                <a:gd name="connsiteY59" fmla="*/ 3576347 h 3679120"/>
                <a:gd name="connsiteX60" fmla="*/ 2736962 w 4214756"/>
                <a:gd name="connsiteY60" fmla="*/ 3576347 h 3679120"/>
                <a:gd name="connsiteX61" fmla="*/ 2686858 w 4214756"/>
                <a:gd name="connsiteY61" fmla="*/ 3545032 h 3679120"/>
                <a:gd name="connsiteX62" fmla="*/ 2655543 w 4214756"/>
                <a:gd name="connsiteY62" fmla="*/ 3570084 h 3679120"/>
                <a:gd name="connsiteX63" fmla="*/ 2605439 w 4214756"/>
                <a:gd name="connsiteY63" fmla="*/ 3570084 h 3679120"/>
                <a:gd name="connsiteX64" fmla="*/ 2511494 w 4214756"/>
                <a:gd name="connsiteY64" fmla="*/ 3275722 h 3679120"/>
                <a:gd name="connsiteX65" fmla="*/ 2455126 w 4214756"/>
                <a:gd name="connsiteY65" fmla="*/ 3288248 h 3679120"/>
                <a:gd name="connsiteX66" fmla="*/ 2461389 w 4214756"/>
                <a:gd name="connsiteY66" fmla="*/ 3162988 h 3679120"/>
                <a:gd name="connsiteX67" fmla="*/ 2430074 w 4214756"/>
                <a:gd name="connsiteY67" fmla="*/ 2950046 h 3679120"/>
                <a:gd name="connsiteX68" fmla="*/ 2398759 w 4214756"/>
                <a:gd name="connsiteY68" fmla="*/ 3094095 h 3679120"/>
                <a:gd name="connsiteX69" fmla="*/ 2361181 w 4214756"/>
                <a:gd name="connsiteY69" fmla="*/ 3231881 h 3679120"/>
                <a:gd name="connsiteX70" fmla="*/ 2373707 w 4214756"/>
                <a:gd name="connsiteY70" fmla="*/ 3457350 h 3679120"/>
                <a:gd name="connsiteX71" fmla="*/ 2455126 w 4214756"/>
                <a:gd name="connsiteY71" fmla="*/ 3488665 h 3679120"/>
                <a:gd name="connsiteX72" fmla="*/ 2549072 w 4214756"/>
                <a:gd name="connsiteY72" fmla="*/ 3557558 h 3679120"/>
                <a:gd name="connsiteX73" fmla="*/ 2599176 w 4214756"/>
                <a:gd name="connsiteY73" fmla="*/ 3626451 h 3679120"/>
                <a:gd name="connsiteX74" fmla="*/ 2511494 w 4214756"/>
                <a:gd name="connsiteY74" fmla="*/ 3638977 h 3679120"/>
                <a:gd name="connsiteX75" fmla="*/ 2442600 w 4214756"/>
                <a:gd name="connsiteY75" fmla="*/ 3626451 h 3679120"/>
                <a:gd name="connsiteX76" fmla="*/ 2386233 w 4214756"/>
                <a:gd name="connsiteY76" fmla="*/ 3645240 h 3679120"/>
                <a:gd name="connsiteX77" fmla="*/ 2254710 w 4214756"/>
                <a:gd name="connsiteY77" fmla="*/ 3601399 h 3679120"/>
                <a:gd name="connsiteX78" fmla="*/ 2192080 w 4214756"/>
                <a:gd name="connsiteY78" fmla="*/ 3588873 h 3679120"/>
                <a:gd name="connsiteX79" fmla="*/ 2160765 w 4214756"/>
                <a:gd name="connsiteY79" fmla="*/ 3250670 h 3679120"/>
                <a:gd name="connsiteX80" fmla="*/ 2129450 w 4214756"/>
                <a:gd name="connsiteY80" fmla="*/ 3213092 h 3679120"/>
                <a:gd name="connsiteX81" fmla="*/ 2179554 w 4214756"/>
                <a:gd name="connsiteY81" fmla="*/ 3037728 h 3679120"/>
                <a:gd name="connsiteX82" fmla="*/ 2260973 w 4214756"/>
                <a:gd name="connsiteY82" fmla="*/ 2824785 h 3679120"/>
                <a:gd name="connsiteX83" fmla="*/ 2260973 w 4214756"/>
                <a:gd name="connsiteY83" fmla="*/ 2417689 h 3679120"/>
                <a:gd name="connsiteX84" fmla="*/ 2311077 w 4214756"/>
                <a:gd name="connsiteY84" fmla="*/ 2304955 h 3679120"/>
                <a:gd name="connsiteX85" fmla="*/ 2292288 w 4214756"/>
                <a:gd name="connsiteY85" fmla="*/ 2273640 h 3679120"/>
                <a:gd name="connsiteX86" fmla="*/ 2104398 w 4214756"/>
                <a:gd name="connsiteY86" fmla="*/ 2298692 h 3679120"/>
                <a:gd name="connsiteX87" fmla="*/ 1847614 w 4214756"/>
                <a:gd name="connsiteY87" fmla="*/ 2198484 h 3679120"/>
                <a:gd name="connsiteX88" fmla="*/ 1271417 w 4214756"/>
                <a:gd name="connsiteY88" fmla="*/ 1879070 h 3679120"/>
                <a:gd name="connsiteX89" fmla="*/ 1221313 w 4214756"/>
                <a:gd name="connsiteY89" fmla="*/ 1916648 h 3679120"/>
                <a:gd name="connsiteX90" fmla="*/ 1202524 w 4214756"/>
                <a:gd name="connsiteY90" fmla="*/ 2098276 h 3679120"/>
                <a:gd name="connsiteX91" fmla="*/ 1089789 w 4214756"/>
                <a:gd name="connsiteY91" fmla="*/ 2442742 h 3679120"/>
                <a:gd name="connsiteX92" fmla="*/ 901899 w 4214756"/>
                <a:gd name="connsiteY92" fmla="*/ 2768418 h 3679120"/>
                <a:gd name="connsiteX93" fmla="*/ 833006 w 4214756"/>
                <a:gd name="connsiteY93" fmla="*/ 3106621 h 3679120"/>
                <a:gd name="connsiteX94" fmla="*/ 895636 w 4214756"/>
                <a:gd name="connsiteY94" fmla="*/ 3375931 h 3679120"/>
                <a:gd name="connsiteX95" fmla="*/ 952003 w 4214756"/>
                <a:gd name="connsiteY95" fmla="*/ 3494928 h 3679120"/>
                <a:gd name="connsiteX96" fmla="*/ 1039685 w 4214756"/>
                <a:gd name="connsiteY96" fmla="*/ 3494928 h 3679120"/>
                <a:gd name="connsiteX97" fmla="*/ 1196261 w 4214756"/>
                <a:gd name="connsiteY97" fmla="*/ 3563821 h 3679120"/>
                <a:gd name="connsiteX98" fmla="*/ 1208787 w 4214756"/>
                <a:gd name="connsiteY98" fmla="*/ 3613925 h 3679120"/>
                <a:gd name="connsiteX99" fmla="*/ 1139894 w 4214756"/>
                <a:gd name="connsiteY99" fmla="*/ 3664029 h 3679120"/>
                <a:gd name="connsiteX100" fmla="*/ 1045948 w 4214756"/>
                <a:gd name="connsiteY100" fmla="*/ 3657766 h 3679120"/>
                <a:gd name="connsiteX101" fmla="*/ 939477 w 4214756"/>
                <a:gd name="connsiteY101" fmla="*/ 3632714 h 3679120"/>
                <a:gd name="connsiteX102" fmla="*/ 870584 w 4214756"/>
                <a:gd name="connsiteY102" fmla="*/ 3632714 h 3679120"/>
                <a:gd name="connsiteX103" fmla="*/ 563696 w 4214756"/>
                <a:gd name="connsiteY103" fmla="*/ 2993887 h 3679120"/>
                <a:gd name="connsiteX104" fmla="*/ 670167 w 4214756"/>
                <a:gd name="connsiteY104" fmla="*/ 2712051 h 3679120"/>
                <a:gd name="connsiteX105" fmla="*/ 751587 w 4214756"/>
                <a:gd name="connsiteY105" fmla="*/ 2392637 h 3679120"/>
                <a:gd name="connsiteX106" fmla="*/ 695220 w 4214756"/>
                <a:gd name="connsiteY106" fmla="*/ 2311218 h 3679120"/>
                <a:gd name="connsiteX107" fmla="*/ 632589 w 4214756"/>
                <a:gd name="connsiteY107" fmla="*/ 2355059 h 3679120"/>
                <a:gd name="connsiteX108" fmla="*/ 494803 w 4214756"/>
                <a:gd name="connsiteY108" fmla="*/ 2718314 h 3679120"/>
                <a:gd name="connsiteX109" fmla="*/ 419647 w 4214756"/>
                <a:gd name="connsiteY109" fmla="*/ 2950046 h 3679120"/>
                <a:gd name="connsiteX110" fmla="*/ 419647 w 4214756"/>
                <a:gd name="connsiteY110" fmla="*/ 3125410 h 3679120"/>
                <a:gd name="connsiteX111" fmla="*/ 507329 w 4214756"/>
                <a:gd name="connsiteY111" fmla="*/ 3382194 h 3679120"/>
                <a:gd name="connsiteX112" fmla="*/ 601274 w 4214756"/>
                <a:gd name="connsiteY112" fmla="*/ 3444824 h 3679120"/>
                <a:gd name="connsiteX113" fmla="*/ 701483 w 4214756"/>
                <a:gd name="connsiteY113" fmla="*/ 3501191 h 3679120"/>
                <a:gd name="connsiteX0" fmla="*/ 701483 w 4214756"/>
                <a:gd name="connsiteY0" fmla="*/ 3501191 h 3666896"/>
                <a:gd name="connsiteX1" fmla="*/ 657641 w 4214756"/>
                <a:gd name="connsiteY1" fmla="*/ 3576347 h 3666896"/>
                <a:gd name="connsiteX2" fmla="*/ 544907 w 4214756"/>
                <a:gd name="connsiteY2" fmla="*/ 3588873 h 3666896"/>
                <a:gd name="connsiteX3" fmla="*/ 388332 w 4214756"/>
                <a:gd name="connsiteY3" fmla="*/ 3582610 h 3666896"/>
                <a:gd name="connsiteX4" fmla="*/ 300650 w 4214756"/>
                <a:gd name="connsiteY4" fmla="*/ 3438561 h 3666896"/>
                <a:gd name="connsiteX5" fmla="*/ 231757 w 4214756"/>
                <a:gd name="connsiteY5" fmla="*/ 3194303 h 3666896"/>
                <a:gd name="connsiteX6" fmla="*/ 112759 w 4214756"/>
                <a:gd name="connsiteY6" fmla="*/ 2950046 h 3666896"/>
                <a:gd name="connsiteX7" fmla="*/ 81444 w 4214756"/>
                <a:gd name="connsiteY7" fmla="*/ 2831048 h 3666896"/>
                <a:gd name="connsiteX8" fmla="*/ 137811 w 4214756"/>
                <a:gd name="connsiteY8" fmla="*/ 2511635 h 3666896"/>
                <a:gd name="connsiteX9" fmla="*/ 25 w 4214756"/>
                <a:gd name="connsiteY9" fmla="*/ 1352977 h 3666896"/>
                <a:gd name="connsiteX10" fmla="*/ 131548 w 4214756"/>
                <a:gd name="connsiteY10" fmla="*/ 883251 h 3666896"/>
                <a:gd name="connsiteX11" fmla="*/ 607537 w 4214756"/>
                <a:gd name="connsiteY11" fmla="*/ 657783 h 3666896"/>
                <a:gd name="connsiteX12" fmla="*/ 858058 w 4214756"/>
                <a:gd name="connsiteY12" fmla="*/ 613942 h 3666896"/>
                <a:gd name="connsiteX13" fmla="*/ 1603357 w 4214756"/>
                <a:gd name="connsiteY13" fmla="*/ 820621 h 3666896"/>
                <a:gd name="connsiteX14" fmla="*/ 1910244 w 4214756"/>
                <a:gd name="connsiteY14" fmla="*/ 914566 h 3666896"/>
                <a:gd name="connsiteX15" fmla="*/ 2016715 w 4214756"/>
                <a:gd name="connsiteY15" fmla="*/ 889514 h 3666896"/>
                <a:gd name="connsiteX16" fmla="*/ 2229658 w 4214756"/>
                <a:gd name="connsiteY16" fmla="*/ 883251 h 3666896"/>
                <a:gd name="connsiteX17" fmla="*/ 2329866 w 4214756"/>
                <a:gd name="connsiteY17" fmla="*/ 889514 h 3666896"/>
                <a:gd name="connsiteX18" fmla="*/ 2517757 w 4214756"/>
                <a:gd name="connsiteY18" fmla="*/ 789306 h 3666896"/>
                <a:gd name="connsiteX19" fmla="*/ 2724436 w 4214756"/>
                <a:gd name="connsiteY19" fmla="*/ 732939 h 3666896"/>
                <a:gd name="connsiteX20" fmla="*/ 2893537 w 4214756"/>
                <a:gd name="connsiteY20" fmla="*/ 657783 h 3666896"/>
                <a:gd name="connsiteX21" fmla="*/ 3119006 w 4214756"/>
                <a:gd name="connsiteY21" fmla="*/ 451103 h 3666896"/>
                <a:gd name="connsiteX22" fmla="*/ 3156584 w 4214756"/>
                <a:gd name="connsiteY22" fmla="*/ 419788 h 3666896"/>
                <a:gd name="connsiteX23" fmla="*/ 3238003 w 4214756"/>
                <a:gd name="connsiteY23" fmla="*/ 144215 h 3666896"/>
                <a:gd name="connsiteX24" fmla="*/ 3394578 w 4214756"/>
                <a:gd name="connsiteY24" fmla="*/ 166 h 3666896"/>
                <a:gd name="connsiteX25" fmla="*/ 3488524 w 4214756"/>
                <a:gd name="connsiteY25" fmla="*/ 119163 h 3666896"/>
                <a:gd name="connsiteX26" fmla="*/ 3494787 w 4214756"/>
                <a:gd name="connsiteY26" fmla="*/ 288265 h 3666896"/>
                <a:gd name="connsiteX27" fmla="*/ 3501050 w 4214756"/>
                <a:gd name="connsiteY27" fmla="*/ 319580 h 3666896"/>
                <a:gd name="connsiteX28" fmla="*/ 3519839 w 4214756"/>
                <a:gd name="connsiteY28" fmla="*/ 225635 h 3666896"/>
                <a:gd name="connsiteX29" fmla="*/ 3601258 w 4214756"/>
                <a:gd name="connsiteY29" fmla="*/ 100374 h 3666896"/>
                <a:gd name="connsiteX30" fmla="*/ 3632573 w 4214756"/>
                <a:gd name="connsiteY30" fmla="*/ 81585 h 3666896"/>
                <a:gd name="connsiteX31" fmla="*/ 3638836 w 4214756"/>
                <a:gd name="connsiteY31" fmla="*/ 213109 h 3666896"/>
                <a:gd name="connsiteX32" fmla="*/ 3601258 w 4214756"/>
                <a:gd name="connsiteY32" fmla="*/ 400999 h 3666896"/>
                <a:gd name="connsiteX33" fmla="*/ 3745307 w 4214756"/>
                <a:gd name="connsiteY33" fmla="*/ 501207 h 3666896"/>
                <a:gd name="connsiteX34" fmla="*/ 3820463 w 4214756"/>
                <a:gd name="connsiteY34" fmla="*/ 563837 h 3666896"/>
                <a:gd name="connsiteX35" fmla="*/ 3864304 w 4214756"/>
                <a:gd name="connsiteY35" fmla="*/ 732939 h 3666896"/>
                <a:gd name="connsiteX36" fmla="*/ 4196244 w 4214756"/>
                <a:gd name="connsiteY36" fmla="*/ 939618 h 3666896"/>
                <a:gd name="connsiteX37" fmla="*/ 4164929 w 4214756"/>
                <a:gd name="connsiteY37" fmla="*/ 1071142 h 3666896"/>
                <a:gd name="connsiteX38" fmla="*/ 4102299 w 4214756"/>
                <a:gd name="connsiteY38" fmla="*/ 1146298 h 3666896"/>
                <a:gd name="connsiteX39" fmla="*/ 4027143 w 4214756"/>
                <a:gd name="connsiteY39" fmla="*/ 1202665 h 3666896"/>
                <a:gd name="connsiteX40" fmla="*/ 3670151 w 4214756"/>
                <a:gd name="connsiteY40" fmla="*/ 1158824 h 3666896"/>
                <a:gd name="connsiteX41" fmla="*/ 3588732 w 4214756"/>
                <a:gd name="connsiteY41" fmla="*/ 1252769 h 3666896"/>
                <a:gd name="connsiteX42" fmla="*/ 3519839 w 4214756"/>
                <a:gd name="connsiteY42" fmla="*/ 1271558 h 3666896"/>
                <a:gd name="connsiteX43" fmla="*/ 3501050 w 4214756"/>
                <a:gd name="connsiteY43" fmla="*/ 1365503 h 3666896"/>
                <a:gd name="connsiteX44" fmla="*/ 3363263 w 4214756"/>
                <a:gd name="connsiteY44" fmla="*/ 1471974 h 3666896"/>
                <a:gd name="connsiteX45" fmla="*/ 3281844 w 4214756"/>
                <a:gd name="connsiteY45" fmla="*/ 1446922 h 3666896"/>
                <a:gd name="connsiteX46" fmla="*/ 3319422 w 4214756"/>
                <a:gd name="connsiteY46" fmla="*/ 1515815 h 3666896"/>
                <a:gd name="connsiteX47" fmla="*/ 3263055 w 4214756"/>
                <a:gd name="connsiteY47" fmla="*/ 1684917 h 3666896"/>
                <a:gd name="connsiteX48" fmla="*/ 3119006 w 4214756"/>
                <a:gd name="connsiteY48" fmla="*/ 1785125 h 3666896"/>
                <a:gd name="connsiteX49" fmla="*/ 3068902 w 4214756"/>
                <a:gd name="connsiteY49" fmla="*/ 1897859 h 3666896"/>
                <a:gd name="connsiteX50" fmla="*/ 2874748 w 4214756"/>
                <a:gd name="connsiteY50" fmla="*/ 2010594 h 3666896"/>
                <a:gd name="connsiteX51" fmla="*/ 2812118 w 4214756"/>
                <a:gd name="connsiteY51" fmla="*/ 2073224 h 3666896"/>
                <a:gd name="connsiteX52" fmla="*/ 2636754 w 4214756"/>
                <a:gd name="connsiteY52" fmla="*/ 2386374 h 3666896"/>
                <a:gd name="connsiteX53" fmla="*/ 2661806 w 4214756"/>
                <a:gd name="connsiteY53" fmla="*/ 2874889 h 3666896"/>
                <a:gd name="connsiteX54" fmla="*/ 2655543 w 4214756"/>
                <a:gd name="connsiteY54" fmla="*/ 3106621 h 3666896"/>
                <a:gd name="connsiteX55" fmla="*/ 2718173 w 4214756"/>
                <a:gd name="connsiteY55" fmla="*/ 3388457 h 3666896"/>
                <a:gd name="connsiteX56" fmla="*/ 2812118 w 4214756"/>
                <a:gd name="connsiteY56" fmla="*/ 3413509 h 3666896"/>
                <a:gd name="connsiteX57" fmla="*/ 2949904 w 4214756"/>
                <a:gd name="connsiteY57" fmla="*/ 3507454 h 3666896"/>
                <a:gd name="connsiteX58" fmla="*/ 2912326 w 4214756"/>
                <a:gd name="connsiteY58" fmla="*/ 3551295 h 3666896"/>
                <a:gd name="connsiteX59" fmla="*/ 2812118 w 4214756"/>
                <a:gd name="connsiteY59" fmla="*/ 3576347 h 3666896"/>
                <a:gd name="connsiteX60" fmla="*/ 2736962 w 4214756"/>
                <a:gd name="connsiteY60" fmla="*/ 3576347 h 3666896"/>
                <a:gd name="connsiteX61" fmla="*/ 2686858 w 4214756"/>
                <a:gd name="connsiteY61" fmla="*/ 3545032 h 3666896"/>
                <a:gd name="connsiteX62" fmla="*/ 2655543 w 4214756"/>
                <a:gd name="connsiteY62" fmla="*/ 3570084 h 3666896"/>
                <a:gd name="connsiteX63" fmla="*/ 2605439 w 4214756"/>
                <a:gd name="connsiteY63" fmla="*/ 3570084 h 3666896"/>
                <a:gd name="connsiteX64" fmla="*/ 2511494 w 4214756"/>
                <a:gd name="connsiteY64" fmla="*/ 3275722 h 3666896"/>
                <a:gd name="connsiteX65" fmla="*/ 2455126 w 4214756"/>
                <a:gd name="connsiteY65" fmla="*/ 3288248 h 3666896"/>
                <a:gd name="connsiteX66" fmla="*/ 2461389 w 4214756"/>
                <a:gd name="connsiteY66" fmla="*/ 3162988 h 3666896"/>
                <a:gd name="connsiteX67" fmla="*/ 2430074 w 4214756"/>
                <a:gd name="connsiteY67" fmla="*/ 2950046 h 3666896"/>
                <a:gd name="connsiteX68" fmla="*/ 2398759 w 4214756"/>
                <a:gd name="connsiteY68" fmla="*/ 3094095 h 3666896"/>
                <a:gd name="connsiteX69" fmla="*/ 2361181 w 4214756"/>
                <a:gd name="connsiteY69" fmla="*/ 3231881 h 3666896"/>
                <a:gd name="connsiteX70" fmla="*/ 2373707 w 4214756"/>
                <a:gd name="connsiteY70" fmla="*/ 3457350 h 3666896"/>
                <a:gd name="connsiteX71" fmla="*/ 2455126 w 4214756"/>
                <a:gd name="connsiteY71" fmla="*/ 3488665 h 3666896"/>
                <a:gd name="connsiteX72" fmla="*/ 2549072 w 4214756"/>
                <a:gd name="connsiteY72" fmla="*/ 3557558 h 3666896"/>
                <a:gd name="connsiteX73" fmla="*/ 2599176 w 4214756"/>
                <a:gd name="connsiteY73" fmla="*/ 3626451 h 3666896"/>
                <a:gd name="connsiteX74" fmla="*/ 2511494 w 4214756"/>
                <a:gd name="connsiteY74" fmla="*/ 3638977 h 3666896"/>
                <a:gd name="connsiteX75" fmla="*/ 2442600 w 4214756"/>
                <a:gd name="connsiteY75" fmla="*/ 3626451 h 3666896"/>
                <a:gd name="connsiteX76" fmla="*/ 2386233 w 4214756"/>
                <a:gd name="connsiteY76" fmla="*/ 3645240 h 3666896"/>
                <a:gd name="connsiteX77" fmla="*/ 2254710 w 4214756"/>
                <a:gd name="connsiteY77" fmla="*/ 3601399 h 3666896"/>
                <a:gd name="connsiteX78" fmla="*/ 2192080 w 4214756"/>
                <a:gd name="connsiteY78" fmla="*/ 3588873 h 3666896"/>
                <a:gd name="connsiteX79" fmla="*/ 2160765 w 4214756"/>
                <a:gd name="connsiteY79" fmla="*/ 3250670 h 3666896"/>
                <a:gd name="connsiteX80" fmla="*/ 2129450 w 4214756"/>
                <a:gd name="connsiteY80" fmla="*/ 3213092 h 3666896"/>
                <a:gd name="connsiteX81" fmla="*/ 2179554 w 4214756"/>
                <a:gd name="connsiteY81" fmla="*/ 3037728 h 3666896"/>
                <a:gd name="connsiteX82" fmla="*/ 2260973 w 4214756"/>
                <a:gd name="connsiteY82" fmla="*/ 2824785 h 3666896"/>
                <a:gd name="connsiteX83" fmla="*/ 2260973 w 4214756"/>
                <a:gd name="connsiteY83" fmla="*/ 2417689 h 3666896"/>
                <a:gd name="connsiteX84" fmla="*/ 2311077 w 4214756"/>
                <a:gd name="connsiteY84" fmla="*/ 2304955 h 3666896"/>
                <a:gd name="connsiteX85" fmla="*/ 2292288 w 4214756"/>
                <a:gd name="connsiteY85" fmla="*/ 2273640 h 3666896"/>
                <a:gd name="connsiteX86" fmla="*/ 2104398 w 4214756"/>
                <a:gd name="connsiteY86" fmla="*/ 2298692 h 3666896"/>
                <a:gd name="connsiteX87" fmla="*/ 1847614 w 4214756"/>
                <a:gd name="connsiteY87" fmla="*/ 2198484 h 3666896"/>
                <a:gd name="connsiteX88" fmla="*/ 1271417 w 4214756"/>
                <a:gd name="connsiteY88" fmla="*/ 1879070 h 3666896"/>
                <a:gd name="connsiteX89" fmla="*/ 1221313 w 4214756"/>
                <a:gd name="connsiteY89" fmla="*/ 1916648 h 3666896"/>
                <a:gd name="connsiteX90" fmla="*/ 1202524 w 4214756"/>
                <a:gd name="connsiteY90" fmla="*/ 2098276 h 3666896"/>
                <a:gd name="connsiteX91" fmla="*/ 1089789 w 4214756"/>
                <a:gd name="connsiteY91" fmla="*/ 2442742 h 3666896"/>
                <a:gd name="connsiteX92" fmla="*/ 901899 w 4214756"/>
                <a:gd name="connsiteY92" fmla="*/ 2768418 h 3666896"/>
                <a:gd name="connsiteX93" fmla="*/ 833006 w 4214756"/>
                <a:gd name="connsiteY93" fmla="*/ 3106621 h 3666896"/>
                <a:gd name="connsiteX94" fmla="*/ 895636 w 4214756"/>
                <a:gd name="connsiteY94" fmla="*/ 3375931 h 3666896"/>
                <a:gd name="connsiteX95" fmla="*/ 952003 w 4214756"/>
                <a:gd name="connsiteY95" fmla="*/ 3494928 h 3666896"/>
                <a:gd name="connsiteX96" fmla="*/ 1039685 w 4214756"/>
                <a:gd name="connsiteY96" fmla="*/ 3494928 h 3666896"/>
                <a:gd name="connsiteX97" fmla="*/ 1196261 w 4214756"/>
                <a:gd name="connsiteY97" fmla="*/ 3563821 h 3666896"/>
                <a:gd name="connsiteX98" fmla="*/ 1208787 w 4214756"/>
                <a:gd name="connsiteY98" fmla="*/ 3613925 h 3666896"/>
                <a:gd name="connsiteX99" fmla="*/ 1139894 w 4214756"/>
                <a:gd name="connsiteY99" fmla="*/ 3664029 h 3666896"/>
                <a:gd name="connsiteX100" fmla="*/ 1045948 w 4214756"/>
                <a:gd name="connsiteY100" fmla="*/ 3657766 h 3666896"/>
                <a:gd name="connsiteX101" fmla="*/ 939477 w 4214756"/>
                <a:gd name="connsiteY101" fmla="*/ 3632714 h 3666896"/>
                <a:gd name="connsiteX102" fmla="*/ 802126 w 4214756"/>
                <a:gd name="connsiteY102" fmla="*/ 3539807 h 3666896"/>
                <a:gd name="connsiteX103" fmla="*/ 563696 w 4214756"/>
                <a:gd name="connsiteY103" fmla="*/ 2993887 h 3666896"/>
                <a:gd name="connsiteX104" fmla="*/ 670167 w 4214756"/>
                <a:gd name="connsiteY104" fmla="*/ 2712051 h 3666896"/>
                <a:gd name="connsiteX105" fmla="*/ 751587 w 4214756"/>
                <a:gd name="connsiteY105" fmla="*/ 2392637 h 3666896"/>
                <a:gd name="connsiteX106" fmla="*/ 695220 w 4214756"/>
                <a:gd name="connsiteY106" fmla="*/ 2311218 h 3666896"/>
                <a:gd name="connsiteX107" fmla="*/ 632589 w 4214756"/>
                <a:gd name="connsiteY107" fmla="*/ 2355059 h 3666896"/>
                <a:gd name="connsiteX108" fmla="*/ 494803 w 4214756"/>
                <a:gd name="connsiteY108" fmla="*/ 2718314 h 3666896"/>
                <a:gd name="connsiteX109" fmla="*/ 419647 w 4214756"/>
                <a:gd name="connsiteY109" fmla="*/ 2950046 h 3666896"/>
                <a:gd name="connsiteX110" fmla="*/ 419647 w 4214756"/>
                <a:gd name="connsiteY110" fmla="*/ 3125410 h 3666896"/>
                <a:gd name="connsiteX111" fmla="*/ 507329 w 4214756"/>
                <a:gd name="connsiteY111" fmla="*/ 3382194 h 3666896"/>
                <a:gd name="connsiteX112" fmla="*/ 601274 w 4214756"/>
                <a:gd name="connsiteY112" fmla="*/ 3444824 h 3666896"/>
                <a:gd name="connsiteX113" fmla="*/ 701483 w 4214756"/>
                <a:gd name="connsiteY113" fmla="*/ 3501191 h 3666896"/>
                <a:gd name="connsiteX0" fmla="*/ 701483 w 4214756"/>
                <a:gd name="connsiteY0" fmla="*/ 3501191 h 3671404"/>
                <a:gd name="connsiteX1" fmla="*/ 657641 w 4214756"/>
                <a:gd name="connsiteY1" fmla="*/ 3576347 h 3671404"/>
                <a:gd name="connsiteX2" fmla="*/ 544907 w 4214756"/>
                <a:gd name="connsiteY2" fmla="*/ 3588873 h 3671404"/>
                <a:gd name="connsiteX3" fmla="*/ 388332 w 4214756"/>
                <a:gd name="connsiteY3" fmla="*/ 3582610 h 3671404"/>
                <a:gd name="connsiteX4" fmla="*/ 300650 w 4214756"/>
                <a:gd name="connsiteY4" fmla="*/ 3438561 h 3671404"/>
                <a:gd name="connsiteX5" fmla="*/ 231757 w 4214756"/>
                <a:gd name="connsiteY5" fmla="*/ 3194303 h 3671404"/>
                <a:gd name="connsiteX6" fmla="*/ 112759 w 4214756"/>
                <a:gd name="connsiteY6" fmla="*/ 2950046 h 3671404"/>
                <a:gd name="connsiteX7" fmla="*/ 81444 w 4214756"/>
                <a:gd name="connsiteY7" fmla="*/ 2831048 h 3671404"/>
                <a:gd name="connsiteX8" fmla="*/ 137811 w 4214756"/>
                <a:gd name="connsiteY8" fmla="*/ 2511635 h 3671404"/>
                <a:gd name="connsiteX9" fmla="*/ 25 w 4214756"/>
                <a:gd name="connsiteY9" fmla="*/ 1352977 h 3671404"/>
                <a:gd name="connsiteX10" fmla="*/ 131548 w 4214756"/>
                <a:gd name="connsiteY10" fmla="*/ 883251 h 3671404"/>
                <a:gd name="connsiteX11" fmla="*/ 607537 w 4214756"/>
                <a:gd name="connsiteY11" fmla="*/ 657783 h 3671404"/>
                <a:gd name="connsiteX12" fmla="*/ 858058 w 4214756"/>
                <a:gd name="connsiteY12" fmla="*/ 613942 h 3671404"/>
                <a:gd name="connsiteX13" fmla="*/ 1603357 w 4214756"/>
                <a:gd name="connsiteY13" fmla="*/ 820621 h 3671404"/>
                <a:gd name="connsiteX14" fmla="*/ 1910244 w 4214756"/>
                <a:gd name="connsiteY14" fmla="*/ 914566 h 3671404"/>
                <a:gd name="connsiteX15" fmla="*/ 2016715 w 4214756"/>
                <a:gd name="connsiteY15" fmla="*/ 889514 h 3671404"/>
                <a:gd name="connsiteX16" fmla="*/ 2229658 w 4214756"/>
                <a:gd name="connsiteY16" fmla="*/ 883251 h 3671404"/>
                <a:gd name="connsiteX17" fmla="*/ 2329866 w 4214756"/>
                <a:gd name="connsiteY17" fmla="*/ 889514 h 3671404"/>
                <a:gd name="connsiteX18" fmla="*/ 2517757 w 4214756"/>
                <a:gd name="connsiteY18" fmla="*/ 789306 h 3671404"/>
                <a:gd name="connsiteX19" fmla="*/ 2724436 w 4214756"/>
                <a:gd name="connsiteY19" fmla="*/ 732939 h 3671404"/>
                <a:gd name="connsiteX20" fmla="*/ 2893537 w 4214756"/>
                <a:gd name="connsiteY20" fmla="*/ 657783 h 3671404"/>
                <a:gd name="connsiteX21" fmla="*/ 3119006 w 4214756"/>
                <a:gd name="connsiteY21" fmla="*/ 451103 h 3671404"/>
                <a:gd name="connsiteX22" fmla="*/ 3156584 w 4214756"/>
                <a:gd name="connsiteY22" fmla="*/ 419788 h 3671404"/>
                <a:gd name="connsiteX23" fmla="*/ 3238003 w 4214756"/>
                <a:gd name="connsiteY23" fmla="*/ 144215 h 3671404"/>
                <a:gd name="connsiteX24" fmla="*/ 3394578 w 4214756"/>
                <a:gd name="connsiteY24" fmla="*/ 166 h 3671404"/>
                <a:gd name="connsiteX25" fmla="*/ 3488524 w 4214756"/>
                <a:gd name="connsiteY25" fmla="*/ 119163 h 3671404"/>
                <a:gd name="connsiteX26" fmla="*/ 3494787 w 4214756"/>
                <a:gd name="connsiteY26" fmla="*/ 288265 h 3671404"/>
                <a:gd name="connsiteX27" fmla="*/ 3501050 w 4214756"/>
                <a:gd name="connsiteY27" fmla="*/ 319580 h 3671404"/>
                <a:gd name="connsiteX28" fmla="*/ 3519839 w 4214756"/>
                <a:gd name="connsiteY28" fmla="*/ 225635 h 3671404"/>
                <a:gd name="connsiteX29" fmla="*/ 3601258 w 4214756"/>
                <a:gd name="connsiteY29" fmla="*/ 100374 h 3671404"/>
                <a:gd name="connsiteX30" fmla="*/ 3632573 w 4214756"/>
                <a:gd name="connsiteY30" fmla="*/ 81585 h 3671404"/>
                <a:gd name="connsiteX31" fmla="*/ 3638836 w 4214756"/>
                <a:gd name="connsiteY31" fmla="*/ 213109 h 3671404"/>
                <a:gd name="connsiteX32" fmla="*/ 3601258 w 4214756"/>
                <a:gd name="connsiteY32" fmla="*/ 400999 h 3671404"/>
                <a:gd name="connsiteX33" fmla="*/ 3745307 w 4214756"/>
                <a:gd name="connsiteY33" fmla="*/ 501207 h 3671404"/>
                <a:gd name="connsiteX34" fmla="*/ 3820463 w 4214756"/>
                <a:gd name="connsiteY34" fmla="*/ 563837 h 3671404"/>
                <a:gd name="connsiteX35" fmla="*/ 3864304 w 4214756"/>
                <a:gd name="connsiteY35" fmla="*/ 732939 h 3671404"/>
                <a:gd name="connsiteX36" fmla="*/ 4196244 w 4214756"/>
                <a:gd name="connsiteY36" fmla="*/ 939618 h 3671404"/>
                <a:gd name="connsiteX37" fmla="*/ 4164929 w 4214756"/>
                <a:gd name="connsiteY37" fmla="*/ 1071142 h 3671404"/>
                <a:gd name="connsiteX38" fmla="*/ 4102299 w 4214756"/>
                <a:gd name="connsiteY38" fmla="*/ 1146298 h 3671404"/>
                <a:gd name="connsiteX39" fmla="*/ 4027143 w 4214756"/>
                <a:gd name="connsiteY39" fmla="*/ 1202665 h 3671404"/>
                <a:gd name="connsiteX40" fmla="*/ 3670151 w 4214756"/>
                <a:gd name="connsiteY40" fmla="*/ 1158824 h 3671404"/>
                <a:gd name="connsiteX41" fmla="*/ 3588732 w 4214756"/>
                <a:gd name="connsiteY41" fmla="*/ 1252769 h 3671404"/>
                <a:gd name="connsiteX42" fmla="*/ 3519839 w 4214756"/>
                <a:gd name="connsiteY42" fmla="*/ 1271558 h 3671404"/>
                <a:gd name="connsiteX43" fmla="*/ 3501050 w 4214756"/>
                <a:gd name="connsiteY43" fmla="*/ 1365503 h 3671404"/>
                <a:gd name="connsiteX44" fmla="*/ 3363263 w 4214756"/>
                <a:gd name="connsiteY44" fmla="*/ 1471974 h 3671404"/>
                <a:gd name="connsiteX45" fmla="*/ 3281844 w 4214756"/>
                <a:gd name="connsiteY45" fmla="*/ 1446922 h 3671404"/>
                <a:gd name="connsiteX46" fmla="*/ 3319422 w 4214756"/>
                <a:gd name="connsiteY46" fmla="*/ 1515815 h 3671404"/>
                <a:gd name="connsiteX47" fmla="*/ 3263055 w 4214756"/>
                <a:gd name="connsiteY47" fmla="*/ 1684917 h 3671404"/>
                <a:gd name="connsiteX48" fmla="*/ 3119006 w 4214756"/>
                <a:gd name="connsiteY48" fmla="*/ 1785125 h 3671404"/>
                <a:gd name="connsiteX49" fmla="*/ 3068902 w 4214756"/>
                <a:gd name="connsiteY49" fmla="*/ 1897859 h 3671404"/>
                <a:gd name="connsiteX50" fmla="*/ 2874748 w 4214756"/>
                <a:gd name="connsiteY50" fmla="*/ 2010594 h 3671404"/>
                <a:gd name="connsiteX51" fmla="*/ 2812118 w 4214756"/>
                <a:gd name="connsiteY51" fmla="*/ 2073224 h 3671404"/>
                <a:gd name="connsiteX52" fmla="*/ 2636754 w 4214756"/>
                <a:gd name="connsiteY52" fmla="*/ 2386374 h 3671404"/>
                <a:gd name="connsiteX53" fmla="*/ 2661806 w 4214756"/>
                <a:gd name="connsiteY53" fmla="*/ 2874889 h 3671404"/>
                <a:gd name="connsiteX54" fmla="*/ 2655543 w 4214756"/>
                <a:gd name="connsiteY54" fmla="*/ 3106621 h 3671404"/>
                <a:gd name="connsiteX55" fmla="*/ 2718173 w 4214756"/>
                <a:gd name="connsiteY55" fmla="*/ 3388457 h 3671404"/>
                <a:gd name="connsiteX56" fmla="*/ 2812118 w 4214756"/>
                <a:gd name="connsiteY56" fmla="*/ 3413509 h 3671404"/>
                <a:gd name="connsiteX57" fmla="*/ 2949904 w 4214756"/>
                <a:gd name="connsiteY57" fmla="*/ 3507454 h 3671404"/>
                <a:gd name="connsiteX58" fmla="*/ 2912326 w 4214756"/>
                <a:gd name="connsiteY58" fmla="*/ 3551295 h 3671404"/>
                <a:gd name="connsiteX59" fmla="*/ 2812118 w 4214756"/>
                <a:gd name="connsiteY59" fmla="*/ 3576347 h 3671404"/>
                <a:gd name="connsiteX60" fmla="*/ 2736962 w 4214756"/>
                <a:gd name="connsiteY60" fmla="*/ 3576347 h 3671404"/>
                <a:gd name="connsiteX61" fmla="*/ 2686858 w 4214756"/>
                <a:gd name="connsiteY61" fmla="*/ 3545032 h 3671404"/>
                <a:gd name="connsiteX62" fmla="*/ 2655543 w 4214756"/>
                <a:gd name="connsiteY62" fmla="*/ 3570084 h 3671404"/>
                <a:gd name="connsiteX63" fmla="*/ 2605439 w 4214756"/>
                <a:gd name="connsiteY63" fmla="*/ 3570084 h 3671404"/>
                <a:gd name="connsiteX64" fmla="*/ 2511494 w 4214756"/>
                <a:gd name="connsiteY64" fmla="*/ 3275722 h 3671404"/>
                <a:gd name="connsiteX65" fmla="*/ 2455126 w 4214756"/>
                <a:gd name="connsiteY65" fmla="*/ 3288248 h 3671404"/>
                <a:gd name="connsiteX66" fmla="*/ 2461389 w 4214756"/>
                <a:gd name="connsiteY66" fmla="*/ 3162988 h 3671404"/>
                <a:gd name="connsiteX67" fmla="*/ 2430074 w 4214756"/>
                <a:gd name="connsiteY67" fmla="*/ 2950046 h 3671404"/>
                <a:gd name="connsiteX68" fmla="*/ 2398759 w 4214756"/>
                <a:gd name="connsiteY68" fmla="*/ 3094095 h 3671404"/>
                <a:gd name="connsiteX69" fmla="*/ 2361181 w 4214756"/>
                <a:gd name="connsiteY69" fmla="*/ 3231881 h 3671404"/>
                <a:gd name="connsiteX70" fmla="*/ 2373707 w 4214756"/>
                <a:gd name="connsiteY70" fmla="*/ 3457350 h 3671404"/>
                <a:gd name="connsiteX71" fmla="*/ 2455126 w 4214756"/>
                <a:gd name="connsiteY71" fmla="*/ 3488665 h 3671404"/>
                <a:gd name="connsiteX72" fmla="*/ 2549072 w 4214756"/>
                <a:gd name="connsiteY72" fmla="*/ 3557558 h 3671404"/>
                <a:gd name="connsiteX73" fmla="*/ 2599176 w 4214756"/>
                <a:gd name="connsiteY73" fmla="*/ 3626451 h 3671404"/>
                <a:gd name="connsiteX74" fmla="*/ 2511494 w 4214756"/>
                <a:gd name="connsiteY74" fmla="*/ 3638977 h 3671404"/>
                <a:gd name="connsiteX75" fmla="*/ 2442600 w 4214756"/>
                <a:gd name="connsiteY75" fmla="*/ 3626451 h 3671404"/>
                <a:gd name="connsiteX76" fmla="*/ 2386233 w 4214756"/>
                <a:gd name="connsiteY76" fmla="*/ 3645240 h 3671404"/>
                <a:gd name="connsiteX77" fmla="*/ 2254710 w 4214756"/>
                <a:gd name="connsiteY77" fmla="*/ 3601399 h 3671404"/>
                <a:gd name="connsiteX78" fmla="*/ 2192080 w 4214756"/>
                <a:gd name="connsiteY78" fmla="*/ 3588873 h 3671404"/>
                <a:gd name="connsiteX79" fmla="*/ 2160765 w 4214756"/>
                <a:gd name="connsiteY79" fmla="*/ 3250670 h 3671404"/>
                <a:gd name="connsiteX80" fmla="*/ 2129450 w 4214756"/>
                <a:gd name="connsiteY80" fmla="*/ 3213092 h 3671404"/>
                <a:gd name="connsiteX81" fmla="*/ 2179554 w 4214756"/>
                <a:gd name="connsiteY81" fmla="*/ 3037728 h 3671404"/>
                <a:gd name="connsiteX82" fmla="*/ 2260973 w 4214756"/>
                <a:gd name="connsiteY82" fmla="*/ 2824785 h 3671404"/>
                <a:gd name="connsiteX83" fmla="*/ 2260973 w 4214756"/>
                <a:gd name="connsiteY83" fmla="*/ 2417689 h 3671404"/>
                <a:gd name="connsiteX84" fmla="*/ 2311077 w 4214756"/>
                <a:gd name="connsiteY84" fmla="*/ 2304955 h 3671404"/>
                <a:gd name="connsiteX85" fmla="*/ 2292288 w 4214756"/>
                <a:gd name="connsiteY85" fmla="*/ 2273640 h 3671404"/>
                <a:gd name="connsiteX86" fmla="*/ 2104398 w 4214756"/>
                <a:gd name="connsiteY86" fmla="*/ 2298692 h 3671404"/>
                <a:gd name="connsiteX87" fmla="*/ 1847614 w 4214756"/>
                <a:gd name="connsiteY87" fmla="*/ 2198484 h 3671404"/>
                <a:gd name="connsiteX88" fmla="*/ 1271417 w 4214756"/>
                <a:gd name="connsiteY88" fmla="*/ 1879070 h 3671404"/>
                <a:gd name="connsiteX89" fmla="*/ 1221313 w 4214756"/>
                <a:gd name="connsiteY89" fmla="*/ 1916648 h 3671404"/>
                <a:gd name="connsiteX90" fmla="*/ 1202524 w 4214756"/>
                <a:gd name="connsiteY90" fmla="*/ 2098276 h 3671404"/>
                <a:gd name="connsiteX91" fmla="*/ 1089789 w 4214756"/>
                <a:gd name="connsiteY91" fmla="*/ 2442742 h 3671404"/>
                <a:gd name="connsiteX92" fmla="*/ 901899 w 4214756"/>
                <a:gd name="connsiteY92" fmla="*/ 2768418 h 3671404"/>
                <a:gd name="connsiteX93" fmla="*/ 833006 w 4214756"/>
                <a:gd name="connsiteY93" fmla="*/ 3106621 h 3671404"/>
                <a:gd name="connsiteX94" fmla="*/ 895636 w 4214756"/>
                <a:gd name="connsiteY94" fmla="*/ 3375931 h 3671404"/>
                <a:gd name="connsiteX95" fmla="*/ 952003 w 4214756"/>
                <a:gd name="connsiteY95" fmla="*/ 3494928 h 3671404"/>
                <a:gd name="connsiteX96" fmla="*/ 1039685 w 4214756"/>
                <a:gd name="connsiteY96" fmla="*/ 3494928 h 3671404"/>
                <a:gd name="connsiteX97" fmla="*/ 1196261 w 4214756"/>
                <a:gd name="connsiteY97" fmla="*/ 3563821 h 3671404"/>
                <a:gd name="connsiteX98" fmla="*/ 1208787 w 4214756"/>
                <a:gd name="connsiteY98" fmla="*/ 3613925 h 3671404"/>
                <a:gd name="connsiteX99" fmla="*/ 1139894 w 4214756"/>
                <a:gd name="connsiteY99" fmla="*/ 3664029 h 3671404"/>
                <a:gd name="connsiteX100" fmla="*/ 1045948 w 4214756"/>
                <a:gd name="connsiteY100" fmla="*/ 3657766 h 3671404"/>
                <a:gd name="connsiteX101" fmla="*/ 802126 w 4214756"/>
                <a:gd name="connsiteY101" fmla="*/ 3539807 h 3671404"/>
                <a:gd name="connsiteX102" fmla="*/ 563696 w 4214756"/>
                <a:gd name="connsiteY102" fmla="*/ 2993887 h 3671404"/>
                <a:gd name="connsiteX103" fmla="*/ 670167 w 4214756"/>
                <a:gd name="connsiteY103" fmla="*/ 2712051 h 3671404"/>
                <a:gd name="connsiteX104" fmla="*/ 751587 w 4214756"/>
                <a:gd name="connsiteY104" fmla="*/ 2392637 h 3671404"/>
                <a:gd name="connsiteX105" fmla="*/ 695220 w 4214756"/>
                <a:gd name="connsiteY105" fmla="*/ 2311218 h 3671404"/>
                <a:gd name="connsiteX106" fmla="*/ 632589 w 4214756"/>
                <a:gd name="connsiteY106" fmla="*/ 2355059 h 3671404"/>
                <a:gd name="connsiteX107" fmla="*/ 494803 w 4214756"/>
                <a:gd name="connsiteY107" fmla="*/ 2718314 h 3671404"/>
                <a:gd name="connsiteX108" fmla="*/ 419647 w 4214756"/>
                <a:gd name="connsiteY108" fmla="*/ 2950046 h 3671404"/>
                <a:gd name="connsiteX109" fmla="*/ 419647 w 4214756"/>
                <a:gd name="connsiteY109" fmla="*/ 3125410 h 3671404"/>
                <a:gd name="connsiteX110" fmla="*/ 507329 w 4214756"/>
                <a:gd name="connsiteY110" fmla="*/ 3382194 h 3671404"/>
                <a:gd name="connsiteX111" fmla="*/ 601274 w 4214756"/>
                <a:gd name="connsiteY111" fmla="*/ 3444824 h 3671404"/>
                <a:gd name="connsiteX112" fmla="*/ 701483 w 4214756"/>
                <a:gd name="connsiteY112" fmla="*/ 3501191 h 3671404"/>
                <a:gd name="connsiteX0" fmla="*/ 701483 w 4214756"/>
                <a:gd name="connsiteY0" fmla="*/ 3501191 h 3665735"/>
                <a:gd name="connsiteX1" fmla="*/ 657641 w 4214756"/>
                <a:gd name="connsiteY1" fmla="*/ 3576347 h 3665735"/>
                <a:gd name="connsiteX2" fmla="*/ 544907 w 4214756"/>
                <a:gd name="connsiteY2" fmla="*/ 3588873 h 3665735"/>
                <a:gd name="connsiteX3" fmla="*/ 388332 w 4214756"/>
                <a:gd name="connsiteY3" fmla="*/ 3582610 h 3665735"/>
                <a:gd name="connsiteX4" fmla="*/ 300650 w 4214756"/>
                <a:gd name="connsiteY4" fmla="*/ 3438561 h 3665735"/>
                <a:gd name="connsiteX5" fmla="*/ 231757 w 4214756"/>
                <a:gd name="connsiteY5" fmla="*/ 3194303 h 3665735"/>
                <a:gd name="connsiteX6" fmla="*/ 112759 w 4214756"/>
                <a:gd name="connsiteY6" fmla="*/ 2950046 h 3665735"/>
                <a:gd name="connsiteX7" fmla="*/ 81444 w 4214756"/>
                <a:gd name="connsiteY7" fmla="*/ 2831048 h 3665735"/>
                <a:gd name="connsiteX8" fmla="*/ 137811 w 4214756"/>
                <a:gd name="connsiteY8" fmla="*/ 2511635 h 3665735"/>
                <a:gd name="connsiteX9" fmla="*/ 25 w 4214756"/>
                <a:gd name="connsiteY9" fmla="*/ 1352977 h 3665735"/>
                <a:gd name="connsiteX10" fmla="*/ 131548 w 4214756"/>
                <a:gd name="connsiteY10" fmla="*/ 883251 h 3665735"/>
                <a:gd name="connsiteX11" fmla="*/ 607537 w 4214756"/>
                <a:gd name="connsiteY11" fmla="*/ 657783 h 3665735"/>
                <a:gd name="connsiteX12" fmla="*/ 858058 w 4214756"/>
                <a:gd name="connsiteY12" fmla="*/ 613942 h 3665735"/>
                <a:gd name="connsiteX13" fmla="*/ 1603357 w 4214756"/>
                <a:gd name="connsiteY13" fmla="*/ 820621 h 3665735"/>
                <a:gd name="connsiteX14" fmla="*/ 1910244 w 4214756"/>
                <a:gd name="connsiteY14" fmla="*/ 914566 h 3665735"/>
                <a:gd name="connsiteX15" fmla="*/ 2016715 w 4214756"/>
                <a:gd name="connsiteY15" fmla="*/ 889514 h 3665735"/>
                <a:gd name="connsiteX16" fmla="*/ 2229658 w 4214756"/>
                <a:gd name="connsiteY16" fmla="*/ 883251 h 3665735"/>
                <a:gd name="connsiteX17" fmla="*/ 2329866 w 4214756"/>
                <a:gd name="connsiteY17" fmla="*/ 889514 h 3665735"/>
                <a:gd name="connsiteX18" fmla="*/ 2517757 w 4214756"/>
                <a:gd name="connsiteY18" fmla="*/ 789306 h 3665735"/>
                <a:gd name="connsiteX19" fmla="*/ 2724436 w 4214756"/>
                <a:gd name="connsiteY19" fmla="*/ 732939 h 3665735"/>
                <a:gd name="connsiteX20" fmla="*/ 2893537 w 4214756"/>
                <a:gd name="connsiteY20" fmla="*/ 657783 h 3665735"/>
                <a:gd name="connsiteX21" fmla="*/ 3119006 w 4214756"/>
                <a:gd name="connsiteY21" fmla="*/ 451103 h 3665735"/>
                <a:gd name="connsiteX22" fmla="*/ 3156584 w 4214756"/>
                <a:gd name="connsiteY22" fmla="*/ 419788 h 3665735"/>
                <a:gd name="connsiteX23" fmla="*/ 3238003 w 4214756"/>
                <a:gd name="connsiteY23" fmla="*/ 144215 h 3665735"/>
                <a:gd name="connsiteX24" fmla="*/ 3394578 w 4214756"/>
                <a:gd name="connsiteY24" fmla="*/ 166 h 3665735"/>
                <a:gd name="connsiteX25" fmla="*/ 3488524 w 4214756"/>
                <a:gd name="connsiteY25" fmla="*/ 119163 h 3665735"/>
                <a:gd name="connsiteX26" fmla="*/ 3494787 w 4214756"/>
                <a:gd name="connsiteY26" fmla="*/ 288265 h 3665735"/>
                <a:gd name="connsiteX27" fmla="*/ 3501050 w 4214756"/>
                <a:gd name="connsiteY27" fmla="*/ 319580 h 3665735"/>
                <a:gd name="connsiteX28" fmla="*/ 3519839 w 4214756"/>
                <a:gd name="connsiteY28" fmla="*/ 225635 h 3665735"/>
                <a:gd name="connsiteX29" fmla="*/ 3601258 w 4214756"/>
                <a:gd name="connsiteY29" fmla="*/ 100374 h 3665735"/>
                <a:gd name="connsiteX30" fmla="*/ 3632573 w 4214756"/>
                <a:gd name="connsiteY30" fmla="*/ 81585 h 3665735"/>
                <a:gd name="connsiteX31" fmla="*/ 3638836 w 4214756"/>
                <a:gd name="connsiteY31" fmla="*/ 213109 h 3665735"/>
                <a:gd name="connsiteX32" fmla="*/ 3601258 w 4214756"/>
                <a:gd name="connsiteY32" fmla="*/ 400999 h 3665735"/>
                <a:gd name="connsiteX33" fmla="*/ 3745307 w 4214756"/>
                <a:gd name="connsiteY33" fmla="*/ 501207 h 3665735"/>
                <a:gd name="connsiteX34" fmla="*/ 3820463 w 4214756"/>
                <a:gd name="connsiteY34" fmla="*/ 563837 h 3665735"/>
                <a:gd name="connsiteX35" fmla="*/ 3864304 w 4214756"/>
                <a:gd name="connsiteY35" fmla="*/ 732939 h 3665735"/>
                <a:gd name="connsiteX36" fmla="*/ 4196244 w 4214756"/>
                <a:gd name="connsiteY36" fmla="*/ 939618 h 3665735"/>
                <a:gd name="connsiteX37" fmla="*/ 4164929 w 4214756"/>
                <a:gd name="connsiteY37" fmla="*/ 1071142 h 3665735"/>
                <a:gd name="connsiteX38" fmla="*/ 4102299 w 4214756"/>
                <a:gd name="connsiteY38" fmla="*/ 1146298 h 3665735"/>
                <a:gd name="connsiteX39" fmla="*/ 4027143 w 4214756"/>
                <a:gd name="connsiteY39" fmla="*/ 1202665 h 3665735"/>
                <a:gd name="connsiteX40" fmla="*/ 3670151 w 4214756"/>
                <a:gd name="connsiteY40" fmla="*/ 1158824 h 3665735"/>
                <a:gd name="connsiteX41" fmla="*/ 3588732 w 4214756"/>
                <a:gd name="connsiteY41" fmla="*/ 1252769 h 3665735"/>
                <a:gd name="connsiteX42" fmla="*/ 3519839 w 4214756"/>
                <a:gd name="connsiteY42" fmla="*/ 1271558 h 3665735"/>
                <a:gd name="connsiteX43" fmla="*/ 3501050 w 4214756"/>
                <a:gd name="connsiteY43" fmla="*/ 1365503 h 3665735"/>
                <a:gd name="connsiteX44" fmla="*/ 3363263 w 4214756"/>
                <a:gd name="connsiteY44" fmla="*/ 1471974 h 3665735"/>
                <a:gd name="connsiteX45" fmla="*/ 3281844 w 4214756"/>
                <a:gd name="connsiteY45" fmla="*/ 1446922 h 3665735"/>
                <a:gd name="connsiteX46" fmla="*/ 3319422 w 4214756"/>
                <a:gd name="connsiteY46" fmla="*/ 1515815 h 3665735"/>
                <a:gd name="connsiteX47" fmla="*/ 3263055 w 4214756"/>
                <a:gd name="connsiteY47" fmla="*/ 1684917 h 3665735"/>
                <a:gd name="connsiteX48" fmla="*/ 3119006 w 4214756"/>
                <a:gd name="connsiteY48" fmla="*/ 1785125 h 3665735"/>
                <a:gd name="connsiteX49" fmla="*/ 3068902 w 4214756"/>
                <a:gd name="connsiteY49" fmla="*/ 1897859 h 3665735"/>
                <a:gd name="connsiteX50" fmla="*/ 2874748 w 4214756"/>
                <a:gd name="connsiteY50" fmla="*/ 2010594 h 3665735"/>
                <a:gd name="connsiteX51" fmla="*/ 2812118 w 4214756"/>
                <a:gd name="connsiteY51" fmla="*/ 2073224 h 3665735"/>
                <a:gd name="connsiteX52" fmla="*/ 2636754 w 4214756"/>
                <a:gd name="connsiteY52" fmla="*/ 2386374 h 3665735"/>
                <a:gd name="connsiteX53" fmla="*/ 2661806 w 4214756"/>
                <a:gd name="connsiteY53" fmla="*/ 2874889 h 3665735"/>
                <a:gd name="connsiteX54" fmla="*/ 2655543 w 4214756"/>
                <a:gd name="connsiteY54" fmla="*/ 3106621 h 3665735"/>
                <a:gd name="connsiteX55" fmla="*/ 2718173 w 4214756"/>
                <a:gd name="connsiteY55" fmla="*/ 3388457 h 3665735"/>
                <a:gd name="connsiteX56" fmla="*/ 2812118 w 4214756"/>
                <a:gd name="connsiteY56" fmla="*/ 3413509 h 3665735"/>
                <a:gd name="connsiteX57" fmla="*/ 2949904 w 4214756"/>
                <a:gd name="connsiteY57" fmla="*/ 3507454 h 3665735"/>
                <a:gd name="connsiteX58" fmla="*/ 2912326 w 4214756"/>
                <a:gd name="connsiteY58" fmla="*/ 3551295 h 3665735"/>
                <a:gd name="connsiteX59" fmla="*/ 2812118 w 4214756"/>
                <a:gd name="connsiteY59" fmla="*/ 3576347 h 3665735"/>
                <a:gd name="connsiteX60" fmla="*/ 2736962 w 4214756"/>
                <a:gd name="connsiteY60" fmla="*/ 3576347 h 3665735"/>
                <a:gd name="connsiteX61" fmla="*/ 2686858 w 4214756"/>
                <a:gd name="connsiteY61" fmla="*/ 3545032 h 3665735"/>
                <a:gd name="connsiteX62" fmla="*/ 2655543 w 4214756"/>
                <a:gd name="connsiteY62" fmla="*/ 3570084 h 3665735"/>
                <a:gd name="connsiteX63" fmla="*/ 2605439 w 4214756"/>
                <a:gd name="connsiteY63" fmla="*/ 3570084 h 3665735"/>
                <a:gd name="connsiteX64" fmla="*/ 2511494 w 4214756"/>
                <a:gd name="connsiteY64" fmla="*/ 3275722 h 3665735"/>
                <a:gd name="connsiteX65" fmla="*/ 2455126 w 4214756"/>
                <a:gd name="connsiteY65" fmla="*/ 3288248 h 3665735"/>
                <a:gd name="connsiteX66" fmla="*/ 2461389 w 4214756"/>
                <a:gd name="connsiteY66" fmla="*/ 3162988 h 3665735"/>
                <a:gd name="connsiteX67" fmla="*/ 2430074 w 4214756"/>
                <a:gd name="connsiteY67" fmla="*/ 2950046 h 3665735"/>
                <a:gd name="connsiteX68" fmla="*/ 2398759 w 4214756"/>
                <a:gd name="connsiteY68" fmla="*/ 3094095 h 3665735"/>
                <a:gd name="connsiteX69" fmla="*/ 2361181 w 4214756"/>
                <a:gd name="connsiteY69" fmla="*/ 3231881 h 3665735"/>
                <a:gd name="connsiteX70" fmla="*/ 2373707 w 4214756"/>
                <a:gd name="connsiteY70" fmla="*/ 3457350 h 3665735"/>
                <a:gd name="connsiteX71" fmla="*/ 2455126 w 4214756"/>
                <a:gd name="connsiteY71" fmla="*/ 3488665 h 3665735"/>
                <a:gd name="connsiteX72" fmla="*/ 2549072 w 4214756"/>
                <a:gd name="connsiteY72" fmla="*/ 3557558 h 3665735"/>
                <a:gd name="connsiteX73" fmla="*/ 2599176 w 4214756"/>
                <a:gd name="connsiteY73" fmla="*/ 3626451 h 3665735"/>
                <a:gd name="connsiteX74" fmla="*/ 2511494 w 4214756"/>
                <a:gd name="connsiteY74" fmla="*/ 3638977 h 3665735"/>
                <a:gd name="connsiteX75" fmla="*/ 2442600 w 4214756"/>
                <a:gd name="connsiteY75" fmla="*/ 3626451 h 3665735"/>
                <a:gd name="connsiteX76" fmla="*/ 2386233 w 4214756"/>
                <a:gd name="connsiteY76" fmla="*/ 3645240 h 3665735"/>
                <a:gd name="connsiteX77" fmla="*/ 2254710 w 4214756"/>
                <a:gd name="connsiteY77" fmla="*/ 3601399 h 3665735"/>
                <a:gd name="connsiteX78" fmla="*/ 2192080 w 4214756"/>
                <a:gd name="connsiteY78" fmla="*/ 3588873 h 3665735"/>
                <a:gd name="connsiteX79" fmla="*/ 2160765 w 4214756"/>
                <a:gd name="connsiteY79" fmla="*/ 3250670 h 3665735"/>
                <a:gd name="connsiteX80" fmla="*/ 2129450 w 4214756"/>
                <a:gd name="connsiteY80" fmla="*/ 3213092 h 3665735"/>
                <a:gd name="connsiteX81" fmla="*/ 2179554 w 4214756"/>
                <a:gd name="connsiteY81" fmla="*/ 3037728 h 3665735"/>
                <a:gd name="connsiteX82" fmla="*/ 2260973 w 4214756"/>
                <a:gd name="connsiteY82" fmla="*/ 2824785 h 3665735"/>
                <a:gd name="connsiteX83" fmla="*/ 2260973 w 4214756"/>
                <a:gd name="connsiteY83" fmla="*/ 2417689 h 3665735"/>
                <a:gd name="connsiteX84" fmla="*/ 2311077 w 4214756"/>
                <a:gd name="connsiteY84" fmla="*/ 2304955 h 3665735"/>
                <a:gd name="connsiteX85" fmla="*/ 2292288 w 4214756"/>
                <a:gd name="connsiteY85" fmla="*/ 2273640 h 3665735"/>
                <a:gd name="connsiteX86" fmla="*/ 2104398 w 4214756"/>
                <a:gd name="connsiteY86" fmla="*/ 2298692 h 3665735"/>
                <a:gd name="connsiteX87" fmla="*/ 1847614 w 4214756"/>
                <a:gd name="connsiteY87" fmla="*/ 2198484 h 3665735"/>
                <a:gd name="connsiteX88" fmla="*/ 1271417 w 4214756"/>
                <a:gd name="connsiteY88" fmla="*/ 1879070 h 3665735"/>
                <a:gd name="connsiteX89" fmla="*/ 1221313 w 4214756"/>
                <a:gd name="connsiteY89" fmla="*/ 1916648 h 3665735"/>
                <a:gd name="connsiteX90" fmla="*/ 1202524 w 4214756"/>
                <a:gd name="connsiteY90" fmla="*/ 2098276 h 3665735"/>
                <a:gd name="connsiteX91" fmla="*/ 1089789 w 4214756"/>
                <a:gd name="connsiteY91" fmla="*/ 2442742 h 3665735"/>
                <a:gd name="connsiteX92" fmla="*/ 901899 w 4214756"/>
                <a:gd name="connsiteY92" fmla="*/ 2768418 h 3665735"/>
                <a:gd name="connsiteX93" fmla="*/ 833006 w 4214756"/>
                <a:gd name="connsiteY93" fmla="*/ 3106621 h 3665735"/>
                <a:gd name="connsiteX94" fmla="*/ 895636 w 4214756"/>
                <a:gd name="connsiteY94" fmla="*/ 3375931 h 3665735"/>
                <a:gd name="connsiteX95" fmla="*/ 952003 w 4214756"/>
                <a:gd name="connsiteY95" fmla="*/ 3494928 h 3665735"/>
                <a:gd name="connsiteX96" fmla="*/ 1039685 w 4214756"/>
                <a:gd name="connsiteY96" fmla="*/ 3494928 h 3665735"/>
                <a:gd name="connsiteX97" fmla="*/ 1196261 w 4214756"/>
                <a:gd name="connsiteY97" fmla="*/ 3563821 h 3665735"/>
                <a:gd name="connsiteX98" fmla="*/ 1208787 w 4214756"/>
                <a:gd name="connsiteY98" fmla="*/ 3613925 h 3665735"/>
                <a:gd name="connsiteX99" fmla="*/ 1139894 w 4214756"/>
                <a:gd name="connsiteY99" fmla="*/ 3664029 h 3665735"/>
                <a:gd name="connsiteX100" fmla="*/ 928592 w 4214756"/>
                <a:gd name="connsiteY100" fmla="*/ 3643097 h 3665735"/>
                <a:gd name="connsiteX101" fmla="*/ 802126 w 4214756"/>
                <a:gd name="connsiteY101" fmla="*/ 3539807 h 3665735"/>
                <a:gd name="connsiteX102" fmla="*/ 563696 w 4214756"/>
                <a:gd name="connsiteY102" fmla="*/ 2993887 h 3665735"/>
                <a:gd name="connsiteX103" fmla="*/ 670167 w 4214756"/>
                <a:gd name="connsiteY103" fmla="*/ 2712051 h 3665735"/>
                <a:gd name="connsiteX104" fmla="*/ 751587 w 4214756"/>
                <a:gd name="connsiteY104" fmla="*/ 2392637 h 3665735"/>
                <a:gd name="connsiteX105" fmla="*/ 695220 w 4214756"/>
                <a:gd name="connsiteY105" fmla="*/ 2311218 h 3665735"/>
                <a:gd name="connsiteX106" fmla="*/ 632589 w 4214756"/>
                <a:gd name="connsiteY106" fmla="*/ 2355059 h 3665735"/>
                <a:gd name="connsiteX107" fmla="*/ 494803 w 4214756"/>
                <a:gd name="connsiteY107" fmla="*/ 2718314 h 3665735"/>
                <a:gd name="connsiteX108" fmla="*/ 419647 w 4214756"/>
                <a:gd name="connsiteY108" fmla="*/ 2950046 h 3665735"/>
                <a:gd name="connsiteX109" fmla="*/ 419647 w 4214756"/>
                <a:gd name="connsiteY109" fmla="*/ 3125410 h 3665735"/>
                <a:gd name="connsiteX110" fmla="*/ 507329 w 4214756"/>
                <a:gd name="connsiteY110" fmla="*/ 3382194 h 3665735"/>
                <a:gd name="connsiteX111" fmla="*/ 601274 w 4214756"/>
                <a:gd name="connsiteY111" fmla="*/ 3444824 h 3665735"/>
                <a:gd name="connsiteX112" fmla="*/ 701483 w 4214756"/>
                <a:gd name="connsiteY112" fmla="*/ 3501191 h 3665735"/>
                <a:gd name="connsiteX0" fmla="*/ 701483 w 4214756"/>
                <a:gd name="connsiteY0" fmla="*/ 3501191 h 3650656"/>
                <a:gd name="connsiteX1" fmla="*/ 657641 w 4214756"/>
                <a:gd name="connsiteY1" fmla="*/ 3576347 h 3650656"/>
                <a:gd name="connsiteX2" fmla="*/ 544907 w 4214756"/>
                <a:gd name="connsiteY2" fmla="*/ 3588873 h 3650656"/>
                <a:gd name="connsiteX3" fmla="*/ 388332 w 4214756"/>
                <a:gd name="connsiteY3" fmla="*/ 3582610 h 3650656"/>
                <a:gd name="connsiteX4" fmla="*/ 300650 w 4214756"/>
                <a:gd name="connsiteY4" fmla="*/ 3438561 h 3650656"/>
                <a:gd name="connsiteX5" fmla="*/ 231757 w 4214756"/>
                <a:gd name="connsiteY5" fmla="*/ 3194303 h 3650656"/>
                <a:gd name="connsiteX6" fmla="*/ 112759 w 4214756"/>
                <a:gd name="connsiteY6" fmla="*/ 2950046 h 3650656"/>
                <a:gd name="connsiteX7" fmla="*/ 81444 w 4214756"/>
                <a:gd name="connsiteY7" fmla="*/ 2831048 h 3650656"/>
                <a:gd name="connsiteX8" fmla="*/ 137811 w 4214756"/>
                <a:gd name="connsiteY8" fmla="*/ 2511635 h 3650656"/>
                <a:gd name="connsiteX9" fmla="*/ 25 w 4214756"/>
                <a:gd name="connsiteY9" fmla="*/ 1352977 h 3650656"/>
                <a:gd name="connsiteX10" fmla="*/ 131548 w 4214756"/>
                <a:gd name="connsiteY10" fmla="*/ 883251 h 3650656"/>
                <a:gd name="connsiteX11" fmla="*/ 607537 w 4214756"/>
                <a:gd name="connsiteY11" fmla="*/ 657783 h 3650656"/>
                <a:gd name="connsiteX12" fmla="*/ 858058 w 4214756"/>
                <a:gd name="connsiteY12" fmla="*/ 613942 h 3650656"/>
                <a:gd name="connsiteX13" fmla="*/ 1603357 w 4214756"/>
                <a:gd name="connsiteY13" fmla="*/ 820621 h 3650656"/>
                <a:gd name="connsiteX14" fmla="*/ 1910244 w 4214756"/>
                <a:gd name="connsiteY14" fmla="*/ 914566 h 3650656"/>
                <a:gd name="connsiteX15" fmla="*/ 2016715 w 4214756"/>
                <a:gd name="connsiteY15" fmla="*/ 889514 h 3650656"/>
                <a:gd name="connsiteX16" fmla="*/ 2229658 w 4214756"/>
                <a:gd name="connsiteY16" fmla="*/ 883251 h 3650656"/>
                <a:gd name="connsiteX17" fmla="*/ 2329866 w 4214756"/>
                <a:gd name="connsiteY17" fmla="*/ 889514 h 3650656"/>
                <a:gd name="connsiteX18" fmla="*/ 2517757 w 4214756"/>
                <a:gd name="connsiteY18" fmla="*/ 789306 h 3650656"/>
                <a:gd name="connsiteX19" fmla="*/ 2724436 w 4214756"/>
                <a:gd name="connsiteY19" fmla="*/ 732939 h 3650656"/>
                <a:gd name="connsiteX20" fmla="*/ 2893537 w 4214756"/>
                <a:gd name="connsiteY20" fmla="*/ 657783 h 3650656"/>
                <a:gd name="connsiteX21" fmla="*/ 3119006 w 4214756"/>
                <a:gd name="connsiteY21" fmla="*/ 451103 h 3650656"/>
                <a:gd name="connsiteX22" fmla="*/ 3156584 w 4214756"/>
                <a:gd name="connsiteY22" fmla="*/ 419788 h 3650656"/>
                <a:gd name="connsiteX23" fmla="*/ 3238003 w 4214756"/>
                <a:gd name="connsiteY23" fmla="*/ 144215 h 3650656"/>
                <a:gd name="connsiteX24" fmla="*/ 3394578 w 4214756"/>
                <a:gd name="connsiteY24" fmla="*/ 166 h 3650656"/>
                <a:gd name="connsiteX25" fmla="*/ 3488524 w 4214756"/>
                <a:gd name="connsiteY25" fmla="*/ 119163 h 3650656"/>
                <a:gd name="connsiteX26" fmla="*/ 3494787 w 4214756"/>
                <a:gd name="connsiteY26" fmla="*/ 288265 h 3650656"/>
                <a:gd name="connsiteX27" fmla="*/ 3501050 w 4214756"/>
                <a:gd name="connsiteY27" fmla="*/ 319580 h 3650656"/>
                <a:gd name="connsiteX28" fmla="*/ 3519839 w 4214756"/>
                <a:gd name="connsiteY28" fmla="*/ 225635 h 3650656"/>
                <a:gd name="connsiteX29" fmla="*/ 3601258 w 4214756"/>
                <a:gd name="connsiteY29" fmla="*/ 100374 h 3650656"/>
                <a:gd name="connsiteX30" fmla="*/ 3632573 w 4214756"/>
                <a:gd name="connsiteY30" fmla="*/ 81585 h 3650656"/>
                <a:gd name="connsiteX31" fmla="*/ 3638836 w 4214756"/>
                <a:gd name="connsiteY31" fmla="*/ 213109 h 3650656"/>
                <a:gd name="connsiteX32" fmla="*/ 3601258 w 4214756"/>
                <a:gd name="connsiteY32" fmla="*/ 400999 h 3650656"/>
                <a:gd name="connsiteX33" fmla="*/ 3745307 w 4214756"/>
                <a:gd name="connsiteY33" fmla="*/ 501207 h 3650656"/>
                <a:gd name="connsiteX34" fmla="*/ 3820463 w 4214756"/>
                <a:gd name="connsiteY34" fmla="*/ 563837 h 3650656"/>
                <a:gd name="connsiteX35" fmla="*/ 3864304 w 4214756"/>
                <a:gd name="connsiteY35" fmla="*/ 732939 h 3650656"/>
                <a:gd name="connsiteX36" fmla="*/ 4196244 w 4214756"/>
                <a:gd name="connsiteY36" fmla="*/ 939618 h 3650656"/>
                <a:gd name="connsiteX37" fmla="*/ 4164929 w 4214756"/>
                <a:gd name="connsiteY37" fmla="*/ 1071142 h 3650656"/>
                <a:gd name="connsiteX38" fmla="*/ 4102299 w 4214756"/>
                <a:gd name="connsiteY38" fmla="*/ 1146298 h 3650656"/>
                <a:gd name="connsiteX39" fmla="*/ 4027143 w 4214756"/>
                <a:gd name="connsiteY39" fmla="*/ 1202665 h 3650656"/>
                <a:gd name="connsiteX40" fmla="*/ 3670151 w 4214756"/>
                <a:gd name="connsiteY40" fmla="*/ 1158824 h 3650656"/>
                <a:gd name="connsiteX41" fmla="*/ 3588732 w 4214756"/>
                <a:gd name="connsiteY41" fmla="*/ 1252769 h 3650656"/>
                <a:gd name="connsiteX42" fmla="*/ 3519839 w 4214756"/>
                <a:gd name="connsiteY42" fmla="*/ 1271558 h 3650656"/>
                <a:gd name="connsiteX43" fmla="*/ 3501050 w 4214756"/>
                <a:gd name="connsiteY43" fmla="*/ 1365503 h 3650656"/>
                <a:gd name="connsiteX44" fmla="*/ 3363263 w 4214756"/>
                <a:gd name="connsiteY44" fmla="*/ 1471974 h 3650656"/>
                <a:gd name="connsiteX45" fmla="*/ 3281844 w 4214756"/>
                <a:gd name="connsiteY45" fmla="*/ 1446922 h 3650656"/>
                <a:gd name="connsiteX46" fmla="*/ 3319422 w 4214756"/>
                <a:gd name="connsiteY46" fmla="*/ 1515815 h 3650656"/>
                <a:gd name="connsiteX47" fmla="*/ 3263055 w 4214756"/>
                <a:gd name="connsiteY47" fmla="*/ 1684917 h 3650656"/>
                <a:gd name="connsiteX48" fmla="*/ 3119006 w 4214756"/>
                <a:gd name="connsiteY48" fmla="*/ 1785125 h 3650656"/>
                <a:gd name="connsiteX49" fmla="*/ 3068902 w 4214756"/>
                <a:gd name="connsiteY49" fmla="*/ 1897859 h 3650656"/>
                <a:gd name="connsiteX50" fmla="*/ 2874748 w 4214756"/>
                <a:gd name="connsiteY50" fmla="*/ 2010594 h 3650656"/>
                <a:gd name="connsiteX51" fmla="*/ 2812118 w 4214756"/>
                <a:gd name="connsiteY51" fmla="*/ 2073224 h 3650656"/>
                <a:gd name="connsiteX52" fmla="*/ 2636754 w 4214756"/>
                <a:gd name="connsiteY52" fmla="*/ 2386374 h 3650656"/>
                <a:gd name="connsiteX53" fmla="*/ 2661806 w 4214756"/>
                <a:gd name="connsiteY53" fmla="*/ 2874889 h 3650656"/>
                <a:gd name="connsiteX54" fmla="*/ 2655543 w 4214756"/>
                <a:gd name="connsiteY54" fmla="*/ 3106621 h 3650656"/>
                <a:gd name="connsiteX55" fmla="*/ 2718173 w 4214756"/>
                <a:gd name="connsiteY55" fmla="*/ 3388457 h 3650656"/>
                <a:gd name="connsiteX56" fmla="*/ 2812118 w 4214756"/>
                <a:gd name="connsiteY56" fmla="*/ 3413509 h 3650656"/>
                <a:gd name="connsiteX57" fmla="*/ 2949904 w 4214756"/>
                <a:gd name="connsiteY57" fmla="*/ 3507454 h 3650656"/>
                <a:gd name="connsiteX58" fmla="*/ 2912326 w 4214756"/>
                <a:gd name="connsiteY58" fmla="*/ 3551295 h 3650656"/>
                <a:gd name="connsiteX59" fmla="*/ 2812118 w 4214756"/>
                <a:gd name="connsiteY59" fmla="*/ 3576347 h 3650656"/>
                <a:gd name="connsiteX60" fmla="*/ 2736962 w 4214756"/>
                <a:gd name="connsiteY60" fmla="*/ 3576347 h 3650656"/>
                <a:gd name="connsiteX61" fmla="*/ 2686858 w 4214756"/>
                <a:gd name="connsiteY61" fmla="*/ 3545032 h 3650656"/>
                <a:gd name="connsiteX62" fmla="*/ 2655543 w 4214756"/>
                <a:gd name="connsiteY62" fmla="*/ 3570084 h 3650656"/>
                <a:gd name="connsiteX63" fmla="*/ 2605439 w 4214756"/>
                <a:gd name="connsiteY63" fmla="*/ 3570084 h 3650656"/>
                <a:gd name="connsiteX64" fmla="*/ 2511494 w 4214756"/>
                <a:gd name="connsiteY64" fmla="*/ 3275722 h 3650656"/>
                <a:gd name="connsiteX65" fmla="*/ 2455126 w 4214756"/>
                <a:gd name="connsiteY65" fmla="*/ 3288248 h 3650656"/>
                <a:gd name="connsiteX66" fmla="*/ 2461389 w 4214756"/>
                <a:gd name="connsiteY66" fmla="*/ 3162988 h 3650656"/>
                <a:gd name="connsiteX67" fmla="*/ 2430074 w 4214756"/>
                <a:gd name="connsiteY67" fmla="*/ 2950046 h 3650656"/>
                <a:gd name="connsiteX68" fmla="*/ 2398759 w 4214756"/>
                <a:gd name="connsiteY68" fmla="*/ 3094095 h 3650656"/>
                <a:gd name="connsiteX69" fmla="*/ 2361181 w 4214756"/>
                <a:gd name="connsiteY69" fmla="*/ 3231881 h 3650656"/>
                <a:gd name="connsiteX70" fmla="*/ 2373707 w 4214756"/>
                <a:gd name="connsiteY70" fmla="*/ 3457350 h 3650656"/>
                <a:gd name="connsiteX71" fmla="*/ 2455126 w 4214756"/>
                <a:gd name="connsiteY71" fmla="*/ 3488665 h 3650656"/>
                <a:gd name="connsiteX72" fmla="*/ 2549072 w 4214756"/>
                <a:gd name="connsiteY72" fmla="*/ 3557558 h 3650656"/>
                <a:gd name="connsiteX73" fmla="*/ 2599176 w 4214756"/>
                <a:gd name="connsiteY73" fmla="*/ 3626451 h 3650656"/>
                <a:gd name="connsiteX74" fmla="*/ 2511494 w 4214756"/>
                <a:gd name="connsiteY74" fmla="*/ 3638977 h 3650656"/>
                <a:gd name="connsiteX75" fmla="*/ 2442600 w 4214756"/>
                <a:gd name="connsiteY75" fmla="*/ 3626451 h 3650656"/>
                <a:gd name="connsiteX76" fmla="*/ 2386233 w 4214756"/>
                <a:gd name="connsiteY76" fmla="*/ 3645240 h 3650656"/>
                <a:gd name="connsiteX77" fmla="*/ 2254710 w 4214756"/>
                <a:gd name="connsiteY77" fmla="*/ 3601399 h 3650656"/>
                <a:gd name="connsiteX78" fmla="*/ 2192080 w 4214756"/>
                <a:gd name="connsiteY78" fmla="*/ 3588873 h 3650656"/>
                <a:gd name="connsiteX79" fmla="*/ 2160765 w 4214756"/>
                <a:gd name="connsiteY79" fmla="*/ 3250670 h 3650656"/>
                <a:gd name="connsiteX80" fmla="*/ 2129450 w 4214756"/>
                <a:gd name="connsiteY80" fmla="*/ 3213092 h 3650656"/>
                <a:gd name="connsiteX81" fmla="*/ 2179554 w 4214756"/>
                <a:gd name="connsiteY81" fmla="*/ 3037728 h 3650656"/>
                <a:gd name="connsiteX82" fmla="*/ 2260973 w 4214756"/>
                <a:gd name="connsiteY82" fmla="*/ 2824785 h 3650656"/>
                <a:gd name="connsiteX83" fmla="*/ 2260973 w 4214756"/>
                <a:gd name="connsiteY83" fmla="*/ 2417689 h 3650656"/>
                <a:gd name="connsiteX84" fmla="*/ 2311077 w 4214756"/>
                <a:gd name="connsiteY84" fmla="*/ 2304955 h 3650656"/>
                <a:gd name="connsiteX85" fmla="*/ 2292288 w 4214756"/>
                <a:gd name="connsiteY85" fmla="*/ 2273640 h 3650656"/>
                <a:gd name="connsiteX86" fmla="*/ 2104398 w 4214756"/>
                <a:gd name="connsiteY86" fmla="*/ 2298692 h 3650656"/>
                <a:gd name="connsiteX87" fmla="*/ 1847614 w 4214756"/>
                <a:gd name="connsiteY87" fmla="*/ 2198484 h 3650656"/>
                <a:gd name="connsiteX88" fmla="*/ 1271417 w 4214756"/>
                <a:gd name="connsiteY88" fmla="*/ 1879070 h 3650656"/>
                <a:gd name="connsiteX89" fmla="*/ 1221313 w 4214756"/>
                <a:gd name="connsiteY89" fmla="*/ 1916648 h 3650656"/>
                <a:gd name="connsiteX90" fmla="*/ 1202524 w 4214756"/>
                <a:gd name="connsiteY90" fmla="*/ 2098276 h 3650656"/>
                <a:gd name="connsiteX91" fmla="*/ 1089789 w 4214756"/>
                <a:gd name="connsiteY91" fmla="*/ 2442742 h 3650656"/>
                <a:gd name="connsiteX92" fmla="*/ 901899 w 4214756"/>
                <a:gd name="connsiteY92" fmla="*/ 2768418 h 3650656"/>
                <a:gd name="connsiteX93" fmla="*/ 833006 w 4214756"/>
                <a:gd name="connsiteY93" fmla="*/ 3106621 h 3650656"/>
                <a:gd name="connsiteX94" fmla="*/ 895636 w 4214756"/>
                <a:gd name="connsiteY94" fmla="*/ 3375931 h 3650656"/>
                <a:gd name="connsiteX95" fmla="*/ 952003 w 4214756"/>
                <a:gd name="connsiteY95" fmla="*/ 3494928 h 3650656"/>
                <a:gd name="connsiteX96" fmla="*/ 1039685 w 4214756"/>
                <a:gd name="connsiteY96" fmla="*/ 3494928 h 3650656"/>
                <a:gd name="connsiteX97" fmla="*/ 1196261 w 4214756"/>
                <a:gd name="connsiteY97" fmla="*/ 3563821 h 3650656"/>
                <a:gd name="connsiteX98" fmla="*/ 1208787 w 4214756"/>
                <a:gd name="connsiteY98" fmla="*/ 3613925 h 3650656"/>
                <a:gd name="connsiteX99" fmla="*/ 1066547 w 4214756"/>
                <a:gd name="connsiteY99" fmla="*/ 3639580 h 3650656"/>
                <a:gd name="connsiteX100" fmla="*/ 928592 w 4214756"/>
                <a:gd name="connsiteY100" fmla="*/ 3643097 h 3650656"/>
                <a:gd name="connsiteX101" fmla="*/ 802126 w 4214756"/>
                <a:gd name="connsiteY101" fmla="*/ 3539807 h 3650656"/>
                <a:gd name="connsiteX102" fmla="*/ 563696 w 4214756"/>
                <a:gd name="connsiteY102" fmla="*/ 2993887 h 3650656"/>
                <a:gd name="connsiteX103" fmla="*/ 670167 w 4214756"/>
                <a:gd name="connsiteY103" fmla="*/ 2712051 h 3650656"/>
                <a:gd name="connsiteX104" fmla="*/ 751587 w 4214756"/>
                <a:gd name="connsiteY104" fmla="*/ 2392637 h 3650656"/>
                <a:gd name="connsiteX105" fmla="*/ 695220 w 4214756"/>
                <a:gd name="connsiteY105" fmla="*/ 2311218 h 3650656"/>
                <a:gd name="connsiteX106" fmla="*/ 632589 w 4214756"/>
                <a:gd name="connsiteY106" fmla="*/ 2355059 h 3650656"/>
                <a:gd name="connsiteX107" fmla="*/ 494803 w 4214756"/>
                <a:gd name="connsiteY107" fmla="*/ 2718314 h 3650656"/>
                <a:gd name="connsiteX108" fmla="*/ 419647 w 4214756"/>
                <a:gd name="connsiteY108" fmla="*/ 2950046 h 3650656"/>
                <a:gd name="connsiteX109" fmla="*/ 419647 w 4214756"/>
                <a:gd name="connsiteY109" fmla="*/ 3125410 h 3650656"/>
                <a:gd name="connsiteX110" fmla="*/ 507329 w 4214756"/>
                <a:gd name="connsiteY110" fmla="*/ 3382194 h 3650656"/>
                <a:gd name="connsiteX111" fmla="*/ 601274 w 4214756"/>
                <a:gd name="connsiteY111" fmla="*/ 3444824 h 3650656"/>
                <a:gd name="connsiteX112" fmla="*/ 701483 w 4214756"/>
                <a:gd name="connsiteY112" fmla="*/ 3501191 h 3650656"/>
                <a:gd name="connsiteX0" fmla="*/ 701483 w 4214756"/>
                <a:gd name="connsiteY0" fmla="*/ 3501191 h 3650656"/>
                <a:gd name="connsiteX1" fmla="*/ 657641 w 4214756"/>
                <a:gd name="connsiteY1" fmla="*/ 3576347 h 3650656"/>
                <a:gd name="connsiteX2" fmla="*/ 544907 w 4214756"/>
                <a:gd name="connsiteY2" fmla="*/ 3588873 h 3650656"/>
                <a:gd name="connsiteX3" fmla="*/ 388332 w 4214756"/>
                <a:gd name="connsiteY3" fmla="*/ 3582610 h 3650656"/>
                <a:gd name="connsiteX4" fmla="*/ 300650 w 4214756"/>
                <a:gd name="connsiteY4" fmla="*/ 3438561 h 3650656"/>
                <a:gd name="connsiteX5" fmla="*/ 231757 w 4214756"/>
                <a:gd name="connsiteY5" fmla="*/ 3194303 h 3650656"/>
                <a:gd name="connsiteX6" fmla="*/ 112759 w 4214756"/>
                <a:gd name="connsiteY6" fmla="*/ 2950046 h 3650656"/>
                <a:gd name="connsiteX7" fmla="*/ 81444 w 4214756"/>
                <a:gd name="connsiteY7" fmla="*/ 2831048 h 3650656"/>
                <a:gd name="connsiteX8" fmla="*/ 137811 w 4214756"/>
                <a:gd name="connsiteY8" fmla="*/ 2511635 h 3650656"/>
                <a:gd name="connsiteX9" fmla="*/ 25 w 4214756"/>
                <a:gd name="connsiteY9" fmla="*/ 1352977 h 3650656"/>
                <a:gd name="connsiteX10" fmla="*/ 131548 w 4214756"/>
                <a:gd name="connsiteY10" fmla="*/ 883251 h 3650656"/>
                <a:gd name="connsiteX11" fmla="*/ 607537 w 4214756"/>
                <a:gd name="connsiteY11" fmla="*/ 657783 h 3650656"/>
                <a:gd name="connsiteX12" fmla="*/ 858058 w 4214756"/>
                <a:gd name="connsiteY12" fmla="*/ 613942 h 3650656"/>
                <a:gd name="connsiteX13" fmla="*/ 1603357 w 4214756"/>
                <a:gd name="connsiteY13" fmla="*/ 820621 h 3650656"/>
                <a:gd name="connsiteX14" fmla="*/ 1910244 w 4214756"/>
                <a:gd name="connsiteY14" fmla="*/ 914566 h 3650656"/>
                <a:gd name="connsiteX15" fmla="*/ 2016715 w 4214756"/>
                <a:gd name="connsiteY15" fmla="*/ 889514 h 3650656"/>
                <a:gd name="connsiteX16" fmla="*/ 2229658 w 4214756"/>
                <a:gd name="connsiteY16" fmla="*/ 883251 h 3650656"/>
                <a:gd name="connsiteX17" fmla="*/ 2329866 w 4214756"/>
                <a:gd name="connsiteY17" fmla="*/ 889514 h 3650656"/>
                <a:gd name="connsiteX18" fmla="*/ 2517757 w 4214756"/>
                <a:gd name="connsiteY18" fmla="*/ 789306 h 3650656"/>
                <a:gd name="connsiteX19" fmla="*/ 2724436 w 4214756"/>
                <a:gd name="connsiteY19" fmla="*/ 732939 h 3650656"/>
                <a:gd name="connsiteX20" fmla="*/ 2893537 w 4214756"/>
                <a:gd name="connsiteY20" fmla="*/ 657783 h 3650656"/>
                <a:gd name="connsiteX21" fmla="*/ 3119006 w 4214756"/>
                <a:gd name="connsiteY21" fmla="*/ 451103 h 3650656"/>
                <a:gd name="connsiteX22" fmla="*/ 3156584 w 4214756"/>
                <a:gd name="connsiteY22" fmla="*/ 419788 h 3650656"/>
                <a:gd name="connsiteX23" fmla="*/ 3238003 w 4214756"/>
                <a:gd name="connsiteY23" fmla="*/ 144215 h 3650656"/>
                <a:gd name="connsiteX24" fmla="*/ 3394578 w 4214756"/>
                <a:gd name="connsiteY24" fmla="*/ 166 h 3650656"/>
                <a:gd name="connsiteX25" fmla="*/ 3488524 w 4214756"/>
                <a:gd name="connsiteY25" fmla="*/ 119163 h 3650656"/>
                <a:gd name="connsiteX26" fmla="*/ 3494787 w 4214756"/>
                <a:gd name="connsiteY26" fmla="*/ 288265 h 3650656"/>
                <a:gd name="connsiteX27" fmla="*/ 3501050 w 4214756"/>
                <a:gd name="connsiteY27" fmla="*/ 319580 h 3650656"/>
                <a:gd name="connsiteX28" fmla="*/ 3519839 w 4214756"/>
                <a:gd name="connsiteY28" fmla="*/ 225635 h 3650656"/>
                <a:gd name="connsiteX29" fmla="*/ 3601258 w 4214756"/>
                <a:gd name="connsiteY29" fmla="*/ 100374 h 3650656"/>
                <a:gd name="connsiteX30" fmla="*/ 3632573 w 4214756"/>
                <a:gd name="connsiteY30" fmla="*/ 81585 h 3650656"/>
                <a:gd name="connsiteX31" fmla="*/ 3638836 w 4214756"/>
                <a:gd name="connsiteY31" fmla="*/ 213109 h 3650656"/>
                <a:gd name="connsiteX32" fmla="*/ 3601258 w 4214756"/>
                <a:gd name="connsiteY32" fmla="*/ 400999 h 3650656"/>
                <a:gd name="connsiteX33" fmla="*/ 3745307 w 4214756"/>
                <a:gd name="connsiteY33" fmla="*/ 501207 h 3650656"/>
                <a:gd name="connsiteX34" fmla="*/ 3820463 w 4214756"/>
                <a:gd name="connsiteY34" fmla="*/ 563837 h 3650656"/>
                <a:gd name="connsiteX35" fmla="*/ 3864304 w 4214756"/>
                <a:gd name="connsiteY35" fmla="*/ 732939 h 3650656"/>
                <a:gd name="connsiteX36" fmla="*/ 4196244 w 4214756"/>
                <a:gd name="connsiteY36" fmla="*/ 939618 h 3650656"/>
                <a:gd name="connsiteX37" fmla="*/ 4164929 w 4214756"/>
                <a:gd name="connsiteY37" fmla="*/ 1071142 h 3650656"/>
                <a:gd name="connsiteX38" fmla="*/ 4102299 w 4214756"/>
                <a:gd name="connsiteY38" fmla="*/ 1146298 h 3650656"/>
                <a:gd name="connsiteX39" fmla="*/ 4027143 w 4214756"/>
                <a:gd name="connsiteY39" fmla="*/ 1202665 h 3650656"/>
                <a:gd name="connsiteX40" fmla="*/ 3670151 w 4214756"/>
                <a:gd name="connsiteY40" fmla="*/ 1158824 h 3650656"/>
                <a:gd name="connsiteX41" fmla="*/ 3588732 w 4214756"/>
                <a:gd name="connsiteY41" fmla="*/ 1252769 h 3650656"/>
                <a:gd name="connsiteX42" fmla="*/ 3519839 w 4214756"/>
                <a:gd name="connsiteY42" fmla="*/ 1271558 h 3650656"/>
                <a:gd name="connsiteX43" fmla="*/ 3501050 w 4214756"/>
                <a:gd name="connsiteY43" fmla="*/ 1365503 h 3650656"/>
                <a:gd name="connsiteX44" fmla="*/ 3363263 w 4214756"/>
                <a:gd name="connsiteY44" fmla="*/ 1471974 h 3650656"/>
                <a:gd name="connsiteX45" fmla="*/ 3281844 w 4214756"/>
                <a:gd name="connsiteY45" fmla="*/ 1446922 h 3650656"/>
                <a:gd name="connsiteX46" fmla="*/ 3319422 w 4214756"/>
                <a:gd name="connsiteY46" fmla="*/ 1515815 h 3650656"/>
                <a:gd name="connsiteX47" fmla="*/ 3263055 w 4214756"/>
                <a:gd name="connsiteY47" fmla="*/ 1684917 h 3650656"/>
                <a:gd name="connsiteX48" fmla="*/ 3119006 w 4214756"/>
                <a:gd name="connsiteY48" fmla="*/ 1785125 h 3650656"/>
                <a:gd name="connsiteX49" fmla="*/ 3068902 w 4214756"/>
                <a:gd name="connsiteY49" fmla="*/ 1897859 h 3650656"/>
                <a:gd name="connsiteX50" fmla="*/ 2874748 w 4214756"/>
                <a:gd name="connsiteY50" fmla="*/ 2010594 h 3650656"/>
                <a:gd name="connsiteX51" fmla="*/ 2812118 w 4214756"/>
                <a:gd name="connsiteY51" fmla="*/ 2073224 h 3650656"/>
                <a:gd name="connsiteX52" fmla="*/ 2636754 w 4214756"/>
                <a:gd name="connsiteY52" fmla="*/ 2386374 h 3650656"/>
                <a:gd name="connsiteX53" fmla="*/ 2661806 w 4214756"/>
                <a:gd name="connsiteY53" fmla="*/ 2874889 h 3650656"/>
                <a:gd name="connsiteX54" fmla="*/ 2655543 w 4214756"/>
                <a:gd name="connsiteY54" fmla="*/ 3106621 h 3650656"/>
                <a:gd name="connsiteX55" fmla="*/ 2718173 w 4214756"/>
                <a:gd name="connsiteY55" fmla="*/ 3388457 h 3650656"/>
                <a:gd name="connsiteX56" fmla="*/ 2812118 w 4214756"/>
                <a:gd name="connsiteY56" fmla="*/ 3413509 h 3650656"/>
                <a:gd name="connsiteX57" fmla="*/ 2949904 w 4214756"/>
                <a:gd name="connsiteY57" fmla="*/ 3507454 h 3650656"/>
                <a:gd name="connsiteX58" fmla="*/ 2912326 w 4214756"/>
                <a:gd name="connsiteY58" fmla="*/ 3551295 h 3650656"/>
                <a:gd name="connsiteX59" fmla="*/ 2812118 w 4214756"/>
                <a:gd name="connsiteY59" fmla="*/ 3576347 h 3650656"/>
                <a:gd name="connsiteX60" fmla="*/ 2736962 w 4214756"/>
                <a:gd name="connsiteY60" fmla="*/ 3576347 h 3650656"/>
                <a:gd name="connsiteX61" fmla="*/ 2686858 w 4214756"/>
                <a:gd name="connsiteY61" fmla="*/ 3545032 h 3650656"/>
                <a:gd name="connsiteX62" fmla="*/ 2655543 w 4214756"/>
                <a:gd name="connsiteY62" fmla="*/ 3570084 h 3650656"/>
                <a:gd name="connsiteX63" fmla="*/ 2605439 w 4214756"/>
                <a:gd name="connsiteY63" fmla="*/ 3570084 h 3650656"/>
                <a:gd name="connsiteX64" fmla="*/ 2511494 w 4214756"/>
                <a:gd name="connsiteY64" fmla="*/ 3275722 h 3650656"/>
                <a:gd name="connsiteX65" fmla="*/ 2455126 w 4214756"/>
                <a:gd name="connsiteY65" fmla="*/ 3288248 h 3650656"/>
                <a:gd name="connsiteX66" fmla="*/ 2461389 w 4214756"/>
                <a:gd name="connsiteY66" fmla="*/ 3162988 h 3650656"/>
                <a:gd name="connsiteX67" fmla="*/ 2430074 w 4214756"/>
                <a:gd name="connsiteY67" fmla="*/ 2950046 h 3650656"/>
                <a:gd name="connsiteX68" fmla="*/ 2398759 w 4214756"/>
                <a:gd name="connsiteY68" fmla="*/ 3094095 h 3650656"/>
                <a:gd name="connsiteX69" fmla="*/ 2361181 w 4214756"/>
                <a:gd name="connsiteY69" fmla="*/ 3231881 h 3650656"/>
                <a:gd name="connsiteX70" fmla="*/ 2373707 w 4214756"/>
                <a:gd name="connsiteY70" fmla="*/ 3457350 h 3650656"/>
                <a:gd name="connsiteX71" fmla="*/ 2455126 w 4214756"/>
                <a:gd name="connsiteY71" fmla="*/ 3488665 h 3650656"/>
                <a:gd name="connsiteX72" fmla="*/ 2549072 w 4214756"/>
                <a:gd name="connsiteY72" fmla="*/ 3557558 h 3650656"/>
                <a:gd name="connsiteX73" fmla="*/ 2599176 w 4214756"/>
                <a:gd name="connsiteY73" fmla="*/ 3626451 h 3650656"/>
                <a:gd name="connsiteX74" fmla="*/ 2511494 w 4214756"/>
                <a:gd name="connsiteY74" fmla="*/ 3638977 h 3650656"/>
                <a:gd name="connsiteX75" fmla="*/ 2442600 w 4214756"/>
                <a:gd name="connsiteY75" fmla="*/ 3626451 h 3650656"/>
                <a:gd name="connsiteX76" fmla="*/ 2386233 w 4214756"/>
                <a:gd name="connsiteY76" fmla="*/ 3645240 h 3650656"/>
                <a:gd name="connsiteX77" fmla="*/ 2254710 w 4214756"/>
                <a:gd name="connsiteY77" fmla="*/ 3601399 h 3650656"/>
                <a:gd name="connsiteX78" fmla="*/ 2192080 w 4214756"/>
                <a:gd name="connsiteY78" fmla="*/ 3588873 h 3650656"/>
                <a:gd name="connsiteX79" fmla="*/ 2160765 w 4214756"/>
                <a:gd name="connsiteY79" fmla="*/ 3250670 h 3650656"/>
                <a:gd name="connsiteX80" fmla="*/ 2129450 w 4214756"/>
                <a:gd name="connsiteY80" fmla="*/ 3213092 h 3650656"/>
                <a:gd name="connsiteX81" fmla="*/ 2179554 w 4214756"/>
                <a:gd name="connsiteY81" fmla="*/ 3037728 h 3650656"/>
                <a:gd name="connsiteX82" fmla="*/ 2260973 w 4214756"/>
                <a:gd name="connsiteY82" fmla="*/ 2824785 h 3650656"/>
                <a:gd name="connsiteX83" fmla="*/ 2260973 w 4214756"/>
                <a:gd name="connsiteY83" fmla="*/ 2417689 h 3650656"/>
                <a:gd name="connsiteX84" fmla="*/ 2311077 w 4214756"/>
                <a:gd name="connsiteY84" fmla="*/ 2304955 h 3650656"/>
                <a:gd name="connsiteX85" fmla="*/ 2292288 w 4214756"/>
                <a:gd name="connsiteY85" fmla="*/ 2273640 h 3650656"/>
                <a:gd name="connsiteX86" fmla="*/ 2104398 w 4214756"/>
                <a:gd name="connsiteY86" fmla="*/ 2298692 h 3650656"/>
                <a:gd name="connsiteX87" fmla="*/ 1847614 w 4214756"/>
                <a:gd name="connsiteY87" fmla="*/ 2198484 h 3650656"/>
                <a:gd name="connsiteX88" fmla="*/ 1271417 w 4214756"/>
                <a:gd name="connsiteY88" fmla="*/ 1879070 h 3650656"/>
                <a:gd name="connsiteX89" fmla="*/ 1221313 w 4214756"/>
                <a:gd name="connsiteY89" fmla="*/ 1916648 h 3650656"/>
                <a:gd name="connsiteX90" fmla="*/ 1202524 w 4214756"/>
                <a:gd name="connsiteY90" fmla="*/ 2098276 h 3650656"/>
                <a:gd name="connsiteX91" fmla="*/ 1089789 w 4214756"/>
                <a:gd name="connsiteY91" fmla="*/ 2442742 h 3650656"/>
                <a:gd name="connsiteX92" fmla="*/ 901899 w 4214756"/>
                <a:gd name="connsiteY92" fmla="*/ 2768418 h 3650656"/>
                <a:gd name="connsiteX93" fmla="*/ 833006 w 4214756"/>
                <a:gd name="connsiteY93" fmla="*/ 3106621 h 3650656"/>
                <a:gd name="connsiteX94" fmla="*/ 895636 w 4214756"/>
                <a:gd name="connsiteY94" fmla="*/ 3375931 h 3650656"/>
                <a:gd name="connsiteX95" fmla="*/ 952003 w 4214756"/>
                <a:gd name="connsiteY95" fmla="*/ 3494928 h 3650656"/>
                <a:gd name="connsiteX96" fmla="*/ 1039685 w 4214756"/>
                <a:gd name="connsiteY96" fmla="*/ 3494928 h 3650656"/>
                <a:gd name="connsiteX97" fmla="*/ 1118024 w 4214756"/>
                <a:gd name="connsiteY97" fmla="*/ 3573600 h 3650656"/>
                <a:gd name="connsiteX98" fmla="*/ 1208787 w 4214756"/>
                <a:gd name="connsiteY98" fmla="*/ 3613925 h 3650656"/>
                <a:gd name="connsiteX99" fmla="*/ 1066547 w 4214756"/>
                <a:gd name="connsiteY99" fmla="*/ 3639580 h 3650656"/>
                <a:gd name="connsiteX100" fmla="*/ 928592 w 4214756"/>
                <a:gd name="connsiteY100" fmla="*/ 3643097 h 3650656"/>
                <a:gd name="connsiteX101" fmla="*/ 802126 w 4214756"/>
                <a:gd name="connsiteY101" fmla="*/ 3539807 h 3650656"/>
                <a:gd name="connsiteX102" fmla="*/ 563696 w 4214756"/>
                <a:gd name="connsiteY102" fmla="*/ 2993887 h 3650656"/>
                <a:gd name="connsiteX103" fmla="*/ 670167 w 4214756"/>
                <a:gd name="connsiteY103" fmla="*/ 2712051 h 3650656"/>
                <a:gd name="connsiteX104" fmla="*/ 751587 w 4214756"/>
                <a:gd name="connsiteY104" fmla="*/ 2392637 h 3650656"/>
                <a:gd name="connsiteX105" fmla="*/ 695220 w 4214756"/>
                <a:gd name="connsiteY105" fmla="*/ 2311218 h 3650656"/>
                <a:gd name="connsiteX106" fmla="*/ 632589 w 4214756"/>
                <a:gd name="connsiteY106" fmla="*/ 2355059 h 3650656"/>
                <a:gd name="connsiteX107" fmla="*/ 494803 w 4214756"/>
                <a:gd name="connsiteY107" fmla="*/ 2718314 h 3650656"/>
                <a:gd name="connsiteX108" fmla="*/ 419647 w 4214756"/>
                <a:gd name="connsiteY108" fmla="*/ 2950046 h 3650656"/>
                <a:gd name="connsiteX109" fmla="*/ 419647 w 4214756"/>
                <a:gd name="connsiteY109" fmla="*/ 3125410 h 3650656"/>
                <a:gd name="connsiteX110" fmla="*/ 507329 w 4214756"/>
                <a:gd name="connsiteY110" fmla="*/ 3382194 h 3650656"/>
                <a:gd name="connsiteX111" fmla="*/ 601274 w 4214756"/>
                <a:gd name="connsiteY111" fmla="*/ 3444824 h 3650656"/>
                <a:gd name="connsiteX112" fmla="*/ 701483 w 4214756"/>
                <a:gd name="connsiteY112" fmla="*/ 3501191 h 3650656"/>
                <a:gd name="connsiteX0" fmla="*/ 701483 w 4214756"/>
                <a:gd name="connsiteY0" fmla="*/ 3501191 h 3649669"/>
                <a:gd name="connsiteX1" fmla="*/ 657641 w 4214756"/>
                <a:gd name="connsiteY1" fmla="*/ 3576347 h 3649669"/>
                <a:gd name="connsiteX2" fmla="*/ 544907 w 4214756"/>
                <a:gd name="connsiteY2" fmla="*/ 3588873 h 3649669"/>
                <a:gd name="connsiteX3" fmla="*/ 388332 w 4214756"/>
                <a:gd name="connsiteY3" fmla="*/ 3582610 h 3649669"/>
                <a:gd name="connsiteX4" fmla="*/ 300650 w 4214756"/>
                <a:gd name="connsiteY4" fmla="*/ 3438561 h 3649669"/>
                <a:gd name="connsiteX5" fmla="*/ 231757 w 4214756"/>
                <a:gd name="connsiteY5" fmla="*/ 3194303 h 3649669"/>
                <a:gd name="connsiteX6" fmla="*/ 112759 w 4214756"/>
                <a:gd name="connsiteY6" fmla="*/ 2950046 h 3649669"/>
                <a:gd name="connsiteX7" fmla="*/ 81444 w 4214756"/>
                <a:gd name="connsiteY7" fmla="*/ 2831048 h 3649669"/>
                <a:gd name="connsiteX8" fmla="*/ 137811 w 4214756"/>
                <a:gd name="connsiteY8" fmla="*/ 2511635 h 3649669"/>
                <a:gd name="connsiteX9" fmla="*/ 25 w 4214756"/>
                <a:gd name="connsiteY9" fmla="*/ 1352977 h 3649669"/>
                <a:gd name="connsiteX10" fmla="*/ 131548 w 4214756"/>
                <a:gd name="connsiteY10" fmla="*/ 883251 h 3649669"/>
                <a:gd name="connsiteX11" fmla="*/ 607537 w 4214756"/>
                <a:gd name="connsiteY11" fmla="*/ 657783 h 3649669"/>
                <a:gd name="connsiteX12" fmla="*/ 858058 w 4214756"/>
                <a:gd name="connsiteY12" fmla="*/ 613942 h 3649669"/>
                <a:gd name="connsiteX13" fmla="*/ 1603357 w 4214756"/>
                <a:gd name="connsiteY13" fmla="*/ 820621 h 3649669"/>
                <a:gd name="connsiteX14" fmla="*/ 1910244 w 4214756"/>
                <a:gd name="connsiteY14" fmla="*/ 914566 h 3649669"/>
                <a:gd name="connsiteX15" fmla="*/ 2016715 w 4214756"/>
                <a:gd name="connsiteY15" fmla="*/ 889514 h 3649669"/>
                <a:gd name="connsiteX16" fmla="*/ 2229658 w 4214756"/>
                <a:gd name="connsiteY16" fmla="*/ 883251 h 3649669"/>
                <a:gd name="connsiteX17" fmla="*/ 2329866 w 4214756"/>
                <a:gd name="connsiteY17" fmla="*/ 889514 h 3649669"/>
                <a:gd name="connsiteX18" fmla="*/ 2517757 w 4214756"/>
                <a:gd name="connsiteY18" fmla="*/ 789306 h 3649669"/>
                <a:gd name="connsiteX19" fmla="*/ 2724436 w 4214756"/>
                <a:gd name="connsiteY19" fmla="*/ 732939 h 3649669"/>
                <a:gd name="connsiteX20" fmla="*/ 2893537 w 4214756"/>
                <a:gd name="connsiteY20" fmla="*/ 657783 h 3649669"/>
                <a:gd name="connsiteX21" fmla="*/ 3119006 w 4214756"/>
                <a:gd name="connsiteY21" fmla="*/ 451103 h 3649669"/>
                <a:gd name="connsiteX22" fmla="*/ 3156584 w 4214756"/>
                <a:gd name="connsiteY22" fmla="*/ 419788 h 3649669"/>
                <a:gd name="connsiteX23" fmla="*/ 3238003 w 4214756"/>
                <a:gd name="connsiteY23" fmla="*/ 144215 h 3649669"/>
                <a:gd name="connsiteX24" fmla="*/ 3394578 w 4214756"/>
                <a:gd name="connsiteY24" fmla="*/ 166 h 3649669"/>
                <a:gd name="connsiteX25" fmla="*/ 3488524 w 4214756"/>
                <a:gd name="connsiteY25" fmla="*/ 119163 h 3649669"/>
                <a:gd name="connsiteX26" fmla="*/ 3494787 w 4214756"/>
                <a:gd name="connsiteY26" fmla="*/ 288265 h 3649669"/>
                <a:gd name="connsiteX27" fmla="*/ 3501050 w 4214756"/>
                <a:gd name="connsiteY27" fmla="*/ 319580 h 3649669"/>
                <a:gd name="connsiteX28" fmla="*/ 3519839 w 4214756"/>
                <a:gd name="connsiteY28" fmla="*/ 225635 h 3649669"/>
                <a:gd name="connsiteX29" fmla="*/ 3601258 w 4214756"/>
                <a:gd name="connsiteY29" fmla="*/ 100374 h 3649669"/>
                <a:gd name="connsiteX30" fmla="*/ 3632573 w 4214756"/>
                <a:gd name="connsiteY30" fmla="*/ 81585 h 3649669"/>
                <a:gd name="connsiteX31" fmla="*/ 3638836 w 4214756"/>
                <a:gd name="connsiteY31" fmla="*/ 213109 h 3649669"/>
                <a:gd name="connsiteX32" fmla="*/ 3601258 w 4214756"/>
                <a:gd name="connsiteY32" fmla="*/ 400999 h 3649669"/>
                <a:gd name="connsiteX33" fmla="*/ 3745307 w 4214756"/>
                <a:gd name="connsiteY33" fmla="*/ 501207 h 3649669"/>
                <a:gd name="connsiteX34" fmla="*/ 3820463 w 4214756"/>
                <a:gd name="connsiteY34" fmla="*/ 563837 h 3649669"/>
                <a:gd name="connsiteX35" fmla="*/ 3864304 w 4214756"/>
                <a:gd name="connsiteY35" fmla="*/ 732939 h 3649669"/>
                <a:gd name="connsiteX36" fmla="*/ 4196244 w 4214756"/>
                <a:gd name="connsiteY36" fmla="*/ 939618 h 3649669"/>
                <a:gd name="connsiteX37" fmla="*/ 4164929 w 4214756"/>
                <a:gd name="connsiteY37" fmla="*/ 1071142 h 3649669"/>
                <a:gd name="connsiteX38" fmla="*/ 4102299 w 4214756"/>
                <a:gd name="connsiteY38" fmla="*/ 1146298 h 3649669"/>
                <a:gd name="connsiteX39" fmla="*/ 4027143 w 4214756"/>
                <a:gd name="connsiteY39" fmla="*/ 1202665 h 3649669"/>
                <a:gd name="connsiteX40" fmla="*/ 3670151 w 4214756"/>
                <a:gd name="connsiteY40" fmla="*/ 1158824 h 3649669"/>
                <a:gd name="connsiteX41" fmla="*/ 3588732 w 4214756"/>
                <a:gd name="connsiteY41" fmla="*/ 1252769 h 3649669"/>
                <a:gd name="connsiteX42" fmla="*/ 3519839 w 4214756"/>
                <a:gd name="connsiteY42" fmla="*/ 1271558 h 3649669"/>
                <a:gd name="connsiteX43" fmla="*/ 3501050 w 4214756"/>
                <a:gd name="connsiteY43" fmla="*/ 1365503 h 3649669"/>
                <a:gd name="connsiteX44" fmla="*/ 3363263 w 4214756"/>
                <a:gd name="connsiteY44" fmla="*/ 1471974 h 3649669"/>
                <a:gd name="connsiteX45" fmla="*/ 3281844 w 4214756"/>
                <a:gd name="connsiteY45" fmla="*/ 1446922 h 3649669"/>
                <a:gd name="connsiteX46" fmla="*/ 3319422 w 4214756"/>
                <a:gd name="connsiteY46" fmla="*/ 1515815 h 3649669"/>
                <a:gd name="connsiteX47" fmla="*/ 3263055 w 4214756"/>
                <a:gd name="connsiteY47" fmla="*/ 1684917 h 3649669"/>
                <a:gd name="connsiteX48" fmla="*/ 3119006 w 4214756"/>
                <a:gd name="connsiteY48" fmla="*/ 1785125 h 3649669"/>
                <a:gd name="connsiteX49" fmla="*/ 3068902 w 4214756"/>
                <a:gd name="connsiteY49" fmla="*/ 1897859 h 3649669"/>
                <a:gd name="connsiteX50" fmla="*/ 2874748 w 4214756"/>
                <a:gd name="connsiteY50" fmla="*/ 2010594 h 3649669"/>
                <a:gd name="connsiteX51" fmla="*/ 2812118 w 4214756"/>
                <a:gd name="connsiteY51" fmla="*/ 2073224 h 3649669"/>
                <a:gd name="connsiteX52" fmla="*/ 2636754 w 4214756"/>
                <a:gd name="connsiteY52" fmla="*/ 2386374 h 3649669"/>
                <a:gd name="connsiteX53" fmla="*/ 2661806 w 4214756"/>
                <a:gd name="connsiteY53" fmla="*/ 2874889 h 3649669"/>
                <a:gd name="connsiteX54" fmla="*/ 2655543 w 4214756"/>
                <a:gd name="connsiteY54" fmla="*/ 3106621 h 3649669"/>
                <a:gd name="connsiteX55" fmla="*/ 2718173 w 4214756"/>
                <a:gd name="connsiteY55" fmla="*/ 3388457 h 3649669"/>
                <a:gd name="connsiteX56" fmla="*/ 2812118 w 4214756"/>
                <a:gd name="connsiteY56" fmla="*/ 3413509 h 3649669"/>
                <a:gd name="connsiteX57" fmla="*/ 2949904 w 4214756"/>
                <a:gd name="connsiteY57" fmla="*/ 3507454 h 3649669"/>
                <a:gd name="connsiteX58" fmla="*/ 2912326 w 4214756"/>
                <a:gd name="connsiteY58" fmla="*/ 3551295 h 3649669"/>
                <a:gd name="connsiteX59" fmla="*/ 2812118 w 4214756"/>
                <a:gd name="connsiteY59" fmla="*/ 3576347 h 3649669"/>
                <a:gd name="connsiteX60" fmla="*/ 2736962 w 4214756"/>
                <a:gd name="connsiteY60" fmla="*/ 3576347 h 3649669"/>
                <a:gd name="connsiteX61" fmla="*/ 2686858 w 4214756"/>
                <a:gd name="connsiteY61" fmla="*/ 3545032 h 3649669"/>
                <a:gd name="connsiteX62" fmla="*/ 2655543 w 4214756"/>
                <a:gd name="connsiteY62" fmla="*/ 3570084 h 3649669"/>
                <a:gd name="connsiteX63" fmla="*/ 2605439 w 4214756"/>
                <a:gd name="connsiteY63" fmla="*/ 3570084 h 3649669"/>
                <a:gd name="connsiteX64" fmla="*/ 2511494 w 4214756"/>
                <a:gd name="connsiteY64" fmla="*/ 3275722 h 3649669"/>
                <a:gd name="connsiteX65" fmla="*/ 2455126 w 4214756"/>
                <a:gd name="connsiteY65" fmla="*/ 3288248 h 3649669"/>
                <a:gd name="connsiteX66" fmla="*/ 2461389 w 4214756"/>
                <a:gd name="connsiteY66" fmla="*/ 3162988 h 3649669"/>
                <a:gd name="connsiteX67" fmla="*/ 2430074 w 4214756"/>
                <a:gd name="connsiteY67" fmla="*/ 2950046 h 3649669"/>
                <a:gd name="connsiteX68" fmla="*/ 2398759 w 4214756"/>
                <a:gd name="connsiteY68" fmla="*/ 3094095 h 3649669"/>
                <a:gd name="connsiteX69" fmla="*/ 2361181 w 4214756"/>
                <a:gd name="connsiteY69" fmla="*/ 3231881 h 3649669"/>
                <a:gd name="connsiteX70" fmla="*/ 2373707 w 4214756"/>
                <a:gd name="connsiteY70" fmla="*/ 3457350 h 3649669"/>
                <a:gd name="connsiteX71" fmla="*/ 2455126 w 4214756"/>
                <a:gd name="connsiteY71" fmla="*/ 3488665 h 3649669"/>
                <a:gd name="connsiteX72" fmla="*/ 2549072 w 4214756"/>
                <a:gd name="connsiteY72" fmla="*/ 3557558 h 3649669"/>
                <a:gd name="connsiteX73" fmla="*/ 2599176 w 4214756"/>
                <a:gd name="connsiteY73" fmla="*/ 3626451 h 3649669"/>
                <a:gd name="connsiteX74" fmla="*/ 2511494 w 4214756"/>
                <a:gd name="connsiteY74" fmla="*/ 3638977 h 3649669"/>
                <a:gd name="connsiteX75" fmla="*/ 2442600 w 4214756"/>
                <a:gd name="connsiteY75" fmla="*/ 3626451 h 3649669"/>
                <a:gd name="connsiteX76" fmla="*/ 2386233 w 4214756"/>
                <a:gd name="connsiteY76" fmla="*/ 3645240 h 3649669"/>
                <a:gd name="connsiteX77" fmla="*/ 2254710 w 4214756"/>
                <a:gd name="connsiteY77" fmla="*/ 3601399 h 3649669"/>
                <a:gd name="connsiteX78" fmla="*/ 2192080 w 4214756"/>
                <a:gd name="connsiteY78" fmla="*/ 3588873 h 3649669"/>
                <a:gd name="connsiteX79" fmla="*/ 2160765 w 4214756"/>
                <a:gd name="connsiteY79" fmla="*/ 3250670 h 3649669"/>
                <a:gd name="connsiteX80" fmla="*/ 2129450 w 4214756"/>
                <a:gd name="connsiteY80" fmla="*/ 3213092 h 3649669"/>
                <a:gd name="connsiteX81" fmla="*/ 2179554 w 4214756"/>
                <a:gd name="connsiteY81" fmla="*/ 3037728 h 3649669"/>
                <a:gd name="connsiteX82" fmla="*/ 2260973 w 4214756"/>
                <a:gd name="connsiteY82" fmla="*/ 2824785 h 3649669"/>
                <a:gd name="connsiteX83" fmla="*/ 2260973 w 4214756"/>
                <a:gd name="connsiteY83" fmla="*/ 2417689 h 3649669"/>
                <a:gd name="connsiteX84" fmla="*/ 2311077 w 4214756"/>
                <a:gd name="connsiteY84" fmla="*/ 2304955 h 3649669"/>
                <a:gd name="connsiteX85" fmla="*/ 2292288 w 4214756"/>
                <a:gd name="connsiteY85" fmla="*/ 2273640 h 3649669"/>
                <a:gd name="connsiteX86" fmla="*/ 2104398 w 4214756"/>
                <a:gd name="connsiteY86" fmla="*/ 2298692 h 3649669"/>
                <a:gd name="connsiteX87" fmla="*/ 1847614 w 4214756"/>
                <a:gd name="connsiteY87" fmla="*/ 2198484 h 3649669"/>
                <a:gd name="connsiteX88" fmla="*/ 1271417 w 4214756"/>
                <a:gd name="connsiteY88" fmla="*/ 1879070 h 3649669"/>
                <a:gd name="connsiteX89" fmla="*/ 1221313 w 4214756"/>
                <a:gd name="connsiteY89" fmla="*/ 1916648 h 3649669"/>
                <a:gd name="connsiteX90" fmla="*/ 1202524 w 4214756"/>
                <a:gd name="connsiteY90" fmla="*/ 2098276 h 3649669"/>
                <a:gd name="connsiteX91" fmla="*/ 1089789 w 4214756"/>
                <a:gd name="connsiteY91" fmla="*/ 2442742 h 3649669"/>
                <a:gd name="connsiteX92" fmla="*/ 901899 w 4214756"/>
                <a:gd name="connsiteY92" fmla="*/ 2768418 h 3649669"/>
                <a:gd name="connsiteX93" fmla="*/ 833006 w 4214756"/>
                <a:gd name="connsiteY93" fmla="*/ 3106621 h 3649669"/>
                <a:gd name="connsiteX94" fmla="*/ 895636 w 4214756"/>
                <a:gd name="connsiteY94" fmla="*/ 3375931 h 3649669"/>
                <a:gd name="connsiteX95" fmla="*/ 952003 w 4214756"/>
                <a:gd name="connsiteY95" fmla="*/ 3494928 h 3649669"/>
                <a:gd name="connsiteX96" fmla="*/ 1039685 w 4214756"/>
                <a:gd name="connsiteY96" fmla="*/ 3494928 h 3649669"/>
                <a:gd name="connsiteX97" fmla="*/ 1118024 w 4214756"/>
                <a:gd name="connsiteY97" fmla="*/ 3573600 h 3649669"/>
                <a:gd name="connsiteX98" fmla="*/ 1120770 w 4214756"/>
                <a:gd name="connsiteY98" fmla="*/ 3643264 h 3649669"/>
                <a:gd name="connsiteX99" fmla="*/ 1066547 w 4214756"/>
                <a:gd name="connsiteY99" fmla="*/ 3639580 h 3649669"/>
                <a:gd name="connsiteX100" fmla="*/ 928592 w 4214756"/>
                <a:gd name="connsiteY100" fmla="*/ 3643097 h 3649669"/>
                <a:gd name="connsiteX101" fmla="*/ 802126 w 4214756"/>
                <a:gd name="connsiteY101" fmla="*/ 3539807 h 3649669"/>
                <a:gd name="connsiteX102" fmla="*/ 563696 w 4214756"/>
                <a:gd name="connsiteY102" fmla="*/ 2993887 h 3649669"/>
                <a:gd name="connsiteX103" fmla="*/ 670167 w 4214756"/>
                <a:gd name="connsiteY103" fmla="*/ 2712051 h 3649669"/>
                <a:gd name="connsiteX104" fmla="*/ 751587 w 4214756"/>
                <a:gd name="connsiteY104" fmla="*/ 2392637 h 3649669"/>
                <a:gd name="connsiteX105" fmla="*/ 695220 w 4214756"/>
                <a:gd name="connsiteY105" fmla="*/ 2311218 h 3649669"/>
                <a:gd name="connsiteX106" fmla="*/ 632589 w 4214756"/>
                <a:gd name="connsiteY106" fmla="*/ 2355059 h 3649669"/>
                <a:gd name="connsiteX107" fmla="*/ 494803 w 4214756"/>
                <a:gd name="connsiteY107" fmla="*/ 2718314 h 3649669"/>
                <a:gd name="connsiteX108" fmla="*/ 419647 w 4214756"/>
                <a:gd name="connsiteY108" fmla="*/ 2950046 h 3649669"/>
                <a:gd name="connsiteX109" fmla="*/ 419647 w 4214756"/>
                <a:gd name="connsiteY109" fmla="*/ 3125410 h 3649669"/>
                <a:gd name="connsiteX110" fmla="*/ 507329 w 4214756"/>
                <a:gd name="connsiteY110" fmla="*/ 3382194 h 3649669"/>
                <a:gd name="connsiteX111" fmla="*/ 601274 w 4214756"/>
                <a:gd name="connsiteY111" fmla="*/ 3444824 h 3649669"/>
                <a:gd name="connsiteX112" fmla="*/ 701483 w 4214756"/>
                <a:gd name="connsiteY112" fmla="*/ 3501191 h 3649669"/>
                <a:gd name="connsiteX0" fmla="*/ 701483 w 4214756"/>
                <a:gd name="connsiteY0" fmla="*/ 3501191 h 3652378"/>
                <a:gd name="connsiteX1" fmla="*/ 657641 w 4214756"/>
                <a:gd name="connsiteY1" fmla="*/ 3576347 h 3652378"/>
                <a:gd name="connsiteX2" fmla="*/ 544907 w 4214756"/>
                <a:gd name="connsiteY2" fmla="*/ 3588873 h 3652378"/>
                <a:gd name="connsiteX3" fmla="*/ 388332 w 4214756"/>
                <a:gd name="connsiteY3" fmla="*/ 3582610 h 3652378"/>
                <a:gd name="connsiteX4" fmla="*/ 300650 w 4214756"/>
                <a:gd name="connsiteY4" fmla="*/ 3438561 h 3652378"/>
                <a:gd name="connsiteX5" fmla="*/ 231757 w 4214756"/>
                <a:gd name="connsiteY5" fmla="*/ 3194303 h 3652378"/>
                <a:gd name="connsiteX6" fmla="*/ 112759 w 4214756"/>
                <a:gd name="connsiteY6" fmla="*/ 2950046 h 3652378"/>
                <a:gd name="connsiteX7" fmla="*/ 81444 w 4214756"/>
                <a:gd name="connsiteY7" fmla="*/ 2831048 h 3652378"/>
                <a:gd name="connsiteX8" fmla="*/ 137811 w 4214756"/>
                <a:gd name="connsiteY8" fmla="*/ 2511635 h 3652378"/>
                <a:gd name="connsiteX9" fmla="*/ 25 w 4214756"/>
                <a:gd name="connsiteY9" fmla="*/ 1352977 h 3652378"/>
                <a:gd name="connsiteX10" fmla="*/ 131548 w 4214756"/>
                <a:gd name="connsiteY10" fmla="*/ 883251 h 3652378"/>
                <a:gd name="connsiteX11" fmla="*/ 607537 w 4214756"/>
                <a:gd name="connsiteY11" fmla="*/ 657783 h 3652378"/>
                <a:gd name="connsiteX12" fmla="*/ 858058 w 4214756"/>
                <a:gd name="connsiteY12" fmla="*/ 613942 h 3652378"/>
                <a:gd name="connsiteX13" fmla="*/ 1603357 w 4214756"/>
                <a:gd name="connsiteY13" fmla="*/ 820621 h 3652378"/>
                <a:gd name="connsiteX14" fmla="*/ 1910244 w 4214756"/>
                <a:gd name="connsiteY14" fmla="*/ 914566 h 3652378"/>
                <a:gd name="connsiteX15" fmla="*/ 2016715 w 4214756"/>
                <a:gd name="connsiteY15" fmla="*/ 889514 h 3652378"/>
                <a:gd name="connsiteX16" fmla="*/ 2229658 w 4214756"/>
                <a:gd name="connsiteY16" fmla="*/ 883251 h 3652378"/>
                <a:gd name="connsiteX17" fmla="*/ 2329866 w 4214756"/>
                <a:gd name="connsiteY17" fmla="*/ 889514 h 3652378"/>
                <a:gd name="connsiteX18" fmla="*/ 2517757 w 4214756"/>
                <a:gd name="connsiteY18" fmla="*/ 789306 h 3652378"/>
                <a:gd name="connsiteX19" fmla="*/ 2724436 w 4214756"/>
                <a:gd name="connsiteY19" fmla="*/ 732939 h 3652378"/>
                <a:gd name="connsiteX20" fmla="*/ 2893537 w 4214756"/>
                <a:gd name="connsiteY20" fmla="*/ 657783 h 3652378"/>
                <a:gd name="connsiteX21" fmla="*/ 3119006 w 4214756"/>
                <a:gd name="connsiteY21" fmla="*/ 451103 h 3652378"/>
                <a:gd name="connsiteX22" fmla="*/ 3156584 w 4214756"/>
                <a:gd name="connsiteY22" fmla="*/ 419788 h 3652378"/>
                <a:gd name="connsiteX23" fmla="*/ 3238003 w 4214756"/>
                <a:gd name="connsiteY23" fmla="*/ 144215 h 3652378"/>
                <a:gd name="connsiteX24" fmla="*/ 3394578 w 4214756"/>
                <a:gd name="connsiteY24" fmla="*/ 166 h 3652378"/>
                <a:gd name="connsiteX25" fmla="*/ 3488524 w 4214756"/>
                <a:gd name="connsiteY25" fmla="*/ 119163 h 3652378"/>
                <a:gd name="connsiteX26" fmla="*/ 3494787 w 4214756"/>
                <a:gd name="connsiteY26" fmla="*/ 288265 h 3652378"/>
                <a:gd name="connsiteX27" fmla="*/ 3501050 w 4214756"/>
                <a:gd name="connsiteY27" fmla="*/ 319580 h 3652378"/>
                <a:gd name="connsiteX28" fmla="*/ 3519839 w 4214756"/>
                <a:gd name="connsiteY28" fmla="*/ 225635 h 3652378"/>
                <a:gd name="connsiteX29" fmla="*/ 3601258 w 4214756"/>
                <a:gd name="connsiteY29" fmla="*/ 100374 h 3652378"/>
                <a:gd name="connsiteX30" fmla="*/ 3632573 w 4214756"/>
                <a:gd name="connsiteY30" fmla="*/ 81585 h 3652378"/>
                <a:gd name="connsiteX31" fmla="*/ 3638836 w 4214756"/>
                <a:gd name="connsiteY31" fmla="*/ 213109 h 3652378"/>
                <a:gd name="connsiteX32" fmla="*/ 3601258 w 4214756"/>
                <a:gd name="connsiteY32" fmla="*/ 400999 h 3652378"/>
                <a:gd name="connsiteX33" fmla="*/ 3745307 w 4214756"/>
                <a:gd name="connsiteY33" fmla="*/ 501207 h 3652378"/>
                <a:gd name="connsiteX34" fmla="*/ 3820463 w 4214756"/>
                <a:gd name="connsiteY34" fmla="*/ 563837 h 3652378"/>
                <a:gd name="connsiteX35" fmla="*/ 3864304 w 4214756"/>
                <a:gd name="connsiteY35" fmla="*/ 732939 h 3652378"/>
                <a:gd name="connsiteX36" fmla="*/ 4196244 w 4214756"/>
                <a:gd name="connsiteY36" fmla="*/ 939618 h 3652378"/>
                <a:gd name="connsiteX37" fmla="*/ 4164929 w 4214756"/>
                <a:gd name="connsiteY37" fmla="*/ 1071142 h 3652378"/>
                <a:gd name="connsiteX38" fmla="*/ 4102299 w 4214756"/>
                <a:gd name="connsiteY38" fmla="*/ 1146298 h 3652378"/>
                <a:gd name="connsiteX39" fmla="*/ 4027143 w 4214756"/>
                <a:gd name="connsiteY39" fmla="*/ 1202665 h 3652378"/>
                <a:gd name="connsiteX40" fmla="*/ 3670151 w 4214756"/>
                <a:gd name="connsiteY40" fmla="*/ 1158824 h 3652378"/>
                <a:gd name="connsiteX41" fmla="*/ 3588732 w 4214756"/>
                <a:gd name="connsiteY41" fmla="*/ 1252769 h 3652378"/>
                <a:gd name="connsiteX42" fmla="*/ 3519839 w 4214756"/>
                <a:gd name="connsiteY42" fmla="*/ 1271558 h 3652378"/>
                <a:gd name="connsiteX43" fmla="*/ 3501050 w 4214756"/>
                <a:gd name="connsiteY43" fmla="*/ 1365503 h 3652378"/>
                <a:gd name="connsiteX44" fmla="*/ 3363263 w 4214756"/>
                <a:gd name="connsiteY44" fmla="*/ 1471974 h 3652378"/>
                <a:gd name="connsiteX45" fmla="*/ 3281844 w 4214756"/>
                <a:gd name="connsiteY45" fmla="*/ 1446922 h 3652378"/>
                <a:gd name="connsiteX46" fmla="*/ 3319422 w 4214756"/>
                <a:gd name="connsiteY46" fmla="*/ 1515815 h 3652378"/>
                <a:gd name="connsiteX47" fmla="*/ 3263055 w 4214756"/>
                <a:gd name="connsiteY47" fmla="*/ 1684917 h 3652378"/>
                <a:gd name="connsiteX48" fmla="*/ 3119006 w 4214756"/>
                <a:gd name="connsiteY48" fmla="*/ 1785125 h 3652378"/>
                <a:gd name="connsiteX49" fmla="*/ 3068902 w 4214756"/>
                <a:gd name="connsiteY49" fmla="*/ 1897859 h 3652378"/>
                <a:gd name="connsiteX50" fmla="*/ 2874748 w 4214756"/>
                <a:gd name="connsiteY50" fmla="*/ 2010594 h 3652378"/>
                <a:gd name="connsiteX51" fmla="*/ 2812118 w 4214756"/>
                <a:gd name="connsiteY51" fmla="*/ 2073224 h 3652378"/>
                <a:gd name="connsiteX52" fmla="*/ 2636754 w 4214756"/>
                <a:gd name="connsiteY52" fmla="*/ 2386374 h 3652378"/>
                <a:gd name="connsiteX53" fmla="*/ 2661806 w 4214756"/>
                <a:gd name="connsiteY53" fmla="*/ 2874889 h 3652378"/>
                <a:gd name="connsiteX54" fmla="*/ 2655543 w 4214756"/>
                <a:gd name="connsiteY54" fmla="*/ 3106621 h 3652378"/>
                <a:gd name="connsiteX55" fmla="*/ 2718173 w 4214756"/>
                <a:gd name="connsiteY55" fmla="*/ 3388457 h 3652378"/>
                <a:gd name="connsiteX56" fmla="*/ 2812118 w 4214756"/>
                <a:gd name="connsiteY56" fmla="*/ 3413509 h 3652378"/>
                <a:gd name="connsiteX57" fmla="*/ 2949904 w 4214756"/>
                <a:gd name="connsiteY57" fmla="*/ 3507454 h 3652378"/>
                <a:gd name="connsiteX58" fmla="*/ 2912326 w 4214756"/>
                <a:gd name="connsiteY58" fmla="*/ 3551295 h 3652378"/>
                <a:gd name="connsiteX59" fmla="*/ 2812118 w 4214756"/>
                <a:gd name="connsiteY59" fmla="*/ 3576347 h 3652378"/>
                <a:gd name="connsiteX60" fmla="*/ 2736962 w 4214756"/>
                <a:gd name="connsiteY60" fmla="*/ 3576347 h 3652378"/>
                <a:gd name="connsiteX61" fmla="*/ 2686858 w 4214756"/>
                <a:gd name="connsiteY61" fmla="*/ 3545032 h 3652378"/>
                <a:gd name="connsiteX62" fmla="*/ 2655543 w 4214756"/>
                <a:gd name="connsiteY62" fmla="*/ 3570084 h 3652378"/>
                <a:gd name="connsiteX63" fmla="*/ 2605439 w 4214756"/>
                <a:gd name="connsiteY63" fmla="*/ 3570084 h 3652378"/>
                <a:gd name="connsiteX64" fmla="*/ 2511494 w 4214756"/>
                <a:gd name="connsiteY64" fmla="*/ 3275722 h 3652378"/>
                <a:gd name="connsiteX65" fmla="*/ 2455126 w 4214756"/>
                <a:gd name="connsiteY65" fmla="*/ 3288248 h 3652378"/>
                <a:gd name="connsiteX66" fmla="*/ 2461389 w 4214756"/>
                <a:gd name="connsiteY66" fmla="*/ 3162988 h 3652378"/>
                <a:gd name="connsiteX67" fmla="*/ 2430074 w 4214756"/>
                <a:gd name="connsiteY67" fmla="*/ 2950046 h 3652378"/>
                <a:gd name="connsiteX68" fmla="*/ 2398759 w 4214756"/>
                <a:gd name="connsiteY68" fmla="*/ 3094095 h 3652378"/>
                <a:gd name="connsiteX69" fmla="*/ 2361181 w 4214756"/>
                <a:gd name="connsiteY69" fmla="*/ 3231881 h 3652378"/>
                <a:gd name="connsiteX70" fmla="*/ 2373707 w 4214756"/>
                <a:gd name="connsiteY70" fmla="*/ 3457350 h 3652378"/>
                <a:gd name="connsiteX71" fmla="*/ 2455126 w 4214756"/>
                <a:gd name="connsiteY71" fmla="*/ 3488665 h 3652378"/>
                <a:gd name="connsiteX72" fmla="*/ 2549072 w 4214756"/>
                <a:gd name="connsiteY72" fmla="*/ 3557558 h 3652378"/>
                <a:gd name="connsiteX73" fmla="*/ 2599176 w 4214756"/>
                <a:gd name="connsiteY73" fmla="*/ 3626451 h 3652378"/>
                <a:gd name="connsiteX74" fmla="*/ 2511494 w 4214756"/>
                <a:gd name="connsiteY74" fmla="*/ 3638977 h 3652378"/>
                <a:gd name="connsiteX75" fmla="*/ 2442600 w 4214756"/>
                <a:gd name="connsiteY75" fmla="*/ 3626451 h 3652378"/>
                <a:gd name="connsiteX76" fmla="*/ 2386233 w 4214756"/>
                <a:gd name="connsiteY76" fmla="*/ 3645240 h 3652378"/>
                <a:gd name="connsiteX77" fmla="*/ 2254710 w 4214756"/>
                <a:gd name="connsiteY77" fmla="*/ 3601399 h 3652378"/>
                <a:gd name="connsiteX78" fmla="*/ 2192080 w 4214756"/>
                <a:gd name="connsiteY78" fmla="*/ 3588873 h 3652378"/>
                <a:gd name="connsiteX79" fmla="*/ 2160765 w 4214756"/>
                <a:gd name="connsiteY79" fmla="*/ 3250670 h 3652378"/>
                <a:gd name="connsiteX80" fmla="*/ 2129450 w 4214756"/>
                <a:gd name="connsiteY80" fmla="*/ 3213092 h 3652378"/>
                <a:gd name="connsiteX81" fmla="*/ 2179554 w 4214756"/>
                <a:gd name="connsiteY81" fmla="*/ 3037728 h 3652378"/>
                <a:gd name="connsiteX82" fmla="*/ 2260973 w 4214756"/>
                <a:gd name="connsiteY82" fmla="*/ 2824785 h 3652378"/>
                <a:gd name="connsiteX83" fmla="*/ 2260973 w 4214756"/>
                <a:gd name="connsiteY83" fmla="*/ 2417689 h 3652378"/>
                <a:gd name="connsiteX84" fmla="*/ 2311077 w 4214756"/>
                <a:gd name="connsiteY84" fmla="*/ 2304955 h 3652378"/>
                <a:gd name="connsiteX85" fmla="*/ 2292288 w 4214756"/>
                <a:gd name="connsiteY85" fmla="*/ 2273640 h 3652378"/>
                <a:gd name="connsiteX86" fmla="*/ 2104398 w 4214756"/>
                <a:gd name="connsiteY86" fmla="*/ 2298692 h 3652378"/>
                <a:gd name="connsiteX87" fmla="*/ 1847614 w 4214756"/>
                <a:gd name="connsiteY87" fmla="*/ 2198484 h 3652378"/>
                <a:gd name="connsiteX88" fmla="*/ 1271417 w 4214756"/>
                <a:gd name="connsiteY88" fmla="*/ 1879070 h 3652378"/>
                <a:gd name="connsiteX89" fmla="*/ 1221313 w 4214756"/>
                <a:gd name="connsiteY89" fmla="*/ 1916648 h 3652378"/>
                <a:gd name="connsiteX90" fmla="*/ 1202524 w 4214756"/>
                <a:gd name="connsiteY90" fmla="*/ 2098276 h 3652378"/>
                <a:gd name="connsiteX91" fmla="*/ 1089789 w 4214756"/>
                <a:gd name="connsiteY91" fmla="*/ 2442742 h 3652378"/>
                <a:gd name="connsiteX92" fmla="*/ 901899 w 4214756"/>
                <a:gd name="connsiteY92" fmla="*/ 2768418 h 3652378"/>
                <a:gd name="connsiteX93" fmla="*/ 833006 w 4214756"/>
                <a:gd name="connsiteY93" fmla="*/ 3106621 h 3652378"/>
                <a:gd name="connsiteX94" fmla="*/ 895636 w 4214756"/>
                <a:gd name="connsiteY94" fmla="*/ 3375931 h 3652378"/>
                <a:gd name="connsiteX95" fmla="*/ 952003 w 4214756"/>
                <a:gd name="connsiteY95" fmla="*/ 3494928 h 3652378"/>
                <a:gd name="connsiteX96" fmla="*/ 1039685 w 4214756"/>
                <a:gd name="connsiteY96" fmla="*/ 3494928 h 3652378"/>
                <a:gd name="connsiteX97" fmla="*/ 1118024 w 4214756"/>
                <a:gd name="connsiteY97" fmla="*/ 3573600 h 3652378"/>
                <a:gd name="connsiteX98" fmla="*/ 1066547 w 4214756"/>
                <a:gd name="connsiteY98" fmla="*/ 3639580 h 3652378"/>
                <a:gd name="connsiteX99" fmla="*/ 928592 w 4214756"/>
                <a:gd name="connsiteY99" fmla="*/ 3643097 h 3652378"/>
                <a:gd name="connsiteX100" fmla="*/ 802126 w 4214756"/>
                <a:gd name="connsiteY100" fmla="*/ 3539807 h 3652378"/>
                <a:gd name="connsiteX101" fmla="*/ 563696 w 4214756"/>
                <a:gd name="connsiteY101" fmla="*/ 2993887 h 3652378"/>
                <a:gd name="connsiteX102" fmla="*/ 670167 w 4214756"/>
                <a:gd name="connsiteY102" fmla="*/ 2712051 h 3652378"/>
                <a:gd name="connsiteX103" fmla="*/ 751587 w 4214756"/>
                <a:gd name="connsiteY103" fmla="*/ 2392637 h 3652378"/>
                <a:gd name="connsiteX104" fmla="*/ 695220 w 4214756"/>
                <a:gd name="connsiteY104" fmla="*/ 2311218 h 3652378"/>
                <a:gd name="connsiteX105" fmla="*/ 632589 w 4214756"/>
                <a:gd name="connsiteY105" fmla="*/ 2355059 h 3652378"/>
                <a:gd name="connsiteX106" fmla="*/ 494803 w 4214756"/>
                <a:gd name="connsiteY106" fmla="*/ 2718314 h 3652378"/>
                <a:gd name="connsiteX107" fmla="*/ 419647 w 4214756"/>
                <a:gd name="connsiteY107" fmla="*/ 2950046 h 3652378"/>
                <a:gd name="connsiteX108" fmla="*/ 419647 w 4214756"/>
                <a:gd name="connsiteY108" fmla="*/ 3125410 h 3652378"/>
                <a:gd name="connsiteX109" fmla="*/ 507329 w 4214756"/>
                <a:gd name="connsiteY109" fmla="*/ 3382194 h 3652378"/>
                <a:gd name="connsiteX110" fmla="*/ 601274 w 4214756"/>
                <a:gd name="connsiteY110" fmla="*/ 3444824 h 3652378"/>
                <a:gd name="connsiteX111" fmla="*/ 701483 w 4214756"/>
                <a:gd name="connsiteY111" fmla="*/ 3501191 h 3652378"/>
                <a:gd name="connsiteX0" fmla="*/ 701483 w 4214756"/>
                <a:gd name="connsiteY0" fmla="*/ 350119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99176 w 4214756"/>
                <a:gd name="connsiteY73" fmla="*/ 3626451 h 3651701"/>
                <a:gd name="connsiteX74" fmla="*/ 2511494 w 4214756"/>
                <a:gd name="connsiteY74" fmla="*/ 3638977 h 3651701"/>
                <a:gd name="connsiteX75" fmla="*/ 2442600 w 4214756"/>
                <a:gd name="connsiteY75" fmla="*/ 3626451 h 3651701"/>
                <a:gd name="connsiteX76" fmla="*/ 2386233 w 4214756"/>
                <a:gd name="connsiteY76" fmla="*/ 3645240 h 3651701"/>
                <a:gd name="connsiteX77" fmla="*/ 2254710 w 4214756"/>
                <a:gd name="connsiteY77" fmla="*/ 3601399 h 3651701"/>
                <a:gd name="connsiteX78" fmla="*/ 2192080 w 4214756"/>
                <a:gd name="connsiteY78" fmla="*/ 3588873 h 3651701"/>
                <a:gd name="connsiteX79" fmla="*/ 2160765 w 4214756"/>
                <a:gd name="connsiteY79" fmla="*/ 3250670 h 3651701"/>
                <a:gd name="connsiteX80" fmla="*/ 2129450 w 4214756"/>
                <a:gd name="connsiteY80" fmla="*/ 3213092 h 3651701"/>
                <a:gd name="connsiteX81" fmla="*/ 2179554 w 4214756"/>
                <a:gd name="connsiteY81" fmla="*/ 3037728 h 3651701"/>
                <a:gd name="connsiteX82" fmla="*/ 2260973 w 4214756"/>
                <a:gd name="connsiteY82" fmla="*/ 2824785 h 3651701"/>
                <a:gd name="connsiteX83" fmla="*/ 2260973 w 4214756"/>
                <a:gd name="connsiteY83" fmla="*/ 2417689 h 3651701"/>
                <a:gd name="connsiteX84" fmla="*/ 2311077 w 4214756"/>
                <a:gd name="connsiteY84" fmla="*/ 2304955 h 3651701"/>
                <a:gd name="connsiteX85" fmla="*/ 2292288 w 4214756"/>
                <a:gd name="connsiteY85" fmla="*/ 2273640 h 3651701"/>
                <a:gd name="connsiteX86" fmla="*/ 2104398 w 4214756"/>
                <a:gd name="connsiteY86" fmla="*/ 2298692 h 3651701"/>
                <a:gd name="connsiteX87" fmla="*/ 1847614 w 4214756"/>
                <a:gd name="connsiteY87" fmla="*/ 2198484 h 3651701"/>
                <a:gd name="connsiteX88" fmla="*/ 1271417 w 4214756"/>
                <a:gd name="connsiteY88" fmla="*/ 1879070 h 3651701"/>
                <a:gd name="connsiteX89" fmla="*/ 1221313 w 4214756"/>
                <a:gd name="connsiteY89" fmla="*/ 1916648 h 3651701"/>
                <a:gd name="connsiteX90" fmla="*/ 1202524 w 4214756"/>
                <a:gd name="connsiteY90" fmla="*/ 2098276 h 3651701"/>
                <a:gd name="connsiteX91" fmla="*/ 1089789 w 4214756"/>
                <a:gd name="connsiteY91" fmla="*/ 2442742 h 3651701"/>
                <a:gd name="connsiteX92" fmla="*/ 901899 w 4214756"/>
                <a:gd name="connsiteY92" fmla="*/ 2768418 h 3651701"/>
                <a:gd name="connsiteX93" fmla="*/ 833006 w 4214756"/>
                <a:gd name="connsiteY93" fmla="*/ 3106621 h 3651701"/>
                <a:gd name="connsiteX94" fmla="*/ 895636 w 4214756"/>
                <a:gd name="connsiteY94" fmla="*/ 3375931 h 3651701"/>
                <a:gd name="connsiteX95" fmla="*/ 952003 w 4214756"/>
                <a:gd name="connsiteY95" fmla="*/ 3494928 h 3651701"/>
                <a:gd name="connsiteX96" fmla="*/ 1039685 w 4214756"/>
                <a:gd name="connsiteY96" fmla="*/ 3494928 h 3651701"/>
                <a:gd name="connsiteX97" fmla="*/ 1152252 w 4214756"/>
                <a:gd name="connsiteY97" fmla="*/ 3588269 h 3651701"/>
                <a:gd name="connsiteX98" fmla="*/ 1066547 w 4214756"/>
                <a:gd name="connsiteY98" fmla="*/ 3639580 h 3651701"/>
                <a:gd name="connsiteX99" fmla="*/ 928592 w 4214756"/>
                <a:gd name="connsiteY99" fmla="*/ 3643097 h 3651701"/>
                <a:gd name="connsiteX100" fmla="*/ 802126 w 4214756"/>
                <a:gd name="connsiteY100" fmla="*/ 3539807 h 3651701"/>
                <a:gd name="connsiteX101" fmla="*/ 563696 w 4214756"/>
                <a:gd name="connsiteY101" fmla="*/ 2993887 h 3651701"/>
                <a:gd name="connsiteX102" fmla="*/ 670167 w 4214756"/>
                <a:gd name="connsiteY102" fmla="*/ 2712051 h 3651701"/>
                <a:gd name="connsiteX103" fmla="*/ 751587 w 4214756"/>
                <a:gd name="connsiteY103" fmla="*/ 2392637 h 3651701"/>
                <a:gd name="connsiteX104" fmla="*/ 695220 w 4214756"/>
                <a:gd name="connsiteY104" fmla="*/ 2311218 h 3651701"/>
                <a:gd name="connsiteX105" fmla="*/ 632589 w 4214756"/>
                <a:gd name="connsiteY105" fmla="*/ 2355059 h 3651701"/>
                <a:gd name="connsiteX106" fmla="*/ 494803 w 4214756"/>
                <a:gd name="connsiteY106" fmla="*/ 2718314 h 3651701"/>
                <a:gd name="connsiteX107" fmla="*/ 419647 w 4214756"/>
                <a:gd name="connsiteY107" fmla="*/ 2950046 h 3651701"/>
                <a:gd name="connsiteX108" fmla="*/ 419647 w 4214756"/>
                <a:gd name="connsiteY108" fmla="*/ 3125410 h 3651701"/>
                <a:gd name="connsiteX109" fmla="*/ 507329 w 4214756"/>
                <a:gd name="connsiteY109" fmla="*/ 3382194 h 3651701"/>
                <a:gd name="connsiteX110" fmla="*/ 601274 w 4214756"/>
                <a:gd name="connsiteY110" fmla="*/ 3444824 h 3651701"/>
                <a:gd name="connsiteX111" fmla="*/ 701483 w 4214756"/>
                <a:gd name="connsiteY111" fmla="*/ 350119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99176 w 4214756"/>
                <a:gd name="connsiteY73" fmla="*/ 3626451 h 3651701"/>
                <a:gd name="connsiteX74" fmla="*/ 2511494 w 4214756"/>
                <a:gd name="connsiteY74" fmla="*/ 3638977 h 3651701"/>
                <a:gd name="connsiteX75" fmla="*/ 2442600 w 4214756"/>
                <a:gd name="connsiteY75" fmla="*/ 3626451 h 3651701"/>
                <a:gd name="connsiteX76" fmla="*/ 2386233 w 4214756"/>
                <a:gd name="connsiteY76" fmla="*/ 3645240 h 3651701"/>
                <a:gd name="connsiteX77" fmla="*/ 2254710 w 4214756"/>
                <a:gd name="connsiteY77" fmla="*/ 3601399 h 3651701"/>
                <a:gd name="connsiteX78" fmla="*/ 2192080 w 4214756"/>
                <a:gd name="connsiteY78" fmla="*/ 3588873 h 3651701"/>
                <a:gd name="connsiteX79" fmla="*/ 2160765 w 4214756"/>
                <a:gd name="connsiteY79" fmla="*/ 3250670 h 3651701"/>
                <a:gd name="connsiteX80" fmla="*/ 2129450 w 4214756"/>
                <a:gd name="connsiteY80" fmla="*/ 3213092 h 3651701"/>
                <a:gd name="connsiteX81" fmla="*/ 2179554 w 4214756"/>
                <a:gd name="connsiteY81" fmla="*/ 3037728 h 3651701"/>
                <a:gd name="connsiteX82" fmla="*/ 2260973 w 4214756"/>
                <a:gd name="connsiteY82" fmla="*/ 2824785 h 3651701"/>
                <a:gd name="connsiteX83" fmla="*/ 2260973 w 4214756"/>
                <a:gd name="connsiteY83" fmla="*/ 2417689 h 3651701"/>
                <a:gd name="connsiteX84" fmla="*/ 2311077 w 4214756"/>
                <a:gd name="connsiteY84" fmla="*/ 2304955 h 3651701"/>
                <a:gd name="connsiteX85" fmla="*/ 2292288 w 4214756"/>
                <a:gd name="connsiteY85" fmla="*/ 2273640 h 3651701"/>
                <a:gd name="connsiteX86" fmla="*/ 2104398 w 4214756"/>
                <a:gd name="connsiteY86" fmla="*/ 2298692 h 3651701"/>
                <a:gd name="connsiteX87" fmla="*/ 1847614 w 4214756"/>
                <a:gd name="connsiteY87" fmla="*/ 2198484 h 3651701"/>
                <a:gd name="connsiteX88" fmla="*/ 1271417 w 4214756"/>
                <a:gd name="connsiteY88" fmla="*/ 1879070 h 3651701"/>
                <a:gd name="connsiteX89" fmla="*/ 1221313 w 4214756"/>
                <a:gd name="connsiteY89" fmla="*/ 1916648 h 3651701"/>
                <a:gd name="connsiteX90" fmla="*/ 1202524 w 4214756"/>
                <a:gd name="connsiteY90" fmla="*/ 2098276 h 3651701"/>
                <a:gd name="connsiteX91" fmla="*/ 1089789 w 4214756"/>
                <a:gd name="connsiteY91" fmla="*/ 2442742 h 3651701"/>
                <a:gd name="connsiteX92" fmla="*/ 901899 w 4214756"/>
                <a:gd name="connsiteY92" fmla="*/ 2768418 h 3651701"/>
                <a:gd name="connsiteX93" fmla="*/ 833006 w 4214756"/>
                <a:gd name="connsiteY93" fmla="*/ 3106621 h 3651701"/>
                <a:gd name="connsiteX94" fmla="*/ 895636 w 4214756"/>
                <a:gd name="connsiteY94" fmla="*/ 3375931 h 3651701"/>
                <a:gd name="connsiteX95" fmla="*/ 952003 w 4214756"/>
                <a:gd name="connsiteY95" fmla="*/ 3494928 h 3651701"/>
                <a:gd name="connsiteX96" fmla="*/ 1039685 w 4214756"/>
                <a:gd name="connsiteY96" fmla="*/ 3494928 h 3651701"/>
                <a:gd name="connsiteX97" fmla="*/ 1152252 w 4214756"/>
                <a:gd name="connsiteY97" fmla="*/ 3588269 h 3651701"/>
                <a:gd name="connsiteX98" fmla="*/ 1066547 w 4214756"/>
                <a:gd name="connsiteY98" fmla="*/ 3639580 h 3651701"/>
                <a:gd name="connsiteX99" fmla="*/ 928592 w 4214756"/>
                <a:gd name="connsiteY99" fmla="*/ 3643097 h 3651701"/>
                <a:gd name="connsiteX100" fmla="*/ 802126 w 4214756"/>
                <a:gd name="connsiteY100" fmla="*/ 3539807 h 3651701"/>
                <a:gd name="connsiteX101" fmla="*/ 563696 w 4214756"/>
                <a:gd name="connsiteY101" fmla="*/ 2993887 h 3651701"/>
                <a:gd name="connsiteX102" fmla="*/ 670167 w 4214756"/>
                <a:gd name="connsiteY102" fmla="*/ 2712051 h 3651701"/>
                <a:gd name="connsiteX103" fmla="*/ 751587 w 4214756"/>
                <a:gd name="connsiteY103" fmla="*/ 2392637 h 3651701"/>
                <a:gd name="connsiteX104" fmla="*/ 695220 w 4214756"/>
                <a:gd name="connsiteY104" fmla="*/ 2311218 h 3651701"/>
                <a:gd name="connsiteX105" fmla="*/ 632589 w 4214756"/>
                <a:gd name="connsiteY105" fmla="*/ 2355059 h 3651701"/>
                <a:gd name="connsiteX106" fmla="*/ 494803 w 4214756"/>
                <a:gd name="connsiteY106" fmla="*/ 2718314 h 3651701"/>
                <a:gd name="connsiteX107" fmla="*/ 419647 w 4214756"/>
                <a:gd name="connsiteY107" fmla="*/ 2950046 h 3651701"/>
                <a:gd name="connsiteX108" fmla="*/ 419647 w 4214756"/>
                <a:gd name="connsiteY108" fmla="*/ 3125410 h 3651701"/>
                <a:gd name="connsiteX109" fmla="*/ 507329 w 4214756"/>
                <a:gd name="connsiteY109" fmla="*/ 3382194 h 3651701"/>
                <a:gd name="connsiteX110" fmla="*/ 601274 w 4214756"/>
                <a:gd name="connsiteY110" fmla="*/ 3444824 h 3651701"/>
                <a:gd name="connsiteX111" fmla="*/ 657475 w 4214756"/>
                <a:gd name="connsiteY111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99176 w 4214756"/>
                <a:gd name="connsiteY73" fmla="*/ 3626451 h 3651701"/>
                <a:gd name="connsiteX74" fmla="*/ 2511494 w 4214756"/>
                <a:gd name="connsiteY74" fmla="*/ 3638977 h 3651701"/>
                <a:gd name="connsiteX75" fmla="*/ 2442600 w 4214756"/>
                <a:gd name="connsiteY75" fmla="*/ 3626451 h 3651701"/>
                <a:gd name="connsiteX76" fmla="*/ 2386233 w 4214756"/>
                <a:gd name="connsiteY76" fmla="*/ 3645240 h 3651701"/>
                <a:gd name="connsiteX77" fmla="*/ 2254710 w 4214756"/>
                <a:gd name="connsiteY77" fmla="*/ 3601399 h 3651701"/>
                <a:gd name="connsiteX78" fmla="*/ 2160765 w 4214756"/>
                <a:gd name="connsiteY78" fmla="*/ 3250670 h 3651701"/>
                <a:gd name="connsiteX79" fmla="*/ 2129450 w 4214756"/>
                <a:gd name="connsiteY79" fmla="*/ 3213092 h 3651701"/>
                <a:gd name="connsiteX80" fmla="*/ 2179554 w 4214756"/>
                <a:gd name="connsiteY80" fmla="*/ 3037728 h 3651701"/>
                <a:gd name="connsiteX81" fmla="*/ 2260973 w 4214756"/>
                <a:gd name="connsiteY81" fmla="*/ 2824785 h 3651701"/>
                <a:gd name="connsiteX82" fmla="*/ 2260973 w 4214756"/>
                <a:gd name="connsiteY82" fmla="*/ 2417689 h 3651701"/>
                <a:gd name="connsiteX83" fmla="*/ 2311077 w 4214756"/>
                <a:gd name="connsiteY83" fmla="*/ 2304955 h 3651701"/>
                <a:gd name="connsiteX84" fmla="*/ 2292288 w 4214756"/>
                <a:gd name="connsiteY84" fmla="*/ 2273640 h 3651701"/>
                <a:gd name="connsiteX85" fmla="*/ 2104398 w 4214756"/>
                <a:gd name="connsiteY85" fmla="*/ 2298692 h 3651701"/>
                <a:gd name="connsiteX86" fmla="*/ 1847614 w 4214756"/>
                <a:gd name="connsiteY86" fmla="*/ 2198484 h 3651701"/>
                <a:gd name="connsiteX87" fmla="*/ 1271417 w 4214756"/>
                <a:gd name="connsiteY87" fmla="*/ 1879070 h 3651701"/>
                <a:gd name="connsiteX88" fmla="*/ 1221313 w 4214756"/>
                <a:gd name="connsiteY88" fmla="*/ 1916648 h 3651701"/>
                <a:gd name="connsiteX89" fmla="*/ 1202524 w 4214756"/>
                <a:gd name="connsiteY89" fmla="*/ 2098276 h 3651701"/>
                <a:gd name="connsiteX90" fmla="*/ 1089789 w 4214756"/>
                <a:gd name="connsiteY90" fmla="*/ 2442742 h 3651701"/>
                <a:gd name="connsiteX91" fmla="*/ 901899 w 4214756"/>
                <a:gd name="connsiteY91" fmla="*/ 2768418 h 3651701"/>
                <a:gd name="connsiteX92" fmla="*/ 833006 w 4214756"/>
                <a:gd name="connsiteY92" fmla="*/ 3106621 h 3651701"/>
                <a:gd name="connsiteX93" fmla="*/ 895636 w 4214756"/>
                <a:gd name="connsiteY93" fmla="*/ 3375931 h 3651701"/>
                <a:gd name="connsiteX94" fmla="*/ 952003 w 4214756"/>
                <a:gd name="connsiteY94" fmla="*/ 3494928 h 3651701"/>
                <a:gd name="connsiteX95" fmla="*/ 1039685 w 4214756"/>
                <a:gd name="connsiteY95" fmla="*/ 3494928 h 3651701"/>
                <a:gd name="connsiteX96" fmla="*/ 1152252 w 4214756"/>
                <a:gd name="connsiteY96" fmla="*/ 3588269 h 3651701"/>
                <a:gd name="connsiteX97" fmla="*/ 1066547 w 4214756"/>
                <a:gd name="connsiteY97" fmla="*/ 3639580 h 3651701"/>
                <a:gd name="connsiteX98" fmla="*/ 928592 w 4214756"/>
                <a:gd name="connsiteY98" fmla="*/ 3643097 h 3651701"/>
                <a:gd name="connsiteX99" fmla="*/ 802126 w 4214756"/>
                <a:gd name="connsiteY99" fmla="*/ 3539807 h 3651701"/>
                <a:gd name="connsiteX100" fmla="*/ 563696 w 4214756"/>
                <a:gd name="connsiteY100" fmla="*/ 2993887 h 3651701"/>
                <a:gd name="connsiteX101" fmla="*/ 670167 w 4214756"/>
                <a:gd name="connsiteY101" fmla="*/ 2712051 h 3651701"/>
                <a:gd name="connsiteX102" fmla="*/ 751587 w 4214756"/>
                <a:gd name="connsiteY102" fmla="*/ 2392637 h 3651701"/>
                <a:gd name="connsiteX103" fmla="*/ 695220 w 4214756"/>
                <a:gd name="connsiteY103" fmla="*/ 2311218 h 3651701"/>
                <a:gd name="connsiteX104" fmla="*/ 632589 w 4214756"/>
                <a:gd name="connsiteY104" fmla="*/ 2355059 h 3651701"/>
                <a:gd name="connsiteX105" fmla="*/ 494803 w 4214756"/>
                <a:gd name="connsiteY105" fmla="*/ 2718314 h 3651701"/>
                <a:gd name="connsiteX106" fmla="*/ 419647 w 4214756"/>
                <a:gd name="connsiteY106" fmla="*/ 2950046 h 3651701"/>
                <a:gd name="connsiteX107" fmla="*/ 419647 w 4214756"/>
                <a:gd name="connsiteY107" fmla="*/ 3125410 h 3651701"/>
                <a:gd name="connsiteX108" fmla="*/ 507329 w 4214756"/>
                <a:gd name="connsiteY108" fmla="*/ 3382194 h 3651701"/>
                <a:gd name="connsiteX109" fmla="*/ 601274 w 4214756"/>
                <a:gd name="connsiteY109" fmla="*/ 3444824 h 3651701"/>
                <a:gd name="connsiteX110" fmla="*/ 657475 w 4214756"/>
                <a:gd name="connsiteY110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99176 w 4214756"/>
                <a:gd name="connsiteY73" fmla="*/ 3626451 h 3651701"/>
                <a:gd name="connsiteX74" fmla="*/ 2511494 w 4214756"/>
                <a:gd name="connsiteY74" fmla="*/ 3638977 h 3651701"/>
                <a:gd name="connsiteX75" fmla="*/ 2442600 w 4214756"/>
                <a:gd name="connsiteY75" fmla="*/ 3626451 h 3651701"/>
                <a:gd name="connsiteX76" fmla="*/ 2254710 w 4214756"/>
                <a:gd name="connsiteY76" fmla="*/ 3601399 h 3651701"/>
                <a:gd name="connsiteX77" fmla="*/ 2160765 w 4214756"/>
                <a:gd name="connsiteY77" fmla="*/ 3250670 h 3651701"/>
                <a:gd name="connsiteX78" fmla="*/ 2129450 w 4214756"/>
                <a:gd name="connsiteY78" fmla="*/ 3213092 h 3651701"/>
                <a:gd name="connsiteX79" fmla="*/ 2179554 w 4214756"/>
                <a:gd name="connsiteY79" fmla="*/ 3037728 h 3651701"/>
                <a:gd name="connsiteX80" fmla="*/ 2260973 w 4214756"/>
                <a:gd name="connsiteY80" fmla="*/ 2824785 h 3651701"/>
                <a:gd name="connsiteX81" fmla="*/ 2260973 w 4214756"/>
                <a:gd name="connsiteY81" fmla="*/ 2417689 h 3651701"/>
                <a:gd name="connsiteX82" fmla="*/ 2311077 w 4214756"/>
                <a:gd name="connsiteY82" fmla="*/ 2304955 h 3651701"/>
                <a:gd name="connsiteX83" fmla="*/ 2292288 w 4214756"/>
                <a:gd name="connsiteY83" fmla="*/ 2273640 h 3651701"/>
                <a:gd name="connsiteX84" fmla="*/ 2104398 w 4214756"/>
                <a:gd name="connsiteY84" fmla="*/ 2298692 h 3651701"/>
                <a:gd name="connsiteX85" fmla="*/ 1847614 w 4214756"/>
                <a:gd name="connsiteY85" fmla="*/ 2198484 h 3651701"/>
                <a:gd name="connsiteX86" fmla="*/ 1271417 w 4214756"/>
                <a:gd name="connsiteY86" fmla="*/ 1879070 h 3651701"/>
                <a:gd name="connsiteX87" fmla="*/ 1221313 w 4214756"/>
                <a:gd name="connsiteY87" fmla="*/ 1916648 h 3651701"/>
                <a:gd name="connsiteX88" fmla="*/ 1202524 w 4214756"/>
                <a:gd name="connsiteY88" fmla="*/ 2098276 h 3651701"/>
                <a:gd name="connsiteX89" fmla="*/ 1089789 w 4214756"/>
                <a:gd name="connsiteY89" fmla="*/ 2442742 h 3651701"/>
                <a:gd name="connsiteX90" fmla="*/ 901899 w 4214756"/>
                <a:gd name="connsiteY90" fmla="*/ 2768418 h 3651701"/>
                <a:gd name="connsiteX91" fmla="*/ 833006 w 4214756"/>
                <a:gd name="connsiteY91" fmla="*/ 3106621 h 3651701"/>
                <a:gd name="connsiteX92" fmla="*/ 895636 w 4214756"/>
                <a:gd name="connsiteY92" fmla="*/ 3375931 h 3651701"/>
                <a:gd name="connsiteX93" fmla="*/ 952003 w 4214756"/>
                <a:gd name="connsiteY93" fmla="*/ 3494928 h 3651701"/>
                <a:gd name="connsiteX94" fmla="*/ 1039685 w 4214756"/>
                <a:gd name="connsiteY94" fmla="*/ 3494928 h 3651701"/>
                <a:gd name="connsiteX95" fmla="*/ 1152252 w 4214756"/>
                <a:gd name="connsiteY95" fmla="*/ 3588269 h 3651701"/>
                <a:gd name="connsiteX96" fmla="*/ 1066547 w 4214756"/>
                <a:gd name="connsiteY96" fmla="*/ 3639580 h 3651701"/>
                <a:gd name="connsiteX97" fmla="*/ 928592 w 4214756"/>
                <a:gd name="connsiteY97" fmla="*/ 3643097 h 3651701"/>
                <a:gd name="connsiteX98" fmla="*/ 802126 w 4214756"/>
                <a:gd name="connsiteY98" fmla="*/ 3539807 h 3651701"/>
                <a:gd name="connsiteX99" fmla="*/ 563696 w 4214756"/>
                <a:gd name="connsiteY99" fmla="*/ 2993887 h 3651701"/>
                <a:gd name="connsiteX100" fmla="*/ 670167 w 4214756"/>
                <a:gd name="connsiteY100" fmla="*/ 2712051 h 3651701"/>
                <a:gd name="connsiteX101" fmla="*/ 751587 w 4214756"/>
                <a:gd name="connsiteY101" fmla="*/ 2392637 h 3651701"/>
                <a:gd name="connsiteX102" fmla="*/ 695220 w 4214756"/>
                <a:gd name="connsiteY102" fmla="*/ 2311218 h 3651701"/>
                <a:gd name="connsiteX103" fmla="*/ 632589 w 4214756"/>
                <a:gd name="connsiteY103" fmla="*/ 2355059 h 3651701"/>
                <a:gd name="connsiteX104" fmla="*/ 494803 w 4214756"/>
                <a:gd name="connsiteY104" fmla="*/ 2718314 h 3651701"/>
                <a:gd name="connsiteX105" fmla="*/ 419647 w 4214756"/>
                <a:gd name="connsiteY105" fmla="*/ 2950046 h 3651701"/>
                <a:gd name="connsiteX106" fmla="*/ 419647 w 4214756"/>
                <a:gd name="connsiteY106" fmla="*/ 3125410 h 3651701"/>
                <a:gd name="connsiteX107" fmla="*/ 507329 w 4214756"/>
                <a:gd name="connsiteY107" fmla="*/ 3382194 h 3651701"/>
                <a:gd name="connsiteX108" fmla="*/ 601274 w 4214756"/>
                <a:gd name="connsiteY108" fmla="*/ 3444824 h 3651701"/>
                <a:gd name="connsiteX109" fmla="*/ 657475 w 4214756"/>
                <a:gd name="connsiteY109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99176 w 4214756"/>
                <a:gd name="connsiteY73" fmla="*/ 3626451 h 3651701"/>
                <a:gd name="connsiteX74" fmla="*/ 2511494 w 4214756"/>
                <a:gd name="connsiteY74" fmla="*/ 3638977 h 3651701"/>
                <a:gd name="connsiteX75" fmla="*/ 2442600 w 4214756"/>
                <a:gd name="connsiteY75" fmla="*/ 3626451 h 3651701"/>
                <a:gd name="connsiteX76" fmla="*/ 2279159 w 4214756"/>
                <a:gd name="connsiteY76" fmla="*/ 3557390 h 3651701"/>
                <a:gd name="connsiteX77" fmla="*/ 2160765 w 4214756"/>
                <a:gd name="connsiteY77" fmla="*/ 3250670 h 3651701"/>
                <a:gd name="connsiteX78" fmla="*/ 2129450 w 4214756"/>
                <a:gd name="connsiteY78" fmla="*/ 3213092 h 3651701"/>
                <a:gd name="connsiteX79" fmla="*/ 2179554 w 4214756"/>
                <a:gd name="connsiteY79" fmla="*/ 3037728 h 3651701"/>
                <a:gd name="connsiteX80" fmla="*/ 2260973 w 4214756"/>
                <a:gd name="connsiteY80" fmla="*/ 2824785 h 3651701"/>
                <a:gd name="connsiteX81" fmla="*/ 2260973 w 4214756"/>
                <a:gd name="connsiteY81" fmla="*/ 2417689 h 3651701"/>
                <a:gd name="connsiteX82" fmla="*/ 2311077 w 4214756"/>
                <a:gd name="connsiteY82" fmla="*/ 2304955 h 3651701"/>
                <a:gd name="connsiteX83" fmla="*/ 2292288 w 4214756"/>
                <a:gd name="connsiteY83" fmla="*/ 2273640 h 3651701"/>
                <a:gd name="connsiteX84" fmla="*/ 2104398 w 4214756"/>
                <a:gd name="connsiteY84" fmla="*/ 2298692 h 3651701"/>
                <a:gd name="connsiteX85" fmla="*/ 1847614 w 4214756"/>
                <a:gd name="connsiteY85" fmla="*/ 2198484 h 3651701"/>
                <a:gd name="connsiteX86" fmla="*/ 1271417 w 4214756"/>
                <a:gd name="connsiteY86" fmla="*/ 1879070 h 3651701"/>
                <a:gd name="connsiteX87" fmla="*/ 1221313 w 4214756"/>
                <a:gd name="connsiteY87" fmla="*/ 1916648 h 3651701"/>
                <a:gd name="connsiteX88" fmla="*/ 1202524 w 4214756"/>
                <a:gd name="connsiteY88" fmla="*/ 2098276 h 3651701"/>
                <a:gd name="connsiteX89" fmla="*/ 1089789 w 4214756"/>
                <a:gd name="connsiteY89" fmla="*/ 2442742 h 3651701"/>
                <a:gd name="connsiteX90" fmla="*/ 901899 w 4214756"/>
                <a:gd name="connsiteY90" fmla="*/ 2768418 h 3651701"/>
                <a:gd name="connsiteX91" fmla="*/ 833006 w 4214756"/>
                <a:gd name="connsiteY91" fmla="*/ 3106621 h 3651701"/>
                <a:gd name="connsiteX92" fmla="*/ 895636 w 4214756"/>
                <a:gd name="connsiteY92" fmla="*/ 3375931 h 3651701"/>
                <a:gd name="connsiteX93" fmla="*/ 952003 w 4214756"/>
                <a:gd name="connsiteY93" fmla="*/ 3494928 h 3651701"/>
                <a:gd name="connsiteX94" fmla="*/ 1039685 w 4214756"/>
                <a:gd name="connsiteY94" fmla="*/ 3494928 h 3651701"/>
                <a:gd name="connsiteX95" fmla="*/ 1152252 w 4214756"/>
                <a:gd name="connsiteY95" fmla="*/ 3588269 h 3651701"/>
                <a:gd name="connsiteX96" fmla="*/ 1066547 w 4214756"/>
                <a:gd name="connsiteY96" fmla="*/ 3639580 h 3651701"/>
                <a:gd name="connsiteX97" fmla="*/ 928592 w 4214756"/>
                <a:gd name="connsiteY97" fmla="*/ 3643097 h 3651701"/>
                <a:gd name="connsiteX98" fmla="*/ 802126 w 4214756"/>
                <a:gd name="connsiteY98" fmla="*/ 3539807 h 3651701"/>
                <a:gd name="connsiteX99" fmla="*/ 563696 w 4214756"/>
                <a:gd name="connsiteY99" fmla="*/ 2993887 h 3651701"/>
                <a:gd name="connsiteX100" fmla="*/ 670167 w 4214756"/>
                <a:gd name="connsiteY100" fmla="*/ 2712051 h 3651701"/>
                <a:gd name="connsiteX101" fmla="*/ 751587 w 4214756"/>
                <a:gd name="connsiteY101" fmla="*/ 2392637 h 3651701"/>
                <a:gd name="connsiteX102" fmla="*/ 695220 w 4214756"/>
                <a:gd name="connsiteY102" fmla="*/ 2311218 h 3651701"/>
                <a:gd name="connsiteX103" fmla="*/ 632589 w 4214756"/>
                <a:gd name="connsiteY103" fmla="*/ 2355059 h 3651701"/>
                <a:gd name="connsiteX104" fmla="*/ 494803 w 4214756"/>
                <a:gd name="connsiteY104" fmla="*/ 2718314 h 3651701"/>
                <a:gd name="connsiteX105" fmla="*/ 419647 w 4214756"/>
                <a:gd name="connsiteY105" fmla="*/ 2950046 h 3651701"/>
                <a:gd name="connsiteX106" fmla="*/ 419647 w 4214756"/>
                <a:gd name="connsiteY106" fmla="*/ 3125410 h 3651701"/>
                <a:gd name="connsiteX107" fmla="*/ 507329 w 4214756"/>
                <a:gd name="connsiteY107" fmla="*/ 3382194 h 3651701"/>
                <a:gd name="connsiteX108" fmla="*/ 601274 w 4214756"/>
                <a:gd name="connsiteY108" fmla="*/ 3444824 h 3651701"/>
                <a:gd name="connsiteX109" fmla="*/ 657475 w 4214756"/>
                <a:gd name="connsiteY109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11494 w 4214756"/>
                <a:gd name="connsiteY73" fmla="*/ 3638977 h 3651701"/>
                <a:gd name="connsiteX74" fmla="*/ 2442600 w 4214756"/>
                <a:gd name="connsiteY74" fmla="*/ 3626451 h 3651701"/>
                <a:gd name="connsiteX75" fmla="*/ 2279159 w 4214756"/>
                <a:gd name="connsiteY75" fmla="*/ 3557390 h 3651701"/>
                <a:gd name="connsiteX76" fmla="*/ 2160765 w 4214756"/>
                <a:gd name="connsiteY76" fmla="*/ 3250670 h 3651701"/>
                <a:gd name="connsiteX77" fmla="*/ 2129450 w 4214756"/>
                <a:gd name="connsiteY77" fmla="*/ 3213092 h 3651701"/>
                <a:gd name="connsiteX78" fmla="*/ 2179554 w 4214756"/>
                <a:gd name="connsiteY78" fmla="*/ 3037728 h 3651701"/>
                <a:gd name="connsiteX79" fmla="*/ 2260973 w 4214756"/>
                <a:gd name="connsiteY79" fmla="*/ 2824785 h 3651701"/>
                <a:gd name="connsiteX80" fmla="*/ 2260973 w 4214756"/>
                <a:gd name="connsiteY80" fmla="*/ 2417689 h 3651701"/>
                <a:gd name="connsiteX81" fmla="*/ 2311077 w 4214756"/>
                <a:gd name="connsiteY81" fmla="*/ 2304955 h 3651701"/>
                <a:gd name="connsiteX82" fmla="*/ 2292288 w 4214756"/>
                <a:gd name="connsiteY82" fmla="*/ 2273640 h 3651701"/>
                <a:gd name="connsiteX83" fmla="*/ 2104398 w 4214756"/>
                <a:gd name="connsiteY83" fmla="*/ 2298692 h 3651701"/>
                <a:gd name="connsiteX84" fmla="*/ 1847614 w 4214756"/>
                <a:gd name="connsiteY84" fmla="*/ 2198484 h 3651701"/>
                <a:gd name="connsiteX85" fmla="*/ 1271417 w 4214756"/>
                <a:gd name="connsiteY85" fmla="*/ 1879070 h 3651701"/>
                <a:gd name="connsiteX86" fmla="*/ 1221313 w 4214756"/>
                <a:gd name="connsiteY86" fmla="*/ 1916648 h 3651701"/>
                <a:gd name="connsiteX87" fmla="*/ 1202524 w 4214756"/>
                <a:gd name="connsiteY87" fmla="*/ 2098276 h 3651701"/>
                <a:gd name="connsiteX88" fmla="*/ 1089789 w 4214756"/>
                <a:gd name="connsiteY88" fmla="*/ 2442742 h 3651701"/>
                <a:gd name="connsiteX89" fmla="*/ 901899 w 4214756"/>
                <a:gd name="connsiteY89" fmla="*/ 2768418 h 3651701"/>
                <a:gd name="connsiteX90" fmla="*/ 833006 w 4214756"/>
                <a:gd name="connsiteY90" fmla="*/ 3106621 h 3651701"/>
                <a:gd name="connsiteX91" fmla="*/ 895636 w 4214756"/>
                <a:gd name="connsiteY91" fmla="*/ 3375931 h 3651701"/>
                <a:gd name="connsiteX92" fmla="*/ 952003 w 4214756"/>
                <a:gd name="connsiteY92" fmla="*/ 3494928 h 3651701"/>
                <a:gd name="connsiteX93" fmla="*/ 1039685 w 4214756"/>
                <a:gd name="connsiteY93" fmla="*/ 3494928 h 3651701"/>
                <a:gd name="connsiteX94" fmla="*/ 1152252 w 4214756"/>
                <a:gd name="connsiteY94" fmla="*/ 3588269 h 3651701"/>
                <a:gd name="connsiteX95" fmla="*/ 1066547 w 4214756"/>
                <a:gd name="connsiteY95" fmla="*/ 3639580 h 3651701"/>
                <a:gd name="connsiteX96" fmla="*/ 928592 w 4214756"/>
                <a:gd name="connsiteY96" fmla="*/ 3643097 h 3651701"/>
                <a:gd name="connsiteX97" fmla="*/ 802126 w 4214756"/>
                <a:gd name="connsiteY97" fmla="*/ 3539807 h 3651701"/>
                <a:gd name="connsiteX98" fmla="*/ 563696 w 4214756"/>
                <a:gd name="connsiteY98" fmla="*/ 2993887 h 3651701"/>
                <a:gd name="connsiteX99" fmla="*/ 670167 w 4214756"/>
                <a:gd name="connsiteY99" fmla="*/ 2712051 h 3651701"/>
                <a:gd name="connsiteX100" fmla="*/ 751587 w 4214756"/>
                <a:gd name="connsiteY100" fmla="*/ 2392637 h 3651701"/>
                <a:gd name="connsiteX101" fmla="*/ 695220 w 4214756"/>
                <a:gd name="connsiteY101" fmla="*/ 2311218 h 3651701"/>
                <a:gd name="connsiteX102" fmla="*/ 632589 w 4214756"/>
                <a:gd name="connsiteY102" fmla="*/ 2355059 h 3651701"/>
                <a:gd name="connsiteX103" fmla="*/ 494803 w 4214756"/>
                <a:gd name="connsiteY103" fmla="*/ 2718314 h 3651701"/>
                <a:gd name="connsiteX104" fmla="*/ 419647 w 4214756"/>
                <a:gd name="connsiteY104" fmla="*/ 2950046 h 3651701"/>
                <a:gd name="connsiteX105" fmla="*/ 419647 w 4214756"/>
                <a:gd name="connsiteY105" fmla="*/ 3125410 h 3651701"/>
                <a:gd name="connsiteX106" fmla="*/ 507329 w 4214756"/>
                <a:gd name="connsiteY106" fmla="*/ 3382194 h 3651701"/>
                <a:gd name="connsiteX107" fmla="*/ 601274 w 4214756"/>
                <a:gd name="connsiteY107" fmla="*/ 3444824 h 3651701"/>
                <a:gd name="connsiteX108" fmla="*/ 657475 w 4214756"/>
                <a:gd name="connsiteY108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11494 w 4214756"/>
                <a:gd name="connsiteY73" fmla="*/ 3638977 h 3651701"/>
                <a:gd name="connsiteX74" fmla="*/ 2388812 w 4214756"/>
                <a:gd name="connsiteY74" fmla="*/ 3631341 h 3651701"/>
                <a:gd name="connsiteX75" fmla="*/ 2279159 w 4214756"/>
                <a:gd name="connsiteY75" fmla="*/ 3557390 h 3651701"/>
                <a:gd name="connsiteX76" fmla="*/ 2160765 w 4214756"/>
                <a:gd name="connsiteY76" fmla="*/ 3250670 h 3651701"/>
                <a:gd name="connsiteX77" fmla="*/ 2129450 w 4214756"/>
                <a:gd name="connsiteY77" fmla="*/ 3213092 h 3651701"/>
                <a:gd name="connsiteX78" fmla="*/ 2179554 w 4214756"/>
                <a:gd name="connsiteY78" fmla="*/ 3037728 h 3651701"/>
                <a:gd name="connsiteX79" fmla="*/ 2260973 w 4214756"/>
                <a:gd name="connsiteY79" fmla="*/ 2824785 h 3651701"/>
                <a:gd name="connsiteX80" fmla="*/ 2260973 w 4214756"/>
                <a:gd name="connsiteY80" fmla="*/ 2417689 h 3651701"/>
                <a:gd name="connsiteX81" fmla="*/ 2311077 w 4214756"/>
                <a:gd name="connsiteY81" fmla="*/ 2304955 h 3651701"/>
                <a:gd name="connsiteX82" fmla="*/ 2292288 w 4214756"/>
                <a:gd name="connsiteY82" fmla="*/ 2273640 h 3651701"/>
                <a:gd name="connsiteX83" fmla="*/ 2104398 w 4214756"/>
                <a:gd name="connsiteY83" fmla="*/ 2298692 h 3651701"/>
                <a:gd name="connsiteX84" fmla="*/ 1847614 w 4214756"/>
                <a:gd name="connsiteY84" fmla="*/ 2198484 h 3651701"/>
                <a:gd name="connsiteX85" fmla="*/ 1271417 w 4214756"/>
                <a:gd name="connsiteY85" fmla="*/ 1879070 h 3651701"/>
                <a:gd name="connsiteX86" fmla="*/ 1221313 w 4214756"/>
                <a:gd name="connsiteY86" fmla="*/ 1916648 h 3651701"/>
                <a:gd name="connsiteX87" fmla="*/ 1202524 w 4214756"/>
                <a:gd name="connsiteY87" fmla="*/ 2098276 h 3651701"/>
                <a:gd name="connsiteX88" fmla="*/ 1089789 w 4214756"/>
                <a:gd name="connsiteY88" fmla="*/ 2442742 h 3651701"/>
                <a:gd name="connsiteX89" fmla="*/ 901899 w 4214756"/>
                <a:gd name="connsiteY89" fmla="*/ 2768418 h 3651701"/>
                <a:gd name="connsiteX90" fmla="*/ 833006 w 4214756"/>
                <a:gd name="connsiteY90" fmla="*/ 3106621 h 3651701"/>
                <a:gd name="connsiteX91" fmla="*/ 895636 w 4214756"/>
                <a:gd name="connsiteY91" fmla="*/ 3375931 h 3651701"/>
                <a:gd name="connsiteX92" fmla="*/ 952003 w 4214756"/>
                <a:gd name="connsiteY92" fmla="*/ 3494928 h 3651701"/>
                <a:gd name="connsiteX93" fmla="*/ 1039685 w 4214756"/>
                <a:gd name="connsiteY93" fmla="*/ 3494928 h 3651701"/>
                <a:gd name="connsiteX94" fmla="*/ 1152252 w 4214756"/>
                <a:gd name="connsiteY94" fmla="*/ 3588269 h 3651701"/>
                <a:gd name="connsiteX95" fmla="*/ 1066547 w 4214756"/>
                <a:gd name="connsiteY95" fmla="*/ 3639580 h 3651701"/>
                <a:gd name="connsiteX96" fmla="*/ 928592 w 4214756"/>
                <a:gd name="connsiteY96" fmla="*/ 3643097 h 3651701"/>
                <a:gd name="connsiteX97" fmla="*/ 802126 w 4214756"/>
                <a:gd name="connsiteY97" fmla="*/ 3539807 h 3651701"/>
                <a:gd name="connsiteX98" fmla="*/ 563696 w 4214756"/>
                <a:gd name="connsiteY98" fmla="*/ 2993887 h 3651701"/>
                <a:gd name="connsiteX99" fmla="*/ 670167 w 4214756"/>
                <a:gd name="connsiteY99" fmla="*/ 2712051 h 3651701"/>
                <a:gd name="connsiteX100" fmla="*/ 751587 w 4214756"/>
                <a:gd name="connsiteY100" fmla="*/ 2392637 h 3651701"/>
                <a:gd name="connsiteX101" fmla="*/ 695220 w 4214756"/>
                <a:gd name="connsiteY101" fmla="*/ 2311218 h 3651701"/>
                <a:gd name="connsiteX102" fmla="*/ 632589 w 4214756"/>
                <a:gd name="connsiteY102" fmla="*/ 2355059 h 3651701"/>
                <a:gd name="connsiteX103" fmla="*/ 494803 w 4214756"/>
                <a:gd name="connsiteY103" fmla="*/ 2718314 h 3651701"/>
                <a:gd name="connsiteX104" fmla="*/ 419647 w 4214756"/>
                <a:gd name="connsiteY104" fmla="*/ 2950046 h 3651701"/>
                <a:gd name="connsiteX105" fmla="*/ 419647 w 4214756"/>
                <a:gd name="connsiteY105" fmla="*/ 3125410 h 3651701"/>
                <a:gd name="connsiteX106" fmla="*/ 507329 w 4214756"/>
                <a:gd name="connsiteY106" fmla="*/ 3382194 h 3651701"/>
                <a:gd name="connsiteX107" fmla="*/ 601274 w 4214756"/>
                <a:gd name="connsiteY107" fmla="*/ 3444824 h 3651701"/>
                <a:gd name="connsiteX108" fmla="*/ 657475 w 4214756"/>
                <a:gd name="connsiteY108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11494 w 4214756"/>
                <a:gd name="connsiteY73" fmla="*/ 3638977 h 3651701"/>
                <a:gd name="connsiteX74" fmla="*/ 2279159 w 4214756"/>
                <a:gd name="connsiteY74" fmla="*/ 3557390 h 3651701"/>
                <a:gd name="connsiteX75" fmla="*/ 2160765 w 4214756"/>
                <a:gd name="connsiteY75" fmla="*/ 3250670 h 3651701"/>
                <a:gd name="connsiteX76" fmla="*/ 2129450 w 4214756"/>
                <a:gd name="connsiteY76" fmla="*/ 3213092 h 3651701"/>
                <a:gd name="connsiteX77" fmla="*/ 2179554 w 4214756"/>
                <a:gd name="connsiteY77" fmla="*/ 3037728 h 3651701"/>
                <a:gd name="connsiteX78" fmla="*/ 2260973 w 4214756"/>
                <a:gd name="connsiteY78" fmla="*/ 2824785 h 3651701"/>
                <a:gd name="connsiteX79" fmla="*/ 2260973 w 4214756"/>
                <a:gd name="connsiteY79" fmla="*/ 2417689 h 3651701"/>
                <a:gd name="connsiteX80" fmla="*/ 2311077 w 4214756"/>
                <a:gd name="connsiteY80" fmla="*/ 2304955 h 3651701"/>
                <a:gd name="connsiteX81" fmla="*/ 2292288 w 4214756"/>
                <a:gd name="connsiteY81" fmla="*/ 2273640 h 3651701"/>
                <a:gd name="connsiteX82" fmla="*/ 2104398 w 4214756"/>
                <a:gd name="connsiteY82" fmla="*/ 2298692 h 3651701"/>
                <a:gd name="connsiteX83" fmla="*/ 1847614 w 4214756"/>
                <a:gd name="connsiteY83" fmla="*/ 2198484 h 3651701"/>
                <a:gd name="connsiteX84" fmla="*/ 1271417 w 4214756"/>
                <a:gd name="connsiteY84" fmla="*/ 1879070 h 3651701"/>
                <a:gd name="connsiteX85" fmla="*/ 1221313 w 4214756"/>
                <a:gd name="connsiteY85" fmla="*/ 1916648 h 3651701"/>
                <a:gd name="connsiteX86" fmla="*/ 1202524 w 4214756"/>
                <a:gd name="connsiteY86" fmla="*/ 2098276 h 3651701"/>
                <a:gd name="connsiteX87" fmla="*/ 1089789 w 4214756"/>
                <a:gd name="connsiteY87" fmla="*/ 2442742 h 3651701"/>
                <a:gd name="connsiteX88" fmla="*/ 901899 w 4214756"/>
                <a:gd name="connsiteY88" fmla="*/ 2768418 h 3651701"/>
                <a:gd name="connsiteX89" fmla="*/ 833006 w 4214756"/>
                <a:gd name="connsiteY89" fmla="*/ 3106621 h 3651701"/>
                <a:gd name="connsiteX90" fmla="*/ 895636 w 4214756"/>
                <a:gd name="connsiteY90" fmla="*/ 3375931 h 3651701"/>
                <a:gd name="connsiteX91" fmla="*/ 952003 w 4214756"/>
                <a:gd name="connsiteY91" fmla="*/ 3494928 h 3651701"/>
                <a:gd name="connsiteX92" fmla="*/ 1039685 w 4214756"/>
                <a:gd name="connsiteY92" fmla="*/ 3494928 h 3651701"/>
                <a:gd name="connsiteX93" fmla="*/ 1152252 w 4214756"/>
                <a:gd name="connsiteY93" fmla="*/ 3588269 h 3651701"/>
                <a:gd name="connsiteX94" fmla="*/ 1066547 w 4214756"/>
                <a:gd name="connsiteY94" fmla="*/ 3639580 h 3651701"/>
                <a:gd name="connsiteX95" fmla="*/ 928592 w 4214756"/>
                <a:gd name="connsiteY95" fmla="*/ 3643097 h 3651701"/>
                <a:gd name="connsiteX96" fmla="*/ 802126 w 4214756"/>
                <a:gd name="connsiteY96" fmla="*/ 3539807 h 3651701"/>
                <a:gd name="connsiteX97" fmla="*/ 563696 w 4214756"/>
                <a:gd name="connsiteY97" fmla="*/ 2993887 h 3651701"/>
                <a:gd name="connsiteX98" fmla="*/ 670167 w 4214756"/>
                <a:gd name="connsiteY98" fmla="*/ 2712051 h 3651701"/>
                <a:gd name="connsiteX99" fmla="*/ 751587 w 4214756"/>
                <a:gd name="connsiteY99" fmla="*/ 2392637 h 3651701"/>
                <a:gd name="connsiteX100" fmla="*/ 695220 w 4214756"/>
                <a:gd name="connsiteY100" fmla="*/ 2311218 h 3651701"/>
                <a:gd name="connsiteX101" fmla="*/ 632589 w 4214756"/>
                <a:gd name="connsiteY101" fmla="*/ 2355059 h 3651701"/>
                <a:gd name="connsiteX102" fmla="*/ 494803 w 4214756"/>
                <a:gd name="connsiteY102" fmla="*/ 2718314 h 3651701"/>
                <a:gd name="connsiteX103" fmla="*/ 419647 w 4214756"/>
                <a:gd name="connsiteY103" fmla="*/ 2950046 h 3651701"/>
                <a:gd name="connsiteX104" fmla="*/ 419647 w 4214756"/>
                <a:gd name="connsiteY104" fmla="*/ 3125410 h 3651701"/>
                <a:gd name="connsiteX105" fmla="*/ 507329 w 4214756"/>
                <a:gd name="connsiteY105" fmla="*/ 3382194 h 3651701"/>
                <a:gd name="connsiteX106" fmla="*/ 601274 w 4214756"/>
                <a:gd name="connsiteY106" fmla="*/ 3444824 h 3651701"/>
                <a:gd name="connsiteX107" fmla="*/ 657475 w 4214756"/>
                <a:gd name="connsiteY107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86858 w 4214756"/>
                <a:gd name="connsiteY61" fmla="*/ 3545032 h 3651701"/>
                <a:gd name="connsiteX62" fmla="*/ 2655543 w 4214756"/>
                <a:gd name="connsiteY62" fmla="*/ 3570084 h 3651701"/>
                <a:gd name="connsiteX63" fmla="*/ 2605439 w 4214756"/>
                <a:gd name="connsiteY63" fmla="*/ 3570084 h 3651701"/>
                <a:gd name="connsiteX64" fmla="*/ 2511494 w 4214756"/>
                <a:gd name="connsiteY64" fmla="*/ 3275722 h 3651701"/>
                <a:gd name="connsiteX65" fmla="*/ 2455126 w 4214756"/>
                <a:gd name="connsiteY65" fmla="*/ 3288248 h 3651701"/>
                <a:gd name="connsiteX66" fmla="*/ 2461389 w 4214756"/>
                <a:gd name="connsiteY66" fmla="*/ 3162988 h 3651701"/>
                <a:gd name="connsiteX67" fmla="*/ 2430074 w 4214756"/>
                <a:gd name="connsiteY67" fmla="*/ 2950046 h 3651701"/>
                <a:gd name="connsiteX68" fmla="*/ 2398759 w 4214756"/>
                <a:gd name="connsiteY68" fmla="*/ 3094095 h 3651701"/>
                <a:gd name="connsiteX69" fmla="*/ 2361181 w 4214756"/>
                <a:gd name="connsiteY69" fmla="*/ 3231881 h 3651701"/>
                <a:gd name="connsiteX70" fmla="*/ 2373707 w 4214756"/>
                <a:gd name="connsiteY70" fmla="*/ 3457350 h 3651701"/>
                <a:gd name="connsiteX71" fmla="*/ 2455126 w 4214756"/>
                <a:gd name="connsiteY71" fmla="*/ 3488665 h 3651701"/>
                <a:gd name="connsiteX72" fmla="*/ 2549072 w 4214756"/>
                <a:gd name="connsiteY72" fmla="*/ 3557558 h 3651701"/>
                <a:gd name="connsiteX73" fmla="*/ 2511494 w 4214756"/>
                <a:gd name="connsiteY73" fmla="*/ 3638977 h 3651701"/>
                <a:gd name="connsiteX74" fmla="*/ 2279159 w 4214756"/>
                <a:gd name="connsiteY74" fmla="*/ 3557390 h 3651701"/>
                <a:gd name="connsiteX75" fmla="*/ 2160765 w 4214756"/>
                <a:gd name="connsiteY75" fmla="*/ 3250670 h 3651701"/>
                <a:gd name="connsiteX76" fmla="*/ 2129450 w 4214756"/>
                <a:gd name="connsiteY76" fmla="*/ 3213092 h 3651701"/>
                <a:gd name="connsiteX77" fmla="*/ 2179554 w 4214756"/>
                <a:gd name="connsiteY77" fmla="*/ 3037728 h 3651701"/>
                <a:gd name="connsiteX78" fmla="*/ 2260973 w 4214756"/>
                <a:gd name="connsiteY78" fmla="*/ 2824785 h 3651701"/>
                <a:gd name="connsiteX79" fmla="*/ 2260973 w 4214756"/>
                <a:gd name="connsiteY79" fmla="*/ 2417689 h 3651701"/>
                <a:gd name="connsiteX80" fmla="*/ 2311077 w 4214756"/>
                <a:gd name="connsiteY80" fmla="*/ 2304955 h 3651701"/>
                <a:gd name="connsiteX81" fmla="*/ 2292288 w 4214756"/>
                <a:gd name="connsiteY81" fmla="*/ 2273640 h 3651701"/>
                <a:gd name="connsiteX82" fmla="*/ 2104398 w 4214756"/>
                <a:gd name="connsiteY82" fmla="*/ 2298692 h 3651701"/>
                <a:gd name="connsiteX83" fmla="*/ 1847614 w 4214756"/>
                <a:gd name="connsiteY83" fmla="*/ 2198484 h 3651701"/>
                <a:gd name="connsiteX84" fmla="*/ 1271417 w 4214756"/>
                <a:gd name="connsiteY84" fmla="*/ 1879070 h 3651701"/>
                <a:gd name="connsiteX85" fmla="*/ 1221313 w 4214756"/>
                <a:gd name="connsiteY85" fmla="*/ 1916648 h 3651701"/>
                <a:gd name="connsiteX86" fmla="*/ 1202524 w 4214756"/>
                <a:gd name="connsiteY86" fmla="*/ 2098276 h 3651701"/>
                <a:gd name="connsiteX87" fmla="*/ 1089789 w 4214756"/>
                <a:gd name="connsiteY87" fmla="*/ 2442742 h 3651701"/>
                <a:gd name="connsiteX88" fmla="*/ 901899 w 4214756"/>
                <a:gd name="connsiteY88" fmla="*/ 2768418 h 3651701"/>
                <a:gd name="connsiteX89" fmla="*/ 833006 w 4214756"/>
                <a:gd name="connsiteY89" fmla="*/ 3106621 h 3651701"/>
                <a:gd name="connsiteX90" fmla="*/ 895636 w 4214756"/>
                <a:gd name="connsiteY90" fmla="*/ 3375931 h 3651701"/>
                <a:gd name="connsiteX91" fmla="*/ 952003 w 4214756"/>
                <a:gd name="connsiteY91" fmla="*/ 3494928 h 3651701"/>
                <a:gd name="connsiteX92" fmla="*/ 1039685 w 4214756"/>
                <a:gd name="connsiteY92" fmla="*/ 3494928 h 3651701"/>
                <a:gd name="connsiteX93" fmla="*/ 1152252 w 4214756"/>
                <a:gd name="connsiteY93" fmla="*/ 3588269 h 3651701"/>
                <a:gd name="connsiteX94" fmla="*/ 1066547 w 4214756"/>
                <a:gd name="connsiteY94" fmla="*/ 3639580 h 3651701"/>
                <a:gd name="connsiteX95" fmla="*/ 928592 w 4214756"/>
                <a:gd name="connsiteY95" fmla="*/ 3643097 h 3651701"/>
                <a:gd name="connsiteX96" fmla="*/ 802126 w 4214756"/>
                <a:gd name="connsiteY96" fmla="*/ 3539807 h 3651701"/>
                <a:gd name="connsiteX97" fmla="*/ 563696 w 4214756"/>
                <a:gd name="connsiteY97" fmla="*/ 2993887 h 3651701"/>
                <a:gd name="connsiteX98" fmla="*/ 670167 w 4214756"/>
                <a:gd name="connsiteY98" fmla="*/ 2712051 h 3651701"/>
                <a:gd name="connsiteX99" fmla="*/ 751587 w 4214756"/>
                <a:gd name="connsiteY99" fmla="*/ 2392637 h 3651701"/>
                <a:gd name="connsiteX100" fmla="*/ 695220 w 4214756"/>
                <a:gd name="connsiteY100" fmla="*/ 2311218 h 3651701"/>
                <a:gd name="connsiteX101" fmla="*/ 632589 w 4214756"/>
                <a:gd name="connsiteY101" fmla="*/ 2355059 h 3651701"/>
                <a:gd name="connsiteX102" fmla="*/ 494803 w 4214756"/>
                <a:gd name="connsiteY102" fmla="*/ 2718314 h 3651701"/>
                <a:gd name="connsiteX103" fmla="*/ 419647 w 4214756"/>
                <a:gd name="connsiteY103" fmla="*/ 2950046 h 3651701"/>
                <a:gd name="connsiteX104" fmla="*/ 419647 w 4214756"/>
                <a:gd name="connsiteY104" fmla="*/ 3125410 h 3651701"/>
                <a:gd name="connsiteX105" fmla="*/ 507329 w 4214756"/>
                <a:gd name="connsiteY105" fmla="*/ 3382194 h 3651701"/>
                <a:gd name="connsiteX106" fmla="*/ 601274 w 4214756"/>
                <a:gd name="connsiteY106" fmla="*/ 3444824 h 3651701"/>
                <a:gd name="connsiteX107" fmla="*/ 657475 w 4214756"/>
                <a:gd name="connsiteY107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55543 w 4214756"/>
                <a:gd name="connsiteY61" fmla="*/ 3570084 h 3651701"/>
                <a:gd name="connsiteX62" fmla="*/ 2605439 w 4214756"/>
                <a:gd name="connsiteY62" fmla="*/ 3570084 h 3651701"/>
                <a:gd name="connsiteX63" fmla="*/ 2511494 w 4214756"/>
                <a:gd name="connsiteY63" fmla="*/ 3275722 h 3651701"/>
                <a:gd name="connsiteX64" fmla="*/ 2455126 w 4214756"/>
                <a:gd name="connsiteY64" fmla="*/ 3288248 h 3651701"/>
                <a:gd name="connsiteX65" fmla="*/ 2461389 w 4214756"/>
                <a:gd name="connsiteY65" fmla="*/ 3162988 h 3651701"/>
                <a:gd name="connsiteX66" fmla="*/ 2430074 w 4214756"/>
                <a:gd name="connsiteY66" fmla="*/ 2950046 h 3651701"/>
                <a:gd name="connsiteX67" fmla="*/ 2398759 w 4214756"/>
                <a:gd name="connsiteY67" fmla="*/ 3094095 h 3651701"/>
                <a:gd name="connsiteX68" fmla="*/ 2361181 w 4214756"/>
                <a:gd name="connsiteY68" fmla="*/ 3231881 h 3651701"/>
                <a:gd name="connsiteX69" fmla="*/ 2373707 w 4214756"/>
                <a:gd name="connsiteY69" fmla="*/ 3457350 h 3651701"/>
                <a:gd name="connsiteX70" fmla="*/ 2455126 w 4214756"/>
                <a:gd name="connsiteY70" fmla="*/ 3488665 h 3651701"/>
                <a:gd name="connsiteX71" fmla="*/ 2549072 w 4214756"/>
                <a:gd name="connsiteY71" fmla="*/ 3557558 h 3651701"/>
                <a:gd name="connsiteX72" fmla="*/ 2511494 w 4214756"/>
                <a:gd name="connsiteY72" fmla="*/ 3638977 h 3651701"/>
                <a:gd name="connsiteX73" fmla="*/ 2279159 w 4214756"/>
                <a:gd name="connsiteY73" fmla="*/ 3557390 h 3651701"/>
                <a:gd name="connsiteX74" fmla="*/ 2160765 w 4214756"/>
                <a:gd name="connsiteY74" fmla="*/ 3250670 h 3651701"/>
                <a:gd name="connsiteX75" fmla="*/ 2129450 w 4214756"/>
                <a:gd name="connsiteY75" fmla="*/ 3213092 h 3651701"/>
                <a:gd name="connsiteX76" fmla="*/ 2179554 w 4214756"/>
                <a:gd name="connsiteY76" fmla="*/ 3037728 h 3651701"/>
                <a:gd name="connsiteX77" fmla="*/ 2260973 w 4214756"/>
                <a:gd name="connsiteY77" fmla="*/ 2824785 h 3651701"/>
                <a:gd name="connsiteX78" fmla="*/ 2260973 w 4214756"/>
                <a:gd name="connsiteY78" fmla="*/ 2417689 h 3651701"/>
                <a:gd name="connsiteX79" fmla="*/ 2311077 w 4214756"/>
                <a:gd name="connsiteY79" fmla="*/ 2304955 h 3651701"/>
                <a:gd name="connsiteX80" fmla="*/ 2292288 w 4214756"/>
                <a:gd name="connsiteY80" fmla="*/ 2273640 h 3651701"/>
                <a:gd name="connsiteX81" fmla="*/ 2104398 w 4214756"/>
                <a:gd name="connsiteY81" fmla="*/ 2298692 h 3651701"/>
                <a:gd name="connsiteX82" fmla="*/ 1847614 w 4214756"/>
                <a:gd name="connsiteY82" fmla="*/ 2198484 h 3651701"/>
                <a:gd name="connsiteX83" fmla="*/ 1271417 w 4214756"/>
                <a:gd name="connsiteY83" fmla="*/ 1879070 h 3651701"/>
                <a:gd name="connsiteX84" fmla="*/ 1221313 w 4214756"/>
                <a:gd name="connsiteY84" fmla="*/ 1916648 h 3651701"/>
                <a:gd name="connsiteX85" fmla="*/ 1202524 w 4214756"/>
                <a:gd name="connsiteY85" fmla="*/ 2098276 h 3651701"/>
                <a:gd name="connsiteX86" fmla="*/ 1089789 w 4214756"/>
                <a:gd name="connsiteY86" fmla="*/ 2442742 h 3651701"/>
                <a:gd name="connsiteX87" fmla="*/ 901899 w 4214756"/>
                <a:gd name="connsiteY87" fmla="*/ 2768418 h 3651701"/>
                <a:gd name="connsiteX88" fmla="*/ 833006 w 4214756"/>
                <a:gd name="connsiteY88" fmla="*/ 3106621 h 3651701"/>
                <a:gd name="connsiteX89" fmla="*/ 895636 w 4214756"/>
                <a:gd name="connsiteY89" fmla="*/ 3375931 h 3651701"/>
                <a:gd name="connsiteX90" fmla="*/ 952003 w 4214756"/>
                <a:gd name="connsiteY90" fmla="*/ 3494928 h 3651701"/>
                <a:gd name="connsiteX91" fmla="*/ 1039685 w 4214756"/>
                <a:gd name="connsiteY91" fmla="*/ 3494928 h 3651701"/>
                <a:gd name="connsiteX92" fmla="*/ 1152252 w 4214756"/>
                <a:gd name="connsiteY92" fmla="*/ 3588269 h 3651701"/>
                <a:gd name="connsiteX93" fmla="*/ 1066547 w 4214756"/>
                <a:gd name="connsiteY93" fmla="*/ 3639580 h 3651701"/>
                <a:gd name="connsiteX94" fmla="*/ 928592 w 4214756"/>
                <a:gd name="connsiteY94" fmla="*/ 3643097 h 3651701"/>
                <a:gd name="connsiteX95" fmla="*/ 802126 w 4214756"/>
                <a:gd name="connsiteY95" fmla="*/ 3539807 h 3651701"/>
                <a:gd name="connsiteX96" fmla="*/ 563696 w 4214756"/>
                <a:gd name="connsiteY96" fmla="*/ 2993887 h 3651701"/>
                <a:gd name="connsiteX97" fmla="*/ 670167 w 4214756"/>
                <a:gd name="connsiteY97" fmla="*/ 2712051 h 3651701"/>
                <a:gd name="connsiteX98" fmla="*/ 751587 w 4214756"/>
                <a:gd name="connsiteY98" fmla="*/ 2392637 h 3651701"/>
                <a:gd name="connsiteX99" fmla="*/ 695220 w 4214756"/>
                <a:gd name="connsiteY99" fmla="*/ 2311218 h 3651701"/>
                <a:gd name="connsiteX100" fmla="*/ 632589 w 4214756"/>
                <a:gd name="connsiteY100" fmla="*/ 2355059 h 3651701"/>
                <a:gd name="connsiteX101" fmla="*/ 494803 w 4214756"/>
                <a:gd name="connsiteY101" fmla="*/ 2718314 h 3651701"/>
                <a:gd name="connsiteX102" fmla="*/ 419647 w 4214756"/>
                <a:gd name="connsiteY102" fmla="*/ 2950046 h 3651701"/>
                <a:gd name="connsiteX103" fmla="*/ 419647 w 4214756"/>
                <a:gd name="connsiteY103" fmla="*/ 3125410 h 3651701"/>
                <a:gd name="connsiteX104" fmla="*/ 507329 w 4214756"/>
                <a:gd name="connsiteY104" fmla="*/ 3382194 h 3651701"/>
                <a:gd name="connsiteX105" fmla="*/ 601274 w 4214756"/>
                <a:gd name="connsiteY105" fmla="*/ 3444824 h 3651701"/>
                <a:gd name="connsiteX106" fmla="*/ 657475 w 4214756"/>
                <a:gd name="connsiteY106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736962 w 4214756"/>
                <a:gd name="connsiteY60" fmla="*/ 3576347 h 3651701"/>
                <a:gd name="connsiteX61" fmla="*/ 2605439 w 4214756"/>
                <a:gd name="connsiteY61" fmla="*/ 3570084 h 3651701"/>
                <a:gd name="connsiteX62" fmla="*/ 2511494 w 4214756"/>
                <a:gd name="connsiteY62" fmla="*/ 3275722 h 3651701"/>
                <a:gd name="connsiteX63" fmla="*/ 2455126 w 4214756"/>
                <a:gd name="connsiteY63" fmla="*/ 3288248 h 3651701"/>
                <a:gd name="connsiteX64" fmla="*/ 2461389 w 4214756"/>
                <a:gd name="connsiteY64" fmla="*/ 3162988 h 3651701"/>
                <a:gd name="connsiteX65" fmla="*/ 2430074 w 4214756"/>
                <a:gd name="connsiteY65" fmla="*/ 2950046 h 3651701"/>
                <a:gd name="connsiteX66" fmla="*/ 2398759 w 4214756"/>
                <a:gd name="connsiteY66" fmla="*/ 3094095 h 3651701"/>
                <a:gd name="connsiteX67" fmla="*/ 2361181 w 4214756"/>
                <a:gd name="connsiteY67" fmla="*/ 3231881 h 3651701"/>
                <a:gd name="connsiteX68" fmla="*/ 2373707 w 4214756"/>
                <a:gd name="connsiteY68" fmla="*/ 3457350 h 3651701"/>
                <a:gd name="connsiteX69" fmla="*/ 2455126 w 4214756"/>
                <a:gd name="connsiteY69" fmla="*/ 3488665 h 3651701"/>
                <a:gd name="connsiteX70" fmla="*/ 2549072 w 4214756"/>
                <a:gd name="connsiteY70" fmla="*/ 3557558 h 3651701"/>
                <a:gd name="connsiteX71" fmla="*/ 2511494 w 4214756"/>
                <a:gd name="connsiteY71" fmla="*/ 3638977 h 3651701"/>
                <a:gd name="connsiteX72" fmla="*/ 2279159 w 4214756"/>
                <a:gd name="connsiteY72" fmla="*/ 3557390 h 3651701"/>
                <a:gd name="connsiteX73" fmla="*/ 2160765 w 4214756"/>
                <a:gd name="connsiteY73" fmla="*/ 3250670 h 3651701"/>
                <a:gd name="connsiteX74" fmla="*/ 2129450 w 4214756"/>
                <a:gd name="connsiteY74" fmla="*/ 3213092 h 3651701"/>
                <a:gd name="connsiteX75" fmla="*/ 2179554 w 4214756"/>
                <a:gd name="connsiteY75" fmla="*/ 3037728 h 3651701"/>
                <a:gd name="connsiteX76" fmla="*/ 2260973 w 4214756"/>
                <a:gd name="connsiteY76" fmla="*/ 2824785 h 3651701"/>
                <a:gd name="connsiteX77" fmla="*/ 2260973 w 4214756"/>
                <a:gd name="connsiteY77" fmla="*/ 2417689 h 3651701"/>
                <a:gd name="connsiteX78" fmla="*/ 2311077 w 4214756"/>
                <a:gd name="connsiteY78" fmla="*/ 2304955 h 3651701"/>
                <a:gd name="connsiteX79" fmla="*/ 2292288 w 4214756"/>
                <a:gd name="connsiteY79" fmla="*/ 2273640 h 3651701"/>
                <a:gd name="connsiteX80" fmla="*/ 2104398 w 4214756"/>
                <a:gd name="connsiteY80" fmla="*/ 2298692 h 3651701"/>
                <a:gd name="connsiteX81" fmla="*/ 1847614 w 4214756"/>
                <a:gd name="connsiteY81" fmla="*/ 2198484 h 3651701"/>
                <a:gd name="connsiteX82" fmla="*/ 1271417 w 4214756"/>
                <a:gd name="connsiteY82" fmla="*/ 1879070 h 3651701"/>
                <a:gd name="connsiteX83" fmla="*/ 1221313 w 4214756"/>
                <a:gd name="connsiteY83" fmla="*/ 1916648 h 3651701"/>
                <a:gd name="connsiteX84" fmla="*/ 1202524 w 4214756"/>
                <a:gd name="connsiteY84" fmla="*/ 2098276 h 3651701"/>
                <a:gd name="connsiteX85" fmla="*/ 1089789 w 4214756"/>
                <a:gd name="connsiteY85" fmla="*/ 2442742 h 3651701"/>
                <a:gd name="connsiteX86" fmla="*/ 901899 w 4214756"/>
                <a:gd name="connsiteY86" fmla="*/ 2768418 h 3651701"/>
                <a:gd name="connsiteX87" fmla="*/ 833006 w 4214756"/>
                <a:gd name="connsiteY87" fmla="*/ 3106621 h 3651701"/>
                <a:gd name="connsiteX88" fmla="*/ 895636 w 4214756"/>
                <a:gd name="connsiteY88" fmla="*/ 3375931 h 3651701"/>
                <a:gd name="connsiteX89" fmla="*/ 952003 w 4214756"/>
                <a:gd name="connsiteY89" fmla="*/ 3494928 h 3651701"/>
                <a:gd name="connsiteX90" fmla="*/ 1039685 w 4214756"/>
                <a:gd name="connsiteY90" fmla="*/ 3494928 h 3651701"/>
                <a:gd name="connsiteX91" fmla="*/ 1152252 w 4214756"/>
                <a:gd name="connsiteY91" fmla="*/ 3588269 h 3651701"/>
                <a:gd name="connsiteX92" fmla="*/ 1066547 w 4214756"/>
                <a:gd name="connsiteY92" fmla="*/ 3639580 h 3651701"/>
                <a:gd name="connsiteX93" fmla="*/ 928592 w 4214756"/>
                <a:gd name="connsiteY93" fmla="*/ 3643097 h 3651701"/>
                <a:gd name="connsiteX94" fmla="*/ 802126 w 4214756"/>
                <a:gd name="connsiteY94" fmla="*/ 3539807 h 3651701"/>
                <a:gd name="connsiteX95" fmla="*/ 563696 w 4214756"/>
                <a:gd name="connsiteY95" fmla="*/ 2993887 h 3651701"/>
                <a:gd name="connsiteX96" fmla="*/ 670167 w 4214756"/>
                <a:gd name="connsiteY96" fmla="*/ 2712051 h 3651701"/>
                <a:gd name="connsiteX97" fmla="*/ 751587 w 4214756"/>
                <a:gd name="connsiteY97" fmla="*/ 2392637 h 3651701"/>
                <a:gd name="connsiteX98" fmla="*/ 695220 w 4214756"/>
                <a:gd name="connsiteY98" fmla="*/ 2311218 h 3651701"/>
                <a:gd name="connsiteX99" fmla="*/ 632589 w 4214756"/>
                <a:gd name="connsiteY99" fmla="*/ 2355059 h 3651701"/>
                <a:gd name="connsiteX100" fmla="*/ 494803 w 4214756"/>
                <a:gd name="connsiteY100" fmla="*/ 2718314 h 3651701"/>
                <a:gd name="connsiteX101" fmla="*/ 419647 w 4214756"/>
                <a:gd name="connsiteY101" fmla="*/ 2950046 h 3651701"/>
                <a:gd name="connsiteX102" fmla="*/ 419647 w 4214756"/>
                <a:gd name="connsiteY102" fmla="*/ 3125410 h 3651701"/>
                <a:gd name="connsiteX103" fmla="*/ 507329 w 4214756"/>
                <a:gd name="connsiteY103" fmla="*/ 3382194 h 3651701"/>
                <a:gd name="connsiteX104" fmla="*/ 601274 w 4214756"/>
                <a:gd name="connsiteY104" fmla="*/ 3444824 h 3651701"/>
                <a:gd name="connsiteX105" fmla="*/ 657475 w 4214756"/>
                <a:gd name="connsiteY105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605439 w 4214756"/>
                <a:gd name="connsiteY60" fmla="*/ 3570084 h 3651701"/>
                <a:gd name="connsiteX61" fmla="*/ 2511494 w 4214756"/>
                <a:gd name="connsiteY61" fmla="*/ 3275722 h 3651701"/>
                <a:gd name="connsiteX62" fmla="*/ 2455126 w 4214756"/>
                <a:gd name="connsiteY62" fmla="*/ 3288248 h 3651701"/>
                <a:gd name="connsiteX63" fmla="*/ 2461389 w 4214756"/>
                <a:gd name="connsiteY63" fmla="*/ 3162988 h 3651701"/>
                <a:gd name="connsiteX64" fmla="*/ 2430074 w 4214756"/>
                <a:gd name="connsiteY64" fmla="*/ 2950046 h 3651701"/>
                <a:gd name="connsiteX65" fmla="*/ 2398759 w 4214756"/>
                <a:gd name="connsiteY65" fmla="*/ 3094095 h 3651701"/>
                <a:gd name="connsiteX66" fmla="*/ 2361181 w 4214756"/>
                <a:gd name="connsiteY66" fmla="*/ 3231881 h 3651701"/>
                <a:gd name="connsiteX67" fmla="*/ 2373707 w 4214756"/>
                <a:gd name="connsiteY67" fmla="*/ 3457350 h 3651701"/>
                <a:gd name="connsiteX68" fmla="*/ 2455126 w 4214756"/>
                <a:gd name="connsiteY68" fmla="*/ 3488665 h 3651701"/>
                <a:gd name="connsiteX69" fmla="*/ 2549072 w 4214756"/>
                <a:gd name="connsiteY69" fmla="*/ 3557558 h 3651701"/>
                <a:gd name="connsiteX70" fmla="*/ 2511494 w 4214756"/>
                <a:gd name="connsiteY70" fmla="*/ 3638977 h 3651701"/>
                <a:gd name="connsiteX71" fmla="*/ 2279159 w 4214756"/>
                <a:gd name="connsiteY71" fmla="*/ 3557390 h 3651701"/>
                <a:gd name="connsiteX72" fmla="*/ 2160765 w 4214756"/>
                <a:gd name="connsiteY72" fmla="*/ 3250670 h 3651701"/>
                <a:gd name="connsiteX73" fmla="*/ 2129450 w 4214756"/>
                <a:gd name="connsiteY73" fmla="*/ 3213092 h 3651701"/>
                <a:gd name="connsiteX74" fmla="*/ 2179554 w 4214756"/>
                <a:gd name="connsiteY74" fmla="*/ 3037728 h 3651701"/>
                <a:gd name="connsiteX75" fmla="*/ 2260973 w 4214756"/>
                <a:gd name="connsiteY75" fmla="*/ 2824785 h 3651701"/>
                <a:gd name="connsiteX76" fmla="*/ 2260973 w 4214756"/>
                <a:gd name="connsiteY76" fmla="*/ 2417689 h 3651701"/>
                <a:gd name="connsiteX77" fmla="*/ 2311077 w 4214756"/>
                <a:gd name="connsiteY77" fmla="*/ 2304955 h 3651701"/>
                <a:gd name="connsiteX78" fmla="*/ 2292288 w 4214756"/>
                <a:gd name="connsiteY78" fmla="*/ 2273640 h 3651701"/>
                <a:gd name="connsiteX79" fmla="*/ 2104398 w 4214756"/>
                <a:gd name="connsiteY79" fmla="*/ 2298692 h 3651701"/>
                <a:gd name="connsiteX80" fmla="*/ 1847614 w 4214756"/>
                <a:gd name="connsiteY80" fmla="*/ 2198484 h 3651701"/>
                <a:gd name="connsiteX81" fmla="*/ 1271417 w 4214756"/>
                <a:gd name="connsiteY81" fmla="*/ 1879070 h 3651701"/>
                <a:gd name="connsiteX82" fmla="*/ 1221313 w 4214756"/>
                <a:gd name="connsiteY82" fmla="*/ 1916648 h 3651701"/>
                <a:gd name="connsiteX83" fmla="*/ 1202524 w 4214756"/>
                <a:gd name="connsiteY83" fmla="*/ 2098276 h 3651701"/>
                <a:gd name="connsiteX84" fmla="*/ 1089789 w 4214756"/>
                <a:gd name="connsiteY84" fmla="*/ 2442742 h 3651701"/>
                <a:gd name="connsiteX85" fmla="*/ 901899 w 4214756"/>
                <a:gd name="connsiteY85" fmla="*/ 2768418 h 3651701"/>
                <a:gd name="connsiteX86" fmla="*/ 833006 w 4214756"/>
                <a:gd name="connsiteY86" fmla="*/ 3106621 h 3651701"/>
                <a:gd name="connsiteX87" fmla="*/ 895636 w 4214756"/>
                <a:gd name="connsiteY87" fmla="*/ 3375931 h 3651701"/>
                <a:gd name="connsiteX88" fmla="*/ 952003 w 4214756"/>
                <a:gd name="connsiteY88" fmla="*/ 3494928 h 3651701"/>
                <a:gd name="connsiteX89" fmla="*/ 1039685 w 4214756"/>
                <a:gd name="connsiteY89" fmla="*/ 3494928 h 3651701"/>
                <a:gd name="connsiteX90" fmla="*/ 1152252 w 4214756"/>
                <a:gd name="connsiteY90" fmla="*/ 3588269 h 3651701"/>
                <a:gd name="connsiteX91" fmla="*/ 1066547 w 4214756"/>
                <a:gd name="connsiteY91" fmla="*/ 3639580 h 3651701"/>
                <a:gd name="connsiteX92" fmla="*/ 928592 w 4214756"/>
                <a:gd name="connsiteY92" fmla="*/ 3643097 h 3651701"/>
                <a:gd name="connsiteX93" fmla="*/ 802126 w 4214756"/>
                <a:gd name="connsiteY93" fmla="*/ 3539807 h 3651701"/>
                <a:gd name="connsiteX94" fmla="*/ 563696 w 4214756"/>
                <a:gd name="connsiteY94" fmla="*/ 2993887 h 3651701"/>
                <a:gd name="connsiteX95" fmla="*/ 670167 w 4214756"/>
                <a:gd name="connsiteY95" fmla="*/ 2712051 h 3651701"/>
                <a:gd name="connsiteX96" fmla="*/ 751587 w 4214756"/>
                <a:gd name="connsiteY96" fmla="*/ 2392637 h 3651701"/>
                <a:gd name="connsiteX97" fmla="*/ 695220 w 4214756"/>
                <a:gd name="connsiteY97" fmla="*/ 2311218 h 3651701"/>
                <a:gd name="connsiteX98" fmla="*/ 632589 w 4214756"/>
                <a:gd name="connsiteY98" fmla="*/ 2355059 h 3651701"/>
                <a:gd name="connsiteX99" fmla="*/ 494803 w 4214756"/>
                <a:gd name="connsiteY99" fmla="*/ 2718314 h 3651701"/>
                <a:gd name="connsiteX100" fmla="*/ 419647 w 4214756"/>
                <a:gd name="connsiteY100" fmla="*/ 2950046 h 3651701"/>
                <a:gd name="connsiteX101" fmla="*/ 419647 w 4214756"/>
                <a:gd name="connsiteY101" fmla="*/ 3125410 h 3651701"/>
                <a:gd name="connsiteX102" fmla="*/ 507329 w 4214756"/>
                <a:gd name="connsiteY102" fmla="*/ 3382194 h 3651701"/>
                <a:gd name="connsiteX103" fmla="*/ 601274 w 4214756"/>
                <a:gd name="connsiteY103" fmla="*/ 3444824 h 3651701"/>
                <a:gd name="connsiteX104" fmla="*/ 657475 w 4214756"/>
                <a:gd name="connsiteY104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12118 w 4214756"/>
                <a:gd name="connsiteY56" fmla="*/ 341350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649448 w 4214756"/>
                <a:gd name="connsiteY60" fmla="*/ 3516296 h 3651701"/>
                <a:gd name="connsiteX61" fmla="*/ 2511494 w 4214756"/>
                <a:gd name="connsiteY61" fmla="*/ 3275722 h 3651701"/>
                <a:gd name="connsiteX62" fmla="*/ 2455126 w 4214756"/>
                <a:gd name="connsiteY62" fmla="*/ 3288248 h 3651701"/>
                <a:gd name="connsiteX63" fmla="*/ 2461389 w 4214756"/>
                <a:gd name="connsiteY63" fmla="*/ 3162988 h 3651701"/>
                <a:gd name="connsiteX64" fmla="*/ 2430074 w 4214756"/>
                <a:gd name="connsiteY64" fmla="*/ 2950046 h 3651701"/>
                <a:gd name="connsiteX65" fmla="*/ 2398759 w 4214756"/>
                <a:gd name="connsiteY65" fmla="*/ 3094095 h 3651701"/>
                <a:gd name="connsiteX66" fmla="*/ 2361181 w 4214756"/>
                <a:gd name="connsiteY66" fmla="*/ 3231881 h 3651701"/>
                <a:gd name="connsiteX67" fmla="*/ 2373707 w 4214756"/>
                <a:gd name="connsiteY67" fmla="*/ 3457350 h 3651701"/>
                <a:gd name="connsiteX68" fmla="*/ 2455126 w 4214756"/>
                <a:gd name="connsiteY68" fmla="*/ 3488665 h 3651701"/>
                <a:gd name="connsiteX69" fmla="*/ 2549072 w 4214756"/>
                <a:gd name="connsiteY69" fmla="*/ 3557558 h 3651701"/>
                <a:gd name="connsiteX70" fmla="*/ 2511494 w 4214756"/>
                <a:gd name="connsiteY70" fmla="*/ 3638977 h 3651701"/>
                <a:gd name="connsiteX71" fmla="*/ 2279159 w 4214756"/>
                <a:gd name="connsiteY71" fmla="*/ 3557390 h 3651701"/>
                <a:gd name="connsiteX72" fmla="*/ 2160765 w 4214756"/>
                <a:gd name="connsiteY72" fmla="*/ 3250670 h 3651701"/>
                <a:gd name="connsiteX73" fmla="*/ 2129450 w 4214756"/>
                <a:gd name="connsiteY73" fmla="*/ 3213092 h 3651701"/>
                <a:gd name="connsiteX74" fmla="*/ 2179554 w 4214756"/>
                <a:gd name="connsiteY74" fmla="*/ 3037728 h 3651701"/>
                <a:gd name="connsiteX75" fmla="*/ 2260973 w 4214756"/>
                <a:gd name="connsiteY75" fmla="*/ 2824785 h 3651701"/>
                <a:gd name="connsiteX76" fmla="*/ 2260973 w 4214756"/>
                <a:gd name="connsiteY76" fmla="*/ 2417689 h 3651701"/>
                <a:gd name="connsiteX77" fmla="*/ 2311077 w 4214756"/>
                <a:gd name="connsiteY77" fmla="*/ 2304955 h 3651701"/>
                <a:gd name="connsiteX78" fmla="*/ 2292288 w 4214756"/>
                <a:gd name="connsiteY78" fmla="*/ 2273640 h 3651701"/>
                <a:gd name="connsiteX79" fmla="*/ 2104398 w 4214756"/>
                <a:gd name="connsiteY79" fmla="*/ 2298692 h 3651701"/>
                <a:gd name="connsiteX80" fmla="*/ 1847614 w 4214756"/>
                <a:gd name="connsiteY80" fmla="*/ 2198484 h 3651701"/>
                <a:gd name="connsiteX81" fmla="*/ 1271417 w 4214756"/>
                <a:gd name="connsiteY81" fmla="*/ 1879070 h 3651701"/>
                <a:gd name="connsiteX82" fmla="*/ 1221313 w 4214756"/>
                <a:gd name="connsiteY82" fmla="*/ 1916648 h 3651701"/>
                <a:gd name="connsiteX83" fmla="*/ 1202524 w 4214756"/>
                <a:gd name="connsiteY83" fmla="*/ 2098276 h 3651701"/>
                <a:gd name="connsiteX84" fmla="*/ 1089789 w 4214756"/>
                <a:gd name="connsiteY84" fmla="*/ 2442742 h 3651701"/>
                <a:gd name="connsiteX85" fmla="*/ 901899 w 4214756"/>
                <a:gd name="connsiteY85" fmla="*/ 2768418 h 3651701"/>
                <a:gd name="connsiteX86" fmla="*/ 833006 w 4214756"/>
                <a:gd name="connsiteY86" fmla="*/ 3106621 h 3651701"/>
                <a:gd name="connsiteX87" fmla="*/ 895636 w 4214756"/>
                <a:gd name="connsiteY87" fmla="*/ 3375931 h 3651701"/>
                <a:gd name="connsiteX88" fmla="*/ 952003 w 4214756"/>
                <a:gd name="connsiteY88" fmla="*/ 3494928 h 3651701"/>
                <a:gd name="connsiteX89" fmla="*/ 1039685 w 4214756"/>
                <a:gd name="connsiteY89" fmla="*/ 3494928 h 3651701"/>
                <a:gd name="connsiteX90" fmla="*/ 1152252 w 4214756"/>
                <a:gd name="connsiteY90" fmla="*/ 3588269 h 3651701"/>
                <a:gd name="connsiteX91" fmla="*/ 1066547 w 4214756"/>
                <a:gd name="connsiteY91" fmla="*/ 3639580 h 3651701"/>
                <a:gd name="connsiteX92" fmla="*/ 928592 w 4214756"/>
                <a:gd name="connsiteY92" fmla="*/ 3643097 h 3651701"/>
                <a:gd name="connsiteX93" fmla="*/ 802126 w 4214756"/>
                <a:gd name="connsiteY93" fmla="*/ 3539807 h 3651701"/>
                <a:gd name="connsiteX94" fmla="*/ 563696 w 4214756"/>
                <a:gd name="connsiteY94" fmla="*/ 2993887 h 3651701"/>
                <a:gd name="connsiteX95" fmla="*/ 670167 w 4214756"/>
                <a:gd name="connsiteY95" fmla="*/ 2712051 h 3651701"/>
                <a:gd name="connsiteX96" fmla="*/ 751587 w 4214756"/>
                <a:gd name="connsiteY96" fmla="*/ 2392637 h 3651701"/>
                <a:gd name="connsiteX97" fmla="*/ 695220 w 4214756"/>
                <a:gd name="connsiteY97" fmla="*/ 2311218 h 3651701"/>
                <a:gd name="connsiteX98" fmla="*/ 632589 w 4214756"/>
                <a:gd name="connsiteY98" fmla="*/ 2355059 h 3651701"/>
                <a:gd name="connsiteX99" fmla="*/ 494803 w 4214756"/>
                <a:gd name="connsiteY99" fmla="*/ 2718314 h 3651701"/>
                <a:gd name="connsiteX100" fmla="*/ 419647 w 4214756"/>
                <a:gd name="connsiteY100" fmla="*/ 2950046 h 3651701"/>
                <a:gd name="connsiteX101" fmla="*/ 419647 w 4214756"/>
                <a:gd name="connsiteY101" fmla="*/ 3125410 h 3651701"/>
                <a:gd name="connsiteX102" fmla="*/ 507329 w 4214756"/>
                <a:gd name="connsiteY102" fmla="*/ 3382194 h 3651701"/>
                <a:gd name="connsiteX103" fmla="*/ 601274 w 4214756"/>
                <a:gd name="connsiteY103" fmla="*/ 3444824 h 3651701"/>
                <a:gd name="connsiteX104" fmla="*/ 657475 w 4214756"/>
                <a:gd name="connsiteY104" fmla="*/ 3510971 h 3651701"/>
                <a:gd name="connsiteX0" fmla="*/ 657475 w 4214756"/>
                <a:gd name="connsiteY0" fmla="*/ 3510971 h 3651701"/>
                <a:gd name="connsiteX1" fmla="*/ 657641 w 4214756"/>
                <a:gd name="connsiteY1" fmla="*/ 3576347 h 3651701"/>
                <a:gd name="connsiteX2" fmla="*/ 544907 w 4214756"/>
                <a:gd name="connsiteY2" fmla="*/ 3588873 h 3651701"/>
                <a:gd name="connsiteX3" fmla="*/ 388332 w 4214756"/>
                <a:gd name="connsiteY3" fmla="*/ 3582610 h 3651701"/>
                <a:gd name="connsiteX4" fmla="*/ 300650 w 4214756"/>
                <a:gd name="connsiteY4" fmla="*/ 3438561 h 3651701"/>
                <a:gd name="connsiteX5" fmla="*/ 231757 w 4214756"/>
                <a:gd name="connsiteY5" fmla="*/ 3194303 h 3651701"/>
                <a:gd name="connsiteX6" fmla="*/ 112759 w 4214756"/>
                <a:gd name="connsiteY6" fmla="*/ 2950046 h 3651701"/>
                <a:gd name="connsiteX7" fmla="*/ 81444 w 4214756"/>
                <a:gd name="connsiteY7" fmla="*/ 2831048 h 3651701"/>
                <a:gd name="connsiteX8" fmla="*/ 137811 w 4214756"/>
                <a:gd name="connsiteY8" fmla="*/ 2511635 h 3651701"/>
                <a:gd name="connsiteX9" fmla="*/ 25 w 4214756"/>
                <a:gd name="connsiteY9" fmla="*/ 1352977 h 3651701"/>
                <a:gd name="connsiteX10" fmla="*/ 131548 w 4214756"/>
                <a:gd name="connsiteY10" fmla="*/ 883251 h 3651701"/>
                <a:gd name="connsiteX11" fmla="*/ 607537 w 4214756"/>
                <a:gd name="connsiteY11" fmla="*/ 657783 h 3651701"/>
                <a:gd name="connsiteX12" fmla="*/ 858058 w 4214756"/>
                <a:gd name="connsiteY12" fmla="*/ 613942 h 3651701"/>
                <a:gd name="connsiteX13" fmla="*/ 1603357 w 4214756"/>
                <a:gd name="connsiteY13" fmla="*/ 820621 h 3651701"/>
                <a:gd name="connsiteX14" fmla="*/ 1910244 w 4214756"/>
                <a:gd name="connsiteY14" fmla="*/ 914566 h 3651701"/>
                <a:gd name="connsiteX15" fmla="*/ 2016715 w 4214756"/>
                <a:gd name="connsiteY15" fmla="*/ 889514 h 3651701"/>
                <a:gd name="connsiteX16" fmla="*/ 2229658 w 4214756"/>
                <a:gd name="connsiteY16" fmla="*/ 883251 h 3651701"/>
                <a:gd name="connsiteX17" fmla="*/ 2329866 w 4214756"/>
                <a:gd name="connsiteY17" fmla="*/ 889514 h 3651701"/>
                <a:gd name="connsiteX18" fmla="*/ 2517757 w 4214756"/>
                <a:gd name="connsiteY18" fmla="*/ 789306 h 3651701"/>
                <a:gd name="connsiteX19" fmla="*/ 2724436 w 4214756"/>
                <a:gd name="connsiteY19" fmla="*/ 732939 h 3651701"/>
                <a:gd name="connsiteX20" fmla="*/ 2893537 w 4214756"/>
                <a:gd name="connsiteY20" fmla="*/ 657783 h 3651701"/>
                <a:gd name="connsiteX21" fmla="*/ 3119006 w 4214756"/>
                <a:gd name="connsiteY21" fmla="*/ 451103 h 3651701"/>
                <a:gd name="connsiteX22" fmla="*/ 3156584 w 4214756"/>
                <a:gd name="connsiteY22" fmla="*/ 419788 h 3651701"/>
                <a:gd name="connsiteX23" fmla="*/ 3238003 w 4214756"/>
                <a:gd name="connsiteY23" fmla="*/ 144215 h 3651701"/>
                <a:gd name="connsiteX24" fmla="*/ 3394578 w 4214756"/>
                <a:gd name="connsiteY24" fmla="*/ 166 h 3651701"/>
                <a:gd name="connsiteX25" fmla="*/ 3488524 w 4214756"/>
                <a:gd name="connsiteY25" fmla="*/ 119163 h 3651701"/>
                <a:gd name="connsiteX26" fmla="*/ 3494787 w 4214756"/>
                <a:gd name="connsiteY26" fmla="*/ 288265 h 3651701"/>
                <a:gd name="connsiteX27" fmla="*/ 3501050 w 4214756"/>
                <a:gd name="connsiteY27" fmla="*/ 319580 h 3651701"/>
                <a:gd name="connsiteX28" fmla="*/ 3519839 w 4214756"/>
                <a:gd name="connsiteY28" fmla="*/ 225635 h 3651701"/>
                <a:gd name="connsiteX29" fmla="*/ 3601258 w 4214756"/>
                <a:gd name="connsiteY29" fmla="*/ 100374 h 3651701"/>
                <a:gd name="connsiteX30" fmla="*/ 3632573 w 4214756"/>
                <a:gd name="connsiteY30" fmla="*/ 81585 h 3651701"/>
                <a:gd name="connsiteX31" fmla="*/ 3638836 w 4214756"/>
                <a:gd name="connsiteY31" fmla="*/ 213109 h 3651701"/>
                <a:gd name="connsiteX32" fmla="*/ 3601258 w 4214756"/>
                <a:gd name="connsiteY32" fmla="*/ 400999 h 3651701"/>
                <a:gd name="connsiteX33" fmla="*/ 3745307 w 4214756"/>
                <a:gd name="connsiteY33" fmla="*/ 501207 h 3651701"/>
                <a:gd name="connsiteX34" fmla="*/ 3820463 w 4214756"/>
                <a:gd name="connsiteY34" fmla="*/ 563837 h 3651701"/>
                <a:gd name="connsiteX35" fmla="*/ 3864304 w 4214756"/>
                <a:gd name="connsiteY35" fmla="*/ 732939 h 3651701"/>
                <a:gd name="connsiteX36" fmla="*/ 4196244 w 4214756"/>
                <a:gd name="connsiteY36" fmla="*/ 939618 h 3651701"/>
                <a:gd name="connsiteX37" fmla="*/ 4164929 w 4214756"/>
                <a:gd name="connsiteY37" fmla="*/ 1071142 h 3651701"/>
                <a:gd name="connsiteX38" fmla="*/ 4102299 w 4214756"/>
                <a:gd name="connsiteY38" fmla="*/ 1146298 h 3651701"/>
                <a:gd name="connsiteX39" fmla="*/ 4027143 w 4214756"/>
                <a:gd name="connsiteY39" fmla="*/ 1202665 h 3651701"/>
                <a:gd name="connsiteX40" fmla="*/ 3670151 w 4214756"/>
                <a:gd name="connsiteY40" fmla="*/ 1158824 h 3651701"/>
                <a:gd name="connsiteX41" fmla="*/ 3588732 w 4214756"/>
                <a:gd name="connsiteY41" fmla="*/ 1252769 h 3651701"/>
                <a:gd name="connsiteX42" fmla="*/ 3519839 w 4214756"/>
                <a:gd name="connsiteY42" fmla="*/ 1271558 h 3651701"/>
                <a:gd name="connsiteX43" fmla="*/ 3501050 w 4214756"/>
                <a:gd name="connsiteY43" fmla="*/ 1365503 h 3651701"/>
                <a:gd name="connsiteX44" fmla="*/ 3363263 w 4214756"/>
                <a:gd name="connsiteY44" fmla="*/ 1471974 h 3651701"/>
                <a:gd name="connsiteX45" fmla="*/ 3281844 w 4214756"/>
                <a:gd name="connsiteY45" fmla="*/ 1446922 h 3651701"/>
                <a:gd name="connsiteX46" fmla="*/ 3319422 w 4214756"/>
                <a:gd name="connsiteY46" fmla="*/ 1515815 h 3651701"/>
                <a:gd name="connsiteX47" fmla="*/ 3263055 w 4214756"/>
                <a:gd name="connsiteY47" fmla="*/ 1684917 h 3651701"/>
                <a:gd name="connsiteX48" fmla="*/ 3119006 w 4214756"/>
                <a:gd name="connsiteY48" fmla="*/ 1785125 h 3651701"/>
                <a:gd name="connsiteX49" fmla="*/ 3068902 w 4214756"/>
                <a:gd name="connsiteY49" fmla="*/ 1897859 h 3651701"/>
                <a:gd name="connsiteX50" fmla="*/ 2874748 w 4214756"/>
                <a:gd name="connsiteY50" fmla="*/ 2010594 h 3651701"/>
                <a:gd name="connsiteX51" fmla="*/ 2812118 w 4214756"/>
                <a:gd name="connsiteY51" fmla="*/ 2073224 h 3651701"/>
                <a:gd name="connsiteX52" fmla="*/ 2636754 w 4214756"/>
                <a:gd name="connsiteY52" fmla="*/ 2386374 h 3651701"/>
                <a:gd name="connsiteX53" fmla="*/ 2661806 w 4214756"/>
                <a:gd name="connsiteY53" fmla="*/ 2874889 h 3651701"/>
                <a:gd name="connsiteX54" fmla="*/ 2655543 w 4214756"/>
                <a:gd name="connsiteY54" fmla="*/ 3106621 h 3651701"/>
                <a:gd name="connsiteX55" fmla="*/ 2718173 w 4214756"/>
                <a:gd name="connsiteY55" fmla="*/ 3388457 h 3651701"/>
                <a:gd name="connsiteX56" fmla="*/ 2846347 w 4214756"/>
                <a:gd name="connsiteY56" fmla="*/ 3418399 h 3651701"/>
                <a:gd name="connsiteX57" fmla="*/ 2949904 w 4214756"/>
                <a:gd name="connsiteY57" fmla="*/ 3507454 h 3651701"/>
                <a:gd name="connsiteX58" fmla="*/ 2912326 w 4214756"/>
                <a:gd name="connsiteY58" fmla="*/ 3551295 h 3651701"/>
                <a:gd name="connsiteX59" fmla="*/ 2812118 w 4214756"/>
                <a:gd name="connsiteY59" fmla="*/ 3576347 h 3651701"/>
                <a:gd name="connsiteX60" fmla="*/ 2649448 w 4214756"/>
                <a:gd name="connsiteY60" fmla="*/ 3516296 h 3651701"/>
                <a:gd name="connsiteX61" fmla="*/ 2511494 w 4214756"/>
                <a:gd name="connsiteY61" fmla="*/ 3275722 h 3651701"/>
                <a:gd name="connsiteX62" fmla="*/ 2455126 w 4214756"/>
                <a:gd name="connsiteY62" fmla="*/ 3288248 h 3651701"/>
                <a:gd name="connsiteX63" fmla="*/ 2461389 w 4214756"/>
                <a:gd name="connsiteY63" fmla="*/ 3162988 h 3651701"/>
                <a:gd name="connsiteX64" fmla="*/ 2430074 w 4214756"/>
                <a:gd name="connsiteY64" fmla="*/ 2950046 h 3651701"/>
                <a:gd name="connsiteX65" fmla="*/ 2398759 w 4214756"/>
                <a:gd name="connsiteY65" fmla="*/ 3094095 h 3651701"/>
                <a:gd name="connsiteX66" fmla="*/ 2361181 w 4214756"/>
                <a:gd name="connsiteY66" fmla="*/ 3231881 h 3651701"/>
                <a:gd name="connsiteX67" fmla="*/ 2373707 w 4214756"/>
                <a:gd name="connsiteY67" fmla="*/ 3457350 h 3651701"/>
                <a:gd name="connsiteX68" fmla="*/ 2455126 w 4214756"/>
                <a:gd name="connsiteY68" fmla="*/ 3488665 h 3651701"/>
                <a:gd name="connsiteX69" fmla="*/ 2549072 w 4214756"/>
                <a:gd name="connsiteY69" fmla="*/ 3557558 h 3651701"/>
                <a:gd name="connsiteX70" fmla="*/ 2511494 w 4214756"/>
                <a:gd name="connsiteY70" fmla="*/ 3638977 h 3651701"/>
                <a:gd name="connsiteX71" fmla="*/ 2279159 w 4214756"/>
                <a:gd name="connsiteY71" fmla="*/ 3557390 h 3651701"/>
                <a:gd name="connsiteX72" fmla="*/ 2160765 w 4214756"/>
                <a:gd name="connsiteY72" fmla="*/ 3250670 h 3651701"/>
                <a:gd name="connsiteX73" fmla="*/ 2129450 w 4214756"/>
                <a:gd name="connsiteY73" fmla="*/ 3213092 h 3651701"/>
                <a:gd name="connsiteX74" fmla="*/ 2179554 w 4214756"/>
                <a:gd name="connsiteY74" fmla="*/ 3037728 h 3651701"/>
                <a:gd name="connsiteX75" fmla="*/ 2260973 w 4214756"/>
                <a:gd name="connsiteY75" fmla="*/ 2824785 h 3651701"/>
                <a:gd name="connsiteX76" fmla="*/ 2260973 w 4214756"/>
                <a:gd name="connsiteY76" fmla="*/ 2417689 h 3651701"/>
                <a:gd name="connsiteX77" fmla="*/ 2311077 w 4214756"/>
                <a:gd name="connsiteY77" fmla="*/ 2304955 h 3651701"/>
                <a:gd name="connsiteX78" fmla="*/ 2292288 w 4214756"/>
                <a:gd name="connsiteY78" fmla="*/ 2273640 h 3651701"/>
                <a:gd name="connsiteX79" fmla="*/ 2104398 w 4214756"/>
                <a:gd name="connsiteY79" fmla="*/ 2298692 h 3651701"/>
                <a:gd name="connsiteX80" fmla="*/ 1847614 w 4214756"/>
                <a:gd name="connsiteY80" fmla="*/ 2198484 h 3651701"/>
                <a:gd name="connsiteX81" fmla="*/ 1271417 w 4214756"/>
                <a:gd name="connsiteY81" fmla="*/ 1879070 h 3651701"/>
                <a:gd name="connsiteX82" fmla="*/ 1221313 w 4214756"/>
                <a:gd name="connsiteY82" fmla="*/ 1916648 h 3651701"/>
                <a:gd name="connsiteX83" fmla="*/ 1202524 w 4214756"/>
                <a:gd name="connsiteY83" fmla="*/ 2098276 h 3651701"/>
                <a:gd name="connsiteX84" fmla="*/ 1089789 w 4214756"/>
                <a:gd name="connsiteY84" fmla="*/ 2442742 h 3651701"/>
                <a:gd name="connsiteX85" fmla="*/ 901899 w 4214756"/>
                <a:gd name="connsiteY85" fmla="*/ 2768418 h 3651701"/>
                <a:gd name="connsiteX86" fmla="*/ 833006 w 4214756"/>
                <a:gd name="connsiteY86" fmla="*/ 3106621 h 3651701"/>
                <a:gd name="connsiteX87" fmla="*/ 895636 w 4214756"/>
                <a:gd name="connsiteY87" fmla="*/ 3375931 h 3651701"/>
                <a:gd name="connsiteX88" fmla="*/ 952003 w 4214756"/>
                <a:gd name="connsiteY88" fmla="*/ 3494928 h 3651701"/>
                <a:gd name="connsiteX89" fmla="*/ 1039685 w 4214756"/>
                <a:gd name="connsiteY89" fmla="*/ 3494928 h 3651701"/>
                <a:gd name="connsiteX90" fmla="*/ 1152252 w 4214756"/>
                <a:gd name="connsiteY90" fmla="*/ 3588269 h 3651701"/>
                <a:gd name="connsiteX91" fmla="*/ 1066547 w 4214756"/>
                <a:gd name="connsiteY91" fmla="*/ 3639580 h 3651701"/>
                <a:gd name="connsiteX92" fmla="*/ 928592 w 4214756"/>
                <a:gd name="connsiteY92" fmla="*/ 3643097 h 3651701"/>
                <a:gd name="connsiteX93" fmla="*/ 802126 w 4214756"/>
                <a:gd name="connsiteY93" fmla="*/ 3539807 h 3651701"/>
                <a:gd name="connsiteX94" fmla="*/ 563696 w 4214756"/>
                <a:gd name="connsiteY94" fmla="*/ 2993887 h 3651701"/>
                <a:gd name="connsiteX95" fmla="*/ 670167 w 4214756"/>
                <a:gd name="connsiteY95" fmla="*/ 2712051 h 3651701"/>
                <a:gd name="connsiteX96" fmla="*/ 751587 w 4214756"/>
                <a:gd name="connsiteY96" fmla="*/ 2392637 h 3651701"/>
                <a:gd name="connsiteX97" fmla="*/ 695220 w 4214756"/>
                <a:gd name="connsiteY97" fmla="*/ 2311218 h 3651701"/>
                <a:gd name="connsiteX98" fmla="*/ 632589 w 4214756"/>
                <a:gd name="connsiteY98" fmla="*/ 2355059 h 3651701"/>
                <a:gd name="connsiteX99" fmla="*/ 494803 w 4214756"/>
                <a:gd name="connsiteY99" fmla="*/ 2718314 h 3651701"/>
                <a:gd name="connsiteX100" fmla="*/ 419647 w 4214756"/>
                <a:gd name="connsiteY100" fmla="*/ 2950046 h 3651701"/>
                <a:gd name="connsiteX101" fmla="*/ 419647 w 4214756"/>
                <a:gd name="connsiteY101" fmla="*/ 3125410 h 3651701"/>
                <a:gd name="connsiteX102" fmla="*/ 507329 w 4214756"/>
                <a:gd name="connsiteY102" fmla="*/ 3382194 h 3651701"/>
                <a:gd name="connsiteX103" fmla="*/ 601274 w 4214756"/>
                <a:gd name="connsiteY103" fmla="*/ 3444824 h 3651701"/>
                <a:gd name="connsiteX104" fmla="*/ 657475 w 4214756"/>
                <a:gd name="connsiteY104" fmla="*/ 3510971 h 365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214756" h="3651701">
                  <a:moveTo>
                    <a:pt x="657475" y="3510971"/>
                  </a:moveTo>
                  <a:cubicBezTo>
                    <a:pt x="666870" y="3532892"/>
                    <a:pt x="676402" y="3563363"/>
                    <a:pt x="657641" y="3576347"/>
                  </a:cubicBezTo>
                  <a:cubicBezTo>
                    <a:pt x="638880" y="3589331"/>
                    <a:pt x="589792" y="3587829"/>
                    <a:pt x="544907" y="3588873"/>
                  </a:cubicBezTo>
                  <a:cubicBezTo>
                    <a:pt x="500022" y="3589917"/>
                    <a:pt x="429042" y="3607662"/>
                    <a:pt x="388332" y="3582610"/>
                  </a:cubicBezTo>
                  <a:cubicBezTo>
                    <a:pt x="347622" y="3557558"/>
                    <a:pt x="326746" y="3503279"/>
                    <a:pt x="300650" y="3438561"/>
                  </a:cubicBezTo>
                  <a:cubicBezTo>
                    <a:pt x="274554" y="3373843"/>
                    <a:pt x="263072" y="3275722"/>
                    <a:pt x="231757" y="3194303"/>
                  </a:cubicBezTo>
                  <a:cubicBezTo>
                    <a:pt x="200442" y="3112884"/>
                    <a:pt x="137811" y="3010588"/>
                    <a:pt x="112759" y="2950046"/>
                  </a:cubicBezTo>
                  <a:cubicBezTo>
                    <a:pt x="87707" y="2889504"/>
                    <a:pt x="77269" y="2904116"/>
                    <a:pt x="81444" y="2831048"/>
                  </a:cubicBezTo>
                  <a:cubicBezTo>
                    <a:pt x="85619" y="2757980"/>
                    <a:pt x="151381" y="2757980"/>
                    <a:pt x="137811" y="2511635"/>
                  </a:cubicBezTo>
                  <a:cubicBezTo>
                    <a:pt x="124241" y="2265290"/>
                    <a:pt x="1069" y="1624374"/>
                    <a:pt x="25" y="1352977"/>
                  </a:cubicBezTo>
                  <a:cubicBezTo>
                    <a:pt x="-1019" y="1081580"/>
                    <a:pt x="30296" y="999117"/>
                    <a:pt x="131548" y="883251"/>
                  </a:cubicBezTo>
                  <a:cubicBezTo>
                    <a:pt x="232800" y="767385"/>
                    <a:pt x="486452" y="702668"/>
                    <a:pt x="607537" y="657783"/>
                  </a:cubicBezTo>
                  <a:cubicBezTo>
                    <a:pt x="728622" y="612898"/>
                    <a:pt x="692088" y="586802"/>
                    <a:pt x="858058" y="613942"/>
                  </a:cubicBezTo>
                  <a:cubicBezTo>
                    <a:pt x="1024028" y="641082"/>
                    <a:pt x="1427993" y="770517"/>
                    <a:pt x="1603357" y="820621"/>
                  </a:cubicBezTo>
                  <a:cubicBezTo>
                    <a:pt x="1778721" y="870725"/>
                    <a:pt x="1841351" y="903084"/>
                    <a:pt x="1910244" y="914566"/>
                  </a:cubicBezTo>
                  <a:cubicBezTo>
                    <a:pt x="1979137" y="926048"/>
                    <a:pt x="1963479" y="894733"/>
                    <a:pt x="2016715" y="889514"/>
                  </a:cubicBezTo>
                  <a:cubicBezTo>
                    <a:pt x="2069951" y="884295"/>
                    <a:pt x="2177466" y="883251"/>
                    <a:pt x="2229658" y="883251"/>
                  </a:cubicBezTo>
                  <a:cubicBezTo>
                    <a:pt x="2281850" y="883251"/>
                    <a:pt x="2281850" y="905171"/>
                    <a:pt x="2329866" y="889514"/>
                  </a:cubicBezTo>
                  <a:cubicBezTo>
                    <a:pt x="2377883" y="873856"/>
                    <a:pt x="2451995" y="815402"/>
                    <a:pt x="2517757" y="789306"/>
                  </a:cubicBezTo>
                  <a:cubicBezTo>
                    <a:pt x="2583519" y="763210"/>
                    <a:pt x="2661806" y="754859"/>
                    <a:pt x="2724436" y="732939"/>
                  </a:cubicBezTo>
                  <a:cubicBezTo>
                    <a:pt x="2787066" y="711018"/>
                    <a:pt x="2827775" y="704756"/>
                    <a:pt x="2893537" y="657783"/>
                  </a:cubicBezTo>
                  <a:cubicBezTo>
                    <a:pt x="2959299" y="610810"/>
                    <a:pt x="3119006" y="451103"/>
                    <a:pt x="3119006" y="451103"/>
                  </a:cubicBezTo>
                  <a:cubicBezTo>
                    <a:pt x="3162847" y="411437"/>
                    <a:pt x="3136751" y="470936"/>
                    <a:pt x="3156584" y="419788"/>
                  </a:cubicBezTo>
                  <a:cubicBezTo>
                    <a:pt x="3176417" y="368640"/>
                    <a:pt x="3198337" y="214152"/>
                    <a:pt x="3238003" y="144215"/>
                  </a:cubicBezTo>
                  <a:cubicBezTo>
                    <a:pt x="3277669" y="74278"/>
                    <a:pt x="3352824" y="4341"/>
                    <a:pt x="3394578" y="166"/>
                  </a:cubicBezTo>
                  <a:cubicBezTo>
                    <a:pt x="3436332" y="-4009"/>
                    <a:pt x="3471823" y="71146"/>
                    <a:pt x="3488524" y="119163"/>
                  </a:cubicBezTo>
                  <a:cubicBezTo>
                    <a:pt x="3505226" y="167179"/>
                    <a:pt x="3494787" y="288265"/>
                    <a:pt x="3494787" y="288265"/>
                  </a:cubicBezTo>
                  <a:cubicBezTo>
                    <a:pt x="3496875" y="321668"/>
                    <a:pt x="3496875" y="330018"/>
                    <a:pt x="3501050" y="319580"/>
                  </a:cubicBezTo>
                  <a:cubicBezTo>
                    <a:pt x="3505225" y="309142"/>
                    <a:pt x="3503138" y="262169"/>
                    <a:pt x="3519839" y="225635"/>
                  </a:cubicBezTo>
                  <a:cubicBezTo>
                    <a:pt x="3536540" y="189101"/>
                    <a:pt x="3601258" y="100374"/>
                    <a:pt x="3601258" y="100374"/>
                  </a:cubicBezTo>
                  <a:cubicBezTo>
                    <a:pt x="3620047" y="76366"/>
                    <a:pt x="3626310" y="62796"/>
                    <a:pt x="3632573" y="81585"/>
                  </a:cubicBezTo>
                  <a:cubicBezTo>
                    <a:pt x="3638836" y="100374"/>
                    <a:pt x="3644055" y="159873"/>
                    <a:pt x="3638836" y="213109"/>
                  </a:cubicBezTo>
                  <a:cubicBezTo>
                    <a:pt x="3633617" y="266345"/>
                    <a:pt x="3583513" y="352983"/>
                    <a:pt x="3601258" y="400999"/>
                  </a:cubicBezTo>
                  <a:cubicBezTo>
                    <a:pt x="3619003" y="449015"/>
                    <a:pt x="3708773" y="474067"/>
                    <a:pt x="3745307" y="501207"/>
                  </a:cubicBezTo>
                  <a:cubicBezTo>
                    <a:pt x="3781841" y="528347"/>
                    <a:pt x="3800630" y="525215"/>
                    <a:pt x="3820463" y="563837"/>
                  </a:cubicBezTo>
                  <a:cubicBezTo>
                    <a:pt x="3840296" y="602459"/>
                    <a:pt x="3801674" y="670309"/>
                    <a:pt x="3864304" y="732939"/>
                  </a:cubicBezTo>
                  <a:cubicBezTo>
                    <a:pt x="3926934" y="795569"/>
                    <a:pt x="4146140" y="883251"/>
                    <a:pt x="4196244" y="939618"/>
                  </a:cubicBezTo>
                  <a:cubicBezTo>
                    <a:pt x="4246348" y="995985"/>
                    <a:pt x="4180586" y="1036695"/>
                    <a:pt x="4164929" y="1071142"/>
                  </a:cubicBezTo>
                  <a:cubicBezTo>
                    <a:pt x="4149272" y="1105589"/>
                    <a:pt x="4125263" y="1124378"/>
                    <a:pt x="4102299" y="1146298"/>
                  </a:cubicBezTo>
                  <a:cubicBezTo>
                    <a:pt x="4079335" y="1168218"/>
                    <a:pt x="4099168" y="1200577"/>
                    <a:pt x="4027143" y="1202665"/>
                  </a:cubicBezTo>
                  <a:cubicBezTo>
                    <a:pt x="3955118" y="1204753"/>
                    <a:pt x="3743219" y="1150473"/>
                    <a:pt x="3670151" y="1158824"/>
                  </a:cubicBezTo>
                  <a:cubicBezTo>
                    <a:pt x="3597083" y="1167175"/>
                    <a:pt x="3613784" y="1233980"/>
                    <a:pt x="3588732" y="1252769"/>
                  </a:cubicBezTo>
                  <a:cubicBezTo>
                    <a:pt x="3563680" y="1271558"/>
                    <a:pt x="3534453" y="1252769"/>
                    <a:pt x="3519839" y="1271558"/>
                  </a:cubicBezTo>
                  <a:cubicBezTo>
                    <a:pt x="3505225" y="1290347"/>
                    <a:pt x="3527146" y="1332100"/>
                    <a:pt x="3501050" y="1365503"/>
                  </a:cubicBezTo>
                  <a:cubicBezTo>
                    <a:pt x="3474954" y="1398906"/>
                    <a:pt x="3399797" y="1458404"/>
                    <a:pt x="3363263" y="1471974"/>
                  </a:cubicBezTo>
                  <a:cubicBezTo>
                    <a:pt x="3326729" y="1485544"/>
                    <a:pt x="3289151" y="1439615"/>
                    <a:pt x="3281844" y="1446922"/>
                  </a:cubicBezTo>
                  <a:cubicBezTo>
                    <a:pt x="3274537" y="1454229"/>
                    <a:pt x="3322553" y="1476149"/>
                    <a:pt x="3319422" y="1515815"/>
                  </a:cubicBezTo>
                  <a:cubicBezTo>
                    <a:pt x="3316291" y="1555481"/>
                    <a:pt x="3296458" y="1640032"/>
                    <a:pt x="3263055" y="1684917"/>
                  </a:cubicBezTo>
                  <a:cubicBezTo>
                    <a:pt x="3229652" y="1729802"/>
                    <a:pt x="3151365" y="1749635"/>
                    <a:pt x="3119006" y="1785125"/>
                  </a:cubicBezTo>
                  <a:cubicBezTo>
                    <a:pt x="3086647" y="1820615"/>
                    <a:pt x="3109612" y="1860281"/>
                    <a:pt x="3068902" y="1897859"/>
                  </a:cubicBezTo>
                  <a:cubicBezTo>
                    <a:pt x="3028192" y="1935437"/>
                    <a:pt x="2917545" y="1981367"/>
                    <a:pt x="2874748" y="2010594"/>
                  </a:cubicBezTo>
                  <a:cubicBezTo>
                    <a:pt x="2831951" y="2039821"/>
                    <a:pt x="2851784" y="2010594"/>
                    <a:pt x="2812118" y="2073224"/>
                  </a:cubicBezTo>
                  <a:cubicBezTo>
                    <a:pt x="2772452" y="2135854"/>
                    <a:pt x="2661806" y="2252763"/>
                    <a:pt x="2636754" y="2386374"/>
                  </a:cubicBezTo>
                  <a:cubicBezTo>
                    <a:pt x="2611702" y="2519985"/>
                    <a:pt x="2658675" y="2754848"/>
                    <a:pt x="2661806" y="2874889"/>
                  </a:cubicBezTo>
                  <a:cubicBezTo>
                    <a:pt x="2664937" y="2994930"/>
                    <a:pt x="2646148" y="3021026"/>
                    <a:pt x="2655543" y="3106621"/>
                  </a:cubicBezTo>
                  <a:cubicBezTo>
                    <a:pt x="2664938" y="3192216"/>
                    <a:pt x="2686372" y="3336494"/>
                    <a:pt x="2718173" y="3388457"/>
                  </a:cubicBezTo>
                  <a:cubicBezTo>
                    <a:pt x="2749974" y="3440420"/>
                    <a:pt x="2807725" y="3398566"/>
                    <a:pt x="2846347" y="3418399"/>
                  </a:cubicBezTo>
                  <a:cubicBezTo>
                    <a:pt x="2884969" y="3438232"/>
                    <a:pt x="2938908" y="3485305"/>
                    <a:pt x="2949904" y="3507454"/>
                  </a:cubicBezTo>
                  <a:cubicBezTo>
                    <a:pt x="2960900" y="3529603"/>
                    <a:pt x="2935290" y="3539813"/>
                    <a:pt x="2912326" y="3551295"/>
                  </a:cubicBezTo>
                  <a:cubicBezTo>
                    <a:pt x="2889362" y="3562777"/>
                    <a:pt x="2855931" y="3582180"/>
                    <a:pt x="2812118" y="3576347"/>
                  </a:cubicBezTo>
                  <a:cubicBezTo>
                    <a:pt x="2768305" y="3570514"/>
                    <a:pt x="2699552" y="3566400"/>
                    <a:pt x="2649448" y="3516296"/>
                  </a:cubicBezTo>
                  <a:cubicBezTo>
                    <a:pt x="2599344" y="3466192"/>
                    <a:pt x="2543881" y="3313730"/>
                    <a:pt x="2511494" y="3275722"/>
                  </a:cubicBezTo>
                  <a:cubicBezTo>
                    <a:pt x="2479107" y="3237714"/>
                    <a:pt x="2463477" y="3307037"/>
                    <a:pt x="2455126" y="3288248"/>
                  </a:cubicBezTo>
                  <a:cubicBezTo>
                    <a:pt x="2446775" y="3269459"/>
                    <a:pt x="2465564" y="3219355"/>
                    <a:pt x="2461389" y="3162988"/>
                  </a:cubicBezTo>
                  <a:cubicBezTo>
                    <a:pt x="2457214" y="3106621"/>
                    <a:pt x="2440512" y="2961528"/>
                    <a:pt x="2430074" y="2950046"/>
                  </a:cubicBezTo>
                  <a:cubicBezTo>
                    <a:pt x="2419636" y="2938564"/>
                    <a:pt x="2410241" y="3047122"/>
                    <a:pt x="2398759" y="3094095"/>
                  </a:cubicBezTo>
                  <a:cubicBezTo>
                    <a:pt x="2387277" y="3141067"/>
                    <a:pt x="2365356" y="3171338"/>
                    <a:pt x="2361181" y="3231881"/>
                  </a:cubicBezTo>
                  <a:cubicBezTo>
                    <a:pt x="2357006" y="3292424"/>
                    <a:pt x="2358050" y="3414553"/>
                    <a:pt x="2373707" y="3457350"/>
                  </a:cubicBezTo>
                  <a:cubicBezTo>
                    <a:pt x="2389364" y="3500147"/>
                    <a:pt x="2425899" y="3471964"/>
                    <a:pt x="2455126" y="3488665"/>
                  </a:cubicBezTo>
                  <a:cubicBezTo>
                    <a:pt x="2484353" y="3505366"/>
                    <a:pt x="2539677" y="3532506"/>
                    <a:pt x="2549072" y="3557558"/>
                  </a:cubicBezTo>
                  <a:cubicBezTo>
                    <a:pt x="2558467" y="3582610"/>
                    <a:pt x="2556479" y="3639005"/>
                    <a:pt x="2511494" y="3638977"/>
                  </a:cubicBezTo>
                  <a:cubicBezTo>
                    <a:pt x="2466509" y="3638949"/>
                    <a:pt x="2371843" y="3675896"/>
                    <a:pt x="2279159" y="3557390"/>
                  </a:cubicBezTo>
                  <a:cubicBezTo>
                    <a:pt x="2186475" y="3438884"/>
                    <a:pt x="2185717" y="3308053"/>
                    <a:pt x="2160765" y="3250670"/>
                  </a:cubicBezTo>
                  <a:cubicBezTo>
                    <a:pt x="2135814" y="3193287"/>
                    <a:pt x="2126319" y="3248582"/>
                    <a:pt x="2129450" y="3213092"/>
                  </a:cubicBezTo>
                  <a:cubicBezTo>
                    <a:pt x="2132581" y="3177602"/>
                    <a:pt x="2157634" y="3102446"/>
                    <a:pt x="2179554" y="3037728"/>
                  </a:cubicBezTo>
                  <a:cubicBezTo>
                    <a:pt x="2201474" y="2973010"/>
                    <a:pt x="2247403" y="2928125"/>
                    <a:pt x="2260973" y="2824785"/>
                  </a:cubicBezTo>
                  <a:cubicBezTo>
                    <a:pt x="2274543" y="2721445"/>
                    <a:pt x="2252622" y="2504327"/>
                    <a:pt x="2260973" y="2417689"/>
                  </a:cubicBezTo>
                  <a:cubicBezTo>
                    <a:pt x="2269324" y="2331051"/>
                    <a:pt x="2311077" y="2304955"/>
                    <a:pt x="2311077" y="2304955"/>
                  </a:cubicBezTo>
                  <a:cubicBezTo>
                    <a:pt x="2316296" y="2280947"/>
                    <a:pt x="2326734" y="2274684"/>
                    <a:pt x="2292288" y="2273640"/>
                  </a:cubicBezTo>
                  <a:cubicBezTo>
                    <a:pt x="2257842" y="2272596"/>
                    <a:pt x="2272455" y="2323744"/>
                    <a:pt x="2104398" y="2298692"/>
                  </a:cubicBezTo>
                  <a:cubicBezTo>
                    <a:pt x="1936341" y="2273640"/>
                    <a:pt x="1986444" y="2268421"/>
                    <a:pt x="1847614" y="2198484"/>
                  </a:cubicBezTo>
                  <a:cubicBezTo>
                    <a:pt x="1708784" y="2128547"/>
                    <a:pt x="1375800" y="1926043"/>
                    <a:pt x="1271417" y="1879070"/>
                  </a:cubicBezTo>
                  <a:cubicBezTo>
                    <a:pt x="1167034" y="1832097"/>
                    <a:pt x="1232795" y="1880114"/>
                    <a:pt x="1221313" y="1916648"/>
                  </a:cubicBezTo>
                  <a:cubicBezTo>
                    <a:pt x="1209831" y="1953182"/>
                    <a:pt x="1224445" y="2010594"/>
                    <a:pt x="1202524" y="2098276"/>
                  </a:cubicBezTo>
                  <a:cubicBezTo>
                    <a:pt x="1180603" y="2185958"/>
                    <a:pt x="1139893" y="2331052"/>
                    <a:pt x="1089789" y="2442742"/>
                  </a:cubicBezTo>
                  <a:cubicBezTo>
                    <a:pt x="1039685" y="2554432"/>
                    <a:pt x="944696" y="2657772"/>
                    <a:pt x="901899" y="2768418"/>
                  </a:cubicBezTo>
                  <a:cubicBezTo>
                    <a:pt x="859102" y="2879064"/>
                    <a:pt x="834050" y="3005369"/>
                    <a:pt x="833006" y="3106621"/>
                  </a:cubicBezTo>
                  <a:cubicBezTo>
                    <a:pt x="831962" y="3207873"/>
                    <a:pt x="875803" y="3311213"/>
                    <a:pt x="895636" y="3375931"/>
                  </a:cubicBezTo>
                  <a:cubicBezTo>
                    <a:pt x="915469" y="3440649"/>
                    <a:pt x="927995" y="3475095"/>
                    <a:pt x="952003" y="3494928"/>
                  </a:cubicBezTo>
                  <a:cubicBezTo>
                    <a:pt x="976011" y="3514761"/>
                    <a:pt x="1006310" y="3479371"/>
                    <a:pt x="1039685" y="3494928"/>
                  </a:cubicBezTo>
                  <a:cubicBezTo>
                    <a:pt x="1073060" y="3510485"/>
                    <a:pt x="1147775" y="3564160"/>
                    <a:pt x="1152252" y="3588269"/>
                  </a:cubicBezTo>
                  <a:cubicBezTo>
                    <a:pt x="1156729" y="3612378"/>
                    <a:pt x="1103824" y="3630442"/>
                    <a:pt x="1066547" y="3639580"/>
                  </a:cubicBezTo>
                  <a:cubicBezTo>
                    <a:pt x="1029270" y="3648718"/>
                    <a:pt x="972662" y="3659726"/>
                    <a:pt x="928592" y="3643097"/>
                  </a:cubicBezTo>
                  <a:cubicBezTo>
                    <a:pt x="884522" y="3626468"/>
                    <a:pt x="862942" y="3648008"/>
                    <a:pt x="802126" y="3539807"/>
                  </a:cubicBezTo>
                  <a:cubicBezTo>
                    <a:pt x="741310" y="3431606"/>
                    <a:pt x="585689" y="3131846"/>
                    <a:pt x="563696" y="2993887"/>
                  </a:cubicBezTo>
                  <a:cubicBezTo>
                    <a:pt x="541703" y="2855928"/>
                    <a:pt x="638852" y="2812259"/>
                    <a:pt x="670167" y="2712051"/>
                  </a:cubicBezTo>
                  <a:cubicBezTo>
                    <a:pt x="701482" y="2611843"/>
                    <a:pt x="747412" y="2459442"/>
                    <a:pt x="751587" y="2392637"/>
                  </a:cubicBezTo>
                  <a:cubicBezTo>
                    <a:pt x="755762" y="2325832"/>
                    <a:pt x="715053" y="2317481"/>
                    <a:pt x="695220" y="2311218"/>
                  </a:cubicBezTo>
                  <a:cubicBezTo>
                    <a:pt x="675387" y="2304955"/>
                    <a:pt x="665992" y="2287210"/>
                    <a:pt x="632589" y="2355059"/>
                  </a:cubicBezTo>
                  <a:cubicBezTo>
                    <a:pt x="599186" y="2422908"/>
                    <a:pt x="530293" y="2619149"/>
                    <a:pt x="494803" y="2718314"/>
                  </a:cubicBezTo>
                  <a:cubicBezTo>
                    <a:pt x="459313" y="2817478"/>
                    <a:pt x="432173" y="2882197"/>
                    <a:pt x="419647" y="2950046"/>
                  </a:cubicBezTo>
                  <a:cubicBezTo>
                    <a:pt x="407121" y="3017895"/>
                    <a:pt x="405033" y="3053385"/>
                    <a:pt x="419647" y="3125410"/>
                  </a:cubicBezTo>
                  <a:cubicBezTo>
                    <a:pt x="434261" y="3197435"/>
                    <a:pt x="477058" y="3328958"/>
                    <a:pt x="507329" y="3382194"/>
                  </a:cubicBezTo>
                  <a:cubicBezTo>
                    <a:pt x="537600" y="3435430"/>
                    <a:pt x="576250" y="3423361"/>
                    <a:pt x="601274" y="3444824"/>
                  </a:cubicBezTo>
                  <a:cubicBezTo>
                    <a:pt x="626298" y="3466287"/>
                    <a:pt x="648080" y="3489050"/>
                    <a:pt x="657475" y="3510971"/>
                  </a:cubicBezTo>
                  <a:close/>
                </a:path>
              </a:pathLst>
            </a:custGeom>
            <a:solidFill>
              <a:srgbClr val="7A81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F6DEB41-BA33-754C-B83A-AE4F56C4A209}"/>
                </a:ext>
              </a:extLst>
            </p:cNvPr>
            <p:cNvSpPr/>
            <p:nvPr/>
          </p:nvSpPr>
          <p:spPr>
            <a:xfrm rot="21417509">
              <a:off x="7476600" y="3117008"/>
              <a:ext cx="236393" cy="1436348"/>
            </a:xfrm>
            <a:custGeom>
              <a:avLst/>
              <a:gdLst>
                <a:gd name="connsiteX0" fmla="*/ 211756 w 300398"/>
                <a:gd name="connsiteY0" fmla="*/ 0 h 1097280"/>
                <a:gd name="connsiteX1" fmla="*/ 231006 w 300398"/>
                <a:gd name="connsiteY1" fmla="*/ 308009 h 1097280"/>
                <a:gd name="connsiteX2" fmla="*/ 298383 w 300398"/>
                <a:gd name="connsiteY2" fmla="*/ 654518 h 1097280"/>
                <a:gd name="connsiteX3" fmla="*/ 144379 w 300398"/>
                <a:gd name="connsiteY3" fmla="*/ 1001028 h 1097280"/>
                <a:gd name="connsiteX4" fmla="*/ 57751 w 300398"/>
                <a:gd name="connsiteY4" fmla="*/ 1058779 h 1097280"/>
                <a:gd name="connsiteX5" fmla="*/ 0 w 300398"/>
                <a:gd name="connsiteY5" fmla="*/ 1097280 h 1097280"/>
                <a:gd name="connsiteX0" fmla="*/ 154005 w 242647"/>
                <a:gd name="connsiteY0" fmla="*/ 0 h 1059254"/>
                <a:gd name="connsiteX1" fmla="*/ 173255 w 242647"/>
                <a:gd name="connsiteY1" fmla="*/ 308009 h 1059254"/>
                <a:gd name="connsiteX2" fmla="*/ 240632 w 242647"/>
                <a:gd name="connsiteY2" fmla="*/ 654518 h 1059254"/>
                <a:gd name="connsiteX3" fmla="*/ 86628 w 242647"/>
                <a:gd name="connsiteY3" fmla="*/ 1001028 h 1059254"/>
                <a:gd name="connsiteX4" fmla="*/ 0 w 242647"/>
                <a:gd name="connsiteY4" fmla="*/ 1058779 h 1059254"/>
                <a:gd name="connsiteX0" fmla="*/ 110194 w 198836"/>
                <a:gd name="connsiteY0" fmla="*/ 0 h 1006257"/>
                <a:gd name="connsiteX1" fmla="*/ 129444 w 198836"/>
                <a:gd name="connsiteY1" fmla="*/ 308009 h 1006257"/>
                <a:gd name="connsiteX2" fmla="*/ 196821 w 198836"/>
                <a:gd name="connsiteY2" fmla="*/ 654518 h 1006257"/>
                <a:gd name="connsiteX3" fmla="*/ 42817 w 198836"/>
                <a:gd name="connsiteY3" fmla="*/ 1001028 h 1006257"/>
                <a:gd name="connsiteX4" fmla="*/ 0 w 198836"/>
                <a:gd name="connsiteY4" fmla="*/ 872500 h 1006257"/>
                <a:gd name="connsiteX0" fmla="*/ 67377 w 156019"/>
                <a:gd name="connsiteY0" fmla="*/ 0 h 1001028"/>
                <a:gd name="connsiteX1" fmla="*/ 86627 w 156019"/>
                <a:gd name="connsiteY1" fmla="*/ 308009 h 1001028"/>
                <a:gd name="connsiteX2" fmla="*/ 154004 w 156019"/>
                <a:gd name="connsiteY2" fmla="*/ 654518 h 1001028"/>
                <a:gd name="connsiteX3" fmla="*/ 0 w 156019"/>
                <a:gd name="connsiteY3" fmla="*/ 1001028 h 1001028"/>
                <a:gd name="connsiteX0" fmla="*/ 153214 w 245921"/>
                <a:gd name="connsiteY0" fmla="*/ 0 h 1077261"/>
                <a:gd name="connsiteX1" fmla="*/ 172464 w 245921"/>
                <a:gd name="connsiteY1" fmla="*/ 308009 h 1077261"/>
                <a:gd name="connsiteX2" fmla="*/ 239841 w 245921"/>
                <a:gd name="connsiteY2" fmla="*/ 654518 h 1077261"/>
                <a:gd name="connsiteX3" fmla="*/ 0 w 245921"/>
                <a:gd name="connsiteY3" fmla="*/ 1077261 h 107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921" h="1077261">
                  <a:moveTo>
                    <a:pt x="153214" y="0"/>
                  </a:moveTo>
                  <a:cubicBezTo>
                    <a:pt x="155620" y="99461"/>
                    <a:pt x="158026" y="198923"/>
                    <a:pt x="172464" y="308009"/>
                  </a:cubicBezTo>
                  <a:cubicBezTo>
                    <a:pt x="186902" y="417095"/>
                    <a:pt x="268585" y="526309"/>
                    <a:pt x="239841" y="654518"/>
                  </a:cubicBezTo>
                  <a:cubicBezTo>
                    <a:pt x="211097" y="782727"/>
                    <a:pt x="32803" y="1040931"/>
                    <a:pt x="0" y="10772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31D9273-B381-CF46-87E0-337D8E0A8518}"/>
                </a:ext>
              </a:extLst>
            </p:cNvPr>
            <p:cNvSpPr/>
            <p:nvPr/>
          </p:nvSpPr>
          <p:spPr>
            <a:xfrm>
              <a:off x="11361302" y="2914057"/>
              <a:ext cx="135229" cy="120319"/>
            </a:xfrm>
            <a:custGeom>
              <a:avLst/>
              <a:gdLst>
                <a:gd name="connsiteX0" fmla="*/ 99318 w 229986"/>
                <a:gd name="connsiteY0" fmla="*/ 150932 h 158786"/>
                <a:gd name="connsiteX1" fmla="*/ 3065 w 229986"/>
                <a:gd name="connsiteY1" fmla="*/ 6553 h 158786"/>
                <a:gd name="connsiteX2" fmla="*/ 224446 w 229986"/>
                <a:gd name="connsiteY2" fmla="*/ 35428 h 158786"/>
                <a:gd name="connsiteX3" fmla="*/ 157069 w 229986"/>
                <a:gd name="connsiteY3" fmla="*/ 131681 h 158786"/>
                <a:gd name="connsiteX4" fmla="*/ 99318 w 229986"/>
                <a:gd name="connsiteY4" fmla="*/ 150932 h 158786"/>
                <a:gd name="connsiteX0" fmla="*/ 154698 w 228575"/>
                <a:gd name="connsiteY0" fmla="*/ 130360 h 130567"/>
                <a:gd name="connsiteX1" fmla="*/ 694 w 228575"/>
                <a:gd name="connsiteY1" fmla="*/ 5232 h 130567"/>
                <a:gd name="connsiteX2" fmla="*/ 222075 w 228575"/>
                <a:gd name="connsiteY2" fmla="*/ 34107 h 130567"/>
                <a:gd name="connsiteX3" fmla="*/ 154698 w 228575"/>
                <a:gd name="connsiteY3" fmla="*/ 130360 h 130567"/>
                <a:gd name="connsiteX0" fmla="*/ 99658 w 228516"/>
                <a:gd name="connsiteY0" fmla="*/ 120085 h 120319"/>
                <a:gd name="connsiteX1" fmla="*/ 3406 w 228516"/>
                <a:gd name="connsiteY1" fmla="*/ 4582 h 120319"/>
                <a:gd name="connsiteX2" fmla="*/ 224787 w 228516"/>
                <a:gd name="connsiteY2" fmla="*/ 33457 h 120319"/>
                <a:gd name="connsiteX3" fmla="*/ 99658 w 228516"/>
                <a:gd name="connsiteY3" fmla="*/ 120085 h 12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516" h="120319">
                  <a:moveTo>
                    <a:pt x="99658" y="120085"/>
                  </a:moveTo>
                  <a:cubicBezTo>
                    <a:pt x="62761" y="115273"/>
                    <a:pt x="-17449" y="19020"/>
                    <a:pt x="3406" y="4582"/>
                  </a:cubicBezTo>
                  <a:cubicBezTo>
                    <a:pt x="24261" y="-9856"/>
                    <a:pt x="199120" y="12602"/>
                    <a:pt x="224787" y="33457"/>
                  </a:cubicBezTo>
                  <a:cubicBezTo>
                    <a:pt x="250454" y="54312"/>
                    <a:pt x="136555" y="124897"/>
                    <a:pt x="99658" y="12008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DF0278D6-32AC-A249-8645-E2F65C429B97}"/>
              </a:ext>
            </a:extLst>
          </p:cNvPr>
          <p:cNvSpPr txBox="1"/>
          <p:nvPr/>
        </p:nvSpPr>
        <p:spPr>
          <a:xfrm>
            <a:off x="11409557" y="6263521"/>
            <a:ext cx="6244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I" sz="2400" b="1">
                <a:latin typeface="Vladimir Script" panose="020F0502020204030204" pitchFamily="34" charset="0"/>
                <a:cs typeface="Vladimir Script" panose="020F0502020204030204" pitchFamily="34" charset="0"/>
              </a:rPr>
              <a:t>SH</a:t>
            </a:r>
            <a:endParaRPr lang="en-SI" sz="2400" b="1" dirty="0">
              <a:latin typeface="Vladimir Script" panose="020F0502020204030204" pitchFamily="34" charset="0"/>
              <a:cs typeface="Vladimir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54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2FFB"/>
            </a:gs>
            <a:gs pos="100000">
              <a:srgbClr val="FFD967"/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71">
            <a:extLst>
              <a:ext uri="{FF2B5EF4-FFF2-40B4-BE49-F238E27FC236}">
                <a16:creationId xmlns:a16="http://schemas.microsoft.com/office/drawing/2014/main" id="{BF98D4FB-9E20-D747-81FF-FD62A8E83154}"/>
              </a:ext>
            </a:extLst>
          </p:cNvPr>
          <p:cNvSpPr/>
          <p:nvPr/>
        </p:nvSpPr>
        <p:spPr>
          <a:xfrm>
            <a:off x="-40933" y="742950"/>
            <a:ext cx="12258363" cy="6130040"/>
          </a:xfrm>
          <a:custGeom>
            <a:avLst/>
            <a:gdLst>
              <a:gd name="connsiteX0" fmla="*/ 0 w 12229537"/>
              <a:gd name="connsiteY0" fmla="*/ 1877188 h 1877188"/>
              <a:gd name="connsiteX1" fmla="*/ 344774 w 12229537"/>
              <a:gd name="connsiteY1" fmla="*/ 1652336 h 1877188"/>
              <a:gd name="connsiteX2" fmla="*/ 539646 w 12229537"/>
              <a:gd name="connsiteY2" fmla="*/ 1727287 h 1877188"/>
              <a:gd name="connsiteX3" fmla="*/ 944380 w 12229537"/>
              <a:gd name="connsiteY3" fmla="*/ 1607365 h 1877188"/>
              <a:gd name="connsiteX4" fmla="*/ 1064301 w 12229537"/>
              <a:gd name="connsiteY4" fmla="*/ 1697306 h 1877188"/>
              <a:gd name="connsiteX5" fmla="*/ 1154242 w 12229537"/>
              <a:gd name="connsiteY5" fmla="*/ 1502434 h 1877188"/>
              <a:gd name="connsiteX6" fmla="*/ 1753849 w 12229537"/>
              <a:gd name="connsiteY6" fmla="*/ 1247601 h 1877188"/>
              <a:gd name="connsiteX7" fmla="*/ 2173574 w 12229537"/>
              <a:gd name="connsiteY7" fmla="*/ 872847 h 1877188"/>
              <a:gd name="connsiteX8" fmla="*/ 2848131 w 12229537"/>
              <a:gd name="connsiteY8" fmla="*/ 603024 h 1877188"/>
              <a:gd name="connsiteX9" fmla="*/ 3432747 w 12229537"/>
              <a:gd name="connsiteY9" fmla="*/ 603024 h 1877188"/>
              <a:gd name="connsiteX10" fmla="*/ 4152275 w 12229537"/>
              <a:gd name="connsiteY10" fmla="*/ 153319 h 1877188"/>
              <a:gd name="connsiteX11" fmla="*/ 4527029 w 12229537"/>
              <a:gd name="connsiteY11" fmla="*/ 3418 h 1877188"/>
              <a:gd name="connsiteX12" fmla="*/ 4871803 w 12229537"/>
              <a:gd name="connsiteY12" fmla="*/ 273241 h 1877188"/>
              <a:gd name="connsiteX13" fmla="*/ 5291528 w 12229537"/>
              <a:gd name="connsiteY13" fmla="*/ 812887 h 1877188"/>
              <a:gd name="connsiteX14" fmla="*/ 5891134 w 12229537"/>
              <a:gd name="connsiteY14" fmla="*/ 1067719 h 1877188"/>
              <a:gd name="connsiteX15" fmla="*/ 5996065 w 12229537"/>
              <a:gd name="connsiteY15" fmla="*/ 1337542 h 1877188"/>
              <a:gd name="connsiteX16" fmla="*/ 6205928 w 12229537"/>
              <a:gd name="connsiteY16" fmla="*/ 1217621 h 1877188"/>
              <a:gd name="connsiteX17" fmla="*/ 6460760 w 12229537"/>
              <a:gd name="connsiteY17" fmla="*/ 887837 h 1877188"/>
              <a:gd name="connsiteX18" fmla="*/ 6970426 w 12229537"/>
              <a:gd name="connsiteY18" fmla="*/ 1307562 h 1877188"/>
              <a:gd name="connsiteX19" fmla="*/ 7495082 w 12229537"/>
              <a:gd name="connsiteY19" fmla="*/ 1247601 h 1877188"/>
              <a:gd name="connsiteX20" fmla="*/ 7644983 w 12229537"/>
              <a:gd name="connsiteY20" fmla="*/ 1412493 h 1877188"/>
              <a:gd name="connsiteX21" fmla="*/ 7944787 w 12229537"/>
              <a:gd name="connsiteY21" fmla="*/ 1382513 h 1877188"/>
              <a:gd name="connsiteX22" fmla="*/ 7974767 w 12229537"/>
              <a:gd name="connsiteY22" fmla="*/ 1577385 h 1877188"/>
              <a:gd name="connsiteX23" fmla="*/ 8244590 w 12229537"/>
              <a:gd name="connsiteY23" fmla="*/ 1562395 h 1877188"/>
              <a:gd name="connsiteX24" fmla="*/ 9009088 w 12229537"/>
              <a:gd name="connsiteY24" fmla="*/ 1352532 h 1877188"/>
              <a:gd name="connsiteX25" fmla="*/ 9893508 w 12229537"/>
              <a:gd name="connsiteY25" fmla="*/ 1502434 h 1877188"/>
              <a:gd name="connsiteX26" fmla="*/ 10882859 w 12229537"/>
              <a:gd name="connsiteY26" fmla="*/ 1322552 h 1877188"/>
              <a:gd name="connsiteX27" fmla="*/ 11212642 w 12229537"/>
              <a:gd name="connsiteY27" fmla="*/ 1457464 h 1877188"/>
              <a:gd name="connsiteX28" fmla="*/ 11662347 w 12229537"/>
              <a:gd name="connsiteY28" fmla="*/ 1097700 h 1877188"/>
              <a:gd name="connsiteX29" fmla="*/ 12157023 w 12229537"/>
              <a:gd name="connsiteY29" fmla="*/ 1292572 h 1877188"/>
              <a:gd name="connsiteX30" fmla="*/ 12216983 w 12229537"/>
              <a:gd name="connsiteY30" fmla="*/ 1337542 h 1877188"/>
              <a:gd name="connsiteX0" fmla="*/ 0 w 12229537"/>
              <a:gd name="connsiteY0" fmla="*/ 1877188 h 1877188"/>
              <a:gd name="connsiteX1" fmla="*/ 344774 w 12229537"/>
              <a:gd name="connsiteY1" fmla="*/ 1652336 h 1877188"/>
              <a:gd name="connsiteX2" fmla="*/ 539646 w 12229537"/>
              <a:gd name="connsiteY2" fmla="*/ 1727287 h 1877188"/>
              <a:gd name="connsiteX3" fmla="*/ 944380 w 12229537"/>
              <a:gd name="connsiteY3" fmla="*/ 1607365 h 1877188"/>
              <a:gd name="connsiteX4" fmla="*/ 1064301 w 12229537"/>
              <a:gd name="connsiteY4" fmla="*/ 1697306 h 1877188"/>
              <a:gd name="connsiteX5" fmla="*/ 1154242 w 12229537"/>
              <a:gd name="connsiteY5" fmla="*/ 1502434 h 1877188"/>
              <a:gd name="connsiteX6" fmla="*/ 1753849 w 12229537"/>
              <a:gd name="connsiteY6" fmla="*/ 1247601 h 1877188"/>
              <a:gd name="connsiteX7" fmla="*/ 2173574 w 12229537"/>
              <a:gd name="connsiteY7" fmla="*/ 872847 h 1877188"/>
              <a:gd name="connsiteX8" fmla="*/ 2848131 w 12229537"/>
              <a:gd name="connsiteY8" fmla="*/ 603024 h 1877188"/>
              <a:gd name="connsiteX9" fmla="*/ 3432747 w 12229537"/>
              <a:gd name="connsiteY9" fmla="*/ 603024 h 1877188"/>
              <a:gd name="connsiteX10" fmla="*/ 4152275 w 12229537"/>
              <a:gd name="connsiteY10" fmla="*/ 153319 h 1877188"/>
              <a:gd name="connsiteX11" fmla="*/ 4527029 w 12229537"/>
              <a:gd name="connsiteY11" fmla="*/ 3418 h 1877188"/>
              <a:gd name="connsiteX12" fmla="*/ 4871803 w 12229537"/>
              <a:gd name="connsiteY12" fmla="*/ 273241 h 1877188"/>
              <a:gd name="connsiteX13" fmla="*/ 5291528 w 12229537"/>
              <a:gd name="connsiteY13" fmla="*/ 812887 h 1877188"/>
              <a:gd name="connsiteX14" fmla="*/ 5891134 w 12229537"/>
              <a:gd name="connsiteY14" fmla="*/ 1067719 h 1877188"/>
              <a:gd name="connsiteX15" fmla="*/ 5996065 w 12229537"/>
              <a:gd name="connsiteY15" fmla="*/ 1337542 h 1877188"/>
              <a:gd name="connsiteX16" fmla="*/ 6205928 w 12229537"/>
              <a:gd name="connsiteY16" fmla="*/ 1217621 h 1877188"/>
              <a:gd name="connsiteX17" fmla="*/ 6460760 w 12229537"/>
              <a:gd name="connsiteY17" fmla="*/ 887837 h 1877188"/>
              <a:gd name="connsiteX18" fmla="*/ 6970426 w 12229537"/>
              <a:gd name="connsiteY18" fmla="*/ 1307562 h 1877188"/>
              <a:gd name="connsiteX19" fmla="*/ 7495082 w 12229537"/>
              <a:gd name="connsiteY19" fmla="*/ 1247601 h 1877188"/>
              <a:gd name="connsiteX20" fmla="*/ 7644983 w 12229537"/>
              <a:gd name="connsiteY20" fmla="*/ 1412493 h 1877188"/>
              <a:gd name="connsiteX21" fmla="*/ 7944787 w 12229537"/>
              <a:gd name="connsiteY21" fmla="*/ 1382513 h 1877188"/>
              <a:gd name="connsiteX22" fmla="*/ 7974767 w 12229537"/>
              <a:gd name="connsiteY22" fmla="*/ 1577385 h 1877188"/>
              <a:gd name="connsiteX23" fmla="*/ 8244590 w 12229537"/>
              <a:gd name="connsiteY23" fmla="*/ 1562395 h 1877188"/>
              <a:gd name="connsiteX24" fmla="*/ 9009088 w 12229537"/>
              <a:gd name="connsiteY24" fmla="*/ 1352532 h 1877188"/>
              <a:gd name="connsiteX25" fmla="*/ 9893508 w 12229537"/>
              <a:gd name="connsiteY25" fmla="*/ 1502434 h 1877188"/>
              <a:gd name="connsiteX26" fmla="*/ 10882859 w 12229537"/>
              <a:gd name="connsiteY26" fmla="*/ 1322552 h 1877188"/>
              <a:gd name="connsiteX27" fmla="*/ 11212642 w 12229537"/>
              <a:gd name="connsiteY27" fmla="*/ 1457464 h 1877188"/>
              <a:gd name="connsiteX28" fmla="*/ 11662347 w 12229537"/>
              <a:gd name="connsiteY28" fmla="*/ 1097700 h 1877188"/>
              <a:gd name="connsiteX29" fmla="*/ 12157023 w 12229537"/>
              <a:gd name="connsiteY29" fmla="*/ 1292572 h 1877188"/>
              <a:gd name="connsiteX30" fmla="*/ 12216983 w 12229537"/>
              <a:gd name="connsiteY30" fmla="*/ 1337542 h 1877188"/>
              <a:gd name="connsiteX31" fmla="*/ 0 w 12229537"/>
              <a:gd name="connsiteY31" fmla="*/ 1877188 h 1877188"/>
              <a:gd name="connsiteX0" fmla="*/ 0 w 12240417"/>
              <a:gd name="connsiteY0" fmla="*/ 1877188 h 1907169"/>
              <a:gd name="connsiteX1" fmla="*/ 344774 w 12240417"/>
              <a:gd name="connsiteY1" fmla="*/ 1652336 h 1907169"/>
              <a:gd name="connsiteX2" fmla="*/ 539646 w 12240417"/>
              <a:gd name="connsiteY2" fmla="*/ 1727287 h 1907169"/>
              <a:gd name="connsiteX3" fmla="*/ 944380 w 12240417"/>
              <a:gd name="connsiteY3" fmla="*/ 1607365 h 1907169"/>
              <a:gd name="connsiteX4" fmla="*/ 1064301 w 12240417"/>
              <a:gd name="connsiteY4" fmla="*/ 1697306 h 1907169"/>
              <a:gd name="connsiteX5" fmla="*/ 1154242 w 12240417"/>
              <a:gd name="connsiteY5" fmla="*/ 1502434 h 1907169"/>
              <a:gd name="connsiteX6" fmla="*/ 1753849 w 12240417"/>
              <a:gd name="connsiteY6" fmla="*/ 1247601 h 1907169"/>
              <a:gd name="connsiteX7" fmla="*/ 2173574 w 12240417"/>
              <a:gd name="connsiteY7" fmla="*/ 872847 h 1907169"/>
              <a:gd name="connsiteX8" fmla="*/ 2848131 w 12240417"/>
              <a:gd name="connsiteY8" fmla="*/ 603024 h 1907169"/>
              <a:gd name="connsiteX9" fmla="*/ 3432747 w 12240417"/>
              <a:gd name="connsiteY9" fmla="*/ 603024 h 1907169"/>
              <a:gd name="connsiteX10" fmla="*/ 4152275 w 12240417"/>
              <a:gd name="connsiteY10" fmla="*/ 153319 h 1907169"/>
              <a:gd name="connsiteX11" fmla="*/ 4527029 w 12240417"/>
              <a:gd name="connsiteY11" fmla="*/ 3418 h 1907169"/>
              <a:gd name="connsiteX12" fmla="*/ 4871803 w 12240417"/>
              <a:gd name="connsiteY12" fmla="*/ 273241 h 1907169"/>
              <a:gd name="connsiteX13" fmla="*/ 5291528 w 12240417"/>
              <a:gd name="connsiteY13" fmla="*/ 812887 h 1907169"/>
              <a:gd name="connsiteX14" fmla="*/ 5891134 w 12240417"/>
              <a:gd name="connsiteY14" fmla="*/ 1067719 h 1907169"/>
              <a:gd name="connsiteX15" fmla="*/ 5996065 w 12240417"/>
              <a:gd name="connsiteY15" fmla="*/ 1337542 h 1907169"/>
              <a:gd name="connsiteX16" fmla="*/ 6205928 w 12240417"/>
              <a:gd name="connsiteY16" fmla="*/ 1217621 h 1907169"/>
              <a:gd name="connsiteX17" fmla="*/ 6460760 w 12240417"/>
              <a:gd name="connsiteY17" fmla="*/ 887837 h 1907169"/>
              <a:gd name="connsiteX18" fmla="*/ 6970426 w 12240417"/>
              <a:gd name="connsiteY18" fmla="*/ 1307562 h 1907169"/>
              <a:gd name="connsiteX19" fmla="*/ 7495082 w 12240417"/>
              <a:gd name="connsiteY19" fmla="*/ 1247601 h 1907169"/>
              <a:gd name="connsiteX20" fmla="*/ 7644983 w 12240417"/>
              <a:gd name="connsiteY20" fmla="*/ 1412493 h 1907169"/>
              <a:gd name="connsiteX21" fmla="*/ 7944787 w 12240417"/>
              <a:gd name="connsiteY21" fmla="*/ 1382513 h 1907169"/>
              <a:gd name="connsiteX22" fmla="*/ 7974767 w 12240417"/>
              <a:gd name="connsiteY22" fmla="*/ 1577385 h 1907169"/>
              <a:gd name="connsiteX23" fmla="*/ 8244590 w 12240417"/>
              <a:gd name="connsiteY23" fmla="*/ 1562395 h 1907169"/>
              <a:gd name="connsiteX24" fmla="*/ 9009088 w 12240417"/>
              <a:gd name="connsiteY24" fmla="*/ 1352532 h 1907169"/>
              <a:gd name="connsiteX25" fmla="*/ 9893508 w 12240417"/>
              <a:gd name="connsiteY25" fmla="*/ 1502434 h 1907169"/>
              <a:gd name="connsiteX26" fmla="*/ 10882859 w 12240417"/>
              <a:gd name="connsiteY26" fmla="*/ 1322552 h 1907169"/>
              <a:gd name="connsiteX27" fmla="*/ 11212642 w 12240417"/>
              <a:gd name="connsiteY27" fmla="*/ 1457464 h 1907169"/>
              <a:gd name="connsiteX28" fmla="*/ 11662347 w 12240417"/>
              <a:gd name="connsiteY28" fmla="*/ 1097700 h 1907169"/>
              <a:gd name="connsiteX29" fmla="*/ 12157023 w 12240417"/>
              <a:gd name="connsiteY29" fmla="*/ 1292572 h 1907169"/>
              <a:gd name="connsiteX30" fmla="*/ 12231974 w 12240417"/>
              <a:gd name="connsiteY30" fmla="*/ 1907169 h 1907169"/>
              <a:gd name="connsiteX31" fmla="*/ 0 w 12240417"/>
              <a:gd name="connsiteY31" fmla="*/ 1877188 h 1907169"/>
              <a:gd name="connsiteX0" fmla="*/ 0 w 12220429"/>
              <a:gd name="connsiteY0" fmla="*/ 1877188 h 3511117"/>
              <a:gd name="connsiteX1" fmla="*/ 344774 w 12220429"/>
              <a:gd name="connsiteY1" fmla="*/ 1652336 h 3511117"/>
              <a:gd name="connsiteX2" fmla="*/ 539646 w 12220429"/>
              <a:gd name="connsiteY2" fmla="*/ 1727287 h 3511117"/>
              <a:gd name="connsiteX3" fmla="*/ 944380 w 12220429"/>
              <a:gd name="connsiteY3" fmla="*/ 1607365 h 3511117"/>
              <a:gd name="connsiteX4" fmla="*/ 1064301 w 12220429"/>
              <a:gd name="connsiteY4" fmla="*/ 1697306 h 3511117"/>
              <a:gd name="connsiteX5" fmla="*/ 1154242 w 12220429"/>
              <a:gd name="connsiteY5" fmla="*/ 1502434 h 3511117"/>
              <a:gd name="connsiteX6" fmla="*/ 1753849 w 12220429"/>
              <a:gd name="connsiteY6" fmla="*/ 1247601 h 3511117"/>
              <a:gd name="connsiteX7" fmla="*/ 2173574 w 12220429"/>
              <a:gd name="connsiteY7" fmla="*/ 872847 h 3511117"/>
              <a:gd name="connsiteX8" fmla="*/ 2848131 w 12220429"/>
              <a:gd name="connsiteY8" fmla="*/ 603024 h 3511117"/>
              <a:gd name="connsiteX9" fmla="*/ 3432747 w 12220429"/>
              <a:gd name="connsiteY9" fmla="*/ 603024 h 3511117"/>
              <a:gd name="connsiteX10" fmla="*/ 4152275 w 12220429"/>
              <a:gd name="connsiteY10" fmla="*/ 153319 h 3511117"/>
              <a:gd name="connsiteX11" fmla="*/ 4527029 w 12220429"/>
              <a:gd name="connsiteY11" fmla="*/ 3418 h 3511117"/>
              <a:gd name="connsiteX12" fmla="*/ 4871803 w 12220429"/>
              <a:gd name="connsiteY12" fmla="*/ 273241 h 3511117"/>
              <a:gd name="connsiteX13" fmla="*/ 5291528 w 12220429"/>
              <a:gd name="connsiteY13" fmla="*/ 812887 h 3511117"/>
              <a:gd name="connsiteX14" fmla="*/ 5891134 w 12220429"/>
              <a:gd name="connsiteY14" fmla="*/ 1067719 h 3511117"/>
              <a:gd name="connsiteX15" fmla="*/ 5996065 w 12220429"/>
              <a:gd name="connsiteY15" fmla="*/ 1337542 h 3511117"/>
              <a:gd name="connsiteX16" fmla="*/ 6205928 w 12220429"/>
              <a:gd name="connsiteY16" fmla="*/ 1217621 h 3511117"/>
              <a:gd name="connsiteX17" fmla="*/ 6460760 w 12220429"/>
              <a:gd name="connsiteY17" fmla="*/ 887837 h 3511117"/>
              <a:gd name="connsiteX18" fmla="*/ 6970426 w 12220429"/>
              <a:gd name="connsiteY18" fmla="*/ 1307562 h 3511117"/>
              <a:gd name="connsiteX19" fmla="*/ 7495082 w 12220429"/>
              <a:gd name="connsiteY19" fmla="*/ 1247601 h 3511117"/>
              <a:gd name="connsiteX20" fmla="*/ 7644983 w 12220429"/>
              <a:gd name="connsiteY20" fmla="*/ 1412493 h 3511117"/>
              <a:gd name="connsiteX21" fmla="*/ 7944787 w 12220429"/>
              <a:gd name="connsiteY21" fmla="*/ 1382513 h 3511117"/>
              <a:gd name="connsiteX22" fmla="*/ 7974767 w 12220429"/>
              <a:gd name="connsiteY22" fmla="*/ 1577385 h 3511117"/>
              <a:gd name="connsiteX23" fmla="*/ 8244590 w 12220429"/>
              <a:gd name="connsiteY23" fmla="*/ 1562395 h 3511117"/>
              <a:gd name="connsiteX24" fmla="*/ 9009088 w 12220429"/>
              <a:gd name="connsiteY24" fmla="*/ 1352532 h 3511117"/>
              <a:gd name="connsiteX25" fmla="*/ 9893508 w 12220429"/>
              <a:gd name="connsiteY25" fmla="*/ 1502434 h 3511117"/>
              <a:gd name="connsiteX26" fmla="*/ 10882859 w 12220429"/>
              <a:gd name="connsiteY26" fmla="*/ 1322552 h 3511117"/>
              <a:gd name="connsiteX27" fmla="*/ 11212642 w 12220429"/>
              <a:gd name="connsiteY27" fmla="*/ 1457464 h 3511117"/>
              <a:gd name="connsiteX28" fmla="*/ 11662347 w 12220429"/>
              <a:gd name="connsiteY28" fmla="*/ 1097700 h 3511117"/>
              <a:gd name="connsiteX29" fmla="*/ 12157023 w 12220429"/>
              <a:gd name="connsiteY29" fmla="*/ 1292572 h 3511117"/>
              <a:gd name="connsiteX30" fmla="*/ 12201993 w 12220429"/>
              <a:gd name="connsiteY30" fmla="*/ 3511117 h 3511117"/>
              <a:gd name="connsiteX31" fmla="*/ 0 w 12220429"/>
              <a:gd name="connsiteY31" fmla="*/ 1877188 h 3511117"/>
              <a:gd name="connsiteX0" fmla="*/ 0 w 13087012"/>
              <a:gd name="connsiteY0" fmla="*/ 1877188 h 3511117"/>
              <a:gd name="connsiteX1" fmla="*/ 344774 w 13087012"/>
              <a:gd name="connsiteY1" fmla="*/ 1652336 h 3511117"/>
              <a:gd name="connsiteX2" fmla="*/ 539646 w 13087012"/>
              <a:gd name="connsiteY2" fmla="*/ 1727287 h 3511117"/>
              <a:gd name="connsiteX3" fmla="*/ 944380 w 13087012"/>
              <a:gd name="connsiteY3" fmla="*/ 1607365 h 3511117"/>
              <a:gd name="connsiteX4" fmla="*/ 1064301 w 13087012"/>
              <a:gd name="connsiteY4" fmla="*/ 1697306 h 3511117"/>
              <a:gd name="connsiteX5" fmla="*/ 1154242 w 13087012"/>
              <a:gd name="connsiteY5" fmla="*/ 1502434 h 3511117"/>
              <a:gd name="connsiteX6" fmla="*/ 1753849 w 13087012"/>
              <a:gd name="connsiteY6" fmla="*/ 1247601 h 3511117"/>
              <a:gd name="connsiteX7" fmla="*/ 2173574 w 13087012"/>
              <a:gd name="connsiteY7" fmla="*/ 872847 h 3511117"/>
              <a:gd name="connsiteX8" fmla="*/ 2848131 w 13087012"/>
              <a:gd name="connsiteY8" fmla="*/ 603024 h 3511117"/>
              <a:gd name="connsiteX9" fmla="*/ 3432747 w 13087012"/>
              <a:gd name="connsiteY9" fmla="*/ 603024 h 3511117"/>
              <a:gd name="connsiteX10" fmla="*/ 4152275 w 13087012"/>
              <a:gd name="connsiteY10" fmla="*/ 153319 h 3511117"/>
              <a:gd name="connsiteX11" fmla="*/ 4527029 w 13087012"/>
              <a:gd name="connsiteY11" fmla="*/ 3418 h 3511117"/>
              <a:gd name="connsiteX12" fmla="*/ 4871803 w 13087012"/>
              <a:gd name="connsiteY12" fmla="*/ 273241 h 3511117"/>
              <a:gd name="connsiteX13" fmla="*/ 5291528 w 13087012"/>
              <a:gd name="connsiteY13" fmla="*/ 812887 h 3511117"/>
              <a:gd name="connsiteX14" fmla="*/ 5891134 w 13087012"/>
              <a:gd name="connsiteY14" fmla="*/ 1067719 h 3511117"/>
              <a:gd name="connsiteX15" fmla="*/ 5996065 w 13087012"/>
              <a:gd name="connsiteY15" fmla="*/ 1337542 h 3511117"/>
              <a:gd name="connsiteX16" fmla="*/ 6205928 w 13087012"/>
              <a:gd name="connsiteY16" fmla="*/ 1217621 h 3511117"/>
              <a:gd name="connsiteX17" fmla="*/ 6460760 w 13087012"/>
              <a:gd name="connsiteY17" fmla="*/ 887837 h 3511117"/>
              <a:gd name="connsiteX18" fmla="*/ 6970426 w 13087012"/>
              <a:gd name="connsiteY18" fmla="*/ 1307562 h 3511117"/>
              <a:gd name="connsiteX19" fmla="*/ 7495082 w 13087012"/>
              <a:gd name="connsiteY19" fmla="*/ 1247601 h 3511117"/>
              <a:gd name="connsiteX20" fmla="*/ 7644983 w 13087012"/>
              <a:gd name="connsiteY20" fmla="*/ 1412493 h 3511117"/>
              <a:gd name="connsiteX21" fmla="*/ 7944787 w 13087012"/>
              <a:gd name="connsiteY21" fmla="*/ 1382513 h 3511117"/>
              <a:gd name="connsiteX22" fmla="*/ 7974767 w 13087012"/>
              <a:gd name="connsiteY22" fmla="*/ 1577385 h 3511117"/>
              <a:gd name="connsiteX23" fmla="*/ 8244590 w 13087012"/>
              <a:gd name="connsiteY23" fmla="*/ 1562395 h 3511117"/>
              <a:gd name="connsiteX24" fmla="*/ 9009088 w 13087012"/>
              <a:gd name="connsiteY24" fmla="*/ 1352532 h 3511117"/>
              <a:gd name="connsiteX25" fmla="*/ 9893508 w 13087012"/>
              <a:gd name="connsiteY25" fmla="*/ 1502434 h 3511117"/>
              <a:gd name="connsiteX26" fmla="*/ 10882859 w 13087012"/>
              <a:gd name="connsiteY26" fmla="*/ 1322552 h 3511117"/>
              <a:gd name="connsiteX27" fmla="*/ 11212642 w 13087012"/>
              <a:gd name="connsiteY27" fmla="*/ 1457464 h 3511117"/>
              <a:gd name="connsiteX28" fmla="*/ 11662347 w 13087012"/>
              <a:gd name="connsiteY28" fmla="*/ 1097700 h 3511117"/>
              <a:gd name="connsiteX29" fmla="*/ 12157023 w 13087012"/>
              <a:gd name="connsiteY29" fmla="*/ 1292572 h 3511117"/>
              <a:gd name="connsiteX30" fmla="*/ 12201993 w 13087012"/>
              <a:gd name="connsiteY30" fmla="*/ 3511117 h 3511117"/>
              <a:gd name="connsiteX31" fmla="*/ 329783 w 13087012"/>
              <a:gd name="connsiteY31" fmla="*/ 1922159 h 3511117"/>
              <a:gd name="connsiteX32" fmla="*/ 0 w 13087012"/>
              <a:gd name="connsiteY32" fmla="*/ 1877188 h 3511117"/>
              <a:gd name="connsiteX0" fmla="*/ 29981 w 13116993"/>
              <a:gd name="connsiteY0" fmla="*/ 1877188 h 3511117"/>
              <a:gd name="connsiteX1" fmla="*/ 374755 w 13116993"/>
              <a:gd name="connsiteY1" fmla="*/ 1652336 h 3511117"/>
              <a:gd name="connsiteX2" fmla="*/ 569627 w 13116993"/>
              <a:gd name="connsiteY2" fmla="*/ 1727287 h 3511117"/>
              <a:gd name="connsiteX3" fmla="*/ 974361 w 13116993"/>
              <a:gd name="connsiteY3" fmla="*/ 1607365 h 3511117"/>
              <a:gd name="connsiteX4" fmla="*/ 1094282 w 13116993"/>
              <a:gd name="connsiteY4" fmla="*/ 1697306 h 3511117"/>
              <a:gd name="connsiteX5" fmla="*/ 1184223 w 13116993"/>
              <a:gd name="connsiteY5" fmla="*/ 1502434 h 3511117"/>
              <a:gd name="connsiteX6" fmla="*/ 1783830 w 13116993"/>
              <a:gd name="connsiteY6" fmla="*/ 1247601 h 3511117"/>
              <a:gd name="connsiteX7" fmla="*/ 2203555 w 13116993"/>
              <a:gd name="connsiteY7" fmla="*/ 872847 h 3511117"/>
              <a:gd name="connsiteX8" fmla="*/ 2878112 w 13116993"/>
              <a:gd name="connsiteY8" fmla="*/ 603024 h 3511117"/>
              <a:gd name="connsiteX9" fmla="*/ 3462728 w 13116993"/>
              <a:gd name="connsiteY9" fmla="*/ 603024 h 3511117"/>
              <a:gd name="connsiteX10" fmla="*/ 4182256 w 13116993"/>
              <a:gd name="connsiteY10" fmla="*/ 153319 h 3511117"/>
              <a:gd name="connsiteX11" fmla="*/ 4557010 w 13116993"/>
              <a:gd name="connsiteY11" fmla="*/ 3418 h 3511117"/>
              <a:gd name="connsiteX12" fmla="*/ 4901784 w 13116993"/>
              <a:gd name="connsiteY12" fmla="*/ 273241 h 3511117"/>
              <a:gd name="connsiteX13" fmla="*/ 5321509 w 13116993"/>
              <a:gd name="connsiteY13" fmla="*/ 812887 h 3511117"/>
              <a:gd name="connsiteX14" fmla="*/ 5921115 w 13116993"/>
              <a:gd name="connsiteY14" fmla="*/ 1067719 h 3511117"/>
              <a:gd name="connsiteX15" fmla="*/ 6026046 w 13116993"/>
              <a:gd name="connsiteY15" fmla="*/ 1337542 h 3511117"/>
              <a:gd name="connsiteX16" fmla="*/ 6235909 w 13116993"/>
              <a:gd name="connsiteY16" fmla="*/ 1217621 h 3511117"/>
              <a:gd name="connsiteX17" fmla="*/ 6490741 w 13116993"/>
              <a:gd name="connsiteY17" fmla="*/ 887837 h 3511117"/>
              <a:gd name="connsiteX18" fmla="*/ 7000407 w 13116993"/>
              <a:gd name="connsiteY18" fmla="*/ 1307562 h 3511117"/>
              <a:gd name="connsiteX19" fmla="*/ 7525063 w 13116993"/>
              <a:gd name="connsiteY19" fmla="*/ 1247601 h 3511117"/>
              <a:gd name="connsiteX20" fmla="*/ 7674964 w 13116993"/>
              <a:gd name="connsiteY20" fmla="*/ 1412493 h 3511117"/>
              <a:gd name="connsiteX21" fmla="*/ 7974768 w 13116993"/>
              <a:gd name="connsiteY21" fmla="*/ 1382513 h 3511117"/>
              <a:gd name="connsiteX22" fmla="*/ 8004748 w 13116993"/>
              <a:gd name="connsiteY22" fmla="*/ 1577385 h 3511117"/>
              <a:gd name="connsiteX23" fmla="*/ 8274571 w 13116993"/>
              <a:gd name="connsiteY23" fmla="*/ 1562395 h 3511117"/>
              <a:gd name="connsiteX24" fmla="*/ 9039069 w 13116993"/>
              <a:gd name="connsiteY24" fmla="*/ 1352532 h 3511117"/>
              <a:gd name="connsiteX25" fmla="*/ 9923489 w 13116993"/>
              <a:gd name="connsiteY25" fmla="*/ 1502434 h 3511117"/>
              <a:gd name="connsiteX26" fmla="*/ 10912840 w 13116993"/>
              <a:gd name="connsiteY26" fmla="*/ 1322552 h 3511117"/>
              <a:gd name="connsiteX27" fmla="*/ 11242623 w 13116993"/>
              <a:gd name="connsiteY27" fmla="*/ 1457464 h 3511117"/>
              <a:gd name="connsiteX28" fmla="*/ 11692328 w 13116993"/>
              <a:gd name="connsiteY28" fmla="*/ 1097700 h 3511117"/>
              <a:gd name="connsiteX29" fmla="*/ 12187004 w 13116993"/>
              <a:gd name="connsiteY29" fmla="*/ 1292572 h 3511117"/>
              <a:gd name="connsiteX30" fmla="*/ 12231974 w 13116993"/>
              <a:gd name="connsiteY30" fmla="*/ 3511117 h 3511117"/>
              <a:gd name="connsiteX31" fmla="*/ 0 w 13116993"/>
              <a:gd name="connsiteY31" fmla="*/ 2326893 h 3511117"/>
              <a:gd name="connsiteX32" fmla="*/ 29981 w 13116993"/>
              <a:gd name="connsiteY32" fmla="*/ 1877188 h 3511117"/>
              <a:gd name="connsiteX0" fmla="*/ 29981 w 12252921"/>
              <a:gd name="connsiteY0" fmla="*/ 1877188 h 3511117"/>
              <a:gd name="connsiteX1" fmla="*/ 374755 w 12252921"/>
              <a:gd name="connsiteY1" fmla="*/ 1652336 h 3511117"/>
              <a:gd name="connsiteX2" fmla="*/ 569627 w 12252921"/>
              <a:gd name="connsiteY2" fmla="*/ 1727287 h 3511117"/>
              <a:gd name="connsiteX3" fmla="*/ 974361 w 12252921"/>
              <a:gd name="connsiteY3" fmla="*/ 1607365 h 3511117"/>
              <a:gd name="connsiteX4" fmla="*/ 1094282 w 12252921"/>
              <a:gd name="connsiteY4" fmla="*/ 1697306 h 3511117"/>
              <a:gd name="connsiteX5" fmla="*/ 1184223 w 12252921"/>
              <a:gd name="connsiteY5" fmla="*/ 1502434 h 3511117"/>
              <a:gd name="connsiteX6" fmla="*/ 1783830 w 12252921"/>
              <a:gd name="connsiteY6" fmla="*/ 1247601 h 3511117"/>
              <a:gd name="connsiteX7" fmla="*/ 2203555 w 12252921"/>
              <a:gd name="connsiteY7" fmla="*/ 872847 h 3511117"/>
              <a:gd name="connsiteX8" fmla="*/ 2878112 w 12252921"/>
              <a:gd name="connsiteY8" fmla="*/ 603024 h 3511117"/>
              <a:gd name="connsiteX9" fmla="*/ 3462728 w 12252921"/>
              <a:gd name="connsiteY9" fmla="*/ 603024 h 3511117"/>
              <a:gd name="connsiteX10" fmla="*/ 4182256 w 12252921"/>
              <a:gd name="connsiteY10" fmla="*/ 153319 h 3511117"/>
              <a:gd name="connsiteX11" fmla="*/ 4557010 w 12252921"/>
              <a:gd name="connsiteY11" fmla="*/ 3418 h 3511117"/>
              <a:gd name="connsiteX12" fmla="*/ 4901784 w 12252921"/>
              <a:gd name="connsiteY12" fmla="*/ 273241 h 3511117"/>
              <a:gd name="connsiteX13" fmla="*/ 5321509 w 12252921"/>
              <a:gd name="connsiteY13" fmla="*/ 812887 h 3511117"/>
              <a:gd name="connsiteX14" fmla="*/ 5921115 w 12252921"/>
              <a:gd name="connsiteY14" fmla="*/ 1067719 h 3511117"/>
              <a:gd name="connsiteX15" fmla="*/ 6026046 w 12252921"/>
              <a:gd name="connsiteY15" fmla="*/ 1337542 h 3511117"/>
              <a:gd name="connsiteX16" fmla="*/ 6235909 w 12252921"/>
              <a:gd name="connsiteY16" fmla="*/ 1217621 h 3511117"/>
              <a:gd name="connsiteX17" fmla="*/ 6490741 w 12252921"/>
              <a:gd name="connsiteY17" fmla="*/ 887837 h 3511117"/>
              <a:gd name="connsiteX18" fmla="*/ 7000407 w 12252921"/>
              <a:gd name="connsiteY18" fmla="*/ 1307562 h 3511117"/>
              <a:gd name="connsiteX19" fmla="*/ 7525063 w 12252921"/>
              <a:gd name="connsiteY19" fmla="*/ 1247601 h 3511117"/>
              <a:gd name="connsiteX20" fmla="*/ 7674964 w 12252921"/>
              <a:gd name="connsiteY20" fmla="*/ 1412493 h 3511117"/>
              <a:gd name="connsiteX21" fmla="*/ 7974768 w 12252921"/>
              <a:gd name="connsiteY21" fmla="*/ 1382513 h 3511117"/>
              <a:gd name="connsiteX22" fmla="*/ 8004748 w 12252921"/>
              <a:gd name="connsiteY22" fmla="*/ 1577385 h 3511117"/>
              <a:gd name="connsiteX23" fmla="*/ 8274571 w 12252921"/>
              <a:gd name="connsiteY23" fmla="*/ 1562395 h 3511117"/>
              <a:gd name="connsiteX24" fmla="*/ 9039069 w 12252921"/>
              <a:gd name="connsiteY24" fmla="*/ 1352532 h 3511117"/>
              <a:gd name="connsiteX25" fmla="*/ 9923489 w 12252921"/>
              <a:gd name="connsiteY25" fmla="*/ 1502434 h 3511117"/>
              <a:gd name="connsiteX26" fmla="*/ 10912840 w 12252921"/>
              <a:gd name="connsiteY26" fmla="*/ 1322552 h 3511117"/>
              <a:gd name="connsiteX27" fmla="*/ 11242623 w 12252921"/>
              <a:gd name="connsiteY27" fmla="*/ 1457464 h 3511117"/>
              <a:gd name="connsiteX28" fmla="*/ 11692328 w 12252921"/>
              <a:gd name="connsiteY28" fmla="*/ 1097700 h 3511117"/>
              <a:gd name="connsiteX29" fmla="*/ 12187004 w 12252921"/>
              <a:gd name="connsiteY29" fmla="*/ 1292572 h 3511117"/>
              <a:gd name="connsiteX30" fmla="*/ 12231974 w 12252921"/>
              <a:gd name="connsiteY30" fmla="*/ 3511117 h 3511117"/>
              <a:gd name="connsiteX31" fmla="*/ 0 w 12252921"/>
              <a:gd name="connsiteY31" fmla="*/ 2326893 h 3511117"/>
              <a:gd name="connsiteX32" fmla="*/ 29981 w 12252921"/>
              <a:gd name="connsiteY32" fmla="*/ 1877188 h 3511117"/>
              <a:gd name="connsiteX0" fmla="*/ 0 w 12222940"/>
              <a:gd name="connsiteY0" fmla="*/ 1877188 h 3960820"/>
              <a:gd name="connsiteX1" fmla="*/ 344774 w 12222940"/>
              <a:gd name="connsiteY1" fmla="*/ 1652336 h 3960820"/>
              <a:gd name="connsiteX2" fmla="*/ 539646 w 12222940"/>
              <a:gd name="connsiteY2" fmla="*/ 1727287 h 3960820"/>
              <a:gd name="connsiteX3" fmla="*/ 944380 w 12222940"/>
              <a:gd name="connsiteY3" fmla="*/ 1607365 h 3960820"/>
              <a:gd name="connsiteX4" fmla="*/ 1064301 w 12222940"/>
              <a:gd name="connsiteY4" fmla="*/ 1697306 h 3960820"/>
              <a:gd name="connsiteX5" fmla="*/ 1154242 w 12222940"/>
              <a:gd name="connsiteY5" fmla="*/ 1502434 h 3960820"/>
              <a:gd name="connsiteX6" fmla="*/ 1753849 w 12222940"/>
              <a:gd name="connsiteY6" fmla="*/ 1247601 h 3960820"/>
              <a:gd name="connsiteX7" fmla="*/ 2173574 w 12222940"/>
              <a:gd name="connsiteY7" fmla="*/ 872847 h 3960820"/>
              <a:gd name="connsiteX8" fmla="*/ 2848131 w 12222940"/>
              <a:gd name="connsiteY8" fmla="*/ 603024 h 3960820"/>
              <a:gd name="connsiteX9" fmla="*/ 3432747 w 12222940"/>
              <a:gd name="connsiteY9" fmla="*/ 603024 h 3960820"/>
              <a:gd name="connsiteX10" fmla="*/ 4152275 w 12222940"/>
              <a:gd name="connsiteY10" fmla="*/ 153319 h 3960820"/>
              <a:gd name="connsiteX11" fmla="*/ 4527029 w 12222940"/>
              <a:gd name="connsiteY11" fmla="*/ 3418 h 3960820"/>
              <a:gd name="connsiteX12" fmla="*/ 4871803 w 12222940"/>
              <a:gd name="connsiteY12" fmla="*/ 273241 h 3960820"/>
              <a:gd name="connsiteX13" fmla="*/ 5291528 w 12222940"/>
              <a:gd name="connsiteY13" fmla="*/ 812887 h 3960820"/>
              <a:gd name="connsiteX14" fmla="*/ 5891134 w 12222940"/>
              <a:gd name="connsiteY14" fmla="*/ 1067719 h 3960820"/>
              <a:gd name="connsiteX15" fmla="*/ 5996065 w 12222940"/>
              <a:gd name="connsiteY15" fmla="*/ 1337542 h 3960820"/>
              <a:gd name="connsiteX16" fmla="*/ 6205928 w 12222940"/>
              <a:gd name="connsiteY16" fmla="*/ 1217621 h 3960820"/>
              <a:gd name="connsiteX17" fmla="*/ 6460760 w 12222940"/>
              <a:gd name="connsiteY17" fmla="*/ 887837 h 3960820"/>
              <a:gd name="connsiteX18" fmla="*/ 6970426 w 12222940"/>
              <a:gd name="connsiteY18" fmla="*/ 1307562 h 3960820"/>
              <a:gd name="connsiteX19" fmla="*/ 7495082 w 12222940"/>
              <a:gd name="connsiteY19" fmla="*/ 1247601 h 3960820"/>
              <a:gd name="connsiteX20" fmla="*/ 7644983 w 12222940"/>
              <a:gd name="connsiteY20" fmla="*/ 1412493 h 3960820"/>
              <a:gd name="connsiteX21" fmla="*/ 7944787 w 12222940"/>
              <a:gd name="connsiteY21" fmla="*/ 1382513 h 3960820"/>
              <a:gd name="connsiteX22" fmla="*/ 7974767 w 12222940"/>
              <a:gd name="connsiteY22" fmla="*/ 1577385 h 3960820"/>
              <a:gd name="connsiteX23" fmla="*/ 8244590 w 12222940"/>
              <a:gd name="connsiteY23" fmla="*/ 1562395 h 3960820"/>
              <a:gd name="connsiteX24" fmla="*/ 9009088 w 12222940"/>
              <a:gd name="connsiteY24" fmla="*/ 1352532 h 3960820"/>
              <a:gd name="connsiteX25" fmla="*/ 9893508 w 12222940"/>
              <a:gd name="connsiteY25" fmla="*/ 1502434 h 3960820"/>
              <a:gd name="connsiteX26" fmla="*/ 10882859 w 12222940"/>
              <a:gd name="connsiteY26" fmla="*/ 1322552 h 3960820"/>
              <a:gd name="connsiteX27" fmla="*/ 11212642 w 12222940"/>
              <a:gd name="connsiteY27" fmla="*/ 1457464 h 3960820"/>
              <a:gd name="connsiteX28" fmla="*/ 11662347 w 12222940"/>
              <a:gd name="connsiteY28" fmla="*/ 1097700 h 3960820"/>
              <a:gd name="connsiteX29" fmla="*/ 12157023 w 12222940"/>
              <a:gd name="connsiteY29" fmla="*/ 1292572 h 3960820"/>
              <a:gd name="connsiteX30" fmla="*/ 12201993 w 12222940"/>
              <a:gd name="connsiteY30" fmla="*/ 3511117 h 3960820"/>
              <a:gd name="connsiteX31" fmla="*/ 14990 w 12222940"/>
              <a:gd name="connsiteY31" fmla="*/ 3960820 h 3960820"/>
              <a:gd name="connsiteX32" fmla="*/ 0 w 12222940"/>
              <a:gd name="connsiteY32" fmla="*/ 1877188 h 3960820"/>
              <a:gd name="connsiteX0" fmla="*/ 0 w 12232269"/>
              <a:gd name="connsiteY0" fmla="*/ 1877188 h 4815261"/>
              <a:gd name="connsiteX1" fmla="*/ 344774 w 12232269"/>
              <a:gd name="connsiteY1" fmla="*/ 1652336 h 4815261"/>
              <a:gd name="connsiteX2" fmla="*/ 539646 w 12232269"/>
              <a:gd name="connsiteY2" fmla="*/ 1727287 h 4815261"/>
              <a:gd name="connsiteX3" fmla="*/ 944380 w 12232269"/>
              <a:gd name="connsiteY3" fmla="*/ 1607365 h 4815261"/>
              <a:gd name="connsiteX4" fmla="*/ 1064301 w 12232269"/>
              <a:gd name="connsiteY4" fmla="*/ 1697306 h 4815261"/>
              <a:gd name="connsiteX5" fmla="*/ 1154242 w 12232269"/>
              <a:gd name="connsiteY5" fmla="*/ 1502434 h 4815261"/>
              <a:gd name="connsiteX6" fmla="*/ 1753849 w 12232269"/>
              <a:gd name="connsiteY6" fmla="*/ 1247601 h 4815261"/>
              <a:gd name="connsiteX7" fmla="*/ 2173574 w 12232269"/>
              <a:gd name="connsiteY7" fmla="*/ 872847 h 4815261"/>
              <a:gd name="connsiteX8" fmla="*/ 2848131 w 12232269"/>
              <a:gd name="connsiteY8" fmla="*/ 603024 h 4815261"/>
              <a:gd name="connsiteX9" fmla="*/ 3432747 w 12232269"/>
              <a:gd name="connsiteY9" fmla="*/ 603024 h 4815261"/>
              <a:gd name="connsiteX10" fmla="*/ 4152275 w 12232269"/>
              <a:gd name="connsiteY10" fmla="*/ 153319 h 4815261"/>
              <a:gd name="connsiteX11" fmla="*/ 4527029 w 12232269"/>
              <a:gd name="connsiteY11" fmla="*/ 3418 h 4815261"/>
              <a:gd name="connsiteX12" fmla="*/ 4871803 w 12232269"/>
              <a:gd name="connsiteY12" fmla="*/ 273241 h 4815261"/>
              <a:gd name="connsiteX13" fmla="*/ 5291528 w 12232269"/>
              <a:gd name="connsiteY13" fmla="*/ 812887 h 4815261"/>
              <a:gd name="connsiteX14" fmla="*/ 5891134 w 12232269"/>
              <a:gd name="connsiteY14" fmla="*/ 1067719 h 4815261"/>
              <a:gd name="connsiteX15" fmla="*/ 5996065 w 12232269"/>
              <a:gd name="connsiteY15" fmla="*/ 1337542 h 4815261"/>
              <a:gd name="connsiteX16" fmla="*/ 6205928 w 12232269"/>
              <a:gd name="connsiteY16" fmla="*/ 1217621 h 4815261"/>
              <a:gd name="connsiteX17" fmla="*/ 6460760 w 12232269"/>
              <a:gd name="connsiteY17" fmla="*/ 887837 h 4815261"/>
              <a:gd name="connsiteX18" fmla="*/ 6970426 w 12232269"/>
              <a:gd name="connsiteY18" fmla="*/ 1307562 h 4815261"/>
              <a:gd name="connsiteX19" fmla="*/ 7495082 w 12232269"/>
              <a:gd name="connsiteY19" fmla="*/ 1247601 h 4815261"/>
              <a:gd name="connsiteX20" fmla="*/ 7644983 w 12232269"/>
              <a:gd name="connsiteY20" fmla="*/ 1412493 h 4815261"/>
              <a:gd name="connsiteX21" fmla="*/ 7944787 w 12232269"/>
              <a:gd name="connsiteY21" fmla="*/ 1382513 h 4815261"/>
              <a:gd name="connsiteX22" fmla="*/ 7974767 w 12232269"/>
              <a:gd name="connsiteY22" fmla="*/ 1577385 h 4815261"/>
              <a:gd name="connsiteX23" fmla="*/ 8244590 w 12232269"/>
              <a:gd name="connsiteY23" fmla="*/ 1562395 h 4815261"/>
              <a:gd name="connsiteX24" fmla="*/ 9009088 w 12232269"/>
              <a:gd name="connsiteY24" fmla="*/ 1352532 h 4815261"/>
              <a:gd name="connsiteX25" fmla="*/ 9893508 w 12232269"/>
              <a:gd name="connsiteY25" fmla="*/ 1502434 h 4815261"/>
              <a:gd name="connsiteX26" fmla="*/ 10882859 w 12232269"/>
              <a:gd name="connsiteY26" fmla="*/ 1322552 h 4815261"/>
              <a:gd name="connsiteX27" fmla="*/ 11212642 w 12232269"/>
              <a:gd name="connsiteY27" fmla="*/ 1457464 h 4815261"/>
              <a:gd name="connsiteX28" fmla="*/ 11662347 w 12232269"/>
              <a:gd name="connsiteY28" fmla="*/ 1097700 h 4815261"/>
              <a:gd name="connsiteX29" fmla="*/ 12157023 w 12232269"/>
              <a:gd name="connsiteY29" fmla="*/ 1292572 h 4815261"/>
              <a:gd name="connsiteX30" fmla="*/ 12216983 w 12232269"/>
              <a:gd name="connsiteY30" fmla="*/ 4815261 h 4815261"/>
              <a:gd name="connsiteX31" fmla="*/ 14990 w 12232269"/>
              <a:gd name="connsiteY31" fmla="*/ 3960820 h 4815261"/>
              <a:gd name="connsiteX32" fmla="*/ 0 w 12232269"/>
              <a:gd name="connsiteY32" fmla="*/ 1877188 h 4815261"/>
              <a:gd name="connsiteX0" fmla="*/ 0 w 12232269"/>
              <a:gd name="connsiteY0" fmla="*/ 1877188 h 4815261"/>
              <a:gd name="connsiteX1" fmla="*/ 344774 w 12232269"/>
              <a:gd name="connsiteY1" fmla="*/ 1652336 h 4815261"/>
              <a:gd name="connsiteX2" fmla="*/ 539646 w 12232269"/>
              <a:gd name="connsiteY2" fmla="*/ 1727287 h 4815261"/>
              <a:gd name="connsiteX3" fmla="*/ 944380 w 12232269"/>
              <a:gd name="connsiteY3" fmla="*/ 1607365 h 4815261"/>
              <a:gd name="connsiteX4" fmla="*/ 1064301 w 12232269"/>
              <a:gd name="connsiteY4" fmla="*/ 1697306 h 4815261"/>
              <a:gd name="connsiteX5" fmla="*/ 1154242 w 12232269"/>
              <a:gd name="connsiteY5" fmla="*/ 1502434 h 4815261"/>
              <a:gd name="connsiteX6" fmla="*/ 1753849 w 12232269"/>
              <a:gd name="connsiteY6" fmla="*/ 1247601 h 4815261"/>
              <a:gd name="connsiteX7" fmla="*/ 2173574 w 12232269"/>
              <a:gd name="connsiteY7" fmla="*/ 872847 h 4815261"/>
              <a:gd name="connsiteX8" fmla="*/ 2848131 w 12232269"/>
              <a:gd name="connsiteY8" fmla="*/ 603024 h 4815261"/>
              <a:gd name="connsiteX9" fmla="*/ 3432747 w 12232269"/>
              <a:gd name="connsiteY9" fmla="*/ 603024 h 4815261"/>
              <a:gd name="connsiteX10" fmla="*/ 4152275 w 12232269"/>
              <a:gd name="connsiteY10" fmla="*/ 153319 h 4815261"/>
              <a:gd name="connsiteX11" fmla="*/ 4527029 w 12232269"/>
              <a:gd name="connsiteY11" fmla="*/ 3418 h 4815261"/>
              <a:gd name="connsiteX12" fmla="*/ 4871803 w 12232269"/>
              <a:gd name="connsiteY12" fmla="*/ 273241 h 4815261"/>
              <a:gd name="connsiteX13" fmla="*/ 5291528 w 12232269"/>
              <a:gd name="connsiteY13" fmla="*/ 812887 h 4815261"/>
              <a:gd name="connsiteX14" fmla="*/ 5891134 w 12232269"/>
              <a:gd name="connsiteY14" fmla="*/ 1067719 h 4815261"/>
              <a:gd name="connsiteX15" fmla="*/ 5996065 w 12232269"/>
              <a:gd name="connsiteY15" fmla="*/ 1337542 h 4815261"/>
              <a:gd name="connsiteX16" fmla="*/ 6205928 w 12232269"/>
              <a:gd name="connsiteY16" fmla="*/ 1217621 h 4815261"/>
              <a:gd name="connsiteX17" fmla="*/ 6460760 w 12232269"/>
              <a:gd name="connsiteY17" fmla="*/ 887837 h 4815261"/>
              <a:gd name="connsiteX18" fmla="*/ 6970426 w 12232269"/>
              <a:gd name="connsiteY18" fmla="*/ 1307562 h 4815261"/>
              <a:gd name="connsiteX19" fmla="*/ 7495082 w 12232269"/>
              <a:gd name="connsiteY19" fmla="*/ 1247601 h 4815261"/>
              <a:gd name="connsiteX20" fmla="*/ 7644983 w 12232269"/>
              <a:gd name="connsiteY20" fmla="*/ 1412493 h 4815261"/>
              <a:gd name="connsiteX21" fmla="*/ 7944787 w 12232269"/>
              <a:gd name="connsiteY21" fmla="*/ 1382513 h 4815261"/>
              <a:gd name="connsiteX22" fmla="*/ 7974767 w 12232269"/>
              <a:gd name="connsiteY22" fmla="*/ 1577385 h 4815261"/>
              <a:gd name="connsiteX23" fmla="*/ 8244590 w 12232269"/>
              <a:gd name="connsiteY23" fmla="*/ 1562395 h 4815261"/>
              <a:gd name="connsiteX24" fmla="*/ 9009088 w 12232269"/>
              <a:gd name="connsiteY24" fmla="*/ 1352532 h 4815261"/>
              <a:gd name="connsiteX25" fmla="*/ 9893508 w 12232269"/>
              <a:gd name="connsiteY25" fmla="*/ 1502434 h 4815261"/>
              <a:gd name="connsiteX26" fmla="*/ 10882859 w 12232269"/>
              <a:gd name="connsiteY26" fmla="*/ 1322552 h 4815261"/>
              <a:gd name="connsiteX27" fmla="*/ 11212642 w 12232269"/>
              <a:gd name="connsiteY27" fmla="*/ 1457464 h 4815261"/>
              <a:gd name="connsiteX28" fmla="*/ 11662347 w 12232269"/>
              <a:gd name="connsiteY28" fmla="*/ 1097700 h 4815261"/>
              <a:gd name="connsiteX29" fmla="*/ 12157023 w 12232269"/>
              <a:gd name="connsiteY29" fmla="*/ 1292572 h 4815261"/>
              <a:gd name="connsiteX30" fmla="*/ 12216983 w 12232269"/>
              <a:gd name="connsiteY30" fmla="*/ 4815261 h 4815261"/>
              <a:gd name="connsiteX31" fmla="*/ 14990 w 12232269"/>
              <a:gd name="connsiteY31" fmla="*/ 3960820 h 4815261"/>
              <a:gd name="connsiteX32" fmla="*/ 0 w 12232269"/>
              <a:gd name="connsiteY32" fmla="*/ 1877188 h 4815261"/>
              <a:gd name="connsiteX0" fmla="*/ 14990 w 12247259"/>
              <a:gd name="connsiteY0" fmla="*/ 1877188 h 4815261"/>
              <a:gd name="connsiteX1" fmla="*/ 359764 w 12247259"/>
              <a:gd name="connsiteY1" fmla="*/ 1652336 h 4815261"/>
              <a:gd name="connsiteX2" fmla="*/ 554636 w 12247259"/>
              <a:gd name="connsiteY2" fmla="*/ 1727287 h 4815261"/>
              <a:gd name="connsiteX3" fmla="*/ 959370 w 12247259"/>
              <a:gd name="connsiteY3" fmla="*/ 1607365 h 4815261"/>
              <a:gd name="connsiteX4" fmla="*/ 1079291 w 12247259"/>
              <a:gd name="connsiteY4" fmla="*/ 1697306 h 4815261"/>
              <a:gd name="connsiteX5" fmla="*/ 1169232 w 12247259"/>
              <a:gd name="connsiteY5" fmla="*/ 1502434 h 4815261"/>
              <a:gd name="connsiteX6" fmla="*/ 1768839 w 12247259"/>
              <a:gd name="connsiteY6" fmla="*/ 1247601 h 4815261"/>
              <a:gd name="connsiteX7" fmla="*/ 2188564 w 12247259"/>
              <a:gd name="connsiteY7" fmla="*/ 872847 h 4815261"/>
              <a:gd name="connsiteX8" fmla="*/ 2863121 w 12247259"/>
              <a:gd name="connsiteY8" fmla="*/ 603024 h 4815261"/>
              <a:gd name="connsiteX9" fmla="*/ 3447737 w 12247259"/>
              <a:gd name="connsiteY9" fmla="*/ 603024 h 4815261"/>
              <a:gd name="connsiteX10" fmla="*/ 4167265 w 12247259"/>
              <a:gd name="connsiteY10" fmla="*/ 153319 h 4815261"/>
              <a:gd name="connsiteX11" fmla="*/ 4542019 w 12247259"/>
              <a:gd name="connsiteY11" fmla="*/ 3418 h 4815261"/>
              <a:gd name="connsiteX12" fmla="*/ 4886793 w 12247259"/>
              <a:gd name="connsiteY12" fmla="*/ 273241 h 4815261"/>
              <a:gd name="connsiteX13" fmla="*/ 5306518 w 12247259"/>
              <a:gd name="connsiteY13" fmla="*/ 812887 h 4815261"/>
              <a:gd name="connsiteX14" fmla="*/ 5906124 w 12247259"/>
              <a:gd name="connsiteY14" fmla="*/ 1067719 h 4815261"/>
              <a:gd name="connsiteX15" fmla="*/ 6011055 w 12247259"/>
              <a:gd name="connsiteY15" fmla="*/ 1337542 h 4815261"/>
              <a:gd name="connsiteX16" fmla="*/ 6220918 w 12247259"/>
              <a:gd name="connsiteY16" fmla="*/ 1217621 h 4815261"/>
              <a:gd name="connsiteX17" fmla="*/ 6475750 w 12247259"/>
              <a:gd name="connsiteY17" fmla="*/ 887837 h 4815261"/>
              <a:gd name="connsiteX18" fmla="*/ 6985416 w 12247259"/>
              <a:gd name="connsiteY18" fmla="*/ 1307562 h 4815261"/>
              <a:gd name="connsiteX19" fmla="*/ 7510072 w 12247259"/>
              <a:gd name="connsiteY19" fmla="*/ 1247601 h 4815261"/>
              <a:gd name="connsiteX20" fmla="*/ 7659973 w 12247259"/>
              <a:gd name="connsiteY20" fmla="*/ 1412493 h 4815261"/>
              <a:gd name="connsiteX21" fmla="*/ 7959777 w 12247259"/>
              <a:gd name="connsiteY21" fmla="*/ 1382513 h 4815261"/>
              <a:gd name="connsiteX22" fmla="*/ 7989757 w 12247259"/>
              <a:gd name="connsiteY22" fmla="*/ 1577385 h 4815261"/>
              <a:gd name="connsiteX23" fmla="*/ 8259580 w 12247259"/>
              <a:gd name="connsiteY23" fmla="*/ 1562395 h 4815261"/>
              <a:gd name="connsiteX24" fmla="*/ 9024078 w 12247259"/>
              <a:gd name="connsiteY24" fmla="*/ 1352532 h 4815261"/>
              <a:gd name="connsiteX25" fmla="*/ 9908498 w 12247259"/>
              <a:gd name="connsiteY25" fmla="*/ 1502434 h 4815261"/>
              <a:gd name="connsiteX26" fmla="*/ 10897849 w 12247259"/>
              <a:gd name="connsiteY26" fmla="*/ 1322552 h 4815261"/>
              <a:gd name="connsiteX27" fmla="*/ 11227632 w 12247259"/>
              <a:gd name="connsiteY27" fmla="*/ 1457464 h 4815261"/>
              <a:gd name="connsiteX28" fmla="*/ 11677337 w 12247259"/>
              <a:gd name="connsiteY28" fmla="*/ 1097700 h 4815261"/>
              <a:gd name="connsiteX29" fmla="*/ 12172013 w 12247259"/>
              <a:gd name="connsiteY29" fmla="*/ 1292572 h 4815261"/>
              <a:gd name="connsiteX30" fmla="*/ 12231973 w 12247259"/>
              <a:gd name="connsiteY30" fmla="*/ 4815261 h 4815261"/>
              <a:gd name="connsiteX31" fmla="*/ 0 w 12247259"/>
              <a:gd name="connsiteY31" fmla="*/ 4545437 h 4815261"/>
              <a:gd name="connsiteX32" fmla="*/ 14990 w 12247259"/>
              <a:gd name="connsiteY32" fmla="*/ 1877188 h 4815261"/>
              <a:gd name="connsiteX0" fmla="*/ 59961 w 12292230"/>
              <a:gd name="connsiteY0" fmla="*/ 1877188 h 4815261"/>
              <a:gd name="connsiteX1" fmla="*/ 404735 w 12292230"/>
              <a:gd name="connsiteY1" fmla="*/ 1652336 h 4815261"/>
              <a:gd name="connsiteX2" fmla="*/ 599607 w 12292230"/>
              <a:gd name="connsiteY2" fmla="*/ 1727287 h 4815261"/>
              <a:gd name="connsiteX3" fmla="*/ 1004341 w 12292230"/>
              <a:gd name="connsiteY3" fmla="*/ 1607365 h 4815261"/>
              <a:gd name="connsiteX4" fmla="*/ 1124262 w 12292230"/>
              <a:gd name="connsiteY4" fmla="*/ 1697306 h 4815261"/>
              <a:gd name="connsiteX5" fmla="*/ 1214203 w 12292230"/>
              <a:gd name="connsiteY5" fmla="*/ 1502434 h 4815261"/>
              <a:gd name="connsiteX6" fmla="*/ 1813810 w 12292230"/>
              <a:gd name="connsiteY6" fmla="*/ 1247601 h 4815261"/>
              <a:gd name="connsiteX7" fmla="*/ 2233535 w 12292230"/>
              <a:gd name="connsiteY7" fmla="*/ 872847 h 4815261"/>
              <a:gd name="connsiteX8" fmla="*/ 2908092 w 12292230"/>
              <a:gd name="connsiteY8" fmla="*/ 603024 h 4815261"/>
              <a:gd name="connsiteX9" fmla="*/ 3492708 w 12292230"/>
              <a:gd name="connsiteY9" fmla="*/ 603024 h 4815261"/>
              <a:gd name="connsiteX10" fmla="*/ 4212236 w 12292230"/>
              <a:gd name="connsiteY10" fmla="*/ 153319 h 4815261"/>
              <a:gd name="connsiteX11" fmla="*/ 4586990 w 12292230"/>
              <a:gd name="connsiteY11" fmla="*/ 3418 h 4815261"/>
              <a:gd name="connsiteX12" fmla="*/ 4931764 w 12292230"/>
              <a:gd name="connsiteY12" fmla="*/ 273241 h 4815261"/>
              <a:gd name="connsiteX13" fmla="*/ 5351489 w 12292230"/>
              <a:gd name="connsiteY13" fmla="*/ 812887 h 4815261"/>
              <a:gd name="connsiteX14" fmla="*/ 5951095 w 12292230"/>
              <a:gd name="connsiteY14" fmla="*/ 1067719 h 4815261"/>
              <a:gd name="connsiteX15" fmla="*/ 6056026 w 12292230"/>
              <a:gd name="connsiteY15" fmla="*/ 1337542 h 4815261"/>
              <a:gd name="connsiteX16" fmla="*/ 6265889 w 12292230"/>
              <a:gd name="connsiteY16" fmla="*/ 1217621 h 4815261"/>
              <a:gd name="connsiteX17" fmla="*/ 6520721 w 12292230"/>
              <a:gd name="connsiteY17" fmla="*/ 887837 h 4815261"/>
              <a:gd name="connsiteX18" fmla="*/ 7030387 w 12292230"/>
              <a:gd name="connsiteY18" fmla="*/ 1307562 h 4815261"/>
              <a:gd name="connsiteX19" fmla="*/ 7555043 w 12292230"/>
              <a:gd name="connsiteY19" fmla="*/ 1247601 h 4815261"/>
              <a:gd name="connsiteX20" fmla="*/ 7704944 w 12292230"/>
              <a:gd name="connsiteY20" fmla="*/ 1412493 h 4815261"/>
              <a:gd name="connsiteX21" fmla="*/ 8004748 w 12292230"/>
              <a:gd name="connsiteY21" fmla="*/ 1382513 h 4815261"/>
              <a:gd name="connsiteX22" fmla="*/ 8034728 w 12292230"/>
              <a:gd name="connsiteY22" fmla="*/ 1577385 h 4815261"/>
              <a:gd name="connsiteX23" fmla="*/ 8304551 w 12292230"/>
              <a:gd name="connsiteY23" fmla="*/ 1562395 h 4815261"/>
              <a:gd name="connsiteX24" fmla="*/ 9069049 w 12292230"/>
              <a:gd name="connsiteY24" fmla="*/ 1352532 h 4815261"/>
              <a:gd name="connsiteX25" fmla="*/ 9953469 w 12292230"/>
              <a:gd name="connsiteY25" fmla="*/ 1502434 h 4815261"/>
              <a:gd name="connsiteX26" fmla="*/ 10942820 w 12292230"/>
              <a:gd name="connsiteY26" fmla="*/ 1322552 h 4815261"/>
              <a:gd name="connsiteX27" fmla="*/ 11272603 w 12292230"/>
              <a:gd name="connsiteY27" fmla="*/ 1457464 h 4815261"/>
              <a:gd name="connsiteX28" fmla="*/ 11722308 w 12292230"/>
              <a:gd name="connsiteY28" fmla="*/ 1097700 h 4815261"/>
              <a:gd name="connsiteX29" fmla="*/ 12216984 w 12292230"/>
              <a:gd name="connsiteY29" fmla="*/ 1292572 h 4815261"/>
              <a:gd name="connsiteX30" fmla="*/ 12276944 w 12292230"/>
              <a:gd name="connsiteY30" fmla="*/ 4815261 h 4815261"/>
              <a:gd name="connsiteX31" fmla="*/ 0 w 12292230"/>
              <a:gd name="connsiteY31" fmla="*/ 4710329 h 4815261"/>
              <a:gd name="connsiteX32" fmla="*/ 59961 w 12292230"/>
              <a:gd name="connsiteY32" fmla="*/ 1877188 h 4815261"/>
              <a:gd name="connsiteX0" fmla="*/ 434 w 12232703"/>
              <a:gd name="connsiteY0" fmla="*/ 1877188 h 4815261"/>
              <a:gd name="connsiteX1" fmla="*/ 345208 w 12232703"/>
              <a:gd name="connsiteY1" fmla="*/ 1652336 h 4815261"/>
              <a:gd name="connsiteX2" fmla="*/ 540080 w 12232703"/>
              <a:gd name="connsiteY2" fmla="*/ 1727287 h 4815261"/>
              <a:gd name="connsiteX3" fmla="*/ 944814 w 12232703"/>
              <a:gd name="connsiteY3" fmla="*/ 1607365 h 4815261"/>
              <a:gd name="connsiteX4" fmla="*/ 1064735 w 12232703"/>
              <a:gd name="connsiteY4" fmla="*/ 1697306 h 4815261"/>
              <a:gd name="connsiteX5" fmla="*/ 1154676 w 12232703"/>
              <a:gd name="connsiteY5" fmla="*/ 1502434 h 4815261"/>
              <a:gd name="connsiteX6" fmla="*/ 1754283 w 12232703"/>
              <a:gd name="connsiteY6" fmla="*/ 1247601 h 4815261"/>
              <a:gd name="connsiteX7" fmla="*/ 2174008 w 12232703"/>
              <a:gd name="connsiteY7" fmla="*/ 872847 h 4815261"/>
              <a:gd name="connsiteX8" fmla="*/ 2848565 w 12232703"/>
              <a:gd name="connsiteY8" fmla="*/ 603024 h 4815261"/>
              <a:gd name="connsiteX9" fmla="*/ 3433181 w 12232703"/>
              <a:gd name="connsiteY9" fmla="*/ 603024 h 4815261"/>
              <a:gd name="connsiteX10" fmla="*/ 4152709 w 12232703"/>
              <a:gd name="connsiteY10" fmla="*/ 153319 h 4815261"/>
              <a:gd name="connsiteX11" fmla="*/ 4527463 w 12232703"/>
              <a:gd name="connsiteY11" fmla="*/ 3418 h 4815261"/>
              <a:gd name="connsiteX12" fmla="*/ 4872237 w 12232703"/>
              <a:gd name="connsiteY12" fmla="*/ 273241 h 4815261"/>
              <a:gd name="connsiteX13" fmla="*/ 5291962 w 12232703"/>
              <a:gd name="connsiteY13" fmla="*/ 812887 h 4815261"/>
              <a:gd name="connsiteX14" fmla="*/ 5891568 w 12232703"/>
              <a:gd name="connsiteY14" fmla="*/ 1067719 h 4815261"/>
              <a:gd name="connsiteX15" fmla="*/ 5996499 w 12232703"/>
              <a:gd name="connsiteY15" fmla="*/ 1337542 h 4815261"/>
              <a:gd name="connsiteX16" fmla="*/ 6206362 w 12232703"/>
              <a:gd name="connsiteY16" fmla="*/ 1217621 h 4815261"/>
              <a:gd name="connsiteX17" fmla="*/ 6461194 w 12232703"/>
              <a:gd name="connsiteY17" fmla="*/ 887837 h 4815261"/>
              <a:gd name="connsiteX18" fmla="*/ 6970860 w 12232703"/>
              <a:gd name="connsiteY18" fmla="*/ 1307562 h 4815261"/>
              <a:gd name="connsiteX19" fmla="*/ 7495516 w 12232703"/>
              <a:gd name="connsiteY19" fmla="*/ 1247601 h 4815261"/>
              <a:gd name="connsiteX20" fmla="*/ 7645417 w 12232703"/>
              <a:gd name="connsiteY20" fmla="*/ 1412493 h 4815261"/>
              <a:gd name="connsiteX21" fmla="*/ 7945221 w 12232703"/>
              <a:gd name="connsiteY21" fmla="*/ 1382513 h 4815261"/>
              <a:gd name="connsiteX22" fmla="*/ 7975201 w 12232703"/>
              <a:gd name="connsiteY22" fmla="*/ 1577385 h 4815261"/>
              <a:gd name="connsiteX23" fmla="*/ 8245024 w 12232703"/>
              <a:gd name="connsiteY23" fmla="*/ 1562395 h 4815261"/>
              <a:gd name="connsiteX24" fmla="*/ 9009522 w 12232703"/>
              <a:gd name="connsiteY24" fmla="*/ 1352532 h 4815261"/>
              <a:gd name="connsiteX25" fmla="*/ 9893942 w 12232703"/>
              <a:gd name="connsiteY25" fmla="*/ 1502434 h 4815261"/>
              <a:gd name="connsiteX26" fmla="*/ 10883293 w 12232703"/>
              <a:gd name="connsiteY26" fmla="*/ 1322552 h 4815261"/>
              <a:gd name="connsiteX27" fmla="*/ 11213076 w 12232703"/>
              <a:gd name="connsiteY27" fmla="*/ 1457464 h 4815261"/>
              <a:gd name="connsiteX28" fmla="*/ 11662781 w 12232703"/>
              <a:gd name="connsiteY28" fmla="*/ 1097700 h 4815261"/>
              <a:gd name="connsiteX29" fmla="*/ 12157457 w 12232703"/>
              <a:gd name="connsiteY29" fmla="*/ 1292572 h 4815261"/>
              <a:gd name="connsiteX30" fmla="*/ 12217417 w 12232703"/>
              <a:gd name="connsiteY30" fmla="*/ 4815261 h 4815261"/>
              <a:gd name="connsiteX31" fmla="*/ 30414 w 12232703"/>
              <a:gd name="connsiteY31" fmla="*/ 4740309 h 4815261"/>
              <a:gd name="connsiteX32" fmla="*/ 434 w 12232703"/>
              <a:gd name="connsiteY32" fmla="*/ 1877188 h 4815261"/>
              <a:gd name="connsiteX0" fmla="*/ 664 w 12232933"/>
              <a:gd name="connsiteY0" fmla="*/ 1877188 h 4830250"/>
              <a:gd name="connsiteX1" fmla="*/ 345438 w 12232933"/>
              <a:gd name="connsiteY1" fmla="*/ 1652336 h 4830250"/>
              <a:gd name="connsiteX2" fmla="*/ 540310 w 12232933"/>
              <a:gd name="connsiteY2" fmla="*/ 1727287 h 4830250"/>
              <a:gd name="connsiteX3" fmla="*/ 945044 w 12232933"/>
              <a:gd name="connsiteY3" fmla="*/ 1607365 h 4830250"/>
              <a:gd name="connsiteX4" fmla="*/ 1064965 w 12232933"/>
              <a:gd name="connsiteY4" fmla="*/ 1697306 h 4830250"/>
              <a:gd name="connsiteX5" fmla="*/ 1154906 w 12232933"/>
              <a:gd name="connsiteY5" fmla="*/ 1502434 h 4830250"/>
              <a:gd name="connsiteX6" fmla="*/ 1754513 w 12232933"/>
              <a:gd name="connsiteY6" fmla="*/ 1247601 h 4830250"/>
              <a:gd name="connsiteX7" fmla="*/ 2174238 w 12232933"/>
              <a:gd name="connsiteY7" fmla="*/ 872847 h 4830250"/>
              <a:gd name="connsiteX8" fmla="*/ 2848795 w 12232933"/>
              <a:gd name="connsiteY8" fmla="*/ 603024 h 4830250"/>
              <a:gd name="connsiteX9" fmla="*/ 3433411 w 12232933"/>
              <a:gd name="connsiteY9" fmla="*/ 603024 h 4830250"/>
              <a:gd name="connsiteX10" fmla="*/ 4152939 w 12232933"/>
              <a:gd name="connsiteY10" fmla="*/ 153319 h 4830250"/>
              <a:gd name="connsiteX11" fmla="*/ 4527693 w 12232933"/>
              <a:gd name="connsiteY11" fmla="*/ 3418 h 4830250"/>
              <a:gd name="connsiteX12" fmla="*/ 4872467 w 12232933"/>
              <a:gd name="connsiteY12" fmla="*/ 273241 h 4830250"/>
              <a:gd name="connsiteX13" fmla="*/ 5292192 w 12232933"/>
              <a:gd name="connsiteY13" fmla="*/ 812887 h 4830250"/>
              <a:gd name="connsiteX14" fmla="*/ 5891798 w 12232933"/>
              <a:gd name="connsiteY14" fmla="*/ 1067719 h 4830250"/>
              <a:gd name="connsiteX15" fmla="*/ 5996729 w 12232933"/>
              <a:gd name="connsiteY15" fmla="*/ 1337542 h 4830250"/>
              <a:gd name="connsiteX16" fmla="*/ 6206592 w 12232933"/>
              <a:gd name="connsiteY16" fmla="*/ 1217621 h 4830250"/>
              <a:gd name="connsiteX17" fmla="*/ 6461424 w 12232933"/>
              <a:gd name="connsiteY17" fmla="*/ 887837 h 4830250"/>
              <a:gd name="connsiteX18" fmla="*/ 6971090 w 12232933"/>
              <a:gd name="connsiteY18" fmla="*/ 1307562 h 4830250"/>
              <a:gd name="connsiteX19" fmla="*/ 7495746 w 12232933"/>
              <a:gd name="connsiteY19" fmla="*/ 1247601 h 4830250"/>
              <a:gd name="connsiteX20" fmla="*/ 7645647 w 12232933"/>
              <a:gd name="connsiteY20" fmla="*/ 1412493 h 4830250"/>
              <a:gd name="connsiteX21" fmla="*/ 7945451 w 12232933"/>
              <a:gd name="connsiteY21" fmla="*/ 1382513 h 4830250"/>
              <a:gd name="connsiteX22" fmla="*/ 7975431 w 12232933"/>
              <a:gd name="connsiteY22" fmla="*/ 1577385 h 4830250"/>
              <a:gd name="connsiteX23" fmla="*/ 8245254 w 12232933"/>
              <a:gd name="connsiteY23" fmla="*/ 1562395 h 4830250"/>
              <a:gd name="connsiteX24" fmla="*/ 9009752 w 12232933"/>
              <a:gd name="connsiteY24" fmla="*/ 1352532 h 4830250"/>
              <a:gd name="connsiteX25" fmla="*/ 9894172 w 12232933"/>
              <a:gd name="connsiteY25" fmla="*/ 1502434 h 4830250"/>
              <a:gd name="connsiteX26" fmla="*/ 10883523 w 12232933"/>
              <a:gd name="connsiteY26" fmla="*/ 1322552 h 4830250"/>
              <a:gd name="connsiteX27" fmla="*/ 11213306 w 12232933"/>
              <a:gd name="connsiteY27" fmla="*/ 1457464 h 4830250"/>
              <a:gd name="connsiteX28" fmla="*/ 11663011 w 12232933"/>
              <a:gd name="connsiteY28" fmla="*/ 1097700 h 4830250"/>
              <a:gd name="connsiteX29" fmla="*/ 12157687 w 12232933"/>
              <a:gd name="connsiteY29" fmla="*/ 1292572 h 4830250"/>
              <a:gd name="connsiteX30" fmla="*/ 12217647 w 12232933"/>
              <a:gd name="connsiteY30" fmla="*/ 4815261 h 4830250"/>
              <a:gd name="connsiteX31" fmla="*/ 15654 w 12232933"/>
              <a:gd name="connsiteY31" fmla="*/ 4830250 h 4830250"/>
              <a:gd name="connsiteX32" fmla="*/ 664 w 12232933"/>
              <a:gd name="connsiteY32" fmla="*/ 1877188 h 4830250"/>
              <a:gd name="connsiteX0" fmla="*/ 664 w 12226401"/>
              <a:gd name="connsiteY0" fmla="*/ 1877188 h 4830250"/>
              <a:gd name="connsiteX1" fmla="*/ 345438 w 12226401"/>
              <a:gd name="connsiteY1" fmla="*/ 1652336 h 4830250"/>
              <a:gd name="connsiteX2" fmla="*/ 540310 w 12226401"/>
              <a:gd name="connsiteY2" fmla="*/ 1727287 h 4830250"/>
              <a:gd name="connsiteX3" fmla="*/ 945044 w 12226401"/>
              <a:gd name="connsiteY3" fmla="*/ 1607365 h 4830250"/>
              <a:gd name="connsiteX4" fmla="*/ 1064965 w 12226401"/>
              <a:gd name="connsiteY4" fmla="*/ 1697306 h 4830250"/>
              <a:gd name="connsiteX5" fmla="*/ 1154906 w 12226401"/>
              <a:gd name="connsiteY5" fmla="*/ 1502434 h 4830250"/>
              <a:gd name="connsiteX6" fmla="*/ 1754513 w 12226401"/>
              <a:gd name="connsiteY6" fmla="*/ 1247601 h 4830250"/>
              <a:gd name="connsiteX7" fmla="*/ 2174238 w 12226401"/>
              <a:gd name="connsiteY7" fmla="*/ 872847 h 4830250"/>
              <a:gd name="connsiteX8" fmla="*/ 2848795 w 12226401"/>
              <a:gd name="connsiteY8" fmla="*/ 603024 h 4830250"/>
              <a:gd name="connsiteX9" fmla="*/ 3433411 w 12226401"/>
              <a:gd name="connsiteY9" fmla="*/ 603024 h 4830250"/>
              <a:gd name="connsiteX10" fmla="*/ 4152939 w 12226401"/>
              <a:gd name="connsiteY10" fmla="*/ 153319 h 4830250"/>
              <a:gd name="connsiteX11" fmla="*/ 4527693 w 12226401"/>
              <a:gd name="connsiteY11" fmla="*/ 3418 h 4830250"/>
              <a:gd name="connsiteX12" fmla="*/ 4872467 w 12226401"/>
              <a:gd name="connsiteY12" fmla="*/ 273241 h 4830250"/>
              <a:gd name="connsiteX13" fmla="*/ 5292192 w 12226401"/>
              <a:gd name="connsiteY13" fmla="*/ 812887 h 4830250"/>
              <a:gd name="connsiteX14" fmla="*/ 5891798 w 12226401"/>
              <a:gd name="connsiteY14" fmla="*/ 1067719 h 4830250"/>
              <a:gd name="connsiteX15" fmla="*/ 5996729 w 12226401"/>
              <a:gd name="connsiteY15" fmla="*/ 1337542 h 4830250"/>
              <a:gd name="connsiteX16" fmla="*/ 6206592 w 12226401"/>
              <a:gd name="connsiteY16" fmla="*/ 1217621 h 4830250"/>
              <a:gd name="connsiteX17" fmla="*/ 6461424 w 12226401"/>
              <a:gd name="connsiteY17" fmla="*/ 887837 h 4830250"/>
              <a:gd name="connsiteX18" fmla="*/ 6971090 w 12226401"/>
              <a:gd name="connsiteY18" fmla="*/ 1307562 h 4830250"/>
              <a:gd name="connsiteX19" fmla="*/ 7495746 w 12226401"/>
              <a:gd name="connsiteY19" fmla="*/ 1247601 h 4830250"/>
              <a:gd name="connsiteX20" fmla="*/ 7645647 w 12226401"/>
              <a:gd name="connsiteY20" fmla="*/ 1412493 h 4830250"/>
              <a:gd name="connsiteX21" fmla="*/ 7945451 w 12226401"/>
              <a:gd name="connsiteY21" fmla="*/ 1382513 h 4830250"/>
              <a:gd name="connsiteX22" fmla="*/ 7975431 w 12226401"/>
              <a:gd name="connsiteY22" fmla="*/ 1577385 h 4830250"/>
              <a:gd name="connsiteX23" fmla="*/ 8245254 w 12226401"/>
              <a:gd name="connsiteY23" fmla="*/ 1562395 h 4830250"/>
              <a:gd name="connsiteX24" fmla="*/ 9009752 w 12226401"/>
              <a:gd name="connsiteY24" fmla="*/ 1352532 h 4830250"/>
              <a:gd name="connsiteX25" fmla="*/ 9894172 w 12226401"/>
              <a:gd name="connsiteY25" fmla="*/ 1502434 h 4830250"/>
              <a:gd name="connsiteX26" fmla="*/ 10883523 w 12226401"/>
              <a:gd name="connsiteY26" fmla="*/ 1322552 h 4830250"/>
              <a:gd name="connsiteX27" fmla="*/ 11213306 w 12226401"/>
              <a:gd name="connsiteY27" fmla="*/ 1457464 h 4830250"/>
              <a:gd name="connsiteX28" fmla="*/ 11663011 w 12226401"/>
              <a:gd name="connsiteY28" fmla="*/ 1097700 h 4830250"/>
              <a:gd name="connsiteX29" fmla="*/ 12157687 w 12226401"/>
              <a:gd name="connsiteY29" fmla="*/ 1292572 h 4830250"/>
              <a:gd name="connsiteX30" fmla="*/ 12217647 w 12226401"/>
              <a:gd name="connsiteY30" fmla="*/ 4815261 h 4830250"/>
              <a:gd name="connsiteX31" fmla="*/ 15654 w 12226401"/>
              <a:gd name="connsiteY31" fmla="*/ 4830250 h 4830250"/>
              <a:gd name="connsiteX32" fmla="*/ 664 w 12226401"/>
              <a:gd name="connsiteY32" fmla="*/ 1877188 h 4830250"/>
              <a:gd name="connsiteX0" fmla="*/ 664 w 12240677"/>
              <a:gd name="connsiteY0" fmla="*/ 1877188 h 4830250"/>
              <a:gd name="connsiteX1" fmla="*/ 345438 w 12240677"/>
              <a:gd name="connsiteY1" fmla="*/ 1652336 h 4830250"/>
              <a:gd name="connsiteX2" fmla="*/ 540310 w 12240677"/>
              <a:gd name="connsiteY2" fmla="*/ 1727287 h 4830250"/>
              <a:gd name="connsiteX3" fmla="*/ 945044 w 12240677"/>
              <a:gd name="connsiteY3" fmla="*/ 1607365 h 4830250"/>
              <a:gd name="connsiteX4" fmla="*/ 1064965 w 12240677"/>
              <a:gd name="connsiteY4" fmla="*/ 1697306 h 4830250"/>
              <a:gd name="connsiteX5" fmla="*/ 1154906 w 12240677"/>
              <a:gd name="connsiteY5" fmla="*/ 1502434 h 4830250"/>
              <a:gd name="connsiteX6" fmla="*/ 1754513 w 12240677"/>
              <a:gd name="connsiteY6" fmla="*/ 1247601 h 4830250"/>
              <a:gd name="connsiteX7" fmla="*/ 2174238 w 12240677"/>
              <a:gd name="connsiteY7" fmla="*/ 872847 h 4830250"/>
              <a:gd name="connsiteX8" fmla="*/ 2848795 w 12240677"/>
              <a:gd name="connsiteY8" fmla="*/ 603024 h 4830250"/>
              <a:gd name="connsiteX9" fmla="*/ 3433411 w 12240677"/>
              <a:gd name="connsiteY9" fmla="*/ 603024 h 4830250"/>
              <a:gd name="connsiteX10" fmla="*/ 4152939 w 12240677"/>
              <a:gd name="connsiteY10" fmla="*/ 153319 h 4830250"/>
              <a:gd name="connsiteX11" fmla="*/ 4527693 w 12240677"/>
              <a:gd name="connsiteY11" fmla="*/ 3418 h 4830250"/>
              <a:gd name="connsiteX12" fmla="*/ 4872467 w 12240677"/>
              <a:gd name="connsiteY12" fmla="*/ 273241 h 4830250"/>
              <a:gd name="connsiteX13" fmla="*/ 5292192 w 12240677"/>
              <a:gd name="connsiteY13" fmla="*/ 812887 h 4830250"/>
              <a:gd name="connsiteX14" fmla="*/ 5891798 w 12240677"/>
              <a:gd name="connsiteY14" fmla="*/ 1067719 h 4830250"/>
              <a:gd name="connsiteX15" fmla="*/ 5996729 w 12240677"/>
              <a:gd name="connsiteY15" fmla="*/ 1337542 h 4830250"/>
              <a:gd name="connsiteX16" fmla="*/ 6206592 w 12240677"/>
              <a:gd name="connsiteY16" fmla="*/ 1217621 h 4830250"/>
              <a:gd name="connsiteX17" fmla="*/ 6461424 w 12240677"/>
              <a:gd name="connsiteY17" fmla="*/ 887837 h 4830250"/>
              <a:gd name="connsiteX18" fmla="*/ 6971090 w 12240677"/>
              <a:gd name="connsiteY18" fmla="*/ 1307562 h 4830250"/>
              <a:gd name="connsiteX19" fmla="*/ 7495746 w 12240677"/>
              <a:gd name="connsiteY19" fmla="*/ 1247601 h 4830250"/>
              <a:gd name="connsiteX20" fmla="*/ 7645647 w 12240677"/>
              <a:gd name="connsiteY20" fmla="*/ 1412493 h 4830250"/>
              <a:gd name="connsiteX21" fmla="*/ 7945451 w 12240677"/>
              <a:gd name="connsiteY21" fmla="*/ 1382513 h 4830250"/>
              <a:gd name="connsiteX22" fmla="*/ 7975431 w 12240677"/>
              <a:gd name="connsiteY22" fmla="*/ 1577385 h 4830250"/>
              <a:gd name="connsiteX23" fmla="*/ 8245254 w 12240677"/>
              <a:gd name="connsiteY23" fmla="*/ 1562395 h 4830250"/>
              <a:gd name="connsiteX24" fmla="*/ 9009752 w 12240677"/>
              <a:gd name="connsiteY24" fmla="*/ 1352532 h 4830250"/>
              <a:gd name="connsiteX25" fmla="*/ 9894172 w 12240677"/>
              <a:gd name="connsiteY25" fmla="*/ 1502434 h 4830250"/>
              <a:gd name="connsiteX26" fmla="*/ 10883523 w 12240677"/>
              <a:gd name="connsiteY26" fmla="*/ 1322552 h 4830250"/>
              <a:gd name="connsiteX27" fmla="*/ 11213306 w 12240677"/>
              <a:gd name="connsiteY27" fmla="*/ 1457464 h 4830250"/>
              <a:gd name="connsiteX28" fmla="*/ 11663011 w 12240677"/>
              <a:gd name="connsiteY28" fmla="*/ 1097700 h 4830250"/>
              <a:gd name="connsiteX29" fmla="*/ 12187668 w 12240677"/>
              <a:gd name="connsiteY29" fmla="*/ 1292572 h 4830250"/>
              <a:gd name="connsiteX30" fmla="*/ 12217647 w 12240677"/>
              <a:gd name="connsiteY30" fmla="*/ 4815261 h 4830250"/>
              <a:gd name="connsiteX31" fmla="*/ 15654 w 12240677"/>
              <a:gd name="connsiteY31" fmla="*/ 4830250 h 4830250"/>
              <a:gd name="connsiteX32" fmla="*/ 664 w 12240677"/>
              <a:gd name="connsiteY32" fmla="*/ 1877188 h 4830250"/>
              <a:gd name="connsiteX0" fmla="*/ 664 w 12271631"/>
              <a:gd name="connsiteY0" fmla="*/ 1877188 h 4830250"/>
              <a:gd name="connsiteX1" fmla="*/ 345438 w 12271631"/>
              <a:gd name="connsiteY1" fmla="*/ 1652336 h 4830250"/>
              <a:gd name="connsiteX2" fmla="*/ 540310 w 12271631"/>
              <a:gd name="connsiteY2" fmla="*/ 1727287 h 4830250"/>
              <a:gd name="connsiteX3" fmla="*/ 945044 w 12271631"/>
              <a:gd name="connsiteY3" fmla="*/ 1607365 h 4830250"/>
              <a:gd name="connsiteX4" fmla="*/ 1064965 w 12271631"/>
              <a:gd name="connsiteY4" fmla="*/ 1697306 h 4830250"/>
              <a:gd name="connsiteX5" fmla="*/ 1154906 w 12271631"/>
              <a:gd name="connsiteY5" fmla="*/ 1502434 h 4830250"/>
              <a:gd name="connsiteX6" fmla="*/ 1754513 w 12271631"/>
              <a:gd name="connsiteY6" fmla="*/ 1247601 h 4830250"/>
              <a:gd name="connsiteX7" fmla="*/ 2174238 w 12271631"/>
              <a:gd name="connsiteY7" fmla="*/ 872847 h 4830250"/>
              <a:gd name="connsiteX8" fmla="*/ 2848795 w 12271631"/>
              <a:gd name="connsiteY8" fmla="*/ 603024 h 4830250"/>
              <a:gd name="connsiteX9" fmla="*/ 3433411 w 12271631"/>
              <a:gd name="connsiteY9" fmla="*/ 603024 h 4830250"/>
              <a:gd name="connsiteX10" fmla="*/ 4152939 w 12271631"/>
              <a:gd name="connsiteY10" fmla="*/ 153319 h 4830250"/>
              <a:gd name="connsiteX11" fmla="*/ 4527693 w 12271631"/>
              <a:gd name="connsiteY11" fmla="*/ 3418 h 4830250"/>
              <a:gd name="connsiteX12" fmla="*/ 4872467 w 12271631"/>
              <a:gd name="connsiteY12" fmla="*/ 273241 h 4830250"/>
              <a:gd name="connsiteX13" fmla="*/ 5292192 w 12271631"/>
              <a:gd name="connsiteY13" fmla="*/ 812887 h 4830250"/>
              <a:gd name="connsiteX14" fmla="*/ 5891798 w 12271631"/>
              <a:gd name="connsiteY14" fmla="*/ 1067719 h 4830250"/>
              <a:gd name="connsiteX15" fmla="*/ 5996729 w 12271631"/>
              <a:gd name="connsiteY15" fmla="*/ 1337542 h 4830250"/>
              <a:gd name="connsiteX16" fmla="*/ 6206592 w 12271631"/>
              <a:gd name="connsiteY16" fmla="*/ 1217621 h 4830250"/>
              <a:gd name="connsiteX17" fmla="*/ 6461424 w 12271631"/>
              <a:gd name="connsiteY17" fmla="*/ 887837 h 4830250"/>
              <a:gd name="connsiteX18" fmla="*/ 6971090 w 12271631"/>
              <a:gd name="connsiteY18" fmla="*/ 1307562 h 4830250"/>
              <a:gd name="connsiteX19" fmla="*/ 7495746 w 12271631"/>
              <a:gd name="connsiteY19" fmla="*/ 1247601 h 4830250"/>
              <a:gd name="connsiteX20" fmla="*/ 7645647 w 12271631"/>
              <a:gd name="connsiteY20" fmla="*/ 1412493 h 4830250"/>
              <a:gd name="connsiteX21" fmla="*/ 7945451 w 12271631"/>
              <a:gd name="connsiteY21" fmla="*/ 1382513 h 4830250"/>
              <a:gd name="connsiteX22" fmla="*/ 7975431 w 12271631"/>
              <a:gd name="connsiteY22" fmla="*/ 1577385 h 4830250"/>
              <a:gd name="connsiteX23" fmla="*/ 8245254 w 12271631"/>
              <a:gd name="connsiteY23" fmla="*/ 1562395 h 4830250"/>
              <a:gd name="connsiteX24" fmla="*/ 9009752 w 12271631"/>
              <a:gd name="connsiteY24" fmla="*/ 1352532 h 4830250"/>
              <a:gd name="connsiteX25" fmla="*/ 9894172 w 12271631"/>
              <a:gd name="connsiteY25" fmla="*/ 1502434 h 4830250"/>
              <a:gd name="connsiteX26" fmla="*/ 10883523 w 12271631"/>
              <a:gd name="connsiteY26" fmla="*/ 1322552 h 4830250"/>
              <a:gd name="connsiteX27" fmla="*/ 11213306 w 12271631"/>
              <a:gd name="connsiteY27" fmla="*/ 1457464 h 4830250"/>
              <a:gd name="connsiteX28" fmla="*/ 11663011 w 12271631"/>
              <a:gd name="connsiteY28" fmla="*/ 1097700 h 4830250"/>
              <a:gd name="connsiteX29" fmla="*/ 12232638 w 12271631"/>
              <a:gd name="connsiteY29" fmla="*/ 1292572 h 4830250"/>
              <a:gd name="connsiteX30" fmla="*/ 12217647 w 12271631"/>
              <a:gd name="connsiteY30" fmla="*/ 4815261 h 4830250"/>
              <a:gd name="connsiteX31" fmla="*/ 15654 w 12271631"/>
              <a:gd name="connsiteY31" fmla="*/ 4830250 h 4830250"/>
              <a:gd name="connsiteX32" fmla="*/ 664 w 12271631"/>
              <a:gd name="connsiteY32" fmla="*/ 1877188 h 4830250"/>
              <a:gd name="connsiteX0" fmla="*/ 664 w 12258363"/>
              <a:gd name="connsiteY0" fmla="*/ 1877188 h 4830250"/>
              <a:gd name="connsiteX1" fmla="*/ 345438 w 12258363"/>
              <a:gd name="connsiteY1" fmla="*/ 1652336 h 4830250"/>
              <a:gd name="connsiteX2" fmla="*/ 540310 w 12258363"/>
              <a:gd name="connsiteY2" fmla="*/ 1727287 h 4830250"/>
              <a:gd name="connsiteX3" fmla="*/ 945044 w 12258363"/>
              <a:gd name="connsiteY3" fmla="*/ 1607365 h 4830250"/>
              <a:gd name="connsiteX4" fmla="*/ 1064965 w 12258363"/>
              <a:gd name="connsiteY4" fmla="*/ 1697306 h 4830250"/>
              <a:gd name="connsiteX5" fmla="*/ 1154906 w 12258363"/>
              <a:gd name="connsiteY5" fmla="*/ 1502434 h 4830250"/>
              <a:gd name="connsiteX6" fmla="*/ 1754513 w 12258363"/>
              <a:gd name="connsiteY6" fmla="*/ 1247601 h 4830250"/>
              <a:gd name="connsiteX7" fmla="*/ 2174238 w 12258363"/>
              <a:gd name="connsiteY7" fmla="*/ 872847 h 4830250"/>
              <a:gd name="connsiteX8" fmla="*/ 2848795 w 12258363"/>
              <a:gd name="connsiteY8" fmla="*/ 603024 h 4830250"/>
              <a:gd name="connsiteX9" fmla="*/ 3433411 w 12258363"/>
              <a:gd name="connsiteY9" fmla="*/ 603024 h 4830250"/>
              <a:gd name="connsiteX10" fmla="*/ 4152939 w 12258363"/>
              <a:gd name="connsiteY10" fmla="*/ 153319 h 4830250"/>
              <a:gd name="connsiteX11" fmla="*/ 4527693 w 12258363"/>
              <a:gd name="connsiteY11" fmla="*/ 3418 h 4830250"/>
              <a:gd name="connsiteX12" fmla="*/ 4872467 w 12258363"/>
              <a:gd name="connsiteY12" fmla="*/ 273241 h 4830250"/>
              <a:gd name="connsiteX13" fmla="*/ 5292192 w 12258363"/>
              <a:gd name="connsiteY13" fmla="*/ 812887 h 4830250"/>
              <a:gd name="connsiteX14" fmla="*/ 5891798 w 12258363"/>
              <a:gd name="connsiteY14" fmla="*/ 1067719 h 4830250"/>
              <a:gd name="connsiteX15" fmla="*/ 5996729 w 12258363"/>
              <a:gd name="connsiteY15" fmla="*/ 1337542 h 4830250"/>
              <a:gd name="connsiteX16" fmla="*/ 6206592 w 12258363"/>
              <a:gd name="connsiteY16" fmla="*/ 1217621 h 4830250"/>
              <a:gd name="connsiteX17" fmla="*/ 6461424 w 12258363"/>
              <a:gd name="connsiteY17" fmla="*/ 887837 h 4830250"/>
              <a:gd name="connsiteX18" fmla="*/ 6971090 w 12258363"/>
              <a:gd name="connsiteY18" fmla="*/ 1307562 h 4830250"/>
              <a:gd name="connsiteX19" fmla="*/ 7495746 w 12258363"/>
              <a:gd name="connsiteY19" fmla="*/ 1247601 h 4830250"/>
              <a:gd name="connsiteX20" fmla="*/ 7645647 w 12258363"/>
              <a:gd name="connsiteY20" fmla="*/ 1412493 h 4830250"/>
              <a:gd name="connsiteX21" fmla="*/ 7945451 w 12258363"/>
              <a:gd name="connsiteY21" fmla="*/ 1382513 h 4830250"/>
              <a:gd name="connsiteX22" fmla="*/ 7975431 w 12258363"/>
              <a:gd name="connsiteY22" fmla="*/ 1577385 h 4830250"/>
              <a:gd name="connsiteX23" fmla="*/ 8245254 w 12258363"/>
              <a:gd name="connsiteY23" fmla="*/ 1562395 h 4830250"/>
              <a:gd name="connsiteX24" fmla="*/ 9009752 w 12258363"/>
              <a:gd name="connsiteY24" fmla="*/ 1352532 h 4830250"/>
              <a:gd name="connsiteX25" fmla="*/ 9894172 w 12258363"/>
              <a:gd name="connsiteY25" fmla="*/ 1502434 h 4830250"/>
              <a:gd name="connsiteX26" fmla="*/ 10883523 w 12258363"/>
              <a:gd name="connsiteY26" fmla="*/ 1322552 h 4830250"/>
              <a:gd name="connsiteX27" fmla="*/ 11213306 w 12258363"/>
              <a:gd name="connsiteY27" fmla="*/ 1457464 h 4830250"/>
              <a:gd name="connsiteX28" fmla="*/ 11663011 w 12258363"/>
              <a:gd name="connsiteY28" fmla="*/ 1097700 h 4830250"/>
              <a:gd name="connsiteX29" fmla="*/ 12232638 w 12258363"/>
              <a:gd name="connsiteY29" fmla="*/ 1292572 h 4830250"/>
              <a:gd name="connsiteX30" fmla="*/ 12217647 w 12258363"/>
              <a:gd name="connsiteY30" fmla="*/ 4815261 h 4830250"/>
              <a:gd name="connsiteX31" fmla="*/ 15654 w 12258363"/>
              <a:gd name="connsiteY31" fmla="*/ 4830250 h 4830250"/>
              <a:gd name="connsiteX32" fmla="*/ 664 w 12258363"/>
              <a:gd name="connsiteY32" fmla="*/ 1877188 h 4830250"/>
              <a:gd name="connsiteX0" fmla="*/ 664 w 12258363"/>
              <a:gd name="connsiteY0" fmla="*/ 1877188 h 4830250"/>
              <a:gd name="connsiteX1" fmla="*/ 345438 w 12258363"/>
              <a:gd name="connsiteY1" fmla="*/ 1652336 h 4830250"/>
              <a:gd name="connsiteX2" fmla="*/ 540310 w 12258363"/>
              <a:gd name="connsiteY2" fmla="*/ 1727287 h 4830250"/>
              <a:gd name="connsiteX3" fmla="*/ 945044 w 12258363"/>
              <a:gd name="connsiteY3" fmla="*/ 1607365 h 4830250"/>
              <a:gd name="connsiteX4" fmla="*/ 1064965 w 12258363"/>
              <a:gd name="connsiteY4" fmla="*/ 1697306 h 4830250"/>
              <a:gd name="connsiteX5" fmla="*/ 1154906 w 12258363"/>
              <a:gd name="connsiteY5" fmla="*/ 1502434 h 4830250"/>
              <a:gd name="connsiteX6" fmla="*/ 1754513 w 12258363"/>
              <a:gd name="connsiteY6" fmla="*/ 1247601 h 4830250"/>
              <a:gd name="connsiteX7" fmla="*/ 2174238 w 12258363"/>
              <a:gd name="connsiteY7" fmla="*/ 872847 h 4830250"/>
              <a:gd name="connsiteX8" fmla="*/ 2848795 w 12258363"/>
              <a:gd name="connsiteY8" fmla="*/ 603024 h 4830250"/>
              <a:gd name="connsiteX9" fmla="*/ 3433411 w 12258363"/>
              <a:gd name="connsiteY9" fmla="*/ 603024 h 4830250"/>
              <a:gd name="connsiteX10" fmla="*/ 4152939 w 12258363"/>
              <a:gd name="connsiteY10" fmla="*/ 153319 h 4830250"/>
              <a:gd name="connsiteX11" fmla="*/ 4527693 w 12258363"/>
              <a:gd name="connsiteY11" fmla="*/ 3418 h 4830250"/>
              <a:gd name="connsiteX12" fmla="*/ 4872467 w 12258363"/>
              <a:gd name="connsiteY12" fmla="*/ 273241 h 4830250"/>
              <a:gd name="connsiteX13" fmla="*/ 5292192 w 12258363"/>
              <a:gd name="connsiteY13" fmla="*/ 812887 h 4830250"/>
              <a:gd name="connsiteX14" fmla="*/ 5891798 w 12258363"/>
              <a:gd name="connsiteY14" fmla="*/ 1067719 h 4830250"/>
              <a:gd name="connsiteX15" fmla="*/ 5996729 w 12258363"/>
              <a:gd name="connsiteY15" fmla="*/ 1337542 h 4830250"/>
              <a:gd name="connsiteX16" fmla="*/ 6206592 w 12258363"/>
              <a:gd name="connsiteY16" fmla="*/ 1217621 h 4830250"/>
              <a:gd name="connsiteX17" fmla="*/ 6461424 w 12258363"/>
              <a:gd name="connsiteY17" fmla="*/ 887837 h 4830250"/>
              <a:gd name="connsiteX18" fmla="*/ 6971090 w 12258363"/>
              <a:gd name="connsiteY18" fmla="*/ 1307562 h 4830250"/>
              <a:gd name="connsiteX19" fmla="*/ 7495746 w 12258363"/>
              <a:gd name="connsiteY19" fmla="*/ 1247601 h 4830250"/>
              <a:gd name="connsiteX20" fmla="*/ 7645647 w 12258363"/>
              <a:gd name="connsiteY20" fmla="*/ 1412493 h 4830250"/>
              <a:gd name="connsiteX21" fmla="*/ 7975431 w 12258363"/>
              <a:gd name="connsiteY21" fmla="*/ 1577385 h 4830250"/>
              <a:gd name="connsiteX22" fmla="*/ 8245254 w 12258363"/>
              <a:gd name="connsiteY22" fmla="*/ 1562395 h 4830250"/>
              <a:gd name="connsiteX23" fmla="*/ 9009752 w 12258363"/>
              <a:gd name="connsiteY23" fmla="*/ 1352532 h 4830250"/>
              <a:gd name="connsiteX24" fmla="*/ 9894172 w 12258363"/>
              <a:gd name="connsiteY24" fmla="*/ 1502434 h 4830250"/>
              <a:gd name="connsiteX25" fmla="*/ 10883523 w 12258363"/>
              <a:gd name="connsiteY25" fmla="*/ 1322552 h 4830250"/>
              <a:gd name="connsiteX26" fmla="*/ 11213306 w 12258363"/>
              <a:gd name="connsiteY26" fmla="*/ 1457464 h 4830250"/>
              <a:gd name="connsiteX27" fmla="*/ 11663011 w 12258363"/>
              <a:gd name="connsiteY27" fmla="*/ 1097700 h 4830250"/>
              <a:gd name="connsiteX28" fmla="*/ 12232638 w 12258363"/>
              <a:gd name="connsiteY28" fmla="*/ 1292572 h 4830250"/>
              <a:gd name="connsiteX29" fmla="*/ 12217647 w 12258363"/>
              <a:gd name="connsiteY29" fmla="*/ 4815261 h 4830250"/>
              <a:gd name="connsiteX30" fmla="*/ 15654 w 12258363"/>
              <a:gd name="connsiteY30" fmla="*/ 4830250 h 4830250"/>
              <a:gd name="connsiteX31" fmla="*/ 664 w 12258363"/>
              <a:gd name="connsiteY31" fmla="*/ 1877188 h 4830250"/>
              <a:gd name="connsiteX0" fmla="*/ 664 w 12258363"/>
              <a:gd name="connsiteY0" fmla="*/ 1877188 h 4830250"/>
              <a:gd name="connsiteX1" fmla="*/ 345438 w 12258363"/>
              <a:gd name="connsiteY1" fmla="*/ 1652336 h 4830250"/>
              <a:gd name="connsiteX2" fmla="*/ 540310 w 12258363"/>
              <a:gd name="connsiteY2" fmla="*/ 1727287 h 4830250"/>
              <a:gd name="connsiteX3" fmla="*/ 945044 w 12258363"/>
              <a:gd name="connsiteY3" fmla="*/ 1607365 h 4830250"/>
              <a:gd name="connsiteX4" fmla="*/ 1064965 w 12258363"/>
              <a:gd name="connsiteY4" fmla="*/ 1697306 h 4830250"/>
              <a:gd name="connsiteX5" fmla="*/ 1154906 w 12258363"/>
              <a:gd name="connsiteY5" fmla="*/ 1502434 h 4830250"/>
              <a:gd name="connsiteX6" fmla="*/ 1754513 w 12258363"/>
              <a:gd name="connsiteY6" fmla="*/ 1247601 h 4830250"/>
              <a:gd name="connsiteX7" fmla="*/ 2174238 w 12258363"/>
              <a:gd name="connsiteY7" fmla="*/ 872847 h 4830250"/>
              <a:gd name="connsiteX8" fmla="*/ 2848795 w 12258363"/>
              <a:gd name="connsiteY8" fmla="*/ 603024 h 4830250"/>
              <a:gd name="connsiteX9" fmla="*/ 3433411 w 12258363"/>
              <a:gd name="connsiteY9" fmla="*/ 603024 h 4830250"/>
              <a:gd name="connsiteX10" fmla="*/ 4152939 w 12258363"/>
              <a:gd name="connsiteY10" fmla="*/ 153319 h 4830250"/>
              <a:gd name="connsiteX11" fmla="*/ 4527693 w 12258363"/>
              <a:gd name="connsiteY11" fmla="*/ 3418 h 4830250"/>
              <a:gd name="connsiteX12" fmla="*/ 4872467 w 12258363"/>
              <a:gd name="connsiteY12" fmla="*/ 273241 h 4830250"/>
              <a:gd name="connsiteX13" fmla="*/ 5292192 w 12258363"/>
              <a:gd name="connsiteY13" fmla="*/ 812887 h 4830250"/>
              <a:gd name="connsiteX14" fmla="*/ 5891798 w 12258363"/>
              <a:gd name="connsiteY14" fmla="*/ 1067719 h 4830250"/>
              <a:gd name="connsiteX15" fmla="*/ 5996729 w 12258363"/>
              <a:gd name="connsiteY15" fmla="*/ 1337542 h 4830250"/>
              <a:gd name="connsiteX16" fmla="*/ 6206592 w 12258363"/>
              <a:gd name="connsiteY16" fmla="*/ 1217621 h 4830250"/>
              <a:gd name="connsiteX17" fmla="*/ 6461424 w 12258363"/>
              <a:gd name="connsiteY17" fmla="*/ 887837 h 4830250"/>
              <a:gd name="connsiteX18" fmla="*/ 6971090 w 12258363"/>
              <a:gd name="connsiteY18" fmla="*/ 1307562 h 4830250"/>
              <a:gd name="connsiteX19" fmla="*/ 7300874 w 12258363"/>
              <a:gd name="connsiteY19" fmla="*/ 1202630 h 4830250"/>
              <a:gd name="connsiteX20" fmla="*/ 7645647 w 12258363"/>
              <a:gd name="connsiteY20" fmla="*/ 1412493 h 4830250"/>
              <a:gd name="connsiteX21" fmla="*/ 7975431 w 12258363"/>
              <a:gd name="connsiteY21" fmla="*/ 1577385 h 4830250"/>
              <a:gd name="connsiteX22" fmla="*/ 8245254 w 12258363"/>
              <a:gd name="connsiteY22" fmla="*/ 1562395 h 4830250"/>
              <a:gd name="connsiteX23" fmla="*/ 9009752 w 12258363"/>
              <a:gd name="connsiteY23" fmla="*/ 1352532 h 4830250"/>
              <a:gd name="connsiteX24" fmla="*/ 9894172 w 12258363"/>
              <a:gd name="connsiteY24" fmla="*/ 1502434 h 4830250"/>
              <a:gd name="connsiteX25" fmla="*/ 10883523 w 12258363"/>
              <a:gd name="connsiteY25" fmla="*/ 1322552 h 4830250"/>
              <a:gd name="connsiteX26" fmla="*/ 11213306 w 12258363"/>
              <a:gd name="connsiteY26" fmla="*/ 1457464 h 4830250"/>
              <a:gd name="connsiteX27" fmla="*/ 11663011 w 12258363"/>
              <a:gd name="connsiteY27" fmla="*/ 1097700 h 4830250"/>
              <a:gd name="connsiteX28" fmla="*/ 12232638 w 12258363"/>
              <a:gd name="connsiteY28" fmla="*/ 1292572 h 4830250"/>
              <a:gd name="connsiteX29" fmla="*/ 12217647 w 12258363"/>
              <a:gd name="connsiteY29" fmla="*/ 4815261 h 4830250"/>
              <a:gd name="connsiteX30" fmla="*/ 15654 w 12258363"/>
              <a:gd name="connsiteY30" fmla="*/ 4830250 h 4830250"/>
              <a:gd name="connsiteX31" fmla="*/ 664 w 12258363"/>
              <a:gd name="connsiteY31" fmla="*/ 1877188 h 48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258363" h="4830250">
                <a:moveTo>
                  <a:pt x="664" y="1877188"/>
                </a:moveTo>
                <a:cubicBezTo>
                  <a:pt x="128080" y="1777253"/>
                  <a:pt x="255497" y="1677319"/>
                  <a:pt x="345438" y="1652336"/>
                </a:cubicBezTo>
                <a:cubicBezTo>
                  <a:pt x="435379" y="1627353"/>
                  <a:pt x="440376" y="1734782"/>
                  <a:pt x="540310" y="1727287"/>
                </a:cubicBezTo>
                <a:cubicBezTo>
                  <a:pt x="640244" y="1719792"/>
                  <a:pt x="857602" y="1612362"/>
                  <a:pt x="945044" y="1607365"/>
                </a:cubicBezTo>
                <a:cubicBezTo>
                  <a:pt x="1032486" y="1602368"/>
                  <a:pt x="1029988" y="1714794"/>
                  <a:pt x="1064965" y="1697306"/>
                </a:cubicBezTo>
                <a:cubicBezTo>
                  <a:pt x="1099942" y="1679817"/>
                  <a:pt x="1039981" y="1577385"/>
                  <a:pt x="1154906" y="1502434"/>
                </a:cubicBezTo>
                <a:cubicBezTo>
                  <a:pt x="1269831" y="1427483"/>
                  <a:pt x="1584624" y="1352532"/>
                  <a:pt x="1754513" y="1247601"/>
                </a:cubicBezTo>
                <a:cubicBezTo>
                  <a:pt x="1924402" y="1142670"/>
                  <a:pt x="1991858" y="980276"/>
                  <a:pt x="2174238" y="872847"/>
                </a:cubicBezTo>
                <a:cubicBezTo>
                  <a:pt x="2356618" y="765418"/>
                  <a:pt x="2638933" y="647995"/>
                  <a:pt x="2848795" y="603024"/>
                </a:cubicBezTo>
                <a:cubicBezTo>
                  <a:pt x="3058657" y="558053"/>
                  <a:pt x="3216054" y="677975"/>
                  <a:pt x="3433411" y="603024"/>
                </a:cubicBezTo>
                <a:cubicBezTo>
                  <a:pt x="3650768" y="528073"/>
                  <a:pt x="3970559" y="253253"/>
                  <a:pt x="4152939" y="153319"/>
                </a:cubicBezTo>
                <a:cubicBezTo>
                  <a:pt x="4335319" y="53385"/>
                  <a:pt x="4407772" y="-16569"/>
                  <a:pt x="4527693" y="3418"/>
                </a:cubicBezTo>
                <a:cubicBezTo>
                  <a:pt x="4647614" y="23405"/>
                  <a:pt x="4745051" y="138329"/>
                  <a:pt x="4872467" y="273241"/>
                </a:cubicBezTo>
                <a:cubicBezTo>
                  <a:pt x="4999884" y="408152"/>
                  <a:pt x="5122304" y="680474"/>
                  <a:pt x="5292192" y="812887"/>
                </a:cubicBezTo>
                <a:cubicBezTo>
                  <a:pt x="5462081" y="945300"/>
                  <a:pt x="5774375" y="980277"/>
                  <a:pt x="5891798" y="1067719"/>
                </a:cubicBezTo>
                <a:cubicBezTo>
                  <a:pt x="6009221" y="1155161"/>
                  <a:pt x="5944263" y="1312558"/>
                  <a:pt x="5996729" y="1337542"/>
                </a:cubicBezTo>
                <a:cubicBezTo>
                  <a:pt x="6049195" y="1362526"/>
                  <a:pt x="6129143" y="1292572"/>
                  <a:pt x="6206592" y="1217621"/>
                </a:cubicBezTo>
                <a:cubicBezTo>
                  <a:pt x="6284041" y="1142670"/>
                  <a:pt x="6334008" y="872847"/>
                  <a:pt x="6461424" y="887837"/>
                </a:cubicBezTo>
                <a:cubicBezTo>
                  <a:pt x="6588840" y="902827"/>
                  <a:pt x="6831182" y="1255097"/>
                  <a:pt x="6971090" y="1307562"/>
                </a:cubicBezTo>
                <a:cubicBezTo>
                  <a:pt x="7110998" y="1360027"/>
                  <a:pt x="7188448" y="1185142"/>
                  <a:pt x="7300874" y="1202630"/>
                </a:cubicBezTo>
                <a:cubicBezTo>
                  <a:pt x="7413300" y="1220118"/>
                  <a:pt x="7533221" y="1350034"/>
                  <a:pt x="7645647" y="1412493"/>
                </a:cubicBezTo>
                <a:cubicBezTo>
                  <a:pt x="7758073" y="1474952"/>
                  <a:pt x="7875496" y="1552401"/>
                  <a:pt x="7975431" y="1577385"/>
                </a:cubicBezTo>
                <a:cubicBezTo>
                  <a:pt x="8075366" y="1602369"/>
                  <a:pt x="8072867" y="1599870"/>
                  <a:pt x="8245254" y="1562395"/>
                </a:cubicBezTo>
                <a:cubicBezTo>
                  <a:pt x="8417641" y="1524919"/>
                  <a:pt x="8734932" y="1362525"/>
                  <a:pt x="9009752" y="1352532"/>
                </a:cubicBezTo>
                <a:cubicBezTo>
                  <a:pt x="9284572" y="1342539"/>
                  <a:pt x="9581877" y="1507431"/>
                  <a:pt x="9894172" y="1502434"/>
                </a:cubicBezTo>
                <a:cubicBezTo>
                  <a:pt x="10206467" y="1497437"/>
                  <a:pt x="10663667" y="1330047"/>
                  <a:pt x="10883523" y="1322552"/>
                </a:cubicBezTo>
                <a:cubicBezTo>
                  <a:pt x="11103379" y="1315057"/>
                  <a:pt x="11083391" y="1494939"/>
                  <a:pt x="11213306" y="1457464"/>
                </a:cubicBezTo>
                <a:cubicBezTo>
                  <a:pt x="11343221" y="1419989"/>
                  <a:pt x="11493122" y="1125182"/>
                  <a:pt x="11663011" y="1097700"/>
                </a:cubicBezTo>
                <a:cubicBezTo>
                  <a:pt x="11832900" y="1070218"/>
                  <a:pt x="12140199" y="1252598"/>
                  <a:pt x="12232638" y="1292572"/>
                </a:cubicBezTo>
                <a:cubicBezTo>
                  <a:pt x="12295097" y="732939"/>
                  <a:pt x="12225141" y="3211314"/>
                  <a:pt x="12217647" y="4815261"/>
                </a:cubicBezTo>
                <a:lnTo>
                  <a:pt x="15654" y="4830250"/>
                </a:lnTo>
                <a:cubicBezTo>
                  <a:pt x="20651" y="3940834"/>
                  <a:pt x="-4333" y="2766604"/>
                  <a:pt x="664" y="187718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BDD55914-CF83-CA4B-A42A-487F3194F0FD}"/>
              </a:ext>
            </a:extLst>
          </p:cNvPr>
          <p:cNvSpPr/>
          <p:nvPr/>
        </p:nvSpPr>
        <p:spPr>
          <a:xfrm>
            <a:off x="-40933" y="4272144"/>
            <a:ext cx="12287899" cy="2591103"/>
          </a:xfrm>
          <a:custGeom>
            <a:avLst/>
            <a:gdLst>
              <a:gd name="connsiteX0" fmla="*/ 0 w 12216984"/>
              <a:gd name="connsiteY0" fmla="*/ 390342 h 496467"/>
              <a:gd name="connsiteX1" fmla="*/ 2938072 w 12216984"/>
              <a:gd name="connsiteY1" fmla="*/ 390342 h 496467"/>
              <a:gd name="connsiteX2" fmla="*/ 4512039 w 12216984"/>
              <a:gd name="connsiteY2" fmla="*/ 480283 h 496467"/>
              <a:gd name="connsiteX3" fmla="*/ 7120328 w 12216984"/>
              <a:gd name="connsiteY3" fmla="*/ 15588 h 496467"/>
              <a:gd name="connsiteX4" fmla="*/ 8874177 w 12216984"/>
              <a:gd name="connsiteY4" fmla="*/ 105529 h 496467"/>
              <a:gd name="connsiteX5" fmla="*/ 9968459 w 12216984"/>
              <a:gd name="connsiteY5" fmla="*/ 60558 h 496467"/>
              <a:gd name="connsiteX6" fmla="*/ 11512446 w 12216984"/>
              <a:gd name="connsiteY6" fmla="*/ 150499 h 496467"/>
              <a:gd name="connsiteX7" fmla="*/ 12216984 w 12216984"/>
              <a:gd name="connsiteY7" fmla="*/ 210460 h 496467"/>
              <a:gd name="connsiteX0" fmla="*/ 0 w 12216984"/>
              <a:gd name="connsiteY0" fmla="*/ 390342 h 496467"/>
              <a:gd name="connsiteX1" fmla="*/ 2938072 w 12216984"/>
              <a:gd name="connsiteY1" fmla="*/ 390342 h 496467"/>
              <a:gd name="connsiteX2" fmla="*/ 4512039 w 12216984"/>
              <a:gd name="connsiteY2" fmla="*/ 480283 h 496467"/>
              <a:gd name="connsiteX3" fmla="*/ 7120328 w 12216984"/>
              <a:gd name="connsiteY3" fmla="*/ 15588 h 496467"/>
              <a:gd name="connsiteX4" fmla="*/ 8874177 w 12216984"/>
              <a:gd name="connsiteY4" fmla="*/ 105529 h 496467"/>
              <a:gd name="connsiteX5" fmla="*/ 9968459 w 12216984"/>
              <a:gd name="connsiteY5" fmla="*/ 60558 h 496467"/>
              <a:gd name="connsiteX6" fmla="*/ 11512446 w 12216984"/>
              <a:gd name="connsiteY6" fmla="*/ 150499 h 496467"/>
              <a:gd name="connsiteX7" fmla="*/ 12216984 w 12216984"/>
              <a:gd name="connsiteY7" fmla="*/ 210460 h 496467"/>
              <a:gd name="connsiteX8" fmla="*/ 0 w 12216984"/>
              <a:gd name="connsiteY8" fmla="*/ 390342 h 496467"/>
              <a:gd name="connsiteX0" fmla="*/ 0 w 12216984"/>
              <a:gd name="connsiteY0" fmla="*/ 390342 h 2204152"/>
              <a:gd name="connsiteX1" fmla="*/ 2938072 w 12216984"/>
              <a:gd name="connsiteY1" fmla="*/ 390342 h 2204152"/>
              <a:gd name="connsiteX2" fmla="*/ 4512039 w 12216984"/>
              <a:gd name="connsiteY2" fmla="*/ 480283 h 2204152"/>
              <a:gd name="connsiteX3" fmla="*/ 7120328 w 12216984"/>
              <a:gd name="connsiteY3" fmla="*/ 15588 h 2204152"/>
              <a:gd name="connsiteX4" fmla="*/ 8874177 w 12216984"/>
              <a:gd name="connsiteY4" fmla="*/ 105529 h 2204152"/>
              <a:gd name="connsiteX5" fmla="*/ 9968459 w 12216984"/>
              <a:gd name="connsiteY5" fmla="*/ 60558 h 2204152"/>
              <a:gd name="connsiteX6" fmla="*/ 11512446 w 12216984"/>
              <a:gd name="connsiteY6" fmla="*/ 150499 h 2204152"/>
              <a:gd name="connsiteX7" fmla="*/ 12216984 w 12216984"/>
              <a:gd name="connsiteY7" fmla="*/ 2204152 h 2204152"/>
              <a:gd name="connsiteX8" fmla="*/ 0 w 12216984"/>
              <a:gd name="connsiteY8" fmla="*/ 390342 h 2204152"/>
              <a:gd name="connsiteX0" fmla="*/ 0 w 12998468"/>
              <a:gd name="connsiteY0" fmla="*/ 390342 h 2204316"/>
              <a:gd name="connsiteX1" fmla="*/ 2938072 w 12998468"/>
              <a:gd name="connsiteY1" fmla="*/ 390342 h 2204316"/>
              <a:gd name="connsiteX2" fmla="*/ 4512039 w 12998468"/>
              <a:gd name="connsiteY2" fmla="*/ 480283 h 2204316"/>
              <a:gd name="connsiteX3" fmla="*/ 7120328 w 12998468"/>
              <a:gd name="connsiteY3" fmla="*/ 15588 h 2204316"/>
              <a:gd name="connsiteX4" fmla="*/ 8874177 w 12998468"/>
              <a:gd name="connsiteY4" fmla="*/ 105529 h 2204316"/>
              <a:gd name="connsiteX5" fmla="*/ 9968459 w 12998468"/>
              <a:gd name="connsiteY5" fmla="*/ 60558 h 2204316"/>
              <a:gd name="connsiteX6" fmla="*/ 11512446 w 12998468"/>
              <a:gd name="connsiteY6" fmla="*/ 150499 h 2204316"/>
              <a:gd name="connsiteX7" fmla="*/ 11737298 w 12998468"/>
              <a:gd name="connsiteY7" fmla="*/ 495272 h 2204316"/>
              <a:gd name="connsiteX8" fmla="*/ 12216984 w 12998468"/>
              <a:gd name="connsiteY8" fmla="*/ 2204152 h 2204316"/>
              <a:gd name="connsiteX9" fmla="*/ 0 w 12998468"/>
              <a:gd name="connsiteY9" fmla="*/ 390342 h 2204316"/>
              <a:gd name="connsiteX0" fmla="*/ 0 w 13113100"/>
              <a:gd name="connsiteY0" fmla="*/ 390342 h 2204303"/>
              <a:gd name="connsiteX1" fmla="*/ 2938072 w 13113100"/>
              <a:gd name="connsiteY1" fmla="*/ 390342 h 2204303"/>
              <a:gd name="connsiteX2" fmla="*/ 4512039 w 13113100"/>
              <a:gd name="connsiteY2" fmla="*/ 480283 h 2204303"/>
              <a:gd name="connsiteX3" fmla="*/ 7120328 w 13113100"/>
              <a:gd name="connsiteY3" fmla="*/ 15588 h 2204303"/>
              <a:gd name="connsiteX4" fmla="*/ 8874177 w 13113100"/>
              <a:gd name="connsiteY4" fmla="*/ 105529 h 2204303"/>
              <a:gd name="connsiteX5" fmla="*/ 9968459 w 13113100"/>
              <a:gd name="connsiteY5" fmla="*/ 60558 h 2204303"/>
              <a:gd name="connsiteX6" fmla="*/ 11512446 w 13113100"/>
              <a:gd name="connsiteY6" fmla="*/ 150499 h 2204303"/>
              <a:gd name="connsiteX7" fmla="*/ 12216983 w 13113100"/>
              <a:gd name="connsiteY7" fmla="*/ 375351 h 2204303"/>
              <a:gd name="connsiteX8" fmla="*/ 12216984 w 13113100"/>
              <a:gd name="connsiteY8" fmla="*/ 2204152 h 2204303"/>
              <a:gd name="connsiteX9" fmla="*/ 0 w 13113100"/>
              <a:gd name="connsiteY9" fmla="*/ 390342 h 2204303"/>
              <a:gd name="connsiteX0" fmla="*/ 0 w 13085858"/>
              <a:gd name="connsiteY0" fmla="*/ 390342 h 2204317"/>
              <a:gd name="connsiteX1" fmla="*/ 2938072 w 13085858"/>
              <a:gd name="connsiteY1" fmla="*/ 390342 h 2204317"/>
              <a:gd name="connsiteX2" fmla="*/ 4512039 w 13085858"/>
              <a:gd name="connsiteY2" fmla="*/ 480283 h 2204317"/>
              <a:gd name="connsiteX3" fmla="*/ 7120328 w 13085858"/>
              <a:gd name="connsiteY3" fmla="*/ 15588 h 2204317"/>
              <a:gd name="connsiteX4" fmla="*/ 8874177 w 13085858"/>
              <a:gd name="connsiteY4" fmla="*/ 105529 h 2204317"/>
              <a:gd name="connsiteX5" fmla="*/ 9968459 w 13085858"/>
              <a:gd name="connsiteY5" fmla="*/ 60558 h 2204317"/>
              <a:gd name="connsiteX6" fmla="*/ 11512446 w 13085858"/>
              <a:gd name="connsiteY6" fmla="*/ 150499 h 2204317"/>
              <a:gd name="connsiteX7" fmla="*/ 12216983 w 13085858"/>
              <a:gd name="connsiteY7" fmla="*/ 375351 h 2204317"/>
              <a:gd name="connsiteX8" fmla="*/ 12216984 w 13085858"/>
              <a:gd name="connsiteY8" fmla="*/ 2204152 h 2204317"/>
              <a:gd name="connsiteX9" fmla="*/ 0 w 13085858"/>
              <a:gd name="connsiteY9" fmla="*/ 390342 h 2204317"/>
              <a:gd name="connsiteX0" fmla="*/ 0 w 12216984"/>
              <a:gd name="connsiteY0" fmla="*/ 390342 h 2204152"/>
              <a:gd name="connsiteX1" fmla="*/ 2938072 w 12216984"/>
              <a:gd name="connsiteY1" fmla="*/ 390342 h 2204152"/>
              <a:gd name="connsiteX2" fmla="*/ 4512039 w 12216984"/>
              <a:gd name="connsiteY2" fmla="*/ 480283 h 2204152"/>
              <a:gd name="connsiteX3" fmla="*/ 7120328 w 12216984"/>
              <a:gd name="connsiteY3" fmla="*/ 15588 h 2204152"/>
              <a:gd name="connsiteX4" fmla="*/ 8874177 w 12216984"/>
              <a:gd name="connsiteY4" fmla="*/ 105529 h 2204152"/>
              <a:gd name="connsiteX5" fmla="*/ 9968459 w 12216984"/>
              <a:gd name="connsiteY5" fmla="*/ 60558 h 2204152"/>
              <a:gd name="connsiteX6" fmla="*/ 11512446 w 12216984"/>
              <a:gd name="connsiteY6" fmla="*/ 150499 h 2204152"/>
              <a:gd name="connsiteX7" fmla="*/ 12216983 w 12216984"/>
              <a:gd name="connsiteY7" fmla="*/ 375351 h 2204152"/>
              <a:gd name="connsiteX8" fmla="*/ 12216984 w 12216984"/>
              <a:gd name="connsiteY8" fmla="*/ 2204152 h 2204152"/>
              <a:gd name="connsiteX9" fmla="*/ 0 w 12216984"/>
              <a:gd name="connsiteY9" fmla="*/ 390342 h 2204152"/>
              <a:gd name="connsiteX0" fmla="*/ 0 w 12216984"/>
              <a:gd name="connsiteY0" fmla="*/ 390342 h 2204525"/>
              <a:gd name="connsiteX1" fmla="*/ 2938072 w 12216984"/>
              <a:gd name="connsiteY1" fmla="*/ 390342 h 2204525"/>
              <a:gd name="connsiteX2" fmla="*/ 4512039 w 12216984"/>
              <a:gd name="connsiteY2" fmla="*/ 480283 h 2204525"/>
              <a:gd name="connsiteX3" fmla="*/ 7120328 w 12216984"/>
              <a:gd name="connsiteY3" fmla="*/ 15588 h 2204525"/>
              <a:gd name="connsiteX4" fmla="*/ 8874177 w 12216984"/>
              <a:gd name="connsiteY4" fmla="*/ 105529 h 2204525"/>
              <a:gd name="connsiteX5" fmla="*/ 9968459 w 12216984"/>
              <a:gd name="connsiteY5" fmla="*/ 60558 h 2204525"/>
              <a:gd name="connsiteX6" fmla="*/ 11512446 w 12216984"/>
              <a:gd name="connsiteY6" fmla="*/ 150499 h 2204525"/>
              <a:gd name="connsiteX7" fmla="*/ 12216983 w 12216984"/>
              <a:gd name="connsiteY7" fmla="*/ 375351 h 2204525"/>
              <a:gd name="connsiteX8" fmla="*/ 12216984 w 12216984"/>
              <a:gd name="connsiteY8" fmla="*/ 2204152 h 2204525"/>
              <a:gd name="connsiteX9" fmla="*/ 0 w 12216984"/>
              <a:gd name="connsiteY9" fmla="*/ 390342 h 2204525"/>
              <a:gd name="connsiteX0" fmla="*/ 0 w 12216984"/>
              <a:gd name="connsiteY0" fmla="*/ 390342 h 2204525"/>
              <a:gd name="connsiteX1" fmla="*/ 29980 w 12216984"/>
              <a:gd name="connsiteY1" fmla="*/ 405332 h 2204525"/>
              <a:gd name="connsiteX2" fmla="*/ 2938072 w 12216984"/>
              <a:gd name="connsiteY2" fmla="*/ 390342 h 2204525"/>
              <a:gd name="connsiteX3" fmla="*/ 4512039 w 12216984"/>
              <a:gd name="connsiteY3" fmla="*/ 480283 h 2204525"/>
              <a:gd name="connsiteX4" fmla="*/ 7120328 w 12216984"/>
              <a:gd name="connsiteY4" fmla="*/ 15588 h 2204525"/>
              <a:gd name="connsiteX5" fmla="*/ 8874177 w 12216984"/>
              <a:gd name="connsiteY5" fmla="*/ 105529 h 2204525"/>
              <a:gd name="connsiteX6" fmla="*/ 9968459 w 12216984"/>
              <a:gd name="connsiteY6" fmla="*/ 60558 h 2204525"/>
              <a:gd name="connsiteX7" fmla="*/ 11512446 w 12216984"/>
              <a:gd name="connsiteY7" fmla="*/ 150499 h 2204525"/>
              <a:gd name="connsiteX8" fmla="*/ 12216983 w 12216984"/>
              <a:gd name="connsiteY8" fmla="*/ 375351 h 2204525"/>
              <a:gd name="connsiteX9" fmla="*/ 12216984 w 12216984"/>
              <a:gd name="connsiteY9" fmla="*/ 2204152 h 2204525"/>
              <a:gd name="connsiteX10" fmla="*/ 0 w 12216984"/>
              <a:gd name="connsiteY10" fmla="*/ 390342 h 2204525"/>
              <a:gd name="connsiteX0" fmla="*/ 0 w 12246964"/>
              <a:gd name="connsiteY0" fmla="*/ 2249122 h 2511890"/>
              <a:gd name="connsiteX1" fmla="*/ 59960 w 12246964"/>
              <a:gd name="connsiteY1" fmla="*/ 405332 h 2511890"/>
              <a:gd name="connsiteX2" fmla="*/ 2968052 w 12246964"/>
              <a:gd name="connsiteY2" fmla="*/ 390342 h 2511890"/>
              <a:gd name="connsiteX3" fmla="*/ 4542019 w 12246964"/>
              <a:gd name="connsiteY3" fmla="*/ 480283 h 2511890"/>
              <a:gd name="connsiteX4" fmla="*/ 7150308 w 12246964"/>
              <a:gd name="connsiteY4" fmla="*/ 15588 h 2511890"/>
              <a:gd name="connsiteX5" fmla="*/ 8904157 w 12246964"/>
              <a:gd name="connsiteY5" fmla="*/ 105529 h 2511890"/>
              <a:gd name="connsiteX6" fmla="*/ 9998439 w 12246964"/>
              <a:gd name="connsiteY6" fmla="*/ 60558 h 2511890"/>
              <a:gd name="connsiteX7" fmla="*/ 11542426 w 12246964"/>
              <a:gd name="connsiteY7" fmla="*/ 150499 h 2511890"/>
              <a:gd name="connsiteX8" fmla="*/ 12246963 w 12246964"/>
              <a:gd name="connsiteY8" fmla="*/ 375351 h 2511890"/>
              <a:gd name="connsiteX9" fmla="*/ 12246964 w 12246964"/>
              <a:gd name="connsiteY9" fmla="*/ 2204152 h 2511890"/>
              <a:gd name="connsiteX10" fmla="*/ 0 w 12246964"/>
              <a:gd name="connsiteY10" fmla="*/ 2249122 h 2511890"/>
              <a:gd name="connsiteX0" fmla="*/ 0 w 12246964"/>
              <a:gd name="connsiteY0" fmla="*/ 2249122 h 2511890"/>
              <a:gd name="connsiteX1" fmla="*/ 14990 w 12246964"/>
              <a:gd name="connsiteY1" fmla="*/ 405332 h 2511890"/>
              <a:gd name="connsiteX2" fmla="*/ 2968052 w 12246964"/>
              <a:gd name="connsiteY2" fmla="*/ 390342 h 2511890"/>
              <a:gd name="connsiteX3" fmla="*/ 4542019 w 12246964"/>
              <a:gd name="connsiteY3" fmla="*/ 480283 h 2511890"/>
              <a:gd name="connsiteX4" fmla="*/ 7150308 w 12246964"/>
              <a:gd name="connsiteY4" fmla="*/ 15588 h 2511890"/>
              <a:gd name="connsiteX5" fmla="*/ 8904157 w 12246964"/>
              <a:gd name="connsiteY5" fmla="*/ 105529 h 2511890"/>
              <a:gd name="connsiteX6" fmla="*/ 9998439 w 12246964"/>
              <a:gd name="connsiteY6" fmla="*/ 60558 h 2511890"/>
              <a:gd name="connsiteX7" fmla="*/ 11542426 w 12246964"/>
              <a:gd name="connsiteY7" fmla="*/ 150499 h 2511890"/>
              <a:gd name="connsiteX8" fmla="*/ 12246963 w 12246964"/>
              <a:gd name="connsiteY8" fmla="*/ 375351 h 2511890"/>
              <a:gd name="connsiteX9" fmla="*/ 12246964 w 12246964"/>
              <a:gd name="connsiteY9" fmla="*/ 2204152 h 2511890"/>
              <a:gd name="connsiteX10" fmla="*/ 0 w 12246964"/>
              <a:gd name="connsiteY10" fmla="*/ 2249122 h 2511890"/>
              <a:gd name="connsiteX0" fmla="*/ 0 w 12246964"/>
              <a:gd name="connsiteY0" fmla="*/ 2249122 h 2249122"/>
              <a:gd name="connsiteX1" fmla="*/ 14990 w 12246964"/>
              <a:gd name="connsiteY1" fmla="*/ 405332 h 2249122"/>
              <a:gd name="connsiteX2" fmla="*/ 2968052 w 12246964"/>
              <a:gd name="connsiteY2" fmla="*/ 390342 h 2249122"/>
              <a:gd name="connsiteX3" fmla="*/ 4542019 w 12246964"/>
              <a:gd name="connsiteY3" fmla="*/ 480283 h 2249122"/>
              <a:gd name="connsiteX4" fmla="*/ 7150308 w 12246964"/>
              <a:gd name="connsiteY4" fmla="*/ 15588 h 2249122"/>
              <a:gd name="connsiteX5" fmla="*/ 8904157 w 12246964"/>
              <a:gd name="connsiteY5" fmla="*/ 105529 h 2249122"/>
              <a:gd name="connsiteX6" fmla="*/ 9998439 w 12246964"/>
              <a:gd name="connsiteY6" fmla="*/ 60558 h 2249122"/>
              <a:gd name="connsiteX7" fmla="*/ 11542426 w 12246964"/>
              <a:gd name="connsiteY7" fmla="*/ 150499 h 2249122"/>
              <a:gd name="connsiteX8" fmla="*/ 12246963 w 12246964"/>
              <a:gd name="connsiteY8" fmla="*/ 375351 h 2249122"/>
              <a:gd name="connsiteX9" fmla="*/ 12246964 w 12246964"/>
              <a:gd name="connsiteY9" fmla="*/ 2204152 h 2249122"/>
              <a:gd name="connsiteX10" fmla="*/ 0 w 12246964"/>
              <a:gd name="connsiteY10" fmla="*/ 2249122 h 2249122"/>
              <a:gd name="connsiteX0" fmla="*/ 1 w 12246965"/>
              <a:gd name="connsiteY0" fmla="*/ 2249122 h 2249122"/>
              <a:gd name="connsiteX1" fmla="*/ 0 w 12246965"/>
              <a:gd name="connsiteY1" fmla="*/ 405332 h 2249122"/>
              <a:gd name="connsiteX2" fmla="*/ 2968053 w 12246965"/>
              <a:gd name="connsiteY2" fmla="*/ 390342 h 2249122"/>
              <a:gd name="connsiteX3" fmla="*/ 4542020 w 12246965"/>
              <a:gd name="connsiteY3" fmla="*/ 480283 h 2249122"/>
              <a:gd name="connsiteX4" fmla="*/ 7150309 w 12246965"/>
              <a:gd name="connsiteY4" fmla="*/ 15588 h 2249122"/>
              <a:gd name="connsiteX5" fmla="*/ 8904158 w 12246965"/>
              <a:gd name="connsiteY5" fmla="*/ 105529 h 2249122"/>
              <a:gd name="connsiteX6" fmla="*/ 9998440 w 12246965"/>
              <a:gd name="connsiteY6" fmla="*/ 60558 h 2249122"/>
              <a:gd name="connsiteX7" fmla="*/ 11542427 w 12246965"/>
              <a:gd name="connsiteY7" fmla="*/ 150499 h 2249122"/>
              <a:gd name="connsiteX8" fmla="*/ 12246964 w 12246965"/>
              <a:gd name="connsiteY8" fmla="*/ 375351 h 2249122"/>
              <a:gd name="connsiteX9" fmla="*/ 12246965 w 12246965"/>
              <a:gd name="connsiteY9" fmla="*/ 2204152 h 2249122"/>
              <a:gd name="connsiteX10" fmla="*/ 1 w 12246965"/>
              <a:gd name="connsiteY10" fmla="*/ 2249122 h 2249122"/>
              <a:gd name="connsiteX0" fmla="*/ 1 w 12246965"/>
              <a:gd name="connsiteY0" fmla="*/ 2249122 h 2249122"/>
              <a:gd name="connsiteX1" fmla="*/ 0 w 12246965"/>
              <a:gd name="connsiteY1" fmla="*/ 405332 h 2249122"/>
              <a:gd name="connsiteX2" fmla="*/ 2968053 w 12246965"/>
              <a:gd name="connsiteY2" fmla="*/ 390342 h 2249122"/>
              <a:gd name="connsiteX3" fmla="*/ 4542020 w 12246965"/>
              <a:gd name="connsiteY3" fmla="*/ 480283 h 2249122"/>
              <a:gd name="connsiteX4" fmla="*/ 7150309 w 12246965"/>
              <a:gd name="connsiteY4" fmla="*/ 15588 h 2249122"/>
              <a:gd name="connsiteX5" fmla="*/ 8904158 w 12246965"/>
              <a:gd name="connsiteY5" fmla="*/ 105529 h 2249122"/>
              <a:gd name="connsiteX6" fmla="*/ 9998440 w 12246965"/>
              <a:gd name="connsiteY6" fmla="*/ 60558 h 2249122"/>
              <a:gd name="connsiteX7" fmla="*/ 11077732 w 12246965"/>
              <a:gd name="connsiteY7" fmla="*/ 270420 h 2249122"/>
              <a:gd name="connsiteX8" fmla="*/ 12246964 w 12246965"/>
              <a:gd name="connsiteY8" fmla="*/ 375351 h 2249122"/>
              <a:gd name="connsiteX9" fmla="*/ 12246965 w 12246965"/>
              <a:gd name="connsiteY9" fmla="*/ 2204152 h 2249122"/>
              <a:gd name="connsiteX10" fmla="*/ 1 w 12246965"/>
              <a:gd name="connsiteY10" fmla="*/ 2249122 h 2249122"/>
              <a:gd name="connsiteX0" fmla="*/ 1 w 12246965"/>
              <a:gd name="connsiteY0" fmla="*/ 2272256 h 2272256"/>
              <a:gd name="connsiteX1" fmla="*/ 0 w 12246965"/>
              <a:gd name="connsiteY1" fmla="*/ 428466 h 2272256"/>
              <a:gd name="connsiteX2" fmla="*/ 2968053 w 12246965"/>
              <a:gd name="connsiteY2" fmla="*/ 413476 h 2272256"/>
              <a:gd name="connsiteX3" fmla="*/ 4542020 w 12246965"/>
              <a:gd name="connsiteY3" fmla="*/ 503417 h 2272256"/>
              <a:gd name="connsiteX4" fmla="*/ 7150309 w 12246965"/>
              <a:gd name="connsiteY4" fmla="*/ 38722 h 2272256"/>
              <a:gd name="connsiteX5" fmla="*/ 8904158 w 12246965"/>
              <a:gd name="connsiteY5" fmla="*/ 128663 h 2272256"/>
              <a:gd name="connsiteX6" fmla="*/ 9998440 w 12246965"/>
              <a:gd name="connsiteY6" fmla="*/ 83692 h 2272256"/>
              <a:gd name="connsiteX7" fmla="*/ 12067083 w 12246965"/>
              <a:gd name="connsiteY7" fmla="*/ 23731 h 2272256"/>
              <a:gd name="connsiteX8" fmla="*/ 12246964 w 12246965"/>
              <a:gd name="connsiteY8" fmla="*/ 398485 h 2272256"/>
              <a:gd name="connsiteX9" fmla="*/ 12246965 w 12246965"/>
              <a:gd name="connsiteY9" fmla="*/ 2227286 h 2272256"/>
              <a:gd name="connsiteX10" fmla="*/ 1 w 12246965"/>
              <a:gd name="connsiteY10" fmla="*/ 2272256 h 2272256"/>
              <a:gd name="connsiteX0" fmla="*/ 1 w 12246965"/>
              <a:gd name="connsiteY0" fmla="*/ 2249123 h 2249123"/>
              <a:gd name="connsiteX1" fmla="*/ 0 w 12246965"/>
              <a:gd name="connsiteY1" fmla="*/ 405333 h 2249123"/>
              <a:gd name="connsiteX2" fmla="*/ 2968053 w 12246965"/>
              <a:gd name="connsiteY2" fmla="*/ 390343 h 2249123"/>
              <a:gd name="connsiteX3" fmla="*/ 4542020 w 12246965"/>
              <a:gd name="connsiteY3" fmla="*/ 480284 h 2249123"/>
              <a:gd name="connsiteX4" fmla="*/ 7150309 w 12246965"/>
              <a:gd name="connsiteY4" fmla="*/ 15589 h 2249123"/>
              <a:gd name="connsiteX5" fmla="*/ 8904158 w 12246965"/>
              <a:gd name="connsiteY5" fmla="*/ 105530 h 2249123"/>
              <a:gd name="connsiteX6" fmla="*/ 9998440 w 12246965"/>
              <a:gd name="connsiteY6" fmla="*/ 60559 h 2249123"/>
              <a:gd name="connsiteX7" fmla="*/ 11392525 w 12246965"/>
              <a:gd name="connsiteY7" fmla="*/ 105529 h 2249123"/>
              <a:gd name="connsiteX8" fmla="*/ 12246964 w 12246965"/>
              <a:gd name="connsiteY8" fmla="*/ 375352 h 2249123"/>
              <a:gd name="connsiteX9" fmla="*/ 12246965 w 12246965"/>
              <a:gd name="connsiteY9" fmla="*/ 2204153 h 2249123"/>
              <a:gd name="connsiteX10" fmla="*/ 1 w 12246965"/>
              <a:gd name="connsiteY10" fmla="*/ 2249123 h 224912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968053 w 12246965"/>
              <a:gd name="connsiteY2" fmla="*/ 73232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998440 w 12246965"/>
              <a:gd name="connsiteY6" fmla="*/ 402539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968053 w 12246965"/>
              <a:gd name="connsiteY2" fmla="*/ 73232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518756 w 12246965"/>
              <a:gd name="connsiteY6" fmla="*/ 29760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6965" h="2591103">
                <a:moveTo>
                  <a:pt x="1" y="2591103"/>
                </a:moveTo>
                <a:cubicBezTo>
                  <a:pt x="1" y="1976506"/>
                  <a:pt x="0" y="1361910"/>
                  <a:pt x="0" y="747313"/>
                </a:cubicBezTo>
                <a:cubicBezTo>
                  <a:pt x="884420" y="762303"/>
                  <a:pt x="1064302" y="1182027"/>
                  <a:pt x="2653259" y="792283"/>
                </a:cubicBezTo>
                <a:cubicBezTo>
                  <a:pt x="3390275" y="612401"/>
                  <a:pt x="3792512" y="894716"/>
                  <a:pt x="4542020" y="822264"/>
                </a:cubicBezTo>
                <a:cubicBezTo>
                  <a:pt x="5291528" y="749812"/>
                  <a:pt x="6423286" y="420028"/>
                  <a:pt x="7150309" y="357569"/>
                </a:cubicBezTo>
                <a:cubicBezTo>
                  <a:pt x="7877332" y="295110"/>
                  <a:pt x="8509417" y="457504"/>
                  <a:pt x="8904158" y="447510"/>
                </a:cubicBezTo>
                <a:cubicBezTo>
                  <a:pt x="9298899" y="437516"/>
                  <a:pt x="9336376" y="305102"/>
                  <a:pt x="9518756" y="297607"/>
                </a:cubicBezTo>
                <a:cubicBezTo>
                  <a:pt x="9701136" y="290112"/>
                  <a:pt x="9686145" y="377555"/>
                  <a:pt x="9998440" y="402539"/>
                </a:cubicBezTo>
                <a:cubicBezTo>
                  <a:pt x="10310735" y="427523"/>
                  <a:pt x="11097719" y="375057"/>
                  <a:pt x="11392525" y="447509"/>
                </a:cubicBezTo>
                <a:cubicBezTo>
                  <a:pt x="11687332" y="519961"/>
                  <a:pt x="12114551" y="-254530"/>
                  <a:pt x="12231974" y="87745"/>
                </a:cubicBezTo>
                <a:cubicBezTo>
                  <a:pt x="12229475" y="564932"/>
                  <a:pt x="12224480" y="1484329"/>
                  <a:pt x="12246965" y="2546133"/>
                </a:cubicBezTo>
                <a:lnTo>
                  <a:pt x="1" y="2591103"/>
                </a:lnTo>
                <a:close/>
              </a:path>
            </a:pathLst>
          </a:custGeom>
          <a:solidFill>
            <a:srgbClr val="F2F2F2">
              <a:alpha val="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33219F7-8029-B145-AD0F-BD72602BCD89}"/>
              </a:ext>
            </a:extLst>
          </p:cNvPr>
          <p:cNvSpPr/>
          <p:nvPr/>
        </p:nvSpPr>
        <p:spPr>
          <a:xfrm>
            <a:off x="-11020" y="5298686"/>
            <a:ext cx="12246965" cy="1564561"/>
          </a:xfrm>
          <a:custGeom>
            <a:avLst/>
            <a:gdLst>
              <a:gd name="connsiteX0" fmla="*/ 0 w 12216984"/>
              <a:gd name="connsiteY0" fmla="*/ 390342 h 496467"/>
              <a:gd name="connsiteX1" fmla="*/ 2938072 w 12216984"/>
              <a:gd name="connsiteY1" fmla="*/ 390342 h 496467"/>
              <a:gd name="connsiteX2" fmla="*/ 4512039 w 12216984"/>
              <a:gd name="connsiteY2" fmla="*/ 480283 h 496467"/>
              <a:gd name="connsiteX3" fmla="*/ 7120328 w 12216984"/>
              <a:gd name="connsiteY3" fmla="*/ 15588 h 496467"/>
              <a:gd name="connsiteX4" fmla="*/ 8874177 w 12216984"/>
              <a:gd name="connsiteY4" fmla="*/ 105529 h 496467"/>
              <a:gd name="connsiteX5" fmla="*/ 9968459 w 12216984"/>
              <a:gd name="connsiteY5" fmla="*/ 60558 h 496467"/>
              <a:gd name="connsiteX6" fmla="*/ 11512446 w 12216984"/>
              <a:gd name="connsiteY6" fmla="*/ 150499 h 496467"/>
              <a:gd name="connsiteX7" fmla="*/ 12216984 w 12216984"/>
              <a:gd name="connsiteY7" fmla="*/ 210460 h 496467"/>
              <a:gd name="connsiteX0" fmla="*/ 0 w 12216984"/>
              <a:gd name="connsiteY0" fmla="*/ 390342 h 496467"/>
              <a:gd name="connsiteX1" fmla="*/ 2938072 w 12216984"/>
              <a:gd name="connsiteY1" fmla="*/ 390342 h 496467"/>
              <a:gd name="connsiteX2" fmla="*/ 4512039 w 12216984"/>
              <a:gd name="connsiteY2" fmla="*/ 480283 h 496467"/>
              <a:gd name="connsiteX3" fmla="*/ 7120328 w 12216984"/>
              <a:gd name="connsiteY3" fmla="*/ 15588 h 496467"/>
              <a:gd name="connsiteX4" fmla="*/ 8874177 w 12216984"/>
              <a:gd name="connsiteY4" fmla="*/ 105529 h 496467"/>
              <a:gd name="connsiteX5" fmla="*/ 9968459 w 12216984"/>
              <a:gd name="connsiteY5" fmla="*/ 60558 h 496467"/>
              <a:gd name="connsiteX6" fmla="*/ 11512446 w 12216984"/>
              <a:gd name="connsiteY6" fmla="*/ 150499 h 496467"/>
              <a:gd name="connsiteX7" fmla="*/ 12216984 w 12216984"/>
              <a:gd name="connsiteY7" fmla="*/ 210460 h 496467"/>
              <a:gd name="connsiteX8" fmla="*/ 0 w 12216984"/>
              <a:gd name="connsiteY8" fmla="*/ 390342 h 496467"/>
              <a:gd name="connsiteX0" fmla="*/ 0 w 12216984"/>
              <a:gd name="connsiteY0" fmla="*/ 390342 h 2204152"/>
              <a:gd name="connsiteX1" fmla="*/ 2938072 w 12216984"/>
              <a:gd name="connsiteY1" fmla="*/ 390342 h 2204152"/>
              <a:gd name="connsiteX2" fmla="*/ 4512039 w 12216984"/>
              <a:gd name="connsiteY2" fmla="*/ 480283 h 2204152"/>
              <a:gd name="connsiteX3" fmla="*/ 7120328 w 12216984"/>
              <a:gd name="connsiteY3" fmla="*/ 15588 h 2204152"/>
              <a:gd name="connsiteX4" fmla="*/ 8874177 w 12216984"/>
              <a:gd name="connsiteY4" fmla="*/ 105529 h 2204152"/>
              <a:gd name="connsiteX5" fmla="*/ 9968459 w 12216984"/>
              <a:gd name="connsiteY5" fmla="*/ 60558 h 2204152"/>
              <a:gd name="connsiteX6" fmla="*/ 11512446 w 12216984"/>
              <a:gd name="connsiteY6" fmla="*/ 150499 h 2204152"/>
              <a:gd name="connsiteX7" fmla="*/ 12216984 w 12216984"/>
              <a:gd name="connsiteY7" fmla="*/ 2204152 h 2204152"/>
              <a:gd name="connsiteX8" fmla="*/ 0 w 12216984"/>
              <a:gd name="connsiteY8" fmla="*/ 390342 h 2204152"/>
              <a:gd name="connsiteX0" fmla="*/ 0 w 12998468"/>
              <a:gd name="connsiteY0" fmla="*/ 390342 h 2204316"/>
              <a:gd name="connsiteX1" fmla="*/ 2938072 w 12998468"/>
              <a:gd name="connsiteY1" fmla="*/ 390342 h 2204316"/>
              <a:gd name="connsiteX2" fmla="*/ 4512039 w 12998468"/>
              <a:gd name="connsiteY2" fmla="*/ 480283 h 2204316"/>
              <a:gd name="connsiteX3" fmla="*/ 7120328 w 12998468"/>
              <a:gd name="connsiteY3" fmla="*/ 15588 h 2204316"/>
              <a:gd name="connsiteX4" fmla="*/ 8874177 w 12998468"/>
              <a:gd name="connsiteY4" fmla="*/ 105529 h 2204316"/>
              <a:gd name="connsiteX5" fmla="*/ 9968459 w 12998468"/>
              <a:gd name="connsiteY5" fmla="*/ 60558 h 2204316"/>
              <a:gd name="connsiteX6" fmla="*/ 11512446 w 12998468"/>
              <a:gd name="connsiteY6" fmla="*/ 150499 h 2204316"/>
              <a:gd name="connsiteX7" fmla="*/ 11737298 w 12998468"/>
              <a:gd name="connsiteY7" fmla="*/ 495272 h 2204316"/>
              <a:gd name="connsiteX8" fmla="*/ 12216984 w 12998468"/>
              <a:gd name="connsiteY8" fmla="*/ 2204152 h 2204316"/>
              <a:gd name="connsiteX9" fmla="*/ 0 w 12998468"/>
              <a:gd name="connsiteY9" fmla="*/ 390342 h 2204316"/>
              <a:gd name="connsiteX0" fmla="*/ 0 w 13113100"/>
              <a:gd name="connsiteY0" fmla="*/ 390342 h 2204303"/>
              <a:gd name="connsiteX1" fmla="*/ 2938072 w 13113100"/>
              <a:gd name="connsiteY1" fmla="*/ 390342 h 2204303"/>
              <a:gd name="connsiteX2" fmla="*/ 4512039 w 13113100"/>
              <a:gd name="connsiteY2" fmla="*/ 480283 h 2204303"/>
              <a:gd name="connsiteX3" fmla="*/ 7120328 w 13113100"/>
              <a:gd name="connsiteY3" fmla="*/ 15588 h 2204303"/>
              <a:gd name="connsiteX4" fmla="*/ 8874177 w 13113100"/>
              <a:gd name="connsiteY4" fmla="*/ 105529 h 2204303"/>
              <a:gd name="connsiteX5" fmla="*/ 9968459 w 13113100"/>
              <a:gd name="connsiteY5" fmla="*/ 60558 h 2204303"/>
              <a:gd name="connsiteX6" fmla="*/ 11512446 w 13113100"/>
              <a:gd name="connsiteY6" fmla="*/ 150499 h 2204303"/>
              <a:gd name="connsiteX7" fmla="*/ 12216983 w 13113100"/>
              <a:gd name="connsiteY7" fmla="*/ 375351 h 2204303"/>
              <a:gd name="connsiteX8" fmla="*/ 12216984 w 13113100"/>
              <a:gd name="connsiteY8" fmla="*/ 2204152 h 2204303"/>
              <a:gd name="connsiteX9" fmla="*/ 0 w 13113100"/>
              <a:gd name="connsiteY9" fmla="*/ 390342 h 2204303"/>
              <a:gd name="connsiteX0" fmla="*/ 0 w 13085858"/>
              <a:gd name="connsiteY0" fmla="*/ 390342 h 2204317"/>
              <a:gd name="connsiteX1" fmla="*/ 2938072 w 13085858"/>
              <a:gd name="connsiteY1" fmla="*/ 390342 h 2204317"/>
              <a:gd name="connsiteX2" fmla="*/ 4512039 w 13085858"/>
              <a:gd name="connsiteY2" fmla="*/ 480283 h 2204317"/>
              <a:gd name="connsiteX3" fmla="*/ 7120328 w 13085858"/>
              <a:gd name="connsiteY3" fmla="*/ 15588 h 2204317"/>
              <a:gd name="connsiteX4" fmla="*/ 8874177 w 13085858"/>
              <a:gd name="connsiteY4" fmla="*/ 105529 h 2204317"/>
              <a:gd name="connsiteX5" fmla="*/ 9968459 w 13085858"/>
              <a:gd name="connsiteY5" fmla="*/ 60558 h 2204317"/>
              <a:gd name="connsiteX6" fmla="*/ 11512446 w 13085858"/>
              <a:gd name="connsiteY6" fmla="*/ 150499 h 2204317"/>
              <a:gd name="connsiteX7" fmla="*/ 12216983 w 13085858"/>
              <a:gd name="connsiteY7" fmla="*/ 375351 h 2204317"/>
              <a:gd name="connsiteX8" fmla="*/ 12216984 w 13085858"/>
              <a:gd name="connsiteY8" fmla="*/ 2204152 h 2204317"/>
              <a:gd name="connsiteX9" fmla="*/ 0 w 13085858"/>
              <a:gd name="connsiteY9" fmla="*/ 390342 h 2204317"/>
              <a:gd name="connsiteX0" fmla="*/ 0 w 12216984"/>
              <a:gd name="connsiteY0" fmla="*/ 390342 h 2204152"/>
              <a:gd name="connsiteX1" fmla="*/ 2938072 w 12216984"/>
              <a:gd name="connsiteY1" fmla="*/ 390342 h 2204152"/>
              <a:gd name="connsiteX2" fmla="*/ 4512039 w 12216984"/>
              <a:gd name="connsiteY2" fmla="*/ 480283 h 2204152"/>
              <a:gd name="connsiteX3" fmla="*/ 7120328 w 12216984"/>
              <a:gd name="connsiteY3" fmla="*/ 15588 h 2204152"/>
              <a:gd name="connsiteX4" fmla="*/ 8874177 w 12216984"/>
              <a:gd name="connsiteY4" fmla="*/ 105529 h 2204152"/>
              <a:gd name="connsiteX5" fmla="*/ 9968459 w 12216984"/>
              <a:gd name="connsiteY5" fmla="*/ 60558 h 2204152"/>
              <a:gd name="connsiteX6" fmla="*/ 11512446 w 12216984"/>
              <a:gd name="connsiteY6" fmla="*/ 150499 h 2204152"/>
              <a:gd name="connsiteX7" fmla="*/ 12216983 w 12216984"/>
              <a:gd name="connsiteY7" fmla="*/ 375351 h 2204152"/>
              <a:gd name="connsiteX8" fmla="*/ 12216984 w 12216984"/>
              <a:gd name="connsiteY8" fmla="*/ 2204152 h 2204152"/>
              <a:gd name="connsiteX9" fmla="*/ 0 w 12216984"/>
              <a:gd name="connsiteY9" fmla="*/ 390342 h 2204152"/>
              <a:gd name="connsiteX0" fmla="*/ 0 w 12216984"/>
              <a:gd name="connsiteY0" fmla="*/ 390342 h 2204525"/>
              <a:gd name="connsiteX1" fmla="*/ 2938072 w 12216984"/>
              <a:gd name="connsiteY1" fmla="*/ 390342 h 2204525"/>
              <a:gd name="connsiteX2" fmla="*/ 4512039 w 12216984"/>
              <a:gd name="connsiteY2" fmla="*/ 480283 h 2204525"/>
              <a:gd name="connsiteX3" fmla="*/ 7120328 w 12216984"/>
              <a:gd name="connsiteY3" fmla="*/ 15588 h 2204525"/>
              <a:gd name="connsiteX4" fmla="*/ 8874177 w 12216984"/>
              <a:gd name="connsiteY4" fmla="*/ 105529 h 2204525"/>
              <a:gd name="connsiteX5" fmla="*/ 9968459 w 12216984"/>
              <a:gd name="connsiteY5" fmla="*/ 60558 h 2204525"/>
              <a:gd name="connsiteX6" fmla="*/ 11512446 w 12216984"/>
              <a:gd name="connsiteY6" fmla="*/ 150499 h 2204525"/>
              <a:gd name="connsiteX7" fmla="*/ 12216983 w 12216984"/>
              <a:gd name="connsiteY7" fmla="*/ 375351 h 2204525"/>
              <a:gd name="connsiteX8" fmla="*/ 12216984 w 12216984"/>
              <a:gd name="connsiteY8" fmla="*/ 2204152 h 2204525"/>
              <a:gd name="connsiteX9" fmla="*/ 0 w 12216984"/>
              <a:gd name="connsiteY9" fmla="*/ 390342 h 2204525"/>
              <a:gd name="connsiteX0" fmla="*/ 0 w 12216984"/>
              <a:gd name="connsiteY0" fmla="*/ 390342 h 2204525"/>
              <a:gd name="connsiteX1" fmla="*/ 29980 w 12216984"/>
              <a:gd name="connsiteY1" fmla="*/ 405332 h 2204525"/>
              <a:gd name="connsiteX2" fmla="*/ 2938072 w 12216984"/>
              <a:gd name="connsiteY2" fmla="*/ 390342 h 2204525"/>
              <a:gd name="connsiteX3" fmla="*/ 4512039 w 12216984"/>
              <a:gd name="connsiteY3" fmla="*/ 480283 h 2204525"/>
              <a:gd name="connsiteX4" fmla="*/ 7120328 w 12216984"/>
              <a:gd name="connsiteY4" fmla="*/ 15588 h 2204525"/>
              <a:gd name="connsiteX5" fmla="*/ 8874177 w 12216984"/>
              <a:gd name="connsiteY5" fmla="*/ 105529 h 2204525"/>
              <a:gd name="connsiteX6" fmla="*/ 9968459 w 12216984"/>
              <a:gd name="connsiteY6" fmla="*/ 60558 h 2204525"/>
              <a:gd name="connsiteX7" fmla="*/ 11512446 w 12216984"/>
              <a:gd name="connsiteY7" fmla="*/ 150499 h 2204525"/>
              <a:gd name="connsiteX8" fmla="*/ 12216983 w 12216984"/>
              <a:gd name="connsiteY8" fmla="*/ 375351 h 2204525"/>
              <a:gd name="connsiteX9" fmla="*/ 12216984 w 12216984"/>
              <a:gd name="connsiteY9" fmla="*/ 2204152 h 2204525"/>
              <a:gd name="connsiteX10" fmla="*/ 0 w 12216984"/>
              <a:gd name="connsiteY10" fmla="*/ 390342 h 2204525"/>
              <a:gd name="connsiteX0" fmla="*/ 0 w 12246964"/>
              <a:gd name="connsiteY0" fmla="*/ 2249122 h 2511890"/>
              <a:gd name="connsiteX1" fmla="*/ 59960 w 12246964"/>
              <a:gd name="connsiteY1" fmla="*/ 405332 h 2511890"/>
              <a:gd name="connsiteX2" fmla="*/ 2968052 w 12246964"/>
              <a:gd name="connsiteY2" fmla="*/ 390342 h 2511890"/>
              <a:gd name="connsiteX3" fmla="*/ 4542019 w 12246964"/>
              <a:gd name="connsiteY3" fmla="*/ 480283 h 2511890"/>
              <a:gd name="connsiteX4" fmla="*/ 7150308 w 12246964"/>
              <a:gd name="connsiteY4" fmla="*/ 15588 h 2511890"/>
              <a:gd name="connsiteX5" fmla="*/ 8904157 w 12246964"/>
              <a:gd name="connsiteY5" fmla="*/ 105529 h 2511890"/>
              <a:gd name="connsiteX6" fmla="*/ 9998439 w 12246964"/>
              <a:gd name="connsiteY6" fmla="*/ 60558 h 2511890"/>
              <a:gd name="connsiteX7" fmla="*/ 11542426 w 12246964"/>
              <a:gd name="connsiteY7" fmla="*/ 150499 h 2511890"/>
              <a:gd name="connsiteX8" fmla="*/ 12246963 w 12246964"/>
              <a:gd name="connsiteY8" fmla="*/ 375351 h 2511890"/>
              <a:gd name="connsiteX9" fmla="*/ 12246964 w 12246964"/>
              <a:gd name="connsiteY9" fmla="*/ 2204152 h 2511890"/>
              <a:gd name="connsiteX10" fmla="*/ 0 w 12246964"/>
              <a:gd name="connsiteY10" fmla="*/ 2249122 h 2511890"/>
              <a:gd name="connsiteX0" fmla="*/ 0 w 12246964"/>
              <a:gd name="connsiteY0" fmla="*/ 2249122 h 2511890"/>
              <a:gd name="connsiteX1" fmla="*/ 14990 w 12246964"/>
              <a:gd name="connsiteY1" fmla="*/ 405332 h 2511890"/>
              <a:gd name="connsiteX2" fmla="*/ 2968052 w 12246964"/>
              <a:gd name="connsiteY2" fmla="*/ 390342 h 2511890"/>
              <a:gd name="connsiteX3" fmla="*/ 4542019 w 12246964"/>
              <a:gd name="connsiteY3" fmla="*/ 480283 h 2511890"/>
              <a:gd name="connsiteX4" fmla="*/ 7150308 w 12246964"/>
              <a:gd name="connsiteY4" fmla="*/ 15588 h 2511890"/>
              <a:gd name="connsiteX5" fmla="*/ 8904157 w 12246964"/>
              <a:gd name="connsiteY5" fmla="*/ 105529 h 2511890"/>
              <a:gd name="connsiteX6" fmla="*/ 9998439 w 12246964"/>
              <a:gd name="connsiteY6" fmla="*/ 60558 h 2511890"/>
              <a:gd name="connsiteX7" fmla="*/ 11542426 w 12246964"/>
              <a:gd name="connsiteY7" fmla="*/ 150499 h 2511890"/>
              <a:gd name="connsiteX8" fmla="*/ 12246963 w 12246964"/>
              <a:gd name="connsiteY8" fmla="*/ 375351 h 2511890"/>
              <a:gd name="connsiteX9" fmla="*/ 12246964 w 12246964"/>
              <a:gd name="connsiteY9" fmla="*/ 2204152 h 2511890"/>
              <a:gd name="connsiteX10" fmla="*/ 0 w 12246964"/>
              <a:gd name="connsiteY10" fmla="*/ 2249122 h 2511890"/>
              <a:gd name="connsiteX0" fmla="*/ 0 w 12246964"/>
              <a:gd name="connsiteY0" fmla="*/ 2249122 h 2249122"/>
              <a:gd name="connsiteX1" fmla="*/ 14990 w 12246964"/>
              <a:gd name="connsiteY1" fmla="*/ 405332 h 2249122"/>
              <a:gd name="connsiteX2" fmla="*/ 2968052 w 12246964"/>
              <a:gd name="connsiteY2" fmla="*/ 390342 h 2249122"/>
              <a:gd name="connsiteX3" fmla="*/ 4542019 w 12246964"/>
              <a:gd name="connsiteY3" fmla="*/ 480283 h 2249122"/>
              <a:gd name="connsiteX4" fmla="*/ 7150308 w 12246964"/>
              <a:gd name="connsiteY4" fmla="*/ 15588 h 2249122"/>
              <a:gd name="connsiteX5" fmla="*/ 8904157 w 12246964"/>
              <a:gd name="connsiteY5" fmla="*/ 105529 h 2249122"/>
              <a:gd name="connsiteX6" fmla="*/ 9998439 w 12246964"/>
              <a:gd name="connsiteY6" fmla="*/ 60558 h 2249122"/>
              <a:gd name="connsiteX7" fmla="*/ 11542426 w 12246964"/>
              <a:gd name="connsiteY7" fmla="*/ 150499 h 2249122"/>
              <a:gd name="connsiteX8" fmla="*/ 12246963 w 12246964"/>
              <a:gd name="connsiteY8" fmla="*/ 375351 h 2249122"/>
              <a:gd name="connsiteX9" fmla="*/ 12246964 w 12246964"/>
              <a:gd name="connsiteY9" fmla="*/ 2204152 h 2249122"/>
              <a:gd name="connsiteX10" fmla="*/ 0 w 12246964"/>
              <a:gd name="connsiteY10" fmla="*/ 2249122 h 2249122"/>
              <a:gd name="connsiteX0" fmla="*/ 1 w 12246965"/>
              <a:gd name="connsiteY0" fmla="*/ 2249122 h 2249122"/>
              <a:gd name="connsiteX1" fmla="*/ 0 w 12246965"/>
              <a:gd name="connsiteY1" fmla="*/ 405332 h 2249122"/>
              <a:gd name="connsiteX2" fmla="*/ 2968053 w 12246965"/>
              <a:gd name="connsiteY2" fmla="*/ 390342 h 2249122"/>
              <a:gd name="connsiteX3" fmla="*/ 4542020 w 12246965"/>
              <a:gd name="connsiteY3" fmla="*/ 480283 h 2249122"/>
              <a:gd name="connsiteX4" fmla="*/ 7150309 w 12246965"/>
              <a:gd name="connsiteY4" fmla="*/ 15588 h 2249122"/>
              <a:gd name="connsiteX5" fmla="*/ 8904158 w 12246965"/>
              <a:gd name="connsiteY5" fmla="*/ 105529 h 2249122"/>
              <a:gd name="connsiteX6" fmla="*/ 9998440 w 12246965"/>
              <a:gd name="connsiteY6" fmla="*/ 60558 h 2249122"/>
              <a:gd name="connsiteX7" fmla="*/ 11542427 w 12246965"/>
              <a:gd name="connsiteY7" fmla="*/ 150499 h 2249122"/>
              <a:gd name="connsiteX8" fmla="*/ 12246964 w 12246965"/>
              <a:gd name="connsiteY8" fmla="*/ 375351 h 2249122"/>
              <a:gd name="connsiteX9" fmla="*/ 12246965 w 12246965"/>
              <a:gd name="connsiteY9" fmla="*/ 2204152 h 2249122"/>
              <a:gd name="connsiteX10" fmla="*/ 1 w 12246965"/>
              <a:gd name="connsiteY10" fmla="*/ 2249122 h 2249122"/>
              <a:gd name="connsiteX0" fmla="*/ 1 w 12246965"/>
              <a:gd name="connsiteY0" fmla="*/ 2249122 h 2249122"/>
              <a:gd name="connsiteX1" fmla="*/ 0 w 12246965"/>
              <a:gd name="connsiteY1" fmla="*/ 405332 h 2249122"/>
              <a:gd name="connsiteX2" fmla="*/ 2968053 w 12246965"/>
              <a:gd name="connsiteY2" fmla="*/ 390342 h 2249122"/>
              <a:gd name="connsiteX3" fmla="*/ 4542020 w 12246965"/>
              <a:gd name="connsiteY3" fmla="*/ 480283 h 2249122"/>
              <a:gd name="connsiteX4" fmla="*/ 7150309 w 12246965"/>
              <a:gd name="connsiteY4" fmla="*/ 15588 h 2249122"/>
              <a:gd name="connsiteX5" fmla="*/ 8904158 w 12246965"/>
              <a:gd name="connsiteY5" fmla="*/ 105529 h 2249122"/>
              <a:gd name="connsiteX6" fmla="*/ 9998440 w 12246965"/>
              <a:gd name="connsiteY6" fmla="*/ 60558 h 2249122"/>
              <a:gd name="connsiteX7" fmla="*/ 11077732 w 12246965"/>
              <a:gd name="connsiteY7" fmla="*/ 270420 h 2249122"/>
              <a:gd name="connsiteX8" fmla="*/ 12246964 w 12246965"/>
              <a:gd name="connsiteY8" fmla="*/ 375351 h 2249122"/>
              <a:gd name="connsiteX9" fmla="*/ 12246965 w 12246965"/>
              <a:gd name="connsiteY9" fmla="*/ 2204152 h 2249122"/>
              <a:gd name="connsiteX10" fmla="*/ 1 w 12246965"/>
              <a:gd name="connsiteY10" fmla="*/ 2249122 h 2249122"/>
              <a:gd name="connsiteX0" fmla="*/ 1 w 12246965"/>
              <a:gd name="connsiteY0" fmla="*/ 2272256 h 2272256"/>
              <a:gd name="connsiteX1" fmla="*/ 0 w 12246965"/>
              <a:gd name="connsiteY1" fmla="*/ 428466 h 2272256"/>
              <a:gd name="connsiteX2" fmla="*/ 2968053 w 12246965"/>
              <a:gd name="connsiteY2" fmla="*/ 413476 h 2272256"/>
              <a:gd name="connsiteX3" fmla="*/ 4542020 w 12246965"/>
              <a:gd name="connsiteY3" fmla="*/ 503417 h 2272256"/>
              <a:gd name="connsiteX4" fmla="*/ 7150309 w 12246965"/>
              <a:gd name="connsiteY4" fmla="*/ 38722 h 2272256"/>
              <a:gd name="connsiteX5" fmla="*/ 8904158 w 12246965"/>
              <a:gd name="connsiteY5" fmla="*/ 128663 h 2272256"/>
              <a:gd name="connsiteX6" fmla="*/ 9998440 w 12246965"/>
              <a:gd name="connsiteY6" fmla="*/ 83692 h 2272256"/>
              <a:gd name="connsiteX7" fmla="*/ 12067083 w 12246965"/>
              <a:gd name="connsiteY7" fmla="*/ 23731 h 2272256"/>
              <a:gd name="connsiteX8" fmla="*/ 12246964 w 12246965"/>
              <a:gd name="connsiteY8" fmla="*/ 398485 h 2272256"/>
              <a:gd name="connsiteX9" fmla="*/ 12246965 w 12246965"/>
              <a:gd name="connsiteY9" fmla="*/ 2227286 h 2272256"/>
              <a:gd name="connsiteX10" fmla="*/ 1 w 12246965"/>
              <a:gd name="connsiteY10" fmla="*/ 2272256 h 2272256"/>
              <a:gd name="connsiteX0" fmla="*/ 1 w 12246965"/>
              <a:gd name="connsiteY0" fmla="*/ 2249123 h 2249123"/>
              <a:gd name="connsiteX1" fmla="*/ 0 w 12246965"/>
              <a:gd name="connsiteY1" fmla="*/ 405333 h 2249123"/>
              <a:gd name="connsiteX2" fmla="*/ 2968053 w 12246965"/>
              <a:gd name="connsiteY2" fmla="*/ 390343 h 2249123"/>
              <a:gd name="connsiteX3" fmla="*/ 4542020 w 12246965"/>
              <a:gd name="connsiteY3" fmla="*/ 480284 h 2249123"/>
              <a:gd name="connsiteX4" fmla="*/ 7150309 w 12246965"/>
              <a:gd name="connsiteY4" fmla="*/ 15589 h 2249123"/>
              <a:gd name="connsiteX5" fmla="*/ 8904158 w 12246965"/>
              <a:gd name="connsiteY5" fmla="*/ 105530 h 2249123"/>
              <a:gd name="connsiteX6" fmla="*/ 9998440 w 12246965"/>
              <a:gd name="connsiteY6" fmla="*/ 60559 h 2249123"/>
              <a:gd name="connsiteX7" fmla="*/ 11392525 w 12246965"/>
              <a:gd name="connsiteY7" fmla="*/ 105529 h 2249123"/>
              <a:gd name="connsiteX8" fmla="*/ 12246964 w 12246965"/>
              <a:gd name="connsiteY8" fmla="*/ 375352 h 2249123"/>
              <a:gd name="connsiteX9" fmla="*/ 12246965 w 12246965"/>
              <a:gd name="connsiteY9" fmla="*/ 2204153 h 2249123"/>
              <a:gd name="connsiteX10" fmla="*/ 1 w 12246965"/>
              <a:gd name="connsiteY10" fmla="*/ 2249123 h 224912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968053 w 12246965"/>
              <a:gd name="connsiteY2" fmla="*/ 73232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998440 w 12246965"/>
              <a:gd name="connsiteY6" fmla="*/ 402539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968053 w 12246965"/>
              <a:gd name="connsiteY2" fmla="*/ 73232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518756 w 12246965"/>
              <a:gd name="connsiteY6" fmla="*/ 29760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73589 w 12246965"/>
              <a:gd name="connsiteY6" fmla="*/ 912204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443805 w 12246965"/>
              <a:gd name="connsiteY6" fmla="*/ 642381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124669 w 12246965"/>
              <a:gd name="connsiteY5" fmla="*/ 537451 h 2591103"/>
              <a:gd name="connsiteX6" fmla="*/ 9443805 w 12246965"/>
              <a:gd name="connsiteY6" fmla="*/ 642381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124669 w 12246965"/>
              <a:gd name="connsiteY5" fmla="*/ 537451 h 2591103"/>
              <a:gd name="connsiteX6" fmla="*/ 9998440 w 12246965"/>
              <a:gd name="connsiteY6" fmla="*/ 402539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124669 w 12246965"/>
              <a:gd name="connsiteY5" fmla="*/ 537451 h 2591103"/>
              <a:gd name="connsiteX6" fmla="*/ 9923489 w 12246965"/>
              <a:gd name="connsiteY6" fmla="*/ 657372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6715594 w 12246965"/>
              <a:gd name="connsiteY4" fmla="*/ 747314 h 2591103"/>
              <a:gd name="connsiteX5" fmla="*/ 8124669 w 12246965"/>
              <a:gd name="connsiteY5" fmla="*/ 537451 h 2591103"/>
              <a:gd name="connsiteX6" fmla="*/ 9923489 w 12246965"/>
              <a:gd name="connsiteY6" fmla="*/ 657372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6715594 w 12246965"/>
              <a:gd name="connsiteY4" fmla="*/ 747314 h 2591103"/>
              <a:gd name="connsiteX5" fmla="*/ 8454453 w 12246965"/>
              <a:gd name="connsiteY5" fmla="*/ 657373 h 2591103"/>
              <a:gd name="connsiteX6" fmla="*/ 9923489 w 12246965"/>
              <a:gd name="connsiteY6" fmla="*/ 657372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164512 h 2164512"/>
              <a:gd name="connsiteX1" fmla="*/ 0 w 12246965"/>
              <a:gd name="connsiteY1" fmla="*/ 320722 h 2164512"/>
              <a:gd name="connsiteX2" fmla="*/ 2653259 w 12246965"/>
              <a:gd name="connsiteY2" fmla="*/ 365692 h 2164512"/>
              <a:gd name="connsiteX3" fmla="*/ 4542020 w 12246965"/>
              <a:gd name="connsiteY3" fmla="*/ 395673 h 2164512"/>
              <a:gd name="connsiteX4" fmla="*/ 6715594 w 12246965"/>
              <a:gd name="connsiteY4" fmla="*/ 320723 h 2164512"/>
              <a:gd name="connsiteX5" fmla="*/ 8454453 w 12246965"/>
              <a:gd name="connsiteY5" fmla="*/ 230782 h 2164512"/>
              <a:gd name="connsiteX6" fmla="*/ 9923489 w 12246965"/>
              <a:gd name="connsiteY6" fmla="*/ 230781 h 2164512"/>
              <a:gd name="connsiteX7" fmla="*/ 11392525 w 12246965"/>
              <a:gd name="connsiteY7" fmla="*/ 20918 h 2164512"/>
              <a:gd name="connsiteX8" fmla="*/ 12246964 w 12246965"/>
              <a:gd name="connsiteY8" fmla="*/ 185810 h 2164512"/>
              <a:gd name="connsiteX9" fmla="*/ 12246965 w 12246965"/>
              <a:gd name="connsiteY9" fmla="*/ 2119542 h 2164512"/>
              <a:gd name="connsiteX10" fmla="*/ 1 w 12246965"/>
              <a:gd name="connsiteY10" fmla="*/ 2164512 h 216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46965" h="2164512">
                <a:moveTo>
                  <a:pt x="1" y="2164512"/>
                </a:moveTo>
                <a:cubicBezTo>
                  <a:pt x="1" y="1549915"/>
                  <a:pt x="0" y="935319"/>
                  <a:pt x="0" y="320722"/>
                </a:cubicBezTo>
                <a:cubicBezTo>
                  <a:pt x="884420" y="335712"/>
                  <a:pt x="1064302" y="755436"/>
                  <a:pt x="2653259" y="365692"/>
                </a:cubicBezTo>
                <a:cubicBezTo>
                  <a:pt x="3390275" y="185810"/>
                  <a:pt x="3864964" y="403168"/>
                  <a:pt x="4542020" y="395673"/>
                </a:cubicBezTo>
                <a:cubicBezTo>
                  <a:pt x="5219076" y="388178"/>
                  <a:pt x="6063522" y="348205"/>
                  <a:pt x="6715594" y="320723"/>
                </a:cubicBezTo>
                <a:cubicBezTo>
                  <a:pt x="7367666" y="293241"/>
                  <a:pt x="7919804" y="245772"/>
                  <a:pt x="8454453" y="230782"/>
                </a:cubicBezTo>
                <a:cubicBezTo>
                  <a:pt x="8989102" y="215792"/>
                  <a:pt x="9433810" y="265758"/>
                  <a:pt x="9923489" y="230781"/>
                </a:cubicBezTo>
                <a:cubicBezTo>
                  <a:pt x="10413168" y="195804"/>
                  <a:pt x="10902846" y="90872"/>
                  <a:pt x="11392525" y="20918"/>
                </a:cubicBezTo>
                <a:cubicBezTo>
                  <a:pt x="11687332" y="93370"/>
                  <a:pt x="12129541" y="-156465"/>
                  <a:pt x="12246964" y="185810"/>
                </a:cubicBezTo>
                <a:cubicBezTo>
                  <a:pt x="12244465" y="662997"/>
                  <a:pt x="12224480" y="1057738"/>
                  <a:pt x="12246965" y="2119542"/>
                </a:cubicBezTo>
                <a:lnTo>
                  <a:pt x="1" y="2164512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C88E99E-C38F-2740-AA93-ABE9935C2F15}"/>
              </a:ext>
            </a:extLst>
          </p:cNvPr>
          <p:cNvSpPr/>
          <p:nvPr/>
        </p:nvSpPr>
        <p:spPr>
          <a:xfrm>
            <a:off x="-47256" y="6357522"/>
            <a:ext cx="12291794" cy="515465"/>
          </a:xfrm>
          <a:custGeom>
            <a:avLst/>
            <a:gdLst>
              <a:gd name="connsiteX0" fmla="*/ 0 w 12216984"/>
              <a:gd name="connsiteY0" fmla="*/ 390342 h 496467"/>
              <a:gd name="connsiteX1" fmla="*/ 2938072 w 12216984"/>
              <a:gd name="connsiteY1" fmla="*/ 390342 h 496467"/>
              <a:gd name="connsiteX2" fmla="*/ 4512039 w 12216984"/>
              <a:gd name="connsiteY2" fmla="*/ 480283 h 496467"/>
              <a:gd name="connsiteX3" fmla="*/ 7120328 w 12216984"/>
              <a:gd name="connsiteY3" fmla="*/ 15588 h 496467"/>
              <a:gd name="connsiteX4" fmla="*/ 8874177 w 12216984"/>
              <a:gd name="connsiteY4" fmla="*/ 105529 h 496467"/>
              <a:gd name="connsiteX5" fmla="*/ 9968459 w 12216984"/>
              <a:gd name="connsiteY5" fmla="*/ 60558 h 496467"/>
              <a:gd name="connsiteX6" fmla="*/ 11512446 w 12216984"/>
              <a:gd name="connsiteY6" fmla="*/ 150499 h 496467"/>
              <a:gd name="connsiteX7" fmla="*/ 12216984 w 12216984"/>
              <a:gd name="connsiteY7" fmla="*/ 210460 h 496467"/>
              <a:gd name="connsiteX0" fmla="*/ 0 w 12216984"/>
              <a:gd name="connsiteY0" fmla="*/ 390342 h 496467"/>
              <a:gd name="connsiteX1" fmla="*/ 2938072 w 12216984"/>
              <a:gd name="connsiteY1" fmla="*/ 390342 h 496467"/>
              <a:gd name="connsiteX2" fmla="*/ 4512039 w 12216984"/>
              <a:gd name="connsiteY2" fmla="*/ 480283 h 496467"/>
              <a:gd name="connsiteX3" fmla="*/ 7120328 w 12216984"/>
              <a:gd name="connsiteY3" fmla="*/ 15588 h 496467"/>
              <a:gd name="connsiteX4" fmla="*/ 8874177 w 12216984"/>
              <a:gd name="connsiteY4" fmla="*/ 105529 h 496467"/>
              <a:gd name="connsiteX5" fmla="*/ 9968459 w 12216984"/>
              <a:gd name="connsiteY5" fmla="*/ 60558 h 496467"/>
              <a:gd name="connsiteX6" fmla="*/ 11512446 w 12216984"/>
              <a:gd name="connsiteY6" fmla="*/ 150499 h 496467"/>
              <a:gd name="connsiteX7" fmla="*/ 12216984 w 12216984"/>
              <a:gd name="connsiteY7" fmla="*/ 210460 h 496467"/>
              <a:gd name="connsiteX8" fmla="*/ 0 w 12216984"/>
              <a:gd name="connsiteY8" fmla="*/ 390342 h 496467"/>
              <a:gd name="connsiteX0" fmla="*/ 0 w 12216984"/>
              <a:gd name="connsiteY0" fmla="*/ 390342 h 2204152"/>
              <a:gd name="connsiteX1" fmla="*/ 2938072 w 12216984"/>
              <a:gd name="connsiteY1" fmla="*/ 390342 h 2204152"/>
              <a:gd name="connsiteX2" fmla="*/ 4512039 w 12216984"/>
              <a:gd name="connsiteY2" fmla="*/ 480283 h 2204152"/>
              <a:gd name="connsiteX3" fmla="*/ 7120328 w 12216984"/>
              <a:gd name="connsiteY3" fmla="*/ 15588 h 2204152"/>
              <a:gd name="connsiteX4" fmla="*/ 8874177 w 12216984"/>
              <a:gd name="connsiteY4" fmla="*/ 105529 h 2204152"/>
              <a:gd name="connsiteX5" fmla="*/ 9968459 w 12216984"/>
              <a:gd name="connsiteY5" fmla="*/ 60558 h 2204152"/>
              <a:gd name="connsiteX6" fmla="*/ 11512446 w 12216984"/>
              <a:gd name="connsiteY6" fmla="*/ 150499 h 2204152"/>
              <a:gd name="connsiteX7" fmla="*/ 12216984 w 12216984"/>
              <a:gd name="connsiteY7" fmla="*/ 2204152 h 2204152"/>
              <a:gd name="connsiteX8" fmla="*/ 0 w 12216984"/>
              <a:gd name="connsiteY8" fmla="*/ 390342 h 2204152"/>
              <a:gd name="connsiteX0" fmla="*/ 0 w 12998468"/>
              <a:gd name="connsiteY0" fmla="*/ 390342 h 2204316"/>
              <a:gd name="connsiteX1" fmla="*/ 2938072 w 12998468"/>
              <a:gd name="connsiteY1" fmla="*/ 390342 h 2204316"/>
              <a:gd name="connsiteX2" fmla="*/ 4512039 w 12998468"/>
              <a:gd name="connsiteY2" fmla="*/ 480283 h 2204316"/>
              <a:gd name="connsiteX3" fmla="*/ 7120328 w 12998468"/>
              <a:gd name="connsiteY3" fmla="*/ 15588 h 2204316"/>
              <a:gd name="connsiteX4" fmla="*/ 8874177 w 12998468"/>
              <a:gd name="connsiteY4" fmla="*/ 105529 h 2204316"/>
              <a:gd name="connsiteX5" fmla="*/ 9968459 w 12998468"/>
              <a:gd name="connsiteY5" fmla="*/ 60558 h 2204316"/>
              <a:gd name="connsiteX6" fmla="*/ 11512446 w 12998468"/>
              <a:gd name="connsiteY6" fmla="*/ 150499 h 2204316"/>
              <a:gd name="connsiteX7" fmla="*/ 11737298 w 12998468"/>
              <a:gd name="connsiteY7" fmla="*/ 495272 h 2204316"/>
              <a:gd name="connsiteX8" fmla="*/ 12216984 w 12998468"/>
              <a:gd name="connsiteY8" fmla="*/ 2204152 h 2204316"/>
              <a:gd name="connsiteX9" fmla="*/ 0 w 12998468"/>
              <a:gd name="connsiteY9" fmla="*/ 390342 h 2204316"/>
              <a:gd name="connsiteX0" fmla="*/ 0 w 13113100"/>
              <a:gd name="connsiteY0" fmla="*/ 390342 h 2204303"/>
              <a:gd name="connsiteX1" fmla="*/ 2938072 w 13113100"/>
              <a:gd name="connsiteY1" fmla="*/ 390342 h 2204303"/>
              <a:gd name="connsiteX2" fmla="*/ 4512039 w 13113100"/>
              <a:gd name="connsiteY2" fmla="*/ 480283 h 2204303"/>
              <a:gd name="connsiteX3" fmla="*/ 7120328 w 13113100"/>
              <a:gd name="connsiteY3" fmla="*/ 15588 h 2204303"/>
              <a:gd name="connsiteX4" fmla="*/ 8874177 w 13113100"/>
              <a:gd name="connsiteY4" fmla="*/ 105529 h 2204303"/>
              <a:gd name="connsiteX5" fmla="*/ 9968459 w 13113100"/>
              <a:gd name="connsiteY5" fmla="*/ 60558 h 2204303"/>
              <a:gd name="connsiteX6" fmla="*/ 11512446 w 13113100"/>
              <a:gd name="connsiteY6" fmla="*/ 150499 h 2204303"/>
              <a:gd name="connsiteX7" fmla="*/ 12216983 w 13113100"/>
              <a:gd name="connsiteY7" fmla="*/ 375351 h 2204303"/>
              <a:gd name="connsiteX8" fmla="*/ 12216984 w 13113100"/>
              <a:gd name="connsiteY8" fmla="*/ 2204152 h 2204303"/>
              <a:gd name="connsiteX9" fmla="*/ 0 w 13113100"/>
              <a:gd name="connsiteY9" fmla="*/ 390342 h 2204303"/>
              <a:gd name="connsiteX0" fmla="*/ 0 w 13085858"/>
              <a:gd name="connsiteY0" fmla="*/ 390342 h 2204317"/>
              <a:gd name="connsiteX1" fmla="*/ 2938072 w 13085858"/>
              <a:gd name="connsiteY1" fmla="*/ 390342 h 2204317"/>
              <a:gd name="connsiteX2" fmla="*/ 4512039 w 13085858"/>
              <a:gd name="connsiteY2" fmla="*/ 480283 h 2204317"/>
              <a:gd name="connsiteX3" fmla="*/ 7120328 w 13085858"/>
              <a:gd name="connsiteY3" fmla="*/ 15588 h 2204317"/>
              <a:gd name="connsiteX4" fmla="*/ 8874177 w 13085858"/>
              <a:gd name="connsiteY4" fmla="*/ 105529 h 2204317"/>
              <a:gd name="connsiteX5" fmla="*/ 9968459 w 13085858"/>
              <a:gd name="connsiteY5" fmla="*/ 60558 h 2204317"/>
              <a:gd name="connsiteX6" fmla="*/ 11512446 w 13085858"/>
              <a:gd name="connsiteY6" fmla="*/ 150499 h 2204317"/>
              <a:gd name="connsiteX7" fmla="*/ 12216983 w 13085858"/>
              <a:gd name="connsiteY7" fmla="*/ 375351 h 2204317"/>
              <a:gd name="connsiteX8" fmla="*/ 12216984 w 13085858"/>
              <a:gd name="connsiteY8" fmla="*/ 2204152 h 2204317"/>
              <a:gd name="connsiteX9" fmla="*/ 0 w 13085858"/>
              <a:gd name="connsiteY9" fmla="*/ 390342 h 2204317"/>
              <a:gd name="connsiteX0" fmla="*/ 0 w 12216984"/>
              <a:gd name="connsiteY0" fmla="*/ 390342 h 2204152"/>
              <a:gd name="connsiteX1" fmla="*/ 2938072 w 12216984"/>
              <a:gd name="connsiteY1" fmla="*/ 390342 h 2204152"/>
              <a:gd name="connsiteX2" fmla="*/ 4512039 w 12216984"/>
              <a:gd name="connsiteY2" fmla="*/ 480283 h 2204152"/>
              <a:gd name="connsiteX3" fmla="*/ 7120328 w 12216984"/>
              <a:gd name="connsiteY3" fmla="*/ 15588 h 2204152"/>
              <a:gd name="connsiteX4" fmla="*/ 8874177 w 12216984"/>
              <a:gd name="connsiteY4" fmla="*/ 105529 h 2204152"/>
              <a:gd name="connsiteX5" fmla="*/ 9968459 w 12216984"/>
              <a:gd name="connsiteY5" fmla="*/ 60558 h 2204152"/>
              <a:gd name="connsiteX6" fmla="*/ 11512446 w 12216984"/>
              <a:gd name="connsiteY6" fmla="*/ 150499 h 2204152"/>
              <a:gd name="connsiteX7" fmla="*/ 12216983 w 12216984"/>
              <a:gd name="connsiteY7" fmla="*/ 375351 h 2204152"/>
              <a:gd name="connsiteX8" fmla="*/ 12216984 w 12216984"/>
              <a:gd name="connsiteY8" fmla="*/ 2204152 h 2204152"/>
              <a:gd name="connsiteX9" fmla="*/ 0 w 12216984"/>
              <a:gd name="connsiteY9" fmla="*/ 390342 h 2204152"/>
              <a:gd name="connsiteX0" fmla="*/ 0 w 12216984"/>
              <a:gd name="connsiteY0" fmla="*/ 390342 h 2204525"/>
              <a:gd name="connsiteX1" fmla="*/ 2938072 w 12216984"/>
              <a:gd name="connsiteY1" fmla="*/ 390342 h 2204525"/>
              <a:gd name="connsiteX2" fmla="*/ 4512039 w 12216984"/>
              <a:gd name="connsiteY2" fmla="*/ 480283 h 2204525"/>
              <a:gd name="connsiteX3" fmla="*/ 7120328 w 12216984"/>
              <a:gd name="connsiteY3" fmla="*/ 15588 h 2204525"/>
              <a:gd name="connsiteX4" fmla="*/ 8874177 w 12216984"/>
              <a:gd name="connsiteY4" fmla="*/ 105529 h 2204525"/>
              <a:gd name="connsiteX5" fmla="*/ 9968459 w 12216984"/>
              <a:gd name="connsiteY5" fmla="*/ 60558 h 2204525"/>
              <a:gd name="connsiteX6" fmla="*/ 11512446 w 12216984"/>
              <a:gd name="connsiteY6" fmla="*/ 150499 h 2204525"/>
              <a:gd name="connsiteX7" fmla="*/ 12216983 w 12216984"/>
              <a:gd name="connsiteY7" fmla="*/ 375351 h 2204525"/>
              <a:gd name="connsiteX8" fmla="*/ 12216984 w 12216984"/>
              <a:gd name="connsiteY8" fmla="*/ 2204152 h 2204525"/>
              <a:gd name="connsiteX9" fmla="*/ 0 w 12216984"/>
              <a:gd name="connsiteY9" fmla="*/ 390342 h 2204525"/>
              <a:gd name="connsiteX0" fmla="*/ 0 w 12216984"/>
              <a:gd name="connsiteY0" fmla="*/ 390342 h 2204525"/>
              <a:gd name="connsiteX1" fmla="*/ 29980 w 12216984"/>
              <a:gd name="connsiteY1" fmla="*/ 405332 h 2204525"/>
              <a:gd name="connsiteX2" fmla="*/ 2938072 w 12216984"/>
              <a:gd name="connsiteY2" fmla="*/ 390342 h 2204525"/>
              <a:gd name="connsiteX3" fmla="*/ 4512039 w 12216984"/>
              <a:gd name="connsiteY3" fmla="*/ 480283 h 2204525"/>
              <a:gd name="connsiteX4" fmla="*/ 7120328 w 12216984"/>
              <a:gd name="connsiteY4" fmla="*/ 15588 h 2204525"/>
              <a:gd name="connsiteX5" fmla="*/ 8874177 w 12216984"/>
              <a:gd name="connsiteY5" fmla="*/ 105529 h 2204525"/>
              <a:gd name="connsiteX6" fmla="*/ 9968459 w 12216984"/>
              <a:gd name="connsiteY6" fmla="*/ 60558 h 2204525"/>
              <a:gd name="connsiteX7" fmla="*/ 11512446 w 12216984"/>
              <a:gd name="connsiteY7" fmla="*/ 150499 h 2204525"/>
              <a:gd name="connsiteX8" fmla="*/ 12216983 w 12216984"/>
              <a:gd name="connsiteY8" fmla="*/ 375351 h 2204525"/>
              <a:gd name="connsiteX9" fmla="*/ 12216984 w 12216984"/>
              <a:gd name="connsiteY9" fmla="*/ 2204152 h 2204525"/>
              <a:gd name="connsiteX10" fmla="*/ 0 w 12216984"/>
              <a:gd name="connsiteY10" fmla="*/ 390342 h 2204525"/>
              <a:gd name="connsiteX0" fmla="*/ 0 w 12246964"/>
              <a:gd name="connsiteY0" fmla="*/ 2249122 h 2511890"/>
              <a:gd name="connsiteX1" fmla="*/ 59960 w 12246964"/>
              <a:gd name="connsiteY1" fmla="*/ 405332 h 2511890"/>
              <a:gd name="connsiteX2" fmla="*/ 2968052 w 12246964"/>
              <a:gd name="connsiteY2" fmla="*/ 390342 h 2511890"/>
              <a:gd name="connsiteX3" fmla="*/ 4542019 w 12246964"/>
              <a:gd name="connsiteY3" fmla="*/ 480283 h 2511890"/>
              <a:gd name="connsiteX4" fmla="*/ 7150308 w 12246964"/>
              <a:gd name="connsiteY4" fmla="*/ 15588 h 2511890"/>
              <a:gd name="connsiteX5" fmla="*/ 8904157 w 12246964"/>
              <a:gd name="connsiteY5" fmla="*/ 105529 h 2511890"/>
              <a:gd name="connsiteX6" fmla="*/ 9998439 w 12246964"/>
              <a:gd name="connsiteY6" fmla="*/ 60558 h 2511890"/>
              <a:gd name="connsiteX7" fmla="*/ 11542426 w 12246964"/>
              <a:gd name="connsiteY7" fmla="*/ 150499 h 2511890"/>
              <a:gd name="connsiteX8" fmla="*/ 12246963 w 12246964"/>
              <a:gd name="connsiteY8" fmla="*/ 375351 h 2511890"/>
              <a:gd name="connsiteX9" fmla="*/ 12246964 w 12246964"/>
              <a:gd name="connsiteY9" fmla="*/ 2204152 h 2511890"/>
              <a:gd name="connsiteX10" fmla="*/ 0 w 12246964"/>
              <a:gd name="connsiteY10" fmla="*/ 2249122 h 2511890"/>
              <a:gd name="connsiteX0" fmla="*/ 0 w 12246964"/>
              <a:gd name="connsiteY0" fmla="*/ 2249122 h 2511890"/>
              <a:gd name="connsiteX1" fmla="*/ 14990 w 12246964"/>
              <a:gd name="connsiteY1" fmla="*/ 405332 h 2511890"/>
              <a:gd name="connsiteX2" fmla="*/ 2968052 w 12246964"/>
              <a:gd name="connsiteY2" fmla="*/ 390342 h 2511890"/>
              <a:gd name="connsiteX3" fmla="*/ 4542019 w 12246964"/>
              <a:gd name="connsiteY3" fmla="*/ 480283 h 2511890"/>
              <a:gd name="connsiteX4" fmla="*/ 7150308 w 12246964"/>
              <a:gd name="connsiteY4" fmla="*/ 15588 h 2511890"/>
              <a:gd name="connsiteX5" fmla="*/ 8904157 w 12246964"/>
              <a:gd name="connsiteY5" fmla="*/ 105529 h 2511890"/>
              <a:gd name="connsiteX6" fmla="*/ 9998439 w 12246964"/>
              <a:gd name="connsiteY6" fmla="*/ 60558 h 2511890"/>
              <a:gd name="connsiteX7" fmla="*/ 11542426 w 12246964"/>
              <a:gd name="connsiteY7" fmla="*/ 150499 h 2511890"/>
              <a:gd name="connsiteX8" fmla="*/ 12246963 w 12246964"/>
              <a:gd name="connsiteY8" fmla="*/ 375351 h 2511890"/>
              <a:gd name="connsiteX9" fmla="*/ 12246964 w 12246964"/>
              <a:gd name="connsiteY9" fmla="*/ 2204152 h 2511890"/>
              <a:gd name="connsiteX10" fmla="*/ 0 w 12246964"/>
              <a:gd name="connsiteY10" fmla="*/ 2249122 h 2511890"/>
              <a:gd name="connsiteX0" fmla="*/ 0 w 12246964"/>
              <a:gd name="connsiteY0" fmla="*/ 2249122 h 2249122"/>
              <a:gd name="connsiteX1" fmla="*/ 14990 w 12246964"/>
              <a:gd name="connsiteY1" fmla="*/ 405332 h 2249122"/>
              <a:gd name="connsiteX2" fmla="*/ 2968052 w 12246964"/>
              <a:gd name="connsiteY2" fmla="*/ 390342 h 2249122"/>
              <a:gd name="connsiteX3" fmla="*/ 4542019 w 12246964"/>
              <a:gd name="connsiteY3" fmla="*/ 480283 h 2249122"/>
              <a:gd name="connsiteX4" fmla="*/ 7150308 w 12246964"/>
              <a:gd name="connsiteY4" fmla="*/ 15588 h 2249122"/>
              <a:gd name="connsiteX5" fmla="*/ 8904157 w 12246964"/>
              <a:gd name="connsiteY5" fmla="*/ 105529 h 2249122"/>
              <a:gd name="connsiteX6" fmla="*/ 9998439 w 12246964"/>
              <a:gd name="connsiteY6" fmla="*/ 60558 h 2249122"/>
              <a:gd name="connsiteX7" fmla="*/ 11542426 w 12246964"/>
              <a:gd name="connsiteY7" fmla="*/ 150499 h 2249122"/>
              <a:gd name="connsiteX8" fmla="*/ 12246963 w 12246964"/>
              <a:gd name="connsiteY8" fmla="*/ 375351 h 2249122"/>
              <a:gd name="connsiteX9" fmla="*/ 12246964 w 12246964"/>
              <a:gd name="connsiteY9" fmla="*/ 2204152 h 2249122"/>
              <a:gd name="connsiteX10" fmla="*/ 0 w 12246964"/>
              <a:gd name="connsiteY10" fmla="*/ 2249122 h 2249122"/>
              <a:gd name="connsiteX0" fmla="*/ 1 w 12246965"/>
              <a:gd name="connsiteY0" fmla="*/ 2249122 h 2249122"/>
              <a:gd name="connsiteX1" fmla="*/ 0 w 12246965"/>
              <a:gd name="connsiteY1" fmla="*/ 405332 h 2249122"/>
              <a:gd name="connsiteX2" fmla="*/ 2968053 w 12246965"/>
              <a:gd name="connsiteY2" fmla="*/ 390342 h 2249122"/>
              <a:gd name="connsiteX3" fmla="*/ 4542020 w 12246965"/>
              <a:gd name="connsiteY3" fmla="*/ 480283 h 2249122"/>
              <a:gd name="connsiteX4" fmla="*/ 7150309 w 12246965"/>
              <a:gd name="connsiteY4" fmla="*/ 15588 h 2249122"/>
              <a:gd name="connsiteX5" fmla="*/ 8904158 w 12246965"/>
              <a:gd name="connsiteY5" fmla="*/ 105529 h 2249122"/>
              <a:gd name="connsiteX6" fmla="*/ 9998440 w 12246965"/>
              <a:gd name="connsiteY6" fmla="*/ 60558 h 2249122"/>
              <a:gd name="connsiteX7" fmla="*/ 11542427 w 12246965"/>
              <a:gd name="connsiteY7" fmla="*/ 150499 h 2249122"/>
              <a:gd name="connsiteX8" fmla="*/ 12246964 w 12246965"/>
              <a:gd name="connsiteY8" fmla="*/ 375351 h 2249122"/>
              <a:gd name="connsiteX9" fmla="*/ 12246965 w 12246965"/>
              <a:gd name="connsiteY9" fmla="*/ 2204152 h 2249122"/>
              <a:gd name="connsiteX10" fmla="*/ 1 w 12246965"/>
              <a:gd name="connsiteY10" fmla="*/ 2249122 h 2249122"/>
              <a:gd name="connsiteX0" fmla="*/ 1 w 12246965"/>
              <a:gd name="connsiteY0" fmla="*/ 2249122 h 2249122"/>
              <a:gd name="connsiteX1" fmla="*/ 0 w 12246965"/>
              <a:gd name="connsiteY1" fmla="*/ 405332 h 2249122"/>
              <a:gd name="connsiteX2" fmla="*/ 2968053 w 12246965"/>
              <a:gd name="connsiteY2" fmla="*/ 390342 h 2249122"/>
              <a:gd name="connsiteX3" fmla="*/ 4542020 w 12246965"/>
              <a:gd name="connsiteY3" fmla="*/ 480283 h 2249122"/>
              <a:gd name="connsiteX4" fmla="*/ 7150309 w 12246965"/>
              <a:gd name="connsiteY4" fmla="*/ 15588 h 2249122"/>
              <a:gd name="connsiteX5" fmla="*/ 8904158 w 12246965"/>
              <a:gd name="connsiteY5" fmla="*/ 105529 h 2249122"/>
              <a:gd name="connsiteX6" fmla="*/ 9998440 w 12246965"/>
              <a:gd name="connsiteY6" fmla="*/ 60558 h 2249122"/>
              <a:gd name="connsiteX7" fmla="*/ 11077732 w 12246965"/>
              <a:gd name="connsiteY7" fmla="*/ 270420 h 2249122"/>
              <a:gd name="connsiteX8" fmla="*/ 12246964 w 12246965"/>
              <a:gd name="connsiteY8" fmla="*/ 375351 h 2249122"/>
              <a:gd name="connsiteX9" fmla="*/ 12246965 w 12246965"/>
              <a:gd name="connsiteY9" fmla="*/ 2204152 h 2249122"/>
              <a:gd name="connsiteX10" fmla="*/ 1 w 12246965"/>
              <a:gd name="connsiteY10" fmla="*/ 2249122 h 2249122"/>
              <a:gd name="connsiteX0" fmla="*/ 1 w 12246965"/>
              <a:gd name="connsiteY0" fmla="*/ 2272256 h 2272256"/>
              <a:gd name="connsiteX1" fmla="*/ 0 w 12246965"/>
              <a:gd name="connsiteY1" fmla="*/ 428466 h 2272256"/>
              <a:gd name="connsiteX2" fmla="*/ 2968053 w 12246965"/>
              <a:gd name="connsiteY2" fmla="*/ 413476 h 2272256"/>
              <a:gd name="connsiteX3" fmla="*/ 4542020 w 12246965"/>
              <a:gd name="connsiteY3" fmla="*/ 503417 h 2272256"/>
              <a:gd name="connsiteX4" fmla="*/ 7150309 w 12246965"/>
              <a:gd name="connsiteY4" fmla="*/ 38722 h 2272256"/>
              <a:gd name="connsiteX5" fmla="*/ 8904158 w 12246965"/>
              <a:gd name="connsiteY5" fmla="*/ 128663 h 2272256"/>
              <a:gd name="connsiteX6" fmla="*/ 9998440 w 12246965"/>
              <a:gd name="connsiteY6" fmla="*/ 83692 h 2272256"/>
              <a:gd name="connsiteX7" fmla="*/ 12067083 w 12246965"/>
              <a:gd name="connsiteY7" fmla="*/ 23731 h 2272256"/>
              <a:gd name="connsiteX8" fmla="*/ 12246964 w 12246965"/>
              <a:gd name="connsiteY8" fmla="*/ 398485 h 2272256"/>
              <a:gd name="connsiteX9" fmla="*/ 12246965 w 12246965"/>
              <a:gd name="connsiteY9" fmla="*/ 2227286 h 2272256"/>
              <a:gd name="connsiteX10" fmla="*/ 1 w 12246965"/>
              <a:gd name="connsiteY10" fmla="*/ 2272256 h 2272256"/>
              <a:gd name="connsiteX0" fmla="*/ 1 w 12246965"/>
              <a:gd name="connsiteY0" fmla="*/ 2249123 h 2249123"/>
              <a:gd name="connsiteX1" fmla="*/ 0 w 12246965"/>
              <a:gd name="connsiteY1" fmla="*/ 405333 h 2249123"/>
              <a:gd name="connsiteX2" fmla="*/ 2968053 w 12246965"/>
              <a:gd name="connsiteY2" fmla="*/ 390343 h 2249123"/>
              <a:gd name="connsiteX3" fmla="*/ 4542020 w 12246965"/>
              <a:gd name="connsiteY3" fmla="*/ 480284 h 2249123"/>
              <a:gd name="connsiteX4" fmla="*/ 7150309 w 12246965"/>
              <a:gd name="connsiteY4" fmla="*/ 15589 h 2249123"/>
              <a:gd name="connsiteX5" fmla="*/ 8904158 w 12246965"/>
              <a:gd name="connsiteY5" fmla="*/ 105530 h 2249123"/>
              <a:gd name="connsiteX6" fmla="*/ 9998440 w 12246965"/>
              <a:gd name="connsiteY6" fmla="*/ 60559 h 2249123"/>
              <a:gd name="connsiteX7" fmla="*/ 11392525 w 12246965"/>
              <a:gd name="connsiteY7" fmla="*/ 105529 h 2249123"/>
              <a:gd name="connsiteX8" fmla="*/ 12246964 w 12246965"/>
              <a:gd name="connsiteY8" fmla="*/ 375352 h 2249123"/>
              <a:gd name="connsiteX9" fmla="*/ 12246965 w 12246965"/>
              <a:gd name="connsiteY9" fmla="*/ 2204153 h 2249123"/>
              <a:gd name="connsiteX10" fmla="*/ 1 w 12246965"/>
              <a:gd name="connsiteY10" fmla="*/ 2249123 h 224912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968053 w 12246965"/>
              <a:gd name="connsiteY2" fmla="*/ 73232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998440 w 12246965"/>
              <a:gd name="connsiteY6" fmla="*/ 402539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968053 w 12246965"/>
              <a:gd name="connsiteY2" fmla="*/ 73232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88579 w 12246965"/>
              <a:gd name="connsiteY6" fmla="*/ 28261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518756 w 12246965"/>
              <a:gd name="connsiteY6" fmla="*/ 297607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773589 w 12246965"/>
              <a:gd name="connsiteY6" fmla="*/ 912204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904158 w 12246965"/>
              <a:gd name="connsiteY5" fmla="*/ 447510 h 2591103"/>
              <a:gd name="connsiteX6" fmla="*/ 9443805 w 12246965"/>
              <a:gd name="connsiteY6" fmla="*/ 642381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124669 w 12246965"/>
              <a:gd name="connsiteY5" fmla="*/ 537451 h 2591103"/>
              <a:gd name="connsiteX6" fmla="*/ 9443805 w 12246965"/>
              <a:gd name="connsiteY6" fmla="*/ 642381 h 2591103"/>
              <a:gd name="connsiteX7" fmla="*/ 9998440 w 12246965"/>
              <a:gd name="connsiteY7" fmla="*/ 402539 h 2591103"/>
              <a:gd name="connsiteX8" fmla="*/ 11392525 w 12246965"/>
              <a:gd name="connsiteY8" fmla="*/ 447509 h 2591103"/>
              <a:gd name="connsiteX9" fmla="*/ 12231974 w 12246965"/>
              <a:gd name="connsiteY9" fmla="*/ 87745 h 2591103"/>
              <a:gd name="connsiteX10" fmla="*/ 12246965 w 12246965"/>
              <a:gd name="connsiteY10" fmla="*/ 2546133 h 2591103"/>
              <a:gd name="connsiteX11" fmla="*/ 1 w 12246965"/>
              <a:gd name="connsiteY11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124669 w 12246965"/>
              <a:gd name="connsiteY5" fmla="*/ 537451 h 2591103"/>
              <a:gd name="connsiteX6" fmla="*/ 9998440 w 12246965"/>
              <a:gd name="connsiteY6" fmla="*/ 402539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7150309 w 12246965"/>
              <a:gd name="connsiteY4" fmla="*/ 357569 h 2591103"/>
              <a:gd name="connsiteX5" fmla="*/ 8124669 w 12246965"/>
              <a:gd name="connsiteY5" fmla="*/ 537451 h 2591103"/>
              <a:gd name="connsiteX6" fmla="*/ 9923489 w 12246965"/>
              <a:gd name="connsiteY6" fmla="*/ 657372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6715594 w 12246965"/>
              <a:gd name="connsiteY4" fmla="*/ 747314 h 2591103"/>
              <a:gd name="connsiteX5" fmla="*/ 8124669 w 12246965"/>
              <a:gd name="connsiteY5" fmla="*/ 537451 h 2591103"/>
              <a:gd name="connsiteX6" fmla="*/ 9923489 w 12246965"/>
              <a:gd name="connsiteY6" fmla="*/ 657372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591103 h 2591103"/>
              <a:gd name="connsiteX1" fmla="*/ 0 w 12246965"/>
              <a:gd name="connsiteY1" fmla="*/ 747313 h 2591103"/>
              <a:gd name="connsiteX2" fmla="*/ 2653259 w 12246965"/>
              <a:gd name="connsiteY2" fmla="*/ 792283 h 2591103"/>
              <a:gd name="connsiteX3" fmla="*/ 4542020 w 12246965"/>
              <a:gd name="connsiteY3" fmla="*/ 822264 h 2591103"/>
              <a:gd name="connsiteX4" fmla="*/ 6715594 w 12246965"/>
              <a:gd name="connsiteY4" fmla="*/ 747314 h 2591103"/>
              <a:gd name="connsiteX5" fmla="*/ 8454453 w 12246965"/>
              <a:gd name="connsiteY5" fmla="*/ 657373 h 2591103"/>
              <a:gd name="connsiteX6" fmla="*/ 9923489 w 12246965"/>
              <a:gd name="connsiteY6" fmla="*/ 657372 h 2591103"/>
              <a:gd name="connsiteX7" fmla="*/ 11392525 w 12246965"/>
              <a:gd name="connsiteY7" fmla="*/ 447509 h 2591103"/>
              <a:gd name="connsiteX8" fmla="*/ 12231974 w 12246965"/>
              <a:gd name="connsiteY8" fmla="*/ 87745 h 2591103"/>
              <a:gd name="connsiteX9" fmla="*/ 12246965 w 12246965"/>
              <a:gd name="connsiteY9" fmla="*/ 2546133 h 2591103"/>
              <a:gd name="connsiteX10" fmla="*/ 1 w 12246965"/>
              <a:gd name="connsiteY10" fmla="*/ 2591103 h 2591103"/>
              <a:gd name="connsiteX0" fmla="*/ 1 w 12246965"/>
              <a:gd name="connsiteY0" fmla="*/ 2164512 h 2164512"/>
              <a:gd name="connsiteX1" fmla="*/ 0 w 12246965"/>
              <a:gd name="connsiteY1" fmla="*/ 320722 h 2164512"/>
              <a:gd name="connsiteX2" fmla="*/ 2653259 w 12246965"/>
              <a:gd name="connsiteY2" fmla="*/ 365692 h 2164512"/>
              <a:gd name="connsiteX3" fmla="*/ 4542020 w 12246965"/>
              <a:gd name="connsiteY3" fmla="*/ 395673 h 2164512"/>
              <a:gd name="connsiteX4" fmla="*/ 6715594 w 12246965"/>
              <a:gd name="connsiteY4" fmla="*/ 320723 h 2164512"/>
              <a:gd name="connsiteX5" fmla="*/ 8454453 w 12246965"/>
              <a:gd name="connsiteY5" fmla="*/ 230782 h 2164512"/>
              <a:gd name="connsiteX6" fmla="*/ 9923489 w 12246965"/>
              <a:gd name="connsiteY6" fmla="*/ 230781 h 2164512"/>
              <a:gd name="connsiteX7" fmla="*/ 11392525 w 12246965"/>
              <a:gd name="connsiteY7" fmla="*/ 20918 h 2164512"/>
              <a:gd name="connsiteX8" fmla="*/ 12246964 w 12246965"/>
              <a:gd name="connsiteY8" fmla="*/ 185810 h 2164512"/>
              <a:gd name="connsiteX9" fmla="*/ 12246965 w 12246965"/>
              <a:gd name="connsiteY9" fmla="*/ 2119542 h 2164512"/>
              <a:gd name="connsiteX10" fmla="*/ 1 w 12246965"/>
              <a:gd name="connsiteY10" fmla="*/ 2164512 h 2164512"/>
              <a:gd name="connsiteX0" fmla="*/ 1 w 12246965"/>
              <a:gd name="connsiteY0" fmla="*/ 2164512 h 2164512"/>
              <a:gd name="connsiteX1" fmla="*/ 0 w 12246965"/>
              <a:gd name="connsiteY1" fmla="*/ 320722 h 2164512"/>
              <a:gd name="connsiteX2" fmla="*/ 2653259 w 12246965"/>
              <a:gd name="connsiteY2" fmla="*/ 365692 h 2164512"/>
              <a:gd name="connsiteX3" fmla="*/ 6715594 w 12246965"/>
              <a:gd name="connsiteY3" fmla="*/ 320723 h 2164512"/>
              <a:gd name="connsiteX4" fmla="*/ 8454453 w 12246965"/>
              <a:gd name="connsiteY4" fmla="*/ 230782 h 2164512"/>
              <a:gd name="connsiteX5" fmla="*/ 9923489 w 12246965"/>
              <a:gd name="connsiteY5" fmla="*/ 230781 h 2164512"/>
              <a:gd name="connsiteX6" fmla="*/ 11392525 w 12246965"/>
              <a:gd name="connsiteY6" fmla="*/ 20918 h 2164512"/>
              <a:gd name="connsiteX7" fmla="*/ 12246964 w 12246965"/>
              <a:gd name="connsiteY7" fmla="*/ 185810 h 2164512"/>
              <a:gd name="connsiteX8" fmla="*/ 12246965 w 12246965"/>
              <a:gd name="connsiteY8" fmla="*/ 2119542 h 2164512"/>
              <a:gd name="connsiteX9" fmla="*/ 1 w 12246965"/>
              <a:gd name="connsiteY9" fmla="*/ 2164512 h 2164512"/>
              <a:gd name="connsiteX0" fmla="*/ 1 w 12246965"/>
              <a:gd name="connsiteY0" fmla="*/ 2164512 h 2164512"/>
              <a:gd name="connsiteX1" fmla="*/ 0 w 12246965"/>
              <a:gd name="connsiteY1" fmla="*/ 320722 h 2164512"/>
              <a:gd name="connsiteX2" fmla="*/ 3642610 w 12246965"/>
              <a:gd name="connsiteY2" fmla="*/ 427906 h 2164512"/>
              <a:gd name="connsiteX3" fmla="*/ 6715594 w 12246965"/>
              <a:gd name="connsiteY3" fmla="*/ 320723 h 2164512"/>
              <a:gd name="connsiteX4" fmla="*/ 8454453 w 12246965"/>
              <a:gd name="connsiteY4" fmla="*/ 230782 h 2164512"/>
              <a:gd name="connsiteX5" fmla="*/ 9923489 w 12246965"/>
              <a:gd name="connsiteY5" fmla="*/ 230781 h 2164512"/>
              <a:gd name="connsiteX6" fmla="*/ 11392525 w 12246965"/>
              <a:gd name="connsiteY6" fmla="*/ 20918 h 2164512"/>
              <a:gd name="connsiteX7" fmla="*/ 12246964 w 12246965"/>
              <a:gd name="connsiteY7" fmla="*/ 185810 h 2164512"/>
              <a:gd name="connsiteX8" fmla="*/ 12246965 w 12246965"/>
              <a:gd name="connsiteY8" fmla="*/ 2119542 h 2164512"/>
              <a:gd name="connsiteX9" fmla="*/ 1 w 12246965"/>
              <a:gd name="connsiteY9" fmla="*/ 2164512 h 2164512"/>
              <a:gd name="connsiteX0" fmla="*/ 1 w 12246965"/>
              <a:gd name="connsiteY0" fmla="*/ 2164512 h 2164512"/>
              <a:gd name="connsiteX1" fmla="*/ 0 w 12246965"/>
              <a:gd name="connsiteY1" fmla="*/ 320722 h 2164512"/>
              <a:gd name="connsiteX2" fmla="*/ 3642610 w 12246965"/>
              <a:gd name="connsiteY2" fmla="*/ 427906 h 2164512"/>
              <a:gd name="connsiteX3" fmla="*/ 6715594 w 12246965"/>
              <a:gd name="connsiteY3" fmla="*/ 320723 h 2164512"/>
              <a:gd name="connsiteX4" fmla="*/ 8454453 w 12246965"/>
              <a:gd name="connsiteY4" fmla="*/ 230782 h 2164512"/>
              <a:gd name="connsiteX5" fmla="*/ 9923489 w 12246965"/>
              <a:gd name="connsiteY5" fmla="*/ 230781 h 2164512"/>
              <a:gd name="connsiteX6" fmla="*/ 11392525 w 12246965"/>
              <a:gd name="connsiteY6" fmla="*/ 20918 h 2164512"/>
              <a:gd name="connsiteX7" fmla="*/ 12246964 w 12246965"/>
              <a:gd name="connsiteY7" fmla="*/ 185810 h 2164512"/>
              <a:gd name="connsiteX8" fmla="*/ 12246965 w 12246965"/>
              <a:gd name="connsiteY8" fmla="*/ 2119542 h 2164512"/>
              <a:gd name="connsiteX9" fmla="*/ 1 w 12246965"/>
              <a:gd name="connsiteY9" fmla="*/ 2164512 h 2164512"/>
              <a:gd name="connsiteX0" fmla="*/ 14991 w 12261955"/>
              <a:gd name="connsiteY0" fmla="*/ 2164512 h 2164512"/>
              <a:gd name="connsiteX1" fmla="*/ 0 w 12261955"/>
              <a:gd name="connsiteY1" fmla="*/ 631797 h 2164512"/>
              <a:gd name="connsiteX2" fmla="*/ 3657600 w 12261955"/>
              <a:gd name="connsiteY2" fmla="*/ 427906 h 2164512"/>
              <a:gd name="connsiteX3" fmla="*/ 6730584 w 12261955"/>
              <a:gd name="connsiteY3" fmla="*/ 320723 h 2164512"/>
              <a:gd name="connsiteX4" fmla="*/ 8469443 w 12261955"/>
              <a:gd name="connsiteY4" fmla="*/ 230782 h 2164512"/>
              <a:gd name="connsiteX5" fmla="*/ 9938479 w 12261955"/>
              <a:gd name="connsiteY5" fmla="*/ 230781 h 2164512"/>
              <a:gd name="connsiteX6" fmla="*/ 11407515 w 12261955"/>
              <a:gd name="connsiteY6" fmla="*/ 20918 h 2164512"/>
              <a:gd name="connsiteX7" fmla="*/ 12261954 w 12261955"/>
              <a:gd name="connsiteY7" fmla="*/ 185810 h 2164512"/>
              <a:gd name="connsiteX8" fmla="*/ 12261955 w 12261955"/>
              <a:gd name="connsiteY8" fmla="*/ 2119542 h 2164512"/>
              <a:gd name="connsiteX9" fmla="*/ 14991 w 12261955"/>
              <a:gd name="connsiteY9" fmla="*/ 2164512 h 2164512"/>
              <a:gd name="connsiteX0" fmla="*/ 14991 w 12261955"/>
              <a:gd name="connsiteY0" fmla="*/ 2164512 h 2164512"/>
              <a:gd name="connsiteX1" fmla="*/ 0 w 12261955"/>
              <a:gd name="connsiteY1" fmla="*/ 631797 h 2164512"/>
              <a:gd name="connsiteX2" fmla="*/ 3657600 w 12261955"/>
              <a:gd name="connsiteY2" fmla="*/ 427906 h 2164512"/>
              <a:gd name="connsiteX3" fmla="*/ 6730584 w 12261955"/>
              <a:gd name="connsiteY3" fmla="*/ 320723 h 2164512"/>
              <a:gd name="connsiteX4" fmla="*/ 8559384 w 12261955"/>
              <a:gd name="connsiteY4" fmla="*/ 915147 h 2164512"/>
              <a:gd name="connsiteX5" fmla="*/ 9938479 w 12261955"/>
              <a:gd name="connsiteY5" fmla="*/ 230781 h 2164512"/>
              <a:gd name="connsiteX6" fmla="*/ 11407515 w 12261955"/>
              <a:gd name="connsiteY6" fmla="*/ 20918 h 2164512"/>
              <a:gd name="connsiteX7" fmla="*/ 12261954 w 12261955"/>
              <a:gd name="connsiteY7" fmla="*/ 185810 h 2164512"/>
              <a:gd name="connsiteX8" fmla="*/ 12261955 w 12261955"/>
              <a:gd name="connsiteY8" fmla="*/ 2119542 h 2164512"/>
              <a:gd name="connsiteX9" fmla="*/ 14991 w 12261955"/>
              <a:gd name="connsiteY9" fmla="*/ 2164512 h 2164512"/>
              <a:gd name="connsiteX0" fmla="*/ 14991 w 12261955"/>
              <a:gd name="connsiteY0" fmla="*/ 2164512 h 2164512"/>
              <a:gd name="connsiteX1" fmla="*/ 0 w 12261955"/>
              <a:gd name="connsiteY1" fmla="*/ 631797 h 2164512"/>
              <a:gd name="connsiteX2" fmla="*/ 3657600 w 12261955"/>
              <a:gd name="connsiteY2" fmla="*/ 427906 h 2164512"/>
              <a:gd name="connsiteX3" fmla="*/ 6730584 w 12261955"/>
              <a:gd name="connsiteY3" fmla="*/ 320723 h 2164512"/>
              <a:gd name="connsiteX4" fmla="*/ 9938479 w 12261955"/>
              <a:gd name="connsiteY4" fmla="*/ 230781 h 2164512"/>
              <a:gd name="connsiteX5" fmla="*/ 11407515 w 12261955"/>
              <a:gd name="connsiteY5" fmla="*/ 20918 h 2164512"/>
              <a:gd name="connsiteX6" fmla="*/ 12261954 w 12261955"/>
              <a:gd name="connsiteY6" fmla="*/ 185810 h 2164512"/>
              <a:gd name="connsiteX7" fmla="*/ 12261955 w 12261955"/>
              <a:gd name="connsiteY7" fmla="*/ 2119542 h 2164512"/>
              <a:gd name="connsiteX8" fmla="*/ 14991 w 12261955"/>
              <a:gd name="connsiteY8" fmla="*/ 2164512 h 2164512"/>
              <a:gd name="connsiteX0" fmla="*/ 14991 w 12261955"/>
              <a:gd name="connsiteY0" fmla="*/ 2164512 h 2164512"/>
              <a:gd name="connsiteX1" fmla="*/ 0 w 12261955"/>
              <a:gd name="connsiteY1" fmla="*/ 631797 h 2164512"/>
              <a:gd name="connsiteX2" fmla="*/ 3657600 w 12261955"/>
              <a:gd name="connsiteY2" fmla="*/ 427906 h 2164512"/>
              <a:gd name="connsiteX3" fmla="*/ 6730584 w 12261955"/>
              <a:gd name="connsiteY3" fmla="*/ 320723 h 2164512"/>
              <a:gd name="connsiteX4" fmla="*/ 9443803 w 12261955"/>
              <a:gd name="connsiteY4" fmla="*/ 915147 h 2164512"/>
              <a:gd name="connsiteX5" fmla="*/ 11407515 w 12261955"/>
              <a:gd name="connsiteY5" fmla="*/ 20918 h 2164512"/>
              <a:gd name="connsiteX6" fmla="*/ 12261954 w 12261955"/>
              <a:gd name="connsiteY6" fmla="*/ 185810 h 2164512"/>
              <a:gd name="connsiteX7" fmla="*/ 12261955 w 12261955"/>
              <a:gd name="connsiteY7" fmla="*/ 2119542 h 2164512"/>
              <a:gd name="connsiteX8" fmla="*/ 14991 w 12261955"/>
              <a:gd name="connsiteY8" fmla="*/ 2164512 h 2164512"/>
              <a:gd name="connsiteX0" fmla="*/ 14991 w 12261955"/>
              <a:gd name="connsiteY0" fmla="*/ 2143594 h 2143594"/>
              <a:gd name="connsiteX1" fmla="*/ 0 w 12261955"/>
              <a:gd name="connsiteY1" fmla="*/ 610879 h 2143594"/>
              <a:gd name="connsiteX2" fmla="*/ 3657600 w 12261955"/>
              <a:gd name="connsiteY2" fmla="*/ 406988 h 2143594"/>
              <a:gd name="connsiteX3" fmla="*/ 6730584 w 12261955"/>
              <a:gd name="connsiteY3" fmla="*/ 299805 h 2143594"/>
              <a:gd name="connsiteX4" fmla="*/ 9443803 w 12261955"/>
              <a:gd name="connsiteY4" fmla="*/ 894229 h 2143594"/>
              <a:gd name="connsiteX5" fmla="*/ 11407515 w 12261955"/>
              <a:gd name="connsiteY5" fmla="*/ 0 h 2143594"/>
              <a:gd name="connsiteX6" fmla="*/ 12261954 w 12261955"/>
              <a:gd name="connsiteY6" fmla="*/ 1118855 h 2143594"/>
              <a:gd name="connsiteX7" fmla="*/ 12261955 w 12261955"/>
              <a:gd name="connsiteY7" fmla="*/ 2098624 h 2143594"/>
              <a:gd name="connsiteX8" fmla="*/ 14991 w 12261955"/>
              <a:gd name="connsiteY8" fmla="*/ 2143594 h 2143594"/>
              <a:gd name="connsiteX0" fmla="*/ 14991 w 12261955"/>
              <a:gd name="connsiteY0" fmla="*/ 1864112 h 1864112"/>
              <a:gd name="connsiteX1" fmla="*/ 0 w 12261955"/>
              <a:gd name="connsiteY1" fmla="*/ 331397 h 1864112"/>
              <a:gd name="connsiteX2" fmla="*/ 3657600 w 12261955"/>
              <a:gd name="connsiteY2" fmla="*/ 127506 h 1864112"/>
              <a:gd name="connsiteX3" fmla="*/ 6730584 w 12261955"/>
              <a:gd name="connsiteY3" fmla="*/ 20323 h 1864112"/>
              <a:gd name="connsiteX4" fmla="*/ 9443803 w 12261955"/>
              <a:gd name="connsiteY4" fmla="*/ 614747 h 1864112"/>
              <a:gd name="connsiteX5" fmla="*/ 11467476 w 12261955"/>
              <a:gd name="connsiteY5" fmla="*/ 757434 h 1864112"/>
              <a:gd name="connsiteX6" fmla="*/ 12261954 w 12261955"/>
              <a:gd name="connsiteY6" fmla="*/ 839373 h 1864112"/>
              <a:gd name="connsiteX7" fmla="*/ 12261955 w 12261955"/>
              <a:gd name="connsiteY7" fmla="*/ 1819142 h 1864112"/>
              <a:gd name="connsiteX8" fmla="*/ 14991 w 12261955"/>
              <a:gd name="connsiteY8" fmla="*/ 1864112 h 1864112"/>
              <a:gd name="connsiteX0" fmla="*/ 14991 w 12261955"/>
              <a:gd name="connsiteY0" fmla="*/ 1736607 h 1736607"/>
              <a:gd name="connsiteX1" fmla="*/ 0 w 12261955"/>
              <a:gd name="connsiteY1" fmla="*/ 203892 h 1736607"/>
              <a:gd name="connsiteX2" fmla="*/ 3657600 w 12261955"/>
              <a:gd name="connsiteY2" fmla="*/ 1 h 1736607"/>
              <a:gd name="connsiteX3" fmla="*/ 5846164 w 12261955"/>
              <a:gd name="connsiteY3" fmla="*/ 1012688 h 1736607"/>
              <a:gd name="connsiteX4" fmla="*/ 9443803 w 12261955"/>
              <a:gd name="connsiteY4" fmla="*/ 487242 h 1736607"/>
              <a:gd name="connsiteX5" fmla="*/ 11467476 w 12261955"/>
              <a:gd name="connsiteY5" fmla="*/ 629929 h 1736607"/>
              <a:gd name="connsiteX6" fmla="*/ 12261954 w 12261955"/>
              <a:gd name="connsiteY6" fmla="*/ 711868 h 1736607"/>
              <a:gd name="connsiteX7" fmla="*/ 12261955 w 12261955"/>
              <a:gd name="connsiteY7" fmla="*/ 1691637 h 1736607"/>
              <a:gd name="connsiteX8" fmla="*/ 14991 w 12261955"/>
              <a:gd name="connsiteY8" fmla="*/ 1736607 h 1736607"/>
              <a:gd name="connsiteX0" fmla="*/ 14991 w 12261955"/>
              <a:gd name="connsiteY0" fmla="*/ 1532715 h 1532715"/>
              <a:gd name="connsiteX1" fmla="*/ 0 w 12261955"/>
              <a:gd name="connsiteY1" fmla="*/ 0 h 1532715"/>
              <a:gd name="connsiteX2" fmla="*/ 2803160 w 12261955"/>
              <a:gd name="connsiteY2" fmla="*/ 895240 h 1532715"/>
              <a:gd name="connsiteX3" fmla="*/ 5846164 w 12261955"/>
              <a:gd name="connsiteY3" fmla="*/ 808796 h 1532715"/>
              <a:gd name="connsiteX4" fmla="*/ 9443803 w 12261955"/>
              <a:gd name="connsiteY4" fmla="*/ 283350 h 1532715"/>
              <a:gd name="connsiteX5" fmla="*/ 11467476 w 12261955"/>
              <a:gd name="connsiteY5" fmla="*/ 426037 h 1532715"/>
              <a:gd name="connsiteX6" fmla="*/ 12261954 w 12261955"/>
              <a:gd name="connsiteY6" fmla="*/ 507976 h 1532715"/>
              <a:gd name="connsiteX7" fmla="*/ 12261955 w 12261955"/>
              <a:gd name="connsiteY7" fmla="*/ 1487745 h 1532715"/>
              <a:gd name="connsiteX8" fmla="*/ 14991 w 12261955"/>
              <a:gd name="connsiteY8" fmla="*/ 1532715 h 1532715"/>
              <a:gd name="connsiteX0" fmla="*/ 14991 w 12261955"/>
              <a:gd name="connsiteY0" fmla="*/ 1259002 h 1259002"/>
              <a:gd name="connsiteX1" fmla="*/ 0 w 12261955"/>
              <a:gd name="connsiteY1" fmla="*/ 638773 h 1259002"/>
              <a:gd name="connsiteX2" fmla="*/ 2803160 w 12261955"/>
              <a:gd name="connsiteY2" fmla="*/ 621527 h 1259002"/>
              <a:gd name="connsiteX3" fmla="*/ 5846164 w 12261955"/>
              <a:gd name="connsiteY3" fmla="*/ 535083 h 1259002"/>
              <a:gd name="connsiteX4" fmla="*/ 9443803 w 12261955"/>
              <a:gd name="connsiteY4" fmla="*/ 9637 h 1259002"/>
              <a:gd name="connsiteX5" fmla="*/ 11467476 w 12261955"/>
              <a:gd name="connsiteY5" fmla="*/ 152324 h 1259002"/>
              <a:gd name="connsiteX6" fmla="*/ 12261954 w 12261955"/>
              <a:gd name="connsiteY6" fmla="*/ 234263 h 1259002"/>
              <a:gd name="connsiteX7" fmla="*/ 12261955 w 12261955"/>
              <a:gd name="connsiteY7" fmla="*/ 1214032 h 1259002"/>
              <a:gd name="connsiteX8" fmla="*/ 14991 w 12261955"/>
              <a:gd name="connsiteY8" fmla="*/ 1259002 h 1259002"/>
              <a:gd name="connsiteX0" fmla="*/ 14991 w 12261955"/>
              <a:gd name="connsiteY0" fmla="*/ 1259002 h 1259002"/>
              <a:gd name="connsiteX1" fmla="*/ 0 w 12261955"/>
              <a:gd name="connsiteY1" fmla="*/ 638773 h 1259002"/>
              <a:gd name="connsiteX2" fmla="*/ 2803160 w 12261955"/>
              <a:gd name="connsiteY2" fmla="*/ 621527 h 1259002"/>
              <a:gd name="connsiteX3" fmla="*/ 5846164 w 12261955"/>
              <a:gd name="connsiteY3" fmla="*/ 535083 h 1259002"/>
              <a:gd name="connsiteX4" fmla="*/ 9443803 w 12261955"/>
              <a:gd name="connsiteY4" fmla="*/ 9637 h 1259002"/>
              <a:gd name="connsiteX5" fmla="*/ 11467476 w 12261955"/>
              <a:gd name="connsiteY5" fmla="*/ 152324 h 1259002"/>
              <a:gd name="connsiteX6" fmla="*/ 12261954 w 12261955"/>
              <a:gd name="connsiteY6" fmla="*/ 773461 h 1259002"/>
              <a:gd name="connsiteX7" fmla="*/ 12261955 w 12261955"/>
              <a:gd name="connsiteY7" fmla="*/ 1214032 h 1259002"/>
              <a:gd name="connsiteX8" fmla="*/ 14991 w 12261955"/>
              <a:gd name="connsiteY8" fmla="*/ 1259002 h 1259002"/>
              <a:gd name="connsiteX0" fmla="*/ 14991 w 12261955"/>
              <a:gd name="connsiteY0" fmla="*/ 1249415 h 1249415"/>
              <a:gd name="connsiteX1" fmla="*/ 0 w 12261955"/>
              <a:gd name="connsiteY1" fmla="*/ 629186 h 1249415"/>
              <a:gd name="connsiteX2" fmla="*/ 2803160 w 12261955"/>
              <a:gd name="connsiteY2" fmla="*/ 611940 h 1249415"/>
              <a:gd name="connsiteX3" fmla="*/ 5846164 w 12261955"/>
              <a:gd name="connsiteY3" fmla="*/ 525496 h 1249415"/>
              <a:gd name="connsiteX4" fmla="*/ 9443803 w 12261955"/>
              <a:gd name="connsiteY4" fmla="*/ 50 h 1249415"/>
              <a:gd name="connsiteX5" fmla="*/ 11482466 w 12261955"/>
              <a:gd name="connsiteY5" fmla="*/ 557503 h 1249415"/>
              <a:gd name="connsiteX6" fmla="*/ 12261954 w 12261955"/>
              <a:gd name="connsiteY6" fmla="*/ 763874 h 1249415"/>
              <a:gd name="connsiteX7" fmla="*/ 12261955 w 12261955"/>
              <a:gd name="connsiteY7" fmla="*/ 1204445 h 1249415"/>
              <a:gd name="connsiteX8" fmla="*/ 14991 w 12261955"/>
              <a:gd name="connsiteY8" fmla="*/ 1249415 h 1249415"/>
              <a:gd name="connsiteX0" fmla="*/ 14991 w 12261955"/>
              <a:gd name="connsiteY0" fmla="*/ 1249415 h 1249415"/>
              <a:gd name="connsiteX1" fmla="*/ 0 w 12261955"/>
              <a:gd name="connsiteY1" fmla="*/ 629186 h 1249415"/>
              <a:gd name="connsiteX2" fmla="*/ 2803160 w 12261955"/>
              <a:gd name="connsiteY2" fmla="*/ 611940 h 1249415"/>
              <a:gd name="connsiteX3" fmla="*/ 5846164 w 12261955"/>
              <a:gd name="connsiteY3" fmla="*/ 525496 h 1249415"/>
              <a:gd name="connsiteX4" fmla="*/ 9443803 w 12261955"/>
              <a:gd name="connsiteY4" fmla="*/ 50 h 1249415"/>
              <a:gd name="connsiteX5" fmla="*/ 11482466 w 12261955"/>
              <a:gd name="connsiteY5" fmla="*/ 557503 h 1249415"/>
              <a:gd name="connsiteX6" fmla="*/ 12261954 w 12261955"/>
              <a:gd name="connsiteY6" fmla="*/ 763874 h 1249415"/>
              <a:gd name="connsiteX7" fmla="*/ 12261955 w 12261955"/>
              <a:gd name="connsiteY7" fmla="*/ 1204445 h 1249415"/>
              <a:gd name="connsiteX8" fmla="*/ 14991 w 12261955"/>
              <a:gd name="connsiteY8" fmla="*/ 1249415 h 1249415"/>
              <a:gd name="connsiteX0" fmla="*/ 14991 w 12261955"/>
              <a:gd name="connsiteY0" fmla="*/ 1249775 h 1249775"/>
              <a:gd name="connsiteX1" fmla="*/ 0 w 12261955"/>
              <a:gd name="connsiteY1" fmla="*/ 629546 h 1249775"/>
              <a:gd name="connsiteX2" fmla="*/ 2803160 w 12261955"/>
              <a:gd name="connsiteY2" fmla="*/ 612300 h 1249775"/>
              <a:gd name="connsiteX3" fmla="*/ 5846164 w 12261955"/>
              <a:gd name="connsiteY3" fmla="*/ 525856 h 1249775"/>
              <a:gd name="connsiteX4" fmla="*/ 9443803 w 12261955"/>
              <a:gd name="connsiteY4" fmla="*/ 410 h 1249775"/>
              <a:gd name="connsiteX5" fmla="*/ 10403174 w 12261955"/>
              <a:gd name="connsiteY5" fmla="*/ 620077 h 1249775"/>
              <a:gd name="connsiteX6" fmla="*/ 12261954 w 12261955"/>
              <a:gd name="connsiteY6" fmla="*/ 764234 h 1249775"/>
              <a:gd name="connsiteX7" fmla="*/ 12261955 w 12261955"/>
              <a:gd name="connsiteY7" fmla="*/ 1204805 h 1249775"/>
              <a:gd name="connsiteX8" fmla="*/ 14991 w 12261955"/>
              <a:gd name="connsiteY8" fmla="*/ 1249775 h 1249775"/>
              <a:gd name="connsiteX0" fmla="*/ 14991 w 12261955"/>
              <a:gd name="connsiteY0" fmla="*/ 725530 h 725530"/>
              <a:gd name="connsiteX1" fmla="*/ 0 w 12261955"/>
              <a:gd name="connsiteY1" fmla="*/ 105301 h 725530"/>
              <a:gd name="connsiteX2" fmla="*/ 2803160 w 12261955"/>
              <a:gd name="connsiteY2" fmla="*/ 88055 h 725530"/>
              <a:gd name="connsiteX3" fmla="*/ 5846164 w 12261955"/>
              <a:gd name="connsiteY3" fmla="*/ 1611 h 725530"/>
              <a:gd name="connsiteX4" fmla="*/ 7839856 w 12261955"/>
              <a:gd name="connsiteY4" fmla="*/ 181269 h 725530"/>
              <a:gd name="connsiteX5" fmla="*/ 10403174 w 12261955"/>
              <a:gd name="connsiteY5" fmla="*/ 95832 h 725530"/>
              <a:gd name="connsiteX6" fmla="*/ 12261954 w 12261955"/>
              <a:gd name="connsiteY6" fmla="*/ 239989 h 725530"/>
              <a:gd name="connsiteX7" fmla="*/ 12261955 w 12261955"/>
              <a:gd name="connsiteY7" fmla="*/ 680560 h 725530"/>
              <a:gd name="connsiteX8" fmla="*/ 14991 w 12261955"/>
              <a:gd name="connsiteY8" fmla="*/ 725530 h 725530"/>
              <a:gd name="connsiteX0" fmla="*/ 0 w 12276944"/>
              <a:gd name="connsiteY0" fmla="*/ 725530 h 725530"/>
              <a:gd name="connsiteX1" fmla="*/ 14989 w 12276944"/>
              <a:gd name="connsiteY1" fmla="*/ 105301 h 725530"/>
              <a:gd name="connsiteX2" fmla="*/ 2818149 w 12276944"/>
              <a:gd name="connsiteY2" fmla="*/ 88055 h 725530"/>
              <a:gd name="connsiteX3" fmla="*/ 5861153 w 12276944"/>
              <a:gd name="connsiteY3" fmla="*/ 1611 h 725530"/>
              <a:gd name="connsiteX4" fmla="*/ 7854845 w 12276944"/>
              <a:gd name="connsiteY4" fmla="*/ 181269 h 725530"/>
              <a:gd name="connsiteX5" fmla="*/ 10418163 w 12276944"/>
              <a:gd name="connsiteY5" fmla="*/ 95832 h 725530"/>
              <a:gd name="connsiteX6" fmla="*/ 12276943 w 12276944"/>
              <a:gd name="connsiteY6" fmla="*/ 239989 h 725530"/>
              <a:gd name="connsiteX7" fmla="*/ 12276944 w 12276944"/>
              <a:gd name="connsiteY7" fmla="*/ 680560 h 725530"/>
              <a:gd name="connsiteX8" fmla="*/ 0 w 12276944"/>
              <a:gd name="connsiteY8" fmla="*/ 725530 h 725530"/>
              <a:gd name="connsiteX0" fmla="*/ 44972 w 12321916"/>
              <a:gd name="connsiteY0" fmla="*/ 725530 h 725530"/>
              <a:gd name="connsiteX1" fmla="*/ 0 w 12321916"/>
              <a:gd name="connsiteY1" fmla="*/ 43085 h 725530"/>
              <a:gd name="connsiteX2" fmla="*/ 2863121 w 12321916"/>
              <a:gd name="connsiteY2" fmla="*/ 88055 h 725530"/>
              <a:gd name="connsiteX3" fmla="*/ 5906125 w 12321916"/>
              <a:gd name="connsiteY3" fmla="*/ 1611 h 725530"/>
              <a:gd name="connsiteX4" fmla="*/ 7899817 w 12321916"/>
              <a:gd name="connsiteY4" fmla="*/ 181269 h 725530"/>
              <a:gd name="connsiteX5" fmla="*/ 10463135 w 12321916"/>
              <a:gd name="connsiteY5" fmla="*/ 95832 h 725530"/>
              <a:gd name="connsiteX6" fmla="*/ 12321915 w 12321916"/>
              <a:gd name="connsiteY6" fmla="*/ 239989 h 725530"/>
              <a:gd name="connsiteX7" fmla="*/ 12321916 w 12321916"/>
              <a:gd name="connsiteY7" fmla="*/ 680560 h 725530"/>
              <a:gd name="connsiteX8" fmla="*/ 44972 w 12321916"/>
              <a:gd name="connsiteY8" fmla="*/ 725530 h 725530"/>
              <a:gd name="connsiteX0" fmla="*/ 0 w 12348942"/>
              <a:gd name="connsiteY0" fmla="*/ 713127 h 713127"/>
              <a:gd name="connsiteX1" fmla="*/ 27026 w 12348942"/>
              <a:gd name="connsiteY1" fmla="*/ 43085 h 713127"/>
              <a:gd name="connsiteX2" fmla="*/ 2890147 w 12348942"/>
              <a:gd name="connsiteY2" fmla="*/ 88055 h 713127"/>
              <a:gd name="connsiteX3" fmla="*/ 5933151 w 12348942"/>
              <a:gd name="connsiteY3" fmla="*/ 1611 h 713127"/>
              <a:gd name="connsiteX4" fmla="*/ 7926843 w 12348942"/>
              <a:gd name="connsiteY4" fmla="*/ 181269 h 713127"/>
              <a:gd name="connsiteX5" fmla="*/ 10490161 w 12348942"/>
              <a:gd name="connsiteY5" fmla="*/ 95832 h 713127"/>
              <a:gd name="connsiteX6" fmla="*/ 12348941 w 12348942"/>
              <a:gd name="connsiteY6" fmla="*/ 239989 h 713127"/>
              <a:gd name="connsiteX7" fmla="*/ 12348942 w 12348942"/>
              <a:gd name="connsiteY7" fmla="*/ 680560 h 713127"/>
              <a:gd name="connsiteX8" fmla="*/ 0 w 12348942"/>
              <a:gd name="connsiteY8" fmla="*/ 713127 h 713127"/>
              <a:gd name="connsiteX0" fmla="*/ 8973 w 12357915"/>
              <a:gd name="connsiteY0" fmla="*/ 713127 h 713127"/>
              <a:gd name="connsiteX1" fmla="*/ 0 w 12357915"/>
              <a:gd name="connsiteY1" fmla="*/ 18280 h 713127"/>
              <a:gd name="connsiteX2" fmla="*/ 2899120 w 12357915"/>
              <a:gd name="connsiteY2" fmla="*/ 88055 h 713127"/>
              <a:gd name="connsiteX3" fmla="*/ 5942124 w 12357915"/>
              <a:gd name="connsiteY3" fmla="*/ 1611 h 713127"/>
              <a:gd name="connsiteX4" fmla="*/ 7935816 w 12357915"/>
              <a:gd name="connsiteY4" fmla="*/ 181269 h 713127"/>
              <a:gd name="connsiteX5" fmla="*/ 10499134 w 12357915"/>
              <a:gd name="connsiteY5" fmla="*/ 95832 h 713127"/>
              <a:gd name="connsiteX6" fmla="*/ 12357914 w 12357915"/>
              <a:gd name="connsiteY6" fmla="*/ 239989 h 713127"/>
              <a:gd name="connsiteX7" fmla="*/ 12357915 w 12357915"/>
              <a:gd name="connsiteY7" fmla="*/ 680560 h 713127"/>
              <a:gd name="connsiteX8" fmla="*/ 8973 w 12357915"/>
              <a:gd name="connsiteY8" fmla="*/ 713127 h 713127"/>
              <a:gd name="connsiteX0" fmla="*/ 8973 w 12357915"/>
              <a:gd name="connsiteY0" fmla="*/ 713127 h 713127"/>
              <a:gd name="connsiteX1" fmla="*/ 0 w 12357915"/>
              <a:gd name="connsiteY1" fmla="*/ 18280 h 713127"/>
              <a:gd name="connsiteX2" fmla="*/ 2899120 w 12357915"/>
              <a:gd name="connsiteY2" fmla="*/ 88055 h 713127"/>
              <a:gd name="connsiteX3" fmla="*/ 5942124 w 12357915"/>
              <a:gd name="connsiteY3" fmla="*/ 1611 h 713127"/>
              <a:gd name="connsiteX4" fmla="*/ 7935816 w 12357915"/>
              <a:gd name="connsiteY4" fmla="*/ 181269 h 713127"/>
              <a:gd name="connsiteX5" fmla="*/ 10499134 w 12357915"/>
              <a:gd name="connsiteY5" fmla="*/ 95832 h 713127"/>
              <a:gd name="connsiteX6" fmla="*/ 12339914 w 12357915"/>
              <a:gd name="connsiteY6" fmla="*/ 215185 h 713127"/>
              <a:gd name="connsiteX7" fmla="*/ 12357915 w 12357915"/>
              <a:gd name="connsiteY7" fmla="*/ 680560 h 713127"/>
              <a:gd name="connsiteX8" fmla="*/ 8973 w 12357915"/>
              <a:gd name="connsiteY8" fmla="*/ 713127 h 713127"/>
              <a:gd name="connsiteX0" fmla="*/ 8973 w 12339916"/>
              <a:gd name="connsiteY0" fmla="*/ 713127 h 713127"/>
              <a:gd name="connsiteX1" fmla="*/ 0 w 12339916"/>
              <a:gd name="connsiteY1" fmla="*/ 18280 h 713127"/>
              <a:gd name="connsiteX2" fmla="*/ 2899120 w 12339916"/>
              <a:gd name="connsiteY2" fmla="*/ 88055 h 713127"/>
              <a:gd name="connsiteX3" fmla="*/ 5942124 w 12339916"/>
              <a:gd name="connsiteY3" fmla="*/ 1611 h 713127"/>
              <a:gd name="connsiteX4" fmla="*/ 7935816 w 12339916"/>
              <a:gd name="connsiteY4" fmla="*/ 181269 h 713127"/>
              <a:gd name="connsiteX5" fmla="*/ 10499134 w 12339916"/>
              <a:gd name="connsiteY5" fmla="*/ 95832 h 713127"/>
              <a:gd name="connsiteX6" fmla="*/ 12339914 w 12339916"/>
              <a:gd name="connsiteY6" fmla="*/ 215185 h 713127"/>
              <a:gd name="connsiteX7" fmla="*/ 12339916 w 12339916"/>
              <a:gd name="connsiteY7" fmla="*/ 705364 h 713127"/>
              <a:gd name="connsiteX8" fmla="*/ 8973 w 12339916"/>
              <a:gd name="connsiteY8" fmla="*/ 713127 h 71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39916" h="713127">
                <a:moveTo>
                  <a:pt x="8973" y="713127"/>
                </a:moveTo>
                <a:cubicBezTo>
                  <a:pt x="8973" y="98530"/>
                  <a:pt x="0" y="632877"/>
                  <a:pt x="0" y="18280"/>
                </a:cubicBezTo>
                <a:cubicBezTo>
                  <a:pt x="884420" y="33270"/>
                  <a:pt x="1205231" y="208200"/>
                  <a:pt x="2899120" y="88055"/>
                </a:cubicBezTo>
                <a:cubicBezTo>
                  <a:pt x="4018386" y="88055"/>
                  <a:pt x="5102675" y="-13925"/>
                  <a:pt x="5942124" y="1611"/>
                </a:cubicBezTo>
                <a:cubicBezTo>
                  <a:pt x="6781573" y="17147"/>
                  <a:pt x="7176314" y="165565"/>
                  <a:pt x="7935816" y="181269"/>
                </a:cubicBezTo>
                <a:cubicBezTo>
                  <a:pt x="8695318" y="196973"/>
                  <a:pt x="10009455" y="165786"/>
                  <a:pt x="10499134" y="95832"/>
                </a:cubicBezTo>
                <a:cubicBezTo>
                  <a:pt x="10793941" y="168284"/>
                  <a:pt x="11547934" y="204723"/>
                  <a:pt x="12339914" y="215185"/>
                </a:cubicBezTo>
                <a:cubicBezTo>
                  <a:pt x="12337415" y="692372"/>
                  <a:pt x="12317431" y="-356440"/>
                  <a:pt x="12339916" y="705364"/>
                </a:cubicBezTo>
                <a:lnTo>
                  <a:pt x="8973" y="713127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700CFA-1F24-5248-8D00-E4EBEE88A7E7}"/>
              </a:ext>
            </a:extLst>
          </p:cNvPr>
          <p:cNvGrpSpPr/>
          <p:nvPr/>
        </p:nvGrpSpPr>
        <p:grpSpPr>
          <a:xfrm>
            <a:off x="408475" y="3525865"/>
            <a:ext cx="2962406" cy="3190837"/>
            <a:chOff x="408475" y="3525865"/>
            <a:chExt cx="2962406" cy="3190837"/>
          </a:xfrm>
          <a:solidFill>
            <a:srgbClr val="D7D7D7"/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C8145C4-4FEC-664A-B470-3787BA73D122}"/>
                </a:ext>
              </a:extLst>
            </p:cNvPr>
            <p:cNvSpPr/>
            <p:nvPr/>
          </p:nvSpPr>
          <p:spPr>
            <a:xfrm>
              <a:off x="408475" y="3525865"/>
              <a:ext cx="2224161" cy="3190837"/>
            </a:xfrm>
            <a:custGeom>
              <a:avLst/>
              <a:gdLst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10539 w 2967384"/>
                <a:gd name="connsiteY8" fmla="*/ 3770027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19013 w 2967384"/>
                <a:gd name="connsiteY112" fmla="*/ 3620210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19013 w 2967384"/>
                <a:gd name="connsiteY112" fmla="*/ 3620210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19013 w 2967384"/>
                <a:gd name="connsiteY112" fmla="*/ 3620210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493576 w 2967384"/>
                <a:gd name="connsiteY35" fmla="*/ 3103600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550403 w 2967384"/>
                <a:gd name="connsiteY35" fmla="*/ 3108766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  <a:gd name="connsiteX0" fmla="*/ 1171054 w 2967384"/>
                <a:gd name="connsiteY0" fmla="*/ 2385512 h 4401645"/>
                <a:gd name="connsiteX1" fmla="*/ 1129725 w 2967384"/>
                <a:gd name="connsiteY1" fmla="*/ 2514664 h 4401645"/>
                <a:gd name="connsiteX2" fmla="*/ 1145224 w 2967384"/>
                <a:gd name="connsiteY2" fmla="*/ 2576658 h 4401645"/>
                <a:gd name="connsiteX3" fmla="*/ 1134891 w 2967384"/>
                <a:gd name="connsiteY3" fmla="*/ 2814298 h 4401645"/>
                <a:gd name="connsiteX4" fmla="*/ 1165888 w 2967384"/>
                <a:gd name="connsiteY4" fmla="*/ 3274081 h 4401645"/>
                <a:gd name="connsiteX5" fmla="*/ 1233047 w 2967384"/>
                <a:gd name="connsiteY5" fmla="*/ 3589214 h 4401645"/>
                <a:gd name="connsiteX6" fmla="*/ 1279542 w 2967384"/>
                <a:gd name="connsiteY6" fmla="*/ 3811356 h 4401645"/>
                <a:gd name="connsiteX7" fmla="*/ 1300207 w 2967384"/>
                <a:gd name="connsiteY7" fmla="*/ 3930176 h 4401645"/>
                <a:gd name="connsiteX8" fmla="*/ 1336369 w 2967384"/>
                <a:gd name="connsiteY8" fmla="*/ 3775193 h 4401645"/>
                <a:gd name="connsiteX9" fmla="*/ 1398363 w 2967384"/>
                <a:gd name="connsiteY9" fmla="*/ 3558217 h 4401645"/>
                <a:gd name="connsiteX10" fmla="*/ 1434525 w 2967384"/>
                <a:gd name="connsiteY10" fmla="*/ 3279247 h 4401645"/>
                <a:gd name="connsiteX11" fmla="*/ 1434525 w 2967384"/>
                <a:gd name="connsiteY11" fmla="*/ 3062271 h 4401645"/>
                <a:gd name="connsiteX12" fmla="*/ 1408695 w 2967384"/>
                <a:gd name="connsiteY12" fmla="*/ 2860793 h 4401645"/>
                <a:gd name="connsiteX13" fmla="*/ 1439691 w 2967384"/>
                <a:gd name="connsiteY13" fmla="*/ 2679980 h 4401645"/>
                <a:gd name="connsiteX14" fmla="*/ 1455190 w 2967384"/>
                <a:gd name="connsiteY14" fmla="*/ 2571492 h 4401645"/>
                <a:gd name="connsiteX15" fmla="*/ 1377698 w 2967384"/>
                <a:gd name="connsiteY15" fmla="*/ 2473336 h 4401645"/>
                <a:gd name="connsiteX16" fmla="*/ 1171054 w 2967384"/>
                <a:gd name="connsiteY16" fmla="*/ 2385512 h 4401645"/>
                <a:gd name="connsiteX17" fmla="*/ 916866 w 2967384"/>
                <a:gd name="connsiteY17" fmla="*/ 105 h 4401645"/>
                <a:gd name="connsiteX18" fmla="*/ 1207217 w 2967384"/>
                <a:gd name="connsiteY18" fmla="*/ 29769 h 4401645"/>
                <a:gd name="connsiteX19" fmla="*/ 1357034 w 2967384"/>
                <a:gd name="connsiteY19" fmla="*/ 107261 h 4401645"/>
                <a:gd name="connsiteX20" fmla="*/ 1703163 w 2967384"/>
                <a:gd name="connsiteY20" fmla="*/ 55600 h 4401645"/>
                <a:gd name="connsiteX21" fmla="*/ 1889142 w 2967384"/>
                <a:gd name="connsiteY21" fmla="*/ 107261 h 4401645"/>
                <a:gd name="connsiteX22" fmla="*/ 2075122 w 2967384"/>
                <a:gd name="connsiteY22" fmla="*/ 427559 h 4401645"/>
                <a:gd name="connsiteX23" fmla="*/ 2168112 w 2967384"/>
                <a:gd name="connsiteY23" fmla="*/ 949336 h 4401645"/>
                <a:gd name="connsiteX24" fmla="*/ 2317929 w 2967384"/>
                <a:gd name="connsiteY24" fmla="*/ 1672590 h 4401645"/>
                <a:gd name="connsiteX25" fmla="*/ 2374756 w 2967384"/>
                <a:gd name="connsiteY25" fmla="*/ 2251193 h 4401645"/>
                <a:gd name="connsiteX26" fmla="*/ 2452247 w 2967384"/>
                <a:gd name="connsiteY26" fmla="*/ 2328685 h 4401645"/>
                <a:gd name="connsiteX27" fmla="*/ 2793210 w 2967384"/>
                <a:gd name="connsiteY27" fmla="*/ 2173702 h 4401645"/>
                <a:gd name="connsiteX28" fmla="*/ 2886200 w 2967384"/>
                <a:gd name="connsiteY28" fmla="*/ 2101376 h 4401645"/>
                <a:gd name="connsiteX29" fmla="*/ 2932695 w 2967384"/>
                <a:gd name="connsiteY29" fmla="*/ 2153037 h 4401645"/>
                <a:gd name="connsiteX30" fmla="*/ 2963691 w 2967384"/>
                <a:gd name="connsiteY30" fmla="*/ 2246027 h 4401645"/>
                <a:gd name="connsiteX31" fmla="*/ 2844871 w 2967384"/>
                <a:gd name="connsiteY31" fmla="*/ 2359681 h 4401645"/>
                <a:gd name="connsiteX32" fmla="*/ 2705386 w 2967384"/>
                <a:gd name="connsiteY32" fmla="*/ 2509498 h 4401645"/>
                <a:gd name="connsiteX33" fmla="*/ 2524573 w 2967384"/>
                <a:gd name="connsiteY33" fmla="*/ 2638651 h 4401645"/>
                <a:gd name="connsiteX34" fmla="*/ 2560735 w 2967384"/>
                <a:gd name="connsiteY34" fmla="*/ 2871125 h 4401645"/>
                <a:gd name="connsiteX35" fmla="*/ 2550403 w 2967384"/>
                <a:gd name="connsiteY35" fmla="*/ 3108766 h 4401645"/>
                <a:gd name="connsiteX36" fmla="*/ 2452247 w 2967384"/>
                <a:gd name="connsiteY36" fmla="*/ 3284414 h 4401645"/>
                <a:gd name="connsiteX37" fmla="*/ 2493576 w 2967384"/>
                <a:gd name="connsiteY37" fmla="*/ 3454895 h 4401645"/>
                <a:gd name="connsiteX38" fmla="*/ 2555569 w 2967384"/>
                <a:gd name="connsiteY38" fmla="*/ 3671871 h 4401645"/>
                <a:gd name="connsiteX39" fmla="*/ 2602064 w 2967384"/>
                <a:gd name="connsiteY39" fmla="*/ 3904346 h 4401645"/>
                <a:gd name="connsiteX40" fmla="*/ 2560735 w 2967384"/>
                <a:gd name="connsiteY40" fmla="*/ 4162651 h 4401645"/>
                <a:gd name="connsiteX41" fmla="*/ 2493576 w 2967384"/>
                <a:gd name="connsiteY41" fmla="*/ 4353797 h 4401645"/>
                <a:gd name="connsiteX42" fmla="*/ 2364424 w 2967384"/>
                <a:gd name="connsiteY42" fmla="*/ 4358963 h 4401645"/>
                <a:gd name="connsiteX43" fmla="*/ 2245603 w 2967384"/>
                <a:gd name="connsiteY43" fmla="*/ 4400292 h 4401645"/>
                <a:gd name="connsiteX44" fmla="*/ 2131949 w 2967384"/>
                <a:gd name="connsiteY44" fmla="*/ 4302136 h 4401645"/>
                <a:gd name="connsiteX45" fmla="*/ 2121617 w 2967384"/>
                <a:gd name="connsiteY45" fmla="*/ 4219478 h 4401645"/>
                <a:gd name="connsiteX46" fmla="*/ 2054457 w 2967384"/>
                <a:gd name="connsiteY46" fmla="*/ 4167817 h 4401645"/>
                <a:gd name="connsiteX47" fmla="*/ 1992464 w 2967384"/>
                <a:gd name="connsiteY47" fmla="*/ 3976671 h 4401645"/>
                <a:gd name="connsiteX48" fmla="*/ 1982132 w 2967384"/>
                <a:gd name="connsiteY48" fmla="*/ 3868183 h 4401645"/>
                <a:gd name="connsiteX49" fmla="*/ 1914973 w 2967384"/>
                <a:gd name="connsiteY49" fmla="*/ 3785525 h 4401645"/>
                <a:gd name="connsiteX50" fmla="*/ 1739325 w 2967384"/>
                <a:gd name="connsiteY50" fmla="*/ 3584047 h 4401645"/>
                <a:gd name="connsiteX51" fmla="*/ 1636003 w 2967384"/>
                <a:gd name="connsiteY51" fmla="*/ 3475559 h 4401645"/>
                <a:gd name="connsiteX52" fmla="*/ 1677332 w 2967384"/>
                <a:gd name="connsiteY52" fmla="*/ 3263749 h 4401645"/>
                <a:gd name="connsiteX53" fmla="*/ 1682498 w 2967384"/>
                <a:gd name="connsiteY53" fmla="*/ 3212088 h 4401645"/>
                <a:gd name="connsiteX54" fmla="*/ 1620505 w 2967384"/>
                <a:gd name="connsiteY54" fmla="*/ 3062271 h 4401645"/>
                <a:gd name="connsiteX55" fmla="*/ 1610173 w 2967384"/>
                <a:gd name="connsiteY55" fmla="*/ 3057105 h 4401645"/>
                <a:gd name="connsiteX56" fmla="*/ 1615339 w 2967384"/>
                <a:gd name="connsiteY56" fmla="*/ 3212088 h 4401645"/>
                <a:gd name="connsiteX57" fmla="*/ 1553346 w 2967384"/>
                <a:gd name="connsiteY57" fmla="*/ 3475559 h 4401645"/>
                <a:gd name="connsiteX58" fmla="*/ 1574010 w 2967384"/>
                <a:gd name="connsiteY58" fmla="*/ 3873349 h 4401645"/>
                <a:gd name="connsiteX59" fmla="*/ 1584342 w 2967384"/>
                <a:gd name="connsiteY59" fmla="*/ 4147153 h 4401645"/>
                <a:gd name="connsiteX60" fmla="*/ 1491352 w 2967384"/>
                <a:gd name="connsiteY60" fmla="*/ 4219478 h 4401645"/>
                <a:gd name="connsiteX61" fmla="*/ 1486186 w 2967384"/>
                <a:gd name="connsiteY61" fmla="*/ 4131654 h 4401645"/>
                <a:gd name="connsiteX62" fmla="*/ 1460356 w 2967384"/>
                <a:gd name="connsiteY62" fmla="*/ 4224644 h 4401645"/>
                <a:gd name="connsiteX63" fmla="*/ 1331203 w 2967384"/>
                <a:gd name="connsiteY63" fmla="*/ 4172983 h 4401645"/>
                <a:gd name="connsiteX64" fmla="*/ 1284708 w 2967384"/>
                <a:gd name="connsiteY64" fmla="*/ 4116156 h 4401645"/>
                <a:gd name="connsiteX65" fmla="*/ 1207217 w 2967384"/>
                <a:gd name="connsiteY65" fmla="*/ 4116156 h 4401645"/>
                <a:gd name="connsiteX66" fmla="*/ 1217549 w 2967384"/>
                <a:gd name="connsiteY66" fmla="*/ 4229810 h 4401645"/>
                <a:gd name="connsiteX67" fmla="*/ 1222715 w 2967384"/>
                <a:gd name="connsiteY67" fmla="*/ 4374461 h 4401645"/>
                <a:gd name="connsiteX68" fmla="*/ 1150390 w 2967384"/>
                <a:gd name="connsiteY68" fmla="*/ 4374461 h 4401645"/>
                <a:gd name="connsiteX69" fmla="*/ 1147020 w 2967384"/>
                <a:gd name="connsiteY69" fmla="*/ 4364449 h 4401645"/>
                <a:gd name="connsiteX70" fmla="*/ 1148815 w 2967384"/>
                <a:gd name="connsiteY70" fmla="*/ 4359205 h 4401645"/>
                <a:gd name="connsiteX71" fmla="*/ 1134891 w 2967384"/>
                <a:gd name="connsiteY71" fmla="*/ 4265973 h 4401645"/>
                <a:gd name="connsiteX72" fmla="*/ 1142036 w 2967384"/>
                <a:gd name="connsiteY72" fmla="*/ 4349640 h 4401645"/>
                <a:gd name="connsiteX73" fmla="*/ 1147020 w 2967384"/>
                <a:gd name="connsiteY73" fmla="*/ 4364449 h 4401645"/>
                <a:gd name="connsiteX74" fmla="*/ 1140057 w 2967384"/>
                <a:gd name="connsiteY74" fmla="*/ 4384793 h 4401645"/>
                <a:gd name="connsiteX75" fmla="*/ 995407 w 2967384"/>
                <a:gd name="connsiteY75" fmla="*/ 4369295 h 4401645"/>
                <a:gd name="connsiteX76" fmla="*/ 897251 w 2967384"/>
                <a:gd name="connsiteY76" fmla="*/ 4265973 h 4401645"/>
                <a:gd name="connsiteX77" fmla="*/ 907583 w 2967384"/>
                <a:gd name="connsiteY77" fmla="*/ 4162651 h 4401645"/>
                <a:gd name="connsiteX78" fmla="*/ 866254 w 2967384"/>
                <a:gd name="connsiteY78" fmla="*/ 4214312 h 4401645"/>
                <a:gd name="connsiteX79" fmla="*/ 861088 w 2967384"/>
                <a:gd name="connsiteY79" fmla="*/ 4095492 h 4401645"/>
                <a:gd name="connsiteX80" fmla="*/ 897251 w 2967384"/>
                <a:gd name="connsiteY80" fmla="*/ 3868183 h 4401645"/>
                <a:gd name="connsiteX81" fmla="*/ 907583 w 2967384"/>
                <a:gd name="connsiteY81" fmla="*/ 3516888 h 4401645"/>
                <a:gd name="connsiteX82" fmla="*/ 886919 w 2967384"/>
                <a:gd name="connsiteY82" fmla="*/ 3243085 h 4401645"/>
                <a:gd name="connsiteX83" fmla="*/ 819759 w 2967384"/>
                <a:gd name="connsiteY83" fmla="*/ 3057105 h 4401645"/>
                <a:gd name="connsiteX84" fmla="*/ 809427 w 2967384"/>
                <a:gd name="connsiteY84" fmla="*/ 2907288 h 4401645"/>
                <a:gd name="connsiteX85" fmla="*/ 633780 w 2967384"/>
                <a:gd name="connsiteY85" fmla="*/ 2478502 h 4401645"/>
                <a:gd name="connsiteX86" fmla="*/ 592451 w 2967384"/>
                <a:gd name="connsiteY86" fmla="*/ 2178868 h 4401645"/>
                <a:gd name="connsiteX87" fmla="*/ 561454 w 2967384"/>
                <a:gd name="connsiteY87" fmla="*/ 1946393 h 4401645"/>
                <a:gd name="connsiteX88" fmla="*/ 458132 w 2967384"/>
                <a:gd name="connsiteY88" fmla="*/ 1806908 h 4401645"/>
                <a:gd name="connsiteX89" fmla="*/ 370308 w 2967384"/>
                <a:gd name="connsiteY89" fmla="*/ 2178868 h 4401645"/>
                <a:gd name="connsiteX90" fmla="*/ 297983 w 2967384"/>
                <a:gd name="connsiteY90" fmla="*/ 2406176 h 4401645"/>
                <a:gd name="connsiteX91" fmla="*/ 303149 w 2967384"/>
                <a:gd name="connsiteY91" fmla="*/ 2540495 h 4401645"/>
                <a:gd name="connsiteX92" fmla="*/ 287651 w 2967384"/>
                <a:gd name="connsiteY92" fmla="*/ 2581824 h 4401645"/>
                <a:gd name="connsiteX93" fmla="*/ 292817 w 2967384"/>
                <a:gd name="connsiteY93" fmla="*/ 2648983 h 4401645"/>
                <a:gd name="connsiteX94" fmla="*/ 261820 w 2967384"/>
                <a:gd name="connsiteY94" fmla="*/ 2762637 h 4401645"/>
                <a:gd name="connsiteX95" fmla="*/ 230824 w 2967384"/>
                <a:gd name="connsiteY95" fmla="*/ 3346407 h 4401645"/>
                <a:gd name="connsiteX96" fmla="*/ 230824 w 2967384"/>
                <a:gd name="connsiteY96" fmla="*/ 3465227 h 4401645"/>
                <a:gd name="connsiteX97" fmla="*/ 272152 w 2967384"/>
                <a:gd name="connsiteY97" fmla="*/ 3630542 h 4401645"/>
                <a:gd name="connsiteX98" fmla="*/ 256654 w 2967384"/>
                <a:gd name="connsiteY98" fmla="*/ 3697702 h 4401645"/>
                <a:gd name="connsiteX99" fmla="*/ 277319 w 2967384"/>
                <a:gd name="connsiteY99" fmla="*/ 3883681 h 4401645"/>
                <a:gd name="connsiteX100" fmla="*/ 313481 w 2967384"/>
                <a:gd name="connsiteY100" fmla="*/ 4028332 h 4401645"/>
                <a:gd name="connsiteX101" fmla="*/ 246322 w 2967384"/>
                <a:gd name="connsiteY101" fmla="*/ 4043830 h 4401645"/>
                <a:gd name="connsiteX102" fmla="*/ 244176 w 2967384"/>
                <a:gd name="connsiteY102" fmla="*/ 4040783 h 4401645"/>
                <a:gd name="connsiteX103" fmla="*/ 243093 w 2967384"/>
                <a:gd name="connsiteY103" fmla="*/ 4025750 h 4401645"/>
                <a:gd name="connsiteX104" fmla="*/ 235990 w 2967384"/>
                <a:gd name="connsiteY104" fmla="*/ 3997336 h 4401645"/>
                <a:gd name="connsiteX105" fmla="*/ 239501 w 2967384"/>
                <a:gd name="connsiteY105" fmla="*/ 4034144 h 4401645"/>
                <a:gd name="connsiteX106" fmla="*/ 244176 w 2967384"/>
                <a:gd name="connsiteY106" fmla="*/ 4040783 h 4401645"/>
                <a:gd name="connsiteX107" fmla="*/ 244466 w 2967384"/>
                <a:gd name="connsiteY107" fmla="*/ 4044800 h 4401645"/>
                <a:gd name="connsiteX108" fmla="*/ 235990 w 2967384"/>
                <a:gd name="connsiteY108" fmla="*/ 4054163 h 4401645"/>
                <a:gd name="connsiteX109" fmla="*/ 75841 w 2967384"/>
                <a:gd name="connsiteY109" fmla="*/ 4023166 h 4401645"/>
                <a:gd name="connsiteX110" fmla="*/ 3515 w 2967384"/>
                <a:gd name="connsiteY110" fmla="*/ 3940508 h 4401645"/>
                <a:gd name="connsiteX111" fmla="*/ 55176 w 2967384"/>
                <a:gd name="connsiteY111" fmla="*/ 3770027 h 4401645"/>
                <a:gd name="connsiteX112" fmla="*/ 34512 w 2967384"/>
                <a:gd name="connsiteY112" fmla="*/ 3625376 h 4401645"/>
                <a:gd name="connsiteX113" fmla="*/ 81007 w 2967384"/>
                <a:gd name="connsiteY113" fmla="*/ 3387736 h 4401645"/>
                <a:gd name="connsiteX114" fmla="*/ 86173 w 2967384"/>
                <a:gd name="connsiteY114" fmla="*/ 2814298 h 4401645"/>
                <a:gd name="connsiteX115" fmla="*/ 60342 w 2967384"/>
                <a:gd name="connsiteY115" fmla="*/ 2545661 h 4401645"/>
                <a:gd name="connsiteX116" fmla="*/ 75841 w 2967384"/>
                <a:gd name="connsiteY116" fmla="*/ 2375180 h 4401645"/>
                <a:gd name="connsiteX117" fmla="*/ 86173 w 2967384"/>
                <a:gd name="connsiteY117" fmla="*/ 2230529 h 4401645"/>
                <a:gd name="connsiteX118" fmla="*/ 60342 w 2967384"/>
                <a:gd name="connsiteY118" fmla="*/ 1951559 h 4401645"/>
                <a:gd name="connsiteX119" fmla="*/ 8681 w 2967384"/>
                <a:gd name="connsiteY119" fmla="*/ 1533105 h 4401645"/>
                <a:gd name="connsiteX120" fmla="*/ 3515 w 2967384"/>
                <a:gd name="connsiteY120" fmla="*/ 959668 h 4401645"/>
                <a:gd name="connsiteX121" fmla="*/ 44844 w 2967384"/>
                <a:gd name="connsiteY121" fmla="*/ 484386 h 4401645"/>
                <a:gd name="connsiteX122" fmla="*/ 380641 w 2967384"/>
                <a:gd name="connsiteY122" fmla="*/ 107261 h 4401645"/>
                <a:gd name="connsiteX123" fmla="*/ 809427 w 2967384"/>
                <a:gd name="connsiteY123" fmla="*/ 3939 h 4401645"/>
                <a:gd name="connsiteX124" fmla="*/ 916866 w 2967384"/>
                <a:gd name="connsiteY124" fmla="*/ 105 h 440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967384" h="4401645">
                  <a:moveTo>
                    <a:pt x="1171054" y="2385512"/>
                  </a:moveTo>
                  <a:cubicBezTo>
                    <a:pt x="1129725" y="2392400"/>
                    <a:pt x="1132308" y="2487111"/>
                    <a:pt x="1129725" y="2514664"/>
                  </a:cubicBezTo>
                  <a:cubicBezTo>
                    <a:pt x="1127142" y="2542217"/>
                    <a:pt x="1144363" y="2526719"/>
                    <a:pt x="1145224" y="2576658"/>
                  </a:cubicBezTo>
                  <a:cubicBezTo>
                    <a:pt x="1146085" y="2626597"/>
                    <a:pt x="1131447" y="2698061"/>
                    <a:pt x="1134891" y="2814298"/>
                  </a:cubicBezTo>
                  <a:cubicBezTo>
                    <a:pt x="1138335" y="2930535"/>
                    <a:pt x="1149529" y="3144928"/>
                    <a:pt x="1165888" y="3274081"/>
                  </a:cubicBezTo>
                  <a:cubicBezTo>
                    <a:pt x="1182247" y="3403234"/>
                    <a:pt x="1214105" y="3499668"/>
                    <a:pt x="1233047" y="3589214"/>
                  </a:cubicBezTo>
                  <a:cubicBezTo>
                    <a:pt x="1251989" y="3678760"/>
                    <a:pt x="1268349" y="3754529"/>
                    <a:pt x="1279542" y="3811356"/>
                  </a:cubicBezTo>
                  <a:cubicBezTo>
                    <a:pt x="1290735" y="3868183"/>
                    <a:pt x="1290736" y="3936203"/>
                    <a:pt x="1300207" y="3930176"/>
                  </a:cubicBezTo>
                  <a:cubicBezTo>
                    <a:pt x="1309678" y="3924149"/>
                    <a:pt x="1304512" y="3868183"/>
                    <a:pt x="1336369" y="3775193"/>
                  </a:cubicBezTo>
                  <a:cubicBezTo>
                    <a:pt x="1368226" y="3682203"/>
                    <a:pt x="1382004" y="3640875"/>
                    <a:pt x="1398363" y="3558217"/>
                  </a:cubicBezTo>
                  <a:cubicBezTo>
                    <a:pt x="1414722" y="3475559"/>
                    <a:pt x="1428498" y="3361905"/>
                    <a:pt x="1434525" y="3279247"/>
                  </a:cubicBezTo>
                  <a:cubicBezTo>
                    <a:pt x="1440552" y="3196589"/>
                    <a:pt x="1438830" y="3132013"/>
                    <a:pt x="1434525" y="3062271"/>
                  </a:cubicBezTo>
                  <a:cubicBezTo>
                    <a:pt x="1430220" y="2992529"/>
                    <a:pt x="1407834" y="2924508"/>
                    <a:pt x="1408695" y="2860793"/>
                  </a:cubicBezTo>
                  <a:cubicBezTo>
                    <a:pt x="1409556" y="2797078"/>
                    <a:pt x="1431942" y="2728197"/>
                    <a:pt x="1439691" y="2679980"/>
                  </a:cubicBezTo>
                  <a:cubicBezTo>
                    <a:pt x="1447440" y="2631763"/>
                    <a:pt x="1465522" y="2605932"/>
                    <a:pt x="1455190" y="2571492"/>
                  </a:cubicBezTo>
                  <a:cubicBezTo>
                    <a:pt x="1444858" y="2537052"/>
                    <a:pt x="1425054" y="2504333"/>
                    <a:pt x="1377698" y="2473336"/>
                  </a:cubicBezTo>
                  <a:cubicBezTo>
                    <a:pt x="1330342" y="2442339"/>
                    <a:pt x="1212383" y="2378624"/>
                    <a:pt x="1171054" y="2385512"/>
                  </a:cubicBezTo>
                  <a:close/>
                  <a:moveTo>
                    <a:pt x="916866" y="105"/>
                  </a:moveTo>
                  <a:cubicBezTo>
                    <a:pt x="1026726" y="1518"/>
                    <a:pt x="1138766" y="16854"/>
                    <a:pt x="1207217" y="29769"/>
                  </a:cubicBezTo>
                  <a:cubicBezTo>
                    <a:pt x="1298485" y="46989"/>
                    <a:pt x="1274376" y="102956"/>
                    <a:pt x="1357034" y="107261"/>
                  </a:cubicBezTo>
                  <a:cubicBezTo>
                    <a:pt x="1439692" y="111566"/>
                    <a:pt x="1614478" y="55600"/>
                    <a:pt x="1703163" y="55600"/>
                  </a:cubicBezTo>
                  <a:cubicBezTo>
                    <a:pt x="1791848" y="55600"/>
                    <a:pt x="1827149" y="45268"/>
                    <a:pt x="1889142" y="107261"/>
                  </a:cubicBezTo>
                  <a:cubicBezTo>
                    <a:pt x="1951135" y="169254"/>
                    <a:pt x="2028627" y="287213"/>
                    <a:pt x="2075122" y="427559"/>
                  </a:cubicBezTo>
                  <a:cubicBezTo>
                    <a:pt x="2121617" y="567905"/>
                    <a:pt x="2127644" y="741831"/>
                    <a:pt x="2168112" y="949336"/>
                  </a:cubicBezTo>
                  <a:cubicBezTo>
                    <a:pt x="2208580" y="1156841"/>
                    <a:pt x="2283488" y="1455614"/>
                    <a:pt x="2317929" y="1672590"/>
                  </a:cubicBezTo>
                  <a:cubicBezTo>
                    <a:pt x="2352370" y="1889566"/>
                    <a:pt x="2352370" y="2141844"/>
                    <a:pt x="2374756" y="2251193"/>
                  </a:cubicBezTo>
                  <a:cubicBezTo>
                    <a:pt x="2397142" y="2360542"/>
                    <a:pt x="2382505" y="2341600"/>
                    <a:pt x="2452247" y="2328685"/>
                  </a:cubicBezTo>
                  <a:cubicBezTo>
                    <a:pt x="2521989" y="2315770"/>
                    <a:pt x="2720885" y="2211587"/>
                    <a:pt x="2793210" y="2173702"/>
                  </a:cubicBezTo>
                  <a:cubicBezTo>
                    <a:pt x="2865535" y="2135817"/>
                    <a:pt x="2862953" y="2104820"/>
                    <a:pt x="2886200" y="2101376"/>
                  </a:cubicBezTo>
                  <a:cubicBezTo>
                    <a:pt x="2909448" y="2097932"/>
                    <a:pt x="2919780" y="2128928"/>
                    <a:pt x="2932695" y="2153037"/>
                  </a:cubicBezTo>
                  <a:cubicBezTo>
                    <a:pt x="2945610" y="2177146"/>
                    <a:pt x="2978328" y="2211586"/>
                    <a:pt x="2963691" y="2246027"/>
                  </a:cubicBezTo>
                  <a:cubicBezTo>
                    <a:pt x="2949054" y="2280468"/>
                    <a:pt x="2887922" y="2315769"/>
                    <a:pt x="2844871" y="2359681"/>
                  </a:cubicBezTo>
                  <a:cubicBezTo>
                    <a:pt x="2801820" y="2403593"/>
                    <a:pt x="2758769" y="2463003"/>
                    <a:pt x="2705386" y="2509498"/>
                  </a:cubicBezTo>
                  <a:cubicBezTo>
                    <a:pt x="2652003" y="2555993"/>
                    <a:pt x="2548681" y="2578380"/>
                    <a:pt x="2524573" y="2638651"/>
                  </a:cubicBezTo>
                  <a:cubicBezTo>
                    <a:pt x="2500465" y="2698922"/>
                    <a:pt x="2556430" y="2792773"/>
                    <a:pt x="2560735" y="2871125"/>
                  </a:cubicBezTo>
                  <a:cubicBezTo>
                    <a:pt x="2565040" y="2949477"/>
                    <a:pt x="2589148" y="3029552"/>
                    <a:pt x="2550403" y="3108766"/>
                  </a:cubicBezTo>
                  <a:cubicBezTo>
                    <a:pt x="2511658" y="3187980"/>
                    <a:pt x="2461718" y="3226726"/>
                    <a:pt x="2452247" y="3284414"/>
                  </a:cubicBezTo>
                  <a:cubicBezTo>
                    <a:pt x="2442776" y="3342102"/>
                    <a:pt x="2476356" y="3390319"/>
                    <a:pt x="2493576" y="3454895"/>
                  </a:cubicBezTo>
                  <a:cubicBezTo>
                    <a:pt x="2510796" y="3519471"/>
                    <a:pt x="2537488" y="3596962"/>
                    <a:pt x="2555569" y="3671871"/>
                  </a:cubicBezTo>
                  <a:cubicBezTo>
                    <a:pt x="2573650" y="3746780"/>
                    <a:pt x="2601203" y="3822549"/>
                    <a:pt x="2602064" y="3904346"/>
                  </a:cubicBezTo>
                  <a:cubicBezTo>
                    <a:pt x="2602925" y="3986143"/>
                    <a:pt x="2578816" y="4087742"/>
                    <a:pt x="2560735" y="4162651"/>
                  </a:cubicBezTo>
                  <a:cubicBezTo>
                    <a:pt x="2542654" y="4237560"/>
                    <a:pt x="2526294" y="4321078"/>
                    <a:pt x="2493576" y="4353797"/>
                  </a:cubicBezTo>
                  <a:cubicBezTo>
                    <a:pt x="2460858" y="4386516"/>
                    <a:pt x="2405753" y="4351214"/>
                    <a:pt x="2364424" y="4358963"/>
                  </a:cubicBezTo>
                  <a:cubicBezTo>
                    <a:pt x="2323095" y="4366712"/>
                    <a:pt x="2284349" y="4409763"/>
                    <a:pt x="2245603" y="4400292"/>
                  </a:cubicBezTo>
                  <a:cubicBezTo>
                    <a:pt x="2206857" y="4390821"/>
                    <a:pt x="2152613" y="4332272"/>
                    <a:pt x="2131949" y="4302136"/>
                  </a:cubicBezTo>
                  <a:cubicBezTo>
                    <a:pt x="2111285" y="4272000"/>
                    <a:pt x="2134532" y="4241864"/>
                    <a:pt x="2121617" y="4219478"/>
                  </a:cubicBezTo>
                  <a:cubicBezTo>
                    <a:pt x="2108702" y="4197092"/>
                    <a:pt x="2075982" y="4208285"/>
                    <a:pt x="2054457" y="4167817"/>
                  </a:cubicBezTo>
                  <a:cubicBezTo>
                    <a:pt x="2032932" y="4127349"/>
                    <a:pt x="2004518" y="4026610"/>
                    <a:pt x="1992464" y="3976671"/>
                  </a:cubicBezTo>
                  <a:cubicBezTo>
                    <a:pt x="1980410" y="3926732"/>
                    <a:pt x="1995047" y="3900041"/>
                    <a:pt x="1982132" y="3868183"/>
                  </a:cubicBezTo>
                  <a:cubicBezTo>
                    <a:pt x="1969217" y="3836325"/>
                    <a:pt x="1955441" y="3832881"/>
                    <a:pt x="1914973" y="3785525"/>
                  </a:cubicBezTo>
                  <a:cubicBezTo>
                    <a:pt x="1874505" y="3738169"/>
                    <a:pt x="1785820" y="3635708"/>
                    <a:pt x="1739325" y="3584047"/>
                  </a:cubicBezTo>
                  <a:cubicBezTo>
                    <a:pt x="1692830" y="3532386"/>
                    <a:pt x="1646335" y="3528942"/>
                    <a:pt x="1636003" y="3475559"/>
                  </a:cubicBezTo>
                  <a:cubicBezTo>
                    <a:pt x="1625671" y="3422176"/>
                    <a:pt x="1669583" y="3307661"/>
                    <a:pt x="1677332" y="3263749"/>
                  </a:cubicBezTo>
                  <a:cubicBezTo>
                    <a:pt x="1685081" y="3219837"/>
                    <a:pt x="1691969" y="3245668"/>
                    <a:pt x="1682498" y="3212088"/>
                  </a:cubicBezTo>
                  <a:cubicBezTo>
                    <a:pt x="1673027" y="3178508"/>
                    <a:pt x="1632559" y="3088102"/>
                    <a:pt x="1620505" y="3062271"/>
                  </a:cubicBezTo>
                  <a:cubicBezTo>
                    <a:pt x="1608451" y="3036440"/>
                    <a:pt x="1611034" y="3032136"/>
                    <a:pt x="1610173" y="3057105"/>
                  </a:cubicBezTo>
                  <a:cubicBezTo>
                    <a:pt x="1609312" y="3082074"/>
                    <a:pt x="1624810" y="3142346"/>
                    <a:pt x="1615339" y="3212088"/>
                  </a:cubicBezTo>
                  <a:cubicBezTo>
                    <a:pt x="1605868" y="3281830"/>
                    <a:pt x="1560234" y="3365349"/>
                    <a:pt x="1553346" y="3475559"/>
                  </a:cubicBezTo>
                  <a:cubicBezTo>
                    <a:pt x="1546458" y="3585769"/>
                    <a:pt x="1568844" y="3761417"/>
                    <a:pt x="1574010" y="3873349"/>
                  </a:cubicBezTo>
                  <a:cubicBezTo>
                    <a:pt x="1579176" y="3985281"/>
                    <a:pt x="1598118" y="4089465"/>
                    <a:pt x="1584342" y="4147153"/>
                  </a:cubicBezTo>
                  <a:cubicBezTo>
                    <a:pt x="1570566" y="4204841"/>
                    <a:pt x="1507711" y="4222061"/>
                    <a:pt x="1491352" y="4219478"/>
                  </a:cubicBezTo>
                  <a:cubicBezTo>
                    <a:pt x="1474993" y="4216895"/>
                    <a:pt x="1491352" y="4130793"/>
                    <a:pt x="1486186" y="4131654"/>
                  </a:cubicBezTo>
                  <a:cubicBezTo>
                    <a:pt x="1481020" y="4132515"/>
                    <a:pt x="1486187" y="4217756"/>
                    <a:pt x="1460356" y="4224644"/>
                  </a:cubicBezTo>
                  <a:cubicBezTo>
                    <a:pt x="1434526" y="4231532"/>
                    <a:pt x="1360478" y="4191064"/>
                    <a:pt x="1331203" y="4172983"/>
                  </a:cubicBezTo>
                  <a:cubicBezTo>
                    <a:pt x="1301928" y="4154902"/>
                    <a:pt x="1305372" y="4125627"/>
                    <a:pt x="1284708" y="4116156"/>
                  </a:cubicBezTo>
                  <a:cubicBezTo>
                    <a:pt x="1264044" y="4106685"/>
                    <a:pt x="1218410" y="4097214"/>
                    <a:pt x="1207217" y="4116156"/>
                  </a:cubicBezTo>
                  <a:cubicBezTo>
                    <a:pt x="1196024" y="4135098"/>
                    <a:pt x="1214966" y="4186759"/>
                    <a:pt x="1217549" y="4229810"/>
                  </a:cubicBezTo>
                  <a:cubicBezTo>
                    <a:pt x="1220132" y="4272861"/>
                    <a:pt x="1233908" y="4350353"/>
                    <a:pt x="1222715" y="4374461"/>
                  </a:cubicBezTo>
                  <a:cubicBezTo>
                    <a:pt x="1211522" y="4398569"/>
                    <a:pt x="1165027" y="4392542"/>
                    <a:pt x="1150390" y="4374461"/>
                  </a:cubicBezTo>
                  <a:lnTo>
                    <a:pt x="1147020" y="4364449"/>
                  </a:lnTo>
                  <a:lnTo>
                    <a:pt x="1148815" y="4359205"/>
                  </a:lnTo>
                  <a:cubicBezTo>
                    <a:pt x="1150228" y="4323769"/>
                    <a:pt x="1133600" y="4267265"/>
                    <a:pt x="1134891" y="4265973"/>
                  </a:cubicBezTo>
                  <a:cubicBezTo>
                    <a:pt x="1136183" y="4264682"/>
                    <a:pt x="1136022" y="4316181"/>
                    <a:pt x="1142036" y="4349640"/>
                  </a:cubicBezTo>
                  <a:lnTo>
                    <a:pt x="1147020" y="4364449"/>
                  </a:lnTo>
                  <a:lnTo>
                    <a:pt x="1140057" y="4384793"/>
                  </a:lnTo>
                  <a:cubicBezTo>
                    <a:pt x="1116810" y="4402013"/>
                    <a:pt x="1035875" y="4389098"/>
                    <a:pt x="995407" y="4369295"/>
                  </a:cubicBezTo>
                  <a:cubicBezTo>
                    <a:pt x="954939" y="4349492"/>
                    <a:pt x="911888" y="4300414"/>
                    <a:pt x="897251" y="4265973"/>
                  </a:cubicBezTo>
                  <a:cubicBezTo>
                    <a:pt x="882614" y="4231532"/>
                    <a:pt x="912749" y="4171261"/>
                    <a:pt x="907583" y="4162651"/>
                  </a:cubicBezTo>
                  <a:cubicBezTo>
                    <a:pt x="902417" y="4154041"/>
                    <a:pt x="874003" y="4225505"/>
                    <a:pt x="866254" y="4214312"/>
                  </a:cubicBezTo>
                  <a:cubicBezTo>
                    <a:pt x="858505" y="4203119"/>
                    <a:pt x="855922" y="4153180"/>
                    <a:pt x="861088" y="4095492"/>
                  </a:cubicBezTo>
                  <a:cubicBezTo>
                    <a:pt x="866254" y="4037804"/>
                    <a:pt x="889502" y="3964617"/>
                    <a:pt x="897251" y="3868183"/>
                  </a:cubicBezTo>
                  <a:cubicBezTo>
                    <a:pt x="905000" y="3771749"/>
                    <a:pt x="909305" y="3621071"/>
                    <a:pt x="907583" y="3516888"/>
                  </a:cubicBezTo>
                  <a:cubicBezTo>
                    <a:pt x="905861" y="3412705"/>
                    <a:pt x="901556" y="3319715"/>
                    <a:pt x="886919" y="3243085"/>
                  </a:cubicBezTo>
                  <a:cubicBezTo>
                    <a:pt x="872282" y="3166455"/>
                    <a:pt x="832674" y="3113071"/>
                    <a:pt x="819759" y="3057105"/>
                  </a:cubicBezTo>
                  <a:cubicBezTo>
                    <a:pt x="806844" y="3001139"/>
                    <a:pt x="840423" y="3003722"/>
                    <a:pt x="809427" y="2907288"/>
                  </a:cubicBezTo>
                  <a:cubicBezTo>
                    <a:pt x="778431" y="2810854"/>
                    <a:pt x="669943" y="2599905"/>
                    <a:pt x="633780" y="2478502"/>
                  </a:cubicBezTo>
                  <a:cubicBezTo>
                    <a:pt x="597617" y="2357099"/>
                    <a:pt x="604505" y="2267553"/>
                    <a:pt x="592451" y="2178868"/>
                  </a:cubicBezTo>
                  <a:cubicBezTo>
                    <a:pt x="580397" y="2090183"/>
                    <a:pt x="583840" y="2008386"/>
                    <a:pt x="561454" y="1946393"/>
                  </a:cubicBezTo>
                  <a:cubicBezTo>
                    <a:pt x="539068" y="1884400"/>
                    <a:pt x="489990" y="1768162"/>
                    <a:pt x="458132" y="1806908"/>
                  </a:cubicBezTo>
                  <a:cubicBezTo>
                    <a:pt x="426274" y="1845654"/>
                    <a:pt x="396999" y="2078990"/>
                    <a:pt x="370308" y="2178868"/>
                  </a:cubicBezTo>
                  <a:cubicBezTo>
                    <a:pt x="343617" y="2278746"/>
                    <a:pt x="309176" y="2345905"/>
                    <a:pt x="297983" y="2406176"/>
                  </a:cubicBezTo>
                  <a:cubicBezTo>
                    <a:pt x="286790" y="2466447"/>
                    <a:pt x="304871" y="2511220"/>
                    <a:pt x="303149" y="2540495"/>
                  </a:cubicBezTo>
                  <a:cubicBezTo>
                    <a:pt x="301427" y="2569770"/>
                    <a:pt x="289373" y="2563743"/>
                    <a:pt x="287651" y="2581824"/>
                  </a:cubicBezTo>
                  <a:cubicBezTo>
                    <a:pt x="285929" y="2599905"/>
                    <a:pt x="297122" y="2618848"/>
                    <a:pt x="292817" y="2648983"/>
                  </a:cubicBezTo>
                  <a:cubicBezTo>
                    <a:pt x="288512" y="2679118"/>
                    <a:pt x="272152" y="2646400"/>
                    <a:pt x="261820" y="2762637"/>
                  </a:cubicBezTo>
                  <a:cubicBezTo>
                    <a:pt x="251488" y="2878874"/>
                    <a:pt x="235990" y="3229309"/>
                    <a:pt x="230824" y="3346407"/>
                  </a:cubicBezTo>
                  <a:cubicBezTo>
                    <a:pt x="225658" y="3463505"/>
                    <a:pt x="223936" y="3417871"/>
                    <a:pt x="230824" y="3465227"/>
                  </a:cubicBezTo>
                  <a:cubicBezTo>
                    <a:pt x="237712" y="3512583"/>
                    <a:pt x="262681" y="3612460"/>
                    <a:pt x="272152" y="3630542"/>
                  </a:cubicBezTo>
                  <a:cubicBezTo>
                    <a:pt x="281623" y="3648624"/>
                    <a:pt x="255793" y="3655512"/>
                    <a:pt x="256654" y="3697702"/>
                  </a:cubicBezTo>
                  <a:cubicBezTo>
                    <a:pt x="257515" y="3739892"/>
                    <a:pt x="267848" y="3828576"/>
                    <a:pt x="277319" y="3883681"/>
                  </a:cubicBezTo>
                  <a:cubicBezTo>
                    <a:pt x="286790" y="3938786"/>
                    <a:pt x="318647" y="4001641"/>
                    <a:pt x="313481" y="4028332"/>
                  </a:cubicBezTo>
                  <a:cubicBezTo>
                    <a:pt x="308315" y="4055023"/>
                    <a:pt x="259237" y="4048996"/>
                    <a:pt x="246322" y="4043830"/>
                  </a:cubicBezTo>
                  <a:lnTo>
                    <a:pt x="244176" y="4040783"/>
                  </a:lnTo>
                  <a:lnTo>
                    <a:pt x="243093" y="4025750"/>
                  </a:lnTo>
                  <a:cubicBezTo>
                    <a:pt x="240295" y="4011973"/>
                    <a:pt x="235129" y="3998197"/>
                    <a:pt x="235990" y="3997336"/>
                  </a:cubicBezTo>
                  <a:cubicBezTo>
                    <a:pt x="237282" y="3996045"/>
                    <a:pt x="235183" y="4019938"/>
                    <a:pt x="239501" y="4034144"/>
                  </a:cubicBezTo>
                  <a:lnTo>
                    <a:pt x="244176" y="4040783"/>
                  </a:lnTo>
                  <a:cubicBezTo>
                    <a:pt x="244273" y="4042122"/>
                    <a:pt x="244369" y="4043461"/>
                    <a:pt x="244466" y="4044800"/>
                  </a:cubicBezTo>
                  <a:cubicBezTo>
                    <a:pt x="243632" y="4050073"/>
                    <a:pt x="241156" y="4053733"/>
                    <a:pt x="235990" y="4054163"/>
                  </a:cubicBezTo>
                  <a:cubicBezTo>
                    <a:pt x="215326" y="4055885"/>
                    <a:pt x="114587" y="4042109"/>
                    <a:pt x="75841" y="4023166"/>
                  </a:cubicBezTo>
                  <a:cubicBezTo>
                    <a:pt x="37095" y="4004223"/>
                    <a:pt x="6959" y="3982698"/>
                    <a:pt x="3515" y="3940508"/>
                  </a:cubicBezTo>
                  <a:cubicBezTo>
                    <a:pt x="71" y="3898318"/>
                    <a:pt x="50010" y="3822549"/>
                    <a:pt x="55176" y="3770027"/>
                  </a:cubicBezTo>
                  <a:cubicBezTo>
                    <a:pt x="60342" y="3717505"/>
                    <a:pt x="30207" y="3689091"/>
                    <a:pt x="34512" y="3625376"/>
                  </a:cubicBezTo>
                  <a:cubicBezTo>
                    <a:pt x="38817" y="3561661"/>
                    <a:pt x="72397" y="3522916"/>
                    <a:pt x="81007" y="3387736"/>
                  </a:cubicBezTo>
                  <a:cubicBezTo>
                    <a:pt x="89617" y="3252556"/>
                    <a:pt x="89617" y="2954644"/>
                    <a:pt x="86173" y="2814298"/>
                  </a:cubicBezTo>
                  <a:cubicBezTo>
                    <a:pt x="82729" y="2673952"/>
                    <a:pt x="62064" y="2618847"/>
                    <a:pt x="60342" y="2545661"/>
                  </a:cubicBezTo>
                  <a:cubicBezTo>
                    <a:pt x="58620" y="2472475"/>
                    <a:pt x="71536" y="2427702"/>
                    <a:pt x="75841" y="2375180"/>
                  </a:cubicBezTo>
                  <a:cubicBezTo>
                    <a:pt x="80146" y="2322658"/>
                    <a:pt x="88756" y="2301132"/>
                    <a:pt x="86173" y="2230529"/>
                  </a:cubicBezTo>
                  <a:cubicBezTo>
                    <a:pt x="83590" y="2159926"/>
                    <a:pt x="73257" y="2067796"/>
                    <a:pt x="60342" y="1951559"/>
                  </a:cubicBezTo>
                  <a:cubicBezTo>
                    <a:pt x="47427" y="1835322"/>
                    <a:pt x="18152" y="1698420"/>
                    <a:pt x="8681" y="1533105"/>
                  </a:cubicBezTo>
                  <a:cubicBezTo>
                    <a:pt x="-790" y="1367790"/>
                    <a:pt x="-2512" y="1134454"/>
                    <a:pt x="3515" y="959668"/>
                  </a:cubicBezTo>
                  <a:cubicBezTo>
                    <a:pt x="9542" y="784882"/>
                    <a:pt x="-18010" y="626454"/>
                    <a:pt x="44844" y="484386"/>
                  </a:cubicBezTo>
                  <a:cubicBezTo>
                    <a:pt x="107698" y="342318"/>
                    <a:pt x="253211" y="187335"/>
                    <a:pt x="380641" y="107261"/>
                  </a:cubicBezTo>
                  <a:cubicBezTo>
                    <a:pt x="508071" y="27187"/>
                    <a:pt x="671664" y="16854"/>
                    <a:pt x="809427" y="3939"/>
                  </a:cubicBezTo>
                  <a:cubicBezTo>
                    <a:pt x="843868" y="710"/>
                    <a:pt x="880246" y="-366"/>
                    <a:pt x="916866" y="10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42E6CD-2A93-0640-B279-32994C64482F}"/>
                </a:ext>
              </a:extLst>
            </p:cNvPr>
            <p:cNvSpPr/>
            <p:nvPr/>
          </p:nvSpPr>
          <p:spPr>
            <a:xfrm>
              <a:off x="2276640" y="4160953"/>
              <a:ext cx="1094241" cy="1475113"/>
            </a:xfrm>
            <a:custGeom>
              <a:avLst/>
              <a:gdLst>
                <a:gd name="connsiteX0" fmla="*/ 75219 w 1459891"/>
                <a:gd name="connsiteY0" fmla="*/ 2031207 h 2034866"/>
                <a:gd name="connsiteX1" fmla="*/ 126880 w 1459891"/>
                <a:gd name="connsiteY1" fmla="*/ 1927885 h 2034866"/>
                <a:gd name="connsiteX2" fmla="*/ 364521 w 1459891"/>
                <a:gd name="connsiteY2" fmla="*/ 1834895 h 2034866"/>
                <a:gd name="connsiteX3" fmla="*/ 545334 w 1459891"/>
                <a:gd name="connsiteY3" fmla="*/ 1881390 h 2034866"/>
                <a:gd name="connsiteX4" fmla="*/ 788141 w 1459891"/>
                <a:gd name="connsiteY4" fmla="*/ 1958882 h 2034866"/>
                <a:gd name="connsiteX5" fmla="*/ 968955 w 1459891"/>
                <a:gd name="connsiteY5" fmla="*/ 1881390 h 2034866"/>
                <a:gd name="connsiteX6" fmla="*/ 1025782 w 1459891"/>
                <a:gd name="connsiteY6" fmla="*/ 1679912 h 2034866"/>
                <a:gd name="connsiteX7" fmla="*/ 917294 w 1459891"/>
                <a:gd name="connsiteY7" fmla="*/ 1788400 h 2034866"/>
                <a:gd name="connsiteX8" fmla="*/ 710649 w 1459891"/>
                <a:gd name="connsiteY8" fmla="*/ 1819397 h 2034866"/>
                <a:gd name="connsiteX9" fmla="*/ 565999 w 1459891"/>
                <a:gd name="connsiteY9" fmla="*/ 1726407 h 2034866"/>
                <a:gd name="connsiteX10" fmla="*/ 819138 w 1459891"/>
                <a:gd name="connsiteY10" fmla="*/ 1483600 h 2034866"/>
                <a:gd name="connsiteX11" fmla="*/ 1015449 w 1459891"/>
                <a:gd name="connsiteY11" fmla="*/ 1333783 h 2034866"/>
                <a:gd name="connsiteX12" fmla="*/ 1335748 w 1459891"/>
                <a:gd name="connsiteY12" fmla="*/ 1240794 h 2034866"/>
                <a:gd name="connsiteX13" fmla="*/ 1459734 w 1459891"/>
                <a:gd name="connsiteY13" fmla="*/ 1070312 h 2034866"/>
                <a:gd name="connsiteX14" fmla="*/ 1315083 w 1459891"/>
                <a:gd name="connsiteY14" fmla="*/ 1178800 h 2034866"/>
                <a:gd name="connsiteX15" fmla="*/ 989619 w 1459891"/>
                <a:gd name="connsiteY15" fmla="*/ 1214963 h 2034866"/>
                <a:gd name="connsiteX16" fmla="*/ 1056778 w 1459891"/>
                <a:gd name="connsiteY16" fmla="*/ 1013485 h 2034866"/>
                <a:gd name="connsiteX17" fmla="*/ 1356412 w 1459891"/>
                <a:gd name="connsiteY17" fmla="*/ 755180 h 2034866"/>
                <a:gd name="connsiteX18" fmla="*/ 1418405 w 1459891"/>
                <a:gd name="connsiteY18" fmla="*/ 615695 h 2034866"/>
                <a:gd name="connsiteX19" fmla="*/ 1340914 w 1459891"/>
                <a:gd name="connsiteY19" fmla="*/ 698353 h 2034866"/>
                <a:gd name="connsiteX20" fmla="*/ 1082609 w 1459891"/>
                <a:gd name="connsiteY20" fmla="*/ 848170 h 2034866"/>
                <a:gd name="connsiteX21" fmla="*/ 1113605 w 1459891"/>
                <a:gd name="connsiteY21" fmla="*/ 646692 h 2034866"/>
                <a:gd name="connsiteX22" fmla="*/ 1263422 w 1459891"/>
                <a:gd name="connsiteY22" fmla="*/ 414217 h 2034866"/>
                <a:gd name="connsiteX23" fmla="*/ 1180765 w 1459891"/>
                <a:gd name="connsiteY23" fmla="*/ 471044 h 2034866"/>
                <a:gd name="connsiteX24" fmla="*/ 1067110 w 1459891"/>
                <a:gd name="connsiteY24" fmla="*/ 538204 h 2034866"/>
                <a:gd name="connsiteX25" fmla="*/ 1087775 w 1459891"/>
                <a:gd name="connsiteY25" fmla="*/ 409051 h 2034866"/>
                <a:gd name="connsiteX26" fmla="*/ 968955 w 1459891"/>
                <a:gd name="connsiteY26" fmla="*/ 403885 h 2034866"/>
                <a:gd name="connsiteX27" fmla="*/ 932792 w 1459891"/>
                <a:gd name="connsiteY27" fmla="*/ 176577 h 2034866"/>
                <a:gd name="connsiteX28" fmla="*/ 860466 w 1459891"/>
                <a:gd name="connsiteY28" fmla="*/ 217905 h 2034866"/>
                <a:gd name="connsiteX29" fmla="*/ 767477 w 1459891"/>
                <a:gd name="connsiteY29" fmla="*/ 233404 h 2034866"/>
                <a:gd name="connsiteX30" fmla="*/ 726148 w 1459891"/>
                <a:gd name="connsiteY30" fmla="*/ 83587 h 2034866"/>
                <a:gd name="connsiteX31" fmla="*/ 664155 w 1459891"/>
                <a:gd name="connsiteY31" fmla="*/ 88753 h 2034866"/>
                <a:gd name="connsiteX32" fmla="*/ 576331 w 1459891"/>
                <a:gd name="connsiteY32" fmla="*/ 929 h 2034866"/>
                <a:gd name="connsiteX33" fmla="*/ 493673 w 1459891"/>
                <a:gd name="connsiteY33" fmla="*/ 42258 h 2034866"/>
                <a:gd name="connsiteX34" fmla="*/ 426514 w 1459891"/>
                <a:gd name="connsiteY34" fmla="*/ 37092 h 2034866"/>
                <a:gd name="connsiteX35" fmla="*/ 359355 w 1459891"/>
                <a:gd name="connsiteY35" fmla="*/ 181743 h 2034866"/>
                <a:gd name="connsiteX36" fmla="*/ 256033 w 1459891"/>
                <a:gd name="connsiteY36" fmla="*/ 161078 h 2034866"/>
                <a:gd name="connsiteX37" fmla="*/ 245700 w 1459891"/>
                <a:gd name="connsiteY37" fmla="*/ 403885 h 2034866"/>
                <a:gd name="connsiteX38" fmla="*/ 271531 w 1459891"/>
                <a:gd name="connsiteY38" fmla="*/ 791343 h 2034866"/>
                <a:gd name="connsiteX39" fmla="*/ 333524 w 1459891"/>
                <a:gd name="connsiteY39" fmla="*/ 1183966 h 2034866"/>
                <a:gd name="connsiteX40" fmla="*/ 380019 w 1459891"/>
                <a:gd name="connsiteY40" fmla="*/ 1514597 h 2034866"/>
                <a:gd name="connsiteX41" fmla="*/ 261199 w 1459891"/>
                <a:gd name="connsiteY41" fmla="*/ 1705743 h 2034866"/>
                <a:gd name="connsiteX42" fmla="*/ 8060 w 1459891"/>
                <a:gd name="connsiteY42" fmla="*/ 1788400 h 2034866"/>
                <a:gd name="connsiteX43" fmla="*/ 75219 w 1459891"/>
                <a:gd name="connsiteY43" fmla="*/ 2031207 h 203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59891" h="2034866">
                  <a:moveTo>
                    <a:pt x="75219" y="2031207"/>
                  </a:moveTo>
                  <a:cubicBezTo>
                    <a:pt x="95022" y="2054454"/>
                    <a:pt x="78663" y="1960604"/>
                    <a:pt x="126880" y="1927885"/>
                  </a:cubicBezTo>
                  <a:cubicBezTo>
                    <a:pt x="175097" y="1895166"/>
                    <a:pt x="294779" y="1842644"/>
                    <a:pt x="364521" y="1834895"/>
                  </a:cubicBezTo>
                  <a:cubicBezTo>
                    <a:pt x="434263" y="1827146"/>
                    <a:pt x="474731" y="1860725"/>
                    <a:pt x="545334" y="1881390"/>
                  </a:cubicBezTo>
                  <a:cubicBezTo>
                    <a:pt x="615937" y="1902054"/>
                    <a:pt x="717538" y="1958882"/>
                    <a:pt x="788141" y="1958882"/>
                  </a:cubicBezTo>
                  <a:cubicBezTo>
                    <a:pt x="858744" y="1958882"/>
                    <a:pt x="929348" y="1927885"/>
                    <a:pt x="968955" y="1881390"/>
                  </a:cubicBezTo>
                  <a:cubicBezTo>
                    <a:pt x="1008562" y="1834895"/>
                    <a:pt x="1034392" y="1695410"/>
                    <a:pt x="1025782" y="1679912"/>
                  </a:cubicBezTo>
                  <a:cubicBezTo>
                    <a:pt x="1017172" y="1664414"/>
                    <a:pt x="969816" y="1765153"/>
                    <a:pt x="917294" y="1788400"/>
                  </a:cubicBezTo>
                  <a:cubicBezTo>
                    <a:pt x="864772" y="1811647"/>
                    <a:pt x="769198" y="1829729"/>
                    <a:pt x="710649" y="1819397"/>
                  </a:cubicBezTo>
                  <a:cubicBezTo>
                    <a:pt x="652100" y="1809065"/>
                    <a:pt x="547918" y="1782373"/>
                    <a:pt x="565999" y="1726407"/>
                  </a:cubicBezTo>
                  <a:cubicBezTo>
                    <a:pt x="584080" y="1670441"/>
                    <a:pt x="744230" y="1549037"/>
                    <a:pt x="819138" y="1483600"/>
                  </a:cubicBezTo>
                  <a:cubicBezTo>
                    <a:pt x="894046" y="1418163"/>
                    <a:pt x="929347" y="1374251"/>
                    <a:pt x="1015449" y="1333783"/>
                  </a:cubicBezTo>
                  <a:cubicBezTo>
                    <a:pt x="1101551" y="1293315"/>
                    <a:pt x="1261701" y="1284706"/>
                    <a:pt x="1335748" y="1240794"/>
                  </a:cubicBezTo>
                  <a:cubicBezTo>
                    <a:pt x="1409795" y="1196882"/>
                    <a:pt x="1463178" y="1080644"/>
                    <a:pt x="1459734" y="1070312"/>
                  </a:cubicBezTo>
                  <a:cubicBezTo>
                    <a:pt x="1456290" y="1059980"/>
                    <a:pt x="1393436" y="1154691"/>
                    <a:pt x="1315083" y="1178800"/>
                  </a:cubicBezTo>
                  <a:cubicBezTo>
                    <a:pt x="1236731" y="1202908"/>
                    <a:pt x="1032670" y="1242515"/>
                    <a:pt x="989619" y="1214963"/>
                  </a:cubicBezTo>
                  <a:cubicBezTo>
                    <a:pt x="946568" y="1187410"/>
                    <a:pt x="995646" y="1090115"/>
                    <a:pt x="1056778" y="1013485"/>
                  </a:cubicBezTo>
                  <a:cubicBezTo>
                    <a:pt x="1117910" y="936855"/>
                    <a:pt x="1296141" y="821478"/>
                    <a:pt x="1356412" y="755180"/>
                  </a:cubicBezTo>
                  <a:cubicBezTo>
                    <a:pt x="1416683" y="688882"/>
                    <a:pt x="1420988" y="625166"/>
                    <a:pt x="1418405" y="615695"/>
                  </a:cubicBezTo>
                  <a:cubicBezTo>
                    <a:pt x="1415822" y="606224"/>
                    <a:pt x="1396880" y="659607"/>
                    <a:pt x="1340914" y="698353"/>
                  </a:cubicBezTo>
                  <a:cubicBezTo>
                    <a:pt x="1284948" y="737099"/>
                    <a:pt x="1120494" y="856780"/>
                    <a:pt x="1082609" y="848170"/>
                  </a:cubicBezTo>
                  <a:cubicBezTo>
                    <a:pt x="1044724" y="839560"/>
                    <a:pt x="1083470" y="719017"/>
                    <a:pt x="1113605" y="646692"/>
                  </a:cubicBezTo>
                  <a:cubicBezTo>
                    <a:pt x="1143740" y="574367"/>
                    <a:pt x="1252229" y="443492"/>
                    <a:pt x="1263422" y="414217"/>
                  </a:cubicBezTo>
                  <a:cubicBezTo>
                    <a:pt x="1274615" y="384942"/>
                    <a:pt x="1213484" y="450379"/>
                    <a:pt x="1180765" y="471044"/>
                  </a:cubicBezTo>
                  <a:cubicBezTo>
                    <a:pt x="1148046" y="491708"/>
                    <a:pt x="1082608" y="548536"/>
                    <a:pt x="1067110" y="538204"/>
                  </a:cubicBezTo>
                  <a:cubicBezTo>
                    <a:pt x="1051612" y="527872"/>
                    <a:pt x="1104134" y="431437"/>
                    <a:pt x="1087775" y="409051"/>
                  </a:cubicBezTo>
                  <a:cubicBezTo>
                    <a:pt x="1071416" y="386664"/>
                    <a:pt x="994785" y="442631"/>
                    <a:pt x="968955" y="403885"/>
                  </a:cubicBezTo>
                  <a:cubicBezTo>
                    <a:pt x="943125" y="365139"/>
                    <a:pt x="950874" y="207574"/>
                    <a:pt x="932792" y="176577"/>
                  </a:cubicBezTo>
                  <a:cubicBezTo>
                    <a:pt x="914711" y="145580"/>
                    <a:pt x="888018" y="208434"/>
                    <a:pt x="860466" y="217905"/>
                  </a:cubicBezTo>
                  <a:cubicBezTo>
                    <a:pt x="832914" y="227376"/>
                    <a:pt x="789863" y="255790"/>
                    <a:pt x="767477" y="233404"/>
                  </a:cubicBezTo>
                  <a:cubicBezTo>
                    <a:pt x="745091" y="211018"/>
                    <a:pt x="743368" y="107696"/>
                    <a:pt x="726148" y="83587"/>
                  </a:cubicBezTo>
                  <a:cubicBezTo>
                    <a:pt x="708928" y="59478"/>
                    <a:pt x="689125" y="102529"/>
                    <a:pt x="664155" y="88753"/>
                  </a:cubicBezTo>
                  <a:cubicBezTo>
                    <a:pt x="639186" y="74977"/>
                    <a:pt x="604745" y="8678"/>
                    <a:pt x="576331" y="929"/>
                  </a:cubicBezTo>
                  <a:cubicBezTo>
                    <a:pt x="547917" y="-6820"/>
                    <a:pt x="518642" y="36231"/>
                    <a:pt x="493673" y="42258"/>
                  </a:cubicBezTo>
                  <a:cubicBezTo>
                    <a:pt x="468704" y="48285"/>
                    <a:pt x="448900" y="13845"/>
                    <a:pt x="426514" y="37092"/>
                  </a:cubicBezTo>
                  <a:cubicBezTo>
                    <a:pt x="404128" y="60339"/>
                    <a:pt x="387768" y="161079"/>
                    <a:pt x="359355" y="181743"/>
                  </a:cubicBezTo>
                  <a:cubicBezTo>
                    <a:pt x="330942" y="202407"/>
                    <a:pt x="274976" y="124054"/>
                    <a:pt x="256033" y="161078"/>
                  </a:cubicBezTo>
                  <a:cubicBezTo>
                    <a:pt x="237090" y="198102"/>
                    <a:pt x="243117" y="298841"/>
                    <a:pt x="245700" y="403885"/>
                  </a:cubicBezTo>
                  <a:cubicBezTo>
                    <a:pt x="248283" y="508929"/>
                    <a:pt x="256894" y="661330"/>
                    <a:pt x="271531" y="791343"/>
                  </a:cubicBezTo>
                  <a:cubicBezTo>
                    <a:pt x="286168" y="921356"/>
                    <a:pt x="315443" y="1063424"/>
                    <a:pt x="333524" y="1183966"/>
                  </a:cubicBezTo>
                  <a:cubicBezTo>
                    <a:pt x="351605" y="1304508"/>
                    <a:pt x="392073" y="1427634"/>
                    <a:pt x="380019" y="1514597"/>
                  </a:cubicBezTo>
                  <a:cubicBezTo>
                    <a:pt x="367965" y="1601560"/>
                    <a:pt x="323192" y="1660109"/>
                    <a:pt x="261199" y="1705743"/>
                  </a:cubicBezTo>
                  <a:cubicBezTo>
                    <a:pt x="199206" y="1751377"/>
                    <a:pt x="41640" y="1739322"/>
                    <a:pt x="8060" y="1788400"/>
                  </a:cubicBezTo>
                  <a:cubicBezTo>
                    <a:pt x="-25520" y="1837478"/>
                    <a:pt x="55416" y="2007960"/>
                    <a:pt x="75219" y="203120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434FE1A-4D17-8F4C-A431-E4C5CAEFD8F0}"/>
                </a:ext>
              </a:extLst>
            </p:cNvPr>
            <p:cNvSpPr/>
            <p:nvPr/>
          </p:nvSpPr>
          <p:spPr>
            <a:xfrm>
              <a:off x="1090143" y="4259393"/>
              <a:ext cx="1208000" cy="1423178"/>
            </a:xfrm>
            <a:custGeom>
              <a:avLst/>
              <a:gdLst>
                <a:gd name="connsiteX0" fmla="*/ 1186333 w 1611664"/>
                <a:gd name="connsiteY0" fmla="*/ 1699100 h 1963223"/>
                <a:gd name="connsiteX1" fmla="*/ 804042 w 1611664"/>
                <a:gd name="connsiteY1" fmla="*/ 1626775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86333 w 1611664"/>
                <a:gd name="connsiteY27" fmla="*/ 1699100 h 1963223"/>
                <a:gd name="connsiteX0" fmla="*/ 1118793 w 1611664"/>
                <a:gd name="connsiteY0" fmla="*/ 1766641 h 1963223"/>
                <a:gd name="connsiteX1" fmla="*/ 804042 w 1611664"/>
                <a:gd name="connsiteY1" fmla="*/ 1626775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804042 w 1611664"/>
                <a:gd name="connsiteY1" fmla="*/ 1626775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913147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913147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118793 w 1611664"/>
                <a:gd name="connsiteY0" fmla="*/ 1766641 h 1963223"/>
                <a:gd name="connsiteX1" fmla="*/ 1006666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18793 w 1611664"/>
                <a:gd name="connsiteY27" fmla="*/ 1766641 h 1963223"/>
                <a:gd name="connsiteX0" fmla="*/ 1092816 w 1611664"/>
                <a:gd name="connsiteY0" fmla="*/ 1782227 h 1963223"/>
                <a:gd name="connsiteX1" fmla="*/ 1006666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092816 w 1611664"/>
                <a:gd name="connsiteY27" fmla="*/ 1782227 h 1963223"/>
                <a:gd name="connsiteX0" fmla="*/ 1217507 w 1611664"/>
                <a:gd name="connsiteY0" fmla="*/ 1719882 h 1963223"/>
                <a:gd name="connsiteX1" fmla="*/ 1006666 w 1611664"/>
                <a:gd name="connsiteY1" fmla="*/ 1699511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217507 w 1611664"/>
                <a:gd name="connsiteY27" fmla="*/ 1719882 h 1963223"/>
                <a:gd name="connsiteX0" fmla="*/ 1217507 w 1611664"/>
                <a:gd name="connsiteY0" fmla="*/ 1719882 h 1963223"/>
                <a:gd name="connsiteX1" fmla="*/ 871584 w 1611664"/>
                <a:gd name="connsiteY1" fmla="*/ 17722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217507 w 1611664"/>
                <a:gd name="connsiteY27" fmla="*/ 1719882 h 1963223"/>
                <a:gd name="connsiteX0" fmla="*/ 1155162 w 1611664"/>
                <a:gd name="connsiteY0" fmla="*/ 1683514 h 1963223"/>
                <a:gd name="connsiteX1" fmla="*/ 871584 w 1611664"/>
                <a:gd name="connsiteY1" fmla="*/ 17722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55162 w 1611664"/>
                <a:gd name="connsiteY27" fmla="*/ 1683514 h 1963223"/>
                <a:gd name="connsiteX0" fmla="*/ 1155162 w 1611664"/>
                <a:gd name="connsiteY0" fmla="*/ 1683514 h 1963223"/>
                <a:gd name="connsiteX1" fmla="*/ 897562 w 1611664"/>
                <a:gd name="connsiteY1" fmla="*/ 16579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367147 w 1611664"/>
                <a:gd name="connsiteY26" fmla="*/ 1704266 h 1963223"/>
                <a:gd name="connsiteX27" fmla="*/ 1155162 w 1611664"/>
                <a:gd name="connsiteY27" fmla="*/ 1683514 h 1963223"/>
                <a:gd name="connsiteX0" fmla="*/ 1155162 w 1611664"/>
                <a:gd name="connsiteY0" fmla="*/ 1683514 h 1963223"/>
                <a:gd name="connsiteX1" fmla="*/ 897562 w 1611664"/>
                <a:gd name="connsiteY1" fmla="*/ 1657947 h 1963223"/>
                <a:gd name="connsiteX2" fmla="*/ 669723 w 1611664"/>
                <a:gd name="connsiteY2" fmla="*/ 1461460 h 1963223"/>
                <a:gd name="connsiteX3" fmla="*/ 860869 w 1611664"/>
                <a:gd name="connsiteY3" fmla="*/ 1296144 h 1963223"/>
                <a:gd name="connsiteX4" fmla="*/ 902198 w 1611664"/>
                <a:gd name="connsiteY4" fmla="*/ 1187656 h 1963223"/>
                <a:gd name="connsiteX5" fmla="*/ 731716 w 1611664"/>
                <a:gd name="connsiteY5" fmla="*/ 1280646 h 1963223"/>
                <a:gd name="connsiteX6" fmla="*/ 592232 w 1611664"/>
                <a:gd name="connsiteY6" fmla="*/ 1347805 h 1963223"/>
                <a:gd name="connsiteX7" fmla="*/ 437249 w 1611664"/>
                <a:gd name="connsiteY7" fmla="*/ 1006843 h 1963223"/>
                <a:gd name="connsiteX8" fmla="*/ 426916 w 1611664"/>
                <a:gd name="connsiteY8" fmla="*/ 696877 h 1963223"/>
                <a:gd name="connsiteX9" fmla="*/ 344259 w 1611664"/>
                <a:gd name="connsiteY9" fmla="*/ 340416 h 1963223"/>
                <a:gd name="connsiteX10" fmla="*/ 318428 w 1611664"/>
                <a:gd name="connsiteY10" fmla="*/ 9785 h 1963223"/>
                <a:gd name="connsiteX11" fmla="*/ 251269 w 1611664"/>
                <a:gd name="connsiteY11" fmla="*/ 82110 h 1963223"/>
                <a:gd name="connsiteX12" fmla="*/ 168611 w 1611664"/>
                <a:gd name="connsiteY12" fmla="*/ 25283 h 1963223"/>
                <a:gd name="connsiteX13" fmla="*/ 153113 w 1611664"/>
                <a:gd name="connsiteY13" fmla="*/ 61446 h 1963223"/>
                <a:gd name="connsiteX14" fmla="*/ 80788 w 1611664"/>
                <a:gd name="connsiteY14" fmla="*/ 40782 h 1963223"/>
                <a:gd name="connsiteX15" fmla="*/ 70455 w 1611664"/>
                <a:gd name="connsiteY15" fmla="*/ 231927 h 1963223"/>
                <a:gd name="connsiteX16" fmla="*/ 23960 w 1611664"/>
                <a:gd name="connsiteY16" fmla="*/ 237093 h 1963223"/>
                <a:gd name="connsiteX17" fmla="*/ 13628 w 1611664"/>
                <a:gd name="connsiteY17" fmla="*/ 407575 h 1963223"/>
                <a:gd name="connsiteX18" fmla="*/ 215106 w 1611664"/>
                <a:gd name="connsiteY18" fmla="*/ 831195 h 1963223"/>
                <a:gd name="connsiteX19" fmla="*/ 463079 w 1611664"/>
                <a:gd name="connsiteY19" fmla="*/ 1425297 h 1963223"/>
                <a:gd name="connsiteX20" fmla="*/ 680055 w 1611664"/>
                <a:gd name="connsiteY20" fmla="*/ 1714599 h 1963223"/>
                <a:gd name="connsiteX21" fmla="*/ 809208 w 1611664"/>
                <a:gd name="connsiteY21" fmla="*/ 1926409 h 1963223"/>
                <a:gd name="connsiteX22" fmla="*/ 1021018 w 1611664"/>
                <a:gd name="connsiteY22" fmla="*/ 1952239 h 1963223"/>
                <a:gd name="connsiteX23" fmla="*/ 1356815 w 1611664"/>
                <a:gd name="connsiteY23" fmla="*/ 1807588 h 1963223"/>
                <a:gd name="connsiteX24" fmla="*/ 1604788 w 1611664"/>
                <a:gd name="connsiteY24" fmla="*/ 1600944 h 1963223"/>
                <a:gd name="connsiteX25" fmla="*/ 1527296 w 1611664"/>
                <a:gd name="connsiteY25" fmla="*/ 1569948 h 1963223"/>
                <a:gd name="connsiteX26" fmla="*/ 1247652 w 1611664"/>
                <a:gd name="connsiteY26" fmla="*/ 1756220 h 1963223"/>
                <a:gd name="connsiteX27" fmla="*/ 1155162 w 1611664"/>
                <a:gd name="connsiteY27" fmla="*/ 1683514 h 196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1664" h="1963223">
                  <a:moveTo>
                    <a:pt x="1155162" y="1683514"/>
                  </a:moveTo>
                  <a:cubicBezTo>
                    <a:pt x="1096814" y="1667135"/>
                    <a:pt x="978468" y="1694956"/>
                    <a:pt x="897562" y="1657947"/>
                  </a:cubicBezTo>
                  <a:cubicBezTo>
                    <a:pt x="816656" y="1620938"/>
                    <a:pt x="675839" y="1521761"/>
                    <a:pt x="669723" y="1461460"/>
                  </a:cubicBezTo>
                  <a:cubicBezTo>
                    <a:pt x="663607" y="1401159"/>
                    <a:pt x="822123" y="1341778"/>
                    <a:pt x="860869" y="1296144"/>
                  </a:cubicBezTo>
                  <a:cubicBezTo>
                    <a:pt x="899615" y="1250510"/>
                    <a:pt x="923723" y="1190239"/>
                    <a:pt x="902198" y="1187656"/>
                  </a:cubicBezTo>
                  <a:cubicBezTo>
                    <a:pt x="880672" y="1185073"/>
                    <a:pt x="783377" y="1253954"/>
                    <a:pt x="731716" y="1280646"/>
                  </a:cubicBezTo>
                  <a:cubicBezTo>
                    <a:pt x="680055" y="1307338"/>
                    <a:pt x="641310" y="1393439"/>
                    <a:pt x="592232" y="1347805"/>
                  </a:cubicBezTo>
                  <a:cubicBezTo>
                    <a:pt x="543154" y="1302171"/>
                    <a:pt x="464802" y="1115331"/>
                    <a:pt x="437249" y="1006843"/>
                  </a:cubicBezTo>
                  <a:cubicBezTo>
                    <a:pt x="409696" y="898355"/>
                    <a:pt x="442414" y="807948"/>
                    <a:pt x="426916" y="696877"/>
                  </a:cubicBezTo>
                  <a:cubicBezTo>
                    <a:pt x="411418" y="585806"/>
                    <a:pt x="362340" y="454931"/>
                    <a:pt x="344259" y="340416"/>
                  </a:cubicBezTo>
                  <a:cubicBezTo>
                    <a:pt x="326178" y="225901"/>
                    <a:pt x="333926" y="52836"/>
                    <a:pt x="318428" y="9785"/>
                  </a:cubicBezTo>
                  <a:cubicBezTo>
                    <a:pt x="302930" y="-33266"/>
                    <a:pt x="276238" y="79527"/>
                    <a:pt x="251269" y="82110"/>
                  </a:cubicBezTo>
                  <a:cubicBezTo>
                    <a:pt x="226300" y="84693"/>
                    <a:pt x="184970" y="28727"/>
                    <a:pt x="168611" y="25283"/>
                  </a:cubicBezTo>
                  <a:cubicBezTo>
                    <a:pt x="152252" y="21839"/>
                    <a:pt x="167750" y="58863"/>
                    <a:pt x="153113" y="61446"/>
                  </a:cubicBezTo>
                  <a:cubicBezTo>
                    <a:pt x="138476" y="64029"/>
                    <a:pt x="94564" y="12368"/>
                    <a:pt x="80788" y="40782"/>
                  </a:cubicBezTo>
                  <a:cubicBezTo>
                    <a:pt x="67012" y="69195"/>
                    <a:pt x="79926" y="199209"/>
                    <a:pt x="70455" y="231927"/>
                  </a:cubicBezTo>
                  <a:cubicBezTo>
                    <a:pt x="60984" y="264645"/>
                    <a:pt x="33431" y="207818"/>
                    <a:pt x="23960" y="237093"/>
                  </a:cubicBezTo>
                  <a:cubicBezTo>
                    <a:pt x="14489" y="266368"/>
                    <a:pt x="-18230" y="308558"/>
                    <a:pt x="13628" y="407575"/>
                  </a:cubicBezTo>
                  <a:cubicBezTo>
                    <a:pt x="45486" y="506592"/>
                    <a:pt x="140197" y="661575"/>
                    <a:pt x="215106" y="831195"/>
                  </a:cubicBezTo>
                  <a:cubicBezTo>
                    <a:pt x="290014" y="1000815"/>
                    <a:pt x="385587" y="1278063"/>
                    <a:pt x="463079" y="1425297"/>
                  </a:cubicBezTo>
                  <a:cubicBezTo>
                    <a:pt x="540570" y="1572531"/>
                    <a:pt x="622367" y="1631080"/>
                    <a:pt x="680055" y="1714599"/>
                  </a:cubicBezTo>
                  <a:cubicBezTo>
                    <a:pt x="737743" y="1798118"/>
                    <a:pt x="752381" y="1886802"/>
                    <a:pt x="809208" y="1926409"/>
                  </a:cubicBezTo>
                  <a:cubicBezTo>
                    <a:pt x="866035" y="1966016"/>
                    <a:pt x="929750" y="1972042"/>
                    <a:pt x="1021018" y="1952239"/>
                  </a:cubicBezTo>
                  <a:cubicBezTo>
                    <a:pt x="1112286" y="1932436"/>
                    <a:pt x="1259520" y="1866137"/>
                    <a:pt x="1356815" y="1807588"/>
                  </a:cubicBezTo>
                  <a:cubicBezTo>
                    <a:pt x="1454110" y="1749039"/>
                    <a:pt x="1576375" y="1640551"/>
                    <a:pt x="1604788" y="1600944"/>
                  </a:cubicBezTo>
                  <a:cubicBezTo>
                    <a:pt x="1633201" y="1561337"/>
                    <a:pt x="1566903" y="1552728"/>
                    <a:pt x="1527296" y="1569948"/>
                  </a:cubicBezTo>
                  <a:cubicBezTo>
                    <a:pt x="1487689" y="1587168"/>
                    <a:pt x="1309674" y="1737292"/>
                    <a:pt x="1247652" y="1756220"/>
                  </a:cubicBezTo>
                  <a:cubicBezTo>
                    <a:pt x="1185630" y="1775148"/>
                    <a:pt x="1213510" y="1699893"/>
                    <a:pt x="1155162" y="168351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70062E8A-52EC-5547-9A6B-83F5940DCACC}"/>
              </a:ext>
            </a:extLst>
          </p:cNvPr>
          <p:cNvSpPr/>
          <p:nvPr/>
        </p:nvSpPr>
        <p:spPr>
          <a:xfrm>
            <a:off x="1175853" y="5185283"/>
            <a:ext cx="123607" cy="1330304"/>
          </a:xfrm>
          <a:custGeom>
            <a:avLst/>
            <a:gdLst>
              <a:gd name="connsiteX0" fmla="*/ 164912 w 164912"/>
              <a:gd name="connsiteY0" fmla="*/ 1835107 h 1835107"/>
              <a:gd name="connsiteX1" fmla="*/ 51400 w 164912"/>
              <a:gd name="connsiteY1" fmla="*/ 1317998 h 1835107"/>
              <a:gd name="connsiteX2" fmla="*/ 45094 w 164912"/>
              <a:gd name="connsiteY2" fmla="*/ 945931 h 1835107"/>
              <a:gd name="connsiteX3" fmla="*/ 95543 w 164912"/>
              <a:gd name="connsiteY3" fmla="*/ 712602 h 1835107"/>
              <a:gd name="connsiteX4" fmla="*/ 13563 w 164912"/>
              <a:gd name="connsiteY4" fmla="*/ 428822 h 1835107"/>
              <a:gd name="connsiteX5" fmla="*/ 950 w 164912"/>
              <a:gd name="connsiteY5" fmla="*/ 0 h 183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912" h="1835107">
                <a:moveTo>
                  <a:pt x="164912" y="1835107"/>
                </a:moveTo>
                <a:cubicBezTo>
                  <a:pt x="118141" y="1650650"/>
                  <a:pt x="71370" y="1466194"/>
                  <a:pt x="51400" y="1317998"/>
                </a:cubicBezTo>
                <a:cubicBezTo>
                  <a:pt x="31430" y="1169802"/>
                  <a:pt x="37737" y="1046830"/>
                  <a:pt x="45094" y="945931"/>
                </a:cubicBezTo>
                <a:cubicBezTo>
                  <a:pt x="52451" y="845032"/>
                  <a:pt x="100798" y="798787"/>
                  <a:pt x="95543" y="712602"/>
                </a:cubicBezTo>
                <a:cubicBezTo>
                  <a:pt x="90288" y="626417"/>
                  <a:pt x="29328" y="547589"/>
                  <a:pt x="13563" y="428822"/>
                </a:cubicBezTo>
                <a:cubicBezTo>
                  <a:pt x="-2202" y="310055"/>
                  <a:pt x="-626" y="155027"/>
                  <a:pt x="9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C8BDC364-6ED8-774E-8095-09FB17ECC359}"/>
              </a:ext>
            </a:extLst>
          </p:cNvPr>
          <p:cNvSpPr/>
          <p:nvPr/>
        </p:nvSpPr>
        <p:spPr>
          <a:xfrm>
            <a:off x="4884233" y="4029306"/>
            <a:ext cx="503019" cy="1108528"/>
          </a:xfrm>
          <a:custGeom>
            <a:avLst/>
            <a:gdLst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23799 w 2584542"/>
              <a:gd name="connsiteY57" fmla="*/ 276165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39298 w 2584542"/>
              <a:gd name="connsiteY57" fmla="*/ 2908887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584542" h="5603180">
                <a:moveTo>
                  <a:pt x="750002" y="281926"/>
                </a:moveTo>
                <a:cubicBezTo>
                  <a:pt x="773249" y="226390"/>
                  <a:pt x="693175" y="194102"/>
                  <a:pt x="703507" y="150190"/>
                </a:cubicBezTo>
                <a:cubicBezTo>
                  <a:pt x="713839" y="106278"/>
                  <a:pt x="759043" y="40410"/>
                  <a:pt x="811996" y="18454"/>
                </a:cubicBezTo>
                <a:cubicBezTo>
                  <a:pt x="864949" y="-3502"/>
                  <a:pt x="970854" y="-8668"/>
                  <a:pt x="1021223" y="18454"/>
                </a:cubicBezTo>
                <a:cubicBezTo>
                  <a:pt x="1071592" y="45576"/>
                  <a:pt x="1105172" y="124360"/>
                  <a:pt x="1114213" y="181187"/>
                </a:cubicBezTo>
                <a:cubicBezTo>
                  <a:pt x="1123254" y="238014"/>
                  <a:pt x="1075467" y="359417"/>
                  <a:pt x="1075467" y="359417"/>
                </a:cubicBezTo>
                <a:cubicBezTo>
                  <a:pt x="1074175" y="395580"/>
                  <a:pt x="1092256" y="373624"/>
                  <a:pt x="1106463" y="398163"/>
                </a:cubicBezTo>
                <a:cubicBezTo>
                  <a:pt x="1120670" y="422702"/>
                  <a:pt x="1159415" y="465322"/>
                  <a:pt x="1160707" y="506651"/>
                </a:cubicBezTo>
                <a:cubicBezTo>
                  <a:pt x="1161999" y="547980"/>
                  <a:pt x="1112921" y="615139"/>
                  <a:pt x="1114213" y="646136"/>
                </a:cubicBezTo>
                <a:cubicBezTo>
                  <a:pt x="1115505" y="677133"/>
                  <a:pt x="1147793" y="670675"/>
                  <a:pt x="1168457" y="692631"/>
                </a:cubicBezTo>
                <a:cubicBezTo>
                  <a:pt x="1189121" y="714587"/>
                  <a:pt x="1230450" y="743000"/>
                  <a:pt x="1238199" y="777871"/>
                </a:cubicBezTo>
                <a:cubicBezTo>
                  <a:pt x="1245948" y="812742"/>
                  <a:pt x="1208494" y="876028"/>
                  <a:pt x="1214952" y="901858"/>
                </a:cubicBezTo>
                <a:cubicBezTo>
                  <a:pt x="1221410" y="927688"/>
                  <a:pt x="1254989" y="903149"/>
                  <a:pt x="1276945" y="932854"/>
                </a:cubicBezTo>
                <a:cubicBezTo>
                  <a:pt x="1298901" y="962559"/>
                  <a:pt x="1338938" y="1041342"/>
                  <a:pt x="1346687" y="1080088"/>
                </a:cubicBezTo>
                <a:cubicBezTo>
                  <a:pt x="1354436" y="1118834"/>
                  <a:pt x="1322149" y="1142082"/>
                  <a:pt x="1323440" y="1165329"/>
                </a:cubicBezTo>
                <a:cubicBezTo>
                  <a:pt x="1324731" y="1188576"/>
                  <a:pt x="1346687" y="1183410"/>
                  <a:pt x="1354436" y="1219573"/>
                </a:cubicBezTo>
                <a:cubicBezTo>
                  <a:pt x="1362185" y="1255736"/>
                  <a:pt x="1369935" y="1382305"/>
                  <a:pt x="1369935" y="1382305"/>
                </a:cubicBezTo>
                <a:cubicBezTo>
                  <a:pt x="1364769" y="1417176"/>
                  <a:pt x="1309233" y="1401678"/>
                  <a:pt x="1323440" y="1428800"/>
                </a:cubicBezTo>
                <a:cubicBezTo>
                  <a:pt x="1337647" y="1455922"/>
                  <a:pt x="1428053" y="1488210"/>
                  <a:pt x="1455175" y="1545037"/>
                </a:cubicBezTo>
                <a:cubicBezTo>
                  <a:pt x="1482297" y="1601864"/>
                  <a:pt x="1488755" y="1718102"/>
                  <a:pt x="1486172" y="1769763"/>
                </a:cubicBezTo>
                <a:cubicBezTo>
                  <a:pt x="1483589" y="1821424"/>
                  <a:pt x="1442260" y="1827882"/>
                  <a:pt x="1439677" y="1855004"/>
                </a:cubicBezTo>
                <a:cubicBezTo>
                  <a:pt x="1437094" y="1882126"/>
                  <a:pt x="1460342" y="1892458"/>
                  <a:pt x="1470674" y="1932495"/>
                </a:cubicBezTo>
                <a:cubicBezTo>
                  <a:pt x="1481006" y="1972532"/>
                  <a:pt x="1478423" y="2048732"/>
                  <a:pt x="1501670" y="2095227"/>
                </a:cubicBezTo>
                <a:cubicBezTo>
                  <a:pt x="1524917" y="2141722"/>
                  <a:pt x="1580453" y="2176594"/>
                  <a:pt x="1610158" y="2211465"/>
                </a:cubicBezTo>
                <a:cubicBezTo>
                  <a:pt x="1639863" y="2246336"/>
                  <a:pt x="1676026" y="2259251"/>
                  <a:pt x="1679901" y="2304454"/>
                </a:cubicBezTo>
                <a:cubicBezTo>
                  <a:pt x="1683776" y="2349657"/>
                  <a:pt x="1645030" y="2440065"/>
                  <a:pt x="1633406" y="2482685"/>
                </a:cubicBezTo>
                <a:cubicBezTo>
                  <a:pt x="1621782" y="2525305"/>
                  <a:pt x="1583036" y="2512390"/>
                  <a:pt x="1610158" y="2560176"/>
                </a:cubicBezTo>
                <a:cubicBezTo>
                  <a:pt x="1637280" y="2607963"/>
                  <a:pt x="1772891" y="2699662"/>
                  <a:pt x="1796138" y="2769404"/>
                </a:cubicBezTo>
                <a:cubicBezTo>
                  <a:pt x="1819385" y="2839146"/>
                  <a:pt x="1743185" y="2910180"/>
                  <a:pt x="1749643" y="2978631"/>
                </a:cubicBezTo>
                <a:cubicBezTo>
                  <a:pt x="1756101" y="3047082"/>
                  <a:pt x="1811636" y="3102617"/>
                  <a:pt x="1834884" y="3180109"/>
                </a:cubicBezTo>
                <a:cubicBezTo>
                  <a:pt x="1858132" y="3257601"/>
                  <a:pt x="1902043" y="3390628"/>
                  <a:pt x="1889128" y="3443580"/>
                </a:cubicBezTo>
                <a:cubicBezTo>
                  <a:pt x="1876213" y="3496532"/>
                  <a:pt x="1767724" y="3478451"/>
                  <a:pt x="1757392" y="3497824"/>
                </a:cubicBezTo>
                <a:cubicBezTo>
                  <a:pt x="1747060" y="3517197"/>
                  <a:pt x="1793555" y="3513322"/>
                  <a:pt x="1827135" y="3559817"/>
                </a:cubicBezTo>
                <a:cubicBezTo>
                  <a:pt x="1860715" y="3606312"/>
                  <a:pt x="1926582" y="3681220"/>
                  <a:pt x="1958870" y="3776793"/>
                </a:cubicBezTo>
                <a:cubicBezTo>
                  <a:pt x="1991158" y="3872366"/>
                  <a:pt x="2019572" y="4048013"/>
                  <a:pt x="2020863" y="4133254"/>
                </a:cubicBezTo>
                <a:cubicBezTo>
                  <a:pt x="2022155" y="4218495"/>
                  <a:pt x="1961453" y="4245617"/>
                  <a:pt x="1966619" y="4288237"/>
                </a:cubicBezTo>
                <a:cubicBezTo>
                  <a:pt x="1971785" y="4330857"/>
                  <a:pt x="2013114" y="4339898"/>
                  <a:pt x="2051860" y="4388976"/>
                </a:cubicBezTo>
                <a:cubicBezTo>
                  <a:pt x="2090606" y="4438054"/>
                  <a:pt x="2155182" y="4465176"/>
                  <a:pt x="2199094" y="4582705"/>
                </a:cubicBezTo>
                <a:cubicBezTo>
                  <a:pt x="2243006" y="4700234"/>
                  <a:pt x="2259796" y="4952081"/>
                  <a:pt x="2315331" y="5094149"/>
                </a:cubicBezTo>
                <a:cubicBezTo>
                  <a:pt x="2370867" y="5236217"/>
                  <a:pt x="2490978" y="5356329"/>
                  <a:pt x="2532307" y="5435112"/>
                </a:cubicBezTo>
                <a:cubicBezTo>
                  <a:pt x="2573636" y="5513895"/>
                  <a:pt x="2608507" y="5542309"/>
                  <a:pt x="2563304" y="5566848"/>
                </a:cubicBezTo>
                <a:cubicBezTo>
                  <a:pt x="2518101" y="5591387"/>
                  <a:pt x="2261087" y="5582346"/>
                  <a:pt x="2261087" y="5582346"/>
                </a:cubicBezTo>
                <a:cubicBezTo>
                  <a:pt x="1851674" y="5581054"/>
                  <a:pt x="430996" y="5643047"/>
                  <a:pt x="106823" y="5559098"/>
                </a:cubicBezTo>
                <a:cubicBezTo>
                  <a:pt x="-217350" y="5475149"/>
                  <a:pt x="297969" y="5160017"/>
                  <a:pt x="316050" y="5078651"/>
                </a:cubicBezTo>
                <a:cubicBezTo>
                  <a:pt x="334131" y="4997285"/>
                  <a:pt x="251474" y="5083817"/>
                  <a:pt x="215311" y="5070902"/>
                </a:cubicBezTo>
                <a:cubicBezTo>
                  <a:pt x="179148" y="5057987"/>
                  <a:pt x="130071" y="5043779"/>
                  <a:pt x="99074" y="5001159"/>
                </a:cubicBezTo>
                <a:cubicBezTo>
                  <a:pt x="68077" y="4958539"/>
                  <a:pt x="17707" y="4886214"/>
                  <a:pt x="29331" y="4815180"/>
                </a:cubicBezTo>
                <a:cubicBezTo>
                  <a:pt x="40955" y="4744146"/>
                  <a:pt x="158484" y="4642115"/>
                  <a:pt x="168816" y="4574956"/>
                </a:cubicBezTo>
                <a:cubicBezTo>
                  <a:pt x="179148" y="4507797"/>
                  <a:pt x="87450" y="4476800"/>
                  <a:pt x="91324" y="4412224"/>
                </a:cubicBezTo>
                <a:cubicBezTo>
                  <a:pt x="95198" y="4347648"/>
                  <a:pt x="185605" y="4252074"/>
                  <a:pt x="192063" y="4187498"/>
                </a:cubicBezTo>
                <a:cubicBezTo>
                  <a:pt x="198521" y="4122922"/>
                  <a:pt x="105531" y="4107423"/>
                  <a:pt x="130070" y="4024766"/>
                </a:cubicBezTo>
                <a:cubicBezTo>
                  <a:pt x="154609" y="3942109"/>
                  <a:pt x="308300" y="3781960"/>
                  <a:pt x="339297" y="3691553"/>
                </a:cubicBezTo>
                <a:cubicBezTo>
                  <a:pt x="370294" y="3601146"/>
                  <a:pt x="314758" y="3553360"/>
                  <a:pt x="316050" y="3482326"/>
                </a:cubicBezTo>
                <a:cubicBezTo>
                  <a:pt x="317341" y="3411292"/>
                  <a:pt x="349629" y="3322176"/>
                  <a:pt x="347046" y="3265349"/>
                </a:cubicBezTo>
                <a:cubicBezTo>
                  <a:pt x="344463" y="3208522"/>
                  <a:pt x="270847" y="3213688"/>
                  <a:pt x="300552" y="3141363"/>
                </a:cubicBezTo>
                <a:cubicBezTo>
                  <a:pt x="330257" y="3069038"/>
                  <a:pt x="495572" y="2881766"/>
                  <a:pt x="525277" y="2831397"/>
                </a:cubicBezTo>
                <a:cubicBezTo>
                  <a:pt x="554982" y="2781028"/>
                  <a:pt x="509778" y="2826231"/>
                  <a:pt x="478782" y="2839146"/>
                </a:cubicBezTo>
                <a:cubicBezTo>
                  <a:pt x="447786" y="2852061"/>
                  <a:pt x="385793" y="2925677"/>
                  <a:pt x="339298" y="2908887"/>
                </a:cubicBezTo>
                <a:cubicBezTo>
                  <a:pt x="292803" y="2892097"/>
                  <a:pt x="210145" y="2805566"/>
                  <a:pt x="199813" y="2738407"/>
                </a:cubicBezTo>
                <a:cubicBezTo>
                  <a:pt x="189481" y="2671248"/>
                  <a:pt x="248891" y="2569217"/>
                  <a:pt x="277304" y="2505932"/>
                </a:cubicBezTo>
                <a:cubicBezTo>
                  <a:pt x="305717" y="2442647"/>
                  <a:pt x="347046" y="2394861"/>
                  <a:pt x="370294" y="2358698"/>
                </a:cubicBezTo>
                <a:cubicBezTo>
                  <a:pt x="393542" y="2322535"/>
                  <a:pt x="416789" y="2317369"/>
                  <a:pt x="416789" y="2288956"/>
                </a:cubicBezTo>
                <a:cubicBezTo>
                  <a:pt x="416789" y="2260543"/>
                  <a:pt x="379335" y="2226963"/>
                  <a:pt x="370294" y="2188217"/>
                </a:cubicBezTo>
                <a:cubicBezTo>
                  <a:pt x="361253" y="2149471"/>
                  <a:pt x="356087" y="2092645"/>
                  <a:pt x="362545" y="2056482"/>
                </a:cubicBezTo>
                <a:cubicBezTo>
                  <a:pt x="369003" y="2020319"/>
                  <a:pt x="407748" y="1999655"/>
                  <a:pt x="409040" y="1971241"/>
                </a:cubicBezTo>
                <a:cubicBezTo>
                  <a:pt x="410331" y="1942827"/>
                  <a:pt x="372877" y="1935078"/>
                  <a:pt x="370294" y="1886000"/>
                </a:cubicBezTo>
                <a:cubicBezTo>
                  <a:pt x="367711" y="1836922"/>
                  <a:pt x="371585" y="1728434"/>
                  <a:pt x="393541" y="1676773"/>
                </a:cubicBezTo>
                <a:cubicBezTo>
                  <a:pt x="415497" y="1625112"/>
                  <a:pt x="496864" y="1618654"/>
                  <a:pt x="502030" y="1576034"/>
                </a:cubicBezTo>
                <a:cubicBezTo>
                  <a:pt x="507196" y="1533414"/>
                  <a:pt x="432287" y="1467546"/>
                  <a:pt x="424538" y="1421051"/>
                </a:cubicBezTo>
                <a:cubicBezTo>
                  <a:pt x="416789" y="1374556"/>
                  <a:pt x="455535" y="1297065"/>
                  <a:pt x="455535" y="1297065"/>
                </a:cubicBezTo>
                <a:cubicBezTo>
                  <a:pt x="467159" y="1269943"/>
                  <a:pt x="504612" y="1264777"/>
                  <a:pt x="494280" y="1258319"/>
                </a:cubicBezTo>
                <a:cubicBezTo>
                  <a:pt x="483948" y="1251861"/>
                  <a:pt x="414205" y="1272526"/>
                  <a:pt x="393541" y="1258319"/>
                </a:cubicBezTo>
                <a:cubicBezTo>
                  <a:pt x="372877" y="1244112"/>
                  <a:pt x="361253" y="1205366"/>
                  <a:pt x="370294" y="1173078"/>
                </a:cubicBezTo>
                <a:cubicBezTo>
                  <a:pt x="379335" y="1140790"/>
                  <a:pt x="433578" y="1108502"/>
                  <a:pt x="447785" y="1064590"/>
                </a:cubicBezTo>
                <a:cubicBezTo>
                  <a:pt x="461992" y="1020678"/>
                  <a:pt x="415498" y="963851"/>
                  <a:pt x="455535" y="909607"/>
                </a:cubicBezTo>
                <a:cubicBezTo>
                  <a:pt x="495572" y="855363"/>
                  <a:pt x="669928" y="810160"/>
                  <a:pt x="688009" y="739126"/>
                </a:cubicBezTo>
                <a:cubicBezTo>
                  <a:pt x="706090" y="668092"/>
                  <a:pt x="547233" y="554438"/>
                  <a:pt x="564023" y="483404"/>
                </a:cubicBezTo>
                <a:cubicBezTo>
                  <a:pt x="580813" y="412370"/>
                  <a:pt x="726755" y="337462"/>
                  <a:pt x="750002" y="2819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2EE39792-C277-124D-9478-2BBC3D424BC4}"/>
              </a:ext>
            </a:extLst>
          </p:cNvPr>
          <p:cNvSpPr/>
          <p:nvPr/>
        </p:nvSpPr>
        <p:spPr>
          <a:xfrm flipH="1">
            <a:off x="4204781" y="3841941"/>
            <a:ext cx="705193" cy="1564562"/>
          </a:xfrm>
          <a:custGeom>
            <a:avLst/>
            <a:gdLst>
              <a:gd name="connsiteX0" fmla="*/ 313931 w 3239212"/>
              <a:gd name="connsiteY0" fmla="*/ 112027 h 7601368"/>
              <a:gd name="connsiteX1" fmla="*/ 437917 w 3239212"/>
              <a:gd name="connsiteY1" fmla="*/ 150773 h 7601368"/>
              <a:gd name="connsiteX2" fmla="*/ 437917 w 3239212"/>
              <a:gd name="connsiteY2" fmla="*/ 298007 h 7601368"/>
              <a:gd name="connsiteX3" fmla="*/ 445666 w 3239212"/>
              <a:gd name="connsiteY3" fmla="*/ 406495 h 7601368"/>
              <a:gd name="connsiteX4" fmla="*/ 360426 w 3239212"/>
              <a:gd name="connsiteY4" fmla="*/ 398746 h 7601368"/>
              <a:gd name="connsiteX5" fmla="*/ 352676 w 3239212"/>
              <a:gd name="connsiteY5" fmla="*/ 491736 h 7601368"/>
              <a:gd name="connsiteX6" fmla="*/ 430168 w 3239212"/>
              <a:gd name="connsiteY6" fmla="*/ 522732 h 7601368"/>
              <a:gd name="connsiteX7" fmla="*/ 399171 w 3239212"/>
              <a:gd name="connsiteY7" fmla="*/ 584726 h 7601368"/>
              <a:gd name="connsiteX8" fmla="*/ 360426 w 3239212"/>
              <a:gd name="connsiteY8" fmla="*/ 646719 h 7601368"/>
              <a:gd name="connsiteX9" fmla="*/ 437917 w 3239212"/>
              <a:gd name="connsiteY9" fmla="*/ 755207 h 7601368"/>
              <a:gd name="connsiteX10" fmla="*/ 251937 w 3239212"/>
              <a:gd name="connsiteY10" fmla="*/ 848197 h 7601368"/>
              <a:gd name="connsiteX11" fmla="*/ 391422 w 3239212"/>
              <a:gd name="connsiteY11" fmla="*/ 987682 h 7601368"/>
              <a:gd name="connsiteX12" fmla="*/ 468914 w 3239212"/>
              <a:gd name="connsiteY12" fmla="*/ 972183 h 7601368"/>
              <a:gd name="connsiteX13" fmla="*/ 275185 w 3239212"/>
              <a:gd name="connsiteY13" fmla="*/ 1336393 h 7601368"/>
              <a:gd name="connsiteX14" fmla="*/ 213192 w 3239212"/>
              <a:gd name="connsiteY14" fmla="*/ 1545621 h 7601368"/>
              <a:gd name="connsiteX15" fmla="*/ 383673 w 3239212"/>
              <a:gd name="connsiteY15" fmla="*/ 1654109 h 7601368"/>
              <a:gd name="connsiteX16" fmla="*/ 461165 w 3239212"/>
              <a:gd name="connsiteY16" fmla="*/ 1568868 h 7601368"/>
              <a:gd name="connsiteX17" fmla="*/ 515409 w 3239212"/>
              <a:gd name="connsiteY17" fmla="*/ 1460380 h 7601368"/>
              <a:gd name="connsiteX18" fmla="*/ 437917 w 3239212"/>
              <a:gd name="connsiteY18" fmla="*/ 1716102 h 7601368"/>
              <a:gd name="connsiteX19" fmla="*/ 182195 w 3239212"/>
              <a:gd name="connsiteY19" fmla="*/ 2080312 h 7601368"/>
              <a:gd name="connsiteX20" fmla="*/ 399171 w 3239212"/>
              <a:gd name="connsiteY20" fmla="*/ 2157804 h 7601368"/>
              <a:gd name="connsiteX21" fmla="*/ 538656 w 3239212"/>
              <a:gd name="connsiteY21" fmla="*/ 1917580 h 7601368"/>
              <a:gd name="connsiteX22" fmla="*/ 647144 w 3239212"/>
              <a:gd name="connsiteY22" fmla="*/ 2057065 h 7601368"/>
              <a:gd name="connsiteX23" fmla="*/ 577402 w 3239212"/>
              <a:gd name="connsiteY23" fmla="*/ 2227546 h 7601368"/>
              <a:gd name="connsiteX24" fmla="*/ 445666 w 3239212"/>
              <a:gd name="connsiteY24" fmla="*/ 2328285 h 7601368"/>
              <a:gd name="connsiteX25" fmla="*/ 476663 w 3239212"/>
              <a:gd name="connsiteY25" fmla="*/ 2568509 h 7601368"/>
              <a:gd name="connsiteX26" fmla="*/ 275185 w 3239212"/>
              <a:gd name="connsiteY26" fmla="*/ 2777736 h 7601368"/>
              <a:gd name="connsiteX27" fmla="*/ 236439 w 3239212"/>
              <a:gd name="connsiteY27" fmla="*/ 2955966 h 7601368"/>
              <a:gd name="connsiteX28" fmla="*/ 290683 w 3239212"/>
              <a:gd name="connsiteY28" fmla="*/ 3056705 h 7601368"/>
              <a:gd name="connsiteX29" fmla="*/ 236439 w 3239212"/>
              <a:gd name="connsiteY29" fmla="*/ 3196190 h 7601368"/>
              <a:gd name="connsiteX30" fmla="*/ 143449 w 3239212"/>
              <a:gd name="connsiteY30" fmla="*/ 3413166 h 7601368"/>
              <a:gd name="connsiteX31" fmla="*/ 344927 w 3239212"/>
              <a:gd name="connsiteY31" fmla="*/ 3451912 h 7601368"/>
              <a:gd name="connsiteX32" fmla="*/ 313931 w 3239212"/>
              <a:gd name="connsiteY32" fmla="*/ 3513905 h 7601368"/>
              <a:gd name="connsiteX33" fmla="*/ 383673 w 3239212"/>
              <a:gd name="connsiteY33" fmla="*/ 3614644 h 7601368"/>
              <a:gd name="connsiteX34" fmla="*/ 445666 w 3239212"/>
              <a:gd name="connsiteY34" fmla="*/ 3583648 h 7601368"/>
              <a:gd name="connsiteX35" fmla="*/ 329429 w 3239212"/>
              <a:gd name="connsiteY35" fmla="*/ 3754129 h 7601368"/>
              <a:gd name="connsiteX36" fmla="*/ 391422 w 3239212"/>
              <a:gd name="connsiteY36" fmla="*/ 3893614 h 7601368"/>
              <a:gd name="connsiteX37" fmla="*/ 546405 w 3239212"/>
              <a:gd name="connsiteY37" fmla="*/ 3916861 h 7601368"/>
              <a:gd name="connsiteX38" fmla="*/ 476663 w 3239212"/>
              <a:gd name="connsiteY38" fmla="*/ 4040848 h 7601368"/>
              <a:gd name="connsiteX39" fmla="*/ 352676 w 3239212"/>
              <a:gd name="connsiteY39" fmla="*/ 4366312 h 7601368"/>
              <a:gd name="connsiteX40" fmla="*/ 344927 w 3239212"/>
              <a:gd name="connsiteY40" fmla="*/ 4560041 h 7601368"/>
              <a:gd name="connsiteX41" fmla="*/ 499910 w 3239212"/>
              <a:gd name="connsiteY41" fmla="*/ 4653031 h 7601368"/>
              <a:gd name="connsiteX42" fmla="*/ 554154 w 3239212"/>
              <a:gd name="connsiteY42" fmla="*/ 4567790 h 7601368"/>
              <a:gd name="connsiteX43" fmla="*/ 492161 w 3239212"/>
              <a:gd name="connsiteY43" fmla="*/ 4777017 h 7601368"/>
              <a:gd name="connsiteX44" fmla="*/ 391422 w 3239212"/>
              <a:gd name="connsiteY44" fmla="*/ 5319458 h 7601368"/>
              <a:gd name="connsiteX45" fmla="*/ 561903 w 3239212"/>
              <a:gd name="connsiteY45" fmla="*/ 5435695 h 7601368"/>
              <a:gd name="connsiteX46" fmla="*/ 585151 w 3239212"/>
              <a:gd name="connsiteY46" fmla="*/ 5249715 h 7601368"/>
              <a:gd name="connsiteX47" fmla="*/ 654893 w 3239212"/>
              <a:gd name="connsiteY47" fmla="*/ 5148976 h 7601368"/>
              <a:gd name="connsiteX48" fmla="*/ 468914 w 3239212"/>
              <a:gd name="connsiteY48" fmla="*/ 5830902 h 7601368"/>
              <a:gd name="connsiteX49" fmla="*/ 422419 w 3239212"/>
              <a:gd name="connsiteY49" fmla="*/ 6241607 h 7601368"/>
              <a:gd name="connsiteX50" fmla="*/ 554154 w 3239212"/>
              <a:gd name="connsiteY50" fmla="*/ 6272604 h 7601368"/>
              <a:gd name="connsiteX51" fmla="*/ 290683 w 3239212"/>
              <a:gd name="connsiteY51" fmla="*/ 6613566 h 7601368"/>
              <a:gd name="connsiteX52" fmla="*/ 220941 w 3239212"/>
              <a:gd name="connsiteY52" fmla="*/ 7032021 h 7601368"/>
              <a:gd name="connsiteX53" fmla="*/ 112453 w 3239212"/>
              <a:gd name="connsiteY53" fmla="*/ 7132759 h 7601368"/>
              <a:gd name="connsiteX54" fmla="*/ 11714 w 3239212"/>
              <a:gd name="connsiteY54" fmla="*/ 7357485 h 7601368"/>
              <a:gd name="connsiteX55" fmla="*/ 228690 w 3239212"/>
              <a:gd name="connsiteY55" fmla="*/ 7341987 h 7601368"/>
              <a:gd name="connsiteX56" fmla="*/ 189944 w 3239212"/>
              <a:gd name="connsiteY56" fmla="*/ 7481471 h 7601368"/>
              <a:gd name="connsiteX57" fmla="*/ 27212 w 3239212"/>
              <a:gd name="connsiteY57" fmla="*/ 7597709 h 7601368"/>
              <a:gd name="connsiteX58" fmla="*/ 825375 w 3239212"/>
              <a:gd name="connsiteY58" fmla="*/ 7574461 h 7601368"/>
              <a:gd name="connsiteX59" fmla="*/ 2933144 w 3239212"/>
              <a:gd name="connsiteY59" fmla="*/ 7489221 h 7601368"/>
              <a:gd name="connsiteX60" fmla="*/ 2987388 w 3239212"/>
              <a:gd name="connsiteY60" fmla="*/ 7388482 h 7601368"/>
              <a:gd name="connsiteX61" fmla="*/ 2987388 w 3239212"/>
              <a:gd name="connsiteY61" fmla="*/ 7256746 h 7601368"/>
              <a:gd name="connsiteX62" fmla="*/ 3033883 w 3239212"/>
              <a:gd name="connsiteY62" fmla="*/ 7156007 h 7601368"/>
              <a:gd name="connsiteX63" fmla="*/ 3126873 w 3239212"/>
              <a:gd name="connsiteY63" fmla="*/ 7256746 h 7601368"/>
              <a:gd name="connsiteX64" fmla="*/ 3235361 w 3239212"/>
              <a:gd name="connsiteY64" fmla="*/ 7163756 h 7601368"/>
              <a:gd name="connsiteX65" fmla="*/ 2979639 w 3239212"/>
              <a:gd name="connsiteY65" fmla="*/ 6776298 h 7601368"/>
              <a:gd name="connsiteX66" fmla="*/ 3018385 w 3239212"/>
              <a:gd name="connsiteY66" fmla="*/ 6644563 h 7601368"/>
              <a:gd name="connsiteX67" fmla="*/ 2809158 w 3239212"/>
              <a:gd name="connsiteY67" fmla="*/ 6210610 h 7601368"/>
              <a:gd name="connsiteX68" fmla="*/ 2778161 w 3239212"/>
              <a:gd name="connsiteY68" fmla="*/ 6016882 h 7601368"/>
              <a:gd name="connsiteX69" fmla="*/ 2723917 w 3239212"/>
              <a:gd name="connsiteY69" fmla="*/ 5761159 h 7601368"/>
              <a:gd name="connsiteX70" fmla="*/ 2475944 w 3239212"/>
              <a:gd name="connsiteY70" fmla="*/ 5358204 h 7601368"/>
              <a:gd name="connsiteX71" fmla="*/ 2351958 w 3239212"/>
              <a:gd name="connsiteY71" fmla="*/ 5195471 h 7601368"/>
              <a:gd name="connsiteX72" fmla="*/ 2398453 w 3239212"/>
              <a:gd name="connsiteY72" fmla="*/ 4978495 h 7601368"/>
              <a:gd name="connsiteX73" fmla="*/ 1925754 w 3239212"/>
              <a:gd name="connsiteY73" fmla="*/ 4288821 h 7601368"/>
              <a:gd name="connsiteX74" fmla="*/ 1918005 w 3239212"/>
              <a:gd name="connsiteY74" fmla="*/ 3978854 h 7601368"/>
              <a:gd name="connsiteX75" fmla="*/ 1794019 w 3239212"/>
              <a:gd name="connsiteY75" fmla="*/ 3839370 h 7601368"/>
              <a:gd name="connsiteX76" fmla="*/ 1832765 w 3239212"/>
              <a:gd name="connsiteY76" fmla="*/ 3730882 h 7601368"/>
              <a:gd name="connsiteX77" fmla="*/ 1910256 w 3239212"/>
              <a:gd name="connsiteY77" fmla="*/ 3583648 h 7601368"/>
              <a:gd name="connsiteX78" fmla="*/ 1708778 w 3239212"/>
              <a:gd name="connsiteY78" fmla="*/ 3389919 h 7601368"/>
              <a:gd name="connsiteX79" fmla="*/ 1902507 w 3239212"/>
              <a:gd name="connsiteY79" fmla="*/ 3320176 h 7601368"/>
              <a:gd name="connsiteX80" fmla="*/ 1778520 w 3239212"/>
              <a:gd name="connsiteY80" fmla="*/ 3118698 h 7601368"/>
              <a:gd name="connsiteX81" fmla="*/ 1693280 w 3239212"/>
              <a:gd name="connsiteY81" fmla="*/ 3017959 h 7601368"/>
              <a:gd name="connsiteX82" fmla="*/ 1778520 w 3239212"/>
              <a:gd name="connsiteY82" fmla="*/ 2971465 h 7601368"/>
              <a:gd name="connsiteX83" fmla="*/ 1863761 w 3239212"/>
              <a:gd name="connsiteY83" fmla="*/ 2886224 h 7601368"/>
              <a:gd name="connsiteX84" fmla="*/ 1530548 w 3239212"/>
              <a:gd name="connsiteY84" fmla="*/ 2498766 h 7601368"/>
              <a:gd name="connsiteX85" fmla="*/ 1360066 w 3239212"/>
              <a:gd name="connsiteY85" fmla="*/ 2382529 h 7601368"/>
              <a:gd name="connsiteX86" fmla="*/ 1391063 w 3239212"/>
              <a:gd name="connsiteY86" fmla="*/ 2305037 h 7601368"/>
              <a:gd name="connsiteX87" fmla="*/ 1228331 w 3239212"/>
              <a:gd name="connsiteY87" fmla="*/ 2181051 h 7601368"/>
              <a:gd name="connsiteX88" fmla="*/ 1212832 w 3239212"/>
              <a:gd name="connsiteY88" fmla="*/ 2134556 h 7601368"/>
              <a:gd name="connsiteX89" fmla="*/ 1282575 w 3239212"/>
              <a:gd name="connsiteY89" fmla="*/ 1948576 h 7601368"/>
              <a:gd name="connsiteX90" fmla="*/ 1212832 w 3239212"/>
              <a:gd name="connsiteY90" fmla="*/ 1654109 h 7601368"/>
              <a:gd name="connsiteX91" fmla="*/ 1065598 w 3239212"/>
              <a:gd name="connsiteY91" fmla="*/ 1576617 h 7601368"/>
              <a:gd name="connsiteX92" fmla="*/ 1011354 w 3239212"/>
              <a:gd name="connsiteY92" fmla="*/ 1429383 h 7601368"/>
              <a:gd name="connsiteX93" fmla="*/ 1057849 w 3239212"/>
              <a:gd name="connsiteY93" fmla="*/ 1274400 h 7601368"/>
              <a:gd name="connsiteX94" fmla="*/ 1050100 w 3239212"/>
              <a:gd name="connsiteY94" fmla="*/ 1065173 h 7601368"/>
              <a:gd name="connsiteX95" fmla="*/ 879619 w 3239212"/>
              <a:gd name="connsiteY95" fmla="*/ 755207 h 7601368"/>
              <a:gd name="connsiteX96" fmla="*/ 957110 w 3239212"/>
              <a:gd name="connsiteY96" fmla="*/ 569227 h 7601368"/>
              <a:gd name="connsiteX97" fmla="*/ 918365 w 3239212"/>
              <a:gd name="connsiteY97" fmla="*/ 352251 h 7601368"/>
              <a:gd name="connsiteX98" fmla="*/ 662642 w 3239212"/>
              <a:gd name="connsiteY98" fmla="*/ 298007 h 7601368"/>
              <a:gd name="connsiteX99" fmla="*/ 608398 w 3239212"/>
              <a:gd name="connsiteY99" fmla="*/ 81031 h 7601368"/>
              <a:gd name="connsiteX100" fmla="*/ 499910 w 3239212"/>
              <a:gd name="connsiteY100" fmla="*/ 34536 h 7601368"/>
              <a:gd name="connsiteX101" fmla="*/ 306181 w 3239212"/>
              <a:gd name="connsiteY101" fmla="*/ 3539 h 7601368"/>
              <a:gd name="connsiteX102" fmla="*/ 313931 w 3239212"/>
              <a:gd name="connsiteY102" fmla="*/ 112027 h 7601368"/>
              <a:gd name="connsiteX0" fmla="*/ 358375 w 3283656"/>
              <a:gd name="connsiteY0" fmla="*/ 112027 h 7663154"/>
              <a:gd name="connsiteX1" fmla="*/ 482361 w 3283656"/>
              <a:gd name="connsiteY1" fmla="*/ 150773 h 7663154"/>
              <a:gd name="connsiteX2" fmla="*/ 482361 w 3283656"/>
              <a:gd name="connsiteY2" fmla="*/ 298007 h 7663154"/>
              <a:gd name="connsiteX3" fmla="*/ 490110 w 3283656"/>
              <a:gd name="connsiteY3" fmla="*/ 406495 h 7663154"/>
              <a:gd name="connsiteX4" fmla="*/ 404870 w 3283656"/>
              <a:gd name="connsiteY4" fmla="*/ 398746 h 7663154"/>
              <a:gd name="connsiteX5" fmla="*/ 397120 w 3283656"/>
              <a:gd name="connsiteY5" fmla="*/ 491736 h 7663154"/>
              <a:gd name="connsiteX6" fmla="*/ 474612 w 3283656"/>
              <a:gd name="connsiteY6" fmla="*/ 522732 h 7663154"/>
              <a:gd name="connsiteX7" fmla="*/ 443615 w 3283656"/>
              <a:gd name="connsiteY7" fmla="*/ 584726 h 7663154"/>
              <a:gd name="connsiteX8" fmla="*/ 404870 w 3283656"/>
              <a:gd name="connsiteY8" fmla="*/ 646719 h 7663154"/>
              <a:gd name="connsiteX9" fmla="*/ 482361 w 3283656"/>
              <a:gd name="connsiteY9" fmla="*/ 755207 h 7663154"/>
              <a:gd name="connsiteX10" fmla="*/ 296381 w 3283656"/>
              <a:gd name="connsiteY10" fmla="*/ 848197 h 7663154"/>
              <a:gd name="connsiteX11" fmla="*/ 435866 w 3283656"/>
              <a:gd name="connsiteY11" fmla="*/ 987682 h 7663154"/>
              <a:gd name="connsiteX12" fmla="*/ 513358 w 3283656"/>
              <a:gd name="connsiteY12" fmla="*/ 972183 h 7663154"/>
              <a:gd name="connsiteX13" fmla="*/ 319629 w 3283656"/>
              <a:gd name="connsiteY13" fmla="*/ 1336393 h 7663154"/>
              <a:gd name="connsiteX14" fmla="*/ 257636 w 3283656"/>
              <a:gd name="connsiteY14" fmla="*/ 1545621 h 7663154"/>
              <a:gd name="connsiteX15" fmla="*/ 428117 w 3283656"/>
              <a:gd name="connsiteY15" fmla="*/ 1654109 h 7663154"/>
              <a:gd name="connsiteX16" fmla="*/ 505609 w 3283656"/>
              <a:gd name="connsiteY16" fmla="*/ 1568868 h 7663154"/>
              <a:gd name="connsiteX17" fmla="*/ 559853 w 3283656"/>
              <a:gd name="connsiteY17" fmla="*/ 1460380 h 7663154"/>
              <a:gd name="connsiteX18" fmla="*/ 482361 w 3283656"/>
              <a:gd name="connsiteY18" fmla="*/ 1716102 h 7663154"/>
              <a:gd name="connsiteX19" fmla="*/ 226639 w 3283656"/>
              <a:gd name="connsiteY19" fmla="*/ 2080312 h 7663154"/>
              <a:gd name="connsiteX20" fmla="*/ 443615 w 3283656"/>
              <a:gd name="connsiteY20" fmla="*/ 2157804 h 7663154"/>
              <a:gd name="connsiteX21" fmla="*/ 583100 w 3283656"/>
              <a:gd name="connsiteY21" fmla="*/ 1917580 h 7663154"/>
              <a:gd name="connsiteX22" fmla="*/ 691588 w 3283656"/>
              <a:gd name="connsiteY22" fmla="*/ 2057065 h 7663154"/>
              <a:gd name="connsiteX23" fmla="*/ 621846 w 3283656"/>
              <a:gd name="connsiteY23" fmla="*/ 2227546 h 7663154"/>
              <a:gd name="connsiteX24" fmla="*/ 490110 w 3283656"/>
              <a:gd name="connsiteY24" fmla="*/ 2328285 h 7663154"/>
              <a:gd name="connsiteX25" fmla="*/ 521107 w 3283656"/>
              <a:gd name="connsiteY25" fmla="*/ 2568509 h 7663154"/>
              <a:gd name="connsiteX26" fmla="*/ 319629 w 3283656"/>
              <a:gd name="connsiteY26" fmla="*/ 2777736 h 7663154"/>
              <a:gd name="connsiteX27" fmla="*/ 280883 w 3283656"/>
              <a:gd name="connsiteY27" fmla="*/ 2955966 h 7663154"/>
              <a:gd name="connsiteX28" fmla="*/ 335127 w 3283656"/>
              <a:gd name="connsiteY28" fmla="*/ 3056705 h 7663154"/>
              <a:gd name="connsiteX29" fmla="*/ 280883 w 3283656"/>
              <a:gd name="connsiteY29" fmla="*/ 3196190 h 7663154"/>
              <a:gd name="connsiteX30" fmla="*/ 187893 w 3283656"/>
              <a:gd name="connsiteY30" fmla="*/ 3413166 h 7663154"/>
              <a:gd name="connsiteX31" fmla="*/ 389371 w 3283656"/>
              <a:gd name="connsiteY31" fmla="*/ 3451912 h 7663154"/>
              <a:gd name="connsiteX32" fmla="*/ 358375 w 3283656"/>
              <a:gd name="connsiteY32" fmla="*/ 3513905 h 7663154"/>
              <a:gd name="connsiteX33" fmla="*/ 428117 w 3283656"/>
              <a:gd name="connsiteY33" fmla="*/ 3614644 h 7663154"/>
              <a:gd name="connsiteX34" fmla="*/ 490110 w 3283656"/>
              <a:gd name="connsiteY34" fmla="*/ 3583648 h 7663154"/>
              <a:gd name="connsiteX35" fmla="*/ 373873 w 3283656"/>
              <a:gd name="connsiteY35" fmla="*/ 3754129 h 7663154"/>
              <a:gd name="connsiteX36" fmla="*/ 435866 w 3283656"/>
              <a:gd name="connsiteY36" fmla="*/ 3893614 h 7663154"/>
              <a:gd name="connsiteX37" fmla="*/ 590849 w 3283656"/>
              <a:gd name="connsiteY37" fmla="*/ 3916861 h 7663154"/>
              <a:gd name="connsiteX38" fmla="*/ 521107 w 3283656"/>
              <a:gd name="connsiteY38" fmla="*/ 4040848 h 7663154"/>
              <a:gd name="connsiteX39" fmla="*/ 397120 w 3283656"/>
              <a:gd name="connsiteY39" fmla="*/ 4366312 h 7663154"/>
              <a:gd name="connsiteX40" fmla="*/ 389371 w 3283656"/>
              <a:gd name="connsiteY40" fmla="*/ 4560041 h 7663154"/>
              <a:gd name="connsiteX41" fmla="*/ 544354 w 3283656"/>
              <a:gd name="connsiteY41" fmla="*/ 4653031 h 7663154"/>
              <a:gd name="connsiteX42" fmla="*/ 598598 w 3283656"/>
              <a:gd name="connsiteY42" fmla="*/ 4567790 h 7663154"/>
              <a:gd name="connsiteX43" fmla="*/ 536605 w 3283656"/>
              <a:gd name="connsiteY43" fmla="*/ 4777017 h 7663154"/>
              <a:gd name="connsiteX44" fmla="*/ 435866 w 3283656"/>
              <a:gd name="connsiteY44" fmla="*/ 5319458 h 7663154"/>
              <a:gd name="connsiteX45" fmla="*/ 606347 w 3283656"/>
              <a:gd name="connsiteY45" fmla="*/ 5435695 h 7663154"/>
              <a:gd name="connsiteX46" fmla="*/ 629595 w 3283656"/>
              <a:gd name="connsiteY46" fmla="*/ 5249715 h 7663154"/>
              <a:gd name="connsiteX47" fmla="*/ 699337 w 3283656"/>
              <a:gd name="connsiteY47" fmla="*/ 5148976 h 7663154"/>
              <a:gd name="connsiteX48" fmla="*/ 513358 w 3283656"/>
              <a:gd name="connsiteY48" fmla="*/ 5830902 h 7663154"/>
              <a:gd name="connsiteX49" fmla="*/ 466863 w 3283656"/>
              <a:gd name="connsiteY49" fmla="*/ 6241607 h 7663154"/>
              <a:gd name="connsiteX50" fmla="*/ 598598 w 3283656"/>
              <a:gd name="connsiteY50" fmla="*/ 6272604 h 7663154"/>
              <a:gd name="connsiteX51" fmla="*/ 335127 w 3283656"/>
              <a:gd name="connsiteY51" fmla="*/ 6613566 h 7663154"/>
              <a:gd name="connsiteX52" fmla="*/ 265385 w 3283656"/>
              <a:gd name="connsiteY52" fmla="*/ 7032021 h 7663154"/>
              <a:gd name="connsiteX53" fmla="*/ 156897 w 3283656"/>
              <a:gd name="connsiteY53" fmla="*/ 7132759 h 7663154"/>
              <a:gd name="connsiteX54" fmla="*/ 56158 w 3283656"/>
              <a:gd name="connsiteY54" fmla="*/ 7357485 h 7663154"/>
              <a:gd name="connsiteX55" fmla="*/ 273134 w 3283656"/>
              <a:gd name="connsiteY55" fmla="*/ 7341987 h 7663154"/>
              <a:gd name="connsiteX56" fmla="*/ 234388 w 3283656"/>
              <a:gd name="connsiteY56" fmla="*/ 7481471 h 7663154"/>
              <a:gd name="connsiteX57" fmla="*/ 71656 w 3283656"/>
              <a:gd name="connsiteY57" fmla="*/ 7597709 h 7663154"/>
              <a:gd name="connsiteX58" fmla="*/ 869819 w 3283656"/>
              <a:gd name="connsiteY58" fmla="*/ 7574461 h 7663154"/>
              <a:gd name="connsiteX59" fmla="*/ 2977588 w 3283656"/>
              <a:gd name="connsiteY59" fmla="*/ 7489221 h 7663154"/>
              <a:gd name="connsiteX60" fmla="*/ 3031832 w 3283656"/>
              <a:gd name="connsiteY60" fmla="*/ 7388482 h 7663154"/>
              <a:gd name="connsiteX61" fmla="*/ 3031832 w 3283656"/>
              <a:gd name="connsiteY61" fmla="*/ 7256746 h 7663154"/>
              <a:gd name="connsiteX62" fmla="*/ 3078327 w 3283656"/>
              <a:gd name="connsiteY62" fmla="*/ 7156007 h 7663154"/>
              <a:gd name="connsiteX63" fmla="*/ 3171317 w 3283656"/>
              <a:gd name="connsiteY63" fmla="*/ 7256746 h 7663154"/>
              <a:gd name="connsiteX64" fmla="*/ 3279805 w 3283656"/>
              <a:gd name="connsiteY64" fmla="*/ 7163756 h 7663154"/>
              <a:gd name="connsiteX65" fmla="*/ 3024083 w 3283656"/>
              <a:gd name="connsiteY65" fmla="*/ 6776298 h 7663154"/>
              <a:gd name="connsiteX66" fmla="*/ 3062829 w 3283656"/>
              <a:gd name="connsiteY66" fmla="*/ 6644563 h 7663154"/>
              <a:gd name="connsiteX67" fmla="*/ 2853602 w 3283656"/>
              <a:gd name="connsiteY67" fmla="*/ 6210610 h 7663154"/>
              <a:gd name="connsiteX68" fmla="*/ 2822605 w 3283656"/>
              <a:gd name="connsiteY68" fmla="*/ 6016882 h 7663154"/>
              <a:gd name="connsiteX69" fmla="*/ 2768361 w 3283656"/>
              <a:gd name="connsiteY69" fmla="*/ 5761159 h 7663154"/>
              <a:gd name="connsiteX70" fmla="*/ 2520388 w 3283656"/>
              <a:gd name="connsiteY70" fmla="*/ 5358204 h 7663154"/>
              <a:gd name="connsiteX71" fmla="*/ 2396402 w 3283656"/>
              <a:gd name="connsiteY71" fmla="*/ 5195471 h 7663154"/>
              <a:gd name="connsiteX72" fmla="*/ 2442897 w 3283656"/>
              <a:gd name="connsiteY72" fmla="*/ 4978495 h 7663154"/>
              <a:gd name="connsiteX73" fmla="*/ 1970198 w 3283656"/>
              <a:gd name="connsiteY73" fmla="*/ 4288821 h 7663154"/>
              <a:gd name="connsiteX74" fmla="*/ 1962449 w 3283656"/>
              <a:gd name="connsiteY74" fmla="*/ 3978854 h 7663154"/>
              <a:gd name="connsiteX75" fmla="*/ 1838463 w 3283656"/>
              <a:gd name="connsiteY75" fmla="*/ 3839370 h 7663154"/>
              <a:gd name="connsiteX76" fmla="*/ 1877209 w 3283656"/>
              <a:gd name="connsiteY76" fmla="*/ 3730882 h 7663154"/>
              <a:gd name="connsiteX77" fmla="*/ 1954700 w 3283656"/>
              <a:gd name="connsiteY77" fmla="*/ 3583648 h 7663154"/>
              <a:gd name="connsiteX78" fmla="*/ 1753222 w 3283656"/>
              <a:gd name="connsiteY78" fmla="*/ 3389919 h 7663154"/>
              <a:gd name="connsiteX79" fmla="*/ 1946951 w 3283656"/>
              <a:gd name="connsiteY79" fmla="*/ 3320176 h 7663154"/>
              <a:gd name="connsiteX80" fmla="*/ 1822964 w 3283656"/>
              <a:gd name="connsiteY80" fmla="*/ 3118698 h 7663154"/>
              <a:gd name="connsiteX81" fmla="*/ 1737724 w 3283656"/>
              <a:gd name="connsiteY81" fmla="*/ 3017959 h 7663154"/>
              <a:gd name="connsiteX82" fmla="*/ 1822964 w 3283656"/>
              <a:gd name="connsiteY82" fmla="*/ 2971465 h 7663154"/>
              <a:gd name="connsiteX83" fmla="*/ 1908205 w 3283656"/>
              <a:gd name="connsiteY83" fmla="*/ 2886224 h 7663154"/>
              <a:gd name="connsiteX84" fmla="*/ 1574992 w 3283656"/>
              <a:gd name="connsiteY84" fmla="*/ 2498766 h 7663154"/>
              <a:gd name="connsiteX85" fmla="*/ 1404510 w 3283656"/>
              <a:gd name="connsiteY85" fmla="*/ 2382529 h 7663154"/>
              <a:gd name="connsiteX86" fmla="*/ 1435507 w 3283656"/>
              <a:gd name="connsiteY86" fmla="*/ 2305037 h 7663154"/>
              <a:gd name="connsiteX87" fmla="*/ 1272775 w 3283656"/>
              <a:gd name="connsiteY87" fmla="*/ 2181051 h 7663154"/>
              <a:gd name="connsiteX88" fmla="*/ 1257276 w 3283656"/>
              <a:gd name="connsiteY88" fmla="*/ 2134556 h 7663154"/>
              <a:gd name="connsiteX89" fmla="*/ 1327019 w 3283656"/>
              <a:gd name="connsiteY89" fmla="*/ 1948576 h 7663154"/>
              <a:gd name="connsiteX90" fmla="*/ 1257276 w 3283656"/>
              <a:gd name="connsiteY90" fmla="*/ 1654109 h 7663154"/>
              <a:gd name="connsiteX91" fmla="*/ 1110042 w 3283656"/>
              <a:gd name="connsiteY91" fmla="*/ 1576617 h 7663154"/>
              <a:gd name="connsiteX92" fmla="*/ 1055798 w 3283656"/>
              <a:gd name="connsiteY92" fmla="*/ 1429383 h 7663154"/>
              <a:gd name="connsiteX93" fmla="*/ 1102293 w 3283656"/>
              <a:gd name="connsiteY93" fmla="*/ 1274400 h 7663154"/>
              <a:gd name="connsiteX94" fmla="*/ 1094544 w 3283656"/>
              <a:gd name="connsiteY94" fmla="*/ 1065173 h 7663154"/>
              <a:gd name="connsiteX95" fmla="*/ 924063 w 3283656"/>
              <a:gd name="connsiteY95" fmla="*/ 755207 h 7663154"/>
              <a:gd name="connsiteX96" fmla="*/ 1001554 w 3283656"/>
              <a:gd name="connsiteY96" fmla="*/ 569227 h 7663154"/>
              <a:gd name="connsiteX97" fmla="*/ 962809 w 3283656"/>
              <a:gd name="connsiteY97" fmla="*/ 352251 h 7663154"/>
              <a:gd name="connsiteX98" fmla="*/ 707086 w 3283656"/>
              <a:gd name="connsiteY98" fmla="*/ 298007 h 7663154"/>
              <a:gd name="connsiteX99" fmla="*/ 652842 w 3283656"/>
              <a:gd name="connsiteY99" fmla="*/ 81031 h 7663154"/>
              <a:gd name="connsiteX100" fmla="*/ 544354 w 3283656"/>
              <a:gd name="connsiteY100" fmla="*/ 34536 h 7663154"/>
              <a:gd name="connsiteX101" fmla="*/ 350625 w 3283656"/>
              <a:gd name="connsiteY101" fmla="*/ 3539 h 7663154"/>
              <a:gd name="connsiteX102" fmla="*/ 358375 w 3283656"/>
              <a:gd name="connsiteY102" fmla="*/ 112027 h 7663154"/>
              <a:gd name="connsiteX0" fmla="*/ 358375 w 3283656"/>
              <a:gd name="connsiteY0" fmla="*/ 112027 h 7663154"/>
              <a:gd name="connsiteX1" fmla="*/ 482361 w 3283656"/>
              <a:gd name="connsiteY1" fmla="*/ 150773 h 7663154"/>
              <a:gd name="connsiteX2" fmla="*/ 482361 w 3283656"/>
              <a:gd name="connsiteY2" fmla="*/ 298007 h 7663154"/>
              <a:gd name="connsiteX3" fmla="*/ 490110 w 3283656"/>
              <a:gd name="connsiteY3" fmla="*/ 406495 h 7663154"/>
              <a:gd name="connsiteX4" fmla="*/ 404870 w 3283656"/>
              <a:gd name="connsiteY4" fmla="*/ 398746 h 7663154"/>
              <a:gd name="connsiteX5" fmla="*/ 397120 w 3283656"/>
              <a:gd name="connsiteY5" fmla="*/ 491736 h 7663154"/>
              <a:gd name="connsiteX6" fmla="*/ 474612 w 3283656"/>
              <a:gd name="connsiteY6" fmla="*/ 522732 h 7663154"/>
              <a:gd name="connsiteX7" fmla="*/ 443615 w 3283656"/>
              <a:gd name="connsiteY7" fmla="*/ 584726 h 7663154"/>
              <a:gd name="connsiteX8" fmla="*/ 404870 w 3283656"/>
              <a:gd name="connsiteY8" fmla="*/ 646719 h 7663154"/>
              <a:gd name="connsiteX9" fmla="*/ 482361 w 3283656"/>
              <a:gd name="connsiteY9" fmla="*/ 755207 h 7663154"/>
              <a:gd name="connsiteX10" fmla="*/ 296381 w 3283656"/>
              <a:gd name="connsiteY10" fmla="*/ 848197 h 7663154"/>
              <a:gd name="connsiteX11" fmla="*/ 435866 w 3283656"/>
              <a:gd name="connsiteY11" fmla="*/ 987682 h 7663154"/>
              <a:gd name="connsiteX12" fmla="*/ 513358 w 3283656"/>
              <a:gd name="connsiteY12" fmla="*/ 972183 h 7663154"/>
              <a:gd name="connsiteX13" fmla="*/ 319629 w 3283656"/>
              <a:gd name="connsiteY13" fmla="*/ 1336393 h 7663154"/>
              <a:gd name="connsiteX14" fmla="*/ 257636 w 3283656"/>
              <a:gd name="connsiteY14" fmla="*/ 1545621 h 7663154"/>
              <a:gd name="connsiteX15" fmla="*/ 428117 w 3283656"/>
              <a:gd name="connsiteY15" fmla="*/ 1654109 h 7663154"/>
              <a:gd name="connsiteX16" fmla="*/ 505609 w 3283656"/>
              <a:gd name="connsiteY16" fmla="*/ 1568868 h 7663154"/>
              <a:gd name="connsiteX17" fmla="*/ 559853 w 3283656"/>
              <a:gd name="connsiteY17" fmla="*/ 1460380 h 7663154"/>
              <a:gd name="connsiteX18" fmla="*/ 482361 w 3283656"/>
              <a:gd name="connsiteY18" fmla="*/ 1716102 h 7663154"/>
              <a:gd name="connsiteX19" fmla="*/ 226639 w 3283656"/>
              <a:gd name="connsiteY19" fmla="*/ 2080312 h 7663154"/>
              <a:gd name="connsiteX20" fmla="*/ 443615 w 3283656"/>
              <a:gd name="connsiteY20" fmla="*/ 2157804 h 7663154"/>
              <a:gd name="connsiteX21" fmla="*/ 583100 w 3283656"/>
              <a:gd name="connsiteY21" fmla="*/ 1917580 h 7663154"/>
              <a:gd name="connsiteX22" fmla="*/ 691588 w 3283656"/>
              <a:gd name="connsiteY22" fmla="*/ 2057065 h 7663154"/>
              <a:gd name="connsiteX23" fmla="*/ 621846 w 3283656"/>
              <a:gd name="connsiteY23" fmla="*/ 2227546 h 7663154"/>
              <a:gd name="connsiteX24" fmla="*/ 490110 w 3283656"/>
              <a:gd name="connsiteY24" fmla="*/ 2328285 h 7663154"/>
              <a:gd name="connsiteX25" fmla="*/ 521107 w 3283656"/>
              <a:gd name="connsiteY25" fmla="*/ 2568509 h 7663154"/>
              <a:gd name="connsiteX26" fmla="*/ 319629 w 3283656"/>
              <a:gd name="connsiteY26" fmla="*/ 2777736 h 7663154"/>
              <a:gd name="connsiteX27" fmla="*/ 280883 w 3283656"/>
              <a:gd name="connsiteY27" fmla="*/ 2955966 h 7663154"/>
              <a:gd name="connsiteX28" fmla="*/ 335127 w 3283656"/>
              <a:gd name="connsiteY28" fmla="*/ 3056705 h 7663154"/>
              <a:gd name="connsiteX29" fmla="*/ 280883 w 3283656"/>
              <a:gd name="connsiteY29" fmla="*/ 3196190 h 7663154"/>
              <a:gd name="connsiteX30" fmla="*/ 187893 w 3283656"/>
              <a:gd name="connsiteY30" fmla="*/ 3413166 h 7663154"/>
              <a:gd name="connsiteX31" fmla="*/ 389371 w 3283656"/>
              <a:gd name="connsiteY31" fmla="*/ 3451912 h 7663154"/>
              <a:gd name="connsiteX32" fmla="*/ 358375 w 3283656"/>
              <a:gd name="connsiteY32" fmla="*/ 3513905 h 7663154"/>
              <a:gd name="connsiteX33" fmla="*/ 428117 w 3283656"/>
              <a:gd name="connsiteY33" fmla="*/ 3614644 h 7663154"/>
              <a:gd name="connsiteX34" fmla="*/ 490110 w 3283656"/>
              <a:gd name="connsiteY34" fmla="*/ 3583648 h 7663154"/>
              <a:gd name="connsiteX35" fmla="*/ 373873 w 3283656"/>
              <a:gd name="connsiteY35" fmla="*/ 3754129 h 7663154"/>
              <a:gd name="connsiteX36" fmla="*/ 435866 w 3283656"/>
              <a:gd name="connsiteY36" fmla="*/ 3893614 h 7663154"/>
              <a:gd name="connsiteX37" fmla="*/ 590849 w 3283656"/>
              <a:gd name="connsiteY37" fmla="*/ 3916861 h 7663154"/>
              <a:gd name="connsiteX38" fmla="*/ 521107 w 3283656"/>
              <a:gd name="connsiteY38" fmla="*/ 4040848 h 7663154"/>
              <a:gd name="connsiteX39" fmla="*/ 397120 w 3283656"/>
              <a:gd name="connsiteY39" fmla="*/ 4366312 h 7663154"/>
              <a:gd name="connsiteX40" fmla="*/ 389371 w 3283656"/>
              <a:gd name="connsiteY40" fmla="*/ 4560041 h 7663154"/>
              <a:gd name="connsiteX41" fmla="*/ 544354 w 3283656"/>
              <a:gd name="connsiteY41" fmla="*/ 4653031 h 7663154"/>
              <a:gd name="connsiteX42" fmla="*/ 598598 w 3283656"/>
              <a:gd name="connsiteY42" fmla="*/ 4567790 h 7663154"/>
              <a:gd name="connsiteX43" fmla="*/ 536605 w 3283656"/>
              <a:gd name="connsiteY43" fmla="*/ 4777017 h 7663154"/>
              <a:gd name="connsiteX44" fmla="*/ 435866 w 3283656"/>
              <a:gd name="connsiteY44" fmla="*/ 5319458 h 7663154"/>
              <a:gd name="connsiteX45" fmla="*/ 606347 w 3283656"/>
              <a:gd name="connsiteY45" fmla="*/ 5435695 h 7663154"/>
              <a:gd name="connsiteX46" fmla="*/ 629595 w 3283656"/>
              <a:gd name="connsiteY46" fmla="*/ 5249715 h 7663154"/>
              <a:gd name="connsiteX47" fmla="*/ 699337 w 3283656"/>
              <a:gd name="connsiteY47" fmla="*/ 5148976 h 7663154"/>
              <a:gd name="connsiteX48" fmla="*/ 513358 w 3283656"/>
              <a:gd name="connsiteY48" fmla="*/ 5830902 h 7663154"/>
              <a:gd name="connsiteX49" fmla="*/ 466863 w 3283656"/>
              <a:gd name="connsiteY49" fmla="*/ 6241607 h 7663154"/>
              <a:gd name="connsiteX50" fmla="*/ 598598 w 3283656"/>
              <a:gd name="connsiteY50" fmla="*/ 6272604 h 7663154"/>
              <a:gd name="connsiteX51" fmla="*/ 335127 w 3283656"/>
              <a:gd name="connsiteY51" fmla="*/ 6613566 h 7663154"/>
              <a:gd name="connsiteX52" fmla="*/ 265385 w 3283656"/>
              <a:gd name="connsiteY52" fmla="*/ 7032021 h 7663154"/>
              <a:gd name="connsiteX53" fmla="*/ 156897 w 3283656"/>
              <a:gd name="connsiteY53" fmla="*/ 7132759 h 7663154"/>
              <a:gd name="connsiteX54" fmla="*/ 56158 w 3283656"/>
              <a:gd name="connsiteY54" fmla="*/ 7357485 h 7663154"/>
              <a:gd name="connsiteX55" fmla="*/ 273134 w 3283656"/>
              <a:gd name="connsiteY55" fmla="*/ 7341987 h 7663154"/>
              <a:gd name="connsiteX56" fmla="*/ 234388 w 3283656"/>
              <a:gd name="connsiteY56" fmla="*/ 7481471 h 7663154"/>
              <a:gd name="connsiteX57" fmla="*/ 71656 w 3283656"/>
              <a:gd name="connsiteY57" fmla="*/ 7597709 h 7663154"/>
              <a:gd name="connsiteX58" fmla="*/ 869819 w 3283656"/>
              <a:gd name="connsiteY58" fmla="*/ 7574461 h 7663154"/>
              <a:gd name="connsiteX59" fmla="*/ 2977588 w 3283656"/>
              <a:gd name="connsiteY59" fmla="*/ 7489221 h 7663154"/>
              <a:gd name="connsiteX60" fmla="*/ 3031832 w 3283656"/>
              <a:gd name="connsiteY60" fmla="*/ 7388482 h 7663154"/>
              <a:gd name="connsiteX61" fmla="*/ 3031832 w 3283656"/>
              <a:gd name="connsiteY61" fmla="*/ 7256746 h 7663154"/>
              <a:gd name="connsiteX62" fmla="*/ 3078327 w 3283656"/>
              <a:gd name="connsiteY62" fmla="*/ 7156007 h 7663154"/>
              <a:gd name="connsiteX63" fmla="*/ 3171317 w 3283656"/>
              <a:gd name="connsiteY63" fmla="*/ 7256746 h 7663154"/>
              <a:gd name="connsiteX64" fmla="*/ 3279805 w 3283656"/>
              <a:gd name="connsiteY64" fmla="*/ 7163756 h 7663154"/>
              <a:gd name="connsiteX65" fmla="*/ 3024083 w 3283656"/>
              <a:gd name="connsiteY65" fmla="*/ 6776298 h 7663154"/>
              <a:gd name="connsiteX66" fmla="*/ 3062829 w 3283656"/>
              <a:gd name="connsiteY66" fmla="*/ 6644563 h 7663154"/>
              <a:gd name="connsiteX67" fmla="*/ 2853602 w 3283656"/>
              <a:gd name="connsiteY67" fmla="*/ 6210610 h 7663154"/>
              <a:gd name="connsiteX68" fmla="*/ 2822605 w 3283656"/>
              <a:gd name="connsiteY68" fmla="*/ 6016882 h 7663154"/>
              <a:gd name="connsiteX69" fmla="*/ 2768361 w 3283656"/>
              <a:gd name="connsiteY69" fmla="*/ 5761159 h 7663154"/>
              <a:gd name="connsiteX70" fmla="*/ 2520388 w 3283656"/>
              <a:gd name="connsiteY70" fmla="*/ 5358204 h 7663154"/>
              <a:gd name="connsiteX71" fmla="*/ 2396402 w 3283656"/>
              <a:gd name="connsiteY71" fmla="*/ 5195471 h 7663154"/>
              <a:gd name="connsiteX72" fmla="*/ 2442897 w 3283656"/>
              <a:gd name="connsiteY72" fmla="*/ 4978495 h 7663154"/>
              <a:gd name="connsiteX73" fmla="*/ 1970198 w 3283656"/>
              <a:gd name="connsiteY73" fmla="*/ 4288821 h 7663154"/>
              <a:gd name="connsiteX74" fmla="*/ 1962449 w 3283656"/>
              <a:gd name="connsiteY74" fmla="*/ 3978854 h 7663154"/>
              <a:gd name="connsiteX75" fmla="*/ 1838463 w 3283656"/>
              <a:gd name="connsiteY75" fmla="*/ 3839370 h 7663154"/>
              <a:gd name="connsiteX76" fmla="*/ 1877209 w 3283656"/>
              <a:gd name="connsiteY76" fmla="*/ 3730882 h 7663154"/>
              <a:gd name="connsiteX77" fmla="*/ 1954700 w 3283656"/>
              <a:gd name="connsiteY77" fmla="*/ 3583648 h 7663154"/>
              <a:gd name="connsiteX78" fmla="*/ 1753222 w 3283656"/>
              <a:gd name="connsiteY78" fmla="*/ 3389919 h 7663154"/>
              <a:gd name="connsiteX79" fmla="*/ 1946951 w 3283656"/>
              <a:gd name="connsiteY79" fmla="*/ 3320176 h 7663154"/>
              <a:gd name="connsiteX80" fmla="*/ 1822964 w 3283656"/>
              <a:gd name="connsiteY80" fmla="*/ 3118698 h 7663154"/>
              <a:gd name="connsiteX81" fmla="*/ 1737724 w 3283656"/>
              <a:gd name="connsiteY81" fmla="*/ 3017959 h 7663154"/>
              <a:gd name="connsiteX82" fmla="*/ 1822964 w 3283656"/>
              <a:gd name="connsiteY82" fmla="*/ 2971465 h 7663154"/>
              <a:gd name="connsiteX83" fmla="*/ 1908205 w 3283656"/>
              <a:gd name="connsiteY83" fmla="*/ 2886224 h 7663154"/>
              <a:gd name="connsiteX84" fmla="*/ 1574992 w 3283656"/>
              <a:gd name="connsiteY84" fmla="*/ 2498766 h 7663154"/>
              <a:gd name="connsiteX85" fmla="*/ 1404510 w 3283656"/>
              <a:gd name="connsiteY85" fmla="*/ 2382529 h 7663154"/>
              <a:gd name="connsiteX86" fmla="*/ 1435507 w 3283656"/>
              <a:gd name="connsiteY86" fmla="*/ 2305037 h 7663154"/>
              <a:gd name="connsiteX87" fmla="*/ 1272775 w 3283656"/>
              <a:gd name="connsiteY87" fmla="*/ 2181051 h 7663154"/>
              <a:gd name="connsiteX88" fmla="*/ 1257276 w 3283656"/>
              <a:gd name="connsiteY88" fmla="*/ 2134556 h 7663154"/>
              <a:gd name="connsiteX89" fmla="*/ 1327019 w 3283656"/>
              <a:gd name="connsiteY89" fmla="*/ 1948576 h 7663154"/>
              <a:gd name="connsiteX90" fmla="*/ 1257276 w 3283656"/>
              <a:gd name="connsiteY90" fmla="*/ 1654109 h 7663154"/>
              <a:gd name="connsiteX91" fmla="*/ 1110042 w 3283656"/>
              <a:gd name="connsiteY91" fmla="*/ 1576617 h 7663154"/>
              <a:gd name="connsiteX92" fmla="*/ 1055798 w 3283656"/>
              <a:gd name="connsiteY92" fmla="*/ 1429383 h 7663154"/>
              <a:gd name="connsiteX93" fmla="*/ 1102293 w 3283656"/>
              <a:gd name="connsiteY93" fmla="*/ 1274400 h 7663154"/>
              <a:gd name="connsiteX94" fmla="*/ 1094544 w 3283656"/>
              <a:gd name="connsiteY94" fmla="*/ 1065173 h 7663154"/>
              <a:gd name="connsiteX95" fmla="*/ 924063 w 3283656"/>
              <a:gd name="connsiteY95" fmla="*/ 755207 h 7663154"/>
              <a:gd name="connsiteX96" fmla="*/ 1001554 w 3283656"/>
              <a:gd name="connsiteY96" fmla="*/ 569227 h 7663154"/>
              <a:gd name="connsiteX97" fmla="*/ 962809 w 3283656"/>
              <a:gd name="connsiteY97" fmla="*/ 352251 h 7663154"/>
              <a:gd name="connsiteX98" fmla="*/ 707086 w 3283656"/>
              <a:gd name="connsiteY98" fmla="*/ 298007 h 7663154"/>
              <a:gd name="connsiteX99" fmla="*/ 652842 w 3283656"/>
              <a:gd name="connsiteY99" fmla="*/ 81031 h 7663154"/>
              <a:gd name="connsiteX100" fmla="*/ 544354 w 3283656"/>
              <a:gd name="connsiteY100" fmla="*/ 34536 h 7663154"/>
              <a:gd name="connsiteX101" fmla="*/ 350625 w 3283656"/>
              <a:gd name="connsiteY101" fmla="*/ 3539 h 7663154"/>
              <a:gd name="connsiteX102" fmla="*/ 358375 w 3283656"/>
              <a:gd name="connsiteY102" fmla="*/ 112027 h 7663154"/>
              <a:gd name="connsiteX0" fmla="*/ 358375 w 3283656"/>
              <a:gd name="connsiteY0" fmla="*/ 112027 h 7663154"/>
              <a:gd name="connsiteX1" fmla="*/ 482361 w 3283656"/>
              <a:gd name="connsiteY1" fmla="*/ 150773 h 7663154"/>
              <a:gd name="connsiteX2" fmla="*/ 482361 w 3283656"/>
              <a:gd name="connsiteY2" fmla="*/ 298007 h 7663154"/>
              <a:gd name="connsiteX3" fmla="*/ 490110 w 3283656"/>
              <a:gd name="connsiteY3" fmla="*/ 406495 h 7663154"/>
              <a:gd name="connsiteX4" fmla="*/ 404870 w 3283656"/>
              <a:gd name="connsiteY4" fmla="*/ 398746 h 7663154"/>
              <a:gd name="connsiteX5" fmla="*/ 397120 w 3283656"/>
              <a:gd name="connsiteY5" fmla="*/ 491736 h 7663154"/>
              <a:gd name="connsiteX6" fmla="*/ 474612 w 3283656"/>
              <a:gd name="connsiteY6" fmla="*/ 522732 h 7663154"/>
              <a:gd name="connsiteX7" fmla="*/ 443615 w 3283656"/>
              <a:gd name="connsiteY7" fmla="*/ 584726 h 7663154"/>
              <a:gd name="connsiteX8" fmla="*/ 404870 w 3283656"/>
              <a:gd name="connsiteY8" fmla="*/ 646719 h 7663154"/>
              <a:gd name="connsiteX9" fmla="*/ 482361 w 3283656"/>
              <a:gd name="connsiteY9" fmla="*/ 755207 h 7663154"/>
              <a:gd name="connsiteX10" fmla="*/ 296381 w 3283656"/>
              <a:gd name="connsiteY10" fmla="*/ 848197 h 7663154"/>
              <a:gd name="connsiteX11" fmla="*/ 435866 w 3283656"/>
              <a:gd name="connsiteY11" fmla="*/ 987682 h 7663154"/>
              <a:gd name="connsiteX12" fmla="*/ 513358 w 3283656"/>
              <a:gd name="connsiteY12" fmla="*/ 972183 h 7663154"/>
              <a:gd name="connsiteX13" fmla="*/ 319629 w 3283656"/>
              <a:gd name="connsiteY13" fmla="*/ 1336393 h 7663154"/>
              <a:gd name="connsiteX14" fmla="*/ 257636 w 3283656"/>
              <a:gd name="connsiteY14" fmla="*/ 1545621 h 7663154"/>
              <a:gd name="connsiteX15" fmla="*/ 428117 w 3283656"/>
              <a:gd name="connsiteY15" fmla="*/ 1654109 h 7663154"/>
              <a:gd name="connsiteX16" fmla="*/ 505609 w 3283656"/>
              <a:gd name="connsiteY16" fmla="*/ 1568868 h 7663154"/>
              <a:gd name="connsiteX17" fmla="*/ 559853 w 3283656"/>
              <a:gd name="connsiteY17" fmla="*/ 1460380 h 7663154"/>
              <a:gd name="connsiteX18" fmla="*/ 482361 w 3283656"/>
              <a:gd name="connsiteY18" fmla="*/ 1716102 h 7663154"/>
              <a:gd name="connsiteX19" fmla="*/ 226639 w 3283656"/>
              <a:gd name="connsiteY19" fmla="*/ 2080312 h 7663154"/>
              <a:gd name="connsiteX20" fmla="*/ 443615 w 3283656"/>
              <a:gd name="connsiteY20" fmla="*/ 2157804 h 7663154"/>
              <a:gd name="connsiteX21" fmla="*/ 583100 w 3283656"/>
              <a:gd name="connsiteY21" fmla="*/ 1917580 h 7663154"/>
              <a:gd name="connsiteX22" fmla="*/ 691588 w 3283656"/>
              <a:gd name="connsiteY22" fmla="*/ 2057065 h 7663154"/>
              <a:gd name="connsiteX23" fmla="*/ 621846 w 3283656"/>
              <a:gd name="connsiteY23" fmla="*/ 2227546 h 7663154"/>
              <a:gd name="connsiteX24" fmla="*/ 490110 w 3283656"/>
              <a:gd name="connsiteY24" fmla="*/ 2328285 h 7663154"/>
              <a:gd name="connsiteX25" fmla="*/ 521107 w 3283656"/>
              <a:gd name="connsiteY25" fmla="*/ 2568509 h 7663154"/>
              <a:gd name="connsiteX26" fmla="*/ 319629 w 3283656"/>
              <a:gd name="connsiteY26" fmla="*/ 2777736 h 7663154"/>
              <a:gd name="connsiteX27" fmla="*/ 280883 w 3283656"/>
              <a:gd name="connsiteY27" fmla="*/ 2955966 h 7663154"/>
              <a:gd name="connsiteX28" fmla="*/ 335127 w 3283656"/>
              <a:gd name="connsiteY28" fmla="*/ 3056705 h 7663154"/>
              <a:gd name="connsiteX29" fmla="*/ 280883 w 3283656"/>
              <a:gd name="connsiteY29" fmla="*/ 3196190 h 7663154"/>
              <a:gd name="connsiteX30" fmla="*/ 187893 w 3283656"/>
              <a:gd name="connsiteY30" fmla="*/ 3413166 h 7663154"/>
              <a:gd name="connsiteX31" fmla="*/ 389371 w 3283656"/>
              <a:gd name="connsiteY31" fmla="*/ 3451912 h 7663154"/>
              <a:gd name="connsiteX32" fmla="*/ 358375 w 3283656"/>
              <a:gd name="connsiteY32" fmla="*/ 3513905 h 7663154"/>
              <a:gd name="connsiteX33" fmla="*/ 428117 w 3283656"/>
              <a:gd name="connsiteY33" fmla="*/ 3614644 h 7663154"/>
              <a:gd name="connsiteX34" fmla="*/ 490110 w 3283656"/>
              <a:gd name="connsiteY34" fmla="*/ 3583648 h 7663154"/>
              <a:gd name="connsiteX35" fmla="*/ 373873 w 3283656"/>
              <a:gd name="connsiteY35" fmla="*/ 3754129 h 7663154"/>
              <a:gd name="connsiteX36" fmla="*/ 435866 w 3283656"/>
              <a:gd name="connsiteY36" fmla="*/ 3893614 h 7663154"/>
              <a:gd name="connsiteX37" fmla="*/ 590849 w 3283656"/>
              <a:gd name="connsiteY37" fmla="*/ 3916861 h 7663154"/>
              <a:gd name="connsiteX38" fmla="*/ 521107 w 3283656"/>
              <a:gd name="connsiteY38" fmla="*/ 4040848 h 7663154"/>
              <a:gd name="connsiteX39" fmla="*/ 397120 w 3283656"/>
              <a:gd name="connsiteY39" fmla="*/ 4366312 h 7663154"/>
              <a:gd name="connsiteX40" fmla="*/ 389371 w 3283656"/>
              <a:gd name="connsiteY40" fmla="*/ 4560041 h 7663154"/>
              <a:gd name="connsiteX41" fmla="*/ 544354 w 3283656"/>
              <a:gd name="connsiteY41" fmla="*/ 4653031 h 7663154"/>
              <a:gd name="connsiteX42" fmla="*/ 598598 w 3283656"/>
              <a:gd name="connsiteY42" fmla="*/ 4567790 h 7663154"/>
              <a:gd name="connsiteX43" fmla="*/ 536605 w 3283656"/>
              <a:gd name="connsiteY43" fmla="*/ 4777017 h 7663154"/>
              <a:gd name="connsiteX44" fmla="*/ 435866 w 3283656"/>
              <a:gd name="connsiteY44" fmla="*/ 5319458 h 7663154"/>
              <a:gd name="connsiteX45" fmla="*/ 606347 w 3283656"/>
              <a:gd name="connsiteY45" fmla="*/ 5435695 h 7663154"/>
              <a:gd name="connsiteX46" fmla="*/ 629595 w 3283656"/>
              <a:gd name="connsiteY46" fmla="*/ 5249715 h 7663154"/>
              <a:gd name="connsiteX47" fmla="*/ 699337 w 3283656"/>
              <a:gd name="connsiteY47" fmla="*/ 5148976 h 7663154"/>
              <a:gd name="connsiteX48" fmla="*/ 513358 w 3283656"/>
              <a:gd name="connsiteY48" fmla="*/ 5830902 h 7663154"/>
              <a:gd name="connsiteX49" fmla="*/ 466863 w 3283656"/>
              <a:gd name="connsiteY49" fmla="*/ 6241607 h 7663154"/>
              <a:gd name="connsiteX50" fmla="*/ 598598 w 3283656"/>
              <a:gd name="connsiteY50" fmla="*/ 6272604 h 7663154"/>
              <a:gd name="connsiteX51" fmla="*/ 335127 w 3283656"/>
              <a:gd name="connsiteY51" fmla="*/ 6613566 h 7663154"/>
              <a:gd name="connsiteX52" fmla="*/ 265385 w 3283656"/>
              <a:gd name="connsiteY52" fmla="*/ 7032021 h 7663154"/>
              <a:gd name="connsiteX53" fmla="*/ 156897 w 3283656"/>
              <a:gd name="connsiteY53" fmla="*/ 7132759 h 7663154"/>
              <a:gd name="connsiteX54" fmla="*/ 56158 w 3283656"/>
              <a:gd name="connsiteY54" fmla="*/ 7357485 h 7663154"/>
              <a:gd name="connsiteX55" fmla="*/ 273134 w 3283656"/>
              <a:gd name="connsiteY55" fmla="*/ 7341987 h 7663154"/>
              <a:gd name="connsiteX56" fmla="*/ 234388 w 3283656"/>
              <a:gd name="connsiteY56" fmla="*/ 7481471 h 7663154"/>
              <a:gd name="connsiteX57" fmla="*/ 71656 w 3283656"/>
              <a:gd name="connsiteY57" fmla="*/ 7597709 h 7663154"/>
              <a:gd name="connsiteX58" fmla="*/ 869819 w 3283656"/>
              <a:gd name="connsiteY58" fmla="*/ 7574461 h 7663154"/>
              <a:gd name="connsiteX59" fmla="*/ 2977588 w 3283656"/>
              <a:gd name="connsiteY59" fmla="*/ 7489221 h 7663154"/>
              <a:gd name="connsiteX60" fmla="*/ 3031832 w 3283656"/>
              <a:gd name="connsiteY60" fmla="*/ 7388482 h 7663154"/>
              <a:gd name="connsiteX61" fmla="*/ 3031832 w 3283656"/>
              <a:gd name="connsiteY61" fmla="*/ 7256746 h 7663154"/>
              <a:gd name="connsiteX62" fmla="*/ 3078327 w 3283656"/>
              <a:gd name="connsiteY62" fmla="*/ 7156007 h 7663154"/>
              <a:gd name="connsiteX63" fmla="*/ 3171317 w 3283656"/>
              <a:gd name="connsiteY63" fmla="*/ 7256746 h 7663154"/>
              <a:gd name="connsiteX64" fmla="*/ 3279805 w 3283656"/>
              <a:gd name="connsiteY64" fmla="*/ 7163756 h 7663154"/>
              <a:gd name="connsiteX65" fmla="*/ 3024083 w 3283656"/>
              <a:gd name="connsiteY65" fmla="*/ 6776298 h 7663154"/>
              <a:gd name="connsiteX66" fmla="*/ 3062829 w 3283656"/>
              <a:gd name="connsiteY66" fmla="*/ 6644563 h 7663154"/>
              <a:gd name="connsiteX67" fmla="*/ 2853602 w 3283656"/>
              <a:gd name="connsiteY67" fmla="*/ 6210610 h 7663154"/>
              <a:gd name="connsiteX68" fmla="*/ 2822605 w 3283656"/>
              <a:gd name="connsiteY68" fmla="*/ 6016882 h 7663154"/>
              <a:gd name="connsiteX69" fmla="*/ 2768361 w 3283656"/>
              <a:gd name="connsiteY69" fmla="*/ 5761159 h 7663154"/>
              <a:gd name="connsiteX70" fmla="*/ 2520388 w 3283656"/>
              <a:gd name="connsiteY70" fmla="*/ 5358204 h 7663154"/>
              <a:gd name="connsiteX71" fmla="*/ 2396402 w 3283656"/>
              <a:gd name="connsiteY71" fmla="*/ 5195471 h 7663154"/>
              <a:gd name="connsiteX72" fmla="*/ 2442897 w 3283656"/>
              <a:gd name="connsiteY72" fmla="*/ 4978495 h 7663154"/>
              <a:gd name="connsiteX73" fmla="*/ 1970198 w 3283656"/>
              <a:gd name="connsiteY73" fmla="*/ 4288821 h 7663154"/>
              <a:gd name="connsiteX74" fmla="*/ 1962449 w 3283656"/>
              <a:gd name="connsiteY74" fmla="*/ 3978854 h 7663154"/>
              <a:gd name="connsiteX75" fmla="*/ 1838463 w 3283656"/>
              <a:gd name="connsiteY75" fmla="*/ 3839370 h 7663154"/>
              <a:gd name="connsiteX76" fmla="*/ 1877209 w 3283656"/>
              <a:gd name="connsiteY76" fmla="*/ 3730882 h 7663154"/>
              <a:gd name="connsiteX77" fmla="*/ 1954700 w 3283656"/>
              <a:gd name="connsiteY77" fmla="*/ 3583648 h 7663154"/>
              <a:gd name="connsiteX78" fmla="*/ 1753222 w 3283656"/>
              <a:gd name="connsiteY78" fmla="*/ 3389919 h 7663154"/>
              <a:gd name="connsiteX79" fmla="*/ 1946951 w 3283656"/>
              <a:gd name="connsiteY79" fmla="*/ 3320176 h 7663154"/>
              <a:gd name="connsiteX80" fmla="*/ 1822964 w 3283656"/>
              <a:gd name="connsiteY80" fmla="*/ 3118698 h 7663154"/>
              <a:gd name="connsiteX81" fmla="*/ 1737724 w 3283656"/>
              <a:gd name="connsiteY81" fmla="*/ 3017959 h 7663154"/>
              <a:gd name="connsiteX82" fmla="*/ 1822964 w 3283656"/>
              <a:gd name="connsiteY82" fmla="*/ 2971465 h 7663154"/>
              <a:gd name="connsiteX83" fmla="*/ 1908205 w 3283656"/>
              <a:gd name="connsiteY83" fmla="*/ 2886224 h 7663154"/>
              <a:gd name="connsiteX84" fmla="*/ 1574992 w 3283656"/>
              <a:gd name="connsiteY84" fmla="*/ 2498766 h 7663154"/>
              <a:gd name="connsiteX85" fmla="*/ 1404510 w 3283656"/>
              <a:gd name="connsiteY85" fmla="*/ 2382529 h 7663154"/>
              <a:gd name="connsiteX86" fmla="*/ 1435507 w 3283656"/>
              <a:gd name="connsiteY86" fmla="*/ 2305037 h 7663154"/>
              <a:gd name="connsiteX87" fmla="*/ 1272775 w 3283656"/>
              <a:gd name="connsiteY87" fmla="*/ 2181051 h 7663154"/>
              <a:gd name="connsiteX88" fmla="*/ 1257276 w 3283656"/>
              <a:gd name="connsiteY88" fmla="*/ 2134556 h 7663154"/>
              <a:gd name="connsiteX89" fmla="*/ 1327019 w 3283656"/>
              <a:gd name="connsiteY89" fmla="*/ 1948576 h 7663154"/>
              <a:gd name="connsiteX90" fmla="*/ 1257276 w 3283656"/>
              <a:gd name="connsiteY90" fmla="*/ 1654109 h 7663154"/>
              <a:gd name="connsiteX91" fmla="*/ 1110042 w 3283656"/>
              <a:gd name="connsiteY91" fmla="*/ 1576617 h 7663154"/>
              <a:gd name="connsiteX92" fmla="*/ 1055798 w 3283656"/>
              <a:gd name="connsiteY92" fmla="*/ 1429383 h 7663154"/>
              <a:gd name="connsiteX93" fmla="*/ 1102293 w 3283656"/>
              <a:gd name="connsiteY93" fmla="*/ 1274400 h 7663154"/>
              <a:gd name="connsiteX94" fmla="*/ 1094544 w 3283656"/>
              <a:gd name="connsiteY94" fmla="*/ 1065173 h 7663154"/>
              <a:gd name="connsiteX95" fmla="*/ 924063 w 3283656"/>
              <a:gd name="connsiteY95" fmla="*/ 755207 h 7663154"/>
              <a:gd name="connsiteX96" fmla="*/ 1001554 w 3283656"/>
              <a:gd name="connsiteY96" fmla="*/ 569227 h 7663154"/>
              <a:gd name="connsiteX97" fmla="*/ 962809 w 3283656"/>
              <a:gd name="connsiteY97" fmla="*/ 352251 h 7663154"/>
              <a:gd name="connsiteX98" fmla="*/ 707086 w 3283656"/>
              <a:gd name="connsiteY98" fmla="*/ 298007 h 7663154"/>
              <a:gd name="connsiteX99" fmla="*/ 652842 w 3283656"/>
              <a:gd name="connsiteY99" fmla="*/ 81031 h 7663154"/>
              <a:gd name="connsiteX100" fmla="*/ 544354 w 3283656"/>
              <a:gd name="connsiteY100" fmla="*/ 34536 h 7663154"/>
              <a:gd name="connsiteX101" fmla="*/ 350625 w 3283656"/>
              <a:gd name="connsiteY101" fmla="*/ 3539 h 7663154"/>
              <a:gd name="connsiteX102" fmla="*/ 358375 w 3283656"/>
              <a:gd name="connsiteY102" fmla="*/ 112027 h 7663154"/>
              <a:gd name="connsiteX0" fmla="*/ 324491 w 3249772"/>
              <a:gd name="connsiteY0" fmla="*/ 112027 h 7640522"/>
              <a:gd name="connsiteX1" fmla="*/ 448477 w 3249772"/>
              <a:gd name="connsiteY1" fmla="*/ 150773 h 7640522"/>
              <a:gd name="connsiteX2" fmla="*/ 448477 w 3249772"/>
              <a:gd name="connsiteY2" fmla="*/ 298007 h 7640522"/>
              <a:gd name="connsiteX3" fmla="*/ 456226 w 3249772"/>
              <a:gd name="connsiteY3" fmla="*/ 406495 h 7640522"/>
              <a:gd name="connsiteX4" fmla="*/ 370986 w 3249772"/>
              <a:gd name="connsiteY4" fmla="*/ 398746 h 7640522"/>
              <a:gd name="connsiteX5" fmla="*/ 363236 w 3249772"/>
              <a:gd name="connsiteY5" fmla="*/ 491736 h 7640522"/>
              <a:gd name="connsiteX6" fmla="*/ 440728 w 3249772"/>
              <a:gd name="connsiteY6" fmla="*/ 522732 h 7640522"/>
              <a:gd name="connsiteX7" fmla="*/ 409731 w 3249772"/>
              <a:gd name="connsiteY7" fmla="*/ 584726 h 7640522"/>
              <a:gd name="connsiteX8" fmla="*/ 370986 w 3249772"/>
              <a:gd name="connsiteY8" fmla="*/ 646719 h 7640522"/>
              <a:gd name="connsiteX9" fmla="*/ 448477 w 3249772"/>
              <a:gd name="connsiteY9" fmla="*/ 755207 h 7640522"/>
              <a:gd name="connsiteX10" fmla="*/ 262497 w 3249772"/>
              <a:gd name="connsiteY10" fmla="*/ 848197 h 7640522"/>
              <a:gd name="connsiteX11" fmla="*/ 401982 w 3249772"/>
              <a:gd name="connsiteY11" fmla="*/ 987682 h 7640522"/>
              <a:gd name="connsiteX12" fmla="*/ 479474 w 3249772"/>
              <a:gd name="connsiteY12" fmla="*/ 972183 h 7640522"/>
              <a:gd name="connsiteX13" fmla="*/ 285745 w 3249772"/>
              <a:gd name="connsiteY13" fmla="*/ 1336393 h 7640522"/>
              <a:gd name="connsiteX14" fmla="*/ 223752 w 3249772"/>
              <a:gd name="connsiteY14" fmla="*/ 1545621 h 7640522"/>
              <a:gd name="connsiteX15" fmla="*/ 394233 w 3249772"/>
              <a:gd name="connsiteY15" fmla="*/ 1654109 h 7640522"/>
              <a:gd name="connsiteX16" fmla="*/ 471725 w 3249772"/>
              <a:gd name="connsiteY16" fmla="*/ 1568868 h 7640522"/>
              <a:gd name="connsiteX17" fmla="*/ 525969 w 3249772"/>
              <a:gd name="connsiteY17" fmla="*/ 1460380 h 7640522"/>
              <a:gd name="connsiteX18" fmla="*/ 448477 w 3249772"/>
              <a:gd name="connsiteY18" fmla="*/ 1716102 h 7640522"/>
              <a:gd name="connsiteX19" fmla="*/ 192755 w 3249772"/>
              <a:gd name="connsiteY19" fmla="*/ 2080312 h 7640522"/>
              <a:gd name="connsiteX20" fmla="*/ 409731 w 3249772"/>
              <a:gd name="connsiteY20" fmla="*/ 2157804 h 7640522"/>
              <a:gd name="connsiteX21" fmla="*/ 549216 w 3249772"/>
              <a:gd name="connsiteY21" fmla="*/ 1917580 h 7640522"/>
              <a:gd name="connsiteX22" fmla="*/ 657704 w 3249772"/>
              <a:gd name="connsiteY22" fmla="*/ 2057065 h 7640522"/>
              <a:gd name="connsiteX23" fmla="*/ 587962 w 3249772"/>
              <a:gd name="connsiteY23" fmla="*/ 2227546 h 7640522"/>
              <a:gd name="connsiteX24" fmla="*/ 456226 w 3249772"/>
              <a:gd name="connsiteY24" fmla="*/ 2328285 h 7640522"/>
              <a:gd name="connsiteX25" fmla="*/ 487223 w 3249772"/>
              <a:gd name="connsiteY25" fmla="*/ 2568509 h 7640522"/>
              <a:gd name="connsiteX26" fmla="*/ 285745 w 3249772"/>
              <a:gd name="connsiteY26" fmla="*/ 2777736 h 7640522"/>
              <a:gd name="connsiteX27" fmla="*/ 246999 w 3249772"/>
              <a:gd name="connsiteY27" fmla="*/ 2955966 h 7640522"/>
              <a:gd name="connsiteX28" fmla="*/ 301243 w 3249772"/>
              <a:gd name="connsiteY28" fmla="*/ 3056705 h 7640522"/>
              <a:gd name="connsiteX29" fmla="*/ 246999 w 3249772"/>
              <a:gd name="connsiteY29" fmla="*/ 3196190 h 7640522"/>
              <a:gd name="connsiteX30" fmla="*/ 154009 w 3249772"/>
              <a:gd name="connsiteY30" fmla="*/ 3413166 h 7640522"/>
              <a:gd name="connsiteX31" fmla="*/ 355487 w 3249772"/>
              <a:gd name="connsiteY31" fmla="*/ 3451912 h 7640522"/>
              <a:gd name="connsiteX32" fmla="*/ 324491 w 3249772"/>
              <a:gd name="connsiteY32" fmla="*/ 3513905 h 7640522"/>
              <a:gd name="connsiteX33" fmla="*/ 394233 w 3249772"/>
              <a:gd name="connsiteY33" fmla="*/ 3614644 h 7640522"/>
              <a:gd name="connsiteX34" fmla="*/ 456226 w 3249772"/>
              <a:gd name="connsiteY34" fmla="*/ 3583648 h 7640522"/>
              <a:gd name="connsiteX35" fmla="*/ 339989 w 3249772"/>
              <a:gd name="connsiteY35" fmla="*/ 3754129 h 7640522"/>
              <a:gd name="connsiteX36" fmla="*/ 401982 w 3249772"/>
              <a:gd name="connsiteY36" fmla="*/ 3893614 h 7640522"/>
              <a:gd name="connsiteX37" fmla="*/ 556965 w 3249772"/>
              <a:gd name="connsiteY37" fmla="*/ 3916861 h 7640522"/>
              <a:gd name="connsiteX38" fmla="*/ 487223 w 3249772"/>
              <a:gd name="connsiteY38" fmla="*/ 4040848 h 7640522"/>
              <a:gd name="connsiteX39" fmla="*/ 363236 w 3249772"/>
              <a:gd name="connsiteY39" fmla="*/ 4366312 h 7640522"/>
              <a:gd name="connsiteX40" fmla="*/ 355487 w 3249772"/>
              <a:gd name="connsiteY40" fmla="*/ 4560041 h 7640522"/>
              <a:gd name="connsiteX41" fmla="*/ 510470 w 3249772"/>
              <a:gd name="connsiteY41" fmla="*/ 4653031 h 7640522"/>
              <a:gd name="connsiteX42" fmla="*/ 564714 w 3249772"/>
              <a:gd name="connsiteY42" fmla="*/ 4567790 h 7640522"/>
              <a:gd name="connsiteX43" fmla="*/ 502721 w 3249772"/>
              <a:gd name="connsiteY43" fmla="*/ 4777017 h 7640522"/>
              <a:gd name="connsiteX44" fmla="*/ 401982 w 3249772"/>
              <a:gd name="connsiteY44" fmla="*/ 5319458 h 7640522"/>
              <a:gd name="connsiteX45" fmla="*/ 572463 w 3249772"/>
              <a:gd name="connsiteY45" fmla="*/ 5435695 h 7640522"/>
              <a:gd name="connsiteX46" fmla="*/ 595711 w 3249772"/>
              <a:gd name="connsiteY46" fmla="*/ 5249715 h 7640522"/>
              <a:gd name="connsiteX47" fmla="*/ 665453 w 3249772"/>
              <a:gd name="connsiteY47" fmla="*/ 5148976 h 7640522"/>
              <a:gd name="connsiteX48" fmla="*/ 479474 w 3249772"/>
              <a:gd name="connsiteY48" fmla="*/ 5830902 h 7640522"/>
              <a:gd name="connsiteX49" fmla="*/ 432979 w 3249772"/>
              <a:gd name="connsiteY49" fmla="*/ 6241607 h 7640522"/>
              <a:gd name="connsiteX50" fmla="*/ 564714 w 3249772"/>
              <a:gd name="connsiteY50" fmla="*/ 6272604 h 7640522"/>
              <a:gd name="connsiteX51" fmla="*/ 301243 w 3249772"/>
              <a:gd name="connsiteY51" fmla="*/ 6613566 h 7640522"/>
              <a:gd name="connsiteX52" fmla="*/ 231501 w 3249772"/>
              <a:gd name="connsiteY52" fmla="*/ 7032021 h 7640522"/>
              <a:gd name="connsiteX53" fmla="*/ 123013 w 3249772"/>
              <a:gd name="connsiteY53" fmla="*/ 7132759 h 7640522"/>
              <a:gd name="connsiteX54" fmla="*/ 22274 w 3249772"/>
              <a:gd name="connsiteY54" fmla="*/ 7357485 h 7640522"/>
              <a:gd name="connsiteX55" fmla="*/ 239250 w 3249772"/>
              <a:gd name="connsiteY55" fmla="*/ 7341987 h 7640522"/>
              <a:gd name="connsiteX56" fmla="*/ 200504 w 3249772"/>
              <a:gd name="connsiteY56" fmla="*/ 7481471 h 7640522"/>
              <a:gd name="connsiteX57" fmla="*/ 37772 w 3249772"/>
              <a:gd name="connsiteY57" fmla="*/ 7597709 h 7640522"/>
              <a:gd name="connsiteX58" fmla="*/ 1004776 w 3249772"/>
              <a:gd name="connsiteY58" fmla="*/ 7636293 h 7640522"/>
              <a:gd name="connsiteX59" fmla="*/ 2943704 w 3249772"/>
              <a:gd name="connsiteY59" fmla="*/ 7489221 h 7640522"/>
              <a:gd name="connsiteX60" fmla="*/ 2997948 w 3249772"/>
              <a:gd name="connsiteY60" fmla="*/ 7388482 h 7640522"/>
              <a:gd name="connsiteX61" fmla="*/ 2997948 w 3249772"/>
              <a:gd name="connsiteY61" fmla="*/ 7256746 h 7640522"/>
              <a:gd name="connsiteX62" fmla="*/ 3044443 w 3249772"/>
              <a:gd name="connsiteY62" fmla="*/ 7156007 h 7640522"/>
              <a:gd name="connsiteX63" fmla="*/ 3137433 w 3249772"/>
              <a:gd name="connsiteY63" fmla="*/ 7256746 h 7640522"/>
              <a:gd name="connsiteX64" fmla="*/ 3245921 w 3249772"/>
              <a:gd name="connsiteY64" fmla="*/ 7163756 h 7640522"/>
              <a:gd name="connsiteX65" fmla="*/ 2990199 w 3249772"/>
              <a:gd name="connsiteY65" fmla="*/ 6776298 h 7640522"/>
              <a:gd name="connsiteX66" fmla="*/ 3028945 w 3249772"/>
              <a:gd name="connsiteY66" fmla="*/ 6644563 h 7640522"/>
              <a:gd name="connsiteX67" fmla="*/ 2819718 w 3249772"/>
              <a:gd name="connsiteY67" fmla="*/ 6210610 h 7640522"/>
              <a:gd name="connsiteX68" fmla="*/ 2788721 w 3249772"/>
              <a:gd name="connsiteY68" fmla="*/ 6016882 h 7640522"/>
              <a:gd name="connsiteX69" fmla="*/ 2734477 w 3249772"/>
              <a:gd name="connsiteY69" fmla="*/ 5761159 h 7640522"/>
              <a:gd name="connsiteX70" fmla="*/ 2486504 w 3249772"/>
              <a:gd name="connsiteY70" fmla="*/ 5358204 h 7640522"/>
              <a:gd name="connsiteX71" fmla="*/ 2362518 w 3249772"/>
              <a:gd name="connsiteY71" fmla="*/ 5195471 h 7640522"/>
              <a:gd name="connsiteX72" fmla="*/ 2409013 w 3249772"/>
              <a:gd name="connsiteY72" fmla="*/ 4978495 h 7640522"/>
              <a:gd name="connsiteX73" fmla="*/ 1936314 w 3249772"/>
              <a:gd name="connsiteY73" fmla="*/ 4288821 h 7640522"/>
              <a:gd name="connsiteX74" fmla="*/ 1928565 w 3249772"/>
              <a:gd name="connsiteY74" fmla="*/ 3978854 h 7640522"/>
              <a:gd name="connsiteX75" fmla="*/ 1804579 w 3249772"/>
              <a:gd name="connsiteY75" fmla="*/ 3839370 h 7640522"/>
              <a:gd name="connsiteX76" fmla="*/ 1843325 w 3249772"/>
              <a:gd name="connsiteY76" fmla="*/ 3730882 h 7640522"/>
              <a:gd name="connsiteX77" fmla="*/ 1920816 w 3249772"/>
              <a:gd name="connsiteY77" fmla="*/ 3583648 h 7640522"/>
              <a:gd name="connsiteX78" fmla="*/ 1719338 w 3249772"/>
              <a:gd name="connsiteY78" fmla="*/ 3389919 h 7640522"/>
              <a:gd name="connsiteX79" fmla="*/ 1913067 w 3249772"/>
              <a:gd name="connsiteY79" fmla="*/ 3320176 h 7640522"/>
              <a:gd name="connsiteX80" fmla="*/ 1789080 w 3249772"/>
              <a:gd name="connsiteY80" fmla="*/ 3118698 h 7640522"/>
              <a:gd name="connsiteX81" fmla="*/ 1703840 w 3249772"/>
              <a:gd name="connsiteY81" fmla="*/ 3017959 h 7640522"/>
              <a:gd name="connsiteX82" fmla="*/ 1789080 w 3249772"/>
              <a:gd name="connsiteY82" fmla="*/ 2971465 h 7640522"/>
              <a:gd name="connsiteX83" fmla="*/ 1874321 w 3249772"/>
              <a:gd name="connsiteY83" fmla="*/ 2886224 h 7640522"/>
              <a:gd name="connsiteX84" fmla="*/ 1541108 w 3249772"/>
              <a:gd name="connsiteY84" fmla="*/ 2498766 h 7640522"/>
              <a:gd name="connsiteX85" fmla="*/ 1370626 w 3249772"/>
              <a:gd name="connsiteY85" fmla="*/ 2382529 h 7640522"/>
              <a:gd name="connsiteX86" fmla="*/ 1401623 w 3249772"/>
              <a:gd name="connsiteY86" fmla="*/ 2305037 h 7640522"/>
              <a:gd name="connsiteX87" fmla="*/ 1238891 w 3249772"/>
              <a:gd name="connsiteY87" fmla="*/ 2181051 h 7640522"/>
              <a:gd name="connsiteX88" fmla="*/ 1223392 w 3249772"/>
              <a:gd name="connsiteY88" fmla="*/ 2134556 h 7640522"/>
              <a:gd name="connsiteX89" fmla="*/ 1293135 w 3249772"/>
              <a:gd name="connsiteY89" fmla="*/ 1948576 h 7640522"/>
              <a:gd name="connsiteX90" fmla="*/ 1223392 w 3249772"/>
              <a:gd name="connsiteY90" fmla="*/ 1654109 h 7640522"/>
              <a:gd name="connsiteX91" fmla="*/ 1076158 w 3249772"/>
              <a:gd name="connsiteY91" fmla="*/ 1576617 h 7640522"/>
              <a:gd name="connsiteX92" fmla="*/ 1021914 w 3249772"/>
              <a:gd name="connsiteY92" fmla="*/ 1429383 h 7640522"/>
              <a:gd name="connsiteX93" fmla="*/ 1068409 w 3249772"/>
              <a:gd name="connsiteY93" fmla="*/ 1274400 h 7640522"/>
              <a:gd name="connsiteX94" fmla="*/ 1060660 w 3249772"/>
              <a:gd name="connsiteY94" fmla="*/ 1065173 h 7640522"/>
              <a:gd name="connsiteX95" fmla="*/ 890179 w 3249772"/>
              <a:gd name="connsiteY95" fmla="*/ 755207 h 7640522"/>
              <a:gd name="connsiteX96" fmla="*/ 967670 w 3249772"/>
              <a:gd name="connsiteY96" fmla="*/ 569227 h 7640522"/>
              <a:gd name="connsiteX97" fmla="*/ 928925 w 3249772"/>
              <a:gd name="connsiteY97" fmla="*/ 352251 h 7640522"/>
              <a:gd name="connsiteX98" fmla="*/ 673202 w 3249772"/>
              <a:gd name="connsiteY98" fmla="*/ 298007 h 7640522"/>
              <a:gd name="connsiteX99" fmla="*/ 618958 w 3249772"/>
              <a:gd name="connsiteY99" fmla="*/ 81031 h 7640522"/>
              <a:gd name="connsiteX100" fmla="*/ 510470 w 3249772"/>
              <a:gd name="connsiteY100" fmla="*/ 34536 h 7640522"/>
              <a:gd name="connsiteX101" fmla="*/ 316741 w 3249772"/>
              <a:gd name="connsiteY101" fmla="*/ 3539 h 7640522"/>
              <a:gd name="connsiteX102" fmla="*/ 324491 w 3249772"/>
              <a:gd name="connsiteY102" fmla="*/ 112027 h 764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249772" h="7640522">
                <a:moveTo>
                  <a:pt x="324491" y="112027"/>
                </a:moveTo>
                <a:cubicBezTo>
                  <a:pt x="346447" y="136566"/>
                  <a:pt x="427813" y="119776"/>
                  <a:pt x="448477" y="150773"/>
                </a:cubicBezTo>
                <a:cubicBezTo>
                  <a:pt x="469141" y="181770"/>
                  <a:pt x="447186" y="255387"/>
                  <a:pt x="448477" y="298007"/>
                </a:cubicBezTo>
                <a:cubicBezTo>
                  <a:pt x="449768" y="340627"/>
                  <a:pt x="469141" y="389705"/>
                  <a:pt x="456226" y="406495"/>
                </a:cubicBezTo>
                <a:cubicBezTo>
                  <a:pt x="443311" y="423285"/>
                  <a:pt x="386484" y="384539"/>
                  <a:pt x="370986" y="398746"/>
                </a:cubicBezTo>
                <a:cubicBezTo>
                  <a:pt x="355488" y="412953"/>
                  <a:pt x="351612" y="471072"/>
                  <a:pt x="363236" y="491736"/>
                </a:cubicBezTo>
                <a:cubicBezTo>
                  <a:pt x="374860" y="512400"/>
                  <a:pt x="432979" y="507234"/>
                  <a:pt x="440728" y="522732"/>
                </a:cubicBezTo>
                <a:cubicBezTo>
                  <a:pt x="448477" y="538230"/>
                  <a:pt x="421355" y="564062"/>
                  <a:pt x="409731" y="584726"/>
                </a:cubicBezTo>
                <a:cubicBezTo>
                  <a:pt x="398107" y="605390"/>
                  <a:pt x="364528" y="618306"/>
                  <a:pt x="370986" y="646719"/>
                </a:cubicBezTo>
                <a:cubicBezTo>
                  <a:pt x="377444" y="675132"/>
                  <a:pt x="466558" y="721628"/>
                  <a:pt x="448477" y="755207"/>
                </a:cubicBezTo>
                <a:cubicBezTo>
                  <a:pt x="430396" y="788786"/>
                  <a:pt x="270246" y="809451"/>
                  <a:pt x="262497" y="848197"/>
                </a:cubicBezTo>
                <a:cubicBezTo>
                  <a:pt x="254748" y="886943"/>
                  <a:pt x="365819" y="967018"/>
                  <a:pt x="401982" y="987682"/>
                </a:cubicBezTo>
                <a:cubicBezTo>
                  <a:pt x="438145" y="1008346"/>
                  <a:pt x="498847" y="914065"/>
                  <a:pt x="479474" y="972183"/>
                </a:cubicBezTo>
                <a:cubicBezTo>
                  <a:pt x="460101" y="1030301"/>
                  <a:pt x="328365" y="1240820"/>
                  <a:pt x="285745" y="1336393"/>
                </a:cubicBezTo>
                <a:cubicBezTo>
                  <a:pt x="243125" y="1431966"/>
                  <a:pt x="205671" y="1492668"/>
                  <a:pt x="223752" y="1545621"/>
                </a:cubicBezTo>
                <a:cubicBezTo>
                  <a:pt x="241833" y="1598574"/>
                  <a:pt x="352904" y="1650235"/>
                  <a:pt x="394233" y="1654109"/>
                </a:cubicBezTo>
                <a:cubicBezTo>
                  <a:pt x="435562" y="1657984"/>
                  <a:pt x="449769" y="1601156"/>
                  <a:pt x="471725" y="1568868"/>
                </a:cubicBezTo>
                <a:cubicBezTo>
                  <a:pt x="493681" y="1536580"/>
                  <a:pt x="529844" y="1435841"/>
                  <a:pt x="525969" y="1460380"/>
                </a:cubicBezTo>
                <a:cubicBezTo>
                  <a:pt x="522094" y="1484919"/>
                  <a:pt x="504013" y="1612780"/>
                  <a:pt x="448477" y="1716102"/>
                </a:cubicBezTo>
                <a:cubicBezTo>
                  <a:pt x="392941" y="1819424"/>
                  <a:pt x="199213" y="2006695"/>
                  <a:pt x="192755" y="2080312"/>
                </a:cubicBezTo>
                <a:cubicBezTo>
                  <a:pt x="186297" y="2153929"/>
                  <a:pt x="350321" y="2184926"/>
                  <a:pt x="409731" y="2157804"/>
                </a:cubicBezTo>
                <a:cubicBezTo>
                  <a:pt x="469141" y="2130682"/>
                  <a:pt x="507887" y="1934370"/>
                  <a:pt x="549216" y="1917580"/>
                </a:cubicBezTo>
                <a:cubicBezTo>
                  <a:pt x="590545" y="1900790"/>
                  <a:pt x="651246" y="2005404"/>
                  <a:pt x="657704" y="2057065"/>
                </a:cubicBezTo>
                <a:cubicBezTo>
                  <a:pt x="664162" y="2108726"/>
                  <a:pt x="621542" y="2182343"/>
                  <a:pt x="587962" y="2227546"/>
                </a:cubicBezTo>
                <a:cubicBezTo>
                  <a:pt x="554382" y="2272749"/>
                  <a:pt x="473016" y="2271458"/>
                  <a:pt x="456226" y="2328285"/>
                </a:cubicBezTo>
                <a:cubicBezTo>
                  <a:pt x="439436" y="2385112"/>
                  <a:pt x="515637" y="2493600"/>
                  <a:pt x="487223" y="2568509"/>
                </a:cubicBezTo>
                <a:cubicBezTo>
                  <a:pt x="458809" y="2643418"/>
                  <a:pt x="325782" y="2713160"/>
                  <a:pt x="285745" y="2777736"/>
                </a:cubicBezTo>
                <a:cubicBezTo>
                  <a:pt x="245708" y="2842312"/>
                  <a:pt x="244416" y="2909471"/>
                  <a:pt x="246999" y="2955966"/>
                </a:cubicBezTo>
                <a:cubicBezTo>
                  <a:pt x="249582" y="3002461"/>
                  <a:pt x="301243" y="3016668"/>
                  <a:pt x="301243" y="3056705"/>
                </a:cubicBezTo>
                <a:cubicBezTo>
                  <a:pt x="301243" y="3096742"/>
                  <a:pt x="271538" y="3136780"/>
                  <a:pt x="246999" y="3196190"/>
                </a:cubicBezTo>
                <a:cubicBezTo>
                  <a:pt x="222460" y="3255600"/>
                  <a:pt x="135928" y="3370546"/>
                  <a:pt x="154009" y="3413166"/>
                </a:cubicBezTo>
                <a:cubicBezTo>
                  <a:pt x="172090" y="3455786"/>
                  <a:pt x="327073" y="3435122"/>
                  <a:pt x="355487" y="3451912"/>
                </a:cubicBezTo>
                <a:cubicBezTo>
                  <a:pt x="383901" y="3468702"/>
                  <a:pt x="318033" y="3486783"/>
                  <a:pt x="324491" y="3513905"/>
                </a:cubicBezTo>
                <a:cubicBezTo>
                  <a:pt x="330949" y="3541027"/>
                  <a:pt x="372277" y="3603020"/>
                  <a:pt x="394233" y="3614644"/>
                </a:cubicBezTo>
                <a:cubicBezTo>
                  <a:pt x="416189" y="3626268"/>
                  <a:pt x="465267" y="3560401"/>
                  <a:pt x="456226" y="3583648"/>
                </a:cubicBezTo>
                <a:cubicBezTo>
                  <a:pt x="447185" y="3606895"/>
                  <a:pt x="349030" y="3702468"/>
                  <a:pt x="339989" y="3754129"/>
                </a:cubicBezTo>
                <a:cubicBezTo>
                  <a:pt x="330948" y="3805790"/>
                  <a:pt x="365819" y="3866492"/>
                  <a:pt x="401982" y="3893614"/>
                </a:cubicBezTo>
                <a:cubicBezTo>
                  <a:pt x="438145" y="3920736"/>
                  <a:pt x="542758" y="3892322"/>
                  <a:pt x="556965" y="3916861"/>
                </a:cubicBezTo>
                <a:cubicBezTo>
                  <a:pt x="571172" y="3941400"/>
                  <a:pt x="519511" y="3965940"/>
                  <a:pt x="487223" y="4040848"/>
                </a:cubicBezTo>
                <a:cubicBezTo>
                  <a:pt x="454935" y="4115756"/>
                  <a:pt x="385192" y="4279780"/>
                  <a:pt x="363236" y="4366312"/>
                </a:cubicBezTo>
                <a:cubicBezTo>
                  <a:pt x="341280" y="4452844"/>
                  <a:pt x="330948" y="4512255"/>
                  <a:pt x="355487" y="4560041"/>
                </a:cubicBezTo>
                <a:cubicBezTo>
                  <a:pt x="380026" y="4607828"/>
                  <a:pt x="475599" y="4651740"/>
                  <a:pt x="510470" y="4653031"/>
                </a:cubicBezTo>
                <a:cubicBezTo>
                  <a:pt x="545341" y="4654322"/>
                  <a:pt x="566005" y="4547126"/>
                  <a:pt x="564714" y="4567790"/>
                </a:cubicBezTo>
                <a:cubicBezTo>
                  <a:pt x="563423" y="4588454"/>
                  <a:pt x="529843" y="4651739"/>
                  <a:pt x="502721" y="4777017"/>
                </a:cubicBezTo>
                <a:cubicBezTo>
                  <a:pt x="475599" y="4902295"/>
                  <a:pt x="390358" y="5209678"/>
                  <a:pt x="401982" y="5319458"/>
                </a:cubicBezTo>
                <a:cubicBezTo>
                  <a:pt x="413606" y="5429238"/>
                  <a:pt x="540175" y="5447319"/>
                  <a:pt x="572463" y="5435695"/>
                </a:cubicBezTo>
                <a:cubicBezTo>
                  <a:pt x="604751" y="5424071"/>
                  <a:pt x="580213" y="5297501"/>
                  <a:pt x="595711" y="5249715"/>
                </a:cubicBezTo>
                <a:cubicBezTo>
                  <a:pt x="611209" y="5201929"/>
                  <a:pt x="684826" y="5052112"/>
                  <a:pt x="665453" y="5148976"/>
                </a:cubicBezTo>
                <a:cubicBezTo>
                  <a:pt x="646080" y="5245841"/>
                  <a:pt x="518220" y="5648797"/>
                  <a:pt x="479474" y="5830902"/>
                </a:cubicBezTo>
                <a:cubicBezTo>
                  <a:pt x="440728" y="6013007"/>
                  <a:pt x="418772" y="6167990"/>
                  <a:pt x="432979" y="6241607"/>
                </a:cubicBezTo>
                <a:cubicBezTo>
                  <a:pt x="447186" y="6315224"/>
                  <a:pt x="586670" y="6210611"/>
                  <a:pt x="564714" y="6272604"/>
                </a:cubicBezTo>
                <a:cubicBezTo>
                  <a:pt x="542758" y="6334597"/>
                  <a:pt x="356779" y="6486996"/>
                  <a:pt x="301243" y="6613566"/>
                </a:cubicBezTo>
                <a:cubicBezTo>
                  <a:pt x="245707" y="6740136"/>
                  <a:pt x="261206" y="6945489"/>
                  <a:pt x="231501" y="7032021"/>
                </a:cubicBezTo>
                <a:cubicBezTo>
                  <a:pt x="201796" y="7118553"/>
                  <a:pt x="157884" y="7078515"/>
                  <a:pt x="123013" y="7132759"/>
                </a:cubicBezTo>
                <a:cubicBezTo>
                  <a:pt x="88142" y="7187003"/>
                  <a:pt x="2901" y="7322614"/>
                  <a:pt x="22274" y="7357485"/>
                </a:cubicBezTo>
                <a:cubicBezTo>
                  <a:pt x="41647" y="7392356"/>
                  <a:pt x="209545" y="7321323"/>
                  <a:pt x="239250" y="7341987"/>
                </a:cubicBezTo>
                <a:cubicBezTo>
                  <a:pt x="268955" y="7362651"/>
                  <a:pt x="234084" y="7438851"/>
                  <a:pt x="200504" y="7481471"/>
                </a:cubicBezTo>
                <a:cubicBezTo>
                  <a:pt x="166924" y="7524091"/>
                  <a:pt x="-96273" y="7571905"/>
                  <a:pt x="37772" y="7597709"/>
                </a:cubicBezTo>
                <a:cubicBezTo>
                  <a:pt x="171817" y="7623513"/>
                  <a:pt x="1004776" y="7636293"/>
                  <a:pt x="1004776" y="7636293"/>
                </a:cubicBezTo>
                <a:cubicBezTo>
                  <a:pt x="1707366" y="7607880"/>
                  <a:pt x="2278637" y="7723740"/>
                  <a:pt x="2943704" y="7489221"/>
                </a:cubicBezTo>
                <a:cubicBezTo>
                  <a:pt x="3304039" y="7458225"/>
                  <a:pt x="2988907" y="7427228"/>
                  <a:pt x="2997948" y="7388482"/>
                </a:cubicBezTo>
                <a:cubicBezTo>
                  <a:pt x="3006989" y="7349736"/>
                  <a:pt x="2990199" y="7295492"/>
                  <a:pt x="2997948" y="7256746"/>
                </a:cubicBezTo>
                <a:cubicBezTo>
                  <a:pt x="3005697" y="7218000"/>
                  <a:pt x="3021196" y="7156007"/>
                  <a:pt x="3044443" y="7156007"/>
                </a:cubicBezTo>
                <a:cubicBezTo>
                  <a:pt x="3067690" y="7156007"/>
                  <a:pt x="3103853" y="7255455"/>
                  <a:pt x="3137433" y="7256746"/>
                </a:cubicBezTo>
                <a:cubicBezTo>
                  <a:pt x="3171013" y="7258037"/>
                  <a:pt x="3270460" y="7243831"/>
                  <a:pt x="3245921" y="7163756"/>
                </a:cubicBezTo>
                <a:cubicBezTo>
                  <a:pt x="3221382" y="7083681"/>
                  <a:pt x="3026362" y="6862830"/>
                  <a:pt x="2990199" y="6776298"/>
                </a:cubicBezTo>
                <a:cubicBezTo>
                  <a:pt x="2954036" y="6689766"/>
                  <a:pt x="3057358" y="6738844"/>
                  <a:pt x="3028945" y="6644563"/>
                </a:cubicBezTo>
                <a:cubicBezTo>
                  <a:pt x="3000532" y="6550282"/>
                  <a:pt x="2859755" y="6315224"/>
                  <a:pt x="2819718" y="6210610"/>
                </a:cubicBezTo>
                <a:cubicBezTo>
                  <a:pt x="2779681" y="6105997"/>
                  <a:pt x="2802928" y="6091790"/>
                  <a:pt x="2788721" y="6016882"/>
                </a:cubicBezTo>
                <a:cubicBezTo>
                  <a:pt x="2774514" y="5941974"/>
                  <a:pt x="2784846" y="5870939"/>
                  <a:pt x="2734477" y="5761159"/>
                </a:cubicBezTo>
                <a:cubicBezTo>
                  <a:pt x="2684108" y="5651379"/>
                  <a:pt x="2548497" y="5452485"/>
                  <a:pt x="2486504" y="5358204"/>
                </a:cubicBezTo>
                <a:cubicBezTo>
                  <a:pt x="2424511" y="5263923"/>
                  <a:pt x="2375433" y="5258756"/>
                  <a:pt x="2362518" y="5195471"/>
                </a:cubicBezTo>
                <a:cubicBezTo>
                  <a:pt x="2349603" y="5132186"/>
                  <a:pt x="2480047" y="5129603"/>
                  <a:pt x="2409013" y="4978495"/>
                </a:cubicBezTo>
                <a:cubicBezTo>
                  <a:pt x="2337979" y="4827387"/>
                  <a:pt x="2016389" y="4455428"/>
                  <a:pt x="1936314" y="4288821"/>
                </a:cubicBezTo>
                <a:cubicBezTo>
                  <a:pt x="1856239" y="4122214"/>
                  <a:pt x="1950521" y="4053763"/>
                  <a:pt x="1928565" y="3978854"/>
                </a:cubicBezTo>
                <a:cubicBezTo>
                  <a:pt x="1906609" y="3903946"/>
                  <a:pt x="1818786" y="3880699"/>
                  <a:pt x="1804579" y="3839370"/>
                </a:cubicBezTo>
                <a:cubicBezTo>
                  <a:pt x="1790372" y="3798041"/>
                  <a:pt x="1823952" y="3773502"/>
                  <a:pt x="1843325" y="3730882"/>
                </a:cubicBezTo>
                <a:cubicBezTo>
                  <a:pt x="1862698" y="3688262"/>
                  <a:pt x="1941480" y="3640475"/>
                  <a:pt x="1920816" y="3583648"/>
                </a:cubicBezTo>
                <a:cubicBezTo>
                  <a:pt x="1900152" y="3526821"/>
                  <a:pt x="1720630" y="3433831"/>
                  <a:pt x="1719338" y="3389919"/>
                </a:cubicBezTo>
                <a:cubicBezTo>
                  <a:pt x="1718047" y="3346007"/>
                  <a:pt x="1901443" y="3365380"/>
                  <a:pt x="1913067" y="3320176"/>
                </a:cubicBezTo>
                <a:cubicBezTo>
                  <a:pt x="1924691" y="3274972"/>
                  <a:pt x="1823951" y="3169068"/>
                  <a:pt x="1789080" y="3118698"/>
                </a:cubicBezTo>
                <a:cubicBezTo>
                  <a:pt x="1754209" y="3068328"/>
                  <a:pt x="1703840" y="3042498"/>
                  <a:pt x="1703840" y="3017959"/>
                </a:cubicBezTo>
                <a:cubicBezTo>
                  <a:pt x="1703840" y="2993420"/>
                  <a:pt x="1760667" y="2993421"/>
                  <a:pt x="1789080" y="2971465"/>
                </a:cubicBezTo>
                <a:cubicBezTo>
                  <a:pt x="1817494" y="2949509"/>
                  <a:pt x="1915650" y="2965007"/>
                  <a:pt x="1874321" y="2886224"/>
                </a:cubicBezTo>
                <a:cubicBezTo>
                  <a:pt x="1832992" y="2807441"/>
                  <a:pt x="1625057" y="2582715"/>
                  <a:pt x="1541108" y="2498766"/>
                </a:cubicBezTo>
                <a:cubicBezTo>
                  <a:pt x="1457159" y="2414817"/>
                  <a:pt x="1393874" y="2414817"/>
                  <a:pt x="1370626" y="2382529"/>
                </a:cubicBezTo>
                <a:cubicBezTo>
                  <a:pt x="1347379" y="2350241"/>
                  <a:pt x="1423579" y="2338617"/>
                  <a:pt x="1401623" y="2305037"/>
                </a:cubicBezTo>
                <a:cubicBezTo>
                  <a:pt x="1379667" y="2271457"/>
                  <a:pt x="1238891" y="2181051"/>
                  <a:pt x="1238891" y="2181051"/>
                </a:cubicBezTo>
                <a:cubicBezTo>
                  <a:pt x="1209186" y="2152638"/>
                  <a:pt x="1214351" y="2173302"/>
                  <a:pt x="1223392" y="2134556"/>
                </a:cubicBezTo>
                <a:cubicBezTo>
                  <a:pt x="1232433" y="2095810"/>
                  <a:pt x="1293135" y="2028650"/>
                  <a:pt x="1293135" y="1948576"/>
                </a:cubicBezTo>
                <a:cubicBezTo>
                  <a:pt x="1293135" y="1868502"/>
                  <a:pt x="1259555" y="1716102"/>
                  <a:pt x="1223392" y="1654109"/>
                </a:cubicBezTo>
                <a:cubicBezTo>
                  <a:pt x="1187229" y="1592116"/>
                  <a:pt x="1109738" y="1614071"/>
                  <a:pt x="1076158" y="1576617"/>
                </a:cubicBezTo>
                <a:cubicBezTo>
                  <a:pt x="1042578" y="1539163"/>
                  <a:pt x="1023205" y="1479752"/>
                  <a:pt x="1021914" y="1429383"/>
                </a:cubicBezTo>
                <a:cubicBezTo>
                  <a:pt x="1020623" y="1379014"/>
                  <a:pt x="1061951" y="1335102"/>
                  <a:pt x="1068409" y="1274400"/>
                </a:cubicBezTo>
                <a:cubicBezTo>
                  <a:pt x="1074867" y="1213698"/>
                  <a:pt x="1090365" y="1151705"/>
                  <a:pt x="1060660" y="1065173"/>
                </a:cubicBezTo>
                <a:cubicBezTo>
                  <a:pt x="1030955" y="978641"/>
                  <a:pt x="905677" y="837865"/>
                  <a:pt x="890179" y="755207"/>
                </a:cubicBezTo>
                <a:cubicBezTo>
                  <a:pt x="874681" y="672549"/>
                  <a:pt x="961212" y="636386"/>
                  <a:pt x="967670" y="569227"/>
                </a:cubicBezTo>
                <a:cubicBezTo>
                  <a:pt x="974128" y="502068"/>
                  <a:pt x="978003" y="397454"/>
                  <a:pt x="928925" y="352251"/>
                </a:cubicBezTo>
                <a:cubicBezTo>
                  <a:pt x="879847" y="307048"/>
                  <a:pt x="724863" y="343210"/>
                  <a:pt x="673202" y="298007"/>
                </a:cubicBezTo>
                <a:cubicBezTo>
                  <a:pt x="621541" y="252804"/>
                  <a:pt x="646080" y="124943"/>
                  <a:pt x="618958" y="81031"/>
                </a:cubicBezTo>
                <a:cubicBezTo>
                  <a:pt x="591836" y="37119"/>
                  <a:pt x="560839" y="47451"/>
                  <a:pt x="510470" y="34536"/>
                </a:cubicBezTo>
                <a:cubicBezTo>
                  <a:pt x="460101" y="21621"/>
                  <a:pt x="351612" y="-10668"/>
                  <a:pt x="316741" y="3539"/>
                </a:cubicBezTo>
                <a:cubicBezTo>
                  <a:pt x="281870" y="17746"/>
                  <a:pt x="302535" y="87488"/>
                  <a:pt x="324491" y="1120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32456094-6A3F-D841-B262-327D58C4B426}"/>
              </a:ext>
            </a:extLst>
          </p:cNvPr>
          <p:cNvSpPr/>
          <p:nvPr/>
        </p:nvSpPr>
        <p:spPr>
          <a:xfrm>
            <a:off x="3804516" y="4190158"/>
            <a:ext cx="503019" cy="1108528"/>
          </a:xfrm>
          <a:custGeom>
            <a:avLst/>
            <a:gdLst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23799 w 2584542"/>
              <a:gd name="connsiteY57" fmla="*/ 276165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39298 w 2584542"/>
              <a:gd name="connsiteY57" fmla="*/ 2908887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584542" h="5603180">
                <a:moveTo>
                  <a:pt x="750002" y="281926"/>
                </a:moveTo>
                <a:cubicBezTo>
                  <a:pt x="773249" y="226390"/>
                  <a:pt x="693175" y="194102"/>
                  <a:pt x="703507" y="150190"/>
                </a:cubicBezTo>
                <a:cubicBezTo>
                  <a:pt x="713839" y="106278"/>
                  <a:pt x="759043" y="40410"/>
                  <a:pt x="811996" y="18454"/>
                </a:cubicBezTo>
                <a:cubicBezTo>
                  <a:pt x="864949" y="-3502"/>
                  <a:pt x="970854" y="-8668"/>
                  <a:pt x="1021223" y="18454"/>
                </a:cubicBezTo>
                <a:cubicBezTo>
                  <a:pt x="1071592" y="45576"/>
                  <a:pt x="1105172" y="124360"/>
                  <a:pt x="1114213" y="181187"/>
                </a:cubicBezTo>
                <a:cubicBezTo>
                  <a:pt x="1123254" y="238014"/>
                  <a:pt x="1075467" y="359417"/>
                  <a:pt x="1075467" y="359417"/>
                </a:cubicBezTo>
                <a:cubicBezTo>
                  <a:pt x="1074175" y="395580"/>
                  <a:pt x="1092256" y="373624"/>
                  <a:pt x="1106463" y="398163"/>
                </a:cubicBezTo>
                <a:cubicBezTo>
                  <a:pt x="1120670" y="422702"/>
                  <a:pt x="1159415" y="465322"/>
                  <a:pt x="1160707" y="506651"/>
                </a:cubicBezTo>
                <a:cubicBezTo>
                  <a:pt x="1161999" y="547980"/>
                  <a:pt x="1112921" y="615139"/>
                  <a:pt x="1114213" y="646136"/>
                </a:cubicBezTo>
                <a:cubicBezTo>
                  <a:pt x="1115505" y="677133"/>
                  <a:pt x="1147793" y="670675"/>
                  <a:pt x="1168457" y="692631"/>
                </a:cubicBezTo>
                <a:cubicBezTo>
                  <a:pt x="1189121" y="714587"/>
                  <a:pt x="1230450" y="743000"/>
                  <a:pt x="1238199" y="777871"/>
                </a:cubicBezTo>
                <a:cubicBezTo>
                  <a:pt x="1245948" y="812742"/>
                  <a:pt x="1208494" y="876028"/>
                  <a:pt x="1214952" y="901858"/>
                </a:cubicBezTo>
                <a:cubicBezTo>
                  <a:pt x="1221410" y="927688"/>
                  <a:pt x="1254989" y="903149"/>
                  <a:pt x="1276945" y="932854"/>
                </a:cubicBezTo>
                <a:cubicBezTo>
                  <a:pt x="1298901" y="962559"/>
                  <a:pt x="1338938" y="1041342"/>
                  <a:pt x="1346687" y="1080088"/>
                </a:cubicBezTo>
                <a:cubicBezTo>
                  <a:pt x="1354436" y="1118834"/>
                  <a:pt x="1322149" y="1142082"/>
                  <a:pt x="1323440" y="1165329"/>
                </a:cubicBezTo>
                <a:cubicBezTo>
                  <a:pt x="1324731" y="1188576"/>
                  <a:pt x="1346687" y="1183410"/>
                  <a:pt x="1354436" y="1219573"/>
                </a:cubicBezTo>
                <a:cubicBezTo>
                  <a:pt x="1362185" y="1255736"/>
                  <a:pt x="1369935" y="1382305"/>
                  <a:pt x="1369935" y="1382305"/>
                </a:cubicBezTo>
                <a:cubicBezTo>
                  <a:pt x="1364769" y="1417176"/>
                  <a:pt x="1309233" y="1401678"/>
                  <a:pt x="1323440" y="1428800"/>
                </a:cubicBezTo>
                <a:cubicBezTo>
                  <a:pt x="1337647" y="1455922"/>
                  <a:pt x="1428053" y="1488210"/>
                  <a:pt x="1455175" y="1545037"/>
                </a:cubicBezTo>
                <a:cubicBezTo>
                  <a:pt x="1482297" y="1601864"/>
                  <a:pt x="1488755" y="1718102"/>
                  <a:pt x="1486172" y="1769763"/>
                </a:cubicBezTo>
                <a:cubicBezTo>
                  <a:pt x="1483589" y="1821424"/>
                  <a:pt x="1442260" y="1827882"/>
                  <a:pt x="1439677" y="1855004"/>
                </a:cubicBezTo>
                <a:cubicBezTo>
                  <a:pt x="1437094" y="1882126"/>
                  <a:pt x="1460342" y="1892458"/>
                  <a:pt x="1470674" y="1932495"/>
                </a:cubicBezTo>
                <a:cubicBezTo>
                  <a:pt x="1481006" y="1972532"/>
                  <a:pt x="1478423" y="2048732"/>
                  <a:pt x="1501670" y="2095227"/>
                </a:cubicBezTo>
                <a:cubicBezTo>
                  <a:pt x="1524917" y="2141722"/>
                  <a:pt x="1580453" y="2176594"/>
                  <a:pt x="1610158" y="2211465"/>
                </a:cubicBezTo>
                <a:cubicBezTo>
                  <a:pt x="1639863" y="2246336"/>
                  <a:pt x="1676026" y="2259251"/>
                  <a:pt x="1679901" y="2304454"/>
                </a:cubicBezTo>
                <a:cubicBezTo>
                  <a:pt x="1683776" y="2349657"/>
                  <a:pt x="1645030" y="2440065"/>
                  <a:pt x="1633406" y="2482685"/>
                </a:cubicBezTo>
                <a:cubicBezTo>
                  <a:pt x="1621782" y="2525305"/>
                  <a:pt x="1583036" y="2512390"/>
                  <a:pt x="1610158" y="2560176"/>
                </a:cubicBezTo>
                <a:cubicBezTo>
                  <a:pt x="1637280" y="2607963"/>
                  <a:pt x="1772891" y="2699662"/>
                  <a:pt x="1796138" y="2769404"/>
                </a:cubicBezTo>
                <a:cubicBezTo>
                  <a:pt x="1819385" y="2839146"/>
                  <a:pt x="1743185" y="2910180"/>
                  <a:pt x="1749643" y="2978631"/>
                </a:cubicBezTo>
                <a:cubicBezTo>
                  <a:pt x="1756101" y="3047082"/>
                  <a:pt x="1811636" y="3102617"/>
                  <a:pt x="1834884" y="3180109"/>
                </a:cubicBezTo>
                <a:cubicBezTo>
                  <a:pt x="1858132" y="3257601"/>
                  <a:pt x="1902043" y="3390628"/>
                  <a:pt x="1889128" y="3443580"/>
                </a:cubicBezTo>
                <a:cubicBezTo>
                  <a:pt x="1876213" y="3496532"/>
                  <a:pt x="1767724" y="3478451"/>
                  <a:pt x="1757392" y="3497824"/>
                </a:cubicBezTo>
                <a:cubicBezTo>
                  <a:pt x="1747060" y="3517197"/>
                  <a:pt x="1793555" y="3513322"/>
                  <a:pt x="1827135" y="3559817"/>
                </a:cubicBezTo>
                <a:cubicBezTo>
                  <a:pt x="1860715" y="3606312"/>
                  <a:pt x="1926582" y="3681220"/>
                  <a:pt x="1958870" y="3776793"/>
                </a:cubicBezTo>
                <a:cubicBezTo>
                  <a:pt x="1991158" y="3872366"/>
                  <a:pt x="2019572" y="4048013"/>
                  <a:pt x="2020863" y="4133254"/>
                </a:cubicBezTo>
                <a:cubicBezTo>
                  <a:pt x="2022155" y="4218495"/>
                  <a:pt x="1961453" y="4245617"/>
                  <a:pt x="1966619" y="4288237"/>
                </a:cubicBezTo>
                <a:cubicBezTo>
                  <a:pt x="1971785" y="4330857"/>
                  <a:pt x="2013114" y="4339898"/>
                  <a:pt x="2051860" y="4388976"/>
                </a:cubicBezTo>
                <a:cubicBezTo>
                  <a:pt x="2090606" y="4438054"/>
                  <a:pt x="2155182" y="4465176"/>
                  <a:pt x="2199094" y="4582705"/>
                </a:cubicBezTo>
                <a:cubicBezTo>
                  <a:pt x="2243006" y="4700234"/>
                  <a:pt x="2259796" y="4952081"/>
                  <a:pt x="2315331" y="5094149"/>
                </a:cubicBezTo>
                <a:cubicBezTo>
                  <a:pt x="2370867" y="5236217"/>
                  <a:pt x="2490978" y="5356329"/>
                  <a:pt x="2532307" y="5435112"/>
                </a:cubicBezTo>
                <a:cubicBezTo>
                  <a:pt x="2573636" y="5513895"/>
                  <a:pt x="2608507" y="5542309"/>
                  <a:pt x="2563304" y="5566848"/>
                </a:cubicBezTo>
                <a:cubicBezTo>
                  <a:pt x="2518101" y="5591387"/>
                  <a:pt x="2261087" y="5582346"/>
                  <a:pt x="2261087" y="5582346"/>
                </a:cubicBezTo>
                <a:cubicBezTo>
                  <a:pt x="1851674" y="5581054"/>
                  <a:pt x="430996" y="5643047"/>
                  <a:pt x="106823" y="5559098"/>
                </a:cubicBezTo>
                <a:cubicBezTo>
                  <a:pt x="-217350" y="5475149"/>
                  <a:pt x="297969" y="5160017"/>
                  <a:pt x="316050" y="5078651"/>
                </a:cubicBezTo>
                <a:cubicBezTo>
                  <a:pt x="334131" y="4997285"/>
                  <a:pt x="251474" y="5083817"/>
                  <a:pt x="215311" y="5070902"/>
                </a:cubicBezTo>
                <a:cubicBezTo>
                  <a:pt x="179148" y="5057987"/>
                  <a:pt x="130071" y="5043779"/>
                  <a:pt x="99074" y="5001159"/>
                </a:cubicBezTo>
                <a:cubicBezTo>
                  <a:pt x="68077" y="4958539"/>
                  <a:pt x="17707" y="4886214"/>
                  <a:pt x="29331" y="4815180"/>
                </a:cubicBezTo>
                <a:cubicBezTo>
                  <a:pt x="40955" y="4744146"/>
                  <a:pt x="158484" y="4642115"/>
                  <a:pt x="168816" y="4574956"/>
                </a:cubicBezTo>
                <a:cubicBezTo>
                  <a:pt x="179148" y="4507797"/>
                  <a:pt x="87450" y="4476800"/>
                  <a:pt x="91324" y="4412224"/>
                </a:cubicBezTo>
                <a:cubicBezTo>
                  <a:pt x="95198" y="4347648"/>
                  <a:pt x="185605" y="4252074"/>
                  <a:pt x="192063" y="4187498"/>
                </a:cubicBezTo>
                <a:cubicBezTo>
                  <a:pt x="198521" y="4122922"/>
                  <a:pt x="105531" y="4107423"/>
                  <a:pt x="130070" y="4024766"/>
                </a:cubicBezTo>
                <a:cubicBezTo>
                  <a:pt x="154609" y="3942109"/>
                  <a:pt x="308300" y="3781960"/>
                  <a:pt x="339297" y="3691553"/>
                </a:cubicBezTo>
                <a:cubicBezTo>
                  <a:pt x="370294" y="3601146"/>
                  <a:pt x="314758" y="3553360"/>
                  <a:pt x="316050" y="3482326"/>
                </a:cubicBezTo>
                <a:cubicBezTo>
                  <a:pt x="317341" y="3411292"/>
                  <a:pt x="349629" y="3322176"/>
                  <a:pt x="347046" y="3265349"/>
                </a:cubicBezTo>
                <a:cubicBezTo>
                  <a:pt x="344463" y="3208522"/>
                  <a:pt x="270847" y="3213688"/>
                  <a:pt x="300552" y="3141363"/>
                </a:cubicBezTo>
                <a:cubicBezTo>
                  <a:pt x="330257" y="3069038"/>
                  <a:pt x="495572" y="2881766"/>
                  <a:pt x="525277" y="2831397"/>
                </a:cubicBezTo>
                <a:cubicBezTo>
                  <a:pt x="554982" y="2781028"/>
                  <a:pt x="509778" y="2826231"/>
                  <a:pt x="478782" y="2839146"/>
                </a:cubicBezTo>
                <a:cubicBezTo>
                  <a:pt x="447786" y="2852061"/>
                  <a:pt x="385793" y="2925677"/>
                  <a:pt x="339298" y="2908887"/>
                </a:cubicBezTo>
                <a:cubicBezTo>
                  <a:pt x="292803" y="2892097"/>
                  <a:pt x="210145" y="2805566"/>
                  <a:pt x="199813" y="2738407"/>
                </a:cubicBezTo>
                <a:cubicBezTo>
                  <a:pt x="189481" y="2671248"/>
                  <a:pt x="248891" y="2569217"/>
                  <a:pt x="277304" y="2505932"/>
                </a:cubicBezTo>
                <a:cubicBezTo>
                  <a:pt x="305717" y="2442647"/>
                  <a:pt x="347046" y="2394861"/>
                  <a:pt x="370294" y="2358698"/>
                </a:cubicBezTo>
                <a:cubicBezTo>
                  <a:pt x="393542" y="2322535"/>
                  <a:pt x="416789" y="2317369"/>
                  <a:pt x="416789" y="2288956"/>
                </a:cubicBezTo>
                <a:cubicBezTo>
                  <a:pt x="416789" y="2260543"/>
                  <a:pt x="379335" y="2226963"/>
                  <a:pt x="370294" y="2188217"/>
                </a:cubicBezTo>
                <a:cubicBezTo>
                  <a:pt x="361253" y="2149471"/>
                  <a:pt x="356087" y="2092645"/>
                  <a:pt x="362545" y="2056482"/>
                </a:cubicBezTo>
                <a:cubicBezTo>
                  <a:pt x="369003" y="2020319"/>
                  <a:pt x="407748" y="1999655"/>
                  <a:pt x="409040" y="1971241"/>
                </a:cubicBezTo>
                <a:cubicBezTo>
                  <a:pt x="410331" y="1942827"/>
                  <a:pt x="372877" y="1935078"/>
                  <a:pt x="370294" y="1886000"/>
                </a:cubicBezTo>
                <a:cubicBezTo>
                  <a:pt x="367711" y="1836922"/>
                  <a:pt x="371585" y="1728434"/>
                  <a:pt x="393541" y="1676773"/>
                </a:cubicBezTo>
                <a:cubicBezTo>
                  <a:pt x="415497" y="1625112"/>
                  <a:pt x="496864" y="1618654"/>
                  <a:pt x="502030" y="1576034"/>
                </a:cubicBezTo>
                <a:cubicBezTo>
                  <a:pt x="507196" y="1533414"/>
                  <a:pt x="432287" y="1467546"/>
                  <a:pt x="424538" y="1421051"/>
                </a:cubicBezTo>
                <a:cubicBezTo>
                  <a:pt x="416789" y="1374556"/>
                  <a:pt x="455535" y="1297065"/>
                  <a:pt x="455535" y="1297065"/>
                </a:cubicBezTo>
                <a:cubicBezTo>
                  <a:pt x="467159" y="1269943"/>
                  <a:pt x="504612" y="1264777"/>
                  <a:pt x="494280" y="1258319"/>
                </a:cubicBezTo>
                <a:cubicBezTo>
                  <a:pt x="483948" y="1251861"/>
                  <a:pt x="414205" y="1272526"/>
                  <a:pt x="393541" y="1258319"/>
                </a:cubicBezTo>
                <a:cubicBezTo>
                  <a:pt x="372877" y="1244112"/>
                  <a:pt x="361253" y="1205366"/>
                  <a:pt x="370294" y="1173078"/>
                </a:cubicBezTo>
                <a:cubicBezTo>
                  <a:pt x="379335" y="1140790"/>
                  <a:pt x="433578" y="1108502"/>
                  <a:pt x="447785" y="1064590"/>
                </a:cubicBezTo>
                <a:cubicBezTo>
                  <a:pt x="461992" y="1020678"/>
                  <a:pt x="415498" y="963851"/>
                  <a:pt x="455535" y="909607"/>
                </a:cubicBezTo>
                <a:cubicBezTo>
                  <a:pt x="495572" y="855363"/>
                  <a:pt x="669928" y="810160"/>
                  <a:pt x="688009" y="739126"/>
                </a:cubicBezTo>
                <a:cubicBezTo>
                  <a:pt x="706090" y="668092"/>
                  <a:pt x="547233" y="554438"/>
                  <a:pt x="564023" y="483404"/>
                </a:cubicBezTo>
                <a:cubicBezTo>
                  <a:pt x="580813" y="412370"/>
                  <a:pt x="726755" y="337462"/>
                  <a:pt x="750002" y="2819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8B36D48C-F063-9246-83FF-2B8E6A3248B8}"/>
              </a:ext>
            </a:extLst>
          </p:cNvPr>
          <p:cNvSpPr/>
          <p:nvPr/>
        </p:nvSpPr>
        <p:spPr>
          <a:xfrm>
            <a:off x="4179784" y="4507393"/>
            <a:ext cx="484838" cy="919500"/>
          </a:xfrm>
          <a:custGeom>
            <a:avLst/>
            <a:gdLst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23799 w 2584542"/>
              <a:gd name="connsiteY57" fmla="*/ 276165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39298 w 2584542"/>
              <a:gd name="connsiteY57" fmla="*/ 2908887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584542" h="5603180">
                <a:moveTo>
                  <a:pt x="750002" y="281926"/>
                </a:moveTo>
                <a:cubicBezTo>
                  <a:pt x="773249" y="226390"/>
                  <a:pt x="693175" y="194102"/>
                  <a:pt x="703507" y="150190"/>
                </a:cubicBezTo>
                <a:cubicBezTo>
                  <a:pt x="713839" y="106278"/>
                  <a:pt x="759043" y="40410"/>
                  <a:pt x="811996" y="18454"/>
                </a:cubicBezTo>
                <a:cubicBezTo>
                  <a:pt x="864949" y="-3502"/>
                  <a:pt x="970854" y="-8668"/>
                  <a:pt x="1021223" y="18454"/>
                </a:cubicBezTo>
                <a:cubicBezTo>
                  <a:pt x="1071592" y="45576"/>
                  <a:pt x="1105172" y="124360"/>
                  <a:pt x="1114213" y="181187"/>
                </a:cubicBezTo>
                <a:cubicBezTo>
                  <a:pt x="1123254" y="238014"/>
                  <a:pt x="1075467" y="359417"/>
                  <a:pt x="1075467" y="359417"/>
                </a:cubicBezTo>
                <a:cubicBezTo>
                  <a:pt x="1074175" y="395580"/>
                  <a:pt x="1092256" y="373624"/>
                  <a:pt x="1106463" y="398163"/>
                </a:cubicBezTo>
                <a:cubicBezTo>
                  <a:pt x="1120670" y="422702"/>
                  <a:pt x="1159415" y="465322"/>
                  <a:pt x="1160707" y="506651"/>
                </a:cubicBezTo>
                <a:cubicBezTo>
                  <a:pt x="1161999" y="547980"/>
                  <a:pt x="1112921" y="615139"/>
                  <a:pt x="1114213" y="646136"/>
                </a:cubicBezTo>
                <a:cubicBezTo>
                  <a:pt x="1115505" y="677133"/>
                  <a:pt x="1147793" y="670675"/>
                  <a:pt x="1168457" y="692631"/>
                </a:cubicBezTo>
                <a:cubicBezTo>
                  <a:pt x="1189121" y="714587"/>
                  <a:pt x="1230450" y="743000"/>
                  <a:pt x="1238199" y="777871"/>
                </a:cubicBezTo>
                <a:cubicBezTo>
                  <a:pt x="1245948" y="812742"/>
                  <a:pt x="1208494" y="876028"/>
                  <a:pt x="1214952" y="901858"/>
                </a:cubicBezTo>
                <a:cubicBezTo>
                  <a:pt x="1221410" y="927688"/>
                  <a:pt x="1254989" y="903149"/>
                  <a:pt x="1276945" y="932854"/>
                </a:cubicBezTo>
                <a:cubicBezTo>
                  <a:pt x="1298901" y="962559"/>
                  <a:pt x="1338938" y="1041342"/>
                  <a:pt x="1346687" y="1080088"/>
                </a:cubicBezTo>
                <a:cubicBezTo>
                  <a:pt x="1354436" y="1118834"/>
                  <a:pt x="1322149" y="1142082"/>
                  <a:pt x="1323440" y="1165329"/>
                </a:cubicBezTo>
                <a:cubicBezTo>
                  <a:pt x="1324731" y="1188576"/>
                  <a:pt x="1346687" y="1183410"/>
                  <a:pt x="1354436" y="1219573"/>
                </a:cubicBezTo>
                <a:cubicBezTo>
                  <a:pt x="1362185" y="1255736"/>
                  <a:pt x="1369935" y="1382305"/>
                  <a:pt x="1369935" y="1382305"/>
                </a:cubicBezTo>
                <a:cubicBezTo>
                  <a:pt x="1364769" y="1417176"/>
                  <a:pt x="1309233" y="1401678"/>
                  <a:pt x="1323440" y="1428800"/>
                </a:cubicBezTo>
                <a:cubicBezTo>
                  <a:pt x="1337647" y="1455922"/>
                  <a:pt x="1428053" y="1488210"/>
                  <a:pt x="1455175" y="1545037"/>
                </a:cubicBezTo>
                <a:cubicBezTo>
                  <a:pt x="1482297" y="1601864"/>
                  <a:pt x="1488755" y="1718102"/>
                  <a:pt x="1486172" y="1769763"/>
                </a:cubicBezTo>
                <a:cubicBezTo>
                  <a:pt x="1483589" y="1821424"/>
                  <a:pt x="1442260" y="1827882"/>
                  <a:pt x="1439677" y="1855004"/>
                </a:cubicBezTo>
                <a:cubicBezTo>
                  <a:pt x="1437094" y="1882126"/>
                  <a:pt x="1460342" y="1892458"/>
                  <a:pt x="1470674" y="1932495"/>
                </a:cubicBezTo>
                <a:cubicBezTo>
                  <a:pt x="1481006" y="1972532"/>
                  <a:pt x="1478423" y="2048732"/>
                  <a:pt x="1501670" y="2095227"/>
                </a:cubicBezTo>
                <a:cubicBezTo>
                  <a:pt x="1524917" y="2141722"/>
                  <a:pt x="1580453" y="2176594"/>
                  <a:pt x="1610158" y="2211465"/>
                </a:cubicBezTo>
                <a:cubicBezTo>
                  <a:pt x="1639863" y="2246336"/>
                  <a:pt x="1676026" y="2259251"/>
                  <a:pt x="1679901" y="2304454"/>
                </a:cubicBezTo>
                <a:cubicBezTo>
                  <a:pt x="1683776" y="2349657"/>
                  <a:pt x="1645030" y="2440065"/>
                  <a:pt x="1633406" y="2482685"/>
                </a:cubicBezTo>
                <a:cubicBezTo>
                  <a:pt x="1621782" y="2525305"/>
                  <a:pt x="1583036" y="2512390"/>
                  <a:pt x="1610158" y="2560176"/>
                </a:cubicBezTo>
                <a:cubicBezTo>
                  <a:pt x="1637280" y="2607963"/>
                  <a:pt x="1772891" y="2699662"/>
                  <a:pt x="1796138" y="2769404"/>
                </a:cubicBezTo>
                <a:cubicBezTo>
                  <a:pt x="1819385" y="2839146"/>
                  <a:pt x="1743185" y="2910180"/>
                  <a:pt x="1749643" y="2978631"/>
                </a:cubicBezTo>
                <a:cubicBezTo>
                  <a:pt x="1756101" y="3047082"/>
                  <a:pt x="1811636" y="3102617"/>
                  <a:pt x="1834884" y="3180109"/>
                </a:cubicBezTo>
                <a:cubicBezTo>
                  <a:pt x="1858132" y="3257601"/>
                  <a:pt x="1902043" y="3390628"/>
                  <a:pt x="1889128" y="3443580"/>
                </a:cubicBezTo>
                <a:cubicBezTo>
                  <a:pt x="1876213" y="3496532"/>
                  <a:pt x="1767724" y="3478451"/>
                  <a:pt x="1757392" y="3497824"/>
                </a:cubicBezTo>
                <a:cubicBezTo>
                  <a:pt x="1747060" y="3517197"/>
                  <a:pt x="1793555" y="3513322"/>
                  <a:pt x="1827135" y="3559817"/>
                </a:cubicBezTo>
                <a:cubicBezTo>
                  <a:pt x="1860715" y="3606312"/>
                  <a:pt x="1926582" y="3681220"/>
                  <a:pt x="1958870" y="3776793"/>
                </a:cubicBezTo>
                <a:cubicBezTo>
                  <a:pt x="1991158" y="3872366"/>
                  <a:pt x="2019572" y="4048013"/>
                  <a:pt x="2020863" y="4133254"/>
                </a:cubicBezTo>
                <a:cubicBezTo>
                  <a:pt x="2022155" y="4218495"/>
                  <a:pt x="1961453" y="4245617"/>
                  <a:pt x="1966619" y="4288237"/>
                </a:cubicBezTo>
                <a:cubicBezTo>
                  <a:pt x="1971785" y="4330857"/>
                  <a:pt x="2013114" y="4339898"/>
                  <a:pt x="2051860" y="4388976"/>
                </a:cubicBezTo>
                <a:cubicBezTo>
                  <a:pt x="2090606" y="4438054"/>
                  <a:pt x="2155182" y="4465176"/>
                  <a:pt x="2199094" y="4582705"/>
                </a:cubicBezTo>
                <a:cubicBezTo>
                  <a:pt x="2243006" y="4700234"/>
                  <a:pt x="2259796" y="4952081"/>
                  <a:pt x="2315331" y="5094149"/>
                </a:cubicBezTo>
                <a:cubicBezTo>
                  <a:pt x="2370867" y="5236217"/>
                  <a:pt x="2490978" y="5356329"/>
                  <a:pt x="2532307" y="5435112"/>
                </a:cubicBezTo>
                <a:cubicBezTo>
                  <a:pt x="2573636" y="5513895"/>
                  <a:pt x="2608507" y="5542309"/>
                  <a:pt x="2563304" y="5566848"/>
                </a:cubicBezTo>
                <a:cubicBezTo>
                  <a:pt x="2518101" y="5591387"/>
                  <a:pt x="2261087" y="5582346"/>
                  <a:pt x="2261087" y="5582346"/>
                </a:cubicBezTo>
                <a:cubicBezTo>
                  <a:pt x="1851674" y="5581054"/>
                  <a:pt x="430996" y="5643047"/>
                  <a:pt x="106823" y="5559098"/>
                </a:cubicBezTo>
                <a:cubicBezTo>
                  <a:pt x="-217350" y="5475149"/>
                  <a:pt x="297969" y="5160017"/>
                  <a:pt x="316050" y="5078651"/>
                </a:cubicBezTo>
                <a:cubicBezTo>
                  <a:pt x="334131" y="4997285"/>
                  <a:pt x="251474" y="5083817"/>
                  <a:pt x="215311" y="5070902"/>
                </a:cubicBezTo>
                <a:cubicBezTo>
                  <a:pt x="179148" y="5057987"/>
                  <a:pt x="130071" y="5043779"/>
                  <a:pt x="99074" y="5001159"/>
                </a:cubicBezTo>
                <a:cubicBezTo>
                  <a:pt x="68077" y="4958539"/>
                  <a:pt x="17707" y="4886214"/>
                  <a:pt x="29331" y="4815180"/>
                </a:cubicBezTo>
                <a:cubicBezTo>
                  <a:pt x="40955" y="4744146"/>
                  <a:pt x="158484" y="4642115"/>
                  <a:pt x="168816" y="4574956"/>
                </a:cubicBezTo>
                <a:cubicBezTo>
                  <a:pt x="179148" y="4507797"/>
                  <a:pt x="87450" y="4476800"/>
                  <a:pt x="91324" y="4412224"/>
                </a:cubicBezTo>
                <a:cubicBezTo>
                  <a:pt x="95198" y="4347648"/>
                  <a:pt x="185605" y="4252074"/>
                  <a:pt x="192063" y="4187498"/>
                </a:cubicBezTo>
                <a:cubicBezTo>
                  <a:pt x="198521" y="4122922"/>
                  <a:pt x="105531" y="4107423"/>
                  <a:pt x="130070" y="4024766"/>
                </a:cubicBezTo>
                <a:cubicBezTo>
                  <a:pt x="154609" y="3942109"/>
                  <a:pt x="308300" y="3781960"/>
                  <a:pt x="339297" y="3691553"/>
                </a:cubicBezTo>
                <a:cubicBezTo>
                  <a:pt x="370294" y="3601146"/>
                  <a:pt x="314758" y="3553360"/>
                  <a:pt x="316050" y="3482326"/>
                </a:cubicBezTo>
                <a:cubicBezTo>
                  <a:pt x="317341" y="3411292"/>
                  <a:pt x="349629" y="3322176"/>
                  <a:pt x="347046" y="3265349"/>
                </a:cubicBezTo>
                <a:cubicBezTo>
                  <a:pt x="344463" y="3208522"/>
                  <a:pt x="270847" y="3213688"/>
                  <a:pt x="300552" y="3141363"/>
                </a:cubicBezTo>
                <a:cubicBezTo>
                  <a:pt x="330257" y="3069038"/>
                  <a:pt x="495572" y="2881766"/>
                  <a:pt x="525277" y="2831397"/>
                </a:cubicBezTo>
                <a:cubicBezTo>
                  <a:pt x="554982" y="2781028"/>
                  <a:pt x="509778" y="2826231"/>
                  <a:pt x="478782" y="2839146"/>
                </a:cubicBezTo>
                <a:cubicBezTo>
                  <a:pt x="447786" y="2852061"/>
                  <a:pt x="385793" y="2925677"/>
                  <a:pt x="339298" y="2908887"/>
                </a:cubicBezTo>
                <a:cubicBezTo>
                  <a:pt x="292803" y="2892097"/>
                  <a:pt x="210145" y="2805566"/>
                  <a:pt x="199813" y="2738407"/>
                </a:cubicBezTo>
                <a:cubicBezTo>
                  <a:pt x="189481" y="2671248"/>
                  <a:pt x="248891" y="2569217"/>
                  <a:pt x="277304" y="2505932"/>
                </a:cubicBezTo>
                <a:cubicBezTo>
                  <a:pt x="305717" y="2442647"/>
                  <a:pt x="347046" y="2394861"/>
                  <a:pt x="370294" y="2358698"/>
                </a:cubicBezTo>
                <a:cubicBezTo>
                  <a:pt x="393542" y="2322535"/>
                  <a:pt x="416789" y="2317369"/>
                  <a:pt x="416789" y="2288956"/>
                </a:cubicBezTo>
                <a:cubicBezTo>
                  <a:pt x="416789" y="2260543"/>
                  <a:pt x="379335" y="2226963"/>
                  <a:pt x="370294" y="2188217"/>
                </a:cubicBezTo>
                <a:cubicBezTo>
                  <a:pt x="361253" y="2149471"/>
                  <a:pt x="356087" y="2092645"/>
                  <a:pt x="362545" y="2056482"/>
                </a:cubicBezTo>
                <a:cubicBezTo>
                  <a:pt x="369003" y="2020319"/>
                  <a:pt x="407748" y="1999655"/>
                  <a:pt x="409040" y="1971241"/>
                </a:cubicBezTo>
                <a:cubicBezTo>
                  <a:pt x="410331" y="1942827"/>
                  <a:pt x="372877" y="1935078"/>
                  <a:pt x="370294" y="1886000"/>
                </a:cubicBezTo>
                <a:cubicBezTo>
                  <a:pt x="367711" y="1836922"/>
                  <a:pt x="371585" y="1728434"/>
                  <a:pt x="393541" y="1676773"/>
                </a:cubicBezTo>
                <a:cubicBezTo>
                  <a:pt x="415497" y="1625112"/>
                  <a:pt x="496864" y="1618654"/>
                  <a:pt x="502030" y="1576034"/>
                </a:cubicBezTo>
                <a:cubicBezTo>
                  <a:pt x="507196" y="1533414"/>
                  <a:pt x="432287" y="1467546"/>
                  <a:pt x="424538" y="1421051"/>
                </a:cubicBezTo>
                <a:cubicBezTo>
                  <a:pt x="416789" y="1374556"/>
                  <a:pt x="455535" y="1297065"/>
                  <a:pt x="455535" y="1297065"/>
                </a:cubicBezTo>
                <a:cubicBezTo>
                  <a:pt x="467159" y="1269943"/>
                  <a:pt x="504612" y="1264777"/>
                  <a:pt x="494280" y="1258319"/>
                </a:cubicBezTo>
                <a:cubicBezTo>
                  <a:pt x="483948" y="1251861"/>
                  <a:pt x="414205" y="1272526"/>
                  <a:pt x="393541" y="1258319"/>
                </a:cubicBezTo>
                <a:cubicBezTo>
                  <a:pt x="372877" y="1244112"/>
                  <a:pt x="361253" y="1205366"/>
                  <a:pt x="370294" y="1173078"/>
                </a:cubicBezTo>
                <a:cubicBezTo>
                  <a:pt x="379335" y="1140790"/>
                  <a:pt x="433578" y="1108502"/>
                  <a:pt x="447785" y="1064590"/>
                </a:cubicBezTo>
                <a:cubicBezTo>
                  <a:pt x="461992" y="1020678"/>
                  <a:pt x="415498" y="963851"/>
                  <a:pt x="455535" y="909607"/>
                </a:cubicBezTo>
                <a:cubicBezTo>
                  <a:pt x="495572" y="855363"/>
                  <a:pt x="669928" y="810160"/>
                  <a:pt x="688009" y="739126"/>
                </a:cubicBezTo>
                <a:cubicBezTo>
                  <a:pt x="706090" y="668092"/>
                  <a:pt x="547233" y="554438"/>
                  <a:pt x="564023" y="483404"/>
                </a:cubicBezTo>
                <a:cubicBezTo>
                  <a:pt x="580813" y="412370"/>
                  <a:pt x="726755" y="337462"/>
                  <a:pt x="750002" y="2819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A79E0FA2-B951-A74C-92C2-E00A076D3420}"/>
              </a:ext>
            </a:extLst>
          </p:cNvPr>
          <p:cNvSpPr/>
          <p:nvPr/>
        </p:nvSpPr>
        <p:spPr>
          <a:xfrm flipH="1">
            <a:off x="3481544" y="4815857"/>
            <a:ext cx="754262" cy="701837"/>
          </a:xfrm>
          <a:custGeom>
            <a:avLst/>
            <a:gdLst>
              <a:gd name="connsiteX0" fmla="*/ 28792 w 6485769"/>
              <a:gd name="connsiteY0" fmla="*/ 5680141 h 5908062"/>
              <a:gd name="connsiteX1" fmla="*/ 315511 w 6485769"/>
              <a:gd name="connsiteY1" fmla="*/ 5416670 h 5908062"/>
              <a:gd name="connsiteX2" fmla="*/ 423999 w 6485769"/>
              <a:gd name="connsiteY2" fmla="*/ 5060209 h 5908062"/>
              <a:gd name="connsiteX3" fmla="*/ 733965 w 6485769"/>
              <a:gd name="connsiteY3" fmla="*/ 4595260 h 5908062"/>
              <a:gd name="connsiteX4" fmla="*/ 656473 w 6485769"/>
              <a:gd name="connsiteY4" fmla="*/ 4176806 h 5908062"/>
              <a:gd name="connsiteX5" fmla="*/ 741714 w 6485769"/>
              <a:gd name="connsiteY5" fmla="*/ 3890087 h 5908062"/>
              <a:gd name="connsiteX6" fmla="*/ 625477 w 6485769"/>
              <a:gd name="connsiteY6" fmla="*/ 3618867 h 5908062"/>
              <a:gd name="connsiteX7" fmla="*/ 362006 w 6485769"/>
              <a:gd name="connsiteY7" fmla="*/ 3262406 h 5908062"/>
              <a:gd name="connsiteX8" fmla="*/ 563483 w 6485769"/>
              <a:gd name="connsiteY8" fmla="*/ 2758711 h 5908062"/>
              <a:gd name="connsiteX9" fmla="*/ 974189 w 6485769"/>
              <a:gd name="connsiteY9" fmla="*/ 2526236 h 5908062"/>
              <a:gd name="connsiteX10" fmla="*/ 981938 w 6485769"/>
              <a:gd name="connsiteY10" fmla="*/ 2379003 h 5908062"/>
              <a:gd name="connsiteX11" fmla="*/ 1020683 w 6485769"/>
              <a:gd name="connsiteY11" fmla="*/ 2162026 h 5908062"/>
              <a:gd name="connsiteX12" fmla="*/ 1005185 w 6485769"/>
              <a:gd name="connsiteY12" fmla="*/ 1999294 h 5908062"/>
              <a:gd name="connsiteX13" fmla="*/ 958690 w 6485769"/>
              <a:gd name="connsiteY13" fmla="*/ 1782318 h 5908062"/>
              <a:gd name="connsiteX14" fmla="*/ 1322900 w 6485769"/>
              <a:gd name="connsiteY14" fmla="*/ 1503348 h 5908062"/>
              <a:gd name="connsiteX15" fmla="*/ 1508880 w 6485769"/>
              <a:gd name="connsiteY15" fmla="*/ 1239877 h 5908062"/>
              <a:gd name="connsiteX16" fmla="*/ 1477883 w 6485769"/>
              <a:gd name="connsiteY16" fmla="*/ 968657 h 5908062"/>
              <a:gd name="connsiteX17" fmla="*/ 1818846 w 6485769"/>
              <a:gd name="connsiteY17" fmla="*/ 588948 h 5908062"/>
              <a:gd name="connsiteX18" fmla="*/ 2531768 w 6485769"/>
              <a:gd name="connsiteY18" fmla="*/ 69755 h 5908062"/>
              <a:gd name="connsiteX19" fmla="*/ 3322182 w 6485769"/>
              <a:gd name="connsiteY19" fmla="*/ 7762 h 5908062"/>
              <a:gd name="connsiteX20" fmla="*/ 3461667 w 6485769"/>
              <a:gd name="connsiteY20" fmla="*/ 93003 h 5908062"/>
              <a:gd name="connsiteX21" fmla="*/ 3732887 w 6485769"/>
              <a:gd name="connsiteY21" fmla="*/ 15511 h 5908062"/>
              <a:gd name="connsiteX22" fmla="*/ 4135843 w 6485769"/>
              <a:gd name="connsiteY22" fmla="*/ 131748 h 5908062"/>
              <a:gd name="connsiteX23" fmla="*/ 4515551 w 6485769"/>
              <a:gd name="connsiteY23" fmla="*/ 54257 h 5908062"/>
              <a:gd name="connsiteX24" fmla="*/ 4786772 w 6485769"/>
              <a:gd name="connsiteY24" fmla="*/ 247986 h 5908062"/>
              <a:gd name="connsiteX25" fmla="*/ 5073490 w 6485769"/>
              <a:gd name="connsiteY25" fmla="*/ 495958 h 5908062"/>
              <a:gd name="connsiteX26" fmla="*/ 5081239 w 6485769"/>
              <a:gd name="connsiteY26" fmla="*/ 573450 h 5908062"/>
              <a:gd name="connsiteX27" fmla="*/ 5158731 w 6485769"/>
              <a:gd name="connsiteY27" fmla="*/ 627694 h 5908062"/>
              <a:gd name="connsiteX28" fmla="*/ 5406704 w 6485769"/>
              <a:gd name="connsiteY28" fmla="*/ 573450 h 5908062"/>
              <a:gd name="connsiteX29" fmla="*/ 5685673 w 6485769"/>
              <a:gd name="connsiteY29" fmla="*/ 705186 h 5908062"/>
              <a:gd name="connsiteX30" fmla="*/ 5739917 w 6485769"/>
              <a:gd name="connsiteY30" fmla="*/ 991904 h 5908062"/>
              <a:gd name="connsiteX31" fmla="*/ 5662426 w 6485769"/>
              <a:gd name="connsiteY31" fmla="*/ 1139138 h 5908062"/>
              <a:gd name="connsiteX32" fmla="*/ 5732168 w 6485769"/>
              <a:gd name="connsiteY32" fmla="*/ 1115891 h 5908062"/>
              <a:gd name="connsiteX33" fmla="*/ 5856155 w 6485769"/>
              <a:gd name="connsiteY33" fmla="*/ 1170135 h 5908062"/>
              <a:gd name="connsiteX34" fmla="*/ 5863904 w 6485769"/>
              <a:gd name="connsiteY34" fmla="*/ 1247626 h 5908062"/>
              <a:gd name="connsiteX35" fmla="*/ 5941395 w 6485769"/>
              <a:gd name="connsiteY35" fmla="*/ 1325118 h 5908062"/>
              <a:gd name="connsiteX36" fmla="*/ 6096378 w 6485769"/>
              <a:gd name="connsiteY36" fmla="*/ 1580840 h 5908062"/>
              <a:gd name="connsiteX37" fmla="*/ 6034385 w 6485769"/>
              <a:gd name="connsiteY37" fmla="*/ 1929552 h 5908062"/>
              <a:gd name="connsiteX38" fmla="*/ 5941395 w 6485769"/>
              <a:gd name="connsiteY38" fmla="*/ 2053538 h 5908062"/>
              <a:gd name="connsiteX39" fmla="*/ 5995639 w 6485769"/>
              <a:gd name="connsiteY39" fmla="*/ 2138779 h 5908062"/>
              <a:gd name="connsiteX40" fmla="*/ 6259111 w 6485769"/>
              <a:gd name="connsiteY40" fmla="*/ 2371253 h 5908062"/>
              <a:gd name="connsiteX41" fmla="*/ 6259111 w 6485769"/>
              <a:gd name="connsiteY41" fmla="*/ 2518487 h 5908062"/>
              <a:gd name="connsiteX42" fmla="*/ 6483836 w 6485769"/>
              <a:gd name="connsiteY42" fmla="*/ 2812955 h 5908062"/>
              <a:gd name="connsiteX43" fmla="*/ 6359850 w 6485769"/>
              <a:gd name="connsiteY43" fmla="*/ 3192664 h 5908062"/>
              <a:gd name="connsiteX44" fmla="*/ 6220365 w 6485769"/>
              <a:gd name="connsiteY44" fmla="*/ 3285653 h 5908062"/>
              <a:gd name="connsiteX45" fmla="*/ 6251361 w 6485769"/>
              <a:gd name="connsiteY45" fmla="*/ 3463884 h 5908062"/>
              <a:gd name="connsiteX46" fmla="*/ 5987890 w 6485769"/>
              <a:gd name="connsiteY46" fmla="*/ 3649864 h 5908062"/>
              <a:gd name="connsiteX47" fmla="*/ 5546189 w 6485769"/>
              <a:gd name="connsiteY47" fmla="*/ 3665362 h 5908062"/>
              <a:gd name="connsiteX48" fmla="*/ 5305965 w 6485769"/>
              <a:gd name="connsiteY48" fmla="*/ 3471633 h 5908062"/>
              <a:gd name="connsiteX49" fmla="*/ 5406704 w 6485769"/>
              <a:gd name="connsiteY49" fmla="*/ 3285653 h 5908062"/>
              <a:gd name="connsiteX50" fmla="*/ 5197477 w 6485769"/>
              <a:gd name="connsiteY50" fmla="*/ 3169416 h 5908062"/>
              <a:gd name="connsiteX51" fmla="*/ 5065741 w 6485769"/>
              <a:gd name="connsiteY51" fmla="*/ 2913694 h 5908062"/>
              <a:gd name="connsiteX52" fmla="*/ 5220724 w 6485769"/>
              <a:gd name="connsiteY52" fmla="*/ 2696718 h 5908062"/>
              <a:gd name="connsiteX53" fmla="*/ 5197477 w 6485769"/>
              <a:gd name="connsiteY53" fmla="*/ 2471992 h 5908062"/>
              <a:gd name="connsiteX54" fmla="*/ 5057992 w 6485769"/>
              <a:gd name="connsiteY54" fmla="*/ 2425497 h 5908062"/>
              <a:gd name="connsiteX55" fmla="*/ 4872012 w 6485769"/>
              <a:gd name="connsiteY55" fmla="*/ 2100033 h 5908062"/>
              <a:gd name="connsiteX56" fmla="*/ 4941755 w 6485769"/>
              <a:gd name="connsiteY56" fmla="*/ 1914053 h 5908062"/>
              <a:gd name="connsiteX57" fmla="*/ 4833267 w 6485769"/>
              <a:gd name="connsiteY57" fmla="*/ 1836562 h 5908062"/>
              <a:gd name="connsiteX58" fmla="*/ 4686033 w 6485769"/>
              <a:gd name="connsiteY58" fmla="*/ 1751321 h 5908062"/>
              <a:gd name="connsiteX59" fmla="*/ 4608541 w 6485769"/>
              <a:gd name="connsiteY59" fmla="*/ 1844311 h 5908062"/>
              <a:gd name="connsiteX60" fmla="*/ 4507802 w 6485769"/>
              <a:gd name="connsiteY60" fmla="*/ 1852060 h 5908062"/>
              <a:gd name="connsiteX61" fmla="*/ 4461307 w 6485769"/>
              <a:gd name="connsiteY61" fmla="*/ 1735823 h 5908062"/>
              <a:gd name="connsiteX62" fmla="*/ 4391565 w 6485769"/>
              <a:gd name="connsiteY62" fmla="*/ 1604087 h 5908062"/>
              <a:gd name="connsiteX63" fmla="*/ 4469056 w 6485769"/>
              <a:gd name="connsiteY63" fmla="*/ 1526596 h 5908062"/>
              <a:gd name="connsiteX64" fmla="*/ 4399314 w 6485769"/>
              <a:gd name="connsiteY64" fmla="*/ 1418108 h 5908062"/>
              <a:gd name="connsiteX65" fmla="*/ 4298575 w 6485769"/>
              <a:gd name="connsiteY65" fmla="*/ 1472352 h 5908062"/>
              <a:gd name="connsiteX66" fmla="*/ 4205585 w 6485769"/>
              <a:gd name="connsiteY66" fmla="*/ 1704826 h 5908062"/>
              <a:gd name="connsiteX67" fmla="*/ 4135843 w 6485769"/>
              <a:gd name="connsiteY67" fmla="*/ 1704826 h 5908062"/>
              <a:gd name="connsiteX68" fmla="*/ 4135843 w 6485769"/>
              <a:gd name="connsiteY68" fmla="*/ 1813314 h 5908062"/>
              <a:gd name="connsiteX69" fmla="*/ 4011856 w 6485769"/>
              <a:gd name="connsiteY69" fmla="*/ 1952799 h 5908062"/>
              <a:gd name="connsiteX70" fmla="*/ 3717389 w 6485769"/>
              <a:gd name="connsiteY70" fmla="*/ 2146528 h 5908062"/>
              <a:gd name="connsiteX71" fmla="*/ 3399673 w 6485769"/>
              <a:gd name="connsiteY71" fmla="*/ 2146528 h 5908062"/>
              <a:gd name="connsiteX72" fmla="*/ 3391924 w 6485769"/>
              <a:gd name="connsiteY72" fmla="*/ 2262765 h 5908062"/>
              <a:gd name="connsiteX73" fmla="*/ 3329931 w 6485769"/>
              <a:gd name="connsiteY73" fmla="*/ 2348006 h 5908062"/>
              <a:gd name="connsiteX74" fmla="*/ 3337680 w 6485769"/>
              <a:gd name="connsiteY74" fmla="*/ 2533986 h 5908062"/>
              <a:gd name="connsiteX75" fmla="*/ 3291185 w 6485769"/>
              <a:gd name="connsiteY75" fmla="*/ 2867199 h 5908062"/>
              <a:gd name="connsiteX76" fmla="*/ 3167199 w 6485769"/>
              <a:gd name="connsiteY76" fmla="*/ 2998935 h 5908062"/>
              <a:gd name="connsiteX77" fmla="*/ 3198195 w 6485769"/>
              <a:gd name="connsiteY77" fmla="*/ 3223660 h 5908062"/>
              <a:gd name="connsiteX78" fmla="*/ 3306683 w 6485769"/>
              <a:gd name="connsiteY78" fmla="*/ 3409640 h 5908062"/>
              <a:gd name="connsiteX79" fmla="*/ 3221443 w 6485769"/>
              <a:gd name="connsiteY79" fmla="*/ 3812596 h 5908062"/>
              <a:gd name="connsiteX80" fmla="*/ 3043212 w 6485769"/>
              <a:gd name="connsiteY80" fmla="*/ 3859091 h 5908062"/>
              <a:gd name="connsiteX81" fmla="*/ 3097456 w 6485769"/>
              <a:gd name="connsiteY81" fmla="*/ 3967579 h 5908062"/>
              <a:gd name="connsiteX82" fmla="*/ 3143951 w 6485769"/>
              <a:gd name="connsiteY82" fmla="*/ 4122562 h 5908062"/>
              <a:gd name="connsiteX83" fmla="*/ 3004467 w 6485769"/>
              <a:gd name="connsiteY83" fmla="*/ 4231050 h 5908062"/>
              <a:gd name="connsiteX84" fmla="*/ 3097456 w 6485769"/>
              <a:gd name="connsiteY84" fmla="*/ 4432528 h 5908062"/>
              <a:gd name="connsiteX85" fmla="*/ 2903728 w 6485769"/>
              <a:gd name="connsiteY85" fmla="*/ 4734745 h 5908062"/>
              <a:gd name="connsiteX86" fmla="*/ 2934724 w 6485769"/>
              <a:gd name="connsiteY86" fmla="*/ 5005965 h 5908062"/>
              <a:gd name="connsiteX87" fmla="*/ 3081958 w 6485769"/>
              <a:gd name="connsiteY87" fmla="*/ 5447667 h 5908062"/>
              <a:gd name="connsiteX88" fmla="*/ 3205944 w 6485769"/>
              <a:gd name="connsiteY88" fmla="*/ 5734386 h 5908062"/>
              <a:gd name="connsiteX89" fmla="*/ 2888229 w 6485769"/>
              <a:gd name="connsiteY89" fmla="*/ 5811877 h 5908062"/>
              <a:gd name="connsiteX90" fmla="*/ 1098175 w 6485769"/>
              <a:gd name="connsiteY90" fmla="*/ 5904867 h 5908062"/>
              <a:gd name="connsiteX91" fmla="*/ 28792 w 6485769"/>
              <a:gd name="connsiteY91" fmla="*/ 5680141 h 59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485769" h="5908062">
                <a:moveTo>
                  <a:pt x="28792" y="5680141"/>
                </a:moveTo>
                <a:cubicBezTo>
                  <a:pt x="-101652" y="5598775"/>
                  <a:pt x="249643" y="5519992"/>
                  <a:pt x="315511" y="5416670"/>
                </a:cubicBezTo>
                <a:cubicBezTo>
                  <a:pt x="381379" y="5313348"/>
                  <a:pt x="354257" y="5197111"/>
                  <a:pt x="423999" y="5060209"/>
                </a:cubicBezTo>
                <a:cubicBezTo>
                  <a:pt x="493741" y="4923307"/>
                  <a:pt x="695219" y="4742494"/>
                  <a:pt x="733965" y="4595260"/>
                </a:cubicBezTo>
                <a:cubicBezTo>
                  <a:pt x="772711" y="4448026"/>
                  <a:pt x="655182" y="4294335"/>
                  <a:pt x="656473" y="4176806"/>
                </a:cubicBezTo>
                <a:cubicBezTo>
                  <a:pt x="657764" y="4059277"/>
                  <a:pt x="746880" y="3983077"/>
                  <a:pt x="741714" y="3890087"/>
                </a:cubicBezTo>
                <a:cubicBezTo>
                  <a:pt x="736548" y="3797097"/>
                  <a:pt x="688762" y="3723481"/>
                  <a:pt x="625477" y="3618867"/>
                </a:cubicBezTo>
                <a:cubicBezTo>
                  <a:pt x="562192" y="3514253"/>
                  <a:pt x="372338" y="3405765"/>
                  <a:pt x="362006" y="3262406"/>
                </a:cubicBezTo>
                <a:cubicBezTo>
                  <a:pt x="351674" y="3119047"/>
                  <a:pt x="461453" y="2881406"/>
                  <a:pt x="563483" y="2758711"/>
                </a:cubicBezTo>
                <a:cubicBezTo>
                  <a:pt x="665513" y="2636016"/>
                  <a:pt x="904447" y="2589521"/>
                  <a:pt x="974189" y="2526236"/>
                </a:cubicBezTo>
                <a:cubicBezTo>
                  <a:pt x="1043932" y="2462951"/>
                  <a:pt x="974189" y="2439705"/>
                  <a:pt x="981938" y="2379003"/>
                </a:cubicBezTo>
                <a:cubicBezTo>
                  <a:pt x="989687" y="2318301"/>
                  <a:pt x="1016809" y="2225311"/>
                  <a:pt x="1020683" y="2162026"/>
                </a:cubicBezTo>
                <a:cubicBezTo>
                  <a:pt x="1024557" y="2098741"/>
                  <a:pt x="1015517" y="2062579"/>
                  <a:pt x="1005185" y="1999294"/>
                </a:cubicBezTo>
                <a:cubicBezTo>
                  <a:pt x="994853" y="1936009"/>
                  <a:pt x="905738" y="1864976"/>
                  <a:pt x="958690" y="1782318"/>
                </a:cubicBezTo>
                <a:cubicBezTo>
                  <a:pt x="1011642" y="1699660"/>
                  <a:pt x="1231202" y="1593755"/>
                  <a:pt x="1322900" y="1503348"/>
                </a:cubicBezTo>
                <a:cubicBezTo>
                  <a:pt x="1414598" y="1412941"/>
                  <a:pt x="1483050" y="1328992"/>
                  <a:pt x="1508880" y="1239877"/>
                </a:cubicBezTo>
                <a:cubicBezTo>
                  <a:pt x="1534711" y="1150762"/>
                  <a:pt x="1426222" y="1077145"/>
                  <a:pt x="1477883" y="968657"/>
                </a:cubicBezTo>
                <a:cubicBezTo>
                  <a:pt x="1529544" y="860169"/>
                  <a:pt x="1643199" y="738765"/>
                  <a:pt x="1818846" y="588948"/>
                </a:cubicBezTo>
                <a:cubicBezTo>
                  <a:pt x="1994493" y="439131"/>
                  <a:pt x="2281212" y="166619"/>
                  <a:pt x="2531768" y="69755"/>
                </a:cubicBezTo>
                <a:cubicBezTo>
                  <a:pt x="2782324" y="-27109"/>
                  <a:pt x="3167199" y="3887"/>
                  <a:pt x="3322182" y="7762"/>
                </a:cubicBezTo>
                <a:cubicBezTo>
                  <a:pt x="3477165" y="11637"/>
                  <a:pt x="3393216" y="91712"/>
                  <a:pt x="3461667" y="93003"/>
                </a:cubicBezTo>
                <a:cubicBezTo>
                  <a:pt x="3530118" y="94294"/>
                  <a:pt x="3620525" y="9054"/>
                  <a:pt x="3732887" y="15511"/>
                </a:cubicBezTo>
                <a:cubicBezTo>
                  <a:pt x="3845249" y="21968"/>
                  <a:pt x="4005399" y="125290"/>
                  <a:pt x="4135843" y="131748"/>
                </a:cubicBezTo>
                <a:cubicBezTo>
                  <a:pt x="4266287" y="138206"/>
                  <a:pt x="4407063" y="34884"/>
                  <a:pt x="4515551" y="54257"/>
                </a:cubicBezTo>
                <a:cubicBezTo>
                  <a:pt x="4624039" y="73630"/>
                  <a:pt x="4693782" y="174369"/>
                  <a:pt x="4786772" y="247986"/>
                </a:cubicBezTo>
                <a:cubicBezTo>
                  <a:pt x="4879762" y="321603"/>
                  <a:pt x="5024412" y="441714"/>
                  <a:pt x="5073490" y="495958"/>
                </a:cubicBezTo>
                <a:cubicBezTo>
                  <a:pt x="5122568" y="550202"/>
                  <a:pt x="5067032" y="551494"/>
                  <a:pt x="5081239" y="573450"/>
                </a:cubicBezTo>
                <a:cubicBezTo>
                  <a:pt x="5095446" y="595406"/>
                  <a:pt x="5104487" y="627694"/>
                  <a:pt x="5158731" y="627694"/>
                </a:cubicBezTo>
                <a:cubicBezTo>
                  <a:pt x="5212975" y="627694"/>
                  <a:pt x="5318880" y="560535"/>
                  <a:pt x="5406704" y="573450"/>
                </a:cubicBezTo>
                <a:cubicBezTo>
                  <a:pt x="5494528" y="586365"/>
                  <a:pt x="5630138" y="635444"/>
                  <a:pt x="5685673" y="705186"/>
                </a:cubicBezTo>
                <a:cubicBezTo>
                  <a:pt x="5741208" y="774928"/>
                  <a:pt x="5743792" y="919579"/>
                  <a:pt x="5739917" y="991904"/>
                </a:cubicBezTo>
                <a:cubicBezTo>
                  <a:pt x="5736042" y="1064229"/>
                  <a:pt x="5663717" y="1118474"/>
                  <a:pt x="5662426" y="1139138"/>
                </a:cubicBezTo>
                <a:cubicBezTo>
                  <a:pt x="5661135" y="1159802"/>
                  <a:pt x="5699880" y="1110725"/>
                  <a:pt x="5732168" y="1115891"/>
                </a:cubicBezTo>
                <a:cubicBezTo>
                  <a:pt x="5764456" y="1121057"/>
                  <a:pt x="5834199" y="1148179"/>
                  <a:pt x="5856155" y="1170135"/>
                </a:cubicBezTo>
                <a:cubicBezTo>
                  <a:pt x="5878111" y="1192091"/>
                  <a:pt x="5849697" y="1221796"/>
                  <a:pt x="5863904" y="1247626"/>
                </a:cubicBezTo>
                <a:cubicBezTo>
                  <a:pt x="5878111" y="1273456"/>
                  <a:pt x="5902649" y="1269582"/>
                  <a:pt x="5941395" y="1325118"/>
                </a:cubicBezTo>
                <a:cubicBezTo>
                  <a:pt x="5980141" y="1380654"/>
                  <a:pt x="6080880" y="1480101"/>
                  <a:pt x="6096378" y="1580840"/>
                </a:cubicBezTo>
                <a:cubicBezTo>
                  <a:pt x="6111876" y="1681579"/>
                  <a:pt x="6060215" y="1850769"/>
                  <a:pt x="6034385" y="1929552"/>
                </a:cubicBezTo>
                <a:cubicBezTo>
                  <a:pt x="6008555" y="2008335"/>
                  <a:pt x="5947853" y="2018667"/>
                  <a:pt x="5941395" y="2053538"/>
                </a:cubicBezTo>
                <a:cubicBezTo>
                  <a:pt x="5934937" y="2088409"/>
                  <a:pt x="5942686" y="2085827"/>
                  <a:pt x="5995639" y="2138779"/>
                </a:cubicBezTo>
                <a:cubicBezTo>
                  <a:pt x="6048592" y="2191731"/>
                  <a:pt x="6215199" y="2307968"/>
                  <a:pt x="6259111" y="2371253"/>
                </a:cubicBezTo>
                <a:cubicBezTo>
                  <a:pt x="6303023" y="2434538"/>
                  <a:pt x="6221657" y="2444870"/>
                  <a:pt x="6259111" y="2518487"/>
                </a:cubicBezTo>
                <a:cubicBezTo>
                  <a:pt x="6296565" y="2592104"/>
                  <a:pt x="6467046" y="2700592"/>
                  <a:pt x="6483836" y="2812955"/>
                </a:cubicBezTo>
                <a:cubicBezTo>
                  <a:pt x="6500626" y="2925318"/>
                  <a:pt x="6403762" y="3113881"/>
                  <a:pt x="6359850" y="3192664"/>
                </a:cubicBezTo>
                <a:cubicBezTo>
                  <a:pt x="6315938" y="3271447"/>
                  <a:pt x="6238446" y="3240450"/>
                  <a:pt x="6220365" y="3285653"/>
                </a:cubicBezTo>
                <a:cubicBezTo>
                  <a:pt x="6202284" y="3330856"/>
                  <a:pt x="6290107" y="3403182"/>
                  <a:pt x="6251361" y="3463884"/>
                </a:cubicBezTo>
                <a:cubicBezTo>
                  <a:pt x="6212615" y="3524586"/>
                  <a:pt x="6105419" y="3616284"/>
                  <a:pt x="5987890" y="3649864"/>
                </a:cubicBezTo>
                <a:cubicBezTo>
                  <a:pt x="5870361" y="3683444"/>
                  <a:pt x="5659843" y="3695067"/>
                  <a:pt x="5546189" y="3665362"/>
                </a:cubicBezTo>
                <a:cubicBezTo>
                  <a:pt x="5432535" y="3635657"/>
                  <a:pt x="5329212" y="3534918"/>
                  <a:pt x="5305965" y="3471633"/>
                </a:cubicBezTo>
                <a:cubicBezTo>
                  <a:pt x="5282718" y="3408348"/>
                  <a:pt x="5424785" y="3336022"/>
                  <a:pt x="5406704" y="3285653"/>
                </a:cubicBezTo>
                <a:cubicBezTo>
                  <a:pt x="5388623" y="3235284"/>
                  <a:pt x="5254304" y="3231409"/>
                  <a:pt x="5197477" y="3169416"/>
                </a:cubicBezTo>
                <a:cubicBezTo>
                  <a:pt x="5140650" y="3107423"/>
                  <a:pt x="5061867" y="2992477"/>
                  <a:pt x="5065741" y="2913694"/>
                </a:cubicBezTo>
                <a:cubicBezTo>
                  <a:pt x="5069616" y="2834911"/>
                  <a:pt x="5198768" y="2770335"/>
                  <a:pt x="5220724" y="2696718"/>
                </a:cubicBezTo>
                <a:cubicBezTo>
                  <a:pt x="5242680" y="2623101"/>
                  <a:pt x="5224599" y="2517195"/>
                  <a:pt x="5197477" y="2471992"/>
                </a:cubicBezTo>
                <a:cubicBezTo>
                  <a:pt x="5170355" y="2426789"/>
                  <a:pt x="5112236" y="2487490"/>
                  <a:pt x="5057992" y="2425497"/>
                </a:cubicBezTo>
                <a:cubicBezTo>
                  <a:pt x="5003748" y="2363504"/>
                  <a:pt x="4891385" y="2185274"/>
                  <a:pt x="4872012" y="2100033"/>
                </a:cubicBezTo>
                <a:cubicBezTo>
                  <a:pt x="4852639" y="2014792"/>
                  <a:pt x="4948212" y="1957965"/>
                  <a:pt x="4941755" y="1914053"/>
                </a:cubicBezTo>
                <a:cubicBezTo>
                  <a:pt x="4935298" y="1870141"/>
                  <a:pt x="4875887" y="1863684"/>
                  <a:pt x="4833267" y="1836562"/>
                </a:cubicBezTo>
                <a:cubicBezTo>
                  <a:pt x="4790647" y="1809440"/>
                  <a:pt x="4723487" y="1750030"/>
                  <a:pt x="4686033" y="1751321"/>
                </a:cubicBezTo>
                <a:cubicBezTo>
                  <a:pt x="4648579" y="1752612"/>
                  <a:pt x="4638246" y="1827521"/>
                  <a:pt x="4608541" y="1844311"/>
                </a:cubicBezTo>
                <a:cubicBezTo>
                  <a:pt x="4578836" y="1861101"/>
                  <a:pt x="4532341" y="1870141"/>
                  <a:pt x="4507802" y="1852060"/>
                </a:cubicBezTo>
                <a:cubicBezTo>
                  <a:pt x="4483263" y="1833979"/>
                  <a:pt x="4480680" y="1777152"/>
                  <a:pt x="4461307" y="1735823"/>
                </a:cubicBezTo>
                <a:cubicBezTo>
                  <a:pt x="4441934" y="1694494"/>
                  <a:pt x="4390274" y="1638958"/>
                  <a:pt x="4391565" y="1604087"/>
                </a:cubicBezTo>
                <a:cubicBezTo>
                  <a:pt x="4392856" y="1569216"/>
                  <a:pt x="4467765" y="1557592"/>
                  <a:pt x="4469056" y="1526596"/>
                </a:cubicBezTo>
                <a:cubicBezTo>
                  <a:pt x="4470347" y="1495600"/>
                  <a:pt x="4427727" y="1427149"/>
                  <a:pt x="4399314" y="1418108"/>
                </a:cubicBezTo>
                <a:cubicBezTo>
                  <a:pt x="4370901" y="1409067"/>
                  <a:pt x="4330863" y="1424566"/>
                  <a:pt x="4298575" y="1472352"/>
                </a:cubicBezTo>
                <a:cubicBezTo>
                  <a:pt x="4266287" y="1520138"/>
                  <a:pt x="4232707" y="1666080"/>
                  <a:pt x="4205585" y="1704826"/>
                </a:cubicBezTo>
                <a:cubicBezTo>
                  <a:pt x="4178463" y="1743572"/>
                  <a:pt x="4147467" y="1686745"/>
                  <a:pt x="4135843" y="1704826"/>
                </a:cubicBezTo>
                <a:cubicBezTo>
                  <a:pt x="4124219" y="1722907"/>
                  <a:pt x="4156507" y="1771985"/>
                  <a:pt x="4135843" y="1813314"/>
                </a:cubicBezTo>
                <a:cubicBezTo>
                  <a:pt x="4115179" y="1854643"/>
                  <a:pt x="4081598" y="1897263"/>
                  <a:pt x="4011856" y="1952799"/>
                </a:cubicBezTo>
                <a:cubicBezTo>
                  <a:pt x="3942114" y="2008335"/>
                  <a:pt x="3819419" y="2114240"/>
                  <a:pt x="3717389" y="2146528"/>
                </a:cubicBezTo>
                <a:cubicBezTo>
                  <a:pt x="3615359" y="2178816"/>
                  <a:pt x="3453917" y="2127155"/>
                  <a:pt x="3399673" y="2146528"/>
                </a:cubicBezTo>
                <a:cubicBezTo>
                  <a:pt x="3345429" y="2165901"/>
                  <a:pt x="3403548" y="2229185"/>
                  <a:pt x="3391924" y="2262765"/>
                </a:cubicBezTo>
                <a:cubicBezTo>
                  <a:pt x="3380300" y="2296345"/>
                  <a:pt x="3338972" y="2302802"/>
                  <a:pt x="3329931" y="2348006"/>
                </a:cubicBezTo>
                <a:cubicBezTo>
                  <a:pt x="3320890" y="2393209"/>
                  <a:pt x="3344138" y="2447454"/>
                  <a:pt x="3337680" y="2533986"/>
                </a:cubicBezTo>
                <a:cubicBezTo>
                  <a:pt x="3331222" y="2620518"/>
                  <a:pt x="3319599" y="2789707"/>
                  <a:pt x="3291185" y="2867199"/>
                </a:cubicBezTo>
                <a:cubicBezTo>
                  <a:pt x="3262772" y="2944690"/>
                  <a:pt x="3182697" y="2939525"/>
                  <a:pt x="3167199" y="2998935"/>
                </a:cubicBezTo>
                <a:cubicBezTo>
                  <a:pt x="3151701" y="3058345"/>
                  <a:pt x="3174948" y="3155209"/>
                  <a:pt x="3198195" y="3223660"/>
                </a:cubicBezTo>
                <a:cubicBezTo>
                  <a:pt x="3221442" y="3292111"/>
                  <a:pt x="3302808" y="3311484"/>
                  <a:pt x="3306683" y="3409640"/>
                </a:cubicBezTo>
                <a:cubicBezTo>
                  <a:pt x="3310558" y="3507796"/>
                  <a:pt x="3265355" y="3737688"/>
                  <a:pt x="3221443" y="3812596"/>
                </a:cubicBezTo>
                <a:cubicBezTo>
                  <a:pt x="3177531" y="3887504"/>
                  <a:pt x="3063876" y="3833261"/>
                  <a:pt x="3043212" y="3859091"/>
                </a:cubicBezTo>
                <a:cubicBezTo>
                  <a:pt x="3022548" y="3884921"/>
                  <a:pt x="3080666" y="3923667"/>
                  <a:pt x="3097456" y="3967579"/>
                </a:cubicBezTo>
                <a:cubicBezTo>
                  <a:pt x="3114246" y="4011491"/>
                  <a:pt x="3159449" y="4078650"/>
                  <a:pt x="3143951" y="4122562"/>
                </a:cubicBezTo>
                <a:cubicBezTo>
                  <a:pt x="3128453" y="4166474"/>
                  <a:pt x="3012216" y="4179389"/>
                  <a:pt x="3004467" y="4231050"/>
                </a:cubicBezTo>
                <a:cubicBezTo>
                  <a:pt x="2996718" y="4282711"/>
                  <a:pt x="3114246" y="4348579"/>
                  <a:pt x="3097456" y="4432528"/>
                </a:cubicBezTo>
                <a:cubicBezTo>
                  <a:pt x="3080666" y="4516477"/>
                  <a:pt x="2930850" y="4639172"/>
                  <a:pt x="2903728" y="4734745"/>
                </a:cubicBezTo>
                <a:cubicBezTo>
                  <a:pt x="2876606" y="4830318"/>
                  <a:pt x="2905019" y="4887145"/>
                  <a:pt x="2934724" y="5005965"/>
                </a:cubicBezTo>
                <a:cubicBezTo>
                  <a:pt x="2964429" y="5124785"/>
                  <a:pt x="3036755" y="5326263"/>
                  <a:pt x="3081958" y="5447667"/>
                </a:cubicBezTo>
                <a:cubicBezTo>
                  <a:pt x="3127161" y="5569070"/>
                  <a:pt x="3238232" y="5673684"/>
                  <a:pt x="3205944" y="5734386"/>
                </a:cubicBezTo>
                <a:cubicBezTo>
                  <a:pt x="3173656" y="5795088"/>
                  <a:pt x="3239524" y="5783464"/>
                  <a:pt x="2888229" y="5811877"/>
                </a:cubicBezTo>
                <a:cubicBezTo>
                  <a:pt x="2536934" y="5840291"/>
                  <a:pt x="1569582" y="5925531"/>
                  <a:pt x="1098175" y="5904867"/>
                </a:cubicBezTo>
                <a:cubicBezTo>
                  <a:pt x="626768" y="5884203"/>
                  <a:pt x="159236" y="5761507"/>
                  <a:pt x="28792" y="56801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01146C3-C085-2940-A63D-808A9D8C7BAE}"/>
              </a:ext>
            </a:extLst>
          </p:cNvPr>
          <p:cNvGrpSpPr/>
          <p:nvPr/>
        </p:nvGrpSpPr>
        <p:grpSpPr>
          <a:xfrm>
            <a:off x="6502297" y="2999672"/>
            <a:ext cx="4022012" cy="3751550"/>
            <a:chOff x="7100722" y="3000682"/>
            <a:chExt cx="4022012" cy="3751550"/>
          </a:xfrm>
          <a:solidFill>
            <a:srgbClr val="D7D7D7"/>
          </a:solidFill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75BB84D-B44C-1B40-8A7B-B3DFEC26BF3A}"/>
                </a:ext>
              </a:extLst>
            </p:cNvPr>
            <p:cNvSpPr/>
            <p:nvPr/>
          </p:nvSpPr>
          <p:spPr>
            <a:xfrm>
              <a:off x="7100722" y="3122829"/>
              <a:ext cx="880906" cy="960591"/>
            </a:xfrm>
            <a:custGeom>
              <a:avLst/>
              <a:gdLst>
                <a:gd name="connsiteX0" fmla="*/ 986271 w 999466"/>
                <a:gd name="connsiteY0" fmla="*/ 917995 h 1016463"/>
                <a:gd name="connsiteX1" fmla="*/ 779142 w 999466"/>
                <a:gd name="connsiteY1" fmla="*/ 897787 h 1016463"/>
                <a:gd name="connsiteX2" fmla="*/ 738726 w 999466"/>
                <a:gd name="connsiteY2" fmla="*/ 822008 h 1016463"/>
                <a:gd name="connsiteX3" fmla="*/ 779142 w 999466"/>
                <a:gd name="connsiteY3" fmla="*/ 503736 h 1016463"/>
                <a:gd name="connsiteX4" fmla="*/ 799349 w 999466"/>
                <a:gd name="connsiteY4" fmla="*/ 225880 h 1016463"/>
                <a:gd name="connsiteX5" fmla="*/ 844817 w 999466"/>
                <a:gd name="connsiteY5" fmla="*/ 74322 h 1016463"/>
                <a:gd name="connsiteX6" fmla="*/ 834713 w 999466"/>
                <a:gd name="connsiteY6" fmla="*/ 3595 h 1016463"/>
                <a:gd name="connsiteX7" fmla="*/ 738726 w 999466"/>
                <a:gd name="connsiteY7" fmla="*/ 180413 h 1016463"/>
                <a:gd name="connsiteX8" fmla="*/ 708415 w 999466"/>
                <a:gd name="connsiteY8" fmla="*/ 291555 h 1016463"/>
                <a:gd name="connsiteX9" fmla="*/ 582116 w 999466"/>
                <a:gd name="connsiteY9" fmla="*/ 215776 h 1016463"/>
                <a:gd name="connsiteX10" fmla="*/ 521493 w 999466"/>
                <a:gd name="connsiteY10" fmla="*/ 84426 h 1016463"/>
                <a:gd name="connsiteX11" fmla="*/ 526545 w 999466"/>
                <a:gd name="connsiteY11" fmla="*/ 175361 h 1016463"/>
                <a:gd name="connsiteX12" fmla="*/ 536649 w 999466"/>
                <a:gd name="connsiteY12" fmla="*/ 266296 h 1016463"/>
                <a:gd name="connsiteX13" fmla="*/ 496233 w 999466"/>
                <a:gd name="connsiteY13" fmla="*/ 311763 h 1016463"/>
                <a:gd name="connsiteX14" fmla="*/ 445714 w 999466"/>
                <a:gd name="connsiteY14" fmla="*/ 256192 h 1016463"/>
                <a:gd name="connsiteX15" fmla="*/ 455818 w 999466"/>
                <a:gd name="connsiteY15" fmla="*/ 301659 h 1016463"/>
                <a:gd name="connsiteX16" fmla="*/ 465922 w 999466"/>
                <a:gd name="connsiteY16" fmla="*/ 382490 h 1016463"/>
                <a:gd name="connsiteX17" fmla="*/ 430558 w 999466"/>
                <a:gd name="connsiteY17" fmla="*/ 392594 h 1016463"/>
                <a:gd name="connsiteX18" fmla="*/ 380039 w 999466"/>
                <a:gd name="connsiteY18" fmla="*/ 331971 h 1016463"/>
                <a:gd name="connsiteX19" fmla="*/ 400247 w 999466"/>
                <a:gd name="connsiteY19" fmla="*/ 377438 h 1016463"/>
                <a:gd name="connsiteX20" fmla="*/ 420454 w 999466"/>
                <a:gd name="connsiteY20" fmla="*/ 473425 h 1016463"/>
                <a:gd name="connsiteX21" fmla="*/ 380039 w 999466"/>
                <a:gd name="connsiteY21" fmla="*/ 528996 h 1016463"/>
                <a:gd name="connsiteX22" fmla="*/ 243637 w 999466"/>
                <a:gd name="connsiteY22" fmla="*/ 448165 h 1016463"/>
                <a:gd name="connsiteX23" fmla="*/ 162806 w 999466"/>
                <a:gd name="connsiteY23" fmla="*/ 331971 h 1016463"/>
                <a:gd name="connsiteX24" fmla="*/ 81975 w 999466"/>
                <a:gd name="connsiteY24" fmla="*/ 185465 h 1016463"/>
                <a:gd name="connsiteX25" fmla="*/ 81975 w 999466"/>
                <a:gd name="connsiteY25" fmla="*/ 321867 h 1016463"/>
                <a:gd name="connsiteX26" fmla="*/ 193117 w 999466"/>
                <a:gd name="connsiteY26" fmla="*/ 488581 h 1016463"/>
                <a:gd name="connsiteX27" fmla="*/ 268896 w 999466"/>
                <a:gd name="connsiteY27" fmla="*/ 559308 h 1016463"/>
                <a:gd name="connsiteX28" fmla="*/ 380039 w 999466"/>
                <a:gd name="connsiteY28" fmla="*/ 715918 h 1016463"/>
                <a:gd name="connsiteX29" fmla="*/ 551805 w 999466"/>
                <a:gd name="connsiteY29" fmla="*/ 872528 h 1016463"/>
                <a:gd name="connsiteX30" fmla="*/ 450766 w 999466"/>
                <a:gd name="connsiteY30" fmla="*/ 827060 h 1016463"/>
                <a:gd name="connsiteX31" fmla="*/ 273948 w 999466"/>
                <a:gd name="connsiteY31" fmla="*/ 665398 h 1016463"/>
                <a:gd name="connsiteX32" fmla="*/ 324468 w 999466"/>
                <a:gd name="connsiteY32" fmla="*/ 776541 h 1016463"/>
                <a:gd name="connsiteX33" fmla="*/ 172910 w 999466"/>
                <a:gd name="connsiteY33" fmla="*/ 746229 h 1016463"/>
                <a:gd name="connsiteX34" fmla="*/ 26404 w 999466"/>
                <a:gd name="connsiteY34" fmla="*/ 589619 h 1016463"/>
                <a:gd name="connsiteX35" fmla="*/ 1144 w 999466"/>
                <a:gd name="connsiteY35" fmla="*/ 554256 h 1016463"/>
                <a:gd name="connsiteX36" fmla="*/ 41559 w 999466"/>
                <a:gd name="connsiteY36" fmla="*/ 650243 h 1016463"/>
                <a:gd name="connsiteX37" fmla="*/ 97131 w 999466"/>
                <a:gd name="connsiteY37" fmla="*/ 776541 h 1016463"/>
                <a:gd name="connsiteX38" fmla="*/ 279000 w 999466"/>
                <a:gd name="connsiteY38" fmla="*/ 847268 h 1016463"/>
                <a:gd name="connsiteX39" fmla="*/ 390143 w 999466"/>
                <a:gd name="connsiteY39" fmla="*/ 892735 h 1016463"/>
                <a:gd name="connsiteX40" fmla="*/ 496233 w 999466"/>
                <a:gd name="connsiteY40" fmla="*/ 973566 h 1016463"/>
                <a:gd name="connsiteX41" fmla="*/ 652843 w 999466"/>
                <a:gd name="connsiteY41" fmla="*/ 988722 h 1016463"/>
                <a:gd name="connsiteX42" fmla="*/ 769038 w 999466"/>
                <a:gd name="connsiteY42" fmla="*/ 973566 h 1016463"/>
                <a:gd name="connsiteX43" fmla="*/ 890284 w 999466"/>
                <a:gd name="connsiteY43" fmla="*/ 993774 h 1016463"/>
                <a:gd name="connsiteX44" fmla="*/ 966063 w 999466"/>
                <a:gd name="connsiteY44" fmla="*/ 1013982 h 1016463"/>
                <a:gd name="connsiteX45" fmla="*/ 986271 w 999466"/>
                <a:gd name="connsiteY45" fmla="*/ 917995 h 1016463"/>
                <a:gd name="connsiteX0" fmla="*/ 985406 w 998601"/>
                <a:gd name="connsiteY0" fmla="*/ 917995 h 1016463"/>
                <a:gd name="connsiteX1" fmla="*/ 778277 w 998601"/>
                <a:gd name="connsiteY1" fmla="*/ 897787 h 1016463"/>
                <a:gd name="connsiteX2" fmla="*/ 737861 w 998601"/>
                <a:gd name="connsiteY2" fmla="*/ 822008 h 1016463"/>
                <a:gd name="connsiteX3" fmla="*/ 778277 w 998601"/>
                <a:gd name="connsiteY3" fmla="*/ 503736 h 1016463"/>
                <a:gd name="connsiteX4" fmla="*/ 798484 w 998601"/>
                <a:gd name="connsiteY4" fmla="*/ 225880 h 1016463"/>
                <a:gd name="connsiteX5" fmla="*/ 843952 w 998601"/>
                <a:gd name="connsiteY5" fmla="*/ 74322 h 1016463"/>
                <a:gd name="connsiteX6" fmla="*/ 833848 w 998601"/>
                <a:gd name="connsiteY6" fmla="*/ 3595 h 1016463"/>
                <a:gd name="connsiteX7" fmla="*/ 737861 w 998601"/>
                <a:gd name="connsiteY7" fmla="*/ 180413 h 1016463"/>
                <a:gd name="connsiteX8" fmla="*/ 707550 w 998601"/>
                <a:gd name="connsiteY8" fmla="*/ 291555 h 1016463"/>
                <a:gd name="connsiteX9" fmla="*/ 581251 w 998601"/>
                <a:gd name="connsiteY9" fmla="*/ 215776 h 1016463"/>
                <a:gd name="connsiteX10" fmla="*/ 520628 w 998601"/>
                <a:gd name="connsiteY10" fmla="*/ 84426 h 1016463"/>
                <a:gd name="connsiteX11" fmla="*/ 525680 w 998601"/>
                <a:gd name="connsiteY11" fmla="*/ 175361 h 1016463"/>
                <a:gd name="connsiteX12" fmla="*/ 535784 w 998601"/>
                <a:gd name="connsiteY12" fmla="*/ 266296 h 1016463"/>
                <a:gd name="connsiteX13" fmla="*/ 495368 w 998601"/>
                <a:gd name="connsiteY13" fmla="*/ 311763 h 1016463"/>
                <a:gd name="connsiteX14" fmla="*/ 444849 w 998601"/>
                <a:gd name="connsiteY14" fmla="*/ 256192 h 1016463"/>
                <a:gd name="connsiteX15" fmla="*/ 454953 w 998601"/>
                <a:gd name="connsiteY15" fmla="*/ 301659 h 1016463"/>
                <a:gd name="connsiteX16" fmla="*/ 465057 w 998601"/>
                <a:gd name="connsiteY16" fmla="*/ 382490 h 1016463"/>
                <a:gd name="connsiteX17" fmla="*/ 429693 w 998601"/>
                <a:gd name="connsiteY17" fmla="*/ 392594 h 1016463"/>
                <a:gd name="connsiteX18" fmla="*/ 379174 w 998601"/>
                <a:gd name="connsiteY18" fmla="*/ 331971 h 1016463"/>
                <a:gd name="connsiteX19" fmla="*/ 399382 w 998601"/>
                <a:gd name="connsiteY19" fmla="*/ 377438 h 1016463"/>
                <a:gd name="connsiteX20" fmla="*/ 419589 w 998601"/>
                <a:gd name="connsiteY20" fmla="*/ 473425 h 1016463"/>
                <a:gd name="connsiteX21" fmla="*/ 379174 w 998601"/>
                <a:gd name="connsiteY21" fmla="*/ 528996 h 1016463"/>
                <a:gd name="connsiteX22" fmla="*/ 242772 w 998601"/>
                <a:gd name="connsiteY22" fmla="*/ 448165 h 1016463"/>
                <a:gd name="connsiteX23" fmla="*/ 161941 w 998601"/>
                <a:gd name="connsiteY23" fmla="*/ 331971 h 1016463"/>
                <a:gd name="connsiteX24" fmla="*/ 81110 w 998601"/>
                <a:gd name="connsiteY24" fmla="*/ 185465 h 1016463"/>
                <a:gd name="connsiteX25" fmla="*/ 81110 w 998601"/>
                <a:gd name="connsiteY25" fmla="*/ 321867 h 1016463"/>
                <a:gd name="connsiteX26" fmla="*/ 192252 w 998601"/>
                <a:gd name="connsiteY26" fmla="*/ 488581 h 1016463"/>
                <a:gd name="connsiteX27" fmla="*/ 268031 w 998601"/>
                <a:gd name="connsiteY27" fmla="*/ 559308 h 1016463"/>
                <a:gd name="connsiteX28" fmla="*/ 379174 w 998601"/>
                <a:gd name="connsiteY28" fmla="*/ 715918 h 1016463"/>
                <a:gd name="connsiteX29" fmla="*/ 550940 w 998601"/>
                <a:gd name="connsiteY29" fmla="*/ 872528 h 1016463"/>
                <a:gd name="connsiteX30" fmla="*/ 449901 w 998601"/>
                <a:gd name="connsiteY30" fmla="*/ 827060 h 1016463"/>
                <a:gd name="connsiteX31" fmla="*/ 273083 w 998601"/>
                <a:gd name="connsiteY31" fmla="*/ 665398 h 1016463"/>
                <a:gd name="connsiteX32" fmla="*/ 323603 w 998601"/>
                <a:gd name="connsiteY32" fmla="*/ 776541 h 1016463"/>
                <a:gd name="connsiteX33" fmla="*/ 172045 w 998601"/>
                <a:gd name="connsiteY33" fmla="*/ 746229 h 1016463"/>
                <a:gd name="connsiteX34" fmla="*/ 25539 w 998601"/>
                <a:gd name="connsiteY34" fmla="*/ 589619 h 1016463"/>
                <a:gd name="connsiteX35" fmla="*/ 279 w 998601"/>
                <a:gd name="connsiteY35" fmla="*/ 554256 h 1016463"/>
                <a:gd name="connsiteX36" fmla="*/ 27994 w 998601"/>
                <a:gd name="connsiteY36" fmla="*/ 685168 h 1016463"/>
                <a:gd name="connsiteX37" fmla="*/ 96266 w 998601"/>
                <a:gd name="connsiteY37" fmla="*/ 776541 h 1016463"/>
                <a:gd name="connsiteX38" fmla="*/ 278135 w 998601"/>
                <a:gd name="connsiteY38" fmla="*/ 847268 h 1016463"/>
                <a:gd name="connsiteX39" fmla="*/ 389278 w 998601"/>
                <a:gd name="connsiteY39" fmla="*/ 892735 h 1016463"/>
                <a:gd name="connsiteX40" fmla="*/ 495368 w 998601"/>
                <a:gd name="connsiteY40" fmla="*/ 973566 h 1016463"/>
                <a:gd name="connsiteX41" fmla="*/ 651978 w 998601"/>
                <a:gd name="connsiteY41" fmla="*/ 988722 h 1016463"/>
                <a:gd name="connsiteX42" fmla="*/ 768173 w 998601"/>
                <a:gd name="connsiteY42" fmla="*/ 973566 h 1016463"/>
                <a:gd name="connsiteX43" fmla="*/ 889419 w 998601"/>
                <a:gd name="connsiteY43" fmla="*/ 993774 h 1016463"/>
                <a:gd name="connsiteX44" fmla="*/ 965198 w 998601"/>
                <a:gd name="connsiteY44" fmla="*/ 1013982 h 1016463"/>
                <a:gd name="connsiteX45" fmla="*/ 985406 w 998601"/>
                <a:gd name="connsiteY45" fmla="*/ 917995 h 1016463"/>
                <a:gd name="connsiteX0" fmla="*/ 986468 w 999663"/>
                <a:gd name="connsiteY0" fmla="*/ 917995 h 1016463"/>
                <a:gd name="connsiteX1" fmla="*/ 779339 w 999663"/>
                <a:gd name="connsiteY1" fmla="*/ 897787 h 1016463"/>
                <a:gd name="connsiteX2" fmla="*/ 738923 w 999663"/>
                <a:gd name="connsiteY2" fmla="*/ 822008 h 1016463"/>
                <a:gd name="connsiteX3" fmla="*/ 779339 w 999663"/>
                <a:gd name="connsiteY3" fmla="*/ 503736 h 1016463"/>
                <a:gd name="connsiteX4" fmla="*/ 799546 w 999663"/>
                <a:gd name="connsiteY4" fmla="*/ 225880 h 1016463"/>
                <a:gd name="connsiteX5" fmla="*/ 845014 w 999663"/>
                <a:gd name="connsiteY5" fmla="*/ 74322 h 1016463"/>
                <a:gd name="connsiteX6" fmla="*/ 834910 w 999663"/>
                <a:gd name="connsiteY6" fmla="*/ 3595 h 1016463"/>
                <a:gd name="connsiteX7" fmla="*/ 738923 w 999663"/>
                <a:gd name="connsiteY7" fmla="*/ 180413 h 1016463"/>
                <a:gd name="connsiteX8" fmla="*/ 708612 w 999663"/>
                <a:gd name="connsiteY8" fmla="*/ 291555 h 1016463"/>
                <a:gd name="connsiteX9" fmla="*/ 582313 w 999663"/>
                <a:gd name="connsiteY9" fmla="*/ 215776 h 1016463"/>
                <a:gd name="connsiteX10" fmla="*/ 521690 w 999663"/>
                <a:gd name="connsiteY10" fmla="*/ 84426 h 1016463"/>
                <a:gd name="connsiteX11" fmla="*/ 526742 w 999663"/>
                <a:gd name="connsiteY11" fmla="*/ 175361 h 1016463"/>
                <a:gd name="connsiteX12" fmla="*/ 536846 w 999663"/>
                <a:gd name="connsiteY12" fmla="*/ 266296 h 1016463"/>
                <a:gd name="connsiteX13" fmla="*/ 496430 w 999663"/>
                <a:gd name="connsiteY13" fmla="*/ 311763 h 1016463"/>
                <a:gd name="connsiteX14" fmla="*/ 445911 w 999663"/>
                <a:gd name="connsiteY14" fmla="*/ 256192 h 1016463"/>
                <a:gd name="connsiteX15" fmla="*/ 456015 w 999663"/>
                <a:gd name="connsiteY15" fmla="*/ 301659 h 1016463"/>
                <a:gd name="connsiteX16" fmla="*/ 466119 w 999663"/>
                <a:gd name="connsiteY16" fmla="*/ 382490 h 1016463"/>
                <a:gd name="connsiteX17" fmla="*/ 430755 w 999663"/>
                <a:gd name="connsiteY17" fmla="*/ 392594 h 1016463"/>
                <a:gd name="connsiteX18" fmla="*/ 380236 w 999663"/>
                <a:gd name="connsiteY18" fmla="*/ 331971 h 1016463"/>
                <a:gd name="connsiteX19" fmla="*/ 400444 w 999663"/>
                <a:gd name="connsiteY19" fmla="*/ 377438 h 1016463"/>
                <a:gd name="connsiteX20" fmla="*/ 420651 w 999663"/>
                <a:gd name="connsiteY20" fmla="*/ 473425 h 1016463"/>
                <a:gd name="connsiteX21" fmla="*/ 380236 w 999663"/>
                <a:gd name="connsiteY21" fmla="*/ 528996 h 1016463"/>
                <a:gd name="connsiteX22" fmla="*/ 243834 w 999663"/>
                <a:gd name="connsiteY22" fmla="*/ 448165 h 1016463"/>
                <a:gd name="connsiteX23" fmla="*/ 163003 w 999663"/>
                <a:gd name="connsiteY23" fmla="*/ 331971 h 1016463"/>
                <a:gd name="connsiteX24" fmla="*/ 82172 w 999663"/>
                <a:gd name="connsiteY24" fmla="*/ 185465 h 1016463"/>
                <a:gd name="connsiteX25" fmla="*/ 82172 w 999663"/>
                <a:gd name="connsiteY25" fmla="*/ 321867 h 1016463"/>
                <a:gd name="connsiteX26" fmla="*/ 193314 w 999663"/>
                <a:gd name="connsiteY26" fmla="*/ 488581 h 1016463"/>
                <a:gd name="connsiteX27" fmla="*/ 269093 w 999663"/>
                <a:gd name="connsiteY27" fmla="*/ 559308 h 1016463"/>
                <a:gd name="connsiteX28" fmla="*/ 380236 w 999663"/>
                <a:gd name="connsiteY28" fmla="*/ 715918 h 1016463"/>
                <a:gd name="connsiteX29" fmla="*/ 552002 w 999663"/>
                <a:gd name="connsiteY29" fmla="*/ 872528 h 1016463"/>
                <a:gd name="connsiteX30" fmla="*/ 450963 w 999663"/>
                <a:gd name="connsiteY30" fmla="*/ 827060 h 1016463"/>
                <a:gd name="connsiteX31" fmla="*/ 274145 w 999663"/>
                <a:gd name="connsiteY31" fmla="*/ 665398 h 1016463"/>
                <a:gd name="connsiteX32" fmla="*/ 324665 w 999663"/>
                <a:gd name="connsiteY32" fmla="*/ 776541 h 1016463"/>
                <a:gd name="connsiteX33" fmla="*/ 173107 w 999663"/>
                <a:gd name="connsiteY33" fmla="*/ 746229 h 1016463"/>
                <a:gd name="connsiteX34" fmla="*/ 67876 w 999663"/>
                <a:gd name="connsiteY34" fmla="*/ 688044 h 1016463"/>
                <a:gd name="connsiteX35" fmla="*/ 1341 w 999663"/>
                <a:gd name="connsiteY35" fmla="*/ 554256 h 1016463"/>
                <a:gd name="connsiteX36" fmla="*/ 29056 w 999663"/>
                <a:gd name="connsiteY36" fmla="*/ 685168 h 1016463"/>
                <a:gd name="connsiteX37" fmla="*/ 97328 w 999663"/>
                <a:gd name="connsiteY37" fmla="*/ 776541 h 1016463"/>
                <a:gd name="connsiteX38" fmla="*/ 279197 w 999663"/>
                <a:gd name="connsiteY38" fmla="*/ 847268 h 1016463"/>
                <a:gd name="connsiteX39" fmla="*/ 390340 w 999663"/>
                <a:gd name="connsiteY39" fmla="*/ 892735 h 1016463"/>
                <a:gd name="connsiteX40" fmla="*/ 496430 w 999663"/>
                <a:gd name="connsiteY40" fmla="*/ 973566 h 1016463"/>
                <a:gd name="connsiteX41" fmla="*/ 653040 w 999663"/>
                <a:gd name="connsiteY41" fmla="*/ 988722 h 1016463"/>
                <a:gd name="connsiteX42" fmla="*/ 769235 w 999663"/>
                <a:gd name="connsiteY42" fmla="*/ 973566 h 1016463"/>
                <a:gd name="connsiteX43" fmla="*/ 890481 w 999663"/>
                <a:gd name="connsiteY43" fmla="*/ 993774 h 1016463"/>
                <a:gd name="connsiteX44" fmla="*/ 966260 w 999663"/>
                <a:gd name="connsiteY44" fmla="*/ 1013982 h 1016463"/>
                <a:gd name="connsiteX45" fmla="*/ 986468 w 999663"/>
                <a:gd name="connsiteY45" fmla="*/ 917995 h 1016463"/>
                <a:gd name="connsiteX0" fmla="*/ 986689 w 999884"/>
                <a:gd name="connsiteY0" fmla="*/ 917995 h 1016463"/>
                <a:gd name="connsiteX1" fmla="*/ 779560 w 999884"/>
                <a:gd name="connsiteY1" fmla="*/ 897787 h 1016463"/>
                <a:gd name="connsiteX2" fmla="*/ 739144 w 999884"/>
                <a:gd name="connsiteY2" fmla="*/ 822008 h 1016463"/>
                <a:gd name="connsiteX3" fmla="*/ 779560 w 999884"/>
                <a:gd name="connsiteY3" fmla="*/ 503736 h 1016463"/>
                <a:gd name="connsiteX4" fmla="*/ 799767 w 999884"/>
                <a:gd name="connsiteY4" fmla="*/ 225880 h 1016463"/>
                <a:gd name="connsiteX5" fmla="*/ 845235 w 999884"/>
                <a:gd name="connsiteY5" fmla="*/ 74322 h 1016463"/>
                <a:gd name="connsiteX6" fmla="*/ 835131 w 999884"/>
                <a:gd name="connsiteY6" fmla="*/ 3595 h 1016463"/>
                <a:gd name="connsiteX7" fmla="*/ 739144 w 999884"/>
                <a:gd name="connsiteY7" fmla="*/ 180413 h 1016463"/>
                <a:gd name="connsiteX8" fmla="*/ 708833 w 999884"/>
                <a:gd name="connsiteY8" fmla="*/ 291555 h 1016463"/>
                <a:gd name="connsiteX9" fmla="*/ 582534 w 999884"/>
                <a:gd name="connsiteY9" fmla="*/ 215776 h 1016463"/>
                <a:gd name="connsiteX10" fmla="*/ 521911 w 999884"/>
                <a:gd name="connsiteY10" fmla="*/ 84426 h 1016463"/>
                <a:gd name="connsiteX11" fmla="*/ 526963 w 999884"/>
                <a:gd name="connsiteY11" fmla="*/ 175361 h 1016463"/>
                <a:gd name="connsiteX12" fmla="*/ 537067 w 999884"/>
                <a:gd name="connsiteY12" fmla="*/ 266296 h 1016463"/>
                <a:gd name="connsiteX13" fmla="*/ 496651 w 999884"/>
                <a:gd name="connsiteY13" fmla="*/ 311763 h 1016463"/>
                <a:gd name="connsiteX14" fmla="*/ 446132 w 999884"/>
                <a:gd name="connsiteY14" fmla="*/ 256192 h 1016463"/>
                <a:gd name="connsiteX15" fmla="*/ 456236 w 999884"/>
                <a:gd name="connsiteY15" fmla="*/ 301659 h 1016463"/>
                <a:gd name="connsiteX16" fmla="*/ 466340 w 999884"/>
                <a:gd name="connsiteY16" fmla="*/ 382490 h 1016463"/>
                <a:gd name="connsiteX17" fmla="*/ 430976 w 999884"/>
                <a:gd name="connsiteY17" fmla="*/ 392594 h 1016463"/>
                <a:gd name="connsiteX18" fmla="*/ 380457 w 999884"/>
                <a:gd name="connsiteY18" fmla="*/ 331971 h 1016463"/>
                <a:gd name="connsiteX19" fmla="*/ 400665 w 999884"/>
                <a:gd name="connsiteY19" fmla="*/ 377438 h 1016463"/>
                <a:gd name="connsiteX20" fmla="*/ 420872 w 999884"/>
                <a:gd name="connsiteY20" fmla="*/ 473425 h 1016463"/>
                <a:gd name="connsiteX21" fmla="*/ 380457 w 999884"/>
                <a:gd name="connsiteY21" fmla="*/ 528996 h 1016463"/>
                <a:gd name="connsiteX22" fmla="*/ 244055 w 999884"/>
                <a:gd name="connsiteY22" fmla="*/ 448165 h 1016463"/>
                <a:gd name="connsiteX23" fmla="*/ 163224 w 999884"/>
                <a:gd name="connsiteY23" fmla="*/ 331971 h 1016463"/>
                <a:gd name="connsiteX24" fmla="*/ 82393 w 999884"/>
                <a:gd name="connsiteY24" fmla="*/ 185465 h 1016463"/>
                <a:gd name="connsiteX25" fmla="*/ 82393 w 999884"/>
                <a:gd name="connsiteY25" fmla="*/ 321867 h 1016463"/>
                <a:gd name="connsiteX26" fmla="*/ 193535 w 999884"/>
                <a:gd name="connsiteY26" fmla="*/ 488581 h 1016463"/>
                <a:gd name="connsiteX27" fmla="*/ 269314 w 999884"/>
                <a:gd name="connsiteY27" fmla="*/ 559308 h 1016463"/>
                <a:gd name="connsiteX28" fmla="*/ 380457 w 999884"/>
                <a:gd name="connsiteY28" fmla="*/ 715918 h 1016463"/>
                <a:gd name="connsiteX29" fmla="*/ 552223 w 999884"/>
                <a:gd name="connsiteY29" fmla="*/ 872528 h 1016463"/>
                <a:gd name="connsiteX30" fmla="*/ 451184 w 999884"/>
                <a:gd name="connsiteY30" fmla="*/ 827060 h 1016463"/>
                <a:gd name="connsiteX31" fmla="*/ 274366 w 999884"/>
                <a:gd name="connsiteY31" fmla="*/ 665398 h 1016463"/>
                <a:gd name="connsiteX32" fmla="*/ 324886 w 999884"/>
                <a:gd name="connsiteY32" fmla="*/ 776541 h 1016463"/>
                <a:gd name="connsiteX33" fmla="*/ 173328 w 999884"/>
                <a:gd name="connsiteY33" fmla="*/ 746229 h 1016463"/>
                <a:gd name="connsiteX34" fmla="*/ 68097 w 999884"/>
                <a:gd name="connsiteY34" fmla="*/ 688044 h 1016463"/>
                <a:gd name="connsiteX35" fmla="*/ 1562 w 999884"/>
                <a:gd name="connsiteY35" fmla="*/ 554256 h 1016463"/>
                <a:gd name="connsiteX36" fmla="*/ 29277 w 999884"/>
                <a:gd name="connsiteY36" fmla="*/ 685168 h 1016463"/>
                <a:gd name="connsiteX37" fmla="*/ 119774 w 999884"/>
                <a:gd name="connsiteY37" fmla="*/ 770191 h 1016463"/>
                <a:gd name="connsiteX38" fmla="*/ 279418 w 999884"/>
                <a:gd name="connsiteY38" fmla="*/ 847268 h 1016463"/>
                <a:gd name="connsiteX39" fmla="*/ 390561 w 999884"/>
                <a:gd name="connsiteY39" fmla="*/ 892735 h 1016463"/>
                <a:gd name="connsiteX40" fmla="*/ 496651 w 999884"/>
                <a:gd name="connsiteY40" fmla="*/ 973566 h 1016463"/>
                <a:gd name="connsiteX41" fmla="*/ 653261 w 999884"/>
                <a:gd name="connsiteY41" fmla="*/ 988722 h 1016463"/>
                <a:gd name="connsiteX42" fmla="*/ 769456 w 999884"/>
                <a:gd name="connsiteY42" fmla="*/ 973566 h 1016463"/>
                <a:gd name="connsiteX43" fmla="*/ 890702 w 999884"/>
                <a:gd name="connsiteY43" fmla="*/ 993774 h 1016463"/>
                <a:gd name="connsiteX44" fmla="*/ 966481 w 999884"/>
                <a:gd name="connsiteY44" fmla="*/ 1013982 h 1016463"/>
                <a:gd name="connsiteX45" fmla="*/ 986689 w 999884"/>
                <a:gd name="connsiteY45" fmla="*/ 917995 h 1016463"/>
                <a:gd name="connsiteX0" fmla="*/ 986689 w 999884"/>
                <a:gd name="connsiteY0" fmla="*/ 917995 h 1016463"/>
                <a:gd name="connsiteX1" fmla="*/ 779560 w 999884"/>
                <a:gd name="connsiteY1" fmla="*/ 897787 h 1016463"/>
                <a:gd name="connsiteX2" fmla="*/ 739144 w 999884"/>
                <a:gd name="connsiteY2" fmla="*/ 822008 h 1016463"/>
                <a:gd name="connsiteX3" fmla="*/ 779560 w 999884"/>
                <a:gd name="connsiteY3" fmla="*/ 503736 h 1016463"/>
                <a:gd name="connsiteX4" fmla="*/ 799767 w 999884"/>
                <a:gd name="connsiteY4" fmla="*/ 225880 h 1016463"/>
                <a:gd name="connsiteX5" fmla="*/ 845235 w 999884"/>
                <a:gd name="connsiteY5" fmla="*/ 74322 h 1016463"/>
                <a:gd name="connsiteX6" fmla="*/ 835131 w 999884"/>
                <a:gd name="connsiteY6" fmla="*/ 3595 h 1016463"/>
                <a:gd name="connsiteX7" fmla="*/ 739144 w 999884"/>
                <a:gd name="connsiteY7" fmla="*/ 180413 h 1016463"/>
                <a:gd name="connsiteX8" fmla="*/ 708833 w 999884"/>
                <a:gd name="connsiteY8" fmla="*/ 291555 h 1016463"/>
                <a:gd name="connsiteX9" fmla="*/ 582534 w 999884"/>
                <a:gd name="connsiteY9" fmla="*/ 215776 h 1016463"/>
                <a:gd name="connsiteX10" fmla="*/ 521911 w 999884"/>
                <a:gd name="connsiteY10" fmla="*/ 84426 h 1016463"/>
                <a:gd name="connsiteX11" fmla="*/ 526963 w 999884"/>
                <a:gd name="connsiteY11" fmla="*/ 175361 h 1016463"/>
                <a:gd name="connsiteX12" fmla="*/ 537067 w 999884"/>
                <a:gd name="connsiteY12" fmla="*/ 266296 h 1016463"/>
                <a:gd name="connsiteX13" fmla="*/ 496651 w 999884"/>
                <a:gd name="connsiteY13" fmla="*/ 311763 h 1016463"/>
                <a:gd name="connsiteX14" fmla="*/ 446132 w 999884"/>
                <a:gd name="connsiteY14" fmla="*/ 256192 h 1016463"/>
                <a:gd name="connsiteX15" fmla="*/ 456236 w 999884"/>
                <a:gd name="connsiteY15" fmla="*/ 301659 h 1016463"/>
                <a:gd name="connsiteX16" fmla="*/ 466340 w 999884"/>
                <a:gd name="connsiteY16" fmla="*/ 382490 h 1016463"/>
                <a:gd name="connsiteX17" fmla="*/ 430976 w 999884"/>
                <a:gd name="connsiteY17" fmla="*/ 392594 h 1016463"/>
                <a:gd name="connsiteX18" fmla="*/ 380457 w 999884"/>
                <a:gd name="connsiteY18" fmla="*/ 331971 h 1016463"/>
                <a:gd name="connsiteX19" fmla="*/ 400665 w 999884"/>
                <a:gd name="connsiteY19" fmla="*/ 377438 h 1016463"/>
                <a:gd name="connsiteX20" fmla="*/ 420872 w 999884"/>
                <a:gd name="connsiteY20" fmla="*/ 473425 h 1016463"/>
                <a:gd name="connsiteX21" fmla="*/ 380457 w 999884"/>
                <a:gd name="connsiteY21" fmla="*/ 528996 h 1016463"/>
                <a:gd name="connsiteX22" fmla="*/ 244055 w 999884"/>
                <a:gd name="connsiteY22" fmla="*/ 448165 h 1016463"/>
                <a:gd name="connsiteX23" fmla="*/ 163224 w 999884"/>
                <a:gd name="connsiteY23" fmla="*/ 331971 h 1016463"/>
                <a:gd name="connsiteX24" fmla="*/ 82393 w 999884"/>
                <a:gd name="connsiteY24" fmla="*/ 185465 h 1016463"/>
                <a:gd name="connsiteX25" fmla="*/ 82393 w 999884"/>
                <a:gd name="connsiteY25" fmla="*/ 321867 h 1016463"/>
                <a:gd name="connsiteX26" fmla="*/ 193535 w 999884"/>
                <a:gd name="connsiteY26" fmla="*/ 488581 h 1016463"/>
                <a:gd name="connsiteX27" fmla="*/ 269314 w 999884"/>
                <a:gd name="connsiteY27" fmla="*/ 559308 h 1016463"/>
                <a:gd name="connsiteX28" fmla="*/ 380457 w 999884"/>
                <a:gd name="connsiteY28" fmla="*/ 715918 h 1016463"/>
                <a:gd name="connsiteX29" fmla="*/ 552223 w 999884"/>
                <a:gd name="connsiteY29" fmla="*/ 872528 h 1016463"/>
                <a:gd name="connsiteX30" fmla="*/ 451184 w 999884"/>
                <a:gd name="connsiteY30" fmla="*/ 827060 h 1016463"/>
                <a:gd name="connsiteX31" fmla="*/ 274366 w 999884"/>
                <a:gd name="connsiteY31" fmla="*/ 665398 h 1016463"/>
                <a:gd name="connsiteX32" fmla="*/ 324886 w 999884"/>
                <a:gd name="connsiteY32" fmla="*/ 776541 h 1016463"/>
                <a:gd name="connsiteX33" fmla="*/ 173328 w 999884"/>
                <a:gd name="connsiteY33" fmla="*/ 746229 h 1016463"/>
                <a:gd name="connsiteX34" fmla="*/ 68097 w 999884"/>
                <a:gd name="connsiteY34" fmla="*/ 688044 h 1016463"/>
                <a:gd name="connsiteX35" fmla="*/ 1562 w 999884"/>
                <a:gd name="connsiteY35" fmla="*/ 554256 h 1016463"/>
                <a:gd name="connsiteX36" fmla="*/ 29277 w 999884"/>
                <a:gd name="connsiteY36" fmla="*/ 685168 h 1016463"/>
                <a:gd name="connsiteX37" fmla="*/ 119774 w 999884"/>
                <a:gd name="connsiteY37" fmla="*/ 770191 h 1016463"/>
                <a:gd name="connsiteX38" fmla="*/ 279418 w 999884"/>
                <a:gd name="connsiteY38" fmla="*/ 847268 h 1016463"/>
                <a:gd name="connsiteX39" fmla="*/ 390561 w 999884"/>
                <a:gd name="connsiteY39" fmla="*/ 892735 h 1016463"/>
                <a:gd name="connsiteX40" fmla="*/ 496651 w 999884"/>
                <a:gd name="connsiteY40" fmla="*/ 973566 h 1016463"/>
                <a:gd name="connsiteX41" fmla="*/ 653261 w 999884"/>
                <a:gd name="connsiteY41" fmla="*/ 988722 h 1016463"/>
                <a:gd name="connsiteX42" fmla="*/ 769456 w 999884"/>
                <a:gd name="connsiteY42" fmla="*/ 973566 h 1016463"/>
                <a:gd name="connsiteX43" fmla="*/ 890702 w 999884"/>
                <a:gd name="connsiteY43" fmla="*/ 993774 h 1016463"/>
                <a:gd name="connsiteX44" fmla="*/ 966481 w 999884"/>
                <a:gd name="connsiteY44" fmla="*/ 1013982 h 1016463"/>
                <a:gd name="connsiteX45" fmla="*/ 986689 w 999884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279806 w 1000272"/>
                <a:gd name="connsiteY38" fmla="*/ 847268 h 1016463"/>
                <a:gd name="connsiteX39" fmla="*/ 390949 w 1000272"/>
                <a:gd name="connsiteY39" fmla="*/ 892735 h 1016463"/>
                <a:gd name="connsiteX40" fmla="*/ 497039 w 1000272"/>
                <a:gd name="connsiteY40" fmla="*/ 973566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390949 w 1000272"/>
                <a:gd name="connsiteY39" fmla="*/ 892735 h 1016463"/>
                <a:gd name="connsiteX40" fmla="*/ 497039 w 1000272"/>
                <a:gd name="connsiteY40" fmla="*/ 973566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497039 w 1000272"/>
                <a:gd name="connsiteY40" fmla="*/ 973566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63612 w 1000272"/>
                <a:gd name="connsiteY23" fmla="*/ 33197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93923 w 1000272"/>
                <a:gd name="connsiteY26" fmla="*/ 488581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69702 w 1000272"/>
                <a:gd name="connsiteY27" fmla="*/ 55930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80845 w 1000272"/>
                <a:gd name="connsiteY28" fmla="*/ 71591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22299 w 1000272"/>
                <a:gd name="connsiteY10" fmla="*/ 844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03249 w 1000272"/>
                <a:gd name="connsiteY10" fmla="*/ 717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03249 w 1000272"/>
                <a:gd name="connsiteY10" fmla="*/ 717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7995 h 1016463"/>
                <a:gd name="connsiteX1" fmla="*/ 779948 w 1000272"/>
                <a:gd name="connsiteY1" fmla="*/ 897787 h 1016463"/>
                <a:gd name="connsiteX2" fmla="*/ 739532 w 1000272"/>
                <a:gd name="connsiteY2" fmla="*/ 822008 h 1016463"/>
                <a:gd name="connsiteX3" fmla="*/ 779948 w 1000272"/>
                <a:gd name="connsiteY3" fmla="*/ 503736 h 1016463"/>
                <a:gd name="connsiteX4" fmla="*/ 800155 w 1000272"/>
                <a:gd name="connsiteY4" fmla="*/ 225880 h 1016463"/>
                <a:gd name="connsiteX5" fmla="*/ 845623 w 1000272"/>
                <a:gd name="connsiteY5" fmla="*/ 74322 h 1016463"/>
                <a:gd name="connsiteX6" fmla="*/ 835519 w 1000272"/>
                <a:gd name="connsiteY6" fmla="*/ 3595 h 1016463"/>
                <a:gd name="connsiteX7" fmla="*/ 739532 w 1000272"/>
                <a:gd name="connsiteY7" fmla="*/ 180413 h 1016463"/>
                <a:gd name="connsiteX8" fmla="*/ 709221 w 1000272"/>
                <a:gd name="connsiteY8" fmla="*/ 291555 h 1016463"/>
                <a:gd name="connsiteX9" fmla="*/ 582922 w 1000272"/>
                <a:gd name="connsiteY9" fmla="*/ 215776 h 1016463"/>
                <a:gd name="connsiteX10" fmla="*/ 503249 w 1000272"/>
                <a:gd name="connsiteY10" fmla="*/ 71726 h 1016463"/>
                <a:gd name="connsiteX11" fmla="*/ 527351 w 1000272"/>
                <a:gd name="connsiteY11" fmla="*/ 175361 h 1016463"/>
                <a:gd name="connsiteX12" fmla="*/ 537455 w 1000272"/>
                <a:gd name="connsiteY12" fmla="*/ 266296 h 1016463"/>
                <a:gd name="connsiteX13" fmla="*/ 497039 w 1000272"/>
                <a:gd name="connsiteY13" fmla="*/ 311763 h 1016463"/>
                <a:gd name="connsiteX14" fmla="*/ 446520 w 1000272"/>
                <a:gd name="connsiteY14" fmla="*/ 256192 h 1016463"/>
                <a:gd name="connsiteX15" fmla="*/ 456624 w 1000272"/>
                <a:gd name="connsiteY15" fmla="*/ 301659 h 1016463"/>
                <a:gd name="connsiteX16" fmla="*/ 466728 w 1000272"/>
                <a:gd name="connsiteY16" fmla="*/ 382490 h 1016463"/>
                <a:gd name="connsiteX17" fmla="*/ 431364 w 1000272"/>
                <a:gd name="connsiteY17" fmla="*/ 392594 h 1016463"/>
                <a:gd name="connsiteX18" fmla="*/ 380845 w 1000272"/>
                <a:gd name="connsiteY18" fmla="*/ 331971 h 1016463"/>
                <a:gd name="connsiteX19" fmla="*/ 401053 w 1000272"/>
                <a:gd name="connsiteY19" fmla="*/ 377438 h 1016463"/>
                <a:gd name="connsiteX20" fmla="*/ 421260 w 1000272"/>
                <a:gd name="connsiteY20" fmla="*/ 473425 h 1016463"/>
                <a:gd name="connsiteX21" fmla="*/ 380845 w 1000272"/>
                <a:gd name="connsiteY21" fmla="*/ 528996 h 1016463"/>
                <a:gd name="connsiteX22" fmla="*/ 244443 w 1000272"/>
                <a:gd name="connsiteY22" fmla="*/ 448165 h 1016463"/>
                <a:gd name="connsiteX23" fmla="*/ 144562 w 1000272"/>
                <a:gd name="connsiteY23" fmla="*/ 363721 h 1016463"/>
                <a:gd name="connsiteX24" fmla="*/ 82781 w 1000272"/>
                <a:gd name="connsiteY24" fmla="*/ 185465 h 1016463"/>
                <a:gd name="connsiteX25" fmla="*/ 82781 w 1000272"/>
                <a:gd name="connsiteY25" fmla="*/ 321867 h 1016463"/>
                <a:gd name="connsiteX26" fmla="*/ 155823 w 1000272"/>
                <a:gd name="connsiteY26" fmla="*/ 453656 h 1016463"/>
                <a:gd name="connsiteX27" fmla="*/ 291927 w 1000272"/>
                <a:gd name="connsiteY27" fmla="*/ 565658 h 1016463"/>
                <a:gd name="connsiteX28" fmla="*/ 396720 w 1000272"/>
                <a:gd name="connsiteY28" fmla="*/ 722268 h 1016463"/>
                <a:gd name="connsiteX29" fmla="*/ 552611 w 1000272"/>
                <a:gd name="connsiteY29" fmla="*/ 872528 h 1016463"/>
                <a:gd name="connsiteX30" fmla="*/ 451572 w 1000272"/>
                <a:gd name="connsiteY30" fmla="*/ 827060 h 1016463"/>
                <a:gd name="connsiteX31" fmla="*/ 274754 w 1000272"/>
                <a:gd name="connsiteY31" fmla="*/ 665398 h 1016463"/>
                <a:gd name="connsiteX32" fmla="*/ 325274 w 1000272"/>
                <a:gd name="connsiteY32" fmla="*/ 776541 h 1016463"/>
                <a:gd name="connsiteX33" fmla="*/ 173716 w 1000272"/>
                <a:gd name="connsiteY33" fmla="*/ 746229 h 1016463"/>
                <a:gd name="connsiteX34" fmla="*/ 68485 w 1000272"/>
                <a:gd name="connsiteY34" fmla="*/ 688044 h 1016463"/>
                <a:gd name="connsiteX35" fmla="*/ 1950 w 1000272"/>
                <a:gd name="connsiteY35" fmla="*/ 554256 h 1016463"/>
                <a:gd name="connsiteX36" fmla="*/ 29665 w 1000272"/>
                <a:gd name="connsiteY36" fmla="*/ 685168 h 1016463"/>
                <a:gd name="connsiteX37" fmla="*/ 148737 w 1000272"/>
                <a:gd name="connsiteY37" fmla="*/ 782891 h 1016463"/>
                <a:gd name="connsiteX38" fmla="*/ 311556 w 1000272"/>
                <a:gd name="connsiteY38" fmla="*/ 837743 h 1016463"/>
                <a:gd name="connsiteX39" fmla="*/ 409999 w 1000272"/>
                <a:gd name="connsiteY39" fmla="*/ 883210 h 1016463"/>
                <a:gd name="connsiteX40" fmla="*/ 535139 w 1000272"/>
                <a:gd name="connsiteY40" fmla="*/ 957691 h 1016463"/>
                <a:gd name="connsiteX41" fmla="*/ 653649 w 1000272"/>
                <a:gd name="connsiteY41" fmla="*/ 988722 h 1016463"/>
                <a:gd name="connsiteX42" fmla="*/ 769844 w 1000272"/>
                <a:gd name="connsiteY42" fmla="*/ 973566 h 1016463"/>
                <a:gd name="connsiteX43" fmla="*/ 891090 w 1000272"/>
                <a:gd name="connsiteY43" fmla="*/ 993774 h 1016463"/>
                <a:gd name="connsiteX44" fmla="*/ 966869 w 1000272"/>
                <a:gd name="connsiteY44" fmla="*/ 1013982 h 1016463"/>
                <a:gd name="connsiteX45" fmla="*/ 987077 w 1000272"/>
                <a:gd name="connsiteY45" fmla="*/ 917995 h 1016463"/>
                <a:gd name="connsiteX0" fmla="*/ 987077 w 1000272"/>
                <a:gd name="connsiteY0" fmla="*/ 919833 h 1018301"/>
                <a:gd name="connsiteX1" fmla="*/ 779948 w 1000272"/>
                <a:gd name="connsiteY1" fmla="*/ 899625 h 1018301"/>
                <a:gd name="connsiteX2" fmla="*/ 739532 w 1000272"/>
                <a:gd name="connsiteY2" fmla="*/ 823846 h 1018301"/>
                <a:gd name="connsiteX3" fmla="*/ 779948 w 1000272"/>
                <a:gd name="connsiteY3" fmla="*/ 505574 h 1018301"/>
                <a:gd name="connsiteX4" fmla="*/ 800155 w 1000272"/>
                <a:gd name="connsiteY4" fmla="*/ 227718 h 1018301"/>
                <a:gd name="connsiteX5" fmla="*/ 845623 w 1000272"/>
                <a:gd name="connsiteY5" fmla="*/ 76160 h 1018301"/>
                <a:gd name="connsiteX6" fmla="*/ 835519 w 1000272"/>
                <a:gd name="connsiteY6" fmla="*/ 5433 h 1018301"/>
                <a:gd name="connsiteX7" fmla="*/ 739532 w 1000272"/>
                <a:gd name="connsiteY7" fmla="*/ 182251 h 1018301"/>
                <a:gd name="connsiteX8" fmla="*/ 709221 w 1000272"/>
                <a:gd name="connsiteY8" fmla="*/ 293393 h 1018301"/>
                <a:gd name="connsiteX9" fmla="*/ 582922 w 1000272"/>
                <a:gd name="connsiteY9" fmla="*/ 217614 h 1018301"/>
                <a:gd name="connsiteX10" fmla="*/ 503249 w 1000272"/>
                <a:gd name="connsiteY10" fmla="*/ 73564 h 1018301"/>
                <a:gd name="connsiteX11" fmla="*/ 527351 w 1000272"/>
                <a:gd name="connsiteY11" fmla="*/ 177199 h 1018301"/>
                <a:gd name="connsiteX12" fmla="*/ 537455 w 1000272"/>
                <a:gd name="connsiteY12" fmla="*/ 268134 h 1018301"/>
                <a:gd name="connsiteX13" fmla="*/ 497039 w 1000272"/>
                <a:gd name="connsiteY13" fmla="*/ 313601 h 1018301"/>
                <a:gd name="connsiteX14" fmla="*/ 446520 w 1000272"/>
                <a:gd name="connsiteY14" fmla="*/ 258030 h 1018301"/>
                <a:gd name="connsiteX15" fmla="*/ 456624 w 1000272"/>
                <a:gd name="connsiteY15" fmla="*/ 303497 h 1018301"/>
                <a:gd name="connsiteX16" fmla="*/ 466728 w 1000272"/>
                <a:gd name="connsiteY16" fmla="*/ 384328 h 1018301"/>
                <a:gd name="connsiteX17" fmla="*/ 431364 w 1000272"/>
                <a:gd name="connsiteY17" fmla="*/ 394432 h 1018301"/>
                <a:gd name="connsiteX18" fmla="*/ 380845 w 1000272"/>
                <a:gd name="connsiteY18" fmla="*/ 333809 h 1018301"/>
                <a:gd name="connsiteX19" fmla="*/ 401053 w 1000272"/>
                <a:gd name="connsiteY19" fmla="*/ 379276 h 1018301"/>
                <a:gd name="connsiteX20" fmla="*/ 421260 w 1000272"/>
                <a:gd name="connsiteY20" fmla="*/ 475263 h 1018301"/>
                <a:gd name="connsiteX21" fmla="*/ 380845 w 1000272"/>
                <a:gd name="connsiteY21" fmla="*/ 530834 h 1018301"/>
                <a:gd name="connsiteX22" fmla="*/ 244443 w 1000272"/>
                <a:gd name="connsiteY22" fmla="*/ 450003 h 1018301"/>
                <a:gd name="connsiteX23" fmla="*/ 144562 w 1000272"/>
                <a:gd name="connsiteY23" fmla="*/ 365559 h 1018301"/>
                <a:gd name="connsiteX24" fmla="*/ 82781 w 1000272"/>
                <a:gd name="connsiteY24" fmla="*/ 187303 h 1018301"/>
                <a:gd name="connsiteX25" fmla="*/ 82781 w 1000272"/>
                <a:gd name="connsiteY25" fmla="*/ 323705 h 1018301"/>
                <a:gd name="connsiteX26" fmla="*/ 155823 w 1000272"/>
                <a:gd name="connsiteY26" fmla="*/ 455494 h 1018301"/>
                <a:gd name="connsiteX27" fmla="*/ 291927 w 1000272"/>
                <a:gd name="connsiteY27" fmla="*/ 567496 h 1018301"/>
                <a:gd name="connsiteX28" fmla="*/ 396720 w 1000272"/>
                <a:gd name="connsiteY28" fmla="*/ 724106 h 1018301"/>
                <a:gd name="connsiteX29" fmla="*/ 552611 w 1000272"/>
                <a:gd name="connsiteY29" fmla="*/ 874366 h 1018301"/>
                <a:gd name="connsiteX30" fmla="*/ 451572 w 1000272"/>
                <a:gd name="connsiteY30" fmla="*/ 828898 h 1018301"/>
                <a:gd name="connsiteX31" fmla="*/ 274754 w 1000272"/>
                <a:gd name="connsiteY31" fmla="*/ 667236 h 1018301"/>
                <a:gd name="connsiteX32" fmla="*/ 325274 w 1000272"/>
                <a:gd name="connsiteY32" fmla="*/ 778379 h 1018301"/>
                <a:gd name="connsiteX33" fmla="*/ 173716 w 1000272"/>
                <a:gd name="connsiteY33" fmla="*/ 748067 h 1018301"/>
                <a:gd name="connsiteX34" fmla="*/ 68485 w 1000272"/>
                <a:gd name="connsiteY34" fmla="*/ 689882 h 1018301"/>
                <a:gd name="connsiteX35" fmla="*/ 1950 w 1000272"/>
                <a:gd name="connsiteY35" fmla="*/ 556094 h 1018301"/>
                <a:gd name="connsiteX36" fmla="*/ 29665 w 1000272"/>
                <a:gd name="connsiteY36" fmla="*/ 687006 h 1018301"/>
                <a:gd name="connsiteX37" fmla="*/ 148737 w 1000272"/>
                <a:gd name="connsiteY37" fmla="*/ 784729 h 1018301"/>
                <a:gd name="connsiteX38" fmla="*/ 311556 w 1000272"/>
                <a:gd name="connsiteY38" fmla="*/ 839581 h 1018301"/>
                <a:gd name="connsiteX39" fmla="*/ 409999 w 1000272"/>
                <a:gd name="connsiteY39" fmla="*/ 885048 h 1018301"/>
                <a:gd name="connsiteX40" fmla="*/ 535139 w 1000272"/>
                <a:gd name="connsiteY40" fmla="*/ 959529 h 1018301"/>
                <a:gd name="connsiteX41" fmla="*/ 653649 w 1000272"/>
                <a:gd name="connsiteY41" fmla="*/ 990560 h 1018301"/>
                <a:gd name="connsiteX42" fmla="*/ 769844 w 1000272"/>
                <a:gd name="connsiteY42" fmla="*/ 975404 h 1018301"/>
                <a:gd name="connsiteX43" fmla="*/ 891090 w 1000272"/>
                <a:gd name="connsiteY43" fmla="*/ 995612 h 1018301"/>
                <a:gd name="connsiteX44" fmla="*/ 966869 w 1000272"/>
                <a:gd name="connsiteY44" fmla="*/ 1015820 h 1018301"/>
                <a:gd name="connsiteX45" fmla="*/ 987077 w 1000272"/>
                <a:gd name="connsiteY45" fmla="*/ 919833 h 1018301"/>
                <a:gd name="connsiteX0" fmla="*/ 987077 w 1000272"/>
                <a:gd name="connsiteY0" fmla="*/ 919833 h 1018301"/>
                <a:gd name="connsiteX1" fmla="*/ 779948 w 1000272"/>
                <a:gd name="connsiteY1" fmla="*/ 899625 h 1018301"/>
                <a:gd name="connsiteX2" fmla="*/ 739532 w 1000272"/>
                <a:gd name="connsiteY2" fmla="*/ 823846 h 1018301"/>
                <a:gd name="connsiteX3" fmla="*/ 779948 w 1000272"/>
                <a:gd name="connsiteY3" fmla="*/ 505574 h 1018301"/>
                <a:gd name="connsiteX4" fmla="*/ 800155 w 1000272"/>
                <a:gd name="connsiteY4" fmla="*/ 227718 h 1018301"/>
                <a:gd name="connsiteX5" fmla="*/ 845623 w 1000272"/>
                <a:gd name="connsiteY5" fmla="*/ 76160 h 1018301"/>
                <a:gd name="connsiteX6" fmla="*/ 835519 w 1000272"/>
                <a:gd name="connsiteY6" fmla="*/ 5433 h 1018301"/>
                <a:gd name="connsiteX7" fmla="*/ 739532 w 1000272"/>
                <a:gd name="connsiteY7" fmla="*/ 182251 h 1018301"/>
                <a:gd name="connsiteX8" fmla="*/ 709221 w 1000272"/>
                <a:gd name="connsiteY8" fmla="*/ 293393 h 1018301"/>
                <a:gd name="connsiteX9" fmla="*/ 582922 w 1000272"/>
                <a:gd name="connsiteY9" fmla="*/ 217614 h 1018301"/>
                <a:gd name="connsiteX10" fmla="*/ 503249 w 1000272"/>
                <a:gd name="connsiteY10" fmla="*/ 73564 h 1018301"/>
                <a:gd name="connsiteX11" fmla="*/ 527351 w 1000272"/>
                <a:gd name="connsiteY11" fmla="*/ 177199 h 1018301"/>
                <a:gd name="connsiteX12" fmla="*/ 537455 w 1000272"/>
                <a:gd name="connsiteY12" fmla="*/ 268134 h 1018301"/>
                <a:gd name="connsiteX13" fmla="*/ 497039 w 1000272"/>
                <a:gd name="connsiteY13" fmla="*/ 313601 h 1018301"/>
                <a:gd name="connsiteX14" fmla="*/ 446520 w 1000272"/>
                <a:gd name="connsiteY14" fmla="*/ 258030 h 1018301"/>
                <a:gd name="connsiteX15" fmla="*/ 456624 w 1000272"/>
                <a:gd name="connsiteY15" fmla="*/ 303497 h 1018301"/>
                <a:gd name="connsiteX16" fmla="*/ 466728 w 1000272"/>
                <a:gd name="connsiteY16" fmla="*/ 384328 h 1018301"/>
                <a:gd name="connsiteX17" fmla="*/ 431364 w 1000272"/>
                <a:gd name="connsiteY17" fmla="*/ 394432 h 1018301"/>
                <a:gd name="connsiteX18" fmla="*/ 380845 w 1000272"/>
                <a:gd name="connsiteY18" fmla="*/ 333809 h 1018301"/>
                <a:gd name="connsiteX19" fmla="*/ 401053 w 1000272"/>
                <a:gd name="connsiteY19" fmla="*/ 379276 h 1018301"/>
                <a:gd name="connsiteX20" fmla="*/ 421260 w 1000272"/>
                <a:gd name="connsiteY20" fmla="*/ 475263 h 1018301"/>
                <a:gd name="connsiteX21" fmla="*/ 380845 w 1000272"/>
                <a:gd name="connsiteY21" fmla="*/ 530834 h 1018301"/>
                <a:gd name="connsiteX22" fmla="*/ 244443 w 1000272"/>
                <a:gd name="connsiteY22" fmla="*/ 450003 h 1018301"/>
                <a:gd name="connsiteX23" fmla="*/ 144562 w 1000272"/>
                <a:gd name="connsiteY23" fmla="*/ 365559 h 1018301"/>
                <a:gd name="connsiteX24" fmla="*/ 82781 w 1000272"/>
                <a:gd name="connsiteY24" fmla="*/ 187303 h 1018301"/>
                <a:gd name="connsiteX25" fmla="*/ 82781 w 1000272"/>
                <a:gd name="connsiteY25" fmla="*/ 323705 h 1018301"/>
                <a:gd name="connsiteX26" fmla="*/ 155823 w 1000272"/>
                <a:gd name="connsiteY26" fmla="*/ 455494 h 1018301"/>
                <a:gd name="connsiteX27" fmla="*/ 291927 w 1000272"/>
                <a:gd name="connsiteY27" fmla="*/ 567496 h 1018301"/>
                <a:gd name="connsiteX28" fmla="*/ 396720 w 1000272"/>
                <a:gd name="connsiteY28" fmla="*/ 724106 h 1018301"/>
                <a:gd name="connsiteX29" fmla="*/ 552611 w 1000272"/>
                <a:gd name="connsiteY29" fmla="*/ 874366 h 1018301"/>
                <a:gd name="connsiteX30" fmla="*/ 451572 w 1000272"/>
                <a:gd name="connsiteY30" fmla="*/ 828898 h 1018301"/>
                <a:gd name="connsiteX31" fmla="*/ 274754 w 1000272"/>
                <a:gd name="connsiteY31" fmla="*/ 667236 h 1018301"/>
                <a:gd name="connsiteX32" fmla="*/ 325274 w 1000272"/>
                <a:gd name="connsiteY32" fmla="*/ 778379 h 1018301"/>
                <a:gd name="connsiteX33" fmla="*/ 173716 w 1000272"/>
                <a:gd name="connsiteY33" fmla="*/ 748067 h 1018301"/>
                <a:gd name="connsiteX34" fmla="*/ 68485 w 1000272"/>
                <a:gd name="connsiteY34" fmla="*/ 689882 h 1018301"/>
                <a:gd name="connsiteX35" fmla="*/ 1950 w 1000272"/>
                <a:gd name="connsiteY35" fmla="*/ 556094 h 1018301"/>
                <a:gd name="connsiteX36" fmla="*/ 29665 w 1000272"/>
                <a:gd name="connsiteY36" fmla="*/ 687006 h 1018301"/>
                <a:gd name="connsiteX37" fmla="*/ 148737 w 1000272"/>
                <a:gd name="connsiteY37" fmla="*/ 784729 h 1018301"/>
                <a:gd name="connsiteX38" fmla="*/ 311556 w 1000272"/>
                <a:gd name="connsiteY38" fmla="*/ 839581 h 1018301"/>
                <a:gd name="connsiteX39" fmla="*/ 409999 w 1000272"/>
                <a:gd name="connsiteY39" fmla="*/ 885048 h 1018301"/>
                <a:gd name="connsiteX40" fmla="*/ 535139 w 1000272"/>
                <a:gd name="connsiteY40" fmla="*/ 959529 h 1018301"/>
                <a:gd name="connsiteX41" fmla="*/ 653649 w 1000272"/>
                <a:gd name="connsiteY41" fmla="*/ 990560 h 1018301"/>
                <a:gd name="connsiteX42" fmla="*/ 769844 w 1000272"/>
                <a:gd name="connsiteY42" fmla="*/ 975404 h 1018301"/>
                <a:gd name="connsiteX43" fmla="*/ 891090 w 1000272"/>
                <a:gd name="connsiteY43" fmla="*/ 995612 h 1018301"/>
                <a:gd name="connsiteX44" fmla="*/ 966869 w 1000272"/>
                <a:gd name="connsiteY44" fmla="*/ 1015820 h 1018301"/>
                <a:gd name="connsiteX45" fmla="*/ 987077 w 1000272"/>
                <a:gd name="connsiteY45" fmla="*/ 919833 h 1018301"/>
                <a:gd name="connsiteX0" fmla="*/ 987077 w 1000272"/>
                <a:gd name="connsiteY0" fmla="*/ 919833 h 1018301"/>
                <a:gd name="connsiteX1" fmla="*/ 779948 w 1000272"/>
                <a:gd name="connsiteY1" fmla="*/ 899625 h 1018301"/>
                <a:gd name="connsiteX2" fmla="*/ 739532 w 1000272"/>
                <a:gd name="connsiteY2" fmla="*/ 823846 h 1018301"/>
                <a:gd name="connsiteX3" fmla="*/ 779948 w 1000272"/>
                <a:gd name="connsiteY3" fmla="*/ 505574 h 1018301"/>
                <a:gd name="connsiteX4" fmla="*/ 800155 w 1000272"/>
                <a:gd name="connsiteY4" fmla="*/ 227718 h 1018301"/>
                <a:gd name="connsiteX5" fmla="*/ 845623 w 1000272"/>
                <a:gd name="connsiteY5" fmla="*/ 76160 h 1018301"/>
                <a:gd name="connsiteX6" fmla="*/ 835519 w 1000272"/>
                <a:gd name="connsiteY6" fmla="*/ 5433 h 1018301"/>
                <a:gd name="connsiteX7" fmla="*/ 739532 w 1000272"/>
                <a:gd name="connsiteY7" fmla="*/ 182251 h 1018301"/>
                <a:gd name="connsiteX8" fmla="*/ 709221 w 1000272"/>
                <a:gd name="connsiteY8" fmla="*/ 293393 h 1018301"/>
                <a:gd name="connsiteX9" fmla="*/ 637634 w 1000272"/>
                <a:gd name="connsiteY9" fmla="*/ 264292 h 1018301"/>
                <a:gd name="connsiteX10" fmla="*/ 582922 w 1000272"/>
                <a:gd name="connsiteY10" fmla="*/ 217614 h 1018301"/>
                <a:gd name="connsiteX11" fmla="*/ 503249 w 1000272"/>
                <a:gd name="connsiteY11" fmla="*/ 73564 h 1018301"/>
                <a:gd name="connsiteX12" fmla="*/ 527351 w 1000272"/>
                <a:gd name="connsiteY12" fmla="*/ 177199 h 1018301"/>
                <a:gd name="connsiteX13" fmla="*/ 537455 w 1000272"/>
                <a:gd name="connsiteY13" fmla="*/ 268134 h 1018301"/>
                <a:gd name="connsiteX14" fmla="*/ 497039 w 1000272"/>
                <a:gd name="connsiteY14" fmla="*/ 313601 h 1018301"/>
                <a:gd name="connsiteX15" fmla="*/ 446520 w 1000272"/>
                <a:gd name="connsiteY15" fmla="*/ 258030 h 1018301"/>
                <a:gd name="connsiteX16" fmla="*/ 456624 w 1000272"/>
                <a:gd name="connsiteY16" fmla="*/ 303497 h 1018301"/>
                <a:gd name="connsiteX17" fmla="*/ 466728 w 1000272"/>
                <a:gd name="connsiteY17" fmla="*/ 384328 h 1018301"/>
                <a:gd name="connsiteX18" fmla="*/ 431364 w 1000272"/>
                <a:gd name="connsiteY18" fmla="*/ 394432 h 1018301"/>
                <a:gd name="connsiteX19" fmla="*/ 380845 w 1000272"/>
                <a:gd name="connsiteY19" fmla="*/ 333809 h 1018301"/>
                <a:gd name="connsiteX20" fmla="*/ 401053 w 1000272"/>
                <a:gd name="connsiteY20" fmla="*/ 379276 h 1018301"/>
                <a:gd name="connsiteX21" fmla="*/ 421260 w 1000272"/>
                <a:gd name="connsiteY21" fmla="*/ 475263 h 1018301"/>
                <a:gd name="connsiteX22" fmla="*/ 380845 w 1000272"/>
                <a:gd name="connsiteY22" fmla="*/ 530834 h 1018301"/>
                <a:gd name="connsiteX23" fmla="*/ 244443 w 1000272"/>
                <a:gd name="connsiteY23" fmla="*/ 450003 h 1018301"/>
                <a:gd name="connsiteX24" fmla="*/ 144562 w 1000272"/>
                <a:gd name="connsiteY24" fmla="*/ 365559 h 1018301"/>
                <a:gd name="connsiteX25" fmla="*/ 82781 w 1000272"/>
                <a:gd name="connsiteY25" fmla="*/ 187303 h 1018301"/>
                <a:gd name="connsiteX26" fmla="*/ 82781 w 1000272"/>
                <a:gd name="connsiteY26" fmla="*/ 323705 h 1018301"/>
                <a:gd name="connsiteX27" fmla="*/ 155823 w 1000272"/>
                <a:gd name="connsiteY27" fmla="*/ 455494 h 1018301"/>
                <a:gd name="connsiteX28" fmla="*/ 291927 w 1000272"/>
                <a:gd name="connsiteY28" fmla="*/ 567496 h 1018301"/>
                <a:gd name="connsiteX29" fmla="*/ 396720 w 1000272"/>
                <a:gd name="connsiteY29" fmla="*/ 724106 h 1018301"/>
                <a:gd name="connsiteX30" fmla="*/ 552611 w 1000272"/>
                <a:gd name="connsiteY30" fmla="*/ 874366 h 1018301"/>
                <a:gd name="connsiteX31" fmla="*/ 451572 w 1000272"/>
                <a:gd name="connsiteY31" fmla="*/ 828898 h 1018301"/>
                <a:gd name="connsiteX32" fmla="*/ 274754 w 1000272"/>
                <a:gd name="connsiteY32" fmla="*/ 667236 h 1018301"/>
                <a:gd name="connsiteX33" fmla="*/ 325274 w 1000272"/>
                <a:gd name="connsiteY33" fmla="*/ 778379 h 1018301"/>
                <a:gd name="connsiteX34" fmla="*/ 173716 w 1000272"/>
                <a:gd name="connsiteY34" fmla="*/ 748067 h 1018301"/>
                <a:gd name="connsiteX35" fmla="*/ 68485 w 1000272"/>
                <a:gd name="connsiteY35" fmla="*/ 689882 h 1018301"/>
                <a:gd name="connsiteX36" fmla="*/ 1950 w 1000272"/>
                <a:gd name="connsiteY36" fmla="*/ 556094 h 1018301"/>
                <a:gd name="connsiteX37" fmla="*/ 29665 w 1000272"/>
                <a:gd name="connsiteY37" fmla="*/ 687006 h 1018301"/>
                <a:gd name="connsiteX38" fmla="*/ 148737 w 1000272"/>
                <a:gd name="connsiteY38" fmla="*/ 784729 h 1018301"/>
                <a:gd name="connsiteX39" fmla="*/ 311556 w 1000272"/>
                <a:gd name="connsiteY39" fmla="*/ 839581 h 1018301"/>
                <a:gd name="connsiteX40" fmla="*/ 409999 w 1000272"/>
                <a:gd name="connsiteY40" fmla="*/ 885048 h 1018301"/>
                <a:gd name="connsiteX41" fmla="*/ 535139 w 1000272"/>
                <a:gd name="connsiteY41" fmla="*/ 959529 h 1018301"/>
                <a:gd name="connsiteX42" fmla="*/ 653649 w 1000272"/>
                <a:gd name="connsiteY42" fmla="*/ 990560 h 1018301"/>
                <a:gd name="connsiteX43" fmla="*/ 769844 w 1000272"/>
                <a:gd name="connsiteY43" fmla="*/ 975404 h 1018301"/>
                <a:gd name="connsiteX44" fmla="*/ 891090 w 1000272"/>
                <a:gd name="connsiteY44" fmla="*/ 995612 h 1018301"/>
                <a:gd name="connsiteX45" fmla="*/ 966869 w 1000272"/>
                <a:gd name="connsiteY45" fmla="*/ 1015820 h 1018301"/>
                <a:gd name="connsiteX46" fmla="*/ 987077 w 1000272"/>
                <a:gd name="connsiteY46" fmla="*/ 919833 h 1018301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800155 w 1000272"/>
                <a:gd name="connsiteY4" fmla="*/ 256005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709221 w 1000272"/>
                <a:gd name="connsiteY8" fmla="*/ 3216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800155 w 1000272"/>
                <a:gd name="connsiteY4" fmla="*/ 256005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709221 w 1000272"/>
                <a:gd name="connsiteY8" fmla="*/ 3216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800155 w 1000272"/>
                <a:gd name="connsiteY4" fmla="*/ 256005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45623 w 1000272"/>
                <a:gd name="connsiteY5" fmla="*/ 104447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39273 w 1000272"/>
                <a:gd name="connsiteY5" fmla="*/ 94922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39273 w 1000272"/>
                <a:gd name="connsiteY5" fmla="*/ 94922 h 1046588"/>
                <a:gd name="connsiteX6" fmla="*/ 835519 w 1000272"/>
                <a:gd name="connsiteY6" fmla="*/ 337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  <a:gd name="connsiteX0" fmla="*/ 987077 w 1000272"/>
                <a:gd name="connsiteY0" fmla="*/ 948120 h 1046588"/>
                <a:gd name="connsiteX1" fmla="*/ 779948 w 1000272"/>
                <a:gd name="connsiteY1" fmla="*/ 927912 h 1046588"/>
                <a:gd name="connsiteX2" fmla="*/ 739532 w 1000272"/>
                <a:gd name="connsiteY2" fmla="*/ 852133 h 1046588"/>
                <a:gd name="connsiteX3" fmla="*/ 779948 w 1000272"/>
                <a:gd name="connsiteY3" fmla="*/ 533861 h 1046588"/>
                <a:gd name="connsiteX4" fmla="*/ 762055 w 1000272"/>
                <a:gd name="connsiteY4" fmla="*/ 284580 h 1046588"/>
                <a:gd name="connsiteX5" fmla="*/ 839273 w 1000272"/>
                <a:gd name="connsiteY5" fmla="*/ 94922 h 1046588"/>
                <a:gd name="connsiteX6" fmla="*/ 860919 w 1000272"/>
                <a:gd name="connsiteY6" fmla="*/ 8320 h 1046588"/>
                <a:gd name="connsiteX7" fmla="*/ 739532 w 1000272"/>
                <a:gd name="connsiteY7" fmla="*/ 210538 h 1046588"/>
                <a:gd name="connsiteX8" fmla="*/ 680646 w 1000272"/>
                <a:gd name="connsiteY8" fmla="*/ 308980 h 1046588"/>
                <a:gd name="connsiteX9" fmla="*/ 637634 w 1000272"/>
                <a:gd name="connsiteY9" fmla="*/ 479 h 1046588"/>
                <a:gd name="connsiteX10" fmla="*/ 582922 w 1000272"/>
                <a:gd name="connsiteY10" fmla="*/ 245901 h 1046588"/>
                <a:gd name="connsiteX11" fmla="*/ 503249 w 1000272"/>
                <a:gd name="connsiteY11" fmla="*/ 101851 h 1046588"/>
                <a:gd name="connsiteX12" fmla="*/ 527351 w 1000272"/>
                <a:gd name="connsiteY12" fmla="*/ 205486 h 1046588"/>
                <a:gd name="connsiteX13" fmla="*/ 537455 w 1000272"/>
                <a:gd name="connsiteY13" fmla="*/ 296421 h 1046588"/>
                <a:gd name="connsiteX14" fmla="*/ 497039 w 1000272"/>
                <a:gd name="connsiteY14" fmla="*/ 341888 h 1046588"/>
                <a:gd name="connsiteX15" fmla="*/ 446520 w 1000272"/>
                <a:gd name="connsiteY15" fmla="*/ 286317 h 1046588"/>
                <a:gd name="connsiteX16" fmla="*/ 456624 w 1000272"/>
                <a:gd name="connsiteY16" fmla="*/ 331784 h 1046588"/>
                <a:gd name="connsiteX17" fmla="*/ 466728 w 1000272"/>
                <a:gd name="connsiteY17" fmla="*/ 412615 h 1046588"/>
                <a:gd name="connsiteX18" fmla="*/ 431364 w 1000272"/>
                <a:gd name="connsiteY18" fmla="*/ 422719 h 1046588"/>
                <a:gd name="connsiteX19" fmla="*/ 380845 w 1000272"/>
                <a:gd name="connsiteY19" fmla="*/ 362096 h 1046588"/>
                <a:gd name="connsiteX20" fmla="*/ 401053 w 1000272"/>
                <a:gd name="connsiteY20" fmla="*/ 407563 h 1046588"/>
                <a:gd name="connsiteX21" fmla="*/ 421260 w 1000272"/>
                <a:gd name="connsiteY21" fmla="*/ 503550 h 1046588"/>
                <a:gd name="connsiteX22" fmla="*/ 380845 w 1000272"/>
                <a:gd name="connsiteY22" fmla="*/ 559121 h 1046588"/>
                <a:gd name="connsiteX23" fmla="*/ 244443 w 1000272"/>
                <a:gd name="connsiteY23" fmla="*/ 478290 h 1046588"/>
                <a:gd name="connsiteX24" fmla="*/ 144562 w 1000272"/>
                <a:gd name="connsiteY24" fmla="*/ 393846 h 1046588"/>
                <a:gd name="connsiteX25" fmla="*/ 82781 w 1000272"/>
                <a:gd name="connsiteY25" fmla="*/ 215590 h 1046588"/>
                <a:gd name="connsiteX26" fmla="*/ 82781 w 1000272"/>
                <a:gd name="connsiteY26" fmla="*/ 351992 h 1046588"/>
                <a:gd name="connsiteX27" fmla="*/ 155823 w 1000272"/>
                <a:gd name="connsiteY27" fmla="*/ 483781 h 1046588"/>
                <a:gd name="connsiteX28" fmla="*/ 291927 w 1000272"/>
                <a:gd name="connsiteY28" fmla="*/ 595783 h 1046588"/>
                <a:gd name="connsiteX29" fmla="*/ 396720 w 1000272"/>
                <a:gd name="connsiteY29" fmla="*/ 752393 h 1046588"/>
                <a:gd name="connsiteX30" fmla="*/ 552611 w 1000272"/>
                <a:gd name="connsiteY30" fmla="*/ 902653 h 1046588"/>
                <a:gd name="connsiteX31" fmla="*/ 451572 w 1000272"/>
                <a:gd name="connsiteY31" fmla="*/ 857185 h 1046588"/>
                <a:gd name="connsiteX32" fmla="*/ 274754 w 1000272"/>
                <a:gd name="connsiteY32" fmla="*/ 695523 h 1046588"/>
                <a:gd name="connsiteX33" fmla="*/ 325274 w 1000272"/>
                <a:gd name="connsiteY33" fmla="*/ 806666 h 1046588"/>
                <a:gd name="connsiteX34" fmla="*/ 173716 w 1000272"/>
                <a:gd name="connsiteY34" fmla="*/ 776354 h 1046588"/>
                <a:gd name="connsiteX35" fmla="*/ 68485 w 1000272"/>
                <a:gd name="connsiteY35" fmla="*/ 718169 h 1046588"/>
                <a:gd name="connsiteX36" fmla="*/ 1950 w 1000272"/>
                <a:gd name="connsiteY36" fmla="*/ 584381 h 1046588"/>
                <a:gd name="connsiteX37" fmla="*/ 29665 w 1000272"/>
                <a:gd name="connsiteY37" fmla="*/ 715293 h 1046588"/>
                <a:gd name="connsiteX38" fmla="*/ 148737 w 1000272"/>
                <a:gd name="connsiteY38" fmla="*/ 813016 h 1046588"/>
                <a:gd name="connsiteX39" fmla="*/ 311556 w 1000272"/>
                <a:gd name="connsiteY39" fmla="*/ 867868 h 1046588"/>
                <a:gd name="connsiteX40" fmla="*/ 409999 w 1000272"/>
                <a:gd name="connsiteY40" fmla="*/ 913335 h 1046588"/>
                <a:gd name="connsiteX41" fmla="*/ 535139 w 1000272"/>
                <a:gd name="connsiteY41" fmla="*/ 987816 h 1046588"/>
                <a:gd name="connsiteX42" fmla="*/ 653649 w 1000272"/>
                <a:gd name="connsiteY42" fmla="*/ 1018847 h 1046588"/>
                <a:gd name="connsiteX43" fmla="*/ 769844 w 1000272"/>
                <a:gd name="connsiteY43" fmla="*/ 1003691 h 1046588"/>
                <a:gd name="connsiteX44" fmla="*/ 891090 w 1000272"/>
                <a:gd name="connsiteY44" fmla="*/ 1023899 h 1046588"/>
                <a:gd name="connsiteX45" fmla="*/ 966869 w 1000272"/>
                <a:gd name="connsiteY45" fmla="*/ 1044107 h 1046588"/>
                <a:gd name="connsiteX46" fmla="*/ 987077 w 1000272"/>
                <a:gd name="connsiteY46" fmla="*/ 948120 h 104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00272" h="1046588">
                  <a:moveTo>
                    <a:pt x="987077" y="948120"/>
                  </a:moveTo>
                  <a:cubicBezTo>
                    <a:pt x="955924" y="928754"/>
                    <a:pt x="821205" y="943910"/>
                    <a:pt x="779948" y="927912"/>
                  </a:cubicBezTo>
                  <a:cubicBezTo>
                    <a:pt x="738691" y="911914"/>
                    <a:pt x="739532" y="917808"/>
                    <a:pt x="739532" y="852133"/>
                  </a:cubicBezTo>
                  <a:cubicBezTo>
                    <a:pt x="739532" y="786458"/>
                    <a:pt x="776194" y="628453"/>
                    <a:pt x="779948" y="533861"/>
                  </a:cubicBezTo>
                  <a:cubicBezTo>
                    <a:pt x="783702" y="439269"/>
                    <a:pt x="752168" y="357736"/>
                    <a:pt x="762055" y="284580"/>
                  </a:cubicBezTo>
                  <a:cubicBezTo>
                    <a:pt x="771942" y="211424"/>
                    <a:pt x="822796" y="140965"/>
                    <a:pt x="839273" y="94922"/>
                  </a:cubicBezTo>
                  <a:cubicBezTo>
                    <a:pt x="855750" y="48879"/>
                    <a:pt x="877542" y="-10949"/>
                    <a:pt x="860919" y="8320"/>
                  </a:cubicBezTo>
                  <a:cubicBezTo>
                    <a:pt x="844296" y="27589"/>
                    <a:pt x="769577" y="160428"/>
                    <a:pt x="739532" y="210538"/>
                  </a:cubicBezTo>
                  <a:cubicBezTo>
                    <a:pt x="709487" y="260648"/>
                    <a:pt x="697629" y="343990"/>
                    <a:pt x="680646" y="308980"/>
                  </a:cubicBezTo>
                  <a:cubicBezTo>
                    <a:pt x="663663" y="273970"/>
                    <a:pt x="630109" y="213134"/>
                    <a:pt x="637634" y="479"/>
                  </a:cubicBezTo>
                  <a:cubicBezTo>
                    <a:pt x="616584" y="-12151"/>
                    <a:pt x="605320" y="229006"/>
                    <a:pt x="582922" y="245901"/>
                  </a:cubicBezTo>
                  <a:cubicBezTo>
                    <a:pt x="560524" y="262796"/>
                    <a:pt x="534736" y="146687"/>
                    <a:pt x="503249" y="101851"/>
                  </a:cubicBezTo>
                  <a:cubicBezTo>
                    <a:pt x="471762" y="57015"/>
                    <a:pt x="521650" y="173058"/>
                    <a:pt x="527351" y="205486"/>
                  </a:cubicBezTo>
                  <a:cubicBezTo>
                    <a:pt x="533052" y="237914"/>
                    <a:pt x="542507" y="273687"/>
                    <a:pt x="537455" y="296421"/>
                  </a:cubicBezTo>
                  <a:cubicBezTo>
                    <a:pt x="532403" y="319155"/>
                    <a:pt x="512195" y="343572"/>
                    <a:pt x="497039" y="341888"/>
                  </a:cubicBezTo>
                  <a:cubicBezTo>
                    <a:pt x="481883" y="340204"/>
                    <a:pt x="453256" y="288001"/>
                    <a:pt x="446520" y="286317"/>
                  </a:cubicBezTo>
                  <a:cubicBezTo>
                    <a:pt x="439784" y="284633"/>
                    <a:pt x="453256" y="310734"/>
                    <a:pt x="456624" y="331784"/>
                  </a:cubicBezTo>
                  <a:cubicBezTo>
                    <a:pt x="459992" y="352834"/>
                    <a:pt x="470938" y="397459"/>
                    <a:pt x="466728" y="412615"/>
                  </a:cubicBezTo>
                  <a:cubicBezTo>
                    <a:pt x="462518" y="427771"/>
                    <a:pt x="445678" y="431139"/>
                    <a:pt x="431364" y="422719"/>
                  </a:cubicBezTo>
                  <a:cubicBezTo>
                    <a:pt x="417050" y="414299"/>
                    <a:pt x="385897" y="364622"/>
                    <a:pt x="380845" y="362096"/>
                  </a:cubicBezTo>
                  <a:cubicBezTo>
                    <a:pt x="375793" y="359570"/>
                    <a:pt x="394317" y="383987"/>
                    <a:pt x="401053" y="407563"/>
                  </a:cubicBezTo>
                  <a:cubicBezTo>
                    <a:pt x="407789" y="431139"/>
                    <a:pt x="424628" y="478290"/>
                    <a:pt x="421260" y="503550"/>
                  </a:cubicBezTo>
                  <a:cubicBezTo>
                    <a:pt x="417892" y="528810"/>
                    <a:pt x="410314" y="563331"/>
                    <a:pt x="380845" y="559121"/>
                  </a:cubicBezTo>
                  <a:cubicBezTo>
                    <a:pt x="351375" y="554911"/>
                    <a:pt x="283823" y="505836"/>
                    <a:pt x="244443" y="478290"/>
                  </a:cubicBezTo>
                  <a:cubicBezTo>
                    <a:pt x="205063" y="450744"/>
                    <a:pt x="174681" y="447154"/>
                    <a:pt x="144562" y="393846"/>
                  </a:cubicBezTo>
                  <a:cubicBezTo>
                    <a:pt x="114443" y="340538"/>
                    <a:pt x="93078" y="222566"/>
                    <a:pt x="82781" y="215590"/>
                  </a:cubicBezTo>
                  <a:cubicBezTo>
                    <a:pt x="72484" y="208614"/>
                    <a:pt x="70607" y="307293"/>
                    <a:pt x="82781" y="351992"/>
                  </a:cubicBezTo>
                  <a:cubicBezTo>
                    <a:pt x="94955" y="396691"/>
                    <a:pt x="120965" y="443149"/>
                    <a:pt x="155823" y="483781"/>
                  </a:cubicBezTo>
                  <a:cubicBezTo>
                    <a:pt x="190681" y="524413"/>
                    <a:pt x="251778" y="551014"/>
                    <a:pt x="291927" y="595783"/>
                  </a:cubicBezTo>
                  <a:cubicBezTo>
                    <a:pt x="332076" y="640552"/>
                    <a:pt x="353273" y="701248"/>
                    <a:pt x="396720" y="752393"/>
                  </a:cubicBezTo>
                  <a:cubicBezTo>
                    <a:pt x="440167" y="803538"/>
                    <a:pt x="543469" y="885188"/>
                    <a:pt x="552611" y="902653"/>
                  </a:cubicBezTo>
                  <a:cubicBezTo>
                    <a:pt x="561753" y="920118"/>
                    <a:pt x="497881" y="891707"/>
                    <a:pt x="451572" y="857185"/>
                  </a:cubicBezTo>
                  <a:cubicBezTo>
                    <a:pt x="405263" y="822663"/>
                    <a:pt x="295804" y="703943"/>
                    <a:pt x="274754" y="695523"/>
                  </a:cubicBezTo>
                  <a:cubicBezTo>
                    <a:pt x="253704" y="687103"/>
                    <a:pt x="342114" y="793194"/>
                    <a:pt x="325274" y="806666"/>
                  </a:cubicBezTo>
                  <a:cubicBezTo>
                    <a:pt x="308434" y="820138"/>
                    <a:pt x="216514" y="791103"/>
                    <a:pt x="173716" y="776354"/>
                  </a:cubicBezTo>
                  <a:cubicBezTo>
                    <a:pt x="130918" y="761605"/>
                    <a:pt x="97113" y="750164"/>
                    <a:pt x="68485" y="718169"/>
                  </a:cubicBezTo>
                  <a:cubicBezTo>
                    <a:pt x="39857" y="686174"/>
                    <a:pt x="8420" y="584860"/>
                    <a:pt x="1950" y="584381"/>
                  </a:cubicBezTo>
                  <a:cubicBezTo>
                    <a:pt x="-4520" y="583902"/>
                    <a:pt x="5201" y="677187"/>
                    <a:pt x="29665" y="715293"/>
                  </a:cubicBezTo>
                  <a:cubicBezTo>
                    <a:pt x="54129" y="753399"/>
                    <a:pt x="101755" y="787587"/>
                    <a:pt x="148737" y="813016"/>
                  </a:cubicBezTo>
                  <a:cubicBezTo>
                    <a:pt x="195719" y="838445"/>
                    <a:pt x="268012" y="851148"/>
                    <a:pt x="311556" y="867868"/>
                  </a:cubicBezTo>
                  <a:cubicBezTo>
                    <a:pt x="355100" y="884588"/>
                    <a:pt x="372735" y="893344"/>
                    <a:pt x="409999" y="913335"/>
                  </a:cubicBezTo>
                  <a:cubicBezTo>
                    <a:pt x="447263" y="933326"/>
                    <a:pt x="494531" y="970231"/>
                    <a:pt x="535139" y="987816"/>
                  </a:cubicBezTo>
                  <a:cubicBezTo>
                    <a:pt x="575747" y="1005401"/>
                    <a:pt x="614532" y="1016201"/>
                    <a:pt x="653649" y="1018847"/>
                  </a:cubicBezTo>
                  <a:cubicBezTo>
                    <a:pt x="692766" y="1021493"/>
                    <a:pt x="730271" y="1002849"/>
                    <a:pt x="769844" y="1003691"/>
                  </a:cubicBezTo>
                  <a:cubicBezTo>
                    <a:pt x="809417" y="1004533"/>
                    <a:pt x="858253" y="1017163"/>
                    <a:pt x="891090" y="1023899"/>
                  </a:cubicBezTo>
                  <a:cubicBezTo>
                    <a:pt x="923927" y="1030635"/>
                    <a:pt x="946661" y="1054211"/>
                    <a:pt x="966869" y="1044107"/>
                  </a:cubicBezTo>
                  <a:cubicBezTo>
                    <a:pt x="987077" y="1034003"/>
                    <a:pt x="1018230" y="967486"/>
                    <a:pt x="987077" y="94812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BB1A7B0-A8FF-CC40-A0A1-59A140046EE3}"/>
                </a:ext>
              </a:extLst>
            </p:cNvPr>
            <p:cNvSpPr/>
            <p:nvPr/>
          </p:nvSpPr>
          <p:spPr>
            <a:xfrm rot="21022482" flipH="1">
              <a:off x="7746137" y="3280355"/>
              <a:ext cx="3376597" cy="3471877"/>
            </a:xfrm>
            <a:custGeom>
              <a:avLst/>
              <a:gdLst>
                <a:gd name="connsiteX0" fmla="*/ 2508673 w 4304910"/>
                <a:gd name="connsiteY0" fmla="*/ 2383515 h 4422692"/>
                <a:gd name="connsiteX1" fmla="*/ 2513878 w 4304910"/>
                <a:gd name="connsiteY1" fmla="*/ 2403601 h 4422692"/>
                <a:gd name="connsiteX2" fmla="*/ 2496792 w 4304910"/>
                <a:gd name="connsiteY2" fmla="*/ 2574247 h 4422692"/>
                <a:gd name="connsiteX3" fmla="*/ 2519507 w 4304910"/>
                <a:gd name="connsiteY3" fmla="*/ 2708187 h 4422692"/>
                <a:gd name="connsiteX4" fmla="*/ 2461262 w 4304910"/>
                <a:gd name="connsiteY4" fmla="*/ 2568290 h 4422692"/>
                <a:gd name="connsiteX5" fmla="*/ 2436572 w 4304910"/>
                <a:gd name="connsiteY5" fmla="*/ 2422702 h 4422692"/>
                <a:gd name="connsiteX6" fmla="*/ 2494137 w 4304910"/>
                <a:gd name="connsiteY6" fmla="*/ 2388975 h 4422692"/>
                <a:gd name="connsiteX7" fmla="*/ 2508673 w 4304910"/>
                <a:gd name="connsiteY7" fmla="*/ 2383515 h 4422692"/>
                <a:gd name="connsiteX8" fmla="*/ 2092672 w 4304910"/>
                <a:gd name="connsiteY8" fmla="*/ 216795 h 4422692"/>
                <a:gd name="connsiteX9" fmla="*/ 1966539 w 4304910"/>
                <a:gd name="connsiteY9" fmla="*/ 261776 h 4422692"/>
                <a:gd name="connsiteX10" fmla="*/ 1695167 w 4304910"/>
                <a:gd name="connsiteY10" fmla="*/ 493519 h 4422692"/>
                <a:gd name="connsiteX11" fmla="*/ 1577419 w 4304910"/>
                <a:gd name="connsiteY11" fmla="*/ 681237 h 4422692"/>
                <a:gd name="connsiteX12" fmla="*/ 1466225 w 4304910"/>
                <a:gd name="connsiteY12" fmla="*/ 670140 h 4422692"/>
                <a:gd name="connsiteX13" fmla="*/ 1346488 w 4304910"/>
                <a:gd name="connsiteY13" fmla="*/ 744365 h 4422692"/>
                <a:gd name="connsiteX14" fmla="*/ 1226086 w 4304910"/>
                <a:gd name="connsiteY14" fmla="*/ 746811 h 4422692"/>
                <a:gd name="connsiteX15" fmla="*/ 1023118 w 4304910"/>
                <a:gd name="connsiteY15" fmla="*/ 805197 h 4422692"/>
                <a:gd name="connsiteX16" fmla="*/ 623430 w 4304910"/>
                <a:gd name="connsiteY16" fmla="*/ 890954 h 4422692"/>
                <a:gd name="connsiteX17" fmla="*/ 215199 w 4304910"/>
                <a:gd name="connsiteY17" fmla="*/ 1062034 h 4422692"/>
                <a:gd name="connsiteX18" fmla="*/ 18181 w 4304910"/>
                <a:gd name="connsiteY18" fmla="*/ 1359051 h 4422692"/>
                <a:gd name="connsiteX19" fmla="*/ 35008 w 4304910"/>
                <a:gd name="connsiteY19" fmla="*/ 1763586 h 4422692"/>
                <a:gd name="connsiteX20" fmla="*/ 249877 w 4304910"/>
                <a:gd name="connsiteY20" fmla="*/ 2182463 h 4422692"/>
                <a:gd name="connsiteX21" fmla="*/ 511139 w 4304910"/>
                <a:gd name="connsiteY21" fmla="*/ 2671355 h 4422692"/>
                <a:gd name="connsiteX22" fmla="*/ 356898 w 4304910"/>
                <a:gd name="connsiteY22" fmla="*/ 3050983 h 4422692"/>
                <a:gd name="connsiteX23" fmla="*/ 417463 w 4304910"/>
                <a:gd name="connsiteY23" fmla="*/ 3340263 h 4422692"/>
                <a:gd name="connsiteX24" fmla="*/ 453376 w 4304910"/>
                <a:gd name="connsiteY24" fmla="*/ 3789489 h 4422692"/>
                <a:gd name="connsiteX25" fmla="*/ 416588 w 4304910"/>
                <a:gd name="connsiteY25" fmla="*/ 4251046 h 4422692"/>
                <a:gd name="connsiteX26" fmla="*/ 434188 w 4304910"/>
                <a:gd name="connsiteY26" fmla="*/ 4269480 h 4422692"/>
                <a:gd name="connsiteX27" fmla="*/ 435025 w 4304910"/>
                <a:gd name="connsiteY27" fmla="*/ 4269740 h 4422692"/>
                <a:gd name="connsiteX28" fmla="*/ 442708 w 4304910"/>
                <a:gd name="connsiteY28" fmla="*/ 4299949 h 4422692"/>
                <a:gd name="connsiteX29" fmla="*/ 486311 w 4304910"/>
                <a:gd name="connsiteY29" fmla="*/ 4366135 h 4422692"/>
                <a:gd name="connsiteX30" fmla="*/ 674219 w 4304910"/>
                <a:gd name="connsiteY30" fmla="*/ 4382692 h 4422692"/>
                <a:gd name="connsiteX31" fmla="*/ 647011 w 4304910"/>
                <a:gd name="connsiteY31" fmla="*/ 4280958 h 4422692"/>
                <a:gd name="connsiteX32" fmla="*/ 703082 w 4304910"/>
                <a:gd name="connsiteY32" fmla="*/ 4374445 h 4422692"/>
                <a:gd name="connsiteX33" fmla="*/ 737658 w 4304910"/>
                <a:gd name="connsiteY33" fmla="*/ 4310844 h 4422692"/>
                <a:gd name="connsiteX34" fmla="*/ 656184 w 4304910"/>
                <a:gd name="connsiteY34" fmla="*/ 4139902 h 4422692"/>
                <a:gd name="connsiteX35" fmla="*/ 652919 w 4304910"/>
                <a:gd name="connsiteY35" fmla="*/ 4123164 h 4422692"/>
                <a:gd name="connsiteX36" fmla="*/ 653924 w 4304910"/>
                <a:gd name="connsiteY36" fmla="*/ 4079930 h 4422692"/>
                <a:gd name="connsiteX37" fmla="*/ 613247 w 4304910"/>
                <a:gd name="connsiteY37" fmla="*/ 3714449 h 4422692"/>
                <a:gd name="connsiteX38" fmla="*/ 626036 w 4304910"/>
                <a:gd name="connsiteY38" fmla="*/ 3382774 h 4422692"/>
                <a:gd name="connsiteX39" fmla="*/ 730341 w 4304910"/>
                <a:gd name="connsiteY39" fmla="*/ 3556797 h 4422692"/>
                <a:gd name="connsiteX40" fmla="*/ 966591 w 4304910"/>
                <a:gd name="connsiteY40" fmla="*/ 3966057 h 4422692"/>
                <a:gd name="connsiteX41" fmla="*/ 1029697 w 4304910"/>
                <a:gd name="connsiteY41" fmla="*/ 4138596 h 4422692"/>
                <a:gd name="connsiteX42" fmla="*/ 1043716 w 4304910"/>
                <a:gd name="connsiteY42" fmla="*/ 4156180 h 4422692"/>
                <a:gd name="connsiteX43" fmla="*/ 1044535 w 4304910"/>
                <a:gd name="connsiteY43" fmla="*/ 4177195 h 4422692"/>
                <a:gd name="connsiteX44" fmla="*/ 1040154 w 4304910"/>
                <a:gd name="connsiteY44" fmla="*/ 4277818 h 4422692"/>
                <a:gd name="connsiteX45" fmla="*/ 1115482 w 4304910"/>
                <a:gd name="connsiteY45" fmla="*/ 4411654 h 4422692"/>
                <a:gd name="connsiteX46" fmla="*/ 1281562 w 4304910"/>
                <a:gd name="connsiteY46" fmla="*/ 4403314 h 4422692"/>
                <a:gd name="connsiteX47" fmla="*/ 1242085 w 4304910"/>
                <a:gd name="connsiteY47" fmla="*/ 4309576 h 4422692"/>
                <a:gd name="connsiteX48" fmla="*/ 1305396 w 4304910"/>
                <a:gd name="connsiteY48" fmla="*/ 4391720 h 4422692"/>
                <a:gd name="connsiteX49" fmla="*/ 1325603 w 4304910"/>
                <a:gd name="connsiteY49" fmla="*/ 4326484 h 4422692"/>
                <a:gd name="connsiteX50" fmla="*/ 1228155 w 4304910"/>
                <a:gd name="connsiteY50" fmla="*/ 4173576 h 4422692"/>
                <a:gd name="connsiteX51" fmla="*/ 1205271 w 4304910"/>
                <a:gd name="connsiteY51" fmla="*/ 4108098 h 4422692"/>
                <a:gd name="connsiteX52" fmla="*/ 1204325 w 4304910"/>
                <a:gd name="connsiteY52" fmla="*/ 4097226 h 4422692"/>
                <a:gd name="connsiteX53" fmla="*/ 1072822 w 4304910"/>
                <a:gd name="connsiteY53" fmla="*/ 3744347 h 4422692"/>
                <a:gd name="connsiteX54" fmla="*/ 909938 w 4304910"/>
                <a:gd name="connsiteY54" fmla="*/ 3394537 h 4422692"/>
                <a:gd name="connsiteX55" fmla="*/ 902655 w 4304910"/>
                <a:gd name="connsiteY55" fmla="*/ 3012347 h 4422692"/>
                <a:gd name="connsiteX56" fmla="*/ 868076 w 4304910"/>
                <a:gd name="connsiteY56" fmla="*/ 2706678 h 4422692"/>
                <a:gd name="connsiteX57" fmla="*/ 971998 w 4304910"/>
                <a:gd name="connsiteY57" fmla="*/ 2437431 h 4422692"/>
                <a:gd name="connsiteX58" fmla="*/ 1109832 w 4304910"/>
                <a:gd name="connsiteY58" fmla="*/ 2402074 h 4422692"/>
                <a:gd name="connsiteX59" fmla="*/ 1346033 w 4304910"/>
                <a:gd name="connsiteY59" fmla="*/ 2403954 h 4422692"/>
                <a:gd name="connsiteX60" fmla="*/ 1565123 w 4304910"/>
                <a:gd name="connsiteY60" fmla="*/ 2372789 h 4422692"/>
                <a:gd name="connsiteX61" fmla="*/ 1783880 w 4304910"/>
                <a:gd name="connsiteY61" fmla="*/ 2305734 h 4422692"/>
                <a:gd name="connsiteX62" fmla="*/ 1895728 w 4304910"/>
                <a:gd name="connsiteY62" fmla="*/ 2286766 h 4422692"/>
                <a:gd name="connsiteX63" fmla="*/ 1991477 w 4304910"/>
                <a:gd name="connsiteY63" fmla="*/ 2444267 h 4422692"/>
                <a:gd name="connsiteX64" fmla="*/ 2048081 w 4304910"/>
                <a:gd name="connsiteY64" fmla="*/ 2608407 h 4422692"/>
                <a:gd name="connsiteX65" fmla="*/ 2296825 w 4304910"/>
                <a:gd name="connsiteY65" fmla="*/ 2955638 h 4422692"/>
                <a:gd name="connsiteX66" fmla="*/ 2385328 w 4304910"/>
                <a:gd name="connsiteY66" fmla="*/ 3036485 h 4422692"/>
                <a:gd name="connsiteX67" fmla="*/ 2428770 w 4304910"/>
                <a:gd name="connsiteY67" fmla="*/ 3190875 h 4422692"/>
                <a:gd name="connsiteX68" fmla="*/ 2235383 w 4304910"/>
                <a:gd name="connsiteY68" fmla="*/ 3577141 h 4422692"/>
                <a:gd name="connsiteX69" fmla="*/ 2108214 w 4304910"/>
                <a:gd name="connsiteY69" fmla="*/ 3736875 h 4422692"/>
                <a:gd name="connsiteX70" fmla="*/ 2067515 w 4304910"/>
                <a:gd name="connsiteY70" fmla="*/ 3784014 h 4422692"/>
                <a:gd name="connsiteX71" fmla="*/ 2041170 w 4304910"/>
                <a:gd name="connsiteY71" fmla="*/ 3798115 h 4422692"/>
                <a:gd name="connsiteX72" fmla="*/ 1915432 w 4304910"/>
                <a:gd name="connsiteY72" fmla="*/ 3904181 h 4422692"/>
                <a:gd name="connsiteX73" fmla="*/ 1784829 w 4304910"/>
                <a:gd name="connsiteY73" fmla="*/ 3954413 h 4422692"/>
                <a:gd name="connsiteX74" fmla="*/ 1689387 w 4304910"/>
                <a:gd name="connsiteY74" fmla="*/ 4074733 h 4422692"/>
                <a:gd name="connsiteX75" fmla="*/ 1759872 w 4304910"/>
                <a:gd name="connsiteY75" fmla="*/ 4225345 h 4422692"/>
                <a:gd name="connsiteX76" fmla="*/ 1831740 w 4304910"/>
                <a:gd name="connsiteY76" fmla="*/ 4153369 h 4422692"/>
                <a:gd name="connsiteX77" fmla="*/ 1779614 w 4304910"/>
                <a:gd name="connsiteY77" fmla="*/ 4243029 h 4422692"/>
                <a:gd name="connsiteX78" fmla="*/ 1847649 w 4304910"/>
                <a:gd name="connsiteY78" fmla="*/ 4237084 h 4422692"/>
                <a:gd name="connsiteX79" fmla="*/ 1952390 w 4304910"/>
                <a:gd name="connsiteY79" fmla="*/ 4089077 h 4422692"/>
                <a:gd name="connsiteX80" fmla="*/ 2078553 w 4304910"/>
                <a:gd name="connsiteY80" fmla="*/ 3976197 h 4422692"/>
                <a:gd name="connsiteX81" fmla="*/ 2104889 w 4304910"/>
                <a:gd name="connsiteY81" fmla="*/ 3950979 h 4422692"/>
                <a:gd name="connsiteX82" fmla="*/ 2131657 w 4304910"/>
                <a:gd name="connsiteY82" fmla="*/ 3936594 h 4422692"/>
                <a:gd name="connsiteX83" fmla="*/ 2218309 w 4304910"/>
                <a:gd name="connsiteY83" fmla="*/ 3849633 h 4422692"/>
                <a:gd name="connsiteX84" fmla="*/ 2525186 w 4304910"/>
                <a:gd name="connsiteY84" fmla="*/ 3420154 h 4422692"/>
                <a:gd name="connsiteX85" fmla="*/ 2656416 w 4304910"/>
                <a:gd name="connsiteY85" fmla="*/ 3176232 h 4422692"/>
                <a:gd name="connsiteX86" fmla="*/ 2696230 w 4304910"/>
                <a:gd name="connsiteY86" fmla="*/ 3241372 h 4422692"/>
                <a:gd name="connsiteX87" fmla="*/ 2745635 w 4304910"/>
                <a:gd name="connsiteY87" fmla="*/ 3736238 h 4422692"/>
                <a:gd name="connsiteX88" fmla="*/ 2768437 w 4304910"/>
                <a:gd name="connsiteY88" fmla="*/ 3788864 h 4422692"/>
                <a:gd name="connsiteX89" fmla="*/ 2763413 w 4304910"/>
                <a:gd name="connsiteY89" fmla="*/ 3829003 h 4422692"/>
                <a:gd name="connsiteX90" fmla="*/ 2777343 w 4304910"/>
                <a:gd name="connsiteY90" fmla="*/ 3992910 h 4422692"/>
                <a:gd name="connsiteX91" fmla="*/ 2742889 w 4304910"/>
                <a:gd name="connsiteY91" fmla="*/ 4128532 h 4422692"/>
                <a:gd name="connsiteX92" fmla="*/ 2785956 w 4304910"/>
                <a:gd name="connsiteY92" fmla="*/ 4275948 h 4422692"/>
                <a:gd name="connsiteX93" fmla="*/ 2949611 w 4304910"/>
                <a:gd name="connsiteY93" fmla="*/ 4305431 h 4422692"/>
                <a:gd name="connsiteX94" fmla="*/ 2932384 w 4304910"/>
                <a:gd name="connsiteY94" fmla="*/ 4205188 h 4422692"/>
                <a:gd name="connsiteX95" fmla="*/ 2975451 w 4304910"/>
                <a:gd name="connsiteY95" fmla="*/ 4299534 h 4422692"/>
                <a:gd name="connsiteX96" fmla="*/ 3009905 w 4304910"/>
                <a:gd name="connsiteY96" fmla="*/ 4240568 h 4422692"/>
                <a:gd name="connsiteX97" fmla="*/ 2949611 w 4304910"/>
                <a:gd name="connsiteY97" fmla="*/ 4069566 h 4422692"/>
                <a:gd name="connsiteX98" fmla="*/ 2915158 w 4304910"/>
                <a:gd name="connsiteY98" fmla="*/ 3811220 h 4422692"/>
                <a:gd name="connsiteX99" fmla="*/ 2914946 w 4304910"/>
                <a:gd name="connsiteY99" fmla="*/ 3810469 h 4422692"/>
                <a:gd name="connsiteX100" fmla="*/ 2917242 w 4304910"/>
                <a:gd name="connsiteY100" fmla="*/ 3775434 h 4422692"/>
                <a:gd name="connsiteX101" fmla="*/ 2912011 w 4304910"/>
                <a:gd name="connsiteY101" fmla="*/ 3055002 h 4422692"/>
                <a:gd name="connsiteX102" fmla="*/ 2887308 w 4304910"/>
                <a:gd name="connsiteY102" fmla="*/ 2807568 h 4422692"/>
                <a:gd name="connsiteX103" fmla="*/ 2966540 w 4304910"/>
                <a:gd name="connsiteY103" fmla="*/ 2392734 h 4422692"/>
                <a:gd name="connsiteX104" fmla="*/ 2968489 w 4304910"/>
                <a:gd name="connsiteY104" fmla="*/ 2200691 h 4422692"/>
                <a:gd name="connsiteX105" fmla="*/ 3067820 w 4304910"/>
                <a:gd name="connsiteY105" fmla="*/ 2040061 h 4422692"/>
                <a:gd name="connsiteX106" fmla="*/ 3126360 w 4304910"/>
                <a:gd name="connsiteY106" fmla="*/ 1910313 h 4422692"/>
                <a:gd name="connsiteX107" fmla="*/ 3133916 w 4304910"/>
                <a:gd name="connsiteY107" fmla="*/ 1819166 h 4422692"/>
                <a:gd name="connsiteX108" fmla="*/ 3198394 w 4304910"/>
                <a:gd name="connsiteY108" fmla="*/ 1826204 h 4422692"/>
                <a:gd name="connsiteX109" fmla="*/ 3308588 w 4304910"/>
                <a:gd name="connsiteY109" fmla="*/ 1729633 h 4422692"/>
                <a:gd name="connsiteX110" fmla="*/ 3336896 w 4304910"/>
                <a:gd name="connsiteY110" fmla="*/ 1862625 h 4422692"/>
                <a:gd name="connsiteX111" fmla="*/ 3397115 w 4304910"/>
                <a:gd name="connsiteY111" fmla="*/ 2014170 h 4422692"/>
                <a:gd name="connsiteX112" fmla="*/ 3511605 w 4304910"/>
                <a:gd name="connsiteY112" fmla="*/ 2078628 h 4422692"/>
                <a:gd name="connsiteX113" fmla="*/ 3607688 w 4304910"/>
                <a:gd name="connsiteY113" fmla="*/ 2272019 h 4422692"/>
                <a:gd name="connsiteX114" fmla="*/ 3661649 w 4304910"/>
                <a:gd name="connsiteY114" fmla="*/ 2352732 h 4422692"/>
                <a:gd name="connsiteX115" fmla="*/ 3774164 w 4304910"/>
                <a:gd name="connsiteY115" fmla="*/ 2405543 h 4422692"/>
                <a:gd name="connsiteX116" fmla="*/ 3880406 w 4304910"/>
                <a:gd name="connsiteY116" fmla="*/ 2285677 h 4422692"/>
                <a:gd name="connsiteX117" fmla="*/ 3825124 w 4304910"/>
                <a:gd name="connsiteY117" fmla="*/ 2163251 h 4422692"/>
                <a:gd name="connsiteX118" fmla="*/ 3719510 w 4304910"/>
                <a:gd name="connsiteY118" fmla="*/ 2049359 h 4422692"/>
                <a:gd name="connsiteX119" fmla="*/ 3757670 w 4304910"/>
                <a:gd name="connsiteY119" fmla="*/ 2036897 h 4422692"/>
                <a:gd name="connsiteX120" fmla="*/ 3866543 w 4304910"/>
                <a:gd name="connsiteY120" fmla="*/ 1898613 h 4422692"/>
                <a:gd name="connsiteX121" fmla="*/ 3885948 w 4304910"/>
                <a:gd name="connsiteY121" fmla="*/ 1877349 h 4422692"/>
                <a:gd name="connsiteX122" fmla="*/ 3931021 w 4304910"/>
                <a:gd name="connsiteY122" fmla="*/ 1905650 h 4422692"/>
                <a:gd name="connsiteX123" fmla="*/ 4113928 w 4304910"/>
                <a:gd name="connsiteY123" fmla="*/ 1898595 h 4422692"/>
                <a:gd name="connsiteX124" fmla="*/ 4225442 w 4304910"/>
                <a:gd name="connsiteY124" fmla="*/ 1843738 h 4422692"/>
                <a:gd name="connsiteX125" fmla="*/ 4283661 w 4304910"/>
                <a:gd name="connsiteY125" fmla="*/ 1779945 h 4422692"/>
                <a:gd name="connsiteX126" fmla="*/ 4304377 w 4304910"/>
                <a:gd name="connsiteY126" fmla="*/ 1698549 h 4422692"/>
                <a:gd name="connsiteX127" fmla="*/ 4265218 w 4304910"/>
                <a:gd name="connsiteY127" fmla="*/ 1603342 h 4422692"/>
                <a:gd name="connsiteX128" fmla="*/ 4262564 w 4304910"/>
                <a:gd name="connsiteY128" fmla="*/ 1418071 h 4422692"/>
                <a:gd name="connsiteX129" fmla="*/ 4183604 w 4304910"/>
                <a:gd name="connsiteY129" fmla="*/ 1359570 h 4422692"/>
                <a:gd name="connsiteX130" fmla="*/ 4118124 w 4304910"/>
                <a:gd name="connsiteY130" fmla="*/ 1244863 h 4422692"/>
                <a:gd name="connsiteX131" fmla="*/ 4000338 w 4304910"/>
                <a:gd name="connsiteY131" fmla="*/ 1127046 h 4422692"/>
                <a:gd name="connsiteX132" fmla="*/ 3876628 w 4304910"/>
                <a:gd name="connsiteY132" fmla="*/ 974287 h 4422692"/>
                <a:gd name="connsiteX133" fmla="*/ 3884837 w 4304910"/>
                <a:gd name="connsiteY133" fmla="*/ 853074 h 4422692"/>
                <a:gd name="connsiteX134" fmla="*/ 3827913 w 4304910"/>
                <a:gd name="connsiteY134" fmla="*/ 754889 h 4422692"/>
                <a:gd name="connsiteX135" fmla="*/ 3828234 w 4304910"/>
                <a:gd name="connsiteY135" fmla="*/ 688934 h 4422692"/>
                <a:gd name="connsiteX136" fmla="*/ 3749928 w 4304910"/>
                <a:gd name="connsiteY136" fmla="*/ 600366 h 4422692"/>
                <a:gd name="connsiteX137" fmla="*/ 3681832 w 4304910"/>
                <a:gd name="connsiteY137" fmla="*/ 605924 h 4422692"/>
                <a:gd name="connsiteX138" fmla="*/ 3655178 w 4304910"/>
                <a:gd name="connsiteY138" fmla="*/ 550534 h 4422692"/>
                <a:gd name="connsiteX139" fmla="*/ 3683462 w 4304910"/>
                <a:gd name="connsiteY139" fmla="*/ 479837 h 4422692"/>
                <a:gd name="connsiteX140" fmla="*/ 3739373 w 4304910"/>
                <a:gd name="connsiteY140" fmla="*/ 368507 h 4422692"/>
                <a:gd name="connsiteX141" fmla="*/ 3759755 w 4304910"/>
                <a:gd name="connsiteY141" fmla="*/ 251221 h 4422692"/>
                <a:gd name="connsiteX142" fmla="*/ 3763693 w 4304910"/>
                <a:gd name="connsiteY142" fmla="*/ 172670 h 4422692"/>
                <a:gd name="connsiteX143" fmla="*/ 3728805 w 4304910"/>
                <a:gd name="connsiteY143" fmla="*/ 34803 h 4422692"/>
                <a:gd name="connsiteX144" fmla="*/ 3682745 w 4304910"/>
                <a:gd name="connsiteY144" fmla="*/ 677 h 4422692"/>
                <a:gd name="connsiteX145" fmla="*/ 3680449 w 4304910"/>
                <a:gd name="connsiteY145" fmla="*/ 54985 h 4422692"/>
                <a:gd name="connsiteX146" fmla="*/ 3643945 w 4304910"/>
                <a:gd name="connsiteY146" fmla="*/ 145050 h 4422692"/>
                <a:gd name="connsiteX147" fmla="*/ 3496592 w 4304910"/>
                <a:gd name="connsiteY147" fmla="*/ 361752 h 4422692"/>
                <a:gd name="connsiteX148" fmla="*/ 3427188 w 4304910"/>
                <a:gd name="connsiteY148" fmla="*/ 427442 h 4422692"/>
                <a:gd name="connsiteX149" fmla="*/ 3322908 w 4304910"/>
                <a:gd name="connsiteY149" fmla="*/ 457110 h 4422692"/>
                <a:gd name="connsiteX150" fmla="*/ 3269947 w 4304910"/>
                <a:gd name="connsiteY150" fmla="*/ 484063 h 4422692"/>
                <a:gd name="connsiteX151" fmla="*/ 3221578 w 4304910"/>
                <a:gd name="connsiteY151" fmla="*/ 402401 h 4422692"/>
                <a:gd name="connsiteX152" fmla="*/ 3122545 w 4304910"/>
                <a:gd name="connsiteY152" fmla="*/ 293386 h 4422692"/>
                <a:gd name="connsiteX153" fmla="*/ 2946860 w 4304910"/>
                <a:gd name="connsiteY153" fmla="*/ 173404 h 4422692"/>
                <a:gd name="connsiteX154" fmla="*/ 2894553 w 4304910"/>
                <a:gd name="connsiteY154" fmla="*/ 170294 h 4422692"/>
                <a:gd name="connsiteX155" fmla="*/ 2879097 w 4304910"/>
                <a:gd name="connsiteY155" fmla="*/ 214852 h 4422692"/>
                <a:gd name="connsiteX156" fmla="*/ 2872863 w 4304910"/>
                <a:gd name="connsiteY156" fmla="*/ 347712 h 4422692"/>
                <a:gd name="connsiteX157" fmla="*/ 2913343 w 4304910"/>
                <a:gd name="connsiteY157" fmla="*/ 484631 h 4422692"/>
                <a:gd name="connsiteX158" fmla="*/ 2915831 w 4304910"/>
                <a:gd name="connsiteY158" fmla="*/ 488557 h 4422692"/>
                <a:gd name="connsiteX159" fmla="*/ 2939623 w 4304910"/>
                <a:gd name="connsiteY159" fmla="*/ 518741 h 4422692"/>
                <a:gd name="connsiteX160" fmla="*/ 2967303 w 4304910"/>
                <a:gd name="connsiteY160" fmla="*/ 565345 h 4422692"/>
                <a:gd name="connsiteX161" fmla="*/ 2948693 w 4304910"/>
                <a:gd name="connsiteY161" fmla="*/ 540418 h 4422692"/>
                <a:gd name="connsiteX162" fmla="*/ 2915831 w 4304910"/>
                <a:gd name="connsiteY162" fmla="*/ 488557 h 4422692"/>
                <a:gd name="connsiteX163" fmla="*/ 2911733 w 4304910"/>
                <a:gd name="connsiteY163" fmla="*/ 483359 h 4422692"/>
                <a:gd name="connsiteX164" fmla="*/ 2873863 w 4304910"/>
                <a:gd name="connsiteY164" fmla="*/ 455380 h 4422692"/>
                <a:gd name="connsiteX165" fmla="*/ 2623181 w 4304910"/>
                <a:gd name="connsiteY165" fmla="*/ 402038 h 4422692"/>
                <a:gd name="connsiteX166" fmla="*/ 2475791 w 4304910"/>
                <a:gd name="connsiteY166" fmla="*/ 313205 h 4422692"/>
                <a:gd name="connsiteX167" fmla="*/ 2217208 w 4304910"/>
                <a:gd name="connsiteY167" fmla="*/ 213273 h 4422692"/>
                <a:gd name="connsiteX168" fmla="*/ 2092672 w 4304910"/>
                <a:gd name="connsiteY168" fmla="*/ 216795 h 442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4304910" h="4422692">
                  <a:moveTo>
                    <a:pt x="2508673" y="2383515"/>
                  </a:moveTo>
                  <a:cubicBezTo>
                    <a:pt x="2511942" y="2383710"/>
                    <a:pt x="2513656" y="2388161"/>
                    <a:pt x="2513878" y="2403601"/>
                  </a:cubicBezTo>
                  <a:cubicBezTo>
                    <a:pt x="2514320" y="2434480"/>
                    <a:pt x="2496019" y="2524453"/>
                    <a:pt x="2496792" y="2574247"/>
                  </a:cubicBezTo>
                  <a:cubicBezTo>
                    <a:pt x="2497566" y="2624040"/>
                    <a:pt x="2525429" y="2709180"/>
                    <a:pt x="2519507" y="2708187"/>
                  </a:cubicBezTo>
                  <a:cubicBezTo>
                    <a:pt x="2513586" y="2707194"/>
                    <a:pt x="2475085" y="2615870"/>
                    <a:pt x="2461262" y="2568290"/>
                  </a:cubicBezTo>
                  <a:cubicBezTo>
                    <a:pt x="2447440" y="2520710"/>
                    <a:pt x="2431093" y="2452588"/>
                    <a:pt x="2436572" y="2422702"/>
                  </a:cubicBezTo>
                  <a:cubicBezTo>
                    <a:pt x="2442051" y="2392816"/>
                    <a:pt x="2494137" y="2388975"/>
                    <a:pt x="2494137" y="2388975"/>
                  </a:cubicBezTo>
                  <a:cubicBezTo>
                    <a:pt x="2500579" y="2387383"/>
                    <a:pt x="2505403" y="2383321"/>
                    <a:pt x="2508673" y="2383515"/>
                  </a:cubicBezTo>
                  <a:close/>
                  <a:moveTo>
                    <a:pt x="2092672" y="216795"/>
                  </a:moveTo>
                  <a:cubicBezTo>
                    <a:pt x="2051490" y="224154"/>
                    <a:pt x="2010042" y="238422"/>
                    <a:pt x="1966539" y="261776"/>
                  </a:cubicBezTo>
                  <a:cubicBezTo>
                    <a:pt x="1879532" y="308484"/>
                    <a:pt x="1760020" y="423610"/>
                    <a:pt x="1695167" y="493519"/>
                  </a:cubicBezTo>
                  <a:cubicBezTo>
                    <a:pt x="1630313" y="563429"/>
                    <a:pt x="1615576" y="651800"/>
                    <a:pt x="1577419" y="681237"/>
                  </a:cubicBezTo>
                  <a:cubicBezTo>
                    <a:pt x="1539261" y="710674"/>
                    <a:pt x="1504714" y="659619"/>
                    <a:pt x="1466225" y="670140"/>
                  </a:cubicBezTo>
                  <a:cubicBezTo>
                    <a:pt x="1427736" y="680661"/>
                    <a:pt x="1386511" y="731586"/>
                    <a:pt x="1346488" y="744365"/>
                  </a:cubicBezTo>
                  <a:cubicBezTo>
                    <a:pt x="1306466" y="757144"/>
                    <a:pt x="1279981" y="736672"/>
                    <a:pt x="1226086" y="746811"/>
                  </a:cubicBezTo>
                  <a:cubicBezTo>
                    <a:pt x="1172191" y="756950"/>
                    <a:pt x="1123561" y="781173"/>
                    <a:pt x="1023118" y="805197"/>
                  </a:cubicBezTo>
                  <a:cubicBezTo>
                    <a:pt x="922675" y="829221"/>
                    <a:pt x="758082" y="848148"/>
                    <a:pt x="623430" y="890954"/>
                  </a:cubicBezTo>
                  <a:cubicBezTo>
                    <a:pt x="488777" y="933760"/>
                    <a:pt x="316074" y="984018"/>
                    <a:pt x="215199" y="1062034"/>
                  </a:cubicBezTo>
                  <a:cubicBezTo>
                    <a:pt x="114323" y="1140050"/>
                    <a:pt x="48213" y="1242125"/>
                    <a:pt x="18181" y="1359051"/>
                  </a:cubicBezTo>
                  <a:cubicBezTo>
                    <a:pt x="-11850" y="1475977"/>
                    <a:pt x="-3609" y="1626351"/>
                    <a:pt x="35008" y="1763586"/>
                  </a:cubicBezTo>
                  <a:cubicBezTo>
                    <a:pt x="73624" y="1900821"/>
                    <a:pt x="170522" y="2031168"/>
                    <a:pt x="249877" y="2182463"/>
                  </a:cubicBezTo>
                  <a:cubicBezTo>
                    <a:pt x="329231" y="2333758"/>
                    <a:pt x="493302" y="2526602"/>
                    <a:pt x="511139" y="2671355"/>
                  </a:cubicBezTo>
                  <a:cubicBezTo>
                    <a:pt x="528976" y="2816108"/>
                    <a:pt x="372510" y="2939498"/>
                    <a:pt x="356898" y="3050983"/>
                  </a:cubicBezTo>
                  <a:cubicBezTo>
                    <a:pt x="341285" y="3162468"/>
                    <a:pt x="401384" y="3217178"/>
                    <a:pt x="417463" y="3340263"/>
                  </a:cubicBezTo>
                  <a:cubicBezTo>
                    <a:pt x="433543" y="3463348"/>
                    <a:pt x="453523" y="3637692"/>
                    <a:pt x="453376" y="3789489"/>
                  </a:cubicBezTo>
                  <a:cubicBezTo>
                    <a:pt x="453230" y="3941286"/>
                    <a:pt x="384725" y="4187553"/>
                    <a:pt x="416588" y="4251046"/>
                  </a:cubicBezTo>
                  <a:cubicBezTo>
                    <a:pt x="420571" y="4258982"/>
                    <a:pt x="426608" y="4265073"/>
                    <a:pt x="434188" y="4269480"/>
                  </a:cubicBezTo>
                  <a:lnTo>
                    <a:pt x="435025" y="4269740"/>
                  </a:lnTo>
                  <a:lnTo>
                    <a:pt x="442708" y="4299949"/>
                  </a:lnTo>
                  <a:cubicBezTo>
                    <a:pt x="451918" y="4327493"/>
                    <a:pt x="465641" y="4352412"/>
                    <a:pt x="486311" y="4366135"/>
                  </a:cubicBezTo>
                  <a:cubicBezTo>
                    <a:pt x="527651" y="4393581"/>
                    <a:pt x="647436" y="4396888"/>
                    <a:pt x="674219" y="4382692"/>
                  </a:cubicBezTo>
                  <a:cubicBezTo>
                    <a:pt x="701003" y="4368496"/>
                    <a:pt x="642201" y="4282333"/>
                    <a:pt x="647011" y="4280958"/>
                  </a:cubicBezTo>
                  <a:cubicBezTo>
                    <a:pt x="651822" y="4279583"/>
                    <a:pt x="687974" y="4369464"/>
                    <a:pt x="703082" y="4374445"/>
                  </a:cubicBezTo>
                  <a:cubicBezTo>
                    <a:pt x="718189" y="4379426"/>
                    <a:pt x="745474" y="4349935"/>
                    <a:pt x="737658" y="4310844"/>
                  </a:cubicBezTo>
                  <a:cubicBezTo>
                    <a:pt x="729842" y="4271754"/>
                    <a:pt x="687074" y="4225087"/>
                    <a:pt x="656184" y="4139902"/>
                  </a:cubicBezTo>
                  <a:lnTo>
                    <a:pt x="652919" y="4123164"/>
                  </a:lnTo>
                  <a:lnTo>
                    <a:pt x="653924" y="4079930"/>
                  </a:lnTo>
                  <a:cubicBezTo>
                    <a:pt x="650452" y="3969872"/>
                    <a:pt x="615562" y="3812909"/>
                    <a:pt x="613247" y="3714449"/>
                  </a:cubicBezTo>
                  <a:cubicBezTo>
                    <a:pt x="610161" y="3583169"/>
                    <a:pt x="606520" y="3409049"/>
                    <a:pt x="626036" y="3382774"/>
                  </a:cubicBezTo>
                  <a:cubicBezTo>
                    <a:pt x="645552" y="3356498"/>
                    <a:pt x="673583" y="3459583"/>
                    <a:pt x="730341" y="3556797"/>
                  </a:cubicBezTo>
                  <a:cubicBezTo>
                    <a:pt x="787100" y="3654011"/>
                    <a:pt x="912903" y="3864328"/>
                    <a:pt x="966591" y="3966057"/>
                  </a:cubicBezTo>
                  <a:cubicBezTo>
                    <a:pt x="1006858" y="4042354"/>
                    <a:pt x="1012489" y="4102058"/>
                    <a:pt x="1029697" y="4138596"/>
                  </a:cubicBezTo>
                  <a:lnTo>
                    <a:pt x="1043716" y="4156180"/>
                  </a:lnTo>
                  <a:lnTo>
                    <a:pt x="1044535" y="4177195"/>
                  </a:lnTo>
                  <a:cubicBezTo>
                    <a:pt x="1042128" y="4213794"/>
                    <a:pt x="1031094" y="4243601"/>
                    <a:pt x="1040154" y="4277818"/>
                  </a:cubicBezTo>
                  <a:cubicBezTo>
                    <a:pt x="1052234" y="4323441"/>
                    <a:pt x="1075247" y="4390738"/>
                    <a:pt x="1115482" y="4411654"/>
                  </a:cubicBezTo>
                  <a:cubicBezTo>
                    <a:pt x="1155717" y="4432570"/>
                    <a:pt x="1260462" y="4420327"/>
                    <a:pt x="1281562" y="4403314"/>
                  </a:cubicBezTo>
                  <a:cubicBezTo>
                    <a:pt x="1302663" y="4386301"/>
                    <a:pt x="1238112" y="4311508"/>
                    <a:pt x="1242085" y="4309576"/>
                  </a:cubicBezTo>
                  <a:cubicBezTo>
                    <a:pt x="1246057" y="4307643"/>
                    <a:pt x="1291476" y="4388902"/>
                    <a:pt x="1305396" y="4391720"/>
                  </a:cubicBezTo>
                  <a:cubicBezTo>
                    <a:pt x="1319315" y="4394538"/>
                    <a:pt x="1338476" y="4362841"/>
                    <a:pt x="1325603" y="4326484"/>
                  </a:cubicBezTo>
                  <a:cubicBezTo>
                    <a:pt x="1312730" y="4290127"/>
                    <a:pt x="1268267" y="4251023"/>
                    <a:pt x="1228155" y="4173576"/>
                  </a:cubicBezTo>
                  <a:lnTo>
                    <a:pt x="1205271" y="4108098"/>
                  </a:lnTo>
                  <a:lnTo>
                    <a:pt x="1204325" y="4097226"/>
                  </a:lnTo>
                  <a:cubicBezTo>
                    <a:pt x="1189050" y="4011643"/>
                    <a:pt x="1116156" y="3851451"/>
                    <a:pt x="1072822" y="3744347"/>
                  </a:cubicBezTo>
                  <a:cubicBezTo>
                    <a:pt x="1023296" y="3621942"/>
                    <a:pt x="938299" y="3516536"/>
                    <a:pt x="909938" y="3394537"/>
                  </a:cubicBezTo>
                  <a:cubicBezTo>
                    <a:pt x="881577" y="3272538"/>
                    <a:pt x="909632" y="3126991"/>
                    <a:pt x="902655" y="3012347"/>
                  </a:cubicBezTo>
                  <a:cubicBezTo>
                    <a:pt x="895678" y="2897704"/>
                    <a:pt x="856518" y="2802497"/>
                    <a:pt x="868076" y="2706678"/>
                  </a:cubicBezTo>
                  <a:cubicBezTo>
                    <a:pt x="879634" y="2610859"/>
                    <a:pt x="931705" y="2488198"/>
                    <a:pt x="971998" y="2437431"/>
                  </a:cubicBezTo>
                  <a:cubicBezTo>
                    <a:pt x="1012290" y="2386665"/>
                    <a:pt x="1047492" y="2407653"/>
                    <a:pt x="1109832" y="2402074"/>
                  </a:cubicBezTo>
                  <a:cubicBezTo>
                    <a:pt x="1172171" y="2396494"/>
                    <a:pt x="1270152" y="2408834"/>
                    <a:pt x="1346033" y="2403954"/>
                  </a:cubicBezTo>
                  <a:cubicBezTo>
                    <a:pt x="1421915" y="2399073"/>
                    <a:pt x="1492149" y="2389159"/>
                    <a:pt x="1565123" y="2372789"/>
                  </a:cubicBezTo>
                  <a:cubicBezTo>
                    <a:pt x="1638098" y="2356419"/>
                    <a:pt x="1728780" y="2320071"/>
                    <a:pt x="1783880" y="2305734"/>
                  </a:cubicBezTo>
                  <a:cubicBezTo>
                    <a:pt x="1838980" y="2291397"/>
                    <a:pt x="1861128" y="2263677"/>
                    <a:pt x="1895728" y="2286766"/>
                  </a:cubicBezTo>
                  <a:cubicBezTo>
                    <a:pt x="1930328" y="2309855"/>
                    <a:pt x="1966085" y="2390660"/>
                    <a:pt x="1991477" y="2444267"/>
                  </a:cubicBezTo>
                  <a:cubicBezTo>
                    <a:pt x="2016870" y="2497873"/>
                    <a:pt x="1997189" y="2523178"/>
                    <a:pt x="2048081" y="2608407"/>
                  </a:cubicBezTo>
                  <a:cubicBezTo>
                    <a:pt x="2098972" y="2693635"/>
                    <a:pt x="2240617" y="2884292"/>
                    <a:pt x="2296825" y="2955638"/>
                  </a:cubicBezTo>
                  <a:cubicBezTo>
                    <a:pt x="2353032" y="3026984"/>
                    <a:pt x="2363336" y="2997279"/>
                    <a:pt x="2385328" y="3036485"/>
                  </a:cubicBezTo>
                  <a:cubicBezTo>
                    <a:pt x="2407319" y="3075692"/>
                    <a:pt x="2453761" y="3100765"/>
                    <a:pt x="2428770" y="3190875"/>
                  </a:cubicBezTo>
                  <a:cubicBezTo>
                    <a:pt x="2403780" y="3280984"/>
                    <a:pt x="2304673" y="3465540"/>
                    <a:pt x="2235383" y="3577141"/>
                  </a:cubicBezTo>
                  <a:cubicBezTo>
                    <a:pt x="2200738" y="3632942"/>
                    <a:pt x="2151811" y="3687919"/>
                    <a:pt x="2108214" y="3736875"/>
                  </a:cubicBezTo>
                  <a:lnTo>
                    <a:pt x="2067515" y="3784014"/>
                  </a:lnTo>
                  <a:lnTo>
                    <a:pt x="2041170" y="3798115"/>
                  </a:lnTo>
                  <a:cubicBezTo>
                    <a:pt x="2000316" y="3828269"/>
                    <a:pt x="1952192" y="3882118"/>
                    <a:pt x="1915432" y="3904181"/>
                  </a:cubicBezTo>
                  <a:cubicBezTo>
                    <a:pt x="1866419" y="3933597"/>
                    <a:pt x="1822504" y="3925987"/>
                    <a:pt x="1784829" y="3954413"/>
                  </a:cubicBezTo>
                  <a:cubicBezTo>
                    <a:pt x="1747155" y="3982839"/>
                    <a:pt x="1693546" y="4029578"/>
                    <a:pt x="1689387" y="4074733"/>
                  </a:cubicBezTo>
                  <a:cubicBezTo>
                    <a:pt x="1685227" y="4119889"/>
                    <a:pt x="1736147" y="4212239"/>
                    <a:pt x="1759872" y="4225345"/>
                  </a:cubicBezTo>
                  <a:cubicBezTo>
                    <a:pt x="1783598" y="4238451"/>
                    <a:pt x="1828449" y="4150422"/>
                    <a:pt x="1831740" y="4153369"/>
                  </a:cubicBezTo>
                  <a:cubicBezTo>
                    <a:pt x="1835030" y="4156317"/>
                    <a:pt x="1776962" y="4229077"/>
                    <a:pt x="1779614" y="4243029"/>
                  </a:cubicBezTo>
                  <a:cubicBezTo>
                    <a:pt x="1782265" y="4256981"/>
                    <a:pt x="1818853" y="4262743"/>
                    <a:pt x="1847649" y="4237084"/>
                  </a:cubicBezTo>
                  <a:cubicBezTo>
                    <a:pt x="1876445" y="4211425"/>
                    <a:pt x="1895845" y="4155482"/>
                    <a:pt x="1952390" y="4089077"/>
                  </a:cubicBezTo>
                  <a:cubicBezTo>
                    <a:pt x="2007396" y="4040909"/>
                    <a:pt x="2048088" y="4004521"/>
                    <a:pt x="2078553" y="3976197"/>
                  </a:cubicBezTo>
                  <a:lnTo>
                    <a:pt x="2104889" y="3950979"/>
                  </a:lnTo>
                  <a:lnTo>
                    <a:pt x="2131657" y="3936594"/>
                  </a:lnTo>
                  <a:cubicBezTo>
                    <a:pt x="2153703" y="3920999"/>
                    <a:pt x="2180839" y="3894429"/>
                    <a:pt x="2218309" y="3849633"/>
                  </a:cubicBezTo>
                  <a:cubicBezTo>
                    <a:pt x="2293248" y="3760039"/>
                    <a:pt x="2452169" y="3532388"/>
                    <a:pt x="2525186" y="3420154"/>
                  </a:cubicBezTo>
                  <a:cubicBezTo>
                    <a:pt x="2598204" y="3307921"/>
                    <a:pt x="2627908" y="3206029"/>
                    <a:pt x="2656416" y="3176232"/>
                  </a:cubicBezTo>
                  <a:cubicBezTo>
                    <a:pt x="2684923" y="3146434"/>
                    <a:pt x="2681360" y="3148038"/>
                    <a:pt x="2696230" y="3241372"/>
                  </a:cubicBezTo>
                  <a:cubicBezTo>
                    <a:pt x="2711099" y="3334707"/>
                    <a:pt x="2710651" y="3630087"/>
                    <a:pt x="2745635" y="3736238"/>
                  </a:cubicBezTo>
                  <a:lnTo>
                    <a:pt x="2768437" y="3788864"/>
                  </a:lnTo>
                  <a:lnTo>
                    <a:pt x="2763413" y="3829003"/>
                  </a:lnTo>
                  <a:cubicBezTo>
                    <a:pt x="2764423" y="3879769"/>
                    <a:pt x="2780573" y="3950160"/>
                    <a:pt x="2777343" y="3992910"/>
                  </a:cubicBezTo>
                  <a:cubicBezTo>
                    <a:pt x="2773036" y="4049911"/>
                    <a:pt x="2741454" y="4081359"/>
                    <a:pt x="2742889" y="4128532"/>
                  </a:cubicBezTo>
                  <a:cubicBezTo>
                    <a:pt x="2744325" y="4175705"/>
                    <a:pt x="2751502" y="4246466"/>
                    <a:pt x="2785956" y="4275948"/>
                  </a:cubicBezTo>
                  <a:cubicBezTo>
                    <a:pt x="2820410" y="4305432"/>
                    <a:pt x="2925206" y="4317224"/>
                    <a:pt x="2949611" y="4305431"/>
                  </a:cubicBezTo>
                  <a:cubicBezTo>
                    <a:pt x="2974016" y="4293638"/>
                    <a:pt x="2928077" y="4206171"/>
                    <a:pt x="2932384" y="4205188"/>
                  </a:cubicBezTo>
                  <a:cubicBezTo>
                    <a:pt x="2936691" y="4204205"/>
                    <a:pt x="2962531" y="4293638"/>
                    <a:pt x="2975451" y="4299534"/>
                  </a:cubicBezTo>
                  <a:cubicBezTo>
                    <a:pt x="2988371" y="4305431"/>
                    <a:pt x="3014212" y="4278896"/>
                    <a:pt x="3009905" y="4240568"/>
                  </a:cubicBezTo>
                  <a:cubicBezTo>
                    <a:pt x="3005598" y="4202240"/>
                    <a:pt x="2971144" y="4154084"/>
                    <a:pt x="2949611" y="4069566"/>
                  </a:cubicBezTo>
                  <a:cubicBezTo>
                    <a:pt x="2934538" y="3924116"/>
                    <a:pt x="2924848" y="3852619"/>
                    <a:pt x="2915158" y="3811220"/>
                  </a:cubicBezTo>
                  <a:lnTo>
                    <a:pt x="2914946" y="3810469"/>
                  </a:lnTo>
                  <a:lnTo>
                    <a:pt x="2917242" y="3775434"/>
                  </a:lnTo>
                  <a:cubicBezTo>
                    <a:pt x="2927393" y="3577913"/>
                    <a:pt x="2914560" y="3199995"/>
                    <a:pt x="2912011" y="3055002"/>
                  </a:cubicBezTo>
                  <a:cubicBezTo>
                    <a:pt x="2908874" y="2876551"/>
                    <a:pt x="2878220" y="2917947"/>
                    <a:pt x="2887308" y="2807568"/>
                  </a:cubicBezTo>
                  <a:cubicBezTo>
                    <a:pt x="2896397" y="2697190"/>
                    <a:pt x="2953009" y="2493881"/>
                    <a:pt x="2966540" y="2392734"/>
                  </a:cubicBezTo>
                  <a:cubicBezTo>
                    <a:pt x="2980069" y="2291588"/>
                    <a:pt x="2951609" y="2259469"/>
                    <a:pt x="2968489" y="2200691"/>
                  </a:cubicBezTo>
                  <a:cubicBezTo>
                    <a:pt x="2985370" y="2141912"/>
                    <a:pt x="3041507" y="2088458"/>
                    <a:pt x="3067820" y="2040061"/>
                  </a:cubicBezTo>
                  <a:cubicBezTo>
                    <a:pt x="3094131" y="1991666"/>
                    <a:pt x="3115344" y="1947129"/>
                    <a:pt x="3126360" y="1910313"/>
                  </a:cubicBezTo>
                  <a:cubicBezTo>
                    <a:pt x="3137376" y="1873496"/>
                    <a:pt x="3121910" y="1833184"/>
                    <a:pt x="3133916" y="1819166"/>
                  </a:cubicBezTo>
                  <a:cubicBezTo>
                    <a:pt x="3145922" y="1805148"/>
                    <a:pt x="3169282" y="1841127"/>
                    <a:pt x="3198394" y="1826204"/>
                  </a:cubicBezTo>
                  <a:cubicBezTo>
                    <a:pt x="3227507" y="1811282"/>
                    <a:pt x="3285504" y="1723563"/>
                    <a:pt x="3308588" y="1729633"/>
                  </a:cubicBezTo>
                  <a:cubicBezTo>
                    <a:pt x="3331672" y="1735704"/>
                    <a:pt x="3322141" y="1815203"/>
                    <a:pt x="3336896" y="1862625"/>
                  </a:cubicBezTo>
                  <a:cubicBezTo>
                    <a:pt x="3351650" y="1910048"/>
                    <a:pt x="3367997" y="1978170"/>
                    <a:pt x="3397115" y="2014170"/>
                  </a:cubicBezTo>
                  <a:cubicBezTo>
                    <a:pt x="3426234" y="2050171"/>
                    <a:pt x="3476509" y="2035652"/>
                    <a:pt x="3511605" y="2078628"/>
                  </a:cubicBezTo>
                  <a:cubicBezTo>
                    <a:pt x="3546701" y="2121603"/>
                    <a:pt x="3582680" y="2226335"/>
                    <a:pt x="3607688" y="2272019"/>
                  </a:cubicBezTo>
                  <a:cubicBezTo>
                    <a:pt x="3632695" y="2317703"/>
                    <a:pt x="3633903" y="2330478"/>
                    <a:pt x="3661649" y="2352732"/>
                  </a:cubicBezTo>
                  <a:cubicBezTo>
                    <a:pt x="3689395" y="2374987"/>
                    <a:pt x="3737705" y="2416718"/>
                    <a:pt x="3774164" y="2405543"/>
                  </a:cubicBezTo>
                  <a:cubicBezTo>
                    <a:pt x="3810622" y="2394367"/>
                    <a:pt x="3871912" y="2326059"/>
                    <a:pt x="3880406" y="2285677"/>
                  </a:cubicBezTo>
                  <a:cubicBezTo>
                    <a:pt x="3888899" y="2245296"/>
                    <a:pt x="3851939" y="2202637"/>
                    <a:pt x="3825124" y="2163251"/>
                  </a:cubicBezTo>
                  <a:cubicBezTo>
                    <a:pt x="3798307" y="2123865"/>
                    <a:pt x="3730753" y="2070419"/>
                    <a:pt x="3719510" y="2049359"/>
                  </a:cubicBezTo>
                  <a:cubicBezTo>
                    <a:pt x="3708267" y="2028300"/>
                    <a:pt x="3733164" y="2062022"/>
                    <a:pt x="3757670" y="2036897"/>
                  </a:cubicBezTo>
                  <a:cubicBezTo>
                    <a:pt x="3782175" y="2011772"/>
                    <a:pt x="3866543" y="1898613"/>
                    <a:pt x="3866543" y="1898613"/>
                  </a:cubicBezTo>
                  <a:cubicBezTo>
                    <a:pt x="3887923" y="1872022"/>
                    <a:pt x="3875202" y="1876176"/>
                    <a:pt x="3885948" y="1877349"/>
                  </a:cubicBezTo>
                  <a:cubicBezTo>
                    <a:pt x="3896695" y="1878522"/>
                    <a:pt x="3893024" y="1902109"/>
                    <a:pt x="3931021" y="1905650"/>
                  </a:cubicBezTo>
                  <a:cubicBezTo>
                    <a:pt x="3969018" y="1909192"/>
                    <a:pt x="4064858" y="1908914"/>
                    <a:pt x="4113928" y="1898595"/>
                  </a:cubicBezTo>
                  <a:cubicBezTo>
                    <a:pt x="4162998" y="1888277"/>
                    <a:pt x="4196495" y="1859631"/>
                    <a:pt x="4225442" y="1843738"/>
                  </a:cubicBezTo>
                  <a:cubicBezTo>
                    <a:pt x="4254388" y="1827846"/>
                    <a:pt x="4270505" y="1804143"/>
                    <a:pt x="4283661" y="1779945"/>
                  </a:cubicBezTo>
                  <a:cubicBezTo>
                    <a:pt x="4296817" y="1755746"/>
                    <a:pt x="4307451" y="1727983"/>
                    <a:pt x="4304377" y="1698549"/>
                  </a:cubicBezTo>
                  <a:cubicBezTo>
                    <a:pt x="4301303" y="1669114"/>
                    <a:pt x="4272186" y="1650088"/>
                    <a:pt x="4265218" y="1603342"/>
                  </a:cubicBezTo>
                  <a:cubicBezTo>
                    <a:pt x="4258249" y="1556597"/>
                    <a:pt x="4276166" y="1458699"/>
                    <a:pt x="4262564" y="1418071"/>
                  </a:cubicBezTo>
                  <a:cubicBezTo>
                    <a:pt x="4248961" y="1377442"/>
                    <a:pt x="4207677" y="1388438"/>
                    <a:pt x="4183604" y="1359570"/>
                  </a:cubicBezTo>
                  <a:cubicBezTo>
                    <a:pt x="4159530" y="1330702"/>
                    <a:pt x="4148669" y="1283617"/>
                    <a:pt x="4118124" y="1244863"/>
                  </a:cubicBezTo>
                  <a:cubicBezTo>
                    <a:pt x="4087580" y="1206108"/>
                    <a:pt x="4040587" y="1172141"/>
                    <a:pt x="4000338" y="1127046"/>
                  </a:cubicBezTo>
                  <a:cubicBezTo>
                    <a:pt x="3960090" y="1081950"/>
                    <a:pt x="3895878" y="1019948"/>
                    <a:pt x="3876628" y="974287"/>
                  </a:cubicBezTo>
                  <a:cubicBezTo>
                    <a:pt x="3857378" y="928625"/>
                    <a:pt x="3892956" y="889640"/>
                    <a:pt x="3884837" y="853074"/>
                  </a:cubicBezTo>
                  <a:cubicBezTo>
                    <a:pt x="3876718" y="816507"/>
                    <a:pt x="3837347" y="782246"/>
                    <a:pt x="3827913" y="754889"/>
                  </a:cubicBezTo>
                  <a:cubicBezTo>
                    <a:pt x="3818479" y="727532"/>
                    <a:pt x="3841232" y="714688"/>
                    <a:pt x="3828234" y="688934"/>
                  </a:cubicBezTo>
                  <a:cubicBezTo>
                    <a:pt x="3815237" y="663179"/>
                    <a:pt x="3774329" y="614201"/>
                    <a:pt x="3749928" y="600366"/>
                  </a:cubicBezTo>
                  <a:cubicBezTo>
                    <a:pt x="3725527" y="586531"/>
                    <a:pt x="3697624" y="614230"/>
                    <a:pt x="3681832" y="605924"/>
                  </a:cubicBezTo>
                  <a:cubicBezTo>
                    <a:pt x="3666040" y="597618"/>
                    <a:pt x="3654907" y="571549"/>
                    <a:pt x="3655178" y="550534"/>
                  </a:cubicBezTo>
                  <a:cubicBezTo>
                    <a:pt x="3655450" y="529519"/>
                    <a:pt x="3669429" y="510175"/>
                    <a:pt x="3683462" y="479837"/>
                  </a:cubicBezTo>
                  <a:cubicBezTo>
                    <a:pt x="3697494" y="449499"/>
                    <a:pt x="3726657" y="406610"/>
                    <a:pt x="3739373" y="368507"/>
                  </a:cubicBezTo>
                  <a:cubicBezTo>
                    <a:pt x="3752089" y="330404"/>
                    <a:pt x="3755702" y="283861"/>
                    <a:pt x="3759755" y="251221"/>
                  </a:cubicBezTo>
                  <a:cubicBezTo>
                    <a:pt x="3763809" y="218581"/>
                    <a:pt x="3768851" y="208739"/>
                    <a:pt x="3763693" y="172670"/>
                  </a:cubicBezTo>
                  <a:cubicBezTo>
                    <a:pt x="3758535" y="136601"/>
                    <a:pt x="3742296" y="63469"/>
                    <a:pt x="3728805" y="34803"/>
                  </a:cubicBezTo>
                  <a:cubicBezTo>
                    <a:pt x="3715313" y="6137"/>
                    <a:pt x="3690805" y="-2687"/>
                    <a:pt x="3682745" y="677"/>
                  </a:cubicBezTo>
                  <a:cubicBezTo>
                    <a:pt x="3674686" y="4041"/>
                    <a:pt x="3686916" y="30922"/>
                    <a:pt x="3680449" y="54985"/>
                  </a:cubicBezTo>
                  <a:cubicBezTo>
                    <a:pt x="3673982" y="79048"/>
                    <a:pt x="3674587" y="93923"/>
                    <a:pt x="3643945" y="145050"/>
                  </a:cubicBezTo>
                  <a:cubicBezTo>
                    <a:pt x="3613302" y="196177"/>
                    <a:pt x="3532718" y="314687"/>
                    <a:pt x="3496592" y="361752"/>
                  </a:cubicBezTo>
                  <a:cubicBezTo>
                    <a:pt x="3460466" y="408818"/>
                    <a:pt x="3456136" y="411550"/>
                    <a:pt x="3427188" y="427442"/>
                  </a:cubicBezTo>
                  <a:cubicBezTo>
                    <a:pt x="3398240" y="443335"/>
                    <a:pt x="3349115" y="447673"/>
                    <a:pt x="3322908" y="457110"/>
                  </a:cubicBezTo>
                  <a:cubicBezTo>
                    <a:pt x="3296700" y="466547"/>
                    <a:pt x="3286835" y="493181"/>
                    <a:pt x="3269947" y="484063"/>
                  </a:cubicBezTo>
                  <a:cubicBezTo>
                    <a:pt x="3253058" y="474945"/>
                    <a:pt x="3246145" y="434181"/>
                    <a:pt x="3221578" y="402401"/>
                  </a:cubicBezTo>
                  <a:cubicBezTo>
                    <a:pt x="3197010" y="370621"/>
                    <a:pt x="3168330" y="331552"/>
                    <a:pt x="3122545" y="293386"/>
                  </a:cubicBezTo>
                  <a:cubicBezTo>
                    <a:pt x="3076759" y="255220"/>
                    <a:pt x="2984859" y="193920"/>
                    <a:pt x="2946860" y="173404"/>
                  </a:cubicBezTo>
                  <a:cubicBezTo>
                    <a:pt x="2908861" y="152889"/>
                    <a:pt x="2905847" y="163386"/>
                    <a:pt x="2894553" y="170294"/>
                  </a:cubicBezTo>
                  <a:cubicBezTo>
                    <a:pt x="2883259" y="177202"/>
                    <a:pt x="2882712" y="185282"/>
                    <a:pt x="2879097" y="214852"/>
                  </a:cubicBezTo>
                  <a:cubicBezTo>
                    <a:pt x="2875482" y="244422"/>
                    <a:pt x="2867155" y="302749"/>
                    <a:pt x="2872863" y="347712"/>
                  </a:cubicBezTo>
                  <a:cubicBezTo>
                    <a:pt x="2878571" y="392675"/>
                    <a:pt x="2897603" y="448359"/>
                    <a:pt x="2913343" y="484631"/>
                  </a:cubicBezTo>
                  <a:lnTo>
                    <a:pt x="2915831" y="488557"/>
                  </a:lnTo>
                  <a:lnTo>
                    <a:pt x="2939623" y="518741"/>
                  </a:lnTo>
                  <a:cubicBezTo>
                    <a:pt x="2954991" y="542221"/>
                    <a:pt x="2964013" y="562907"/>
                    <a:pt x="2967303" y="565345"/>
                  </a:cubicBezTo>
                  <a:cubicBezTo>
                    <a:pt x="2970593" y="567782"/>
                    <a:pt x="2961038" y="556672"/>
                    <a:pt x="2948693" y="540418"/>
                  </a:cubicBezTo>
                  <a:lnTo>
                    <a:pt x="2915831" y="488557"/>
                  </a:lnTo>
                  <a:lnTo>
                    <a:pt x="2911733" y="483359"/>
                  </a:lnTo>
                  <a:cubicBezTo>
                    <a:pt x="2900799" y="472154"/>
                    <a:pt x="2888200" y="462184"/>
                    <a:pt x="2873863" y="455380"/>
                  </a:cubicBezTo>
                  <a:cubicBezTo>
                    <a:pt x="2816509" y="428163"/>
                    <a:pt x="2689526" y="425734"/>
                    <a:pt x="2623181" y="402038"/>
                  </a:cubicBezTo>
                  <a:cubicBezTo>
                    <a:pt x="2556836" y="378343"/>
                    <a:pt x="2543453" y="344666"/>
                    <a:pt x="2475791" y="313205"/>
                  </a:cubicBezTo>
                  <a:cubicBezTo>
                    <a:pt x="2408129" y="281743"/>
                    <a:pt x="2302083" y="221845"/>
                    <a:pt x="2217208" y="213273"/>
                  </a:cubicBezTo>
                  <a:cubicBezTo>
                    <a:pt x="2174770" y="208987"/>
                    <a:pt x="2133854" y="209436"/>
                    <a:pt x="2092672" y="21679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679735E-6083-B742-A4B0-CC26BB7F4279}"/>
                </a:ext>
              </a:extLst>
            </p:cNvPr>
            <p:cNvSpPr/>
            <p:nvPr/>
          </p:nvSpPr>
          <p:spPr>
            <a:xfrm>
              <a:off x="8073188" y="3000682"/>
              <a:ext cx="1002067" cy="1127937"/>
            </a:xfrm>
            <a:custGeom>
              <a:avLst/>
              <a:gdLst>
                <a:gd name="connsiteX0" fmla="*/ 455157 w 1137851"/>
                <a:gd name="connsiteY0" fmla="*/ 1221358 h 1228915"/>
                <a:gd name="connsiteX1" fmla="*/ 572632 w 1137851"/>
                <a:gd name="connsiteY1" fmla="*/ 1062608 h 1228915"/>
                <a:gd name="connsiteX2" fmla="*/ 747257 w 1137851"/>
                <a:gd name="connsiteY2" fmla="*/ 907033 h 1228915"/>
                <a:gd name="connsiteX3" fmla="*/ 1036182 w 1137851"/>
                <a:gd name="connsiteY3" fmla="*/ 526033 h 1228915"/>
                <a:gd name="connsiteX4" fmla="*/ 1093332 w 1137851"/>
                <a:gd name="connsiteY4" fmla="*/ 281558 h 1228915"/>
                <a:gd name="connsiteX5" fmla="*/ 1109207 w 1137851"/>
                <a:gd name="connsiteY5" fmla="*/ 154558 h 1228915"/>
                <a:gd name="connsiteX6" fmla="*/ 1137782 w 1137851"/>
                <a:gd name="connsiteY6" fmla="*/ 8508 h 1228915"/>
                <a:gd name="connsiteX7" fmla="*/ 1115557 w 1137851"/>
                <a:gd name="connsiteY7" fmla="*/ 30733 h 1228915"/>
                <a:gd name="connsiteX8" fmla="*/ 1064757 w 1137851"/>
                <a:gd name="connsiteY8" fmla="*/ 141858 h 1228915"/>
                <a:gd name="connsiteX9" fmla="*/ 1042532 w 1137851"/>
                <a:gd name="connsiteY9" fmla="*/ 306958 h 1228915"/>
                <a:gd name="connsiteX10" fmla="*/ 1007607 w 1137851"/>
                <a:gd name="connsiteY10" fmla="*/ 440308 h 1228915"/>
                <a:gd name="connsiteX11" fmla="*/ 972682 w 1137851"/>
                <a:gd name="connsiteY11" fmla="*/ 487933 h 1228915"/>
                <a:gd name="connsiteX12" fmla="*/ 1004432 w 1137851"/>
                <a:gd name="connsiteY12" fmla="*/ 395858 h 1228915"/>
                <a:gd name="connsiteX13" fmla="*/ 1010782 w 1137851"/>
                <a:gd name="connsiteY13" fmla="*/ 170433 h 1228915"/>
                <a:gd name="connsiteX14" fmla="*/ 982207 w 1137851"/>
                <a:gd name="connsiteY14" fmla="*/ 230758 h 1228915"/>
                <a:gd name="connsiteX15" fmla="*/ 966332 w 1137851"/>
                <a:gd name="connsiteY15" fmla="*/ 364108 h 1228915"/>
                <a:gd name="connsiteX16" fmla="*/ 912357 w 1137851"/>
                <a:gd name="connsiteY16" fmla="*/ 522858 h 1228915"/>
                <a:gd name="connsiteX17" fmla="*/ 823457 w 1137851"/>
                <a:gd name="connsiteY17" fmla="*/ 665733 h 1228915"/>
                <a:gd name="connsiteX18" fmla="*/ 845682 w 1137851"/>
                <a:gd name="connsiteY18" fmla="*/ 529208 h 1228915"/>
                <a:gd name="connsiteX19" fmla="*/ 791707 w 1137851"/>
                <a:gd name="connsiteY19" fmla="*/ 294258 h 1228915"/>
                <a:gd name="connsiteX20" fmla="*/ 655182 w 1137851"/>
                <a:gd name="connsiteY20" fmla="*/ 75183 h 1228915"/>
                <a:gd name="connsiteX21" fmla="*/ 671057 w 1137851"/>
                <a:gd name="connsiteY21" fmla="*/ 138683 h 1228915"/>
                <a:gd name="connsiteX22" fmla="*/ 744082 w 1137851"/>
                <a:gd name="connsiteY22" fmla="*/ 310133 h 1228915"/>
                <a:gd name="connsiteX23" fmla="*/ 791707 w 1137851"/>
                <a:gd name="connsiteY23" fmla="*/ 500633 h 1228915"/>
                <a:gd name="connsiteX24" fmla="*/ 696457 w 1137851"/>
                <a:gd name="connsiteY24" fmla="*/ 748283 h 1228915"/>
                <a:gd name="connsiteX25" fmla="*/ 620257 w 1137851"/>
                <a:gd name="connsiteY25" fmla="*/ 881633 h 1228915"/>
                <a:gd name="connsiteX26" fmla="*/ 550407 w 1137851"/>
                <a:gd name="connsiteY26" fmla="*/ 926083 h 1228915"/>
                <a:gd name="connsiteX27" fmla="*/ 525007 w 1137851"/>
                <a:gd name="connsiteY27" fmla="*/ 868933 h 1228915"/>
                <a:gd name="connsiteX28" fmla="*/ 515482 w 1137851"/>
                <a:gd name="connsiteY28" fmla="*/ 773683 h 1228915"/>
                <a:gd name="connsiteX29" fmla="*/ 436107 w 1137851"/>
                <a:gd name="connsiteY29" fmla="*/ 675258 h 1228915"/>
                <a:gd name="connsiteX30" fmla="*/ 296407 w 1137851"/>
                <a:gd name="connsiteY30" fmla="*/ 491108 h 1228915"/>
                <a:gd name="connsiteX31" fmla="*/ 302757 w 1137851"/>
                <a:gd name="connsiteY31" fmla="*/ 570483 h 1228915"/>
                <a:gd name="connsiteX32" fmla="*/ 401182 w 1137851"/>
                <a:gd name="connsiteY32" fmla="*/ 713358 h 1228915"/>
                <a:gd name="connsiteX33" fmla="*/ 451982 w 1137851"/>
                <a:gd name="connsiteY33" fmla="*/ 783208 h 1228915"/>
                <a:gd name="connsiteX34" fmla="*/ 483732 w 1137851"/>
                <a:gd name="connsiteY34" fmla="*/ 865758 h 1228915"/>
                <a:gd name="connsiteX35" fmla="*/ 401182 w 1137851"/>
                <a:gd name="connsiteY35" fmla="*/ 900683 h 1228915"/>
                <a:gd name="connsiteX36" fmla="*/ 229732 w 1137851"/>
                <a:gd name="connsiteY36" fmla="*/ 789558 h 1228915"/>
                <a:gd name="connsiteX37" fmla="*/ 67807 w 1137851"/>
                <a:gd name="connsiteY37" fmla="*/ 707008 h 1228915"/>
                <a:gd name="connsiteX38" fmla="*/ 1132 w 1137851"/>
                <a:gd name="connsiteY38" fmla="*/ 659383 h 1228915"/>
                <a:gd name="connsiteX39" fmla="*/ 42407 w 1137851"/>
                <a:gd name="connsiteY39" fmla="*/ 729233 h 1228915"/>
                <a:gd name="connsiteX40" fmla="*/ 236082 w 1137851"/>
                <a:gd name="connsiteY40" fmla="*/ 875283 h 1228915"/>
                <a:gd name="connsiteX41" fmla="*/ 328157 w 1137851"/>
                <a:gd name="connsiteY41" fmla="*/ 961008 h 1228915"/>
                <a:gd name="connsiteX42" fmla="*/ 420232 w 1137851"/>
                <a:gd name="connsiteY42" fmla="*/ 1043558 h 1228915"/>
                <a:gd name="connsiteX43" fmla="*/ 404357 w 1137851"/>
                <a:gd name="connsiteY43" fmla="*/ 1081658 h 1228915"/>
                <a:gd name="connsiteX44" fmla="*/ 356732 w 1137851"/>
                <a:gd name="connsiteY44" fmla="*/ 1161033 h 1228915"/>
                <a:gd name="connsiteX45" fmla="*/ 382132 w 1137851"/>
                <a:gd name="connsiteY45" fmla="*/ 1199133 h 1228915"/>
                <a:gd name="connsiteX46" fmla="*/ 455157 w 1137851"/>
                <a:gd name="connsiteY46" fmla="*/ 1221358 h 12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37851" h="1228915">
                  <a:moveTo>
                    <a:pt x="455157" y="1221358"/>
                  </a:moveTo>
                  <a:cubicBezTo>
                    <a:pt x="486907" y="1198604"/>
                    <a:pt x="523949" y="1114995"/>
                    <a:pt x="572632" y="1062608"/>
                  </a:cubicBezTo>
                  <a:cubicBezTo>
                    <a:pt x="621315" y="1010221"/>
                    <a:pt x="669999" y="996462"/>
                    <a:pt x="747257" y="907033"/>
                  </a:cubicBezTo>
                  <a:cubicBezTo>
                    <a:pt x="824515" y="817604"/>
                    <a:pt x="978503" y="630279"/>
                    <a:pt x="1036182" y="526033"/>
                  </a:cubicBezTo>
                  <a:cubicBezTo>
                    <a:pt x="1093861" y="421787"/>
                    <a:pt x="1081161" y="343470"/>
                    <a:pt x="1093332" y="281558"/>
                  </a:cubicBezTo>
                  <a:cubicBezTo>
                    <a:pt x="1105503" y="219646"/>
                    <a:pt x="1101799" y="200066"/>
                    <a:pt x="1109207" y="154558"/>
                  </a:cubicBezTo>
                  <a:cubicBezTo>
                    <a:pt x="1116615" y="109050"/>
                    <a:pt x="1136724" y="29145"/>
                    <a:pt x="1137782" y="8508"/>
                  </a:cubicBezTo>
                  <a:cubicBezTo>
                    <a:pt x="1138840" y="-12129"/>
                    <a:pt x="1127728" y="8508"/>
                    <a:pt x="1115557" y="30733"/>
                  </a:cubicBezTo>
                  <a:cubicBezTo>
                    <a:pt x="1103386" y="52958"/>
                    <a:pt x="1076928" y="95820"/>
                    <a:pt x="1064757" y="141858"/>
                  </a:cubicBezTo>
                  <a:cubicBezTo>
                    <a:pt x="1052586" y="187896"/>
                    <a:pt x="1052057" y="257216"/>
                    <a:pt x="1042532" y="306958"/>
                  </a:cubicBezTo>
                  <a:cubicBezTo>
                    <a:pt x="1033007" y="356700"/>
                    <a:pt x="1019249" y="410146"/>
                    <a:pt x="1007607" y="440308"/>
                  </a:cubicBezTo>
                  <a:cubicBezTo>
                    <a:pt x="995965" y="470470"/>
                    <a:pt x="973211" y="495341"/>
                    <a:pt x="972682" y="487933"/>
                  </a:cubicBezTo>
                  <a:cubicBezTo>
                    <a:pt x="972153" y="480525"/>
                    <a:pt x="998082" y="448775"/>
                    <a:pt x="1004432" y="395858"/>
                  </a:cubicBezTo>
                  <a:cubicBezTo>
                    <a:pt x="1010782" y="342941"/>
                    <a:pt x="1014486" y="197950"/>
                    <a:pt x="1010782" y="170433"/>
                  </a:cubicBezTo>
                  <a:cubicBezTo>
                    <a:pt x="1007078" y="142916"/>
                    <a:pt x="989615" y="198479"/>
                    <a:pt x="982207" y="230758"/>
                  </a:cubicBezTo>
                  <a:cubicBezTo>
                    <a:pt x="974799" y="263037"/>
                    <a:pt x="977974" y="315425"/>
                    <a:pt x="966332" y="364108"/>
                  </a:cubicBezTo>
                  <a:cubicBezTo>
                    <a:pt x="954690" y="412791"/>
                    <a:pt x="936169" y="472587"/>
                    <a:pt x="912357" y="522858"/>
                  </a:cubicBezTo>
                  <a:cubicBezTo>
                    <a:pt x="888545" y="573129"/>
                    <a:pt x="834569" y="664675"/>
                    <a:pt x="823457" y="665733"/>
                  </a:cubicBezTo>
                  <a:cubicBezTo>
                    <a:pt x="812345" y="666791"/>
                    <a:pt x="850974" y="591120"/>
                    <a:pt x="845682" y="529208"/>
                  </a:cubicBezTo>
                  <a:cubicBezTo>
                    <a:pt x="840390" y="467295"/>
                    <a:pt x="823457" y="369929"/>
                    <a:pt x="791707" y="294258"/>
                  </a:cubicBezTo>
                  <a:cubicBezTo>
                    <a:pt x="759957" y="218587"/>
                    <a:pt x="675290" y="101112"/>
                    <a:pt x="655182" y="75183"/>
                  </a:cubicBezTo>
                  <a:cubicBezTo>
                    <a:pt x="635074" y="49254"/>
                    <a:pt x="656240" y="99525"/>
                    <a:pt x="671057" y="138683"/>
                  </a:cubicBezTo>
                  <a:cubicBezTo>
                    <a:pt x="685874" y="177841"/>
                    <a:pt x="723974" y="249808"/>
                    <a:pt x="744082" y="310133"/>
                  </a:cubicBezTo>
                  <a:cubicBezTo>
                    <a:pt x="764190" y="370458"/>
                    <a:pt x="799644" y="427608"/>
                    <a:pt x="791707" y="500633"/>
                  </a:cubicBezTo>
                  <a:cubicBezTo>
                    <a:pt x="783770" y="573658"/>
                    <a:pt x="725032" y="684783"/>
                    <a:pt x="696457" y="748283"/>
                  </a:cubicBezTo>
                  <a:cubicBezTo>
                    <a:pt x="667882" y="811783"/>
                    <a:pt x="644599" y="852000"/>
                    <a:pt x="620257" y="881633"/>
                  </a:cubicBezTo>
                  <a:cubicBezTo>
                    <a:pt x="595915" y="911266"/>
                    <a:pt x="566282" y="928200"/>
                    <a:pt x="550407" y="926083"/>
                  </a:cubicBezTo>
                  <a:cubicBezTo>
                    <a:pt x="534532" y="923966"/>
                    <a:pt x="530828" y="894333"/>
                    <a:pt x="525007" y="868933"/>
                  </a:cubicBezTo>
                  <a:cubicBezTo>
                    <a:pt x="519186" y="843533"/>
                    <a:pt x="530299" y="805962"/>
                    <a:pt x="515482" y="773683"/>
                  </a:cubicBezTo>
                  <a:cubicBezTo>
                    <a:pt x="500665" y="741404"/>
                    <a:pt x="472620" y="722354"/>
                    <a:pt x="436107" y="675258"/>
                  </a:cubicBezTo>
                  <a:cubicBezTo>
                    <a:pt x="399594" y="628162"/>
                    <a:pt x="318632" y="508570"/>
                    <a:pt x="296407" y="491108"/>
                  </a:cubicBezTo>
                  <a:cubicBezTo>
                    <a:pt x="274182" y="473646"/>
                    <a:pt x="285295" y="533441"/>
                    <a:pt x="302757" y="570483"/>
                  </a:cubicBezTo>
                  <a:cubicBezTo>
                    <a:pt x="320219" y="607525"/>
                    <a:pt x="376311" y="677904"/>
                    <a:pt x="401182" y="713358"/>
                  </a:cubicBezTo>
                  <a:cubicBezTo>
                    <a:pt x="426053" y="748812"/>
                    <a:pt x="438224" y="757808"/>
                    <a:pt x="451982" y="783208"/>
                  </a:cubicBezTo>
                  <a:cubicBezTo>
                    <a:pt x="465740" y="808608"/>
                    <a:pt x="492199" y="846179"/>
                    <a:pt x="483732" y="865758"/>
                  </a:cubicBezTo>
                  <a:cubicBezTo>
                    <a:pt x="475265" y="885337"/>
                    <a:pt x="443515" y="913383"/>
                    <a:pt x="401182" y="900683"/>
                  </a:cubicBezTo>
                  <a:cubicBezTo>
                    <a:pt x="358849" y="887983"/>
                    <a:pt x="285294" y="821837"/>
                    <a:pt x="229732" y="789558"/>
                  </a:cubicBezTo>
                  <a:cubicBezTo>
                    <a:pt x="174170" y="757279"/>
                    <a:pt x="105907" y="728704"/>
                    <a:pt x="67807" y="707008"/>
                  </a:cubicBezTo>
                  <a:cubicBezTo>
                    <a:pt x="29707" y="685312"/>
                    <a:pt x="5365" y="655679"/>
                    <a:pt x="1132" y="659383"/>
                  </a:cubicBezTo>
                  <a:cubicBezTo>
                    <a:pt x="-3101" y="663087"/>
                    <a:pt x="3249" y="693250"/>
                    <a:pt x="42407" y="729233"/>
                  </a:cubicBezTo>
                  <a:cubicBezTo>
                    <a:pt x="81565" y="765216"/>
                    <a:pt x="188457" y="836654"/>
                    <a:pt x="236082" y="875283"/>
                  </a:cubicBezTo>
                  <a:cubicBezTo>
                    <a:pt x="283707" y="913912"/>
                    <a:pt x="297465" y="932962"/>
                    <a:pt x="328157" y="961008"/>
                  </a:cubicBezTo>
                  <a:cubicBezTo>
                    <a:pt x="358849" y="989054"/>
                    <a:pt x="407532" y="1023450"/>
                    <a:pt x="420232" y="1043558"/>
                  </a:cubicBezTo>
                  <a:cubicBezTo>
                    <a:pt x="432932" y="1063666"/>
                    <a:pt x="414940" y="1062079"/>
                    <a:pt x="404357" y="1081658"/>
                  </a:cubicBezTo>
                  <a:cubicBezTo>
                    <a:pt x="393774" y="1101237"/>
                    <a:pt x="360436" y="1141454"/>
                    <a:pt x="356732" y="1161033"/>
                  </a:cubicBezTo>
                  <a:cubicBezTo>
                    <a:pt x="353028" y="1180612"/>
                    <a:pt x="369432" y="1189079"/>
                    <a:pt x="382132" y="1199133"/>
                  </a:cubicBezTo>
                  <a:cubicBezTo>
                    <a:pt x="394832" y="1209187"/>
                    <a:pt x="423407" y="1244112"/>
                    <a:pt x="455157" y="122135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4" name="Freeform 93">
            <a:extLst>
              <a:ext uri="{FF2B5EF4-FFF2-40B4-BE49-F238E27FC236}">
                <a16:creationId xmlns:a16="http://schemas.microsoft.com/office/drawing/2014/main" id="{B311A901-5F4F-E241-AF94-94641500B2BB}"/>
              </a:ext>
            </a:extLst>
          </p:cNvPr>
          <p:cNvSpPr/>
          <p:nvPr/>
        </p:nvSpPr>
        <p:spPr>
          <a:xfrm>
            <a:off x="11376189" y="3443243"/>
            <a:ext cx="667547" cy="1408504"/>
          </a:xfrm>
          <a:custGeom>
            <a:avLst/>
            <a:gdLst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23799 w 2584542"/>
              <a:gd name="connsiteY57" fmla="*/ 276165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784902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62545 w 2584542"/>
              <a:gd name="connsiteY57" fmla="*/ 2846894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  <a:gd name="connsiteX0" fmla="*/ 750002 w 2584542"/>
              <a:gd name="connsiteY0" fmla="*/ 281926 h 5603180"/>
              <a:gd name="connsiteX1" fmla="*/ 703507 w 2584542"/>
              <a:gd name="connsiteY1" fmla="*/ 150190 h 5603180"/>
              <a:gd name="connsiteX2" fmla="*/ 811996 w 2584542"/>
              <a:gd name="connsiteY2" fmla="*/ 18454 h 5603180"/>
              <a:gd name="connsiteX3" fmla="*/ 1021223 w 2584542"/>
              <a:gd name="connsiteY3" fmla="*/ 18454 h 5603180"/>
              <a:gd name="connsiteX4" fmla="*/ 1114213 w 2584542"/>
              <a:gd name="connsiteY4" fmla="*/ 181187 h 5603180"/>
              <a:gd name="connsiteX5" fmla="*/ 1075467 w 2584542"/>
              <a:gd name="connsiteY5" fmla="*/ 359417 h 5603180"/>
              <a:gd name="connsiteX6" fmla="*/ 1106463 w 2584542"/>
              <a:gd name="connsiteY6" fmla="*/ 398163 h 5603180"/>
              <a:gd name="connsiteX7" fmla="*/ 1160707 w 2584542"/>
              <a:gd name="connsiteY7" fmla="*/ 506651 h 5603180"/>
              <a:gd name="connsiteX8" fmla="*/ 1114213 w 2584542"/>
              <a:gd name="connsiteY8" fmla="*/ 646136 h 5603180"/>
              <a:gd name="connsiteX9" fmla="*/ 1168457 w 2584542"/>
              <a:gd name="connsiteY9" fmla="*/ 692631 h 5603180"/>
              <a:gd name="connsiteX10" fmla="*/ 1238199 w 2584542"/>
              <a:gd name="connsiteY10" fmla="*/ 777871 h 5603180"/>
              <a:gd name="connsiteX11" fmla="*/ 1214952 w 2584542"/>
              <a:gd name="connsiteY11" fmla="*/ 901858 h 5603180"/>
              <a:gd name="connsiteX12" fmla="*/ 1276945 w 2584542"/>
              <a:gd name="connsiteY12" fmla="*/ 932854 h 5603180"/>
              <a:gd name="connsiteX13" fmla="*/ 1346687 w 2584542"/>
              <a:gd name="connsiteY13" fmla="*/ 1080088 h 5603180"/>
              <a:gd name="connsiteX14" fmla="*/ 1323440 w 2584542"/>
              <a:gd name="connsiteY14" fmla="*/ 1165329 h 5603180"/>
              <a:gd name="connsiteX15" fmla="*/ 1354436 w 2584542"/>
              <a:gd name="connsiteY15" fmla="*/ 1219573 h 5603180"/>
              <a:gd name="connsiteX16" fmla="*/ 1369935 w 2584542"/>
              <a:gd name="connsiteY16" fmla="*/ 1382305 h 5603180"/>
              <a:gd name="connsiteX17" fmla="*/ 1323440 w 2584542"/>
              <a:gd name="connsiteY17" fmla="*/ 1428800 h 5603180"/>
              <a:gd name="connsiteX18" fmla="*/ 1455175 w 2584542"/>
              <a:gd name="connsiteY18" fmla="*/ 1545037 h 5603180"/>
              <a:gd name="connsiteX19" fmla="*/ 1486172 w 2584542"/>
              <a:gd name="connsiteY19" fmla="*/ 1769763 h 5603180"/>
              <a:gd name="connsiteX20" fmla="*/ 1439677 w 2584542"/>
              <a:gd name="connsiteY20" fmla="*/ 1855004 h 5603180"/>
              <a:gd name="connsiteX21" fmla="*/ 1470674 w 2584542"/>
              <a:gd name="connsiteY21" fmla="*/ 1932495 h 5603180"/>
              <a:gd name="connsiteX22" fmla="*/ 1501670 w 2584542"/>
              <a:gd name="connsiteY22" fmla="*/ 2095227 h 5603180"/>
              <a:gd name="connsiteX23" fmla="*/ 1610158 w 2584542"/>
              <a:gd name="connsiteY23" fmla="*/ 2211465 h 5603180"/>
              <a:gd name="connsiteX24" fmla="*/ 1679901 w 2584542"/>
              <a:gd name="connsiteY24" fmla="*/ 2304454 h 5603180"/>
              <a:gd name="connsiteX25" fmla="*/ 1633406 w 2584542"/>
              <a:gd name="connsiteY25" fmla="*/ 2482685 h 5603180"/>
              <a:gd name="connsiteX26" fmla="*/ 1610158 w 2584542"/>
              <a:gd name="connsiteY26" fmla="*/ 2560176 h 5603180"/>
              <a:gd name="connsiteX27" fmla="*/ 1796138 w 2584542"/>
              <a:gd name="connsiteY27" fmla="*/ 2769404 h 5603180"/>
              <a:gd name="connsiteX28" fmla="*/ 1749643 w 2584542"/>
              <a:gd name="connsiteY28" fmla="*/ 2978631 h 5603180"/>
              <a:gd name="connsiteX29" fmla="*/ 1834884 w 2584542"/>
              <a:gd name="connsiteY29" fmla="*/ 3180109 h 5603180"/>
              <a:gd name="connsiteX30" fmla="*/ 1889128 w 2584542"/>
              <a:gd name="connsiteY30" fmla="*/ 3443580 h 5603180"/>
              <a:gd name="connsiteX31" fmla="*/ 1757392 w 2584542"/>
              <a:gd name="connsiteY31" fmla="*/ 3497824 h 5603180"/>
              <a:gd name="connsiteX32" fmla="*/ 1827135 w 2584542"/>
              <a:gd name="connsiteY32" fmla="*/ 3559817 h 5603180"/>
              <a:gd name="connsiteX33" fmla="*/ 1958870 w 2584542"/>
              <a:gd name="connsiteY33" fmla="*/ 3776793 h 5603180"/>
              <a:gd name="connsiteX34" fmla="*/ 2020863 w 2584542"/>
              <a:gd name="connsiteY34" fmla="*/ 4133254 h 5603180"/>
              <a:gd name="connsiteX35" fmla="*/ 1966619 w 2584542"/>
              <a:gd name="connsiteY35" fmla="*/ 4288237 h 5603180"/>
              <a:gd name="connsiteX36" fmla="*/ 2051860 w 2584542"/>
              <a:gd name="connsiteY36" fmla="*/ 4388976 h 5603180"/>
              <a:gd name="connsiteX37" fmla="*/ 2199094 w 2584542"/>
              <a:gd name="connsiteY37" fmla="*/ 4582705 h 5603180"/>
              <a:gd name="connsiteX38" fmla="*/ 2315331 w 2584542"/>
              <a:gd name="connsiteY38" fmla="*/ 5094149 h 5603180"/>
              <a:gd name="connsiteX39" fmla="*/ 2532307 w 2584542"/>
              <a:gd name="connsiteY39" fmla="*/ 5435112 h 5603180"/>
              <a:gd name="connsiteX40" fmla="*/ 2563304 w 2584542"/>
              <a:gd name="connsiteY40" fmla="*/ 5566848 h 5603180"/>
              <a:gd name="connsiteX41" fmla="*/ 2261087 w 2584542"/>
              <a:gd name="connsiteY41" fmla="*/ 5582346 h 5603180"/>
              <a:gd name="connsiteX42" fmla="*/ 106823 w 2584542"/>
              <a:gd name="connsiteY42" fmla="*/ 5559098 h 5603180"/>
              <a:gd name="connsiteX43" fmla="*/ 316050 w 2584542"/>
              <a:gd name="connsiteY43" fmla="*/ 5078651 h 5603180"/>
              <a:gd name="connsiteX44" fmla="*/ 215311 w 2584542"/>
              <a:gd name="connsiteY44" fmla="*/ 5070902 h 5603180"/>
              <a:gd name="connsiteX45" fmla="*/ 99074 w 2584542"/>
              <a:gd name="connsiteY45" fmla="*/ 5001159 h 5603180"/>
              <a:gd name="connsiteX46" fmla="*/ 29331 w 2584542"/>
              <a:gd name="connsiteY46" fmla="*/ 4815180 h 5603180"/>
              <a:gd name="connsiteX47" fmla="*/ 168816 w 2584542"/>
              <a:gd name="connsiteY47" fmla="*/ 4574956 h 5603180"/>
              <a:gd name="connsiteX48" fmla="*/ 91324 w 2584542"/>
              <a:gd name="connsiteY48" fmla="*/ 4412224 h 5603180"/>
              <a:gd name="connsiteX49" fmla="*/ 192063 w 2584542"/>
              <a:gd name="connsiteY49" fmla="*/ 4187498 h 5603180"/>
              <a:gd name="connsiteX50" fmla="*/ 130070 w 2584542"/>
              <a:gd name="connsiteY50" fmla="*/ 4024766 h 5603180"/>
              <a:gd name="connsiteX51" fmla="*/ 339297 w 2584542"/>
              <a:gd name="connsiteY51" fmla="*/ 3691553 h 5603180"/>
              <a:gd name="connsiteX52" fmla="*/ 316050 w 2584542"/>
              <a:gd name="connsiteY52" fmla="*/ 3482326 h 5603180"/>
              <a:gd name="connsiteX53" fmla="*/ 347046 w 2584542"/>
              <a:gd name="connsiteY53" fmla="*/ 3265349 h 5603180"/>
              <a:gd name="connsiteX54" fmla="*/ 300552 w 2584542"/>
              <a:gd name="connsiteY54" fmla="*/ 3141363 h 5603180"/>
              <a:gd name="connsiteX55" fmla="*/ 525277 w 2584542"/>
              <a:gd name="connsiteY55" fmla="*/ 2831397 h 5603180"/>
              <a:gd name="connsiteX56" fmla="*/ 478782 w 2584542"/>
              <a:gd name="connsiteY56" fmla="*/ 2839146 h 5603180"/>
              <a:gd name="connsiteX57" fmla="*/ 339298 w 2584542"/>
              <a:gd name="connsiteY57" fmla="*/ 2908887 h 5603180"/>
              <a:gd name="connsiteX58" fmla="*/ 199813 w 2584542"/>
              <a:gd name="connsiteY58" fmla="*/ 2738407 h 5603180"/>
              <a:gd name="connsiteX59" fmla="*/ 277304 w 2584542"/>
              <a:gd name="connsiteY59" fmla="*/ 2505932 h 5603180"/>
              <a:gd name="connsiteX60" fmla="*/ 370294 w 2584542"/>
              <a:gd name="connsiteY60" fmla="*/ 2358698 h 5603180"/>
              <a:gd name="connsiteX61" fmla="*/ 416789 w 2584542"/>
              <a:gd name="connsiteY61" fmla="*/ 2288956 h 5603180"/>
              <a:gd name="connsiteX62" fmla="*/ 370294 w 2584542"/>
              <a:gd name="connsiteY62" fmla="*/ 2188217 h 5603180"/>
              <a:gd name="connsiteX63" fmla="*/ 362545 w 2584542"/>
              <a:gd name="connsiteY63" fmla="*/ 2056482 h 5603180"/>
              <a:gd name="connsiteX64" fmla="*/ 409040 w 2584542"/>
              <a:gd name="connsiteY64" fmla="*/ 1971241 h 5603180"/>
              <a:gd name="connsiteX65" fmla="*/ 370294 w 2584542"/>
              <a:gd name="connsiteY65" fmla="*/ 1886000 h 5603180"/>
              <a:gd name="connsiteX66" fmla="*/ 393541 w 2584542"/>
              <a:gd name="connsiteY66" fmla="*/ 1676773 h 5603180"/>
              <a:gd name="connsiteX67" fmla="*/ 502030 w 2584542"/>
              <a:gd name="connsiteY67" fmla="*/ 1576034 h 5603180"/>
              <a:gd name="connsiteX68" fmla="*/ 424538 w 2584542"/>
              <a:gd name="connsiteY68" fmla="*/ 1421051 h 5603180"/>
              <a:gd name="connsiteX69" fmla="*/ 455535 w 2584542"/>
              <a:gd name="connsiteY69" fmla="*/ 1297065 h 5603180"/>
              <a:gd name="connsiteX70" fmla="*/ 494280 w 2584542"/>
              <a:gd name="connsiteY70" fmla="*/ 1258319 h 5603180"/>
              <a:gd name="connsiteX71" fmla="*/ 393541 w 2584542"/>
              <a:gd name="connsiteY71" fmla="*/ 1258319 h 5603180"/>
              <a:gd name="connsiteX72" fmla="*/ 370294 w 2584542"/>
              <a:gd name="connsiteY72" fmla="*/ 1173078 h 5603180"/>
              <a:gd name="connsiteX73" fmla="*/ 447785 w 2584542"/>
              <a:gd name="connsiteY73" fmla="*/ 1064590 h 5603180"/>
              <a:gd name="connsiteX74" fmla="*/ 455535 w 2584542"/>
              <a:gd name="connsiteY74" fmla="*/ 909607 h 5603180"/>
              <a:gd name="connsiteX75" fmla="*/ 688009 w 2584542"/>
              <a:gd name="connsiteY75" fmla="*/ 739126 h 5603180"/>
              <a:gd name="connsiteX76" fmla="*/ 564023 w 2584542"/>
              <a:gd name="connsiteY76" fmla="*/ 483404 h 5603180"/>
              <a:gd name="connsiteX77" fmla="*/ 750002 w 2584542"/>
              <a:gd name="connsiteY77" fmla="*/ 281926 h 560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584542" h="5603180">
                <a:moveTo>
                  <a:pt x="750002" y="281926"/>
                </a:moveTo>
                <a:cubicBezTo>
                  <a:pt x="773249" y="226390"/>
                  <a:pt x="693175" y="194102"/>
                  <a:pt x="703507" y="150190"/>
                </a:cubicBezTo>
                <a:cubicBezTo>
                  <a:pt x="713839" y="106278"/>
                  <a:pt x="759043" y="40410"/>
                  <a:pt x="811996" y="18454"/>
                </a:cubicBezTo>
                <a:cubicBezTo>
                  <a:pt x="864949" y="-3502"/>
                  <a:pt x="970854" y="-8668"/>
                  <a:pt x="1021223" y="18454"/>
                </a:cubicBezTo>
                <a:cubicBezTo>
                  <a:pt x="1071592" y="45576"/>
                  <a:pt x="1105172" y="124360"/>
                  <a:pt x="1114213" y="181187"/>
                </a:cubicBezTo>
                <a:cubicBezTo>
                  <a:pt x="1123254" y="238014"/>
                  <a:pt x="1075467" y="359417"/>
                  <a:pt x="1075467" y="359417"/>
                </a:cubicBezTo>
                <a:cubicBezTo>
                  <a:pt x="1074175" y="395580"/>
                  <a:pt x="1092256" y="373624"/>
                  <a:pt x="1106463" y="398163"/>
                </a:cubicBezTo>
                <a:cubicBezTo>
                  <a:pt x="1120670" y="422702"/>
                  <a:pt x="1159415" y="465322"/>
                  <a:pt x="1160707" y="506651"/>
                </a:cubicBezTo>
                <a:cubicBezTo>
                  <a:pt x="1161999" y="547980"/>
                  <a:pt x="1112921" y="615139"/>
                  <a:pt x="1114213" y="646136"/>
                </a:cubicBezTo>
                <a:cubicBezTo>
                  <a:pt x="1115505" y="677133"/>
                  <a:pt x="1147793" y="670675"/>
                  <a:pt x="1168457" y="692631"/>
                </a:cubicBezTo>
                <a:cubicBezTo>
                  <a:pt x="1189121" y="714587"/>
                  <a:pt x="1230450" y="743000"/>
                  <a:pt x="1238199" y="777871"/>
                </a:cubicBezTo>
                <a:cubicBezTo>
                  <a:pt x="1245948" y="812742"/>
                  <a:pt x="1208494" y="876028"/>
                  <a:pt x="1214952" y="901858"/>
                </a:cubicBezTo>
                <a:cubicBezTo>
                  <a:pt x="1221410" y="927688"/>
                  <a:pt x="1254989" y="903149"/>
                  <a:pt x="1276945" y="932854"/>
                </a:cubicBezTo>
                <a:cubicBezTo>
                  <a:pt x="1298901" y="962559"/>
                  <a:pt x="1338938" y="1041342"/>
                  <a:pt x="1346687" y="1080088"/>
                </a:cubicBezTo>
                <a:cubicBezTo>
                  <a:pt x="1354436" y="1118834"/>
                  <a:pt x="1322149" y="1142082"/>
                  <a:pt x="1323440" y="1165329"/>
                </a:cubicBezTo>
                <a:cubicBezTo>
                  <a:pt x="1324731" y="1188576"/>
                  <a:pt x="1346687" y="1183410"/>
                  <a:pt x="1354436" y="1219573"/>
                </a:cubicBezTo>
                <a:cubicBezTo>
                  <a:pt x="1362185" y="1255736"/>
                  <a:pt x="1369935" y="1382305"/>
                  <a:pt x="1369935" y="1382305"/>
                </a:cubicBezTo>
                <a:cubicBezTo>
                  <a:pt x="1364769" y="1417176"/>
                  <a:pt x="1309233" y="1401678"/>
                  <a:pt x="1323440" y="1428800"/>
                </a:cubicBezTo>
                <a:cubicBezTo>
                  <a:pt x="1337647" y="1455922"/>
                  <a:pt x="1428053" y="1488210"/>
                  <a:pt x="1455175" y="1545037"/>
                </a:cubicBezTo>
                <a:cubicBezTo>
                  <a:pt x="1482297" y="1601864"/>
                  <a:pt x="1488755" y="1718102"/>
                  <a:pt x="1486172" y="1769763"/>
                </a:cubicBezTo>
                <a:cubicBezTo>
                  <a:pt x="1483589" y="1821424"/>
                  <a:pt x="1442260" y="1827882"/>
                  <a:pt x="1439677" y="1855004"/>
                </a:cubicBezTo>
                <a:cubicBezTo>
                  <a:pt x="1437094" y="1882126"/>
                  <a:pt x="1460342" y="1892458"/>
                  <a:pt x="1470674" y="1932495"/>
                </a:cubicBezTo>
                <a:cubicBezTo>
                  <a:pt x="1481006" y="1972532"/>
                  <a:pt x="1478423" y="2048732"/>
                  <a:pt x="1501670" y="2095227"/>
                </a:cubicBezTo>
                <a:cubicBezTo>
                  <a:pt x="1524917" y="2141722"/>
                  <a:pt x="1580453" y="2176594"/>
                  <a:pt x="1610158" y="2211465"/>
                </a:cubicBezTo>
                <a:cubicBezTo>
                  <a:pt x="1639863" y="2246336"/>
                  <a:pt x="1676026" y="2259251"/>
                  <a:pt x="1679901" y="2304454"/>
                </a:cubicBezTo>
                <a:cubicBezTo>
                  <a:pt x="1683776" y="2349657"/>
                  <a:pt x="1645030" y="2440065"/>
                  <a:pt x="1633406" y="2482685"/>
                </a:cubicBezTo>
                <a:cubicBezTo>
                  <a:pt x="1621782" y="2525305"/>
                  <a:pt x="1583036" y="2512390"/>
                  <a:pt x="1610158" y="2560176"/>
                </a:cubicBezTo>
                <a:cubicBezTo>
                  <a:pt x="1637280" y="2607963"/>
                  <a:pt x="1772891" y="2699662"/>
                  <a:pt x="1796138" y="2769404"/>
                </a:cubicBezTo>
                <a:cubicBezTo>
                  <a:pt x="1819385" y="2839146"/>
                  <a:pt x="1743185" y="2910180"/>
                  <a:pt x="1749643" y="2978631"/>
                </a:cubicBezTo>
                <a:cubicBezTo>
                  <a:pt x="1756101" y="3047082"/>
                  <a:pt x="1811636" y="3102617"/>
                  <a:pt x="1834884" y="3180109"/>
                </a:cubicBezTo>
                <a:cubicBezTo>
                  <a:pt x="1858132" y="3257601"/>
                  <a:pt x="1902043" y="3390628"/>
                  <a:pt x="1889128" y="3443580"/>
                </a:cubicBezTo>
                <a:cubicBezTo>
                  <a:pt x="1876213" y="3496532"/>
                  <a:pt x="1767724" y="3478451"/>
                  <a:pt x="1757392" y="3497824"/>
                </a:cubicBezTo>
                <a:cubicBezTo>
                  <a:pt x="1747060" y="3517197"/>
                  <a:pt x="1793555" y="3513322"/>
                  <a:pt x="1827135" y="3559817"/>
                </a:cubicBezTo>
                <a:cubicBezTo>
                  <a:pt x="1860715" y="3606312"/>
                  <a:pt x="1926582" y="3681220"/>
                  <a:pt x="1958870" y="3776793"/>
                </a:cubicBezTo>
                <a:cubicBezTo>
                  <a:pt x="1991158" y="3872366"/>
                  <a:pt x="2019572" y="4048013"/>
                  <a:pt x="2020863" y="4133254"/>
                </a:cubicBezTo>
                <a:cubicBezTo>
                  <a:pt x="2022155" y="4218495"/>
                  <a:pt x="1961453" y="4245617"/>
                  <a:pt x="1966619" y="4288237"/>
                </a:cubicBezTo>
                <a:cubicBezTo>
                  <a:pt x="1971785" y="4330857"/>
                  <a:pt x="2013114" y="4339898"/>
                  <a:pt x="2051860" y="4388976"/>
                </a:cubicBezTo>
                <a:cubicBezTo>
                  <a:pt x="2090606" y="4438054"/>
                  <a:pt x="2155182" y="4465176"/>
                  <a:pt x="2199094" y="4582705"/>
                </a:cubicBezTo>
                <a:cubicBezTo>
                  <a:pt x="2243006" y="4700234"/>
                  <a:pt x="2259796" y="4952081"/>
                  <a:pt x="2315331" y="5094149"/>
                </a:cubicBezTo>
                <a:cubicBezTo>
                  <a:pt x="2370867" y="5236217"/>
                  <a:pt x="2490978" y="5356329"/>
                  <a:pt x="2532307" y="5435112"/>
                </a:cubicBezTo>
                <a:cubicBezTo>
                  <a:pt x="2573636" y="5513895"/>
                  <a:pt x="2608507" y="5542309"/>
                  <a:pt x="2563304" y="5566848"/>
                </a:cubicBezTo>
                <a:cubicBezTo>
                  <a:pt x="2518101" y="5591387"/>
                  <a:pt x="2261087" y="5582346"/>
                  <a:pt x="2261087" y="5582346"/>
                </a:cubicBezTo>
                <a:cubicBezTo>
                  <a:pt x="1851674" y="5581054"/>
                  <a:pt x="430996" y="5643047"/>
                  <a:pt x="106823" y="5559098"/>
                </a:cubicBezTo>
                <a:cubicBezTo>
                  <a:pt x="-217350" y="5475149"/>
                  <a:pt x="297969" y="5160017"/>
                  <a:pt x="316050" y="5078651"/>
                </a:cubicBezTo>
                <a:cubicBezTo>
                  <a:pt x="334131" y="4997285"/>
                  <a:pt x="251474" y="5083817"/>
                  <a:pt x="215311" y="5070902"/>
                </a:cubicBezTo>
                <a:cubicBezTo>
                  <a:pt x="179148" y="5057987"/>
                  <a:pt x="130071" y="5043779"/>
                  <a:pt x="99074" y="5001159"/>
                </a:cubicBezTo>
                <a:cubicBezTo>
                  <a:pt x="68077" y="4958539"/>
                  <a:pt x="17707" y="4886214"/>
                  <a:pt x="29331" y="4815180"/>
                </a:cubicBezTo>
                <a:cubicBezTo>
                  <a:pt x="40955" y="4744146"/>
                  <a:pt x="158484" y="4642115"/>
                  <a:pt x="168816" y="4574956"/>
                </a:cubicBezTo>
                <a:cubicBezTo>
                  <a:pt x="179148" y="4507797"/>
                  <a:pt x="87450" y="4476800"/>
                  <a:pt x="91324" y="4412224"/>
                </a:cubicBezTo>
                <a:cubicBezTo>
                  <a:pt x="95198" y="4347648"/>
                  <a:pt x="185605" y="4252074"/>
                  <a:pt x="192063" y="4187498"/>
                </a:cubicBezTo>
                <a:cubicBezTo>
                  <a:pt x="198521" y="4122922"/>
                  <a:pt x="105531" y="4107423"/>
                  <a:pt x="130070" y="4024766"/>
                </a:cubicBezTo>
                <a:cubicBezTo>
                  <a:pt x="154609" y="3942109"/>
                  <a:pt x="308300" y="3781960"/>
                  <a:pt x="339297" y="3691553"/>
                </a:cubicBezTo>
                <a:cubicBezTo>
                  <a:pt x="370294" y="3601146"/>
                  <a:pt x="314758" y="3553360"/>
                  <a:pt x="316050" y="3482326"/>
                </a:cubicBezTo>
                <a:cubicBezTo>
                  <a:pt x="317341" y="3411292"/>
                  <a:pt x="349629" y="3322176"/>
                  <a:pt x="347046" y="3265349"/>
                </a:cubicBezTo>
                <a:cubicBezTo>
                  <a:pt x="344463" y="3208522"/>
                  <a:pt x="270847" y="3213688"/>
                  <a:pt x="300552" y="3141363"/>
                </a:cubicBezTo>
                <a:cubicBezTo>
                  <a:pt x="330257" y="3069038"/>
                  <a:pt x="495572" y="2881766"/>
                  <a:pt x="525277" y="2831397"/>
                </a:cubicBezTo>
                <a:cubicBezTo>
                  <a:pt x="554982" y="2781028"/>
                  <a:pt x="509778" y="2826231"/>
                  <a:pt x="478782" y="2839146"/>
                </a:cubicBezTo>
                <a:cubicBezTo>
                  <a:pt x="447786" y="2852061"/>
                  <a:pt x="385793" y="2925677"/>
                  <a:pt x="339298" y="2908887"/>
                </a:cubicBezTo>
                <a:cubicBezTo>
                  <a:pt x="292803" y="2892097"/>
                  <a:pt x="210145" y="2805566"/>
                  <a:pt x="199813" y="2738407"/>
                </a:cubicBezTo>
                <a:cubicBezTo>
                  <a:pt x="189481" y="2671248"/>
                  <a:pt x="248891" y="2569217"/>
                  <a:pt x="277304" y="2505932"/>
                </a:cubicBezTo>
                <a:cubicBezTo>
                  <a:pt x="305717" y="2442647"/>
                  <a:pt x="347046" y="2394861"/>
                  <a:pt x="370294" y="2358698"/>
                </a:cubicBezTo>
                <a:cubicBezTo>
                  <a:pt x="393542" y="2322535"/>
                  <a:pt x="416789" y="2317369"/>
                  <a:pt x="416789" y="2288956"/>
                </a:cubicBezTo>
                <a:cubicBezTo>
                  <a:pt x="416789" y="2260543"/>
                  <a:pt x="379335" y="2226963"/>
                  <a:pt x="370294" y="2188217"/>
                </a:cubicBezTo>
                <a:cubicBezTo>
                  <a:pt x="361253" y="2149471"/>
                  <a:pt x="356087" y="2092645"/>
                  <a:pt x="362545" y="2056482"/>
                </a:cubicBezTo>
                <a:cubicBezTo>
                  <a:pt x="369003" y="2020319"/>
                  <a:pt x="407748" y="1999655"/>
                  <a:pt x="409040" y="1971241"/>
                </a:cubicBezTo>
                <a:cubicBezTo>
                  <a:pt x="410331" y="1942827"/>
                  <a:pt x="372877" y="1935078"/>
                  <a:pt x="370294" y="1886000"/>
                </a:cubicBezTo>
                <a:cubicBezTo>
                  <a:pt x="367711" y="1836922"/>
                  <a:pt x="371585" y="1728434"/>
                  <a:pt x="393541" y="1676773"/>
                </a:cubicBezTo>
                <a:cubicBezTo>
                  <a:pt x="415497" y="1625112"/>
                  <a:pt x="496864" y="1618654"/>
                  <a:pt x="502030" y="1576034"/>
                </a:cubicBezTo>
                <a:cubicBezTo>
                  <a:pt x="507196" y="1533414"/>
                  <a:pt x="432287" y="1467546"/>
                  <a:pt x="424538" y="1421051"/>
                </a:cubicBezTo>
                <a:cubicBezTo>
                  <a:pt x="416789" y="1374556"/>
                  <a:pt x="455535" y="1297065"/>
                  <a:pt x="455535" y="1297065"/>
                </a:cubicBezTo>
                <a:cubicBezTo>
                  <a:pt x="467159" y="1269943"/>
                  <a:pt x="504612" y="1264777"/>
                  <a:pt x="494280" y="1258319"/>
                </a:cubicBezTo>
                <a:cubicBezTo>
                  <a:pt x="483948" y="1251861"/>
                  <a:pt x="414205" y="1272526"/>
                  <a:pt x="393541" y="1258319"/>
                </a:cubicBezTo>
                <a:cubicBezTo>
                  <a:pt x="372877" y="1244112"/>
                  <a:pt x="361253" y="1205366"/>
                  <a:pt x="370294" y="1173078"/>
                </a:cubicBezTo>
                <a:cubicBezTo>
                  <a:pt x="379335" y="1140790"/>
                  <a:pt x="433578" y="1108502"/>
                  <a:pt x="447785" y="1064590"/>
                </a:cubicBezTo>
                <a:cubicBezTo>
                  <a:pt x="461992" y="1020678"/>
                  <a:pt x="415498" y="963851"/>
                  <a:pt x="455535" y="909607"/>
                </a:cubicBezTo>
                <a:cubicBezTo>
                  <a:pt x="495572" y="855363"/>
                  <a:pt x="669928" y="810160"/>
                  <a:pt x="688009" y="739126"/>
                </a:cubicBezTo>
                <a:cubicBezTo>
                  <a:pt x="706090" y="668092"/>
                  <a:pt x="547233" y="554438"/>
                  <a:pt x="564023" y="483404"/>
                </a:cubicBezTo>
                <a:cubicBezTo>
                  <a:pt x="580813" y="412370"/>
                  <a:pt x="726755" y="337462"/>
                  <a:pt x="750002" y="2819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16A7A51-F27B-AA4A-872F-01F6BED33250}"/>
              </a:ext>
            </a:extLst>
          </p:cNvPr>
          <p:cNvGrpSpPr/>
          <p:nvPr/>
        </p:nvGrpSpPr>
        <p:grpSpPr>
          <a:xfrm>
            <a:off x="5342130" y="4575476"/>
            <a:ext cx="665425" cy="515792"/>
            <a:chOff x="5385393" y="4468297"/>
            <a:chExt cx="665425" cy="515792"/>
          </a:xfrm>
          <a:solidFill>
            <a:srgbClr val="D7D7D7"/>
          </a:solidFill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065BA2A-1D8F-6A4B-99C7-1E9946F7296A}"/>
                </a:ext>
              </a:extLst>
            </p:cNvPr>
            <p:cNvSpPr/>
            <p:nvPr/>
          </p:nvSpPr>
          <p:spPr>
            <a:xfrm>
              <a:off x="5385393" y="4468297"/>
              <a:ext cx="665425" cy="515792"/>
            </a:xfrm>
            <a:custGeom>
              <a:avLst/>
              <a:gdLst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503752 w 4787319"/>
                <a:gd name="connsiteY3" fmla="*/ 853 h 4355534"/>
                <a:gd name="connsiteX4" fmla="*/ 1825357 w 4787319"/>
                <a:gd name="connsiteY4" fmla="*/ 29473 h 4355534"/>
                <a:gd name="connsiteX5" fmla="*/ 2427240 w 4787319"/>
                <a:gd name="connsiteY5" fmla="*/ 220455 h 4355534"/>
                <a:gd name="connsiteX6" fmla="*/ 2710820 w 4787319"/>
                <a:gd name="connsiteY6" fmla="*/ 295691 h 4355534"/>
                <a:gd name="connsiteX7" fmla="*/ 2849716 w 4787319"/>
                <a:gd name="connsiteY7" fmla="*/ 313053 h 4355534"/>
                <a:gd name="connsiteX8" fmla="*/ 3086997 w 4787319"/>
                <a:gd name="connsiteY8" fmla="*/ 255179 h 4355534"/>
                <a:gd name="connsiteX9" fmla="*/ 3463174 w 4787319"/>
                <a:gd name="connsiteY9" fmla="*/ 307265 h 4355534"/>
                <a:gd name="connsiteX10" fmla="*/ 3654157 w 4787319"/>
                <a:gd name="connsiteY10" fmla="*/ 411437 h 4355534"/>
                <a:gd name="connsiteX11" fmla="*/ 3839352 w 4787319"/>
                <a:gd name="connsiteY11" fmla="*/ 544546 h 4355534"/>
                <a:gd name="connsiteX12" fmla="*/ 4047696 w 4787319"/>
                <a:gd name="connsiteY12" fmla="*/ 550334 h 4355534"/>
                <a:gd name="connsiteX13" fmla="*/ 4198167 w 4787319"/>
                <a:gd name="connsiteY13" fmla="*/ 613994 h 4355534"/>
                <a:gd name="connsiteX14" fmla="*/ 4207980 w 4787319"/>
                <a:gd name="connsiteY14" fmla="*/ 621115 h 4355534"/>
                <a:gd name="connsiteX15" fmla="*/ 4216840 w 4787319"/>
                <a:gd name="connsiteY15" fmla="*/ 598984 h 4355534"/>
                <a:gd name="connsiteX16" fmla="*/ 4238678 w 4787319"/>
                <a:gd name="connsiteY16" fmla="*/ 567696 h 4355534"/>
                <a:gd name="connsiteX17" fmla="*/ 4441235 w 4787319"/>
                <a:gd name="connsiteY17" fmla="*/ 399863 h 4355534"/>
                <a:gd name="connsiteX18" fmla="*/ 4661154 w 4787319"/>
                <a:gd name="connsiteY18" fmla="*/ 376713 h 4355534"/>
                <a:gd name="connsiteX19" fmla="*/ 4776901 w 4787319"/>
                <a:gd name="connsiteY19" fmla="*/ 556121 h 4355534"/>
                <a:gd name="connsiteX20" fmla="*/ 4759539 w 4787319"/>
                <a:gd name="connsiteY20" fmla="*/ 799189 h 4355534"/>
                <a:gd name="connsiteX21" fmla="*/ 4580131 w 4787319"/>
                <a:gd name="connsiteY21" fmla="*/ 920724 h 4355534"/>
                <a:gd name="connsiteX22" fmla="*/ 4534918 w 4787319"/>
                <a:gd name="connsiteY22" fmla="*/ 954725 h 4355534"/>
                <a:gd name="connsiteX23" fmla="*/ 4523512 w 4787319"/>
                <a:gd name="connsiteY23" fmla="*/ 962287 h 4355534"/>
                <a:gd name="connsiteX24" fmla="*/ 4532024 w 4787319"/>
                <a:gd name="connsiteY24" fmla="*/ 986192 h 4355534"/>
                <a:gd name="connsiteX25" fmla="*/ 4556982 w 4787319"/>
                <a:gd name="connsiteY25" fmla="*/ 1123280 h 4355534"/>
                <a:gd name="connsiteX26" fmla="*/ 4533833 w 4787319"/>
                <a:gd name="connsiteY26" fmla="*/ 1377924 h 4355534"/>
                <a:gd name="connsiteX27" fmla="*/ 4447022 w 4787319"/>
                <a:gd name="connsiteY27" fmla="*/ 1638354 h 4355534"/>
                <a:gd name="connsiteX28" fmla="*/ 4371787 w 4787319"/>
                <a:gd name="connsiteY28" fmla="*/ 1765675 h 4355534"/>
                <a:gd name="connsiteX29" fmla="*/ 4394936 w 4787319"/>
                <a:gd name="connsiteY29" fmla="*/ 1811974 h 4355534"/>
                <a:gd name="connsiteX30" fmla="*/ 4412298 w 4787319"/>
                <a:gd name="connsiteY30" fmla="*/ 1910359 h 4355534"/>
                <a:gd name="connsiteX31" fmla="*/ 4360212 w 4787319"/>
                <a:gd name="connsiteY31" fmla="*/ 2049255 h 4355534"/>
                <a:gd name="connsiteX32" fmla="*/ 4227103 w 4787319"/>
                <a:gd name="connsiteY32" fmla="*/ 2095554 h 4355534"/>
                <a:gd name="connsiteX33" fmla="*/ 4244466 w 4787319"/>
                <a:gd name="connsiteY33" fmla="*/ 2141853 h 4355534"/>
                <a:gd name="connsiteX34" fmla="*/ 4215529 w 4787319"/>
                <a:gd name="connsiteY34" fmla="*/ 2193939 h 4355534"/>
                <a:gd name="connsiteX35" fmla="*/ 4134506 w 4787319"/>
                <a:gd name="connsiteY35" fmla="*/ 2251812 h 4355534"/>
                <a:gd name="connsiteX36" fmla="*/ 4007184 w 4787319"/>
                <a:gd name="connsiteY36" fmla="*/ 2217088 h 4355534"/>
                <a:gd name="connsiteX37" fmla="*/ 3926162 w 4787319"/>
                <a:gd name="connsiteY37" fmla="*/ 2124491 h 4355534"/>
                <a:gd name="connsiteX38" fmla="*/ 3775691 w 4787319"/>
                <a:gd name="connsiteY38" fmla="*/ 2089767 h 4355534"/>
                <a:gd name="connsiteX39" fmla="*/ 3729392 w 4787319"/>
                <a:gd name="connsiteY39" fmla="*/ 2182364 h 4355534"/>
                <a:gd name="connsiteX40" fmla="*/ 3712030 w 4787319"/>
                <a:gd name="connsiteY40" fmla="*/ 2234450 h 4355534"/>
                <a:gd name="connsiteX41" fmla="*/ 3717817 w 4787319"/>
                <a:gd name="connsiteY41" fmla="*/ 2425432 h 4355534"/>
                <a:gd name="connsiteX42" fmla="*/ 3607858 w 4787319"/>
                <a:gd name="connsiteY42" fmla="*/ 2714799 h 4355534"/>
                <a:gd name="connsiteX43" fmla="*/ 3434238 w 4787319"/>
                <a:gd name="connsiteY43" fmla="*/ 3004167 h 4355534"/>
                <a:gd name="connsiteX44" fmla="*/ 3289554 w 4787319"/>
                <a:gd name="connsiteY44" fmla="*/ 3241448 h 4355534"/>
                <a:gd name="connsiteX45" fmla="*/ 3191169 w 4787319"/>
                <a:gd name="connsiteY45" fmla="*/ 3553964 h 4355534"/>
                <a:gd name="connsiteX46" fmla="*/ 3173807 w 4787319"/>
                <a:gd name="connsiteY46" fmla="*/ 3611837 h 4355534"/>
                <a:gd name="connsiteX47" fmla="*/ 3254830 w 4787319"/>
                <a:gd name="connsiteY47" fmla="*/ 3756521 h 4355534"/>
                <a:gd name="connsiteX48" fmla="*/ 3387939 w 4787319"/>
                <a:gd name="connsiteY48" fmla="*/ 3831756 h 4355534"/>
                <a:gd name="connsiteX49" fmla="*/ 3544197 w 4787319"/>
                <a:gd name="connsiteY49" fmla="*/ 3889630 h 4355534"/>
                <a:gd name="connsiteX50" fmla="*/ 3648369 w 4787319"/>
                <a:gd name="connsiteY50" fmla="*/ 3999589 h 4355534"/>
                <a:gd name="connsiteX51" fmla="*/ 3590496 w 4787319"/>
                <a:gd name="connsiteY51" fmla="*/ 4138485 h 4355534"/>
                <a:gd name="connsiteX52" fmla="*/ 3474749 w 4787319"/>
                <a:gd name="connsiteY52" fmla="*/ 4155848 h 4355534"/>
                <a:gd name="connsiteX53" fmla="*/ 3324278 w 4787319"/>
                <a:gd name="connsiteY53" fmla="*/ 4132698 h 4355534"/>
                <a:gd name="connsiteX54" fmla="*/ 3144871 w 4787319"/>
                <a:gd name="connsiteY54" fmla="*/ 4109549 h 4355534"/>
                <a:gd name="connsiteX55" fmla="*/ 2930739 w 4787319"/>
                <a:gd name="connsiteY55" fmla="*/ 4040101 h 4355534"/>
                <a:gd name="connsiteX56" fmla="*/ 2896015 w 4787319"/>
                <a:gd name="connsiteY56" fmla="*/ 3901205 h 4355534"/>
                <a:gd name="connsiteX57" fmla="*/ 2814992 w 4787319"/>
                <a:gd name="connsiteY57" fmla="*/ 3849118 h 4355534"/>
                <a:gd name="connsiteX58" fmla="*/ 2791843 w 4787319"/>
                <a:gd name="connsiteY58" fmla="*/ 3687073 h 4355534"/>
                <a:gd name="connsiteX59" fmla="*/ 2751331 w 4787319"/>
                <a:gd name="connsiteY59" fmla="*/ 3501878 h 4355534"/>
                <a:gd name="connsiteX60" fmla="*/ 2693458 w 4787319"/>
                <a:gd name="connsiteY60" fmla="*/ 3114126 h 4355534"/>
                <a:gd name="connsiteX61" fmla="*/ 2705033 w 4787319"/>
                <a:gd name="connsiteY61" fmla="*/ 2876845 h 4355534"/>
                <a:gd name="connsiteX62" fmla="*/ 2681883 w 4787319"/>
                <a:gd name="connsiteY62" fmla="*/ 2818972 h 4355534"/>
                <a:gd name="connsiteX63" fmla="*/ 2577711 w 4787319"/>
                <a:gd name="connsiteY63" fmla="*/ 2894207 h 4355534"/>
                <a:gd name="connsiteX64" fmla="*/ 2577711 w 4787319"/>
                <a:gd name="connsiteY64" fmla="*/ 3062040 h 4355534"/>
                <a:gd name="connsiteX65" fmla="*/ 2490901 w 4787319"/>
                <a:gd name="connsiteY65" fmla="*/ 3328258 h 4355534"/>
                <a:gd name="connsiteX66" fmla="*/ 2479326 w 4787319"/>
                <a:gd name="connsiteY66" fmla="*/ 3449792 h 4355534"/>
                <a:gd name="connsiteX67" fmla="*/ 2485113 w 4787319"/>
                <a:gd name="connsiteY67" fmla="*/ 3594476 h 4355534"/>
                <a:gd name="connsiteX68" fmla="*/ 2467752 w 4787319"/>
                <a:gd name="connsiteY68" fmla="*/ 3727584 h 4355534"/>
                <a:gd name="connsiteX69" fmla="*/ 2479326 w 4787319"/>
                <a:gd name="connsiteY69" fmla="*/ 3959078 h 4355534"/>
                <a:gd name="connsiteX70" fmla="*/ 2560349 w 4787319"/>
                <a:gd name="connsiteY70" fmla="*/ 4040101 h 4355534"/>
                <a:gd name="connsiteX71" fmla="*/ 2641372 w 4787319"/>
                <a:gd name="connsiteY71" fmla="*/ 4097974 h 4355534"/>
                <a:gd name="connsiteX72" fmla="*/ 2699245 w 4787319"/>
                <a:gd name="connsiteY72" fmla="*/ 4196359 h 4355534"/>
                <a:gd name="connsiteX73" fmla="*/ 2716607 w 4787319"/>
                <a:gd name="connsiteY73" fmla="*/ 4283169 h 4355534"/>
                <a:gd name="connsiteX74" fmla="*/ 2652947 w 4787319"/>
                <a:gd name="connsiteY74" fmla="*/ 4300531 h 4355534"/>
                <a:gd name="connsiteX75" fmla="*/ 2595073 w 4787319"/>
                <a:gd name="connsiteY75" fmla="*/ 4329468 h 4355534"/>
                <a:gd name="connsiteX76" fmla="*/ 2490901 w 4787319"/>
                <a:gd name="connsiteY76" fmla="*/ 4352617 h 4355534"/>
                <a:gd name="connsiteX77" fmla="*/ 2207321 w 4787319"/>
                <a:gd name="connsiteY77" fmla="*/ 4346830 h 4355534"/>
                <a:gd name="connsiteX78" fmla="*/ 2074212 w 4787319"/>
                <a:gd name="connsiteY78" fmla="*/ 4277382 h 4355534"/>
                <a:gd name="connsiteX79" fmla="*/ 1993190 w 4787319"/>
                <a:gd name="connsiteY79" fmla="*/ 4254232 h 4355534"/>
                <a:gd name="connsiteX80" fmla="*/ 1941103 w 4787319"/>
                <a:gd name="connsiteY80" fmla="*/ 4219508 h 4355534"/>
                <a:gd name="connsiteX81" fmla="*/ 1958466 w 4787319"/>
                <a:gd name="connsiteY81" fmla="*/ 3993802 h 4355534"/>
                <a:gd name="connsiteX82" fmla="*/ 1894805 w 4787319"/>
                <a:gd name="connsiteY82" fmla="*/ 3825969 h 4355534"/>
                <a:gd name="connsiteX83" fmla="*/ 1860081 w 4787319"/>
                <a:gd name="connsiteY83" fmla="*/ 3600263 h 4355534"/>
                <a:gd name="connsiteX84" fmla="*/ 1860081 w 4787319"/>
                <a:gd name="connsiteY84" fmla="*/ 3247235 h 4355534"/>
                <a:gd name="connsiteX85" fmla="*/ 1889017 w 4787319"/>
                <a:gd name="connsiteY85" fmla="*/ 2911569 h 4355534"/>
                <a:gd name="connsiteX86" fmla="*/ 1883230 w 4787319"/>
                <a:gd name="connsiteY86" fmla="*/ 2766886 h 4355534"/>
                <a:gd name="connsiteX87" fmla="*/ 1802207 w 4787319"/>
                <a:gd name="connsiteY87" fmla="*/ 2645351 h 4355534"/>
                <a:gd name="connsiteX88" fmla="*/ 1738547 w 4787319"/>
                <a:gd name="connsiteY88" fmla="*/ 2518030 h 4355534"/>
                <a:gd name="connsiteX89" fmla="*/ 1726972 w 4787319"/>
                <a:gd name="connsiteY89" fmla="*/ 2448582 h 4355534"/>
                <a:gd name="connsiteX90" fmla="*/ 1686460 w 4787319"/>
                <a:gd name="connsiteY90" fmla="*/ 2512242 h 4355534"/>
                <a:gd name="connsiteX91" fmla="*/ 1605438 w 4787319"/>
                <a:gd name="connsiteY91" fmla="*/ 2743736 h 4355534"/>
                <a:gd name="connsiteX92" fmla="*/ 1535990 w 4787319"/>
                <a:gd name="connsiteY92" fmla="*/ 3027316 h 4355534"/>
                <a:gd name="connsiteX93" fmla="*/ 1501266 w 4787319"/>
                <a:gd name="connsiteY93" fmla="*/ 3119913 h 4355534"/>
                <a:gd name="connsiteX94" fmla="*/ 1478116 w 4787319"/>
                <a:gd name="connsiteY94" fmla="*/ 3183574 h 4355534"/>
                <a:gd name="connsiteX95" fmla="*/ 1512840 w 4787319"/>
                <a:gd name="connsiteY95" fmla="*/ 3299321 h 4355534"/>
                <a:gd name="connsiteX96" fmla="*/ 1640162 w 4787319"/>
                <a:gd name="connsiteY96" fmla="*/ 3391918 h 4355534"/>
                <a:gd name="connsiteX97" fmla="*/ 1744333 w 4787319"/>
                <a:gd name="connsiteY97" fmla="*/ 3449792 h 4355534"/>
                <a:gd name="connsiteX98" fmla="*/ 1779058 w 4787319"/>
                <a:gd name="connsiteY98" fmla="*/ 3530815 h 4355534"/>
                <a:gd name="connsiteX99" fmla="*/ 1755909 w 4787319"/>
                <a:gd name="connsiteY99" fmla="*/ 3681286 h 4355534"/>
                <a:gd name="connsiteX100" fmla="*/ 1754155 w 4787319"/>
                <a:gd name="connsiteY100" fmla="*/ 3691684 h 4355534"/>
                <a:gd name="connsiteX101" fmla="*/ 1748041 w 4787319"/>
                <a:gd name="connsiteY101" fmla="*/ 3686848 h 4355534"/>
                <a:gd name="connsiteX102" fmla="*/ 1721184 w 4787319"/>
                <a:gd name="connsiteY102" fmla="*/ 3681286 h 4355534"/>
                <a:gd name="connsiteX103" fmla="*/ 1431817 w 4787319"/>
                <a:gd name="connsiteY103" fmla="*/ 3652349 h 4355534"/>
                <a:gd name="connsiteX104" fmla="*/ 1287134 w 4787319"/>
                <a:gd name="connsiteY104" fmla="*/ 3542389 h 4355534"/>
                <a:gd name="connsiteX105" fmla="*/ 1345007 w 4787319"/>
                <a:gd name="connsiteY105" fmla="*/ 3634987 h 4355534"/>
                <a:gd name="connsiteX106" fmla="*/ 1414455 w 4787319"/>
                <a:gd name="connsiteY106" fmla="*/ 3773883 h 4355534"/>
                <a:gd name="connsiteX107" fmla="*/ 1397094 w 4787319"/>
                <a:gd name="connsiteY107" fmla="*/ 3895417 h 4355534"/>
                <a:gd name="connsiteX108" fmla="*/ 1281347 w 4787319"/>
                <a:gd name="connsiteY108" fmla="*/ 3941716 h 4355534"/>
                <a:gd name="connsiteX109" fmla="*/ 1067215 w 4787319"/>
                <a:gd name="connsiteY109" fmla="*/ 3935929 h 4355534"/>
                <a:gd name="connsiteX110" fmla="*/ 847296 w 4787319"/>
                <a:gd name="connsiteY110" fmla="*/ 3808607 h 4355534"/>
                <a:gd name="connsiteX111" fmla="*/ 870445 w 4787319"/>
                <a:gd name="connsiteY111" fmla="*/ 3501878 h 4355534"/>
                <a:gd name="connsiteX112" fmla="*/ 824147 w 4787319"/>
                <a:gd name="connsiteY112" fmla="*/ 3397706 h 4355534"/>
                <a:gd name="connsiteX113" fmla="*/ 719974 w 4787319"/>
                <a:gd name="connsiteY113" fmla="*/ 3177787 h 4355534"/>
                <a:gd name="connsiteX114" fmla="*/ 604228 w 4787319"/>
                <a:gd name="connsiteY114" fmla="*/ 2749524 h 4355534"/>
                <a:gd name="connsiteX115" fmla="*/ 384309 w 4787319"/>
                <a:gd name="connsiteY115" fmla="*/ 2575903 h 4355534"/>
                <a:gd name="connsiteX116" fmla="*/ 309073 w 4787319"/>
                <a:gd name="connsiteY116" fmla="*/ 2529605 h 4355534"/>
                <a:gd name="connsiteX117" fmla="*/ 31281 w 4787319"/>
                <a:gd name="connsiteY117" fmla="*/ 1991382 h 4355534"/>
                <a:gd name="connsiteX118" fmla="*/ 42855 w 4787319"/>
                <a:gd name="connsiteY118" fmla="*/ 1210091 h 4355534"/>
                <a:gd name="connsiteX119" fmla="*/ 355372 w 4787319"/>
                <a:gd name="connsiteY119" fmla="*/ 567696 h 4355534"/>
                <a:gd name="connsiteX120" fmla="*/ 1130876 w 4787319"/>
                <a:gd name="connsiteY120" fmla="*/ 87346 h 4355534"/>
                <a:gd name="connsiteX121" fmla="*/ 1414455 w 4787319"/>
                <a:gd name="connsiteY121" fmla="*/ 6324 h 4355534"/>
                <a:gd name="connsiteX122" fmla="*/ 1503752 w 4787319"/>
                <a:gd name="connsiteY122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244466 w 4787319"/>
                <a:gd name="connsiteY34" fmla="*/ 2141853 h 4355534"/>
                <a:gd name="connsiteX35" fmla="*/ 4215529 w 4787319"/>
                <a:gd name="connsiteY35" fmla="*/ 2193939 h 4355534"/>
                <a:gd name="connsiteX36" fmla="*/ 4134506 w 4787319"/>
                <a:gd name="connsiteY36" fmla="*/ 2251812 h 4355534"/>
                <a:gd name="connsiteX37" fmla="*/ 3926162 w 4787319"/>
                <a:gd name="connsiteY37" fmla="*/ 2124491 h 4355534"/>
                <a:gd name="connsiteX38" fmla="*/ 3775691 w 4787319"/>
                <a:gd name="connsiteY38" fmla="*/ 2089767 h 4355534"/>
                <a:gd name="connsiteX39" fmla="*/ 3729392 w 4787319"/>
                <a:gd name="connsiteY39" fmla="*/ 2182364 h 4355534"/>
                <a:gd name="connsiteX40" fmla="*/ 3712030 w 4787319"/>
                <a:gd name="connsiteY40" fmla="*/ 2234450 h 4355534"/>
                <a:gd name="connsiteX41" fmla="*/ 3717817 w 4787319"/>
                <a:gd name="connsiteY41" fmla="*/ 2425432 h 4355534"/>
                <a:gd name="connsiteX42" fmla="*/ 3607858 w 4787319"/>
                <a:gd name="connsiteY42" fmla="*/ 2714799 h 4355534"/>
                <a:gd name="connsiteX43" fmla="*/ 3434238 w 4787319"/>
                <a:gd name="connsiteY43" fmla="*/ 3004167 h 4355534"/>
                <a:gd name="connsiteX44" fmla="*/ 3289554 w 4787319"/>
                <a:gd name="connsiteY44" fmla="*/ 3241448 h 4355534"/>
                <a:gd name="connsiteX45" fmla="*/ 3191169 w 4787319"/>
                <a:gd name="connsiteY45" fmla="*/ 3553964 h 4355534"/>
                <a:gd name="connsiteX46" fmla="*/ 3173807 w 4787319"/>
                <a:gd name="connsiteY46" fmla="*/ 3611837 h 4355534"/>
                <a:gd name="connsiteX47" fmla="*/ 3254830 w 4787319"/>
                <a:gd name="connsiteY47" fmla="*/ 3756521 h 4355534"/>
                <a:gd name="connsiteX48" fmla="*/ 3387939 w 4787319"/>
                <a:gd name="connsiteY48" fmla="*/ 3831756 h 4355534"/>
                <a:gd name="connsiteX49" fmla="*/ 3544197 w 4787319"/>
                <a:gd name="connsiteY49" fmla="*/ 3889630 h 4355534"/>
                <a:gd name="connsiteX50" fmla="*/ 3648369 w 4787319"/>
                <a:gd name="connsiteY50" fmla="*/ 3999589 h 4355534"/>
                <a:gd name="connsiteX51" fmla="*/ 3590496 w 4787319"/>
                <a:gd name="connsiteY51" fmla="*/ 4138485 h 4355534"/>
                <a:gd name="connsiteX52" fmla="*/ 3474749 w 4787319"/>
                <a:gd name="connsiteY52" fmla="*/ 4155848 h 4355534"/>
                <a:gd name="connsiteX53" fmla="*/ 3324278 w 4787319"/>
                <a:gd name="connsiteY53" fmla="*/ 4132698 h 4355534"/>
                <a:gd name="connsiteX54" fmla="*/ 3144871 w 4787319"/>
                <a:gd name="connsiteY54" fmla="*/ 4109549 h 4355534"/>
                <a:gd name="connsiteX55" fmla="*/ 2930739 w 4787319"/>
                <a:gd name="connsiteY55" fmla="*/ 4040101 h 4355534"/>
                <a:gd name="connsiteX56" fmla="*/ 2896015 w 4787319"/>
                <a:gd name="connsiteY56" fmla="*/ 3901205 h 4355534"/>
                <a:gd name="connsiteX57" fmla="*/ 2814992 w 4787319"/>
                <a:gd name="connsiteY57" fmla="*/ 3849118 h 4355534"/>
                <a:gd name="connsiteX58" fmla="*/ 2791843 w 4787319"/>
                <a:gd name="connsiteY58" fmla="*/ 3687073 h 4355534"/>
                <a:gd name="connsiteX59" fmla="*/ 2751331 w 4787319"/>
                <a:gd name="connsiteY59" fmla="*/ 3501878 h 4355534"/>
                <a:gd name="connsiteX60" fmla="*/ 2693458 w 4787319"/>
                <a:gd name="connsiteY60" fmla="*/ 3114126 h 4355534"/>
                <a:gd name="connsiteX61" fmla="*/ 2705033 w 4787319"/>
                <a:gd name="connsiteY61" fmla="*/ 2876845 h 4355534"/>
                <a:gd name="connsiteX62" fmla="*/ 2681883 w 4787319"/>
                <a:gd name="connsiteY62" fmla="*/ 2818972 h 4355534"/>
                <a:gd name="connsiteX63" fmla="*/ 2577711 w 4787319"/>
                <a:gd name="connsiteY63" fmla="*/ 2894207 h 4355534"/>
                <a:gd name="connsiteX64" fmla="*/ 2577711 w 4787319"/>
                <a:gd name="connsiteY64" fmla="*/ 3062040 h 4355534"/>
                <a:gd name="connsiteX65" fmla="*/ 2490901 w 4787319"/>
                <a:gd name="connsiteY65" fmla="*/ 3328258 h 4355534"/>
                <a:gd name="connsiteX66" fmla="*/ 2479326 w 4787319"/>
                <a:gd name="connsiteY66" fmla="*/ 3449792 h 4355534"/>
                <a:gd name="connsiteX67" fmla="*/ 2485113 w 4787319"/>
                <a:gd name="connsiteY67" fmla="*/ 3594476 h 4355534"/>
                <a:gd name="connsiteX68" fmla="*/ 2467752 w 4787319"/>
                <a:gd name="connsiteY68" fmla="*/ 3727584 h 4355534"/>
                <a:gd name="connsiteX69" fmla="*/ 2479326 w 4787319"/>
                <a:gd name="connsiteY69" fmla="*/ 3959078 h 4355534"/>
                <a:gd name="connsiteX70" fmla="*/ 2560349 w 4787319"/>
                <a:gd name="connsiteY70" fmla="*/ 4040101 h 4355534"/>
                <a:gd name="connsiteX71" fmla="*/ 2641372 w 4787319"/>
                <a:gd name="connsiteY71" fmla="*/ 4097974 h 4355534"/>
                <a:gd name="connsiteX72" fmla="*/ 2699245 w 4787319"/>
                <a:gd name="connsiteY72" fmla="*/ 4196359 h 4355534"/>
                <a:gd name="connsiteX73" fmla="*/ 2716607 w 4787319"/>
                <a:gd name="connsiteY73" fmla="*/ 4283169 h 4355534"/>
                <a:gd name="connsiteX74" fmla="*/ 2652947 w 4787319"/>
                <a:gd name="connsiteY74" fmla="*/ 4300531 h 4355534"/>
                <a:gd name="connsiteX75" fmla="*/ 2595073 w 4787319"/>
                <a:gd name="connsiteY75" fmla="*/ 4329468 h 4355534"/>
                <a:gd name="connsiteX76" fmla="*/ 2490901 w 4787319"/>
                <a:gd name="connsiteY76" fmla="*/ 4352617 h 4355534"/>
                <a:gd name="connsiteX77" fmla="*/ 2207321 w 4787319"/>
                <a:gd name="connsiteY77" fmla="*/ 4346830 h 4355534"/>
                <a:gd name="connsiteX78" fmla="*/ 2074212 w 4787319"/>
                <a:gd name="connsiteY78" fmla="*/ 4277382 h 4355534"/>
                <a:gd name="connsiteX79" fmla="*/ 1993190 w 4787319"/>
                <a:gd name="connsiteY79" fmla="*/ 4254232 h 4355534"/>
                <a:gd name="connsiteX80" fmla="*/ 1941103 w 4787319"/>
                <a:gd name="connsiteY80" fmla="*/ 4219508 h 4355534"/>
                <a:gd name="connsiteX81" fmla="*/ 1958466 w 4787319"/>
                <a:gd name="connsiteY81" fmla="*/ 3993802 h 4355534"/>
                <a:gd name="connsiteX82" fmla="*/ 1894805 w 4787319"/>
                <a:gd name="connsiteY82" fmla="*/ 3825969 h 4355534"/>
                <a:gd name="connsiteX83" fmla="*/ 1860081 w 4787319"/>
                <a:gd name="connsiteY83" fmla="*/ 3600263 h 4355534"/>
                <a:gd name="connsiteX84" fmla="*/ 1860081 w 4787319"/>
                <a:gd name="connsiteY84" fmla="*/ 3247235 h 4355534"/>
                <a:gd name="connsiteX85" fmla="*/ 1889017 w 4787319"/>
                <a:gd name="connsiteY85" fmla="*/ 2911569 h 4355534"/>
                <a:gd name="connsiteX86" fmla="*/ 1883230 w 4787319"/>
                <a:gd name="connsiteY86" fmla="*/ 2766886 h 4355534"/>
                <a:gd name="connsiteX87" fmla="*/ 1802207 w 4787319"/>
                <a:gd name="connsiteY87" fmla="*/ 2645351 h 4355534"/>
                <a:gd name="connsiteX88" fmla="*/ 1738547 w 4787319"/>
                <a:gd name="connsiteY88" fmla="*/ 2518030 h 4355534"/>
                <a:gd name="connsiteX89" fmla="*/ 1726972 w 4787319"/>
                <a:gd name="connsiteY89" fmla="*/ 2448582 h 4355534"/>
                <a:gd name="connsiteX90" fmla="*/ 1686460 w 4787319"/>
                <a:gd name="connsiteY90" fmla="*/ 2512242 h 4355534"/>
                <a:gd name="connsiteX91" fmla="*/ 1605438 w 4787319"/>
                <a:gd name="connsiteY91" fmla="*/ 2743736 h 4355534"/>
                <a:gd name="connsiteX92" fmla="*/ 1535990 w 4787319"/>
                <a:gd name="connsiteY92" fmla="*/ 3027316 h 4355534"/>
                <a:gd name="connsiteX93" fmla="*/ 1501266 w 4787319"/>
                <a:gd name="connsiteY93" fmla="*/ 3119913 h 4355534"/>
                <a:gd name="connsiteX94" fmla="*/ 1478116 w 4787319"/>
                <a:gd name="connsiteY94" fmla="*/ 3183574 h 4355534"/>
                <a:gd name="connsiteX95" fmla="*/ 1512840 w 4787319"/>
                <a:gd name="connsiteY95" fmla="*/ 3299321 h 4355534"/>
                <a:gd name="connsiteX96" fmla="*/ 1640162 w 4787319"/>
                <a:gd name="connsiteY96" fmla="*/ 3391918 h 4355534"/>
                <a:gd name="connsiteX97" fmla="*/ 1744333 w 4787319"/>
                <a:gd name="connsiteY97" fmla="*/ 3449792 h 4355534"/>
                <a:gd name="connsiteX98" fmla="*/ 1779058 w 4787319"/>
                <a:gd name="connsiteY98" fmla="*/ 3530815 h 4355534"/>
                <a:gd name="connsiteX99" fmla="*/ 1755909 w 4787319"/>
                <a:gd name="connsiteY99" fmla="*/ 3681286 h 4355534"/>
                <a:gd name="connsiteX100" fmla="*/ 1754155 w 4787319"/>
                <a:gd name="connsiteY100" fmla="*/ 3691684 h 4355534"/>
                <a:gd name="connsiteX101" fmla="*/ 1748041 w 4787319"/>
                <a:gd name="connsiteY101" fmla="*/ 3686848 h 4355534"/>
                <a:gd name="connsiteX102" fmla="*/ 1721184 w 4787319"/>
                <a:gd name="connsiteY102" fmla="*/ 3681286 h 4355534"/>
                <a:gd name="connsiteX103" fmla="*/ 1431817 w 4787319"/>
                <a:gd name="connsiteY103" fmla="*/ 3652349 h 4355534"/>
                <a:gd name="connsiteX104" fmla="*/ 1287134 w 4787319"/>
                <a:gd name="connsiteY104" fmla="*/ 3542389 h 4355534"/>
                <a:gd name="connsiteX105" fmla="*/ 1345007 w 4787319"/>
                <a:gd name="connsiteY105" fmla="*/ 3634987 h 4355534"/>
                <a:gd name="connsiteX106" fmla="*/ 1414455 w 4787319"/>
                <a:gd name="connsiteY106" fmla="*/ 3773883 h 4355534"/>
                <a:gd name="connsiteX107" fmla="*/ 1397094 w 4787319"/>
                <a:gd name="connsiteY107" fmla="*/ 3895417 h 4355534"/>
                <a:gd name="connsiteX108" fmla="*/ 1281347 w 4787319"/>
                <a:gd name="connsiteY108" fmla="*/ 3941716 h 4355534"/>
                <a:gd name="connsiteX109" fmla="*/ 1067215 w 4787319"/>
                <a:gd name="connsiteY109" fmla="*/ 3935929 h 4355534"/>
                <a:gd name="connsiteX110" fmla="*/ 847296 w 4787319"/>
                <a:gd name="connsiteY110" fmla="*/ 3808607 h 4355534"/>
                <a:gd name="connsiteX111" fmla="*/ 870445 w 4787319"/>
                <a:gd name="connsiteY111" fmla="*/ 3501878 h 4355534"/>
                <a:gd name="connsiteX112" fmla="*/ 824147 w 4787319"/>
                <a:gd name="connsiteY112" fmla="*/ 3397706 h 4355534"/>
                <a:gd name="connsiteX113" fmla="*/ 719974 w 4787319"/>
                <a:gd name="connsiteY113" fmla="*/ 3177787 h 4355534"/>
                <a:gd name="connsiteX114" fmla="*/ 604228 w 4787319"/>
                <a:gd name="connsiteY114" fmla="*/ 2749524 h 4355534"/>
                <a:gd name="connsiteX115" fmla="*/ 384309 w 4787319"/>
                <a:gd name="connsiteY115" fmla="*/ 2575903 h 4355534"/>
                <a:gd name="connsiteX116" fmla="*/ 309073 w 4787319"/>
                <a:gd name="connsiteY116" fmla="*/ 2529605 h 4355534"/>
                <a:gd name="connsiteX117" fmla="*/ 31281 w 4787319"/>
                <a:gd name="connsiteY117" fmla="*/ 1991382 h 4355534"/>
                <a:gd name="connsiteX118" fmla="*/ 42855 w 4787319"/>
                <a:gd name="connsiteY118" fmla="*/ 1210091 h 4355534"/>
                <a:gd name="connsiteX119" fmla="*/ 355372 w 4787319"/>
                <a:gd name="connsiteY119" fmla="*/ 567696 h 4355534"/>
                <a:gd name="connsiteX120" fmla="*/ 1130876 w 4787319"/>
                <a:gd name="connsiteY120" fmla="*/ 87346 h 4355534"/>
                <a:gd name="connsiteX121" fmla="*/ 1414455 w 4787319"/>
                <a:gd name="connsiteY121" fmla="*/ 6324 h 4355534"/>
                <a:gd name="connsiteX122" fmla="*/ 1503752 w 4787319"/>
                <a:gd name="connsiteY122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244466 w 4787319"/>
                <a:gd name="connsiteY34" fmla="*/ 2141853 h 4355534"/>
                <a:gd name="connsiteX35" fmla="*/ 4215529 w 4787319"/>
                <a:gd name="connsiteY35" fmla="*/ 2193939 h 4355534"/>
                <a:gd name="connsiteX36" fmla="*/ 4088207 w 4787319"/>
                <a:gd name="connsiteY36" fmla="*/ 2205513 h 4355534"/>
                <a:gd name="connsiteX37" fmla="*/ 3926162 w 4787319"/>
                <a:gd name="connsiteY37" fmla="*/ 2124491 h 4355534"/>
                <a:gd name="connsiteX38" fmla="*/ 3775691 w 4787319"/>
                <a:gd name="connsiteY38" fmla="*/ 2089767 h 4355534"/>
                <a:gd name="connsiteX39" fmla="*/ 3729392 w 4787319"/>
                <a:gd name="connsiteY39" fmla="*/ 2182364 h 4355534"/>
                <a:gd name="connsiteX40" fmla="*/ 3712030 w 4787319"/>
                <a:gd name="connsiteY40" fmla="*/ 2234450 h 4355534"/>
                <a:gd name="connsiteX41" fmla="*/ 3717817 w 4787319"/>
                <a:gd name="connsiteY41" fmla="*/ 2425432 h 4355534"/>
                <a:gd name="connsiteX42" fmla="*/ 3607858 w 4787319"/>
                <a:gd name="connsiteY42" fmla="*/ 2714799 h 4355534"/>
                <a:gd name="connsiteX43" fmla="*/ 3434238 w 4787319"/>
                <a:gd name="connsiteY43" fmla="*/ 3004167 h 4355534"/>
                <a:gd name="connsiteX44" fmla="*/ 3289554 w 4787319"/>
                <a:gd name="connsiteY44" fmla="*/ 3241448 h 4355534"/>
                <a:gd name="connsiteX45" fmla="*/ 3191169 w 4787319"/>
                <a:gd name="connsiteY45" fmla="*/ 3553964 h 4355534"/>
                <a:gd name="connsiteX46" fmla="*/ 3173807 w 4787319"/>
                <a:gd name="connsiteY46" fmla="*/ 3611837 h 4355534"/>
                <a:gd name="connsiteX47" fmla="*/ 3254830 w 4787319"/>
                <a:gd name="connsiteY47" fmla="*/ 3756521 h 4355534"/>
                <a:gd name="connsiteX48" fmla="*/ 3387939 w 4787319"/>
                <a:gd name="connsiteY48" fmla="*/ 3831756 h 4355534"/>
                <a:gd name="connsiteX49" fmla="*/ 3544197 w 4787319"/>
                <a:gd name="connsiteY49" fmla="*/ 3889630 h 4355534"/>
                <a:gd name="connsiteX50" fmla="*/ 3648369 w 4787319"/>
                <a:gd name="connsiteY50" fmla="*/ 3999589 h 4355534"/>
                <a:gd name="connsiteX51" fmla="*/ 3590496 w 4787319"/>
                <a:gd name="connsiteY51" fmla="*/ 4138485 h 4355534"/>
                <a:gd name="connsiteX52" fmla="*/ 3474749 w 4787319"/>
                <a:gd name="connsiteY52" fmla="*/ 4155848 h 4355534"/>
                <a:gd name="connsiteX53" fmla="*/ 3324278 w 4787319"/>
                <a:gd name="connsiteY53" fmla="*/ 4132698 h 4355534"/>
                <a:gd name="connsiteX54" fmla="*/ 3144871 w 4787319"/>
                <a:gd name="connsiteY54" fmla="*/ 4109549 h 4355534"/>
                <a:gd name="connsiteX55" fmla="*/ 2930739 w 4787319"/>
                <a:gd name="connsiteY55" fmla="*/ 4040101 h 4355534"/>
                <a:gd name="connsiteX56" fmla="*/ 2896015 w 4787319"/>
                <a:gd name="connsiteY56" fmla="*/ 3901205 h 4355534"/>
                <a:gd name="connsiteX57" fmla="*/ 2814992 w 4787319"/>
                <a:gd name="connsiteY57" fmla="*/ 3849118 h 4355534"/>
                <a:gd name="connsiteX58" fmla="*/ 2791843 w 4787319"/>
                <a:gd name="connsiteY58" fmla="*/ 3687073 h 4355534"/>
                <a:gd name="connsiteX59" fmla="*/ 2751331 w 4787319"/>
                <a:gd name="connsiteY59" fmla="*/ 3501878 h 4355534"/>
                <a:gd name="connsiteX60" fmla="*/ 2693458 w 4787319"/>
                <a:gd name="connsiteY60" fmla="*/ 3114126 h 4355534"/>
                <a:gd name="connsiteX61" fmla="*/ 2705033 w 4787319"/>
                <a:gd name="connsiteY61" fmla="*/ 2876845 h 4355534"/>
                <a:gd name="connsiteX62" fmla="*/ 2681883 w 4787319"/>
                <a:gd name="connsiteY62" fmla="*/ 2818972 h 4355534"/>
                <a:gd name="connsiteX63" fmla="*/ 2577711 w 4787319"/>
                <a:gd name="connsiteY63" fmla="*/ 2894207 h 4355534"/>
                <a:gd name="connsiteX64" fmla="*/ 2577711 w 4787319"/>
                <a:gd name="connsiteY64" fmla="*/ 3062040 h 4355534"/>
                <a:gd name="connsiteX65" fmla="*/ 2490901 w 4787319"/>
                <a:gd name="connsiteY65" fmla="*/ 3328258 h 4355534"/>
                <a:gd name="connsiteX66" fmla="*/ 2479326 w 4787319"/>
                <a:gd name="connsiteY66" fmla="*/ 3449792 h 4355534"/>
                <a:gd name="connsiteX67" fmla="*/ 2485113 w 4787319"/>
                <a:gd name="connsiteY67" fmla="*/ 3594476 h 4355534"/>
                <a:gd name="connsiteX68" fmla="*/ 2467752 w 4787319"/>
                <a:gd name="connsiteY68" fmla="*/ 3727584 h 4355534"/>
                <a:gd name="connsiteX69" fmla="*/ 2479326 w 4787319"/>
                <a:gd name="connsiteY69" fmla="*/ 3959078 h 4355534"/>
                <a:gd name="connsiteX70" fmla="*/ 2560349 w 4787319"/>
                <a:gd name="connsiteY70" fmla="*/ 4040101 h 4355534"/>
                <a:gd name="connsiteX71" fmla="*/ 2641372 w 4787319"/>
                <a:gd name="connsiteY71" fmla="*/ 4097974 h 4355534"/>
                <a:gd name="connsiteX72" fmla="*/ 2699245 w 4787319"/>
                <a:gd name="connsiteY72" fmla="*/ 4196359 h 4355534"/>
                <a:gd name="connsiteX73" fmla="*/ 2716607 w 4787319"/>
                <a:gd name="connsiteY73" fmla="*/ 4283169 h 4355534"/>
                <a:gd name="connsiteX74" fmla="*/ 2652947 w 4787319"/>
                <a:gd name="connsiteY74" fmla="*/ 4300531 h 4355534"/>
                <a:gd name="connsiteX75" fmla="*/ 2595073 w 4787319"/>
                <a:gd name="connsiteY75" fmla="*/ 4329468 h 4355534"/>
                <a:gd name="connsiteX76" fmla="*/ 2490901 w 4787319"/>
                <a:gd name="connsiteY76" fmla="*/ 4352617 h 4355534"/>
                <a:gd name="connsiteX77" fmla="*/ 2207321 w 4787319"/>
                <a:gd name="connsiteY77" fmla="*/ 4346830 h 4355534"/>
                <a:gd name="connsiteX78" fmla="*/ 2074212 w 4787319"/>
                <a:gd name="connsiteY78" fmla="*/ 4277382 h 4355534"/>
                <a:gd name="connsiteX79" fmla="*/ 1993190 w 4787319"/>
                <a:gd name="connsiteY79" fmla="*/ 4254232 h 4355534"/>
                <a:gd name="connsiteX80" fmla="*/ 1941103 w 4787319"/>
                <a:gd name="connsiteY80" fmla="*/ 4219508 h 4355534"/>
                <a:gd name="connsiteX81" fmla="*/ 1958466 w 4787319"/>
                <a:gd name="connsiteY81" fmla="*/ 3993802 h 4355534"/>
                <a:gd name="connsiteX82" fmla="*/ 1894805 w 4787319"/>
                <a:gd name="connsiteY82" fmla="*/ 3825969 h 4355534"/>
                <a:gd name="connsiteX83" fmla="*/ 1860081 w 4787319"/>
                <a:gd name="connsiteY83" fmla="*/ 3600263 h 4355534"/>
                <a:gd name="connsiteX84" fmla="*/ 1860081 w 4787319"/>
                <a:gd name="connsiteY84" fmla="*/ 3247235 h 4355534"/>
                <a:gd name="connsiteX85" fmla="*/ 1889017 w 4787319"/>
                <a:gd name="connsiteY85" fmla="*/ 2911569 h 4355534"/>
                <a:gd name="connsiteX86" fmla="*/ 1883230 w 4787319"/>
                <a:gd name="connsiteY86" fmla="*/ 2766886 h 4355534"/>
                <a:gd name="connsiteX87" fmla="*/ 1802207 w 4787319"/>
                <a:gd name="connsiteY87" fmla="*/ 2645351 h 4355534"/>
                <a:gd name="connsiteX88" fmla="*/ 1738547 w 4787319"/>
                <a:gd name="connsiteY88" fmla="*/ 2518030 h 4355534"/>
                <a:gd name="connsiteX89" fmla="*/ 1726972 w 4787319"/>
                <a:gd name="connsiteY89" fmla="*/ 2448582 h 4355534"/>
                <a:gd name="connsiteX90" fmla="*/ 1686460 w 4787319"/>
                <a:gd name="connsiteY90" fmla="*/ 2512242 h 4355534"/>
                <a:gd name="connsiteX91" fmla="*/ 1605438 w 4787319"/>
                <a:gd name="connsiteY91" fmla="*/ 2743736 h 4355534"/>
                <a:gd name="connsiteX92" fmla="*/ 1535990 w 4787319"/>
                <a:gd name="connsiteY92" fmla="*/ 3027316 h 4355534"/>
                <a:gd name="connsiteX93" fmla="*/ 1501266 w 4787319"/>
                <a:gd name="connsiteY93" fmla="*/ 3119913 h 4355534"/>
                <a:gd name="connsiteX94" fmla="*/ 1478116 w 4787319"/>
                <a:gd name="connsiteY94" fmla="*/ 3183574 h 4355534"/>
                <a:gd name="connsiteX95" fmla="*/ 1512840 w 4787319"/>
                <a:gd name="connsiteY95" fmla="*/ 3299321 h 4355534"/>
                <a:gd name="connsiteX96" fmla="*/ 1640162 w 4787319"/>
                <a:gd name="connsiteY96" fmla="*/ 3391918 h 4355534"/>
                <a:gd name="connsiteX97" fmla="*/ 1744333 w 4787319"/>
                <a:gd name="connsiteY97" fmla="*/ 3449792 h 4355534"/>
                <a:gd name="connsiteX98" fmla="*/ 1779058 w 4787319"/>
                <a:gd name="connsiteY98" fmla="*/ 3530815 h 4355534"/>
                <a:gd name="connsiteX99" fmla="*/ 1755909 w 4787319"/>
                <a:gd name="connsiteY99" fmla="*/ 3681286 h 4355534"/>
                <a:gd name="connsiteX100" fmla="*/ 1754155 w 4787319"/>
                <a:gd name="connsiteY100" fmla="*/ 3691684 h 4355534"/>
                <a:gd name="connsiteX101" fmla="*/ 1748041 w 4787319"/>
                <a:gd name="connsiteY101" fmla="*/ 3686848 h 4355534"/>
                <a:gd name="connsiteX102" fmla="*/ 1721184 w 4787319"/>
                <a:gd name="connsiteY102" fmla="*/ 3681286 h 4355534"/>
                <a:gd name="connsiteX103" fmla="*/ 1431817 w 4787319"/>
                <a:gd name="connsiteY103" fmla="*/ 3652349 h 4355534"/>
                <a:gd name="connsiteX104" fmla="*/ 1287134 w 4787319"/>
                <a:gd name="connsiteY104" fmla="*/ 3542389 h 4355534"/>
                <a:gd name="connsiteX105" fmla="*/ 1345007 w 4787319"/>
                <a:gd name="connsiteY105" fmla="*/ 3634987 h 4355534"/>
                <a:gd name="connsiteX106" fmla="*/ 1414455 w 4787319"/>
                <a:gd name="connsiteY106" fmla="*/ 3773883 h 4355534"/>
                <a:gd name="connsiteX107" fmla="*/ 1397094 w 4787319"/>
                <a:gd name="connsiteY107" fmla="*/ 3895417 h 4355534"/>
                <a:gd name="connsiteX108" fmla="*/ 1281347 w 4787319"/>
                <a:gd name="connsiteY108" fmla="*/ 3941716 h 4355534"/>
                <a:gd name="connsiteX109" fmla="*/ 1067215 w 4787319"/>
                <a:gd name="connsiteY109" fmla="*/ 3935929 h 4355534"/>
                <a:gd name="connsiteX110" fmla="*/ 847296 w 4787319"/>
                <a:gd name="connsiteY110" fmla="*/ 3808607 h 4355534"/>
                <a:gd name="connsiteX111" fmla="*/ 870445 w 4787319"/>
                <a:gd name="connsiteY111" fmla="*/ 3501878 h 4355534"/>
                <a:gd name="connsiteX112" fmla="*/ 824147 w 4787319"/>
                <a:gd name="connsiteY112" fmla="*/ 3397706 h 4355534"/>
                <a:gd name="connsiteX113" fmla="*/ 719974 w 4787319"/>
                <a:gd name="connsiteY113" fmla="*/ 3177787 h 4355534"/>
                <a:gd name="connsiteX114" fmla="*/ 604228 w 4787319"/>
                <a:gd name="connsiteY114" fmla="*/ 2749524 h 4355534"/>
                <a:gd name="connsiteX115" fmla="*/ 384309 w 4787319"/>
                <a:gd name="connsiteY115" fmla="*/ 2575903 h 4355534"/>
                <a:gd name="connsiteX116" fmla="*/ 309073 w 4787319"/>
                <a:gd name="connsiteY116" fmla="*/ 2529605 h 4355534"/>
                <a:gd name="connsiteX117" fmla="*/ 31281 w 4787319"/>
                <a:gd name="connsiteY117" fmla="*/ 1991382 h 4355534"/>
                <a:gd name="connsiteX118" fmla="*/ 42855 w 4787319"/>
                <a:gd name="connsiteY118" fmla="*/ 1210091 h 4355534"/>
                <a:gd name="connsiteX119" fmla="*/ 355372 w 4787319"/>
                <a:gd name="connsiteY119" fmla="*/ 567696 h 4355534"/>
                <a:gd name="connsiteX120" fmla="*/ 1130876 w 4787319"/>
                <a:gd name="connsiteY120" fmla="*/ 87346 h 4355534"/>
                <a:gd name="connsiteX121" fmla="*/ 1414455 w 4787319"/>
                <a:gd name="connsiteY121" fmla="*/ 6324 h 4355534"/>
                <a:gd name="connsiteX122" fmla="*/ 1503752 w 4787319"/>
                <a:gd name="connsiteY122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215529 w 4787319"/>
                <a:gd name="connsiteY34" fmla="*/ 2193939 h 4355534"/>
                <a:gd name="connsiteX35" fmla="*/ 4088207 w 4787319"/>
                <a:gd name="connsiteY35" fmla="*/ 2205513 h 4355534"/>
                <a:gd name="connsiteX36" fmla="*/ 3926162 w 4787319"/>
                <a:gd name="connsiteY36" fmla="*/ 2124491 h 4355534"/>
                <a:gd name="connsiteX37" fmla="*/ 3775691 w 4787319"/>
                <a:gd name="connsiteY37" fmla="*/ 2089767 h 4355534"/>
                <a:gd name="connsiteX38" fmla="*/ 3729392 w 4787319"/>
                <a:gd name="connsiteY38" fmla="*/ 2182364 h 4355534"/>
                <a:gd name="connsiteX39" fmla="*/ 3712030 w 4787319"/>
                <a:gd name="connsiteY39" fmla="*/ 2234450 h 4355534"/>
                <a:gd name="connsiteX40" fmla="*/ 3717817 w 4787319"/>
                <a:gd name="connsiteY40" fmla="*/ 2425432 h 4355534"/>
                <a:gd name="connsiteX41" fmla="*/ 3607858 w 4787319"/>
                <a:gd name="connsiteY41" fmla="*/ 2714799 h 4355534"/>
                <a:gd name="connsiteX42" fmla="*/ 3434238 w 4787319"/>
                <a:gd name="connsiteY42" fmla="*/ 3004167 h 4355534"/>
                <a:gd name="connsiteX43" fmla="*/ 3289554 w 4787319"/>
                <a:gd name="connsiteY43" fmla="*/ 3241448 h 4355534"/>
                <a:gd name="connsiteX44" fmla="*/ 3191169 w 4787319"/>
                <a:gd name="connsiteY44" fmla="*/ 3553964 h 4355534"/>
                <a:gd name="connsiteX45" fmla="*/ 3173807 w 4787319"/>
                <a:gd name="connsiteY45" fmla="*/ 3611837 h 4355534"/>
                <a:gd name="connsiteX46" fmla="*/ 3254830 w 4787319"/>
                <a:gd name="connsiteY46" fmla="*/ 3756521 h 4355534"/>
                <a:gd name="connsiteX47" fmla="*/ 3387939 w 4787319"/>
                <a:gd name="connsiteY47" fmla="*/ 3831756 h 4355534"/>
                <a:gd name="connsiteX48" fmla="*/ 3544197 w 4787319"/>
                <a:gd name="connsiteY48" fmla="*/ 3889630 h 4355534"/>
                <a:gd name="connsiteX49" fmla="*/ 3648369 w 4787319"/>
                <a:gd name="connsiteY49" fmla="*/ 3999589 h 4355534"/>
                <a:gd name="connsiteX50" fmla="*/ 3590496 w 4787319"/>
                <a:gd name="connsiteY50" fmla="*/ 4138485 h 4355534"/>
                <a:gd name="connsiteX51" fmla="*/ 3474749 w 4787319"/>
                <a:gd name="connsiteY51" fmla="*/ 4155848 h 4355534"/>
                <a:gd name="connsiteX52" fmla="*/ 3324278 w 4787319"/>
                <a:gd name="connsiteY52" fmla="*/ 4132698 h 4355534"/>
                <a:gd name="connsiteX53" fmla="*/ 3144871 w 4787319"/>
                <a:gd name="connsiteY53" fmla="*/ 4109549 h 4355534"/>
                <a:gd name="connsiteX54" fmla="*/ 2930739 w 4787319"/>
                <a:gd name="connsiteY54" fmla="*/ 4040101 h 4355534"/>
                <a:gd name="connsiteX55" fmla="*/ 2896015 w 4787319"/>
                <a:gd name="connsiteY55" fmla="*/ 3901205 h 4355534"/>
                <a:gd name="connsiteX56" fmla="*/ 2814992 w 4787319"/>
                <a:gd name="connsiteY56" fmla="*/ 3849118 h 4355534"/>
                <a:gd name="connsiteX57" fmla="*/ 2791843 w 4787319"/>
                <a:gd name="connsiteY57" fmla="*/ 3687073 h 4355534"/>
                <a:gd name="connsiteX58" fmla="*/ 2751331 w 4787319"/>
                <a:gd name="connsiteY58" fmla="*/ 3501878 h 4355534"/>
                <a:gd name="connsiteX59" fmla="*/ 2693458 w 4787319"/>
                <a:gd name="connsiteY59" fmla="*/ 3114126 h 4355534"/>
                <a:gd name="connsiteX60" fmla="*/ 2705033 w 4787319"/>
                <a:gd name="connsiteY60" fmla="*/ 2876845 h 4355534"/>
                <a:gd name="connsiteX61" fmla="*/ 2681883 w 4787319"/>
                <a:gd name="connsiteY61" fmla="*/ 2818972 h 4355534"/>
                <a:gd name="connsiteX62" fmla="*/ 2577711 w 4787319"/>
                <a:gd name="connsiteY62" fmla="*/ 2894207 h 4355534"/>
                <a:gd name="connsiteX63" fmla="*/ 2577711 w 4787319"/>
                <a:gd name="connsiteY63" fmla="*/ 3062040 h 4355534"/>
                <a:gd name="connsiteX64" fmla="*/ 2490901 w 4787319"/>
                <a:gd name="connsiteY64" fmla="*/ 3328258 h 4355534"/>
                <a:gd name="connsiteX65" fmla="*/ 2479326 w 4787319"/>
                <a:gd name="connsiteY65" fmla="*/ 3449792 h 4355534"/>
                <a:gd name="connsiteX66" fmla="*/ 2485113 w 4787319"/>
                <a:gd name="connsiteY66" fmla="*/ 3594476 h 4355534"/>
                <a:gd name="connsiteX67" fmla="*/ 2467752 w 4787319"/>
                <a:gd name="connsiteY67" fmla="*/ 3727584 h 4355534"/>
                <a:gd name="connsiteX68" fmla="*/ 2479326 w 4787319"/>
                <a:gd name="connsiteY68" fmla="*/ 3959078 h 4355534"/>
                <a:gd name="connsiteX69" fmla="*/ 2560349 w 4787319"/>
                <a:gd name="connsiteY69" fmla="*/ 4040101 h 4355534"/>
                <a:gd name="connsiteX70" fmla="*/ 2641372 w 4787319"/>
                <a:gd name="connsiteY70" fmla="*/ 4097974 h 4355534"/>
                <a:gd name="connsiteX71" fmla="*/ 2699245 w 4787319"/>
                <a:gd name="connsiteY71" fmla="*/ 4196359 h 4355534"/>
                <a:gd name="connsiteX72" fmla="*/ 2716607 w 4787319"/>
                <a:gd name="connsiteY72" fmla="*/ 4283169 h 4355534"/>
                <a:gd name="connsiteX73" fmla="*/ 2652947 w 4787319"/>
                <a:gd name="connsiteY73" fmla="*/ 4300531 h 4355534"/>
                <a:gd name="connsiteX74" fmla="*/ 2595073 w 4787319"/>
                <a:gd name="connsiteY74" fmla="*/ 4329468 h 4355534"/>
                <a:gd name="connsiteX75" fmla="*/ 2490901 w 4787319"/>
                <a:gd name="connsiteY75" fmla="*/ 4352617 h 4355534"/>
                <a:gd name="connsiteX76" fmla="*/ 2207321 w 4787319"/>
                <a:gd name="connsiteY76" fmla="*/ 4346830 h 4355534"/>
                <a:gd name="connsiteX77" fmla="*/ 2074212 w 4787319"/>
                <a:gd name="connsiteY77" fmla="*/ 4277382 h 4355534"/>
                <a:gd name="connsiteX78" fmla="*/ 1993190 w 4787319"/>
                <a:gd name="connsiteY78" fmla="*/ 4254232 h 4355534"/>
                <a:gd name="connsiteX79" fmla="*/ 1941103 w 4787319"/>
                <a:gd name="connsiteY79" fmla="*/ 4219508 h 4355534"/>
                <a:gd name="connsiteX80" fmla="*/ 1958466 w 4787319"/>
                <a:gd name="connsiteY80" fmla="*/ 3993802 h 4355534"/>
                <a:gd name="connsiteX81" fmla="*/ 1894805 w 4787319"/>
                <a:gd name="connsiteY81" fmla="*/ 3825969 h 4355534"/>
                <a:gd name="connsiteX82" fmla="*/ 1860081 w 4787319"/>
                <a:gd name="connsiteY82" fmla="*/ 3600263 h 4355534"/>
                <a:gd name="connsiteX83" fmla="*/ 1860081 w 4787319"/>
                <a:gd name="connsiteY83" fmla="*/ 3247235 h 4355534"/>
                <a:gd name="connsiteX84" fmla="*/ 1889017 w 4787319"/>
                <a:gd name="connsiteY84" fmla="*/ 2911569 h 4355534"/>
                <a:gd name="connsiteX85" fmla="*/ 1883230 w 4787319"/>
                <a:gd name="connsiteY85" fmla="*/ 2766886 h 4355534"/>
                <a:gd name="connsiteX86" fmla="*/ 1802207 w 4787319"/>
                <a:gd name="connsiteY86" fmla="*/ 2645351 h 4355534"/>
                <a:gd name="connsiteX87" fmla="*/ 1738547 w 4787319"/>
                <a:gd name="connsiteY87" fmla="*/ 2518030 h 4355534"/>
                <a:gd name="connsiteX88" fmla="*/ 1726972 w 4787319"/>
                <a:gd name="connsiteY88" fmla="*/ 2448582 h 4355534"/>
                <a:gd name="connsiteX89" fmla="*/ 1686460 w 4787319"/>
                <a:gd name="connsiteY89" fmla="*/ 2512242 h 4355534"/>
                <a:gd name="connsiteX90" fmla="*/ 1605438 w 4787319"/>
                <a:gd name="connsiteY90" fmla="*/ 2743736 h 4355534"/>
                <a:gd name="connsiteX91" fmla="*/ 1535990 w 4787319"/>
                <a:gd name="connsiteY91" fmla="*/ 3027316 h 4355534"/>
                <a:gd name="connsiteX92" fmla="*/ 1501266 w 4787319"/>
                <a:gd name="connsiteY92" fmla="*/ 3119913 h 4355534"/>
                <a:gd name="connsiteX93" fmla="*/ 1478116 w 4787319"/>
                <a:gd name="connsiteY93" fmla="*/ 3183574 h 4355534"/>
                <a:gd name="connsiteX94" fmla="*/ 1512840 w 4787319"/>
                <a:gd name="connsiteY94" fmla="*/ 3299321 h 4355534"/>
                <a:gd name="connsiteX95" fmla="*/ 1640162 w 4787319"/>
                <a:gd name="connsiteY95" fmla="*/ 3391918 h 4355534"/>
                <a:gd name="connsiteX96" fmla="*/ 1744333 w 4787319"/>
                <a:gd name="connsiteY96" fmla="*/ 3449792 h 4355534"/>
                <a:gd name="connsiteX97" fmla="*/ 1779058 w 4787319"/>
                <a:gd name="connsiteY97" fmla="*/ 3530815 h 4355534"/>
                <a:gd name="connsiteX98" fmla="*/ 1755909 w 4787319"/>
                <a:gd name="connsiteY98" fmla="*/ 3681286 h 4355534"/>
                <a:gd name="connsiteX99" fmla="*/ 1754155 w 4787319"/>
                <a:gd name="connsiteY99" fmla="*/ 3691684 h 4355534"/>
                <a:gd name="connsiteX100" fmla="*/ 1748041 w 4787319"/>
                <a:gd name="connsiteY100" fmla="*/ 3686848 h 4355534"/>
                <a:gd name="connsiteX101" fmla="*/ 1721184 w 4787319"/>
                <a:gd name="connsiteY101" fmla="*/ 3681286 h 4355534"/>
                <a:gd name="connsiteX102" fmla="*/ 1431817 w 4787319"/>
                <a:gd name="connsiteY102" fmla="*/ 3652349 h 4355534"/>
                <a:gd name="connsiteX103" fmla="*/ 1287134 w 4787319"/>
                <a:gd name="connsiteY103" fmla="*/ 3542389 h 4355534"/>
                <a:gd name="connsiteX104" fmla="*/ 1345007 w 4787319"/>
                <a:gd name="connsiteY104" fmla="*/ 3634987 h 4355534"/>
                <a:gd name="connsiteX105" fmla="*/ 1414455 w 4787319"/>
                <a:gd name="connsiteY105" fmla="*/ 3773883 h 4355534"/>
                <a:gd name="connsiteX106" fmla="*/ 1397094 w 4787319"/>
                <a:gd name="connsiteY106" fmla="*/ 3895417 h 4355534"/>
                <a:gd name="connsiteX107" fmla="*/ 1281347 w 4787319"/>
                <a:gd name="connsiteY107" fmla="*/ 3941716 h 4355534"/>
                <a:gd name="connsiteX108" fmla="*/ 1067215 w 4787319"/>
                <a:gd name="connsiteY108" fmla="*/ 3935929 h 4355534"/>
                <a:gd name="connsiteX109" fmla="*/ 847296 w 4787319"/>
                <a:gd name="connsiteY109" fmla="*/ 3808607 h 4355534"/>
                <a:gd name="connsiteX110" fmla="*/ 870445 w 4787319"/>
                <a:gd name="connsiteY110" fmla="*/ 3501878 h 4355534"/>
                <a:gd name="connsiteX111" fmla="*/ 824147 w 4787319"/>
                <a:gd name="connsiteY111" fmla="*/ 3397706 h 4355534"/>
                <a:gd name="connsiteX112" fmla="*/ 719974 w 4787319"/>
                <a:gd name="connsiteY112" fmla="*/ 3177787 h 4355534"/>
                <a:gd name="connsiteX113" fmla="*/ 604228 w 4787319"/>
                <a:gd name="connsiteY113" fmla="*/ 2749524 h 4355534"/>
                <a:gd name="connsiteX114" fmla="*/ 384309 w 4787319"/>
                <a:gd name="connsiteY114" fmla="*/ 2575903 h 4355534"/>
                <a:gd name="connsiteX115" fmla="*/ 309073 w 4787319"/>
                <a:gd name="connsiteY115" fmla="*/ 2529605 h 4355534"/>
                <a:gd name="connsiteX116" fmla="*/ 31281 w 4787319"/>
                <a:gd name="connsiteY116" fmla="*/ 1991382 h 4355534"/>
                <a:gd name="connsiteX117" fmla="*/ 42855 w 4787319"/>
                <a:gd name="connsiteY117" fmla="*/ 1210091 h 4355534"/>
                <a:gd name="connsiteX118" fmla="*/ 355372 w 4787319"/>
                <a:gd name="connsiteY118" fmla="*/ 567696 h 4355534"/>
                <a:gd name="connsiteX119" fmla="*/ 1130876 w 4787319"/>
                <a:gd name="connsiteY119" fmla="*/ 87346 h 4355534"/>
                <a:gd name="connsiteX120" fmla="*/ 1414455 w 4787319"/>
                <a:gd name="connsiteY120" fmla="*/ 6324 h 4355534"/>
                <a:gd name="connsiteX121" fmla="*/ 1503752 w 4787319"/>
                <a:gd name="connsiteY121" fmla="*/ 853 h 4355534"/>
                <a:gd name="connsiteX0" fmla="*/ 1754155 w 4787319"/>
                <a:gd name="connsiteY0" fmla="*/ 3691684 h 4355534"/>
                <a:gd name="connsiteX1" fmla="*/ 1755185 w 4787319"/>
                <a:gd name="connsiteY1" fmla="*/ 3692499 h 4355534"/>
                <a:gd name="connsiteX2" fmla="*/ 1754010 w 4787319"/>
                <a:gd name="connsiteY2" fmla="*/ 3692544 h 4355534"/>
                <a:gd name="connsiteX3" fmla="*/ 1754155 w 4787319"/>
                <a:gd name="connsiteY3" fmla="*/ 3691684 h 4355534"/>
                <a:gd name="connsiteX4" fmla="*/ 1503752 w 4787319"/>
                <a:gd name="connsiteY4" fmla="*/ 853 h 4355534"/>
                <a:gd name="connsiteX5" fmla="*/ 1825357 w 4787319"/>
                <a:gd name="connsiteY5" fmla="*/ 29473 h 4355534"/>
                <a:gd name="connsiteX6" fmla="*/ 2427240 w 4787319"/>
                <a:gd name="connsiteY6" fmla="*/ 220455 h 4355534"/>
                <a:gd name="connsiteX7" fmla="*/ 2710820 w 4787319"/>
                <a:gd name="connsiteY7" fmla="*/ 295691 h 4355534"/>
                <a:gd name="connsiteX8" fmla="*/ 2849716 w 4787319"/>
                <a:gd name="connsiteY8" fmla="*/ 313053 h 4355534"/>
                <a:gd name="connsiteX9" fmla="*/ 3086997 w 4787319"/>
                <a:gd name="connsiteY9" fmla="*/ 255179 h 4355534"/>
                <a:gd name="connsiteX10" fmla="*/ 3463174 w 4787319"/>
                <a:gd name="connsiteY10" fmla="*/ 307265 h 4355534"/>
                <a:gd name="connsiteX11" fmla="*/ 3654157 w 4787319"/>
                <a:gd name="connsiteY11" fmla="*/ 411437 h 4355534"/>
                <a:gd name="connsiteX12" fmla="*/ 3839352 w 4787319"/>
                <a:gd name="connsiteY12" fmla="*/ 544546 h 4355534"/>
                <a:gd name="connsiteX13" fmla="*/ 4047696 w 4787319"/>
                <a:gd name="connsiteY13" fmla="*/ 550334 h 4355534"/>
                <a:gd name="connsiteX14" fmla="*/ 4198167 w 4787319"/>
                <a:gd name="connsiteY14" fmla="*/ 613994 h 4355534"/>
                <a:gd name="connsiteX15" fmla="*/ 4207980 w 4787319"/>
                <a:gd name="connsiteY15" fmla="*/ 621115 h 4355534"/>
                <a:gd name="connsiteX16" fmla="*/ 4216840 w 4787319"/>
                <a:gd name="connsiteY16" fmla="*/ 598984 h 4355534"/>
                <a:gd name="connsiteX17" fmla="*/ 4238678 w 4787319"/>
                <a:gd name="connsiteY17" fmla="*/ 567696 h 4355534"/>
                <a:gd name="connsiteX18" fmla="*/ 4441235 w 4787319"/>
                <a:gd name="connsiteY18" fmla="*/ 399863 h 4355534"/>
                <a:gd name="connsiteX19" fmla="*/ 4661154 w 4787319"/>
                <a:gd name="connsiteY19" fmla="*/ 376713 h 4355534"/>
                <a:gd name="connsiteX20" fmla="*/ 4776901 w 4787319"/>
                <a:gd name="connsiteY20" fmla="*/ 556121 h 4355534"/>
                <a:gd name="connsiteX21" fmla="*/ 4759539 w 4787319"/>
                <a:gd name="connsiteY21" fmla="*/ 799189 h 4355534"/>
                <a:gd name="connsiteX22" fmla="*/ 4580131 w 4787319"/>
                <a:gd name="connsiteY22" fmla="*/ 920724 h 4355534"/>
                <a:gd name="connsiteX23" fmla="*/ 4534918 w 4787319"/>
                <a:gd name="connsiteY23" fmla="*/ 954725 h 4355534"/>
                <a:gd name="connsiteX24" fmla="*/ 4523512 w 4787319"/>
                <a:gd name="connsiteY24" fmla="*/ 962287 h 4355534"/>
                <a:gd name="connsiteX25" fmla="*/ 4532024 w 4787319"/>
                <a:gd name="connsiteY25" fmla="*/ 986192 h 4355534"/>
                <a:gd name="connsiteX26" fmla="*/ 4556982 w 4787319"/>
                <a:gd name="connsiteY26" fmla="*/ 1123280 h 4355534"/>
                <a:gd name="connsiteX27" fmla="*/ 4533833 w 4787319"/>
                <a:gd name="connsiteY27" fmla="*/ 1377924 h 4355534"/>
                <a:gd name="connsiteX28" fmla="*/ 4447022 w 4787319"/>
                <a:gd name="connsiteY28" fmla="*/ 1638354 h 4355534"/>
                <a:gd name="connsiteX29" fmla="*/ 4371787 w 4787319"/>
                <a:gd name="connsiteY29" fmla="*/ 1765675 h 4355534"/>
                <a:gd name="connsiteX30" fmla="*/ 4394936 w 4787319"/>
                <a:gd name="connsiteY30" fmla="*/ 1811974 h 4355534"/>
                <a:gd name="connsiteX31" fmla="*/ 4412298 w 4787319"/>
                <a:gd name="connsiteY31" fmla="*/ 1910359 h 4355534"/>
                <a:gd name="connsiteX32" fmla="*/ 4360212 w 4787319"/>
                <a:gd name="connsiteY32" fmla="*/ 2049255 h 4355534"/>
                <a:gd name="connsiteX33" fmla="*/ 4227103 w 4787319"/>
                <a:gd name="connsiteY33" fmla="*/ 2095554 h 4355534"/>
                <a:gd name="connsiteX34" fmla="*/ 4192380 w 4787319"/>
                <a:gd name="connsiteY34" fmla="*/ 2176577 h 4355534"/>
                <a:gd name="connsiteX35" fmla="*/ 4088207 w 4787319"/>
                <a:gd name="connsiteY35" fmla="*/ 2205513 h 4355534"/>
                <a:gd name="connsiteX36" fmla="*/ 3926162 w 4787319"/>
                <a:gd name="connsiteY36" fmla="*/ 2124491 h 4355534"/>
                <a:gd name="connsiteX37" fmla="*/ 3775691 w 4787319"/>
                <a:gd name="connsiteY37" fmla="*/ 2089767 h 4355534"/>
                <a:gd name="connsiteX38" fmla="*/ 3729392 w 4787319"/>
                <a:gd name="connsiteY38" fmla="*/ 2182364 h 4355534"/>
                <a:gd name="connsiteX39" fmla="*/ 3712030 w 4787319"/>
                <a:gd name="connsiteY39" fmla="*/ 2234450 h 4355534"/>
                <a:gd name="connsiteX40" fmla="*/ 3717817 w 4787319"/>
                <a:gd name="connsiteY40" fmla="*/ 2425432 h 4355534"/>
                <a:gd name="connsiteX41" fmla="*/ 3607858 w 4787319"/>
                <a:gd name="connsiteY41" fmla="*/ 2714799 h 4355534"/>
                <a:gd name="connsiteX42" fmla="*/ 3434238 w 4787319"/>
                <a:gd name="connsiteY42" fmla="*/ 3004167 h 4355534"/>
                <a:gd name="connsiteX43" fmla="*/ 3289554 w 4787319"/>
                <a:gd name="connsiteY43" fmla="*/ 3241448 h 4355534"/>
                <a:gd name="connsiteX44" fmla="*/ 3191169 w 4787319"/>
                <a:gd name="connsiteY44" fmla="*/ 3553964 h 4355534"/>
                <a:gd name="connsiteX45" fmla="*/ 3173807 w 4787319"/>
                <a:gd name="connsiteY45" fmla="*/ 3611837 h 4355534"/>
                <a:gd name="connsiteX46" fmla="*/ 3254830 w 4787319"/>
                <a:gd name="connsiteY46" fmla="*/ 3756521 h 4355534"/>
                <a:gd name="connsiteX47" fmla="*/ 3387939 w 4787319"/>
                <a:gd name="connsiteY47" fmla="*/ 3831756 h 4355534"/>
                <a:gd name="connsiteX48" fmla="*/ 3544197 w 4787319"/>
                <a:gd name="connsiteY48" fmla="*/ 3889630 h 4355534"/>
                <a:gd name="connsiteX49" fmla="*/ 3648369 w 4787319"/>
                <a:gd name="connsiteY49" fmla="*/ 3999589 h 4355534"/>
                <a:gd name="connsiteX50" fmla="*/ 3590496 w 4787319"/>
                <a:gd name="connsiteY50" fmla="*/ 4138485 h 4355534"/>
                <a:gd name="connsiteX51" fmla="*/ 3474749 w 4787319"/>
                <a:gd name="connsiteY51" fmla="*/ 4155848 h 4355534"/>
                <a:gd name="connsiteX52" fmla="*/ 3324278 w 4787319"/>
                <a:gd name="connsiteY52" fmla="*/ 4132698 h 4355534"/>
                <a:gd name="connsiteX53" fmla="*/ 3144871 w 4787319"/>
                <a:gd name="connsiteY53" fmla="*/ 4109549 h 4355534"/>
                <a:gd name="connsiteX54" fmla="*/ 2930739 w 4787319"/>
                <a:gd name="connsiteY54" fmla="*/ 4040101 h 4355534"/>
                <a:gd name="connsiteX55" fmla="*/ 2896015 w 4787319"/>
                <a:gd name="connsiteY55" fmla="*/ 3901205 h 4355534"/>
                <a:gd name="connsiteX56" fmla="*/ 2814992 w 4787319"/>
                <a:gd name="connsiteY56" fmla="*/ 3849118 h 4355534"/>
                <a:gd name="connsiteX57" fmla="*/ 2791843 w 4787319"/>
                <a:gd name="connsiteY57" fmla="*/ 3687073 h 4355534"/>
                <a:gd name="connsiteX58" fmla="*/ 2751331 w 4787319"/>
                <a:gd name="connsiteY58" fmla="*/ 3501878 h 4355534"/>
                <a:gd name="connsiteX59" fmla="*/ 2693458 w 4787319"/>
                <a:gd name="connsiteY59" fmla="*/ 3114126 h 4355534"/>
                <a:gd name="connsiteX60" fmla="*/ 2705033 w 4787319"/>
                <a:gd name="connsiteY60" fmla="*/ 2876845 h 4355534"/>
                <a:gd name="connsiteX61" fmla="*/ 2681883 w 4787319"/>
                <a:gd name="connsiteY61" fmla="*/ 2818972 h 4355534"/>
                <a:gd name="connsiteX62" fmla="*/ 2577711 w 4787319"/>
                <a:gd name="connsiteY62" fmla="*/ 2894207 h 4355534"/>
                <a:gd name="connsiteX63" fmla="*/ 2577711 w 4787319"/>
                <a:gd name="connsiteY63" fmla="*/ 3062040 h 4355534"/>
                <a:gd name="connsiteX64" fmla="*/ 2490901 w 4787319"/>
                <a:gd name="connsiteY64" fmla="*/ 3328258 h 4355534"/>
                <a:gd name="connsiteX65" fmla="*/ 2479326 w 4787319"/>
                <a:gd name="connsiteY65" fmla="*/ 3449792 h 4355534"/>
                <a:gd name="connsiteX66" fmla="*/ 2485113 w 4787319"/>
                <a:gd name="connsiteY66" fmla="*/ 3594476 h 4355534"/>
                <a:gd name="connsiteX67" fmla="*/ 2467752 w 4787319"/>
                <a:gd name="connsiteY67" fmla="*/ 3727584 h 4355534"/>
                <a:gd name="connsiteX68" fmla="*/ 2479326 w 4787319"/>
                <a:gd name="connsiteY68" fmla="*/ 3959078 h 4355534"/>
                <a:gd name="connsiteX69" fmla="*/ 2560349 w 4787319"/>
                <a:gd name="connsiteY69" fmla="*/ 4040101 h 4355534"/>
                <a:gd name="connsiteX70" fmla="*/ 2641372 w 4787319"/>
                <a:gd name="connsiteY70" fmla="*/ 4097974 h 4355534"/>
                <a:gd name="connsiteX71" fmla="*/ 2699245 w 4787319"/>
                <a:gd name="connsiteY71" fmla="*/ 4196359 h 4355534"/>
                <a:gd name="connsiteX72" fmla="*/ 2716607 w 4787319"/>
                <a:gd name="connsiteY72" fmla="*/ 4283169 h 4355534"/>
                <a:gd name="connsiteX73" fmla="*/ 2652947 w 4787319"/>
                <a:gd name="connsiteY73" fmla="*/ 4300531 h 4355534"/>
                <a:gd name="connsiteX74" fmla="*/ 2595073 w 4787319"/>
                <a:gd name="connsiteY74" fmla="*/ 4329468 h 4355534"/>
                <a:gd name="connsiteX75" fmla="*/ 2490901 w 4787319"/>
                <a:gd name="connsiteY75" fmla="*/ 4352617 h 4355534"/>
                <a:gd name="connsiteX76" fmla="*/ 2207321 w 4787319"/>
                <a:gd name="connsiteY76" fmla="*/ 4346830 h 4355534"/>
                <a:gd name="connsiteX77" fmla="*/ 2074212 w 4787319"/>
                <a:gd name="connsiteY77" fmla="*/ 4277382 h 4355534"/>
                <a:gd name="connsiteX78" fmla="*/ 1993190 w 4787319"/>
                <a:gd name="connsiteY78" fmla="*/ 4254232 h 4355534"/>
                <a:gd name="connsiteX79" fmla="*/ 1941103 w 4787319"/>
                <a:gd name="connsiteY79" fmla="*/ 4219508 h 4355534"/>
                <a:gd name="connsiteX80" fmla="*/ 1958466 w 4787319"/>
                <a:gd name="connsiteY80" fmla="*/ 3993802 h 4355534"/>
                <a:gd name="connsiteX81" fmla="*/ 1894805 w 4787319"/>
                <a:gd name="connsiteY81" fmla="*/ 3825969 h 4355534"/>
                <a:gd name="connsiteX82" fmla="*/ 1860081 w 4787319"/>
                <a:gd name="connsiteY82" fmla="*/ 3600263 h 4355534"/>
                <a:gd name="connsiteX83" fmla="*/ 1860081 w 4787319"/>
                <a:gd name="connsiteY83" fmla="*/ 3247235 h 4355534"/>
                <a:gd name="connsiteX84" fmla="*/ 1889017 w 4787319"/>
                <a:gd name="connsiteY84" fmla="*/ 2911569 h 4355534"/>
                <a:gd name="connsiteX85" fmla="*/ 1883230 w 4787319"/>
                <a:gd name="connsiteY85" fmla="*/ 2766886 h 4355534"/>
                <a:gd name="connsiteX86" fmla="*/ 1802207 w 4787319"/>
                <a:gd name="connsiteY86" fmla="*/ 2645351 h 4355534"/>
                <a:gd name="connsiteX87" fmla="*/ 1738547 w 4787319"/>
                <a:gd name="connsiteY87" fmla="*/ 2518030 h 4355534"/>
                <a:gd name="connsiteX88" fmla="*/ 1726972 w 4787319"/>
                <a:gd name="connsiteY88" fmla="*/ 2448582 h 4355534"/>
                <a:gd name="connsiteX89" fmla="*/ 1686460 w 4787319"/>
                <a:gd name="connsiteY89" fmla="*/ 2512242 h 4355534"/>
                <a:gd name="connsiteX90" fmla="*/ 1605438 w 4787319"/>
                <a:gd name="connsiteY90" fmla="*/ 2743736 h 4355534"/>
                <a:gd name="connsiteX91" fmla="*/ 1535990 w 4787319"/>
                <a:gd name="connsiteY91" fmla="*/ 3027316 h 4355534"/>
                <a:gd name="connsiteX92" fmla="*/ 1501266 w 4787319"/>
                <a:gd name="connsiteY92" fmla="*/ 3119913 h 4355534"/>
                <a:gd name="connsiteX93" fmla="*/ 1478116 w 4787319"/>
                <a:gd name="connsiteY93" fmla="*/ 3183574 h 4355534"/>
                <a:gd name="connsiteX94" fmla="*/ 1512840 w 4787319"/>
                <a:gd name="connsiteY94" fmla="*/ 3299321 h 4355534"/>
                <a:gd name="connsiteX95" fmla="*/ 1640162 w 4787319"/>
                <a:gd name="connsiteY95" fmla="*/ 3391918 h 4355534"/>
                <a:gd name="connsiteX96" fmla="*/ 1744333 w 4787319"/>
                <a:gd name="connsiteY96" fmla="*/ 3449792 h 4355534"/>
                <a:gd name="connsiteX97" fmla="*/ 1779058 w 4787319"/>
                <a:gd name="connsiteY97" fmla="*/ 3530815 h 4355534"/>
                <a:gd name="connsiteX98" fmla="*/ 1755909 w 4787319"/>
                <a:gd name="connsiteY98" fmla="*/ 3681286 h 4355534"/>
                <a:gd name="connsiteX99" fmla="*/ 1754155 w 4787319"/>
                <a:gd name="connsiteY99" fmla="*/ 3691684 h 4355534"/>
                <a:gd name="connsiteX100" fmla="*/ 1748041 w 4787319"/>
                <a:gd name="connsiteY100" fmla="*/ 3686848 h 4355534"/>
                <a:gd name="connsiteX101" fmla="*/ 1721184 w 4787319"/>
                <a:gd name="connsiteY101" fmla="*/ 3681286 h 4355534"/>
                <a:gd name="connsiteX102" fmla="*/ 1431817 w 4787319"/>
                <a:gd name="connsiteY102" fmla="*/ 3652349 h 4355534"/>
                <a:gd name="connsiteX103" fmla="*/ 1287134 w 4787319"/>
                <a:gd name="connsiteY103" fmla="*/ 3542389 h 4355534"/>
                <a:gd name="connsiteX104" fmla="*/ 1345007 w 4787319"/>
                <a:gd name="connsiteY104" fmla="*/ 3634987 h 4355534"/>
                <a:gd name="connsiteX105" fmla="*/ 1414455 w 4787319"/>
                <a:gd name="connsiteY105" fmla="*/ 3773883 h 4355534"/>
                <a:gd name="connsiteX106" fmla="*/ 1397094 w 4787319"/>
                <a:gd name="connsiteY106" fmla="*/ 3895417 h 4355534"/>
                <a:gd name="connsiteX107" fmla="*/ 1281347 w 4787319"/>
                <a:gd name="connsiteY107" fmla="*/ 3941716 h 4355534"/>
                <a:gd name="connsiteX108" fmla="*/ 1067215 w 4787319"/>
                <a:gd name="connsiteY108" fmla="*/ 3935929 h 4355534"/>
                <a:gd name="connsiteX109" fmla="*/ 847296 w 4787319"/>
                <a:gd name="connsiteY109" fmla="*/ 3808607 h 4355534"/>
                <a:gd name="connsiteX110" fmla="*/ 870445 w 4787319"/>
                <a:gd name="connsiteY110" fmla="*/ 3501878 h 4355534"/>
                <a:gd name="connsiteX111" fmla="*/ 824147 w 4787319"/>
                <a:gd name="connsiteY111" fmla="*/ 3397706 h 4355534"/>
                <a:gd name="connsiteX112" fmla="*/ 719974 w 4787319"/>
                <a:gd name="connsiteY112" fmla="*/ 3177787 h 4355534"/>
                <a:gd name="connsiteX113" fmla="*/ 604228 w 4787319"/>
                <a:gd name="connsiteY113" fmla="*/ 2749524 h 4355534"/>
                <a:gd name="connsiteX114" fmla="*/ 384309 w 4787319"/>
                <a:gd name="connsiteY114" fmla="*/ 2575903 h 4355534"/>
                <a:gd name="connsiteX115" fmla="*/ 309073 w 4787319"/>
                <a:gd name="connsiteY115" fmla="*/ 2529605 h 4355534"/>
                <a:gd name="connsiteX116" fmla="*/ 31281 w 4787319"/>
                <a:gd name="connsiteY116" fmla="*/ 1991382 h 4355534"/>
                <a:gd name="connsiteX117" fmla="*/ 42855 w 4787319"/>
                <a:gd name="connsiteY117" fmla="*/ 1210091 h 4355534"/>
                <a:gd name="connsiteX118" fmla="*/ 355372 w 4787319"/>
                <a:gd name="connsiteY118" fmla="*/ 567696 h 4355534"/>
                <a:gd name="connsiteX119" fmla="*/ 1130876 w 4787319"/>
                <a:gd name="connsiteY119" fmla="*/ 87346 h 4355534"/>
                <a:gd name="connsiteX120" fmla="*/ 1414455 w 4787319"/>
                <a:gd name="connsiteY120" fmla="*/ 6324 h 4355534"/>
                <a:gd name="connsiteX121" fmla="*/ 1503752 w 4787319"/>
                <a:gd name="connsiteY121" fmla="*/ 853 h 4355534"/>
                <a:gd name="connsiteX0" fmla="*/ 1759250 w 4792414"/>
                <a:gd name="connsiteY0" fmla="*/ 3691684 h 4355534"/>
                <a:gd name="connsiteX1" fmla="*/ 1760280 w 4792414"/>
                <a:gd name="connsiteY1" fmla="*/ 3692499 h 4355534"/>
                <a:gd name="connsiteX2" fmla="*/ 1759105 w 4792414"/>
                <a:gd name="connsiteY2" fmla="*/ 3692544 h 4355534"/>
                <a:gd name="connsiteX3" fmla="*/ 1759250 w 4792414"/>
                <a:gd name="connsiteY3" fmla="*/ 3691684 h 4355534"/>
                <a:gd name="connsiteX4" fmla="*/ 1508847 w 4792414"/>
                <a:gd name="connsiteY4" fmla="*/ 853 h 4355534"/>
                <a:gd name="connsiteX5" fmla="*/ 1830452 w 4792414"/>
                <a:gd name="connsiteY5" fmla="*/ 29473 h 4355534"/>
                <a:gd name="connsiteX6" fmla="*/ 2432335 w 4792414"/>
                <a:gd name="connsiteY6" fmla="*/ 220455 h 4355534"/>
                <a:gd name="connsiteX7" fmla="*/ 2715915 w 4792414"/>
                <a:gd name="connsiteY7" fmla="*/ 295691 h 4355534"/>
                <a:gd name="connsiteX8" fmla="*/ 2854811 w 4792414"/>
                <a:gd name="connsiteY8" fmla="*/ 313053 h 4355534"/>
                <a:gd name="connsiteX9" fmla="*/ 3092092 w 4792414"/>
                <a:gd name="connsiteY9" fmla="*/ 255179 h 4355534"/>
                <a:gd name="connsiteX10" fmla="*/ 3468269 w 4792414"/>
                <a:gd name="connsiteY10" fmla="*/ 307265 h 4355534"/>
                <a:gd name="connsiteX11" fmla="*/ 3659252 w 4792414"/>
                <a:gd name="connsiteY11" fmla="*/ 411437 h 4355534"/>
                <a:gd name="connsiteX12" fmla="*/ 3844447 w 4792414"/>
                <a:gd name="connsiteY12" fmla="*/ 544546 h 4355534"/>
                <a:gd name="connsiteX13" fmla="*/ 4052791 w 4792414"/>
                <a:gd name="connsiteY13" fmla="*/ 550334 h 4355534"/>
                <a:gd name="connsiteX14" fmla="*/ 4203262 w 4792414"/>
                <a:gd name="connsiteY14" fmla="*/ 613994 h 4355534"/>
                <a:gd name="connsiteX15" fmla="*/ 4213075 w 4792414"/>
                <a:gd name="connsiteY15" fmla="*/ 621115 h 4355534"/>
                <a:gd name="connsiteX16" fmla="*/ 4221935 w 4792414"/>
                <a:gd name="connsiteY16" fmla="*/ 598984 h 4355534"/>
                <a:gd name="connsiteX17" fmla="*/ 4243773 w 4792414"/>
                <a:gd name="connsiteY17" fmla="*/ 567696 h 4355534"/>
                <a:gd name="connsiteX18" fmla="*/ 4446330 w 4792414"/>
                <a:gd name="connsiteY18" fmla="*/ 399863 h 4355534"/>
                <a:gd name="connsiteX19" fmla="*/ 4666249 w 4792414"/>
                <a:gd name="connsiteY19" fmla="*/ 376713 h 4355534"/>
                <a:gd name="connsiteX20" fmla="*/ 4781996 w 4792414"/>
                <a:gd name="connsiteY20" fmla="*/ 556121 h 4355534"/>
                <a:gd name="connsiteX21" fmla="*/ 4764634 w 4792414"/>
                <a:gd name="connsiteY21" fmla="*/ 799189 h 4355534"/>
                <a:gd name="connsiteX22" fmla="*/ 4585226 w 4792414"/>
                <a:gd name="connsiteY22" fmla="*/ 920724 h 4355534"/>
                <a:gd name="connsiteX23" fmla="*/ 4540013 w 4792414"/>
                <a:gd name="connsiteY23" fmla="*/ 954725 h 4355534"/>
                <a:gd name="connsiteX24" fmla="*/ 4528607 w 4792414"/>
                <a:gd name="connsiteY24" fmla="*/ 962287 h 4355534"/>
                <a:gd name="connsiteX25" fmla="*/ 4537119 w 4792414"/>
                <a:gd name="connsiteY25" fmla="*/ 986192 h 4355534"/>
                <a:gd name="connsiteX26" fmla="*/ 4562077 w 4792414"/>
                <a:gd name="connsiteY26" fmla="*/ 1123280 h 4355534"/>
                <a:gd name="connsiteX27" fmla="*/ 4538928 w 4792414"/>
                <a:gd name="connsiteY27" fmla="*/ 1377924 h 4355534"/>
                <a:gd name="connsiteX28" fmla="*/ 4452117 w 4792414"/>
                <a:gd name="connsiteY28" fmla="*/ 1638354 h 4355534"/>
                <a:gd name="connsiteX29" fmla="*/ 4376882 w 4792414"/>
                <a:gd name="connsiteY29" fmla="*/ 1765675 h 4355534"/>
                <a:gd name="connsiteX30" fmla="*/ 4400031 w 4792414"/>
                <a:gd name="connsiteY30" fmla="*/ 1811974 h 4355534"/>
                <a:gd name="connsiteX31" fmla="*/ 4417393 w 4792414"/>
                <a:gd name="connsiteY31" fmla="*/ 1910359 h 4355534"/>
                <a:gd name="connsiteX32" fmla="*/ 4365307 w 4792414"/>
                <a:gd name="connsiteY32" fmla="*/ 2049255 h 4355534"/>
                <a:gd name="connsiteX33" fmla="*/ 4232198 w 4792414"/>
                <a:gd name="connsiteY33" fmla="*/ 2095554 h 4355534"/>
                <a:gd name="connsiteX34" fmla="*/ 4197475 w 4792414"/>
                <a:gd name="connsiteY34" fmla="*/ 2176577 h 4355534"/>
                <a:gd name="connsiteX35" fmla="*/ 4093302 w 4792414"/>
                <a:gd name="connsiteY35" fmla="*/ 2205513 h 4355534"/>
                <a:gd name="connsiteX36" fmla="*/ 3931257 w 4792414"/>
                <a:gd name="connsiteY36" fmla="*/ 2124491 h 4355534"/>
                <a:gd name="connsiteX37" fmla="*/ 3780786 w 4792414"/>
                <a:gd name="connsiteY37" fmla="*/ 2089767 h 4355534"/>
                <a:gd name="connsiteX38" fmla="*/ 3734487 w 4792414"/>
                <a:gd name="connsiteY38" fmla="*/ 2182364 h 4355534"/>
                <a:gd name="connsiteX39" fmla="*/ 3717125 w 4792414"/>
                <a:gd name="connsiteY39" fmla="*/ 2234450 h 4355534"/>
                <a:gd name="connsiteX40" fmla="*/ 3722912 w 4792414"/>
                <a:gd name="connsiteY40" fmla="*/ 2425432 h 4355534"/>
                <a:gd name="connsiteX41" fmla="*/ 3612953 w 4792414"/>
                <a:gd name="connsiteY41" fmla="*/ 2714799 h 4355534"/>
                <a:gd name="connsiteX42" fmla="*/ 3439333 w 4792414"/>
                <a:gd name="connsiteY42" fmla="*/ 3004167 h 4355534"/>
                <a:gd name="connsiteX43" fmla="*/ 3294649 w 4792414"/>
                <a:gd name="connsiteY43" fmla="*/ 3241448 h 4355534"/>
                <a:gd name="connsiteX44" fmla="*/ 3196264 w 4792414"/>
                <a:gd name="connsiteY44" fmla="*/ 3553964 h 4355534"/>
                <a:gd name="connsiteX45" fmla="*/ 3178902 w 4792414"/>
                <a:gd name="connsiteY45" fmla="*/ 3611837 h 4355534"/>
                <a:gd name="connsiteX46" fmla="*/ 3259925 w 4792414"/>
                <a:gd name="connsiteY46" fmla="*/ 3756521 h 4355534"/>
                <a:gd name="connsiteX47" fmla="*/ 3393034 w 4792414"/>
                <a:gd name="connsiteY47" fmla="*/ 3831756 h 4355534"/>
                <a:gd name="connsiteX48" fmla="*/ 3549292 w 4792414"/>
                <a:gd name="connsiteY48" fmla="*/ 3889630 h 4355534"/>
                <a:gd name="connsiteX49" fmla="*/ 3653464 w 4792414"/>
                <a:gd name="connsiteY49" fmla="*/ 3999589 h 4355534"/>
                <a:gd name="connsiteX50" fmla="*/ 3595591 w 4792414"/>
                <a:gd name="connsiteY50" fmla="*/ 4138485 h 4355534"/>
                <a:gd name="connsiteX51" fmla="*/ 3479844 w 4792414"/>
                <a:gd name="connsiteY51" fmla="*/ 4155848 h 4355534"/>
                <a:gd name="connsiteX52" fmla="*/ 3329373 w 4792414"/>
                <a:gd name="connsiteY52" fmla="*/ 4132698 h 4355534"/>
                <a:gd name="connsiteX53" fmla="*/ 3149966 w 4792414"/>
                <a:gd name="connsiteY53" fmla="*/ 4109549 h 4355534"/>
                <a:gd name="connsiteX54" fmla="*/ 2935834 w 4792414"/>
                <a:gd name="connsiteY54" fmla="*/ 4040101 h 4355534"/>
                <a:gd name="connsiteX55" fmla="*/ 2901110 w 4792414"/>
                <a:gd name="connsiteY55" fmla="*/ 3901205 h 4355534"/>
                <a:gd name="connsiteX56" fmla="*/ 2820087 w 4792414"/>
                <a:gd name="connsiteY56" fmla="*/ 3849118 h 4355534"/>
                <a:gd name="connsiteX57" fmla="*/ 2796938 w 4792414"/>
                <a:gd name="connsiteY57" fmla="*/ 3687073 h 4355534"/>
                <a:gd name="connsiteX58" fmla="*/ 2756426 w 4792414"/>
                <a:gd name="connsiteY58" fmla="*/ 3501878 h 4355534"/>
                <a:gd name="connsiteX59" fmla="*/ 2698553 w 4792414"/>
                <a:gd name="connsiteY59" fmla="*/ 3114126 h 4355534"/>
                <a:gd name="connsiteX60" fmla="*/ 2710128 w 4792414"/>
                <a:gd name="connsiteY60" fmla="*/ 2876845 h 4355534"/>
                <a:gd name="connsiteX61" fmla="*/ 2686978 w 4792414"/>
                <a:gd name="connsiteY61" fmla="*/ 2818972 h 4355534"/>
                <a:gd name="connsiteX62" fmla="*/ 2582806 w 4792414"/>
                <a:gd name="connsiteY62" fmla="*/ 2894207 h 4355534"/>
                <a:gd name="connsiteX63" fmla="*/ 2582806 w 4792414"/>
                <a:gd name="connsiteY63" fmla="*/ 3062040 h 4355534"/>
                <a:gd name="connsiteX64" fmla="*/ 2495996 w 4792414"/>
                <a:gd name="connsiteY64" fmla="*/ 3328258 h 4355534"/>
                <a:gd name="connsiteX65" fmla="*/ 2484421 w 4792414"/>
                <a:gd name="connsiteY65" fmla="*/ 3449792 h 4355534"/>
                <a:gd name="connsiteX66" fmla="*/ 2490208 w 4792414"/>
                <a:gd name="connsiteY66" fmla="*/ 3594476 h 4355534"/>
                <a:gd name="connsiteX67" fmla="*/ 2472847 w 4792414"/>
                <a:gd name="connsiteY67" fmla="*/ 3727584 h 4355534"/>
                <a:gd name="connsiteX68" fmla="*/ 2484421 w 4792414"/>
                <a:gd name="connsiteY68" fmla="*/ 3959078 h 4355534"/>
                <a:gd name="connsiteX69" fmla="*/ 2565444 w 4792414"/>
                <a:gd name="connsiteY69" fmla="*/ 4040101 h 4355534"/>
                <a:gd name="connsiteX70" fmla="*/ 2646467 w 4792414"/>
                <a:gd name="connsiteY70" fmla="*/ 4097974 h 4355534"/>
                <a:gd name="connsiteX71" fmla="*/ 2704340 w 4792414"/>
                <a:gd name="connsiteY71" fmla="*/ 4196359 h 4355534"/>
                <a:gd name="connsiteX72" fmla="*/ 2721702 w 4792414"/>
                <a:gd name="connsiteY72" fmla="*/ 4283169 h 4355534"/>
                <a:gd name="connsiteX73" fmla="*/ 2658042 w 4792414"/>
                <a:gd name="connsiteY73" fmla="*/ 4300531 h 4355534"/>
                <a:gd name="connsiteX74" fmla="*/ 2600168 w 4792414"/>
                <a:gd name="connsiteY74" fmla="*/ 4329468 h 4355534"/>
                <a:gd name="connsiteX75" fmla="*/ 2495996 w 4792414"/>
                <a:gd name="connsiteY75" fmla="*/ 4352617 h 4355534"/>
                <a:gd name="connsiteX76" fmla="*/ 2212416 w 4792414"/>
                <a:gd name="connsiteY76" fmla="*/ 4346830 h 4355534"/>
                <a:gd name="connsiteX77" fmla="*/ 2079307 w 4792414"/>
                <a:gd name="connsiteY77" fmla="*/ 4277382 h 4355534"/>
                <a:gd name="connsiteX78" fmla="*/ 1998285 w 4792414"/>
                <a:gd name="connsiteY78" fmla="*/ 4254232 h 4355534"/>
                <a:gd name="connsiteX79" fmla="*/ 1946198 w 4792414"/>
                <a:gd name="connsiteY79" fmla="*/ 4219508 h 4355534"/>
                <a:gd name="connsiteX80" fmla="*/ 1963561 w 4792414"/>
                <a:gd name="connsiteY80" fmla="*/ 3993802 h 4355534"/>
                <a:gd name="connsiteX81" fmla="*/ 1899900 w 4792414"/>
                <a:gd name="connsiteY81" fmla="*/ 3825969 h 4355534"/>
                <a:gd name="connsiteX82" fmla="*/ 1865176 w 4792414"/>
                <a:gd name="connsiteY82" fmla="*/ 3600263 h 4355534"/>
                <a:gd name="connsiteX83" fmla="*/ 1865176 w 4792414"/>
                <a:gd name="connsiteY83" fmla="*/ 3247235 h 4355534"/>
                <a:gd name="connsiteX84" fmla="*/ 1894112 w 4792414"/>
                <a:gd name="connsiteY84" fmla="*/ 2911569 h 4355534"/>
                <a:gd name="connsiteX85" fmla="*/ 1888325 w 4792414"/>
                <a:gd name="connsiteY85" fmla="*/ 2766886 h 4355534"/>
                <a:gd name="connsiteX86" fmla="*/ 1807302 w 4792414"/>
                <a:gd name="connsiteY86" fmla="*/ 2645351 h 4355534"/>
                <a:gd name="connsiteX87" fmla="*/ 1743642 w 4792414"/>
                <a:gd name="connsiteY87" fmla="*/ 2518030 h 4355534"/>
                <a:gd name="connsiteX88" fmla="*/ 1732067 w 4792414"/>
                <a:gd name="connsiteY88" fmla="*/ 2448582 h 4355534"/>
                <a:gd name="connsiteX89" fmla="*/ 1691555 w 4792414"/>
                <a:gd name="connsiteY89" fmla="*/ 2512242 h 4355534"/>
                <a:gd name="connsiteX90" fmla="*/ 1610533 w 4792414"/>
                <a:gd name="connsiteY90" fmla="*/ 2743736 h 4355534"/>
                <a:gd name="connsiteX91" fmla="*/ 1541085 w 4792414"/>
                <a:gd name="connsiteY91" fmla="*/ 3027316 h 4355534"/>
                <a:gd name="connsiteX92" fmla="*/ 1506361 w 4792414"/>
                <a:gd name="connsiteY92" fmla="*/ 3119913 h 4355534"/>
                <a:gd name="connsiteX93" fmla="*/ 1483211 w 4792414"/>
                <a:gd name="connsiteY93" fmla="*/ 3183574 h 4355534"/>
                <a:gd name="connsiteX94" fmla="*/ 1517935 w 4792414"/>
                <a:gd name="connsiteY94" fmla="*/ 3299321 h 4355534"/>
                <a:gd name="connsiteX95" fmla="*/ 1645257 w 4792414"/>
                <a:gd name="connsiteY95" fmla="*/ 3391918 h 4355534"/>
                <a:gd name="connsiteX96" fmla="*/ 1749428 w 4792414"/>
                <a:gd name="connsiteY96" fmla="*/ 3449792 h 4355534"/>
                <a:gd name="connsiteX97" fmla="*/ 1784153 w 4792414"/>
                <a:gd name="connsiteY97" fmla="*/ 3530815 h 4355534"/>
                <a:gd name="connsiteX98" fmla="*/ 1761004 w 4792414"/>
                <a:gd name="connsiteY98" fmla="*/ 3681286 h 4355534"/>
                <a:gd name="connsiteX99" fmla="*/ 1759250 w 4792414"/>
                <a:gd name="connsiteY99" fmla="*/ 3691684 h 4355534"/>
                <a:gd name="connsiteX100" fmla="*/ 1753136 w 4792414"/>
                <a:gd name="connsiteY100" fmla="*/ 3686848 h 4355534"/>
                <a:gd name="connsiteX101" fmla="*/ 1726279 w 4792414"/>
                <a:gd name="connsiteY101" fmla="*/ 3681286 h 4355534"/>
                <a:gd name="connsiteX102" fmla="*/ 1436912 w 4792414"/>
                <a:gd name="connsiteY102" fmla="*/ 3652349 h 4355534"/>
                <a:gd name="connsiteX103" fmla="*/ 1292229 w 4792414"/>
                <a:gd name="connsiteY103" fmla="*/ 3542389 h 4355534"/>
                <a:gd name="connsiteX104" fmla="*/ 1350102 w 4792414"/>
                <a:gd name="connsiteY104" fmla="*/ 3634987 h 4355534"/>
                <a:gd name="connsiteX105" fmla="*/ 1419550 w 4792414"/>
                <a:gd name="connsiteY105" fmla="*/ 3773883 h 4355534"/>
                <a:gd name="connsiteX106" fmla="*/ 1402189 w 4792414"/>
                <a:gd name="connsiteY106" fmla="*/ 3895417 h 4355534"/>
                <a:gd name="connsiteX107" fmla="*/ 1286442 w 4792414"/>
                <a:gd name="connsiteY107" fmla="*/ 3941716 h 4355534"/>
                <a:gd name="connsiteX108" fmla="*/ 1072310 w 4792414"/>
                <a:gd name="connsiteY108" fmla="*/ 3935929 h 4355534"/>
                <a:gd name="connsiteX109" fmla="*/ 852391 w 4792414"/>
                <a:gd name="connsiteY109" fmla="*/ 3808607 h 4355534"/>
                <a:gd name="connsiteX110" fmla="*/ 875540 w 4792414"/>
                <a:gd name="connsiteY110" fmla="*/ 3501878 h 4355534"/>
                <a:gd name="connsiteX111" fmla="*/ 829242 w 4792414"/>
                <a:gd name="connsiteY111" fmla="*/ 3397706 h 4355534"/>
                <a:gd name="connsiteX112" fmla="*/ 725069 w 4792414"/>
                <a:gd name="connsiteY112" fmla="*/ 3177787 h 4355534"/>
                <a:gd name="connsiteX113" fmla="*/ 609323 w 4792414"/>
                <a:gd name="connsiteY113" fmla="*/ 2749524 h 4355534"/>
                <a:gd name="connsiteX114" fmla="*/ 389404 w 4792414"/>
                <a:gd name="connsiteY114" fmla="*/ 2575903 h 4355534"/>
                <a:gd name="connsiteX115" fmla="*/ 36376 w 4792414"/>
                <a:gd name="connsiteY115" fmla="*/ 1991382 h 4355534"/>
                <a:gd name="connsiteX116" fmla="*/ 47950 w 4792414"/>
                <a:gd name="connsiteY116" fmla="*/ 1210091 h 4355534"/>
                <a:gd name="connsiteX117" fmla="*/ 360467 w 4792414"/>
                <a:gd name="connsiteY117" fmla="*/ 567696 h 4355534"/>
                <a:gd name="connsiteX118" fmla="*/ 1135971 w 4792414"/>
                <a:gd name="connsiteY118" fmla="*/ 87346 h 4355534"/>
                <a:gd name="connsiteX119" fmla="*/ 1419550 w 4792414"/>
                <a:gd name="connsiteY119" fmla="*/ 6324 h 4355534"/>
                <a:gd name="connsiteX120" fmla="*/ 1508847 w 4792414"/>
                <a:gd name="connsiteY120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395322 w 4787705"/>
                <a:gd name="connsiteY30" fmla="*/ 1811974 h 4355534"/>
                <a:gd name="connsiteX31" fmla="*/ 4412684 w 4787705"/>
                <a:gd name="connsiteY31" fmla="*/ 1910359 h 4355534"/>
                <a:gd name="connsiteX32" fmla="*/ 4360598 w 4787705"/>
                <a:gd name="connsiteY32" fmla="*/ 2049255 h 4355534"/>
                <a:gd name="connsiteX33" fmla="*/ 4227489 w 4787705"/>
                <a:gd name="connsiteY33" fmla="*/ 2095554 h 4355534"/>
                <a:gd name="connsiteX34" fmla="*/ 4192766 w 4787705"/>
                <a:gd name="connsiteY34" fmla="*/ 2176577 h 4355534"/>
                <a:gd name="connsiteX35" fmla="*/ 4088593 w 4787705"/>
                <a:gd name="connsiteY35" fmla="*/ 2205513 h 4355534"/>
                <a:gd name="connsiteX36" fmla="*/ 3926548 w 4787705"/>
                <a:gd name="connsiteY36" fmla="*/ 2124491 h 4355534"/>
                <a:gd name="connsiteX37" fmla="*/ 3776077 w 4787705"/>
                <a:gd name="connsiteY37" fmla="*/ 2089767 h 4355534"/>
                <a:gd name="connsiteX38" fmla="*/ 3729778 w 4787705"/>
                <a:gd name="connsiteY38" fmla="*/ 2182364 h 4355534"/>
                <a:gd name="connsiteX39" fmla="*/ 3712416 w 4787705"/>
                <a:gd name="connsiteY39" fmla="*/ 2234450 h 4355534"/>
                <a:gd name="connsiteX40" fmla="*/ 3718203 w 4787705"/>
                <a:gd name="connsiteY40" fmla="*/ 2425432 h 4355534"/>
                <a:gd name="connsiteX41" fmla="*/ 3608244 w 4787705"/>
                <a:gd name="connsiteY41" fmla="*/ 2714799 h 4355534"/>
                <a:gd name="connsiteX42" fmla="*/ 3434624 w 4787705"/>
                <a:gd name="connsiteY42" fmla="*/ 3004167 h 4355534"/>
                <a:gd name="connsiteX43" fmla="*/ 3289940 w 4787705"/>
                <a:gd name="connsiteY43" fmla="*/ 3241448 h 4355534"/>
                <a:gd name="connsiteX44" fmla="*/ 3191555 w 4787705"/>
                <a:gd name="connsiteY44" fmla="*/ 3553964 h 4355534"/>
                <a:gd name="connsiteX45" fmla="*/ 3174193 w 4787705"/>
                <a:gd name="connsiteY45" fmla="*/ 3611837 h 4355534"/>
                <a:gd name="connsiteX46" fmla="*/ 3255216 w 4787705"/>
                <a:gd name="connsiteY46" fmla="*/ 3756521 h 4355534"/>
                <a:gd name="connsiteX47" fmla="*/ 3388325 w 4787705"/>
                <a:gd name="connsiteY47" fmla="*/ 3831756 h 4355534"/>
                <a:gd name="connsiteX48" fmla="*/ 3544583 w 4787705"/>
                <a:gd name="connsiteY48" fmla="*/ 3889630 h 4355534"/>
                <a:gd name="connsiteX49" fmla="*/ 3648755 w 4787705"/>
                <a:gd name="connsiteY49" fmla="*/ 3999589 h 4355534"/>
                <a:gd name="connsiteX50" fmla="*/ 3590882 w 4787705"/>
                <a:gd name="connsiteY50" fmla="*/ 4138485 h 4355534"/>
                <a:gd name="connsiteX51" fmla="*/ 3475135 w 4787705"/>
                <a:gd name="connsiteY51" fmla="*/ 4155848 h 4355534"/>
                <a:gd name="connsiteX52" fmla="*/ 3324664 w 4787705"/>
                <a:gd name="connsiteY52" fmla="*/ 4132698 h 4355534"/>
                <a:gd name="connsiteX53" fmla="*/ 3145257 w 4787705"/>
                <a:gd name="connsiteY53" fmla="*/ 4109549 h 4355534"/>
                <a:gd name="connsiteX54" fmla="*/ 2931125 w 4787705"/>
                <a:gd name="connsiteY54" fmla="*/ 4040101 h 4355534"/>
                <a:gd name="connsiteX55" fmla="*/ 2896401 w 4787705"/>
                <a:gd name="connsiteY55" fmla="*/ 3901205 h 4355534"/>
                <a:gd name="connsiteX56" fmla="*/ 2815378 w 4787705"/>
                <a:gd name="connsiteY56" fmla="*/ 3849118 h 4355534"/>
                <a:gd name="connsiteX57" fmla="*/ 2792229 w 4787705"/>
                <a:gd name="connsiteY57" fmla="*/ 3687073 h 4355534"/>
                <a:gd name="connsiteX58" fmla="*/ 2751717 w 4787705"/>
                <a:gd name="connsiteY58" fmla="*/ 3501878 h 4355534"/>
                <a:gd name="connsiteX59" fmla="*/ 2693844 w 4787705"/>
                <a:gd name="connsiteY59" fmla="*/ 3114126 h 4355534"/>
                <a:gd name="connsiteX60" fmla="*/ 2705419 w 4787705"/>
                <a:gd name="connsiteY60" fmla="*/ 2876845 h 4355534"/>
                <a:gd name="connsiteX61" fmla="*/ 2682269 w 4787705"/>
                <a:gd name="connsiteY61" fmla="*/ 2818972 h 4355534"/>
                <a:gd name="connsiteX62" fmla="*/ 2578097 w 4787705"/>
                <a:gd name="connsiteY62" fmla="*/ 2894207 h 4355534"/>
                <a:gd name="connsiteX63" fmla="*/ 2578097 w 4787705"/>
                <a:gd name="connsiteY63" fmla="*/ 3062040 h 4355534"/>
                <a:gd name="connsiteX64" fmla="*/ 2491287 w 4787705"/>
                <a:gd name="connsiteY64" fmla="*/ 3328258 h 4355534"/>
                <a:gd name="connsiteX65" fmla="*/ 2479712 w 4787705"/>
                <a:gd name="connsiteY65" fmla="*/ 3449792 h 4355534"/>
                <a:gd name="connsiteX66" fmla="*/ 2485499 w 4787705"/>
                <a:gd name="connsiteY66" fmla="*/ 3594476 h 4355534"/>
                <a:gd name="connsiteX67" fmla="*/ 2468138 w 4787705"/>
                <a:gd name="connsiteY67" fmla="*/ 3727584 h 4355534"/>
                <a:gd name="connsiteX68" fmla="*/ 2479712 w 4787705"/>
                <a:gd name="connsiteY68" fmla="*/ 3959078 h 4355534"/>
                <a:gd name="connsiteX69" fmla="*/ 2560735 w 4787705"/>
                <a:gd name="connsiteY69" fmla="*/ 4040101 h 4355534"/>
                <a:gd name="connsiteX70" fmla="*/ 2641758 w 4787705"/>
                <a:gd name="connsiteY70" fmla="*/ 4097974 h 4355534"/>
                <a:gd name="connsiteX71" fmla="*/ 2699631 w 4787705"/>
                <a:gd name="connsiteY71" fmla="*/ 4196359 h 4355534"/>
                <a:gd name="connsiteX72" fmla="*/ 2716993 w 4787705"/>
                <a:gd name="connsiteY72" fmla="*/ 4283169 h 4355534"/>
                <a:gd name="connsiteX73" fmla="*/ 2653333 w 4787705"/>
                <a:gd name="connsiteY73" fmla="*/ 4300531 h 4355534"/>
                <a:gd name="connsiteX74" fmla="*/ 2595459 w 4787705"/>
                <a:gd name="connsiteY74" fmla="*/ 4329468 h 4355534"/>
                <a:gd name="connsiteX75" fmla="*/ 2491287 w 4787705"/>
                <a:gd name="connsiteY75" fmla="*/ 4352617 h 4355534"/>
                <a:gd name="connsiteX76" fmla="*/ 2207707 w 4787705"/>
                <a:gd name="connsiteY76" fmla="*/ 4346830 h 4355534"/>
                <a:gd name="connsiteX77" fmla="*/ 2074598 w 4787705"/>
                <a:gd name="connsiteY77" fmla="*/ 4277382 h 4355534"/>
                <a:gd name="connsiteX78" fmla="*/ 1993576 w 4787705"/>
                <a:gd name="connsiteY78" fmla="*/ 4254232 h 4355534"/>
                <a:gd name="connsiteX79" fmla="*/ 1941489 w 4787705"/>
                <a:gd name="connsiteY79" fmla="*/ 4219508 h 4355534"/>
                <a:gd name="connsiteX80" fmla="*/ 1958852 w 4787705"/>
                <a:gd name="connsiteY80" fmla="*/ 3993802 h 4355534"/>
                <a:gd name="connsiteX81" fmla="*/ 1895191 w 4787705"/>
                <a:gd name="connsiteY81" fmla="*/ 3825969 h 4355534"/>
                <a:gd name="connsiteX82" fmla="*/ 1860467 w 4787705"/>
                <a:gd name="connsiteY82" fmla="*/ 3600263 h 4355534"/>
                <a:gd name="connsiteX83" fmla="*/ 1860467 w 4787705"/>
                <a:gd name="connsiteY83" fmla="*/ 3247235 h 4355534"/>
                <a:gd name="connsiteX84" fmla="*/ 1889403 w 4787705"/>
                <a:gd name="connsiteY84" fmla="*/ 2911569 h 4355534"/>
                <a:gd name="connsiteX85" fmla="*/ 1883616 w 4787705"/>
                <a:gd name="connsiteY85" fmla="*/ 2766886 h 4355534"/>
                <a:gd name="connsiteX86" fmla="*/ 1802593 w 4787705"/>
                <a:gd name="connsiteY86" fmla="*/ 2645351 h 4355534"/>
                <a:gd name="connsiteX87" fmla="*/ 1738933 w 4787705"/>
                <a:gd name="connsiteY87" fmla="*/ 2518030 h 4355534"/>
                <a:gd name="connsiteX88" fmla="*/ 1727358 w 4787705"/>
                <a:gd name="connsiteY88" fmla="*/ 2448582 h 4355534"/>
                <a:gd name="connsiteX89" fmla="*/ 1686846 w 4787705"/>
                <a:gd name="connsiteY89" fmla="*/ 2512242 h 4355534"/>
                <a:gd name="connsiteX90" fmla="*/ 1605824 w 4787705"/>
                <a:gd name="connsiteY90" fmla="*/ 2743736 h 4355534"/>
                <a:gd name="connsiteX91" fmla="*/ 1536376 w 4787705"/>
                <a:gd name="connsiteY91" fmla="*/ 3027316 h 4355534"/>
                <a:gd name="connsiteX92" fmla="*/ 1501652 w 4787705"/>
                <a:gd name="connsiteY92" fmla="*/ 3119913 h 4355534"/>
                <a:gd name="connsiteX93" fmla="*/ 1478502 w 4787705"/>
                <a:gd name="connsiteY93" fmla="*/ 3183574 h 4355534"/>
                <a:gd name="connsiteX94" fmla="*/ 1513226 w 4787705"/>
                <a:gd name="connsiteY94" fmla="*/ 3299321 h 4355534"/>
                <a:gd name="connsiteX95" fmla="*/ 1640548 w 4787705"/>
                <a:gd name="connsiteY95" fmla="*/ 3391918 h 4355534"/>
                <a:gd name="connsiteX96" fmla="*/ 1744719 w 4787705"/>
                <a:gd name="connsiteY96" fmla="*/ 3449792 h 4355534"/>
                <a:gd name="connsiteX97" fmla="*/ 1779444 w 4787705"/>
                <a:gd name="connsiteY97" fmla="*/ 3530815 h 4355534"/>
                <a:gd name="connsiteX98" fmla="*/ 1756295 w 4787705"/>
                <a:gd name="connsiteY98" fmla="*/ 3681286 h 4355534"/>
                <a:gd name="connsiteX99" fmla="*/ 1754541 w 4787705"/>
                <a:gd name="connsiteY99" fmla="*/ 3691684 h 4355534"/>
                <a:gd name="connsiteX100" fmla="*/ 1748427 w 4787705"/>
                <a:gd name="connsiteY100" fmla="*/ 3686848 h 4355534"/>
                <a:gd name="connsiteX101" fmla="*/ 1721570 w 4787705"/>
                <a:gd name="connsiteY101" fmla="*/ 3681286 h 4355534"/>
                <a:gd name="connsiteX102" fmla="*/ 1432203 w 4787705"/>
                <a:gd name="connsiteY102" fmla="*/ 3652349 h 4355534"/>
                <a:gd name="connsiteX103" fmla="*/ 1287520 w 4787705"/>
                <a:gd name="connsiteY103" fmla="*/ 3542389 h 4355534"/>
                <a:gd name="connsiteX104" fmla="*/ 1345393 w 4787705"/>
                <a:gd name="connsiteY104" fmla="*/ 3634987 h 4355534"/>
                <a:gd name="connsiteX105" fmla="*/ 1414841 w 4787705"/>
                <a:gd name="connsiteY105" fmla="*/ 3773883 h 4355534"/>
                <a:gd name="connsiteX106" fmla="*/ 1397480 w 4787705"/>
                <a:gd name="connsiteY106" fmla="*/ 3895417 h 4355534"/>
                <a:gd name="connsiteX107" fmla="*/ 1281733 w 4787705"/>
                <a:gd name="connsiteY107" fmla="*/ 3941716 h 4355534"/>
                <a:gd name="connsiteX108" fmla="*/ 1067601 w 4787705"/>
                <a:gd name="connsiteY108" fmla="*/ 3935929 h 4355534"/>
                <a:gd name="connsiteX109" fmla="*/ 847682 w 4787705"/>
                <a:gd name="connsiteY109" fmla="*/ 3808607 h 4355534"/>
                <a:gd name="connsiteX110" fmla="*/ 870831 w 4787705"/>
                <a:gd name="connsiteY110" fmla="*/ 3501878 h 4355534"/>
                <a:gd name="connsiteX111" fmla="*/ 824533 w 4787705"/>
                <a:gd name="connsiteY111" fmla="*/ 3397706 h 4355534"/>
                <a:gd name="connsiteX112" fmla="*/ 720360 w 4787705"/>
                <a:gd name="connsiteY112" fmla="*/ 3177787 h 4355534"/>
                <a:gd name="connsiteX113" fmla="*/ 604614 w 4787705"/>
                <a:gd name="connsiteY113" fmla="*/ 2749524 h 4355534"/>
                <a:gd name="connsiteX114" fmla="*/ 315246 w 4787705"/>
                <a:gd name="connsiteY114" fmla="*/ 2500667 h 4355534"/>
                <a:gd name="connsiteX115" fmla="*/ 31667 w 4787705"/>
                <a:gd name="connsiteY115" fmla="*/ 1991382 h 4355534"/>
                <a:gd name="connsiteX116" fmla="*/ 43241 w 4787705"/>
                <a:gd name="connsiteY116" fmla="*/ 1210091 h 4355534"/>
                <a:gd name="connsiteX117" fmla="*/ 355758 w 4787705"/>
                <a:gd name="connsiteY117" fmla="*/ 567696 h 4355534"/>
                <a:gd name="connsiteX118" fmla="*/ 1131262 w 4787705"/>
                <a:gd name="connsiteY118" fmla="*/ 87346 h 4355534"/>
                <a:gd name="connsiteX119" fmla="*/ 1414841 w 4787705"/>
                <a:gd name="connsiteY119" fmla="*/ 6324 h 4355534"/>
                <a:gd name="connsiteX120" fmla="*/ 1504138 w 4787705"/>
                <a:gd name="connsiteY120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395322 w 4787705"/>
                <a:gd name="connsiteY30" fmla="*/ 1811974 h 4355534"/>
                <a:gd name="connsiteX31" fmla="*/ 4412684 w 4787705"/>
                <a:gd name="connsiteY31" fmla="*/ 1910359 h 4355534"/>
                <a:gd name="connsiteX32" fmla="*/ 4360598 w 4787705"/>
                <a:gd name="connsiteY32" fmla="*/ 2049255 h 4355534"/>
                <a:gd name="connsiteX33" fmla="*/ 4279575 w 4787705"/>
                <a:gd name="connsiteY33" fmla="*/ 2124490 h 4355534"/>
                <a:gd name="connsiteX34" fmla="*/ 4192766 w 4787705"/>
                <a:gd name="connsiteY34" fmla="*/ 2176577 h 4355534"/>
                <a:gd name="connsiteX35" fmla="*/ 4088593 w 4787705"/>
                <a:gd name="connsiteY35" fmla="*/ 2205513 h 4355534"/>
                <a:gd name="connsiteX36" fmla="*/ 3926548 w 4787705"/>
                <a:gd name="connsiteY36" fmla="*/ 2124491 h 4355534"/>
                <a:gd name="connsiteX37" fmla="*/ 3776077 w 4787705"/>
                <a:gd name="connsiteY37" fmla="*/ 2089767 h 4355534"/>
                <a:gd name="connsiteX38" fmla="*/ 3729778 w 4787705"/>
                <a:gd name="connsiteY38" fmla="*/ 2182364 h 4355534"/>
                <a:gd name="connsiteX39" fmla="*/ 3712416 w 4787705"/>
                <a:gd name="connsiteY39" fmla="*/ 2234450 h 4355534"/>
                <a:gd name="connsiteX40" fmla="*/ 3718203 w 4787705"/>
                <a:gd name="connsiteY40" fmla="*/ 2425432 h 4355534"/>
                <a:gd name="connsiteX41" fmla="*/ 3608244 w 4787705"/>
                <a:gd name="connsiteY41" fmla="*/ 2714799 h 4355534"/>
                <a:gd name="connsiteX42" fmla="*/ 3434624 w 4787705"/>
                <a:gd name="connsiteY42" fmla="*/ 3004167 h 4355534"/>
                <a:gd name="connsiteX43" fmla="*/ 3289940 w 4787705"/>
                <a:gd name="connsiteY43" fmla="*/ 3241448 h 4355534"/>
                <a:gd name="connsiteX44" fmla="*/ 3191555 w 4787705"/>
                <a:gd name="connsiteY44" fmla="*/ 3553964 h 4355534"/>
                <a:gd name="connsiteX45" fmla="*/ 3174193 w 4787705"/>
                <a:gd name="connsiteY45" fmla="*/ 3611837 h 4355534"/>
                <a:gd name="connsiteX46" fmla="*/ 3255216 w 4787705"/>
                <a:gd name="connsiteY46" fmla="*/ 3756521 h 4355534"/>
                <a:gd name="connsiteX47" fmla="*/ 3388325 w 4787705"/>
                <a:gd name="connsiteY47" fmla="*/ 3831756 h 4355534"/>
                <a:gd name="connsiteX48" fmla="*/ 3544583 w 4787705"/>
                <a:gd name="connsiteY48" fmla="*/ 3889630 h 4355534"/>
                <a:gd name="connsiteX49" fmla="*/ 3648755 w 4787705"/>
                <a:gd name="connsiteY49" fmla="*/ 3999589 h 4355534"/>
                <a:gd name="connsiteX50" fmla="*/ 3590882 w 4787705"/>
                <a:gd name="connsiteY50" fmla="*/ 4138485 h 4355534"/>
                <a:gd name="connsiteX51" fmla="*/ 3475135 w 4787705"/>
                <a:gd name="connsiteY51" fmla="*/ 4155848 h 4355534"/>
                <a:gd name="connsiteX52" fmla="*/ 3324664 w 4787705"/>
                <a:gd name="connsiteY52" fmla="*/ 4132698 h 4355534"/>
                <a:gd name="connsiteX53" fmla="*/ 3145257 w 4787705"/>
                <a:gd name="connsiteY53" fmla="*/ 4109549 h 4355534"/>
                <a:gd name="connsiteX54" fmla="*/ 2931125 w 4787705"/>
                <a:gd name="connsiteY54" fmla="*/ 4040101 h 4355534"/>
                <a:gd name="connsiteX55" fmla="*/ 2896401 w 4787705"/>
                <a:gd name="connsiteY55" fmla="*/ 3901205 h 4355534"/>
                <a:gd name="connsiteX56" fmla="*/ 2815378 w 4787705"/>
                <a:gd name="connsiteY56" fmla="*/ 3849118 h 4355534"/>
                <a:gd name="connsiteX57" fmla="*/ 2792229 w 4787705"/>
                <a:gd name="connsiteY57" fmla="*/ 3687073 h 4355534"/>
                <a:gd name="connsiteX58" fmla="*/ 2751717 w 4787705"/>
                <a:gd name="connsiteY58" fmla="*/ 3501878 h 4355534"/>
                <a:gd name="connsiteX59" fmla="*/ 2693844 w 4787705"/>
                <a:gd name="connsiteY59" fmla="*/ 3114126 h 4355534"/>
                <a:gd name="connsiteX60" fmla="*/ 2705419 w 4787705"/>
                <a:gd name="connsiteY60" fmla="*/ 2876845 h 4355534"/>
                <a:gd name="connsiteX61" fmla="*/ 2682269 w 4787705"/>
                <a:gd name="connsiteY61" fmla="*/ 2818972 h 4355534"/>
                <a:gd name="connsiteX62" fmla="*/ 2578097 w 4787705"/>
                <a:gd name="connsiteY62" fmla="*/ 2894207 h 4355534"/>
                <a:gd name="connsiteX63" fmla="*/ 2578097 w 4787705"/>
                <a:gd name="connsiteY63" fmla="*/ 3062040 h 4355534"/>
                <a:gd name="connsiteX64" fmla="*/ 2491287 w 4787705"/>
                <a:gd name="connsiteY64" fmla="*/ 3328258 h 4355534"/>
                <a:gd name="connsiteX65" fmla="*/ 2479712 w 4787705"/>
                <a:gd name="connsiteY65" fmla="*/ 3449792 h 4355534"/>
                <a:gd name="connsiteX66" fmla="*/ 2485499 w 4787705"/>
                <a:gd name="connsiteY66" fmla="*/ 3594476 h 4355534"/>
                <a:gd name="connsiteX67" fmla="*/ 2468138 w 4787705"/>
                <a:gd name="connsiteY67" fmla="*/ 3727584 h 4355534"/>
                <a:gd name="connsiteX68" fmla="*/ 2479712 w 4787705"/>
                <a:gd name="connsiteY68" fmla="*/ 3959078 h 4355534"/>
                <a:gd name="connsiteX69" fmla="*/ 2560735 w 4787705"/>
                <a:gd name="connsiteY69" fmla="*/ 4040101 h 4355534"/>
                <a:gd name="connsiteX70" fmla="*/ 2641758 w 4787705"/>
                <a:gd name="connsiteY70" fmla="*/ 4097974 h 4355534"/>
                <a:gd name="connsiteX71" fmla="*/ 2699631 w 4787705"/>
                <a:gd name="connsiteY71" fmla="*/ 4196359 h 4355534"/>
                <a:gd name="connsiteX72" fmla="*/ 2716993 w 4787705"/>
                <a:gd name="connsiteY72" fmla="*/ 4283169 h 4355534"/>
                <a:gd name="connsiteX73" fmla="*/ 2653333 w 4787705"/>
                <a:gd name="connsiteY73" fmla="*/ 4300531 h 4355534"/>
                <a:gd name="connsiteX74" fmla="*/ 2595459 w 4787705"/>
                <a:gd name="connsiteY74" fmla="*/ 4329468 h 4355534"/>
                <a:gd name="connsiteX75" fmla="*/ 2491287 w 4787705"/>
                <a:gd name="connsiteY75" fmla="*/ 4352617 h 4355534"/>
                <a:gd name="connsiteX76" fmla="*/ 2207707 w 4787705"/>
                <a:gd name="connsiteY76" fmla="*/ 4346830 h 4355534"/>
                <a:gd name="connsiteX77" fmla="*/ 2074598 w 4787705"/>
                <a:gd name="connsiteY77" fmla="*/ 4277382 h 4355534"/>
                <a:gd name="connsiteX78" fmla="*/ 1993576 w 4787705"/>
                <a:gd name="connsiteY78" fmla="*/ 4254232 h 4355534"/>
                <a:gd name="connsiteX79" fmla="*/ 1941489 w 4787705"/>
                <a:gd name="connsiteY79" fmla="*/ 4219508 h 4355534"/>
                <a:gd name="connsiteX80" fmla="*/ 1958852 w 4787705"/>
                <a:gd name="connsiteY80" fmla="*/ 3993802 h 4355534"/>
                <a:gd name="connsiteX81" fmla="*/ 1895191 w 4787705"/>
                <a:gd name="connsiteY81" fmla="*/ 3825969 h 4355534"/>
                <a:gd name="connsiteX82" fmla="*/ 1860467 w 4787705"/>
                <a:gd name="connsiteY82" fmla="*/ 3600263 h 4355534"/>
                <a:gd name="connsiteX83" fmla="*/ 1860467 w 4787705"/>
                <a:gd name="connsiteY83" fmla="*/ 3247235 h 4355534"/>
                <a:gd name="connsiteX84" fmla="*/ 1889403 w 4787705"/>
                <a:gd name="connsiteY84" fmla="*/ 2911569 h 4355534"/>
                <a:gd name="connsiteX85" fmla="*/ 1883616 w 4787705"/>
                <a:gd name="connsiteY85" fmla="*/ 2766886 h 4355534"/>
                <a:gd name="connsiteX86" fmla="*/ 1802593 w 4787705"/>
                <a:gd name="connsiteY86" fmla="*/ 2645351 h 4355534"/>
                <a:gd name="connsiteX87" fmla="*/ 1738933 w 4787705"/>
                <a:gd name="connsiteY87" fmla="*/ 2518030 h 4355534"/>
                <a:gd name="connsiteX88" fmla="*/ 1727358 w 4787705"/>
                <a:gd name="connsiteY88" fmla="*/ 2448582 h 4355534"/>
                <a:gd name="connsiteX89" fmla="*/ 1686846 w 4787705"/>
                <a:gd name="connsiteY89" fmla="*/ 2512242 h 4355534"/>
                <a:gd name="connsiteX90" fmla="*/ 1605824 w 4787705"/>
                <a:gd name="connsiteY90" fmla="*/ 2743736 h 4355534"/>
                <a:gd name="connsiteX91" fmla="*/ 1536376 w 4787705"/>
                <a:gd name="connsiteY91" fmla="*/ 3027316 h 4355534"/>
                <a:gd name="connsiteX92" fmla="*/ 1501652 w 4787705"/>
                <a:gd name="connsiteY92" fmla="*/ 3119913 h 4355534"/>
                <a:gd name="connsiteX93" fmla="*/ 1478502 w 4787705"/>
                <a:gd name="connsiteY93" fmla="*/ 3183574 h 4355534"/>
                <a:gd name="connsiteX94" fmla="*/ 1513226 w 4787705"/>
                <a:gd name="connsiteY94" fmla="*/ 3299321 h 4355534"/>
                <a:gd name="connsiteX95" fmla="*/ 1640548 w 4787705"/>
                <a:gd name="connsiteY95" fmla="*/ 3391918 h 4355534"/>
                <a:gd name="connsiteX96" fmla="*/ 1744719 w 4787705"/>
                <a:gd name="connsiteY96" fmla="*/ 3449792 h 4355534"/>
                <a:gd name="connsiteX97" fmla="*/ 1779444 w 4787705"/>
                <a:gd name="connsiteY97" fmla="*/ 3530815 h 4355534"/>
                <a:gd name="connsiteX98" fmla="*/ 1756295 w 4787705"/>
                <a:gd name="connsiteY98" fmla="*/ 3681286 h 4355534"/>
                <a:gd name="connsiteX99" fmla="*/ 1754541 w 4787705"/>
                <a:gd name="connsiteY99" fmla="*/ 3691684 h 4355534"/>
                <a:gd name="connsiteX100" fmla="*/ 1748427 w 4787705"/>
                <a:gd name="connsiteY100" fmla="*/ 3686848 h 4355534"/>
                <a:gd name="connsiteX101" fmla="*/ 1721570 w 4787705"/>
                <a:gd name="connsiteY101" fmla="*/ 3681286 h 4355534"/>
                <a:gd name="connsiteX102" fmla="*/ 1432203 w 4787705"/>
                <a:gd name="connsiteY102" fmla="*/ 3652349 h 4355534"/>
                <a:gd name="connsiteX103" fmla="*/ 1287520 w 4787705"/>
                <a:gd name="connsiteY103" fmla="*/ 3542389 h 4355534"/>
                <a:gd name="connsiteX104" fmla="*/ 1345393 w 4787705"/>
                <a:gd name="connsiteY104" fmla="*/ 3634987 h 4355534"/>
                <a:gd name="connsiteX105" fmla="*/ 1414841 w 4787705"/>
                <a:gd name="connsiteY105" fmla="*/ 3773883 h 4355534"/>
                <a:gd name="connsiteX106" fmla="*/ 1397480 w 4787705"/>
                <a:gd name="connsiteY106" fmla="*/ 3895417 h 4355534"/>
                <a:gd name="connsiteX107" fmla="*/ 1281733 w 4787705"/>
                <a:gd name="connsiteY107" fmla="*/ 3941716 h 4355534"/>
                <a:gd name="connsiteX108" fmla="*/ 1067601 w 4787705"/>
                <a:gd name="connsiteY108" fmla="*/ 3935929 h 4355534"/>
                <a:gd name="connsiteX109" fmla="*/ 847682 w 4787705"/>
                <a:gd name="connsiteY109" fmla="*/ 3808607 h 4355534"/>
                <a:gd name="connsiteX110" fmla="*/ 870831 w 4787705"/>
                <a:gd name="connsiteY110" fmla="*/ 3501878 h 4355534"/>
                <a:gd name="connsiteX111" fmla="*/ 824533 w 4787705"/>
                <a:gd name="connsiteY111" fmla="*/ 3397706 h 4355534"/>
                <a:gd name="connsiteX112" fmla="*/ 720360 w 4787705"/>
                <a:gd name="connsiteY112" fmla="*/ 3177787 h 4355534"/>
                <a:gd name="connsiteX113" fmla="*/ 604614 w 4787705"/>
                <a:gd name="connsiteY113" fmla="*/ 2749524 h 4355534"/>
                <a:gd name="connsiteX114" fmla="*/ 315246 w 4787705"/>
                <a:gd name="connsiteY114" fmla="*/ 2500667 h 4355534"/>
                <a:gd name="connsiteX115" fmla="*/ 31667 w 4787705"/>
                <a:gd name="connsiteY115" fmla="*/ 1991382 h 4355534"/>
                <a:gd name="connsiteX116" fmla="*/ 43241 w 4787705"/>
                <a:gd name="connsiteY116" fmla="*/ 1210091 h 4355534"/>
                <a:gd name="connsiteX117" fmla="*/ 355758 w 4787705"/>
                <a:gd name="connsiteY117" fmla="*/ 567696 h 4355534"/>
                <a:gd name="connsiteX118" fmla="*/ 1131262 w 4787705"/>
                <a:gd name="connsiteY118" fmla="*/ 87346 h 4355534"/>
                <a:gd name="connsiteX119" fmla="*/ 1414841 w 4787705"/>
                <a:gd name="connsiteY119" fmla="*/ 6324 h 4355534"/>
                <a:gd name="connsiteX120" fmla="*/ 1504138 w 4787705"/>
                <a:gd name="connsiteY120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10359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8593 w 4787705"/>
                <a:gd name="connsiteY34" fmla="*/ 2205513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47408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8593 w 4787705"/>
                <a:gd name="connsiteY34" fmla="*/ 2205513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47408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1489 w 4787705"/>
                <a:gd name="connsiteY78" fmla="*/ 4219508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48427 w 4787705"/>
                <a:gd name="connsiteY99" fmla="*/ 3686848 h 4355534"/>
                <a:gd name="connsiteX100" fmla="*/ 1721570 w 4787705"/>
                <a:gd name="connsiteY100" fmla="*/ 3681286 h 4355534"/>
                <a:gd name="connsiteX101" fmla="*/ 1432203 w 4787705"/>
                <a:gd name="connsiteY101" fmla="*/ 3652349 h 4355534"/>
                <a:gd name="connsiteX102" fmla="*/ 1287520 w 4787705"/>
                <a:gd name="connsiteY102" fmla="*/ 3542389 h 4355534"/>
                <a:gd name="connsiteX103" fmla="*/ 1345393 w 4787705"/>
                <a:gd name="connsiteY103" fmla="*/ 3634987 h 4355534"/>
                <a:gd name="connsiteX104" fmla="*/ 1414841 w 4787705"/>
                <a:gd name="connsiteY104" fmla="*/ 3773883 h 4355534"/>
                <a:gd name="connsiteX105" fmla="*/ 1397480 w 4787705"/>
                <a:gd name="connsiteY105" fmla="*/ 3895417 h 4355534"/>
                <a:gd name="connsiteX106" fmla="*/ 1281733 w 4787705"/>
                <a:gd name="connsiteY106" fmla="*/ 3941716 h 4355534"/>
                <a:gd name="connsiteX107" fmla="*/ 1067601 w 4787705"/>
                <a:gd name="connsiteY107" fmla="*/ 3935929 h 4355534"/>
                <a:gd name="connsiteX108" fmla="*/ 847682 w 4787705"/>
                <a:gd name="connsiteY108" fmla="*/ 3808607 h 4355534"/>
                <a:gd name="connsiteX109" fmla="*/ 870831 w 4787705"/>
                <a:gd name="connsiteY109" fmla="*/ 3501878 h 4355534"/>
                <a:gd name="connsiteX110" fmla="*/ 824533 w 4787705"/>
                <a:gd name="connsiteY110" fmla="*/ 3397706 h 4355534"/>
                <a:gd name="connsiteX111" fmla="*/ 720360 w 4787705"/>
                <a:gd name="connsiteY111" fmla="*/ 3177787 h 4355534"/>
                <a:gd name="connsiteX112" fmla="*/ 604614 w 4787705"/>
                <a:gd name="connsiteY112" fmla="*/ 2749524 h 4355534"/>
                <a:gd name="connsiteX113" fmla="*/ 315246 w 4787705"/>
                <a:gd name="connsiteY113" fmla="*/ 2500667 h 4355534"/>
                <a:gd name="connsiteX114" fmla="*/ 31667 w 4787705"/>
                <a:gd name="connsiteY114" fmla="*/ 1991382 h 4355534"/>
                <a:gd name="connsiteX115" fmla="*/ 43241 w 4787705"/>
                <a:gd name="connsiteY115" fmla="*/ 1210091 h 4355534"/>
                <a:gd name="connsiteX116" fmla="*/ 355758 w 4787705"/>
                <a:gd name="connsiteY116" fmla="*/ 567696 h 4355534"/>
                <a:gd name="connsiteX117" fmla="*/ 1131262 w 4787705"/>
                <a:gd name="connsiteY117" fmla="*/ 87346 h 4355534"/>
                <a:gd name="connsiteX118" fmla="*/ 1414841 w 4787705"/>
                <a:gd name="connsiteY118" fmla="*/ 6324 h 4355534"/>
                <a:gd name="connsiteX119" fmla="*/ 1504138 w 4787705"/>
                <a:gd name="connsiteY119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54541 w 4787705"/>
                <a:gd name="connsiteY98" fmla="*/ 3691684 h 4355534"/>
                <a:gd name="connsiteX99" fmla="*/ 1721570 w 4787705"/>
                <a:gd name="connsiteY99" fmla="*/ 3681286 h 4355534"/>
                <a:gd name="connsiteX100" fmla="*/ 1432203 w 4787705"/>
                <a:gd name="connsiteY100" fmla="*/ 3652349 h 4355534"/>
                <a:gd name="connsiteX101" fmla="*/ 1287520 w 4787705"/>
                <a:gd name="connsiteY101" fmla="*/ 3542389 h 4355534"/>
                <a:gd name="connsiteX102" fmla="*/ 1345393 w 4787705"/>
                <a:gd name="connsiteY102" fmla="*/ 3634987 h 4355534"/>
                <a:gd name="connsiteX103" fmla="*/ 1414841 w 4787705"/>
                <a:gd name="connsiteY103" fmla="*/ 3773883 h 4355534"/>
                <a:gd name="connsiteX104" fmla="*/ 1397480 w 4787705"/>
                <a:gd name="connsiteY104" fmla="*/ 3895417 h 4355534"/>
                <a:gd name="connsiteX105" fmla="*/ 1281733 w 4787705"/>
                <a:gd name="connsiteY105" fmla="*/ 3941716 h 4355534"/>
                <a:gd name="connsiteX106" fmla="*/ 1067601 w 4787705"/>
                <a:gd name="connsiteY106" fmla="*/ 3935929 h 4355534"/>
                <a:gd name="connsiteX107" fmla="*/ 847682 w 4787705"/>
                <a:gd name="connsiteY107" fmla="*/ 3808607 h 4355534"/>
                <a:gd name="connsiteX108" fmla="*/ 870831 w 4787705"/>
                <a:gd name="connsiteY108" fmla="*/ 3501878 h 4355534"/>
                <a:gd name="connsiteX109" fmla="*/ 824533 w 4787705"/>
                <a:gd name="connsiteY109" fmla="*/ 3397706 h 4355534"/>
                <a:gd name="connsiteX110" fmla="*/ 720360 w 4787705"/>
                <a:gd name="connsiteY110" fmla="*/ 3177787 h 4355534"/>
                <a:gd name="connsiteX111" fmla="*/ 604614 w 4787705"/>
                <a:gd name="connsiteY111" fmla="*/ 2749524 h 4355534"/>
                <a:gd name="connsiteX112" fmla="*/ 315246 w 4787705"/>
                <a:gd name="connsiteY112" fmla="*/ 2500667 h 4355534"/>
                <a:gd name="connsiteX113" fmla="*/ 31667 w 4787705"/>
                <a:gd name="connsiteY113" fmla="*/ 1991382 h 4355534"/>
                <a:gd name="connsiteX114" fmla="*/ 43241 w 4787705"/>
                <a:gd name="connsiteY114" fmla="*/ 1210091 h 4355534"/>
                <a:gd name="connsiteX115" fmla="*/ 355758 w 4787705"/>
                <a:gd name="connsiteY115" fmla="*/ 567696 h 4355534"/>
                <a:gd name="connsiteX116" fmla="*/ 1131262 w 4787705"/>
                <a:gd name="connsiteY116" fmla="*/ 87346 h 4355534"/>
                <a:gd name="connsiteX117" fmla="*/ 1414841 w 4787705"/>
                <a:gd name="connsiteY117" fmla="*/ 6324 h 4355534"/>
                <a:gd name="connsiteX118" fmla="*/ 1504138 w 4787705"/>
                <a:gd name="connsiteY118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721570 w 4787705"/>
                <a:gd name="connsiteY98" fmla="*/ 3681286 h 4355534"/>
                <a:gd name="connsiteX99" fmla="*/ 1432203 w 4787705"/>
                <a:gd name="connsiteY99" fmla="*/ 3652349 h 4355534"/>
                <a:gd name="connsiteX100" fmla="*/ 1287520 w 4787705"/>
                <a:gd name="connsiteY100" fmla="*/ 3542389 h 4355534"/>
                <a:gd name="connsiteX101" fmla="*/ 1345393 w 4787705"/>
                <a:gd name="connsiteY101" fmla="*/ 3634987 h 4355534"/>
                <a:gd name="connsiteX102" fmla="*/ 1414841 w 4787705"/>
                <a:gd name="connsiteY102" fmla="*/ 3773883 h 4355534"/>
                <a:gd name="connsiteX103" fmla="*/ 1397480 w 4787705"/>
                <a:gd name="connsiteY103" fmla="*/ 3895417 h 4355534"/>
                <a:gd name="connsiteX104" fmla="*/ 1281733 w 4787705"/>
                <a:gd name="connsiteY104" fmla="*/ 3941716 h 4355534"/>
                <a:gd name="connsiteX105" fmla="*/ 1067601 w 4787705"/>
                <a:gd name="connsiteY105" fmla="*/ 3935929 h 4355534"/>
                <a:gd name="connsiteX106" fmla="*/ 847682 w 4787705"/>
                <a:gd name="connsiteY106" fmla="*/ 3808607 h 4355534"/>
                <a:gd name="connsiteX107" fmla="*/ 870831 w 4787705"/>
                <a:gd name="connsiteY107" fmla="*/ 3501878 h 4355534"/>
                <a:gd name="connsiteX108" fmla="*/ 824533 w 4787705"/>
                <a:gd name="connsiteY108" fmla="*/ 3397706 h 4355534"/>
                <a:gd name="connsiteX109" fmla="*/ 720360 w 4787705"/>
                <a:gd name="connsiteY109" fmla="*/ 3177787 h 4355534"/>
                <a:gd name="connsiteX110" fmla="*/ 604614 w 4787705"/>
                <a:gd name="connsiteY110" fmla="*/ 2749524 h 4355534"/>
                <a:gd name="connsiteX111" fmla="*/ 315246 w 4787705"/>
                <a:gd name="connsiteY111" fmla="*/ 2500667 h 4355534"/>
                <a:gd name="connsiteX112" fmla="*/ 31667 w 4787705"/>
                <a:gd name="connsiteY112" fmla="*/ 1991382 h 4355534"/>
                <a:gd name="connsiteX113" fmla="*/ 43241 w 4787705"/>
                <a:gd name="connsiteY113" fmla="*/ 1210091 h 4355534"/>
                <a:gd name="connsiteX114" fmla="*/ 355758 w 4787705"/>
                <a:gd name="connsiteY114" fmla="*/ 567696 h 4355534"/>
                <a:gd name="connsiteX115" fmla="*/ 1131262 w 4787705"/>
                <a:gd name="connsiteY115" fmla="*/ 87346 h 4355534"/>
                <a:gd name="connsiteX116" fmla="*/ 1414841 w 4787705"/>
                <a:gd name="connsiteY116" fmla="*/ 6324 h 4355534"/>
                <a:gd name="connsiteX117" fmla="*/ 1504138 w 4787705"/>
                <a:gd name="connsiteY117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931125 w 4787705"/>
                <a:gd name="connsiteY53" fmla="*/ 4040101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145257 w 4787705"/>
                <a:gd name="connsiteY52" fmla="*/ 4109549 h 4355534"/>
                <a:gd name="connsiteX53" fmla="*/ 2855890 w 4787705"/>
                <a:gd name="connsiteY53" fmla="*/ 4051675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24664 w 4787705"/>
                <a:gd name="connsiteY51" fmla="*/ 4132698 h 4355534"/>
                <a:gd name="connsiteX52" fmla="*/ 3081596 w 4787705"/>
                <a:gd name="connsiteY52" fmla="*/ 4132699 h 4355534"/>
                <a:gd name="connsiteX53" fmla="*/ 2855890 w 4787705"/>
                <a:gd name="connsiteY53" fmla="*/ 4051675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475135 w 4787705"/>
                <a:gd name="connsiteY50" fmla="*/ 4155848 h 4355534"/>
                <a:gd name="connsiteX51" fmla="*/ 3301514 w 4787705"/>
                <a:gd name="connsiteY51" fmla="*/ 4173209 h 4355534"/>
                <a:gd name="connsiteX52" fmla="*/ 3081596 w 4787705"/>
                <a:gd name="connsiteY52" fmla="*/ 4132699 h 4355534"/>
                <a:gd name="connsiteX53" fmla="*/ 2855890 w 4787705"/>
                <a:gd name="connsiteY53" fmla="*/ 4051675 h 4355534"/>
                <a:gd name="connsiteX54" fmla="*/ 2896401 w 4787705"/>
                <a:gd name="connsiteY54" fmla="*/ 3901205 h 4355534"/>
                <a:gd name="connsiteX55" fmla="*/ 2815378 w 4787705"/>
                <a:gd name="connsiteY55" fmla="*/ 3849118 h 4355534"/>
                <a:gd name="connsiteX56" fmla="*/ 2792229 w 4787705"/>
                <a:gd name="connsiteY56" fmla="*/ 3687073 h 4355534"/>
                <a:gd name="connsiteX57" fmla="*/ 2751717 w 4787705"/>
                <a:gd name="connsiteY57" fmla="*/ 3501878 h 4355534"/>
                <a:gd name="connsiteX58" fmla="*/ 2693844 w 4787705"/>
                <a:gd name="connsiteY58" fmla="*/ 3114126 h 4355534"/>
                <a:gd name="connsiteX59" fmla="*/ 2705419 w 4787705"/>
                <a:gd name="connsiteY59" fmla="*/ 2876845 h 4355534"/>
                <a:gd name="connsiteX60" fmla="*/ 2682269 w 4787705"/>
                <a:gd name="connsiteY60" fmla="*/ 2818972 h 4355534"/>
                <a:gd name="connsiteX61" fmla="*/ 2578097 w 4787705"/>
                <a:gd name="connsiteY61" fmla="*/ 2894207 h 4355534"/>
                <a:gd name="connsiteX62" fmla="*/ 2578097 w 4787705"/>
                <a:gd name="connsiteY62" fmla="*/ 3062040 h 4355534"/>
                <a:gd name="connsiteX63" fmla="*/ 2491287 w 4787705"/>
                <a:gd name="connsiteY63" fmla="*/ 3328258 h 4355534"/>
                <a:gd name="connsiteX64" fmla="*/ 2479712 w 4787705"/>
                <a:gd name="connsiteY64" fmla="*/ 3449792 h 4355534"/>
                <a:gd name="connsiteX65" fmla="*/ 2485499 w 4787705"/>
                <a:gd name="connsiteY65" fmla="*/ 3594476 h 4355534"/>
                <a:gd name="connsiteX66" fmla="*/ 2468138 w 4787705"/>
                <a:gd name="connsiteY66" fmla="*/ 3727584 h 4355534"/>
                <a:gd name="connsiteX67" fmla="*/ 2479712 w 4787705"/>
                <a:gd name="connsiteY67" fmla="*/ 3959078 h 4355534"/>
                <a:gd name="connsiteX68" fmla="*/ 2560735 w 4787705"/>
                <a:gd name="connsiteY68" fmla="*/ 4040101 h 4355534"/>
                <a:gd name="connsiteX69" fmla="*/ 2641758 w 4787705"/>
                <a:gd name="connsiteY69" fmla="*/ 4097974 h 4355534"/>
                <a:gd name="connsiteX70" fmla="*/ 2699631 w 4787705"/>
                <a:gd name="connsiteY70" fmla="*/ 4196359 h 4355534"/>
                <a:gd name="connsiteX71" fmla="*/ 2716993 w 4787705"/>
                <a:gd name="connsiteY71" fmla="*/ 4283169 h 4355534"/>
                <a:gd name="connsiteX72" fmla="*/ 2653333 w 4787705"/>
                <a:gd name="connsiteY72" fmla="*/ 4300531 h 4355534"/>
                <a:gd name="connsiteX73" fmla="*/ 2595459 w 4787705"/>
                <a:gd name="connsiteY73" fmla="*/ 4329468 h 4355534"/>
                <a:gd name="connsiteX74" fmla="*/ 2491287 w 4787705"/>
                <a:gd name="connsiteY74" fmla="*/ 4352617 h 4355534"/>
                <a:gd name="connsiteX75" fmla="*/ 2207707 w 4787705"/>
                <a:gd name="connsiteY75" fmla="*/ 4346830 h 4355534"/>
                <a:gd name="connsiteX76" fmla="*/ 2074598 w 4787705"/>
                <a:gd name="connsiteY76" fmla="*/ 4277382 h 4355534"/>
                <a:gd name="connsiteX77" fmla="*/ 1993576 w 4787705"/>
                <a:gd name="connsiteY77" fmla="*/ 4254232 h 4355534"/>
                <a:gd name="connsiteX78" fmla="*/ 1947277 w 4787705"/>
                <a:gd name="connsiteY78" fmla="*/ 4190572 h 4355534"/>
                <a:gd name="connsiteX79" fmla="*/ 1958852 w 4787705"/>
                <a:gd name="connsiteY79" fmla="*/ 3993802 h 4355534"/>
                <a:gd name="connsiteX80" fmla="*/ 1895191 w 4787705"/>
                <a:gd name="connsiteY80" fmla="*/ 3825969 h 4355534"/>
                <a:gd name="connsiteX81" fmla="*/ 1860467 w 4787705"/>
                <a:gd name="connsiteY81" fmla="*/ 3600263 h 4355534"/>
                <a:gd name="connsiteX82" fmla="*/ 1860467 w 4787705"/>
                <a:gd name="connsiteY82" fmla="*/ 3247235 h 4355534"/>
                <a:gd name="connsiteX83" fmla="*/ 1889403 w 4787705"/>
                <a:gd name="connsiteY83" fmla="*/ 2911569 h 4355534"/>
                <a:gd name="connsiteX84" fmla="*/ 1883616 w 4787705"/>
                <a:gd name="connsiteY84" fmla="*/ 2766886 h 4355534"/>
                <a:gd name="connsiteX85" fmla="*/ 1802593 w 4787705"/>
                <a:gd name="connsiteY85" fmla="*/ 2645351 h 4355534"/>
                <a:gd name="connsiteX86" fmla="*/ 1738933 w 4787705"/>
                <a:gd name="connsiteY86" fmla="*/ 2518030 h 4355534"/>
                <a:gd name="connsiteX87" fmla="*/ 1727358 w 4787705"/>
                <a:gd name="connsiteY87" fmla="*/ 2448582 h 4355534"/>
                <a:gd name="connsiteX88" fmla="*/ 1686846 w 4787705"/>
                <a:gd name="connsiteY88" fmla="*/ 2512242 h 4355534"/>
                <a:gd name="connsiteX89" fmla="*/ 1605824 w 4787705"/>
                <a:gd name="connsiteY89" fmla="*/ 2743736 h 4355534"/>
                <a:gd name="connsiteX90" fmla="*/ 1536376 w 4787705"/>
                <a:gd name="connsiteY90" fmla="*/ 3027316 h 4355534"/>
                <a:gd name="connsiteX91" fmla="*/ 1501652 w 4787705"/>
                <a:gd name="connsiteY91" fmla="*/ 3119913 h 4355534"/>
                <a:gd name="connsiteX92" fmla="*/ 1478502 w 4787705"/>
                <a:gd name="connsiteY92" fmla="*/ 3183574 h 4355534"/>
                <a:gd name="connsiteX93" fmla="*/ 1513226 w 4787705"/>
                <a:gd name="connsiteY93" fmla="*/ 3299321 h 4355534"/>
                <a:gd name="connsiteX94" fmla="*/ 1640548 w 4787705"/>
                <a:gd name="connsiteY94" fmla="*/ 3391918 h 4355534"/>
                <a:gd name="connsiteX95" fmla="*/ 1744719 w 4787705"/>
                <a:gd name="connsiteY95" fmla="*/ 3449792 h 4355534"/>
                <a:gd name="connsiteX96" fmla="*/ 1779444 w 4787705"/>
                <a:gd name="connsiteY96" fmla="*/ 3530815 h 4355534"/>
                <a:gd name="connsiteX97" fmla="*/ 1756295 w 4787705"/>
                <a:gd name="connsiteY97" fmla="*/ 3681286 h 4355534"/>
                <a:gd name="connsiteX98" fmla="*/ 1432203 w 4787705"/>
                <a:gd name="connsiteY98" fmla="*/ 3652349 h 4355534"/>
                <a:gd name="connsiteX99" fmla="*/ 1287520 w 4787705"/>
                <a:gd name="connsiteY99" fmla="*/ 3542389 h 4355534"/>
                <a:gd name="connsiteX100" fmla="*/ 1345393 w 4787705"/>
                <a:gd name="connsiteY100" fmla="*/ 3634987 h 4355534"/>
                <a:gd name="connsiteX101" fmla="*/ 1414841 w 4787705"/>
                <a:gd name="connsiteY101" fmla="*/ 3773883 h 4355534"/>
                <a:gd name="connsiteX102" fmla="*/ 1397480 w 4787705"/>
                <a:gd name="connsiteY102" fmla="*/ 3895417 h 4355534"/>
                <a:gd name="connsiteX103" fmla="*/ 1281733 w 4787705"/>
                <a:gd name="connsiteY103" fmla="*/ 3941716 h 4355534"/>
                <a:gd name="connsiteX104" fmla="*/ 1067601 w 4787705"/>
                <a:gd name="connsiteY104" fmla="*/ 3935929 h 4355534"/>
                <a:gd name="connsiteX105" fmla="*/ 847682 w 4787705"/>
                <a:gd name="connsiteY105" fmla="*/ 3808607 h 4355534"/>
                <a:gd name="connsiteX106" fmla="*/ 870831 w 4787705"/>
                <a:gd name="connsiteY106" fmla="*/ 3501878 h 4355534"/>
                <a:gd name="connsiteX107" fmla="*/ 824533 w 4787705"/>
                <a:gd name="connsiteY107" fmla="*/ 3397706 h 4355534"/>
                <a:gd name="connsiteX108" fmla="*/ 720360 w 4787705"/>
                <a:gd name="connsiteY108" fmla="*/ 3177787 h 4355534"/>
                <a:gd name="connsiteX109" fmla="*/ 604614 w 4787705"/>
                <a:gd name="connsiteY109" fmla="*/ 2749524 h 4355534"/>
                <a:gd name="connsiteX110" fmla="*/ 315246 w 4787705"/>
                <a:gd name="connsiteY110" fmla="*/ 2500667 h 4355534"/>
                <a:gd name="connsiteX111" fmla="*/ 31667 w 4787705"/>
                <a:gd name="connsiteY111" fmla="*/ 1991382 h 4355534"/>
                <a:gd name="connsiteX112" fmla="*/ 43241 w 4787705"/>
                <a:gd name="connsiteY112" fmla="*/ 1210091 h 4355534"/>
                <a:gd name="connsiteX113" fmla="*/ 355758 w 4787705"/>
                <a:gd name="connsiteY113" fmla="*/ 567696 h 4355534"/>
                <a:gd name="connsiteX114" fmla="*/ 1131262 w 4787705"/>
                <a:gd name="connsiteY114" fmla="*/ 87346 h 4355534"/>
                <a:gd name="connsiteX115" fmla="*/ 1414841 w 4787705"/>
                <a:gd name="connsiteY115" fmla="*/ 6324 h 4355534"/>
                <a:gd name="connsiteX116" fmla="*/ 1504138 w 4787705"/>
                <a:gd name="connsiteY116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90882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648755 w 4787705"/>
                <a:gd name="connsiteY48" fmla="*/ 3999589 h 4355534"/>
                <a:gd name="connsiteX49" fmla="*/ 3544583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44583 w 4787705"/>
                <a:gd name="connsiteY47" fmla="*/ 3889630 h 4355534"/>
                <a:gd name="connsiteX48" fmla="*/ 3585094 w 4787705"/>
                <a:gd name="connsiteY48" fmla="*/ 4022739 h 4355534"/>
                <a:gd name="connsiteX49" fmla="*/ 3544583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174193 w 4787705"/>
                <a:gd name="connsiteY44" fmla="*/ 3611837 h 4355534"/>
                <a:gd name="connsiteX45" fmla="*/ 3255216 w 4787705"/>
                <a:gd name="connsiteY45" fmla="*/ 3756521 h 4355534"/>
                <a:gd name="connsiteX46" fmla="*/ 3388325 w 4787705"/>
                <a:gd name="connsiteY46" fmla="*/ 3831756 h 4355534"/>
                <a:gd name="connsiteX47" fmla="*/ 3509859 w 4787705"/>
                <a:gd name="connsiteY47" fmla="*/ 3924354 h 4355534"/>
                <a:gd name="connsiteX48" fmla="*/ 3585094 w 4787705"/>
                <a:gd name="connsiteY48" fmla="*/ 4022739 h 4355534"/>
                <a:gd name="connsiteX49" fmla="*/ 3544583 w 4787705"/>
                <a:gd name="connsiteY49" fmla="*/ 4138485 h 4355534"/>
                <a:gd name="connsiteX50" fmla="*/ 3301514 w 4787705"/>
                <a:gd name="connsiteY50" fmla="*/ 4173209 h 4355534"/>
                <a:gd name="connsiteX51" fmla="*/ 3081596 w 4787705"/>
                <a:gd name="connsiteY51" fmla="*/ 4132699 h 4355534"/>
                <a:gd name="connsiteX52" fmla="*/ 2855890 w 4787705"/>
                <a:gd name="connsiteY52" fmla="*/ 4051675 h 4355534"/>
                <a:gd name="connsiteX53" fmla="*/ 2896401 w 4787705"/>
                <a:gd name="connsiteY53" fmla="*/ 3901205 h 4355534"/>
                <a:gd name="connsiteX54" fmla="*/ 2815378 w 4787705"/>
                <a:gd name="connsiteY54" fmla="*/ 3849118 h 4355534"/>
                <a:gd name="connsiteX55" fmla="*/ 2792229 w 4787705"/>
                <a:gd name="connsiteY55" fmla="*/ 3687073 h 4355534"/>
                <a:gd name="connsiteX56" fmla="*/ 2751717 w 4787705"/>
                <a:gd name="connsiteY56" fmla="*/ 3501878 h 4355534"/>
                <a:gd name="connsiteX57" fmla="*/ 2693844 w 4787705"/>
                <a:gd name="connsiteY57" fmla="*/ 3114126 h 4355534"/>
                <a:gd name="connsiteX58" fmla="*/ 2705419 w 4787705"/>
                <a:gd name="connsiteY58" fmla="*/ 2876845 h 4355534"/>
                <a:gd name="connsiteX59" fmla="*/ 2682269 w 4787705"/>
                <a:gd name="connsiteY59" fmla="*/ 2818972 h 4355534"/>
                <a:gd name="connsiteX60" fmla="*/ 2578097 w 4787705"/>
                <a:gd name="connsiteY60" fmla="*/ 2894207 h 4355534"/>
                <a:gd name="connsiteX61" fmla="*/ 2578097 w 4787705"/>
                <a:gd name="connsiteY61" fmla="*/ 3062040 h 4355534"/>
                <a:gd name="connsiteX62" fmla="*/ 2491287 w 4787705"/>
                <a:gd name="connsiteY62" fmla="*/ 3328258 h 4355534"/>
                <a:gd name="connsiteX63" fmla="*/ 2479712 w 4787705"/>
                <a:gd name="connsiteY63" fmla="*/ 3449792 h 4355534"/>
                <a:gd name="connsiteX64" fmla="*/ 2485499 w 4787705"/>
                <a:gd name="connsiteY64" fmla="*/ 3594476 h 4355534"/>
                <a:gd name="connsiteX65" fmla="*/ 2468138 w 4787705"/>
                <a:gd name="connsiteY65" fmla="*/ 3727584 h 4355534"/>
                <a:gd name="connsiteX66" fmla="*/ 2479712 w 4787705"/>
                <a:gd name="connsiteY66" fmla="*/ 3959078 h 4355534"/>
                <a:gd name="connsiteX67" fmla="*/ 2560735 w 4787705"/>
                <a:gd name="connsiteY67" fmla="*/ 4040101 h 4355534"/>
                <a:gd name="connsiteX68" fmla="*/ 2641758 w 4787705"/>
                <a:gd name="connsiteY68" fmla="*/ 4097974 h 4355534"/>
                <a:gd name="connsiteX69" fmla="*/ 2699631 w 4787705"/>
                <a:gd name="connsiteY69" fmla="*/ 4196359 h 4355534"/>
                <a:gd name="connsiteX70" fmla="*/ 2716993 w 4787705"/>
                <a:gd name="connsiteY70" fmla="*/ 4283169 h 4355534"/>
                <a:gd name="connsiteX71" fmla="*/ 2653333 w 4787705"/>
                <a:gd name="connsiteY71" fmla="*/ 4300531 h 4355534"/>
                <a:gd name="connsiteX72" fmla="*/ 2595459 w 4787705"/>
                <a:gd name="connsiteY72" fmla="*/ 4329468 h 4355534"/>
                <a:gd name="connsiteX73" fmla="*/ 2491287 w 4787705"/>
                <a:gd name="connsiteY73" fmla="*/ 4352617 h 4355534"/>
                <a:gd name="connsiteX74" fmla="*/ 2207707 w 4787705"/>
                <a:gd name="connsiteY74" fmla="*/ 4346830 h 4355534"/>
                <a:gd name="connsiteX75" fmla="*/ 2074598 w 4787705"/>
                <a:gd name="connsiteY75" fmla="*/ 4277382 h 4355534"/>
                <a:gd name="connsiteX76" fmla="*/ 1993576 w 4787705"/>
                <a:gd name="connsiteY76" fmla="*/ 4254232 h 4355534"/>
                <a:gd name="connsiteX77" fmla="*/ 1947277 w 4787705"/>
                <a:gd name="connsiteY77" fmla="*/ 4190572 h 4355534"/>
                <a:gd name="connsiteX78" fmla="*/ 1958852 w 4787705"/>
                <a:gd name="connsiteY78" fmla="*/ 3993802 h 4355534"/>
                <a:gd name="connsiteX79" fmla="*/ 1895191 w 4787705"/>
                <a:gd name="connsiteY79" fmla="*/ 3825969 h 4355534"/>
                <a:gd name="connsiteX80" fmla="*/ 1860467 w 4787705"/>
                <a:gd name="connsiteY80" fmla="*/ 3600263 h 4355534"/>
                <a:gd name="connsiteX81" fmla="*/ 1860467 w 4787705"/>
                <a:gd name="connsiteY81" fmla="*/ 3247235 h 4355534"/>
                <a:gd name="connsiteX82" fmla="*/ 1889403 w 4787705"/>
                <a:gd name="connsiteY82" fmla="*/ 2911569 h 4355534"/>
                <a:gd name="connsiteX83" fmla="*/ 1883616 w 4787705"/>
                <a:gd name="connsiteY83" fmla="*/ 2766886 h 4355534"/>
                <a:gd name="connsiteX84" fmla="*/ 1802593 w 4787705"/>
                <a:gd name="connsiteY84" fmla="*/ 2645351 h 4355534"/>
                <a:gd name="connsiteX85" fmla="*/ 1738933 w 4787705"/>
                <a:gd name="connsiteY85" fmla="*/ 2518030 h 4355534"/>
                <a:gd name="connsiteX86" fmla="*/ 1727358 w 4787705"/>
                <a:gd name="connsiteY86" fmla="*/ 2448582 h 4355534"/>
                <a:gd name="connsiteX87" fmla="*/ 1686846 w 4787705"/>
                <a:gd name="connsiteY87" fmla="*/ 2512242 h 4355534"/>
                <a:gd name="connsiteX88" fmla="*/ 1605824 w 4787705"/>
                <a:gd name="connsiteY88" fmla="*/ 2743736 h 4355534"/>
                <a:gd name="connsiteX89" fmla="*/ 1536376 w 4787705"/>
                <a:gd name="connsiteY89" fmla="*/ 3027316 h 4355534"/>
                <a:gd name="connsiteX90" fmla="*/ 1501652 w 4787705"/>
                <a:gd name="connsiteY90" fmla="*/ 3119913 h 4355534"/>
                <a:gd name="connsiteX91" fmla="*/ 1478502 w 4787705"/>
                <a:gd name="connsiteY91" fmla="*/ 3183574 h 4355534"/>
                <a:gd name="connsiteX92" fmla="*/ 1513226 w 4787705"/>
                <a:gd name="connsiteY92" fmla="*/ 3299321 h 4355534"/>
                <a:gd name="connsiteX93" fmla="*/ 1640548 w 4787705"/>
                <a:gd name="connsiteY93" fmla="*/ 3391918 h 4355534"/>
                <a:gd name="connsiteX94" fmla="*/ 1744719 w 4787705"/>
                <a:gd name="connsiteY94" fmla="*/ 3449792 h 4355534"/>
                <a:gd name="connsiteX95" fmla="*/ 1779444 w 4787705"/>
                <a:gd name="connsiteY95" fmla="*/ 3530815 h 4355534"/>
                <a:gd name="connsiteX96" fmla="*/ 1756295 w 4787705"/>
                <a:gd name="connsiteY96" fmla="*/ 3681286 h 4355534"/>
                <a:gd name="connsiteX97" fmla="*/ 1432203 w 4787705"/>
                <a:gd name="connsiteY97" fmla="*/ 3652349 h 4355534"/>
                <a:gd name="connsiteX98" fmla="*/ 1287520 w 4787705"/>
                <a:gd name="connsiteY98" fmla="*/ 3542389 h 4355534"/>
                <a:gd name="connsiteX99" fmla="*/ 1345393 w 4787705"/>
                <a:gd name="connsiteY99" fmla="*/ 3634987 h 4355534"/>
                <a:gd name="connsiteX100" fmla="*/ 1414841 w 4787705"/>
                <a:gd name="connsiteY100" fmla="*/ 3773883 h 4355534"/>
                <a:gd name="connsiteX101" fmla="*/ 1397480 w 4787705"/>
                <a:gd name="connsiteY101" fmla="*/ 3895417 h 4355534"/>
                <a:gd name="connsiteX102" fmla="*/ 1281733 w 4787705"/>
                <a:gd name="connsiteY102" fmla="*/ 3941716 h 4355534"/>
                <a:gd name="connsiteX103" fmla="*/ 1067601 w 4787705"/>
                <a:gd name="connsiteY103" fmla="*/ 3935929 h 4355534"/>
                <a:gd name="connsiteX104" fmla="*/ 847682 w 4787705"/>
                <a:gd name="connsiteY104" fmla="*/ 3808607 h 4355534"/>
                <a:gd name="connsiteX105" fmla="*/ 870831 w 4787705"/>
                <a:gd name="connsiteY105" fmla="*/ 3501878 h 4355534"/>
                <a:gd name="connsiteX106" fmla="*/ 824533 w 4787705"/>
                <a:gd name="connsiteY106" fmla="*/ 3397706 h 4355534"/>
                <a:gd name="connsiteX107" fmla="*/ 720360 w 4787705"/>
                <a:gd name="connsiteY107" fmla="*/ 3177787 h 4355534"/>
                <a:gd name="connsiteX108" fmla="*/ 604614 w 4787705"/>
                <a:gd name="connsiteY108" fmla="*/ 2749524 h 4355534"/>
                <a:gd name="connsiteX109" fmla="*/ 315246 w 4787705"/>
                <a:gd name="connsiteY109" fmla="*/ 2500667 h 4355534"/>
                <a:gd name="connsiteX110" fmla="*/ 31667 w 4787705"/>
                <a:gd name="connsiteY110" fmla="*/ 1991382 h 4355534"/>
                <a:gd name="connsiteX111" fmla="*/ 43241 w 4787705"/>
                <a:gd name="connsiteY111" fmla="*/ 1210091 h 4355534"/>
                <a:gd name="connsiteX112" fmla="*/ 355758 w 4787705"/>
                <a:gd name="connsiteY112" fmla="*/ 567696 h 4355534"/>
                <a:gd name="connsiteX113" fmla="*/ 1131262 w 4787705"/>
                <a:gd name="connsiteY113" fmla="*/ 87346 h 4355534"/>
                <a:gd name="connsiteX114" fmla="*/ 1414841 w 4787705"/>
                <a:gd name="connsiteY114" fmla="*/ 6324 h 4355534"/>
                <a:gd name="connsiteX115" fmla="*/ 1504138 w 4787705"/>
                <a:gd name="connsiteY115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1555 w 4787705"/>
                <a:gd name="connsiteY43" fmla="*/ 3553964 h 4355534"/>
                <a:gd name="connsiteX44" fmla="*/ 3255216 w 4787705"/>
                <a:gd name="connsiteY44" fmla="*/ 3756521 h 4355534"/>
                <a:gd name="connsiteX45" fmla="*/ 3388325 w 4787705"/>
                <a:gd name="connsiteY45" fmla="*/ 3831756 h 4355534"/>
                <a:gd name="connsiteX46" fmla="*/ 3509859 w 4787705"/>
                <a:gd name="connsiteY46" fmla="*/ 3924354 h 4355534"/>
                <a:gd name="connsiteX47" fmla="*/ 3585094 w 4787705"/>
                <a:gd name="connsiteY47" fmla="*/ 4022739 h 4355534"/>
                <a:gd name="connsiteX48" fmla="*/ 3544583 w 4787705"/>
                <a:gd name="connsiteY48" fmla="*/ 4138485 h 4355534"/>
                <a:gd name="connsiteX49" fmla="*/ 3301514 w 4787705"/>
                <a:gd name="connsiteY49" fmla="*/ 4173209 h 4355534"/>
                <a:gd name="connsiteX50" fmla="*/ 3081596 w 4787705"/>
                <a:gd name="connsiteY50" fmla="*/ 4132699 h 4355534"/>
                <a:gd name="connsiteX51" fmla="*/ 2855890 w 4787705"/>
                <a:gd name="connsiteY51" fmla="*/ 4051675 h 4355534"/>
                <a:gd name="connsiteX52" fmla="*/ 2896401 w 4787705"/>
                <a:gd name="connsiteY52" fmla="*/ 3901205 h 4355534"/>
                <a:gd name="connsiteX53" fmla="*/ 2815378 w 4787705"/>
                <a:gd name="connsiteY53" fmla="*/ 3849118 h 4355534"/>
                <a:gd name="connsiteX54" fmla="*/ 2792229 w 4787705"/>
                <a:gd name="connsiteY54" fmla="*/ 3687073 h 4355534"/>
                <a:gd name="connsiteX55" fmla="*/ 2751717 w 4787705"/>
                <a:gd name="connsiteY55" fmla="*/ 3501878 h 4355534"/>
                <a:gd name="connsiteX56" fmla="*/ 2693844 w 4787705"/>
                <a:gd name="connsiteY56" fmla="*/ 3114126 h 4355534"/>
                <a:gd name="connsiteX57" fmla="*/ 2705419 w 4787705"/>
                <a:gd name="connsiteY57" fmla="*/ 2876845 h 4355534"/>
                <a:gd name="connsiteX58" fmla="*/ 2682269 w 4787705"/>
                <a:gd name="connsiteY58" fmla="*/ 2818972 h 4355534"/>
                <a:gd name="connsiteX59" fmla="*/ 2578097 w 4787705"/>
                <a:gd name="connsiteY59" fmla="*/ 2894207 h 4355534"/>
                <a:gd name="connsiteX60" fmla="*/ 2578097 w 4787705"/>
                <a:gd name="connsiteY60" fmla="*/ 3062040 h 4355534"/>
                <a:gd name="connsiteX61" fmla="*/ 2491287 w 4787705"/>
                <a:gd name="connsiteY61" fmla="*/ 3328258 h 4355534"/>
                <a:gd name="connsiteX62" fmla="*/ 2479712 w 4787705"/>
                <a:gd name="connsiteY62" fmla="*/ 3449792 h 4355534"/>
                <a:gd name="connsiteX63" fmla="*/ 2485499 w 4787705"/>
                <a:gd name="connsiteY63" fmla="*/ 3594476 h 4355534"/>
                <a:gd name="connsiteX64" fmla="*/ 2468138 w 4787705"/>
                <a:gd name="connsiteY64" fmla="*/ 3727584 h 4355534"/>
                <a:gd name="connsiteX65" fmla="*/ 2479712 w 4787705"/>
                <a:gd name="connsiteY65" fmla="*/ 3959078 h 4355534"/>
                <a:gd name="connsiteX66" fmla="*/ 2560735 w 4787705"/>
                <a:gd name="connsiteY66" fmla="*/ 4040101 h 4355534"/>
                <a:gd name="connsiteX67" fmla="*/ 2641758 w 4787705"/>
                <a:gd name="connsiteY67" fmla="*/ 4097974 h 4355534"/>
                <a:gd name="connsiteX68" fmla="*/ 2699631 w 4787705"/>
                <a:gd name="connsiteY68" fmla="*/ 4196359 h 4355534"/>
                <a:gd name="connsiteX69" fmla="*/ 2716993 w 4787705"/>
                <a:gd name="connsiteY69" fmla="*/ 4283169 h 4355534"/>
                <a:gd name="connsiteX70" fmla="*/ 2653333 w 4787705"/>
                <a:gd name="connsiteY70" fmla="*/ 4300531 h 4355534"/>
                <a:gd name="connsiteX71" fmla="*/ 2595459 w 4787705"/>
                <a:gd name="connsiteY71" fmla="*/ 4329468 h 4355534"/>
                <a:gd name="connsiteX72" fmla="*/ 2491287 w 4787705"/>
                <a:gd name="connsiteY72" fmla="*/ 4352617 h 4355534"/>
                <a:gd name="connsiteX73" fmla="*/ 2207707 w 4787705"/>
                <a:gd name="connsiteY73" fmla="*/ 4346830 h 4355534"/>
                <a:gd name="connsiteX74" fmla="*/ 2074598 w 4787705"/>
                <a:gd name="connsiteY74" fmla="*/ 4277382 h 4355534"/>
                <a:gd name="connsiteX75" fmla="*/ 1993576 w 4787705"/>
                <a:gd name="connsiteY75" fmla="*/ 4254232 h 4355534"/>
                <a:gd name="connsiteX76" fmla="*/ 1947277 w 4787705"/>
                <a:gd name="connsiteY76" fmla="*/ 4190572 h 4355534"/>
                <a:gd name="connsiteX77" fmla="*/ 1958852 w 4787705"/>
                <a:gd name="connsiteY77" fmla="*/ 3993802 h 4355534"/>
                <a:gd name="connsiteX78" fmla="*/ 1895191 w 4787705"/>
                <a:gd name="connsiteY78" fmla="*/ 3825969 h 4355534"/>
                <a:gd name="connsiteX79" fmla="*/ 1860467 w 4787705"/>
                <a:gd name="connsiteY79" fmla="*/ 3600263 h 4355534"/>
                <a:gd name="connsiteX80" fmla="*/ 1860467 w 4787705"/>
                <a:gd name="connsiteY80" fmla="*/ 3247235 h 4355534"/>
                <a:gd name="connsiteX81" fmla="*/ 1889403 w 4787705"/>
                <a:gd name="connsiteY81" fmla="*/ 2911569 h 4355534"/>
                <a:gd name="connsiteX82" fmla="*/ 1883616 w 4787705"/>
                <a:gd name="connsiteY82" fmla="*/ 2766886 h 4355534"/>
                <a:gd name="connsiteX83" fmla="*/ 1802593 w 4787705"/>
                <a:gd name="connsiteY83" fmla="*/ 2645351 h 4355534"/>
                <a:gd name="connsiteX84" fmla="*/ 1738933 w 4787705"/>
                <a:gd name="connsiteY84" fmla="*/ 2518030 h 4355534"/>
                <a:gd name="connsiteX85" fmla="*/ 1727358 w 4787705"/>
                <a:gd name="connsiteY85" fmla="*/ 2448582 h 4355534"/>
                <a:gd name="connsiteX86" fmla="*/ 1686846 w 4787705"/>
                <a:gd name="connsiteY86" fmla="*/ 2512242 h 4355534"/>
                <a:gd name="connsiteX87" fmla="*/ 1605824 w 4787705"/>
                <a:gd name="connsiteY87" fmla="*/ 2743736 h 4355534"/>
                <a:gd name="connsiteX88" fmla="*/ 1536376 w 4787705"/>
                <a:gd name="connsiteY88" fmla="*/ 3027316 h 4355534"/>
                <a:gd name="connsiteX89" fmla="*/ 1501652 w 4787705"/>
                <a:gd name="connsiteY89" fmla="*/ 3119913 h 4355534"/>
                <a:gd name="connsiteX90" fmla="*/ 1478502 w 4787705"/>
                <a:gd name="connsiteY90" fmla="*/ 3183574 h 4355534"/>
                <a:gd name="connsiteX91" fmla="*/ 1513226 w 4787705"/>
                <a:gd name="connsiteY91" fmla="*/ 3299321 h 4355534"/>
                <a:gd name="connsiteX92" fmla="*/ 1640548 w 4787705"/>
                <a:gd name="connsiteY92" fmla="*/ 3391918 h 4355534"/>
                <a:gd name="connsiteX93" fmla="*/ 1744719 w 4787705"/>
                <a:gd name="connsiteY93" fmla="*/ 3449792 h 4355534"/>
                <a:gd name="connsiteX94" fmla="*/ 1779444 w 4787705"/>
                <a:gd name="connsiteY94" fmla="*/ 3530815 h 4355534"/>
                <a:gd name="connsiteX95" fmla="*/ 1756295 w 4787705"/>
                <a:gd name="connsiteY95" fmla="*/ 3681286 h 4355534"/>
                <a:gd name="connsiteX96" fmla="*/ 1432203 w 4787705"/>
                <a:gd name="connsiteY96" fmla="*/ 3652349 h 4355534"/>
                <a:gd name="connsiteX97" fmla="*/ 1287520 w 4787705"/>
                <a:gd name="connsiteY97" fmla="*/ 3542389 h 4355534"/>
                <a:gd name="connsiteX98" fmla="*/ 1345393 w 4787705"/>
                <a:gd name="connsiteY98" fmla="*/ 3634987 h 4355534"/>
                <a:gd name="connsiteX99" fmla="*/ 1414841 w 4787705"/>
                <a:gd name="connsiteY99" fmla="*/ 3773883 h 4355534"/>
                <a:gd name="connsiteX100" fmla="*/ 1397480 w 4787705"/>
                <a:gd name="connsiteY100" fmla="*/ 3895417 h 4355534"/>
                <a:gd name="connsiteX101" fmla="*/ 1281733 w 4787705"/>
                <a:gd name="connsiteY101" fmla="*/ 3941716 h 4355534"/>
                <a:gd name="connsiteX102" fmla="*/ 1067601 w 4787705"/>
                <a:gd name="connsiteY102" fmla="*/ 3935929 h 4355534"/>
                <a:gd name="connsiteX103" fmla="*/ 847682 w 4787705"/>
                <a:gd name="connsiteY103" fmla="*/ 3808607 h 4355534"/>
                <a:gd name="connsiteX104" fmla="*/ 870831 w 4787705"/>
                <a:gd name="connsiteY104" fmla="*/ 3501878 h 4355534"/>
                <a:gd name="connsiteX105" fmla="*/ 824533 w 4787705"/>
                <a:gd name="connsiteY105" fmla="*/ 3397706 h 4355534"/>
                <a:gd name="connsiteX106" fmla="*/ 720360 w 4787705"/>
                <a:gd name="connsiteY106" fmla="*/ 3177787 h 4355534"/>
                <a:gd name="connsiteX107" fmla="*/ 604614 w 4787705"/>
                <a:gd name="connsiteY107" fmla="*/ 2749524 h 4355534"/>
                <a:gd name="connsiteX108" fmla="*/ 315246 w 4787705"/>
                <a:gd name="connsiteY108" fmla="*/ 2500667 h 4355534"/>
                <a:gd name="connsiteX109" fmla="*/ 31667 w 4787705"/>
                <a:gd name="connsiteY109" fmla="*/ 1991382 h 4355534"/>
                <a:gd name="connsiteX110" fmla="*/ 43241 w 4787705"/>
                <a:gd name="connsiteY110" fmla="*/ 1210091 h 4355534"/>
                <a:gd name="connsiteX111" fmla="*/ 355758 w 4787705"/>
                <a:gd name="connsiteY111" fmla="*/ 567696 h 4355534"/>
                <a:gd name="connsiteX112" fmla="*/ 1131262 w 4787705"/>
                <a:gd name="connsiteY112" fmla="*/ 87346 h 4355534"/>
                <a:gd name="connsiteX113" fmla="*/ 1414841 w 4787705"/>
                <a:gd name="connsiteY113" fmla="*/ 6324 h 4355534"/>
                <a:gd name="connsiteX114" fmla="*/ 1504138 w 4787705"/>
                <a:gd name="connsiteY114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55216 w 4787705"/>
                <a:gd name="connsiteY44" fmla="*/ 3756521 h 4355534"/>
                <a:gd name="connsiteX45" fmla="*/ 3388325 w 4787705"/>
                <a:gd name="connsiteY45" fmla="*/ 3831756 h 4355534"/>
                <a:gd name="connsiteX46" fmla="*/ 3509859 w 4787705"/>
                <a:gd name="connsiteY46" fmla="*/ 3924354 h 4355534"/>
                <a:gd name="connsiteX47" fmla="*/ 3585094 w 4787705"/>
                <a:gd name="connsiteY47" fmla="*/ 4022739 h 4355534"/>
                <a:gd name="connsiteX48" fmla="*/ 3544583 w 4787705"/>
                <a:gd name="connsiteY48" fmla="*/ 4138485 h 4355534"/>
                <a:gd name="connsiteX49" fmla="*/ 3301514 w 4787705"/>
                <a:gd name="connsiteY49" fmla="*/ 4173209 h 4355534"/>
                <a:gd name="connsiteX50" fmla="*/ 3081596 w 4787705"/>
                <a:gd name="connsiteY50" fmla="*/ 4132699 h 4355534"/>
                <a:gd name="connsiteX51" fmla="*/ 2855890 w 4787705"/>
                <a:gd name="connsiteY51" fmla="*/ 4051675 h 4355534"/>
                <a:gd name="connsiteX52" fmla="*/ 2896401 w 4787705"/>
                <a:gd name="connsiteY52" fmla="*/ 3901205 h 4355534"/>
                <a:gd name="connsiteX53" fmla="*/ 2815378 w 4787705"/>
                <a:gd name="connsiteY53" fmla="*/ 3849118 h 4355534"/>
                <a:gd name="connsiteX54" fmla="*/ 2792229 w 4787705"/>
                <a:gd name="connsiteY54" fmla="*/ 3687073 h 4355534"/>
                <a:gd name="connsiteX55" fmla="*/ 2751717 w 4787705"/>
                <a:gd name="connsiteY55" fmla="*/ 3501878 h 4355534"/>
                <a:gd name="connsiteX56" fmla="*/ 2693844 w 4787705"/>
                <a:gd name="connsiteY56" fmla="*/ 3114126 h 4355534"/>
                <a:gd name="connsiteX57" fmla="*/ 2705419 w 4787705"/>
                <a:gd name="connsiteY57" fmla="*/ 2876845 h 4355534"/>
                <a:gd name="connsiteX58" fmla="*/ 2682269 w 4787705"/>
                <a:gd name="connsiteY58" fmla="*/ 2818972 h 4355534"/>
                <a:gd name="connsiteX59" fmla="*/ 2578097 w 4787705"/>
                <a:gd name="connsiteY59" fmla="*/ 2894207 h 4355534"/>
                <a:gd name="connsiteX60" fmla="*/ 2578097 w 4787705"/>
                <a:gd name="connsiteY60" fmla="*/ 3062040 h 4355534"/>
                <a:gd name="connsiteX61" fmla="*/ 2491287 w 4787705"/>
                <a:gd name="connsiteY61" fmla="*/ 3328258 h 4355534"/>
                <a:gd name="connsiteX62" fmla="*/ 2479712 w 4787705"/>
                <a:gd name="connsiteY62" fmla="*/ 3449792 h 4355534"/>
                <a:gd name="connsiteX63" fmla="*/ 2485499 w 4787705"/>
                <a:gd name="connsiteY63" fmla="*/ 3594476 h 4355534"/>
                <a:gd name="connsiteX64" fmla="*/ 2468138 w 4787705"/>
                <a:gd name="connsiteY64" fmla="*/ 3727584 h 4355534"/>
                <a:gd name="connsiteX65" fmla="*/ 2479712 w 4787705"/>
                <a:gd name="connsiteY65" fmla="*/ 3959078 h 4355534"/>
                <a:gd name="connsiteX66" fmla="*/ 2560735 w 4787705"/>
                <a:gd name="connsiteY66" fmla="*/ 4040101 h 4355534"/>
                <a:gd name="connsiteX67" fmla="*/ 2641758 w 4787705"/>
                <a:gd name="connsiteY67" fmla="*/ 4097974 h 4355534"/>
                <a:gd name="connsiteX68" fmla="*/ 2699631 w 4787705"/>
                <a:gd name="connsiteY68" fmla="*/ 4196359 h 4355534"/>
                <a:gd name="connsiteX69" fmla="*/ 2716993 w 4787705"/>
                <a:gd name="connsiteY69" fmla="*/ 4283169 h 4355534"/>
                <a:gd name="connsiteX70" fmla="*/ 2653333 w 4787705"/>
                <a:gd name="connsiteY70" fmla="*/ 4300531 h 4355534"/>
                <a:gd name="connsiteX71" fmla="*/ 2595459 w 4787705"/>
                <a:gd name="connsiteY71" fmla="*/ 4329468 h 4355534"/>
                <a:gd name="connsiteX72" fmla="*/ 2491287 w 4787705"/>
                <a:gd name="connsiteY72" fmla="*/ 4352617 h 4355534"/>
                <a:gd name="connsiteX73" fmla="*/ 2207707 w 4787705"/>
                <a:gd name="connsiteY73" fmla="*/ 4346830 h 4355534"/>
                <a:gd name="connsiteX74" fmla="*/ 2074598 w 4787705"/>
                <a:gd name="connsiteY74" fmla="*/ 4277382 h 4355534"/>
                <a:gd name="connsiteX75" fmla="*/ 1993576 w 4787705"/>
                <a:gd name="connsiteY75" fmla="*/ 4254232 h 4355534"/>
                <a:gd name="connsiteX76" fmla="*/ 1947277 w 4787705"/>
                <a:gd name="connsiteY76" fmla="*/ 4190572 h 4355534"/>
                <a:gd name="connsiteX77" fmla="*/ 1958852 w 4787705"/>
                <a:gd name="connsiteY77" fmla="*/ 3993802 h 4355534"/>
                <a:gd name="connsiteX78" fmla="*/ 1895191 w 4787705"/>
                <a:gd name="connsiteY78" fmla="*/ 3825969 h 4355534"/>
                <a:gd name="connsiteX79" fmla="*/ 1860467 w 4787705"/>
                <a:gd name="connsiteY79" fmla="*/ 3600263 h 4355534"/>
                <a:gd name="connsiteX80" fmla="*/ 1860467 w 4787705"/>
                <a:gd name="connsiteY80" fmla="*/ 3247235 h 4355534"/>
                <a:gd name="connsiteX81" fmla="*/ 1889403 w 4787705"/>
                <a:gd name="connsiteY81" fmla="*/ 2911569 h 4355534"/>
                <a:gd name="connsiteX82" fmla="*/ 1883616 w 4787705"/>
                <a:gd name="connsiteY82" fmla="*/ 2766886 h 4355534"/>
                <a:gd name="connsiteX83" fmla="*/ 1802593 w 4787705"/>
                <a:gd name="connsiteY83" fmla="*/ 2645351 h 4355534"/>
                <a:gd name="connsiteX84" fmla="*/ 1738933 w 4787705"/>
                <a:gd name="connsiteY84" fmla="*/ 2518030 h 4355534"/>
                <a:gd name="connsiteX85" fmla="*/ 1727358 w 4787705"/>
                <a:gd name="connsiteY85" fmla="*/ 2448582 h 4355534"/>
                <a:gd name="connsiteX86" fmla="*/ 1686846 w 4787705"/>
                <a:gd name="connsiteY86" fmla="*/ 2512242 h 4355534"/>
                <a:gd name="connsiteX87" fmla="*/ 1605824 w 4787705"/>
                <a:gd name="connsiteY87" fmla="*/ 2743736 h 4355534"/>
                <a:gd name="connsiteX88" fmla="*/ 1536376 w 4787705"/>
                <a:gd name="connsiteY88" fmla="*/ 3027316 h 4355534"/>
                <a:gd name="connsiteX89" fmla="*/ 1501652 w 4787705"/>
                <a:gd name="connsiteY89" fmla="*/ 3119913 h 4355534"/>
                <a:gd name="connsiteX90" fmla="*/ 1478502 w 4787705"/>
                <a:gd name="connsiteY90" fmla="*/ 3183574 h 4355534"/>
                <a:gd name="connsiteX91" fmla="*/ 1513226 w 4787705"/>
                <a:gd name="connsiteY91" fmla="*/ 3299321 h 4355534"/>
                <a:gd name="connsiteX92" fmla="*/ 1640548 w 4787705"/>
                <a:gd name="connsiteY92" fmla="*/ 3391918 h 4355534"/>
                <a:gd name="connsiteX93" fmla="*/ 1744719 w 4787705"/>
                <a:gd name="connsiteY93" fmla="*/ 3449792 h 4355534"/>
                <a:gd name="connsiteX94" fmla="*/ 1779444 w 4787705"/>
                <a:gd name="connsiteY94" fmla="*/ 3530815 h 4355534"/>
                <a:gd name="connsiteX95" fmla="*/ 1756295 w 4787705"/>
                <a:gd name="connsiteY95" fmla="*/ 3681286 h 4355534"/>
                <a:gd name="connsiteX96" fmla="*/ 1432203 w 4787705"/>
                <a:gd name="connsiteY96" fmla="*/ 3652349 h 4355534"/>
                <a:gd name="connsiteX97" fmla="*/ 1287520 w 4787705"/>
                <a:gd name="connsiteY97" fmla="*/ 3542389 h 4355534"/>
                <a:gd name="connsiteX98" fmla="*/ 1345393 w 4787705"/>
                <a:gd name="connsiteY98" fmla="*/ 3634987 h 4355534"/>
                <a:gd name="connsiteX99" fmla="*/ 1414841 w 4787705"/>
                <a:gd name="connsiteY99" fmla="*/ 3773883 h 4355534"/>
                <a:gd name="connsiteX100" fmla="*/ 1397480 w 4787705"/>
                <a:gd name="connsiteY100" fmla="*/ 3895417 h 4355534"/>
                <a:gd name="connsiteX101" fmla="*/ 1281733 w 4787705"/>
                <a:gd name="connsiteY101" fmla="*/ 3941716 h 4355534"/>
                <a:gd name="connsiteX102" fmla="*/ 1067601 w 4787705"/>
                <a:gd name="connsiteY102" fmla="*/ 3935929 h 4355534"/>
                <a:gd name="connsiteX103" fmla="*/ 847682 w 4787705"/>
                <a:gd name="connsiteY103" fmla="*/ 3808607 h 4355534"/>
                <a:gd name="connsiteX104" fmla="*/ 870831 w 4787705"/>
                <a:gd name="connsiteY104" fmla="*/ 3501878 h 4355534"/>
                <a:gd name="connsiteX105" fmla="*/ 824533 w 4787705"/>
                <a:gd name="connsiteY105" fmla="*/ 3397706 h 4355534"/>
                <a:gd name="connsiteX106" fmla="*/ 720360 w 4787705"/>
                <a:gd name="connsiteY106" fmla="*/ 3177787 h 4355534"/>
                <a:gd name="connsiteX107" fmla="*/ 604614 w 4787705"/>
                <a:gd name="connsiteY107" fmla="*/ 2749524 h 4355534"/>
                <a:gd name="connsiteX108" fmla="*/ 315246 w 4787705"/>
                <a:gd name="connsiteY108" fmla="*/ 2500667 h 4355534"/>
                <a:gd name="connsiteX109" fmla="*/ 31667 w 4787705"/>
                <a:gd name="connsiteY109" fmla="*/ 1991382 h 4355534"/>
                <a:gd name="connsiteX110" fmla="*/ 43241 w 4787705"/>
                <a:gd name="connsiteY110" fmla="*/ 1210091 h 4355534"/>
                <a:gd name="connsiteX111" fmla="*/ 355758 w 4787705"/>
                <a:gd name="connsiteY111" fmla="*/ 567696 h 4355534"/>
                <a:gd name="connsiteX112" fmla="*/ 1131262 w 4787705"/>
                <a:gd name="connsiteY112" fmla="*/ 87346 h 4355534"/>
                <a:gd name="connsiteX113" fmla="*/ 1414841 w 4787705"/>
                <a:gd name="connsiteY113" fmla="*/ 6324 h 4355534"/>
                <a:gd name="connsiteX114" fmla="*/ 1504138 w 4787705"/>
                <a:gd name="connsiteY114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388325 w 4787705"/>
                <a:gd name="connsiteY45" fmla="*/ 3831756 h 4355534"/>
                <a:gd name="connsiteX46" fmla="*/ 3509859 w 4787705"/>
                <a:gd name="connsiteY46" fmla="*/ 3924354 h 4355534"/>
                <a:gd name="connsiteX47" fmla="*/ 3585094 w 4787705"/>
                <a:gd name="connsiteY47" fmla="*/ 4022739 h 4355534"/>
                <a:gd name="connsiteX48" fmla="*/ 3544583 w 4787705"/>
                <a:gd name="connsiteY48" fmla="*/ 4138485 h 4355534"/>
                <a:gd name="connsiteX49" fmla="*/ 3301514 w 4787705"/>
                <a:gd name="connsiteY49" fmla="*/ 4173209 h 4355534"/>
                <a:gd name="connsiteX50" fmla="*/ 3081596 w 4787705"/>
                <a:gd name="connsiteY50" fmla="*/ 4132699 h 4355534"/>
                <a:gd name="connsiteX51" fmla="*/ 2855890 w 4787705"/>
                <a:gd name="connsiteY51" fmla="*/ 4051675 h 4355534"/>
                <a:gd name="connsiteX52" fmla="*/ 2896401 w 4787705"/>
                <a:gd name="connsiteY52" fmla="*/ 3901205 h 4355534"/>
                <a:gd name="connsiteX53" fmla="*/ 2815378 w 4787705"/>
                <a:gd name="connsiteY53" fmla="*/ 3849118 h 4355534"/>
                <a:gd name="connsiteX54" fmla="*/ 2792229 w 4787705"/>
                <a:gd name="connsiteY54" fmla="*/ 3687073 h 4355534"/>
                <a:gd name="connsiteX55" fmla="*/ 2751717 w 4787705"/>
                <a:gd name="connsiteY55" fmla="*/ 3501878 h 4355534"/>
                <a:gd name="connsiteX56" fmla="*/ 2693844 w 4787705"/>
                <a:gd name="connsiteY56" fmla="*/ 3114126 h 4355534"/>
                <a:gd name="connsiteX57" fmla="*/ 2705419 w 4787705"/>
                <a:gd name="connsiteY57" fmla="*/ 2876845 h 4355534"/>
                <a:gd name="connsiteX58" fmla="*/ 2682269 w 4787705"/>
                <a:gd name="connsiteY58" fmla="*/ 2818972 h 4355534"/>
                <a:gd name="connsiteX59" fmla="*/ 2578097 w 4787705"/>
                <a:gd name="connsiteY59" fmla="*/ 2894207 h 4355534"/>
                <a:gd name="connsiteX60" fmla="*/ 2578097 w 4787705"/>
                <a:gd name="connsiteY60" fmla="*/ 3062040 h 4355534"/>
                <a:gd name="connsiteX61" fmla="*/ 2491287 w 4787705"/>
                <a:gd name="connsiteY61" fmla="*/ 3328258 h 4355534"/>
                <a:gd name="connsiteX62" fmla="*/ 2479712 w 4787705"/>
                <a:gd name="connsiteY62" fmla="*/ 3449792 h 4355534"/>
                <a:gd name="connsiteX63" fmla="*/ 2485499 w 4787705"/>
                <a:gd name="connsiteY63" fmla="*/ 3594476 h 4355534"/>
                <a:gd name="connsiteX64" fmla="*/ 2468138 w 4787705"/>
                <a:gd name="connsiteY64" fmla="*/ 3727584 h 4355534"/>
                <a:gd name="connsiteX65" fmla="*/ 2479712 w 4787705"/>
                <a:gd name="connsiteY65" fmla="*/ 3959078 h 4355534"/>
                <a:gd name="connsiteX66" fmla="*/ 2560735 w 4787705"/>
                <a:gd name="connsiteY66" fmla="*/ 4040101 h 4355534"/>
                <a:gd name="connsiteX67" fmla="*/ 2641758 w 4787705"/>
                <a:gd name="connsiteY67" fmla="*/ 4097974 h 4355534"/>
                <a:gd name="connsiteX68" fmla="*/ 2699631 w 4787705"/>
                <a:gd name="connsiteY68" fmla="*/ 4196359 h 4355534"/>
                <a:gd name="connsiteX69" fmla="*/ 2716993 w 4787705"/>
                <a:gd name="connsiteY69" fmla="*/ 4283169 h 4355534"/>
                <a:gd name="connsiteX70" fmla="*/ 2653333 w 4787705"/>
                <a:gd name="connsiteY70" fmla="*/ 4300531 h 4355534"/>
                <a:gd name="connsiteX71" fmla="*/ 2595459 w 4787705"/>
                <a:gd name="connsiteY71" fmla="*/ 4329468 h 4355534"/>
                <a:gd name="connsiteX72" fmla="*/ 2491287 w 4787705"/>
                <a:gd name="connsiteY72" fmla="*/ 4352617 h 4355534"/>
                <a:gd name="connsiteX73" fmla="*/ 2207707 w 4787705"/>
                <a:gd name="connsiteY73" fmla="*/ 4346830 h 4355534"/>
                <a:gd name="connsiteX74" fmla="*/ 2074598 w 4787705"/>
                <a:gd name="connsiteY74" fmla="*/ 4277382 h 4355534"/>
                <a:gd name="connsiteX75" fmla="*/ 1993576 w 4787705"/>
                <a:gd name="connsiteY75" fmla="*/ 4254232 h 4355534"/>
                <a:gd name="connsiteX76" fmla="*/ 1947277 w 4787705"/>
                <a:gd name="connsiteY76" fmla="*/ 4190572 h 4355534"/>
                <a:gd name="connsiteX77" fmla="*/ 1958852 w 4787705"/>
                <a:gd name="connsiteY77" fmla="*/ 3993802 h 4355534"/>
                <a:gd name="connsiteX78" fmla="*/ 1895191 w 4787705"/>
                <a:gd name="connsiteY78" fmla="*/ 3825969 h 4355534"/>
                <a:gd name="connsiteX79" fmla="*/ 1860467 w 4787705"/>
                <a:gd name="connsiteY79" fmla="*/ 3600263 h 4355534"/>
                <a:gd name="connsiteX80" fmla="*/ 1860467 w 4787705"/>
                <a:gd name="connsiteY80" fmla="*/ 3247235 h 4355534"/>
                <a:gd name="connsiteX81" fmla="*/ 1889403 w 4787705"/>
                <a:gd name="connsiteY81" fmla="*/ 2911569 h 4355534"/>
                <a:gd name="connsiteX82" fmla="*/ 1883616 w 4787705"/>
                <a:gd name="connsiteY82" fmla="*/ 2766886 h 4355534"/>
                <a:gd name="connsiteX83" fmla="*/ 1802593 w 4787705"/>
                <a:gd name="connsiteY83" fmla="*/ 2645351 h 4355534"/>
                <a:gd name="connsiteX84" fmla="*/ 1738933 w 4787705"/>
                <a:gd name="connsiteY84" fmla="*/ 2518030 h 4355534"/>
                <a:gd name="connsiteX85" fmla="*/ 1727358 w 4787705"/>
                <a:gd name="connsiteY85" fmla="*/ 2448582 h 4355534"/>
                <a:gd name="connsiteX86" fmla="*/ 1686846 w 4787705"/>
                <a:gd name="connsiteY86" fmla="*/ 2512242 h 4355534"/>
                <a:gd name="connsiteX87" fmla="*/ 1605824 w 4787705"/>
                <a:gd name="connsiteY87" fmla="*/ 2743736 h 4355534"/>
                <a:gd name="connsiteX88" fmla="*/ 1536376 w 4787705"/>
                <a:gd name="connsiteY88" fmla="*/ 3027316 h 4355534"/>
                <a:gd name="connsiteX89" fmla="*/ 1501652 w 4787705"/>
                <a:gd name="connsiteY89" fmla="*/ 3119913 h 4355534"/>
                <a:gd name="connsiteX90" fmla="*/ 1478502 w 4787705"/>
                <a:gd name="connsiteY90" fmla="*/ 3183574 h 4355534"/>
                <a:gd name="connsiteX91" fmla="*/ 1513226 w 4787705"/>
                <a:gd name="connsiteY91" fmla="*/ 3299321 h 4355534"/>
                <a:gd name="connsiteX92" fmla="*/ 1640548 w 4787705"/>
                <a:gd name="connsiteY92" fmla="*/ 3391918 h 4355534"/>
                <a:gd name="connsiteX93" fmla="*/ 1744719 w 4787705"/>
                <a:gd name="connsiteY93" fmla="*/ 3449792 h 4355534"/>
                <a:gd name="connsiteX94" fmla="*/ 1779444 w 4787705"/>
                <a:gd name="connsiteY94" fmla="*/ 3530815 h 4355534"/>
                <a:gd name="connsiteX95" fmla="*/ 1756295 w 4787705"/>
                <a:gd name="connsiteY95" fmla="*/ 3681286 h 4355534"/>
                <a:gd name="connsiteX96" fmla="*/ 1432203 w 4787705"/>
                <a:gd name="connsiteY96" fmla="*/ 3652349 h 4355534"/>
                <a:gd name="connsiteX97" fmla="*/ 1287520 w 4787705"/>
                <a:gd name="connsiteY97" fmla="*/ 3542389 h 4355534"/>
                <a:gd name="connsiteX98" fmla="*/ 1345393 w 4787705"/>
                <a:gd name="connsiteY98" fmla="*/ 3634987 h 4355534"/>
                <a:gd name="connsiteX99" fmla="*/ 1414841 w 4787705"/>
                <a:gd name="connsiteY99" fmla="*/ 3773883 h 4355534"/>
                <a:gd name="connsiteX100" fmla="*/ 1397480 w 4787705"/>
                <a:gd name="connsiteY100" fmla="*/ 3895417 h 4355534"/>
                <a:gd name="connsiteX101" fmla="*/ 1281733 w 4787705"/>
                <a:gd name="connsiteY101" fmla="*/ 3941716 h 4355534"/>
                <a:gd name="connsiteX102" fmla="*/ 1067601 w 4787705"/>
                <a:gd name="connsiteY102" fmla="*/ 3935929 h 4355534"/>
                <a:gd name="connsiteX103" fmla="*/ 847682 w 4787705"/>
                <a:gd name="connsiteY103" fmla="*/ 3808607 h 4355534"/>
                <a:gd name="connsiteX104" fmla="*/ 870831 w 4787705"/>
                <a:gd name="connsiteY104" fmla="*/ 3501878 h 4355534"/>
                <a:gd name="connsiteX105" fmla="*/ 824533 w 4787705"/>
                <a:gd name="connsiteY105" fmla="*/ 3397706 h 4355534"/>
                <a:gd name="connsiteX106" fmla="*/ 720360 w 4787705"/>
                <a:gd name="connsiteY106" fmla="*/ 3177787 h 4355534"/>
                <a:gd name="connsiteX107" fmla="*/ 604614 w 4787705"/>
                <a:gd name="connsiteY107" fmla="*/ 2749524 h 4355534"/>
                <a:gd name="connsiteX108" fmla="*/ 315246 w 4787705"/>
                <a:gd name="connsiteY108" fmla="*/ 2500667 h 4355534"/>
                <a:gd name="connsiteX109" fmla="*/ 31667 w 4787705"/>
                <a:gd name="connsiteY109" fmla="*/ 1991382 h 4355534"/>
                <a:gd name="connsiteX110" fmla="*/ 43241 w 4787705"/>
                <a:gd name="connsiteY110" fmla="*/ 1210091 h 4355534"/>
                <a:gd name="connsiteX111" fmla="*/ 355758 w 4787705"/>
                <a:gd name="connsiteY111" fmla="*/ 567696 h 4355534"/>
                <a:gd name="connsiteX112" fmla="*/ 1131262 w 4787705"/>
                <a:gd name="connsiteY112" fmla="*/ 87346 h 4355534"/>
                <a:gd name="connsiteX113" fmla="*/ 1414841 w 4787705"/>
                <a:gd name="connsiteY113" fmla="*/ 6324 h 4355534"/>
                <a:gd name="connsiteX114" fmla="*/ 1504138 w 4787705"/>
                <a:gd name="connsiteY114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509859 w 4787705"/>
                <a:gd name="connsiteY45" fmla="*/ 3924354 h 4355534"/>
                <a:gd name="connsiteX46" fmla="*/ 3585094 w 4787705"/>
                <a:gd name="connsiteY46" fmla="*/ 4022739 h 4355534"/>
                <a:gd name="connsiteX47" fmla="*/ 3544583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85094 w 4787705"/>
                <a:gd name="connsiteY46" fmla="*/ 4022739 h 4355534"/>
                <a:gd name="connsiteX47" fmla="*/ 3544583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50370 w 4787705"/>
                <a:gd name="connsiteY46" fmla="*/ 3999590 h 4355534"/>
                <a:gd name="connsiteX47" fmla="*/ 3544583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50370 w 4787705"/>
                <a:gd name="connsiteY46" fmla="*/ 3999590 h 4355534"/>
                <a:gd name="connsiteX47" fmla="*/ 3515647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96401 w 4787705"/>
                <a:gd name="connsiteY51" fmla="*/ 3901205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  <a:gd name="connsiteX0" fmla="*/ 1754541 w 4787705"/>
                <a:gd name="connsiteY0" fmla="*/ 3691684 h 4355534"/>
                <a:gd name="connsiteX1" fmla="*/ 1755571 w 4787705"/>
                <a:gd name="connsiteY1" fmla="*/ 3692499 h 4355534"/>
                <a:gd name="connsiteX2" fmla="*/ 1754396 w 4787705"/>
                <a:gd name="connsiteY2" fmla="*/ 3692544 h 4355534"/>
                <a:gd name="connsiteX3" fmla="*/ 1754541 w 4787705"/>
                <a:gd name="connsiteY3" fmla="*/ 3691684 h 4355534"/>
                <a:gd name="connsiteX4" fmla="*/ 1504138 w 4787705"/>
                <a:gd name="connsiteY4" fmla="*/ 853 h 4355534"/>
                <a:gd name="connsiteX5" fmla="*/ 1825743 w 4787705"/>
                <a:gd name="connsiteY5" fmla="*/ 29473 h 4355534"/>
                <a:gd name="connsiteX6" fmla="*/ 2427626 w 4787705"/>
                <a:gd name="connsiteY6" fmla="*/ 220455 h 4355534"/>
                <a:gd name="connsiteX7" fmla="*/ 2711206 w 4787705"/>
                <a:gd name="connsiteY7" fmla="*/ 295691 h 4355534"/>
                <a:gd name="connsiteX8" fmla="*/ 2850102 w 4787705"/>
                <a:gd name="connsiteY8" fmla="*/ 313053 h 4355534"/>
                <a:gd name="connsiteX9" fmla="*/ 3087383 w 4787705"/>
                <a:gd name="connsiteY9" fmla="*/ 255179 h 4355534"/>
                <a:gd name="connsiteX10" fmla="*/ 3463560 w 4787705"/>
                <a:gd name="connsiteY10" fmla="*/ 307265 h 4355534"/>
                <a:gd name="connsiteX11" fmla="*/ 3654543 w 4787705"/>
                <a:gd name="connsiteY11" fmla="*/ 411437 h 4355534"/>
                <a:gd name="connsiteX12" fmla="*/ 3839738 w 4787705"/>
                <a:gd name="connsiteY12" fmla="*/ 544546 h 4355534"/>
                <a:gd name="connsiteX13" fmla="*/ 4048082 w 4787705"/>
                <a:gd name="connsiteY13" fmla="*/ 550334 h 4355534"/>
                <a:gd name="connsiteX14" fmla="*/ 4198553 w 4787705"/>
                <a:gd name="connsiteY14" fmla="*/ 613994 h 4355534"/>
                <a:gd name="connsiteX15" fmla="*/ 4208366 w 4787705"/>
                <a:gd name="connsiteY15" fmla="*/ 621115 h 4355534"/>
                <a:gd name="connsiteX16" fmla="*/ 4217226 w 4787705"/>
                <a:gd name="connsiteY16" fmla="*/ 598984 h 4355534"/>
                <a:gd name="connsiteX17" fmla="*/ 4239064 w 4787705"/>
                <a:gd name="connsiteY17" fmla="*/ 567696 h 4355534"/>
                <a:gd name="connsiteX18" fmla="*/ 4441621 w 4787705"/>
                <a:gd name="connsiteY18" fmla="*/ 399863 h 4355534"/>
                <a:gd name="connsiteX19" fmla="*/ 4661540 w 4787705"/>
                <a:gd name="connsiteY19" fmla="*/ 376713 h 4355534"/>
                <a:gd name="connsiteX20" fmla="*/ 4777287 w 4787705"/>
                <a:gd name="connsiteY20" fmla="*/ 556121 h 4355534"/>
                <a:gd name="connsiteX21" fmla="*/ 4759925 w 4787705"/>
                <a:gd name="connsiteY21" fmla="*/ 799189 h 4355534"/>
                <a:gd name="connsiteX22" fmla="*/ 4580517 w 4787705"/>
                <a:gd name="connsiteY22" fmla="*/ 920724 h 4355534"/>
                <a:gd name="connsiteX23" fmla="*/ 4535304 w 4787705"/>
                <a:gd name="connsiteY23" fmla="*/ 954725 h 4355534"/>
                <a:gd name="connsiteX24" fmla="*/ 4523898 w 4787705"/>
                <a:gd name="connsiteY24" fmla="*/ 962287 h 4355534"/>
                <a:gd name="connsiteX25" fmla="*/ 4532410 w 4787705"/>
                <a:gd name="connsiteY25" fmla="*/ 986192 h 4355534"/>
                <a:gd name="connsiteX26" fmla="*/ 4557368 w 4787705"/>
                <a:gd name="connsiteY26" fmla="*/ 1123280 h 4355534"/>
                <a:gd name="connsiteX27" fmla="*/ 4534219 w 4787705"/>
                <a:gd name="connsiteY27" fmla="*/ 1377924 h 4355534"/>
                <a:gd name="connsiteX28" fmla="*/ 4447408 w 4787705"/>
                <a:gd name="connsiteY28" fmla="*/ 1638354 h 4355534"/>
                <a:gd name="connsiteX29" fmla="*/ 4372173 w 4787705"/>
                <a:gd name="connsiteY29" fmla="*/ 1765675 h 4355534"/>
                <a:gd name="connsiteX30" fmla="*/ 4412684 w 4787705"/>
                <a:gd name="connsiteY30" fmla="*/ 1950870 h 4355534"/>
                <a:gd name="connsiteX31" fmla="*/ 4360598 w 4787705"/>
                <a:gd name="connsiteY31" fmla="*/ 2049255 h 4355534"/>
                <a:gd name="connsiteX32" fmla="*/ 4279575 w 4787705"/>
                <a:gd name="connsiteY32" fmla="*/ 2124490 h 4355534"/>
                <a:gd name="connsiteX33" fmla="*/ 4192766 w 4787705"/>
                <a:gd name="connsiteY33" fmla="*/ 2176577 h 4355534"/>
                <a:gd name="connsiteX34" fmla="*/ 4082805 w 4787705"/>
                <a:gd name="connsiteY34" fmla="*/ 2176576 h 4355534"/>
                <a:gd name="connsiteX35" fmla="*/ 3926548 w 4787705"/>
                <a:gd name="connsiteY35" fmla="*/ 2124491 h 4355534"/>
                <a:gd name="connsiteX36" fmla="*/ 3776077 w 4787705"/>
                <a:gd name="connsiteY36" fmla="*/ 2089767 h 4355534"/>
                <a:gd name="connsiteX37" fmla="*/ 3729778 w 4787705"/>
                <a:gd name="connsiteY37" fmla="*/ 2182364 h 4355534"/>
                <a:gd name="connsiteX38" fmla="*/ 3712416 w 4787705"/>
                <a:gd name="connsiteY38" fmla="*/ 2234450 h 4355534"/>
                <a:gd name="connsiteX39" fmla="*/ 3718203 w 4787705"/>
                <a:gd name="connsiteY39" fmla="*/ 2425432 h 4355534"/>
                <a:gd name="connsiteX40" fmla="*/ 3608244 w 4787705"/>
                <a:gd name="connsiteY40" fmla="*/ 2714799 h 4355534"/>
                <a:gd name="connsiteX41" fmla="*/ 3434624 w 4787705"/>
                <a:gd name="connsiteY41" fmla="*/ 3004167 h 4355534"/>
                <a:gd name="connsiteX42" fmla="*/ 3289940 w 4787705"/>
                <a:gd name="connsiteY42" fmla="*/ 3241448 h 4355534"/>
                <a:gd name="connsiteX43" fmla="*/ 3197343 w 4787705"/>
                <a:gd name="connsiteY43" fmla="*/ 3611837 h 4355534"/>
                <a:gd name="connsiteX44" fmla="*/ 3243641 w 4787705"/>
                <a:gd name="connsiteY44" fmla="*/ 3797032 h 4355534"/>
                <a:gd name="connsiteX45" fmla="*/ 3463561 w 4787705"/>
                <a:gd name="connsiteY45" fmla="*/ 3883842 h 4355534"/>
                <a:gd name="connsiteX46" fmla="*/ 3550370 w 4787705"/>
                <a:gd name="connsiteY46" fmla="*/ 3999590 h 4355534"/>
                <a:gd name="connsiteX47" fmla="*/ 3515647 w 4787705"/>
                <a:gd name="connsiteY47" fmla="*/ 4138485 h 4355534"/>
                <a:gd name="connsiteX48" fmla="*/ 3301514 w 4787705"/>
                <a:gd name="connsiteY48" fmla="*/ 4173209 h 4355534"/>
                <a:gd name="connsiteX49" fmla="*/ 3081596 w 4787705"/>
                <a:gd name="connsiteY49" fmla="*/ 4132699 h 4355534"/>
                <a:gd name="connsiteX50" fmla="*/ 2855890 w 4787705"/>
                <a:gd name="connsiteY50" fmla="*/ 4051675 h 4355534"/>
                <a:gd name="connsiteX51" fmla="*/ 2844315 w 4787705"/>
                <a:gd name="connsiteY51" fmla="*/ 3941716 h 4355534"/>
                <a:gd name="connsiteX52" fmla="*/ 2815378 w 4787705"/>
                <a:gd name="connsiteY52" fmla="*/ 3849118 h 4355534"/>
                <a:gd name="connsiteX53" fmla="*/ 2792229 w 4787705"/>
                <a:gd name="connsiteY53" fmla="*/ 3687073 h 4355534"/>
                <a:gd name="connsiteX54" fmla="*/ 2751717 w 4787705"/>
                <a:gd name="connsiteY54" fmla="*/ 3501878 h 4355534"/>
                <a:gd name="connsiteX55" fmla="*/ 2693844 w 4787705"/>
                <a:gd name="connsiteY55" fmla="*/ 3114126 h 4355534"/>
                <a:gd name="connsiteX56" fmla="*/ 2705419 w 4787705"/>
                <a:gd name="connsiteY56" fmla="*/ 2876845 h 4355534"/>
                <a:gd name="connsiteX57" fmla="*/ 2682269 w 4787705"/>
                <a:gd name="connsiteY57" fmla="*/ 2818972 h 4355534"/>
                <a:gd name="connsiteX58" fmla="*/ 2578097 w 4787705"/>
                <a:gd name="connsiteY58" fmla="*/ 2894207 h 4355534"/>
                <a:gd name="connsiteX59" fmla="*/ 2578097 w 4787705"/>
                <a:gd name="connsiteY59" fmla="*/ 3062040 h 4355534"/>
                <a:gd name="connsiteX60" fmla="*/ 2491287 w 4787705"/>
                <a:gd name="connsiteY60" fmla="*/ 3328258 h 4355534"/>
                <a:gd name="connsiteX61" fmla="*/ 2479712 w 4787705"/>
                <a:gd name="connsiteY61" fmla="*/ 3449792 h 4355534"/>
                <a:gd name="connsiteX62" fmla="*/ 2485499 w 4787705"/>
                <a:gd name="connsiteY62" fmla="*/ 3594476 h 4355534"/>
                <a:gd name="connsiteX63" fmla="*/ 2468138 w 4787705"/>
                <a:gd name="connsiteY63" fmla="*/ 3727584 h 4355534"/>
                <a:gd name="connsiteX64" fmla="*/ 2479712 w 4787705"/>
                <a:gd name="connsiteY64" fmla="*/ 3959078 h 4355534"/>
                <a:gd name="connsiteX65" fmla="*/ 2560735 w 4787705"/>
                <a:gd name="connsiteY65" fmla="*/ 4040101 h 4355534"/>
                <a:gd name="connsiteX66" fmla="*/ 2641758 w 4787705"/>
                <a:gd name="connsiteY66" fmla="*/ 4097974 h 4355534"/>
                <a:gd name="connsiteX67" fmla="*/ 2699631 w 4787705"/>
                <a:gd name="connsiteY67" fmla="*/ 4196359 h 4355534"/>
                <a:gd name="connsiteX68" fmla="*/ 2716993 w 4787705"/>
                <a:gd name="connsiteY68" fmla="*/ 4283169 h 4355534"/>
                <a:gd name="connsiteX69" fmla="*/ 2653333 w 4787705"/>
                <a:gd name="connsiteY69" fmla="*/ 4300531 h 4355534"/>
                <a:gd name="connsiteX70" fmla="*/ 2595459 w 4787705"/>
                <a:gd name="connsiteY70" fmla="*/ 4329468 h 4355534"/>
                <a:gd name="connsiteX71" fmla="*/ 2491287 w 4787705"/>
                <a:gd name="connsiteY71" fmla="*/ 4352617 h 4355534"/>
                <a:gd name="connsiteX72" fmla="*/ 2207707 w 4787705"/>
                <a:gd name="connsiteY72" fmla="*/ 4346830 h 4355534"/>
                <a:gd name="connsiteX73" fmla="*/ 2074598 w 4787705"/>
                <a:gd name="connsiteY73" fmla="*/ 4277382 h 4355534"/>
                <a:gd name="connsiteX74" fmla="*/ 1993576 w 4787705"/>
                <a:gd name="connsiteY74" fmla="*/ 4254232 h 4355534"/>
                <a:gd name="connsiteX75" fmla="*/ 1947277 w 4787705"/>
                <a:gd name="connsiteY75" fmla="*/ 4190572 h 4355534"/>
                <a:gd name="connsiteX76" fmla="*/ 1958852 w 4787705"/>
                <a:gd name="connsiteY76" fmla="*/ 3993802 h 4355534"/>
                <a:gd name="connsiteX77" fmla="*/ 1895191 w 4787705"/>
                <a:gd name="connsiteY77" fmla="*/ 3825969 h 4355534"/>
                <a:gd name="connsiteX78" fmla="*/ 1860467 w 4787705"/>
                <a:gd name="connsiteY78" fmla="*/ 3600263 h 4355534"/>
                <a:gd name="connsiteX79" fmla="*/ 1860467 w 4787705"/>
                <a:gd name="connsiteY79" fmla="*/ 3247235 h 4355534"/>
                <a:gd name="connsiteX80" fmla="*/ 1889403 w 4787705"/>
                <a:gd name="connsiteY80" fmla="*/ 2911569 h 4355534"/>
                <a:gd name="connsiteX81" fmla="*/ 1883616 w 4787705"/>
                <a:gd name="connsiteY81" fmla="*/ 2766886 h 4355534"/>
                <a:gd name="connsiteX82" fmla="*/ 1802593 w 4787705"/>
                <a:gd name="connsiteY82" fmla="*/ 2645351 h 4355534"/>
                <a:gd name="connsiteX83" fmla="*/ 1738933 w 4787705"/>
                <a:gd name="connsiteY83" fmla="*/ 2518030 h 4355534"/>
                <a:gd name="connsiteX84" fmla="*/ 1727358 w 4787705"/>
                <a:gd name="connsiteY84" fmla="*/ 2448582 h 4355534"/>
                <a:gd name="connsiteX85" fmla="*/ 1686846 w 4787705"/>
                <a:gd name="connsiteY85" fmla="*/ 2512242 h 4355534"/>
                <a:gd name="connsiteX86" fmla="*/ 1605824 w 4787705"/>
                <a:gd name="connsiteY86" fmla="*/ 2743736 h 4355534"/>
                <a:gd name="connsiteX87" fmla="*/ 1536376 w 4787705"/>
                <a:gd name="connsiteY87" fmla="*/ 3027316 h 4355534"/>
                <a:gd name="connsiteX88" fmla="*/ 1501652 w 4787705"/>
                <a:gd name="connsiteY88" fmla="*/ 3119913 h 4355534"/>
                <a:gd name="connsiteX89" fmla="*/ 1478502 w 4787705"/>
                <a:gd name="connsiteY89" fmla="*/ 3183574 h 4355534"/>
                <a:gd name="connsiteX90" fmla="*/ 1513226 w 4787705"/>
                <a:gd name="connsiteY90" fmla="*/ 3299321 h 4355534"/>
                <a:gd name="connsiteX91" fmla="*/ 1640548 w 4787705"/>
                <a:gd name="connsiteY91" fmla="*/ 3391918 h 4355534"/>
                <a:gd name="connsiteX92" fmla="*/ 1744719 w 4787705"/>
                <a:gd name="connsiteY92" fmla="*/ 3449792 h 4355534"/>
                <a:gd name="connsiteX93" fmla="*/ 1779444 w 4787705"/>
                <a:gd name="connsiteY93" fmla="*/ 3530815 h 4355534"/>
                <a:gd name="connsiteX94" fmla="*/ 1756295 w 4787705"/>
                <a:gd name="connsiteY94" fmla="*/ 3681286 h 4355534"/>
                <a:gd name="connsiteX95" fmla="*/ 1432203 w 4787705"/>
                <a:gd name="connsiteY95" fmla="*/ 3652349 h 4355534"/>
                <a:gd name="connsiteX96" fmla="*/ 1287520 w 4787705"/>
                <a:gd name="connsiteY96" fmla="*/ 3542389 h 4355534"/>
                <a:gd name="connsiteX97" fmla="*/ 1345393 w 4787705"/>
                <a:gd name="connsiteY97" fmla="*/ 3634987 h 4355534"/>
                <a:gd name="connsiteX98" fmla="*/ 1414841 w 4787705"/>
                <a:gd name="connsiteY98" fmla="*/ 3773883 h 4355534"/>
                <a:gd name="connsiteX99" fmla="*/ 1397480 w 4787705"/>
                <a:gd name="connsiteY99" fmla="*/ 3895417 h 4355534"/>
                <a:gd name="connsiteX100" fmla="*/ 1281733 w 4787705"/>
                <a:gd name="connsiteY100" fmla="*/ 3941716 h 4355534"/>
                <a:gd name="connsiteX101" fmla="*/ 1067601 w 4787705"/>
                <a:gd name="connsiteY101" fmla="*/ 3935929 h 4355534"/>
                <a:gd name="connsiteX102" fmla="*/ 847682 w 4787705"/>
                <a:gd name="connsiteY102" fmla="*/ 3808607 h 4355534"/>
                <a:gd name="connsiteX103" fmla="*/ 870831 w 4787705"/>
                <a:gd name="connsiteY103" fmla="*/ 3501878 h 4355534"/>
                <a:gd name="connsiteX104" fmla="*/ 824533 w 4787705"/>
                <a:gd name="connsiteY104" fmla="*/ 3397706 h 4355534"/>
                <a:gd name="connsiteX105" fmla="*/ 720360 w 4787705"/>
                <a:gd name="connsiteY105" fmla="*/ 3177787 h 4355534"/>
                <a:gd name="connsiteX106" fmla="*/ 604614 w 4787705"/>
                <a:gd name="connsiteY106" fmla="*/ 2749524 h 4355534"/>
                <a:gd name="connsiteX107" fmla="*/ 315246 w 4787705"/>
                <a:gd name="connsiteY107" fmla="*/ 2500667 h 4355534"/>
                <a:gd name="connsiteX108" fmla="*/ 31667 w 4787705"/>
                <a:gd name="connsiteY108" fmla="*/ 1991382 h 4355534"/>
                <a:gd name="connsiteX109" fmla="*/ 43241 w 4787705"/>
                <a:gd name="connsiteY109" fmla="*/ 1210091 h 4355534"/>
                <a:gd name="connsiteX110" fmla="*/ 355758 w 4787705"/>
                <a:gd name="connsiteY110" fmla="*/ 567696 h 4355534"/>
                <a:gd name="connsiteX111" fmla="*/ 1131262 w 4787705"/>
                <a:gd name="connsiteY111" fmla="*/ 87346 h 4355534"/>
                <a:gd name="connsiteX112" fmla="*/ 1414841 w 4787705"/>
                <a:gd name="connsiteY112" fmla="*/ 6324 h 4355534"/>
                <a:gd name="connsiteX113" fmla="*/ 1504138 w 4787705"/>
                <a:gd name="connsiteY113" fmla="*/ 853 h 435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787705" h="4355534">
                  <a:moveTo>
                    <a:pt x="1754541" y="3691684"/>
                  </a:moveTo>
                  <a:lnTo>
                    <a:pt x="1755571" y="3692499"/>
                  </a:lnTo>
                  <a:cubicBezTo>
                    <a:pt x="1755933" y="3693765"/>
                    <a:pt x="1754908" y="3694097"/>
                    <a:pt x="1754396" y="3692544"/>
                  </a:cubicBezTo>
                  <a:cubicBezTo>
                    <a:pt x="1754444" y="3692257"/>
                    <a:pt x="1754493" y="3691971"/>
                    <a:pt x="1754541" y="3691684"/>
                  </a:cubicBezTo>
                  <a:close/>
                  <a:moveTo>
                    <a:pt x="1504138" y="853"/>
                  </a:moveTo>
                  <a:cubicBezTo>
                    <a:pt x="1596419" y="-2357"/>
                    <a:pt x="1699144" y="2706"/>
                    <a:pt x="1825743" y="29473"/>
                  </a:cubicBezTo>
                  <a:cubicBezTo>
                    <a:pt x="1994541" y="65162"/>
                    <a:pt x="2280049" y="176085"/>
                    <a:pt x="2427626" y="220455"/>
                  </a:cubicBezTo>
                  <a:cubicBezTo>
                    <a:pt x="2575203" y="264825"/>
                    <a:pt x="2640793" y="280258"/>
                    <a:pt x="2711206" y="295691"/>
                  </a:cubicBezTo>
                  <a:cubicBezTo>
                    <a:pt x="2781619" y="311124"/>
                    <a:pt x="2787406" y="319805"/>
                    <a:pt x="2850102" y="313053"/>
                  </a:cubicBezTo>
                  <a:cubicBezTo>
                    <a:pt x="2912798" y="306301"/>
                    <a:pt x="2985140" y="256144"/>
                    <a:pt x="3087383" y="255179"/>
                  </a:cubicBezTo>
                  <a:cubicBezTo>
                    <a:pt x="3189626" y="254214"/>
                    <a:pt x="3369033" y="281222"/>
                    <a:pt x="3463560" y="307265"/>
                  </a:cubicBezTo>
                  <a:cubicBezTo>
                    <a:pt x="3558087" y="333308"/>
                    <a:pt x="3591847" y="371890"/>
                    <a:pt x="3654543" y="411437"/>
                  </a:cubicBezTo>
                  <a:cubicBezTo>
                    <a:pt x="3717239" y="450984"/>
                    <a:pt x="3774148" y="521396"/>
                    <a:pt x="3839738" y="544546"/>
                  </a:cubicBezTo>
                  <a:cubicBezTo>
                    <a:pt x="3905328" y="567695"/>
                    <a:pt x="3988280" y="538759"/>
                    <a:pt x="4048082" y="550334"/>
                  </a:cubicBezTo>
                  <a:cubicBezTo>
                    <a:pt x="4107884" y="561909"/>
                    <a:pt x="4128140" y="563837"/>
                    <a:pt x="4198553" y="613994"/>
                  </a:cubicBezTo>
                  <a:lnTo>
                    <a:pt x="4208366" y="621115"/>
                  </a:lnTo>
                  <a:lnTo>
                    <a:pt x="4217226" y="598984"/>
                  </a:lnTo>
                  <a:cubicBezTo>
                    <a:pt x="4222607" y="589941"/>
                    <a:pt x="4229901" y="579994"/>
                    <a:pt x="4239064" y="567696"/>
                  </a:cubicBezTo>
                  <a:cubicBezTo>
                    <a:pt x="4275717" y="518504"/>
                    <a:pt x="4371208" y="431693"/>
                    <a:pt x="4441621" y="399863"/>
                  </a:cubicBezTo>
                  <a:cubicBezTo>
                    <a:pt x="4512034" y="368033"/>
                    <a:pt x="4605596" y="350670"/>
                    <a:pt x="4661540" y="376713"/>
                  </a:cubicBezTo>
                  <a:cubicBezTo>
                    <a:pt x="4717484" y="402756"/>
                    <a:pt x="4760890" y="485708"/>
                    <a:pt x="4777287" y="556121"/>
                  </a:cubicBezTo>
                  <a:cubicBezTo>
                    <a:pt x="4793684" y="626534"/>
                    <a:pt x="4792720" y="738422"/>
                    <a:pt x="4759925" y="799189"/>
                  </a:cubicBezTo>
                  <a:cubicBezTo>
                    <a:pt x="4727130" y="859956"/>
                    <a:pt x="4623922" y="891787"/>
                    <a:pt x="4580517" y="920724"/>
                  </a:cubicBezTo>
                  <a:cubicBezTo>
                    <a:pt x="4558815" y="935193"/>
                    <a:pt x="4546276" y="946285"/>
                    <a:pt x="4535304" y="954725"/>
                  </a:cubicBezTo>
                  <a:lnTo>
                    <a:pt x="4523898" y="962287"/>
                  </a:lnTo>
                  <a:lnTo>
                    <a:pt x="4532410" y="986192"/>
                  </a:lnTo>
                  <a:cubicBezTo>
                    <a:pt x="4545311" y="1032612"/>
                    <a:pt x="4552063" y="1079393"/>
                    <a:pt x="4557368" y="1123280"/>
                  </a:cubicBezTo>
                  <a:cubicBezTo>
                    <a:pt x="4567978" y="1211055"/>
                    <a:pt x="4552546" y="1292078"/>
                    <a:pt x="4534219" y="1377924"/>
                  </a:cubicBezTo>
                  <a:cubicBezTo>
                    <a:pt x="4515892" y="1463770"/>
                    <a:pt x="4474416" y="1573729"/>
                    <a:pt x="4447408" y="1638354"/>
                  </a:cubicBezTo>
                  <a:cubicBezTo>
                    <a:pt x="4420400" y="1702979"/>
                    <a:pt x="4377960" y="1713589"/>
                    <a:pt x="4372173" y="1765675"/>
                  </a:cubicBezTo>
                  <a:cubicBezTo>
                    <a:pt x="4366386" y="1817761"/>
                    <a:pt x="4414613" y="1903607"/>
                    <a:pt x="4412684" y="1950870"/>
                  </a:cubicBezTo>
                  <a:cubicBezTo>
                    <a:pt x="4410755" y="1998133"/>
                    <a:pt x="4382783" y="2020318"/>
                    <a:pt x="4360598" y="2049255"/>
                  </a:cubicBezTo>
                  <a:cubicBezTo>
                    <a:pt x="4338413" y="2078192"/>
                    <a:pt x="4307547" y="2103270"/>
                    <a:pt x="4279575" y="2124490"/>
                  </a:cubicBezTo>
                  <a:cubicBezTo>
                    <a:pt x="4251603" y="2145710"/>
                    <a:pt x="4225561" y="2167896"/>
                    <a:pt x="4192766" y="2176577"/>
                  </a:cubicBezTo>
                  <a:cubicBezTo>
                    <a:pt x="4159971" y="2185258"/>
                    <a:pt x="4127175" y="2185257"/>
                    <a:pt x="4082805" y="2176576"/>
                  </a:cubicBezTo>
                  <a:cubicBezTo>
                    <a:pt x="4038435" y="2167895"/>
                    <a:pt x="3977669" y="2138959"/>
                    <a:pt x="3926548" y="2124491"/>
                  </a:cubicBezTo>
                  <a:cubicBezTo>
                    <a:pt x="3875427" y="2110023"/>
                    <a:pt x="3808872" y="2080121"/>
                    <a:pt x="3776077" y="2089767"/>
                  </a:cubicBezTo>
                  <a:cubicBezTo>
                    <a:pt x="3743282" y="2099413"/>
                    <a:pt x="3740388" y="2158250"/>
                    <a:pt x="3729778" y="2182364"/>
                  </a:cubicBezTo>
                  <a:cubicBezTo>
                    <a:pt x="3719168" y="2206478"/>
                    <a:pt x="3714345" y="2193939"/>
                    <a:pt x="3712416" y="2234450"/>
                  </a:cubicBezTo>
                  <a:cubicBezTo>
                    <a:pt x="3710487" y="2274961"/>
                    <a:pt x="3735565" y="2345374"/>
                    <a:pt x="3718203" y="2425432"/>
                  </a:cubicBezTo>
                  <a:cubicBezTo>
                    <a:pt x="3700841" y="2505490"/>
                    <a:pt x="3655507" y="2618343"/>
                    <a:pt x="3608244" y="2714799"/>
                  </a:cubicBezTo>
                  <a:cubicBezTo>
                    <a:pt x="3560981" y="2811255"/>
                    <a:pt x="3487675" y="2916392"/>
                    <a:pt x="3434624" y="3004167"/>
                  </a:cubicBezTo>
                  <a:cubicBezTo>
                    <a:pt x="3381573" y="3091942"/>
                    <a:pt x="3329487" y="3140170"/>
                    <a:pt x="3289940" y="3241448"/>
                  </a:cubicBezTo>
                  <a:cubicBezTo>
                    <a:pt x="3250393" y="3342726"/>
                    <a:pt x="3205059" y="3519240"/>
                    <a:pt x="3197343" y="3611837"/>
                  </a:cubicBezTo>
                  <a:cubicBezTo>
                    <a:pt x="3189627" y="3704434"/>
                    <a:pt x="3199271" y="3751698"/>
                    <a:pt x="3243641" y="3797032"/>
                  </a:cubicBezTo>
                  <a:cubicBezTo>
                    <a:pt x="3288011" y="3842366"/>
                    <a:pt x="3412439" y="3850082"/>
                    <a:pt x="3463561" y="3883842"/>
                  </a:cubicBezTo>
                  <a:cubicBezTo>
                    <a:pt x="3514683" y="3917602"/>
                    <a:pt x="3541689" y="3957150"/>
                    <a:pt x="3550370" y="3999590"/>
                  </a:cubicBezTo>
                  <a:cubicBezTo>
                    <a:pt x="3559051" y="4042031"/>
                    <a:pt x="3557123" y="4109548"/>
                    <a:pt x="3515647" y="4138485"/>
                  </a:cubicBezTo>
                  <a:cubicBezTo>
                    <a:pt x="3474171" y="4167422"/>
                    <a:pt x="3373856" y="4174173"/>
                    <a:pt x="3301514" y="4173209"/>
                  </a:cubicBezTo>
                  <a:cubicBezTo>
                    <a:pt x="3229172" y="4172245"/>
                    <a:pt x="3155867" y="4152955"/>
                    <a:pt x="3081596" y="4132699"/>
                  </a:cubicBezTo>
                  <a:cubicBezTo>
                    <a:pt x="3007325" y="4112443"/>
                    <a:pt x="2895437" y="4083505"/>
                    <a:pt x="2855890" y="4051675"/>
                  </a:cubicBezTo>
                  <a:cubicBezTo>
                    <a:pt x="2816343" y="4019845"/>
                    <a:pt x="2851067" y="3975476"/>
                    <a:pt x="2844315" y="3941716"/>
                  </a:cubicBezTo>
                  <a:cubicBezTo>
                    <a:pt x="2837563" y="3907957"/>
                    <a:pt x="2824059" y="3891559"/>
                    <a:pt x="2815378" y="3849118"/>
                  </a:cubicBezTo>
                  <a:cubicBezTo>
                    <a:pt x="2806697" y="3806678"/>
                    <a:pt x="2802839" y="3744946"/>
                    <a:pt x="2792229" y="3687073"/>
                  </a:cubicBezTo>
                  <a:cubicBezTo>
                    <a:pt x="2781619" y="3629200"/>
                    <a:pt x="2768114" y="3597369"/>
                    <a:pt x="2751717" y="3501878"/>
                  </a:cubicBezTo>
                  <a:cubicBezTo>
                    <a:pt x="2735320" y="3406387"/>
                    <a:pt x="2701560" y="3218298"/>
                    <a:pt x="2693844" y="3114126"/>
                  </a:cubicBezTo>
                  <a:cubicBezTo>
                    <a:pt x="2686128" y="3009954"/>
                    <a:pt x="2707348" y="2926037"/>
                    <a:pt x="2705419" y="2876845"/>
                  </a:cubicBezTo>
                  <a:cubicBezTo>
                    <a:pt x="2703490" y="2827653"/>
                    <a:pt x="2703489" y="2816078"/>
                    <a:pt x="2682269" y="2818972"/>
                  </a:cubicBezTo>
                  <a:cubicBezTo>
                    <a:pt x="2661049" y="2821866"/>
                    <a:pt x="2595459" y="2853696"/>
                    <a:pt x="2578097" y="2894207"/>
                  </a:cubicBezTo>
                  <a:cubicBezTo>
                    <a:pt x="2560735" y="2934718"/>
                    <a:pt x="2592565" y="2989698"/>
                    <a:pt x="2578097" y="3062040"/>
                  </a:cubicBezTo>
                  <a:cubicBezTo>
                    <a:pt x="2563629" y="3134382"/>
                    <a:pt x="2507684" y="3263633"/>
                    <a:pt x="2491287" y="3328258"/>
                  </a:cubicBezTo>
                  <a:cubicBezTo>
                    <a:pt x="2474890" y="3392883"/>
                    <a:pt x="2480677" y="3405422"/>
                    <a:pt x="2479712" y="3449792"/>
                  </a:cubicBezTo>
                  <a:cubicBezTo>
                    <a:pt x="2478747" y="3494162"/>
                    <a:pt x="2487428" y="3548177"/>
                    <a:pt x="2485499" y="3594476"/>
                  </a:cubicBezTo>
                  <a:cubicBezTo>
                    <a:pt x="2483570" y="3640775"/>
                    <a:pt x="2469103" y="3666817"/>
                    <a:pt x="2468138" y="3727584"/>
                  </a:cubicBezTo>
                  <a:cubicBezTo>
                    <a:pt x="2467174" y="3788351"/>
                    <a:pt x="2464279" y="3906992"/>
                    <a:pt x="2479712" y="3959078"/>
                  </a:cubicBezTo>
                  <a:cubicBezTo>
                    <a:pt x="2495145" y="4011164"/>
                    <a:pt x="2533727" y="4016952"/>
                    <a:pt x="2560735" y="4040101"/>
                  </a:cubicBezTo>
                  <a:cubicBezTo>
                    <a:pt x="2587743" y="4063250"/>
                    <a:pt x="2618609" y="4071931"/>
                    <a:pt x="2641758" y="4097974"/>
                  </a:cubicBezTo>
                  <a:cubicBezTo>
                    <a:pt x="2664907" y="4124017"/>
                    <a:pt x="2687092" y="4165493"/>
                    <a:pt x="2699631" y="4196359"/>
                  </a:cubicBezTo>
                  <a:cubicBezTo>
                    <a:pt x="2712170" y="4227225"/>
                    <a:pt x="2724709" y="4265807"/>
                    <a:pt x="2716993" y="4283169"/>
                  </a:cubicBezTo>
                  <a:cubicBezTo>
                    <a:pt x="2709277" y="4300531"/>
                    <a:pt x="2673589" y="4292815"/>
                    <a:pt x="2653333" y="4300531"/>
                  </a:cubicBezTo>
                  <a:cubicBezTo>
                    <a:pt x="2633077" y="4308248"/>
                    <a:pt x="2622467" y="4320787"/>
                    <a:pt x="2595459" y="4329468"/>
                  </a:cubicBezTo>
                  <a:cubicBezTo>
                    <a:pt x="2568451" y="4338149"/>
                    <a:pt x="2555912" y="4349723"/>
                    <a:pt x="2491287" y="4352617"/>
                  </a:cubicBezTo>
                  <a:cubicBezTo>
                    <a:pt x="2426662" y="4355511"/>
                    <a:pt x="2277155" y="4359369"/>
                    <a:pt x="2207707" y="4346830"/>
                  </a:cubicBezTo>
                  <a:cubicBezTo>
                    <a:pt x="2138259" y="4334291"/>
                    <a:pt x="2110286" y="4292815"/>
                    <a:pt x="2074598" y="4277382"/>
                  </a:cubicBezTo>
                  <a:cubicBezTo>
                    <a:pt x="2038910" y="4261949"/>
                    <a:pt x="2014796" y="4268700"/>
                    <a:pt x="1993576" y="4254232"/>
                  </a:cubicBezTo>
                  <a:cubicBezTo>
                    <a:pt x="1972356" y="4239764"/>
                    <a:pt x="1953064" y="4233977"/>
                    <a:pt x="1947277" y="4190572"/>
                  </a:cubicBezTo>
                  <a:cubicBezTo>
                    <a:pt x="1941490" y="4147167"/>
                    <a:pt x="1967533" y="4054569"/>
                    <a:pt x="1958852" y="3993802"/>
                  </a:cubicBezTo>
                  <a:cubicBezTo>
                    <a:pt x="1950171" y="3933035"/>
                    <a:pt x="1911588" y="3891559"/>
                    <a:pt x="1895191" y="3825969"/>
                  </a:cubicBezTo>
                  <a:cubicBezTo>
                    <a:pt x="1878794" y="3760379"/>
                    <a:pt x="1866254" y="3696719"/>
                    <a:pt x="1860467" y="3600263"/>
                  </a:cubicBezTo>
                  <a:cubicBezTo>
                    <a:pt x="1854680" y="3503807"/>
                    <a:pt x="1855644" y="3362017"/>
                    <a:pt x="1860467" y="3247235"/>
                  </a:cubicBezTo>
                  <a:cubicBezTo>
                    <a:pt x="1865290" y="3132453"/>
                    <a:pt x="1885545" y="2991627"/>
                    <a:pt x="1889403" y="2911569"/>
                  </a:cubicBezTo>
                  <a:cubicBezTo>
                    <a:pt x="1893261" y="2831511"/>
                    <a:pt x="1898084" y="2811256"/>
                    <a:pt x="1883616" y="2766886"/>
                  </a:cubicBezTo>
                  <a:cubicBezTo>
                    <a:pt x="1869148" y="2722516"/>
                    <a:pt x="1826707" y="2686827"/>
                    <a:pt x="1802593" y="2645351"/>
                  </a:cubicBezTo>
                  <a:cubicBezTo>
                    <a:pt x="1778479" y="2603875"/>
                    <a:pt x="1751472" y="2550825"/>
                    <a:pt x="1738933" y="2518030"/>
                  </a:cubicBezTo>
                  <a:cubicBezTo>
                    <a:pt x="1726394" y="2485235"/>
                    <a:pt x="1736039" y="2449547"/>
                    <a:pt x="1727358" y="2448582"/>
                  </a:cubicBezTo>
                  <a:cubicBezTo>
                    <a:pt x="1718677" y="2447617"/>
                    <a:pt x="1707102" y="2463050"/>
                    <a:pt x="1686846" y="2512242"/>
                  </a:cubicBezTo>
                  <a:cubicBezTo>
                    <a:pt x="1666590" y="2561434"/>
                    <a:pt x="1630902" y="2657890"/>
                    <a:pt x="1605824" y="2743736"/>
                  </a:cubicBezTo>
                  <a:cubicBezTo>
                    <a:pt x="1580746" y="2829582"/>
                    <a:pt x="1553738" y="2964620"/>
                    <a:pt x="1536376" y="3027316"/>
                  </a:cubicBezTo>
                  <a:cubicBezTo>
                    <a:pt x="1519014" y="3090012"/>
                    <a:pt x="1511298" y="3093870"/>
                    <a:pt x="1501652" y="3119913"/>
                  </a:cubicBezTo>
                  <a:cubicBezTo>
                    <a:pt x="1492006" y="3145956"/>
                    <a:pt x="1476573" y="3153673"/>
                    <a:pt x="1478502" y="3183574"/>
                  </a:cubicBezTo>
                  <a:cubicBezTo>
                    <a:pt x="1480431" y="3213475"/>
                    <a:pt x="1486218" y="3264597"/>
                    <a:pt x="1513226" y="3299321"/>
                  </a:cubicBezTo>
                  <a:cubicBezTo>
                    <a:pt x="1540234" y="3334045"/>
                    <a:pt x="1601966" y="3366840"/>
                    <a:pt x="1640548" y="3391918"/>
                  </a:cubicBezTo>
                  <a:cubicBezTo>
                    <a:pt x="1679130" y="3416996"/>
                    <a:pt x="1721570" y="3426643"/>
                    <a:pt x="1744719" y="3449792"/>
                  </a:cubicBezTo>
                  <a:cubicBezTo>
                    <a:pt x="1767868" y="3472941"/>
                    <a:pt x="1777515" y="3492233"/>
                    <a:pt x="1779444" y="3530815"/>
                  </a:cubicBezTo>
                  <a:cubicBezTo>
                    <a:pt x="1781373" y="3569397"/>
                    <a:pt x="1765941" y="3656208"/>
                    <a:pt x="1756295" y="3681286"/>
                  </a:cubicBezTo>
                  <a:cubicBezTo>
                    <a:pt x="1636689" y="3706364"/>
                    <a:pt x="1540234" y="3661995"/>
                    <a:pt x="1432203" y="3652349"/>
                  </a:cubicBezTo>
                  <a:cubicBezTo>
                    <a:pt x="1359861" y="3629200"/>
                    <a:pt x="1301988" y="3545283"/>
                    <a:pt x="1287520" y="3542389"/>
                  </a:cubicBezTo>
                  <a:cubicBezTo>
                    <a:pt x="1273052" y="3539495"/>
                    <a:pt x="1324173" y="3596405"/>
                    <a:pt x="1345393" y="3634987"/>
                  </a:cubicBezTo>
                  <a:cubicBezTo>
                    <a:pt x="1366613" y="3673569"/>
                    <a:pt x="1406160" y="3730478"/>
                    <a:pt x="1414841" y="3773883"/>
                  </a:cubicBezTo>
                  <a:cubicBezTo>
                    <a:pt x="1423522" y="3817288"/>
                    <a:pt x="1419665" y="3867445"/>
                    <a:pt x="1397480" y="3895417"/>
                  </a:cubicBezTo>
                  <a:cubicBezTo>
                    <a:pt x="1375295" y="3923389"/>
                    <a:pt x="1336713" y="3934964"/>
                    <a:pt x="1281733" y="3941716"/>
                  </a:cubicBezTo>
                  <a:cubicBezTo>
                    <a:pt x="1226753" y="3948468"/>
                    <a:pt x="1139943" y="3958114"/>
                    <a:pt x="1067601" y="3935929"/>
                  </a:cubicBezTo>
                  <a:cubicBezTo>
                    <a:pt x="995259" y="3913744"/>
                    <a:pt x="816817" y="3904098"/>
                    <a:pt x="847682" y="3808607"/>
                  </a:cubicBezTo>
                  <a:cubicBezTo>
                    <a:pt x="878547" y="3713116"/>
                    <a:pt x="874689" y="3570361"/>
                    <a:pt x="870831" y="3501878"/>
                  </a:cubicBezTo>
                  <a:cubicBezTo>
                    <a:pt x="866973" y="3433395"/>
                    <a:pt x="849611" y="3451721"/>
                    <a:pt x="824533" y="3397706"/>
                  </a:cubicBezTo>
                  <a:cubicBezTo>
                    <a:pt x="799455" y="3343691"/>
                    <a:pt x="757013" y="3285817"/>
                    <a:pt x="720360" y="3177787"/>
                  </a:cubicBezTo>
                  <a:cubicBezTo>
                    <a:pt x="683707" y="3069757"/>
                    <a:pt x="672133" y="2862377"/>
                    <a:pt x="604614" y="2749524"/>
                  </a:cubicBezTo>
                  <a:cubicBezTo>
                    <a:pt x="537095" y="2636671"/>
                    <a:pt x="410737" y="2627024"/>
                    <a:pt x="315246" y="2500667"/>
                  </a:cubicBezTo>
                  <a:cubicBezTo>
                    <a:pt x="219755" y="2374310"/>
                    <a:pt x="77001" y="2206478"/>
                    <a:pt x="31667" y="1991382"/>
                  </a:cubicBezTo>
                  <a:cubicBezTo>
                    <a:pt x="-13667" y="1776286"/>
                    <a:pt x="-10774" y="1447372"/>
                    <a:pt x="43241" y="1210091"/>
                  </a:cubicBezTo>
                  <a:cubicBezTo>
                    <a:pt x="97256" y="972810"/>
                    <a:pt x="174421" y="754820"/>
                    <a:pt x="355758" y="567696"/>
                  </a:cubicBezTo>
                  <a:cubicBezTo>
                    <a:pt x="537095" y="380572"/>
                    <a:pt x="954748" y="180908"/>
                    <a:pt x="1131262" y="87346"/>
                  </a:cubicBezTo>
                  <a:cubicBezTo>
                    <a:pt x="1307776" y="-6216"/>
                    <a:pt x="1299094" y="15969"/>
                    <a:pt x="1414841" y="6324"/>
                  </a:cubicBezTo>
                  <a:cubicBezTo>
                    <a:pt x="1443778" y="3913"/>
                    <a:pt x="1473378" y="1923"/>
                    <a:pt x="1504138" y="85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4DD0A8-DF51-BE4F-B859-174708632D4F}"/>
                </a:ext>
              </a:extLst>
            </p:cNvPr>
            <p:cNvSpPr/>
            <p:nvPr/>
          </p:nvSpPr>
          <p:spPr>
            <a:xfrm>
              <a:off x="5827660" y="4511525"/>
              <a:ext cx="77249" cy="74716"/>
            </a:xfrm>
            <a:custGeom>
              <a:avLst/>
              <a:gdLst>
                <a:gd name="connsiteX0" fmla="*/ 142569 w 555801"/>
                <a:gd name="connsiteY0" fmla="*/ 630931 h 630931"/>
                <a:gd name="connsiteX1" fmla="*/ 15248 w 555801"/>
                <a:gd name="connsiteY1" fmla="*/ 405225 h 630931"/>
                <a:gd name="connsiteX2" fmla="*/ 26822 w 555801"/>
                <a:gd name="connsiteY2" fmla="*/ 121645 h 630931"/>
                <a:gd name="connsiteX3" fmla="*/ 235167 w 555801"/>
                <a:gd name="connsiteY3" fmla="*/ 5898 h 630931"/>
                <a:gd name="connsiteX4" fmla="*/ 385638 w 555801"/>
                <a:gd name="connsiteY4" fmla="*/ 29047 h 630931"/>
                <a:gd name="connsiteX5" fmla="*/ 501384 w 555801"/>
                <a:gd name="connsiteY5" fmla="*/ 133220 h 630931"/>
                <a:gd name="connsiteX6" fmla="*/ 553470 w 555801"/>
                <a:gd name="connsiteY6" fmla="*/ 301052 h 630931"/>
                <a:gd name="connsiteX7" fmla="*/ 541896 w 555801"/>
                <a:gd name="connsiteY7" fmla="*/ 434161 h 6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801" h="630931">
                  <a:moveTo>
                    <a:pt x="142569" y="630931"/>
                  </a:moveTo>
                  <a:cubicBezTo>
                    <a:pt x="88554" y="560518"/>
                    <a:pt x="34539" y="490106"/>
                    <a:pt x="15248" y="405225"/>
                  </a:cubicBezTo>
                  <a:cubicBezTo>
                    <a:pt x="-4043" y="320344"/>
                    <a:pt x="-9831" y="188199"/>
                    <a:pt x="26822" y="121645"/>
                  </a:cubicBezTo>
                  <a:cubicBezTo>
                    <a:pt x="63475" y="55091"/>
                    <a:pt x="175364" y="21331"/>
                    <a:pt x="235167" y="5898"/>
                  </a:cubicBezTo>
                  <a:cubicBezTo>
                    <a:pt x="294970" y="-9535"/>
                    <a:pt x="341269" y="7827"/>
                    <a:pt x="385638" y="29047"/>
                  </a:cubicBezTo>
                  <a:cubicBezTo>
                    <a:pt x="430008" y="50267"/>
                    <a:pt x="473412" y="87886"/>
                    <a:pt x="501384" y="133220"/>
                  </a:cubicBezTo>
                  <a:cubicBezTo>
                    <a:pt x="529356" y="178554"/>
                    <a:pt x="546718" y="250895"/>
                    <a:pt x="553470" y="301052"/>
                  </a:cubicBezTo>
                  <a:cubicBezTo>
                    <a:pt x="560222" y="351209"/>
                    <a:pt x="551059" y="392685"/>
                    <a:pt x="541896" y="43416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4E3407D-3B6A-294C-AA9C-A61C15F7AE1B}"/>
                </a:ext>
              </a:extLst>
            </p:cNvPr>
            <p:cNvSpPr/>
            <p:nvPr/>
          </p:nvSpPr>
          <p:spPr>
            <a:xfrm>
              <a:off x="5768490" y="4547861"/>
              <a:ext cx="44398" cy="99376"/>
            </a:xfrm>
            <a:custGeom>
              <a:avLst/>
              <a:gdLst>
                <a:gd name="connsiteX0" fmla="*/ 59013 w 319443"/>
                <a:gd name="connsiteY0" fmla="*/ 839164 h 839164"/>
                <a:gd name="connsiteX1" fmla="*/ 1140 w 319443"/>
                <a:gd name="connsiteY1" fmla="*/ 509286 h 839164"/>
                <a:gd name="connsiteX2" fmla="*/ 105312 w 319443"/>
                <a:gd name="connsiteY2" fmla="*/ 225706 h 839164"/>
                <a:gd name="connsiteX3" fmla="*/ 319443 w 319443"/>
                <a:gd name="connsiteY3" fmla="*/ 0 h 83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43" h="839164">
                  <a:moveTo>
                    <a:pt x="59013" y="839164"/>
                  </a:moveTo>
                  <a:cubicBezTo>
                    <a:pt x="26218" y="725346"/>
                    <a:pt x="-6576" y="611529"/>
                    <a:pt x="1140" y="509286"/>
                  </a:cubicBezTo>
                  <a:cubicBezTo>
                    <a:pt x="8856" y="407043"/>
                    <a:pt x="52261" y="310587"/>
                    <a:pt x="105312" y="225706"/>
                  </a:cubicBezTo>
                  <a:cubicBezTo>
                    <a:pt x="158363" y="140825"/>
                    <a:pt x="315585" y="10610"/>
                    <a:pt x="319443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B6F8515-B0AA-6B43-83CA-9D18A2E51EA9}"/>
                </a:ext>
              </a:extLst>
            </p:cNvPr>
            <p:cNvSpPr/>
            <p:nvPr/>
          </p:nvSpPr>
          <p:spPr>
            <a:xfrm>
              <a:off x="5546565" y="4754837"/>
              <a:ext cx="8927" cy="59625"/>
            </a:xfrm>
            <a:custGeom>
              <a:avLst/>
              <a:gdLst>
                <a:gd name="connsiteX0" fmla="*/ 64231 w 64231"/>
                <a:gd name="connsiteY0" fmla="*/ 0 h 503499"/>
                <a:gd name="connsiteX1" fmla="*/ 52656 w 64231"/>
                <a:gd name="connsiteY1" fmla="*/ 254643 h 503499"/>
                <a:gd name="connsiteX2" fmla="*/ 570 w 64231"/>
                <a:gd name="connsiteY2" fmla="*/ 410901 h 503499"/>
                <a:gd name="connsiteX3" fmla="*/ 29507 w 64231"/>
                <a:gd name="connsiteY3" fmla="*/ 503499 h 50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31" h="503499">
                  <a:moveTo>
                    <a:pt x="64231" y="0"/>
                  </a:moveTo>
                  <a:cubicBezTo>
                    <a:pt x="63748" y="93080"/>
                    <a:pt x="63266" y="186160"/>
                    <a:pt x="52656" y="254643"/>
                  </a:cubicBezTo>
                  <a:cubicBezTo>
                    <a:pt x="42046" y="323126"/>
                    <a:pt x="4428" y="369425"/>
                    <a:pt x="570" y="410901"/>
                  </a:cubicBezTo>
                  <a:cubicBezTo>
                    <a:pt x="-3288" y="452377"/>
                    <a:pt x="13109" y="477938"/>
                    <a:pt x="29507" y="50349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A02F639-DBE1-614B-8054-FE47F2680D73}"/>
                </a:ext>
              </a:extLst>
            </p:cNvPr>
            <p:cNvSpPr/>
            <p:nvPr/>
          </p:nvSpPr>
          <p:spPr>
            <a:xfrm rot="8007084">
              <a:off x="5973725" y="4686517"/>
              <a:ext cx="27600" cy="27879"/>
            </a:xfrm>
            <a:custGeom>
              <a:avLst/>
              <a:gdLst>
                <a:gd name="connsiteX0" fmla="*/ 117287 w 233061"/>
                <a:gd name="connsiteY0" fmla="*/ 193299 h 200586"/>
                <a:gd name="connsiteX1" fmla="*/ 1540 w 233061"/>
                <a:gd name="connsiteY1" fmla="*/ 89127 h 200586"/>
                <a:gd name="connsiteX2" fmla="*/ 59413 w 233061"/>
                <a:gd name="connsiteY2" fmla="*/ 13891 h 200586"/>
                <a:gd name="connsiteX3" fmla="*/ 180947 w 233061"/>
                <a:gd name="connsiteY3" fmla="*/ 8104 h 200586"/>
                <a:gd name="connsiteX4" fmla="*/ 233034 w 233061"/>
                <a:gd name="connsiteY4" fmla="*/ 100701 h 200586"/>
                <a:gd name="connsiteX5" fmla="*/ 175160 w 233061"/>
                <a:gd name="connsiteY5" fmla="*/ 181724 h 200586"/>
                <a:gd name="connsiteX6" fmla="*/ 117287 w 233061"/>
                <a:gd name="connsiteY6" fmla="*/ 193299 h 20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061" h="200586">
                  <a:moveTo>
                    <a:pt x="117287" y="193299"/>
                  </a:moveTo>
                  <a:cubicBezTo>
                    <a:pt x="88350" y="177866"/>
                    <a:pt x="11186" y="119028"/>
                    <a:pt x="1540" y="89127"/>
                  </a:cubicBezTo>
                  <a:cubicBezTo>
                    <a:pt x="-8106" y="59226"/>
                    <a:pt x="29512" y="27395"/>
                    <a:pt x="59413" y="13891"/>
                  </a:cubicBezTo>
                  <a:cubicBezTo>
                    <a:pt x="89314" y="387"/>
                    <a:pt x="152010" y="-6364"/>
                    <a:pt x="180947" y="8104"/>
                  </a:cubicBezTo>
                  <a:cubicBezTo>
                    <a:pt x="209884" y="22572"/>
                    <a:pt x="233999" y="71764"/>
                    <a:pt x="233034" y="100701"/>
                  </a:cubicBezTo>
                  <a:cubicBezTo>
                    <a:pt x="232070" y="129638"/>
                    <a:pt x="192522" y="166291"/>
                    <a:pt x="175160" y="181724"/>
                  </a:cubicBezTo>
                  <a:cubicBezTo>
                    <a:pt x="157798" y="197157"/>
                    <a:pt x="146224" y="208732"/>
                    <a:pt x="117287" y="19329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F92F8E3-BDAD-2C43-931E-715C39941DF2}"/>
                </a:ext>
              </a:extLst>
            </p:cNvPr>
            <p:cNvSpPr/>
            <p:nvPr/>
          </p:nvSpPr>
          <p:spPr>
            <a:xfrm rot="1607689" flipH="1">
              <a:off x="5982512" y="4520669"/>
              <a:ext cx="56897" cy="56427"/>
            </a:xfrm>
            <a:custGeom>
              <a:avLst/>
              <a:gdLst>
                <a:gd name="connsiteX0" fmla="*/ 142569 w 555801"/>
                <a:gd name="connsiteY0" fmla="*/ 630931 h 630931"/>
                <a:gd name="connsiteX1" fmla="*/ 15248 w 555801"/>
                <a:gd name="connsiteY1" fmla="*/ 405225 h 630931"/>
                <a:gd name="connsiteX2" fmla="*/ 26822 w 555801"/>
                <a:gd name="connsiteY2" fmla="*/ 121645 h 630931"/>
                <a:gd name="connsiteX3" fmla="*/ 235167 w 555801"/>
                <a:gd name="connsiteY3" fmla="*/ 5898 h 630931"/>
                <a:gd name="connsiteX4" fmla="*/ 385638 w 555801"/>
                <a:gd name="connsiteY4" fmla="*/ 29047 h 630931"/>
                <a:gd name="connsiteX5" fmla="*/ 501384 w 555801"/>
                <a:gd name="connsiteY5" fmla="*/ 133220 h 630931"/>
                <a:gd name="connsiteX6" fmla="*/ 553470 w 555801"/>
                <a:gd name="connsiteY6" fmla="*/ 301052 h 630931"/>
                <a:gd name="connsiteX7" fmla="*/ 541896 w 555801"/>
                <a:gd name="connsiteY7" fmla="*/ 434161 h 6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5801" h="630931">
                  <a:moveTo>
                    <a:pt x="142569" y="630931"/>
                  </a:moveTo>
                  <a:cubicBezTo>
                    <a:pt x="88554" y="560518"/>
                    <a:pt x="34539" y="490106"/>
                    <a:pt x="15248" y="405225"/>
                  </a:cubicBezTo>
                  <a:cubicBezTo>
                    <a:pt x="-4043" y="320344"/>
                    <a:pt x="-9831" y="188199"/>
                    <a:pt x="26822" y="121645"/>
                  </a:cubicBezTo>
                  <a:cubicBezTo>
                    <a:pt x="63475" y="55091"/>
                    <a:pt x="175364" y="21331"/>
                    <a:pt x="235167" y="5898"/>
                  </a:cubicBezTo>
                  <a:cubicBezTo>
                    <a:pt x="294970" y="-9535"/>
                    <a:pt x="341269" y="7827"/>
                    <a:pt x="385638" y="29047"/>
                  </a:cubicBezTo>
                  <a:cubicBezTo>
                    <a:pt x="430008" y="50267"/>
                    <a:pt x="473412" y="87886"/>
                    <a:pt x="501384" y="133220"/>
                  </a:cubicBezTo>
                  <a:cubicBezTo>
                    <a:pt x="529356" y="178554"/>
                    <a:pt x="546718" y="250895"/>
                    <a:pt x="553470" y="301052"/>
                  </a:cubicBezTo>
                  <a:cubicBezTo>
                    <a:pt x="560222" y="351209"/>
                    <a:pt x="551059" y="392685"/>
                    <a:pt x="541896" y="43416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3" name="Freeform 92">
            <a:extLst>
              <a:ext uri="{FF2B5EF4-FFF2-40B4-BE49-F238E27FC236}">
                <a16:creationId xmlns:a16="http://schemas.microsoft.com/office/drawing/2014/main" id="{55C735D6-116F-A142-8BEA-34BDFEB171FE}"/>
              </a:ext>
            </a:extLst>
          </p:cNvPr>
          <p:cNvSpPr/>
          <p:nvPr/>
        </p:nvSpPr>
        <p:spPr>
          <a:xfrm>
            <a:off x="10939322" y="3978161"/>
            <a:ext cx="828098" cy="978715"/>
          </a:xfrm>
          <a:custGeom>
            <a:avLst/>
            <a:gdLst>
              <a:gd name="connsiteX0" fmla="*/ 28792 w 6485769"/>
              <a:gd name="connsiteY0" fmla="*/ 5680141 h 5908062"/>
              <a:gd name="connsiteX1" fmla="*/ 315511 w 6485769"/>
              <a:gd name="connsiteY1" fmla="*/ 5416670 h 5908062"/>
              <a:gd name="connsiteX2" fmla="*/ 423999 w 6485769"/>
              <a:gd name="connsiteY2" fmla="*/ 5060209 h 5908062"/>
              <a:gd name="connsiteX3" fmla="*/ 733965 w 6485769"/>
              <a:gd name="connsiteY3" fmla="*/ 4595260 h 5908062"/>
              <a:gd name="connsiteX4" fmla="*/ 656473 w 6485769"/>
              <a:gd name="connsiteY4" fmla="*/ 4176806 h 5908062"/>
              <a:gd name="connsiteX5" fmla="*/ 741714 w 6485769"/>
              <a:gd name="connsiteY5" fmla="*/ 3890087 h 5908062"/>
              <a:gd name="connsiteX6" fmla="*/ 625477 w 6485769"/>
              <a:gd name="connsiteY6" fmla="*/ 3618867 h 5908062"/>
              <a:gd name="connsiteX7" fmla="*/ 362006 w 6485769"/>
              <a:gd name="connsiteY7" fmla="*/ 3262406 h 5908062"/>
              <a:gd name="connsiteX8" fmla="*/ 563483 w 6485769"/>
              <a:gd name="connsiteY8" fmla="*/ 2758711 h 5908062"/>
              <a:gd name="connsiteX9" fmla="*/ 974189 w 6485769"/>
              <a:gd name="connsiteY9" fmla="*/ 2526236 h 5908062"/>
              <a:gd name="connsiteX10" fmla="*/ 981938 w 6485769"/>
              <a:gd name="connsiteY10" fmla="*/ 2379003 h 5908062"/>
              <a:gd name="connsiteX11" fmla="*/ 1020683 w 6485769"/>
              <a:gd name="connsiteY11" fmla="*/ 2162026 h 5908062"/>
              <a:gd name="connsiteX12" fmla="*/ 1005185 w 6485769"/>
              <a:gd name="connsiteY12" fmla="*/ 1999294 h 5908062"/>
              <a:gd name="connsiteX13" fmla="*/ 958690 w 6485769"/>
              <a:gd name="connsiteY13" fmla="*/ 1782318 h 5908062"/>
              <a:gd name="connsiteX14" fmla="*/ 1322900 w 6485769"/>
              <a:gd name="connsiteY14" fmla="*/ 1503348 h 5908062"/>
              <a:gd name="connsiteX15" fmla="*/ 1508880 w 6485769"/>
              <a:gd name="connsiteY15" fmla="*/ 1239877 h 5908062"/>
              <a:gd name="connsiteX16" fmla="*/ 1477883 w 6485769"/>
              <a:gd name="connsiteY16" fmla="*/ 968657 h 5908062"/>
              <a:gd name="connsiteX17" fmla="*/ 1818846 w 6485769"/>
              <a:gd name="connsiteY17" fmla="*/ 588948 h 5908062"/>
              <a:gd name="connsiteX18" fmla="*/ 2531768 w 6485769"/>
              <a:gd name="connsiteY18" fmla="*/ 69755 h 5908062"/>
              <a:gd name="connsiteX19" fmla="*/ 3322182 w 6485769"/>
              <a:gd name="connsiteY19" fmla="*/ 7762 h 5908062"/>
              <a:gd name="connsiteX20" fmla="*/ 3461667 w 6485769"/>
              <a:gd name="connsiteY20" fmla="*/ 93003 h 5908062"/>
              <a:gd name="connsiteX21" fmla="*/ 3732887 w 6485769"/>
              <a:gd name="connsiteY21" fmla="*/ 15511 h 5908062"/>
              <a:gd name="connsiteX22" fmla="*/ 4135843 w 6485769"/>
              <a:gd name="connsiteY22" fmla="*/ 131748 h 5908062"/>
              <a:gd name="connsiteX23" fmla="*/ 4515551 w 6485769"/>
              <a:gd name="connsiteY23" fmla="*/ 54257 h 5908062"/>
              <a:gd name="connsiteX24" fmla="*/ 4786772 w 6485769"/>
              <a:gd name="connsiteY24" fmla="*/ 247986 h 5908062"/>
              <a:gd name="connsiteX25" fmla="*/ 5073490 w 6485769"/>
              <a:gd name="connsiteY25" fmla="*/ 495958 h 5908062"/>
              <a:gd name="connsiteX26" fmla="*/ 5081239 w 6485769"/>
              <a:gd name="connsiteY26" fmla="*/ 573450 h 5908062"/>
              <a:gd name="connsiteX27" fmla="*/ 5158731 w 6485769"/>
              <a:gd name="connsiteY27" fmla="*/ 627694 h 5908062"/>
              <a:gd name="connsiteX28" fmla="*/ 5406704 w 6485769"/>
              <a:gd name="connsiteY28" fmla="*/ 573450 h 5908062"/>
              <a:gd name="connsiteX29" fmla="*/ 5685673 w 6485769"/>
              <a:gd name="connsiteY29" fmla="*/ 705186 h 5908062"/>
              <a:gd name="connsiteX30" fmla="*/ 5739917 w 6485769"/>
              <a:gd name="connsiteY30" fmla="*/ 991904 h 5908062"/>
              <a:gd name="connsiteX31" fmla="*/ 5662426 w 6485769"/>
              <a:gd name="connsiteY31" fmla="*/ 1139138 h 5908062"/>
              <a:gd name="connsiteX32" fmla="*/ 5732168 w 6485769"/>
              <a:gd name="connsiteY32" fmla="*/ 1115891 h 5908062"/>
              <a:gd name="connsiteX33" fmla="*/ 5856155 w 6485769"/>
              <a:gd name="connsiteY33" fmla="*/ 1170135 h 5908062"/>
              <a:gd name="connsiteX34" fmla="*/ 5863904 w 6485769"/>
              <a:gd name="connsiteY34" fmla="*/ 1247626 h 5908062"/>
              <a:gd name="connsiteX35" fmla="*/ 5941395 w 6485769"/>
              <a:gd name="connsiteY35" fmla="*/ 1325118 h 5908062"/>
              <a:gd name="connsiteX36" fmla="*/ 6096378 w 6485769"/>
              <a:gd name="connsiteY36" fmla="*/ 1580840 h 5908062"/>
              <a:gd name="connsiteX37" fmla="*/ 6034385 w 6485769"/>
              <a:gd name="connsiteY37" fmla="*/ 1929552 h 5908062"/>
              <a:gd name="connsiteX38" fmla="*/ 5941395 w 6485769"/>
              <a:gd name="connsiteY38" fmla="*/ 2053538 h 5908062"/>
              <a:gd name="connsiteX39" fmla="*/ 5995639 w 6485769"/>
              <a:gd name="connsiteY39" fmla="*/ 2138779 h 5908062"/>
              <a:gd name="connsiteX40" fmla="*/ 6259111 w 6485769"/>
              <a:gd name="connsiteY40" fmla="*/ 2371253 h 5908062"/>
              <a:gd name="connsiteX41" fmla="*/ 6259111 w 6485769"/>
              <a:gd name="connsiteY41" fmla="*/ 2518487 h 5908062"/>
              <a:gd name="connsiteX42" fmla="*/ 6483836 w 6485769"/>
              <a:gd name="connsiteY42" fmla="*/ 2812955 h 5908062"/>
              <a:gd name="connsiteX43" fmla="*/ 6359850 w 6485769"/>
              <a:gd name="connsiteY43" fmla="*/ 3192664 h 5908062"/>
              <a:gd name="connsiteX44" fmla="*/ 6220365 w 6485769"/>
              <a:gd name="connsiteY44" fmla="*/ 3285653 h 5908062"/>
              <a:gd name="connsiteX45" fmla="*/ 6251361 w 6485769"/>
              <a:gd name="connsiteY45" fmla="*/ 3463884 h 5908062"/>
              <a:gd name="connsiteX46" fmla="*/ 5987890 w 6485769"/>
              <a:gd name="connsiteY46" fmla="*/ 3649864 h 5908062"/>
              <a:gd name="connsiteX47" fmla="*/ 5546189 w 6485769"/>
              <a:gd name="connsiteY47" fmla="*/ 3665362 h 5908062"/>
              <a:gd name="connsiteX48" fmla="*/ 5305965 w 6485769"/>
              <a:gd name="connsiteY48" fmla="*/ 3471633 h 5908062"/>
              <a:gd name="connsiteX49" fmla="*/ 5406704 w 6485769"/>
              <a:gd name="connsiteY49" fmla="*/ 3285653 h 5908062"/>
              <a:gd name="connsiteX50" fmla="*/ 5197477 w 6485769"/>
              <a:gd name="connsiteY50" fmla="*/ 3169416 h 5908062"/>
              <a:gd name="connsiteX51" fmla="*/ 5065741 w 6485769"/>
              <a:gd name="connsiteY51" fmla="*/ 2913694 h 5908062"/>
              <a:gd name="connsiteX52" fmla="*/ 5220724 w 6485769"/>
              <a:gd name="connsiteY52" fmla="*/ 2696718 h 5908062"/>
              <a:gd name="connsiteX53" fmla="*/ 5197477 w 6485769"/>
              <a:gd name="connsiteY53" fmla="*/ 2471992 h 5908062"/>
              <a:gd name="connsiteX54" fmla="*/ 5057992 w 6485769"/>
              <a:gd name="connsiteY54" fmla="*/ 2425497 h 5908062"/>
              <a:gd name="connsiteX55" fmla="*/ 4872012 w 6485769"/>
              <a:gd name="connsiteY55" fmla="*/ 2100033 h 5908062"/>
              <a:gd name="connsiteX56" fmla="*/ 4941755 w 6485769"/>
              <a:gd name="connsiteY56" fmla="*/ 1914053 h 5908062"/>
              <a:gd name="connsiteX57" fmla="*/ 4833267 w 6485769"/>
              <a:gd name="connsiteY57" fmla="*/ 1836562 h 5908062"/>
              <a:gd name="connsiteX58" fmla="*/ 4686033 w 6485769"/>
              <a:gd name="connsiteY58" fmla="*/ 1751321 h 5908062"/>
              <a:gd name="connsiteX59" fmla="*/ 4608541 w 6485769"/>
              <a:gd name="connsiteY59" fmla="*/ 1844311 h 5908062"/>
              <a:gd name="connsiteX60" fmla="*/ 4507802 w 6485769"/>
              <a:gd name="connsiteY60" fmla="*/ 1852060 h 5908062"/>
              <a:gd name="connsiteX61" fmla="*/ 4461307 w 6485769"/>
              <a:gd name="connsiteY61" fmla="*/ 1735823 h 5908062"/>
              <a:gd name="connsiteX62" fmla="*/ 4391565 w 6485769"/>
              <a:gd name="connsiteY62" fmla="*/ 1604087 h 5908062"/>
              <a:gd name="connsiteX63" fmla="*/ 4469056 w 6485769"/>
              <a:gd name="connsiteY63" fmla="*/ 1526596 h 5908062"/>
              <a:gd name="connsiteX64" fmla="*/ 4399314 w 6485769"/>
              <a:gd name="connsiteY64" fmla="*/ 1418108 h 5908062"/>
              <a:gd name="connsiteX65" fmla="*/ 4298575 w 6485769"/>
              <a:gd name="connsiteY65" fmla="*/ 1472352 h 5908062"/>
              <a:gd name="connsiteX66" fmla="*/ 4205585 w 6485769"/>
              <a:gd name="connsiteY66" fmla="*/ 1704826 h 5908062"/>
              <a:gd name="connsiteX67" fmla="*/ 4135843 w 6485769"/>
              <a:gd name="connsiteY67" fmla="*/ 1704826 h 5908062"/>
              <a:gd name="connsiteX68" fmla="*/ 4135843 w 6485769"/>
              <a:gd name="connsiteY68" fmla="*/ 1813314 h 5908062"/>
              <a:gd name="connsiteX69" fmla="*/ 4011856 w 6485769"/>
              <a:gd name="connsiteY69" fmla="*/ 1952799 h 5908062"/>
              <a:gd name="connsiteX70" fmla="*/ 3717389 w 6485769"/>
              <a:gd name="connsiteY70" fmla="*/ 2146528 h 5908062"/>
              <a:gd name="connsiteX71" fmla="*/ 3399673 w 6485769"/>
              <a:gd name="connsiteY71" fmla="*/ 2146528 h 5908062"/>
              <a:gd name="connsiteX72" fmla="*/ 3391924 w 6485769"/>
              <a:gd name="connsiteY72" fmla="*/ 2262765 h 5908062"/>
              <a:gd name="connsiteX73" fmla="*/ 3329931 w 6485769"/>
              <a:gd name="connsiteY73" fmla="*/ 2348006 h 5908062"/>
              <a:gd name="connsiteX74" fmla="*/ 3337680 w 6485769"/>
              <a:gd name="connsiteY74" fmla="*/ 2533986 h 5908062"/>
              <a:gd name="connsiteX75" fmla="*/ 3291185 w 6485769"/>
              <a:gd name="connsiteY75" fmla="*/ 2867199 h 5908062"/>
              <a:gd name="connsiteX76" fmla="*/ 3167199 w 6485769"/>
              <a:gd name="connsiteY76" fmla="*/ 2998935 h 5908062"/>
              <a:gd name="connsiteX77" fmla="*/ 3198195 w 6485769"/>
              <a:gd name="connsiteY77" fmla="*/ 3223660 h 5908062"/>
              <a:gd name="connsiteX78" fmla="*/ 3306683 w 6485769"/>
              <a:gd name="connsiteY78" fmla="*/ 3409640 h 5908062"/>
              <a:gd name="connsiteX79" fmla="*/ 3221443 w 6485769"/>
              <a:gd name="connsiteY79" fmla="*/ 3812596 h 5908062"/>
              <a:gd name="connsiteX80" fmla="*/ 3043212 w 6485769"/>
              <a:gd name="connsiteY80" fmla="*/ 3859091 h 5908062"/>
              <a:gd name="connsiteX81" fmla="*/ 3097456 w 6485769"/>
              <a:gd name="connsiteY81" fmla="*/ 3967579 h 5908062"/>
              <a:gd name="connsiteX82" fmla="*/ 3143951 w 6485769"/>
              <a:gd name="connsiteY82" fmla="*/ 4122562 h 5908062"/>
              <a:gd name="connsiteX83" fmla="*/ 3004467 w 6485769"/>
              <a:gd name="connsiteY83" fmla="*/ 4231050 h 5908062"/>
              <a:gd name="connsiteX84" fmla="*/ 3097456 w 6485769"/>
              <a:gd name="connsiteY84" fmla="*/ 4432528 h 5908062"/>
              <a:gd name="connsiteX85" fmla="*/ 2903728 w 6485769"/>
              <a:gd name="connsiteY85" fmla="*/ 4734745 h 5908062"/>
              <a:gd name="connsiteX86" fmla="*/ 2934724 w 6485769"/>
              <a:gd name="connsiteY86" fmla="*/ 5005965 h 5908062"/>
              <a:gd name="connsiteX87" fmla="*/ 3081958 w 6485769"/>
              <a:gd name="connsiteY87" fmla="*/ 5447667 h 5908062"/>
              <a:gd name="connsiteX88" fmla="*/ 3205944 w 6485769"/>
              <a:gd name="connsiteY88" fmla="*/ 5734386 h 5908062"/>
              <a:gd name="connsiteX89" fmla="*/ 2888229 w 6485769"/>
              <a:gd name="connsiteY89" fmla="*/ 5811877 h 5908062"/>
              <a:gd name="connsiteX90" fmla="*/ 1098175 w 6485769"/>
              <a:gd name="connsiteY90" fmla="*/ 5904867 h 5908062"/>
              <a:gd name="connsiteX91" fmla="*/ 28792 w 6485769"/>
              <a:gd name="connsiteY91" fmla="*/ 5680141 h 59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485769" h="5908062">
                <a:moveTo>
                  <a:pt x="28792" y="5680141"/>
                </a:moveTo>
                <a:cubicBezTo>
                  <a:pt x="-101652" y="5598775"/>
                  <a:pt x="249643" y="5519992"/>
                  <a:pt x="315511" y="5416670"/>
                </a:cubicBezTo>
                <a:cubicBezTo>
                  <a:pt x="381379" y="5313348"/>
                  <a:pt x="354257" y="5197111"/>
                  <a:pt x="423999" y="5060209"/>
                </a:cubicBezTo>
                <a:cubicBezTo>
                  <a:pt x="493741" y="4923307"/>
                  <a:pt x="695219" y="4742494"/>
                  <a:pt x="733965" y="4595260"/>
                </a:cubicBezTo>
                <a:cubicBezTo>
                  <a:pt x="772711" y="4448026"/>
                  <a:pt x="655182" y="4294335"/>
                  <a:pt x="656473" y="4176806"/>
                </a:cubicBezTo>
                <a:cubicBezTo>
                  <a:pt x="657764" y="4059277"/>
                  <a:pt x="746880" y="3983077"/>
                  <a:pt x="741714" y="3890087"/>
                </a:cubicBezTo>
                <a:cubicBezTo>
                  <a:pt x="736548" y="3797097"/>
                  <a:pt x="688762" y="3723481"/>
                  <a:pt x="625477" y="3618867"/>
                </a:cubicBezTo>
                <a:cubicBezTo>
                  <a:pt x="562192" y="3514253"/>
                  <a:pt x="372338" y="3405765"/>
                  <a:pt x="362006" y="3262406"/>
                </a:cubicBezTo>
                <a:cubicBezTo>
                  <a:pt x="351674" y="3119047"/>
                  <a:pt x="461453" y="2881406"/>
                  <a:pt x="563483" y="2758711"/>
                </a:cubicBezTo>
                <a:cubicBezTo>
                  <a:pt x="665513" y="2636016"/>
                  <a:pt x="904447" y="2589521"/>
                  <a:pt x="974189" y="2526236"/>
                </a:cubicBezTo>
                <a:cubicBezTo>
                  <a:pt x="1043932" y="2462951"/>
                  <a:pt x="974189" y="2439705"/>
                  <a:pt x="981938" y="2379003"/>
                </a:cubicBezTo>
                <a:cubicBezTo>
                  <a:pt x="989687" y="2318301"/>
                  <a:pt x="1016809" y="2225311"/>
                  <a:pt x="1020683" y="2162026"/>
                </a:cubicBezTo>
                <a:cubicBezTo>
                  <a:pt x="1024557" y="2098741"/>
                  <a:pt x="1015517" y="2062579"/>
                  <a:pt x="1005185" y="1999294"/>
                </a:cubicBezTo>
                <a:cubicBezTo>
                  <a:pt x="994853" y="1936009"/>
                  <a:pt x="905738" y="1864976"/>
                  <a:pt x="958690" y="1782318"/>
                </a:cubicBezTo>
                <a:cubicBezTo>
                  <a:pt x="1011642" y="1699660"/>
                  <a:pt x="1231202" y="1593755"/>
                  <a:pt x="1322900" y="1503348"/>
                </a:cubicBezTo>
                <a:cubicBezTo>
                  <a:pt x="1414598" y="1412941"/>
                  <a:pt x="1483050" y="1328992"/>
                  <a:pt x="1508880" y="1239877"/>
                </a:cubicBezTo>
                <a:cubicBezTo>
                  <a:pt x="1534711" y="1150762"/>
                  <a:pt x="1426222" y="1077145"/>
                  <a:pt x="1477883" y="968657"/>
                </a:cubicBezTo>
                <a:cubicBezTo>
                  <a:pt x="1529544" y="860169"/>
                  <a:pt x="1643199" y="738765"/>
                  <a:pt x="1818846" y="588948"/>
                </a:cubicBezTo>
                <a:cubicBezTo>
                  <a:pt x="1994493" y="439131"/>
                  <a:pt x="2281212" y="166619"/>
                  <a:pt x="2531768" y="69755"/>
                </a:cubicBezTo>
                <a:cubicBezTo>
                  <a:pt x="2782324" y="-27109"/>
                  <a:pt x="3167199" y="3887"/>
                  <a:pt x="3322182" y="7762"/>
                </a:cubicBezTo>
                <a:cubicBezTo>
                  <a:pt x="3477165" y="11637"/>
                  <a:pt x="3393216" y="91712"/>
                  <a:pt x="3461667" y="93003"/>
                </a:cubicBezTo>
                <a:cubicBezTo>
                  <a:pt x="3530118" y="94294"/>
                  <a:pt x="3620525" y="9054"/>
                  <a:pt x="3732887" y="15511"/>
                </a:cubicBezTo>
                <a:cubicBezTo>
                  <a:pt x="3845249" y="21968"/>
                  <a:pt x="4005399" y="125290"/>
                  <a:pt x="4135843" y="131748"/>
                </a:cubicBezTo>
                <a:cubicBezTo>
                  <a:pt x="4266287" y="138206"/>
                  <a:pt x="4407063" y="34884"/>
                  <a:pt x="4515551" y="54257"/>
                </a:cubicBezTo>
                <a:cubicBezTo>
                  <a:pt x="4624039" y="73630"/>
                  <a:pt x="4693782" y="174369"/>
                  <a:pt x="4786772" y="247986"/>
                </a:cubicBezTo>
                <a:cubicBezTo>
                  <a:pt x="4879762" y="321603"/>
                  <a:pt x="5024412" y="441714"/>
                  <a:pt x="5073490" y="495958"/>
                </a:cubicBezTo>
                <a:cubicBezTo>
                  <a:pt x="5122568" y="550202"/>
                  <a:pt x="5067032" y="551494"/>
                  <a:pt x="5081239" y="573450"/>
                </a:cubicBezTo>
                <a:cubicBezTo>
                  <a:pt x="5095446" y="595406"/>
                  <a:pt x="5104487" y="627694"/>
                  <a:pt x="5158731" y="627694"/>
                </a:cubicBezTo>
                <a:cubicBezTo>
                  <a:pt x="5212975" y="627694"/>
                  <a:pt x="5318880" y="560535"/>
                  <a:pt x="5406704" y="573450"/>
                </a:cubicBezTo>
                <a:cubicBezTo>
                  <a:pt x="5494528" y="586365"/>
                  <a:pt x="5630138" y="635444"/>
                  <a:pt x="5685673" y="705186"/>
                </a:cubicBezTo>
                <a:cubicBezTo>
                  <a:pt x="5741208" y="774928"/>
                  <a:pt x="5743792" y="919579"/>
                  <a:pt x="5739917" y="991904"/>
                </a:cubicBezTo>
                <a:cubicBezTo>
                  <a:pt x="5736042" y="1064229"/>
                  <a:pt x="5663717" y="1118474"/>
                  <a:pt x="5662426" y="1139138"/>
                </a:cubicBezTo>
                <a:cubicBezTo>
                  <a:pt x="5661135" y="1159802"/>
                  <a:pt x="5699880" y="1110725"/>
                  <a:pt x="5732168" y="1115891"/>
                </a:cubicBezTo>
                <a:cubicBezTo>
                  <a:pt x="5764456" y="1121057"/>
                  <a:pt x="5834199" y="1148179"/>
                  <a:pt x="5856155" y="1170135"/>
                </a:cubicBezTo>
                <a:cubicBezTo>
                  <a:pt x="5878111" y="1192091"/>
                  <a:pt x="5849697" y="1221796"/>
                  <a:pt x="5863904" y="1247626"/>
                </a:cubicBezTo>
                <a:cubicBezTo>
                  <a:pt x="5878111" y="1273456"/>
                  <a:pt x="5902649" y="1269582"/>
                  <a:pt x="5941395" y="1325118"/>
                </a:cubicBezTo>
                <a:cubicBezTo>
                  <a:pt x="5980141" y="1380654"/>
                  <a:pt x="6080880" y="1480101"/>
                  <a:pt x="6096378" y="1580840"/>
                </a:cubicBezTo>
                <a:cubicBezTo>
                  <a:pt x="6111876" y="1681579"/>
                  <a:pt x="6060215" y="1850769"/>
                  <a:pt x="6034385" y="1929552"/>
                </a:cubicBezTo>
                <a:cubicBezTo>
                  <a:pt x="6008555" y="2008335"/>
                  <a:pt x="5947853" y="2018667"/>
                  <a:pt x="5941395" y="2053538"/>
                </a:cubicBezTo>
                <a:cubicBezTo>
                  <a:pt x="5934937" y="2088409"/>
                  <a:pt x="5942686" y="2085827"/>
                  <a:pt x="5995639" y="2138779"/>
                </a:cubicBezTo>
                <a:cubicBezTo>
                  <a:pt x="6048592" y="2191731"/>
                  <a:pt x="6215199" y="2307968"/>
                  <a:pt x="6259111" y="2371253"/>
                </a:cubicBezTo>
                <a:cubicBezTo>
                  <a:pt x="6303023" y="2434538"/>
                  <a:pt x="6221657" y="2444870"/>
                  <a:pt x="6259111" y="2518487"/>
                </a:cubicBezTo>
                <a:cubicBezTo>
                  <a:pt x="6296565" y="2592104"/>
                  <a:pt x="6467046" y="2700592"/>
                  <a:pt x="6483836" y="2812955"/>
                </a:cubicBezTo>
                <a:cubicBezTo>
                  <a:pt x="6500626" y="2925318"/>
                  <a:pt x="6403762" y="3113881"/>
                  <a:pt x="6359850" y="3192664"/>
                </a:cubicBezTo>
                <a:cubicBezTo>
                  <a:pt x="6315938" y="3271447"/>
                  <a:pt x="6238446" y="3240450"/>
                  <a:pt x="6220365" y="3285653"/>
                </a:cubicBezTo>
                <a:cubicBezTo>
                  <a:pt x="6202284" y="3330856"/>
                  <a:pt x="6290107" y="3403182"/>
                  <a:pt x="6251361" y="3463884"/>
                </a:cubicBezTo>
                <a:cubicBezTo>
                  <a:pt x="6212615" y="3524586"/>
                  <a:pt x="6105419" y="3616284"/>
                  <a:pt x="5987890" y="3649864"/>
                </a:cubicBezTo>
                <a:cubicBezTo>
                  <a:pt x="5870361" y="3683444"/>
                  <a:pt x="5659843" y="3695067"/>
                  <a:pt x="5546189" y="3665362"/>
                </a:cubicBezTo>
                <a:cubicBezTo>
                  <a:pt x="5432535" y="3635657"/>
                  <a:pt x="5329212" y="3534918"/>
                  <a:pt x="5305965" y="3471633"/>
                </a:cubicBezTo>
                <a:cubicBezTo>
                  <a:pt x="5282718" y="3408348"/>
                  <a:pt x="5424785" y="3336022"/>
                  <a:pt x="5406704" y="3285653"/>
                </a:cubicBezTo>
                <a:cubicBezTo>
                  <a:pt x="5388623" y="3235284"/>
                  <a:pt x="5254304" y="3231409"/>
                  <a:pt x="5197477" y="3169416"/>
                </a:cubicBezTo>
                <a:cubicBezTo>
                  <a:pt x="5140650" y="3107423"/>
                  <a:pt x="5061867" y="2992477"/>
                  <a:pt x="5065741" y="2913694"/>
                </a:cubicBezTo>
                <a:cubicBezTo>
                  <a:pt x="5069616" y="2834911"/>
                  <a:pt x="5198768" y="2770335"/>
                  <a:pt x="5220724" y="2696718"/>
                </a:cubicBezTo>
                <a:cubicBezTo>
                  <a:pt x="5242680" y="2623101"/>
                  <a:pt x="5224599" y="2517195"/>
                  <a:pt x="5197477" y="2471992"/>
                </a:cubicBezTo>
                <a:cubicBezTo>
                  <a:pt x="5170355" y="2426789"/>
                  <a:pt x="5112236" y="2487490"/>
                  <a:pt x="5057992" y="2425497"/>
                </a:cubicBezTo>
                <a:cubicBezTo>
                  <a:pt x="5003748" y="2363504"/>
                  <a:pt x="4891385" y="2185274"/>
                  <a:pt x="4872012" y="2100033"/>
                </a:cubicBezTo>
                <a:cubicBezTo>
                  <a:pt x="4852639" y="2014792"/>
                  <a:pt x="4948212" y="1957965"/>
                  <a:pt x="4941755" y="1914053"/>
                </a:cubicBezTo>
                <a:cubicBezTo>
                  <a:pt x="4935298" y="1870141"/>
                  <a:pt x="4875887" y="1863684"/>
                  <a:pt x="4833267" y="1836562"/>
                </a:cubicBezTo>
                <a:cubicBezTo>
                  <a:pt x="4790647" y="1809440"/>
                  <a:pt x="4723487" y="1750030"/>
                  <a:pt x="4686033" y="1751321"/>
                </a:cubicBezTo>
                <a:cubicBezTo>
                  <a:pt x="4648579" y="1752612"/>
                  <a:pt x="4638246" y="1827521"/>
                  <a:pt x="4608541" y="1844311"/>
                </a:cubicBezTo>
                <a:cubicBezTo>
                  <a:pt x="4578836" y="1861101"/>
                  <a:pt x="4532341" y="1870141"/>
                  <a:pt x="4507802" y="1852060"/>
                </a:cubicBezTo>
                <a:cubicBezTo>
                  <a:pt x="4483263" y="1833979"/>
                  <a:pt x="4480680" y="1777152"/>
                  <a:pt x="4461307" y="1735823"/>
                </a:cubicBezTo>
                <a:cubicBezTo>
                  <a:pt x="4441934" y="1694494"/>
                  <a:pt x="4390274" y="1638958"/>
                  <a:pt x="4391565" y="1604087"/>
                </a:cubicBezTo>
                <a:cubicBezTo>
                  <a:pt x="4392856" y="1569216"/>
                  <a:pt x="4467765" y="1557592"/>
                  <a:pt x="4469056" y="1526596"/>
                </a:cubicBezTo>
                <a:cubicBezTo>
                  <a:pt x="4470347" y="1495600"/>
                  <a:pt x="4427727" y="1427149"/>
                  <a:pt x="4399314" y="1418108"/>
                </a:cubicBezTo>
                <a:cubicBezTo>
                  <a:pt x="4370901" y="1409067"/>
                  <a:pt x="4330863" y="1424566"/>
                  <a:pt x="4298575" y="1472352"/>
                </a:cubicBezTo>
                <a:cubicBezTo>
                  <a:pt x="4266287" y="1520138"/>
                  <a:pt x="4232707" y="1666080"/>
                  <a:pt x="4205585" y="1704826"/>
                </a:cubicBezTo>
                <a:cubicBezTo>
                  <a:pt x="4178463" y="1743572"/>
                  <a:pt x="4147467" y="1686745"/>
                  <a:pt x="4135843" y="1704826"/>
                </a:cubicBezTo>
                <a:cubicBezTo>
                  <a:pt x="4124219" y="1722907"/>
                  <a:pt x="4156507" y="1771985"/>
                  <a:pt x="4135843" y="1813314"/>
                </a:cubicBezTo>
                <a:cubicBezTo>
                  <a:pt x="4115179" y="1854643"/>
                  <a:pt x="4081598" y="1897263"/>
                  <a:pt x="4011856" y="1952799"/>
                </a:cubicBezTo>
                <a:cubicBezTo>
                  <a:pt x="3942114" y="2008335"/>
                  <a:pt x="3819419" y="2114240"/>
                  <a:pt x="3717389" y="2146528"/>
                </a:cubicBezTo>
                <a:cubicBezTo>
                  <a:pt x="3615359" y="2178816"/>
                  <a:pt x="3453917" y="2127155"/>
                  <a:pt x="3399673" y="2146528"/>
                </a:cubicBezTo>
                <a:cubicBezTo>
                  <a:pt x="3345429" y="2165901"/>
                  <a:pt x="3403548" y="2229185"/>
                  <a:pt x="3391924" y="2262765"/>
                </a:cubicBezTo>
                <a:cubicBezTo>
                  <a:pt x="3380300" y="2296345"/>
                  <a:pt x="3338972" y="2302802"/>
                  <a:pt x="3329931" y="2348006"/>
                </a:cubicBezTo>
                <a:cubicBezTo>
                  <a:pt x="3320890" y="2393209"/>
                  <a:pt x="3344138" y="2447454"/>
                  <a:pt x="3337680" y="2533986"/>
                </a:cubicBezTo>
                <a:cubicBezTo>
                  <a:pt x="3331222" y="2620518"/>
                  <a:pt x="3319599" y="2789707"/>
                  <a:pt x="3291185" y="2867199"/>
                </a:cubicBezTo>
                <a:cubicBezTo>
                  <a:pt x="3262772" y="2944690"/>
                  <a:pt x="3182697" y="2939525"/>
                  <a:pt x="3167199" y="2998935"/>
                </a:cubicBezTo>
                <a:cubicBezTo>
                  <a:pt x="3151701" y="3058345"/>
                  <a:pt x="3174948" y="3155209"/>
                  <a:pt x="3198195" y="3223660"/>
                </a:cubicBezTo>
                <a:cubicBezTo>
                  <a:pt x="3221442" y="3292111"/>
                  <a:pt x="3302808" y="3311484"/>
                  <a:pt x="3306683" y="3409640"/>
                </a:cubicBezTo>
                <a:cubicBezTo>
                  <a:pt x="3310558" y="3507796"/>
                  <a:pt x="3265355" y="3737688"/>
                  <a:pt x="3221443" y="3812596"/>
                </a:cubicBezTo>
                <a:cubicBezTo>
                  <a:pt x="3177531" y="3887504"/>
                  <a:pt x="3063876" y="3833261"/>
                  <a:pt x="3043212" y="3859091"/>
                </a:cubicBezTo>
                <a:cubicBezTo>
                  <a:pt x="3022548" y="3884921"/>
                  <a:pt x="3080666" y="3923667"/>
                  <a:pt x="3097456" y="3967579"/>
                </a:cubicBezTo>
                <a:cubicBezTo>
                  <a:pt x="3114246" y="4011491"/>
                  <a:pt x="3159449" y="4078650"/>
                  <a:pt x="3143951" y="4122562"/>
                </a:cubicBezTo>
                <a:cubicBezTo>
                  <a:pt x="3128453" y="4166474"/>
                  <a:pt x="3012216" y="4179389"/>
                  <a:pt x="3004467" y="4231050"/>
                </a:cubicBezTo>
                <a:cubicBezTo>
                  <a:pt x="2996718" y="4282711"/>
                  <a:pt x="3114246" y="4348579"/>
                  <a:pt x="3097456" y="4432528"/>
                </a:cubicBezTo>
                <a:cubicBezTo>
                  <a:pt x="3080666" y="4516477"/>
                  <a:pt x="2930850" y="4639172"/>
                  <a:pt x="2903728" y="4734745"/>
                </a:cubicBezTo>
                <a:cubicBezTo>
                  <a:pt x="2876606" y="4830318"/>
                  <a:pt x="2905019" y="4887145"/>
                  <a:pt x="2934724" y="5005965"/>
                </a:cubicBezTo>
                <a:cubicBezTo>
                  <a:pt x="2964429" y="5124785"/>
                  <a:pt x="3036755" y="5326263"/>
                  <a:pt x="3081958" y="5447667"/>
                </a:cubicBezTo>
                <a:cubicBezTo>
                  <a:pt x="3127161" y="5569070"/>
                  <a:pt x="3238232" y="5673684"/>
                  <a:pt x="3205944" y="5734386"/>
                </a:cubicBezTo>
                <a:cubicBezTo>
                  <a:pt x="3173656" y="5795088"/>
                  <a:pt x="3239524" y="5783464"/>
                  <a:pt x="2888229" y="5811877"/>
                </a:cubicBezTo>
                <a:cubicBezTo>
                  <a:pt x="2536934" y="5840291"/>
                  <a:pt x="1569582" y="5925531"/>
                  <a:pt x="1098175" y="5904867"/>
                </a:cubicBezTo>
                <a:cubicBezTo>
                  <a:pt x="626768" y="5884203"/>
                  <a:pt x="159236" y="5761507"/>
                  <a:pt x="28792" y="56801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1CE7E12-6AE0-9B4E-8AF9-7A9FEA1D586F}"/>
              </a:ext>
            </a:extLst>
          </p:cNvPr>
          <p:cNvSpPr/>
          <p:nvPr/>
        </p:nvSpPr>
        <p:spPr>
          <a:xfrm>
            <a:off x="8247027" y="1959763"/>
            <a:ext cx="3796709" cy="1053276"/>
          </a:xfrm>
          <a:custGeom>
            <a:avLst/>
            <a:gdLst>
              <a:gd name="connsiteX0" fmla="*/ 122600 w 9619908"/>
              <a:gd name="connsiteY0" fmla="*/ 1219602 h 2910568"/>
              <a:gd name="connsiteX1" fmla="*/ 400392 w 9619908"/>
              <a:gd name="connsiteY1" fmla="*/ 988109 h 2910568"/>
              <a:gd name="connsiteX2" fmla="*/ 1743055 w 9619908"/>
              <a:gd name="connsiteY2" fmla="*/ 559846 h 2910568"/>
              <a:gd name="connsiteX3" fmla="*/ 2796352 w 9619908"/>
              <a:gd name="connsiteY3" fmla="*/ 270478 h 2910568"/>
              <a:gd name="connsiteX4" fmla="*/ 3710752 w 9619908"/>
              <a:gd name="connsiteY4" fmla="*/ 629294 h 2910568"/>
              <a:gd name="connsiteX5" fmla="*/ 3988544 w 9619908"/>
              <a:gd name="connsiteY5" fmla="*/ 710316 h 2910568"/>
              <a:gd name="connsiteX6" fmla="*/ 4231612 w 9619908"/>
              <a:gd name="connsiteY6" fmla="*/ 826063 h 2910568"/>
              <a:gd name="connsiteX7" fmla="*/ 4879795 w 9619908"/>
              <a:gd name="connsiteY7" fmla="*/ 941810 h 2910568"/>
              <a:gd name="connsiteX8" fmla="*/ 4995542 w 9619908"/>
              <a:gd name="connsiteY8" fmla="*/ 698742 h 2910568"/>
              <a:gd name="connsiteX9" fmla="*/ 5192311 w 9619908"/>
              <a:gd name="connsiteY9" fmla="*/ 120008 h 2910568"/>
              <a:gd name="connsiteX10" fmla="*/ 5840493 w 9619908"/>
              <a:gd name="connsiteY10" fmla="*/ 4261 h 2910568"/>
              <a:gd name="connsiteX11" fmla="*/ 6453952 w 9619908"/>
              <a:gd name="connsiteY11" fmla="*/ 201030 h 2910568"/>
              <a:gd name="connsiteX12" fmla="*/ 7715592 w 9619908"/>
              <a:gd name="connsiteY12" fmla="*/ 455673 h 2910568"/>
              <a:gd name="connsiteX13" fmla="*/ 8768888 w 9619908"/>
              <a:gd name="connsiteY13" fmla="*/ 698742 h 2910568"/>
              <a:gd name="connsiteX14" fmla="*/ 8977233 w 9619908"/>
              <a:gd name="connsiteY14" fmla="*/ 779765 h 2910568"/>
              <a:gd name="connsiteX15" fmla="*/ 8919359 w 9619908"/>
              <a:gd name="connsiteY15" fmla="*/ 826063 h 2910568"/>
              <a:gd name="connsiteX16" fmla="*/ 9243450 w 9619908"/>
              <a:gd name="connsiteY16" fmla="*/ 941810 h 2910568"/>
              <a:gd name="connsiteX17" fmla="*/ 9474944 w 9619908"/>
              <a:gd name="connsiteY17" fmla="*/ 1150154 h 2910568"/>
              <a:gd name="connsiteX18" fmla="*/ 9324473 w 9619908"/>
              <a:gd name="connsiteY18" fmla="*/ 1138580 h 2910568"/>
              <a:gd name="connsiteX19" fmla="*/ 9509668 w 9619908"/>
              <a:gd name="connsiteY19" fmla="*/ 1219602 h 2910568"/>
              <a:gd name="connsiteX20" fmla="*/ 9417071 w 9619908"/>
              <a:gd name="connsiteY20" fmla="*/ 1277476 h 2910568"/>
              <a:gd name="connsiteX21" fmla="*/ 9463369 w 9619908"/>
              <a:gd name="connsiteY21" fmla="*/ 1381648 h 2910568"/>
              <a:gd name="connsiteX22" fmla="*/ 9370772 w 9619908"/>
              <a:gd name="connsiteY22" fmla="*/ 1393223 h 2910568"/>
              <a:gd name="connsiteX23" fmla="*/ 9602266 w 9619908"/>
              <a:gd name="connsiteY23" fmla="*/ 1485820 h 2910568"/>
              <a:gd name="connsiteX24" fmla="*/ 9579116 w 9619908"/>
              <a:gd name="connsiteY24" fmla="*/ 1578418 h 2910568"/>
              <a:gd name="connsiteX25" fmla="*/ 9382347 w 9619908"/>
              <a:gd name="connsiteY25" fmla="*/ 1543694 h 2910568"/>
              <a:gd name="connsiteX26" fmla="*/ 8977233 w 9619908"/>
              <a:gd name="connsiteY26" fmla="*/ 1335349 h 2910568"/>
              <a:gd name="connsiteX27" fmla="*/ 9081405 w 9619908"/>
              <a:gd name="connsiteY27" fmla="*/ 1439521 h 2910568"/>
              <a:gd name="connsiteX28" fmla="*/ 8873060 w 9619908"/>
              <a:gd name="connsiteY28" fmla="*/ 1451096 h 2910568"/>
              <a:gd name="connsiteX29" fmla="*/ 8722590 w 9619908"/>
              <a:gd name="connsiteY29" fmla="*/ 1381648 h 2910568"/>
              <a:gd name="connsiteX30" fmla="*/ 8780463 w 9619908"/>
              <a:gd name="connsiteY30" fmla="*/ 1462671 h 2910568"/>
              <a:gd name="connsiteX31" fmla="*/ 8618417 w 9619908"/>
              <a:gd name="connsiteY31" fmla="*/ 1508970 h 2910568"/>
              <a:gd name="connsiteX32" fmla="*/ 8305901 w 9619908"/>
              <a:gd name="connsiteY32" fmla="*/ 1346924 h 2910568"/>
              <a:gd name="connsiteX33" fmla="*/ 8340625 w 9619908"/>
              <a:gd name="connsiteY33" fmla="*/ 1439521 h 2910568"/>
              <a:gd name="connsiteX34" fmla="*/ 8201729 w 9619908"/>
              <a:gd name="connsiteY34" fmla="*/ 1416372 h 2910568"/>
              <a:gd name="connsiteX35" fmla="*/ 7715592 w 9619908"/>
              <a:gd name="connsiteY35" fmla="*/ 1115430 h 2910568"/>
              <a:gd name="connsiteX36" fmla="*/ 7657719 w 9619908"/>
              <a:gd name="connsiteY36" fmla="*/ 1034408 h 2910568"/>
              <a:gd name="connsiteX37" fmla="*/ 7356777 w 9619908"/>
              <a:gd name="connsiteY37" fmla="*/ 964959 h 2910568"/>
              <a:gd name="connsiteX38" fmla="*/ 7055835 w 9619908"/>
              <a:gd name="connsiteY38" fmla="*/ 860787 h 2910568"/>
              <a:gd name="connsiteX39" fmla="*/ 6662296 w 9619908"/>
              <a:gd name="connsiteY39" fmla="*/ 860787 h 2910568"/>
              <a:gd name="connsiteX40" fmla="*/ 6187734 w 9619908"/>
              <a:gd name="connsiteY40" fmla="*/ 1127005 h 2910568"/>
              <a:gd name="connsiteX41" fmla="*/ 5817344 w 9619908"/>
              <a:gd name="connsiteY41" fmla="*/ 1300625 h 2910568"/>
              <a:gd name="connsiteX42" fmla="*/ 5771045 w 9619908"/>
              <a:gd name="connsiteY42" fmla="*/ 1323775 h 2910568"/>
              <a:gd name="connsiteX43" fmla="*/ 5898367 w 9619908"/>
              <a:gd name="connsiteY43" fmla="*/ 1393223 h 2910568"/>
              <a:gd name="connsiteX44" fmla="*/ 6071987 w 9619908"/>
              <a:gd name="connsiteY44" fmla="*/ 1543694 h 2910568"/>
              <a:gd name="connsiteX45" fmla="*/ 6442377 w 9619908"/>
              <a:gd name="connsiteY45" fmla="*/ 1601567 h 2910568"/>
              <a:gd name="connsiteX46" fmla="*/ 6697020 w 9619908"/>
              <a:gd name="connsiteY46" fmla="*/ 1589992 h 2910568"/>
              <a:gd name="connsiteX47" fmla="*/ 6720169 w 9619908"/>
              <a:gd name="connsiteY47" fmla="*/ 1659440 h 2910568"/>
              <a:gd name="connsiteX48" fmla="*/ 6592848 w 9619908"/>
              <a:gd name="connsiteY48" fmla="*/ 1659440 h 2910568"/>
              <a:gd name="connsiteX49" fmla="*/ 6662296 w 9619908"/>
              <a:gd name="connsiteY49" fmla="*/ 1682590 h 2910568"/>
              <a:gd name="connsiteX50" fmla="*/ 6511825 w 9619908"/>
              <a:gd name="connsiteY50" fmla="*/ 1694165 h 2910568"/>
              <a:gd name="connsiteX51" fmla="*/ 6141435 w 9619908"/>
              <a:gd name="connsiteY51" fmla="*/ 1671015 h 2910568"/>
              <a:gd name="connsiteX52" fmla="*/ 6060412 w 9619908"/>
              <a:gd name="connsiteY52" fmla="*/ 1809911 h 2910568"/>
              <a:gd name="connsiteX53" fmla="*/ 5852068 w 9619908"/>
              <a:gd name="connsiteY53" fmla="*/ 2134002 h 2910568"/>
              <a:gd name="connsiteX54" fmla="*/ 5319633 w 9619908"/>
              <a:gd name="connsiteY54" fmla="*/ 2481243 h 2910568"/>
              <a:gd name="connsiteX55" fmla="*/ 4810347 w 9619908"/>
              <a:gd name="connsiteY55" fmla="*/ 2747461 h 2910568"/>
              <a:gd name="connsiteX56" fmla="*/ 4995542 w 9619908"/>
              <a:gd name="connsiteY56" fmla="*/ 2770610 h 2910568"/>
              <a:gd name="connsiteX57" fmla="*/ 4810347 w 9619908"/>
              <a:gd name="connsiteY57" fmla="*/ 2828483 h 2910568"/>
              <a:gd name="connsiteX58" fmla="*/ 4821921 w 9619908"/>
              <a:gd name="connsiteY58" fmla="*/ 2909506 h 2910568"/>
              <a:gd name="connsiteX59" fmla="*/ 4648301 w 9619908"/>
              <a:gd name="connsiteY59" fmla="*/ 2874782 h 2910568"/>
              <a:gd name="connsiteX60" fmla="*/ 4162164 w 9619908"/>
              <a:gd name="connsiteY60" fmla="*/ 2874782 h 2910568"/>
              <a:gd name="connsiteX61" fmla="*/ 3560281 w 9619908"/>
              <a:gd name="connsiteY61" fmla="*/ 2631714 h 2910568"/>
              <a:gd name="connsiteX62" fmla="*/ 3259339 w 9619908"/>
              <a:gd name="connsiteY62" fmla="*/ 2041405 h 2910568"/>
              <a:gd name="connsiteX63" fmla="*/ 3317212 w 9619908"/>
              <a:gd name="connsiteY63" fmla="*/ 1566843 h 2910568"/>
              <a:gd name="connsiteX64" fmla="*/ 3513982 w 9619908"/>
              <a:gd name="connsiteY64" fmla="*/ 1219602 h 2910568"/>
              <a:gd name="connsiteX65" fmla="*/ 3375086 w 9619908"/>
              <a:gd name="connsiteY65" fmla="*/ 1161729 h 2910568"/>
              <a:gd name="connsiteX66" fmla="*/ 3363511 w 9619908"/>
              <a:gd name="connsiteY66" fmla="*/ 1231177 h 2910568"/>
              <a:gd name="connsiteX67" fmla="*/ 3247764 w 9619908"/>
              <a:gd name="connsiteY67" fmla="*/ 1277476 h 2910568"/>
              <a:gd name="connsiteX68" fmla="*/ 3085719 w 9619908"/>
              <a:gd name="connsiteY68" fmla="*/ 1323775 h 2910568"/>
              <a:gd name="connsiteX69" fmla="*/ 3027845 w 9619908"/>
              <a:gd name="connsiteY69" fmla="*/ 1231177 h 2910568"/>
              <a:gd name="connsiteX70" fmla="*/ 3027845 w 9619908"/>
              <a:gd name="connsiteY70" fmla="*/ 1312200 h 2910568"/>
              <a:gd name="connsiteX71" fmla="*/ 2993121 w 9619908"/>
              <a:gd name="connsiteY71" fmla="*/ 1451096 h 2910568"/>
              <a:gd name="connsiteX72" fmla="*/ 2773202 w 9619908"/>
              <a:gd name="connsiteY72" fmla="*/ 1520544 h 2910568"/>
              <a:gd name="connsiteX73" fmla="*/ 2703754 w 9619908"/>
              <a:gd name="connsiteY73" fmla="*/ 1370073 h 2910568"/>
              <a:gd name="connsiteX74" fmla="*/ 2657455 w 9619908"/>
              <a:gd name="connsiteY74" fmla="*/ 1393223 h 2910568"/>
              <a:gd name="connsiteX75" fmla="*/ 2715329 w 9619908"/>
              <a:gd name="connsiteY75" fmla="*/ 1532119 h 2910568"/>
              <a:gd name="connsiteX76" fmla="*/ 2495410 w 9619908"/>
              <a:gd name="connsiteY76" fmla="*/ 1763613 h 2910568"/>
              <a:gd name="connsiteX77" fmla="*/ 2356514 w 9619908"/>
              <a:gd name="connsiteY77" fmla="*/ 1613142 h 2910568"/>
              <a:gd name="connsiteX78" fmla="*/ 2333364 w 9619908"/>
              <a:gd name="connsiteY78" fmla="*/ 1335349 h 2910568"/>
              <a:gd name="connsiteX79" fmla="*/ 2298640 w 9619908"/>
              <a:gd name="connsiteY79" fmla="*/ 1833061 h 2910568"/>
              <a:gd name="connsiteX80" fmla="*/ 2240767 w 9619908"/>
              <a:gd name="connsiteY80" fmla="*/ 2029830 h 2910568"/>
              <a:gd name="connsiteX81" fmla="*/ 1974549 w 9619908"/>
              <a:gd name="connsiteY81" fmla="*/ 2157152 h 2910568"/>
              <a:gd name="connsiteX82" fmla="*/ 1893526 w 9619908"/>
              <a:gd name="connsiteY82" fmla="*/ 1728889 h 2910568"/>
              <a:gd name="connsiteX83" fmla="*/ 2032423 w 9619908"/>
              <a:gd name="connsiteY83" fmla="*/ 1265901 h 2910568"/>
              <a:gd name="connsiteX84" fmla="*/ 1835653 w 9619908"/>
              <a:gd name="connsiteY84" fmla="*/ 1763613 h 2910568"/>
              <a:gd name="connsiteX85" fmla="*/ 1766205 w 9619908"/>
              <a:gd name="connsiteY85" fmla="*/ 2099278 h 2910568"/>
              <a:gd name="connsiteX86" fmla="*/ 1569435 w 9619908"/>
              <a:gd name="connsiteY86" fmla="*/ 2041405 h 2910568"/>
              <a:gd name="connsiteX87" fmla="*/ 1407390 w 9619908"/>
              <a:gd name="connsiteY87" fmla="*/ 1821486 h 2910568"/>
              <a:gd name="connsiteX88" fmla="*/ 1615734 w 9619908"/>
              <a:gd name="connsiteY88" fmla="*/ 1462671 h 2910568"/>
              <a:gd name="connsiteX89" fmla="*/ 1326367 w 9619908"/>
              <a:gd name="connsiteY89" fmla="*/ 1833061 h 2910568"/>
              <a:gd name="connsiteX90" fmla="*/ 1210620 w 9619908"/>
              <a:gd name="connsiteY90" fmla="*/ 2122428 h 2910568"/>
              <a:gd name="connsiteX91" fmla="*/ 990701 w 9619908"/>
              <a:gd name="connsiteY91" fmla="*/ 2296048 h 2910568"/>
              <a:gd name="connsiteX92" fmla="*/ 886529 w 9619908"/>
              <a:gd name="connsiteY92" fmla="*/ 2296048 h 2910568"/>
              <a:gd name="connsiteX93" fmla="*/ 955977 w 9619908"/>
              <a:gd name="connsiteY93" fmla="*/ 1833061 h 2910568"/>
              <a:gd name="connsiteX94" fmla="*/ 1094873 w 9619908"/>
              <a:gd name="connsiteY94" fmla="*/ 1624716 h 2910568"/>
              <a:gd name="connsiteX95" fmla="*/ 955977 w 9619908"/>
              <a:gd name="connsiteY95" fmla="*/ 1775187 h 2910568"/>
              <a:gd name="connsiteX96" fmla="*/ 759207 w 9619908"/>
              <a:gd name="connsiteY96" fmla="*/ 1925658 h 2910568"/>
              <a:gd name="connsiteX97" fmla="*/ 597162 w 9619908"/>
              <a:gd name="connsiteY97" fmla="*/ 2191876 h 2910568"/>
              <a:gd name="connsiteX98" fmla="*/ 261496 w 9619908"/>
              <a:gd name="connsiteY98" fmla="*/ 2226600 h 2910568"/>
              <a:gd name="connsiteX99" fmla="*/ 365668 w 9619908"/>
              <a:gd name="connsiteY99" fmla="*/ 1821486 h 2910568"/>
              <a:gd name="connsiteX100" fmla="*/ 215197 w 9619908"/>
              <a:gd name="connsiteY100" fmla="*/ 1902509 h 2910568"/>
              <a:gd name="connsiteX101" fmla="*/ 6853 w 9619908"/>
              <a:gd name="connsiteY101" fmla="*/ 1879359 h 2910568"/>
              <a:gd name="connsiteX102" fmla="*/ 76301 w 9619908"/>
              <a:gd name="connsiteY102" fmla="*/ 1566843 h 2910568"/>
              <a:gd name="connsiteX103" fmla="*/ 330944 w 9619908"/>
              <a:gd name="connsiteY103" fmla="*/ 1346924 h 2910568"/>
              <a:gd name="connsiteX104" fmla="*/ 145749 w 9619908"/>
              <a:gd name="connsiteY104" fmla="*/ 1370073 h 2910568"/>
              <a:gd name="connsiteX105" fmla="*/ 122600 w 9619908"/>
              <a:gd name="connsiteY105" fmla="*/ 1219602 h 291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9619908" h="2910568">
                <a:moveTo>
                  <a:pt x="122600" y="1219602"/>
                </a:moveTo>
                <a:cubicBezTo>
                  <a:pt x="165040" y="1155941"/>
                  <a:pt x="130316" y="1098068"/>
                  <a:pt x="400392" y="988109"/>
                </a:cubicBezTo>
                <a:cubicBezTo>
                  <a:pt x="670468" y="878150"/>
                  <a:pt x="1343728" y="679451"/>
                  <a:pt x="1743055" y="559846"/>
                </a:cubicBezTo>
                <a:cubicBezTo>
                  <a:pt x="2142382" y="440241"/>
                  <a:pt x="2468402" y="258903"/>
                  <a:pt x="2796352" y="270478"/>
                </a:cubicBezTo>
                <a:cubicBezTo>
                  <a:pt x="3124302" y="282053"/>
                  <a:pt x="3512053" y="555988"/>
                  <a:pt x="3710752" y="629294"/>
                </a:cubicBezTo>
                <a:cubicBezTo>
                  <a:pt x="3909451" y="702600"/>
                  <a:pt x="3901734" y="677521"/>
                  <a:pt x="3988544" y="710316"/>
                </a:cubicBezTo>
                <a:cubicBezTo>
                  <a:pt x="4075354" y="743111"/>
                  <a:pt x="4083070" y="787481"/>
                  <a:pt x="4231612" y="826063"/>
                </a:cubicBezTo>
                <a:cubicBezTo>
                  <a:pt x="4380154" y="864645"/>
                  <a:pt x="4752473" y="963030"/>
                  <a:pt x="4879795" y="941810"/>
                </a:cubicBezTo>
                <a:cubicBezTo>
                  <a:pt x="5007117" y="920590"/>
                  <a:pt x="4943456" y="835709"/>
                  <a:pt x="4995542" y="698742"/>
                </a:cubicBezTo>
                <a:cubicBezTo>
                  <a:pt x="5047628" y="561775"/>
                  <a:pt x="5051486" y="235755"/>
                  <a:pt x="5192311" y="120008"/>
                </a:cubicBezTo>
                <a:cubicBezTo>
                  <a:pt x="5333136" y="4261"/>
                  <a:pt x="5630220" y="-9243"/>
                  <a:pt x="5840493" y="4261"/>
                </a:cubicBezTo>
                <a:cubicBezTo>
                  <a:pt x="6050766" y="17765"/>
                  <a:pt x="6141435" y="125795"/>
                  <a:pt x="6453952" y="201030"/>
                </a:cubicBezTo>
                <a:cubicBezTo>
                  <a:pt x="6766469" y="276265"/>
                  <a:pt x="7329769" y="372721"/>
                  <a:pt x="7715592" y="455673"/>
                </a:cubicBezTo>
                <a:cubicBezTo>
                  <a:pt x="8101415" y="538625"/>
                  <a:pt x="8558615" y="644727"/>
                  <a:pt x="8768888" y="698742"/>
                </a:cubicBezTo>
                <a:cubicBezTo>
                  <a:pt x="8979161" y="752757"/>
                  <a:pt x="8977233" y="779765"/>
                  <a:pt x="8977233" y="779765"/>
                </a:cubicBezTo>
                <a:cubicBezTo>
                  <a:pt x="9002311" y="800985"/>
                  <a:pt x="8874989" y="799055"/>
                  <a:pt x="8919359" y="826063"/>
                </a:cubicBezTo>
                <a:cubicBezTo>
                  <a:pt x="8963729" y="853071"/>
                  <a:pt x="9150852" y="887795"/>
                  <a:pt x="9243450" y="941810"/>
                </a:cubicBezTo>
                <a:cubicBezTo>
                  <a:pt x="9336048" y="995825"/>
                  <a:pt x="9461440" y="1117359"/>
                  <a:pt x="9474944" y="1150154"/>
                </a:cubicBezTo>
                <a:cubicBezTo>
                  <a:pt x="9488448" y="1182949"/>
                  <a:pt x="9318686" y="1127005"/>
                  <a:pt x="9324473" y="1138580"/>
                </a:cubicBezTo>
                <a:cubicBezTo>
                  <a:pt x="9330260" y="1150155"/>
                  <a:pt x="9494235" y="1196453"/>
                  <a:pt x="9509668" y="1219602"/>
                </a:cubicBezTo>
                <a:cubicBezTo>
                  <a:pt x="9525101" y="1242751"/>
                  <a:pt x="9424788" y="1250468"/>
                  <a:pt x="9417071" y="1277476"/>
                </a:cubicBezTo>
                <a:cubicBezTo>
                  <a:pt x="9409355" y="1304484"/>
                  <a:pt x="9471086" y="1362357"/>
                  <a:pt x="9463369" y="1381648"/>
                </a:cubicBezTo>
                <a:cubicBezTo>
                  <a:pt x="9455652" y="1400939"/>
                  <a:pt x="9347623" y="1375861"/>
                  <a:pt x="9370772" y="1393223"/>
                </a:cubicBezTo>
                <a:cubicBezTo>
                  <a:pt x="9393921" y="1410585"/>
                  <a:pt x="9567542" y="1454954"/>
                  <a:pt x="9602266" y="1485820"/>
                </a:cubicBezTo>
                <a:cubicBezTo>
                  <a:pt x="9636990" y="1516686"/>
                  <a:pt x="9615769" y="1568772"/>
                  <a:pt x="9579116" y="1578418"/>
                </a:cubicBezTo>
                <a:cubicBezTo>
                  <a:pt x="9542463" y="1588064"/>
                  <a:pt x="9482661" y="1584205"/>
                  <a:pt x="9382347" y="1543694"/>
                </a:cubicBezTo>
                <a:cubicBezTo>
                  <a:pt x="9282033" y="1503183"/>
                  <a:pt x="9027390" y="1352711"/>
                  <a:pt x="8977233" y="1335349"/>
                </a:cubicBezTo>
                <a:cubicBezTo>
                  <a:pt x="8927076" y="1317987"/>
                  <a:pt x="9098767" y="1420230"/>
                  <a:pt x="9081405" y="1439521"/>
                </a:cubicBezTo>
                <a:cubicBezTo>
                  <a:pt x="9064043" y="1458812"/>
                  <a:pt x="8932862" y="1460741"/>
                  <a:pt x="8873060" y="1451096"/>
                </a:cubicBezTo>
                <a:cubicBezTo>
                  <a:pt x="8813258" y="1441451"/>
                  <a:pt x="8738023" y="1379719"/>
                  <a:pt x="8722590" y="1381648"/>
                </a:cubicBezTo>
                <a:cubicBezTo>
                  <a:pt x="8707157" y="1383577"/>
                  <a:pt x="8797825" y="1441451"/>
                  <a:pt x="8780463" y="1462671"/>
                </a:cubicBezTo>
                <a:cubicBezTo>
                  <a:pt x="8763101" y="1483891"/>
                  <a:pt x="8697511" y="1528261"/>
                  <a:pt x="8618417" y="1508970"/>
                </a:cubicBezTo>
                <a:cubicBezTo>
                  <a:pt x="8539323" y="1489679"/>
                  <a:pt x="8352200" y="1358499"/>
                  <a:pt x="8305901" y="1346924"/>
                </a:cubicBezTo>
                <a:cubicBezTo>
                  <a:pt x="8259602" y="1335349"/>
                  <a:pt x="8357987" y="1427946"/>
                  <a:pt x="8340625" y="1439521"/>
                </a:cubicBezTo>
                <a:cubicBezTo>
                  <a:pt x="8323263" y="1451096"/>
                  <a:pt x="8305901" y="1470387"/>
                  <a:pt x="8201729" y="1416372"/>
                </a:cubicBezTo>
                <a:cubicBezTo>
                  <a:pt x="8097557" y="1362357"/>
                  <a:pt x="7806260" y="1179091"/>
                  <a:pt x="7715592" y="1115430"/>
                </a:cubicBezTo>
                <a:cubicBezTo>
                  <a:pt x="7624924" y="1051769"/>
                  <a:pt x="7717522" y="1059486"/>
                  <a:pt x="7657719" y="1034408"/>
                </a:cubicBezTo>
                <a:cubicBezTo>
                  <a:pt x="7597917" y="1009329"/>
                  <a:pt x="7457091" y="993896"/>
                  <a:pt x="7356777" y="964959"/>
                </a:cubicBezTo>
                <a:cubicBezTo>
                  <a:pt x="7256463" y="936022"/>
                  <a:pt x="7171582" y="878149"/>
                  <a:pt x="7055835" y="860787"/>
                </a:cubicBezTo>
                <a:cubicBezTo>
                  <a:pt x="6940088" y="843425"/>
                  <a:pt x="6806979" y="816417"/>
                  <a:pt x="6662296" y="860787"/>
                </a:cubicBezTo>
                <a:cubicBezTo>
                  <a:pt x="6517613" y="905157"/>
                  <a:pt x="6328559" y="1053699"/>
                  <a:pt x="6187734" y="1127005"/>
                </a:cubicBezTo>
                <a:cubicBezTo>
                  <a:pt x="6046909" y="1200311"/>
                  <a:pt x="5817344" y="1300625"/>
                  <a:pt x="5817344" y="1300625"/>
                </a:cubicBezTo>
                <a:cubicBezTo>
                  <a:pt x="5747896" y="1333420"/>
                  <a:pt x="5757541" y="1308342"/>
                  <a:pt x="5771045" y="1323775"/>
                </a:cubicBezTo>
                <a:cubicBezTo>
                  <a:pt x="5784549" y="1339208"/>
                  <a:pt x="5848210" y="1356570"/>
                  <a:pt x="5898367" y="1393223"/>
                </a:cubicBezTo>
                <a:cubicBezTo>
                  <a:pt x="5948524" y="1429876"/>
                  <a:pt x="5981319" y="1508970"/>
                  <a:pt x="6071987" y="1543694"/>
                </a:cubicBezTo>
                <a:cubicBezTo>
                  <a:pt x="6162655" y="1578418"/>
                  <a:pt x="6338205" y="1593851"/>
                  <a:pt x="6442377" y="1601567"/>
                </a:cubicBezTo>
                <a:cubicBezTo>
                  <a:pt x="6546549" y="1609283"/>
                  <a:pt x="6697020" y="1589992"/>
                  <a:pt x="6697020" y="1589992"/>
                </a:cubicBezTo>
                <a:cubicBezTo>
                  <a:pt x="6743319" y="1599638"/>
                  <a:pt x="6737531" y="1647865"/>
                  <a:pt x="6720169" y="1659440"/>
                </a:cubicBezTo>
                <a:cubicBezTo>
                  <a:pt x="6702807" y="1671015"/>
                  <a:pt x="6592848" y="1659440"/>
                  <a:pt x="6592848" y="1659440"/>
                </a:cubicBezTo>
                <a:cubicBezTo>
                  <a:pt x="6583203" y="1663298"/>
                  <a:pt x="6675800" y="1676803"/>
                  <a:pt x="6662296" y="1682590"/>
                </a:cubicBezTo>
                <a:cubicBezTo>
                  <a:pt x="6648792" y="1688377"/>
                  <a:pt x="6598635" y="1696094"/>
                  <a:pt x="6511825" y="1694165"/>
                </a:cubicBezTo>
                <a:cubicBezTo>
                  <a:pt x="6425015" y="1692236"/>
                  <a:pt x="6216670" y="1651724"/>
                  <a:pt x="6141435" y="1671015"/>
                </a:cubicBezTo>
                <a:cubicBezTo>
                  <a:pt x="6066200" y="1690306"/>
                  <a:pt x="6108640" y="1732747"/>
                  <a:pt x="6060412" y="1809911"/>
                </a:cubicBezTo>
                <a:cubicBezTo>
                  <a:pt x="6012184" y="1887075"/>
                  <a:pt x="5975531" y="2022113"/>
                  <a:pt x="5852068" y="2134002"/>
                </a:cubicBezTo>
                <a:cubicBezTo>
                  <a:pt x="5728605" y="2245891"/>
                  <a:pt x="5493253" y="2379000"/>
                  <a:pt x="5319633" y="2481243"/>
                </a:cubicBezTo>
                <a:cubicBezTo>
                  <a:pt x="5146013" y="2583486"/>
                  <a:pt x="4864362" y="2699233"/>
                  <a:pt x="4810347" y="2747461"/>
                </a:cubicBezTo>
                <a:cubicBezTo>
                  <a:pt x="4756332" y="2795689"/>
                  <a:pt x="4995542" y="2757106"/>
                  <a:pt x="4995542" y="2770610"/>
                </a:cubicBezTo>
                <a:cubicBezTo>
                  <a:pt x="4995542" y="2784114"/>
                  <a:pt x="4839284" y="2805334"/>
                  <a:pt x="4810347" y="2828483"/>
                </a:cubicBezTo>
                <a:cubicBezTo>
                  <a:pt x="4781410" y="2851632"/>
                  <a:pt x="4848929" y="2901790"/>
                  <a:pt x="4821921" y="2909506"/>
                </a:cubicBezTo>
                <a:cubicBezTo>
                  <a:pt x="4794913" y="2917223"/>
                  <a:pt x="4758260" y="2880569"/>
                  <a:pt x="4648301" y="2874782"/>
                </a:cubicBezTo>
                <a:cubicBezTo>
                  <a:pt x="4538342" y="2868995"/>
                  <a:pt x="4343501" y="2915293"/>
                  <a:pt x="4162164" y="2874782"/>
                </a:cubicBezTo>
                <a:cubicBezTo>
                  <a:pt x="3980827" y="2834271"/>
                  <a:pt x="3710752" y="2770610"/>
                  <a:pt x="3560281" y="2631714"/>
                </a:cubicBezTo>
                <a:cubicBezTo>
                  <a:pt x="3409810" y="2492818"/>
                  <a:pt x="3299850" y="2218883"/>
                  <a:pt x="3259339" y="2041405"/>
                </a:cubicBezTo>
                <a:cubicBezTo>
                  <a:pt x="3218828" y="1863927"/>
                  <a:pt x="3274772" y="1703810"/>
                  <a:pt x="3317212" y="1566843"/>
                </a:cubicBezTo>
                <a:cubicBezTo>
                  <a:pt x="3359652" y="1429876"/>
                  <a:pt x="3504336" y="1287121"/>
                  <a:pt x="3513982" y="1219602"/>
                </a:cubicBezTo>
                <a:cubicBezTo>
                  <a:pt x="3523628" y="1152083"/>
                  <a:pt x="3375086" y="1161729"/>
                  <a:pt x="3375086" y="1161729"/>
                </a:cubicBezTo>
                <a:cubicBezTo>
                  <a:pt x="3350008" y="1163658"/>
                  <a:pt x="3384731" y="1211886"/>
                  <a:pt x="3363511" y="1231177"/>
                </a:cubicBezTo>
                <a:cubicBezTo>
                  <a:pt x="3342291" y="1250468"/>
                  <a:pt x="3294063" y="1262043"/>
                  <a:pt x="3247764" y="1277476"/>
                </a:cubicBezTo>
                <a:cubicBezTo>
                  <a:pt x="3201465" y="1292909"/>
                  <a:pt x="3122372" y="1331491"/>
                  <a:pt x="3085719" y="1323775"/>
                </a:cubicBezTo>
                <a:cubicBezTo>
                  <a:pt x="3049066" y="1316059"/>
                  <a:pt x="3037491" y="1233106"/>
                  <a:pt x="3027845" y="1231177"/>
                </a:cubicBezTo>
                <a:cubicBezTo>
                  <a:pt x="3018199" y="1229248"/>
                  <a:pt x="3033632" y="1275547"/>
                  <a:pt x="3027845" y="1312200"/>
                </a:cubicBezTo>
                <a:cubicBezTo>
                  <a:pt x="3022058" y="1348853"/>
                  <a:pt x="3035562" y="1416372"/>
                  <a:pt x="2993121" y="1451096"/>
                </a:cubicBezTo>
                <a:cubicBezTo>
                  <a:pt x="2950681" y="1485820"/>
                  <a:pt x="2821430" y="1534048"/>
                  <a:pt x="2773202" y="1520544"/>
                </a:cubicBezTo>
                <a:cubicBezTo>
                  <a:pt x="2724974" y="1507040"/>
                  <a:pt x="2703754" y="1370073"/>
                  <a:pt x="2703754" y="1370073"/>
                </a:cubicBezTo>
                <a:cubicBezTo>
                  <a:pt x="2684463" y="1348853"/>
                  <a:pt x="2655526" y="1366215"/>
                  <a:pt x="2657455" y="1393223"/>
                </a:cubicBezTo>
                <a:cubicBezTo>
                  <a:pt x="2659384" y="1420231"/>
                  <a:pt x="2742336" y="1470387"/>
                  <a:pt x="2715329" y="1532119"/>
                </a:cubicBezTo>
                <a:cubicBezTo>
                  <a:pt x="2688322" y="1593851"/>
                  <a:pt x="2555212" y="1750109"/>
                  <a:pt x="2495410" y="1763613"/>
                </a:cubicBezTo>
                <a:cubicBezTo>
                  <a:pt x="2435608" y="1777117"/>
                  <a:pt x="2383522" y="1684519"/>
                  <a:pt x="2356514" y="1613142"/>
                </a:cubicBezTo>
                <a:cubicBezTo>
                  <a:pt x="2329506" y="1541765"/>
                  <a:pt x="2343010" y="1298696"/>
                  <a:pt x="2333364" y="1335349"/>
                </a:cubicBezTo>
                <a:cubicBezTo>
                  <a:pt x="2323718" y="1372002"/>
                  <a:pt x="2314073" y="1717314"/>
                  <a:pt x="2298640" y="1833061"/>
                </a:cubicBezTo>
                <a:cubicBezTo>
                  <a:pt x="2283207" y="1948808"/>
                  <a:pt x="2294782" y="1975815"/>
                  <a:pt x="2240767" y="2029830"/>
                </a:cubicBezTo>
                <a:cubicBezTo>
                  <a:pt x="2186752" y="2083845"/>
                  <a:pt x="2032423" y="2207309"/>
                  <a:pt x="1974549" y="2157152"/>
                </a:cubicBezTo>
                <a:cubicBezTo>
                  <a:pt x="1916676" y="2106995"/>
                  <a:pt x="1883880" y="1877431"/>
                  <a:pt x="1893526" y="1728889"/>
                </a:cubicBezTo>
                <a:cubicBezTo>
                  <a:pt x="1903172" y="1580347"/>
                  <a:pt x="2042068" y="1260114"/>
                  <a:pt x="2032423" y="1265901"/>
                </a:cubicBezTo>
                <a:cubicBezTo>
                  <a:pt x="2022778" y="1271688"/>
                  <a:pt x="1880023" y="1624717"/>
                  <a:pt x="1835653" y="1763613"/>
                </a:cubicBezTo>
                <a:cubicBezTo>
                  <a:pt x="1791283" y="1902509"/>
                  <a:pt x="1810575" y="2052979"/>
                  <a:pt x="1766205" y="2099278"/>
                </a:cubicBezTo>
                <a:cubicBezTo>
                  <a:pt x="1721835" y="2145577"/>
                  <a:pt x="1629237" y="2087704"/>
                  <a:pt x="1569435" y="2041405"/>
                </a:cubicBezTo>
                <a:cubicBezTo>
                  <a:pt x="1509633" y="1995106"/>
                  <a:pt x="1399674" y="1917942"/>
                  <a:pt x="1407390" y="1821486"/>
                </a:cubicBezTo>
                <a:cubicBezTo>
                  <a:pt x="1415107" y="1725030"/>
                  <a:pt x="1629238" y="1460742"/>
                  <a:pt x="1615734" y="1462671"/>
                </a:cubicBezTo>
                <a:cubicBezTo>
                  <a:pt x="1602230" y="1464600"/>
                  <a:pt x="1393886" y="1723102"/>
                  <a:pt x="1326367" y="1833061"/>
                </a:cubicBezTo>
                <a:cubicBezTo>
                  <a:pt x="1258848" y="1943020"/>
                  <a:pt x="1266564" y="2045264"/>
                  <a:pt x="1210620" y="2122428"/>
                </a:cubicBezTo>
                <a:cubicBezTo>
                  <a:pt x="1154676" y="2199592"/>
                  <a:pt x="1044716" y="2267111"/>
                  <a:pt x="990701" y="2296048"/>
                </a:cubicBezTo>
                <a:cubicBezTo>
                  <a:pt x="936686" y="2324985"/>
                  <a:pt x="892316" y="2373213"/>
                  <a:pt x="886529" y="2296048"/>
                </a:cubicBezTo>
                <a:cubicBezTo>
                  <a:pt x="880742" y="2218884"/>
                  <a:pt x="921253" y="1944950"/>
                  <a:pt x="955977" y="1833061"/>
                </a:cubicBezTo>
                <a:cubicBezTo>
                  <a:pt x="990701" y="1721172"/>
                  <a:pt x="1094873" y="1634362"/>
                  <a:pt x="1094873" y="1624716"/>
                </a:cubicBezTo>
                <a:cubicBezTo>
                  <a:pt x="1094873" y="1615070"/>
                  <a:pt x="1011921" y="1725030"/>
                  <a:pt x="955977" y="1775187"/>
                </a:cubicBezTo>
                <a:cubicBezTo>
                  <a:pt x="900033" y="1825344"/>
                  <a:pt x="819009" y="1856210"/>
                  <a:pt x="759207" y="1925658"/>
                </a:cubicBezTo>
                <a:cubicBezTo>
                  <a:pt x="699405" y="1995106"/>
                  <a:pt x="680114" y="2141719"/>
                  <a:pt x="597162" y="2191876"/>
                </a:cubicBezTo>
                <a:cubicBezTo>
                  <a:pt x="514210" y="2242033"/>
                  <a:pt x="300078" y="2288332"/>
                  <a:pt x="261496" y="2226600"/>
                </a:cubicBezTo>
                <a:cubicBezTo>
                  <a:pt x="222914" y="2164868"/>
                  <a:pt x="373384" y="1875501"/>
                  <a:pt x="365668" y="1821486"/>
                </a:cubicBezTo>
                <a:cubicBezTo>
                  <a:pt x="357952" y="1767471"/>
                  <a:pt x="274999" y="1892864"/>
                  <a:pt x="215197" y="1902509"/>
                </a:cubicBezTo>
                <a:cubicBezTo>
                  <a:pt x="155395" y="1912154"/>
                  <a:pt x="30002" y="1935303"/>
                  <a:pt x="6853" y="1879359"/>
                </a:cubicBezTo>
                <a:cubicBezTo>
                  <a:pt x="-16296" y="1823415"/>
                  <a:pt x="22286" y="1655582"/>
                  <a:pt x="76301" y="1566843"/>
                </a:cubicBezTo>
                <a:cubicBezTo>
                  <a:pt x="130316" y="1478104"/>
                  <a:pt x="319369" y="1379719"/>
                  <a:pt x="330944" y="1346924"/>
                </a:cubicBezTo>
                <a:cubicBezTo>
                  <a:pt x="342519" y="1314129"/>
                  <a:pt x="182402" y="1383577"/>
                  <a:pt x="145749" y="1370073"/>
                </a:cubicBezTo>
                <a:cubicBezTo>
                  <a:pt x="109096" y="1356569"/>
                  <a:pt x="80160" y="1283263"/>
                  <a:pt x="122600" y="1219602"/>
                </a:cubicBezTo>
                <a:close/>
              </a:path>
            </a:pathLst>
          </a:cu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1D3AE6E-BFDF-5D48-859C-C755C8E32347}"/>
              </a:ext>
            </a:extLst>
          </p:cNvPr>
          <p:cNvSpPr/>
          <p:nvPr/>
        </p:nvSpPr>
        <p:spPr>
          <a:xfrm>
            <a:off x="9922119" y="2387548"/>
            <a:ext cx="238222" cy="488659"/>
          </a:xfrm>
          <a:custGeom>
            <a:avLst/>
            <a:gdLst>
              <a:gd name="connsiteX0" fmla="*/ 0 w 603595"/>
              <a:gd name="connsiteY0" fmla="*/ 0 h 1350335"/>
              <a:gd name="connsiteX1" fmla="*/ 377456 w 603595"/>
              <a:gd name="connsiteY1" fmla="*/ 154172 h 1350335"/>
              <a:gd name="connsiteX2" fmla="*/ 558209 w 603595"/>
              <a:gd name="connsiteY2" fmla="*/ 446568 h 1350335"/>
              <a:gd name="connsiteX3" fmla="*/ 590107 w 603595"/>
              <a:gd name="connsiteY3" fmla="*/ 909084 h 1350335"/>
              <a:gd name="connsiteX4" fmla="*/ 372139 w 603595"/>
              <a:gd name="connsiteY4" fmla="*/ 1259958 h 1350335"/>
              <a:gd name="connsiteX5" fmla="*/ 164804 w 603595"/>
              <a:gd name="connsiteY5" fmla="*/ 1350335 h 135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95" h="1350335">
                <a:moveTo>
                  <a:pt x="0" y="0"/>
                </a:moveTo>
                <a:cubicBezTo>
                  <a:pt x="142210" y="39872"/>
                  <a:pt x="284421" y="79744"/>
                  <a:pt x="377456" y="154172"/>
                </a:cubicBezTo>
                <a:cubicBezTo>
                  <a:pt x="470491" y="228600"/>
                  <a:pt x="522767" y="320749"/>
                  <a:pt x="558209" y="446568"/>
                </a:cubicBezTo>
                <a:cubicBezTo>
                  <a:pt x="593651" y="572387"/>
                  <a:pt x="621119" y="773519"/>
                  <a:pt x="590107" y="909084"/>
                </a:cubicBezTo>
                <a:cubicBezTo>
                  <a:pt x="559095" y="1044649"/>
                  <a:pt x="443023" y="1186416"/>
                  <a:pt x="372139" y="1259958"/>
                </a:cubicBezTo>
                <a:cubicBezTo>
                  <a:pt x="301255" y="1333500"/>
                  <a:pt x="233029" y="1341917"/>
                  <a:pt x="164804" y="135033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C8F43CBE-8871-C84A-8513-EF0650899F1B}"/>
              </a:ext>
            </a:extLst>
          </p:cNvPr>
          <p:cNvSpPr/>
          <p:nvPr/>
        </p:nvSpPr>
        <p:spPr>
          <a:xfrm flipH="1">
            <a:off x="9556336" y="2387548"/>
            <a:ext cx="238222" cy="488659"/>
          </a:xfrm>
          <a:custGeom>
            <a:avLst/>
            <a:gdLst>
              <a:gd name="connsiteX0" fmla="*/ 0 w 603595"/>
              <a:gd name="connsiteY0" fmla="*/ 0 h 1350335"/>
              <a:gd name="connsiteX1" fmla="*/ 377456 w 603595"/>
              <a:gd name="connsiteY1" fmla="*/ 154172 h 1350335"/>
              <a:gd name="connsiteX2" fmla="*/ 558209 w 603595"/>
              <a:gd name="connsiteY2" fmla="*/ 446568 h 1350335"/>
              <a:gd name="connsiteX3" fmla="*/ 590107 w 603595"/>
              <a:gd name="connsiteY3" fmla="*/ 909084 h 1350335"/>
              <a:gd name="connsiteX4" fmla="*/ 372139 w 603595"/>
              <a:gd name="connsiteY4" fmla="*/ 1259958 h 1350335"/>
              <a:gd name="connsiteX5" fmla="*/ 164804 w 603595"/>
              <a:gd name="connsiteY5" fmla="*/ 1350335 h 135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95" h="1350335">
                <a:moveTo>
                  <a:pt x="0" y="0"/>
                </a:moveTo>
                <a:cubicBezTo>
                  <a:pt x="142210" y="39872"/>
                  <a:pt x="284421" y="79744"/>
                  <a:pt x="377456" y="154172"/>
                </a:cubicBezTo>
                <a:cubicBezTo>
                  <a:pt x="470491" y="228600"/>
                  <a:pt x="522767" y="320749"/>
                  <a:pt x="558209" y="446568"/>
                </a:cubicBezTo>
                <a:cubicBezTo>
                  <a:pt x="593651" y="572387"/>
                  <a:pt x="621119" y="773519"/>
                  <a:pt x="590107" y="909084"/>
                </a:cubicBezTo>
                <a:cubicBezTo>
                  <a:pt x="559095" y="1044649"/>
                  <a:pt x="443023" y="1186416"/>
                  <a:pt x="372139" y="1259958"/>
                </a:cubicBezTo>
                <a:cubicBezTo>
                  <a:pt x="301255" y="1333500"/>
                  <a:pt x="233029" y="1341917"/>
                  <a:pt x="164804" y="135033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F3F55744-FB1F-2444-9694-9BB8BB460E22}"/>
              </a:ext>
            </a:extLst>
          </p:cNvPr>
          <p:cNvSpPr/>
          <p:nvPr/>
        </p:nvSpPr>
        <p:spPr>
          <a:xfrm>
            <a:off x="9850020" y="2541899"/>
            <a:ext cx="84354" cy="216976"/>
          </a:xfrm>
          <a:custGeom>
            <a:avLst/>
            <a:gdLst>
              <a:gd name="connsiteX0" fmla="*/ 73022 w 317633"/>
              <a:gd name="connsiteY0" fmla="*/ 90377 h 618347"/>
              <a:gd name="connsiteX1" fmla="*/ 152766 w 317633"/>
              <a:gd name="connsiteY1" fmla="*/ 0 h 618347"/>
              <a:gd name="connsiteX2" fmla="*/ 285673 w 317633"/>
              <a:gd name="connsiteY2" fmla="*/ 90377 h 618347"/>
              <a:gd name="connsiteX3" fmla="*/ 147450 w 317633"/>
              <a:gd name="connsiteY3" fmla="*/ 196702 h 618347"/>
              <a:gd name="connsiteX4" fmla="*/ 136817 w 317633"/>
              <a:gd name="connsiteY4" fmla="*/ 318977 h 618347"/>
              <a:gd name="connsiteX5" fmla="*/ 168715 w 317633"/>
              <a:gd name="connsiteY5" fmla="*/ 404037 h 618347"/>
              <a:gd name="connsiteX6" fmla="*/ 317571 w 317633"/>
              <a:gd name="connsiteY6" fmla="*/ 611372 h 618347"/>
              <a:gd name="connsiteX7" fmla="*/ 184664 w 317633"/>
              <a:gd name="connsiteY7" fmla="*/ 547577 h 618347"/>
              <a:gd name="connsiteX8" fmla="*/ 3911 w 317633"/>
              <a:gd name="connsiteY8" fmla="*/ 334925 h 618347"/>
              <a:gd name="connsiteX9" fmla="*/ 73022 w 317633"/>
              <a:gd name="connsiteY9" fmla="*/ 90377 h 61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633" h="618347">
                <a:moveTo>
                  <a:pt x="73022" y="90377"/>
                </a:moveTo>
                <a:cubicBezTo>
                  <a:pt x="97831" y="34556"/>
                  <a:pt x="117324" y="0"/>
                  <a:pt x="152766" y="0"/>
                </a:cubicBezTo>
                <a:cubicBezTo>
                  <a:pt x="188208" y="0"/>
                  <a:pt x="286559" y="57593"/>
                  <a:pt x="285673" y="90377"/>
                </a:cubicBezTo>
                <a:cubicBezTo>
                  <a:pt x="284787" y="123161"/>
                  <a:pt x="172259" y="158602"/>
                  <a:pt x="147450" y="196702"/>
                </a:cubicBezTo>
                <a:cubicBezTo>
                  <a:pt x="122641" y="234802"/>
                  <a:pt x="133273" y="284421"/>
                  <a:pt x="136817" y="318977"/>
                </a:cubicBezTo>
                <a:cubicBezTo>
                  <a:pt x="140361" y="353533"/>
                  <a:pt x="138589" y="355305"/>
                  <a:pt x="168715" y="404037"/>
                </a:cubicBezTo>
                <a:cubicBezTo>
                  <a:pt x="198841" y="452769"/>
                  <a:pt x="314913" y="587449"/>
                  <a:pt x="317571" y="611372"/>
                </a:cubicBezTo>
                <a:cubicBezTo>
                  <a:pt x="320229" y="635295"/>
                  <a:pt x="236941" y="593652"/>
                  <a:pt x="184664" y="547577"/>
                </a:cubicBezTo>
                <a:cubicBezTo>
                  <a:pt x="132387" y="501502"/>
                  <a:pt x="24290" y="405809"/>
                  <a:pt x="3911" y="334925"/>
                </a:cubicBezTo>
                <a:cubicBezTo>
                  <a:pt x="-16468" y="264041"/>
                  <a:pt x="48213" y="146198"/>
                  <a:pt x="73022" y="9037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C9CE6C04-532F-6B46-B391-F1E0D6FAA251}"/>
              </a:ext>
            </a:extLst>
          </p:cNvPr>
          <p:cNvSpPr/>
          <p:nvPr/>
        </p:nvSpPr>
        <p:spPr>
          <a:xfrm flipH="1">
            <a:off x="9712885" y="2533308"/>
            <a:ext cx="113353" cy="216976"/>
          </a:xfrm>
          <a:custGeom>
            <a:avLst/>
            <a:gdLst>
              <a:gd name="connsiteX0" fmla="*/ 73022 w 317633"/>
              <a:gd name="connsiteY0" fmla="*/ 90377 h 618347"/>
              <a:gd name="connsiteX1" fmla="*/ 152766 w 317633"/>
              <a:gd name="connsiteY1" fmla="*/ 0 h 618347"/>
              <a:gd name="connsiteX2" fmla="*/ 285673 w 317633"/>
              <a:gd name="connsiteY2" fmla="*/ 90377 h 618347"/>
              <a:gd name="connsiteX3" fmla="*/ 147450 w 317633"/>
              <a:gd name="connsiteY3" fmla="*/ 196702 h 618347"/>
              <a:gd name="connsiteX4" fmla="*/ 136817 w 317633"/>
              <a:gd name="connsiteY4" fmla="*/ 318977 h 618347"/>
              <a:gd name="connsiteX5" fmla="*/ 168715 w 317633"/>
              <a:gd name="connsiteY5" fmla="*/ 404037 h 618347"/>
              <a:gd name="connsiteX6" fmla="*/ 317571 w 317633"/>
              <a:gd name="connsiteY6" fmla="*/ 611372 h 618347"/>
              <a:gd name="connsiteX7" fmla="*/ 184664 w 317633"/>
              <a:gd name="connsiteY7" fmla="*/ 547577 h 618347"/>
              <a:gd name="connsiteX8" fmla="*/ 3911 w 317633"/>
              <a:gd name="connsiteY8" fmla="*/ 334925 h 618347"/>
              <a:gd name="connsiteX9" fmla="*/ 73022 w 317633"/>
              <a:gd name="connsiteY9" fmla="*/ 90377 h 61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633" h="618347">
                <a:moveTo>
                  <a:pt x="73022" y="90377"/>
                </a:moveTo>
                <a:cubicBezTo>
                  <a:pt x="97831" y="34556"/>
                  <a:pt x="117324" y="0"/>
                  <a:pt x="152766" y="0"/>
                </a:cubicBezTo>
                <a:cubicBezTo>
                  <a:pt x="188208" y="0"/>
                  <a:pt x="286559" y="57593"/>
                  <a:pt x="285673" y="90377"/>
                </a:cubicBezTo>
                <a:cubicBezTo>
                  <a:pt x="284787" y="123161"/>
                  <a:pt x="172259" y="158602"/>
                  <a:pt x="147450" y="196702"/>
                </a:cubicBezTo>
                <a:cubicBezTo>
                  <a:pt x="122641" y="234802"/>
                  <a:pt x="133273" y="284421"/>
                  <a:pt x="136817" y="318977"/>
                </a:cubicBezTo>
                <a:cubicBezTo>
                  <a:pt x="140361" y="353533"/>
                  <a:pt x="138589" y="355305"/>
                  <a:pt x="168715" y="404037"/>
                </a:cubicBezTo>
                <a:cubicBezTo>
                  <a:pt x="198841" y="452769"/>
                  <a:pt x="314913" y="587449"/>
                  <a:pt x="317571" y="611372"/>
                </a:cubicBezTo>
                <a:cubicBezTo>
                  <a:pt x="320229" y="635295"/>
                  <a:pt x="236941" y="593652"/>
                  <a:pt x="184664" y="547577"/>
                </a:cubicBezTo>
                <a:cubicBezTo>
                  <a:pt x="132387" y="501502"/>
                  <a:pt x="24290" y="405809"/>
                  <a:pt x="3911" y="334925"/>
                </a:cubicBezTo>
                <a:cubicBezTo>
                  <a:pt x="-16468" y="264041"/>
                  <a:pt x="48213" y="146198"/>
                  <a:pt x="73022" y="9037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C12DCA3-C85A-6344-92A9-DD85A16991F3}"/>
              </a:ext>
            </a:extLst>
          </p:cNvPr>
          <p:cNvSpPr/>
          <p:nvPr/>
        </p:nvSpPr>
        <p:spPr>
          <a:xfrm>
            <a:off x="9710328" y="2622708"/>
            <a:ext cx="46242" cy="3817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480488E-3CD8-7242-BCBE-2CDC90CE50D0}"/>
              </a:ext>
            </a:extLst>
          </p:cNvPr>
          <p:cNvSpPr/>
          <p:nvPr/>
        </p:nvSpPr>
        <p:spPr>
          <a:xfrm>
            <a:off x="9912481" y="2612788"/>
            <a:ext cx="46242" cy="3817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03B7816C-4985-EB4A-AECC-9927D722A92D}"/>
              </a:ext>
            </a:extLst>
          </p:cNvPr>
          <p:cNvSpPr/>
          <p:nvPr/>
        </p:nvSpPr>
        <p:spPr>
          <a:xfrm>
            <a:off x="9733283" y="2728071"/>
            <a:ext cx="50356" cy="94269"/>
          </a:xfrm>
          <a:custGeom>
            <a:avLst/>
            <a:gdLst>
              <a:gd name="connsiteX0" fmla="*/ 0 w 127590"/>
              <a:gd name="connsiteY0" fmla="*/ 260497 h 260497"/>
              <a:gd name="connsiteX1" fmla="*/ 42530 w 127590"/>
              <a:gd name="connsiteY1" fmla="*/ 143539 h 260497"/>
              <a:gd name="connsiteX2" fmla="*/ 127590 w 127590"/>
              <a:gd name="connsiteY2" fmla="*/ 0 h 2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590" h="260497">
                <a:moveTo>
                  <a:pt x="0" y="260497"/>
                </a:moveTo>
                <a:cubicBezTo>
                  <a:pt x="10632" y="223726"/>
                  <a:pt x="21265" y="186955"/>
                  <a:pt x="42530" y="143539"/>
                </a:cubicBezTo>
                <a:cubicBezTo>
                  <a:pt x="63795" y="100123"/>
                  <a:pt x="95692" y="50061"/>
                  <a:pt x="12759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DA421890-3474-764E-90FA-02EAAA451796}"/>
              </a:ext>
            </a:extLst>
          </p:cNvPr>
          <p:cNvSpPr/>
          <p:nvPr/>
        </p:nvSpPr>
        <p:spPr>
          <a:xfrm flipH="1">
            <a:off x="9840580" y="2728070"/>
            <a:ext cx="50356" cy="94269"/>
          </a:xfrm>
          <a:custGeom>
            <a:avLst/>
            <a:gdLst>
              <a:gd name="connsiteX0" fmla="*/ 0 w 127590"/>
              <a:gd name="connsiteY0" fmla="*/ 260497 h 260497"/>
              <a:gd name="connsiteX1" fmla="*/ 42530 w 127590"/>
              <a:gd name="connsiteY1" fmla="*/ 143539 h 260497"/>
              <a:gd name="connsiteX2" fmla="*/ 127590 w 127590"/>
              <a:gd name="connsiteY2" fmla="*/ 0 h 2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590" h="260497">
                <a:moveTo>
                  <a:pt x="0" y="260497"/>
                </a:moveTo>
                <a:cubicBezTo>
                  <a:pt x="10632" y="223726"/>
                  <a:pt x="21265" y="186955"/>
                  <a:pt x="42530" y="143539"/>
                </a:cubicBezTo>
                <a:cubicBezTo>
                  <a:pt x="63795" y="100123"/>
                  <a:pt x="95692" y="50061"/>
                  <a:pt x="12759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F1CBB3C3-E63D-234F-8D20-6931FF44A1D4}"/>
              </a:ext>
            </a:extLst>
          </p:cNvPr>
          <p:cNvSpPr/>
          <p:nvPr/>
        </p:nvSpPr>
        <p:spPr>
          <a:xfrm>
            <a:off x="9797605" y="2728070"/>
            <a:ext cx="39710" cy="73124"/>
          </a:xfrm>
          <a:custGeom>
            <a:avLst/>
            <a:gdLst>
              <a:gd name="connsiteX0" fmla="*/ 7145 w 55047"/>
              <a:gd name="connsiteY0" fmla="*/ 2155 h 188272"/>
              <a:gd name="connsiteX1" fmla="*/ 1828 w 55047"/>
              <a:gd name="connsiteY1" fmla="*/ 108480 h 188272"/>
              <a:gd name="connsiteX2" fmla="*/ 23093 w 55047"/>
              <a:gd name="connsiteY2" fmla="*/ 188224 h 188272"/>
              <a:gd name="connsiteX3" fmla="*/ 33726 w 55047"/>
              <a:gd name="connsiteY3" fmla="*/ 119113 h 188272"/>
              <a:gd name="connsiteX4" fmla="*/ 54991 w 55047"/>
              <a:gd name="connsiteY4" fmla="*/ 44685 h 188272"/>
              <a:gd name="connsiteX5" fmla="*/ 7145 w 55047"/>
              <a:gd name="connsiteY5" fmla="*/ 2155 h 18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47" h="188272">
                <a:moveTo>
                  <a:pt x="7145" y="2155"/>
                </a:moveTo>
                <a:cubicBezTo>
                  <a:pt x="-1716" y="12788"/>
                  <a:pt x="-830" y="77469"/>
                  <a:pt x="1828" y="108480"/>
                </a:cubicBezTo>
                <a:cubicBezTo>
                  <a:pt x="4486" y="139491"/>
                  <a:pt x="17777" y="186452"/>
                  <a:pt x="23093" y="188224"/>
                </a:cubicBezTo>
                <a:cubicBezTo>
                  <a:pt x="28409" y="189996"/>
                  <a:pt x="28410" y="143036"/>
                  <a:pt x="33726" y="119113"/>
                </a:cubicBezTo>
                <a:cubicBezTo>
                  <a:pt x="39042" y="95190"/>
                  <a:pt x="53219" y="66836"/>
                  <a:pt x="54991" y="44685"/>
                </a:cubicBezTo>
                <a:cubicBezTo>
                  <a:pt x="56763" y="22534"/>
                  <a:pt x="16006" y="-8478"/>
                  <a:pt x="7145" y="215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Subtitle 2">
            <a:extLst>
              <a:ext uri="{FF2B5EF4-FFF2-40B4-BE49-F238E27FC236}">
                <a16:creationId xmlns:a16="http://schemas.microsoft.com/office/drawing/2014/main" id="{29F01118-E0D3-5D45-8C2E-5674E7F424D9}"/>
              </a:ext>
            </a:extLst>
          </p:cNvPr>
          <p:cNvSpPr txBox="1">
            <a:spLocks/>
          </p:cNvSpPr>
          <p:nvPr/>
        </p:nvSpPr>
        <p:spPr>
          <a:xfrm>
            <a:off x="586868" y="2815750"/>
            <a:ext cx="7270739" cy="1059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chemeClr val="tx1"/>
                </a:solidFill>
                <a:latin typeface="Avenir Next" panose="020B0503020202020204" pitchFamily="34" charset="0"/>
                <a:ea typeface="Source Sans Pro" panose="020B0503030403020204" pitchFamily="34" charset="0"/>
              </a:rPr>
              <a:t>SHARE YOUR STORY THROUGH</a:t>
            </a:r>
          </a:p>
          <a:p>
            <a:r>
              <a:rPr lang="en-GB" sz="2200" dirty="0">
                <a:solidFill>
                  <a:schemeClr val="tx1"/>
                </a:solidFill>
                <a:latin typeface="Avenir Next" panose="020B0503020202020204" pitchFamily="34" charset="0"/>
                <a:ea typeface="Source Sans Pro" panose="020B0503030403020204" pitchFamily="34" charset="0"/>
              </a:rPr>
              <a:t> GRAPHICAL ABSTRACT</a:t>
            </a:r>
          </a:p>
          <a:p>
            <a:endParaRPr lang="en-GB" sz="2200" b="1" dirty="0">
              <a:solidFill>
                <a:schemeClr val="tx1"/>
              </a:solidFill>
              <a:latin typeface="Avenir Next" panose="020B0503020202020204" pitchFamily="34" charset="0"/>
              <a:ea typeface="Source Sans Pro" panose="020B0503030403020204" pitchFamily="34" charset="0"/>
            </a:endParaRPr>
          </a:p>
          <a:p>
            <a:endParaRPr lang="en-SI" sz="2200" b="1" dirty="0">
              <a:solidFill>
                <a:schemeClr val="tx1"/>
              </a:solidFill>
              <a:latin typeface="Avenir Next" panose="020B0503020202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5" name="Subtitle 2">
            <a:extLst>
              <a:ext uri="{FF2B5EF4-FFF2-40B4-BE49-F238E27FC236}">
                <a16:creationId xmlns:a16="http://schemas.microsoft.com/office/drawing/2014/main" id="{84231907-BCA2-BB49-BAA9-1C12A774A2E1}"/>
              </a:ext>
            </a:extLst>
          </p:cNvPr>
          <p:cNvSpPr txBox="1">
            <a:spLocks/>
          </p:cNvSpPr>
          <p:nvPr/>
        </p:nvSpPr>
        <p:spPr>
          <a:xfrm>
            <a:off x="1652934" y="1885121"/>
            <a:ext cx="5095218" cy="1857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I" sz="5100">
                <a:solidFill>
                  <a:schemeClr val="tx1"/>
                </a:solidFill>
                <a:latin typeface="Avenir Next" panose="020B0503020202020204" pitchFamily="34" charset="0"/>
                <a:ea typeface="Source Sans Pro" panose="020F0502020204030204" pitchFamily="34" charset="0"/>
              </a:rPr>
              <a:t>Break-out room</a:t>
            </a:r>
            <a:endParaRPr lang="en-US" sz="5100" dirty="0">
              <a:solidFill>
                <a:schemeClr val="tx1"/>
              </a:solidFill>
              <a:latin typeface="Avenir Next" panose="020B0503020202020204" pitchFamily="34" charset="0"/>
              <a:ea typeface="Source Sans Pro" panose="020F0502020204030204" pitchFamily="34" charset="0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39AE5179-6B17-DF44-84D9-E7EB154B5E1B}"/>
              </a:ext>
            </a:extLst>
          </p:cNvPr>
          <p:cNvSpPr/>
          <p:nvPr/>
        </p:nvSpPr>
        <p:spPr>
          <a:xfrm rot="21013041" flipH="1">
            <a:off x="11363468" y="6222028"/>
            <a:ext cx="693626" cy="509130"/>
          </a:xfrm>
          <a:custGeom>
            <a:avLst/>
            <a:gdLst>
              <a:gd name="connsiteX0" fmla="*/ 129898 w 5656237"/>
              <a:gd name="connsiteY0" fmla="*/ 3578069 h 3616466"/>
              <a:gd name="connsiteX1" fmla="*/ 38458 w 5656237"/>
              <a:gd name="connsiteY1" fmla="*/ 2352773 h 3616466"/>
              <a:gd name="connsiteX2" fmla="*/ 733402 w 5656237"/>
              <a:gd name="connsiteY2" fmla="*/ 761717 h 3616466"/>
              <a:gd name="connsiteX3" fmla="*/ 1693522 w 5656237"/>
              <a:gd name="connsiteY3" fmla="*/ 130781 h 3616466"/>
              <a:gd name="connsiteX4" fmla="*/ 2973682 w 5656237"/>
              <a:gd name="connsiteY4" fmla="*/ 48485 h 3616466"/>
              <a:gd name="connsiteX5" fmla="*/ 3997810 w 5656237"/>
              <a:gd name="connsiteY5" fmla="*/ 715997 h 3616466"/>
              <a:gd name="connsiteX6" fmla="*/ 4811626 w 5656237"/>
              <a:gd name="connsiteY6" fmla="*/ 1109189 h 3616466"/>
              <a:gd name="connsiteX7" fmla="*/ 5625442 w 5656237"/>
              <a:gd name="connsiteY7" fmla="*/ 2992853 h 3616466"/>
              <a:gd name="connsiteX8" fmla="*/ 3677770 w 5656237"/>
              <a:gd name="connsiteY8" fmla="*/ 3203165 h 3616466"/>
              <a:gd name="connsiteX9" fmla="*/ 2306170 w 5656237"/>
              <a:gd name="connsiteY9" fmla="*/ 3459197 h 3616466"/>
              <a:gd name="connsiteX10" fmla="*/ 468226 w 5656237"/>
              <a:gd name="connsiteY10" fmla="*/ 3322037 h 3616466"/>
              <a:gd name="connsiteX11" fmla="*/ 129898 w 5656237"/>
              <a:gd name="connsiteY11" fmla="*/ 3578069 h 3616466"/>
              <a:gd name="connsiteX0" fmla="*/ 439719 w 5627730"/>
              <a:gd name="connsiteY0" fmla="*/ 3322037 h 3473423"/>
              <a:gd name="connsiteX1" fmla="*/ 9951 w 5627730"/>
              <a:gd name="connsiteY1" fmla="*/ 2352773 h 3473423"/>
              <a:gd name="connsiteX2" fmla="*/ 704895 w 5627730"/>
              <a:gd name="connsiteY2" fmla="*/ 761717 h 3473423"/>
              <a:gd name="connsiteX3" fmla="*/ 1665015 w 5627730"/>
              <a:gd name="connsiteY3" fmla="*/ 130781 h 3473423"/>
              <a:gd name="connsiteX4" fmla="*/ 2945175 w 5627730"/>
              <a:gd name="connsiteY4" fmla="*/ 48485 h 3473423"/>
              <a:gd name="connsiteX5" fmla="*/ 3969303 w 5627730"/>
              <a:gd name="connsiteY5" fmla="*/ 715997 h 3473423"/>
              <a:gd name="connsiteX6" fmla="*/ 4783119 w 5627730"/>
              <a:gd name="connsiteY6" fmla="*/ 1109189 h 3473423"/>
              <a:gd name="connsiteX7" fmla="*/ 5596935 w 5627730"/>
              <a:gd name="connsiteY7" fmla="*/ 2992853 h 3473423"/>
              <a:gd name="connsiteX8" fmla="*/ 3649263 w 5627730"/>
              <a:gd name="connsiteY8" fmla="*/ 3203165 h 3473423"/>
              <a:gd name="connsiteX9" fmla="*/ 2277663 w 5627730"/>
              <a:gd name="connsiteY9" fmla="*/ 3459197 h 3473423"/>
              <a:gd name="connsiteX10" fmla="*/ 439719 w 5627730"/>
              <a:gd name="connsiteY10" fmla="*/ 3322037 h 3473423"/>
              <a:gd name="connsiteX0" fmla="*/ 330614 w 5655785"/>
              <a:gd name="connsiteY0" fmla="*/ 3294605 h 3467771"/>
              <a:gd name="connsiteX1" fmla="*/ 38006 w 5655785"/>
              <a:gd name="connsiteY1" fmla="*/ 2352773 h 3467771"/>
              <a:gd name="connsiteX2" fmla="*/ 732950 w 5655785"/>
              <a:gd name="connsiteY2" fmla="*/ 761717 h 3467771"/>
              <a:gd name="connsiteX3" fmla="*/ 1693070 w 5655785"/>
              <a:gd name="connsiteY3" fmla="*/ 130781 h 3467771"/>
              <a:gd name="connsiteX4" fmla="*/ 2973230 w 5655785"/>
              <a:gd name="connsiteY4" fmla="*/ 48485 h 3467771"/>
              <a:gd name="connsiteX5" fmla="*/ 3997358 w 5655785"/>
              <a:gd name="connsiteY5" fmla="*/ 715997 h 3467771"/>
              <a:gd name="connsiteX6" fmla="*/ 4811174 w 5655785"/>
              <a:gd name="connsiteY6" fmla="*/ 1109189 h 3467771"/>
              <a:gd name="connsiteX7" fmla="*/ 5624990 w 5655785"/>
              <a:gd name="connsiteY7" fmla="*/ 2992853 h 3467771"/>
              <a:gd name="connsiteX8" fmla="*/ 3677318 w 5655785"/>
              <a:gd name="connsiteY8" fmla="*/ 3203165 h 3467771"/>
              <a:gd name="connsiteX9" fmla="*/ 2305718 w 5655785"/>
              <a:gd name="connsiteY9" fmla="*/ 3459197 h 3467771"/>
              <a:gd name="connsiteX10" fmla="*/ 330614 w 5655785"/>
              <a:gd name="connsiteY10" fmla="*/ 3294605 h 3467771"/>
              <a:gd name="connsiteX0" fmla="*/ 330614 w 5649534"/>
              <a:gd name="connsiteY0" fmla="*/ 3294605 h 3467771"/>
              <a:gd name="connsiteX1" fmla="*/ 38006 w 5649534"/>
              <a:gd name="connsiteY1" fmla="*/ 2352773 h 3467771"/>
              <a:gd name="connsiteX2" fmla="*/ 732950 w 5649534"/>
              <a:gd name="connsiteY2" fmla="*/ 761717 h 3467771"/>
              <a:gd name="connsiteX3" fmla="*/ 1693070 w 5649534"/>
              <a:gd name="connsiteY3" fmla="*/ 130781 h 3467771"/>
              <a:gd name="connsiteX4" fmla="*/ 2973230 w 5649534"/>
              <a:gd name="connsiteY4" fmla="*/ 48485 h 3467771"/>
              <a:gd name="connsiteX5" fmla="*/ 3997358 w 5649534"/>
              <a:gd name="connsiteY5" fmla="*/ 715997 h 3467771"/>
              <a:gd name="connsiteX6" fmla="*/ 4811174 w 5649534"/>
              <a:gd name="connsiteY6" fmla="*/ 1109189 h 3467771"/>
              <a:gd name="connsiteX7" fmla="*/ 5624990 w 5649534"/>
              <a:gd name="connsiteY7" fmla="*/ 2992853 h 3467771"/>
              <a:gd name="connsiteX8" fmla="*/ 3823622 w 5649534"/>
              <a:gd name="connsiteY8" fmla="*/ 3093437 h 3467771"/>
              <a:gd name="connsiteX9" fmla="*/ 2305718 w 5649534"/>
              <a:gd name="connsiteY9" fmla="*/ 3459197 h 3467771"/>
              <a:gd name="connsiteX10" fmla="*/ 330614 w 5649534"/>
              <a:gd name="connsiteY10" fmla="*/ 3294605 h 3467771"/>
              <a:gd name="connsiteX0" fmla="*/ 330614 w 5674478"/>
              <a:gd name="connsiteY0" fmla="*/ 3294605 h 3467771"/>
              <a:gd name="connsiteX1" fmla="*/ 38006 w 5674478"/>
              <a:gd name="connsiteY1" fmla="*/ 2352773 h 3467771"/>
              <a:gd name="connsiteX2" fmla="*/ 732950 w 5674478"/>
              <a:gd name="connsiteY2" fmla="*/ 761717 h 3467771"/>
              <a:gd name="connsiteX3" fmla="*/ 1693070 w 5674478"/>
              <a:gd name="connsiteY3" fmla="*/ 130781 h 3467771"/>
              <a:gd name="connsiteX4" fmla="*/ 2973230 w 5674478"/>
              <a:gd name="connsiteY4" fmla="*/ 48485 h 3467771"/>
              <a:gd name="connsiteX5" fmla="*/ 3997358 w 5674478"/>
              <a:gd name="connsiteY5" fmla="*/ 715997 h 3467771"/>
              <a:gd name="connsiteX6" fmla="*/ 5067206 w 5674478"/>
              <a:gd name="connsiteY6" fmla="*/ 1292069 h 3467771"/>
              <a:gd name="connsiteX7" fmla="*/ 5624990 w 5674478"/>
              <a:gd name="connsiteY7" fmla="*/ 2992853 h 3467771"/>
              <a:gd name="connsiteX8" fmla="*/ 3823622 w 5674478"/>
              <a:gd name="connsiteY8" fmla="*/ 3093437 h 3467771"/>
              <a:gd name="connsiteX9" fmla="*/ 2305718 w 5674478"/>
              <a:gd name="connsiteY9" fmla="*/ 3459197 h 3467771"/>
              <a:gd name="connsiteX10" fmla="*/ 330614 w 5674478"/>
              <a:gd name="connsiteY10" fmla="*/ 3294605 h 346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74478" h="3467771">
                <a:moveTo>
                  <a:pt x="330614" y="3294605"/>
                </a:moveTo>
                <a:cubicBezTo>
                  <a:pt x="-47338" y="3110201"/>
                  <a:pt x="-29050" y="2774921"/>
                  <a:pt x="38006" y="2352773"/>
                </a:cubicBezTo>
                <a:cubicBezTo>
                  <a:pt x="105062" y="1930625"/>
                  <a:pt x="457106" y="1132049"/>
                  <a:pt x="732950" y="761717"/>
                </a:cubicBezTo>
                <a:cubicBezTo>
                  <a:pt x="1008794" y="391385"/>
                  <a:pt x="1319690" y="249653"/>
                  <a:pt x="1693070" y="130781"/>
                </a:cubicBezTo>
                <a:cubicBezTo>
                  <a:pt x="2066450" y="11909"/>
                  <a:pt x="2589182" y="-49051"/>
                  <a:pt x="2973230" y="48485"/>
                </a:cubicBezTo>
                <a:cubicBezTo>
                  <a:pt x="3357278" y="146021"/>
                  <a:pt x="3648362" y="508733"/>
                  <a:pt x="3997358" y="715997"/>
                </a:cubicBezTo>
                <a:cubicBezTo>
                  <a:pt x="4346354" y="923261"/>
                  <a:pt x="4795934" y="912593"/>
                  <a:pt x="5067206" y="1292069"/>
                </a:cubicBezTo>
                <a:cubicBezTo>
                  <a:pt x="5338478" y="1671545"/>
                  <a:pt x="5832254" y="2692625"/>
                  <a:pt x="5624990" y="2992853"/>
                </a:cubicBezTo>
                <a:cubicBezTo>
                  <a:pt x="5417726" y="3293081"/>
                  <a:pt x="4376834" y="3015713"/>
                  <a:pt x="3823622" y="3093437"/>
                </a:cubicBezTo>
                <a:cubicBezTo>
                  <a:pt x="3270410" y="3171161"/>
                  <a:pt x="2840642" y="3439385"/>
                  <a:pt x="2305718" y="3459197"/>
                </a:cubicBezTo>
                <a:cubicBezTo>
                  <a:pt x="1770794" y="3479009"/>
                  <a:pt x="708566" y="3479009"/>
                  <a:pt x="330614" y="3294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F983056-480C-DD48-8632-9F1BF2378CB9}"/>
              </a:ext>
            </a:extLst>
          </p:cNvPr>
          <p:cNvGrpSpPr/>
          <p:nvPr/>
        </p:nvGrpSpPr>
        <p:grpSpPr>
          <a:xfrm flipH="1">
            <a:off x="11679837" y="5753025"/>
            <a:ext cx="503019" cy="1055776"/>
            <a:chOff x="2440697" y="872955"/>
            <a:chExt cx="3144581" cy="5830833"/>
          </a:xfrm>
          <a:solidFill>
            <a:srgbClr val="D7D7D7"/>
          </a:solidFill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7DF9056-1E96-304E-A9D3-8B8E5771840F}"/>
                </a:ext>
              </a:extLst>
            </p:cNvPr>
            <p:cNvSpPr/>
            <p:nvPr/>
          </p:nvSpPr>
          <p:spPr>
            <a:xfrm>
              <a:off x="2440697" y="872955"/>
              <a:ext cx="3144581" cy="5830833"/>
            </a:xfrm>
            <a:custGeom>
              <a:avLst/>
              <a:gdLst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616009 w 3144581"/>
                <a:gd name="connsiteY44" fmla="*/ 2670266 h 5605532"/>
                <a:gd name="connsiteX45" fmla="*/ 1542857 w 3144581"/>
                <a:gd name="connsiteY45" fmla="*/ 2752562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616009 w 3144581"/>
                <a:gd name="connsiteY44" fmla="*/ 2670266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045170 h 5605532"/>
                <a:gd name="connsiteX48" fmla="*/ 1359977 w 3144581"/>
                <a:gd name="connsiteY48" fmla="*/ 3273770 h 5605532"/>
                <a:gd name="connsiteX49" fmla="*/ 1369121 w 3144581"/>
                <a:gd name="connsiteY49" fmla="*/ 3465794 h 5605532"/>
                <a:gd name="connsiteX50" fmla="*/ 1478849 w 3144581"/>
                <a:gd name="connsiteY50" fmla="*/ 3566378 h 5605532"/>
                <a:gd name="connsiteX51" fmla="*/ 1643441 w 3144581"/>
                <a:gd name="connsiteY51" fmla="*/ 3721826 h 5605532"/>
                <a:gd name="connsiteX52" fmla="*/ 1707449 w 3144581"/>
                <a:gd name="connsiteY52" fmla="*/ 4078442 h 5605532"/>
                <a:gd name="connsiteX53" fmla="*/ 1734881 w 3144581"/>
                <a:gd name="connsiteY53" fmla="*/ 4288754 h 5605532"/>
                <a:gd name="connsiteX54" fmla="*/ 1725737 w 3144581"/>
                <a:gd name="connsiteY54" fmla="*/ 4499066 h 5605532"/>
                <a:gd name="connsiteX55" fmla="*/ 1771457 w 3144581"/>
                <a:gd name="connsiteY55" fmla="*/ 4352762 h 5605532"/>
                <a:gd name="connsiteX56" fmla="*/ 1963481 w 3144581"/>
                <a:gd name="connsiteY56" fmla="*/ 4334474 h 5605532"/>
                <a:gd name="connsiteX57" fmla="*/ 2073209 w 3144581"/>
                <a:gd name="connsiteY57" fmla="*/ 4398482 h 5605532"/>
                <a:gd name="connsiteX58" fmla="*/ 2027489 w 3144581"/>
                <a:gd name="connsiteY58" fmla="*/ 4499066 h 5605532"/>
                <a:gd name="connsiteX59" fmla="*/ 1808033 w 3144581"/>
                <a:gd name="connsiteY59" fmla="*/ 4617938 h 5605532"/>
                <a:gd name="connsiteX60" fmla="*/ 1689161 w 3144581"/>
                <a:gd name="connsiteY60" fmla="*/ 4745954 h 5605532"/>
                <a:gd name="connsiteX61" fmla="*/ 1469705 w 3144581"/>
                <a:gd name="connsiteY61" fmla="*/ 4736810 h 5605532"/>
                <a:gd name="connsiteX62" fmla="*/ 1277681 w 3144581"/>
                <a:gd name="connsiteY62" fmla="*/ 4581362 h 5605532"/>
                <a:gd name="connsiteX63" fmla="*/ 1158809 w 3144581"/>
                <a:gd name="connsiteY63" fmla="*/ 4489922 h 5605532"/>
                <a:gd name="connsiteX64" fmla="*/ 1250249 w 3144581"/>
                <a:gd name="connsiteY64" fmla="*/ 4627082 h 5605532"/>
                <a:gd name="connsiteX65" fmla="*/ 1341689 w 3144581"/>
                <a:gd name="connsiteY65" fmla="*/ 4883114 h 5605532"/>
                <a:gd name="connsiteX66" fmla="*/ 1332545 w 3144581"/>
                <a:gd name="connsiteY66" fmla="*/ 5130002 h 5605532"/>
                <a:gd name="connsiteX67" fmla="*/ 1433129 w 3144581"/>
                <a:gd name="connsiteY67" fmla="*/ 5468330 h 5605532"/>
                <a:gd name="connsiteX68" fmla="*/ 1314257 w 3144581"/>
                <a:gd name="connsiteY68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478849 w 3144581"/>
                <a:gd name="connsiteY49" fmla="*/ 3566378 h 5605532"/>
                <a:gd name="connsiteX50" fmla="*/ 1643441 w 3144581"/>
                <a:gd name="connsiteY50" fmla="*/ 3721826 h 5605532"/>
                <a:gd name="connsiteX51" fmla="*/ 1707449 w 3144581"/>
                <a:gd name="connsiteY51" fmla="*/ 4078442 h 5605532"/>
                <a:gd name="connsiteX52" fmla="*/ 1734881 w 3144581"/>
                <a:gd name="connsiteY52" fmla="*/ 4288754 h 5605532"/>
                <a:gd name="connsiteX53" fmla="*/ 1725737 w 3144581"/>
                <a:gd name="connsiteY53" fmla="*/ 4499066 h 5605532"/>
                <a:gd name="connsiteX54" fmla="*/ 1771457 w 3144581"/>
                <a:gd name="connsiteY54" fmla="*/ 4352762 h 5605532"/>
                <a:gd name="connsiteX55" fmla="*/ 1963481 w 3144581"/>
                <a:gd name="connsiteY55" fmla="*/ 4334474 h 5605532"/>
                <a:gd name="connsiteX56" fmla="*/ 2073209 w 3144581"/>
                <a:gd name="connsiteY56" fmla="*/ 4398482 h 5605532"/>
                <a:gd name="connsiteX57" fmla="*/ 2027489 w 3144581"/>
                <a:gd name="connsiteY57" fmla="*/ 4499066 h 5605532"/>
                <a:gd name="connsiteX58" fmla="*/ 1808033 w 3144581"/>
                <a:gd name="connsiteY58" fmla="*/ 4617938 h 5605532"/>
                <a:gd name="connsiteX59" fmla="*/ 1689161 w 3144581"/>
                <a:gd name="connsiteY59" fmla="*/ 4745954 h 5605532"/>
                <a:gd name="connsiteX60" fmla="*/ 1469705 w 3144581"/>
                <a:gd name="connsiteY60" fmla="*/ 4736810 h 5605532"/>
                <a:gd name="connsiteX61" fmla="*/ 1277681 w 3144581"/>
                <a:gd name="connsiteY61" fmla="*/ 4581362 h 5605532"/>
                <a:gd name="connsiteX62" fmla="*/ 1158809 w 3144581"/>
                <a:gd name="connsiteY62" fmla="*/ 4489922 h 5605532"/>
                <a:gd name="connsiteX63" fmla="*/ 1250249 w 3144581"/>
                <a:gd name="connsiteY63" fmla="*/ 4627082 h 5605532"/>
                <a:gd name="connsiteX64" fmla="*/ 1341689 w 3144581"/>
                <a:gd name="connsiteY64" fmla="*/ 4883114 h 5605532"/>
                <a:gd name="connsiteX65" fmla="*/ 1332545 w 3144581"/>
                <a:gd name="connsiteY65" fmla="*/ 5130002 h 5605532"/>
                <a:gd name="connsiteX66" fmla="*/ 1433129 w 3144581"/>
                <a:gd name="connsiteY66" fmla="*/ 5468330 h 5605532"/>
                <a:gd name="connsiteX67" fmla="*/ 1314257 w 3144581"/>
                <a:gd name="connsiteY67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643441 w 3144581"/>
                <a:gd name="connsiteY49" fmla="*/ 3721826 h 5605532"/>
                <a:gd name="connsiteX50" fmla="*/ 1707449 w 3144581"/>
                <a:gd name="connsiteY50" fmla="*/ 4078442 h 5605532"/>
                <a:gd name="connsiteX51" fmla="*/ 1734881 w 3144581"/>
                <a:gd name="connsiteY51" fmla="*/ 4288754 h 5605532"/>
                <a:gd name="connsiteX52" fmla="*/ 1725737 w 3144581"/>
                <a:gd name="connsiteY52" fmla="*/ 4499066 h 5605532"/>
                <a:gd name="connsiteX53" fmla="*/ 1771457 w 3144581"/>
                <a:gd name="connsiteY53" fmla="*/ 4352762 h 5605532"/>
                <a:gd name="connsiteX54" fmla="*/ 1963481 w 3144581"/>
                <a:gd name="connsiteY54" fmla="*/ 4334474 h 5605532"/>
                <a:gd name="connsiteX55" fmla="*/ 2073209 w 3144581"/>
                <a:gd name="connsiteY55" fmla="*/ 4398482 h 5605532"/>
                <a:gd name="connsiteX56" fmla="*/ 2027489 w 3144581"/>
                <a:gd name="connsiteY56" fmla="*/ 4499066 h 5605532"/>
                <a:gd name="connsiteX57" fmla="*/ 1808033 w 3144581"/>
                <a:gd name="connsiteY57" fmla="*/ 4617938 h 5605532"/>
                <a:gd name="connsiteX58" fmla="*/ 1689161 w 3144581"/>
                <a:gd name="connsiteY58" fmla="*/ 4745954 h 5605532"/>
                <a:gd name="connsiteX59" fmla="*/ 1469705 w 3144581"/>
                <a:gd name="connsiteY59" fmla="*/ 4736810 h 5605532"/>
                <a:gd name="connsiteX60" fmla="*/ 1277681 w 3144581"/>
                <a:gd name="connsiteY60" fmla="*/ 4581362 h 5605532"/>
                <a:gd name="connsiteX61" fmla="*/ 1158809 w 3144581"/>
                <a:gd name="connsiteY61" fmla="*/ 4489922 h 5605532"/>
                <a:gd name="connsiteX62" fmla="*/ 1250249 w 3144581"/>
                <a:gd name="connsiteY62" fmla="*/ 4627082 h 5605532"/>
                <a:gd name="connsiteX63" fmla="*/ 1341689 w 3144581"/>
                <a:gd name="connsiteY63" fmla="*/ 4883114 h 5605532"/>
                <a:gd name="connsiteX64" fmla="*/ 1332545 w 3144581"/>
                <a:gd name="connsiteY64" fmla="*/ 5130002 h 5605532"/>
                <a:gd name="connsiteX65" fmla="*/ 1433129 w 3144581"/>
                <a:gd name="connsiteY65" fmla="*/ 5468330 h 5605532"/>
                <a:gd name="connsiteX66" fmla="*/ 1314257 w 3144581"/>
                <a:gd name="connsiteY66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698305 w 3144581"/>
                <a:gd name="connsiteY49" fmla="*/ 3730970 h 5605532"/>
                <a:gd name="connsiteX50" fmla="*/ 1707449 w 3144581"/>
                <a:gd name="connsiteY50" fmla="*/ 4078442 h 5605532"/>
                <a:gd name="connsiteX51" fmla="*/ 1734881 w 3144581"/>
                <a:gd name="connsiteY51" fmla="*/ 4288754 h 5605532"/>
                <a:gd name="connsiteX52" fmla="*/ 1725737 w 3144581"/>
                <a:gd name="connsiteY52" fmla="*/ 4499066 h 5605532"/>
                <a:gd name="connsiteX53" fmla="*/ 1771457 w 3144581"/>
                <a:gd name="connsiteY53" fmla="*/ 4352762 h 5605532"/>
                <a:gd name="connsiteX54" fmla="*/ 1963481 w 3144581"/>
                <a:gd name="connsiteY54" fmla="*/ 4334474 h 5605532"/>
                <a:gd name="connsiteX55" fmla="*/ 2073209 w 3144581"/>
                <a:gd name="connsiteY55" fmla="*/ 4398482 h 5605532"/>
                <a:gd name="connsiteX56" fmla="*/ 2027489 w 3144581"/>
                <a:gd name="connsiteY56" fmla="*/ 4499066 h 5605532"/>
                <a:gd name="connsiteX57" fmla="*/ 1808033 w 3144581"/>
                <a:gd name="connsiteY57" fmla="*/ 4617938 h 5605532"/>
                <a:gd name="connsiteX58" fmla="*/ 1689161 w 3144581"/>
                <a:gd name="connsiteY58" fmla="*/ 4745954 h 5605532"/>
                <a:gd name="connsiteX59" fmla="*/ 1469705 w 3144581"/>
                <a:gd name="connsiteY59" fmla="*/ 4736810 h 5605532"/>
                <a:gd name="connsiteX60" fmla="*/ 1277681 w 3144581"/>
                <a:gd name="connsiteY60" fmla="*/ 4581362 h 5605532"/>
                <a:gd name="connsiteX61" fmla="*/ 1158809 w 3144581"/>
                <a:gd name="connsiteY61" fmla="*/ 4489922 h 5605532"/>
                <a:gd name="connsiteX62" fmla="*/ 1250249 w 3144581"/>
                <a:gd name="connsiteY62" fmla="*/ 4627082 h 5605532"/>
                <a:gd name="connsiteX63" fmla="*/ 1341689 w 3144581"/>
                <a:gd name="connsiteY63" fmla="*/ 4883114 h 5605532"/>
                <a:gd name="connsiteX64" fmla="*/ 1332545 w 3144581"/>
                <a:gd name="connsiteY64" fmla="*/ 5130002 h 5605532"/>
                <a:gd name="connsiteX65" fmla="*/ 1433129 w 3144581"/>
                <a:gd name="connsiteY65" fmla="*/ 5468330 h 5605532"/>
                <a:gd name="connsiteX66" fmla="*/ 1314257 w 3144581"/>
                <a:gd name="connsiteY66" fmla="*/ 5605490 h 5605532"/>
                <a:gd name="connsiteX0" fmla="*/ 1314257 w 3144581"/>
                <a:gd name="connsiteY0" fmla="*/ 5605490 h 5605532"/>
                <a:gd name="connsiteX1" fmla="*/ 1149665 w 3144581"/>
                <a:gd name="connsiteY1" fmla="*/ 5477474 h 5605532"/>
                <a:gd name="connsiteX2" fmla="*/ 1021649 w 3144581"/>
                <a:gd name="connsiteY2" fmla="*/ 5065994 h 5605532"/>
                <a:gd name="connsiteX3" fmla="*/ 665033 w 3144581"/>
                <a:gd name="connsiteY3" fmla="*/ 4471634 h 5605532"/>
                <a:gd name="connsiteX4" fmla="*/ 299273 w 3144581"/>
                <a:gd name="connsiteY4" fmla="*/ 4023578 h 5605532"/>
                <a:gd name="connsiteX5" fmla="*/ 24953 w 3144581"/>
                <a:gd name="connsiteY5" fmla="*/ 3100034 h 5605532"/>
                <a:gd name="connsiteX6" fmla="*/ 70673 w 3144581"/>
                <a:gd name="connsiteY6" fmla="*/ 2505674 h 5605532"/>
                <a:gd name="connsiteX7" fmla="*/ 537017 w 3144581"/>
                <a:gd name="connsiteY7" fmla="*/ 1865594 h 5605532"/>
                <a:gd name="connsiteX8" fmla="*/ 1222817 w 3144581"/>
                <a:gd name="connsiteY8" fmla="*/ 1408394 h 5605532"/>
                <a:gd name="connsiteX9" fmla="*/ 1497137 w 3144581"/>
                <a:gd name="connsiteY9" fmla="*/ 1271234 h 5605532"/>
                <a:gd name="connsiteX10" fmla="*/ 1670873 w 3144581"/>
                <a:gd name="connsiteY10" fmla="*/ 1060922 h 5605532"/>
                <a:gd name="connsiteX11" fmla="*/ 1835465 w 3144581"/>
                <a:gd name="connsiteY11" fmla="*/ 539714 h 5605532"/>
                <a:gd name="connsiteX12" fmla="*/ 1844609 w 3144581"/>
                <a:gd name="connsiteY12" fmla="*/ 365978 h 5605532"/>
                <a:gd name="connsiteX13" fmla="*/ 1844609 w 3144581"/>
                <a:gd name="connsiteY13" fmla="*/ 365978 h 5605532"/>
                <a:gd name="connsiteX14" fmla="*/ 1826321 w 3144581"/>
                <a:gd name="connsiteY14" fmla="*/ 256250 h 5605532"/>
                <a:gd name="connsiteX15" fmla="*/ 1862897 w 3144581"/>
                <a:gd name="connsiteY15" fmla="*/ 100802 h 5605532"/>
                <a:gd name="connsiteX16" fmla="*/ 2073209 w 3144581"/>
                <a:gd name="connsiteY16" fmla="*/ 100802 h 5605532"/>
                <a:gd name="connsiteX17" fmla="*/ 2091497 w 3144581"/>
                <a:gd name="connsiteY17" fmla="*/ 91658 h 5605532"/>
                <a:gd name="connsiteX18" fmla="*/ 2420681 w 3144581"/>
                <a:gd name="connsiteY18" fmla="*/ 218 h 5605532"/>
                <a:gd name="connsiteX19" fmla="*/ 2804729 w 3144581"/>
                <a:gd name="connsiteY19" fmla="*/ 64226 h 5605532"/>
                <a:gd name="connsiteX20" fmla="*/ 2823017 w 3144581"/>
                <a:gd name="connsiteY20" fmla="*/ 73370 h 5605532"/>
                <a:gd name="connsiteX21" fmla="*/ 2877881 w 3144581"/>
                <a:gd name="connsiteY21" fmla="*/ 55082 h 5605532"/>
                <a:gd name="connsiteX22" fmla="*/ 2960177 w 3144581"/>
                <a:gd name="connsiteY22" fmla="*/ 27650 h 5605532"/>
                <a:gd name="connsiteX23" fmla="*/ 3106481 w 3144581"/>
                <a:gd name="connsiteY23" fmla="*/ 91658 h 5605532"/>
                <a:gd name="connsiteX24" fmla="*/ 3143057 w 3144581"/>
                <a:gd name="connsiteY24" fmla="*/ 466562 h 5605532"/>
                <a:gd name="connsiteX25" fmla="*/ 3069905 w 3144581"/>
                <a:gd name="connsiteY25" fmla="*/ 814034 h 5605532"/>
                <a:gd name="connsiteX26" fmla="*/ 2859593 w 3144581"/>
                <a:gd name="connsiteY26" fmla="*/ 1051778 h 5605532"/>
                <a:gd name="connsiteX27" fmla="*/ 2695001 w 3144581"/>
                <a:gd name="connsiteY27" fmla="*/ 1262090 h 5605532"/>
                <a:gd name="connsiteX28" fmla="*/ 2448113 w 3144581"/>
                <a:gd name="connsiteY28" fmla="*/ 1591274 h 5605532"/>
                <a:gd name="connsiteX29" fmla="*/ 2310953 w 3144581"/>
                <a:gd name="connsiteY29" fmla="*/ 1893026 h 5605532"/>
                <a:gd name="connsiteX30" fmla="*/ 2173793 w 3144581"/>
                <a:gd name="connsiteY30" fmla="*/ 2203922 h 5605532"/>
                <a:gd name="connsiteX31" fmla="*/ 2082353 w 3144581"/>
                <a:gd name="connsiteY31" fmla="*/ 2313650 h 5605532"/>
                <a:gd name="connsiteX32" fmla="*/ 2054921 w 3144581"/>
                <a:gd name="connsiteY32" fmla="*/ 2478242 h 5605532"/>
                <a:gd name="connsiteX33" fmla="*/ 2082353 w 3144581"/>
                <a:gd name="connsiteY33" fmla="*/ 2697698 h 5605532"/>
                <a:gd name="connsiteX34" fmla="*/ 2246945 w 3144581"/>
                <a:gd name="connsiteY34" fmla="*/ 2798282 h 5605532"/>
                <a:gd name="connsiteX35" fmla="*/ 2384105 w 3144581"/>
                <a:gd name="connsiteY35" fmla="*/ 2816570 h 5605532"/>
                <a:gd name="connsiteX36" fmla="*/ 2512121 w 3144581"/>
                <a:gd name="connsiteY36" fmla="*/ 2972018 h 5605532"/>
                <a:gd name="connsiteX37" fmla="*/ 2438969 w 3144581"/>
                <a:gd name="connsiteY37" fmla="*/ 3054314 h 5605532"/>
                <a:gd name="connsiteX38" fmla="*/ 2320097 w 3144581"/>
                <a:gd name="connsiteY38" fmla="*/ 3109178 h 5605532"/>
                <a:gd name="connsiteX39" fmla="*/ 2146361 w 3144581"/>
                <a:gd name="connsiteY39" fmla="*/ 3072602 h 5605532"/>
                <a:gd name="connsiteX40" fmla="*/ 1872041 w 3144581"/>
                <a:gd name="connsiteY40" fmla="*/ 2990306 h 5605532"/>
                <a:gd name="connsiteX41" fmla="*/ 1680017 w 3144581"/>
                <a:gd name="connsiteY41" fmla="*/ 2862290 h 5605532"/>
                <a:gd name="connsiteX42" fmla="*/ 1652585 w 3144581"/>
                <a:gd name="connsiteY42" fmla="*/ 2597114 h 5605532"/>
                <a:gd name="connsiteX43" fmla="*/ 1588577 w 3144581"/>
                <a:gd name="connsiteY43" fmla="*/ 2523962 h 5605532"/>
                <a:gd name="connsiteX44" fmla="*/ 1570289 w 3144581"/>
                <a:gd name="connsiteY44" fmla="*/ 2642834 h 5605532"/>
                <a:gd name="connsiteX45" fmla="*/ 1469705 w 3144581"/>
                <a:gd name="connsiteY45" fmla="*/ 2715986 h 5605532"/>
                <a:gd name="connsiteX46" fmla="*/ 1332545 w 3144581"/>
                <a:gd name="connsiteY46" fmla="*/ 2917154 h 5605532"/>
                <a:gd name="connsiteX47" fmla="*/ 1359977 w 3144581"/>
                <a:gd name="connsiteY47" fmla="*/ 3273770 h 5605532"/>
                <a:gd name="connsiteX48" fmla="*/ 1369121 w 3144581"/>
                <a:gd name="connsiteY48" fmla="*/ 3465794 h 5605532"/>
                <a:gd name="connsiteX49" fmla="*/ 1698305 w 3144581"/>
                <a:gd name="connsiteY49" fmla="*/ 3730970 h 5605532"/>
                <a:gd name="connsiteX50" fmla="*/ 1707449 w 3144581"/>
                <a:gd name="connsiteY50" fmla="*/ 4078442 h 5605532"/>
                <a:gd name="connsiteX51" fmla="*/ 1734881 w 3144581"/>
                <a:gd name="connsiteY51" fmla="*/ 4288754 h 5605532"/>
                <a:gd name="connsiteX52" fmla="*/ 1725737 w 3144581"/>
                <a:gd name="connsiteY52" fmla="*/ 4499066 h 5605532"/>
                <a:gd name="connsiteX53" fmla="*/ 1771457 w 3144581"/>
                <a:gd name="connsiteY53" fmla="*/ 4352762 h 5605532"/>
                <a:gd name="connsiteX54" fmla="*/ 1963481 w 3144581"/>
                <a:gd name="connsiteY54" fmla="*/ 4334474 h 5605532"/>
                <a:gd name="connsiteX55" fmla="*/ 2073209 w 3144581"/>
                <a:gd name="connsiteY55" fmla="*/ 4398482 h 5605532"/>
                <a:gd name="connsiteX56" fmla="*/ 2027489 w 3144581"/>
                <a:gd name="connsiteY56" fmla="*/ 4499066 h 5605532"/>
                <a:gd name="connsiteX57" fmla="*/ 1808033 w 3144581"/>
                <a:gd name="connsiteY57" fmla="*/ 4617938 h 5605532"/>
                <a:gd name="connsiteX58" fmla="*/ 1689161 w 3144581"/>
                <a:gd name="connsiteY58" fmla="*/ 4745954 h 5605532"/>
                <a:gd name="connsiteX59" fmla="*/ 1469705 w 3144581"/>
                <a:gd name="connsiteY59" fmla="*/ 4736810 h 5605532"/>
                <a:gd name="connsiteX60" fmla="*/ 1277681 w 3144581"/>
                <a:gd name="connsiteY60" fmla="*/ 4581362 h 5605532"/>
                <a:gd name="connsiteX61" fmla="*/ 1158809 w 3144581"/>
                <a:gd name="connsiteY61" fmla="*/ 4489922 h 5605532"/>
                <a:gd name="connsiteX62" fmla="*/ 1250249 w 3144581"/>
                <a:gd name="connsiteY62" fmla="*/ 4627082 h 5605532"/>
                <a:gd name="connsiteX63" fmla="*/ 1295969 w 3144581"/>
                <a:gd name="connsiteY63" fmla="*/ 4864826 h 5605532"/>
                <a:gd name="connsiteX64" fmla="*/ 1332545 w 3144581"/>
                <a:gd name="connsiteY64" fmla="*/ 5130002 h 5605532"/>
                <a:gd name="connsiteX65" fmla="*/ 1433129 w 3144581"/>
                <a:gd name="connsiteY65" fmla="*/ 5468330 h 5605532"/>
                <a:gd name="connsiteX66" fmla="*/ 1314257 w 3144581"/>
                <a:gd name="connsiteY66" fmla="*/ 5605490 h 5605532"/>
                <a:gd name="connsiteX0" fmla="*/ 1341689 w 3144581"/>
                <a:gd name="connsiteY0" fmla="*/ 5888954 h 5888960"/>
                <a:gd name="connsiteX1" fmla="*/ 1149665 w 3144581"/>
                <a:gd name="connsiteY1" fmla="*/ 5477474 h 5888960"/>
                <a:gd name="connsiteX2" fmla="*/ 1021649 w 3144581"/>
                <a:gd name="connsiteY2" fmla="*/ 5065994 h 5888960"/>
                <a:gd name="connsiteX3" fmla="*/ 665033 w 3144581"/>
                <a:gd name="connsiteY3" fmla="*/ 4471634 h 5888960"/>
                <a:gd name="connsiteX4" fmla="*/ 299273 w 3144581"/>
                <a:gd name="connsiteY4" fmla="*/ 4023578 h 5888960"/>
                <a:gd name="connsiteX5" fmla="*/ 24953 w 3144581"/>
                <a:gd name="connsiteY5" fmla="*/ 3100034 h 5888960"/>
                <a:gd name="connsiteX6" fmla="*/ 70673 w 3144581"/>
                <a:gd name="connsiteY6" fmla="*/ 2505674 h 5888960"/>
                <a:gd name="connsiteX7" fmla="*/ 537017 w 3144581"/>
                <a:gd name="connsiteY7" fmla="*/ 1865594 h 5888960"/>
                <a:gd name="connsiteX8" fmla="*/ 1222817 w 3144581"/>
                <a:gd name="connsiteY8" fmla="*/ 1408394 h 5888960"/>
                <a:gd name="connsiteX9" fmla="*/ 1497137 w 3144581"/>
                <a:gd name="connsiteY9" fmla="*/ 1271234 h 5888960"/>
                <a:gd name="connsiteX10" fmla="*/ 1670873 w 3144581"/>
                <a:gd name="connsiteY10" fmla="*/ 1060922 h 5888960"/>
                <a:gd name="connsiteX11" fmla="*/ 1835465 w 3144581"/>
                <a:gd name="connsiteY11" fmla="*/ 539714 h 5888960"/>
                <a:gd name="connsiteX12" fmla="*/ 1844609 w 3144581"/>
                <a:gd name="connsiteY12" fmla="*/ 365978 h 5888960"/>
                <a:gd name="connsiteX13" fmla="*/ 1844609 w 3144581"/>
                <a:gd name="connsiteY13" fmla="*/ 365978 h 5888960"/>
                <a:gd name="connsiteX14" fmla="*/ 1826321 w 3144581"/>
                <a:gd name="connsiteY14" fmla="*/ 256250 h 5888960"/>
                <a:gd name="connsiteX15" fmla="*/ 1862897 w 3144581"/>
                <a:gd name="connsiteY15" fmla="*/ 100802 h 5888960"/>
                <a:gd name="connsiteX16" fmla="*/ 2073209 w 3144581"/>
                <a:gd name="connsiteY16" fmla="*/ 100802 h 5888960"/>
                <a:gd name="connsiteX17" fmla="*/ 2091497 w 3144581"/>
                <a:gd name="connsiteY17" fmla="*/ 91658 h 5888960"/>
                <a:gd name="connsiteX18" fmla="*/ 2420681 w 3144581"/>
                <a:gd name="connsiteY18" fmla="*/ 218 h 5888960"/>
                <a:gd name="connsiteX19" fmla="*/ 2804729 w 3144581"/>
                <a:gd name="connsiteY19" fmla="*/ 64226 h 5888960"/>
                <a:gd name="connsiteX20" fmla="*/ 2823017 w 3144581"/>
                <a:gd name="connsiteY20" fmla="*/ 73370 h 5888960"/>
                <a:gd name="connsiteX21" fmla="*/ 2877881 w 3144581"/>
                <a:gd name="connsiteY21" fmla="*/ 55082 h 5888960"/>
                <a:gd name="connsiteX22" fmla="*/ 2960177 w 3144581"/>
                <a:gd name="connsiteY22" fmla="*/ 27650 h 5888960"/>
                <a:gd name="connsiteX23" fmla="*/ 3106481 w 3144581"/>
                <a:gd name="connsiteY23" fmla="*/ 91658 h 5888960"/>
                <a:gd name="connsiteX24" fmla="*/ 3143057 w 3144581"/>
                <a:gd name="connsiteY24" fmla="*/ 466562 h 5888960"/>
                <a:gd name="connsiteX25" fmla="*/ 3069905 w 3144581"/>
                <a:gd name="connsiteY25" fmla="*/ 814034 h 5888960"/>
                <a:gd name="connsiteX26" fmla="*/ 2859593 w 3144581"/>
                <a:gd name="connsiteY26" fmla="*/ 1051778 h 5888960"/>
                <a:gd name="connsiteX27" fmla="*/ 2695001 w 3144581"/>
                <a:gd name="connsiteY27" fmla="*/ 1262090 h 5888960"/>
                <a:gd name="connsiteX28" fmla="*/ 2448113 w 3144581"/>
                <a:gd name="connsiteY28" fmla="*/ 1591274 h 5888960"/>
                <a:gd name="connsiteX29" fmla="*/ 2310953 w 3144581"/>
                <a:gd name="connsiteY29" fmla="*/ 1893026 h 5888960"/>
                <a:gd name="connsiteX30" fmla="*/ 2173793 w 3144581"/>
                <a:gd name="connsiteY30" fmla="*/ 2203922 h 5888960"/>
                <a:gd name="connsiteX31" fmla="*/ 2082353 w 3144581"/>
                <a:gd name="connsiteY31" fmla="*/ 2313650 h 5888960"/>
                <a:gd name="connsiteX32" fmla="*/ 2054921 w 3144581"/>
                <a:gd name="connsiteY32" fmla="*/ 2478242 h 5888960"/>
                <a:gd name="connsiteX33" fmla="*/ 2082353 w 3144581"/>
                <a:gd name="connsiteY33" fmla="*/ 2697698 h 5888960"/>
                <a:gd name="connsiteX34" fmla="*/ 2246945 w 3144581"/>
                <a:gd name="connsiteY34" fmla="*/ 2798282 h 5888960"/>
                <a:gd name="connsiteX35" fmla="*/ 2384105 w 3144581"/>
                <a:gd name="connsiteY35" fmla="*/ 2816570 h 5888960"/>
                <a:gd name="connsiteX36" fmla="*/ 2512121 w 3144581"/>
                <a:gd name="connsiteY36" fmla="*/ 2972018 h 5888960"/>
                <a:gd name="connsiteX37" fmla="*/ 2438969 w 3144581"/>
                <a:gd name="connsiteY37" fmla="*/ 3054314 h 5888960"/>
                <a:gd name="connsiteX38" fmla="*/ 2320097 w 3144581"/>
                <a:gd name="connsiteY38" fmla="*/ 3109178 h 5888960"/>
                <a:gd name="connsiteX39" fmla="*/ 2146361 w 3144581"/>
                <a:gd name="connsiteY39" fmla="*/ 3072602 h 5888960"/>
                <a:gd name="connsiteX40" fmla="*/ 1872041 w 3144581"/>
                <a:gd name="connsiteY40" fmla="*/ 2990306 h 5888960"/>
                <a:gd name="connsiteX41" fmla="*/ 1680017 w 3144581"/>
                <a:gd name="connsiteY41" fmla="*/ 2862290 h 5888960"/>
                <a:gd name="connsiteX42" fmla="*/ 1652585 w 3144581"/>
                <a:gd name="connsiteY42" fmla="*/ 2597114 h 5888960"/>
                <a:gd name="connsiteX43" fmla="*/ 1588577 w 3144581"/>
                <a:gd name="connsiteY43" fmla="*/ 2523962 h 5888960"/>
                <a:gd name="connsiteX44" fmla="*/ 1570289 w 3144581"/>
                <a:gd name="connsiteY44" fmla="*/ 2642834 h 5888960"/>
                <a:gd name="connsiteX45" fmla="*/ 1469705 w 3144581"/>
                <a:gd name="connsiteY45" fmla="*/ 2715986 h 5888960"/>
                <a:gd name="connsiteX46" fmla="*/ 1332545 w 3144581"/>
                <a:gd name="connsiteY46" fmla="*/ 2917154 h 5888960"/>
                <a:gd name="connsiteX47" fmla="*/ 1359977 w 3144581"/>
                <a:gd name="connsiteY47" fmla="*/ 3273770 h 5888960"/>
                <a:gd name="connsiteX48" fmla="*/ 1369121 w 3144581"/>
                <a:gd name="connsiteY48" fmla="*/ 3465794 h 5888960"/>
                <a:gd name="connsiteX49" fmla="*/ 1698305 w 3144581"/>
                <a:gd name="connsiteY49" fmla="*/ 3730970 h 5888960"/>
                <a:gd name="connsiteX50" fmla="*/ 1707449 w 3144581"/>
                <a:gd name="connsiteY50" fmla="*/ 4078442 h 5888960"/>
                <a:gd name="connsiteX51" fmla="*/ 1734881 w 3144581"/>
                <a:gd name="connsiteY51" fmla="*/ 4288754 h 5888960"/>
                <a:gd name="connsiteX52" fmla="*/ 1725737 w 3144581"/>
                <a:gd name="connsiteY52" fmla="*/ 4499066 h 5888960"/>
                <a:gd name="connsiteX53" fmla="*/ 1771457 w 3144581"/>
                <a:gd name="connsiteY53" fmla="*/ 4352762 h 5888960"/>
                <a:gd name="connsiteX54" fmla="*/ 1963481 w 3144581"/>
                <a:gd name="connsiteY54" fmla="*/ 4334474 h 5888960"/>
                <a:gd name="connsiteX55" fmla="*/ 2073209 w 3144581"/>
                <a:gd name="connsiteY55" fmla="*/ 4398482 h 5888960"/>
                <a:gd name="connsiteX56" fmla="*/ 2027489 w 3144581"/>
                <a:gd name="connsiteY56" fmla="*/ 4499066 h 5888960"/>
                <a:gd name="connsiteX57" fmla="*/ 1808033 w 3144581"/>
                <a:gd name="connsiteY57" fmla="*/ 4617938 h 5888960"/>
                <a:gd name="connsiteX58" fmla="*/ 1689161 w 3144581"/>
                <a:gd name="connsiteY58" fmla="*/ 4745954 h 5888960"/>
                <a:gd name="connsiteX59" fmla="*/ 1469705 w 3144581"/>
                <a:gd name="connsiteY59" fmla="*/ 4736810 h 5888960"/>
                <a:gd name="connsiteX60" fmla="*/ 1277681 w 3144581"/>
                <a:gd name="connsiteY60" fmla="*/ 4581362 h 5888960"/>
                <a:gd name="connsiteX61" fmla="*/ 1158809 w 3144581"/>
                <a:gd name="connsiteY61" fmla="*/ 4489922 h 5888960"/>
                <a:gd name="connsiteX62" fmla="*/ 1250249 w 3144581"/>
                <a:gd name="connsiteY62" fmla="*/ 4627082 h 5888960"/>
                <a:gd name="connsiteX63" fmla="*/ 1295969 w 3144581"/>
                <a:gd name="connsiteY63" fmla="*/ 4864826 h 5888960"/>
                <a:gd name="connsiteX64" fmla="*/ 1332545 w 3144581"/>
                <a:gd name="connsiteY64" fmla="*/ 5130002 h 5888960"/>
                <a:gd name="connsiteX65" fmla="*/ 1433129 w 3144581"/>
                <a:gd name="connsiteY65" fmla="*/ 5468330 h 5888960"/>
                <a:gd name="connsiteX66" fmla="*/ 1341689 w 3144581"/>
                <a:gd name="connsiteY66" fmla="*/ 5888954 h 5888960"/>
                <a:gd name="connsiteX0" fmla="*/ 1341689 w 3144581"/>
                <a:gd name="connsiteY0" fmla="*/ 5888954 h 5897490"/>
                <a:gd name="connsiteX1" fmla="*/ 1149665 w 3144581"/>
                <a:gd name="connsiteY1" fmla="*/ 5477474 h 5897490"/>
                <a:gd name="connsiteX2" fmla="*/ 1021649 w 3144581"/>
                <a:gd name="connsiteY2" fmla="*/ 5065994 h 5897490"/>
                <a:gd name="connsiteX3" fmla="*/ 665033 w 3144581"/>
                <a:gd name="connsiteY3" fmla="*/ 4471634 h 5897490"/>
                <a:gd name="connsiteX4" fmla="*/ 299273 w 3144581"/>
                <a:gd name="connsiteY4" fmla="*/ 4023578 h 5897490"/>
                <a:gd name="connsiteX5" fmla="*/ 24953 w 3144581"/>
                <a:gd name="connsiteY5" fmla="*/ 3100034 h 5897490"/>
                <a:gd name="connsiteX6" fmla="*/ 70673 w 3144581"/>
                <a:gd name="connsiteY6" fmla="*/ 2505674 h 5897490"/>
                <a:gd name="connsiteX7" fmla="*/ 537017 w 3144581"/>
                <a:gd name="connsiteY7" fmla="*/ 1865594 h 5897490"/>
                <a:gd name="connsiteX8" fmla="*/ 1222817 w 3144581"/>
                <a:gd name="connsiteY8" fmla="*/ 1408394 h 5897490"/>
                <a:gd name="connsiteX9" fmla="*/ 1497137 w 3144581"/>
                <a:gd name="connsiteY9" fmla="*/ 1271234 h 5897490"/>
                <a:gd name="connsiteX10" fmla="*/ 1670873 w 3144581"/>
                <a:gd name="connsiteY10" fmla="*/ 1060922 h 5897490"/>
                <a:gd name="connsiteX11" fmla="*/ 1835465 w 3144581"/>
                <a:gd name="connsiteY11" fmla="*/ 539714 h 5897490"/>
                <a:gd name="connsiteX12" fmla="*/ 1844609 w 3144581"/>
                <a:gd name="connsiteY12" fmla="*/ 365978 h 5897490"/>
                <a:gd name="connsiteX13" fmla="*/ 1844609 w 3144581"/>
                <a:gd name="connsiteY13" fmla="*/ 365978 h 5897490"/>
                <a:gd name="connsiteX14" fmla="*/ 1826321 w 3144581"/>
                <a:gd name="connsiteY14" fmla="*/ 256250 h 5897490"/>
                <a:gd name="connsiteX15" fmla="*/ 1862897 w 3144581"/>
                <a:gd name="connsiteY15" fmla="*/ 100802 h 5897490"/>
                <a:gd name="connsiteX16" fmla="*/ 2073209 w 3144581"/>
                <a:gd name="connsiteY16" fmla="*/ 100802 h 5897490"/>
                <a:gd name="connsiteX17" fmla="*/ 2091497 w 3144581"/>
                <a:gd name="connsiteY17" fmla="*/ 91658 h 5897490"/>
                <a:gd name="connsiteX18" fmla="*/ 2420681 w 3144581"/>
                <a:gd name="connsiteY18" fmla="*/ 218 h 5897490"/>
                <a:gd name="connsiteX19" fmla="*/ 2804729 w 3144581"/>
                <a:gd name="connsiteY19" fmla="*/ 64226 h 5897490"/>
                <a:gd name="connsiteX20" fmla="*/ 2823017 w 3144581"/>
                <a:gd name="connsiteY20" fmla="*/ 73370 h 5897490"/>
                <a:gd name="connsiteX21" fmla="*/ 2877881 w 3144581"/>
                <a:gd name="connsiteY21" fmla="*/ 55082 h 5897490"/>
                <a:gd name="connsiteX22" fmla="*/ 2960177 w 3144581"/>
                <a:gd name="connsiteY22" fmla="*/ 27650 h 5897490"/>
                <a:gd name="connsiteX23" fmla="*/ 3106481 w 3144581"/>
                <a:gd name="connsiteY23" fmla="*/ 91658 h 5897490"/>
                <a:gd name="connsiteX24" fmla="*/ 3143057 w 3144581"/>
                <a:gd name="connsiteY24" fmla="*/ 466562 h 5897490"/>
                <a:gd name="connsiteX25" fmla="*/ 3069905 w 3144581"/>
                <a:gd name="connsiteY25" fmla="*/ 814034 h 5897490"/>
                <a:gd name="connsiteX26" fmla="*/ 2859593 w 3144581"/>
                <a:gd name="connsiteY26" fmla="*/ 1051778 h 5897490"/>
                <a:gd name="connsiteX27" fmla="*/ 2695001 w 3144581"/>
                <a:gd name="connsiteY27" fmla="*/ 1262090 h 5897490"/>
                <a:gd name="connsiteX28" fmla="*/ 2448113 w 3144581"/>
                <a:gd name="connsiteY28" fmla="*/ 1591274 h 5897490"/>
                <a:gd name="connsiteX29" fmla="*/ 2310953 w 3144581"/>
                <a:gd name="connsiteY29" fmla="*/ 1893026 h 5897490"/>
                <a:gd name="connsiteX30" fmla="*/ 2173793 w 3144581"/>
                <a:gd name="connsiteY30" fmla="*/ 2203922 h 5897490"/>
                <a:gd name="connsiteX31" fmla="*/ 2082353 w 3144581"/>
                <a:gd name="connsiteY31" fmla="*/ 2313650 h 5897490"/>
                <a:gd name="connsiteX32" fmla="*/ 2054921 w 3144581"/>
                <a:gd name="connsiteY32" fmla="*/ 2478242 h 5897490"/>
                <a:gd name="connsiteX33" fmla="*/ 2082353 w 3144581"/>
                <a:gd name="connsiteY33" fmla="*/ 2697698 h 5897490"/>
                <a:gd name="connsiteX34" fmla="*/ 2246945 w 3144581"/>
                <a:gd name="connsiteY34" fmla="*/ 2798282 h 5897490"/>
                <a:gd name="connsiteX35" fmla="*/ 2384105 w 3144581"/>
                <a:gd name="connsiteY35" fmla="*/ 2816570 h 5897490"/>
                <a:gd name="connsiteX36" fmla="*/ 2512121 w 3144581"/>
                <a:gd name="connsiteY36" fmla="*/ 2972018 h 5897490"/>
                <a:gd name="connsiteX37" fmla="*/ 2438969 w 3144581"/>
                <a:gd name="connsiteY37" fmla="*/ 3054314 h 5897490"/>
                <a:gd name="connsiteX38" fmla="*/ 2320097 w 3144581"/>
                <a:gd name="connsiteY38" fmla="*/ 3109178 h 5897490"/>
                <a:gd name="connsiteX39" fmla="*/ 2146361 w 3144581"/>
                <a:gd name="connsiteY39" fmla="*/ 3072602 h 5897490"/>
                <a:gd name="connsiteX40" fmla="*/ 1872041 w 3144581"/>
                <a:gd name="connsiteY40" fmla="*/ 2990306 h 5897490"/>
                <a:gd name="connsiteX41" fmla="*/ 1680017 w 3144581"/>
                <a:gd name="connsiteY41" fmla="*/ 2862290 h 5897490"/>
                <a:gd name="connsiteX42" fmla="*/ 1652585 w 3144581"/>
                <a:gd name="connsiteY42" fmla="*/ 2597114 h 5897490"/>
                <a:gd name="connsiteX43" fmla="*/ 1588577 w 3144581"/>
                <a:gd name="connsiteY43" fmla="*/ 2523962 h 5897490"/>
                <a:gd name="connsiteX44" fmla="*/ 1570289 w 3144581"/>
                <a:gd name="connsiteY44" fmla="*/ 2642834 h 5897490"/>
                <a:gd name="connsiteX45" fmla="*/ 1469705 w 3144581"/>
                <a:gd name="connsiteY45" fmla="*/ 2715986 h 5897490"/>
                <a:gd name="connsiteX46" fmla="*/ 1332545 w 3144581"/>
                <a:gd name="connsiteY46" fmla="*/ 2917154 h 5897490"/>
                <a:gd name="connsiteX47" fmla="*/ 1359977 w 3144581"/>
                <a:gd name="connsiteY47" fmla="*/ 3273770 h 5897490"/>
                <a:gd name="connsiteX48" fmla="*/ 1369121 w 3144581"/>
                <a:gd name="connsiteY48" fmla="*/ 3465794 h 5897490"/>
                <a:gd name="connsiteX49" fmla="*/ 1698305 w 3144581"/>
                <a:gd name="connsiteY49" fmla="*/ 3730970 h 5897490"/>
                <a:gd name="connsiteX50" fmla="*/ 1707449 w 3144581"/>
                <a:gd name="connsiteY50" fmla="*/ 4078442 h 5897490"/>
                <a:gd name="connsiteX51" fmla="*/ 1734881 w 3144581"/>
                <a:gd name="connsiteY51" fmla="*/ 4288754 h 5897490"/>
                <a:gd name="connsiteX52" fmla="*/ 1725737 w 3144581"/>
                <a:gd name="connsiteY52" fmla="*/ 4499066 h 5897490"/>
                <a:gd name="connsiteX53" fmla="*/ 1771457 w 3144581"/>
                <a:gd name="connsiteY53" fmla="*/ 4352762 h 5897490"/>
                <a:gd name="connsiteX54" fmla="*/ 1963481 w 3144581"/>
                <a:gd name="connsiteY54" fmla="*/ 4334474 h 5897490"/>
                <a:gd name="connsiteX55" fmla="*/ 2073209 w 3144581"/>
                <a:gd name="connsiteY55" fmla="*/ 4398482 h 5897490"/>
                <a:gd name="connsiteX56" fmla="*/ 2027489 w 3144581"/>
                <a:gd name="connsiteY56" fmla="*/ 4499066 h 5897490"/>
                <a:gd name="connsiteX57" fmla="*/ 1808033 w 3144581"/>
                <a:gd name="connsiteY57" fmla="*/ 4617938 h 5897490"/>
                <a:gd name="connsiteX58" fmla="*/ 1689161 w 3144581"/>
                <a:gd name="connsiteY58" fmla="*/ 4745954 h 5897490"/>
                <a:gd name="connsiteX59" fmla="*/ 1469705 w 3144581"/>
                <a:gd name="connsiteY59" fmla="*/ 4736810 h 5897490"/>
                <a:gd name="connsiteX60" fmla="*/ 1277681 w 3144581"/>
                <a:gd name="connsiteY60" fmla="*/ 4581362 h 5897490"/>
                <a:gd name="connsiteX61" fmla="*/ 1158809 w 3144581"/>
                <a:gd name="connsiteY61" fmla="*/ 4489922 h 5897490"/>
                <a:gd name="connsiteX62" fmla="*/ 1250249 w 3144581"/>
                <a:gd name="connsiteY62" fmla="*/ 4627082 h 5897490"/>
                <a:gd name="connsiteX63" fmla="*/ 1295969 w 3144581"/>
                <a:gd name="connsiteY63" fmla="*/ 4864826 h 5897490"/>
                <a:gd name="connsiteX64" fmla="*/ 1332545 w 3144581"/>
                <a:gd name="connsiteY64" fmla="*/ 5130002 h 5897490"/>
                <a:gd name="connsiteX65" fmla="*/ 1524569 w 3144581"/>
                <a:gd name="connsiteY65" fmla="*/ 5706074 h 5897490"/>
                <a:gd name="connsiteX66" fmla="*/ 1341689 w 3144581"/>
                <a:gd name="connsiteY66" fmla="*/ 5888954 h 5897490"/>
                <a:gd name="connsiteX0" fmla="*/ 1305113 w 3144581"/>
                <a:gd name="connsiteY0" fmla="*/ 5815802 h 5830833"/>
                <a:gd name="connsiteX1" fmla="*/ 1149665 w 3144581"/>
                <a:gd name="connsiteY1" fmla="*/ 5477474 h 5830833"/>
                <a:gd name="connsiteX2" fmla="*/ 1021649 w 3144581"/>
                <a:gd name="connsiteY2" fmla="*/ 5065994 h 5830833"/>
                <a:gd name="connsiteX3" fmla="*/ 665033 w 3144581"/>
                <a:gd name="connsiteY3" fmla="*/ 4471634 h 5830833"/>
                <a:gd name="connsiteX4" fmla="*/ 299273 w 3144581"/>
                <a:gd name="connsiteY4" fmla="*/ 4023578 h 5830833"/>
                <a:gd name="connsiteX5" fmla="*/ 24953 w 3144581"/>
                <a:gd name="connsiteY5" fmla="*/ 3100034 h 5830833"/>
                <a:gd name="connsiteX6" fmla="*/ 70673 w 3144581"/>
                <a:gd name="connsiteY6" fmla="*/ 2505674 h 5830833"/>
                <a:gd name="connsiteX7" fmla="*/ 537017 w 3144581"/>
                <a:gd name="connsiteY7" fmla="*/ 1865594 h 5830833"/>
                <a:gd name="connsiteX8" fmla="*/ 1222817 w 3144581"/>
                <a:gd name="connsiteY8" fmla="*/ 1408394 h 5830833"/>
                <a:gd name="connsiteX9" fmla="*/ 1497137 w 3144581"/>
                <a:gd name="connsiteY9" fmla="*/ 1271234 h 5830833"/>
                <a:gd name="connsiteX10" fmla="*/ 1670873 w 3144581"/>
                <a:gd name="connsiteY10" fmla="*/ 1060922 h 5830833"/>
                <a:gd name="connsiteX11" fmla="*/ 1835465 w 3144581"/>
                <a:gd name="connsiteY11" fmla="*/ 539714 h 5830833"/>
                <a:gd name="connsiteX12" fmla="*/ 1844609 w 3144581"/>
                <a:gd name="connsiteY12" fmla="*/ 365978 h 5830833"/>
                <a:gd name="connsiteX13" fmla="*/ 1844609 w 3144581"/>
                <a:gd name="connsiteY13" fmla="*/ 365978 h 5830833"/>
                <a:gd name="connsiteX14" fmla="*/ 1826321 w 3144581"/>
                <a:gd name="connsiteY14" fmla="*/ 256250 h 5830833"/>
                <a:gd name="connsiteX15" fmla="*/ 1862897 w 3144581"/>
                <a:gd name="connsiteY15" fmla="*/ 100802 h 5830833"/>
                <a:gd name="connsiteX16" fmla="*/ 2073209 w 3144581"/>
                <a:gd name="connsiteY16" fmla="*/ 100802 h 5830833"/>
                <a:gd name="connsiteX17" fmla="*/ 2091497 w 3144581"/>
                <a:gd name="connsiteY17" fmla="*/ 91658 h 5830833"/>
                <a:gd name="connsiteX18" fmla="*/ 2420681 w 3144581"/>
                <a:gd name="connsiteY18" fmla="*/ 218 h 5830833"/>
                <a:gd name="connsiteX19" fmla="*/ 2804729 w 3144581"/>
                <a:gd name="connsiteY19" fmla="*/ 64226 h 5830833"/>
                <a:gd name="connsiteX20" fmla="*/ 2823017 w 3144581"/>
                <a:gd name="connsiteY20" fmla="*/ 73370 h 5830833"/>
                <a:gd name="connsiteX21" fmla="*/ 2877881 w 3144581"/>
                <a:gd name="connsiteY21" fmla="*/ 55082 h 5830833"/>
                <a:gd name="connsiteX22" fmla="*/ 2960177 w 3144581"/>
                <a:gd name="connsiteY22" fmla="*/ 27650 h 5830833"/>
                <a:gd name="connsiteX23" fmla="*/ 3106481 w 3144581"/>
                <a:gd name="connsiteY23" fmla="*/ 91658 h 5830833"/>
                <a:gd name="connsiteX24" fmla="*/ 3143057 w 3144581"/>
                <a:gd name="connsiteY24" fmla="*/ 466562 h 5830833"/>
                <a:gd name="connsiteX25" fmla="*/ 3069905 w 3144581"/>
                <a:gd name="connsiteY25" fmla="*/ 814034 h 5830833"/>
                <a:gd name="connsiteX26" fmla="*/ 2859593 w 3144581"/>
                <a:gd name="connsiteY26" fmla="*/ 1051778 h 5830833"/>
                <a:gd name="connsiteX27" fmla="*/ 2695001 w 3144581"/>
                <a:gd name="connsiteY27" fmla="*/ 1262090 h 5830833"/>
                <a:gd name="connsiteX28" fmla="*/ 2448113 w 3144581"/>
                <a:gd name="connsiteY28" fmla="*/ 1591274 h 5830833"/>
                <a:gd name="connsiteX29" fmla="*/ 2310953 w 3144581"/>
                <a:gd name="connsiteY29" fmla="*/ 1893026 h 5830833"/>
                <a:gd name="connsiteX30" fmla="*/ 2173793 w 3144581"/>
                <a:gd name="connsiteY30" fmla="*/ 2203922 h 5830833"/>
                <a:gd name="connsiteX31" fmla="*/ 2082353 w 3144581"/>
                <a:gd name="connsiteY31" fmla="*/ 2313650 h 5830833"/>
                <a:gd name="connsiteX32" fmla="*/ 2054921 w 3144581"/>
                <a:gd name="connsiteY32" fmla="*/ 2478242 h 5830833"/>
                <a:gd name="connsiteX33" fmla="*/ 2082353 w 3144581"/>
                <a:gd name="connsiteY33" fmla="*/ 2697698 h 5830833"/>
                <a:gd name="connsiteX34" fmla="*/ 2246945 w 3144581"/>
                <a:gd name="connsiteY34" fmla="*/ 2798282 h 5830833"/>
                <a:gd name="connsiteX35" fmla="*/ 2384105 w 3144581"/>
                <a:gd name="connsiteY35" fmla="*/ 2816570 h 5830833"/>
                <a:gd name="connsiteX36" fmla="*/ 2512121 w 3144581"/>
                <a:gd name="connsiteY36" fmla="*/ 2972018 h 5830833"/>
                <a:gd name="connsiteX37" fmla="*/ 2438969 w 3144581"/>
                <a:gd name="connsiteY37" fmla="*/ 3054314 h 5830833"/>
                <a:gd name="connsiteX38" fmla="*/ 2320097 w 3144581"/>
                <a:gd name="connsiteY38" fmla="*/ 3109178 h 5830833"/>
                <a:gd name="connsiteX39" fmla="*/ 2146361 w 3144581"/>
                <a:gd name="connsiteY39" fmla="*/ 3072602 h 5830833"/>
                <a:gd name="connsiteX40" fmla="*/ 1872041 w 3144581"/>
                <a:gd name="connsiteY40" fmla="*/ 2990306 h 5830833"/>
                <a:gd name="connsiteX41" fmla="*/ 1680017 w 3144581"/>
                <a:gd name="connsiteY41" fmla="*/ 2862290 h 5830833"/>
                <a:gd name="connsiteX42" fmla="*/ 1652585 w 3144581"/>
                <a:gd name="connsiteY42" fmla="*/ 2597114 h 5830833"/>
                <a:gd name="connsiteX43" fmla="*/ 1588577 w 3144581"/>
                <a:gd name="connsiteY43" fmla="*/ 2523962 h 5830833"/>
                <a:gd name="connsiteX44" fmla="*/ 1570289 w 3144581"/>
                <a:gd name="connsiteY44" fmla="*/ 2642834 h 5830833"/>
                <a:gd name="connsiteX45" fmla="*/ 1469705 w 3144581"/>
                <a:gd name="connsiteY45" fmla="*/ 2715986 h 5830833"/>
                <a:gd name="connsiteX46" fmla="*/ 1332545 w 3144581"/>
                <a:gd name="connsiteY46" fmla="*/ 2917154 h 5830833"/>
                <a:gd name="connsiteX47" fmla="*/ 1359977 w 3144581"/>
                <a:gd name="connsiteY47" fmla="*/ 3273770 h 5830833"/>
                <a:gd name="connsiteX48" fmla="*/ 1369121 w 3144581"/>
                <a:gd name="connsiteY48" fmla="*/ 3465794 h 5830833"/>
                <a:gd name="connsiteX49" fmla="*/ 1698305 w 3144581"/>
                <a:gd name="connsiteY49" fmla="*/ 3730970 h 5830833"/>
                <a:gd name="connsiteX50" fmla="*/ 1707449 w 3144581"/>
                <a:gd name="connsiteY50" fmla="*/ 4078442 h 5830833"/>
                <a:gd name="connsiteX51" fmla="*/ 1734881 w 3144581"/>
                <a:gd name="connsiteY51" fmla="*/ 4288754 h 5830833"/>
                <a:gd name="connsiteX52" fmla="*/ 1725737 w 3144581"/>
                <a:gd name="connsiteY52" fmla="*/ 4499066 h 5830833"/>
                <a:gd name="connsiteX53" fmla="*/ 1771457 w 3144581"/>
                <a:gd name="connsiteY53" fmla="*/ 4352762 h 5830833"/>
                <a:gd name="connsiteX54" fmla="*/ 1963481 w 3144581"/>
                <a:gd name="connsiteY54" fmla="*/ 4334474 h 5830833"/>
                <a:gd name="connsiteX55" fmla="*/ 2073209 w 3144581"/>
                <a:gd name="connsiteY55" fmla="*/ 4398482 h 5830833"/>
                <a:gd name="connsiteX56" fmla="*/ 2027489 w 3144581"/>
                <a:gd name="connsiteY56" fmla="*/ 4499066 h 5830833"/>
                <a:gd name="connsiteX57" fmla="*/ 1808033 w 3144581"/>
                <a:gd name="connsiteY57" fmla="*/ 4617938 h 5830833"/>
                <a:gd name="connsiteX58" fmla="*/ 1689161 w 3144581"/>
                <a:gd name="connsiteY58" fmla="*/ 4745954 h 5830833"/>
                <a:gd name="connsiteX59" fmla="*/ 1469705 w 3144581"/>
                <a:gd name="connsiteY59" fmla="*/ 4736810 h 5830833"/>
                <a:gd name="connsiteX60" fmla="*/ 1277681 w 3144581"/>
                <a:gd name="connsiteY60" fmla="*/ 4581362 h 5830833"/>
                <a:gd name="connsiteX61" fmla="*/ 1158809 w 3144581"/>
                <a:gd name="connsiteY61" fmla="*/ 4489922 h 5830833"/>
                <a:gd name="connsiteX62" fmla="*/ 1250249 w 3144581"/>
                <a:gd name="connsiteY62" fmla="*/ 4627082 h 5830833"/>
                <a:gd name="connsiteX63" fmla="*/ 1295969 w 3144581"/>
                <a:gd name="connsiteY63" fmla="*/ 4864826 h 5830833"/>
                <a:gd name="connsiteX64" fmla="*/ 1332545 w 3144581"/>
                <a:gd name="connsiteY64" fmla="*/ 5130002 h 5830833"/>
                <a:gd name="connsiteX65" fmla="*/ 1524569 w 3144581"/>
                <a:gd name="connsiteY65" fmla="*/ 5706074 h 5830833"/>
                <a:gd name="connsiteX66" fmla="*/ 1305113 w 3144581"/>
                <a:gd name="connsiteY66" fmla="*/ 5815802 h 5830833"/>
                <a:gd name="connsiteX0" fmla="*/ 1305113 w 3144581"/>
                <a:gd name="connsiteY0" fmla="*/ 5815802 h 5830833"/>
                <a:gd name="connsiteX1" fmla="*/ 1149665 w 3144581"/>
                <a:gd name="connsiteY1" fmla="*/ 5477474 h 5830833"/>
                <a:gd name="connsiteX2" fmla="*/ 1021649 w 3144581"/>
                <a:gd name="connsiteY2" fmla="*/ 5065994 h 5830833"/>
                <a:gd name="connsiteX3" fmla="*/ 665033 w 3144581"/>
                <a:gd name="connsiteY3" fmla="*/ 4471634 h 5830833"/>
                <a:gd name="connsiteX4" fmla="*/ 299273 w 3144581"/>
                <a:gd name="connsiteY4" fmla="*/ 4023578 h 5830833"/>
                <a:gd name="connsiteX5" fmla="*/ 24953 w 3144581"/>
                <a:gd name="connsiteY5" fmla="*/ 3100034 h 5830833"/>
                <a:gd name="connsiteX6" fmla="*/ 70673 w 3144581"/>
                <a:gd name="connsiteY6" fmla="*/ 2505674 h 5830833"/>
                <a:gd name="connsiteX7" fmla="*/ 537017 w 3144581"/>
                <a:gd name="connsiteY7" fmla="*/ 1865594 h 5830833"/>
                <a:gd name="connsiteX8" fmla="*/ 1222817 w 3144581"/>
                <a:gd name="connsiteY8" fmla="*/ 1408394 h 5830833"/>
                <a:gd name="connsiteX9" fmla="*/ 1497137 w 3144581"/>
                <a:gd name="connsiteY9" fmla="*/ 1271234 h 5830833"/>
                <a:gd name="connsiteX10" fmla="*/ 1670873 w 3144581"/>
                <a:gd name="connsiteY10" fmla="*/ 1060922 h 5830833"/>
                <a:gd name="connsiteX11" fmla="*/ 1835465 w 3144581"/>
                <a:gd name="connsiteY11" fmla="*/ 539714 h 5830833"/>
                <a:gd name="connsiteX12" fmla="*/ 1844609 w 3144581"/>
                <a:gd name="connsiteY12" fmla="*/ 365978 h 5830833"/>
                <a:gd name="connsiteX13" fmla="*/ 1844609 w 3144581"/>
                <a:gd name="connsiteY13" fmla="*/ 365978 h 5830833"/>
                <a:gd name="connsiteX14" fmla="*/ 1826321 w 3144581"/>
                <a:gd name="connsiteY14" fmla="*/ 256250 h 5830833"/>
                <a:gd name="connsiteX15" fmla="*/ 1862897 w 3144581"/>
                <a:gd name="connsiteY15" fmla="*/ 100802 h 5830833"/>
                <a:gd name="connsiteX16" fmla="*/ 2073209 w 3144581"/>
                <a:gd name="connsiteY16" fmla="*/ 100802 h 5830833"/>
                <a:gd name="connsiteX17" fmla="*/ 2091497 w 3144581"/>
                <a:gd name="connsiteY17" fmla="*/ 91658 h 5830833"/>
                <a:gd name="connsiteX18" fmla="*/ 2420681 w 3144581"/>
                <a:gd name="connsiteY18" fmla="*/ 218 h 5830833"/>
                <a:gd name="connsiteX19" fmla="*/ 2804729 w 3144581"/>
                <a:gd name="connsiteY19" fmla="*/ 64226 h 5830833"/>
                <a:gd name="connsiteX20" fmla="*/ 2823017 w 3144581"/>
                <a:gd name="connsiteY20" fmla="*/ 73370 h 5830833"/>
                <a:gd name="connsiteX21" fmla="*/ 2877881 w 3144581"/>
                <a:gd name="connsiteY21" fmla="*/ 55082 h 5830833"/>
                <a:gd name="connsiteX22" fmla="*/ 2960177 w 3144581"/>
                <a:gd name="connsiteY22" fmla="*/ 27650 h 5830833"/>
                <a:gd name="connsiteX23" fmla="*/ 3106481 w 3144581"/>
                <a:gd name="connsiteY23" fmla="*/ 91658 h 5830833"/>
                <a:gd name="connsiteX24" fmla="*/ 3143057 w 3144581"/>
                <a:gd name="connsiteY24" fmla="*/ 466562 h 5830833"/>
                <a:gd name="connsiteX25" fmla="*/ 3069905 w 3144581"/>
                <a:gd name="connsiteY25" fmla="*/ 814034 h 5830833"/>
                <a:gd name="connsiteX26" fmla="*/ 2859593 w 3144581"/>
                <a:gd name="connsiteY26" fmla="*/ 1051778 h 5830833"/>
                <a:gd name="connsiteX27" fmla="*/ 2695001 w 3144581"/>
                <a:gd name="connsiteY27" fmla="*/ 1262090 h 5830833"/>
                <a:gd name="connsiteX28" fmla="*/ 2448113 w 3144581"/>
                <a:gd name="connsiteY28" fmla="*/ 1591274 h 5830833"/>
                <a:gd name="connsiteX29" fmla="*/ 2310953 w 3144581"/>
                <a:gd name="connsiteY29" fmla="*/ 1893026 h 5830833"/>
                <a:gd name="connsiteX30" fmla="*/ 2173793 w 3144581"/>
                <a:gd name="connsiteY30" fmla="*/ 2203922 h 5830833"/>
                <a:gd name="connsiteX31" fmla="*/ 2082353 w 3144581"/>
                <a:gd name="connsiteY31" fmla="*/ 2313650 h 5830833"/>
                <a:gd name="connsiteX32" fmla="*/ 2054921 w 3144581"/>
                <a:gd name="connsiteY32" fmla="*/ 2478242 h 5830833"/>
                <a:gd name="connsiteX33" fmla="*/ 2082353 w 3144581"/>
                <a:gd name="connsiteY33" fmla="*/ 2697698 h 5830833"/>
                <a:gd name="connsiteX34" fmla="*/ 2246945 w 3144581"/>
                <a:gd name="connsiteY34" fmla="*/ 2798282 h 5830833"/>
                <a:gd name="connsiteX35" fmla="*/ 2384105 w 3144581"/>
                <a:gd name="connsiteY35" fmla="*/ 2816570 h 5830833"/>
                <a:gd name="connsiteX36" fmla="*/ 2512121 w 3144581"/>
                <a:gd name="connsiteY36" fmla="*/ 2972018 h 5830833"/>
                <a:gd name="connsiteX37" fmla="*/ 2438969 w 3144581"/>
                <a:gd name="connsiteY37" fmla="*/ 3054314 h 5830833"/>
                <a:gd name="connsiteX38" fmla="*/ 2320097 w 3144581"/>
                <a:gd name="connsiteY38" fmla="*/ 3109178 h 5830833"/>
                <a:gd name="connsiteX39" fmla="*/ 2146361 w 3144581"/>
                <a:gd name="connsiteY39" fmla="*/ 3072602 h 5830833"/>
                <a:gd name="connsiteX40" fmla="*/ 1872041 w 3144581"/>
                <a:gd name="connsiteY40" fmla="*/ 2990306 h 5830833"/>
                <a:gd name="connsiteX41" fmla="*/ 1680017 w 3144581"/>
                <a:gd name="connsiteY41" fmla="*/ 2862290 h 5830833"/>
                <a:gd name="connsiteX42" fmla="*/ 1652585 w 3144581"/>
                <a:gd name="connsiteY42" fmla="*/ 2597114 h 5830833"/>
                <a:gd name="connsiteX43" fmla="*/ 1588577 w 3144581"/>
                <a:gd name="connsiteY43" fmla="*/ 2523962 h 5830833"/>
                <a:gd name="connsiteX44" fmla="*/ 1469705 w 3144581"/>
                <a:gd name="connsiteY44" fmla="*/ 2715986 h 5830833"/>
                <a:gd name="connsiteX45" fmla="*/ 1332545 w 3144581"/>
                <a:gd name="connsiteY45" fmla="*/ 2917154 h 5830833"/>
                <a:gd name="connsiteX46" fmla="*/ 1359977 w 3144581"/>
                <a:gd name="connsiteY46" fmla="*/ 3273770 h 5830833"/>
                <a:gd name="connsiteX47" fmla="*/ 1369121 w 3144581"/>
                <a:gd name="connsiteY47" fmla="*/ 3465794 h 5830833"/>
                <a:gd name="connsiteX48" fmla="*/ 1698305 w 3144581"/>
                <a:gd name="connsiteY48" fmla="*/ 3730970 h 5830833"/>
                <a:gd name="connsiteX49" fmla="*/ 1707449 w 3144581"/>
                <a:gd name="connsiteY49" fmla="*/ 4078442 h 5830833"/>
                <a:gd name="connsiteX50" fmla="*/ 1734881 w 3144581"/>
                <a:gd name="connsiteY50" fmla="*/ 4288754 h 5830833"/>
                <a:gd name="connsiteX51" fmla="*/ 1725737 w 3144581"/>
                <a:gd name="connsiteY51" fmla="*/ 4499066 h 5830833"/>
                <a:gd name="connsiteX52" fmla="*/ 1771457 w 3144581"/>
                <a:gd name="connsiteY52" fmla="*/ 4352762 h 5830833"/>
                <a:gd name="connsiteX53" fmla="*/ 1963481 w 3144581"/>
                <a:gd name="connsiteY53" fmla="*/ 4334474 h 5830833"/>
                <a:gd name="connsiteX54" fmla="*/ 2073209 w 3144581"/>
                <a:gd name="connsiteY54" fmla="*/ 4398482 h 5830833"/>
                <a:gd name="connsiteX55" fmla="*/ 2027489 w 3144581"/>
                <a:gd name="connsiteY55" fmla="*/ 4499066 h 5830833"/>
                <a:gd name="connsiteX56" fmla="*/ 1808033 w 3144581"/>
                <a:gd name="connsiteY56" fmla="*/ 4617938 h 5830833"/>
                <a:gd name="connsiteX57" fmla="*/ 1689161 w 3144581"/>
                <a:gd name="connsiteY57" fmla="*/ 4745954 h 5830833"/>
                <a:gd name="connsiteX58" fmla="*/ 1469705 w 3144581"/>
                <a:gd name="connsiteY58" fmla="*/ 4736810 h 5830833"/>
                <a:gd name="connsiteX59" fmla="*/ 1277681 w 3144581"/>
                <a:gd name="connsiteY59" fmla="*/ 4581362 h 5830833"/>
                <a:gd name="connsiteX60" fmla="*/ 1158809 w 3144581"/>
                <a:gd name="connsiteY60" fmla="*/ 4489922 h 5830833"/>
                <a:gd name="connsiteX61" fmla="*/ 1250249 w 3144581"/>
                <a:gd name="connsiteY61" fmla="*/ 4627082 h 5830833"/>
                <a:gd name="connsiteX62" fmla="*/ 1295969 w 3144581"/>
                <a:gd name="connsiteY62" fmla="*/ 4864826 h 5830833"/>
                <a:gd name="connsiteX63" fmla="*/ 1332545 w 3144581"/>
                <a:gd name="connsiteY63" fmla="*/ 5130002 h 5830833"/>
                <a:gd name="connsiteX64" fmla="*/ 1524569 w 3144581"/>
                <a:gd name="connsiteY64" fmla="*/ 5706074 h 5830833"/>
                <a:gd name="connsiteX65" fmla="*/ 1305113 w 3144581"/>
                <a:gd name="connsiteY65" fmla="*/ 5815802 h 58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144581" h="5830833">
                  <a:moveTo>
                    <a:pt x="1305113" y="5815802"/>
                  </a:moveTo>
                  <a:cubicBezTo>
                    <a:pt x="1242629" y="5777702"/>
                    <a:pt x="1196909" y="5602442"/>
                    <a:pt x="1149665" y="5477474"/>
                  </a:cubicBezTo>
                  <a:cubicBezTo>
                    <a:pt x="1102421" y="5352506"/>
                    <a:pt x="1102421" y="5233634"/>
                    <a:pt x="1021649" y="5065994"/>
                  </a:cubicBezTo>
                  <a:cubicBezTo>
                    <a:pt x="940877" y="4898354"/>
                    <a:pt x="785429" y="4645370"/>
                    <a:pt x="665033" y="4471634"/>
                  </a:cubicBezTo>
                  <a:cubicBezTo>
                    <a:pt x="544637" y="4297898"/>
                    <a:pt x="488249" y="4316186"/>
                    <a:pt x="299273" y="4023578"/>
                  </a:cubicBezTo>
                  <a:cubicBezTo>
                    <a:pt x="110297" y="3730970"/>
                    <a:pt x="63053" y="3353018"/>
                    <a:pt x="24953" y="3100034"/>
                  </a:cubicBezTo>
                  <a:cubicBezTo>
                    <a:pt x="-13147" y="2847050"/>
                    <a:pt x="-14671" y="2711414"/>
                    <a:pt x="70673" y="2505674"/>
                  </a:cubicBezTo>
                  <a:cubicBezTo>
                    <a:pt x="156017" y="2299934"/>
                    <a:pt x="344993" y="2048474"/>
                    <a:pt x="537017" y="1865594"/>
                  </a:cubicBezTo>
                  <a:cubicBezTo>
                    <a:pt x="729041" y="1682714"/>
                    <a:pt x="1062797" y="1507454"/>
                    <a:pt x="1222817" y="1408394"/>
                  </a:cubicBezTo>
                  <a:cubicBezTo>
                    <a:pt x="1382837" y="1309334"/>
                    <a:pt x="1422461" y="1329146"/>
                    <a:pt x="1497137" y="1271234"/>
                  </a:cubicBezTo>
                  <a:cubicBezTo>
                    <a:pt x="1571813" y="1213322"/>
                    <a:pt x="1614485" y="1182842"/>
                    <a:pt x="1670873" y="1060922"/>
                  </a:cubicBezTo>
                  <a:cubicBezTo>
                    <a:pt x="1727261" y="939002"/>
                    <a:pt x="1806509" y="655538"/>
                    <a:pt x="1835465" y="539714"/>
                  </a:cubicBezTo>
                  <a:cubicBezTo>
                    <a:pt x="1864421" y="423890"/>
                    <a:pt x="1844609" y="365978"/>
                    <a:pt x="1844609" y="365978"/>
                  </a:cubicBezTo>
                  <a:lnTo>
                    <a:pt x="1844609" y="365978"/>
                  </a:lnTo>
                  <a:cubicBezTo>
                    <a:pt x="1841561" y="347690"/>
                    <a:pt x="1823273" y="300446"/>
                    <a:pt x="1826321" y="256250"/>
                  </a:cubicBezTo>
                  <a:cubicBezTo>
                    <a:pt x="1829369" y="212054"/>
                    <a:pt x="1821749" y="126710"/>
                    <a:pt x="1862897" y="100802"/>
                  </a:cubicBezTo>
                  <a:cubicBezTo>
                    <a:pt x="1904045" y="74894"/>
                    <a:pt x="2073209" y="100802"/>
                    <a:pt x="2073209" y="100802"/>
                  </a:cubicBezTo>
                  <a:cubicBezTo>
                    <a:pt x="2111309" y="99278"/>
                    <a:pt x="2033585" y="108422"/>
                    <a:pt x="2091497" y="91658"/>
                  </a:cubicBezTo>
                  <a:cubicBezTo>
                    <a:pt x="2149409" y="74894"/>
                    <a:pt x="2301809" y="4790"/>
                    <a:pt x="2420681" y="218"/>
                  </a:cubicBezTo>
                  <a:cubicBezTo>
                    <a:pt x="2539553" y="-4354"/>
                    <a:pt x="2804729" y="64226"/>
                    <a:pt x="2804729" y="64226"/>
                  </a:cubicBezTo>
                  <a:cubicBezTo>
                    <a:pt x="2871785" y="76418"/>
                    <a:pt x="2823017" y="73370"/>
                    <a:pt x="2823017" y="73370"/>
                  </a:cubicBezTo>
                  <a:cubicBezTo>
                    <a:pt x="2835209" y="71846"/>
                    <a:pt x="2877881" y="55082"/>
                    <a:pt x="2877881" y="55082"/>
                  </a:cubicBezTo>
                  <a:cubicBezTo>
                    <a:pt x="2900741" y="47462"/>
                    <a:pt x="2922077" y="21554"/>
                    <a:pt x="2960177" y="27650"/>
                  </a:cubicBezTo>
                  <a:cubicBezTo>
                    <a:pt x="2998277" y="33746"/>
                    <a:pt x="3076001" y="18506"/>
                    <a:pt x="3106481" y="91658"/>
                  </a:cubicBezTo>
                  <a:cubicBezTo>
                    <a:pt x="3136961" y="164810"/>
                    <a:pt x="3149153" y="346166"/>
                    <a:pt x="3143057" y="466562"/>
                  </a:cubicBezTo>
                  <a:cubicBezTo>
                    <a:pt x="3136961" y="586958"/>
                    <a:pt x="3117149" y="716498"/>
                    <a:pt x="3069905" y="814034"/>
                  </a:cubicBezTo>
                  <a:cubicBezTo>
                    <a:pt x="3022661" y="911570"/>
                    <a:pt x="2922077" y="977102"/>
                    <a:pt x="2859593" y="1051778"/>
                  </a:cubicBezTo>
                  <a:cubicBezTo>
                    <a:pt x="2797109" y="1126454"/>
                    <a:pt x="2763581" y="1172174"/>
                    <a:pt x="2695001" y="1262090"/>
                  </a:cubicBezTo>
                  <a:cubicBezTo>
                    <a:pt x="2626421" y="1352006"/>
                    <a:pt x="2512121" y="1486118"/>
                    <a:pt x="2448113" y="1591274"/>
                  </a:cubicBezTo>
                  <a:cubicBezTo>
                    <a:pt x="2384105" y="1696430"/>
                    <a:pt x="2356673" y="1790918"/>
                    <a:pt x="2310953" y="1893026"/>
                  </a:cubicBezTo>
                  <a:cubicBezTo>
                    <a:pt x="2265233" y="1995134"/>
                    <a:pt x="2211893" y="2133818"/>
                    <a:pt x="2173793" y="2203922"/>
                  </a:cubicBezTo>
                  <a:cubicBezTo>
                    <a:pt x="2135693" y="2274026"/>
                    <a:pt x="2102165" y="2267930"/>
                    <a:pt x="2082353" y="2313650"/>
                  </a:cubicBezTo>
                  <a:cubicBezTo>
                    <a:pt x="2062541" y="2359370"/>
                    <a:pt x="2054921" y="2414234"/>
                    <a:pt x="2054921" y="2478242"/>
                  </a:cubicBezTo>
                  <a:cubicBezTo>
                    <a:pt x="2054921" y="2542250"/>
                    <a:pt x="2050349" y="2644358"/>
                    <a:pt x="2082353" y="2697698"/>
                  </a:cubicBezTo>
                  <a:cubicBezTo>
                    <a:pt x="2114357" y="2751038"/>
                    <a:pt x="2196653" y="2778470"/>
                    <a:pt x="2246945" y="2798282"/>
                  </a:cubicBezTo>
                  <a:cubicBezTo>
                    <a:pt x="2297237" y="2818094"/>
                    <a:pt x="2339909" y="2787614"/>
                    <a:pt x="2384105" y="2816570"/>
                  </a:cubicBezTo>
                  <a:cubicBezTo>
                    <a:pt x="2428301" y="2845526"/>
                    <a:pt x="2502977" y="2932394"/>
                    <a:pt x="2512121" y="2972018"/>
                  </a:cubicBezTo>
                  <a:cubicBezTo>
                    <a:pt x="2521265" y="3011642"/>
                    <a:pt x="2470973" y="3031454"/>
                    <a:pt x="2438969" y="3054314"/>
                  </a:cubicBezTo>
                  <a:cubicBezTo>
                    <a:pt x="2406965" y="3077174"/>
                    <a:pt x="2368865" y="3106130"/>
                    <a:pt x="2320097" y="3109178"/>
                  </a:cubicBezTo>
                  <a:cubicBezTo>
                    <a:pt x="2271329" y="3112226"/>
                    <a:pt x="2221037" y="3092414"/>
                    <a:pt x="2146361" y="3072602"/>
                  </a:cubicBezTo>
                  <a:cubicBezTo>
                    <a:pt x="2071685" y="3052790"/>
                    <a:pt x="1949765" y="3025358"/>
                    <a:pt x="1872041" y="2990306"/>
                  </a:cubicBezTo>
                  <a:cubicBezTo>
                    <a:pt x="1794317" y="2955254"/>
                    <a:pt x="1716593" y="2927822"/>
                    <a:pt x="1680017" y="2862290"/>
                  </a:cubicBezTo>
                  <a:cubicBezTo>
                    <a:pt x="1643441" y="2796758"/>
                    <a:pt x="1667825" y="2653502"/>
                    <a:pt x="1652585" y="2597114"/>
                  </a:cubicBezTo>
                  <a:cubicBezTo>
                    <a:pt x="1637345" y="2540726"/>
                    <a:pt x="1619057" y="2504150"/>
                    <a:pt x="1588577" y="2523962"/>
                  </a:cubicBezTo>
                  <a:cubicBezTo>
                    <a:pt x="1558097" y="2543774"/>
                    <a:pt x="1512377" y="2650454"/>
                    <a:pt x="1469705" y="2715986"/>
                  </a:cubicBezTo>
                  <a:cubicBezTo>
                    <a:pt x="1427033" y="2781518"/>
                    <a:pt x="1350833" y="2824190"/>
                    <a:pt x="1332545" y="2917154"/>
                  </a:cubicBezTo>
                  <a:cubicBezTo>
                    <a:pt x="1314257" y="3010118"/>
                    <a:pt x="1353881" y="3182330"/>
                    <a:pt x="1359977" y="3273770"/>
                  </a:cubicBezTo>
                  <a:cubicBezTo>
                    <a:pt x="1366073" y="3365210"/>
                    <a:pt x="1312733" y="3389594"/>
                    <a:pt x="1369121" y="3465794"/>
                  </a:cubicBezTo>
                  <a:cubicBezTo>
                    <a:pt x="1425509" y="3541994"/>
                    <a:pt x="1641917" y="3628862"/>
                    <a:pt x="1698305" y="3730970"/>
                  </a:cubicBezTo>
                  <a:cubicBezTo>
                    <a:pt x="1754693" y="3833078"/>
                    <a:pt x="1701353" y="3985478"/>
                    <a:pt x="1707449" y="4078442"/>
                  </a:cubicBezTo>
                  <a:cubicBezTo>
                    <a:pt x="1713545" y="4171406"/>
                    <a:pt x="1731833" y="4218650"/>
                    <a:pt x="1734881" y="4288754"/>
                  </a:cubicBezTo>
                  <a:cubicBezTo>
                    <a:pt x="1737929" y="4358858"/>
                    <a:pt x="1719641" y="4488398"/>
                    <a:pt x="1725737" y="4499066"/>
                  </a:cubicBezTo>
                  <a:cubicBezTo>
                    <a:pt x="1731833" y="4509734"/>
                    <a:pt x="1731833" y="4380194"/>
                    <a:pt x="1771457" y="4352762"/>
                  </a:cubicBezTo>
                  <a:cubicBezTo>
                    <a:pt x="1811081" y="4325330"/>
                    <a:pt x="1913189" y="4326854"/>
                    <a:pt x="1963481" y="4334474"/>
                  </a:cubicBezTo>
                  <a:cubicBezTo>
                    <a:pt x="2013773" y="4342094"/>
                    <a:pt x="2062541" y="4371050"/>
                    <a:pt x="2073209" y="4398482"/>
                  </a:cubicBezTo>
                  <a:cubicBezTo>
                    <a:pt x="2083877" y="4425914"/>
                    <a:pt x="2071685" y="4462490"/>
                    <a:pt x="2027489" y="4499066"/>
                  </a:cubicBezTo>
                  <a:cubicBezTo>
                    <a:pt x="1983293" y="4535642"/>
                    <a:pt x="1864421" y="4576790"/>
                    <a:pt x="1808033" y="4617938"/>
                  </a:cubicBezTo>
                  <a:cubicBezTo>
                    <a:pt x="1751645" y="4659086"/>
                    <a:pt x="1745549" y="4726142"/>
                    <a:pt x="1689161" y="4745954"/>
                  </a:cubicBezTo>
                  <a:cubicBezTo>
                    <a:pt x="1632773" y="4765766"/>
                    <a:pt x="1538285" y="4764242"/>
                    <a:pt x="1469705" y="4736810"/>
                  </a:cubicBezTo>
                  <a:cubicBezTo>
                    <a:pt x="1401125" y="4709378"/>
                    <a:pt x="1329497" y="4622510"/>
                    <a:pt x="1277681" y="4581362"/>
                  </a:cubicBezTo>
                  <a:cubicBezTo>
                    <a:pt x="1225865" y="4540214"/>
                    <a:pt x="1163381" y="4482302"/>
                    <a:pt x="1158809" y="4489922"/>
                  </a:cubicBezTo>
                  <a:cubicBezTo>
                    <a:pt x="1154237" y="4497542"/>
                    <a:pt x="1227389" y="4564598"/>
                    <a:pt x="1250249" y="4627082"/>
                  </a:cubicBezTo>
                  <a:cubicBezTo>
                    <a:pt x="1273109" y="4689566"/>
                    <a:pt x="1282253" y="4781006"/>
                    <a:pt x="1295969" y="4864826"/>
                  </a:cubicBezTo>
                  <a:cubicBezTo>
                    <a:pt x="1309685" y="4948646"/>
                    <a:pt x="1317305" y="5032466"/>
                    <a:pt x="1332545" y="5130002"/>
                  </a:cubicBezTo>
                  <a:cubicBezTo>
                    <a:pt x="1347785" y="5227538"/>
                    <a:pt x="1529141" y="5591774"/>
                    <a:pt x="1524569" y="5706074"/>
                  </a:cubicBezTo>
                  <a:cubicBezTo>
                    <a:pt x="1519997" y="5820374"/>
                    <a:pt x="1367597" y="5853902"/>
                    <a:pt x="1305113" y="581580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2D57934-5670-C249-9954-B73DD3FD2BF6}"/>
                </a:ext>
              </a:extLst>
            </p:cNvPr>
            <p:cNvSpPr/>
            <p:nvPr/>
          </p:nvSpPr>
          <p:spPr>
            <a:xfrm>
              <a:off x="4407408" y="1463040"/>
              <a:ext cx="347472" cy="521208"/>
            </a:xfrm>
            <a:custGeom>
              <a:avLst/>
              <a:gdLst>
                <a:gd name="connsiteX0" fmla="*/ 18288 w 347472"/>
                <a:gd name="connsiteY0" fmla="*/ 0 h 521208"/>
                <a:gd name="connsiteX1" fmla="*/ 36576 w 347472"/>
                <a:gd name="connsiteY1" fmla="*/ 265176 h 521208"/>
                <a:gd name="connsiteX2" fmla="*/ 347472 w 347472"/>
                <a:gd name="connsiteY2" fmla="*/ 521208 h 52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472" h="521208">
                  <a:moveTo>
                    <a:pt x="18288" y="0"/>
                  </a:moveTo>
                  <a:cubicBezTo>
                    <a:pt x="0" y="89154"/>
                    <a:pt x="-18288" y="178308"/>
                    <a:pt x="36576" y="265176"/>
                  </a:cubicBezTo>
                  <a:cubicBezTo>
                    <a:pt x="91440" y="352044"/>
                    <a:pt x="219456" y="436626"/>
                    <a:pt x="347472" y="52120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6E503CB1-1ED3-AA45-A2BF-E0CAB29CEB95}"/>
                </a:ext>
              </a:extLst>
            </p:cNvPr>
            <p:cNvSpPr/>
            <p:nvPr/>
          </p:nvSpPr>
          <p:spPr>
            <a:xfrm>
              <a:off x="4931272" y="1813455"/>
              <a:ext cx="212968" cy="161649"/>
            </a:xfrm>
            <a:custGeom>
              <a:avLst/>
              <a:gdLst>
                <a:gd name="connsiteX0" fmla="*/ 184093 w 626126"/>
                <a:gd name="connsiteY0" fmla="*/ 467598 h 469674"/>
                <a:gd name="connsiteX1" fmla="*/ 1213 w 626126"/>
                <a:gd name="connsiteY1" fmla="*/ 202422 h 469674"/>
                <a:gd name="connsiteX2" fmla="*/ 266389 w 626126"/>
                <a:gd name="connsiteY2" fmla="*/ 10398 h 469674"/>
                <a:gd name="connsiteX3" fmla="*/ 604717 w 626126"/>
                <a:gd name="connsiteY3" fmla="*/ 56118 h 469674"/>
                <a:gd name="connsiteX4" fmla="*/ 549853 w 626126"/>
                <a:gd name="connsiteY4" fmla="*/ 312150 h 469674"/>
                <a:gd name="connsiteX5" fmla="*/ 184093 w 626126"/>
                <a:gd name="connsiteY5" fmla="*/ 467598 h 469674"/>
                <a:gd name="connsiteX0" fmla="*/ 246932 w 623765"/>
                <a:gd name="connsiteY0" fmla="*/ 385302 h 390059"/>
                <a:gd name="connsiteX1" fmla="*/ 44 w 623765"/>
                <a:gd name="connsiteY1" fmla="*/ 202422 h 390059"/>
                <a:gd name="connsiteX2" fmla="*/ 265220 w 623765"/>
                <a:gd name="connsiteY2" fmla="*/ 10398 h 390059"/>
                <a:gd name="connsiteX3" fmla="*/ 603548 w 623765"/>
                <a:gd name="connsiteY3" fmla="*/ 56118 h 390059"/>
                <a:gd name="connsiteX4" fmla="*/ 548684 w 623765"/>
                <a:gd name="connsiteY4" fmla="*/ 312150 h 390059"/>
                <a:gd name="connsiteX5" fmla="*/ 246932 w 623765"/>
                <a:gd name="connsiteY5" fmla="*/ 385302 h 390059"/>
                <a:gd name="connsiteX0" fmla="*/ 155531 w 532364"/>
                <a:gd name="connsiteY0" fmla="*/ 381976 h 389584"/>
                <a:gd name="connsiteX1" fmla="*/ 83 w 532364"/>
                <a:gd name="connsiteY1" fmla="*/ 153376 h 389584"/>
                <a:gd name="connsiteX2" fmla="*/ 173819 w 532364"/>
                <a:gd name="connsiteY2" fmla="*/ 7072 h 389584"/>
                <a:gd name="connsiteX3" fmla="*/ 512147 w 532364"/>
                <a:gd name="connsiteY3" fmla="*/ 52792 h 389584"/>
                <a:gd name="connsiteX4" fmla="*/ 457283 w 532364"/>
                <a:gd name="connsiteY4" fmla="*/ 308824 h 389584"/>
                <a:gd name="connsiteX5" fmla="*/ 155531 w 532364"/>
                <a:gd name="connsiteY5" fmla="*/ 381976 h 38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364" h="389584">
                  <a:moveTo>
                    <a:pt x="155531" y="381976"/>
                  </a:moveTo>
                  <a:cubicBezTo>
                    <a:pt x="79331" y="356068"/>
                    <a:pt x="-2965" y="215860"/>
                    <a:pt x="83" y="153376"/>
                  </a:cubicBezTo>
                  <a:cubicBezTo>
                    <a:pt x="3131" y="90892"/>
                    <a:pt x="88475" y="23836"/>
                    <a:pt x="173819" y="7072"/>
                  </a:cubicBezTo>
                  <a:cubicBezTo>
                    <a:pt x="259163" y="-9692"/>
                    <a:pt x="464903" y="2500"/>
                    <a:pt x="512147" y="52792"/>
                  </a:cubicBezTo>
                  <a:cubicBezTo>
                    <a:pt x="559391" y="103084"/>
                    <a:pt x="516719" y="253960"/>
                    <a:pt x="457283" y="308824"/>
                  </a:cubicBezTo>
                  <a:cubicBezTo>
                    <a:pt x="397847" y="363688"/>
                    <a:pt x="231731" y="407884"/>
                    <a:pt x="155531" y="381976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4A0618A-B2EA-104E-A7C9-47802A6E0E57}"/>
                </a:ext>
              </a:extLst>
            </p:cNvPr>
            <p:cNvSpPr/>
            <p:nvPr/>
          </p:nvSpPr>
          <p:spPr>
            <a:xfrm>
              <a:off x="5321808" y="1042416"/>
              <a:ext cx="146304" cy="155448"/>
            </a:xfrm>
            <a:custGeom>
              <a:avLst/>
              <a:gdLst>
                <a:gd name="connsiteX0" fmla="*/ 0 w 146304"/>
                <a:gd name="connsiteY0" fmla="*/ 0 h 155448"/>
                <a:gd name="connsiteX1" fmla="*/ 118872 w 146304"/>
                <a:gd name="connsiteY1" fmla="*/ 73152 h 155448"/>
                <a:gd name="connsiteX2" fmla="*/ 146304 w 146304"/>
                <a:gd name="connsiteY2" fmla="*/ 155448 h 15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04" h="155448">
                  <a:moveTo>
                    <a:pt x="0" y="0"/>
                  </a:moveTo>
                  <a:cubicBezTo>
                    <a:pt x="47244" y="23622"/>
                    <a:pt x="94488" y="47244"/>
                    <a:pt x="118872" y="73152"/>
                  </a:cubicBezTo>
                  <a:cubicBezTo>
                    <a:pt x="143256" y="99060"/>
                    <a:pt x="144780" y="127254"/>
                    <a:pt x="146304" y="155448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387CAE2-DDEE-FD49-8242-31EE5800FDA4}"/>
                </a:ext>
              </a:extLst>
            </p:cNvPr>
            <p:cNvSpPr/>
            <p:nvPr/>
          </p:nvSpPr>
          <p:spPr>
            <a:xfrm>
              <a:off x="4420951" y="1147572"/>
              <a:ext cx="100238" cy="128016"/>
            </a:xfrm>
            <a:custGeom>
              <a:avLst/>
              <a:gdLst>
                <a:gd name="connsiteX0" fmla="*/ 8798 w 100238"/>
                <a:gd name="connsiteY0" fmla="*/ 128016 h 128016"/>
                <a:gd name="connsiteX1" fmla="*/ 8798 w 100238"/>
                <a:gd name="connsiteY1" fmla="*/ 54864 h 128016"/>
                <a:gd name="connsiteX2" fmla="*/ 100238 w 100238"/>
                <a:gd name="connsiteY2" fmla="*/ 0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38" h="128016">
                  <a:moveTo>
                    <a:pt x="8798" y="128016"/>
                  </a:moveTo>
                  <a:cubicBezTo>
                    <a:pt x="1178" y="102108"/>
                    <a:pt x="-6442" y="76200"/>
                    <a:pt x="8798" y="54864"/>
                  </a:cubicBezTo>
                  <a:cubicBezTo>
                    <a:pt x="24038" y="33528"/>
                    <a:pt x="62138" y="16764"/>
                    <a:pt x="100238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8135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0068DA-D344-8045-AFCA-B6122CEB9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7" b="25014"/>
          <a:stretch/>
        </p:blipFill>
        <p:spPr>
          <a:xfrm>
            <a:off x="0" y="0"/>
            <a:ext cx="12191980" cy="6857999"/>
          </a:xfrm>
          <a:prstGeom prst="rect">
            <a:avLst/>
          </a:prstGeom>
          <a:solidFill>
            <a:srgbClr val="D7D7D7"/>
          </a:solidFill>
        </p:spPr>
      </p:pic>
      <p:pic>
        <p:nvPicPr>
          <p:cNvPr id="8" name="Graphic 7" descr="{0} outline">
            <a:extLst>
              <a:ext uri="{FF2B5EF4-FFF2-40B4-BE49-F238E27FC236}">
                <a16:creationId xmlns:a16="http://schemas.microsoft.com/office/drawing/2014/main" id="{A9883524-BD64-4946-A109-C6BDF43F1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257" y="4886763"/>
            <a:ext cx="1814299" cy="1814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72EE4-0CD2-2847-B5AB-86324E427E0A}"/>
              </a:ext>
            </a:extLst>
          </p:cNvPr>
          <p:cNvSpPr txBox="1"/>
          <p:nvPr/>
        </p:nvSpPr>
        <p:spPr>
          <a:xfrm>
            <a:off x="7742556" y="4978305"/>
            <a:ext cx="4799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81FF"/>
                </a:solidFill>
                <a:latin typeface="Avenir Next" panose="020B0503020202020204" pitchFamily="34" charset="0"/>
              </a:rPr>
              <a:t>Realize</a:t>
            </a:r>
            <a:r>
              <a:rPr lang="en-SI" sz="2000" dirty="0">
                <a:solidFill>
                  <a:srgbClr val="7A81FF"/>
                </a:solidFill>
                <a:latin typeface="Avenir Next" panose="020B0503020202020204" pitchFamily="34" charset="0"/>
              </a:rPr>
              <a:t> your idea </a:t>
            </a:r>
          </a:p>
          <a:p>
            <a:r>
              <a:rPr lang="en-SI" sz="2000" dirty="0">
                <a:solidFill>
                  <a:srgbClr val="7A81FF"/>
                </a:solidFill>
                <a:latin typeface="Avenir Next" panose="020B0503020202020204" pitchFamily="34" charset="0"/>
              </a:rPr>
              <a:t>There are lot of resources and tools</a:t>
            </a:r>
            <a:endParaRPr lang="en-US" sz="2000" dirty="0">
              <a:solidFill>
                <a:srgbClr val="7A81FF"/>
              </a:solidFill>
              <a:latin typeface="Avenir Next" panose="020B0503020202020204" pitchFamily="34" charset="0"/>
            </a:endParaRPr>
          </a:p>
          <a:p>
            <a:r>
              <a:rPr lang="en-US" sz="2000" dirty="0">
                <a:solidFill>
                  <a:srgbClr val="7A81FF"/>
                </a:solidFill>
                <a:latin typeface="Avenir Next" panose="020B0503020202020204" pitchFamily="34" charset="0"/>
              </a:rPr>
              <a:t>PowerPoint is cool too</a:t>
            </a:r>
            <a:endParaRPr lang="en-SI" sz="2000" dirty="0">
              <a:solidFill>
                <a:srgbClr val="7A81FF"/>
              </a:solidFill>
              <a:latin typeface="Avenir Next" panose="020B0503020202020204" pitchFamily="34" charset="0"/>
            </a:endParaRPr>
          </a:p>
          <a:p>
            <a:r>
              <a:rPr lang="en-SI" sz="2000" dirty="0">
                <a:solidFill>
                  <a:srgbClr val="7A81FF"/>
                </a:solidFill>
                <a:latin typeface="Avenir Next" panose="020B0503020202020204" pitchFamily="34" charset="0"/>
              </a:rPr>
              <a:t>Find you</a:t>
            </a:r>
            <a:r>
              <a:rPr lang="en-US" sz="2000" dirty="0">
                <a:solidFill>
                  <a:srgbClr val="7A81FF"/>
                </a:solidFill>
                <a:latin typeface="Avenir Next" panose="020B0503020202020204" pitchFamily="34" charset="0"/>
              </a:rPr>
              <a:t>r</a:t>
            </a:r>
            <a:r>
              <a:rPr lang="en-SI" sz="2000" dirty="0">
                <a:solidFill>
                  <a:srgbClr val="7A81FF"/>
                </a:solidFill>
                <a:latin typeface="Avenir Next" panose="020B0503020202020204" pitchFamily="34" charset="0"/>
              </a:rPr>
              <a:t> style</a:t>
            </a:r>
          </a:p>
          <a:p>
            <a:r>
              <a:rPr lang="en-SI" sz="2000" dirty="0">
                <a:solidFill>
                  <a:srgbClr val="7A81FF"/>
                </a:solidFill>
                <a:latin typeface="Avenir Next" panose="020B0503020202020204" pitchFamily="34" charset="0"/>
              </a:rPr>
              <a:t>Share your science</a:t>
            </a:r>
          </a:p>
        </p:txBody>
      </p:sp>
    </p:spTree>
    <p:extLst>
      <p:ext uri="{BB962C8B-B14F-4D97-AF65-F5344CB8AC3E}">
        <p14:creationId xmlns:p14="http://schemas.microsoft.com/office/powerpoint/2010/main" val="348974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0068DA-D344-8045-AFCA-B6122CEB9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7" b="25014"/>
          <a:stretch/>
        </p:blipFill>
        <p:spPr>
          <a:xfrm>
            <a:off x="0" y="0"/>
            <a:ext cx="12191980" cy="6857999"/>
          </a:xfrm>
          <a:prstGeom prst="rect">
            <a:avLst/>
          </a:prstGeom>
          <a:solidFill>
            <a:srgbClr val="D7D7D7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E913E-764C-BE4E-B321-A040239AF9DB}"/>
              </a:ext>
            </a:extLst>
          </p:cNvPr>
          <p:cNvSpPr txBox="1"/>
          <p:nvPr/>
        </p:nvSpPr>
        <p:spPr>
          <a:xfrm>
            <a:off x="6096000" y="5206846"/>
            <a:ext cx="3646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502FFB"/>
                </a:solidFill>
                <a:latin typeface="Avenir Next" panose="020B0503020202020204" pitchFamily="34" charset="0"/>
              </a:rPr>
              <a:t>https://www.sarahocevar.com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8F1DC-F786-404A-997A-8FA110B7D0D2}"/>
              </a:ext>
            </a:extLst>
          </p:cNvPr>
          <p:cNvSpPr txBox="1"/>
          <p:nvPr/>
        </p:nvSpPr>
        <p:spPr>
          <a:xfrm>
            <a:off x="6332155" y="5830056"/>
            <a:ext cx="317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502FFB"/>
                </a:solidFill>
                <a:latin typeface="Avenir Next" panose="020B0503020202020204" pitchFamily="34" charset="0"/>
              </a:rPr>
              <a:t>sara.hocevar@icloud.com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76B6C-3BC6-5F4B-ADA3-805D6BEADAB7}"/>
              </a:ext>
            </a:extLst>
          </p:cNvPr>
          <p:cNvSpPr txBox="1"/>
          <p:nvPr/>
        </p:nvSpPr>
        <p:spPr>
          <a:xfrm>
            <a:off x="6811920" y="4583636"/>
            <a:ext cx="1867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502FFB"/>
                </a:solidFill>
                <a:latin typeface="Avenir Next" panose="020B0503020202020204" pitchFamily="34" charset="0"/>
              </a:rPr>
              <a:t>@HocevarSara</a:t>
            </a:r>
          </a:p>
        </p:txBody>
      </p:sp>
    </p:spTree>
    <p:extLst>
      <p:ext uri="{BB962C8B-B14F-4D97-AF65-F5344CB8AC3E}">
        <p14:creationId xmlns:p14="http://schemas.microsoft.com/office/powerpoint/2010/main" val="107991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692DD5-2954-4E4D-8980-C80FEE7E5BB0}"/>
              </a:ext>
            </a:extLst>
          </p:cNvPr>
          <p:cNvGrpSpPr/>
          <p:nvPr/>
        </p:nvGrpSpPr>
        <p:grpSpPr>
          <a:xfrm>
            <a:off x="2760687" y="2316118"/>
            <a:ext cx="6670623" cy="2225763"/>
            <a:chOff x="3104083" y="2351727"/>
            <a:chExt cx="6670623" cy="2225763"/>
          </a:xfrm>
        </p:grpSpPr>
        <p:pic>
          <p:nvPicPr>
            <p:cNvPr id="9" name="Graphic 8" descr="Eraser outline">
              <a:extLst>
                <a:ext uri="{FF2B5EF4-FFF2-40B4-BE49-F238E27FC236}">
                  <a16:creationId xmlns:a16="http://schemas.microsoft.com/office/drawing/2014/main" id="{228AC78A-6B0E-AA49-A9CC-0E706FF2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Basic Shapes outline">
              <a:extLst>
                <a:ext uri="{FF2B5EF4-FFF2-40B4-BE49-F238E27FC236}">
                  <a16:creationId xmlns:a16="http://schemas.microsoft.com/office/drawing/2014/main" id="{A3236D42-07C9-C145-877F-24FC568D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inoculars outline">
              <a:extLst>
                <a:ext uri="{FF2B5EF4-FFF2-40B4-BE49-F238E27FC236}">
                  <a16:creationId xmlns:a16="http://schemas.microsoft.com/office/drawing/2014/main" id="{6C6ABDE6-DBDE-B849-B14A-544261CBA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Blockchain outline">
              <a:extLst>
                <a:ext uri="{FF2B5EF4-FFF2-40B4-BE49-F238E27FC236}">
                  <a16:creationId xmlns:a16="http://schemas.microsoft.com/office/drawing/2014/main" id="{8CD558F1-E8D0-474F-9E6C-3993C461A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3B39F1-A17C-4C4C-93B6-7B2206F0E44E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0B0ED8-B29D-9A43-9EEB-E492267A4033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32C6525-23EE-8E4C-8EC8-4498C43B4D95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28AA06-0EEE-5D4D-AB72-D6F0D1BE4D55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23EAB6-B26E-1F46-953D-612C3C1E4264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7D0A22-F1BB-1746-9FD2-8BE2B9D54456}"/>
                </a:ext>
              </a:extLst>
            </p:cNvPr>
            <p:cNvSpPr txBox="1"/>
            <p:nvPr/>
          </p:nvSpPr>
          <p:spPr>
            <a:xfrm>
              <a:off x="3344116" y="393115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Find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inspiration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1EBE4E-379C-1843-BCBF-76B52274B7F9}"/>
                </a:ext>
              </a:extLst>
            </p:cNvPr>
            <p:cNvSpPr txBox="1"/>
            <p:nvPr/>
          </p:nvSpPr>
          <p:spPr>
            <a:xfrm>
              <a:off x="5041949" y="3929997"/>
              <a:ext cx="1193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Follow shapes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C08912-18CB-2A4B-9E13-0D06621ABA31}"/>
                </a:ext>
              </a:extLst>
            </p:cNvPr>
            <p:cNvSpPr txBox="1"/>
            <p:nvPr/>
          </p:nvSpPr>
          <p:spPr>
            <a:xfrm>
              <a:off x="6609388" y="3928609"/>
              <a:ext cx="1193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Edit 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points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96688A-EBA3-B34A-85C5-CE66BAADB8CA}"/>
                </a:ext>
              </a:extLst>
            </p:cNvPr>
            <p:cNvSpPr txBox="1"/>
            <p:nvPr/>
          </p:nvSpPr>
          <p:spPr>
            <a:xfrm>
              <a:off x="8176827" y="392860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Assemble story</a:t>
              </a:r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0CC10619-BAE7-DA4A-91D4-8FCE49144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07694"/>
            <a:ext cx="12191999" cy="1752600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ngsana New" panose="02020603050405020304" pitchFamily="18" charset="-34"/>
              </a:rPr>
              <a:t>I</a:t>
            </a:r>
            <a:r>
              <a:rPr lang="en-SI" sz="6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ngsana New" panose="02020603050405020304" pitchFamily="18" charset="-34"/>
              </a:rPr>
              <a:t>con drawing with PowerPoint</a:t>
            </a:r>
          </a:p>
        </p:txBody>
      </p:sp>
    </p:spTree>
    <p:extLst>
      <p:ext uri="{BB962C8B-B14F-4D97-AF65-F5344CB8AC3E}">
        <p14:creationId xmlns:p14="http://schemas.microsoft.com/office/powerpoint/2010/main" val="143314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33A64D-02D6-E54A-A5BE-48080F31F1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1140" y="5093758"/>
            <a:ext cx="2637799" cy="2637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A9B4E-800F-F746-9210-B5ABB073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4366" y="5327291"/>
            <a:ext cx="2310526" cy="231052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7B03E98-6FC2-BA44-8A51-A2D0DE764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542" y="339243"/>
            <a:ext cx="10003497" cy="2421434"/>
          </a:xfrm>
          <a:ln>
            <a:noFill/>
          </a:ln>
        </p:spPr>
        <p:txBody>
          <a:bodyPr>
            <a:noAutofit/>
          </a:bodyPr>
          <a:lstStyle/>
          <a:p>
            <a:r>
              <a:rPr lang="sl-SI" sz="7000" b="1" dirty="0">
                <a:solidFill>
                  <a:schemeClr val="tx1"/>
                </a:solidFill>
                <a:latin typeface="Angsana New" panose="02020603050405020304" pitchFamily="18" charset="-34"/>
                <a:ea typeface="Source Sans Pro" panose="020F0502020204030204" pitchFamily="34" charset="0"/>
                <a:cs typeface="Angsana New" panose="02020603050405020304" pitchFamily="18" charset="-34"/>
              </a:rPr>
              <a:t>Where to   </a:t>
            </a:r>
            <a:r>
              <a:rPr lang="sl-SI" sz="10000" b="1" dirty="0">
                <a:solidFill>
                  <a:schemeClr val="tx1"/>
                </a:solidFill>
                <a:latin typeface="Angsana New" panose="02020603050405020304" pitchFamily="18" charset="-34"/>
                <a:ea typeface="Source Sans Pro" panose="020F0502020204030204" pitchFamily="34" charset="0"/>
                <a:cs typeface="Angsana New" panose="02020603050405020304" pitchFamily="18" charset="-34"/>
              </a:rPr>
              <a:t>find</a:t>
            </a:r>
            <a:r>
              <a:rPr lang="sl-SI" sz="7000" b="1" dirty="0">
                <a:solidFill>
                  <a:schemeClr val="tx1"/>
                </a:solidFill>
                <a:latin typeface="Angsana New" panose="02020603050405020304" pitchFamily="18" charset="-34"/>
                <a:ea typeface="Source Sans Pro" panose="020F0502020204030204" pitchFamily="34" charset="0"/>
                <a:cs typeface="Angsana New" panose="02020603050405020304" pitchFamily="18" charset="-34"/>
              </a:rPr>
              <a:t>   icons?</a:t>
            </a:r>
            <a:endParaRPr lang="en-SI" sz="7000" b="1" dirty="0">
              <a:solidFill>
                <a:schemeClr val="tx1"/>
              </a:solidFill>
              <a:latin typeface="Angsana New" panose="02020603050405020304" pitchFamily="18" charset="-34"/>
              <a:ea typeface="Source Sans Pro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F45959D-A087-D544-AC3B-5BF2E125B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511" y="6073209"/>
            <a:ext cx="3264341" cy="773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6CE8A-4453-3449-AB9F-AD7DCAD46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06" y="2133532"/>
            <a:ext cx="2462048" cy="2462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55E30-DCDD-D949-9D84-476F6625549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108" y="2693130"/>
            <a:ext cx="2562865" cy="1588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F1D5F-6B11-824E-A31D-21DC36A98A3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9486" y="4423731"/>
            <a:ext cx="2916033" cy="1807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09F27-A731-DD4F-A2BF-0F5CBAACC9C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900" y="4804406"/>
            <a:ext cx="2128072" cy="17966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83ADBA-BA8B-454C-9DD4-F88C04E3E31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50421"/>
            <a:ext cx="3066090" cy="1976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EFCBD2-8142-BA44-89AC-66B35AF1A6A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7465" y="3407140"/>
            <a:ext cx="1340200" cy="134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062C05-FE58-164B-905F-1CA4581B6EA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3868" y="4110921"/>
            <a:ext cx="3396041" cy="190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14F20-7EC6-BF4B-A94F-F9AD8491656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0319" y="3891567"/>
            <a:ext cx="4848910" cy="2545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C1D87C-4AEC-7943-97C4-6B6D758DF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2066" y="4855959"/>
            <a:ext cx="1115740" cy="1104355"/>
          </a:xfrm>
          <a:prstGeom prst="rect">
            <a:avLst/>
          </a:prstGeom>
        </p:spPr>
      </p:pic>
      <p:sp>
        <p:nvSpPr>
          <p:cNvPr id="34" name="Graphic 32" descr="Magnifying glass outline">
            <a:extLst>
              <a:ext uri="{FF2B5EF4-FFF2-40B4-BE49-F238E27FC236}">
                <a16:creationId xmlns:a16="http://schemas.microsoft.com/office/drawing/2014/main" id="{91254D30-EB62-DD40-9D4F-7B7920A52E06}"/>
              </a:ext>
            </a:extLst>
          </p:cNvPr>
          <p:cNvSpPr/>
          <p:nvPr/>
        </p:nvSpPr>
        <p:spPr>
          <a:xfrm>
            <a:off x="5182129" y="321857"/>
            <a:ext cx="2948821" cy="2736462"/>
          </a:xfrm>
          <a:custGeom>
            <a:avLst/>
            <a:gdLst>
              <a:gd name="connsiteX0" fmla="*/ 2367615 w 2960014"/>
              <a:gd name="connsiteY0" fmla="*/ 1990800 h 2958189"/>
              <a:gd name="connsiteX1" fmla="*/ 2047661 w 2960014"/>
              <a:gd name="connsiteY1" fmla="*/ 1990800 h 2958189"/>
              <a:gd name="connsiteX2" fmla="*/ 1889566 w 2960014"/>
              <a:gd name="connsiteY2" fmla="*/ 1832706 h 2958189"/>
              <a:gd name="connsiteX3" fmla="*/ 1829340 w 2960014"/>
              <a:gd name="connsiteY3" fmla="*/ 289400 h 2958189"/>
              <a:gd name="connsiteX4" fmla="*/ 289798 w 2960014"/>
              <a:gd name="connsiteY4" fmla="*/ 353391 h 2958189"/>
              <a:gd name="connsiteX5" fmla="*/ 350025 w 2960014"/>
              <a:gd name="connsiteY5" fmla="*/ 1896696 h 2958189"/>
              <a:gd name="connsiteX6" fmla="*/ 1840632 w 2960014"/>
              <a:gd name="connsiteY6" fmla="*/ 1889168 h 2958189"/>
              <a:gd name="connsiteX7" fmla="*/ 1998727 w 2960014"/>
              <a:gd name="connsiteY7" fmla="*/ 2047263 h 2958189"/>
              <a:gd name="connsiteX8" fmla="*/ 1938501 w 2960014"/>
              <a:gd name="connsiteY8" fmla="*/ 2194065 h 2958189"/>
              <a:gd name="connsiteX9" fmla="*/ 1998727 w 2960014"/>
              <a:gd name="connsiteY9" fmla="*/ 2367217 h 2958189"/>
              <a:gd name="connsiteX10" fmla="*/ 2529474 w 2960014"/>
              <a:gd name="connsiteY10" fmla="*/ 2897963 h 2958189"/>
              <a:gd name="connsiteX11" fmla="*/ 2680040 w 2960014"/>
              <a:gd name="connsiteY11" fmla="*/ 2958190 h 2958189"/>
              <a:gd name="connsiteX12" fmla="*/ 2875777 w 2960014"/>
              <a:gd name="connsiteY12" fmla="*/ 2875378 h 2958189"/>
              <a:gd name="connsiteX13" fmla="*/ 2958588 w 2960014"/>
              <a:gd name="connsiteY13" fmla="*/ 2698463 h 2958189"/>
              <a:gd name="connsiteX14" fmla="*/ 2898361 w 2960014"/>
              <a:gd name="connsiteY14" fmla="*/ 2525311 h 2958189"/>
              <a:gd name="connsiteX15" fmla="*/ 2367615 w 2960014"/>
              <a:gd name="connsiteY15" fmla="*/ 1990800 h 2958189"/>
              <a:gd name="connsiteX16" fmla="*/ 376374 w 2960014"/>
              <a:gd name="connsiteY16" fmla="*/ 1810121 h 2958189"/>
              <a:gd name="connsiteX17" fmla="*/ 376374 w 2960014"/>
              <a:gd name="connsiteY17" fmla="*/ 372211 h 2958189"/>
              <a:gd name="connsiteX18" fmla="*/ 1814283 w 2960014"/>
              <a:gd name="connsiteY18" fmla="*/ 372211 h 2958189"/>
              <a:gd name="connsiteX19" fmla="*/ 1814283 w 2960014"/>
              <a:gd name="connsiteY19" fmla="*/ 1810121 h 2958189"/>
              <a:gd name="connsiteX20" fmla="*/ 1095329 w 2960014"/>
              <a:gd name="connsiteY20" fmla="*/ 2107489 h 2958189"/>
              <a:gd name="connsiteX21" fmla="*/ 376374 w 2960014"/>
              <a:gd name="connsiteY21" fmla="*/ 1810121 h 2958189"/>
              <a:gd name="connsiteX22" fmla="*/ 2819314 w 2960014"/>
              <a:gd name="connsiteY22" fmla="*/ 2815152 h 2958189"/>
              <a:gd name="connsiteX23" fmla="*/ 2578408 w 2960014"/>
              <a:gd name="connsiteY23" fmla="*/ 2837737 h 2958189"/>
              <a:gd name="connsiteX24" fmla="*/ 2051425 w 2960014"/>
              <a:gd name="connsiteY24" fmla="*/ 2310754 h 2958189"/>
              <a:gd name="connsiteX25" fmla="*/ 2013784 w 2960014"/>
              <a:gd name="connsiteY25" fmla="*/ 2197829 h 2958189"/>
              <a:gd name="connsiteX26" fmla="*/ 2077774 w 2960014"/>
              <a:gd name="connsiteY26" fmla="*/ 2069848 h 2958189"/>
              <a:gd name="connsiteX27" fmla="*/ 2220813 w 2960014"/>
              <a:gd name="connsiteY27" fmla="*/ 2005857 h 2958189"/>
              <a:gd name="connsiteX28" fmla="*/ 2318681 w 2960014"/>
              <a:gd name="connsiteY28" fmla="*/ 2043499 h 2958189"/>
              <a:gd name="connsiteX29" fmla="*/ 2845663 w 2960014"/>
              <a:gd name="connsiteY29" fmla="*/ 2574245 h 2958189"/>
              <a:gd name="connsiteX30" fmla="*/ 2883305 w 2960014"/>
              <a:gd name="connsiteY30" fmla="*/ 2687170 h 2958189"/>
              <a:gd name="connsiteX31" fmla="*/ 2819314 w 2960014"/>
              <a:gd name="connsiteY31" fmla="*/ 2815152 h 2958189"/>
              <a:gd name="connsiteX32" fmla="*/ 2819314 w 2960014"/>
              <a:gd name="connsiteY32" fmla="*/ 2815152 h 2958189"/>
              <a:gd name="connsiteX0" fmla="*/ 2367615 w 2960014"/>
              <a:gd name="connsiteY0" fmla="*/ 1990800 h 2958190"/>
              <a:gd name="connsiteX1" fmla="*/ 2047661 w 2960014"/>
              <a:gd name="connsiteY1" fmla="*/ 1990800 h 2958190"/>
              <a:gd name="connsiteX2" fmla="*/ 1889566 w 2960014"/>
              <a:gd name="connsiteY2" fmla="*/ 1832706 h 2958190"/>
              <a:gd name="connsiteX3" fmla="*/ 1829340 w 2960014"/>
              <a:gd name="connsiteY3" fmla="*/ 289400 h 2958190"/>
              <a:gd name="connsiteX4" fmla="*/ 289798 w 2960014"/>
              <a:gd name="connsiteY4" fmla="*/ 353391 h 2958190"/>
              <a:gd name="connsiteX5" fmla="*/ 350025 w 2960014"/>
              <a:gd name="connsiteY5" fmla="*/ 1896696 h 2958190"/>
              <a:gd name="connsiteX6" fmla="*/ 1840632 w 2960014"/>
              <a:gd name="connsiteY6" fmla="*/ 1889168 h 2958190"/>
              <a:gd name="connsiteX7" fmla="*/ 1998727 w 2960014"/>
              <a:gd name="connsiteY7" fmla="*/ 2047263 h 2958190"/>
              <a:gd name="connsiteX8" fmla="*/ 1938501 w 2960014"/>
              <a:gd name="connsiteY8" fmla="*/ 2194065 h 2958190"/>
              <a:gd name="connsiteX9" fmla="*/ 1998727 w 2960014"/>
              <a:gd name="connsiteY9" fmla="*/ 2367217 h 2958190"/>
              <a:gd name="connsiteX10" fmla="*/ 2529474 w 2960014"/>
              <a:gd name="connsiteY10" fmla="*/ 2897963 h 2958190"/>
              <a:gd name="connsiteX11" fmla="*/ 2680040 w 2960014"/>
              <a:gd name="connsiteY11" fmla="*/ 2958190 h 2958190"/>
              <a:gd name="connsiteX12" fmla="*/ 2875777 w 2960014"/>
              <a:gd name="connsiteY12" fmla="*/ 2875378 h 2958190"/>
              <a:gd name="connsiteX13" fmla="*/ 2958588 w 2960014"/>
              <a:gd name="connsiteY13" fmla="*/ 2698463 h 2958190"/>
              <a:gd name="connsiteX14" fmla="*/ 2898361 w 2960014"/>
              <a:gd name="connsiteY14" fmla="*/ 2525311 h 2958190"/>
              <a:gd name="connsiteX15" fmla="*/ 2367615 w 2960014"/>
              <a:gd name="connsiteY15" fmla="*/ 1990800 h 2958190"/>
              <a:gd name="connsiteX16" fmla="*/ 376374 w 2960014"/>
              <a:gd name="connsiteY16" fmla="*/ 1810121 h 2958190"/>
              <a:gd name="connsiteX17" fmla="*/ 376374 w 2960014"/>
              <a:gd name="connsiteY17" fmla="*/ 372211 h 2958190"/>
              <a:gd name="connsiteX18" fmla="*/ 1814283 w 2960014"/>
              <a:gd name="connsiteY18" fmla="*/ 372211 h 2958190"/>
              <a:gd name="connsiteX19" fmla="*/ 1814283 w 2960014"/>
              <a:gd name="connsiteY19" fmla="*/ 1810121 h 2958190"/>
              <a:gd name="connsiteX20" fmla="*/ 1240295 w 2960014"/>
              <a:gd name="connsiteY20" fmla="*/ 1650289 h 2958190"/>
              <a:gd name="connsiteX21" fmla="*/ 376374 w 2960014"/>
              <a:gd name="connsiteY21" fmla="*/ 1810121 h 2958190"/>
              <a:gd name="connsiteX22" fmla="*/ 2819314 w 2960014"/>
              <a:gd name="connsiteY22" fmla="*/ 2815152 h 2958190"/>
              <a:gd name="connsiteX23" fmla="*/ 2578408 w 2960014"/>
              <a:gd name="connsiteY23" fmla="*/ 2837737 h 2958190"/>
              <a:gd name="connsiteX24" fmla="*/ 2051425 w 2960014"/>
              <a:gd name="connsiteY24" fmla="*/ 2310754 h 2958190"/>
              <a:gd name="connsiteX25" fmla="*/ 2013784 w 2960014"/>
              <a:gd name="connsiteY25" fmla="*/ 2197829 h 2958190"/>
              <a:gd name="connsiteX26" fmla="*/ 2077774 w 2960014"/>
              <a:gd name="connsiteY26" fmla="*/ 2069848 h 2958190"/>
              <a:gd name="connsiteX27" fmla="*/ 2220813 w 2960014"/>
              <a:gd name="connsiteY27" fmla="*/ 2005857 h 2958190"/>
              <a:gd name="connsiteX28" fmla="*/ 2318681 w 2960014"/>
              <a:gd name="connsiteY28" fmla="*/ 2043499 h 2958190"/>
              <a:gd name="connsiteX29" fmla="*/ 2845663 w 2960014"/>
              <a:gd name="connsiteY29" fmla="*/ 2574245 h 2958190"/>
              <a:gd name="connsiteX30" fmla="*/ 2883305 w 2960014"/>
              <a:gd name="connsiteY30" fmla="*/ 2687170 h 2958190"/>
              <a:gd name="connsiteX31" fmla="*/ 2819314 w 2960014"/>
              <a:gd name="connsiteY31" fmla="*/ 2815152 h 2958190"/>
              <a:gd name="connsiteX32" fmla="*/ 2819314 w 2960014"/>
              <a:gd name="connsiteY32" fmla="*/ 2815152 h 2958190"/>
              <a:gd name="connsiteX0" fmla="*/ 2367615 w 2960014"/>
              <a:gd name="connsiteY0" fmla="*/ 1990800 h 2958190"/>
              <a:gd name="connsiteX1" fmla="*/ 2047661 w 2960014"/>
              <a:gd name="connsiteY1" fmla="*/ 1990800 h 2958190"/>
              <a:gd name="connsiteX2" fmla="*/ 1889566 w 2960014"/>
              <a:gd name="connsiteY2" fmla="*/ 1832706 h 2958190"/>
              <a:gd name="connsiteX3" fmla="*/ 1829340 w 2960014"/>
              <a:gd name="connsiteY3" fmla="*/ 289400 h 2958190"/>
              <a:gd name="connsiteX4" fmla="*/ 289798 w 2960014"/>
              <a:gd name="connsiteY4" fmla="*/ 353391 h 2958190"/>
              <a:gd name="connsiteX5" fmla="*/ 350025 w 2960014"/>
              <a:gd name="connsiteY5" fmla="*/ 1896696 h 2958190"/>
              <a:gd name="connsiteX6" fmla="*/ 1840632 w 2960014"/>
              <a:gd name="connsiteY6" fmla="*/ 1889168 h 2958190"/>
              <a:gd name="connsiteX7" fmla="*/ 1998727 w 2960014"/>
              <a:gd name="connsiteY7" fmla="*/ 2047263 h 2958190"/>
              <a:gd name="connsiteX8" fmla="*/ 1938501 w 2960014"/>
              <a:gd name="connsiteY8" fmla="*/ 2194065 h 2958190"/>
              <a:gd name="connsiteX9" fmla="*/ 1998727 w 2960014"/>
              <a:gd name="connsiteY9" fmla="*/ 2367217 h 2958190"/>
              <a:gd name="connsiteX10" fmla="*/ 2529474 w 2960014"/>
              <a:gd name="connsiteY10" fmla="*/ 2897963 h 2958190"/>
              <a:gd name="connsiteX11" fmla="*/ 2680040 w 2960014"/>
              <a:gd name="connsiteY11" fmla="*/ 2958190 h 2958190"/>
              <a:gd name="connsiteX12" fmla="*/ 2875777 w 2960014"/>
              <a:gd name="connsiteY12" fmla="*/ 2875378 h 2958190"/>
              <a:gd name="connsiteX13" fmla="*/ 2958588 w 2960014"/>
              <a:gd name="connsiteY13" fmla="*/ 2698463 h 2958190"/>
              <a:gd name="connsiteX14" fmla="*/ 2898361 w 2960014"/>
              <a:gd name="connsiteY14" fmla="*/ 2525311 h 2958190"/>
              <a:gd name="connsiteX15" fmla="*/ 2367615 w 2960014"/>
              <a:gd name="connsiteY15" fmla="*/ 1990800 h 2958190"/>
              <a:gd name="connsiteX16" fmla="*/ 287164 w 2960014"/>
              <a:gd name="connsiteY16" fmla="*/ 1430979 h 2958190"/>
              <a:gd name="connsiteX17" fmla="*/ 376374 w 2960014"/>
              <a:gd name="connsiteY17" fmla="*/ 372211 h 2958190"/>
              <a:gd name="connsiteX18" fmla="*/ 1814283 w 2960014"/>
              <a:gd name="connsiteY18" fmla="*/ 372211 h 2958190"/>
              <a:gd name="connsiteX19" fmla="*/ 1814283 w 2960014"/>
              <a:gd name="connsiteY19" fmla="*/ 1810121 h 2958190"/>
              <a:gd name="connsiteX20" fmla="*/ 1240295 w 2960014"/>
              <a:gd name="connsiteY20" fmla="*/ 1650289 h 2958190"/>
              <a:gd name="connsiteX21" fmla="*/ 287164 w 2960014"/>
              <a:gd name="connsiteY21" fmla="*/ 1430979 h 2958190"/>
              <a:gd name="connsiteX22" fmla="*/ 2819314 w 2960014"/>
              <a:gd name="connsiteY22" fmla="*/ 2815152 h 2958190"/>
              <a:gd name="connsiteX23" fmla="*/ 2578408 w 2960014"/>
              <a:gd name="connsiteY23" fmla="*/ 2837737 h 2958190"/>
              <a:gd name="connsiteX24" fmla="*/ 2051425 w 2960014"/>
              <a:gd name="connsiteY24" fmla="*/ 2310754 h 2958190"/>
              <a:gd name="connsiteX25" fmla="*/ 2013784 w 2960014"/>
              <a:gd name="connsiteY25" fmla="*/ 2197829 h 2958190"/>
              <a:gd name="connsiteX26" fmla="*/ 2077774 w 2960014"/>
              <a:gd name="connsiteY26" fmla="*/ 2069848 h 2958190"/>
              <a:gd name="connsiteX27" fmla="*/ 2220813 w 2960014"/>
              <a:gd name="connsiteY27" fmla="*/ 2005857 h 2958190"/>
              <a:gd name="connsiteX28" fmla="*/ 2318681 w 2960014"/>
              <a:gd name="connsiteY28" fmla="*/ 2043499 h 2958190"/>
              <a:gd name="connsiteX29" fmla="*/ 2845663 w 2960014"/>
              <a:gd name="connsiteY29" fmla="*/ 2574245 h 2958190"/>
              <a:gd name="connsiteX30" fmla="*/ 2883305 w 2960014"/>
              <a:gd name="connsiteY30" fmla="*/ 2687170 h 2958190"/>
              <a:gd name="connsiteX31" fmla="*/ 2819314 w 2960014"/>
              <a:gd name="connsiteY31" fmla="*/ 2815152 h 2958190"/>
              <a:gd name="connsiteX32" fmla="*/ 2819314 w 2960014"/>
              <a:gd name="connsiteY32" fmla="*/ 2815152 h 2958190"/>
              <a:gd name="connsiteX0" fmla="*/ 2367615 w 2960014"/>
              <a:gd name="connsiteY0" fmla="*/ 1990800 h 2958190"/>
              <a:gd name="connsiteX1" fmla="*/ 2047661 w 2960014"/>
              <a:gd name="connsiteY1" fmla="*/ 1990800 h 2958190"/>
              <a:gd name="connsiteX2" fmla="*/ 1889566 w 2960014"/>
              <a:gd name="connsiteY2" fmla="*/ 1832706 h 2958190"/>
              <a:gd name="connsiteX3" fmla="*/ 1829340 w 2960014"/>
              <a:gd name="connsiteY3" fmla="*/ 289400 h 2958190"/>
              <a:gd name="connsiteX4" fmla="*/ 289798 w 2960014"/>
              <a:gd name="connsiteY4" fmla="*/ 353391 h 2958190"/>
              <a:gd name="connsiteX5" fmla="*/ 350025 w 2960014"/>
              <a:gd name="connsiteY5" fmla="*/ 1896696 h 2958190"/>
              <a:gd name="connsiteX6" fmla="*/ 1840632 w 2960014"/>
              <a:gd name="connsiteY6" fmla="*/ 1889168 h 2958190"/>
              <a:gd name="connsiteX7" fmla="*/ 1998727 w 2960014"/>
              <a:gd name="connsiteY7" fmla="*/ 2047263 h 2958190"/>
              <a:gd name="connsiteX8" fmla="*/ 1938501 w 2960014"/>
              <a:gd name="connsiteY8" fmla="*/ 2194065 h 2958190"/>
              <a:gd name="connsiteX9" fmla="*/ 1998727 w 2960014"/>
              <a:gd name="connsiteY9" fmla="*/ 2367217 h 2958190"/>
              <a:gd name="connsiteX10" fmla="*/ 2529474 w 2960014"/>
              <a:gd name="connsiteY10" fmla="*/ 2897963 h 2958190"/>
              <a:gd name="connsiteX11" fmla="*/ 2680040 w 2960014"/>
              <a:gd name="connsiteY11" fmla="*/ 2958190 h 2958190"/>
              <a:gd name="connsiteX12" fmla="*/ 2875777 w 2960014"/>
              <a:gd name="connsiteY12" fmla="*/ 2875378 h 2958190"/>
              <a:gd name="connsiteX13" fmla="*/ 2958588 w 2960014"/>
              <a:gd name="connsiteY13" fmla="*/ 2698463 h 2958190"/>
              <a:gd name="connsiteX14" fmla="*/ 2898361 w 2960014"/>
              <a:gd name="connsiteY14" fmla="*/ 2525311 h 2958190"/>
              <a:gd name="connsiteX15" fmla="*/ 2367615 w 2960014"/>
              <a:gd name="connsiteY15" fmla="*/ 1990800 h 2958190"/>
              <a:gd name="connsiteX16" fmla="*/ 287164 w 2960014"/>
              <a:gd name="connsiteY16" fmla="*/ 1430979 h 2958190"/>
              <a:gd name="connsiteX17" fmla="*/ 376374 w 2960014"/>
              <a:gd name="connsiteY17" fmla="*/ 372211 h 2958190"/>
              <a:gd name="connsiteX18" fmla="*/ 1836585 w 2960014"/>
              <a:gd name="connsiteY18" fmla="*/ 595235 h 2958190"/>
              <a:gd name="connsiteX19" fmla="*/ 1814283 w 2960014"/>
              <a:gd name="connsiteY19" fmla="*/ 1810121 h 2958190"/>
              <a:gd name="connsiteX20" fmla="*/ 1240295 w 2960014"/>
              <a:gd name="connsiteY20" fmla="*/ 1650289 h 2958190"/>
              <a:gd name="connsiteX21" fmla="*/ 287164 w 2960014"/>
              <a:gd name="connsiteY21" fmla="*/ 1430979 h 2958190"/>
              <a:gd name="connsiteX22" fmla="*/ 2819314 w 2960014"/>
              <a:gd name="connsiteY22" fmla="*/ 2815152 h 2958190"/>
              <a:gd name="connsiteX23" fmla="*/ 2578408 w 2960014"/>
              <a:gd name="connsiteY23" fmla="*/ 2837737 h 2958190"/>
              <a:gd name="connsiteX24" fmla="*/ 2051425 w 2960014"/>
              <a:gd name="connsiteY24" fmla="*/ 2310754 h 2958190"/>
              <a:gd name="connsiteX25" fmla="*/ 2013784 w 2960014"/>
              <a:gd name="connsiteY25" fmla="*/ 2197829 h 2958190"/>
              <a:gd name="connsiteX26" fmla="*/ 2077774 w 2960014"/>
              <a:gd name="connsiteY26" fmla="*/ 2069848 h 2958190"/>
              <a:gd name="connsiteX27" fmla="*/ 2220813 w 2960014"/>
              <a:gd name="connsiteY27" fmla="*/ 2005857 h 2958190"/>
              <a:gd name="connsiteX28" fmla="*/ 2318681 w 2960014"/>
              <a:gd name="connsiteY28" fmla="*/ 2043499 h 2958190"/>
              <a:gd name="connsiteX29" fmla="*/ 2845663 w 2960014"/>
              <a:gd name="connsiteY29" fmla="*/ 2574245 h 2958190"/>
              <a:gd name="connsiteX30" fmla="*/ 2883305 w 2960014"/>
              <a:gd name="connsiteY30" fmla="*/ 2687170 h 2958190"/>
              <a:gd name="connsiteX31" fmla="*/ 2819314 w 2960014"/>
              <a:gd name="connsiteY31" fmla="*/ 2815152 h 2958190"/>
              <a:gd name="connsiteX32" fmla="*/ 2819314 w 2960014"/>
              <a:gd name="connsiteY32" fmla="*/ 2815152 h 2958190"/>
              <a:gd name="connsiteX0" fmla="*/ 2355256 w 2947655"/>
              <a:gd name="connsiteY0" fmla="*/ 1914978 h 2882368"/>
              <a:gd name="connsiteX1" fmla="*/ 2035302 w 2947655"/>
              <a:gd name="connsiteY1" fmla="*/ 1914978 h 2882368"/>
              <a:gd name="connsiteX2" fmla="*/ 1877207 w 2947655"/>
              <a:gd name="connsiteY2" fmla="*/ 1756884 h 2882368"/>
              <a:gd name="connsiteX3" fmla="*/ 1816981 w 2947655"/>
              <a:gd name="connsiteY3" fmla="*/ 213578 h 2882368"/>
              <a:gd name="connsiteX4" fmla="*/ 277439 w 2947655"/>
              <a:gd name="connsiteY4" fmla="*/ 277569 h 2882368"/>
              <a:gd name="connsiteX5" fmla="*/ 259607 w 2947655"/>
              <a:gd name="connsiteY5" fmla="*/ 1430581 h 2882368"/>
              <a:gd name="connsiteX6" fmla="*/ 1828273 w 2947655"/>
              <a:gd name="connsiteY6" fmla="*/ 1813346 h 2882368"/>
              <a:gd name="connsiteX7" fmla="*/ 1986368 w 2947655"/>
              <a:gd name="connsiteY7" fmla="*/ 1971441 h 2882368"/>
              <a:gd name="connsiteX8" fmla="*/ 1926142 w 2947655"/>
              <a:gd name="connsiteY8" fmla="*/ 2118243 h 2882368"/>
              <a:gd name="connsiteX9" fmla="*/ 1986368 w 2947655"/>
              <a:gd name="connsiteY9" fmla="*/ 2291395 h 2882368"/>
              <a:gd name="connsiteX10" fmla="*/ 2517115 w 2947655"/>
              <a:gd name="connsiteY10" fmla="*/ 2822141 h 2882368"/>
              <a:gd name="connsiteX11" fmla="*/ 2667681 w 2947655"/>
              <a:gd name="connsiteY11" fmla="*/ 2882368 h 2882368"/>
              <a:gd name="connsiteX12" fmla="*/ 2863418 w 2947655"/>
              <a:gd name="connsiteY12" fmla="*/ 2799556 h 2882368"/>
              <a:gd name="connsiteX13" fmla="*/ 2946229 w 2947655"/>
              <a:gd name="connsiteY13" fmla="*/ 2622641 h 2882368"/>
              <a:gd name="connsiteX14" fmla="*/ 2886002 w 2947655"/>
              <a:gd name="connsiteY14" fmla="*/ 2449489 h 2882368"/>
              <a:gd name="connsiteX15" fmla="*/ 2355256 w 2947655"/>
              <a:gd name="connsiteY15" fmla="*/ 1914978 h 2882368"/>
              <a:gd name="connsiteX16" fmla="*/ 274805 w 2947655"/>
              <a:gd name="connsiteY16" fmla="*/ 1355157 h 2882368"/>
              <a:gd name="connsiteX17" fmla="*/ 364015 w 2947655"/>
              <a:gd name="connsiteY17" fmla="*/ 296389 h 2882368"/>
              <a:gd name="connsiteX18" fmla="*/ 1824226 w 2947655"/>
              <a:gd name="connsiteY18" fmla="*/ 519413 h 2882368"/>
              <a:gd name="connsiteX19" fmla="*/ 1801924 w 2947655"/>
              <a:gd name="connsiteY19" fmla="*/ 1734299 h 2882368"/>
              <a:gd name="connsiteX20" fmla="*/ 1227936 w 2947655"/>
              <a:gd name="connsiteY20" fmla="*/ 1574467 h 2882368"/>
              <a:gd name="connsiteX21" fmla="*/ 274805 w 2947655"/>
              <a:gd name="connsiteY21" fmla="*/ 1355157 h 2882368"/>
              <a:gd name="connsiteX22" fmla="*/ 2806955 w 2947655"/>
              <a:gd name="connsiteY22" fmla="*/ 2739330 h 2882368"/>
              <a:gd name="connsiteX23" fmla="*/ 2566049 w 2947655"/>
              <a:gd name="connsiteY23" fmla="*/ 2761915 h 2882368"/>
              <a:gd name="connsiteX24" fmla="*/ 2039066 w 2947655"/>
              <a:gd name="connsiteY24" fmla="*/ 2234932 h 2882368"/>
              <a:gd name="connsiteX25" fmla="*/ 2001425 w 2947655"/>
              <a:gd name="connsiteY25" fmla="*/ 2122007 h 2882368"/>
              <a:gd name="connsiteX26" fmla="*/ 2065415 w 2947655"/>
              <a:gd name="connsiteY26" fmla="*/ 1994026 h 2882368"/>
              <a:gd name="connsiteX27" fmla="*/ 2208454 w 2947655"/>
              <a:gd name="connsiteY27" fmla="*/ 1930035 h 2882368"/>
              <a:gd name="connsiteX28" fmla="*/ 2306322 w 2947655"/>
              <a:gd name="connsiteY28" fmla="*/ 1967677 h 2882368"/>
              <a:gd name="connsiteX29" fmla="*/ 2833304 w 2947655"/>
              <a:gd name="connsiteY29" fmla="*/ 2498423 h 2882368"/>
              <a:gd name="connsiteX30" fmla="*/ 2870946 w 2947655"/>
              <a:gd name="connsiteY30" fmla="*/ 2611348 h 2882368"/>
              <a:gd name="connsiteX31" fmla="*/ 2806955 w 2947655"/>
              <a:gd name="connsiteY31" fmla="*/ 2739330 h 2882368"/>
              <a:gd name="connsiteX32" fmla="*/ 2806955 w 2947655"/>
              <a:gd name="connsiteY32" fmla="*/ 2739330 h 2882368"/>
              <a:gd name="connsiteX0" fmla="*/ 2356422 w 2948821"/>
              <a:gd name="connsiteY0" fmla="*/ 1769072 h 2736462"/>
              <a:gd name="connsiteX1" fmla="*/ 2036468 w 2948821"/>
              <a:gd name="connsiteY1" fmla="*/ 1769072 h 2736462"/>
              <a:gd name="connsiteX2" fmla="*/ 1878373 w 2948821"/>
              <a:gd name="connsiteY2" fmla="*/ 1610978 h 2736462"/>
              <a:gd name="connsiteX3" fmla="*/ 1840449 w 2948821"/>
              <a:gd name="connsiteY3" fmla="*/ 301848 h 2736462"/>
              <a:gd name="connsiteX4" fmla="*/ 278605 w 2948821"/>
              <a:gd name="connsiteY4" fmla="*/ 131663 h 2736462"/>
              <a:gd name="connsiteX5" fmla="*/ 260773 w 2948821"/>
              <a:gd name="connsiteY5" fmla="*/ 1284675 h 2736462"/>
              <a:gd name="connsiteX6" fmla="*/ 1829439 w 2948821"/>
              <a:gd name="connsiteY6" fmla="*/ 1667440 h 2736462"/>
              <a:gd name="connsiteX7" fmla="*/ 1987534 w 2948821"/>
              <a:gd name="connsiteY7" fmla="*/ 1825535 h 2736462"/>
              <a:gd name="connsiteX8" fmla="*/ 1927308 w 2948821"/>
              <a:gd name="connsiteY8" fmla="*/ 1972337 h 2736462"/>
              <a:gd name="connsiteX9" fmla="*/ 1987534 w 2948821"/>
              <a:gd name="connsiteY9" fmla="*/ 2145489 h 2736462"/>
              <a:gd name="connsiteX10" fmla="*/ 2518281 w 2948821"/>
              <a:gd name="connsiteY10" fmla="*/ 2676235 h 2736462"/>
              <a:gd name="connsiteX11" fmla="*/ 2668847 w 2948821"/>
              <a:gd name="connsiteY11" fmla="*/ 2736462 h 2736462"/>
              <a:gd name="connsiteX12" fmla="*/ 2864584 w 2948821"/>
              <a:gd name="connsiteY12" fmla="*/ 2653650 h 2736462"/>
              <a:gd name="connsiteX13" fmla="*/ 2947395 w 2948821"/>
              <a:gd name="connsiteY13" fmla="*/ 2476735 h 2736462"/>
              <a:gd name="connsiteX14" fmla="*/ 2887168 w 2948821"/>
              <a:gd name="connsiteY14" fmla="*/ 2303583 h 2736462"/>
              <a:gd name="connsiteX15" fmla="*/ 2356422 w 2948821"/>
              <a:gd name="connsiteY15" fmla="*/ 1769072 h 2736462"/>
              <a:gd name="connsiteX16" fmla="*/ 275971 w 2948821"/>
              <a:gd name="connsiteY16" fmla="*/ 1209251 h 2736462"/>
              <a:gd name="connsiteX17" fmla="*/ 365181 w 2948821"/>
              <a:gd name="connsiteY17" fmla="*/ 150483 h 2736462"/>
              <a:gd name="connsiteX18" fmla="*/ 1825392 w 2948821"/>
              <a:gd name="connsiteY18" fmla="*/ 373507 h 2736462"/>
              <a:gd name="connsiteX19" fmla="*/ 1803090 w 2948821"/>
              <a:gd name="connsiteY19" fmla="*/ 1588393 h 2736462"/>
              <a:gd name="connsiteX20" fmla="*/ 1229102 w 2948821"/>
              <a:gd name="connsiteY20" fmla="*/ 1428561 h 2736462"/>
              <a:gd name="connsiteX21" fmla="*/ 275971 w 2948821"/>
              <a:gd name="connsiteY21" fmla="*/ 1209251 h 2736462"/>
              <a:gd name="connsiteX22" fmla="*/ 2808121 w 2948821"/>
              <a:gd name="connsiteY22" fmla="*/ 2593424 h 2736462"/>
              <a:gd name="connsiteX23" fmla="*/ 2567215 w 2948821"/>
              <a:gd name="connsiteY23" fmla="*/ 2616009 h 2736462"/>
              <a:gd name="connsiteX24" fmla="*/ 2040232 w 2948821"/>
              <a:gd name="connsiteY24" fmla="*/ 2089026 h 2736462"/>
              <a:gd name="connsiteX25" fmla="*/ 2002591 w 2948821"/>
              <a:gd name="connsiteY25" fmla="*/ 1976101 h 2736462"/>
              <a:gd name="connsiteX26" fmla="*/ 2066581 w 2948821"/>
              <a:gd name="connsiteY26" fmla="*/ 1848120 h 2736462"/>
              <a:gd name="connsiteX27" fmla="*/ 2209620 w 2948821"/>
              <a:gd name="connsiteY27" fmla="*/ 1784129 h 2736462"/>
              <a:gd name="connsiteX28" fmla="*/ 2307488 w 2948821"/>
              <a:gd name="connsiteY28" fmla="*/ 1821771 h 2736462"/>
              <a:gd name="connsiteX29" fmla="*/ 2834470 w 2948821"/>
              <a:gd name="connsiteY29" fmla="*/ 2352517 h 2736462"/>
              <a:gd name="connsiteX30" fmla="*/ 2872112 w 2948821"/>
              <a:gd name="connsiteY30" fmla="*/ 2465442 h 2736462"/>
              <a:gd name="connsiteX31" fmla="*/ 2808121 w 2948821"/>
              <a:gd name="connsiteY31" fmla="*/ 2593424 h 2736462"/>
              <a:gd name="connsiteX32" fmla="*/ 2808121 w 2948821"/>
              <a:gd name="connsiteY32" fmla="*/ 2593424 h 2736462"/>
              <a:gd name="connsiteX0" fmla="*/ 2356422 w 2948821"/>
              <a:gd name="connsiteY0" fmla="*/ 1769072 h 2736462"/>
              <a:gd name="connsiteX1" fmla="*/ 2036468 w 2948821"/>
              <a:gd name="connsiteY1" fmla="*/ 1769072 h 2736462"/>
              <a:gd name="connsiteX2" fmla="*/ 1878373 w 2948821"/>
              <a:gd name="connsiteY2" fmla="*/ 1610978 h 2736462"/>
              <a:gd name="connsiteX3" fmla="*/ 1840449 w 2948821"/>
              <a:gd name="connsiteY3" fmla="*/ 301848 h 2736462"/>
              <a:gd name="connsiteX4" fmla="*/ 278605 w 2948821"/>
              <a:gd name="connsiteY4" fmla="*/ 131663 h 2736462"/>
              <a:gd name="connsiteX5" fmla="*/ 260773 w 2948821"/>
              <a:gd name="connsiteY5" fmla="*/ 1284675 h 2736462"/>
              <a:gd name="connsiteX6" fmla="*/ 1829439 w 2948821"/>
              <a:gd name="connsiteY6" fmla="*/ 1667440 h 2736462"/>
              <a:gd name="connsiteX7" fmla="*/ 1987534 w 2948821"/>
              <a:gd name="connsiteY7" fmla="*/ 1825535 h 2736462"/>
              <a:gd name="connsiteX8" fmla="*/ 1927308 w 2948821"/>
              <a:gd name="connsiteY8" fmla="*/ 1972337 h 2736462"/>
              <a:gd name="connsiteX9" fmla="*/ 1987534 w 2948821"/>
              <a:gd name="connsiteY9" fmla="*/ 2145489 h 2736462"/>
              <a:gd name="connsiteX10" fmla="*/ 2518281 w 2948821"/>
              <a:gd name="connsiteY10" fmla="*/ 2676235 h 2736462"/>
              <a:gd name="connsiteX11" fmla="*/ 2668847 w 2948821"/>
              <a:gd name="connsiteY11" fmla="*/ 2736462 h 2736462"/>
              <a:gd name="connsiteX12" fmla="*/ 2864584 w 2948821"/>
              <a:gd name="connsiteY12" fmla="*/ 2653650 h 2736462"/>
              <a:gd name="connsiteX13" fmla="*/ 2947395 w 2948821"/>
              <a:gd name="connsiteY13" fmla="*/ 2476735 h 2736462"/>
              <a:gd name="connsiteX14" fmla="*/ 2887168 w 2948821"/>
              <a:gd name="connsiteY14" fmla="*/ 2303583 h 2736462"/>
              <a:gd name="connsiteX15" fmla="*/ 2356422 w 2948821"/>
              <a:gd name="connsiteY15" fmla="*/ 1769072 h 2736462"/>
              <a:gd name="connsiteX16" fmla="*/ 275971 w 2948821"/>
              <a:gd name="connsiteY16" fmla="*/ 1209251 h 2736462"/>
              <a:gd name="connsiteX17" fmla="*/ 365181 w 2948821"/>
              <a:gd name="connsiteY17" fmla="*/ 150483 h 2736462"/>
              <a:gd name="connsiteX18" fmla="*/ 1825392 w 2948821"/>
              <a:gd name="connsiteY18" fmla="*/ 373507 h 2736462"/>
              <a:gd name="connsiteX19" fmla="*/ 1803090 w 2948821"/>
              <a:gd name="connsiteY19" fmla="*/ 1588393 h 2736462"/>
              <a:gd name="connsiteX20" fmla="*/ 1039531 w 2948821"/>
              <a:gd name="connsiteY20" fmla="*/ 1685039 h 2736462"/>
              <a:gd name="connsiteX21" fmla="*/ 275971 w 2948821"/>
              <a:gd name="connsiteY21" fmla="*/ 1209251 h 2736462"/>
              <a:gd name="connsiteX22" fmla="*/ 2808121 w 2948821"/>
              <a:gd name="connsiteY22" fmla="*/ 2593424 h 2736462"/>
              <a:gd name="connsiteX23" fmla="*/ 2567215 w 2948821"/>
              <a:gd name="connsiteY23" fmla="*/ 2616009 h 2736462"/>
              <a:gd name="connsiteX24" fmla="*/ 2040232 w 2948821"/>
              <a:gd name="connsiteY24" fmla="*/ 2089026 h 2736462"/>
              <a:gd name="connsiteX25" fmla="*/ 2002591 w 2948821"/>
              <a:gd name="connsiteY25" fmla="*/ 1976101 h 2736462"/>
              <a:gd name="connsiteX26" fmla="*/ 2066581 w 2948821"/>
              <a:gd name="connsiteY26" fmla="*/ 1848120 h 2736462"/>
              <a:gd name="connsiteX27" fmla="*/ 2209620 w 2948821"/>
              <a:gd name="connsiteY27" fmla="*/ 1784129 h 2736462"/>
              <a:gd name="connsiteX28" fmla="*/ 2307488 w 2948821"/>
              <a:gd name="connsiteY28" fmla="*/ 1821771 h 2736462"/>
              <a:gd name="connsiteX29" fmla="*/ 2834470 w 2948821"/>
              <a:gd name="connsiteY29" fmla="*/ 2352517 h 2736462"/>
              <a:gd name="connsiteX30" fmla="*/ 2872112 w 2948821"/>
              <a:gd name="connsiteY30" fmla="*/ 2465442 h 2736462"/>
              <a:gd name="connsiteX31" fmla="*/ 2808121 w 2948821"/>
              <a:gd name="connsiteY31" fmla="*/ 2593424 h 2736462"/>
              <a:gd name="connsiteX32" fmla="*/ 2808121 w 2948821"/>
              <a:gd name="connsiteY32" fmla="*/ 2593424 h 2736462"/>
              <a:gd name="connsiteX0" fmla="*/ 2356422 w 2948821"/>
              <a:gd name="connsiteY0" fmla="*/ 1769072 h 2736462"/>
              <a:gd name="connsiteX1" fmla="*/ 2036468 w 2948821"/>
              <a:gd name="connsiteY1" fmla="*/ 1769072 h 2736462"/>
              <a:gd name="connsiteX2" fmla="*/ 1878373 w 2948821"/>
              <a:gd name="connsiteY2" fmla="*/ 1610978 h 2736462"/>
              <a:gd name="connsiteX3" fmla="*/ 1840449 w 2948821"/>
              <a:gd name="connsiteY3" fmla="*/ 301848 h 2736462"/>
              <a:gd name="connsiteX4" fmla="*/ 278605 w 2948821"/>
              <a:gd name="connsiteY4" fmla="*/ 131663 h 2736462"/>
              <a:gd name="connsiteX5" fmla="*/ 260773 w 2948821"/>
              <a:gd name="connsiteY5" fmla="*/ 1284675 h 2736462"/>
              <a:gd name="connsiteX6" fmla="*/ 1829439 w 2948821"/>
              <a:gd name="connsiteY6" fmla="*/ 1667440 h 2736462"/>
              <a:gd name="connsiteX7" fmla="*/ 1987534 w 2948821"/>
              <a:gd name="connsiteY7" fmla="*/ 1825535 h 2736462"/>
              <a:gd name="connsiteX8" fmla="*/ 1927308 w 2948821"/>
              <a:gd name="connsiteY8" fmla="*/ 1972337 h 2736462"/>
              <a:gd name="connsiteX9" fmla="*/ 1987534 w 2948821"/>
              <a:gd name="connsiteY9" fmla="*/ 2145489 h 2736462"/>
              <a:gd name="connsiteX10" fmla="*/ 2518281 w 2948821"/>
              <a:gd name="connsiteY10" fmla="*/ 2676235 h 2736462"/>
              <a:gd name="connsiteX11" fmla="*/ 2668847 w 2948821"/>
              <a:gd name="connsiteY11" fmla="*/ 2736462 h 2736462"/>
              <a:gd name="connsiteX12" fmla="*/ 2864584 w 2948821"/>
              <a:gd name="connsiteY12" fmla="*/ 2653650 h 2736462"/>
              <a:gd name="connsiteX13" fmla="*/ 2947395 w 2948821"/>
              <a:gd name="connsiteY13" fmla="*/ 2476735 h 2736462"/>
              <a:gd name="connsiteX14" fmla="*/ 2887168 w 2948821"/>
              <a:gd name="connsiteY14" fmla="*/ 2303583 h 2736462"/>
              <a:gd name="connsiteX15" fmla="*/ 2356422 w 2948821"/>
              <a:gd name="connsiteY15" fmla="*/ 1769072 h 2736462"/>
              <a:gd name="connsiteX16" fmla="*/ 275971 w 2948821"/>
              <a:gd name="connsiteY16" fmla="*/ 1209251 h 2736462"/>
              <a:gd name="connsiteX17" fmla="*/ 365181 w 2948821"/>
              <a:gd name="connsiteY17" fmla="*/ 150483 h 2736462"/>
              <a:gd name="connsiteX18" fmla="*/ 1903450 w 2948821"/>
              <a:gd name="connsiteY18" fmla="*/ 462717 h 2736462"/>
              <a:gd name="connsiteX19" fmla="*/ 1803090 w 2948821"/>
              <a:gd name="connsiteY19" fmla="*/ 1588393 h 2736462"/>
              <a:gd name="connsiteX20" fmla="*/ 1039531 w 2948821"/>
              <a:gd name="connsiteY20" fmla="*/ 1685039 h 2736462"/>
              <a:gd name="connsiteX21" fmla="*/ 275971 w 2948821"/>
              <a:gd name="connsiteY21" fmla="*/ 1209251 h 2736462"/>
              <a:gd name="connsiteX22" fmla="*/ 2808121 w 2948821"/>
              <a:gd name="connsiteY22" fmla="*/ 2593424 h 2736462"/>
              <a:gd name="connsiteX23" fmla="*/ 2567215 w 2948821"/>
              <a:gd name="connsiteY23" fmla="*/ 2616009 h 2736462"/>
              <a:gd name="connsiteX24" fmla="*/ 2040232 w 2948821"/>
              <a:gd name="connsiteY24" fmla="*/ 2089026 h 2736462"/>
              <a:gd name="connsiteX25" fmla="*/ 2002591 w 2948821"/>
              <a:gd name="connsiteY25" fmla="*/ 1976101 h 2736462"/>
              <a:gd name="connsiteX26" fmla="*/ 2066581 w 2948821"/>
              <a:gd name="connsiteY26" fmla="*/ 1848120 h 2736462"/>
              <a:gd name="connsiteX27" fmla="*/ 2209620 w 2948821"/>
              <a:gd name="connsiteY27" fmla="*/ 1784129 h 2736462"/>
              <a:gd name="connsiteX28" fmla="*/ 2307488 w 2948821"/>
              <a:gd name="connsiteY28" fmla="*/ 1821771 h 2736462"/>
              <a:gd name="connsiteX29" fmla="*/ 2834470 w 2948821"/>
              <a:gd name="connsiteY29" fmla="*/ 2352517 h 2736462"/>
              <a:gd name="connsiteX30" fmla="*/ 2872112 w 2948821"/>
              <a:gd name="connsiteY30" fmla="*/ 2465442 h 2736462"/>
              <a:gd name="connsiteX31" fmla="*/ 2808121 w 2948821"/>
              <a:gd name="connsiteY31" fmla="*/ 2593424 h 2736462"/>
              <a:gd name="connsiteX32" fmla="*/ 2808121 w 2948821"/>
              <a:gd name="connsiteY32" fmla="*/ 2593424 h 273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48821" h="2736462">
                <a:moveTo>
                  <a:pt x="2356422" y="1769072"/>
                </a:moveTo>
                <a:cubicBezTo>
                  <a:pt x="2273610" y="1686261"/>
                  <a:pt x="2138101" y="1690025"/>
                  <a:pt x="2036468" y="1769072"/>
                </a:cubicBezTo>
                <a:lnTo>
                  <a:pt x="1878373" y="1610978"/>
                </a:lnTo>
                <a:cubicBezTo>
                  <a:pt x="2288667" y="1166807"/>
                  <a:pt x="2284620" y="712141"/>
                  <a:pt x="1840449" y="301848"/>
                </a:cubicBezTo>
                <a:cubicBezTo>
                  <a:pt x="1396278" y="-108446"/>
                  <a:pt x="541884" y="-32142"/>
                  <a:pt x="278605" y="131663"/>
                </a:cubicBezTo>
                <a:cubicBezTo>
                  <a:pt x="15326" y="295468"/>
                  <a:pt x="-179634" y="874382"/>
                  <a:pt x="260773" y="1284675"/>
                </a:cubicBezTo>
                <a:cubicBezTo>
                  <a:pt x="682359" y="1676148"/>
                  <a:pt x="1411618" y="2062677"/>
                  <a:pt x="1829439" y="1667440"/>
                </a:cubicBezTo>
                <a:lnTo>
                  <a:pt x="1987534" y="1825535"/>
                </a:lnTo>
                <a:cubicBezTo>
                  <a:pt x="1953657" y="1866941"/>
                  <a:pt x="1934836" y="1919639"/>
                  <a:pt x="1927308" y="1972337"/>
                </a:cubicBezTo>
                <a:cubicBezTo>
                  <a:pt x="1919779" y="2036328"/>
                  <a:pt x="1942364" y="2100318"/>
                  <a:pt x="1987534" y="2145489"/>
                </a:cubicBezTo>
                <a:lnTo>
                  <a:pt x="2518281" y="2676235"/>
                </a:lnTo>
                <a:cubicBezTo>
                  <a:pt x="2559686" y="2713877"/>
                  <a:pt x="2612385" y="2736462"/>
                  <a:pt x="2668847" y="2736462"/>
                </a:cubicBezTo>
                <a:cubicBezTo>
                  <a:pt x="2744130" y="2736462"/>
                  <a:pt x="2811885" y="2706349"/>
                  <a:pt x="2864584" y="2653650"/>
                </a:cubicBezTo>
                <a:cubicBezTo>
                  <a:pt x="2913518" y="2608480"/>
                  <a:pt x="2943631" y="2544490"/>
                  <a:pt x="2947395" y="2476735"/>
                </a:cubicBezTo>
                <a:cubicBezTo>
                  <a:pt x="2954923" y="2412744"/>
                  <a:pt x="2932338" y="2348753"/>
                  <a:pt x="2887168" y="2303583"/>
                </a:cubicBezTo>
                <a:lnTo>
                  <a:pt x="2356422" y="1769072"/>
                </a:lnTo>
                <a:close/>
                <a:moveTo>
                  <a:pt x="275971" y="1209251"/>
                </a:moveTo>
                <a:cubicBezTo>
                  <a:pt x="-119266" y="814014"/>
                  <a:pt x="93935" y="274905"/>
                  <a:pt x="365181" y="150483"/>
                </a:cubicBezTo>
                <a:cubicBezTo>
                  <a:pt x="636427" y="26061"/>
                  <a:pt x="1504449" y="67481"/>
                  <a:pt x="1903450" y="462717"/>
                </a:cubicBezTo>
                <a:cubicBezTo>
                  <a:pt x="2302451" y="857954"/>
                  <a:pt x="1947077" y="1384673"/>
                  <a:pt x="1803090" y="1588393"/>
                </a:cubicBezTo>
                <a:cubicBezTo>
                  <a:pt x="1659104" y="1792113"/>
                  <a:pt x="1294051" y="1748229"/>
                  <a:pt x="1039531" y="1685039"/>
                </a:cubicBezTo>
                <a:cubicBezTo>
                  <a:pt x="785011" y="1621849"/>
                  <a:pt x="467943" y="1401223"/>
                  <a:pt x="275971" y="1209251"/>
                </a:cubicBezTo>
                <a:close/>
                <a:moveTo>
                  <a:pt x="2808121" y="2593424"/>
                </a:moveTo>
                <a:cubicBezTo>
                  <a:pt x="2736602" y="2664943"/>
                  <a:pt x="2627441" y="2676235"/>
                  <a:pt x="2567215" y="2616009"/>
                </a:cubicBezTo>
                <a:lnTo>
                  <a:pt x="2040232" y="2089026"/>
                </a:lnTo>
                <a:cubicBezTo>
                  <a:pt x="2010119" y="2058913"/>
                  <a:pt x="1998826" y="2017507"/>
                  <a:pt x="2002591" y="1976101"/>
                </a:cubicBezTo>
                <a:cubicBezTo>
                  <a:pt x="2006355" y="1927167"/>
                  <a:pt x="2028940" y="1881997"/>
                  <a:pt x="2066581" y="1848120"/>
                </a:cubicBezTo>
                <a:cubicBezTo>
                  <a:pt x="2104223" y="1810478"/>
                  <a:pt x="2156921" y="1787893"/>
                  <a:pt x="2209620" y="1784129"/>
                </a:cubicBezTo>
                <a:cubicBezTo>
                  <a:pt x="2247261" y="1784129"/>
                  <a:pt x="2281139" y="1795421"/>
                  <a:pt x="2307488" y="1821771"/>
                </a:cubicBezTo>
                <a:lnTo>
                  <a:pt x="2834470" y="2352517"/>
                </a:lnTo>
                <a:cubicBezTo>
                  <a:pt x="2864584" y="2382631"/>
                  <a:pt x="2875876" y="2424037"/>
                  <a:pt x="2872112" y="2465442"/>
                </a:cubicBezTo>
                <a:cubicBezTo>
                  <a:pt x="2864584" y="2514376"/>
                  <a:pt x="2845763" y="2559546"/>
                  <a:pt x="2808121" y="2593424"/>
                </a:cubicBezTo>
                <a:lnTo>
                  <a:pt x="2808121" y="2593424"/>
                </a:lnTo>
                <a:close/>
              </a:path>
            </a:pathLst>
          </a:custGeom>
          <a:solidFill>
            <a:schemeClr val="tx1"/>
          </a:solidFill>
          <a:ln w="37604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050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062AF74-5334-B94A-952C-F965A307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42" y="1540600"/>
            <a:ext cx="8480316" cy="4242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58B77D-84B0-CE46-B3AA-2A7CC19AF799}"/>
              </a:ext>
            </a:extLst>
          </p:cNvPr>
          <p:cNvSpPr txBox="1"/>
          <p:nvPr/>
        </p:nvSpPr>
        <p:spPr>
          <a:xfrm>
            <a:off x="3466128" y="548969"/>
            <a:ext cx="52597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a) Transparent background</a:t>
            </a:r>
          </a:p>
        </p:txBody>
      </p:sp>
    </p:spTree>
    <p:extLst>
      <p:ext uri="{BB962C8B-B14F-4D97-AF65-F5344CB8AC3E}">
        <p14:creationId xmlns:p14="http://schemas.microsoft.com/office/powerpoint/2010/main" val="418056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8B77D-84B0-CE46-B3AA-2A7CC19AF799}"/>
              </a:ext>
            </a:extLst>
          </p:cNvPr>
          <p:cNvSpPr txBox="1"/>
          <p:nvPr/>
        </p:nvSpPr>
        <p:spPr>
          <a:xfrm>
            <a:off x="4608270" y="548969"/>
            <a:ext cx="2975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b) Insert icon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D73555-8A0A-604E-A808-892253E5EDA2}"/>
              </a:ext>
            </a:extLst>
          </p:cNvPr>
          <p:cNvGrpSpPr/>
          <p:nvPr/>
        </p:nvGrpSpPr>
        <p:grpSpPr>
          <a:xfrm>
            <a:off x="6869152" y="1234448"/>
            <a:ext cx="4781512" cy="4236767"/>
            <a:chOff x="1560875" y="1754590"/>
            <a:chExt cx="3308698" cy="276411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FEF3CC-75F1-304D-A9FE-752C0AC983D2}"/>
                </a:ext>
              </a:extLst>
            </p:cNvPr>
            <p:cNvSpPr/>
            <p:nvPr/>
          </p:nvSpPr>
          <p:spPr>
            <a:xfrm>
              <a:off x="2370416" y="3389516"/>
              <a:ext cx="305556" cy="352704"/>
            </a:xfrm>
            <a:custGeom>
              <a:avLst/>
              <a:gdLst>
                <a:gd name="connsiteX0" fmla="*/ 52427 w 80563"/>
                <a:gd name="connsiteY0" fmla="*/ 1398 h 109030"/>
                <a:gd name="connsiteX1" fmla="*/ 5755 w 80563"/>
                <a:gd name="connsiteY1" fmla="*/ 28068 h 109030"/>
                <a:gd name="connsiteX2" fmla="*/ 5755 w 80563"/>
                <a:gd name="connsiteY2" fmla="*/ 28068 h 109030"/>
                <a:gd name="connsiteX3" fmla="*/ 40 w 80563"/>
                <a:gd name="connsiteY3" fmla="*/ 69025 h 109030"/>
                <a:gd name="connsiteX4" fmla="*/ 36235 w 80563"/>
                <a:gd name="connsiteY4" fmla="*/ 109030 h 109030"/>
                <a:gd name="connsiteX5" fmla="*/ 36235 w 80563"/>
                <a:gd name="connsiteY5" fmla="*/ 109030 h 109030"/>
                <a:gd name="connsiteX6" fmla="*/ 38140 w 80563"/>
                <a:gd name="connsiteY6" fmla="*/ 109030 h 109030"/>
                <a:gd name="connsiteX7" fmla="*/ 76240 w 80563"/>
                <a:gd name="connsiteY7" fmla="*/ 72835 h 109030"/>
                <a:gd name="connsiteX8" fmla="*/ 79097 w 80563"/>
                <a:gd name="connsiteY8" fmla="*/ 48070 h 109030"/>
                <a:gd name="connsiteX9" fmla="*/ 52427 w 80563"/>
                <a:gd name="connsiteY9" fmla="*/ 1398 h 1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563" h="109030">
                  <a:moveTo>
                    <a:pt x="52427" y="1398"/>
                  </a:moveTo>
                  <a:cubicBezTo>
                    <a:pt x="32425" y="-4317"/>
                    <a:pt x="11470" y="8065"/>
                    <a:pt x="5755" y="28068"/>
                  </a:cubicBezTo>
                  <a:cubicBezTo>
                    <a:pt x="5755" y="28068"/>
                    <a:pt x="5755" y="28068"/>
                    <a:pt x="5755" y="28068"/>
                  </a:cubicBezTo>
                  <a:cubicBezTo>
                    <a:pt x="2897" y="41403"/>
                    <a:pt x="992" y="55690"/>
                    <a:pt x="40" y="69025"/>
                  </a:cubicBezTo>
                  <a:cubicBezTo>
                    <a:pt x="-913" y="89980"/>
                    <a:pt x="15280" y="108078"/>
                    <a:pt x="36235" y="109030"/>
                  </a:cubicBezTo>
                  <a:cubicBezTo>
                    <a:pt x="36235" y="109030"/>
                    <a:pt x="36235" y="109030"/>
                    <a:pt x="36235" y="109030"/>
                  </a:cubicBezTo>
                  <a:cubicBezTo>
                    <a:pt x="37187" y="109030"/>
                    <a:pt x="37187" y="109030"/>
                    <a:pt x="38140" y="109030"/>
                  </a:cubicBezTo>
                  <a:cubicBezTo>
                    <a:pt x="58142" y="109030"/>
                    <a:pt x="75287" y="92838"/>
                    <a:pt x="76240" y="72835"/>
                  </a:cubicBezTo>
                  <a:cubicBezTo>
                    <a:pt x="76240" y="64263"/>
                    <a:pt x="77192" y="55690"/>
                    <a:pt x="79097" y="48070"/>
                  </a:cubicBezTo>
                  <a:cubicBezTo>
                    <a:pt x="84812" y="28068"/>
                    <a:pt x="73382" y="7113"/>
                    <a:pt x="52427" y="139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A086524-3852-D647-9B97-F6F71B4C5004}"/>
                </a:ext>
              </a:extLst>
            </p:cNvPr>
            <p:cNvSpPr/>
            <p:nvPr/>
          </p:nvSpPr>
          <p:spPr>
            <a:xfrm>
              <a:off x="1560875" y="3769012"/>
              <a:ext cx="1049224" cy="749688"/>
            </a:xfrm>
            <a:custGeom>
              <a:avLst/>
              <a:gdLst>
                <a:gd name="connsiteX0" fmla="*/ 255394 w 276639"/>
                <a:gd name="connsiteY0" fmla="*/ 4101 h 231748"/>
                <a:gd name="connsiteX1" fmla="*/ 203959 w 276639"/>
                <a:gd name="connsiteY1" fmla="*/ 21246 h 231748"/>
                <a:gd name="connsiteX2" fmla="*/ 203959 w 276639"/>
                <a:gd name="connsiteY2" fmla="*/ 21246 h 231748"/>
                <a:gd name="connsiteX3" fmla="*/ 190624 w 276639"/>
                <a:gd name="connsiteY3" fmla="*/ 39343 h 231748"/>
                <a:gd name="connsiteX4" fmla="*/ 181099 w 276639"/>
                <a:gd name="connsiteY4" fmla="*/ 67918 h 231748"/>
                <a:gd name="connsiteX5" fmla="*/ 175384 w 276639"/>
                <a:gd name="connsiteY5" fmla="*/ 73633 h 231748"/>
                <a:gd name="connsiteX6" fmla="*/ 167764 w 276639"/>
                <a:gd name="connsiteY6" fmla="*/ 80301 h 231748"/>
                <a:gd name="connsiteX7" fmla="*/ 150619 w 276639"/>
                <a:gd name="connsiteY7" fmla="*/ 93636 h 231748"/>
                <a:gd name="connsiteX8" fmla="*/ 74419 w 276639"/>
                <a:gd name="connsiteY8" fmla="*/ 56488 h 231748"/>
                <a:gd name="connsiteX9" fmla="*/ 44891 w 276639"/>
                <a:gd name="connsiteY9" fmla="*/ 41248 h 231748"/>
                <a:gd name="connsiteX10" fmla="*/ 29651 w 276639"/>
                <a:gd name="connsiteY10" fmla="*/ 70776 h 231748"/>
                <a:gd name="connsiteX11" fmla="*/ 82039 w 276639"/>
                <a:gd name="connsiteY11" fmla="*/ 126973 h 231748"/>
                <a:gd name="connsiteX12" fmla="*/ 31556 w 276639"/>
                <a:gd name="connsiteY12" fmla="*/ 127926 h 231748"/>
                <a:gd name="connsiteX13" fmla="*/ 1076 w 276639"/>
                <a:gd name="connsiteY13" fmla="*/ 143166 h 231748"/>
                <a:gd name="connsiteX14" fmla="*/ 15364 w 276639"/>
                <a:gd name="connsiteY14" fmla="*/ 172693 h 231748"/>
                <a:gd name="connsiteX15" fmla="*/ 52511 w 276639"/>
                <a:gd name="connsiteY15" fmla="*/ 177456 h 231748"/>
                <a:gd name="connsiteX16" fmla="*/ 95374 w 276639"/>
                <a:gd name="connsiteY16" fmla="*/ 171741 h 231748"/>
                <a:gd name="connsiteX17" fmla="*/ 86801 w 276639"/>
                <a:gd name="connsiteY17" fmla="*/ 206983 h 231748"/>
                <a:gd name="connsiteX18" fmla="*/ 108709 w 276639"/>
                <a:gd name="connsiteY18" fmla="*/ 231748 h 231748"/>
                <a:gd name="connsiteX19" fmla="*/ 110614 w 276639"/>
                <a:gd name="connsiteY19" fmla="*/ 231748 h 231748"/>
                <a:gd name="connsiteX20" fmla="*/ 134426 w 276639"/>
                <a:gd name="connsiteY20" fmla="*/ 209841 h 231748"/>
                <a:gd name="connsiteX21" fmla="*/ 214436 w 276639"/>
                <a:gd name="connsiteY21" fmla="*/ 103161 h 231748"/>
                <a:gd name="connsiteX22" fmla="*/ 219199 w 276639"/>
                <a:gd name="connsiteY22" fmla="*/ 103161 h 231748"/>
                <a:gd name="connsiteX23" fmla="*/ 247774 w 276639"/>
                <a:gd name="connsiteY23" fmla="*/ 90778 h 231748"/>
                <a:gd name="connsiteX24" fmla="*/ 272539 w 276639"/>
                <a:gd name="connsiteY24" fmla="*/ 54583 h 231748"/>
                <a:gd name="connsiteX25" fmla="*/ 255394 w 276639"/>
                <a:gd name="connsiteY25" fmla="*/ 4101 h 231748"/>
                <a:gd name="connsiteX26" fmla="*/ 255394 w 276639"/>
                <a:gd name="connsiteY26" fmla="*/ 4101 h 23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6639" h="231748">
                  <a:moveTo>
                    <a:pt x="255394" y="4101"/>
                  </a:moveTo>
                  <a:cubicBezTo>
                    <a:pt x="236344" y="-5424"/>
                    <a:pt x="213484" y="2196"/>
                    <a:pt x="203959" y="21246"/>
                  </a:cubicBezTo>
                  <a:cubicBezTo>
                    <a:pt x="203959" y="21246"/>
                    <a:pt x="203959" y="21246"/>
                    <a:pt x="203959" y="21246"/>
                  </a:cubicBezTo>
                  <a:cubicBezTo>
                    <a:pt x="200149" y="27913"/>
                    <a:pt x="196339" y="34581"/>
                    <a:pt x="190624" y="39343"/>
                  </a:cubicBezTo>
                  <a:cubicBezTo>
                    <a:pt x="183956" y="46963"/>
                    <a:pt x="180146" y="57441"/>
                    <a:pt x="181099" y="67918"/>
                  </a:cubicBezTo>
                  <a:cubicBezTo>
                    <a:pt x="179194" y="69823"/>
                    <a:pt x="177289" y="71728"/>
                    <a:pt x="175384" y="73633"/>
                  </a:cubicBezTo>
                  <a:cubicBezTo>
                    <a:pt x="172526" y="75538"/>
                    <a:pt x="170621" y="78396"/>
                    <a:pt x="167764" y="80301"/>
                  </a:cubicBezTo>
                  <a:cubicBezTo>
                    <a:pt x="162049" y="85063"/>
                    <a:pt x="156334" y="89826"/>
                    <a:pt x="150619" y="93636"/>
                  </a:cubicBezTo>
                  <a:cubicBezTo>
                    <a:pt x="88706" y="93636"/>
                    <a:pt x="74419" y="57441"/>
                    <a:pt x="74419" y="56488"/>
                  </a:cubicBezTo>
                  <a:cubicBezTo>
                    <a:pt x="70609" y="44106"/>
                    <a:pt x="57274" y="37438"/>
                    <a:pt x="44891" y="41248"/>
                  </a:cubicBezTo>
                  <a:cubicBezTo>
                    <a:pt x="32509" y="45058"/>
                    <a:pt x="25841" y="58393"/>
                    <a:pt x="29651" y="70776"/>
                  </a:cubicBezTo>
                  <a:cubicBezTo>
                    <a:pt x="39176" y="95541"/>
                    <a:pt x="58226" y="115543"/>
                    <a:pt x="82039" y="126973"/>
                  </a:cubicBezTo>
                  <a:cubicBezTo>
                    <a:pt x="65846" y="131736"/>
                    <a:pt x="47749" y="131736"/>
                    <a:pt x="31556" y="127926"/>
                  </a:cubicBezTo>
                  <a:cubicBezTo>
                    <a:pt x="19174" y="124116"/>
                    <a:pt x="5839" y="130783"/>
                    <a:pt x="1076" y="143166"/>
                  </a:cubicBezTo>
                  <a:cubicBezTo>
                    <a:pt x="-2734" y="155548"/>
                    <a:pt x="3934" y="168883"/>
                    <a:pt x="15364" y="172693"/>
                  </a:cubicBezTo>
                  <a:cubicBezTo>
                    <a:pt x="27746" y="176503"/>
                    <a:pt x="40129" y="178408"/>
                    <a:pt x="52511" y="177456"/>
                  </a:cubicBezTo>
                  <a:cubicBezTo>
                    <a:pt x="66799" y="177456"/>
                    <a:pt x="82039" y="175551"/>
                    <a:pt x="95374" y="171741"/>
                  </a:cubicBezTo>
                  <a:cubicBezTo>
                    <a:pt x="90611" y="183171"/>
                    <a:pt x="87754" y="194601"/>
                    <a:pt x="86801" y="206983"/>
                  </a:cubicBezTo>
                  <a:cubicBezTo>
                    <a:pt x="85849" y="220318"/>
                    <a:pt x="96326" y="231748"/>
                    <a:pt x="108709" y="231748"/>
                  </a:cubicBezTo>
                  <a:cubicBezTo>
                    <a:pt x="109661" y="231748"/>
                    <a:pt x="109661" y="231748"/>
                    <a:pt x="110614" y="231748"/>
                  </a:cubicBezTo>
                  <a:cubicBezTo>
                    <a:pt x="122996" y="231748"/>
                    <a:pt x="133474" y="222223"/>
                    <a:pt x="134426" y="209841"/>
                  </a:cubicBezTo>
                  <a:cubicBezTo>
                    <a:pt x="136331" y="175551"/>
                    <a:pt x="180146" y="130783"/>
                    <a:pt x="214436" y="103161"/>
                  </a:cubicBezTo>
                  <a:cubicBezTo>
                    <a:pt x="216341" y="103161"/>
                    <a:pt x="218246" y="103161"/>
                    <a:pt x="219199" y="103161"/>
                  </a:cubicBezTo>
                  <a:cubicBezTo>
                    <a:pt x="229676" y="103161"/>
                    <a:pt x="240154" y="98398"/>
                    <a:pt x="247774" y="90778"/>
                  </a:cubicBezTo>
                  <a:cubicBezTo>
                    <a:pt x="257299" y="80301"/>
                    <a:pt x="265871" y="67918"/>
                    <a:pt x="272539" y="54583"/>
                  </a:cubicBezTo>
                  <a:cubicBezTo>
                    <a:pt x="282064" y="35533"/>
                    <a:pt x="274444" y="12673"/>
                    <a:pt x="255394" y="4101"/>
                  </a:cubicBezTo>
                  <a:cubicBezTo>
                    <a:pt x="255394" y="4101"/>
                    <a:pt x="255394" y="4101"/>
                    <a:pt x="255394" y="410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C79E1D7-4171-494C-8308-666C6CCF590F}"/>
                </a:ext>
              </a:extLst>
            </p:cNvPr>
            <p:cNvSpPr/>
            <p:nvPr/>
          </p:nvSpPr>
          <p:spPr>
            <a:xfrm>
              <a:off x="3541050" y="2750055"/>
              <a:ext cx="252878" cy="215689"/>
            </a:xfrm>
            <a:custGeom>
              <a:avLst/>
              <a:gdLst>
                <a:gd name="connsiteX0" fmla="*/ 66675 w 66674"/>
                <a:gd name="connsiteY0" fmla="*/ 33337 h 66675"/>
                <a:gd name="connsiteX1" fmla="*/ 33337 w 66674"/>
                <a:gd name="connsiteY1" fmla="*/ 66675 h 66675"/>
                <a:gd name="connsiteX2" fmla="*/ 0 w 66674"/>
                <a:gd name="connsiteY2" fmla="*/ 33337 h 66675"/>
                <a:gd name="connsiteX3" fmla="*/ 33337 w 66674"/>
                <a:gd name="connsiteY3" fmla="*/ 0 h 66675"/>
                <a:gd name="connsiteX4" fmla="*/ 66675 w 66674"/>
                <a:gd name="connsiteY4" fmla="*/ 3333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4" h="66675">
                  <a:moveTo>
                    <a:pt x="66675" y="33337"/>
                  </a:moveTo>
                  <a:cubicBezTo>
                    <a:pt x="66675" y="51749"/>
                    <a:pt x="51749" y="66675"/>
                    <a:pt x="33337" y="66675"/>
                  </a:cubicBezTo>
                  <a:cubicBezTo>
                    <a:pt x="14926" y="66675"/>
                    <a:pt x="0" y="51749"/>
                    <a:pt x="0" y="33337"/>
                  </a:cubicBezTo>
                  <a:cubicBezTo>
                    <a:pt x="0" y="14926"/>
                    <a:pt x="14926" y="0"/>
                    <a:pt x="33337" y="0"/>
                  </a:cubicBezTo>
                  <a:cubicBezTo>
                    <a:pt x="51749" y="0"/>
                    <a:pt x="66675" y="14926"/>
                    <a:pt x="66675" y="3333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79477E1-6090-5942-A36E-DE0AF229C5D9}"/>
                </a:ext>
              </a:extLst>
            </p:cNvPr>
            <p:cNvSpPr/>
            <p:nvPr/>
          </p:nvSpPr>
          <p:spPr>
            <a:xfrm>
              <a:off x="2537020" y="1754590"/>
              <a:ext cx="2332553" cy="2311162"/>
            </a:xfrm>
            <a:custGeom>
              <a:avLst/>
              <a:gdLst>
                <a:gd name="connsiteX0" fmla="*/ 162806 w 615002"/>
                <a:gd name="connsiteY0" fmla="*/ 319153 h 714440"/>
                <a:gd name="connsiteX1" fmla="*/ 162806 w 615002"/>
                <a:gd name="connsiteY1" fmla="*/ 323916 h 714440"/>
                <a:gd name="connsiteX2" fmla="*/ 161853 w 615002"/>
                <a:gd name="connsiteY2" fmla="*/ 343918 h 714440"/>
                <a:gd name="connsiteX3" fmla="*/ 106608 w 615002"/>
                <a:gd name="connsiteY3" fmla="*/ 436311 h 714440"/>
                <a:gd name="connsiteX4" fmla="*/ 67556 w 615002"/>
                <a:gd name="connsiteY4" fmla="*/ 430596 h 714440"/>
                <a:gd name="connsiteX5" fmla="*/ 33266 w 615002"/>
                <a:gd name="connsiteY5" fmla="*/ 447741 h 714440"/>
                <a:gd name="connsiteX6" fmla="*/ 19931 w 615002"/>
                <a:gd name="connsiteY6" fmla="*/ 500128 h 714440"/>
                <a:gd name="connsiteX7" fmla="*/ 72318 w 615002"/>
                <a:gd name="connsiteY7" fmla="*/ 513463 h 714440"/>
                <a:gd name="connsiteX8" fmla="*/ 98036 w 615002"/>
                <a:gd name="connsiteY8" fmla="*/ 501081 h 714440"/>
                <a:gd name="connsiteX9" fmla="*/ 120896 w 615002"/>
                <a:gd name="connsiteY9" fmla="*/ 464886 h 714440"/>
                <a:gd name="connsiteX10" fmla="*/ 236148 w 615002"/>
                <a:gd name="connsiteY10" fmla="*/ 464886 h 714440"/>
                <a:gd name="connsiteX11" fmla="*/ 237101 w 615002"/>
                <a:gd name="connsiteY11" fmla="*/ 465838 h 714440"/>
                <a:gd name="connsiteX12" fmla="*/ 263771 w 615002"/>
                <a:gd name="connsiteY12" fmla="*/ 508701 h 714440"/>
                <a:gd name="connsiteX13" fmla="*/ 248531 w 615002"/>
                <a:gd name="connsiteY13" fmla="*/ 551563 h 714440"/>
                <a:gd name="connsiteX14" fmla="*/ 219956 w 615002"/>
                <a:gd name="connsiteY14" fmla="*/ 692533 h 714440"/>
                <a:gd name="connsiteX15" fmla="*/ 243768 w 615002"/>
                <a:gd name="connsiteY15" fmla="*/ 714441 h 714440"/>
                <a:gd name="connsiteX16" fmla="*/ 251388 w 615002"/>
                <a:gd name="connsiteY16" fmla="*/ 713488 h 714440"/>
                <a:gd name="connsiteX17" fmla="*/ 267581 w 615002"/>
                <a:gd name="connsiteY17" fmla="*/ 687771 h 714440"/>
                <a:gd name="connsiteX18" fmla="*/ 279011 w 615002"/>
                <a:gd name="connsiteY18" fmla="*/ 607761 h 714440"/>
                <a:gd name="connsiteX19" fmla="*/ 321873 w 615002"/>
                <a:gd name="connsiteY19" fmla="*/ 674436 h 714440"/>
                <a:gd name="connsiteX20" fmla="*/ 355211 w 615002"/>
                <a:gd name="connsiteY20" fmla="*/ 673483 h 714440"/>
                <a:gd name="connsiteX21" fmla="*/ 354258 w 615002"/>
                <a:gd name="connsiteY21" fmla="*/ 640146 h 714440"/>
                <a:gd name="connsiteX22" fmla="*/ 305681 w 615002"/>
                <a:gd name="connsiteY22" fmla="*/ 539181 h 714440"/>
                <a:gd name="connsiteX23" fmla="*/ 306633 w 615002"/>
                <a:gd name="connsiteY23" fmla="*/ 530608 h 714440"/>
                <a:gd name="connsiteX24" fmla="*/ 313301 w 615002"/>
                <a:gd name="connsiteY24" fmla="*/ 502986 h 714440"/>
                <a:gd name="connsiteX25" fmla="*/ 338066 w 615002"/>
                <a:gd name="connsiteY25" fmla="*/ 475363 h 714440"/>
                <a:gd name="connsiteX26" fmla="*/ 349496 w 615002"/>
                <a:gd name="connsiteY26" fmla="*/ 471553 h 714440"/>
                <a:gd name="connsiteX27" fmla="*/ 366641 w 615002"/>
                <a:gd name="connsiteY27" fmla="*/ 463933 h 714440"/>
                <a:gd name="connsiteX28" fmla="*/ 414266 w 615002"/>
                <a:gd name="connsiteY28" fmla="*/ 467743 h 714440"/>
                <a:gd name="connsiteX29" fmla="*/ 500943 w 615002"/>
                <a:gd name="connsiteY29" fmla="*/ 586806 h 714440"/>
                <a:gd name="connsiteX30" fmla="*/ 531423 w 615002"/>
                <a:gd name="connsiteY30" fmla="*/ 601093 h 714440"/>
                <a:gd name="connsiteX31" fmla="*/ 535233 w 615002"/>
                <a:gd name="connsiteY31" fmla="*/ 599188 h 714440"/>
                <a:gd name="connsiteX32" fmla="*/ 545711 w 615002"/>
                <a:gd name="connsiteY32" fmla="*/ 569661 h 714440"/>
                <a:gd name="connsiteX33" fmla="*/ 503801 w 615002"/>
                <a:gd name="connsiteY33" fmla="*/ 490603 h 714440"/>
                <a:gd name="connsiteX34" fmla="*/ 544758 w 615002"/>
                <a:gd name="connsiteY34" fmla="*/ 507748 h 714440"/>
                <a:gd name="connsiteX35" fmla="*/ 577143 w 615002"/>
                <a:gd name="connsiteY35" fmla="*/ 499176 h 714440"/>
                <a:gd name="connsiteX36" fmla="*/ 578096 w 615002"/>
                <a:gd name="connsiteY36" fmla="*/ 497271 h 714440"/>
                <a:gd name="connsiteX37" fmla="*/ 567618 w 615002"/>
                <a:gd name="connsiteY37" fmla="*/ 465838 h 714440"/>
                <a:gd name="connsiteX38" fmla="*/ 454271 w 615002"/>
                <a:gd name="connsiteY38" fmla="*/ 427738 h 714440"/>
                <a:gd name="connsiteX39" fmla="*/ 433316 w 615002"/>
                <a:gd name="connsiteY39" fmla="*/ 412498 h 714440"/>
                <a:gd name="connsiteX40" fmla="*/ 431411 w 615002"/>
                <a:gd name="connsiteY40" fmla="*/ 409641 h 714440"/>
                <a:gd name="connsiteX41" fmla="*/ 429506 w 615002"/>
                <a:gd name="connsiteY41" fmla="*/ 384876 h 714440"/>
                <a:gd name="connsiteX42" fmla="*/ 436173 w 615002"/>
                <a:gd name="connsiteY42" fmla="*/ 338203 h 714440"/>
                <a:gd name="connsiteX43" fmla="*/ 473321 w 615002"/>
                <a:gd name="connsiteY43" fmla="*/ 281053 h 714440"/>
                <a:gd name="connsiteX44" fmla="*/ 475226 w 615002"/>
                <a:gd name="connsiteY44" fmla="*/ 280101 h 714440"/>
                <a:gd name="connsiteX45" fmla="*/ 589526 w 615002"/>
                <a:gd name="connsiteY45" fmla="*/ 275338 h 714440"/>
                <a:gd name="connsiteX46" fmla="*/ 606671 w 615002"/>
                <a:gd name="connsiteY46" fmla="*/ 269623 h 714440"/>
                <a:gd name="connsiteX47" fmla="*/ 609528 w 615002"/>
                <a:gd name="connsiteY47" fmla="*/ 236286 h 714440"/>
                <a:gd name="connsiteX48" fmla="*/ 593336 w 615002"/>
                <a:gd name="connsiteY48" fmla="*/ 227713 h 714440"/>
                <a:gd name="connsiteX49" fmla="*/ 532376 w 615002"/>
                <a:gd name="connsiteY49" fmla="*/ 226761 h 714440"/>
                <a:gd name="connsiteX50" fmla="*/ 555236 w 615002"/>
                <a:gd name="connsiteY50" fmla="*/ 181993 h 714440"/>
                <a:gd name="connsiteX51" fmla="*/ 541901 w 615002"/>
                <a:gd name="connsiteY51" fmla="*/ 152466 h 714440"/>
                <a:gd name="connsiteX52" fmla="*/ 510468 w 615002"/>
                <a:gd name="connsiteY52" fmla="*/ 165801 h 714440"/>
                <a:gd name="connsiteX53" fmla="*/ 509516 w 615002"/>
                <a:gd name="connsiteY53" fmla="*/ 168658 h 714440"/>
                <a:gd name="connsiteX54" fmla="*/ 453318 w 615002"/>
                <a:gd name="connsiteY54" fmla="*/ 234381 h 714440"/>
                <a:gd name="connsiteX55" fmla="*/ 448556 w 615002"/>
                <a:gd name="connsiteY55" fmla="*/ 237238 h 714440"/>
                <a:gd name="connsiteX56" fmla="*/ 433316 w 615002"/>
                <a:gd name="connsiteY56" fmla="*/ 243906 h 714440"/>
                <a:gd name="connsiteX57" fmla="*/ 384738 w 615002"/>
                <a:gd name="connsiteY57" fmla="*/ 235333 h 714440"/>
                <a:gd name="connsiteX58" fmla="*/ 354258 w 615002"/>
                <a:gd name="connsiteY58" fmla="*/ 217236 h 714440"/>
                <a:gd name="connsiteX59" fmla="*/ 334256 w 615002"/>
                <a:gd name="connsiteY59" fmla="*/ 196281 h 714440"/>
                <a:gd name="connsiteX60" fmla="*/ 336161 w 615002"/>
                <a:gd name="connsiteY60" fmla="*/ 169611 h 714440"/>
                <a:gd name="connsiteX61" fmla="*/ 340923 w 615002"/>
                <a:gd name="connsiteY61" fmla="*/ 160086 h 714440"/>
                <a:gd name="connsiteX62" fmla="*/ 375213 w 615002"/>
                <a:gd name="connsiteY62" fmla="*/ 21021 h 714440"/>
                <a:gd name="connsiteX63" fmla="*/ 349496 w 615002"/>
                <a:gd name="connsiteY63" fmla="*/ 66 h 714440"/>
                <a:gd name="connsiteX64" fmla="*/ 327588 w 615002"/>
                <a:gd name="connsiteY64" fmla="*/ 25783 h 714440"/>
                <a:gd name="connsiteX65" fmla="*/ 327588 w 615002"/>
                <a:gd name="connsiteY65" fmla="*/ 27688 h 714440"/>
                <a:gd name="connsiteX66" fmla="*/ 323778 w 615002"/>
                <a:gd name="connsiteY66" fmla="*/ 89601 h 714440"/>
                <a:gd name="connsiteX67" fmla="*/ 284726 w 615002"/>
                <a:gd name="connsiteY67" fmla="*/ 32451 h 714440"/>
                <a:gd name="connsiteX68" fmla="*/ 254246 w 615002"/>
                <a:gd name="connsiteY68" fmla="*/ 34356 h 714440"/>
                <a:gd name="connsiteX69" fmla="*/ 257103 w 615002"/>
                <a:gd name="connsiteY69" fmla="*/ 67693 h 714440"/>
                <a:gd name="connsiteX70" fmla="*/ 259961 w 615002"/>
                <a:gd name="connsiteY70" fmla="*/ 69598 h 714440"/>
                <a:gd name="connsiteX71" fmla="*/ 287583 w 615002"/>
                <a:gd name="connsiteY71" fmla="*/ 151513 h 714440"/>
                <a:gd name="connsiteX72" fmla="*/ 284726 w 615002"/>
                <a:gd name="connsiteY72" fmla="*/ 164848 h 714440"/>
                <a:gd name="connsiteX73" fmla="*/ 275201 w 615002"/>
                <a:gd name="connsiteY73" fmla="*/ 185803 h 714440"/>
                <a:gd name="connsiteX74" fmla="*/ 274248 w 615002"/>
                <a:gd name="connsiteY74" fmla="*/ 188661 h 714440"/>
                <a:gd name="connsiteX75" fmla="*/ 250436 w 615002"/>
                <a:gd name="connsiteY75" fmla="*/ 212473 h 714440"/>
                <a:gd name="connsiteX76" fmla="*/ 204716 w 615002"/>
                <a:gd name="connsiteY76" fmla="*/ 241048 h 714440"/>
                <a:gd name="connsiteX77" fmla="*/ 169473 w 615002"/>
                <a:gd name="connsiteY77" fmla="*/ 242953 h 714440"/>
                <a:gd name="connsiteX78" fmla="*/ 127563 w 615002"/>
                <a:gd name="connsiteY78" fmla="*/ 209616 h 714440"/>
                <a:gd name="connsiteX79" fmla="*/ 111371 w 615002"/>
                <a:gd name="connsiteY79" fmla="*/ 137226 h 714440"/>
                <a:gd name="connsiteX80" fmla="*/ 98988 w 615002"/>
                <a:gd name="connsiteY80" fmla="*/ 105793 h 714440"/>
                <a:gd name="connsiteX81" fmla="*/ 67556 w 615002"/>
                <a:gd name="connsiteY81" fmla="*/ 117223 h 714440"/>
                <a:gd name="connsiteX82" fmla="*/ 75176 w 615002"/>
                <a:gd name="connsiteY82" fmla="*/ 221046 h 714440"/>
                <a:gd name="connsiteX83" fmla="*/ 35171 w 615002"/>
                <a:gd name="connsiteY83" fmla="*/ 204853 h 714440"/>
                <a:gd name="connsiteX84" fmla="*/ 15168 w 615002"/>
                <a:gd name="connsiteY84" fmla="*/ 203901 h 714440"/>
                <a:gd name="connsiteX85" fmla="*/ 1833 w 615002"/>
                <a:gd name="connsiteY85" fmla="*/ 216283 h 714440"/>
                <a:gd name="connsiteX86" fmla="*/ 13263 w 615002"/>
                <a:gd name="connsiteY86" fmla="*/ 247716 h 714440"/>
                <a:gd name="connsiteX87" fmla="*/ 132326 w 615002"/>
                <a:gd name="connsiteY87" fmla="*/ 282958 h 714440"/>
                <a:gd name="connsiteX88" fmla="*/ 138041 w 615002"/>
                <a:gd name="connsiteY88" fmla="*/ 283911 h 714440"/>
                <a:gd name="connsiteX89" fmla="*/ 142803 w 615002"/>
                <a:gd name="connsiteY89" fmla="*/ 284863 h 714440"/>
                <a:gd name="connsiteX90" fmla="*/ 148518 w 615002"/>
                <a:gd name="connsiteY90" fmla="*/ 287721 h 714440"/>
                <a:gd name="connsiteX91" fmla="*/ 161853 w 615002"/>
                <a:gd name="connsiteY91" fmla="*/ 314391 h 714440"/>
                <a:gd name="connsiteX92" fmla="*/ 162806 w 615002"/>
                <a:gd name="connsiteY92" fmla="*/ 319153 h 714440"/>
                <a:gd name="connsiteX93" fmla="*/ 298061 w 615002"/>
                <a:gd name="connsiteY93" fmla="*/ 402973 h 714440"/>
                <a:gd name="connsiteX94" fmla="*/ 236148 w 615002"/>
                <a:gd name="connsiteY94" fmla="*/ 340108 h 714440"/>
                <a:gd name="connsiteX95" fmla="*/ 297108 w 615002"/>
                <a:gd name="connsiteY95" fmla="*/ 279148 h 714440"/>
                <a:gd name="connsiteX96" fmla="*/ 359973 w 615002"/>
                <a:gd name="connsiteY96" fmla="*/ 341061 h 714440"/>
                <a:gd name="connsiteX97" fmla="*/ 359973 w 615002"/>
                <a:gd name="connsiteY97" fmla="*/ 341061 h 714440"/>
                <a:gd name="connsiteX98" fmla="*/ 298061 w 615002"/>
                <a:gd name="connsiteY98" fmla="*/ 402973 h 71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615002" h="714440">
                  <a:moveTo>
                    <a:pt x="162806" y="319153"/>
                  </a:moveTo>
                  <a:cubicBezTo>
                    <a:pt x="162806" y="321058"/>
                    <a:pt x="162806" y="322011"/>
                    <a:pt x="162806" y="323916"/>
                  </a:cubicBezTo>
                  <a:cubicBezTo>
                    <a:pt x="161853" y="330583"/>
                    <a:pt x="161853" y="337251"/>
                    <a:pt x="161853" y="343918"/>
                  </a:cubicBezTo>
                  <a:cubicBezTo>
                    <a:pt x="156138" y="380113"/>
                    <a:pt x="136136" y="413451"/>
                    <a:pt x="106608" y="436311"/>
                  </a:cubicBezTo>
                  <a:cubicBezTo>
                    <a:pt x="95178" y="426786"/>
                    <a:pt x="80891" y="424881"/>
                    <a:pt x="67556" y="430596"/>
                  </a:cubicBezTo>
                  <a:cubicBezTo>
                    <a:pt x="56126" y="435358"/>
                    <a:pt x="44696" y="441073"/>
                    <a:pt x="33266" y="447741"/>
                  </a:cubicBezTo>
                  <a:cubicBezTo>
                    <a:pt x="15168" y="458218"/>
                    <a:pt x="9453" y="482031"/>
                    <a:pt x="19931" y="500128"/>
                  </a:cubicBezTo>
                  <a:cubicBezTo>
                    <a:pt x="30408" y="518226"/>
                    <a:pt x="54221" y="523941"/>
                    <a:pt x="72318" y="513463"/>
                  </a:cubicBezTo>
                  <a:cubicBezTo>
                    <a:pt x="80891" y="508701"/>
                    <a:pt x="89463" y="504891"/>
                    <a:pt x="98036" y="501081"/>
                  </a:cubicBezTo>
                  <a:cubicBezTo>
                    <a:pt x="112323" y="494413"/>
                    <a:pt x="121848" y="480126"/>
                    <a:pt x="120896" y="464886"/>
                  </a:cubicBezTo>
                  <a:cubicBezTo>
                    <a:pt x="144708" y="456313"/>
                    <a:pt x="195191" y="442026"/>
                    <a:pt x="236148" y="464886"/>
                  </a:cubicBezTo>
                  <a:cubicBezTo>
                    <a:pt x="236148" y="464886"/>
                    <a:pt x="237101" y="464886"/>
                    <a:pt x="237101" y="465838"/>
                  </a:cubicBezTo>
                  <a:cubicBezTo>
                    <a:pt x="255198" y="473458"/>
                    <a:pt x="268533" y="489651"/>
                    <a:pt x="263771" y="508701"/>
                  </a:cubicBezTo>
                  <a:cubicBezTo>
                    <a:pt x="260913" y="522036"/>
                    <a:pt x="255198" y="536323"/>
                    <a:pt x="248531" y="551563"/>
                  </a:cubicBezTo>
                  <a:cubicBezTo>
                    <a:pt x="233291" y="589663"/>
                    <a:pt x="216146" y="632526"/>
                    <a:pt x="219956" y="692533"/>
                  </a:cubicBezTo>
                  <a:cubicBezTo>
                    <a:pt x="220908" y="704916"/>
                    <a:pt x="231386" y="714441"/>
                    <a:pt x="243768" y="714441"/>
                  </a:cubicBezTo>
                  <a:cubicBezTo>
                    <a:pt x="246626" y="714441"/>
                    <a:pt x="248531" y="714441"/>
                    <a:pt x="251388" y="713488"/>
                  </a:cubicBezTo>
                  <a:cubicBezTo>
                    <a:pt x="261866" y="709678"/>
                    <a:pt x="268533" y="699201"/>
                    <a:pt x="267581" y="687771"/>
                  </a:cubicBezTo>
                  <a:cubicBezTo>
                    <a:pt x="266628" y="661101"/>
                    <a:pt x="270438" y="633478"/>
                    <a:pt x="279011" y="607761"/>
                  </a:cubicBezTo>
                  <a:cubicBezTo>
                    <a:pt x="288536" y="632526"/>
                    <a:pt x="303776" y="655386"/>
                    <a:pt x="321873" y="674436"/>
                  </a:cubicBezTo>
                  <a:cubicBezTo>
                    <a:pt x="331398" y="683961"/>
                    <a:pt x="346638" y="683008"/>
                    <a:pt x="355211" y="673483"/>
                  </a:cubicBezTo>
                  <a:cubicBezTo>
                    <a:pt x="363783" y="663958"/>
                    <a:pt x="363783" y="648718"/>
                    <a:pt x="354258" y="640146"/>
                  </a:cubicBezTo>
                  <a:cubicBezTo>
                    <a:pt x="323778" y="609666"/>
                    <a:pt x="310443" y="559183"/>
                    <a:pt x="305681" y="539181"/>
                  </a:cubicBezTo>
                  <a:cubicBezTo>
                    <a:pt x="304728" y="536323"/>
                    <a:pt x="305681" y="533466"/>
                    <a:pt x="306633" y="530608"/>
                  </a:cubicBezTo>
                  <a:cubicBezTo>
                    <a:pt x="309491" y="522036"/>
                    <a:pt x="311396" y="512511"/>
                    <a:pt x="313301" y="502986"/>
                  </a:cubicBezTo>
                  <a:cubicBezTo>
                    <a:pt x="315206" y="489651"/>
                    <a:pt x="324731" y="479173"/>
                    <a:pt x="338066" y="475363"/>
                  </a:cubicBezTo>
                  <a:cubicBezTo>
                    <a:pt x="341876" y="474411"/>
                    <a:pt x="345686" y="473458"/>
                    <a:pt x="349496" y="471553"/>
                  </a:cubicBezTo>
                  <a:cubicBezTo>
                    <a:pt x="355211" y="469648"/>
                    <a:pt x="360926" y="466791"/>
                    <a:pt x="366641" y="463933"/>
                  </a:cubicBezTo>
                  <a:cubicBezTo>
                    <a:pt x="381881" y="456313"/>
                    <a:pt x="399978" y="457266"/>
                    <a:pt x="414266" y="467743"/>
                  </a:cubicBezTo>
                  <a:cubicBezTo>
                    <a:pt x="454271" y="498223"/>
                    <a:pt x="484751" y="539181"/>
                    <a:pt x="500943" y="586806"/>
                  </a:cubicBezTo>
                  <a:cubicBezTo>
                    <a:pt x="505706" y="599188"/>
                    <a:pt x="519041" y="605856"/>
                    <a:pt x="531423" y="601093"/>
                  </a:cubicBezTo>
                  <a:cubicBezTo>
                    <a:pt x="532376" y="601093"/>
                    <a:pt x="533328" y="600141"/>
                    <a:pt x="535233" y="599188"/>
                  </a:cubicBezTo>
                  <a:cubicBezTo>
                    <a:pt x="545711" y="593473"/>
                    <a:pt x="550473" y="580138"/>
                    <a:pt x="545711" y="569661"/>
                  </a:cubicBezTo>
                  <a:cubicBezTo>
                    <a:pt x="535233" y="541086"/>
                    <a:pt x="520946" y="514416"/>
                    <a:pt x="503801" y="490603"/>
                  </a:cubicBezTo>
                  <a:cubicBezTo>
                    <a:pt x="518088" y="495366"/>
                    <a:pt x="531423" y="501081"/>
                    <a:pt x="544758" y="507748"/>
                  </a:cubicBezTo>
                  <a:cubicBezTo>
                    <a:pt x="556188" y="514416"/>
                    <a:pt x="570476" y="510606"/>
                    <a:pt x="577143" y="499176"/>
                  </a:cubicBezTo>
                  <a:cubicBezTo>
                    <a:pt x="577143" y="498223"/>
                    <a:pt x="578096" y="498223"/>
                    <a:pt x="578096" y="497271"/>
                  </a:cubicBezTo>
                  <a:cubicBezTo>
                    <a:pt x="583811" y="485841"/>
                    <a:pt x="579048" y="471553"/>
                    <a:pt x="567618" y="465838"/>
                  </a:cubicBezTo>
                  <a:cubicBezTo>
                    <a:pt x="530471" y="444883"/>
                    <a:pt x="480941" y="433453"/>
                    <a:pt x="454271" y="427738"/>
                  </a:cubicBezTo>
                  <a:cubicBezTo>
                    <a:pt x="444746" y="425833"/>
                    <a:pt x="437126" y="420118"/>
                    <a:pt x="433316" y="412498"/>
                  </a:cubicBezTo>
                  <a:lnTo>
                    <a:pt x="431411" y="409641"/>
                  </a:lnTo>
                  <a:cubicBezTo>
                    <a:pt x="427601" y="402021"/>
                    <a:pt x="426648" y="393448"/>
                    <a:pt x="429506" y="384876"/>
                  </a:cubicBezTo>
                  <a:cubicBezTo>
                    <a:pt x="434268" y="369636"/>
                    <a:pt x="437126" y="354396"/>
                    <a:pt x="436173" y="338203"/>
                  </a:cubicBezTo>
                  <a:cubicBezTo>
                    <a:pt x="435221" y="312486"/>
                    <a:pt x="450461" y="289626"/>
                    <a:pt x="473321" y="281053"/>
                  </a:cubicBezTo>
                  <a:lnTo>
                    <a:pt x="475226" y="280101"/>
                  </a:lnTo>
                  <a:cubicBezTo>
                    <a:pt x="516183" y="270576"/>
                    <a:pt x="581906" y="275338"/>
                    <a:pt x="589526" y="275338"/>
                  </a:cubicBezTo>
                  <a:cubicBezTo>
                    <a:pt x="596193" y="276291"/>
                    <a:pt x="601908" y="273433"/>
                    <a:pt x="606671" y="269623"/>
                  </a:cubicBezTo>
                  <a:cubicBezTo>
                    <a:pt x="616196" y="261051"/>
                    <a:pt x="618101" y="245811"/>
                    <a:pt x="609528" y="236286"/>
                  </a:cubicBezTo>
                  <a:cubicBezTo>
                    <a:pt x="605718" y="231523"/>
                    <a:pt x="599051" y="228666"/>
                    <a:pt x="593336" y="227713"/>
                  </a:cubicBezTo>
                  <a:cubicBezTo>
                    <a:pt x="593336" y="227713"/>
                    <a:pt x="564761" y="225808"/>
                    <a:pt x="532376" y="226761"/>
                  </a:cubicBezTo>
                  <a:cubicBezTo>
                    <a:pt x="542853" y="213426"/>
                    <a:pt x="551426" y="198186"/>
                    <a:pt x="555236" y="181993"/>
                  </a:cubicBezTo>
                  <a:cubicBezTo>
                    <a:pt x="559046" y="170563"/>
                    <a:pt x="553331" y="157228"/>
                    <a:pt x="541901" y="152466"/>
                  </a:cubicBezTo>
                  <a:cubicBezTo>
                    <a:pt x="529518" y="147703"/>
                    <a:pt x="516183" y="153418"/>
                    <a:pt x="510468" y="165801"/>
                  </a:cubicBezTo>
                  <a:cubicBezTo>
                    <a:pt x="510468" y="166753"/>
                    <a:pt x="509516" y="167706"/>
                    <a:pt x="509516" y="168658"/>
                  </a:cubicBezTo>
                  <a:cubicBezTo>
                    <a:pt x="500943" y="201043"/>
                    <a:pt x="463796" y="227713"/>
                    <a:pt x="453318" y="234381"/>
                  </a:cubicBezTo>
                  <a:cubicBezTo>
                    <a:pt x="451413" y="235333"/>
                    <a:pt x="450461" y="236286"/>
                    <a:pt x="448556" y="237238"/>
                  </a:cubicBezTo>
                  <a:lnTo>
                    <a:pt x="433316" y="243906"/>
                  </a:lnTo>
                  <a:cubicBezTo>
                    <a:pt x="416171" y="249621"/>
                    <a:pt x="398073" y="246763"/>
                    <a:pt x="384738" y="235333"/>
                  </a:cubicBezTo>
                  <a:cubicBezTo>
                    <a:pt x="375213" y="227713"/>
                    <a:pt x="365688" y="221998"/>
                    <a:pt x="354258" y="217236"/>
                  </a:cubicBezTo>
                  <a:cubicBezTo>
                    <a:pt x="344733" y="213426"/>
                    <a:pt x="338066" y="205806"/>
                    <a:pt x="334256" y="196281"/>
                  </a:cubicBezTo>
                  <a:cubicBezTo>
                    <a:pt x="331398" y="187708"/>
                    <a:pt x="331398" y="177231"/>
                    <a:pt x="336161" y="169611"/>
                  </a:cubicBezTo>
                  <a:lnTo>
                    <a:pt x="340923" y="160086"/>
                  </a:lnTo>
                  <a:cubicBezTo>
                    <a:pt x="361878" y="125796"/>
                    <a:pt x="385691" y="87696"/>
                    <a:pt x="375213" y="21021"/>
                  </a:cubicBezTo>
                  <a:cubicBezTo>
                    <a:pt x="373308" y="8638"/>
                    <a:pt x="362831" y="-887"/>
                    <a:pt x="349496" y="66"/>
                  </a:cubicBezTo>
                  <a:cubicBezTo>
                    <a:pt x="336161" y="1018"/>
                    <a:pt x="326636" y="12448"/>
                    <a:pt x="327588" y="25783"/>
                  </a:cubicBezTo>
                  <a:cubicBezTo>
                    <a:pt x="327588" y="26736"/>
                    <a:pt x="327588" y="27688"/>
                    <a:pt x="327588" y="27688"/>
                  </a:cubicBezTo>
                  <a:cubicBezTo>
                    <a:pt x="331398" y="48643"/>
                    <a:pt x="330446" y="69598"/>
                    <a:pt x="323778" y="89601"/>
                  </a:cubicBezTo>
                  <a:cubicBezTo>
                    <a:pt x="318063" y="66741"/>
                    <a:pt x="303776" y="45786"/>
                    <a:pt x="284726" y="32451"/>
                  </a:cubicBezTo>
                  <a:cubicBezTo>
                    <a:pt x="276153" y="23878"/>
                    <a:pt x="262818" y="25783"/>
                    <a:pt x="254246" y="34356"/>
                  </a:cubicBezTo>
                  <a:cubicBezTo>
                    <a:pt x="245673" y="44833"/>
                    <a:pt x="246626" y="59121"/>
                    <a:pt x="257103" y="67693"/>
                  </a:cubicBezTo>
                  <a:cubicBezTo>
                    <a:pt x="258056" y="68646"/>
                    <a:pt x="259008" y="68646"/>
                    <a:pt x="259961" y="69598"/>
                  </a:cubicBezTo>
                  <a:cubicBezTo>
                    <a:pt x="279963" y="81981"/>
                    <a:pt x="286631" y="120081"/>
                    <a:pt x="287583" y="151513"/>
                  </a:cubicBezTo>
                  <a:cubicBezTo>
                    <a:pt x="287583" y="156276"/>
                    <a:pt x="286631" y="160086"/>
                    <a:pt x="284726" y="164848"/>
                  </a:cubicBezTo>
                  <a:cubicBezTo>
                    <a:pt x="280916" y="171516"/>
                    <a:pt x="278058" y="178183"/>
                    <a:pt x="275201" y="185803"/>
                  </a:cubicBezTo>
                  <a:cubicBezTo>
                    <a:pt x="275201" y="186756"/>
                    <a:pt x="274248" y="187708"/>
                    <a:pt x="274248" y="188661"/>
                  </a:cubicBezTo>
                  <a:cubicBezTo>
                    <a:pt x="270438" y="200091"/>
                    <a:pt x="261866" y="208663"/>
                    <a:pt x="250436" y="212473"/>
                  </a:cubicBezTo>
                  <a:cubicBezTo>
                    <a:pt x="233291" y="219141"/>
                    <a:pt x="218051" y="228666"/>
                    <a:pt x="204716" y="241048"/>
                  </a:cubicBezTo>
                  <a:cubicBezTo>
                    <a:pt x="195191" y="249621"/>
                    <a:pt x="179951" y="250573"/>
                    <a:pt x="169473" y="242953"/>
                  </a:cubicBezTo>
                  <a:cubicBezTo>
                    <a:pt x="154233" y="233428"/>
                    <a:pt x="140898" y="221998"/>
                    <a:pt x="127563" y="209616"/>
                  </a:cubicBezTo>
                  <a:cubicBezTo>
                    <a:pt x="107561" y="190566"/>
                    <a:pt x="101846" y="161991"/>
                    <a:pt x="111371" y="137226"/>
                  </a:cubicBezTo>
                  <a:cubicBezTo>
                    <a:pt x="117086" y="124843"/>
                    <a:pt x="111371" y="111508"/>
                    <a:pt x="98988" y="105793"/>
                  </a:cubicBezTo>
                  <a:cubicBezTo>
                    <a:pt x="87558" y="100078"/>
                    <a:pt x="73271" y="105793"/>
                    <a:pt x="67556" y="117223"/>
                  </a:cubicBezTo>
                  <a:cubicBezTo>
                    <a:pt x="53268" y="150561"/>
                    <a:pt x="56126" y="189613"/>
                    <a:pt x="75176" y="221046"/>
                  </a:cubicBezTo>
                  <a:cubicBezTo>
                    <a:pt x="62793" y="216283"/>
                    <a:pt x="49458" y="211521"/>
                    <a:pt x="35171" y="204853"/>
                  </a:cubicBezTo>
                  <a:cubicBezTo>
                    <a:pt x="28503" y="201996"/>
                    <a:pt x="21836" y="201996"/>
                    <a:pt x="15168" y="203901"/>
                  </a:cubicBezTo>
                  <a:cubicBezTo>
                    <a:pt x="9453" y="205806"/>
                    <a:pt x="4691" y="210568"/>
                    <a:pt x="1833" y="216283"/>
                  </a:cubicBezTo>
                  <a:cubicBezTo>
                    <a:pt x="-2929" y="228666"/>
                    <a:pt x="1833" y="242001"/>
                    <a:pt x="13263" y="247716"/>
                  </a:cubicBezTo>
                  <a:cubicBezTo>
                    <a:pt x="74223" y="275338"/>
                    <a:pt x="111371" y="282006"/>
                    <a:pt x="132326" y="282958"/>
                  </a:cubicBezTo>
                  <a:cubicBezTo>
                    <a:pt x="134231" y="282958"/>
                    <a:pt x="136136" y="282958"/>
                    <a:pt x="138041" y="283911"/>
                  </a:cubicBezTo>
                  <a:lnTo>
                    <a:pt x="142803" y="284863"/>
                  </a:lnTo>
                  <a:cubicBezTo>
                    <a:pt x="144708" y="285816"/>
                    <a:pt x="146613" y="286768"/>
                    <a:pt x="148518" y="287721"/>
                  </a:cubicBezTo>
                  <a:cubicBezTo>
                    <a:pt x="156138" y="294388"/>
                    <a:pt x="160901" y="303913"/>
                    <a:pt x="161853" y="314391"/>
                  </a:cubicBezTo>
                  <a:lnTo>
                    <a:pt x="162806" y="319153"/>
                  </a:lnTo>
                  <a:close/>
                  <a:moveTo>
                    <a:pt x="298061" y="402973"/>
                  </a:moveTo>
                  <a:cubicBezTo>
                    <a:pt x="263771" y="402973"/>
                    <a:pt x="236148" y="374398"/>
                    <a:pt x="236148" y="340108"/>
                  </a:cubicBezTo>
                  <a:cubicBezTo>
                    <a:pt x="236148" y="306771"/>
                    <a:pt x="264723" y="279148"/>
                    <a:pt x="297108" y="279148"/>
                  </a:cubicBezTo>
                  <a:cubicBezTo>
                    <a:pt x="331398" y="278196"/>
                    <a:pt x="359973" y="306771"/>
                    <a:pt x="359973" y="341061"/>
                  </a:cubicBezTo>
                  <a:lnTo>
                    <a:pt x="359973" y="341061"/>
                  </a:lnTo>
                  <a:cubicBezTo>
                    <a:pt x="359973" y="375351"/>
                    <a:pt x="332351" y="402973"/>
                    <a:pt x="298061" y="40297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CF88CF-A484-7B4D-8F68-359E2039F46D}"/>
              </a:ext>
            </a:extLst>
          </p:cNvPr>
          <p:cNvGrpSpPr/>
          <p:nvPr/>
        </p:nvGrpSpPr>
        <p:grpSpPr>
          <a:xfrm>
            <a:off x="1702914" y="1452788"/>
            <a:ext cx="3169929" cy="3025613"/>
            <a:chOff x="5522225" y="3694839"/>
            <a:chExt cx="1626624" cy="1626624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571D788-C06D-D349-BBDC-1613E543CEE6}"/>
                </a:ext>
              </a:extLst>
            </p:cNvPr>
            <p:cNvSpPr/>
            <p:nvPr/>
          </p:nvSpPr>
          <p:spPr>
            <a:xfrm>
              <a:off x="6219811" y="3951653"/>
              <a:ext cx="227898" cy="227898"/>
            </a:xfrm>
            <a:custGeom>
              <a:avLst/>
              <a:gdLst>
                <a:gd name="connsiteX0" fmla="*/ 113949 w 227898"/>
                <a:gd name="connsiteY0" fmla="*/ 227899 h 227898"/>
                <a:gd name="connsiteX1" fmla="*/ 227899 w 227898"/>
                <a:gd name="connsiteY1" fmla="*/ 113949 h 227898"/>
                <a:gd name="connsiteX2" fmla="*/ 113949 w 227898"/>
                <a:gd name="connsiteY2" fmla="*/ 0 h 227898"/>
                <a:gd name="connsiteX3" fmla="*/ 0 w 227898"/>
                <a:gd name="connsiteY3" fmla="*/ 113949 h 227898"/>
                <a:gd name="connsiteX4" fmla="*/ 0 w 227898"/>
                <a:gd name="connsiteY4" fmla="*/ 113971 h 227898"/>
                <a:gd name="connsiteX5" fmla="*/ 113949 w 227898"/>
                <a:gd name="connsiteY5" fmla="*/ 227899 h 227898"/>
                <a:gd name="connsiteX6" fmla="*/ 113949 w 227898"/>
                <a:gd name="connsiteY6" fmla="*/ 42827 h 227898"/>
                <a:gd name="connsiteX7" fmla="*/ 185093 w 227898"/>
                <a:gd name="connsiteY7" fmla="*/ 113971 h 227898"/>
                <a:gd name="connsiteX8" fmla="*/ 113949 w 227898"/>
                <a:gd name="connsiteY8" fmla="*/ 185114 h 227898"/>
                <a:gd name="connsiteX9" fmla="*/ 42806 w 227898"/>
                <a:gd name="connsiteY9" fmla="*/ 113971 h 227898"/>
                <a:gd name="connsiteX10" fmla="*/ 113949 w 227898"/>
                <a:gd name="connsiteY10" fmla="*/ 42827 h 22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898" h="227898">
                  <a:moveTo>
                    <a:pt x="113949" y="227899"/>
                  </a:moveTo>
                  <a:cubicBezTo>
                    <a:pt x="176883" y="227899"/>
                    <a:pt x="227899" y="176883"/>
                    <a:pt x="227899" y="113949"/>
                  </a:cubicBezTo>
                  <a:cubicBezTo>
                    <a:pt x="227899" y="51016"/>
                    <a:pt x="176883" y="0"/>
                    <a:pt x="113949" y="0"/>
                  </a:cubicBezTo>
                  <a:cubicBezTo>
                    <a:pt x="51016" y="0"/>
                    <a:pt x="0" y="51016"/>
                    <a:pt x="0" y="113949"/>
                  </a:cubicBezTo>
                  <a:cubicBezTo>
                    <a:pt x="0" y="113956"/>
                    <a:pt x="0" y="113964"/>
                    <a:pt x="0" y="113971"/>
                  </a:cubicBezTo>
                  <a:cubicBezTo>
                    <a:pt x="71" y="176870"/>
                    <a:pt x="51050" y="227839"/>
                    <a:pt x="113949" y="227899"/>
                  </a:cubicBezTo>
                  <a:close/>
                  <a:moveTo>
                    <a:pt x="113949" y="42827"/>
                  </a:moveTo>
                  <a:cubicBezTo>
                    <a:pt x="153241" y="42827"/>
                    <a:pt x="185093" y="74679"/>
                    <a:pt x="185093" y="113971"/>
                  </a:cubicBezTo>
                  <a:cubicBezTo>
                    <a:pt x="185093" y="153262"/>
                    <a:pt x="153241" y="185114"/>
                    <a:pt x="113949" y="185114"/>
                  </a:cubicBezTo>
                  <a:cubicBezTo>
                    <a:pt x="74658" y="185114"/>
                    <a:pt x="42806" y="153262"/>
                    <a:pt x="42806" y="113971"/>
                  </a:cubicBezTo>
                  <a:cubicBezTo>
                    <a:pt x="42853" y="74698"/>
                    <a:pt x="74677" y="42874"/>
                    <a:pt x="113949" y="4282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D5B0317-20DE-F74E-B866-E2B1E6ADEFBC}"/>
                </a:ext>
              </a:extLst>
            </p:cNvPr>
            <p:cNvSpPr/>
            <p:nvPr/>
          </p:nvSpPr>
          <p:spPr>
            <a:xfrm>
              <a:off x="6238325" y="4358865"/>
              <a:ext cx="135352" cy="135352"/>
            </a:xfrm>
            <a:custGeom>
              <a:avLst/>
              <a:gdLst>
                <a:gd name="connsiteX0" fmla="*/ 0 w 135352"/>
                <a:gd name="connsiteY0" fmla="*/ 67697 h 135352"/>
                <a:gd name="connsiteX1" fmla="*/ 67697 w 135352"/>
                <a:gd name="connsiteY1" fmla="*/ 135352 h 135352"/>
                <a:gd name="connsiteX2" fmla="*/ 135352 w 135352"/>
                <a:gd name="connsiteY2" fmla="*/ 67655 h 135352"/>
                <a:gd name="connsiteX3" fmla="*/ 67676 w 135352"/>
                <a:gd name="connsiteY3" fmla="*/ 0 h 135352"/>
                <a:gd name="connsiteX4" fmla="*/ 0 w 135352"/>
                <a:gd name="connsiteY4" fmla="*/ 67697 h 135352"/>
                <a:gd name="connsiteX5" fmla="*/ 92546 w 135352"/>
                <a:gd name="connsiteY5" fmla="*/ 67697 h 135352"/>
                <a:gd name="connsiteX6" fmla="*/ 67655 w 135352"/>
                <a:gd name="connsiteY6" fmla="*/ 92546 h 135352"/>
                <a:gd name="connsiteX7" fmla="*/ 42806 w 135352"/>
                <a:gd name="connsiteY7" fmla="*/ 67655 h 135352"/>
                <a:gd name="connsiteX8" fmla="*/ 67676 w 135352"/>
                <a:gd name="connsiteY8" fmla="*/ 42806 h 135352"/>
                <a:gd name="connsiteX9" fmla="*/ 92546 w 135352"/>
                <a:gd name="connsiteY9" fmla="*/ 67697 h 13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352" h="135352">
                  <a:moveTo>
                    <a:pt x="0" y="67697"/>
                  </a:moveTo>
                  <a:cubicBezTo>
                    <a:pt x="13" y="105073"/>
                    <a:pt x="30322" y="135365"/>
                    <a:pt x="67697" y="135352"/>
                  </a:cubicBezTo>
                  <a:cubicBezTo>
                    <a:pt x="105073" y="135339"/>
                    <a:pt x="135365" y="105031"/>
                    <a:pt x="135352" y="67655"/>
                  </a:cubicBezTo>
                  <a:cubicBezTo>
                    <a:pt x="135339" y="30287"/>
                    <a:pt x="105043" y="0"/>
                    <a:pt x="67676" y="0"/>
                  </a:cubicBezTo>
                  <a:cubicBezTo>
                    <a:pt x="30311" y="47"/>
                    <a:pt x="36" y="30332"/>
                    <a:pt x="0" y="67697"/>
                  </a:cubicBezTo>
                  <a:close/>
                  <a:moveTo>
                    <a:pt x="92546" y="67697"/>
                  </a:moveTo>
                  <a:cubicBezTo>
                    <a:pt x="92533" y="81434"/>
                    <a:pt x="81391" y="92559"/>
                    <a:pt x="67655" y="92546"/>
                  </a:cubicBezTo>
                  <a:cubicBezTo>
                    <a:pt x="53918" y="92533"/>
                    <a:pt x="42795" y="81391"/>
                    <a:pt x="42806" y="67655"/>
                  </a:cubicBezTo>
                  <a:cubicBezTo>
                    <a:pt x="42819" y="53927"/>
                    <a:pt x="53948" y="42806"/>
                    <a:pt x="67676" y="42806"/>
                  </a:cubicBezTo>
                  <a:cubicBezTo>
                    <a:pt x="81410" y="42829"/>
                    <a:pt x="92536" y="53963"/>
                    <a:pt x="92546" y="67697"/>
                  </a:cubicBezTo>
                  <a:close/>
                </a:path>
              </a:pathLst>
            </a:custGeom>
            <a:solidFill>
              <a:schemeClr val="accent4"/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51A0D6E-E157-0646-85A6-37D42772ED75}"/>
                </a:ext>
              </a:extLst>
            </p:cNvPr>
            <p:cNvSpPr/>
            <p:nvPr/>
          </p:nvSpPr>
          <p:spPr>
            <a:xfrm>
              <a:off x="6515964" y="4377400"/>
              <a:ext cx="338937" cy="338937"/>
            </a:xfrm>
            <a:custGeom>
              <a:avLst/>
              <a:gdLst>
                <a:gd name="connsiteX0" fmla="*/ 169469 w 338937"/>
                <a:gd name="connsiteY0" fmla="*/ 0 h 338937"/>
                <a:gd name="connsiteX1" fmla="*/ 0 w 338937"/>
                <a:gd name="connsiteY1" fmla="*/ 169469 h 338937"/>
                <a:gd name="connsiteX2" fmla="*/ 169469 w 338937"/>
                <a:gd name="connsiteY2" fmla="*/ 338937 h 338937"/>
                <a:gd name="connsiteX3" fmla="*/ 338937 w 338937"/>
                <a:gd name="connsiteY3" fmla="*/ 169469 h 338937"/>
                <a:gd name="connsiteX4" fmla="*/ 169469 w 338937"/>
                <a:gd name="connsiteY4" fmla="*/ 0 h 338937"/>
                <a:gd name="connsiteX5" fmla="*/ 169469 w 338937"/>
                <a:gd name="connsiteY5" fmla="*/ 296131 h 338937"/>
                <a:gd name="connsiteX6" fmla="*/ 42806 w 338937"/>
                <a:gd name="connsiteY6" fmla="*/ 169469 h 338937"/>
                <a:gd name="connsiteX7" fmla="*/ 169469 w 338937"/>
                <a:gd name="connsiteY7" fmla="*/ 42806 h 338937"/>
                <a:gd name="connsiteX8" fmla="*/ 296131 w 338937"/>
                <a:gd name="connsiteY8" fmla="*/ 169469 h 338937"/>
                <a:gd name="connsiteX9" fmla="*/ 169469 w 338937"/>
                <a:gd name="connsiteY9" fmla="*/ 296131 h 33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937" h="338937">
                  <a:moveTo>
                    <a:pt x="169469" y="0"/>
                  </a:moveTo>
                  <a:cubicBezTo>
                    <a:pt x="75873" y="0"/>
                    <a:pt x="0" y="75873"/>
                    <a:pt x="0" y="169469"/>
                  </a:cubicBezTo>
                  <a:cubicBezTo>
                    <a:pt x="0" y="263064"/>
                    <a:pt x="75873" y="338937"/>
                    <a:pt x="169469" y="338937"/>
                  </a:cubicBezTo>
                  <a:cubicBezTo>
                    <a:pt x="263064" y="338937"/>
                    <a:pt x="338937" y="263064"/>
                    <a:pt x="338937" y="169469"/>
                  </a:cubicBezTo>
                  <a:cubicBezTo>
                    <a:pt x="338843" y="75912"/>
                    <a:pt x="263025" y="94"/>
                    <a:pt x="169469" y="0"/>
                  </a:cubicBezTo>
                  <a:close/>
                  <a:moveTo>
                    <a:pt x="169469" y="296131"/>
                  </a:moveTo>
                  <a:cubicBezTo>
                    <a:pt x="99515" y="296131"/>
                    <a:pt x="42806" y="239422"/>
                    <a:pt x="42806" y="169469"/>
                  </a:cubicBezTo>
                  <a:cubicBezTo>
                    <a:pt x="42806" y="99515"/>
                    <a:pt x="99515" y="42806"/>
                    <a:pt x="169469" y="42806"/>
                  </a:cubicBezTo>
                  <a:cubicBezTo>
                    <a:pt x="239422" y="42806"/>
                    <a:pt x="296131" y="99515"/>
                    <a:pt x="296131" y="169469"/>
                  </a:cubicBezTo>
                  <a:cubicBezTo>
                    <a:pt x="296048" y="239388"/>
                    <a:pt x="239388" y="296048"/>
                    <a:pt x="169469" y="296131"/>
                  </a:cubicBezTo>
                  <a:close/>
                </a:path>
              </a:pathLst>
            </a:custGeom>
            <a:solidFill>
              <a:schemeClr val="accent2"/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8BC9A18-696A-A644-843B-ECCF3F052E05}"/>
                </a:ext>
              </a:extLst>
            </p:cNvPr>
            <p:cNvSpPr/>
            <p:nvPr/>
          </p:nvSpPr>
          <p:spPr>
            <a:xfrm>
              <a:off x="5821888" y="4497706"/>
              <a:ext cx="292663" cy="292663"/>
            </a:xfrm>
            <a:custGeom>
              <a:avLst/>
              <a:gdLst>
                <a:gd name="connsiteX0" fmla="*/ 146311 w 292663"/>
                <a:gd name="connsiteY0" fmla="*/ 0 h 292663"/>
                <a:gd name="connsiteX1" fmla="*/ 0 w 292663"/>
                <a:gd name="connsiteY1" fmla="*/ 146353 h 292663"/>
                <a:gd name="connsiteX2" fmla="*/ 146353 w 292663"/>
                <a:gd name="connsiteY2" fmla="*/ 292664 h 292663"/>
                <a:gd name="connsiteX3" fmla="*/ 292664 w 292663"/>
                <a:gd name="connsiteY3" fmla="*/ 146332 h 292663"/>
                <a:gd name="connsiteX4" fmla="*/ 146311 w 292663"/>
                <a:gd name="connsiteY4" fmla="*/ 0 h 292663"/>
                <a:gd name="connsiteX5" fmla="*/ 146311 w 292663"/>
                <a:gd name="connsiteY5" fmla="*/ 249858 h 292663"/>
                <a:gd name="connsiteX6" fmla="*/ 42806 w 292663"/>
                <a:gd name="connsiteY6" fmla="*/ 146311 h 292663"/>
                <a:gd name="connsiteX7" fmla="*/ 146353 w 292663"/>
                <a:gd name="connsiteY7" fmla="*/ 42806 h 292663"/>
                <a:gd name="connsiteX8" fmla="*/ 249858 w 292663"/>
                <a:gd name="connsiteY8" fmla="*/ 146332 h 292663"/>
                <a:gd name="connsiteX9" fmla="*/ 146311 w 292663"/>
                <a:gd name="connsiteY9" fmla="*/ 249858 h 2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663" h="292663">
                  <a:moveTo>
                    <a:pt x="146311" y="0"/>
                  </a:moveTo>
                  <a:cubicBezTo>
                    <a:pt x="65493" y="13"/>
                    <a:pt x="-13" y="65536"/>
                    <a:pt x="0" y="146353"/>
                  </a:cubicBezTo>
                  <a:cubicBezTo>
                    <a:pt x="13" y="227171"/>
                    <a:pt x="65536" y="292677"/>
                    <a:pt x="146353" y="292664"/>
                  </a:cubicBezTo>
                  <a:cubicBezTo>
                    <a:pt x="227162" y="292651"/>
                    <a:pt x="292664" y="227141"/>
                    <a:pt x="292664" y="146332"/>
                  </a:cubicBezTo>
                  <a:cubicBezTo>
                    <a:pt x="292570" y="65547"/>
                    <a:pt x="227096" y="83"/>
                    <a:pt x="146311" y="0"/>
                  </a:cubicBezTo>
                  <a:close/>
                  <a:moveTo>
                    <a:pt x="146311" y="249858"/>
                  </a:moveTo>
                  <a:cubicBezTo>
                    <a:pt x="89135" y="249845"/>
                    <a:pt x="42793" y="203486"/>
                    <a:pt x="42806" y="146311"/>
                  </a:cubicBezTo>
                  <a:cubicBezTo>
                    <a:pt x="42819" y="89135"/>
                    <a:pt x="89178" y="42793"/>
                    <a:pt x="146353" y="42806"/>
                  </a:cubicBezTo>
                  <a:cubicBezTo>
                    <a:pt x="203521" y="42819"/>
                    <a:pt x="249858" y="89165"/>
                    <a:pt x="249858" y="146332"/>
                  </a:cubicBezTo>
                  <a:cubicBezTo>
                    <a:pt x="249787" y="203486"/>
                    <a:pt x="203465" y="249798"/>
                    <a:pt x="146311" y="24985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AC34FDC-BA0A-C045-81EB-8FB71C882DC3}"/>
                </a:ext>
              </a:extLst>
            </p:cNvPr>
            <p:cNvSpPr/>
            <p:nvPr/>
          </p:nvSpPr>
          <p:spPr>
            <a:xfrm>
              <a:off x="5849685" y="4154326"/>
              <a:ext cx="325376" cy="265859"/>
            </a:xfrm>
            <a:custGeom>
              <a:avLst/>
              <a:gdLst>
                <a:gd name="connsiteX0" fmla="*/ 315099 w 325376"/>
                <a:gd name="connsiteY0" fmla="*/ 59727 h 265859"/>
                <a:gd name="connsiteX1" fmla="*/ 242115 w 325376"/>
                <a:gd name="connsiteY1" fmla="*/ 3759 h 265859"/>
                <a:gd name="connsiteX2" fmla="*/ 11306 w 325376"/>
                <a:gd name="connsiteY2" fmla="*/ 116039 h 265859"/>
                <a:gd name="connsiteX3" fmla="*/ 10300 w 325376"/>
                <a:gd name="connsiteY3" fmla="*/ 208071 h 265859"/>
                <a:gd name="connsiteX4" fmla="*/ 101691 w 325376"/>
                <a:gd name="connsiteY4" fmla="*/ 265859 h 265859"/>
                <a:gd name="connsiteX5" fmla="*/ 102739 w 325376"/>
                <a:gd name="connsiteY5" fmla="*/ 265859 h 265859"/>
                <a:gd name="connsiteX6" fmla="*/ 194173 w 325376"/>
                <a:gd name="connsiteY6" fmla="*/ 209997 h 265859"/>
                <a:gd name="connsiteX7" fmla="*/ 203055 w 325376"/>
                <a:gd name="connsiteY7" fmla="*/ 205717 h 265859"/>
                <a:gd name="connsiteX8" fmla="*/ 323515 w 325376"/>
                <a:gd name="connsiteY8" fmla="*/ 124217 h 265859"/>
                <a:gd name="connsiteX9" fmla="*/ 315014 w 325376"/>
                <a:gd name="connsiteY9" fmla="*/ 59749 h 265859"/>
                <a:gd name="connsiteX10" fmla="*/ 270260 w 325376"/>
                <a:gd name="connsiteY10" fmla="*/ 141251 h 265859"/>
                <a:gd name="connsiteX11" fmla="*/ 211231 w 325376"/>
                <a:gd name="connsiteY11" fmla="*/ 163660 h 265859"/>
                <a:gd name="connsiteX12" fmla="*/ 211231 w 325376"/>
                <a:gd name="connsiteY12" fmla="*/ 163660 h 265859"/>
                <a:gd name="connsiteX13" fmla="*/ 156247 w 325376"/>
                <a:gd name="connsiteY13" fmla="*/ 190435 h 265859"/>
                <a:gd name="connsiteX14" fmla="*/ 102204 w 325376"/>
                <a:gd name="connsiteY14" fmla="*/ 223053 h 265859"/>
                <a:gd name="connsiteX15" fmla="*/ 48868 w 325376"/>
                <a:gd name="connsiteY15" fmla="*/ 189301 h 265859"/>
                <a:gd name="connsiteX16" fmla="*/ 49446 w 325376"/>
                <a:gd name="connsiteY16" fmla="*/ 135601 h 265859"/>
                <a:gd name="connsiteX17" fmla="*/ 202049 w 325376"/>
                <a:gd name="connsiteY17" fmla="*/ 42712 h 265859"/>
                <a:gd name="connsiteX18" fmla="*/ 234153 w 325376"/>
                <a:gd name="connsiteY18" fmla="*/ 45773 h 265859"/>
                <a:gd name="connsiteX19" fmla="*/ 276767 w 325376"/>
                <a:gd name="connsiteY19" fmla="*/ 78455 h 265859"/>
                <a:gd name="connsiteX20" fmla="*/ 270260 w 325376"/>
                <a:gd name="connsiteY20" fmla="*/ 141251 h 2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5376" h="265859">
                  <a:moveTo>
                    <a:pt x="315099" y="59727"/>
                  </a:moveTo>
                  <a:cubicBezTo>
                    <a:pt x="300881" y="30669"/>
                    <a:pt x="273867" y="9953"/>
                    <a:pt x="242115" y="3759"/>
                  </a:cubicBezTo>
                  <a:cubicBezTo>
                    <a:pt x="148826" y="-13884"/>
                    <a:pt x="55011" y="31754"/>
                    <a:pt x="11306" y="116039"/>
                  </a:cubicBezTo>
                  <a:cubicBezTo>
                    <a:pt x="-3407" y="144870"/>
                    <a:pt x="-3779" y="178925"/>
                    <a:pt x="10300" y="208071"/>
                  </a:cubicBezTo>
                  <a:cubicBezTo>
                    <a:pt x="27268" y="243170"/>
                    <a:pt x="62705" y="265579"/>
                    <a:pt x="101691" y="265859"/>
                  </a:cubicBezTo>
                  <a:lnTo>
                    <a:pt x="102739" y="265859"/>
                  </a:lnTo>
                  <a:cubicBezTo>
                    <a:pt x="141316" y="265983"/>
                    <a:pt x="176678" y="244379"/>
                    <a:pt x="194173" y="209997"/>
                  </a:cubicBezTo>
                  <a:cubicBezTo>
                    <a:pt x="195874" y="206776"/>
                    <a:pt x="199476" y="205041"/>
                    <a:pt x="203055" y="205717"/>
                  </a:cubicBezTo>
                  <a:cubicBezTo>
                    <a:pt x="258825" y="216476"/>
                    <a:pt x="312756" y="179986"/>
                    <a:pt x="323515" y="124217"/>
                  </a:cubicBezTo>
                  <a:cubicBezTo>
                    <a:pt x="327729" y="102375"/>
                    <a:pt x="324746" y="79754"/>
                    <a:pt x="315014" y="59749"/>
                  </a:cubicBezTo>
                  <a:close/>
                  <a:moveTo>
                    <a:pt x="270260" y="141251"/>
                  </a:moveTo>
                  <a:cubicBezTo>
                    <a:pt x="256571" y="159506"/>
                    <a:pt x="233584" y="168232"/>
                    <a:pt x="211231" y="163660"/>
                  </a:cubicBezTo>
                  <a:lnTo>
                    <a:pt x="211231" y="163660"/>
                  </a:lnTo>
                  <a:cubicBezTo>
                    <a:pt x="189008" y="159514"/>
                    <a:pt x="166687" y="170383"/>
                    <a:pt x="156247" y="190435"/>
                  </a:cubicBezTo>
                  <a:cubicBezTo>
                    <a:pt x="146247" y="211021"/>
                    <a:pt x="125078" y="223798"/>
                    <a:pt x="102204" y="223053"/>
                  </a:cubicBezTo>
                  <a:cubicBezTo>
                    <a:pt x="79395" y="223062"/>
                    <a:pt x="58626" y="209918"/>
                    <a:pt x="48868" y="189301"/>
                  </a:cubicBezTo>
                  <a:cubicBezTo>
                    <a:pt x="40647" y="172296"/>
                    <a:pt x="40861" y="152424"/>
                    <a:pt x="49446" y="135601"/>
                  </a:cubicBezTo>
                  <a:cubicBezTo>
                    <a:pt x="79008" y="78600"/>
                    <a:pt x="137838" y="42791"/>
                    <a:pt x="202049" y="42712"/>
                  </a:cubicBezTo>
                  <a:cubicBezTo>
                    <a:pt x="212823" y="42710"/>
                    <a:pt x="223574" y="43735"/>
                    <a:pt x="234153" y="45773"/>
                  </a:cubicBezTo>
                  <a:cubicBezTo>
                    <a:pt x="252690" y="49396"/>
                    <a:pt x="268460" y="61491"/>
                    <a:pt x="276767" y="78455"/>
                  </a:cubicBezTo>
                  <a:cubicBezTo>
                    <a:pt x="286942" y="98882"/>
                    <a:pt x="284405" y="123345"/>
                    <a:pt x="270260" y="141251"/>
                  </a:cubicBezTo>
                  <a:close/>
                </a:path>
              </a:pathLst>
            </a:custGeom>
            <a:solidFill>
              <a:schemeClr val="accent5"/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E9881A0-2150-9F45-AFEE-D2FE4F905D19}"/>
                </a:ext>
              </a:extLst>
            </p:cNvPr>
            <p:cNvSpPr/>
            <p:nvPr/>
          </p:nvSpPr>
          <p:spPr>
            <a:xfrm>
              <a:off x="6534556" y="4099695"/>
              <a:ext cx="176334" cy="213781"/>
            </a:xfrm>
            <a:custGeom>
              <a:avLst/>
              <a:gdLst>
                <a:gd name="connsiteX0" fmla="*/ 35022 w 176334"/>
                <a:gd name="connsiteY0" fmla="*/ 131502 h 213781"/>
                <a:gd name="connsiteX1" fmla="*/ 92521 w 176334"/>
                <a:gd name="connsiteY1" fmla="*/ 212771 h 213781"/>
                <a:gd name="connsiteX2" fmla="*/ 134482 w 176334"/>
                <a:gd name="connsiteY2" fmla="*/ 207033 h 213781"/>
                <a:gd name="connsiteX3" fmla="*/ 173542 w 176334"/>
                <a:gd name="connsiteY3" fmla="*/ 157549 h 213781"/>
                <a:gd name="connsiteX4" fmla="*/ 103469 w 176334"/>
                <a:gd name="connsiteY4" fmla="*/ 8221 h 213781"/>
                <a:gd name="connsiteX5" fmla="*/ 8215 w 176334"/>
                <a:gd name="connsiteY5" fmla="*/ 37472 h 213781"/>
                <a:gd name="connsiteX6" fmla="*/ 28 w 176334"/>
                <a:gd name="connsiteY6" fmla="*/ 68834 h 213781"/>
                <a:gd name="connsiteX7" fmla="*/ 35022 w 176334"/>
                <a:gd name="connsiteY7" fmla="*/ 131502 h 213781"/>
                <a:gd name="connsiteX8" fmla="*/ 58566 w 176334"/>
                <a:gd name="connsiteY8" fmla="*/ 45483 h 213781"/>
                <a:gd name="connsiteX9" fmla="*/ 83307 w 176334"/>
                <a:gd name="connsiteY9" fmla="*/ 46083 h 213781"/>
                <a:gd name="connsiteX10" fmla="*/ 131571 w 176334"/>
                <a:gd name="connsiteY10" fmla="*/ 148817 h 213781"/>
                <a:gd name="connsiteX11" fmla="*/ 116225 w 176334"/>
                <a:gd name="connsiteY11" fmla="*/ 168229 h 213781"/>
                <a:gd name="connsiteX12" fmla="*/ 79410 w 176334"/>
                <a:gd name="connsiteY12" fmla="*/ 154949 h 213781"/>
                <a:gd name="connsiteX13" fmla="*/ 77357 w 176334"/>
                <a:gd name="connsiteY13" fmla="*/ 137580 h 213781"/>
                <a:gd name="connsiteX14" fmla="*/ 57324 w 176334"/>
                <a:gd name="connsiteY14" fmla="*/ 94946 h 213781"/>
                <a:gd name="connsiteX15" fmla="*/ 45908 w 176334"/>
                <a:gd name="connsiteY15" fmla="*/ 57480 h 213781"/>
                <a:gd name="connsiteX16" fmla="*/ 58566 w 176334"/>
                <a:gd name="connsiteY16" fmla="*/ 45441 h 21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334" h="213781">
                  <a:moveTo>
                    <a:pt x="35022" y="131502"/>
                  </a:moveTo>
                  <a:cubicBezTo>
                    <a:pt x="28458" y="169822"/>
                    <a:pt x="54201" y="206207"/>
                    <a:pt x="92521" y="212771"/>
                  </a:cubicBezTo>
                  <a:cubicBezTo>
                    <a:pt x="106765" y="215211"/>
                    <a:pt x="121415" y="213208"/>
                    <a:pt x="134482" y="207033"/>
                  </a:cubicBezTo>
                  <a:cubicBezTo>
                    <a:pt x="154530" y="197562"/>
                    <a:pt x="168985" y="179250"/>
                    <a:pt x="173542" y="157549"/>
                  </a:cubicBezTo>
                  <a:cubicBezTo>
                    <a:pt x="185729" y="97760"/>
                    <a:pt x="157244" y="37057"/>
                    <a:pt x="103469" y="8221"/>
                  </a:cubicBezTo>
                  <a:cubicBezTo>
                    <a:pt x="69087" y="-10006"/>
                    <a:pt x="26442" y="3091"/>
                    <a:pt x="8215" y="37472"/>
                  </a:cubicBezTo>
                  <a:cubicBezTo>
                    <a:pt x="3087" y="47148"/>
                    <a:pt x="283" y="57886"/>
                    <a:pt x="28" y="68834"/>
                  </a:cubicBezTo>
                  <a:cubicBezTo>
                    <a:pt x="-704" y="94565"/>
                    <a:pt x="12733" y="118626"/>
                    <a:pt x="35022" y="131502"/>
                  </a:cubicBezTo>
                  <a:close/>
                  <a:moveTo>
                    <a:pt x="58566" y="45483"/>
                  </a:moveTo>
                  <a:cubicBezTo>
                    <a:pt x="66461" y="41843"/>
                    <a:pt x="75598" y="42063"/>
                    <a:pt x="83307" y="46083"/>
                  </a:cubicBezTo>
                  <a:cubicBezTo>
                    <a:pt x="120300" y="65930"/>
                    <a:pt x="139912" y="107674"/>
                    <a:pt x="131571" y="148817"/>
                  </a:cubicBezTo>
                  <a:cubicBezTo>
                    <a:pt x="129773" y="157331"/>
                    <a:pt x="124095" y="164514"/>
                    <a:pt x="116225" y="168229"/>
                  </a:cubicBezTo>
                  <a:cubicBezTo>
                    <a:pt x="102392" y="174727"/>
                    <a:pt x="85910" y="168781"/>
                    <a:pt x="79410" y="154949"/>
                  </a:cubicBezTo>
                  <a:cubicBezTo>
                    <a:pt x="76867" y="149534"/>
                    <a:pt x="76146" y="143438"/>
                    <a:pt x="77357" y="137580"/>
                  </a:cubicBezTo>
                  <a:cubicBezTo>
                    <a:pt x="80852" y="120501"/>
                    <a:pt x="72702" y="103156"/>
                    <a:pt x="57324" y="94946"/>
                  </a:cubicBezTo>
                  <a:cubicBezTo>
                    <a:pt x="43825" y="87752"/>
                    <a:pt x="38714" y="70979"/>
                    <a:pt x="45908" y="57480"/>
                  </a:cubicBezTo>
                  <a:cubicBezTo>
                    <a:pt x="48718" y="52206"/>
                    <a:pt x="53157" y="47983"/>
                    <a:pt x="58566" y="4544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44A6097-8A5C-8542-839A-3FA19402EB38}"/>
                </a:ext>
              </a:extLst>
            </p:cNvPr>
            <p:cNvSpPr/>
            <p:nvPr/>
          </p:nvSpPr>
          <p:spPr>
            <a:xfrm>
              <a:off x="6152968" y="4580964"/>
              <a:ext cx="489070" cy="465508"/>
            </a:xfrm>
            <a:custGeom>
              <a:avLst/>
              <a:gdLst>
                <a:gd name="connsiteX0" fmla="*/ 473350 w 489070"/>
                <a:gd name="connsiteY0" fmla="*/ 264690 h 465508"/>
                <a:gd name="connsiteX1" fmla="*/ 411067 w 489070"/>
                <a:gd name="connsiteY1" fmla="*/ 265568 h 465508"/>
                <a:gd name="connsiteX2" fmla="*/ 401714 w 489070"/>
                <a:gd name="connsiteY2" fmla="*/ 244700 h 465508"/>
                <a:gd name="connsiteX3" fmla="*/ 405032 w 489070"/>
                <a:gd name="connsiteY3" fmla="*/ 238793 h 465508"/>
                <a:gd name="connsiteX4" fmla="*/ 419115 w 489070"/>
                <a:gd name="connsiteY4" fmla="*/ 227149 h 465508"/>
                <a:gd name="connsiteX5" fmla="*/ 434075 w 489070"/>
                <a:gd name="connsiteY5" fmla="*/ 200824 h 465508"/>
                <a:gd name="connsiteX6" fmla="*/ 407750 w 489070"/>
                <a:gd name="connsiteY6" fmla="*/ 185863 h 465508"/>
                <a:gd name="connsiteX7" fmla="*/ 371836 w 489070"/>
                <a:gd name="connsiteY7" fmla="*/ 211846 h 465508"/>
                <a:gd name="connsiteX8" fmla="*/ 326162 w 489070"/>
                <a:gd name="connsiteY8" fmla="*/ 196608 h 465508"/>
                <a:gd name="connsiteX9" fmla="*/ 324728 w 489070"/>
                <a:gd name="connsiteY9" fmla="*/ 196393 h 465508"/>
                <a:gd name="connsiteX10" fmla="*/ 344547 w 489070"/>
                <a:gd name="connsiteY10" fmla="*/ 173321 h 465508"/>
                <a:gd name="connsiteX11" fmla="*/ 322951 w 489070"/>
                <a:gd name="connsiteY11" fmla="*/ 136358 h 465508"/>
                <a:gd name="connsiteX12" fmla="*/ 294036 w 489070"/>
                <a:gd name="connsiteY12" fmla="*/ 164546 h 465508"/>
                <a:gd name="connsiteX13" fmla="*/ 288172 w 489070"/>
                <a:gd name="connsiteY13" fmla="*/ 146332 h 465508"/>
                <a:gd name="connsiteX14" fmla="*/ 288172 w 489070"/>
                <a:gd name="connsiteY14" fmla="*/ 146332 h 465508"/>
                <a:gd name="connsiteX15" fmla="*/ 271327 w 489070"/>
                <a:gd name="connsiteY15" fmla="*/ 108534 h 465508"/>
                <a:gd name="connsiteX16" fmla="*/ 273318 w 489070"/>
                <a:gd name="connsiteY16" fmla="*/ 106266 h 465508"/>
                <a:gd name="connsiteX17" fmla="*/ 297332 w 489070"/>
                <a:gd name="connsiteY17" fmla="*/ 89529 h 465508"/>
                <a:gd name="connsiteX18" fmla="*/ 312314 w 489070"/>
                <a:gd name="connsiteY18" fmla="*/ 63203 h 465508"/>
                <a:gd name="connsiteX19" fmla="*/ 285989 w 489070"/>
                <a:gd name="connsiteY19" fmla="*/ 48221 h 465508"/>
                <a:gd name="connsiteX20" fmla="*/ 241385 w 489070"/>
                <a:gd name="connsiteY20" fmla="*/ 77607 h 465508"/>
                <a:gd name="connsiteX21" fmla="*/ 221480 w 489070"/>
                <a:gd name="connsiteY21" fmla="*/ 66071 h 465508"/>
                <a:gd name="connsiteX22" fmla="*/ 233209 w 489070"/>
                <a:gd name="connsiteY22" fmla="*/ 36299 h 465508"/>
                <a:gd name="connsiteX23" fmla="*/ 231708 w 489070"/>
                <a:gd name="connsiteY23" fmla="*/ 6068 h 465508"/>
                <a:gd name="connsiteX24" fmla="*/ 202688 w 489070"/>
                <a:gd name="connsiteY24" fmla="*/ 6335 h 465508"/>
                <a:gd name="connsiteX25" fmla="*/ 180001 w 489070"/>
                <a:gd name="connsiteY25" fmla="*/ 55262 h 465508"/>
                <a:gd name="connsiteX26" fmla="*/ 171889 w 489070"/>
                <a:gd name="connsiteY26" fmla="*/ 54470 h 465508"/>
                <a:gd name="connsiteX27" fmla="*/ 149202 w 489070"/>
                <a:gd name="connsiteY27" fmla="*/ 56268 h 465508"/>
                <a:gd name="connsiteX28" fmla="*/ 147832 w 489070"/>
                <a:gd name="connsiteY28" fmla="*/ 21403 h 465508"/>
                <a:gd name="connsiteX29" fmla="*/ 126429 w 489070"/>
                <a:gd name="connsiteY29" fmla="*/ 0 h 465508"/>
                <a:gd name="connsiteX30" fmla="*/ 105027 w 489070"/>
                <a:gd name="connsiteY30" fmla="*/ 21403 h 465508"/>
                <a:gd name="connsiteX31" fmla="*/ 108772 w 489070"/>
                <a:gd name="connsiteY31" fmla="*/ 71101 h 465508"/>
                <a:gd name="connsiteX32" fmla="*/ 80948 w 489070"/>
                <a:gd name="connsiteY32" fmla="*/ 94494 h 465508"/>
                <a:gd name="connsiteX33" fmla="*/ 56527 w 489070"/>
                <a:gd name="connsiteY33" fmla="*/ 72941 h 465508"/>
                <a:gd name="connsiteX34" fmla="*/ 27248 w 489070"/>
                <a:gd name="connsiteY34" fmla="*/ 65258 h 465508"/>
                <a:gd name="connsiteX35" fmla="*/ 19565 w 489070"/>
                <a:gd name="connsiteY35" fmla="*/ 94537 h 465508"/>
                <a:gd name="connsiteX36" fmla="*/ 59353 w 489070"/>
                <a:gd name="connsiteY36" fmla="*/ 131714 h 465508"/>
                <a:gd name="connsiteX37" fmla="*/ 56420 w 489070"/>
                <a:gd name="connsiteY37" fmla="*/ 139376 h 465508"/>
                <a:gd name="connsiteX38" fmla="*/ 55115 w 489070"/>
                <a:gd name="connsiteY38" fmla="*/ 144020 h 465508"/>
                <a:gd name="connsiteX39" fmla="*/ 48694 w 489070"/>
                <a:gd name="connsiteY39" fmla="*/ 190657 h 465508"/>
                <a:gd name="connsiteX40" fmla="*/ 26157 w 489070"/>
                <a:gd name="connsiteY40" fmla="*/ 187383 h 465508"/>
                <a:gd name="connsiteX41" fmla="*/ 14792 w 489070"/>
                <a:gd name="connsiteY41" fmla="*/ 228648 h 465508"/>
                <a:gd name="connsiteX42" fmla="*/ 53189 w 489070"/>
                <a:gd name="connsiteY42" fmla="*/ 233164 h 465508"/>
                <a:gd name="connsiteX43" fmla="*/ 71895 w 489070"/>
                <a:gd name="connsiteY43" fmla="*/ 284038 h 465508"/>
                <a:gd name="connsiteX44" fmla="*/ 41931 w 489070"/>
                <a:gd name="connsiteY44" fmla="*/ 288319 h 465508"/>
                <a:gd name="connsiteX45" fmla="*/ 20528 w 489070"/>
                <a:gd name="connsiteY45" fmla="*/ 309722 h 465508"/>
                <a:gd name="connsiteX46" fmla="*/ 41931 w 489070"/>
                <a:gd name="connsiteY46" fmla="*/ 331125 h 465508"/>
                <a:gd name="connsiteX47" fmla="*/ 96615 w 489070"/>
                <a:gd name="connsiteY47" fmla="*/ 320702 h 465508"/>
                <a:gd name="connsiteX48" fmla="*/ 105861 w 489070"/>
                <a:gd name="connsiteY48" fmla="*/ 331831 h 465508"/>
                <a:gd name="connsiteX49" fmla="*/ 137452 w 489070"/>
                <a:gd name="connsiteY49" fmla="*/ 360040 h 465508"/>
                <a:gd name="connsiteX50" fmla="*/ 117911 w 489070"/>
                <a:gd name="connsiteY50" fmla="*/ 370464 h 465508"/>
                <a:gd name="connsiteX51" fmla="*/ 129276 w 489070"/>
                <a:gd name="connsiteY51" fmla="*/ 411750 h 465508"/>
                <a:gd name="connsiteX52" fmla="*/ 173709 w 489070"/>
                <a:gd name="connsiteY52" fmla="*/ 383391 h 465508"/>
                <a:gd name="connsiteX53" fmla="*/ 212234 w 489070"/>
                <a:gd name="connsiteY53" fmla="*/ 400342 h 465508"/>
                <a:gd name="connsiteX54" fmla="*/ 196503 w 489070"/>
                <a:gd name="connsiteY54" fmla="*/ 433474 h 465508"/>
                <a:gd name="connsiteX55" fmla="*/ 204184 w 489070"/>
                <a:gd name="connsiteY55" fmla="*/ 462751 h 465508"/>
                <a:gd name="connsiteX56" fmla="*/ 204186 w 489070"/>
                <a:gd name="connsiteY56" fmla="*/ 462753 h 465508"/>
                <a:gd name="connsiteX57" fmla="*/ 233466 w 489070"/>
                <a:gd name="connsiteY57" fmla="*/ 455091 h 465508"/>
                <a:gd name="connsiteX58" fmla="*/ 253777 w 489070"/>
                <a:gd name="connsiteY58" fmla="*/ 410145 h 465508"/>
                <a:gd name="connsiteX59" fmla="*/ 285304 w 489070"/>
                <a:gd name="connsiteY59" fmla="*/ 413034 h 465508"/>
                <a:gd name="connsiteX60" fmla="*/ 299365 w 489070"/>
                <a:gd name="connsiteY60" fmla="*/ 412371 h 465508"/>
                <a:gd name="connsiteX61" fmla="*/ 290226 w 489070"/>
                <a:gd name="connsiteY61" fmla="*/ 433303 h 465508"/>
                <a:gd name="connsiteX62" fmla="*/ 297910 w 489070"/>
                <a:gd name="connsiteY62" fmla="*/ 462582 h 465508"/>
                <a:gd name="connsiteX63" fmla="*/ 327189 w 489070"/>
                <a:gd name="connsiteY63" fmla="*/ 454898 h 465508"/>
                <a:gd name="connsiteX64" fmla="*/ 344633 w 489070"/>
                <a:gd name="connsiteY64" fmla="*/ 403060 h 465508"/>
                <a:gd name="connsiteX65" fmla="*/ 392318 w 489070"/>
                <a:gd name="connsiteY65" fmla="*/ 371427 h 465508"/>
                <a:gd name="connsiteX66" fmla="*/ 395251 w 489070"/>
                <a:gd name="connsiteY66" fmla="*/ 397859 h 465508"/>
                <a:gd name="connsiteX67" fmla="*/ 410203 w 489070"/>
                <a:gd name="connsiteY67" fmla="*/ 424176 h 465508"/>
                <a:gd name="connsiteX68" fmla="*/ 410233 w 489070"/>
                <a:gd name="connsiteY68" fmla="*/ 424185 h 465508"/>
                <a:gd name="connsiteX69" fmla="*/ 436558 w 489070"/>
                <a:gd name="connsiteY69" fmla="*/ 409203 h 465508"/>
                <a:gd name="connsiteX70" fmla="*/ 413208 w 489070"/>
                <a:gd name="connsiteY70" fmla="*/ 333030 h 465508"/>
                <a:gd name="connsiteX71" fmla="*/ 417488 w 489070"/>
                <a:gd name="connsiteY71" fmla="*/ 307710 h 465508"/>
                <a:gd name="connsiteX72" fmla="*/ 462028 w 489070"/>
                <a:gd name="connsiteY72" fmla="*/ 305912 h 465508"/>
                <a:gd name="connsiteX73" fmla="*/ 488353 w 489070"/>
                <a:gd name="connsiteY73" fmla="*/ 290930 h 465508"/>
                <a:gd name="connsiteX74" fmla="*/ 473350 w 489070"/>
                <a:gd name="connsiteY74" fmla="*/ 264690 h 465508"/>
                <a:gd name="connsiteX75" fmla="*/ 313256 w 489070"/>
                <a:gd name="connsiteY75" fmla="*/ 367424 h 465508"/>
                <a:gd name="connsiteX76" fmla="*/ 137238 w 489070"/>
                <a:gd name="connsiteY76" fmla="*/ 302638 h 465508"/>
                <a:gd name="connsiteX77" fmla="*/ 96423 w 489070"/>
                <a:gd name="connsiteY77" fmla="*/ 155171 h 465508"/>
                <a:gd name="connsiteX78" fmla="*/ 97493 w 489070"/>
                <a:gd name="connsiteY78" fmla="*/ 151404 h 465508"/>
                <a:gd name="connsiteX79" fmla="*/ 169728 w 489070"/>
                <a:gd name="connsiteY79" fmla="*/ 97212 h 465508"/>
                <a:gd name="connsiteX80" fmla="*/ 171076 w 489070"/>
                <a:gd name="connsiteY80" fmla="*/ 97212 h 465508"/>
                <a:gd name="connsiteX81" fmla="*/ 246778 w 489070"/>
                <a:gd name="connsiteY81" fmla="*/ 157076 h 465508"/>
                <a:gd name="connsiteX82" fmla="*/ 325284 w 489070"/>
                <a:gd name="connsiteY82" fmla="*/ 239435 h 465508"/>
                <a:gd name="connsiteX83" fmla="*/ 374511 w 489070"/>
                <a:gd name="connsiteY83" fmla="*/ 297073 h 465508"/>
                <a:gd name="connsiteX84" fmla="*/ 313256 w 489070"/>
                <a:gd name="connsiteY84" fmla="*/ 367489 h 46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070" h="465508">
                  <a:moveTo>
                    <a:pt x="473350" y="264690"/>
                  </a:moveTo>
                  <a:cubicBezTo>
                    <a:pt x="452700" y="261309"/>
                    <a:pt x="431614" y="261604"/>
                    <a:pt x="411067" y="265568"/>
                  </a:cubicBezTo>
                  <a:cubicBezTo>
                    <a:pt x="408664" y="258312"/>
                    <a:pt x="405530" y="251322"/>
                    <a:pt x="401714" y="244700"/>
                  </a:cubicBezTo>
                  <a:cubicBezTo>
                    <a:pt x="403071" y="242883"/>
                    <a:pt x="404186" y="240897"/>
                    <a:pt x="405032" y="238793"/>
                  </a:cubicBezTo>
                  <a:cubicBezTo>
                    <a:pt x="407523" y="232830"/>
                    <a:pt x="412790" y="228474"/>
                    <a:pt x="419115" y="227149"/>
                  </a:cubicBezTo>
                  <a:cubicBezTo>
                    <a:pt x="430516" y="224012"/>
                    <a:pt x="437213" y="212225"/>
                    <a:pt x="434075" y="200824"/>
                  </a:cubicBezTo>
                  <a:cubicBezTo>
                    <a:pt x="430938" y="189423"/>
                    <a:pt x="419151" y="182726"/>
                    <a:pt x="407750" y="185863"/>
                  </a:cubicBezTo>
                  <a:cubicBezTo>
                    <a:pt x="393001" y="189836"/>
                    <a:pt x="380224" y="199082"/>
                    <a:pt x="371836" y="211846"/>
                  </a:cubicBezTo>
                  <a:cubicBezTo>
                    <a:pt x="358431" y="202403"/>
                    <a:pt x="342550" y="197106"/>
                    <a:pt x="326162" y="196608"/>
                  </a:cubicBezTo>
                  <a:cubicBezTo>
                    <a:pt x="325670" y="196608"/>
                    <a:pt x="325220" y="196436"/>
                    <a:pt x="324728" y="196393"/>
                  </a:cubicBezTo>
                  <a:cubicBezTo>
                    <a:pt x="329276" y="187149"/>
                    <a:pt x="336095" y="179211"/>
                    <a:pt x="344547" y="173321"/>
                  </a:cubicBezTo>
                  <a:cubicBezTo>
                    <a:pt x="367256" y="157997"/>
                    <a:pt x="345853" y="120884"/>
                    <a:pt x="322951" y="136358"/>
                  </a:cubicBezTo>
                  <a:cubicBezTo>
                    <a:pt x="311659" y="143892"/>
                    <a:pt x="301854" y="153448"/>
                    <a:pt x="294036" y="164546"/>
                  </a:cubicBezTo>
                  <a:cubicBezTo>
                    <a:pt x="291714" y="158598"/>
                    <a:pt x="289755" y="152517"/>
                    <a:pt x="288172" y="146332"/>
                  </a:cubicBezTo>
                  <a:lnTo>
                    <a:pt x="288172" y="146332"/>
                  </a:lnTo>
                  <a:cubicBezTo>
                    <a:pt x="284698" y="132882"/>
                    <a:pt x="279007" y="120109"/>
                    <a:pt x="271327" y="108534"/>
                  </a:cubicBezTo>
                  <a:cubicBezTo>
                    <a:pt x="272040" y="107822"/>
                    <a:pt x="272704" y="107064"/>
                    <a:pt x="273318" y="106266"/>
                  </a:cubicBezTo>
                  <a:cubicBezTo>
                    <a:pt x="278243" y="97219"/>
                    <a:pt x="287140" y="91018"/>
                    <a:pt x="297332" y="89529"/>
                  </a:cubicBezTo>
                  <a:cubicBezTo>
                    <a:pt x="308667" y="86303"/>
                    <a:pt x="315330" y="74596"/>
                    <a:pt x="312314" y="63203"/>
                  </a:cubicBezTo>
                  <a:cubicBezTo>
                    <a:pt x="308984" y="51951"/>
                    <a:pt x="297362" y="45336"/>
                    <a:pt x="285989" y="48221"/>
                  </a:cubicBezTo>
                  <a:cubicBezTo>
                    <a:pt x="267950" y="52050"/>
                    <a:pt x="252022" y="62544"/>
                    <a:pt x="241385" y="77607"/>
                  </a:cubicBezTo>
                  <a:cubicBezTo>
                    <a:pt x="235133" y="73134"/>
                    <a:pt x="228468" y="69271"/>
                    <a:pt x="221480" y="66071"/>
                  </a:cubicBezTo>
                  <a:cubicBezTo>
                    <a:pt x="222499" y="55239"/>
                    <a:pt x="226565" y="44916"/>
                    <a:pt x="233209" y="36299"/>
                  </a:cubicBezTo>
                  <a:cubicBezTo>
                    <a:pt x="241143" y="27537"/>
                    <a:pt x="240471" y="14002"/>
                    <a:pt x="231708" y="6068"/>
                  </a:cubicBezTo>
                  <a:cubicBezTo>
                    <a:pt x="223443" y="-1417"/>
                    <a:pt x="210815" y="-1299"/>
                    <a:pt x="202688" y="6335"/>
                  </a:cubicBezTo>
                  <a:cubicBezTo>
                    <a:pt x="190608" y="20142"/>
                    <a:pt x="182736" y="37121"/>
                    <a:pt x="180001" y="55262"/>
                  </a:cubicBezTo>
                  <a:cubicBezTo>
                    <a:pt x="177283" y="55048"/>
                    <a:pt x="174650" y="54535"/>
                    <a:pt x="171889" y="54470"/>
                  </a:cubicBezTo>
                  <a:cubicBezTo>
                    <a:pt x="164287" y="54370"/>
                    <a:pt x="156693" y="54973"/>
                    <a:pt x="149202" y="56268"/>
                  </a:cubicBezTo>
                  <a:cubicBezTo>
                    <a:pt x="146942" y="44788"/>
                    <a:pt x="146480" y="33025"/>
                    <a:pt x="147832" y="21403"/>
                  </a:cubicBezTo>
                  <a:cubicBezTo>
                    <a:pt x="147762" y="9612"/>
                    <a:pt x="138220" y="71"/>
                    <a:pt x="126429" y="0"/>
                  </a:cubicBezTo>
                  <a:cubicBezTo>
                    <a:pt x="114724" y="272"/>
                    <a:pt x="105298" y="9696"/>
                    <a:pt x="105027" y="21403"/>
                  </a:cubicBezTo>
                  <a:cubicBezTo>
                    <a:pt x="103310" y="38059"/>
                    <a:pt x="104579" y="54890"/>
                    <a:pt x="108772" y="71101"/>
                  </a:cubicBezTo>
                  <a:cubicBezTo>
                    <a:pt x="98297" y="77346"/>
                    <a:pt x="88902" y="85246"/>
                    <a:pt x="80948" y="94494"/>
                  </a:cubicBezTo>
                  <a:cubicBezTo>
                    <a:pt x="71507" y="88934"/>
                    <a:pt x="63218" y="81618"/>
                    <a:pt x="56527" y="72941"/>
                  </a:cubicBezTo>
                  <a:cubicBezTo>
                    <a:pt x="50353" y="63017"/>
                    <a:pt x="37500" y="59644"/>
                    <a:pt x="27248" y="65258"/>
                  </a:cubicBezTo>
                  <a:cubicBezTo>
                    <a:pt x="17120" y="71280"/>
                    <a:pt x="13700" y="84317"/>
                    <a:pt x="19565" y="94537"/>
                  </a:cubicBezTo>
                  <a:cubicBezTo>
                    <a:pt x="30279" y="109401"/>
                    <a:pt x="43795" y="122031"/>
                    <a:pt x="59353" y="131714"/>
                  </a:cubicBezTo>
                  <a:cubicBezTo>
                    <a:pt x="58411" y="134303"/>
                    <a:pt x="57212" y="136701"/>
                    <a:pt x="56420" y="139376"/>
                  </a:cubicBezTo>
                  <a:lnTo>
                    <a:pt x="55115" y="144020"/>
                  </a:lnTo>
                  <a:cubicBezTo>
                    <a:pt x="51014" y="159232"/>
                    <a:pt x="48857" y="174903"/>
                    <a:pt x="48694" y="190657"/>
                  </a:cubicBezTo>
                  <a:cubicBezTo>
                    <a:pt x="41045" y="190972"/>
                    <a:pt x="33402" y="189861"/>
                    <a:pt x="26157" y="187383"/>
                  </a:cubicBezTo>
                  <a:cubicBezTo>
                    <a:pt x="-19" y="178629"/>
                    <a:pt x="-11256" y="219958"/>
                    <a:pt x="14792" y="228648"/>
                  </a:cubicBezTo>
                  <a:cubicBezTo>
                    <a:pt x="27163" y="232695"/>
                    <a:pt x="40216" y="234230"/>
                    <a:pt x="53189" y="233164"/>
                  </a:cubicBezTo>
                  <a:cubicBezTo>
                    <a:pt x="57063" y="250900"/>
                    <a:pt x="63357" y="268018"/>
                    <a:pt x="71895" y="284038"/>
                  </a:cubicBezTo>
                  <a:cubicBezTo>
                    <a:pt x="62148" y="286817"/>
                    <a:pt x="52067" y="288257"/>
                    <a:pt x="41931" y="288319"/>
                  </a:cubicBezTo>
                  <a:cubicBezTo>
                    <a:pt x="30110" y="288319"/>
                    <a:pt x="20528" y="297901"/>
                    <a:pt x="20528" y="309722"/>
                  </a:cubicBezTo>
                  <a:cubicBezTo>
                    <a:pt x="20528" y="321543"/>
                    <a:pt x="30110" y="331125"/>
                    <a:pt x="41931" y="331125"/>
                  </a:cubicBezTo>
                  <a:cubicBezTo>
                    <a:pt x="60650" y="331091"/>
                    <a:pt x="79195" y="327555"/>
                    <a:pt x="96615" y="320702"/>
                  </a:cubicBezTo>
                  <a:cubicBezTo>
                    <a:pt x="99676" y="324426"/>
                    <a:pt x="102522" y="328236"/>
                    <a:pt x="105861" y="331831"/>
                  </a:cubicBezTo>
                  <a:cubicBezTo>
                    <a:pt x="115585" y="342101"/>
                    <a:pt x="126151" y="351537"/>
                    <a:pt x="137452" y="360040"/>
                  </a:cubicBezTo>
                  <a:cubicBezTo>
                    <a:pt x="132093" y="365344"/>
                    <a:pt x="125302" y="368965"/>
                    <a:pt x="117911" y="370464"/>
                  </a:cubicBezTo>
                  <a:cubicBezTo>
                    <a:pt x="91029" y="376521"/>
                    <a:pt x="102415" y="417785"/>
                    <a:pt x="129276" y="411750"/>
                  </a:cubicBezTo>
                  <a:cubicBezTo>
                    <a:pt x="146882" y="407628"/>
                    <a:pt x="162556" y="397624"/>
                    <a:pt x="173709" y="383391"/>
                  </a:cubicBezTo>
                  <a:cubicBezTo>
                    <a:pt x="186071" y="390073"/>
                    <a:pt x="198956" y="395740"/>
                    <a:pt x="212234" y="400342"/>
                  </a:cubicBezTo>
                  <a:cubicBezTo>
                    <a:pt x="209503" y="412413"/>
                    <a:pt x="204131" y="423729"/>
                    <a:pt x="196503" y="433474"/>
                  </a:cubicBezTo>
                  <a:cubicBezTo>
                    <a:pt x="190540" y="443679"/>
                    <a:pt x="193977" y="456788"/>
                    <a:pt x="204184" y="462751"/>
                  </a:cubicBezTo>
                  <a:cubicBezTo>
                    <a:pt x="204184" y="462751"/>
                    <a:pt x="204186" y="462753"/>
                    <a:pt x="204186" y="462753"/>
                  </a:cubicBezTo>
                  <a:cubicBezTo>
                    <a:pt x="214428" y="468418"/>
                    <a:pt x="227312" y="465045"/>
                    <a:pt x="233466" y="455091"/>
                  </a:cubicBezTo>
                  <a:cubicBezTo>
                    <a:pt x="243534" y="441830"/>
                    <a:pt x="250477" y="426464"/>
                    <a:pt x="253777" y="410145"/>
                  </a:cubicBezTo>
                  <a:cubicBezTo>
                    <a:pt x="264200" y="411887"/>
                    <a:pt x="274737" y="412854"/>
                    <a:pt x="285304" y="413034"/>
                  </a:cubicBezTo>
                  <a:cubicBezTo>
                    <a:pt x="290034" y="413034"/>
                    <a:pt x="294699" y="412713"/>
                    <a:pt x="299365" y="412371"/>
                  </a:cubicBezTo>
                  <a:cubicBezTo>
                    <a:pt x="297204" y="419701"/>
                    <a:pt x="294134" y="426734"/>
                    <a:pt x="290226" y="433303"/>
                  </a:cubicBezTo>
                  <a:cubicBezTo>
                    <a:pt x="284263" y="443510"/>
                    <a:pt x="287703" y="456619"/>
                    <a:pt x="297910" y="462582"/>
                  </a:cubicBezTo>
                  <a:cubicBezTo>
                    <a:pt x="308117" y="468545"/>
                    <a:pt x="321226" y="465105"/>
                    <a:pt x="327189" y="454898"/>
                  </a:cubicBezTo>
                  <a:cubicBezTo>
                    <a:pt x="336544" y="439019"/>
                    <a:pt x="342486" y="421364"/>
                    <a:pt x="344633" y="403060"/>
                  </a:cubicBezTo>
                  <a:cubicBezTo>
                    <a:pt x="362975" y="396774"/>
                    <a:pt x="379395" y="385882"/>
                    <a:pt x="392318" y="371427"/>
                  </a:cubicBezTo>
                  <a:cubicBezTo>
                    <a:pt x="398315" y="378933"/>
                    <a:pt x="399456" y="389221"/>
                    <a:pt x="395251" y="397859"/>
                  </a:cubicBezTo>
                  <a:cubicBezTo>
                    <a:pt x="392113" y="409256"/>
                    <a:pt x="398806" y="421039"/>
                    <a:pt x="410203" y="424176"/>
                  </a:cubicBezTo>
                  <a:cubicBezTo>
                    <a:pt x="410213" y="424179"/>
                    <a:pt x="410222" y="424183"/>
                    <a:pt x="410233" y="424185"/>
                  </a:cubicBezTo>
                  <a:cubicBezTo>
                    <a:pt x="421600" y="427023"/>
                    <a:pt x="433192" y="420425"/>
                    <a:pt x="436558" y="409203"/>
                  </a:cubicBezTo>
                  <a:cubicBezTo>
                    <a:pt x="446945" y="381454"/>
                    <a:pt x="437361" y="350191"/>
                    <a:pt x="413208" y="333030"/>
                  </a:cubicBezTo>
                  <a:cubicBezTo>
                    <a:pt x="415639" y="324790"/>
                    <a:pt x="417075" y="316291"/>
                    <a:pt x="417488" y="307710"/>
                  </a:cubicBezTo>
                  <a:cubicBezTo>
                    <a:pt x="432094" y="304343"/>
                    <a:pt x="447200" y="303734"/>
                    <a:pt x="462028" y="305912"/>
                  </a:cubicBezTo>
                  <a:cubicBezTo>
                    <a:pt x="473386" y="308680"/>
                    <a:pt x="484933" y="302109"/>
                    <a:pt x="488353" y="290930"/>
                  </a:cubicBezTo>
                  <a:cubicBezTo>
                    <a:pt x="491352" y="279555"/>
                    <a:pt x="484674" y="267877"/>
                    <a:pt x="473350" y="264690"/>
                  </a:cubicBezTo>
                  <a:close/>
                  <a:moveTo>
                    <a:pt x="313256" y="367424"/>
                  </a:moveTo>
                  <a:cubicBezTo>
                    <a:pt x="247472" y="376330"/>
                    <a:pt x="181551" y="352066"/>
                    <a:pt x="137238" y="302638"/>
                  </a:cubicBezTo>
                  <a:cubicBezTo>
                    <a:pt x="98529" y="264149"/>
                    <a:pt x="83011" y="208086"/>
                    <a:pt x="96423" y="155171"/>
                  </a:cubicBezTo>
                  <a:lnTo>
                    <a:pt x="97493" y="151404"/>
                  </a:lnTo>
                  <a:cubicBezTo>
                    <a:pt x="106184" y="118838"/>
                    <a:pt x="136031" y="96448"/>
                    <a:pt x="169728" y="97212"/>
                  </a:cubicBezTo>
                  <a:lnTo>
                    <a:pt x="171076" y="97212"/>
                  </a:lnTo>
                  <a:cubicBezTo>
                    <a:pt x="207091" y="97338"/>
                    <a:pt x="238354" y="122061"/>
                    <a:pt x="246778" y="157076"/>
                  </a:cubicBezTo>
                  <a:cubicBezTo>
                    <a:pt x="264093" y="224067"/>
                    <a:pt x="299023" y="238857"/>
                    <a:pt x="325284" y="239435"/>
                  </a:cubicBezTo>
                  <a:cubicBezTo>
                    <a:pt x="352680" y="240034"/>
                    <a:pt x="372221" y="269827"/>
                    <a:pt x="374511" y="297073"/>
                  </a:cubicBezTo>
                  <a:cubicBezTo>
                    <a:pt x="376074" y="314281"/>
                    <a:pt x="373056" y="355589"/>
                    <a:pt x="313256" y="367489"/>
                  </a:cubicBezTo>
                  <a:close/>
                </a:path>
              </a:pathLst>
            </a:custGeom>
            <a:solidFill>
              <a:schemeClr val="accent1"/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FB4214C-E147-CF48-BA52-97503CC3794F}"/>
                </a:ext>
              </a:extLst>
            </p:cNvPr>
            <p:cNvSpPr/>
            <p:nvPr/>
          </p:nvSpPr>
          <p:spPr>
            <a:xfrm>
              <a:off x="5951628" y="4248997"/>
              <a:ext cx="132494" cy="90527"/>
            </a:xfrm>
            <a:custGeom>
              <a:avLst/>
              <a:gdLst>
                <a:gd name="connsiteX0" fmla="*/ 116778 w 132494"/>
                <a:gd name="connsiteY0" fmla="*/ 3110 h 90527"/>
                <a:gd name="connsiteX1" fmla="*/ 1930 w 132494"/>
                <a:gd name="connsiteY1" fmla="*/ 57709 h 90527"/>
                <a:gd name="connsiteX2" fmla="*/ 38893 w 132494"/>
                <a:gd name="connsiteY2" fmla="*/ 79305 h 90527"/>
                <a:gd name="connsiteX3" fmla="*/ 105392 w 132494"/>
                <a:gd name="connsiteY3" fmla="*/ 44375 h 90527"/>
                <a:gd name="connsiteX4" fmla="*/ 131718 w 132494"/>
                <a:gd name="connsiteY4" fmla="*/ 29436 h 90527"/>
                <a:gd name="connsiteX5" fmla="*/ 116778 w 132494"/>
                <a:gd name="connsiteY5" fmla="*/ 3110 h 9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94" h="90527">
                  <a:moveTo>
                    <a:pt x="116778" y="3110"/>
                  </a:moveTo>
                  <a:cubicBezTo>
                    <a:pt x="70338" y="-8764"/>
                    <a:pt x="22040" y="14197"/>
                    <a:pt x="1930" y="57709"/>
                  </a:cubicBezTo>
                  <a:cubicBezTo>
                    <a:pt x="-8771" y="82729"/>
                    <a:pt x="28020" y="104560"/>
                    <a:pt x="38893" y="79305"/>
                  </a:cubicBezTo>
                  <a:cubicBezTo>
                    <a:pt x="49226" y="52690"/>
                    <a:pt x="77613" y="37779"/>
                    <a:pt x="105392" y="44375"/>
                  </a:cubicBezTo>
                  <a:cubicBezTo>
                    <a:pt x="116787" y="47519"/>
                    <a:pt x="128574" y="40831"/>
                    <a:pt x="131718" y="29436"/>
                  </a:cubicBezTo>
                  <a:cubicBezTo>
                    <a:pt x="134862" y="18041"/>
                    <a:pt x="128173" y="6254"/>
                    <a:pt x="116778" y="3110"/>
                  </a:cubicBezTo>
                  <a:close/>
                </a:path>
              </a:pathLst>
            </a:custGeom>
            <a:solidFill>
              <a:schemeClr val="accent5"/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83169FE-7D64-CC4C-9D55-078DC92DA368}"/>
                </a:ext>
              </a:extLst>
            </p:cNvPr>
            <p:cNvSpPr/>
            <p:nvPr/>
          </p:nvSpPr>
          <p:spPr>
            <a:xfrm>
              <a:off x="5522225" y="3694839"/>
              <a:ext cx="1626624" cy="1626624"/>
            </a:xfrm>
            <a:custGeom>
              <a:avLst/>
              <a:gdLst>
                <a:gd name="connsiteX0" fmla="*/ 813312 w 1626624"/>
                <a:gd name="connsiteY0" fmla="*/ 0 h 1626624"/>
                <a:gd name="connsiteX1" fmla="*/ 0 w 1626624"/>
                <a:gd name="connsiteY1" fmla="*/ 813312 h 1626624"/>
                <a:gd name="connsiteX2" fmla="*/ 813312 w 1626624"/>
                <a:gd name="connsiteY2" fmla="*/ 1626624 h 1626624"/>
                <a:gd name="connsiteX3" fmla="*/ 1626624 w 1626624"/>
                <a:gd name="connsiteY3" fmla="*/ 813312 h 1626624"/>
                <a:gd name="connsiteX4" fmla="*/ 813312 w 1626624"/>
                <a:gd name="connsiteY4" fmla="*/ 0 h 1626624"/>
                <a:gd name="connsiteX5" fmla="*/ 813312 w 1626624"/>
                <a:gd name="connsiteY5" fmla="*/ 1498206 h 1626624"/>
                <a:gd name="connsiteX6" fmla="*/ 128418 w 1626624"/>
                <a:gd name="connsiteY6" fmla="*/ 813312 h 1626624"/>
                <a:gd name="connsiteX7" fmla="*/ 813312 w 1626624"/>
                <a:gd name="connsiteY7" fmla="*/ 128418 h 1626624"/>
                <a:gd name="connsiteX8" fmla="*/ 1498206 w 1626624"/>
                <a:gd name="connsiteY8" fmla="*/ 813312 h 1626624"/>
                <a:gd name="connsiteX9" fmla="*/ 813312 w 1626624"/>
                <a:gd name="connsiteY9" fmla="*/ 1498206 h 162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6624" h="1626624">
                  <a:moveTo>
                    <a:pt x="813312" y="0"/>
                  </a:moveTo>
                  <a:cubicBezTo>
                    <a:pt x="364133" y="0"/>
                    <a:pt x="0" y="364133"/>
                    <a:pt x="0" y="813312"/>
                  </a:cubicBezTo>
                  <a:cubicBezTo>
                    <a:pt x="0" y="1262491"/>
                    <a:pt x="364133" y="1626624"/>
                    <a:pt x="813312" y="1626624"/>
                  </a:cubicBezTo>
                  <a:cubicBezTo>
                    <a:pt x="1262491" y="1626624"/>
                    <a:pt x="1626624" y="1262491"/>
                    <a:pt x="1626624" y="813312"/>
                  </a:cubicBezTo>
                  <a:cubicBezTo>
                    <a:pt x="1626117" y="364342"/>
                    <a:pt x="1262282" y="507"/>
                    <a:pt x="813312" y="0"/>
                  </a:cubicBezTo>
                  <a:close/>
                  <a:moveTo>
                    <a:pt x="813312" y="1498206"/>
                  </a:moveTo>
                  <a:cubicBezTo>
                    <a:pt x="435056" y="1498206"/>
                    <a:pt x="128418" y="1191569"/>
                    <a:pt x="128418" y="813312"/>
                  </a:cubicBezTo>
                  <a:cubicBezTo>
                    <a:pt x="128418" y="435056"/>
                    <a:pt x="435056" y="128418"/>
                    <a:pt x="813312" y="128418"/>
                  </a:cubicBezTo>
                  <a:cubicBezTo>
                    <a:pt x="1191569" y="128418"/>
                    <a:pt x="1498206" y="435056"/>
                    <a:pt x="1498206" y="813312"/>
                  </a:cubicBezTo>
                  <a:cubicBezTo>
                    <a:pt x="1497783" y="1191393"/>
                    <a:pt x="1191393" y="1497783"/>
                    <a:pt x="813312" y="1498206"/>
                  </a:cubicBezTo>
                  <a:close/>
                </a:path>
              </a:pathLst>
            </a:custGeom>
            <a:solidFill>
              <a:schemeClr val="accent6"/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6105C28-0D33-614F-82D2-219AE32B89C1}"/>
                </a:ext>
              </a:extLst>
            </p:cNvPr>
            <p:cNvSpPr/>
            <p:nvPr/>
          </p:nvSpPr>
          <p:spPr>
            <a:xfrm>
              <a:off x="5693449" y="3866063"/>
              <a:ext cx="1284176" cy="1284176"/>
            </a:xfrm>
            <a:custGeom>
              <a:avLst/>
              <a:gdLst>
                <a:gd name="connsiteX0" fmla="*/ 642088 w 1284176"/>
                <a:gd name="connsiteY0" fmla="*/ 0 h 1284176"/>
                <a:gd name="connsiteX1" fmla="*/ 0 w 1284176"/>
                <a:gd name="connsiteY1" fmla="*/ 642088 h 1284176"/>
                <a:gd name="connsiteX2" fmla="*/ 642088 w 1284176"/>
                <a:gd name="connsiteY2" fmla="*/ 1284177 h 1284176"/>
                <a:gd name="connsiteX3" fmla="*/ 1284177 w 1284176"/>
                <a:gd name="connsiteY3" fmla="*/ 642088 h 1284176"/>
                <a:gd name="connsiteX4" fmla="*/ 642088 w 1284176"/>
                <a:gd name="connsiteY4" fmla="*/ 0 h 1284176"/>
                <a:gd name="connsiteX5" fmla="*/ 642088 w 1284176"/>
                <a:gd name="connsiteY5" fmla="*/ 1241371 h 1284176"/>
                <a:gd name="connsiteX6" fmla="*/ 42806 w 1284176"/>
                <a:gd name="connsiteY6" fmla="*/ 642088 h 1284176"/>
                <a:gd name="connsiteX7" fmla="*/ 642088 w 1284176"/>
                <a:gd name="connsiteY7" fmla="*/ 42806 h 1284176"/>
                <a:gd name="connsiteX8" fmla="*/ 1241371 w 1284176"/>
                <a:gd name="connsiteY8" fmla="*/ 642088 h 1284176"/>
                <a:gd name="connsiteX9" fmla="*/ 642088 w 1284176"/>
                <a:gd name="connsiteY9" fmla="*/ 1241371 h 12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176" h="1284176">
                  <a:moveTo>
                    <a:pt x="642088" y="0"/>
                  </a:moveTo>
                  <a:cubicBezTo>
                    <a:pt x="287474" y="0"/>
                    <a:pt x="0" y="287474"/>
                    <a:pt x="0" y="642088"/>
                  </a:cubicBezTo>
                  <a:cubicBezTo>
                    <a:pt x="0" y="996703"/>
                    <a:pt x="287474" y="1284177"/>
                    <a:pt x="642088" y="1284177"/>
                  </a:cubicBezTo>
                  <a:cubicBezTo>
                    <a:pt x="996703" y="1284177"/>
                    <a:pt x="1284177" y="996703"/>
                    <a:pt x="1284177" y="642088"/>
                  </a:cubicBezTo>
                  <a:cubicBezTo>
                    <a:pt x="1283777" y="287639"/>
                    <a:pt x="996538" y="400"/>
                    <a:pt x="642088" y="0"/>
                  </a:cubicBezTo>
                  <a:close/>
                  <a:moveTo>
                    <a:pt x="642088" y="1241371"/>
                  </a:moveTo>
                  <a:cubicBezTo>
                    <a:pt x="311113" y="1241371"/>
                    <a:pt x="42806" y="973064"/>
                    <a:pt x="42806" y="642088"/>
                  </a:cubicBezTo>
                  <a:cubicBezTo>
                    <a:pt x="42806" y="311113"/>
                    <a:pt x="311113" y="42806"/>
                    <a:pt x="642088" y="42806"/>
                  </a:cubicBezTo>
                  <a:cubicBezTo>
                    <a:pt x="973064" y="42806"/>
                    <a:pt x="1241371" y="311113"/>
                    <a:pt x="1241371" y="642088"/>
                  </a:cubicBezTo>
                  <a:cubicBezTo>
                    <a:pt x="1240994" y="972907"/>
                    <a:pt x="972907" y="1240994"/>
                    <a:pt x="642088" y="124137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1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A8FC0E-B1D0-0C4A-A080-7442DC354DC9}"/>
              </a:ext>
            </a:extLst>
          </p:cNvPr>
          <p:cNvGrpSpPr/>
          <p:nvPr/>
        </p:nvGrpSpPr>
        <p:grpSpPr>
          <a:xfrm>
            <a:off x="52617" y="5208698"/>
            <a:ext cx="5232415" cy="1556616"/>
            <a:chOff x="6919172" y="5347543"/>
            <a:chExt cx="5232415" cy="155661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6750BE-D476-CB49-9B14-02F3FDB4F540}"/>
                </a:ext>
              </a:extLst>
            </p:cNvPr>
            <p:cNvSpPr txBox="1"/>
            <p:nvPr/>
          </p:nvSpPr>
          <p:spPr>
            <a:xfrm>
              <a:off x="6919172" y="5926968"/>
              <a:ext cx="2156552" cy="977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2000" dirty="0">
                  <a:latin typeface="Avenir Next" panose="020B0503020202020204" pitchFamily="34" charset="0"/>
                </a:rPr>
                <a:t>Group objects</a:t>
              </a:r>
            </a:p>
            <a:p>
              <a:pPr>
                <a:lnSpc>
                  <a:spcPct val="150000"/>
                </a:lnSpc>
              </a:pPr>
              <a:r>
                <a:rPr lang="en-CA" sz="2000" dirty="0">
                  <a:latin typeface="Avenir Next" panose="020B0503020202020204" pitchFamily="34" charset="0"/>
                </a:rPr>
                <a:t>Ungroup objects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5F25B5DF-6A65-2E40-BEB2-36FD8B94A8CF}"/>
                </a:ext>
              </a:extLst>
            </p:cNvPr>
            <p:cNvSpPr/>
            <p:nvPr/>
          </p:nvSpPr>
          <p:spPr>
            <a:xfrm>
              <a:off x="9539336" y="6086634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Avenir Next" panose="020B0503020202020204" pitchFamily="34" charset="0"/>
                </a:rPr>
                <a:t>⌘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F132667-4F47-954E-AB51-0AAC40924EF7}"/>
                </a:ext>
              </a:extLst>
            </p:cNvPr>
            <p:cNvSpPr/>
            <p:nvPr/>
          </p:nvSpPr>
          <p:spPr>
            <a:xfrm>
              <a:off x="9917181" y="609493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G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AD67C1C-3805-3D4C-A450-95963DA8B254}"/>
                </a:ext>
              </a:extLst>
            </p:cNvPr>
            <p:cNvSpPr/>
            <p:nvPr/>
          </p:nvSpPr>
          <p:spPr>
            <a:xfrm>
              <a:off x="9155891" y="6086634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⌥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B0628D3-D423-484D-A50A-3144BAC50528}"/>
                </a:ext>
              </a:extLst>
            </p:cNvPr>
            <p:cNvSpPr/>
            <p:nvPr/>
          </p:nvSpPr>
          <p:spPr>
            <a:xfrm>
              <a:off x="9946446" y="647539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Avenir Next" panose="020B0503020202020204" pitchFamily="34" charset="0"/>
                </a:rPr>
                <a:t>⌘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A5ADDDC4-8044-A942-94AE-A871509472B9}"/>
                </a:ext>
              </a:extLst>
            </p:cNvPr>
            <p:cNvSpPr/>
            <p:nvPr/>
          </p:nvSpPr>
          <p:spPr>
            <a:xfrm>
              <a:off x="10324291" y="6483702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G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B2494395-0DF0-AE47-B108-BBAB978C8A32}"/>
                </a:ext>
              </a:extLst>
            </p:cNvPr>
            <p:cNvSpPr/>
            <p:nvPr/>
          </p:nvSpPr>
          <p:spPr>
            <a:xfrm>
              <a:off x="9548741" y="647539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⌥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5D2D004-B985-7443-BFA3-D9A0D66DE198}"/>
                </a:ext>
              </a:extLst>
            </p:cNvPr>
            <p:cNvSpPr/>
            <p:nvPr/>
          </p:nvSpPr>
          <p:spPr>
            <a:xfrm>
              <a:off x="9160966" y="648660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⇧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7749240D-8975-594F-B5C3-B6A8F6B8AF18}"/>
                </a:ext>
              </a:extLst>
            </p:cNvPr>
            <p:cNvSpPr/>
            <p:nvPr/>
          </p:nvSpPr>
          <p:spPr>
            <a:xfrm>
              <a:off x="11282872" y="6431243"/>
              <a:ext cx="399060" cy="369331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>
                  <a:latin typeface="Avenir Next" panose="020B0503020202020204" pitchFamily="34" charset="0"/>
                </a:rPr>
                <a:t>Alt</a:t>
              </a:r>
              <a:endParaRPr lang="en-SI" sz="1000" b="1">
                <a:latin typeface="Avenir Next" panose="020B0503020202020204" pitchFamily="34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B98ED1DB-50AC-FD48-8AE3-DB4C0B9855C5}"/>
                </a:ext>
              </a:extLst>
            </p:cNvPr>
            <p:cNvSpPr/>
            <p:nvPr/>
          </p:nvSpPr>
          <p:spPr>
            <a:xfrm>
              <a:off x="11277378" y="6086634"/>
              <a:ext cx="483372" cy="299032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>
                  <a:latin typeface="Avenir Next" panose="020B0503020202020204" pitchFamily="34" charset="0"/>
                </a:rPr>
                <a:t>Ctrl</a:t>
              </a:r>
              <a:endParaRPr lang="en-SI" sz="1100" b="1">
                <a:latin typeface="Avenir Next" panose="020B0503020202020204" pitchFamily="34" charset="0"/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7543F21-F61D-2244-A41F-D65546162177}"/>
                </a:ext>
              </a:extLst>
            </p:cNvPr>
            <p:cNvSpPr/>
            <p:nvPr/>
          </p:nvSpPr>
          <p:spPr>
            <a:xfrm>
              <a:off x="11818947" y="6072132"/>
              <a:ext cx="332640" cy="320626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G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5A2FB8B-1F6D-474C-8B01-3C9BD2BF57AC}"/>
                </a:ext>
              </a:extLst>
            </p:cNvPr>
            <p:cNvSpPr/>
            <p:nvPr/>
          </p:nvSpPr>
          <p:spPr>
            <a:xfrm>
              <a:off x="11725782" y="6473112"/>
              <a:ext cx="332640" cy="320626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W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49CBBCCC-4EC4-9646-B4B7-8B996E2E584F}"/>
                </a:ext>
              </a:extLst>
            </p:cNvPr>
            <p:cNvSpPr/>
            <p:nvPr/>
          </p:nvSpPr>
          <p:spPr>
            <a:xfrm>
              <a:off x="11425813" y="5347543"/>
              <a:ext cx="649267" cy="641252"/>
            </a:xfrm>
            <a:prstGeom prst="roundRect">
              <a:avLst/>
            </a:prstGeom>
            <a:solidFill>
              <a:srgbClr val="FE9D9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PC</a:t>
              </a:r>
              <a:endParaRPr lang="en-SI"/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C97F19C6-32AC-A04D-A8BA-44400DD0E827}"/>
                </a:ext>
              </a:extLst>
            </p:cNvPr>
            <p:cNvSpPr/>
            <p:nvPr/>
          </p:nvSpPr>
          <p:spPr>
            <a:xfrm>
              <a:off x="9319344" y="5364565"/>
              <a:ext cx="695809" cy="640800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MAC</a:t>
              </a:r>
              <a:endParaRPr lang="en-SI"/>
            </a:p>
          </p:txBody>
        </p:sp>
      </p:grpSp>
    </p:spTree>
    <p:extLst>
      <p:ext uri="{BB962C8B-B14F-4D97-AF65-F5344CB8AC3E}">
        <p14:creationId xmlns:p14="http://schemas.microsoft.com/office/powerpoint/2010/main" val="141387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9E4D0EE-E9AD-2C48-90F7-937F25433F54}"/>
              </a:ext>
            </a:extLst>
          </p:cNvPr>
          <p:cNvGrpSpPr/>
          <p:nvPr/>
        </p:nvGrpSpPr>
        <p:grpSpPr>
          <a:xfrm>
            <a:off x="-32252" y="5934010"/>
            <a:ext cx="5232415" cy="977191"/>
            <a:chOff x="6919172" y="5926968"/>
            <a:chExt cx="5232415" cy="97719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6F2053-5D7B-5940-9411-D2D5FD37E42B}"/>
                </a:ext>
              </a:extLst>
            </p:cNvPr>
            <p:cNvSpPr txBox="1"/>
            <p:nvPr/>
          </p:nvSpPr>
          <p:spPr>
            <a:xfrm>
              <a:off x="6919172" y="5926968"/>
              <a:ext cx="2156552" cy="977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2000" dirty="0">
                  <a:latin typeface="Avenir Next" panose="020B0503020202020204" pitchFamily="34" charset="0"/>
                </a:rPr>
                <a:t>Group objects</a:t>
              </a:r>
            </a:p>
            <a:p>
              <a:pPr>
                <a:lnSpc>
                  <a:spcPct val="150000"/>
                </a:lnSpc>
              </a:pPr>
              <a:r>
                <a:rPr lang="en-CA" sz="2000" dirty="0">
                  <a:latin typeface="Avenir Next" panose="020B0503020202020204" pitchFamily="34" charset="0"/>
                </a:rPr>
                <a:t>Ungroup objects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6FCF385-3D65-C043-850D-5F307DBA196A}"/>
                </a:ext>
              </a:extLst>
            </p:cNvPr>
            <p:cNvSpPr/>
            <p:nvPr/>
          </p:nvSpPr>
          <p:spPr>
            <a:xfrm>
              <a:off x="9539336" y="6086634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Avenir Next" panose="020B0503020202020204" pitchFamily="34" charset="0"/>
                </a:rPr>
                <a:t>⌘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8296DC2-74C5-8C4D-945D-7CA51C096FEC}"/>
                </a:ext>
              </a:extLst>
            </p:cNvPr>
            <p:cNvSpPr/>
            <p:nvPr/>
          </p:nvSpPr>
          <p:spPr>
            <a:xfrm>
              <a:off x="9917181" y="609493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G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7C71FC3F-81A7-B349-801E-196796CBFF2F}"/>
                </a:ext>
              </a:extLst>
            </p:cNvPr>
            <p:cNvSpPr/>
            <p:nvPr/>
          </p:nvSpPr>
          <p:spPr>
            <a:xfrm>
              <a:off x="9155891" y="6086634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⌥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4E7CD21-890F-904A-A758-AD7DE505E916}"/>
                </a:ext>
              </a:extLst>
            </p:cNvPr>
            <p:cNvSpPr/>
            <p:nvPr/>
          </p:nvSpPr>
          <p:spPr>
            <a:xfrm>
              <a:off x="9946446" y="647539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Avenir Next" panose="020B0503020202020204" pitchFamily="34" charset="0"/>
                </a:rPr>
                <a:t>⌘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EA8403-E2F0-134F-B778-2BEF8CBAF228}"/>
                </a:ext>
              </a:extLst>
            </p:cNvPr>
            <p:cNvSpPr/>
            <p:nvPr/>
          </p:nvSpPr>
          <p:spPr>
            <a:xfrm>
              <a:off x="10324291" y="6483702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G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78580BC-129D-7A40-8E73-8B0AA6C31A4D}"/>
                </a:ext>
              </a:extLst>
            </p:cNvPr>
            <p:cNvSpPr/>
            <p:nvPr/>
          </p:nvSpPr>
          <p:spPr>
            <a:xfrm>
              <a:off x="9548741" y="647539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⌥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E9A6F657-E6AB-624B-A5F9-AB67D6BB08E5}"/>
                </a:ext>
              </a:extLst>
            </p:cNvPr>
            <p:cNvSpPr/>
            <p:nvPr/>
          </p:nvSpPr>
          <p:spPr>
            <a:xfrm>
              <a:off x="9160966" y="6486608"/>
              <a:ext cx="332640" cy="320626"/>
            </a:xfrm>
            <a:prstGeom prst="roundRect">
              <a:avLst/>
            </a:prstGeom>
            <a:solidFill>
              <a:srgbClr val="FF9300"/>
            </a:solidFill>
            <a:ln>
              <a:solidFill>
                <a:srgbClr val="F21C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⇧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8D3F937-179E-8E4F-8656-5423F925C4D8}"/>
                </a:ext>
              </a:extLst>
            </p:cNvPr>
            <p:cNvSpPr/>
            <p:nvPr/>
          </p:nvSpPr>
          <p:spPr>
            <a:xfrm>
              <a:off x="11282872" y="6431243"/>
              <a:ext cx="399060" cy="369331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>
                  <a:latin typeface="Avenir Next" panose="020B0503020202020204" pitchFamily="34" charset="0"/>
                </a:rPr>
                <a:t>Alt</a:t>
              </a:r>
              <a:endParaRPr lang="en-SI" sz="1000" b="1">
                <a:latin typeface="Avenir Next" panose="020B0503020202020204" pitchFamily="34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9E66C56-6930-3F4C-AA5A-931C7365581C}"/>
                </a:ext>
              </a:extLst>
            </p:cNvPr>
            <p:cNvSpPr/>
            <p:nvPr/>
          </p:nvSpPr>
          <p:spPr>
            <a:xfrm>
              <a:off x="11277378" y="6086634"/>
              <a:ext cx="483372" cy="299032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>
                  <a:latin typeface="Avenir Next" panose="020B0503020202020204" pitchFamily="34" charset="0"/>
                </a:rPr>
                <a:t>Ctrl</a:t>
              </a:r>
              <a:endParaRPr lang="en-SI" sz="1100" b="1">
                <a:latin typeface="Avenir Next" panose="020B0503020202020204" pitchFamily="34" charset="0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DF042C3C-A10E-294E-AEBA-BAC020F2FEDA}"/>
                </a:ext>
              </a:extLst>
            </p:cNvPr>
            <p:cNvSpPr/>
            <p:nvPr/>
          </p:nvSpPr>
          <p:spPr>
            <a:xfrm>
              <a:off x="11818947" y="6072132"/>
              <a:ext cx="332640" cy="320626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G</a:t>
              </a:r>
              <a:endParaRPr lang="en-SI">
                <a:latin typeface="Avenir Next" panose="020B0503020202020204" pitchFamily="34" charset="0"/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87638B6-7BC0-AE48-8A0D-7A0DE8CF8679}"/>
                </a:ext>
              </a:extLst>
            </p:cNvPr>
            <p:cNvSpPr/>
            <p:nvPr/>
          </p:nvSpPr>
          <p:spPr>
            <a:xfrm>
              <a:off x="11725782" y="6473112"/>
              <a:ext cx="332640" cy="320626"/>
            </a:xfrm>
            <a:prstGeom prst="roundRect">
              <a:avLst/>
            </a:prstGeom>
            <a:solidFill>
              <a:srgbClr val="FE9D92">
                <a:alpha val="98000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W</a:t>
              </a:r>
              <a:endParaRPr lang="en-SI">
                <a:latin typeface="Avenir Next" panose="020B0503020202020204" pitchFamily="34" charset="0"/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7E97C10-613D-0D4D-BDD1-921A61768720}"/>
              </a:ext>
            </a:extLst>
          </p:cNvPr>
          <p:cNvGrpSpPr/>
          <p:nvPr/>
        </p:nvGrpSpPr>
        <p:grpSpPr>
          <a:xfrm>
            <a:off x="1815275" y="159389"/>
            <a:ext cx="8561450" cy="5539605"/>
            <a:chOff x="3147754" y="-575883"/>
            <a:chExt cx="8561450" cy="553960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ED93C-2FB0-4C41-AA0F-4146C1A57A35}"/>
                </a:ext>
              </a:extLst>
            </p:cNvPr>
            <p:cNvSpPr/>
            <p:nvPr/>
          </p:nvSpPr>
          <p:spPr>
            <a:xfrm>
              <a:off x="5711075" y="742561"/>
              <a:ext cx="1576046" cy="3309447"/>
            </a:xfrm>
            <a:custGeom>
              <a:avLst/>
              <a:gdLst>
                <a:gd name="connsiteX0" fmla="*/ 1575980 w 1576046"/>
                <a:gd name="connsiteY0" fmla="*/ 3160113 h 3309447"/>
                <a:gd name="connsiteX1" fmla="*/ 1576033 w 1576046"/>
                <a:gd name="connsiteY1" fmla="*/ 3160024 h 3309447"/>
                <a:gd name="connsiteX2" fmla="*/ 1566101 w 1576046"/>
                <a:gd name="connsiteY2" fmla="*/ 3146396 h 3309447"/>
                <a:gd name="connsiteX3" fmla="*/ 1531243 w 1576046"/>
                <a:gd name="connsiteY3" fmla="*/ 3111537 h 3309447"/>
                <a:gd name="connsiteX4" fmla="*/ 1530438 w 1576046"/>
                <a:gd name="connsiteY4" fmla="*/ 2999142 h 3309447"/>
                <a:gd name="connsiteX5" fmla="*/ 1531780 w 1576046"/>
                <a:gd name="connsiteY5" fmla="*/ 2997681 h 3309447"/>
                <a:gd name="connsiteX6" fmla="*/ 1525788 w 1576046"/>
                <a:gd name="connsiteY6" fmla="*/ 2837085 h 3309447"/>
                <a:gd name="connsiteX7" fmla="*/ 1492898 w 1576046"/>
                <a:gd name="connsiteY7" fmla="*/ 2804200 h 3309447"/>
                <a:gd name="connsiteX8" fmla="*/ 1491896 w 1576046"/>
                <a:gd name="connsiteY8" fmla="*/ 2691846 h 3309447"/>
                <a:gd name="connsiteX9" fmla="*/ 1500677 w 1576046"/>
                <a:gd name="connsiteY9" fmla="*/ 2682474 h 3309447"/>
                <a:gd name="connsiteX10" fmla="*/ 1503456 w 1576046"/>
                <a:gd name="connsiteY10" fmla="*/ 2545766 h 3309447"/>
                <a:gd name="connsiteX11" fmla="*/ 1454611 w 1576046"/>
                <a:gd name="connsiteY11" fmla="*/ 2496922 h 3309447"/>
                <a:gd name="connsiteX12" fmla="*/ 1452734 w 1576046"/>
                <a:gd name="connsiteY12" fmla="*/ 2385200 h 3309447"/>
                <a:gd name="connsiteX13" fmla="*/ 1454367 w 1576046"/>
                <a:gd name="connsiteY13" fmla="*/ 2383453 h 3309447"/>
                <a:gd name="connsiteX14" fmla="*/ 1450271 w 1576046"/>
                <a:gd name="connsiteY14" fmla="*/ 2223584 h 3309447"/>
                <a:gd name="connsiteX15" fmla="*/ 1408611 w 1576046"/>
                <a:gd name="connsiteY15" fmla="*/ 2181924 h 3309447"/>
                <a:gd name="connsiteX16" fmla="*/ 1412158 w 1576046"/>
                <a:gd name="connsiteY16" fmla="*/ 2079907 h 3309447"/>
                <a:gd name="connsiteX17" fmla="*/ 1430955 w 1576046"/>
                <a:gd name="connsiteY17" fmla="*/ 2062696 h 3309447"/>
                <a:gd name="connsiteX18" fmla="*/ 1447791 w 1576046"/>
                <a:gd name="connsiteY18" fmla="*/ 1952106 h 3309447"/>
                <a:gd name="connsiteX19" fmla="*/ 1377538 w 1576046"/>
                <a:gd name="connsiteY19" fmla="*/ 1881854 h 3309447"/>
                <a:gd name="connsiteX20" fmla="*/ 1376722 w 1576046"/>
                <a:gd name="connsiteY20" fmla="*/ 1769476 h 3309447"/>
                <a:gd name="connsiteX21" fmla="*/ 1378093 w 1576046"/>
                <a:gd name="connsiteY21" fmla="*/ 1767985 h 3309447"/>
                <a:gd name="connsiteX22" fmla="*/ 1372078 w 1576046"/>
                <a:gd name="connsiteY22" fmla="*/ 1607401 h 3309447"/>
                <a:gd name="connsiteX23" fmla="*/ 1339109 w 1576046"/>
                <a:gd name="connsiteY23" fmla="*/ 1574433 h 3309447"/>
                <a:gd name="connsiteX24" fmla="*/ 1338305 w 1576046"/>
                <a:gd name="connsiteY24" fmla="*/ 1462043 h 3309447"/>
                <a:gd name="connsiteX25" fmla="*/ 1339646 w 1576046"/>
                <a:gd name="connsiteY25" fmla="*/ 1460582 h 3309447"/>
                <a:gd name="connsiteX26" fmla="*/ 1333655 w 1576046"/>
                <a:gd name="connsiteY26" fmla="*/ 1299986 h 3309447"/>
                <a:gd name="connsiteX27" fmla="*/ 1300323 w 1576046"/>
                <a:gd name="connsiteY27" fmla="*/ 1266654 h 3309447"/>
                <a:gd name="connsiteX28" fmla="*/ 1299136 w 1576046"/>
                <a:gd name="connsiteY28" fmla="*/ 1155415 h 3309447"/>
                <a:gd name="connsiteX29" fmla="*/ 1317146 w 1576046"/>
                <a:gd name="connsiteY29" fmla="*/ 1121111 h 3309447"/>
                <a:gd name="connsiteX30" fmla="*/ 1277084 w 1576046"/>
                <a:gd name="connsiteY30" fmla="*/ 974417 h 3309447"/>
                <a:gd name="connsiteX31" fmla="*/ 1262341 w 1576046"/>
                <a:gd name="connsiteY31" fmla="*/ 959674 h 3309447"/>
                <a:gd name="connsiteX32" fmla="*/ 1261339 w 1576046"/>
                <a:gd name="connsiteY32" fmla="*/ 847320 h 3309447"/>
                <a:gd name="connsiteX33" fmla="*/ 1270120 w 1576046"/>
                <a:gd name="connsiteY33" fmla="*/ 837948 h 3309447"/>
                <a:gd name="connsiteX34" fmla="*/ 1272899 w 1576046"/>
                <a:gd name="connsiteY34" fmla="*/ 701246 h 3309447"/>
                <a:gd name="connsiteX35" fmla="*/ 1223828 w 1576046"/>
                <a:gd name="connsiteY35" fmla="*/ 652176 h 3309447"/>
                <a:gd name="connsiteX36" fmla="*/ 1223023 w 1576046"/>
                <a:gd name="connsiteY36" fmla="*/ 539786 h 3309447"/>
                <a:gd name="connsiteX37" fmla="*/ 1224365 w 1576046"/>
                <a:gd name="connsiteY37" fmla="*/ 538325 h 3309447"/>
                <a:gd name="connsiteX38" fmla="*/ 1218373 w 1576046"/>
                <a:gd name="connsiteY38" fmla="*/ 377729 h 3309447"/>
                <a:gd name="connsiteX39" fmla="*/ 874407 w 1576046"/>
                <a:gd name="connsiteY39" fmla="*/ 33763 h 3309447"/>
                <a:gd name="connsiteX40" fmla="*/ 711372 w 1576046"/>
                <a:gd name="connsiteY40" fmla="*/ 33763 h 3309447"/>
                <a:gd name="connsiteX41" fmla="*/ 367406 w 1576046"/>
                <a:gd name="connsiteY41" fmla="*/ 377729 h 3309447"/>
                <a:gd name="connsiteX42" fmla="*/ 361415 w 1576046"/>
                <a:gd name="connsiteY42" fmla="*/ 538325 h 3309447"/>
                <a:gd name="connsiteX43" fmla="*/ 362756 w 1576046"/>
                <a:gd name="connsiteY43" fmla="*/ 539786 h 3309447"/>
                <a:gd name="connsiteX44" fmla="*/ 361951 w 1576046"/>
                <a:gd name="connsiteY44" fmla="*/ 652176 h 3309447"/>
                <a:gd name="connsiteX45" fmla="*/ 328971 w 1576046"/>
                <a:gd name="connsiteY45" fmla="*/ 685156 h 3309447"/>
                <a:gd name="connsiteX46" fmla="*/ 322980 w 1576046"/>
                <a:gd name="connsiteY46" fmla="*/ 845740 h 3309447"/>
                <a:gd name="connsiteX47" fmla="*/ 324321 w 1576046"/>
                <a:gd name="connsiteY47" fmla="*/ 847201 h 3309447"/>
                <a:gd name="connsiteX48" fmla="*/ 323516 w 1576046"/>
                <a:gd name="connsiteY48" fmla="*/ 959597 h 3309447"/>
                <a:gd name="connsiteX49" fmla="*/ 289207 w 1576046"/>
                <a:gd name="connsiteY49" fmla="*/ 993906 h 3309447"/>
                <a:gd name="connsiteX50" fmla="*/ 285111 w 1576046"/>
                <a:gd name="connsiteY50" fmla="*/ 1153775 h 3309447"/>
                <a:gd name="connsiteX51" fmla="*/ 286744 w 1576046"/>
                <a:gd name="connsiteY51" fmla="*/ 1155522 h 3309447"/>
                <a:gd name="connsiteX52" fmla="*/ 284866 w 1576046"/>
                <a:gd name="connsiteY52" fmla="*/ 1267238 h 3309447"/>
                <a:gd name="connsiteX53" fmla="*/ 252119 w 1576046"/>
                <a:gd name="connsiteY53" fmla="*/ 1299992 h 3309447"/>
                <a:gd name="connsiteX54" fmla="*/ 246127 w 1576046"/>
                <a:gd name="connsiteY54" fmla="*/ 1460588 h 3309447"/>
                <a:gd name="connsiteX55" fmla="*/ 247469 w 1576046"/>
                <a:gd name="connsiteY55" fmla="*/ 1462049 h 3309447"/>
                <a:gd name="connsiteX56" fmla="*/ 246664 w 1576046"/>
                <a:gd name="connsiteY56" fmla="*/ 1574439 h 3309447"/>
                <a:gd name="connsiteX57" fmla="*/ 213684 w 1576046"/>
                <a:gd name="connsiteY57" fmla="*/ 1607419 h 3309447"/>
                <a:gd name="connsiteX58" fmla="*/ 207698 w 1576046"/>
                <a:gd name="connsiteY58" fmla="*/ 1768009 h 3309447"/>
                <a:gd name="connsiteX59" fmla="*/ 209040 w 1576046"/>
                <a:gd name="connsiteY59" fmla="*/ 1769470 h 3309447"/>
                <a:gd name="connsiteX60" fmla="*/ 208235 w 1576046"/>
                <a:gd name="connsiteY60" fmla="*/ 1881865 h 3309447"/>
                <a:gd name="connsiteX61" fmla="*/ 158526 w 1576046"/>
                <a:gd name="connsiteY61" fmla="*/ 1931574 h 3309447"/>
                <a:gd name="connsiteX62" fmla="*/ 160791 w 1576046"/>
                <a:gd name="connsiteY62" fmla="*/ 2066309 h 3309447"/>
                <a:gd name="connsiteX63" fmla="*/ 171451 w 1576046"/>
                <a:gd name="connsiteY63" fmla="*/ 2077779 h 3309447"/>
                <a:gd name="connsiteX64" fmla="*/ 169555 w 1576046"/>
                <a:gd name="connsiteY64" fmla="*/ 2189537 h 3309447"/>
                <a:gd name="connsiteX65" fmla="*/ 154979 w 1576046"/>
                <a:gd name="connsiteY65" fmla="*/ 2204119 h 3309447"/>
                <a:gd name="connsiteX66" fmla="*/ 114922 w 1576046"/>
                <a:gd name="connsiteY66" fmla="*/ 2350807 h 3309447"/>
                <a:gd name="connsiteX67" fmla="*/ 132933 w 1576046"/>
                <a:gd name="connsiteY67" fmla="*/ 2385110 h 3309447"/>
                <a:gd name="connsiteX68" fmla="*/ 131746 w 1576046"/>
                <a:gd name="connsiteY68" fmla="*/ 2496350 h 3309447"/>
                <a:gd name="connsiteX69" fmla="*/ 98408 w 1576046"/>
                <a:gd name="connsiteY69" fmla="*/ 2529694 h 3309447"/>
                <a:gd name="connsiteX70" fmla="*/ 92417 w 1576046"/>
                <a:gd name="connsiteY70" fmla="*/ 2690284 h 3309447"/>
                <a:gd name="connsiteX71" fmla="*/ 93758 w 1576046"/>
                <a:gd name="connsiteY71" fmla="*/ 2691745 h 3309447"/>
                <a:gd name="connsiteX72" fmla="*/ 92953 w 1576046"/>
                <a:gd name="connsiteY72" fmla="*/ 2804140 h 3309447"/>
                <a:gd name="connsiteX73" fmla="*/ 22695 w 1576046"/>
                <a:gd name="connsiteY73" fmla="*/ 2874393 h 3309447"/>
                <a:gd name="connsiteX74" fmla="*/ 39530 w 1576046"/>
                <a:gd name="connsiteY74" fmla="*/ 2984976 h 3309447"/>
                <a:gd name="connsiteX75" fmla="*/ 58328 w 1576046"/>
                <a:gd name="connsiteY75" fmla="*/ 3002188 h 3309447"/>
                <a:gd name="connsiteX76" fmla="*/ 61869 w 1576046"/>
                <a:gd name="connsiteY76" fmla="*/ 3104210 h 3309447"/>
                <a:gd name="connsiteX77" fmla="*/ 19666 w 1576046"/>
                <a:gd name="connsiteY77" fmla="*/ 3146414 h 3309447"/>
                <a:gd name="connsiteX78" fmla="*/ 2377 w 1576046"/>
                <a:gd name="connsiteY78" fmla="*/ 3180657 h 3309447"/>
                <a:gd name="connsiteX79" fmla="*/ 108919 w 1576046"/>
                <a:gd name="connsiteY79" fmla="*/ 3309448 h 3309447"/>
                <a:gd name="connsiteX80" fmla="*/ 499810 w 1576046"/>
                <a:gd name="connsiteY80" fmla="*/ 3303486 h 3309447"/>
                <a:gd name="connsiteX81" fmla="*/ 678374 w 1576046"/>
                <a:gd name="connsiteY81" fmla="*/ 3249128 h 3309447"/>
                <a:gd name="connsiteX82" fmla="*/ 687347 w 1576046"/>
                <a:gd name="connsiteY82" fmla="*/ 3253271 h 3309447"/>
                <a:gd name="connsiteX83" fmla="*/ 1475710 w 1576046"/>
                <a:gd name="connsiteY83" fmla="*/ 3158659 h 3309447"/>
                <a:gd name="connsiteX84" fmla="*/ 1575980 w 1576046"/>
                <a:gd name="connsiteY84" fmla="*/ 3160113 h 33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576046" h="3309447">
                  <a:moveTo>
                    <a:pt x="1575980" y="3160113"/>
                  </a:moveTo>
                  <a:cubicBezTo>
                    <a:pt x="1576039" y="3160113"/>
                    <a:pt x="1576063" y="3160072"/>
                    <a:pt x="1576033" y="3160024"/>
                  </a:cubicBezTo>
                  <a:cubicBezTo>
                    <a:pt x="1573363" y="3155004"/>
                    <a:pt x="1570107" y="3150396"/>
                    <a:pt x="1566101" y="3146396"/>
                  </a:cubicBezTo>
                  <a:lnTo>
                    <a:pt x="1531243" y="3111537"/>
                  </a:lnTo>
                  <a:cubicBezTo>
                    <a:pt x="1500290" y="3080585"/>
                    <a:pt x="1500552" y="3031126"/>
                    <a:pt x="1530438" y="2999142"/>
                  </a:cubicBezTo>
                  <a:cubicBezTo>
                    <a:pt x="1530891" y="2998659"/>
                    <a:pt x="1531339" y="2998170"/>
                    <a:pt x="1531780" y="2997681"/>
                  </a:cubicBezTo>
                  <a:cubicBezTo>
                    <a:pt x="1573225" y="2951818"/>
                    <a:pt x="1569505" y="2880796"/>
                    <a:pt x="1525788" y="2837085"/>
                  </a:cubicBezTo>
                  <a:lnTo>
                    <a:pt x="1492898" y="2804200"/>
                  </a:lnTo>
                  <a:cubicBezTo>
                    <a:pt x="1461980" y="2773289"/>
                    <a:pt x="1461968" y="2723717"/>
                    <a:pt x="1491896" y="2691846"/>
                  </a:cubicBezTo>
                  <a:cubicBezTo>
                    <a:pt x="1494608" y="2688961"/>
                    <a:pt x="1497059" y="2685950"/>
                    <a:pt x="1500677" y="2682474"/>
                  </a:cubicBezTo>
                  <a:cubicBezTo>
                    <a:pt x="1539488" y="2645136"/>
                    <a:pt x="1541539" y="2583850"/>
                    <a:pt x="1503456" y="2545766"/>
                  </a:cubicBezTo>
                  <a:lnTo>
                    <a:pt x="1454611" y="2496922"/>
                  </a:lnTo>
                  <a:cubicBezTo>
                    <a:pt x="1423968" y="2466279"/>
                    <a:pt x="1422848" y="2416588"/>
                    <a:pt x="1452734" y="2385200"/>
                  </a:cubicBezTo>
                  <a:cubicBezTo>
                    <a:pt x="1453282" y="2384622"/>
                    <a:pt x="1453824" y="2384043"/>
                    <a:pt x="1454367" y="2383453"/>
                  </a:cubicBezTo>
                  <a:cubicBezTo>
                    <a:pt x="1496171" y="2337924"/>
                    <a:pt x="1493971" y="2267283"/>
                    <a:pt x="1450271" y="2223584"/>
                  </a:cubicBezTo>
                  <a:lnTo>
                    <a:pt x="1408611" y="2181924"/>
                  </a:lnTo>
                  <a:cubicBezTo>
                    <a:pt x="1380007" y="2153320"/>
                    <a:pt x="1382624" y="2107552"/>
                    <a:pt x="1412158" y="2079907"/>
                  </a:cubicBezTo>
                  <a:cubicBezTo>
                    <a:pt x="1417977" y="2074458"/>
                    <a:pt x="1422180" y="2067692"/>
                    <a:pt x="1430955" y="2062696"/>
                  </a:cubicBezTo>
                  <a:cubicBezTo>
                    <a:pt x="1471650" y="2039535"/>
                    <a:pt x="1480902" y="1985217"/>
                    <a:pt x="1447791" y="1952106"/>
                  </a:cubicBezTo>
                  <a:lnTo>
                    <a:pt x="1377538" y="1881854"/>
                  </a:lnTo>
                  <a:cubicBezTo>
                    <a:pt x="1346591" y="1850906"/>
                    <a:pt x="1346836" y="1801448"/>
                    <a:pt x="1376722" y="1769476"/>
                  </a:cubicBezTo>
                  <a:cubicBezTo>
                    <a:pt x="1377181" y="1768987"/>
                    <a:pt x="1377640" y="1768486"/>
                    <a:pt x="1378093" y="1767985"/>
                  </a:cubicBezTo>
                  <a:cubicBezTo>
                    <a:pt x="1419521" y="1722116"/>
                    <a:pt x="1415783" y="1651106"/>
                    <a:pt x="1372078" y="1607401"/>
                  </a:cubicBezTo>
                  <a:lnTo>
                    <a:pt x="1339109" y="1574433"/>
                  </a:lnTo>
                  <a:cubicBezTo>
                    <a:pt x="1308156" y="1543480"/>
                    <a:pt x="1308419" y="1494021"/>
                    <a:pt x="1338305" y="1462043"/>
                  </a:cubicBezTo>
                  <a:cubicBezTo>
                    <a:pt x="1338758" y="1461560"/>
                    <a:pt x="1339205" y="1461071"/>
                    <a:pt x="1339646" y="1460582"/>
                  </a:cubicBezTo>
                  <a:cubicBezTo>
                    <a:pt x="1381092" y="1414719"/>
                    <a:pt x="1377372" y="1343697"/>
                    <a:pt x="1333655" y="1299986"/>
                  </a:cubicBezTo>
                  <a:lnTo>
                    <a:pt x="1300323" y="1266654"/>
                  </a:lnTo>
                  <a:cubicBezTo>
                    <a:pt x="1269739" y="1236070"/>
                    <a:pt x="1269381" y="1186809"/>
                    <a:pt x="1299136" y="1155415"/>
                  </a:cubicBezTo>
                  <a:cubicBezTo>
                    <a:pt x="1305927" y="1148249"/>
                    <a:pt x="1311930" y="1140731"/>
                    <a:pt x="1317146" y="1121111"/>
                  </a:cubicBezTo>
                  <a:cubicBezTo>
                    <a:pt x="1331085" y="1068690"/>
                    <a:pt x="1315442" y="1012775"/>
                    <a:pt x="1277084" y="974417"/>
                  </a:cubicBezTo>
                  <a:lnTo>
                    <a:pt x="1262341" y="959674"/>
                  </a:lnTo>
                  <a:cubicBezTo>
                    <a:pt x="1231429" y="928763"/>
                    <a:pt x="1231417" y="879191"/>
                    <a:pt x="1261339" y="847320"/>
                  </a:cubicBezTo>
                  <a:cubicBezTo>
                    <a:pt x="1264052" y="844428"/>
                    <a:pt x="1266502" y="841424"/>
                    <a:pt x="1270120" y="837948"/>
                  </a:cubicBezTo>
                  <a:cubicBezTo>
                    <a:pt x="1308931" y="800610"/>
                    <a:pt x="1310982" y="739324"/>
                    <a:pt x="1272899" y="701246"/>
                  </a:cubicBezTo>
                  <a:lnTo>
                    <a:pt x="1223828" y="652176"/>
                  </a:lnTo>
                  <a:cubicBezTo>
                    <a:pt x="1192875" y="621223"/>
                    <a:pt x="1193137" y="571764"/>
                    <a:pt x="1223023" y="539786"/>
                  </a:cubicBezTo>
                  <a:cubicBezTo>
                    <a:pt x="1223476" y="539303"/>
                    <a:pt x="1223924" y="538814"/>
                    <a:pt x="1224365" y="538325"/>
                  </a:cubicBezTo>
                  <a:cubicBezTo>
                    <a:pt x="1265810" y="492456"/>
                    <a:pt x="1262090" y="421440"/>
                    <a:pt x="1218373" y="377729"/>
                  </a:cubicBezTo>
                  <a:lnTo>
                    <a:pt x="874407" y="33763"/>
                  </a:lnTo>
                  <a:cubicBezTo>
                    <a:pt x="829390" y="-11254"/>
                    <a:pt x="756395" y="-11254"/>
                    <a:pt x="711372" y="33763"/>
                  </a:cubicBezTo>
                  <a:lnTo>
                    <a:pt x="367406" y="377729"/>
                  </a:lnTo>
                  <a:cubicBezTo>
                    <a:pt x="323695" y="421440"/>
                    <a:pt x="319969" y="492462"/>
                    <a:pt x="361415" y="538325"/>
                  </a:cubicBezTo>
                  <a:cubicBezTo>
                    <a:pt x="361856" y="538814"/>
                    <a:pt x="362309" y="539303"/>
                    <a:pt x="362756" y="539786"/>
                  </a:cubicBezTo>
                  <a:cubicBezTo>
                    <a:pt x="392642" y="571764"/>
                    <a:pt x="392899" y="621228"/>
                    <a:pt x="361951" y="652176"/>
                  </a:cubicBezTo>
                  <a:lnTo>
                    <a:pt x="328971" y="685156"/>
                  </a:lnTo>
                  <a:cubicBezTo>
                    <a:pt x="285260" y="728867"/>
                    <a:pt x="281540" y="799877"/>
                    <a:pt x="322980" y="845740"/>
                  </a:cubicBezTo>
                  <a:cubicBezTo>
                    <a:pt x="323421" y="846235"/>
                    <a:pt x="323874" y="846718"/>
                    <a:pt x="324321" y="847201"/>
                  </a:cubicBezTo>
                  <a:cubicBezTo>
                    <a:pt x="354207" y="879179"/>
                    <a:pt x="354469" y="928643"/>
                    <a:pt x="323516" y="959597"/>
                  </a:cubicBezTo>
                  <a:lnTo>
                    <a:pt x="289207" y="993906"/>
                  </a:lnTo>
                  <a:cubicBezTo>
                    <a:pt x="245501" y="1037611"/>
                    <a:pt x="243307" y="1108252"/>
                    <a:pt x="285111" y="1153775"/>
                  </a:cubicBezTo>
                  <a:cubicBezTo>
                    <a:pt x="285653" y="1154365"/>
                    <a:pt x="286196" y="1154944"/>
                    <a:pt x="286744" y="1155522"/>
                  </a:cubicBezTo>
                  <a:cubicBezTo>
                    <a:pt x="316630" y="1186904"/>
                    <a:pt x="315510" y="1236595"/>
                    <a:pt x="284866" y="1267238"/>
                  </a:cubicBezTo>
                  <a:lnTo>
                    <a:pt x="252119" y="1299992"/>
                  </a:lnTo>
                  <a:cubicBezTo>
                    <a:pt x="208407" y="1343703"/>
                    <a:pt x="204681" y="1414725"/>
                    <a:pt x="246127" y="1460588"/>
                  </a:cubicBezTo>
                  <a:cubicBezTo>
                    <a:pt x="246568" y="1461077"/>
                    <a:pt x="247016" y="1461566"/>
                    <a:pt x="247469" y="1462049"/>
                  </a:cubicBezTo>
                  <a:cubicBezTo>
                    <a:pt x="277355" y="1494027"/>
                    <a:pt x="277617" y="1543491"/>
                    <a:pt x="246664" y="1574439"/>
                  </a:cubicBezTo>
                  <a:lnTo>
                    <a:pt x="213684" y="1607419"/>
                  </a:lnTo>
                  <a:cubicBezTo>
                    <a:pt x="169972" y="1651130"/>
                    <a:pt x="166252" y="1722140"/>
                    <a:pt x="207698" y="1768009"/>
                  </a:cubicBezTo>
                  <a:cubicBezTo>
                    <a:pt x="208139" y="1768498"/>
                    <a:pt x="208587" y="1768987"/>
                    <a:pt x="209040" y="1769470"/>
                  </a:cubicBezTo>
                  <a:cubicBezTo>
                    <a:pt x="238926" y="1801454"/>
                    <a:pt x="239188" y="1850912"/>
                    <a:pt x="208235" y="1881865"/>
                  </a:cubicBezTo>
                  <a:lnTo>
                    <a:pt x="158526" y="1931574"/>
                  </a:lnTo>
                  <a:cubicBezTo>
                    <a:pt x="121051" y="1969049"/>
                    <a:pt x="122929" y="2029227"/>
                    <a:pt x="160791" y="2066309"/>
                  </a:cubicBezTo>
                  <a:cubicBezTo>
                    <a:pt x="164995" y="2070422"/>
                    <a:pt x="168065" y="2074244"/>
                    <a:pt x="171451" y="2077779"/>
                  </a:cubicBezTo>
                  <a:cubicBezTo>
                    <a:pt x="201456" y="2109066"/>
                    <a:pt x="200204" y="2158882"/>
                    <a:pt x="169555" y="2189537"/>
                  </a:cubicBezTo>
                  <a:lnTo>
                    <a:pt x="154979" y="2204119"/>
                  </a:lnTo>
                  <a:cubicBezTo>
                    <a:pt x="116621" y="2242477"/>
                    <a:pt x="100978" y="2298386"/>
                    <a:pt x="114922" y="2350807"/>
                  </a:cubicBezTo>
                  <a:cubicBezTo>
                    <a:pt x="120139" y="2370427"/>
                    <a:pt x="126142" y="2377945"/>
                    <a:pt x="132933" y="2385110"/>
                  </a:cubicBezTo>
                  <a:cubicBezTo>
                    <a:pt x="162687" y="2416505"/>
                    <a:pt x="162330" y="2465766"/>
                    <a:pt x="131746" y="2496350"/>
                  </a:cubicBezTo>
                  <a:lnTo>
                    <a:pt x="98408" y="2529694"/>
                  </a:lnTo>
                  <a:cubicBezTo>
                    <a:pt x="54697" y="2573405"/>
                    <a:pt x="50977" y="2644414"/>
                    <a:pt x="92417" y="2690284"/>
                  </a:cubicBezTo>
                  <a:cubicBezTo>
                    <a:pt x="92858" y="2690773"/>
                    <a:pt x="93305" y="2691262"/>
                    <a:pt x="93758" y="2691745"/>
                  </a:cubicBezTo>
                  <a:cubicBezTo>
                    <a:pt x="123644" y="2723723"/>
                    <a:pt x="123906" y="2773187"/>
                    <a:pt x="92953" y="2804140"/>
                  </a:cubicBezTo>
                  <a:lnTo>
                    <a:pt x="22695" y="2874393"/>
                  </a:lnTo>
                  <a:cubicBezTo>
                    <a:pt x="-10417" y="2907504"/>
                    <a:pt x="-1164" y="2961821"/>
                    <a:pt x="39530" y="2984976"/>
                  </a:cubicBezTo>
                  <a:cubicBezTo>
                    <a:pt x="48306" y="2989972"/>
                    <a:pt x="52509" y="2996739"/>
                    <a:pt x="58328" y="3002188"/>
                  </a:cubicBezTo>
                  <a:cubicBezTo>
                    <a:pt x="87862" y="3029838"/>
                    <a:pt x="90479" y="3075601"/>
                    <a:pt x="61869" y="3104210"/>
                  </a:cubicBezTo>
                  <a:lnTo>
                    <a:pt x="19666" y="3146414"/>
                  </a:lnTo>
                  <a:cubicBezTo>
                    <a:pt x="10664" y="3155415"/>
                    <a:pt x="5257" y="3167339"/>
                    <a:pt x="2377" y="3180657"/>
                  </a:cubicBezTo>
                  <a:cubicBezTo>
                    <a:pt x="-12014" y="3247172"/>
                    <a:pt x="40866" y="3309448"/>
                    <a:pt x="108919" y="3309448"/>
                  </a:cubicBezTo>
                  <a:lnTo>
                    <a:pt x="499810" y="3303486"/>
                  </a:lnTo>
                  <a:cubicBezTo>
                    <a:pt x="557334" y="3283604"/>
                    <a:pt x="615675" y="3265433"/>
                    <a:pt x="678374" y="3249128"/>
                  </a:cubicBezTo>
                  <a:cubicBezTo>
                    <a:pt x="680717" y="3248519"/>
                    <a:pt x="684998" y="3253873"/>
                    <a:pt x="687347" y="3253271"/>
                  </a:cubicBezTo>
                  <a:cubicBezTo>
                    <a:pt x="922118" y="3192915"/>
                    <a:pt x="1190538" y="3158659"/>
                    <a:pt x="1475710" y="3158659"/>
                  </a:cubicBezTo>
                  <a:cubicBezTo>
                    <a:pt x="1509393" y="3158641"/>
                    <a:pt x="1542803" y="3159178"/>
                    <a:pt x="1575980" y="3160113"/>
                  </a:cubicBezTo>
                  <a:close/>
                </a:path>
              </a:pathLst>
            </a:custGeom>
            <a:solidFill>
              <a:srgbClr val="50505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257194F-B787-F445-A9B9-9D994A6B47EB}"/>
                </a:ext>
              </a:extLst>
            </p:cNvPr>
            <p:cNvSpPr/>
            <p:nvPr/>
          </p:nvSpPr>
          <p:spPr>
            <a:xfrm>
              <a:off x="4697258" y="926849"/>
              <a:ext cx="1560847" cy="3309442"/>
            </a:xfrm>
            <a:custGeom>
              <a:avLst/>
              <a:gdLst>
                <a:gd name="connsiteX0" fmla="*/ 1530462 w 1560847"/>
                <a:gd name="connsiteY0" fmla="*/ 2999154 h 3309442"/>
                <a:gd name="connsiteX1" fmla="*/ 1531803 w 1560847"/>
                <a:gd name="connsiteY1" fmla="*/ 2997693 h 3309442"/>
                <a:gd name="connsiteX2" fmla="*/ 1525812 w 1560847"/>
                <a:gd name="connsiteY2" fmla="*/ 2837097 h 3309442"/>
                <a:gd name="connsiteX3" fmla="*/ 1492838 w 1560847"/>
                <a:gd name="connsiteY3" fmla="*/ 2804129 h 3309442"/>
                <a:gd name="connsiteX4" fmla="*/ 1492015 w 1560847"/>
                <a:gd name="connsiteY4" fmla="*/ 2691750 h 3309442"/>
                <a:gd name="connsiteX5" fmla="*/ 1493386 w 1560847"/>
                <a:gd name="connsiteY5" fmla="*/ 2690260 h 3309442"/>
                <a:gd name="connsiteX6" fmla="*/ 1487371 w 1560847"/>
                <a:gd name="connsiteY6" fmla="*/ 2529676 h 3309442"/>
                <a:gd name="connsiteX7" fmla="*/ 1454403 w 1560847"/>
                <a:gd name="connsiteY7" fmla="*/ 2496707 h 3309442"/>
                <a:gd name="connsiteX8" fmla="*/ 1453598 w 1560847"/>
                <a:gd name="connsiteY8" fmla="*/ 2384312 h 3309442"/>
                <a:gd name="connsiteX9" fmla="*/ 1454945 w 1560847"/>
                <a:gd name="connsiteY9" fmla="*/ 2382851 h 3309442"/>
                <a:gd name="connsiteX10" fmla="*/ 1448954 w 1560847"/>
                <a:gd name="connsiteY10" fmla="*/ 2222255 h 3309442"/>
                <a:gd name="connsiteX11" fmla="*/ 1415979 w 1560847"/>
                <a:gd name="connsiteY11" fmla="*/ 2189281 h 3309442"/>
                <a:gd name="connsiteX12" fmla="*/ 1415175 w 1560847"/>
                <a:gd name="connsiteY12" fmla="*/ 2076891 h 3309442"/>
                <a:gd name="connsiteX13" fmla="*/ 1416516 w 1560847"/>
                <a:gd name="connsiteY13" fmla="*/ 2075430 h 3309442"/>
                <a:gd name="connsiteX14" fmla="*/ 1410525 w 1560847"/>
                <a:gd name="connsiteY14" fmla="*/ 1914834 h 3309442"/>
                <a:gd name="connsiteX15" fmla="*/ 1377550 w 1560847"/>
                <a:gd name="connsiteY15" fmla="*/ 1881860 h 3309442"/>
                <a:gd name="connsiteX16" fmla="*/ 1376734 w 1560847"/>
                <a:gd name="connsiteY16" fmla="*/ 1769481 h 3309442"/>
                <a:gd name="connsiteX17" fmla="*/ 1378105 w 1560847"/>
                <a:gd name="connsiteY17" fmla="*/ 1767991 h 3309442"/>
                <a:gd name="connsiteX18" fmla="*/ 1372089 w 1560847"/>
                <a:gd name="connsiteY18" fmla="*/ 1607407 h 3309442"/>
                <a:gd name="connsiteX19" fmla="*/ 1339121 w 1560847"/>
                <a:gd name="connsiteY19" fmla="*/ 1574439 h 3309442"/>
                <a:gd name="connsiteX20" fmla="*/ 1338317 w 1560847"/>
                <a:gd name="connsiteY20" fmla="*/ 1462049 h 3309442"/>
                <a:gd name="connsiteX21" fmla="*/ 1339658 w 1560847"/>
                <a:gd name="connsiteY21" fmla="*/ 1460588 h 3309442"/>
                <a:gd name="connsiteX22" fmla="*/ 1333666 w 1560847"/>
                <a:gd name="connsiteY22" fmla="*/ 1299992 h 3309442"/>
                <a:gd name="connsiteX23" fmla="*/ 1300698 w 1560847"/>
                <a:gd name="connsiteY23" fmla="*/ 1267024 h 3309442"/>
                <a:gd name="connsiteX24" fmla="*/ 1299893 w 1560847"/>
                <a:gd name="connsiteY24" fmla="*/ 1154628 h 3309442"/>
                <a:gd name="connsiteX25" fmla="*/ 1301235 w 1560847"/>
                <a:gd name="connsiteY25" fmla="*/ 1153167 h 3309442"/>
                <a:gd name="connsiteX26" fmla="*/ 1295243 w 1560847"/>
                <a:gd name="connsiteY26" fmla="*/ 992571 h 3309442"/>
                <a:gd name="connsiteX27" fmla="*/ 1262269 w 1560847"/>
                <a:gd name="connsiteY27" fmla="*/ 959597 h 3309442"/>
                <a:gd name="connsiteX28" fmla="*/ 1261446 w 1560847"/>
                <a:gd name="connsiteY28" fmla="*/ 847219 h 3309442"/>
                <a:gd name="connsiteX29" fmla="*/ 1262818 w 1560847"/>
                <a:gd name="connsiteY29" fmla="*/ 845728 h 3309442"/>
                <a:gd name="connsiteX30" fmla="*/ 1256802 w 1560847"/>
                <a:gd name="connsiteY30" fmla="*/ 685144 h 3309442"/>
                <a:gd name="connsiteX31" fmla="*/ 1223834 w 1560847"/>
                <a:gd name="connsiteY31" fmla="*/ 652176 h 3309442"/>
                <a:gd name="connsiteX32" fmla="*/ 1223029 w 1560847"/>
                <a:gd name="connsiteY32" fmla="*/ 539786 h 3309442"/>
                <a:gd name="connsiteX33" fmla="*/ 1224370 w 1560847"/>
                <a:gd name="connsiteY33" fmla="*/ 538325 h 3309442"/>
                <a:gd name="connsiteX34" fmla="*/ 1218379 w 1560847"/>
                <a:gd name="connsiteY34" fmla="*/ 377729 h 3309442"/>
                <a:gd name="connsiteX35" fmla="*/ 874413 w 1560847"/>
                <a:gd name="connsiteY35" fmla="*/ 33763 h 3309442"/>
                <a:gd name="connsiteX36" fmla="*/ 711378 w 1560847"/>
                <a:gd name="connsiteY36" fmla="*/ 33763 h 3309442"/>
                <a:gd name="connsiteX37" fmla="*/ 367412 w 1560847"/>
                <a:gd name="connsiteY37" fmla="*/ 377729 h 3309442"/>
                <a:gd name="connsiteX38" fmla="*/ 361420 w 1560847"/>
                <a:gd name="connsiteY38" fmla="*/ 538325 h 3309442"/>
                <a:gd name="connsiteX39" fmla="*/ 362762 w 1560847"/>
                <a:gd name="connsiteY39" fmla="*/ 539786 h 3309442"/>
                <a:gd name="connsiteX40" fmla="*/ 361957 w 1560847"/>
                <a:gd name="connsiteY40" fmla="*/ 652176 h 3309442"/>
                <a:gd name="connsiteX41" fmla="*/ 328977 w 1560847"/>
                <a:gd name="connsiteY41" fmla="*/ 685156 h 3309442"/>
                <a:gd name="connsiteX42" fmla="*/ 322985 w 1560847"/>
                <a:gd name="connsiteY42" fmla="*/ 845740 h 3309442"/>
                <a:gd name="connsiteX43" fmla="*/ 324327 w 1560847"/>
                <a:gd name="connsiteY43" fmla="*/ 847201 h 3309442"/>
                <a:gd name="connsiteX44" fmla="*/ 323522 w 1560847"/>
                <a:gd name="connsiteY44" fmla="*/ 959597 h 3309442"/>
                <a:gd name="connsiteX45" fmla="*/ 290548 w 1560847"/>
                <a:gd name="connsiteY45" fmla="*/ 992571 h 3309442"/>
                <a:gd name="connsiteX46" fmla="*/ 284556 w 1560847"/>
                <a:gd name="connsiteY46" fmla="*/ 1153167 h 3309442"/>
                <a:gd name="connsiteX47" fmla="*/ 285898 w 1560847"/>
                <a:gd name="connsiteY47" fmla="*/ 1154628 h 3309442"/>
                <a:gd name="connsiteX48" fmla="*/ 285093 w 1560847"/>
                <a:gd name="connsiteY48" fmla="*/ 1267018 h 3309442"/>
                <a:gd name="connsiteX49" fmla="*/ 252119 w 1560847"/>
                <a:gd name="connsiteY49" fmla="*/ 1299992 h 3309442"/>
                <a:gd name="connsiteX50" fmla="*/ 246127 w 1560847"/>
                <a:gd name="connsiteY50" fmla="*/ 1460588 h 3309442"/>
                <a:gd name="connsiteX51" fmla="*/ 247469 w 1560847"/>
                <a:gd name="connsiteY51" fmla="*/ 1462049 h 3309442"/>
                <a:gd name="connsiteX52" fmla="*/ 246664 w 1560847"/>
                <a:gd name="connsiteY52" fmla="*/ 1574439 h 3309442"/>
                <a:gd name="connsiteX53" fmla="*/ 213684 w 1560847"/>
                <a:gd name="connsiteY53" fmla="*/ 1607419 h 3309442"/>
                <a:gd name="connsiteX54" fmla="*/ 207698 w 1560847"/>
                <a:gd name="connsiteY54" fmla="*/ 1768009 h 3309442"/>
                <a:gd name="connsiteX55" fmla="*/ 209039 w 1560847"/>
                <a:gd name="connsiteY55" fmla="*/ 1769469 h 3309442"/>
                <a:gd name="connsiteX56" fmla="*/ 208235 w 1560847"/>
                <a:gd name="connsiteY56" fmla="*/ 1881866 h 3309442"/>
                <a:gd name="connsiteX57" fmla="*/ 175260 w 1560847"/>
                <a:gd name="connsiteY57" fmla="*/ 1914840 h 3309442"/>
                <a:gd name="connsiteX58" fmla="*/ 169269 w 1560847"/>
                <a:gd name="connsiteY58" fmla="*/ 2075430 h 3309442"/>
                <a:gd name="connsiteX59" fmla="*/ 170610 w 1560847"/>
                <a:gd name="connsiteY59" fmla="*/ 2076891 h 3309442"/>
                <a:gd name="connsiteX60" fmla="*/ 169805 w 1560847"/>
                <a:gd name="connsiteY60" fmla="*/ 2189286 h 3309442"/>
                <a:gd name="connsiteX61" fmla="*/ 136837 w 1560847"/>
                <a:gd name="connsiteY61" fmla="*/ 2222255 h 3309442"/>
                <a:gd name="connsiteX62" fmla="*/ 130846 w 1560847"/>
                <a:gd name="connsiteY62" fmla="*/ 2382851 h 3309442"/>
                <a:gd name="connsiteX63" fmla="*/ 132187 w 1560847"/>
                <a:gd name="connsiteY63" fmla="*/ 2384312 h 3309442"/>
                <a:gd name="connsiteX64" fmla="*/ 131382 w 1560847"/>
                <a:gd name="connsiteY64" fmla="*/ 2496707 h 3309442"/>
                <a:gd name="connsiteX65" fmla="*/ 98408 w 1560847"/>
                <a:gd name="connsiteY65" fmla="*/ 2529688 h 3309442"/>
                <a:gd name="connsiteX66" fmla="*/ 92417 w 1560847"/>
                <a:gd name="connsiteY66" fmla="*/ 2690278 h 3309442"/>
                <a:gd name="connsiteX67" fmla="*/ 93758 w 1560847"/>
                <a:gd name="connsiteY67" fmla="*/ 2691739 h 3309442"/>
                <a:gd name="connsiteX68" fmla="*/ 92953 w 1560847"/>
                <a:gd name="connsiteY68" fmla="*/ 2804134 h 3309442"/>
                <a:gd name="connsiteX69" fmla="*/ 59979 w 1560847"/>
                <a:gd name="connsiteY69" fmla="*/ 2837103 h 3309442"/>
                <a:gd name="connsiteX70" fmla="*/ 53988 w 1560847"/>
                <a:gd name="connsiteY70" fmla="*/ 2997699 h 3309442"/>
                <a:gd name="connsiteX71" fmla="*/ 55329 w 1560847"/>
                <a:gd name="connsiteY71" fmla="*/ 2999159 h 3309442"/>
                <a:gd name="connsiteX72" fmla="*/ 54524 w 1560847"/>
                <a:gd name="connsiteY72" fmla="*/ 3111549 h 3309442"/>
                <a:gd name="connsiteX73" fmla="*/ 19666 w 1560847"/>
                <a:gd name="connsiteY73" fmla="*/ 3146407 h 3309442"/>
                <a:gd name="connsiteX74" fmla="*/ 2377 w 1560847"/>
                <a:gd name="connsiteY74" fmla="*/ 3180651 h 3309442"/>
                <a:gd name="connsiteX75" fmla="*/ 108919 w 1560847"/>
                <a:gd name="connsiteY75" fmla="*/ 3309442 h 3309442"/>
                <a:gd name="connsiteX76" fmla="*/ 933481 w 1560847"/>
                <a:gd name="connsiteY76" fmla="*/ 3309442 h 3309442"/>
                <a:gd name="connsiteX77" fmla="*/ 1508773 w 1560847"/>
                <a:gd name="connsiteY77" fmla="*/ 3065853 h 3309442"/>
                <a:gd name="connsiteX78" fmla="*/ 1530462 w 1560847"/>
                <a:gd name="connsiteY78" fmla="*/ 2999154 h 330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560847" h="3309442">
                  <a:moveTo>
                    <a:pt x="1530462" y="2999154"/>
                  </a:moveTo>
                  <a:cubicBezTo>
                    <a:pt x="1530915" y="2998670"/>
                    <a:pt x="1531362" y="2998182"/>
                    <a:pt x="1531803" y="2997693"/>
                  </a:cubicBezTo>
                  <a:cubicBezTo>
                    <a:pt x="1573249" y="2951829"/>
                    <a:pt x="1569529" y="2880808"/>
                    <a:pt x="1525812" y="2837097"/>
                  </a:cubicBezTo>
                  <a:lnTo>
                    <a:pt x="1492838" y="2804129"/>
                  </a:lnTo>
                  <a:cubicBezTo>
                    <a:pt x="1461890" y="2773181"/>
                    <a:pt x="1462135" y="2723723"/>
                    <a:pt x="1492015" y="2691750"/>
                  </a:cubicBezTo>
                  <a:cubicBezTo>
                    <a:pt x="1492474" y="2691256"/>
                    <a:pt x="1492927" y="2690761"/>
                    <a:pt x="1493386" y="2690260"/>
                  </a:cubicBezTo>
                  <a:cubicBezTo>
                    <a:pt x="1534820" y="2644391"/>
                    <a:pt x="1531082" y="2573381"/>
                    <a:pt x="1487371" y="2529676"/>
                  </a:cubicBezTo>
                  <a:lnTo>
                    <a:pt x="1454403" y="2496707"/>
                  </a:lnTo>
                  <a:cubicBezTo>
                    <a:pt x="1423456" y="2465754"/>
                    <a:pt x="1423712" y="2416296"/>
                    <a:pt x="1453598" y="2384312"/>
                  </a:cubicBezTo>
                  <a:cubicBezTo>
                    <a:pt x="1454051" y="2383829"/>
                    <a:pt x="1454498" y="2383346"/>
                    <a:pt x="1454945" y="2382851"/>
                  </a:cubicBezTo>
                  <a:cubicBezTo>
                    <a:pt x="1496391" y="2336988"/>
                    <a:pt x="1492665" y="2265966"/>
                    <a:pt x="1448954" y="2222255"/>
                  </a:cubicBezTo>
                  <a:lnTo>
                    <a:pt x="1415979" y="2189281"/>
                  </a:lnTo>
                  <a:cubicBezTo>
                    <a:pt x="1385032" y="2158327"/>
                    <a:pt x="1385289" y="2108869"/>
                    <a:pt x="1415175" y="2076891"/>
                  </a:cubicBezTo>
                  <a:cubicBezTo>
                    <a:pt x="1415628" y="2076407"/>
                    <a:pt x="1416075" y="2075919"/>
                    <a:pt x="1416516" y="2075430"/>
                  </a:cubicBezTo>
                  <a:cubicBezTo>
                    <a:pt x="1457962" y="2029561"/>
                    <a:pt x="1454236" y="1958545"/>
                    <a:pt x="1410525" y="1914834"/>
                  </a:cubicBezTo>
                  <a:lnTo>
                    <a:pt x="1377550" y="1881860"/>
                  </a:lnTo>
                  <a:cubicBezTo>
                    <a:pt x="1346603" y="1850912"/>
                    <a:pt x="1346848" y="1801454"/>
                    <a:pt x="1376734" y="1769481"/>
                  </a:cubicBezTo>
                  <a:cubicBezTo>
                    <a:pt x="1377193" y="1768993"/>
                    <a:pt x="1377652" y="1768492"/>
                    <a:pt x="1378105" y="1767991"/>
                  </a:cubicBezTo>
                  <a:cubicBezTo>
                    <a:pt x="1419533" y="1722122"/>
                    <a:pt x="1415795" y="1651112"/>
                    <a:pt x="1372089" y="1607407"/>
                  </a:cubicBezTo>
                  <a:lnTo>
                    <a:pt x="1339121" y="1574439"/>
                  </a:lnTo>
                  <a:cubicBezTo>
                    <a:pt x="1308168" y="1543485"/>
                    <a:pt x="1308431" y="1494027"/>
                    <a:pt x="1338317" y="1462049"/>
                  </a:cubicBezTo>
                  <a:cubicBezTo>
                    <a:pt x="1338770" y="1461566"/>
                    <a:pt x="1339217" y="1461077"/>
                    <a:pt x="1339658" y="1460588"/>
                  </a:cubicBezTo>
                  <a:cubicBezTo>
                    <a:pt x="1381104" y="1414725"/>
                    <a:pt x="1377383" y="1343703"/>
                    <a:pt x="1333666" y="1299992"/>
                  </a:cubicBezTo>
                  <a:lnTo>
                    <a:pt x="1300698" y="1267024"/>
                  </a:lnTo>
                  <a:cubicBezTo>
                    <a:pt x="1269745" y="1236070"/>
                    <a:pt x="1270007" y="1186612"/>
                    <a:pt x="1299893" y="1154628"/>
                  </a:cubicBezTo>
                  <a:cubicBezTo>
                    <a:pt x="1300346" y="1154145"/>
                    <a:pt x="1300794" y="1153662"/>
                    <a:pt x="1301235" y="1153167"/>
                  </a:cubicBezTo>
                  <a:cubicBezTo>
                    <a:pt x="1342680" y="1107304"/>
                    <a:pt x="1338960" y="1036282"/>
                    <a:pt x="1295243" y="992571"/>
                  </a:cubicBezTo>
                  <a:lnTo>
                    <a:pt x="1262269" y="959597"/>
                  </a:lnTo>
                  <a:cubicBezTo>
                    <a:pt x="1231322" y="928649"/>
                    <a:pt x="1231560" y="879191"/>
                    <a:pt x="1261446" y="847219"/>
                  </a:cubicBezTo>
                  <a:cubicBezTo>
                    <a:pt x="1261905" y="846724"/>
                    <a:pt x="1262365" y="846229"/>
                    <a:pt x="1262818" y="845728"/>
                  </a:cubicBezTo>
                  <a:cubicBezTo>
                    <a:pt x="1304251" y="799859"/>
                    <a:pt x="1300513" y="728849"/>
                    <a:pt x="1256802" y="685144"/>
                  </a:cubicBezTo>
                  <a:lnTo>
                    <a:pt x="1223834" y="652176"/>
                  </a:lnTo>
                  <a:cubicBezTo>
                    <a:pt x="1192881" y="621223"/>
                    <a:pt x="1193143" y="571764"/>
                    <a:pt x="1223029" y="539786"/>
                  </a:cubicBezTo>
                  <a:cubicBezTo>
                    <a:pt x="1223482" y="539303"/>
                    <a:pt x="1223929" y="538814"/>
                    <a:pt x="1224370" y="538325"/>
                  </a:cubicBezTo>
                  <a:cubicBezTo>
                    <a:pt x="1265816" y="492456"/>
                    <a:pt x="1262096" y="421440"/>
                    <a:pt x="1218379" y="377729"/>
                  </a:cubicBezTo>
                  <a:lnTo>
                    <a:pt x="874413" y="33763"/>
                  </a:lnTo>
                  <a:cubicBezTo>
                    <a:pt x="829396" y="-11254"/>
                    <a:pt x="756401" y="-11254"/>
                    <a:pt x="711378" y="33763"/>
                  </a:cubicBezTo>
                  <a:lnTo>
                    <a:pt x="367412" y="377729"/>
                  </a:lnTo>
                  <a:cubicBezTo>
                    <a:pt x="323701" y="421440"/>
                    <a:pt x="319975" y="492462"/>
                    <a:pt x="361420" y="538325"/>
                  </a:cubicBezTo>
                  <a:cubicBezTo>
                    <a:pt x="361862" y="538814"/>
                    <a:pt x="362315" y="539303"/>
                    <a:pt x="362762" y="539786"/>
                  </a:cubicBezTo>
                  <a:cubicBezTo>
                    <a:pt x="392648" y="571764"/>
                    <a:pt x="392904" y="621228"/>
                    <a:pt x="361957" y="652176"/>
                  </a:cubicBezTo>
                  <a:lnTo>
                    <a:pt x="328977" y="685156"/>
                  </a:lnTo>
                  <a:cubicBezTo>
                    <a:pt x="285266" y="728867"/>
                    <a:pt x="281546" y="799877"/>
                    <a:pt x="322985" y="845740"/>
                  </a:cubicBezTo>
                  <a:cubicBezTo>
                    <a:pt x="323427" y="846235"/>
                    <a:pt x="323880" y="846718"/>
                    <a:pt x="324327" y="847201"/>
                  </a:cubicBezTo>
                  <a:cubicBezTo>
                    <a:pt x="354213" y="879179"/>
                    <a:pt x="354475" y="928643"/>
                    <a:pt x="323522" y="959597"/>
                  </a:cubicBezTo>
                  <a:lnTo>
                    <a:pt x="290548" y="992571"/>
                  </a:lnTo>
                  <a:cubicBezTo>
                    <a:pt x="246837" y="1036282"/>
                    <a:pt x="243110" y="1107298"/>
                    <a:pt x="284556" y="1153167"/>
                  </a:cubicBezTo>
                  <a:cubicBezTo>
                    <a:pt x="285003" y="1153662"/>
                    <a:pt x="285451" y="1154145"/>
                    <a:pt x="285898" y="1154628"/>
                  </a:cubicBezTo>
                  <a:cubicBezTo>
                    <a:pt x="315784" y="1186606"/>
                    <a:pt x="316040" y="1236070"/>
                    <a:pt x="285093" y="1267018"/>
                  </a:cubicBezTo>
                  <a:lnTo>
                    <a:pt x="252119" y="1299992"/>
                  </a:lnTo>
                  <a:cubicBezTo>
                    <a:pt x="208407" y="1343703"/>
                    <a:pt x="204681" y="1414725"/>
                    <a:pt x="246127" y="1460588"/>
                  </a:cubicBezTo>
                  <a:cubicBezTo>
                    <a:pt x="246568" y="1461077"/>
                    <a:pt x="247015" y="1461566"/>
                    <a:pt x="247469" y="1462049"/>
                  </a:cubicBezTo>
                  <a:cubicBezTo>
                    <a:pt x="277355" y="1494027"/>
                    <a:pt x="277617" y="1543491"/>
                    <a:pt x="246664" y="1574439"/>
                  </a:cubicBezTo>
                  <a:lnTo>
                    <a:pt x="213684" y="1607419"/>
                  </a:lnTo>
                  <a:cubicBezTo>
                    <a:pt x="169972" y="1651130"/>
                    <a:pt x="166252" y="1722140"/>
                    <a:pt x="207698" y="1768009"/>
                  </a:cubicBezTo>
                  <a:cubicBezTo>
                    <a:pt x="208139" y="1768498"/>
                    <a:pt x="208586" y="1768987"/>
                    <a:pt x="209039" y="1769469"/>
                  </a:cubicBezTo>
                  <a:cubicBezTo>
                    <a:pt x="238925" y="1801454"/>
                    <a:pt x="239188" y="1850912"/>
                    <a:pt x="208235" y="1881866"/>
                  </a:cubicBezTo>
                  <a:lnTo>
                    <a:pt x="175260" y="1914840"/>
                  </a:lnTo>
                  <a:cubicBezTo>
                    <a:pt x="131549" y="1958551"/>
                    <a:pt x="127829" y="2029567"/>
                    <a:pt x="169269" y="2075430"/>
                  </a:cubicBezTo>
                  <a:cubicBezTo>
                    <a:pt x="169716" y="2075925"/>
                    <a:pt x="170163" y="2076407"/>
                    <a:pt x="170610" y="2076891"/>
                  </a:cubicBezTo>
                  <a:cubicBezTo>
                    <a:pt x="200502" y="2108869"/>
                    <a:pt x="200759" y="2158333"/>
                    <a:pt x="169805" y="2189286"/>
                  </a:cubicBezTo>
                  <a:lnTo>
                    <a:pt x="136837" y="2222255"/>
                  </a:lnTo>
                  <a:cubicBezTo>
                    <a:pt x="93126" y="2265966"/>
                    <a:pt x="89400" y="2336988"/>
                    <a:pt x="130846" y="2382851"/>
                  </a:cubicBezTo>
                  <a:cubicBezTo>
                    <a:pt x="131287" y="2383346"/>
                    <a:pt x="131734" y="2383829"/>
                    <a:pt x="132187" y="2384312"/>
                  </a:cubicBezTo>
                  <a:cubicBezTo>
                    <a:pt x="162073" y="2416290"/>
                    <a:pt x="162336" y="2465754"/>
                    <a:pt x="131382" y="2496707"/>
                  </a:cubicBezTo>
                  <a:lnTo>
                    <a:pt x="98408" y="2529688"/>
                  </a:lnTo>
                  <a:cubicBezTo>
                    <a:pt x="54697" y="2573399"/>
                    <a:pt x="50977" y="2644409"/>
                    <a:pt x="92417" y="2690278"/>
                  </a:cubicBezTo>
                  <a:cubicBezTo>
                    <a:pt x="92858" y="2690767"/>
                    <a:pt x="93305" y="2691256"/>
                    <a:pt x="93758" y="2691739"/>
                  </a:cubicBezTo>
                  <a:cubicBezTo>
                    <a:pt x="123644" y="2723717"/>
                    <a:pt x="123906" y="2773181"/>
                    <a:pt x="92953" y="2804134"/>
                  </a:cubicBezTo>
                  <a:lnTo>
                    <a:pt x="59979" y="2837103"/>
                  </a:lnTo>
                  <a:cubicBezTo>
                    <a:pt x="16268" y="2880820"/>
                    <a:pt x="12542" y="2951836"/>
                    <a:pt x="53988" y="2997699"/>
                  </a:cubicBezTo>
                  <a:cubicBezTo>
                    <a:pt x="54435" y="2998188"/>
                    <a:pt x="54882" y="2998677"/>
                    <a:pt x="55329" y="2999159"/>
                  </a:cubicBezTo>
                  <a:cubicBezTo>
                    <a:pt x="85215" y="3031138"/>
                    <a:pt x="85471" y="3080602"/>
                    <a:pt x="54524" y="3111549"/>
                  </a:cubicBezTo>
                  <a:lnTo>
                    <a:pt x="19666" y="3146407"/>
                  </a:lnTo>
                  <a:cubicBezTo>
                    <a:pt x="10664" y="3155410"/>
                    <a:pt x="5257" y="3167333"/>
                    <a:pt x="2377" y="3180651"/>
                  </a:cubicBezTo>
                  <a:cubicBezTo>
                    <a:pt x="-12014" y="3247166"/>
                    <a:pt x="40866" y="3309442"/>
                    <a:pt x="108919" y="3309442"/>
                  </a:cubicBezTo>
                  <a:lnTo>
                    <a:pt x="933481" y="3309442"/>
                  </a:lnTo>
                  <a:cubicBezTo>
                    <a:pt x="1082697" y="3208409"/>
                    <a:pt x="1279713" y="3124713"/>
                    <a:pt x="1508773" y="3065853"/>
                  </a:cubicBezTo>
                  <a:cubicBezTo>
                    <a:pt x="1505751" y="3042424"/>
                    <a:pt x="1513018" y="3017814"/>
                    <a:pt x="1530462" y="2999154"/>
                  </a:cubicBezTo>
                  <a:close/>
                </a:path>
              </a:pathLst>
            </a:custGeom>
            <a:solidFill>
              <a:srgbClr val="D1D1D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FC73991-AF61-734C-BFEE-1D47456BFC3D}"/>
                </a:ext>
              </a:extLst>
            </p:cNvPr>
            <p:cNvSpPr/>
            <p:nvPr/>
          </p:nvSpPr>
          <p:spPr>
            <a:xfrm>
              <a:off x="3933239" y="976358"/>
              <a:ext cx="1585755" cy="3309442"/>
            </a:xfrm>
            <a:custGeom>
              <a:avLst/>
              <a:gdLst>
                <a:gd name="connsiteX0" fmla="*/ 1566131 w 1585755"/>
                <a:gd name="connsiteY0" fmla="*/ 3146407 h 3309442"/>
                <a:gd name="connsiteX1" fmla="*/ 1531273 w 1585755"/>
                <a:gd name="connsiteY1" fmla="*/ 3111549 h 3309442"/>
                <a:gd name="connsiteX2" fmla="*/ 1530468 w 1585755"/>
                <a:gd name="connsiteY2" fmla="*/ 2999154 h 3309442"/>
                <a:gd name="connsiteX3" fmla="*/ 1531809 w 1585755"/>
                <a:gd name="connsiteY3" fmla="*/ 2997693 h 3309442"/>
                <a:gd name="connsiteX4" fmla="*/ 1525818 w 1585755"/>
                <a:gd name="connsiteY4" fmla="*/ 2837097 h 3309442"/>
                <a:gd name="connsiteX5" fmla="*/ 1492844 w 1585755"/>
                <a:gd name="connsiteY5" fmla="*/ 2804129 h 3309442"/>
                <a:gd name="connsiteX6" fmla="*/ 1492021 w 1585755"/>
                <a:gd name="connsiteY6" fmla="*/ 2691750 h 3309442"/>
                <a:gd name="connsiteX7" fmla="*/ 1493392 w 1585755"/>
                <a:gd name="connsiteY7" fmla="*/ 2690260 h 3309442"/>
                <a:gd name="connsiteX8" fmla="*/ 1487377 w 1585755"/>
                <a:gd name="connsiteY8" fmla="*/ 2529676 h 3309442"/>
                <a:gd name="connsiteX9" fmla="*/ 1454409 w 1585755"/>
                <a:gd name="connsiteY9" fmla="*/ 2496707 h 3309442"/>
                <a:gd name="connsiteX10" fmla="*/ 1453604 w 1585755"/>
                <a:gd name="connsiteY10" fmla="*/ 2384312 h 3309442"/>
                <a:gd name="connsiteX11" fmla="*/ 1454945 w 1585755"/>
                <a:gd name="connsiteY11" fmla="*/ 2382851 h 3309442"/>
                <a:gd name="connsiteX12" fmla="*/ 1448954 w 1585755"/>
                <a:gd name="connsiteY12" fmla="*/ 2222255 h 3309442"/>
                <a:gd name="connsiteX13" fmla="*/ 1415980 w 1585755"/>
                <a:gd name="connsiteY13" fmla="*/ 2189280 h 3309442"/>
                <a:gd name="connsiteX14" fmla="*/ 1415175 w 1585755"/>
                <a:gd name="connsiteY14" fmla="*/ 2076891 h 3309442"/>
                <a:gd name="connsiteX15" fmla="*/ 1416516 w 1585755"/>
                <a:gd name="connsiteY15" fmla="*/ 2075430 h 3309442"/>
                <a:gd name="connsiteX16" fmla="*/ 1410525 w 1585755"/>
                <a:gd name="connsiteY16" fmla="*/ 1914834 h 3309442"/>
                <a:gd name="connsiteX17" fmla="*/ 1377550 w 1585755"/>
                <a:gd name="connsiteY17" fmla="*/ 1881860 h 3309442"/>
                <a:gd name="connsiteX18" fmla="*/ 1376734 w 1585755"/>
                <a:gd name="connsiteY18" fmla="*/ 1769481 h 3309442"/>
                <a:gd name="connsiteX19" fmla="*/ 1378105 w 1585755"/>
                <a:gd name="connsiteY19" fmla="*/ 1767991 h 3309442"/>
                <a:gd name="connsiteX20" fmla="*/ 1372090 w 1585755"/>
                <a:gd name="connsiteY20" fmla="*/ 1607407 h 3309442"/>
                <a:gd name="connsiteX21" fmla="*/ 1339121 w 1585755"/>
                <a:gd name="connsiteY21" fmla="*/ 1574439 h 3309442"/>
                <a:gd name="connsiteX22" fmla="*/ 1338317 w 1585755"/>
                <a:gd name="connsiteY22" fmla="*/ 1462049 h 3309442"/>
                <a:gd name="connsiteX23" fmla="*/ 1339658 w 1585755"/>
                <a:gd name="connsiteY23" fmla="*/ 1460588 h 3309442"/>
                <a:gd name="connsiteX24" fmla="*/ 1333666 w 1585755"/>
                <a:gd name="connsiteY24" fmla="*/ 1299992 h 3309442"/>
                <a:gd name="connsiteX25" fmla="*/ 1300698 w 1585755"/>
                <a:gd name="connsiteY25" fmla="*/ 1267024 h 3309442"/>
                <a:gd name="connsiteX26" fmla="*/ 1299893 w 1585755"/>
                <a:gd name="connsiteY26" fmla="*/ 1154628 h 3309442"/>
                <a:gd name="connsiteX27" fmla="*/ 1301235 w 1585755"/>
                <a:gd name="connsiteY27" fmla="*/ 1153167 h 3309442"/>
                <a:gd name="connsiteX28" fmla="*/ 1295243 w 1585755"/>
                <a:gd name="connsiteY28" fmla="*/ 992571 h 3309442"/>
                <a:gd name="connsiteX29" fmla="*/ 1262269 w 1585755"/>
                <a:gd name="connsiteY29" fmla="*/ 959597 h 3309442"/>
                <a:gd name="connsiteX30" fmla="*/ 1261446 w 1585755"/>
                <a:gd name="connsiteY30" fmla="*/ 847219 h 3309442"/>
                <a:gd name="connsiteX31" fmla="*/ 1262818 w 1585755"/>
                <a:gd name="connsiteY31" fmla="*/ 845728 h 3309442"/>
                <a:gd name="connsiteX32" fmla="*/ 1256802 w 1585755"/>
                <a:gd name="connsiteY32" fmla="*/ 685144 h 3309442"/>
                <a:gd name="connsiteX33" fmla="*/ 1223834 w 1585755"/>
                <a:gd name="connsiteY33" fmla="*/ 652176 h 3309442"/>
                <a:gd name="connsiteX34" fmla="*/ 1223029 w 1585755"/>
                <a:gd name="connsiteY34" fmla="*/ 539786 h 3309442"/>
                <a:gd name="connsiteX35" fmla="*/ 1224371 w 1585755"/>
                <a:gd name="connsiteY35" fmla="*/ 538325 h 3309442"/>
                <a:gd name="connsiteX36" fmla="*/ 1218379 w 1585755"/>
                <a:gd name="connsiteY36" fmla="*/ 377729 h 3309442"/>
                <a:gd name="connsiteX37" fmla="*/ 874413 w 1585755"/>
                <a:gd name="connsiteY37" fmla="*/ 33763 h 3309442"/>
                <a:gd name="connsiteX38" fmla="*/ 711378 w 1585755"/>
                <a:gd name="connsiteY38" fmla="*/ 33763 h 3309442"/>
                <a:gd name="connsiteX39" fmla="*/ 367412 w 1585755"/>
                <a:gd name="connsiteY39" fmla="*/ 377729 h 3309442"/>
                <a:gd name="connsiteX40" fmla="*/ 361421 w 1585755"/>
                <a:gd name="connsiteY40" fmla="*/ 538325 h 3309442"/>
                <a:gd name="connsiteX41" fmla="*/ 362762 w 1585755"/>
                <a:gd name="connsiteY41" fmla="*/ 539786 h 3309442"/>
                <a:gd name="connsiteX42" fmla="*/ 361957 w 1585755"/>
                <a:gd name="connsiteY42" fmla="*/ 652176 h 3309442"/>
                <a:gd name="connsiteX43" fmla="*/ 328977 w 1585755"/>
                <a:gd name="connsiteY43" fmla="*/ 685156 h 3309442"/>
                <a:gd name="connsiteX44" fmla="*/ 322986 w 1585755"/>
                <a:gd name="connsiteY44" fmla="*/ 845740 h 3309442"/>
                <a:gd name="connsiteX45" fmla="*/ 324327 w 1585755"/>
                <a:gd name="connsiteY45" fmla="*/ 847201 h 3309442"/>
                <a:gd name="connsiteX46" fmla="*/ 323522 w 1585755"/>
                <a:gd name="connsiteY46" fmla="*/ 959597 h 3309442"/>
                <a:gd name="connsiteX47" fmla="*/ 290548 w 1585755"/>
                <a:gd name="connsiteY47" fmla="*/ 992571 h 3309442"/>
                <a:gd name="connsiteX48" fmla="*/ 284556 w 1585755"/>
                <a:gd name="connsiteY48" fmla="*/ 1153167 h 3309442"/>
                <a:gd name="connsiteX49" fmla="*/ 285898 w 1585755"/>
                <a:gd name="connsiteY49" fmla="*/ 1154628 h 3309442"/>
                <a:gd name="connsiteX50" fmla="*/ 285093 w 1585755"/>
                <a:gd name="connsiteY50" fmla="*/ 1267018 h 3309442"/>
                <a:gd name="connsiteX51" fmla="*/ 252119 w 1585755"/>
                <a:gd name="connsiteY51" fmla="*/ 1299992 h 3309442"/>
                <a:gd name="connsiteX52" fmla="*/ 246127 w 1585755"/>
                <a:gd name="connsiteY52" fmla="*/ 1460588 h 3309442"/>
                <a:gd name="connsiteX53" fmla="*/ 247469 w 1585755"/>
                <a:gd name="connsiteY53" fmla="*/ 1462049 h 3309442"/>
                <a:gd name="connsiteX54" fmla="*/ 246664 w 1585755"/>
                <a:gd name="connsiteY54" fmla="*/ 1574439 h 3309442"/>
                <a:gd name="connsiteX55" fmla="*/ 213684 w 1585755"/>
                <a:gd name="connsiteY55" fmla="*/ 1607419 h 3309442"/>
                <a:gd name="connsiteX56" fmla="*/ 207698 w 1585755"/>
                <a:gd name="connsiteY56" fmla="*/ 1768009 h 3309442"/>
                <a:gd name="connsiteX57" fmla="*/ 209040 w 1585755"/>
                <a:gd name="connsiteY57" fmla="*/ 1769469 h 3309442"/>
                <a:gd name="connsiteX58" fmla="*/ 208235 w 1585755"/>
                <a:gd name="connsiteY58" fmla="*/ 1881865 h 3309442"/>
                <a:gd name="connsiteX59" fmla="*/ 175261 w 1585755"/>
                <a:gd name="connsiteY59" fmla="*/ 1914840 h 3309442"/>
                <a:gd name="connsiteX60" fmla="*/ 169269 w 1585755"/>
                <a:gd name="connsiteY60" fmla="*/ 2075430 h 3309442"/>
                <a:gd name="connsiteX61" fmla="*/ 170610 w 1585755"/>
                <a:gd name="connsiteY61" fmla="*/ 2076891 h 3309442"/>
                <a:gd name="connsiteX62" fmla="*/ 169806 w 1585755"/>
                <a:gd name="connsiteY62" fmla="*/ 2189286 h 3309442"/>
                <a:gd name="connsiteX63" fmla="*/ 136837 w 1585755"/>
                <a:gd name="connsiteY63" fmla="*/ 2222255 h 3309442"/>
                <a:gd name="connsiteX64" fmla="*/ 130846 w 1585755"/>
                <a:gd name="connsiteY64" fmla="*/ 2382851 h 3309442"/>
                <a:gd name="connsiteX65" fmla="*/ 132187 w 1585755"/>
                <a:gd name="connsiteY65" fmla="*/ 2384312 h 3309442"/>
                <a:gd name="connsiteX66" fmla="*/ 131382 w 1585755"/>
                <a:gd name="connsiteY66" fmla="*/ 2496707 h 3309442"/>
                <a:gd name="connsiteX67" fmla="*/ 98408 w 1585755"/>
                <a:gd name="connsiteY67" fmla="*/ 2529688 h 3309442"/>
                <a:gd name="connsiteX68" fmla="*/ 92417 w 1585755"/>
                <a:gd name="connsiteY68" fmla="*/ 2690278 h 3309442"/>
                <a:gd name="connsiteX69" fmla="*/ 93758 w 1585755"/>
                <a:gd name="connsiteY69" fmla="*/ 2691739 h 3309442"/>
                <a:gd name="connsiteX70" fmla="*/ 92953 w 1585755"/>
                <a:gd name="connsiteY70" fmla="*/ 2804134 h 3309442"/>
                <a:gd name="connsiteX71" fmla="*/ 59979 w 1585755"/>
                <a:gd name="connsiteY71" fmla="*/ 2837103 h 3309442"/>
                <a:gd name="connsiteX72" fmla="*/ 53988 w 1585755"/>
                <a:gd name="connsiteY72" fmla="*/ 2997699 h 3309442"/>
                <a:gd name="connsiteX73" fmla="*/ 55329 w 1585755"/>
                <a:gd name="connsiteY73" fmla="*/ 2999159 h 3309442"/>
                <a:gd name="connsiteX74" fmla="*/ 54524 w 1585755"/>
                <a:gd name="connsiteY74" fmla="*/ 3111549 h 3309442"/>
                <a:gd name="connsiteX75" fmla="*/ 19666 w 1585755"/>
                <a:gd name="connsiteY75" fmla="*/ 3146407 h 3309442"/>
                <a:gd name="connsiteX76" fmla="*/ 2377 w 1585755"/>
                <a:gd name="connsiteY76" fmla="*/ 3180651 h 3309442"/>
                <a:gd name="connsiteX77" fmla="*/ 108919 w 1585755"/>
                <a:gd name="connsiteY77" fmla="*/ 3309442 h 3309442"/>
                <a:gd name="connsiteX78" fmla="*/ 1476837 w 1585755"/>
                <a:gd name="connsiteY78" fmla="*/ 3309442 h 3309442"/>
                <a:gd name="connsiteX79" fmla="*/ 1583378 w 1585755"/>
                <a:gd name="connsiteY79" fmla="*/ 3180651 h 3309442"/>
                <a:gd name="connsiteX80" fmla="*/ 1566131 w 1585755"/>
                <a:gd name="connsiteY80" fmla="*/ 3146407 h 330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585755" h="3309442">
                  <a:moveTo>
                    <a:pt x="1566131" y="3146407"/>
                  </a:moveTo>
                  <a:lnTo>
                    <a:pt x="1531273" y="3111549"/>
                  </a:lnTo>
                  <a:cubicBezTo>
                    <a:pt x="1500320" y="3080596"/>
                    <a:pt x="1500582" y="3031138"/>
                    <a:pt x="1530468" y="2999154"/>
                  </a:cubicBezTo>
                  <a:cubicBezTo>
                    <a:pt x="1530921" y="2998670"/>
                    <a:pt x="1531368" y="2998182"/>
                    <a:pt x="1531809" y="2997693"/>
                  </a:cubicBezTo>
                  <a:cubicBezTo>
                    <a:pt x="1573255" y="2951829"/>
                    <a:pt x="1569535" y="2880808"/>
                    <a:pt x="1525818" y="2837097"/>
                  </a:cubicBezTo>
                  <a:lnTo>
                    <a:pt x="1492844" y="2804129"/>
                  </a:lnTo>
                  <a:cubicBezTo>
                    <a:pt x="1461897" y="2773181"/>
                    <a:pt x="1462141" y="2723723"/>
                    <a:pt x="1492021" y="2691750"/>
                  </a:cubicBezTo>
                  <a:cubicBezTo>
                    <a:pt x="1492480" y="2691256"/>
                    <a:pt x="1492933" y="2690761"/>
                    <a:pt x="1493392" y="2690260"/>
                  </a:cubicBezTo>
                  <a:cubicBezTo>
                    <a:pt x="1534826" y="2644391"/>
                    <a:pt x="1531088" y="2573381"/>
                    <a:pt x="1487377" y="2529676"/>
                  </a:cubicBezTo>
                  <a:lnTo>
                    <a:pt x="1454409" y="2496707"/>
                  </a:lnTo>
                  <a:cubicBezTo>
                    <a:pt x="1423461" y="2465754"/>
                    <a:pt x="1423718" y="2416296"/>
                    <a:pt x="1453604" y="2384312"/>
                  </a:cubicBezTo>
                  <a:cubicBezTo>
                    <a:pt x="1454057" y="2383829"/>
                    <a:pt x="1454504" y="2383346"/>
                    <a:pt x="1454945" y="2382851"/>
                  </a:cubicBezTo>
                  <a:cubicBezTo>
                    <a:pt x="1496391" y="2336988"/>
                    <a:pt x="1492665" y="2265966"/>
                    <a:pt x="1448954" y="2222255"/>
                  </a:cubicBezTo>
                  <a:lnTo>
                    <a:pt x="1415980" y="2189280"/>
                  </a:lnTo>
                  <a:cubicBezTo>
                    <a:pt x="1385032" y="2158327"/>
                    <a:pt x="1385289" y="2108869"/>
                    <a:pt x="1415175" y="2076891"/>
                  </a:cubicBezTo>
                  <a:cubicBezTo>
                    <a:pt x="1415628" y="2076408"/>
                    <a:pt x="1416075" y="2075919"/>
                    <a:pt x="1416516" y="2075430"/>
                  </a:cubicBezTo>
                  <a:cubicBezTo>
                    <a:pt x="1457962" y="2029561"/>
                    <a:pt x="1454236" y="1958545"/>
                    <a:pt x="1410525" y="1914834"/>
                  </a:cubicBezTo>
                  <a:lnTo>
                    <a:pt x="1377550" y="1881860"/>
                  </a:lnTo>
                  <a:cubicBezTo>
                    <a:pt x="1346603" y="1850912"/>
                    <a:pt x="1346848" y="1801454"/>
                    <a:pt x="1376734" y="1769481"/>
                  </a:cubicBezTo>
                  <a:cubicBezTo>
                    <a:pt x="1377193" y="1768993"/>
                    <a:pt x="1377646" y="1768492"/>
                    <a:pt x="1378105" y="1767991"/>
                  </a:cubicBezTo>
                  <a:cubicBezTo>
                    <a:pt x="1419533" y="1722122"/>
                    <a:pt x="1415795" y="1651112"/>
                    <a:pt x="1372090" y="1607407"/>
                  </a:cubicBezTo>
                  <a:lnTo>
                    <a:pt x="1339121" y="1574439"/>
                  </a:lnTo>
                  <a:cubicBezTo>
                    <a:pt x="1308168" y="1543485"/>
                    <a:pt x="1308431" y="1494027"/>
                    <a:pt x="1338317" y="1462049"/>
                  </a:cubicBezTo>
                  <a:cubicBezTo>
                    <a:pt x="1338770" y="1461566"/>
                    <a:pt x="1339217" y="1461077"/>
                    <a:pt x="1339658" y="1460588"/>
                  </a:cubicBezTo>
                  <a:cubicBezTo>
                    <a:pt x="1381104" y="1414725"/>
                    <a:pt x="1377384" y="1343703"/>
                    <a:pt x="1333666" y="1299992"/>
                  </a:cubicBezTo>
                  <a:lnTo>
                    <a:pt x="1300698" y="1267024"/>
                  </a:lnTo>
                  <a:cubicBezTo>
                    <a:pt x="1269745" y="1236070"/>
                    <a:pt x="1270007" y="1186612"/>
                    <a:pt x="1299893" y="1154628"/>
                  </a:cubicBezTo>
                  <a:cubicBezTo>
                    <a:pt x="1300346" y="1154145"/>
                    <a:pt x="1300794" y="1153662"/>
                    <a:pt x="1301235" y="1153167"/>
                  </a:cubicBezTo>
                  <a:cubicBezTo>
                    <a:pt x="1342680" y="1107304"/>
                    <a:pt x="1338960" y="1036282"/>
                    <a:pt x="1295243" y="992571"/>
                  </a:cubicBezTo>
                  <a:lnTo>
                    <a:pt x="1262269" y="959597"/>
                  </a:lnTo>
                  <a:cubicBezTo>
                    <a:pt x="1231322" y="928649"/>
                    <a:pt x="1231560" y="879191"/>
                    <a:pt x="1261446" y="847219"/>
                  </a:cubicBezTo>
                  <a:cubicBezTo>
                    <a:pt x="1261905" y="846724"/>
                    <a:pt x="1262359" y="846229"/>
                    <a:pt x="1262818" y="845728"/>
                  </a:cubicBezTo>
                  <a:cubicBezTo>
                    <a:pt x="1304251" y="799859"/>
                    <a:pt x="1300513" y="728849"/>
                    <a:pt x="1256802" y="685144"/>
                  </a:cubicBezTo>
                  <a:lnTo>
                    <a:pt x="1223834" y="652176"/>
                  </a:lnTo>
                  <a:cubicBezTo>
                    <a:pt x="1192881" y="621222"/>
                    <a:pt x="1193143" y="571764"/>
                    <a:pt x="1223029" y="539786"/>
                  </a:cubicBezTo>
                  <a:cubicBezTo>
                    <a:pt x="1223482" y="539303"/>
                    <a:pt x="1223929" y="538814"/>
                    <a:pt x="1224371" y="538325"/>
                  </a:cubicBezTo>
                  <a:cubicBezTo>
                    <a:pt x="1265816" y="492456"/>
                    <a:pt x="1262096" y="421440"/>
                    <a:pt x="1218379" y="377729"/>
                  </a:cubicBezTo>
                  <a:lnTo>
                    <a:pt x="874413" y="33763"/>
                  </a:lnTo>
                  <a:cubicBezTo>
                    <a:pt x="829396" y="-11254"/>
                    <a:pt x="756401" y="-11254"/>
                    <a:pt x="711378" y="33763"/>
                  </a:cubicBezTo>
                  <a:lnTo>
                    <a:pt x="367412" y="377729"/>
                  </a:lnTo>
                  <a:cubicBezTo>
                    <a:pt x="323701" y="421440"/>
                    <a:pt x="319975" y="492462"/>
                    <a:pt x="361421" y="538325"/>
                  </a:cubicBezTo>
                  <a:cubicBezTo>
                    <a:pt x="361862" y="538814"/>
                    <a:pt x="362315" y="539303"/>
                    <a:pt x="362762" y="539786"/>
                  </a:cubicBezTo>
                  <a:cubicBezTo>
                    <a:pt x="392648" y="571764"/>
                    <a:pt x="392904" y="621228"/>
                    <a:pt x="361957" y="652176"/>
                  </a:cubicBezTo>
                  <a:lnTo>
                    <a:pt x="328977" y="685156"/>
                  </a:lnTo>
                  <a:cubicBezTo>
                    <a:pt x="285266" y="728867"/>
                    <a:pt x="281546" y="799877"/>
                    <a:pt x="322986" y="845740"/>
                  </a:cubicBezTo>
                  <a:cubicBezTo>
                    <a:pt x="323427" y="846235"/>
                    <a:pt x="323880" y="846718"/>
                    <a:pt x="324327" y="847201"/>
                  </a:cubicBezTo>
                  <a:cubicBezTo>
                    <a:pt x="354213" y="879179"/>
                    <a:pt x="354475" y="928643"/>
                    <a:pt x="323522" y="959597"/>
                  </a:cubicBezTo>
                  <a:lnTo>
                    <a:pt x="290548" y="992571"/>
                  </a:lnTo>
                  <a:cubicBezTo>
                    <a:pt x="246837" y="1036282"/>
                    <a:pt x="243111" y="1107298"/>
                    <a:pt x="284556" y="1153167"/>
                  </a:cubicBezTo>
                  <a:cubicBezTo>
                    <a:pt x="285004" y="1153662"/>
                    <a:pt x="285451" y="1154145"/>
                    <a:pt x="285898" y="1154628"/>
                  </a:cubicBezTo>
                  <a:cubicBezTo>
                    <a:pt x="315784" y="1186606"/>
                    <a:pt x="316040" y="1236070"/>
                    <a:pt x="285093" y="1267018"/>
                  </a:cubicBezTo>
                  <a:lnTo>
                    <a:pt x="252119" y="1299992"/>
                  </a:lnTo>
                  <a:cubicBezTo>
                    <a:pt x="208408" y="1343703"/>
                    <a:pt x="204682" y="1414725"/>
                    <a:pt x="246127" y="1460588"/>
                  </a:cubicBezTo>
                  <a:cubicBezTo>
                    <a:pt x="246568" y="1461077"/>
                    <a:pt x="247016" y="1461566"/>
                    <a:pt x="247469" y="1462049"/>
                  </a:cubicBezTo>
                  <a:cubicBezTo>
                    <a:pt x="277355" y="1494027"/>
                    <a:pt x="277617" y="1543491"/>
                    <a:pt x="246664" y="1574439"/>
                  </a:cubicBezTo>
                  <a:lnTo>
                    <a:pt x="213684" y="1607419"/>
                  </a:lnTo>
                  <a:cubicBezTo>
                    <a:pt x="169972" y="1651130"/>
                    <a:pt x="166252" y="1722140"/>
                    <a:pt x="207698" y="1768009"/>
                  </a:cubicBezTo>
                  <a:cubicBezTo>
                    <a:pt x="208139" y="1768498"/>
                    <a:pt x="208586" y="1768987"/>
                    <a:pt x="209040" y="1769469"/>
                  </a:cubicBezTo>
                  <a:cubicBezTo>
                    <a:pt x="238926" y="1801454"/>
                    <a:pt x="239188" y="1850912"/>
                    <a:pt x="208235" y="1881865"/>
                  </a:cubicBezTo>
                  <a:lnTo>
                    <a:pt x="175261" y="1914840"/>
                  </a:lnTo>
                  <a:cubicBezTo>
                    <a:pt x="131549" y="1958551"/>
                    <a:pt x="127829" y="2029567"/>
                    <a:pt x="169269" y="2075430"/>
                  </a:cubicBezTo>
                  <a:cubicBezTo>
                    <a:pt x="169716" y="2075925"/>
                    <a:pt x="170163" y="2076408"/>
                    <a:pt x="170610" y="2076891"/>
                  </a:cubicBezTo>
                  <a:cubicBezTo>
                    <a:pt x="200502" y="2108869"/>
                    <a:pt x="200759" y="2158333"/>
                    <a:pt x="169806" y="2189286"/>
                  </a:cubicBezTo>
                  <a:lnTo>
                    <a:pt x="136837" y="2222255"/>
                  </a:lnTo>
                  <a:cubicBezTo>
                    <a:pt x="93126" y="2265966"/>
                    <a:pt x="89400" y="2336988"/>
                    <a:pt x="130846" y="2382851"/>
                  </a:cubicBezTo>
                  <a:cubicBezTo>
                    <a:pt x="131287" y="2383346"/>
                    <a:pt x="131734" y="2383829"/>
                    <a:pt x="132187" y="2384312"/>
                  </a:cubicBezTo>
                  <a:cubicBezTo>
                    <a:pt x="162073" y="2416290"/>
                    <a:pt x="162336" y="2465754"/>
                    <a:pt x="131382" y="2496707"/>
                  </a:cubicBezTo>
                  <a:lnTo>
                    <a:pt x="98408" y="2529688"/>
                  </a:lnTo>
                  <a:cubicBezTo>
                    <a:pt x="54697" y="2573399"/>
                    <a:pt x="50977" y="2644409"/>
                    <a:pt x="92417" y="2690278"/>
                  </a:cubicBezTo>
                  <a:cubicBezTo>
                    <a:pt x="92858" y="2690767"/>
                    <a:pt x="93305" y="2691256"/>
                    <a:pt x="93758" y="2691739"/>
                  </a:cubicBezTo>
                  <a:cubicBezTo>
                    <a:pt x="123644" y="2723717"/>
                    <a:pt x="123906" y="2773181"/>
                    <a:pt x="92953" y="2804134"/>
                  </a:cubicBezTo>
                  <a:lnTo>
                    <a:pt x="59979" y="2837103"/>
                  </a:lnTo>
                  <a:cubicBezTo>
                    <a:pt x="16268" y="2880814"/>
                    <a:pt x="12542" y="2951836"/>
                    <a:pt x="53988" y="2997699"/>
                  </a:cubicBezTo>
                  <a:cubicBezTo>
                    <a:pt x="54435" y="2998188"/>
                    <a:pt x="54882" y="2998677"/>
                    <a:pt x="55329" y="2999159"/>
                  </a:cubicBezTo>
                  <a:cubicBezTo>
                    <a:pt x="85215" y="3031138"/>
                    <a:pt x="85471" y="3080602"/>
                    <a:pt x="54524" y="3111549"/>
                  </a:cubicBezTo>
                  <a:lnTo>
                    <a:pt x="19666" y="3146407"/>
                  </a:lnTo>
                  <a:cubicBezTo>
                    <a:pt x="10664" y="3155410"/>
                    <a:pt x="5257" y="3167333"/>
                    <a:pt x="2377" y="3180651"/>
                  </a:cubicBezTo>
                  <a:cubicBezTo>
                    <a:pt x="-12014" y="3247166"/>
                    <a:pt x="40866" y="3309442"/>
                    <a:pt x="108919" y="3309442"/>
                  </a:cubicBezTo>
                  <a:lnTo>
                    <a:pt x="1476837" y="3309442"/>
                  </a:lnTo>
                  <a:cubicBezTo>
                    <a:pt x="1544889" y="3309442"/>
                    <a:pt x="1597770" y="3247166"/>
                    <a:pt x="1583378" y="3180651"/>
                  </a:cubicBezTo>
                  <a:cubicBezTo>
                    <a:pt x="1580540" y="3167339"/>
                    <a:pt x="1575139" y="3155416"/>
                    <a:pt x="1566131" y="3146407"/>
                  </a:cubicBezTo>
                  <a:close/>
                </a:path>
              </a:pathLst>
            </a:custGeom>
            <a:solidFill>
              <a:srgbClr val="E5E5E5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3BC3AC-60D5-2343-A393-CE72942F8EEA}"/>
                </a:ext>
              </a:extLst>
            </p:cNvPr>
            <p:cNvSpPr/>
            <p:nvPr/>
          </p:nvSpPr>
          <p:spPr>
            <a:xfrm>
              <a:off x="3147754" y="1560195"/>
              <a:ext cx="1571140" cy="2752028"/>
            </a:xfrm>
            <a:custGeom>
              <a:avLst/>
              <a:gdLst>
                <a:gd name="connsiteX0" fmla="*/ 1498319 w 1571140"/>
                <a:gd name="connsiteY0" fmla="*/ 2317159 h 2752028"/>
                <a:gd name="connsiteX1" fmla="*/ 1026099 w 1571140"/>
                <a:gd name="connsiteY1" fmla="*/ 1966086 h 2752028"/>
                <a:gd name="connsiteX2" fmla="*/ 1026183 w 1571140"/>
                <a:gd name="connsiteY2" fmla="*/ 1966003 h 2752028"/>
                <a:gd name="connsiteX3" fmla="*/ 1393251 w 1571140"/>
                <a:gd name="connsiteY3" fmla="*/ 2157207 h 2752028"/>
                <a:gd name="connsiteX4" fmla="*/ 1424353 w 1571140"/>
                <a:gd name="connsiteY4" fmla="*/ 2159114 h 2752028"/>
                <a:gd name="connsiteX5" fmla="*/ 1452045 w 1571140"/>
                <a:gd name="connsiteY5" fmla="*/ 1937548 h 2752028"/>
                <a:gd name="connsiteX6" fmla="*/ 987241 w 1571140"/>
                <a:gd name="connsiteY6" fmla="*/ 1572119 h 2752028"/>
                <a:gd name="connsiteX7" fmla="*/ 987330 w 1571140"/>
                <a:gd name="connsiteY7" fmla="*/ 1572042 h 2752028"/>
                <a:gd name="connsiteX8" fmla="*/ 1252227 w 1571140"/>
                <a:gd name="connsiteY8" fmla="*/ 1731708 h 2752028"/>
                <a:gd name="connsiteX9" fmla="*/ 1461905 w 1571140"/>
                <a:gd name="connsiteY9" fmla="*/ 1703593 h 2752028"/>
                <a:gd name="connsiteX10" fmla="*/ 953098 w 1571140"/>
                <a:gd name="connsiteY10" fmla="*/ 1181992 h 2752028"/>
                <a:gd name="connsiteX11" fmla="*/ 953194 w 1571140"/>
                <a:gd name="connsiteY11" fmla="*/ 1181920 h 2752028"/>
                <a:gd name="connsiteX12" fmla="*/ 1272985 w 1571140"/>
                <a:gd name="connsiteY12" fmla="*/ 1369487 h 2752028"/>
                <a:gd name="connsiteX13" fmla="*/ 1358834 w 1571140"/>
                <a:gd name="connsiteY13" fmla="*/ 1178063 h 2752028"/>
                <a:gd name="connsiteX14" fmla="*/ 924619 w 1571140"/>
                <a:gd name="connsiteY14" fmla="*/ 795793 h 2752028"/>
                <a:gd name="connsiteX15" fmla="*/ 924715 w 1571140"/>
                <a:gd name="connsiteY15" fmla="*/ 795727 h 2752028"/>
                <a:gd name="connsiteX16" fmla="*/ 1152213 w 1571140"/>
                <a:gd name="connsiteY16" fmla="*/ 943786 h 2752028"/>
                <a:gd name="connsiteX17" fmla="*/ 1270916 w 1571140"/>
                <a:gd name="connsiteY17" fmla="*/ 987962 h 2752028"/>
                <a:gd name="connsiteX18" fmla="*/ 1312004 w 1571140"/>
                <a:gd name="connsiteY18" fmla="*/ 798225 h 2752028"/>
                <a:gd name="connsiteX19" fmla="*/ 914437 w 1571140"/>
                <a:gd name="connsiteY19" fmla="*/ 447534 h 2752028"/>
                <a:gd name="connsiteX20" fmla="*/ 914532 w 1571140"/>
                <a:gd name="connsiteY20" fmla="*/ 447463 h 2752028"/>
                <a:gd name="connsiteX21" fmla="*/ 1102153 w 1571140"/>
                <a:gd name="connsiteY21" fmla="*/ 571144 h 2752028"/>
                <a:gd name="connsiteX22" fmla="*/ 1311212 w 1571140"/>
                <a:gd name="connsiteY22" fmla="*/ 563895 h 2752028"/>
                <a:gd name="connsiteX23" fmla="*/ 882977 w 1571140"/>
                <a:gd name="connsiteY23" fmla="*/ 64233 h 2752028"/>
                <a:gd name="connsiteX24" fmla="*/ 704293 w 1571140"/>
                <a:gd name="connsiteY24" fmla="*/ 64245 h 2752028"/>
                <a:gd name="connsiteX25" fmla="*/ 322184 w 1571140"/>
                <a:gd name="connsiteY25" fmla="*/ 439683 h 2752028"/>
                <a:gd name="connsiteX26" fmla="*/ 400264 w 1571140"/>
                <a:gd name="connsiteY26" fmla="*/ 610026 h 2752028"/>
                <a:gd name="connsiteX27" fmla="*/ 672219 w 1571140"/>
                <a:gd name="connsiteY27" fmla="*/ 447928 h 2752028"/>
                <a:gd name="connsiteX28" fmla="*/ 672314 w 1571140"/>
                <a:gd name="connsiteY28" fmla="*/ 447999 h 2752028"/>
                <a:gd name="connsiteX29" fmla="*/ 222677 w 1571140"/>
                <a:gd name="connsiteY29" fmla="*/ 928733 h 2752028"/>
                <a:gd name="connsiteX30" fmla="*/ 432344 w 1571140"/>
                <a:gd name="connsiteY30" fmla="*/ 942993 h 2752028"/>
                <a:gd name="connsiteX31" fmla="*/ 662680 w 1571140"/>
                <a:gd name="connsiteY31" fmla="*/ 794136 h 2752028"/>
                <a:gd name="connsiteX32" fmla="*/ 662775 w 1571140"/>
                <a:gd name="connsiteY32" fmla="*/ 794201 h 2752028"/>
                <a:gd name="connsiteX33" fmla="*/ 222564 w 1571140"/>
                <a:gd name="connsiteY33" fmla="*/ 1176346 h 2752028"/>
                <a:gd name="connsiteX34" fmla="*/ 307697 w 1571140"/>
                <a:gd name="connsiteY34" fmla="*/ 1368104 h 2752028"/>
                <a:gd name="connsiteX35" fmla="*/ 633480 w 1571140"/>
                <a:gd name="connsiteY35" fmla="*/ 1179607 h 2752028"/>
                <a:gd name="connsiteX36" fmla="*/ 633575 w 1571140"/>
                <a:gd name="connsiteY36" fmla="*/ 1179679 h 2752028"/>
                <a:gd name="connsiteX37" fmla="*/ 115748 w 1571140"/>
                <a:gd name="connsiteY37" fmla="*/ 1700660 h 2752028"/>
                <a:gd name="connsiteX38" fmla="*/ 326935 w 1571140"/>
                <a:gd name="connsiteY38" fmla="*/ 1729312 h 2752028"/>
                <a:gd name="connsiteX39" fmla="*/ 600792 w 1571140"/>
                <a:gd name="connsiteY39" fmla="*/ 1566849 h 2752028"/>
                <a:gd name="connsiteX40" fmla="*/ 600881 w 1571140"/>
                <a:gd name="connsiteY40" fmla="*/ 1566927 h 2752028"/>
                <a:gd name="connsiteX41" fmla="*/ 62152 w 1571140"/>
                <a:gd name="connsiteY41" fmla="*/ 2086304 h 2752028"/>
                <a:gd name="connsiteX42" fmla="*/ 274186 w 1571140"/>
                <a:gd name="connsiteY42" fmla="*/ 2122468 h 2752028"/>
                <a:gd name="connsiteX43" fmla="*/ 562983 w 1571140"/>
                <a:gd name="connsiteY43" fmla="*/ 1958014 h 2752028"/>
                <a:gd name="connsiteX44" fmla="*/ 563072 w 1571140"/>
                <a:gd name="connsiteY44" fmla="*/ 1958092 h 2752028"/>
                <a:gd name="connsiteX45" fmla="*/ 74666 w 1571140"/>
                <a:gd name="connsiteY45" fmla="*/ 2312759 h 2752028"/>
                <a:gd name="connsiteX46" fmla="*/ 167340 w 1571140"/>
                <a:gd name="connsiteY46" fmla="*/ 2537873 h 2752028"/>
                <a:gd name="connsiteX47" fmla="*/ 683135 w 1571140"/>
                <a:gd name="connsiteY47" fmla="*/ 2200226 h 2752028"/>
                <a:gd name="connsiteX48" fmla="*/ 683135 w 1571140"/>
                <a:gd name="connsiteY48" fmla="*/ 2752029 h 2752028"/>
                <a:gd name="connsiteX49" fmla="*/ 901702 w 1571140"/>
                <a:gd name="connsiteY49" fmla="*/ 2752029 h 2752028"/>
                <a:gd name="connsiteX50" fmla="*/ 901702 w 1571140"/>
                <a:gd name="connsiteY50" fmla="*/ 2204244 h 2752028"/>
                <a:gd name="connsiteX51" fmla="*/ 1440294 w 1571140"/>
                <a:gd name="connsiteY51" fmla="*/ 2548336 h 2752028"/>
                <a:gd name="connsiteX52" fmla="*/ 1463640 w 1571140"/>
                <a:gd name="connsiteY52" fmla="*/ 2550530 h 2752028"/>
                <a:gd name="connsiteX53" fmla="*/ 1498319 w 1571140"/>
                <a:gd name="connsiteY53" fmla="*/ 2317159 h 275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71140" h="2752028">
                  <a:moveTo>
                    <a:pt x="1498319" y="2317159"/>
                  </a:moveTo>
                  <a:cubicBezTo>
                    <a:pt x="1308863" y="2249315"/>
                    <a:pt x="1136248" y="2134349"/>
                    <a:pt x="1026099" y="1966086"/>
                  </a:cubicBezTo>
                  <a:cubicBezTo>
                    <a:pt x="1026064" y="1966033"/>
                    <a:pt x="1026129" y="1965961"/>
                    <a:pt x="1026183" y="1966003"/>
                  </a:cubicBezTo>
                  <a:cubicBezTo>
                    <a:pt x="1134167" y="2049222"/>
                    <a:pt x="1260710" y="2124191"/>
                    <a:pt x="1393251" y="2157207"/>
                  </a:cubicBezTo>
                  <a:cubicBezTo>
                    <a:pt x="1403403" y="2159734"/>
                    <a:pt x="1413985" y="2160545"/>
                    <a:pt x="1424353" y="2159114"/>
                  </a:cubicBezTo>
                  <a:cubicBezTo>
                    <a:pt x="1531735" y="2144276"/>
                    <a:pt x="1560917" y="1982910"/>
                    <a:pt x="1452045" y="1937548"/>
                  </a:cubicBezTo>
                  <a:cubicBezTo>
                    <a:pt x="1261747" y="1868303"/>
                    <a:pt x="1088953" y="1748550"/>
                    <a:pt x="987241" y="1572119"/>
                  </a:cubicBezTo>
                  <a:cubicBezTo>
                    <a:pt x="987205" y="1572060"/>
                    <a:pt x="987283" y="1572000"/>
                    <a:pt x="987330" y="1572042"/>
                  </a:cubicBezTo>
                  <a:cubicBezTo>
                    <a:pt x="1066365" y="1639004"/>
                    <a:pt x="1156255" y="1693392"/>
                    <a:pt x="1252227" y="1731708"/>
                  </a:cubicBezTo>
                  <a:cubicBezTo>
                    <a:pt x="1325830" y="1771628"/>
                    <a:pt x="1416155" y="1797615"/>
                    <a:pt x="1461905" y="1703593"/>
                  </a:cubicBezTo>
                  <a:cubicBezTo>
                    <a:pt x="1538024" y="1491678"/>
                    <a:pt x="1147581" y="1578296"/>
                    <a:pt x="953098" y="1181992"/>
                  </a:cubicBezTo>
                  <a:cubicBezTo>
                    <a:pt x="953068" y="1181932"/>
                    <a:pt x="953140" y="1181873"/>
                    <a:pt x="953194" y="1181920"/>
                  </a:cubicBezTo>
                  <a:cubicBezTo>
                    <a:pt x="1042840" y="1265110"/>
                    <a:pt x="1159164" y="1321663"/>
                    <a:pt x="1272985" y="1369487"/>
                  </a:cubicBezTo>
                  <a:cubicBezTo>
                    <a:pt x="1398944" y="1423894"/>
                    <a:pt x="1484143" y="1236971"/>
                    <a:pt x="1358834" y="1178063"/>
                  </a:cubicBezTo>
                  <a:cubicBezTo>
                    <a:pt x="1170945" y="1108037"/>
                    <a:pt x="1003421" y="982740"/>
                    <a:pt x="924619" y="795793"/>
                  </a:cubicBezTo>
                  <a:cubicBezTo>
                    <a:pt x="924595" y="795733"/>
                    <a:pt x="924667" y="795680"/>
                    <a:pt x="924715" y="795727"/>
                  </a:cubicBezTo>
                  <a:cubicBezTo>
                    <a:pt x="990955" y="856781"/>
                    <a:pt x="1067587" y="907086"/>
                    <a:pt x="1152213" y="943786"/>
                  </a:cubicBezTo>
                  <a:cubicBezTo>
                    <a:pt x="1179369" y="953814"/>
                    <a:pt x="1241358" y="990896"/>
                    <a:pt x="1270916" y="987962"/>
                  </a:cubicBezTo>
                  <a:cubicBezTo>
                    <a:pt x="1373505" y="991670"/>
                    <a:pt x="1408817" y="838395"/>
                    <a:pt x="1312004" y="798225"/>
                  </a:cubicBezTo>
                  <a:cubicBezTo>
                    <a:pt x="1140969" y="733380"/>
                    <a:pt x="985983" y="619064"/>
                    <a:pt x="914437" y="447534"/>
                  </a:cubicBezTo>
                  <a:cubicBezTo>
                    <a:pt x="914413" y="447475"/>
                    <a:pt x="914484" y="447421"/>
                    <a:pt x="914532" y="447463"/>
                  </a:cubicBezTo>
                  <a:cubicBezTo>
                    <a:pt x="969952" y="497529"/>
                    <a:pt x="1033051" y="539470"/>
                    <a:pt x="1102153" y="571144"/>
                  </a:cubicBezTo>
                  <a:cubicBezTo>
                    <a:pt x="1169490" y="604136"/>
                    <a:pt x="1264436" y="658841"/>
                    <a:pt x="1311212" y="563895"/>
                  </a:cubicBezTo>
                  <a:cubicBezTo>
                    <a:pt x="1382007" y="376101"/>
                    <a:pt x="1008292" y="461890"/>
                    <a:pt x="882977" y="64233"/>
                  </a:cubicBezTo>
                  <a:cubicBezTo>
                    <a:pt x="858987" y="-21312"/>
                    <a:pt x="728271" y="-21514"/>
                    <a:pt x="704293" y="64245"/>
                  </a:cubicBezTo>
                  <a:cubicBezTo>
                    <a:pt x="650447" y="247871"/>
                    <a:pt x="496593" y="374438"/>
                    <a:pt x="322184" y="439683"/>
                  </a:cubicBezTo>
                  <a:cubicBezTo>
                    <a:pt x="211272" y="491126"/>
                    <a:pt x="288440" y="660641"/>
                    <a:pt x="400264" y="610026"/>
                  </a:cubicBezTo>
                  <a:cubicBezTo>
                    <a:pt x="495651" y="568718"/>
                    <a:pt x="596946" y="519224"/>
                    <a:pt x="672219" y="447928"/>
                  </a:cubicBezTo>
                  <a:cubicBezTo>
                    <a:pt x="672266" y="447880"/>
                    <a:pt x="672338" y="447940"/>
                    <a:pt x="672314" y="447999"/>
                  </a:cubicBezTo>
                  <a:cubicBezTo>
                    <a:pt x="513667" y="817237"/>
                    <a:pt x="152275" y="734978"/>
                    <a:pt x="222677" y="928733"/>
                  </a:cubicBezTo>
                  <a:cubicBezTo>
                    <a:pt x="271432" y="1024484"/>
                    <a:pt x="360279" y="978841"/>
                    <a:pt x="432344" y="942993"/>
                  </a:cubicBezTo>
                  <a:cubicBezTo>
                    <a:pt x="518115" y="906323"/>
                    <a:pt x="595700" y="855726"/>
                    <a:pt x="662680" y="794136"/>
                  </a:cubicBezTo>
                  <a:cubicBezTo>
                    <a:pt x="662728" y="794094"/>
                    <a:pt x="662799" y="794148"/>
                    <a:pt x="662775" y="794201"/>
                  </a:cubicBezTo>
                  <a:cubicBezTo>
                    <a:pt x="582859" y="982847"/>
                    <a:pt x="412354" y="1106624"/>
                    <a:pt x="222564" y="1176346"/>
                  </a:cubicBezTo>
                  <a:cubicBezTo>
                    <a:pt x="97535" y="1234407"/>
                    <a:pt x="180706" y="1421938"/>
                    <a:pt x="307697" y="1368104"/>
                  </a:cubicBezTo>
                  <a:cubicBezTo>
                    <a:pt x="423431" y="1319886"/>
                    <a:pt x="542289" y="1263864"/>
                    <a:pt x="633480" y="1179607"/>
                  </a:cubicBezTo>
                  <a:cubicBezTo>
                    <a:pt x="633527" y="1179560"/>
                    <a:pt x="633605" y="1179619"/>
                    <a:pt x="633575" y="1179679"/>
                  </a:cubicBezTo>
                  <a:cubicBezTo>
                    <a:pt x="432272" y="1578469"/>
                    <a:pt x="41012" y="1487064"/>
                    <a:pt x="115748" y="1700660"/>
                  </a:cubicBezTo>
                  <a:cubicBezTo>
                    <a:pt x="162213" y="1795886"/>
                    <a:pt x="251150" y="1769178"/>
                    <a:pt x="326935" y="1729312"/>
                  </a:cubicBezTo>
                  <a:cubicBezTo>
                    <a:pt x="426275" y="1691043"/>
                    <a:pt x="519283" y="1635671"/>
                    <a:pt x="600792" y="1566849"/>
                  </a:cubicBezTo>
                  <a:cubicBezTo>
                    <a:pt x="600845" y="1566808"/>
                    <a:pt x="600917" y="1566867"/>
                    <a:pt x="600881" y="1566927"/>
                  </a:cubicBezTo>
                  <a:cubicBezTo>
                    <a:pt x="379028" y="1957442"/>
                    <a:pt x="-12846" y="1865620"/>
                    <a:pt x="62152" y="2086304"/>
                  </a:cubicBezTo>
                  <a:cubicBezTo>
                    <a:pt x="105881" y="2180493"/>
                    <a:pt x="197697" y="2163723"/>
                    <a:pt x="274186" y="2122468"/>
                  </a:cubicBezTo>
                  <a:cubicBezTo>
                    <a:pt x="379684" y="2083448"/>
                    <a:pt x="477003" y="2027462"/>
                    <a:pt x="562983" y="1958014"/>
                  </a:cubicBezTo>
                  <a:cubicBezTo>
                    <a:pt x="563036" y="1957972"/>
                    <a:pt x="563108" y="1958038"/>
                    <a:pt x="563072" y="1958092"/>
                  </a:cubicBezTo>
                  <a:cubicBezTo>
                    <a:pt x="449949" y="2130987"/>
                    <a:pt x="270364" y="2245720"/>
                    <a:pt x="74666" y="2312759"/>
                  </a:cubicBezTo>
                  <a:cubicBezTo>
                    <a:pt x="-72201" y="2376156"/>
                    <a:pt x="18334" y="2596268"/>
                    <a:pt x="167340" y="2537873"/>
                  </a:cubicBezTo>
                  <a:cubicBezTo>
                    <a:pt x="365060" y="2467853"/>
                    <a:pt x="548865" y="2358808"/>
                    <a:pt x="683135" y="2200226"/>
                  </a:cubicBezTo>
                  <a:lnTo>
                    <a:pt x="683135" y="2752029"/>
                  </a:lnTo>
                  <a:lnTo>
                    <a:pt x="901702" y="2752029"/>
                  </a:lnTo>
                  <a:lnTo>
                    <a:pt x="901702" y="2204244"/>
                  </a:lnTo>
                  <a:cubicBezTo>
                    <a:pt x="1041927" y="2365210"/>
                    <a:pt x="1233239" y="2495068"/>
                    <a:pt x="1440294" y="2548336"/>
                  </a:cubicBezTo>
                  <a:cubicBezTo>
                    <a:pt x="1447907" y="2550291"/>
                    <a:pt x="1455807" y="2551180"/>
                    <a:pt x="1463640" y="2550530"/>
                  </a:cubicBezTo>
                  <a:cubicBezTo>
                    <a:pt x="1581986" y="2540735"/>
                    <a:pt x="1615527" y="2364912"/>
                    <a:pt x="1498319" y="2317159"/>
                  </a:cubicBezTo>
                  <a:close/>
                </a:path>
              </a:pathLst>
            </a:custGeom>
            <a:solidFill>
              <a:srgbClr val="737373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040AC-A3FB-E247-80F5-B9BBDD6559D3}"/>
                </a:ext>
              </a:extLst>
            </p:cNvPr>
            <p:cNvSpPr/>
            <p:nvPr/>
          </p:nvSpPr>
          <p:spPr>
            <a:xfrm>
              <a:off x="6387654" y="2053322"/>
              <a:ext cx="1467714" cy="1921923"/>
            </a:xfrm>
            <a:custGeom>
              <a:avLst/>
              <a:gdLst>
                <a:gd name="connsiteX0" fmla="*/ 1399146 w 1467714"/>
                <a:gd name="connsiteY0" fmla="*/ 1629479 h 1921923"/>
                <a:gd name="connsiteX1" fmla="*/ 1339666 w 1467714"/>
                <a:gd name="connsiteY1" fmla="*/ 1603635 h 1921923"/>
                <a:gd name="connsiteX2" fmla="*/ 1334962 w 1467714"/>
                <a:gd name="connsiteY2" fmla="*/ 1601709 h 1921923"/>
                <a:gd name="connsiteX3" fmla="*/ 933961 w 1467714"/>
                <a:gd name="connsiteY3" fmla="*/ 1263484 h 1921923"/>
                <a:gd name="connsiteX4" fmla="*/ 934050 w 1467714"/>
                <a:gd name="connsiteY4" fmla="*/ 1263407 h 1921923"/>
                <a:gd name="connsiteX5" fmla="*/ 1287406 w 1467714"/>
                <a:gd name="connsiteY5" fmla="*/ 1455785 h 1921923"/>
                <a:gd name="connsiteX6" fmla="*/ 1359101 w 1467714"/>
                <a:gd name="connsiteY6" fmla="*/ 1449716 h 1921923"/>
                <a:gd name="connsiteX7" fmla="*/ 1352621 w 1467714"/>
                <a:gd name="connsiteY7" fmla="*/ 1249766 h 1921923"/>
                <a:gd name="connsiteX8" fmla="*/ 1286798 w 1467714"/>
                <a:gd name="connsiteY8" fmla="*/ 1220661 h 1921923"/>
                <a:gd name="connsiteX9" fmla="*/ 1282833 w 1467714"/>
                <a:gd name="connsiteY9" fmla="*/ 1218998 h 1921923"/>
                <a:gd name="connsiteX10" fmla="*/ 899818 w 1467714"/>
                <a:gd name="connsiteY10" fmla="*/ 873237 h 1921923"/>
                <a:gd name="connsiteX11" fmla="*/ 899913 w 1467714"/>
                <a:gd name="connsiteY11" fmla="*/ 873166 h 1921923"/>
                <a:gd name="connsiteX12" fmla="*/ 1227908 w 1467714"/>
                <a:gd name="connsiteY12" fmla="*/ 1060595 h 1921923"/>
                <a:gd name="connsiteX13" fmla="*/ 1366374 w 1467714"/>
                <a:gd name="connsiteY13" fmla="*/ 953416 h 1921923"/>
                <a:gd name="connsiteX14" fmla="*/ 1305935 w 1467714"/>
                <a:gd name="connsiteY14" fmla="*/ 869982 h 1921923"/>
                <a:gd name="connsiteX15" fmla="*/ 1233780 w 1467714"/>
                <a:gd name="connsiteY15" fmla="*/ 837604 h 1921923"/>
                <a:gd name="connsiteX16" fmla="*/ 880943 w 1467714"/>
                <a:gd name="connsiteY16" fmla="*/ 495534 h 1921923"/>
                <a:gd name="connsiteX17" fmla="*/ 881033 w 1467714"/>
                <a:gd name="connsiteY17" fmla="*/ 495468 h 1921923"/>
                <a:gd name="connsiteX18" fmla="*/ 1201319 w 1467714"/>
                <a:gd name="connsiteY18" fmla="*/ 675285 h 1921923"/>
                <a:gd name="connsiteX19" fmla="*/ 1253257 w 1467714"/>
                <a:gd name="connsiteY19" fmla="*/ 674462 h 1921923"/>
                <a:gd name="connsiteX20" fmla="*/ 1259111 w 1467714"/>
                <a:gd name="connsiteY20" fmla="*/ 490144 h 1921923"/>
                <a:gd name="connsiteX21" fmla="*/ 1180614 w 1467714"/>
                <a:gd name="connsiteY21" fmla="*/ 454505 h 1921923"/>
                <a:gd name="connsiteX22" fmla="*/ 740718 w 1467714"/>
                <a:gd name="connsiteY22" fmla="*/ 33 h 1921923"/>
                <a:gd name="connsiteX23" fmla="*/ 219421 w 1467714"/>
                <a:gd name="connsiteY23" fmla="*/ 489292 h 1921923"/>
                <a:gd name="connsiteX24" fmla="*/ 301144 w 1467714"/>
                <a:gd name="connsiteY24" fmla="*/ 670277 h 1921923"/>
                <a:gd name="connsiteX25" fmla="*/ 601983 w 1467714"/>
                <a:gd name="connsiteY25" fmla="*/ 492845 h 1921923"/>
                <a:gd name="connsiteX26" fmla="*/ 602073 w 1467714"/>
                <a:gd name="connsiteY26" fmla="*/ 492911 h 1921923"/>
                <a:gd name="connsiteX27" fmla="*/ 169671 w 1467714"/>
                <a:gd name="connsiteY27" fmla="*/ 868277 h 1921923"/>
                <a:gd name="connsiteX28" fmla="*/ 254792 w 1467714"/>
                <a:gd name="connsiteY28" fmla="*/ 1060023 h 1921923"/>
                <a:gd name="connsiteX29" fmla="*/ 582960 w 1467714"/>
                <a:gd name="connsiteY29" fmla="*/ 869040 h 1921923"/>
                <a:gd name="connsiteX30" fmla="*/ 583049 w 1467714"/>
                <a:gd name="connsiteY30" fmla="*/ 869112 h 1921923"/>
                <a:gd name="connsiteX31" fmla="*/ 120117 w 1467714"/>
                <a:gd name="connsiteY31" fmla="*/ 1247179 h 1921923"/>
                <a:gd name="connsiteX32" fmla="*/ 208255 w 1467714"/>
                <a:gd name="connsiteY32" fmla="*/ 1449841 h 1921923"/>
                <a:gd name="connsiteX33" fmla="*/ 550462 w 1467714"/>
                <a:gd name="connsiteY33" fmla="*/ 1255913 h 1921923"/>
                <a:gd name="connsiteX34" fmla="*/ 550552 w 1467714"/>
                <a:gd name="connsiteY34" fmla="*/ 1255990 h 1921923"/>
                <a:gd name="connsiteX35" fmla="*/ 70784 w 1467714"/>
                <a:gd name="connsiteY35" fmla="*/ 1625991 h 1921923"/>
                <a:gd name="connsiteX36" fmla="*/ 9253 w 1467714"/>
                <a:gd name="connsiteY36" fmla="*/ 1778229 h 1921923"/>
                <a:gd name="connsiteX37" fmla="*/ 221281 w 1467714"/>
                <a:gd name="connsiteY37" fmla="*/ 1814393 h 1921923"/>
                <a:gd name="connsiteX38" fmla="*/ 630224 w 1467714"/>
                <a:gd name="connsiteY38" fmla="*/ 1535940 h 1921923"/>
                <a:gd name="connsiteX39" fmla="*/ 630224 w 1467714"/>
                <a:gd name="connsiteY39" fmla="*/ 1921924 h 1921923"/>
                <a:gd name="connsiteX40" fmla="*/ 848792 w 1467714"/>
                <a:gd name="connsiteY40" fmla="*/ 1921924 h 1921923"/>
                <a:gd name="connsiteX41" fmla="*/ 848792 w 1467714"/>
                <a:gd name="connsiteY41" fmla="*/ 1538616 h 1921923"/>
                <a:gd name="connsiteX42" fmla="*/ 1331850 w 1467714"/>
                <a:gd name="connsiteY42" fmla="*/ 1846484 h 1921923"/>
                <a:gd name="connsiteX43" fmla="*/ 1400857 w 1467714"/>
                <a:gd name="connsiteY43" fmla="*/ 1842687 h 1921923"/>
                <a:gd name="connsiteX44" fmla="*/ 1399146 w 1467714"/>
                <a:gd name="connsiteY44" fmla="*/ 1629479 h 19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67714" h="1921923">
                  <a:moveTo>
                    <a:pt x="1399146" y="1629479"/>
                  </a:moveTo>
                  <a:lnTo>
                    <a:pt x="1339666" y="1603635"/>
                  </a:lnTo>
                  <a:cubicBezTo>
                    <a:pt x="1338110" y="1602961"/>
                    <a:pt x="1336548" y="1602317"/>
                    <a:pt x="1334962" y="1601709"/>
                  </a:cubicBezTo>
                  <a:cubicBezTo>
                    <a:pt x="1166705" y="1537203"/>
                    <a:pt x="1025395" y="1416169"/>
                    <a:pt x="933961" y="1263484"/>
                  </a:cubicBezTo>
                  <a:cubicBezTo>
                    <a:pt x="933925" y="1263424"/>
                    <a:pt x="934002" y="1263365"/>
                    <a:pt x="934050" y="1263407"/>
                  </a:cubicBezTo>
                  <a:cubicBezTo>
                    <a:pt x="1037307" y="1351670"/>
                    <a:pt x="1158729" y="1418989"/>
                    <a:pt x="1287406" y="1455785"/>
                  </a:cubicBezTo>
                  <a:cubicBezTo>
                    <a:pt x="1311265" y="1462605"/>
                    <a:pt x="1337138" y="1461269"/>
                    <a:pt x="1359101" y="1449716"/>
                  </a:cubicBezTo>
                  <a:cubicBezTo>
                    <a:pt x="1432430" y="1411143"/>
                    <a:pt x="1442982" y="1288052"/>
                    <a:pt x="1352621" y="1249766"/>
                  </a:cubicBezTo>
                  <a:lnTo>
                    <a:pt x="1286798" y="1220661"/>
                  </a:lnTo>
                  <a:cubicBezTo>
                    <a:pt x="1285486" y="1220083"/>
                    <a:pt x="1284169" y="1219528"/>
                    <a:pt x="1282833" y="1218998"/>
                  </a:cubicBezTo>
                  <a:cubicBezTo>
                    <a:pt x="1115351" y="1152632"/>
                    <a:pt x="980748" y="1029797"/>
                    <a:pt x="899818" y="873237"/>
                  </a:cubicBezTo>
                  <a:cubicBezTo>
                    <a:pt x="899788" y="873178"/>
                    <a:pt x="899860" y="873118"/>
                    <a:pt x="899913" y="873166"/>
                  </a:cubicBezTo>
                  <a:cubicBezTo>
                    <a:pt x="994633" y="957560"/>
                    <a:pt x="1107601" y="1023216"/>
                    <a:pt x="1227908" y="1060595"/>
                  </a:cubicBezTo>
                  <a:cubicBezTo>
                    <a:pt x="1299049" y="1082701"/>
                    <a:pt x="1372849" y="1027633"/>
                    <a:pt x="1366374" y="953416"/>
                  </a:cubicBezTo>
                  <a:cubicBezTo>
                    <a:pt x="1363388" y="919154"/>
                    <a:pt x="1344346" y="886484"/>
                    <a:pt x="1305935" y="869982"/>
                  </a:cubicBezTo>
                  <a:cubicBezTo>
                    <a:pt x="1305935" y="869982"/>
                    <a:pt x="1233768" y="837616"/>
                    <a:pt x="1233780" y="837604"/>
                  </a:cubicBezTo>
                  <a:cubicBezTo>
                    <a:pt x="1013353" y="749484"/>
                    <a:pt x="933096" y="607023"/>
                    <a:pt x="880943" y="495534"/>
                  </a:cubicBezTo>
                  <a:cubicBezTo>
                    <a:pt x="880919" y="495474"/>
                    <a:pt x="880985" y="495426"/>
                    <a:pt x="881033" y="495468"/>
                  </a:cubicBezTo>
                  <a:cubicBezTo>
                    <a:pt x="973099" y="578002"/>
                    <a:pt x="1084052" y="641512"/>
                    <a:pt x="1201319" y="675285"/>
                  </a:cubicBezTo>
                  <a:cubicBezTo>
                    <a:pt x="1218351" y="680191"/>
                    <a:pt x="1236630" y="680597"/>
                    <a:pt x="1253257" y="674462"/>
                  </a:cubicBezTo>
                  <a:cubicBezTo>
                    <a:pt x="1327468" y="647086"/>
                    <a:pt x="1343595" y="525211"/>
                    <a:pt x="1259111" y="490144"/>
                  </a:cubicBezTo>
                  <a:cubicBezTo>
                    <a:pt x="1259111" y="490144"/>
                    <a:pt x="1180602" y="454517"/>
                    <a:pt x="1180614" y="454505"/>
                  </a:cubicBezTo>
                  <a:cubicBezTo>
                    <a:pt x="826769" y="308658"/>
                    <a:pt x="884937" y="-3687"/>
                    <a:pt x="740718" y="33"/>
                  </a:cubicBezTo>
                  <a:cubicBezTo>
                    <a:pt x="576121" y="6007"/>
                    <a:pt x="691146" y="314703"/>
                    <a:pt x="219421" y="489292"/>
                  </a:cubicBezTo>
                  <a:cubicBezTo>
                    <a:pt x="101087" y="543358"/>
                    <a:pt x="182876" y="723127"/>
                    <a:pt x="301144" y="670277"/>
                  </a:cubicBezTo>
                  <a:cubicBezTo>
                    <a:pt x="410344" y="627472"/>
                    <a:pt x="514668" y="569185"/>
                    <a:pt x="601983" y="492845"/>
                  </a:cubicBezTo>
                  <a:cubicBezTo>
                    <a:pt x="602031" y="492803"/>
                    <a:pt x="602096" y="492851"/>
                    <a:pt x="602073" y="492911"/>
                  </a:cubicBezTo>
                  <a:cubicBezTo>
                    <a:pt x="549186" y="608997"/>
                    <a:pt x="460166" y="762767"/>
                    <a:pt x="169671" y="868277"/>
                  </a:cubicBezTo>
                  <a:cubicBezTo>
                    <a:pt x="44368" y="926499"/>
                    <a:pt x="128153" y="1113786"/>
                    <a:pt x="254792" y="1060023"/>
                  </a:cubicBezTo>
                  <a:cubicBezTo>
                    <a:pt x="374479" y="1014410"/>
                    <a:pt x="487888" y="951508"/>
                    <a:pt x="582960" y="869040"/>
                  </a:cubicBezTo>
                  <a:cubicBezTo>
                    <a:pt x="583007" y="868998"/>
                    <a:pt x="583085" y="869058"/>
                    <a:pt x="583049" y="869112"/>
                  </a:cubicBezTo>
                  <a:cubicBezTo>
                    <a:pt x="487727" y="1049948"/>
                    <a:pt x="315237" y="1179877"/>
                    <a:pt x="120117" y="1247179"/>
                  </a:cubicBezTo>
                  <a:cubicBezTo>
                    <a:pt x="-12346" y="1307505"/>
                    <a:pt x="74438" y="1505487"/>
                    <a:pt x="208255" y="1449841"/>
                  </a:cubicBezTo>
                  <a:cubicBezTo>
                    <a:pt x="331817" y="1404228"/>
                    <a:pt x="449733" y="1340050"/>
                    <a:pt x="550462" y="1255913"/>
                  </a:cubicBezTo>
                  <a:cubicBezTo>
                    <a:pt x="550516" y="1255871"/>
                    <a:pt x="550588" y="1255931"/>
                    <a:pt x="550552" y="1255990"/>
                  </a:cubicBezTo>
                  <a:cubicBezTo>
                    <a:pt x="444195" y="1431998"/>
                    <a:pt x="269231" y="1559709"/>
                    <a:pt x="70784" y="1625991"/>
                  </a:cubicBezTo>
                  <a:cubicBezTo>
                    <a:pt x="11751" y="1651042"/>
                    <a:pt x="-15792" y="1719202"/>
                    <a:pt x="9253" y="1778229"/>
                  </a:cubicBezTo>
                  <a:cubicBezTo>
                    <a:pt x="52660" y="1872507"/>
                    <a:pt x="145395" y="1855457"/>
                    <a:pt x="221281" y="1814393"/>
                  </a:cubicBezTo>
                  <a:cubicBezTo>
                    <a:pt x="379582" y="1755837"/>
                    <a:pt x="519503" y="1659126"/>
                    <a:pt x="630224" y="1535940"/>
                  </a:cubicBezTo>
                  <a:lnTo>
                    <a:pt x="630224" y="1921924"/>
                  </a:lnTo>
                  <a:lnTo>
                    <a:pt x="848792" y="1921924"/>
                  </a:lnTo>
                  <a:lnTo>
                    <a:pt x="848792" y="1538616"/>
                  </a:lnTo>
                  <a:cubicBezTo>
                    <a:pt x="977427" y="1683504"/>
                    <a:pt x="1147288" y="1794582"/>
                    <a:pt x="1331850" y="1846484"/>
                  </a:cubicBezTo>
                  <a:cubicBezTo>
                    <a:pt x="1354660" y="1852899"/>
                    <a:pt x="1379240" y="1852398"/>
                    <a:pt x="1400857" y="1842687"/>
                  </a:cubicBezTo>
                  <a:cubicBezTo>
                    <a:pt x="1483349" y="1805635"/>
                    <a:pt x="1497025" y="1670227"/>
                    <a:pt x="1399146" y="1629479"/>
                  </a:cubicBezTo>
                  <a:close/>
                </a:path>
              </a:pathLst>
            </a:custGeom>
            <a:solidFill>
              <a:srgbClr val="E5E5E5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Graphic 3" descr="Winter woods with a fox in the snow">
              <a:extLst>
                <a:ext uri="{FF2B5EF4-FFF2-40B4-BE49-F238E27FC236}">
                  <a16:creationId xmlns:a16="http://schemas.microsoft.com/office/drawing/2014/main" id="{B36237A5-25AE-AA4B-B846-48BA568D3727}"/>
                </a:ext>
              </a:extLst>
            </p:cNvPr>
            <p:cNvGrpSpPr/>
            <p:nvPr/>
          </p:nvGrpSpPr>
          <p:grpSpPr>
            <a:xfrm>
              <a:off x="4057769" y="147059"/>
              <a:ext cx="2774902" cy="4151396"/>
              <a:chOff x="1277582" y="73462"/>
              <a:chExt cx="2774902" cy="415139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42A4CA2-0825-154A-B270-10866442310E}"/>
                  </a:ext>
                </a:extLst>
              </p:cNvPr>
              <p:cNvSpPr/>
              <p:nvPr/>
            </p:nvSpPr>
            <p:spPr>
              <a:xfrm>
                <a:off x="1277582" y="73462"/>
                <a:ext cx="2774902" cy="4151396"/>
              </a:xfrm>
              <a:custGeom>
                <a:avLst/>
                <a:gdLst>
                  <a:gd name="connsiteX0" fmla="*/ 2372339 w 2774902"/>
                  <a:gd name="connsiteY0" fmla="*/ 1647533 h 4151396"/>
                  <a:gd name="connsiteX1" fmla="*/ 1960463 w 2774902"/>
                  <a:gd name="connsiteY1" fmla="*/ 1744882 h 4151396"/>
                  <a:gd name="connsiteX2" fmla="*/ 1960463 w 2774902"/>
                  <a:gd name="connsiteY2" fmla="*/ 1661943 h 4151396"/>
                  <a:gd name="connsiteX3" fmla="*/ 2237342 w 2774902"/>
                  <a:gd name="connsiteY3" fmla="*/ 993159 h 4151396"/>
                  <a:gd name="connsiteX4" fmla="*/ 2352439 w 2774902"/>
                  <a:gd name="connsiteY4" fmla="*/ 883238 h 4151396"/>
                  <a:gd name="connsiteX5" fmla="*/ 2332532 w 2774902"/>
                  <a:gd name="connsiteY5" fmla="*/ 862390 h 4151396"/>
                  <a:gd name="connsiteX6" fmla="*/ 2217204 w 2774902"/>
                  <a:gd name="connsiteY6" fmla="*/ 972550 h 4151396"/>
                  <a:gd name="connsiteX7" fmla="*/ 2155106 w 2774902"/>
                  <a:gd name="connsiteY7" fmla="*/ 1040746 h 4151396"/>
                  <a:gd name="connsiteX8" fmla="*/ 2155106 w 2774902"/>
                  <a:gd name="connsiteY8" fmla="*/ 971721 h 4151396"/>
                  <a:gd name="connsiteX9" fmla="*/ 1912382 w 2774902"/>
                  <a:gd name="connsiteY9" fmla="*/ 328042 h 4151396"/>
                  <a:gd name="connsiteX10" fmla="*/ 2232960 w 2774902"/>
                  <a:gd name="connsiteY10" fmla="*/ 44385 h 4151396"/>
                  <a:gd name="connsiteX11" fmla="*/ 2194209 w 2774902"/>
                  <a:gd name="connsiteY11" fmla="*/ 0 h 4151396"/>
                  <a:gd name="connsiteX12" fmla="*/ 1868420 w 2774902"/>
                  <a:gd name="connsiteY12" fmla="*/ 281195 h 4151396"/>
                  <a:gd name="connsiteX13" fmla="*/ 1838272 w 2774902"/>
                  <a:gd name="connsiteY13" fmla="*/ 251047 h 4151396"/>
                  <a:gd name="connsiteX14" fmla="*/ 1817889 w 2774902"/>
                  <a:gd name="connsiteY14" fmla="*/ 271430 h 4151396"/>
                  <a:gd name="connsiteX15" fmla="*/ 1847310 w 2774902"/>
                  <a:gd name="connsiteY15" fmla="*/ 300851 h 4151396"/>
                  <a:gd name="connsiteX16" fmla="*/ 1425073 w 2774902"/>
                  <a:gd name="connsiteY16" fmla="*/ 843735 h 4151396"/>
                  <a:gd name="connsiteX17" fmla="*/ 1310197 w 2774902"/>
                  <a:gd name="connsiteY17" fmla="*/ 1114420 h 4151396"/>
                  <a:gd name="connsiteX18" fmla="*/ 1307460 w 2774902"/>
                  <a:gd name="connsiteY18" fmla="*/ 1159431 h 4151396"/>
                  <a:gd name="connsiteX19" fmla="*/ 1283458 w 2774902"/>
                  <a:gd name="connsiteY19" fmla="*/ 1200179 h 4151396"/>
                  <a:gd name="connsiteX20" fmla="*/ 1208973 w 2774902"/>
                  <a:gd name="connsiteY20" fmla="*/ 1666504 h 4151396"/>
                  <a:gd name="connsiteX21" fmla="*/ 1208866 w 2774902"/>
                  <a:gd name="connsiteY21" fmla="*/ 1666510 h 4151396"/>
                  <a:gd name="connsiteX22" fmla="*/ 1064384 w 2774902"/>
                  <a:gd name="connsiteY22" fmla="*/ 1228027 h 4151396"/>
                  <a:gd name="connsiteX23" fmla="*/ 1058959 w 2774902"/>
                  <a:gd name="connsiteY23" fmla="*/ 1216807 h 4151396"/>
                  <a:gd name="connsiteX24" fmla="*/ 716578 w 2774902"/>
                  <a:gd name="connsiteY24" fmla="*/ 834757 h 4151396"/>
                  <a:gd name="connsiteX25" fmla="*/ 223546 w 2774902"/>
                  <a:gd name="connsiteY25" fmla="*/ 692964 h 4151396"/>
                  <a:gd name="connsiteX26" fmla="*/ 0 w 2774902"/>
                  <a:gd name="connsiteY26" fmla="*/ 692964 h 4151396"/>
                  <a:gd name="connsiteX27" fmla="*/ 0 w 2774902"/>
                  <a:gd name="connsiteY27" fmla="*/ 736204 h 4151396"/>
                  <a:gd name="connsiteX28" fmla="*/ 223546 w 2774902"/>
                  <a:gd name="connsiteY28" fmla="*/ 736204 h 4151396"/>
                  <a:gd name="connsiteX29" fmla="*/ 693608 w 2774902"/>
                  <a:gd name="connsiteY29" fmla="*/ 871386 h 4151396"/>
                  <a:gd name="connsiteX30" fmla="*/ 1020035 w 2774902"/>
                  <a:gd name="connsiteY30" fmla="*/ 1235634 h 4151396"/>
                  <a:gd name="connsiteX31" fmla="*/ 1025460 w 2774902"/>
                  <a:gd name="connsiteY31" fmla="*/ 1246854 h 4151396"/>
                  <a:gd name="connsiteX32" fmla="*/ 1196525 w 2774902"/>
                  <a:gd name="connsiteY32" fmla="*/ 1983350 h 4151396"/>
                  <a:gd name="connsiteX33" fmla="*/ 1157917 w 2774902"/>
                  <a:gd name="connsiteY33" fmla="*/ 2923081 h 4151396"/>
                  <a:gd name="connsiteX34" fmla="*/ 1162078 w 2774902"/>
                  <a:gd name="connsiteY34" fmla="*/ 2944125 h 4151396"/>
                  <a:gd name="connsiteX35" fmla="*/ 1156152 w 2774902"/>
                  <a:gd name="connsiteY35" fmla="*/ 2965898 h 4151396"/>
                  <a:gd name="connsiteX36" fmla="*/ 1153165 w 2774902"/>
                  <a:gd name="connsiteY36" fmla="*/ 3038392 h 4151396"/>
                  <a:gd name="connsiteX37" fmla="*/ 1165250 w 2774902"/>
                  <a:gd name="connsiteY37" fmla="*/ 3103255 h 4151396"/>
                  <a:gd name="connsiteX38" fmla="*/ 1147842 w 2774902"/>
                  <a:gd name="connsiteY38" fmla="*/ 3167546 h 4151396"/>
                  <a:gd name="connsiteX39" fmla="*/ 1133575 w 2774902"/>
                  <a:gd name="connsiteY39" fmla="*/ 3514243 h 4151396"/>
                  <a:gd name="connsiteX40" fmla="*/ 1137576 w 2774902"/>
                  <a:gd name="connsiteY40" fmla="*/ 3535759 h 4151396"/>
                  <a:gd name="connsiteX41" fmla="*/ 1131817 w 2774902"/>
                  <a:gd name="connsiteY41" fmla="*/ 3557090 h 4151396"/>
                  <a:gd name="connsiteX42" fmla="*/ 1114164 w 2774902"/>
                  <a:gd name="connsiteY42" fmla="*/ 3992955 h 4151396"/>
                  <a:gd name="connsiteX43" fmla="*/ 1211727 w 2774902"/>
                  <a:gd name="connsiteY43" fmla="*/ 4151357 h 4151396"/>
                  <a:gd name="connsiteX44" fmla="*/ 1211823 w 2774902"/>
                  <a:gd name="connsiteY44" fmla="*/ 4151376 h 4151396"/>
                  <a:gd name="connsiteX45" fmla="*/ 1436257 w 2774902"/>
                  <a:gd name="connsiteY45" fmla="*/ 3960333 h 4151396"/>
                  <a:gd name="connsiteX46" fmla="*/ 1417149 w 2774902"/>
                  <a:gd name="connsiteY46" fmla="*/ 3499326 h 4151396"/>
                  <a:gd name="connsiteX47" fmla="*/ 1400487 w 2774902"/>
                  <a:gd name="connsiteY47" fmla="*/ 3434189 h 4151396"/>
                  <a:gd name="connsiteX48" fmla="*/ 1411891 w 2774902"/>
                  <a:gd name="connsiteY48" fmla="*/ 3370184 h 4151396"/>
                  <a:gd name="connsiteX49" fmla="*/ 1407766 w 2774902"/>
                  <a:gd name="connsiteY49" fmla="*/ 3268710 h 4151396"/>
                  <a:gd name="connsiteX50" fmla="*/ 1402215 w 2774902"/>
                  <a:gd name="connsiteY50" fmla="*/ 3247385 h 4151396"/>
                  <a:gd name="connsiteX51" fmla="*/ 1406031 w 2774902"/>
                  <a:gd name="connsiteY51" fmla="*/ 3226054 h 4151396"/>
                  <a:gd name="connsiteX52" fmla="*/ 1403658 w 2774902"/>
                  <a:gd name="connsiteY52" fmla="*/ 3167534 h 4151396"/>
                  <a:gd name="connsiteX53" fmla="*/ 1386077 w 2774902"/>
                  <a:gd name="connsiteY53" fmla="*/ 3100078 h 4151396"/>
                  <a:gd name="connsiteX54" fmla="*/ 1398459 w 2774902"/>
                  <a:gd name="connsiteY54" fmla="*/ 3039250 h 4151396"/>
                  <a:gd name="connsiteX55" fmla="*/ 1392695 w 2774902"/>
                  <a:gd name="connsiteY55" fmla="*/ 2896903 h 4151396"/>
                  <a:gd name="connsiteX56" fmla="*/ 1563950 w 2774902"/>
                  <a:gd name="connsiteY56" fmla="*/ 2191068 h 4151396"/>
                  <a:gd name="connsiteX57" fmla="*/ 1569376 w 2774902"/>
                  <a:gd name="connsiteY57" fmla="*/ 2179854 h 4151396"/>
                  <a:gd name="connsiteX58" fmla="*/ 1898467 w 2774902"/>
                  <a:gd name="connsiteY58" fmla="*/ 1812637 h 4151396"/>
                  <a:gd name="connsiteX59" fmla="*/ 2372357 w 2774902"/>
                  <a:gd name="connsiteY59" fmla="*/ 1676352 h 4151396"/>
                  <a:gd name="connsiteX60" fmla="*/ 2774903 w 2774902"/>
                  <a:gd name="connsiteY60" fmla="*/ 1676352 h 4151396"/>
                  <a:gd name="connsiteX61" fmla="*/ 2774903 w 2774902"/>
                  <a:gd name="connsiteY61" fmla="*/ 1647528 h 4151396"/>
                  <a:gd name="connsiteX62" fmla="*/ 2372339 w 2774902"/>
                  <a:gd name="connsiteY62" fmla="*/ 1647528 h 4151396"/>
                  <a:gd name="connsiteX63" fmla="*/ 1883134 w 2774902"/>
                  <a:gd name="connsiteY63" fmla="*/ 1788223 h 4151396"/>
                  <a:gd name="connsiteX64" fmla="*/ 1543412 w 2774902"/>
                  <a:gd name="connsiteY64" fmla="*/ 2167304 h 4151396"/>
                  <a:gd name="connsiteX65" fmla="*/ 1537987 w 2774902"/>
                  <a:gd name="connsiteY65" fmla="*/ 2178518 h 4151396"/>
                  <a:gd name="connsiteX66" fmla="*/ 1383800 w 2774902"/>
                  <a:gd name="connsiteY66" fmla="*/ 2674961 h 4151396"/>
                  <a:gd name="connsiteX67" fmla="*/ 1383686 w 2774902"/>
                  <a:gd name="connsiteY67" fmla="*/ 2674955 h 4151396"/>
                  <a:gd name="connsiteX68" fmla="*/ 1372157 w 2774902"/>
                  <a:gd name="connsiteY68" fmla="*/ 2389872 h 4151396"/>
                  <a:gd name="connsiteX69" fmla="*/ 1366362 w 2774902"/>
                  <a:gd name="connsiteY69" fmla="*/ 2367963 h 4151396"/>
                  <a:gd name="connsiteX70" fmla="*/ 1370416 w 2774902"/>
                  <a:gd name="connsiteY70" fmla="*/ 2346727 h 4151396"/>
                  <a:gd name="connsiteX71" fmla="*/ 1343636 w 2774902"/>
                  <a:gd name="connsiteY71" fmla="*/ 1687292 h 4151396"/>
                  <a:gd name="connsiteX72" fmla="*/ 1351118 w 2774902"/>
                  <a:gd name="connsiteY72" fmla="*/ 1481721 h 4151396"/>
                  <a:gd name="connsiteX73" fmla="*/ 1348781 w 2774902"/>
                  <a:gd name="connsiteY73" fmla="*/ 1457212 h 4151396"/>
                  <a:gd name="connsiteX74" fmla="*/ 1355655 w 2774902"/>
                  <a:gd name="connsiteY74" fmla="*/ 1438564 h 4151396"/>
                  <a:gd name="connsiteX75" fmla="*/ 1399640 w 2774902"/>
                  <a:gd name="connsiteY75" fmla="*/ 1200388 h 4151396"/>
                  <a:gd name="connsiteX76" fmla="*/ 1401631 w 2774902"/>
                  <a:gd name="connsiteY76" fmla="*/ 1155002 h 4151396"/>
                  <a:gd name="connsiteX77" fmla="*/ 1423684 w 2774902"/>
                  <a:gd name="connsiteY77" fmla="*/ 1114438 h 4151396"/>
                  <a:gd name="connsiteX78" fmla="*/ 1455328 w 2774902"/>
                  <a:gd name="connsiteY78" fmla="*/ 1020243 h 4151396"/>
                  <a:gd name="connsiteX79" fmla="*/ 1457647 w 2774902"/>
                  <a:gd name="connsiteY79" fmla="*/ 996838 h 4151396"/>
                  <a:gd name="connsiteX80" fmla="*/ 1471580 w 2774902"/>
                  <a:gd name="connsiteY80" fmla="*/ 977522 h 4151396"/>
                  <a:gd name="connsiteX81" fmla="*/ 1510814 w 2774902"/>
                  <a:gd name="connsiteY81" fmla="*/ 885598 h 4151396"/>
                  <a:gd name="connsiteX82" fmla="*/ 1861839 w 2774902"/>
                  <a:gd name="connsiteY82" fmla="*/ 373029 h 4151396"/>
                  <a:gd name="connsiteX83" fmla="*/ 1890830 w 2774902"/>
                  <a:gd name="connsiteY83" fmla="*/ 347174 h 4151396"/>
                  <a:gd name="connsiteX84" fmla="*/ 2126270 w 2774902"/>
                  <a:gd name="connsiteY84" fmla="*/ 971709 h 4151396"/>
                  <a:gd name="connsiteX85" fmla="*/ 2126270 w 2774902"/>
                  <a:gd name="connsiteY85" fmla="*/ 1077231 h 4151396"/>
                  <a:gd name="connsiteX86" fmla="*/ 1931632 w 2774902"/>
                  <a:gd name="connsiteY86" fmla="*/ 1661949 h 4151396"/>
                  <a:gd name="connsiteX87" fmla="*/ 1931632 w 2774902"/>
                  <a:gd name="connsiteY87" fmla="*/ 1759959 h 4151396"/>
                  <a:gd name="connsiteX88" fmla="*/ 1883134 w 2774902"/>
                  <a:gd name="connsiteY88" fmla="*/ 1788223 h 4151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774902" h="4151396">
                    <a:moveTo>
                      <a:pt x="2372339" y="1647533"/>
                    </a:moveTo>
                    <a:cubicBezTo>
                      <a:pt x="2228751" y="1647533"/>
                      <a:pt x="2088019" y="1681044"/>
                      <a:pt x="1960463" y="1744882"/>
                    </a:cubicBezTo>
                    <a:lnTo>
                      <a:pt x="1960463" y="1661943"/>
                    </a:lnTo>
                    <a:cubicBezTo>
                      <a:pt x="1960463" y="1409220"/>
                      <a:pt x="2058873" y="1171629"/>
                      <a:pt x="2237342" y="993159"/>
                    </a:cubicBezTo>
                    <a:lnTo>
                      <a:pt x="2352439" y="883238"/>
                    </a:lnTo>
                    <a:lnTo>
                      <a:pt x="2332532" y="862390"/>
                    </a:lnTo>
                    <a:lnTo>
                      <a:pt x="2217204" y="972550"/>
                    </a:lnTo>
                    <a:cubicBezTo>
                      <a:pt x="2195312" y="994441"/>
                      <a:pt x="2174631" y="1017215"/>
                      <a:pt x="2155106" y="1040746"/>
                    </a:cubicBezTo>
                    <a:lnTo>
                      <a:pt x="2155106" y="971721"/>
                    </a:lnTo>
                    <a:cubicBezTo>
                      <a:pt x="2155106" y="732287"/>
                      <a:pt x="2069317" y="506071"/>
                      <a:pt x="1912382" y="328042"/>
                    </a:cubicBezTo>
                    <a:cubicBezTo>
                      <a:pt x="2011632" y="239946"/>
                      <a:pt x="2150432" y="118006"/>
                      <a:pt x="2232960" y="44385"/>
                    </a:cubicBezTo>
                    <a:lnTo>
                      <a:pt x="2194209" y="0"/>
                    </a:lnTo>
                    <a:cubicBezTo>
                      <a:pt x="2086183" y="91202"/>
                      <a:pt x="1974539" y="183322"/>
                      <a:pt x="1868420" y="281195"/>
                    </a:cubicBezTo>
                    <a:lnTo>
                      <a:pt x="1838272" y="251047"/>
                    </a:lnTo>
                    <a:lnTo>
                      <a:pt x="1817889" y="271430"/>
                    </a:lnTo>
                    <a:lnTo>
                      <a:pt x="1847310" y="300851"/>
                    </a:lnTo>
                    <a:cubicBezTo>
                      <a:pt x="1678015" y="459420"/>
                      <a:pt x="1524573" y="633675"/>
                      <a:pt x="1425073" y="843735"/>
                    </a:cubicBezTo>
                    <a:cubicBezTo>
                      <a:pt x="1379990" y="930681"/>
                      <a:pt x="1341597" y="1021311"/>
                      <a:pt x="1310197" y="1114420"/>
                    </a:cubicBezTo>
                    <a:cubicBezTo>
                      <a:pt x="1309875" y="1115374"/>
                      <a:pt x="1313976" y="1136956"/>
                      <a:pt x="1307460" y="1159431"/>
                    </a:cubicBezTo>
                    <a:cubicBezTo>
                      <a:pt x="1299776" y="1185955"/>
                      <a:pt x="1283733" y="1199220"/>
                      <a:pt x="1283458" y="1200179"/>
                    </a:cubicBezTo>
                    <a:cubicBezTo>
                      <a:pt x="1239968" y="1351827"/>
                      <a:pt x="1214720" y="1508924"/>
                      <a:pt x="1208973" y="1666504"/>
                    </a:cubicBezTo>
                    <a:cubicBezTo>
                      <a:pt x="1208961" y="1666772"/>
                      <a:pt x="1208913" y="1666772"/>
                      <a:pt x="1208866" y="1666510"/>
                    </a:cubicBezTo>
                    <a:cubicBezTo>
                      <a:pt x="1180059" y="1514772"/>
                      <a:pt x="1131483" y="1366702"/>
                      <a:pt x="1064384" y="1228027"/>
                    </a:cubicBezTo>
                    <a:lnTo>
                      <a:pt x="1058959" y="1216807"/>
                    </a:lnTo>
                    <a:cubicBezTo>
                      <a:pt x="982905" y="1059626"/>
                      <a:pt x="864512" y="927515"/>
                      <a:pt x="716578" y="834757"/>
                    </a:cubicBezTo>
                    <a:cubicBezTo>
                      <a:pt x="568645" y="741999"/>
                      <a:pt x="398158" y="692964"/>
                      <a:pt x="223546" y="692964"/>
                    </a:cubicBezTo>
                    <a:lnTo>
                      <a:pt x="0" y="692964"/>
                    </a:lnTo>
                    <a:lnTo>
                      <a:pt x="0" y="736204"/>
                    </a:lnTo>
                    <a:lnTo>
                      <a:pt x="223546" y="736204"/>
                    </a:lnTo>
                    <a:cubicBezTo>
                      <a:pt x="390020" y="736204"/>
                      <a:pt x="552566" y="782950"/>
                      <a:pt x="693608" y="871386"/>
                    </a:cubicBezTo>
                    <a:cubicBezTo>
                      <a:pt x="834650" y="959822"/>
                      <a:pt x="947528" y="1085780"/>
                      <a:pt x="1020035" y="1235634"/>
                    </a:cubicBezTo>
                    <a:lnTo>
                      <a:pt x="1025460" y="1246854"/>
                    </a:lnTo>
                    <a:cubicBezTo>
                      <a:pt x="1135954" y="1475205"/>
                      <a:pt x="1194999" y="1729650"/>
                      <a:pt x="1196525" y="1983350"/>
                    </a:cubicBezTo>
                    <a:cubicBezTo>
                      <a:pt x="1186712" y="2224399"/>
                      <a:pt x="1172124" y="2578441"/>
                      <a:pt x="1157917" y="2923081"/>
                    </a:cubicBezTo>
                    <a:cubicBezTo>
                      <a:pt x="1157887" y="2923850"/>
                      <a:pt x="1162615" y="2933305"/>
                      <a:pt x="1162078" y="2944125"/>
                    </a:cubicBezTo>
                    <a:cubicBezTo>
                      <a:pt x="1161357" y="2958684"/>
                      <a:pt x="1156176" y="2965319"/>
                      <a:pt x="1156152" y="2965898"/>
                    </a:cubicBezTo>
                    <a:cubicBezTo>
                      <a:pt x="1155151" y="2990150"/>
                      <a:pt x="1154155" y="3014330"/>
                      <a:pt x="1153165" y="3038392"/>
                    </a:cubicBezTo>
                    <a:cubicBezTo>
                      <a:pt x="1153100" y="3039930"/>
                      <a:pt x="1165250" y="3068946"/>
                      <a:pt x="1165250" y="3103255"/>
                    </a:cubicBezTo>
                    <a:cubicBezTo>
                      <a:pt x="1165250" y="3142173"/>
                      <a:pt x="1147889" y="3166479"/>
                      <a:pt x="1147842" y="3167546"/>
                    </a:cubicBezTo>
                    <a:cubicBezTo>
                      <a:pt x="1142780" y="3290429"/>
                      <a:pt x="1137939" y="3408041"/>
                      <a:pt x="1133575" y="3514243"/>
                    </a:cubicBezTo>
                    <a:cubicBezTo>
                      <a:pt x="1133546" y="3515018"/>
                      <a:pt x="1137576" y="3524038"/>
                      <a:pt x="1137576" y="3535759"/>
                    </a:cubicBezTo>
                    <a:cubicBezTo>
                      <a:pt x="1137576" y="3548248"/>
                      <a:pt x="1131840" y="3556517"/>
                      <a:pt x="1131817" y="3557090"/>
                    </a:cubicBezTo>
                    <a:cubicBezTo>
                      <a:pt x="1122546" y="3782883"/>
                      <a:pt x="1115750" y="3949763"/>
                      <a:pt x="1114164" y="3992955"/>
                    </a:cubicBezTo>
                    <a:cubicBezTo>
                      <a:pt x="1162066" y="4042300"/>
                      <a:pt x="1195470" y="4095515"/>
                      <a:pt x="1211727" y="4151357"/>
                    </a:cubicBezTo>
                    <a:cubicBezTo>
                      <a:pt x="1211739" y="4151399"/>
                      <a:pt x="1211793" y="4151411"/>
                      <a:pt x="1211823" y="4151376"/>
                    </a:cubicBezTo>
                    <a:cubicBezTo>
                      <a:pt x="1268280" y="4082506"/>
                      <a:pt x="1344196" y="4018328"/>
                      <a:pt x="1436257" y="3960333"/>
                    </a:cubicBezTo>
                    <a:cubicBezTo>
                      <a:pt x="1434075" y="3912359"/>
                      <a:pt x="1426766" y="3735201"/>
                      <a:pt x="1417149" y="3499326"/>
                    </a:cubicBezTo>
                    <a:cubicBezTo>
                      <a:pt x="1417096" y="3498081"/>
                      <a:pt x="1402215" y="3477429"/>
                      <a:pt x="1400487" y="3434189"/>
                    </a:cubicBezTo>
                    <a:cubicBezTo>
                      <a:pt x="1398829" y="3392713"/>
                      <a:pt x="1411951" y="3371633"/>
                      <a:pt x="1411891" y="3370184"/>
                    </a:cubicBezTo>
                    <a:cubicBezTo>
                      <a:pt x="1410544" y="3337091"/>
                      <a:pt x="1409167" y="3303217"/>
                      <a:pt x="1407766" y="3268710"/>
                    </a:cubicBezTo>
                    <a:cubicBezTo>
                      <a:pt x="1407730" y="3267887"/>
                      <a:pt x="1402215" y="3259928"/>
                      <a:pt x="1402215" y="3247385"/>
                    </a:cubicBezTo>
                    <a:cubicBezTo>
                      <a:pt x="1402215" y="3230520"/>
                      <a:pt x="1406061" y="3226770"/>
                      <a:pt x="1406031" y="3226054"/>
                    </a:cubicBezTo>
                    <a:cubicBezTo>
                      <a:pt x="1405244" y="3206709"/>
                      <a:pt x="1404451" y="3187196"/>
                      <a:pt x="1403658" y="3167534"/>
                    </a:cubicBezTo>
                    <a:cubicBezTo>
                      <a:pt x="1403604" y="3166288"/>
                      <a:pt x="1386077" y="3140724"/>
                      <a:pt x="1386077" y="3100078"/>
                    </a:cubicBezTo>
                    <a:cubicBezTo>
                      <a:pt x="1386077" y="3064045"/>
                      <a:pt x="1398519" y="3040693"/>
                      <a:pt x="1398459" y="3039250"/>
                    </a:cubicBezTo>
                    <a:cubicBezTo>
                      <a:pt x="1396552" y="2992183"/>
                      <a:pt x="1394626" y="2944620"/>
                      <a:pt x="1392695" y="2896903"/>
                    </a:cubicBezTo>
                    <a:cubicBezTo>
                      <a:pt x="1399032" y="2653379"/>
                      <a:pt x="1457898" y="2410255"/>
                      <a:pt x="1563950" y="2191068"/>
                    </a:cubicBezTo>
                    <a:lnTo>
                      <a:pt x="1569376" y="2179854"/>
                    </a:lnTo>
                    <a:cubicBezTo>
                      <a:pt x="1642478" y="2028778"/>
                      <a:pt x="1756275" y="1901794"/>
                      <a:pt x="1898467" y="1812637"/>
                    </a:cubicBezTo>
                    <a:cubicBezTo>
                      <a:pt x="2040654" y="1723480"/>
                      <a:pt x="2204529" y="1676352"/>
                      <a:pt x="2372357" y="1676352"/>
                    </a:cubicBezTo>
                    <a:lnTo>
                      <a:pt x="2774903" y="1676352"/>
                    </a:lnTo>
                    <a:lnTo>
                      <a:pt x="2774903" y="1647528"/>
                    </a:lnTo>
                    <a:lnTo>
                      <a:pt x="2372339" y="1647528"/>
                    </a:lnTo>
                    <a:close/>
                    <a:moveTo>
                      <a:pt x="1883134" y="1788223"/>
                    </a:moveTo>
                    <a:cubicBezTo>
                      <a:pt x="1736345" y="1880260"/>
                      <a:pt x="1618876" y="2011346"/>
                      <a:pt x="1543412" y="2167304"/>
                    </a:cubicBezTo>
                    <a:lnTo>
                      <a:pt x="1537987" y="2178518"/>
                    </a:lnTo>
                    <a:cubicBezTo>
                      <a:pt x="1462375" y="2334786"/>
                      <a:pt x="1410371" y="2503019"/>
                      <a:pt x="1383800" y="2674961"/>
                    </a:cubicBezTo>
                    <a:cubicBezTo>
                      <a:pt x="1383752" y="2675271"/>
                      <a:pt x="1383704" y="2675271"/>
                      <a:pt x="1383686" y="2674955"/>
                    </a:cubicBezTo>
                    <a:cubicBezTo>
                      <a:pt x="1379740" y="2577457"/>
                      <a:pt x="1375859" y="2481462"/>
                      <a:pt x="1372157" y="2389872"/>
                    </a:cubicBezTo>
                    <a:cubicBezTo>
                      <a:pt x="1372145" y="2389550"/>
                      <a:pt x="1366362" y="2381228"/>
                      <a:pt x="1366362" y="2367963"/>
                    </a:cubicBezTo>
                    <a:cubicBezTo>
                      <a:pt x="1366362" y="2354990"/>
                      <a:pt x="1370434" y="2347270"/>
                      <a:pt x="1370416" y="2346727"/>
                    </a:cubicBezTo>
                    <a:cubicBezTo>
                      <a:pt x="1356382" y="1999774"/>
                      <a:pt x="1345263" y="1724880"/>
                      <a:pt x="1343636" y="1687292"/>
                    </a:cubicBezTo>
                    <a:cubicBezTo>
                      <a:pt x="1342241" y="1618631"/>
                      <a:pt x="1344763" y="1549988"/>
                      <a:pt x="1351118" y="1481721"/>
                    </a:cubicBezTo>
                    <a:cubicBezTo>
                      <a:pt x="1351165" y="1481208"/>
                      <a:pt x="1346760" y="1473547"/>
                      <a:pt x="1348781" y="1457212"/>
                    </a:cubicBezTo>
                    <a:cubicBezTo>
                      <a:pt x="1350462" y="1443584"/>
                      <a:pt x="1355595" y="1439071"/>
                      <a:pt x="1355655" y="1438564"/>
                    </a:cubicBezTo>
                    <a:cubicBezTo>
                      <a:pt x="1365050" y="1358331"/>
                      <a:pt x="1379752" y="1278743"/>
                      <a:pt x="1399640" y="1200388"/>
                    </a:cubicBezTo>
                    <a:cubicBezTo>
                      <a:pt x="1399884" y="1199434"/>
                      <a:pt x="1395675" y="1181138"/>
                      <a:pt x="1401631" y="1155002"/>
                    </a:cubicBezTo>
                    <a:cubicBezTo>
                      <a:pt x="1407003" y="1131447"/>
                      <a:pt x="1423463" y="1115154"/>
                      <a:pt x="1423684" y="1114438"/>
                    </a:cubicBezTo>
                    <a:cubicBezTo>
                      <a:pt x="1433377" y="1082782"/>
                      <a:pt x="1443923" y="1051369"/>
                      <a:pt x="1455328" y="1020243"/>
                    </a:cubicBezTo>
                    <a:cubicBezTo>
                      <a:pt x="1455459" y="1019880"/>
                      <a:pt x="1453039" y="1010293"/>
                      <a:pt x="1457647" y="996838"/>
                    </a:cubicBezTo>
                    <a:cubicBezTo>
                      <a:pt x="1462315" y="983233"/>
                      <a:pt x="1471425" y="977921"/>
                      <a:pt x="1471580" y="977522"/>
                    </a:cubicBezTo>
                    <a:cubicBezTo>
                      <a:pt x="1483807" y="946557"/>
                      <a:pt x="1496887" y="915902"/>
                      <a:pt x="1510814" y="885598"/>
                    </a:cubicBezTo>
                    <a:cubicBezTo>
                      <a:pt x="1597682" y="697877"/>
                      <a:pt x="1715383" y="521064"/>
                      <a:pt x="1861839" y="373029"/>
                    </a:cubicBezTo>
                    <a:cubicBezTo>
                      <a:pt x="1870841" y="364975"/>
                      <a:pt x="1880546" y="356319"/>
                      <a:pt x="1890830" y="347174"/>
                    </a:cubicBezTo>
                    <a:cubicBezTo>
                      <a:pt x="2043062" y="519920"/>
                      <a:pt x="2126270" y="739406"/>
                      <a:pt x="2126270" y="971709"/>
                    </a:cubicBezTo>
                    <a:lnTo>
                      <a:pt x="2126270" y="1077231"/>
                    </a:lnTo>
                    <a:cubicBezTo>
                      <a:pt x="1999989" y="1245029"/>
                      <a:pt x="1931632" y="1448222"/>
                      <a:pt x="1931632" y="1661949"/>
                    </a:cubicBezTo>
                    <a:lnTo>
                      <a:pt x="1931632" y="1759959"/>
                    </a:lnTo>
                    <a:cubicBezTo>
                      <a:pt x="1915238" y="1768902"/>
                      <a:pt x="1899034" y="1778256"/>
                      <a:pt x="1883134" y="17882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2409374" y="1050763"/>
                <a:ext cx="339912" cy="2580038"/>
                <a:chOff x="2409374" y="1050763"/>
                <a:chExt cx="339912" cy="2580038"/>
              </a:xfrm>
              <a:solidFill>
                <a:srgbClr val="D1D1D1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2B21F159-2570-914F-BFB2-CB4DCAB3128E}"/>
                    </a:ext>
                  </a:extLst>
                </p:cNvPr>
                <p:cNvSpPr/>
                <p:nvPr/>
              </p:nvSpPr>
              <p:spPr>
                <a:xfrm>
                  <a:off x="2425393" y="3111913"/>
                  <a:ext cx="255858" cy="129720"/>
                </a:xfrm>
                <a:custGeom>
                  <a:avLst/>
                  <a:gdLst>
                    <a:gd name="connsiteX0" fmla="*/ 0 w 255858"/>
                    <a:gd name="connsiteY0" fmla="*/ 129720 h 129720"/>
                    <a:gd name="connsiteX1" fmla="*/ 255858 w 255858"/>
                    <a:gd name="connsiteY1" fmla="*/ 129720 h 129720"/>
                    <a:gd name="connsiteX2" fmla="*/ 250594 w 255858"/>
                    <a:gd name="connsiteY2" fmla="*/ 0 h 129720"/>
                    <a:gd name="connsiteX3" fmla="*/ 5342 w 255858"/>
                    <a:gd name="connsiteY3" fmla="*/ 0 h 129720"/>
                    <a:gd name="connsiteX4" fmla="*/ 0 w 255858"/>
                    <a:gd name="connsiteY4" fmla="*/ 129720 h 129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5858" h="129720">
                      <a:moveTo>
                        <a:pt x="0" y="129720"/>
                      </a:moveTo>
                      <a:lnTo>
                        <a:pt x="255858" y="129720"/>
                      </a:lnTo>
                      <a:cubicBezTo>
                        <a:pt x="254129" y="87083"/>
                        <a:pt x="252371" y="43753"/>
                        <a:pt x="250594" y="0"/>
                      </a:cubicBezTo>
                      <a:lnTo>
                        <a:pt x="5342" y="0"/>
                      </a:lnTo>
                      <a:cubicBezTo>
                        <a:pt x="3541" y="43705"/>
                        <a:pt x="1759" y="87029"/>
                        <a:pt x="0" y="12972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5D372908-3A59-0B4C-BD98-64D6C18A0BD9}"/>
                    </a:ext>
                  </a:extLst>
                </p:cNvPr>
                <p:cNvSpPr/>
                <p:nvPr/>
              </p:nvSpPr>
              <p:spPr>
                <a:xfrm>
                  <a:off x="2553451" y="3443425"/>
                  <a:ext cx="141286" cy="129720"/>
                </a:xfrm>
                <a:custGeom>
                  <a:avLst/>
                  <a:gdLst>
                    <a:gd name="connsiteX0" fmla="*/ 0 w 141286"/>
                    <a:gd name="connsiteY0" fmla="*/ 129720 h 129720"/>
                    <a:gd name="connsiteX1" fmla="*/ 141286 w 141286"/>
                    <a:gd name="connsiteY1" fmla="*/ 129720 h 129720"/>
                    <a:gd name="connsiteX2" fmla="*/ 136004 w 141286"/>
                    <a:gd name="connsiteY2" fmla="*/ 0 h 129720"/>
                    <a:gd name="connsiteX3" fmla="*/ 0 w 141286"/>
                    <a:gd name="connsiteY3" fmla="*/ 0 h 129720"/>
                    <a:gd name="connsiteX4" fmla="*/ 0 w 141286"/>
                    <a:gd name="connsiteY4" fmla="*/ 129720 h 129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286" h="129720">
                      <a:moveTo>
                        <a:pt x="0" y="129720"/>
                      </a:moveTo>
                      <a:lnTo>
                        <a:pt x="141286" y="129720"/>
                      </a:lnTo>
                      <a:cubicBezTo>
                        <a:pt x="139593" y="88173"/>
                        <a:pt x="137828" y="44808"/>
                        <a:pt x="136004" y="0"/>
                      </a:cubicBezTo>
                      <a:lnTo>
                        <a:pt x="0" y="0"/>
                      </a:lnTo>
                      <a:lnTo>
                        <a:pt x="0" y="12972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B9A235F-0AEC-7D41-89B1-C3B5881AF9DA}"/>
                    </a:ext>
                  </a:extLst>
                </p:cNvPr>
                <p:cNvSpPr/>
                <p:nvPr/>
              </p:nvSpPr>
              <p:spPr>
                <a:xfrm>
                  <a:off x="2560879" y="1187691"/>
                  <a:ext cx="140499" cy="86480"/>
                </a:xfrm>
                <a:custGeom>
                  <a:avLst/>
                  <a:gdLst>
                    <a:gd name="connsiteX0" fmla="*/ 0 w 140499"/>
                    <a:gd name="connsiteY0" fmla="*/ 86480 h 86480"/>
                    <a:gd name="connsiteX1" fmla="*/ 116271 w 140499"/>
                    <a:gd name="connsiteY1" fmla="*/ 86480 h 86480"/>
                    <a:gd name="connsiteX2" fmla="*/ 140499 w 140499"/>
                    <a:gd name="connsiteY2" fmla="*/ 0 h 86480"/>
                    <a:gd name="connsiteX3" fmla="*/ 26989 w 140499"/>
                    <a:gd name="connsiteY3" fmla="*/ 0 h 86480"/>
                    <a:gd name="connsiteX4" fmla="*/ 0 w 140499"/>
                    <a:gd name="connsiteY4" fmla="*/ 86480 h 86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9" h="86480">
                      <a:moveTo>
                        <a:pt x="0" y="86480"/>
                      </a:moveTo>
                      <a:lnTo>
                        <a:pt x="116271" y="86480"/>
                      </a:lnTo>
                      <a:cubicBezTo>
                        <a:pt x="123628" y="57471"/>
                        <a:pt x="131730" y="28640"/>
                        <a:pt x="140499" y="0"/>
                      </a:cubicBezTo>
                      <a:lnTo>
                        <a:pt x="26989" y="0"/>
                      </a:lnTo>
                      <a:cubicBezTo>
                        <a:pt x="17337" y="28610"/>
                        <a:pt x="8317" y="57441"/>
                        <a:pt x="0" y="8648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35FA7CD0-D1DE-DF44-A555-C37666E81C02}"/>
                    </a:ext>
                  </a:extLst>
                </p:cNvPr>
                <p:cNvSpPr/>
                <p:nvPr/>
              </p:nvSpPr>
              <p:spPr>
                <a:xfrm>
                  <a:off x="2582270" y="3299289"/>
                  <a:ext cx="103077" cy="43240"/>
                </a:xfrm>
                <a:custGeom>
                  <a:avLst/>
                  <a:gdLst>
                    <a:gd name="connsiteX0" fmla="*/ 6 w 103077"/>
                    <a:gd name="connsiteY0" fmla="*/ 43240 h 43240"/>
                    <a:gd name="connsiteX1" fmla="*/ 103078 w 103077"/>
                    <a:gd name="connsiteY1" fmla="*/ 43240 h 43240"/>
                    <a:gd name="connsiteX2" fmla="*/ 101319 w 103077"/>
                    <a:gd name="connsiteY2" fmla="*/ 0 h 43240"/>
                    <a:gd name="connsiteX3" fmla="*/ 0 w 103077"/>
                    <a:gd name="connsiteY3" fmla="*/ 0 h 43240"/>
                    <a:gd name="connsiteX4" fmla="*/ 0 w 103077"/>
                    <a:gd name="connsiteY4" fmla="*/ 4324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077" h="43240">
                      <a:moveTo>
                        <a:pt x="6" y="43240"/>
                      </a:moveTo>
                      <a:lnTo>
                        <a:pt x="103078" y="43240"/>
                      </a:lnTo>
                      <a:cubicBezTo>
                        <a:pt x="102493" y="28932"/>
                        <a:pt x="101909" y="14517"/>
                        <a:pt x="101319" y="0"/>
                      </a:cubicBezTo>
                      <a:lnTo>
                        <a:pt x="0" y="0"/>
                      </a:lnTo>
                      <a:lnTo>
                        <a:pt x="0" y="4324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218372CB-9439-BE40-88E5-05AF785396FB}"/>
                    </a:ext>
                  </a:extLst>
                </p:cNvPr>
                <p:cNvSpPr/>
                <p:nvPr/>
              </p:nvSpPr>
              <p:spPr>
                <a:xfrm>
                  <a:off x="2433710" y="2996602"/>
                  <a:ext cx="90909" cy="43240"/>
                </a:xfrm>
                <a:custGeom>
                  <a:avLst/>
                  <a:gdLst>
                    <a:gd name="connsiteX0" fmla="*/ 90910 w 90909"/>
                    <a:gd name="connsiteY0" fmla="*/ 0 h 43240"/>
                    <a:gd name="connsiteX1" fmla="*/ 1782 w 90909"/>
                    <a:gd name="connsiteY1" fmla="*/ 0 h 43240"/>
                    <a:gd name="connsiteX2" fmla="*/ 0 w 90909"/>
                    <a:gd name="connsiteY2" fmla="*/ 43240 h 43240"/>
                    <a:gd name="connsiteX3" fmla="*/ 90910 w 90909"/>
                    <a:gd name="connsiteY3" fmla="*/ 43240 h 43240"/>
                    <a:gd name="connsiteX4" fmla="*/ 90910 w 90909"/>
                    <a:gd name="connsiteY4" fmla="*/ 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909" h="43240">
                      <a:moveTo>
                        <a:pt x="90910" y="0"/>
                      </a:moveTo>
                      <a:lnTo>
                        <a:pt x="1782" y="0"/>
                      </a:lnTo>
                      <a:cubicBezTo>
                        <a:pt x="1186" y="14433"/>
                        <a:pt x="590" y="28849"/>
                        <a:pt x="0" y="43240"/>
                      </a:cubicBezTo>
                      <a:lnTo>
                        <a:pt x="90910" y="43240"/>
                      </a:lnTo>
                      <a:lnTo>
                        <a:pt x="909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E444D7AA-32B4-ED49-AC85-2521F7E640AE}"/>
                    </a:ext>
                  </a:extLst>
                </p:cNvPr>
                <p:cNvSpPr/>
                <p:nvPr/>
              </p:nvSpPr>
              <p:spPr>
                <a:xfrm>
                  <a:off x="2481380" y="2636259"/>
                  <a:ext cx="100895" cy="43240"/>
                </a:xfrm>
                <a:custGeom>
                  <a:avLst/>
                  <a:gdLst>
                    <a:gd name="connsiteX0" fmla="*/ 0 w 100895"/>
                    <a:gd name="connsiteY0" fmla="*/ 0 h 43240"/>
                    <a:gd name="connsiteX1" fmla="*/ 100896 w 100895"/>
                    <a:gd name="connsiteY1" fmla="*/ 0 h 43240"/>
                    <a:gd name="connsiteX2" fmla="*/ 100896 w 100895"/>
                    <a:gd name="connsiteY2" fmla="*/ 43240 h 43240"/>
                    <a:gd name="connsiteX3" fmla="*/ 0 w 100895"/>
                    <a:gd name="connsiteY3" fmla="*/ 4324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95" h="43240">
                      <a:moveTo>
                        <a:pt x="0" y="0"/>
                      </a:moveTo>
                      <a:lnTo>
                        <a:pt x="100896" y="0"/>
                      </a:lnTo>
                      <a:lnTo>
                        <a:pt x="100896" y="43240"/>
                      </a:lnTo>
                      <a:lnTo>
                        <a:pt x="0" y="4324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3B03853E-67EE-114D-BFF5-C64CCE763FAB}"/>
                    </a:ext>
                  </a:extLst>
                </p:cNvPr>
                <p:cNvSpPr/>
                <p:nvPr/>
              </p:nvSpPr>
              <p:spPr>
                <a:xfrm>
                  <a:off x="2596691" y="1512002"/>
                  <a:ext cx="36592" cy="43240"/>
                </a:xfrm>
                <a:custGeom>
                  <a:avLst/>
                  <a:gdLst>
                    <a:gd name="connsiteX0" fmla="*/ 0 w 36592"/>
                    <a:gd name="connsiteY0" fmla="*/ 43240 h 43240"/>
                    <a:gd name="connsiteX1" fmla="*/ 32008 w 36592"/>
                    <a:gd name="connsiteY1" fmla="*/ 43240 h 43240"/>
                    <a:gd name="connsiteX2" fmla="*/ 36593 w 36592"/>
                    <a:gd name="connsiteY2" fmla="*/ 0 h 43240"/>
                    <a:gd name="connsiteX3" fmla="*/ 6 w 36592"/>
                    <a:gd name="connsiteY3" fmla="*/ 0 h 43240"/>
                    <a:gd name="connsiteX4" fmla="*/ 6 w 36592"/>
                    <a:gd name="connsiteY4" fmla="*/ 4324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92" h="43240">
                      <a:moveTo>
                        <a:pt x="0" y="43240"/>
                      </a:moveTo>
                      <a:lnTo>
                        <a:pt x="32008" y="43240"/>
                      </a:lnTo>
                      <a:cubicBezTo>
                        <a:pt x="33350" y="28807"/>
                        <a:pt x="34906" y="14398"/>
                        <a:pt x="36593" y="0"/>
                      </a:cubicBezTo>
                      <a:lnTo>
                        <a:pt x="6" y="0"/>
                      </a:lnTo>
                      <a:lnTo>
                        <a:pt x="6" y="4324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6EE4BE8-DCE6-0049-B885-85E7660BB2A4}"/>
                    </a:ext>
                  </a:extLst>
                </p:cNvPr>
                <p:cNvSpPr/>
                <p:nvPr/>
              </p:nvSpPr>
              <p:spPr>
                <a:xfrm>
                  <a:off x="2697587" y="1050763"/>
                  <a:ext cx="51699" cy="43240"/>
                </a:xfrm>
                <a:custGeom>
                  <a:avLst/>
                  <a:gdLst>
                    <a:gd name="connsiteX0" fmla="*/ 0 w 51699"/>
                    <a:gd name="connsiteY0" fmla="*/ 43240 h 43240"/>
                    <a:gd name="connsiteX1" fmla="*/ 35264 w 51699"/>
                    <a:gd name="connsiteY1" fmla="*/ 43240 h 43240"/>
                    <a:gd name="connsiteX2" fmla="*/ 51700 w 51699"/>
                    <a:gd name="connsiteY2" fmla="*/ 0 h 43240"/>
                    <a:gd name="connsiteX3" fmla="*/ 0 w 51699"/>
                    <a:gd name="connsiteY3" fmla="*/ 0 h 43240"/>
                    <a:gd name="connsiteX4" fmla="*/ 0 w 51699"/>
                    <a:gd name="connsiteY4" fmla="*/ 4324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99" h="43240">
                      <a:moveTo>
                        <a:pt x="0" y="43240"/>
                      </a:moveTo>
                      <a:lnTo>
                        <a:pt x="35264" y="43240"/>
                      </a:lnTo>
                      <a:cubicBezTo>
                        <a:pt x="40563" y="28765"/>
                        <a:pt x="46030" y="14344"/>
                        <a:pt x="51700" y="0"/>
                      </a:cubicBezTo>
                      <a:lnTo>
                        <a:pt x="0" y="0"/>
                      </a:lnTo>
                      <a:lnTo>
                        <a:pt x="0" y="4324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EDE85744-D440-1749-89D0-2D629F409B0E}"/>
                    </a:ext>
                  </a:extLst>
                </p:cNvPr>
                <p:cNvSpPr/>
                <p:nvPr/>
              </p:nvSpPr>
              <p:spPr>
                <a:xfrm>
                  <a:off x="2553451" y="2420058"/>
                  <a:ext cx="96293" cy="43240"/>
                </a:xfrm>
                <a:custGeom>
                  <a:avLst/>
                  <a:gdLst>
                    <a:gd name="connsiteX0" fmla="*/ 0 w 96293"/>
                    <a:gd name="connsiteY0" fmla="*/ 43240 h 43240"/>
                    <a:gd name="connsiteX1" fmla="*/ 96293 w 96293"/>
                    <a:gd name="connsiteY1" fmla="*/ 43240 h 43240"/>
                    <a:gd name="connsiteX2" fmla="*/ 94547 w 96293"/>
                    <a:gd name="connsiteY2" fmla="*/ 0 h 43240"/>
                    <a:gd name="connsiteX3" fmla="*/ 6 w 96293"/>
                    <a:gd name="connsiteY3" fmla="*/ 0 h 43240"/>
                    <a:gd name="connsiteX4" fmla="*/ 6 w 96293"/>
                    <a:gd name="connsiteY4" fmla="*/ 4324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293" h="43240">
                      <a:moveTo>
                        <a:pt x="0" y="43240"/>
                      </a:moveTo>
                      <a:lnTo>
                        <a:pt x="96293" y="43240"/>
                      </a:lnTo>
                      <a:cubicBezTo>
                        <a:pt x="95703" y="28712"/>
                        <a:pt x="95125" y="14296"/>
                        <a:pt x="94547" y="0"/>
                      </a:cubicBezTo>
                      <a:lnTo>
                        <a:pt x="6" y="0"/>
                      </a:lnTo>
                      <a:lnTo>
                        <a:pt x="6" y="4324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935341C-F111-E147-8E61-7ED6FC4A18CD}"/>
                    </a:ext>
                  </a:extLst>
                </p:cNvPr>
                <p:cNvSpPr/>
                <p:nvPr/>
              </p:nvSpPr>
              <p:spPr>
                <a:xfrm>
                  <a:off x="2409374" y="3587561"/>
                  <a:ext cx="100830" cy="43240"/>
                </a:xfrm>
                <a:custGeom>
                  <a:avLst/>
                  <a:gdLst>
                    <a:gd name="connsiteX0" fmla="*/ 100830 w 100830"/>
                    <a:gd name="connsiteY0" fmla="*/ 0 h 43240"/>
                    <a:gd name="connsiteX1" fmla="*/ 1777 w 100830"/>
                    <a:gd name="connsiteY1" fmla="*/ 0 h 43240"/>
                    <a:gd name="connsiteX2" fmla="*/ 0 w 100830"/>
                    <a:gd name="connsiteY2" fmla="*/ 43240 h 43240"/>
                    <a:gd name="connsiteX3" fmla="*/ 100824 w 100830"/>
                    <a:gd name="connsiteY3" fmla="*/ 43240 h 43240"/>
                    <a:gd name="connsiteX4" fmla="*/ 100824 w 100830"/>
                    <a:gd name="connsiteY4" fmla="*/ 0 h 4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830" h="43240">
                      <a:moveTo>
                        <a:pt x="100830" y="0"/>
                      </a:moveTo>
                      <a:lnTo>
                        <a:pt x="1777" y="0"/>
                      </a:lnTo>
                      <a:cubicBezTo>
                        <a:pt x="1174" y="14636"/>
                        <a:pt x="584" y="29051"/>
                        <a:pt x="0" y="43240"/>
                      </a:cubicBezTo>
                      <a:lnTo>
                        <a:pt x="100824" y="43240"/>
                      </a:lnTo>
                      <a:lnTo>
                        <a:pt x="100824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8" name="Graphic 3" descr="Winter woods with a fox in the snow">
              <a:extLst>
                <a:ext uri="{FF2B5EF4-FFF2-40B4-BE49-F238E27FC236}">
                  <a16:creationId xmlns:a16="http://schemas.microsoft.com/office/drawing/2014/main" id="{B36237A5-25AE-AA4B-B846-48BA568D3727}"/>
                </a:ext>
              </a:extLst>
            </p:cNvPr>
            <p:cNvGrpSpPr/>
            <p:nvPr/>
          </p:nvGrpSpPr>
          <p:grpSpPr>
            <a:xfrm>
              <a:off x="6147120" y="177311"/>
              <a:ext cx="2924178" cy="3847757"/>
              <a:chOff x="724711" y="73462"/>
              <a:chExt cx="2924178" cy="3847757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E58B8C4-A82B-7E4E-A0A0-785122012E25}"/>
                  </a:ext>
                </a:extLst>
              </p:cNvPr>
              <p:cNvSpPr/>
              <p:nvPr/>
            </p:nvSpPr>
            <p:spPr>
              <a:xfrm>
                <a:off x="2085572" y="1764235"/>
                <a:ext cx="1563317" cy="994693"/>
              </a:xfrm>
              <a:custGeom>
                <a:avLst/>
                <a:gdLst>
                  <a:gd name="connsiteX0" fmla="*/ 21056 w 1563317"/>
                  <a:gd name="connsiteY0" fmla="*/ 663030 h 994693"/>
                  <a:gd name="connsiteX1" fmla="*/ 237263 w 1563317"/>
                  <a:gd name="connsiteY1" fmla="*/ 317103 h 994693"/>
                  <a:gd name="connsiteX2" fmla="*/ 539950 w 1563317"/>
                  <a:gd name="connsiteY2" fmla="*/ 245032 h 994693"/>
                  <a:gd name="connsiteX3" fmla="*/ 756157 w 1563317"/>
                  <a:gd name="connsiteY3" fmla="*/ 57656 h 994693"/>
                  <a:gd name="connsiteX4" fmla="*/ 1015604 w 1563317"/>
                  <a:gd name="connsiteY4" fmla="*/ 100896 h 994693"/>
                  <a:gd name="connsiteX5" fmla="*/ 1058844 w 1563317"/>
                  <a:gd name="connsiteY5" fmla="*/ 129721 h 994693"/>
                  <a:gd name="connsiteX6" fmla="*/ 1332701 w 1563317"/>
                  <a:gd name="connsiteY6" fmla="*/ 0 h 994693"/>
                  <a:gd name="connsiteX7" fmla="*/ 1563318 w 1563317"/>
                  <a:gd name="connsiteY7" fmla="*/ 230598 h 994693"/>
                  <a:gd name="connsiteX8" fmla="*/ 1563258 w 1563317"/>
                  <a:gd name="connsiteY8" fmla="*/ 230616 h 994693"/>
                  <a:gd name="connsiteX9" fmla="*/ 1375941 w 1563317"/>
                  <a:gd name="connsiteY9" fmla="*/ 230616 h 994693"/>
                  <a:gd name="connsiteX10" fmla="*/ 867504 w 1563317"/>
                  <a:gd name="connsiteY10" fmla="*/ 226819 h 994693"/>
                  <a:gd name="connsiteX11" fmla="*/ 450084 w 1563317"/>
                  <a:gd name="connsiteY11" fmla="*/ 388250 h 994693"/>
                  <a:gd name="connsiteX12" fmla="*/ 194023 w 1563317"/>
                  <a:gd name="connsiteY12" fmla="*/ 691855 h 994693"/>
                  <a:gd name="connsiteX13" fmla="*/ 35471 w 1563317"/>
                  <a:gd name="connsiteY13" fmla="*/ 994543 h 994693"/>
                  <a:gd name="connsiteX14" fmla="*/ 21056 w 1563317"/>
                  <a:gd name="connsiteY14" fmla="*/ 663030 h 99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3317" h="994693">
                    <a:moveTo>
                      <a:pt x="21056" y="663030"/>
                    </a:moveTo>
                    <a:cubicBezTo>
                      <a:pt x="39793" y="584312"/>
                      <a:pt x="85925" y="390503"/>
                      <a:pt x="237263" y="317103"/>
                    </a:cubicBezTo>
                    <a:cubicBezTo>
                      <a:pt x="359150" y="257986"/>
                      <a:pt x="420144" y="310783"/>
                      <a:pt x="539950" y="245032"/>
                    </a:cubicBezTo>
                    <a:cubicBezTo>
                      <a:pt x="665360" y="176204"/>
                      <a:pt x="640786" y="92388"/>
                      <a:pt x="756157" y="57656"/>
                    </a:cubicBezTo>
                    <a:cubicBezTo>
                      <a:pt x="851837" y="28849"/>
                      <a:pt x="963261" y="77866"/>
                      <a:pt x="1015604" y="100896"/>
                    </a:cubicBezTo>
                    <a:cubicBezTo>
                      <a:pt x="1059399" y="120164"/>
                      <a:pt x="1035654" y="113058"/>
                      <a:pt x="1058844" y="129721"/>
                    </a:cubicBezTo>
                    <a:cubicBezTo>
                      <a:pt x="1068228" y="118584"/>
                      <a:pt x="1195940" y="0"/>
                      <a:pt x="1332701" y="0"/>
                    </a:cubicBezTo>
                    <a:cubicBezTo>
                      <a:pt x="1547817" y="0"/>
                      <a:pt x="1563168" y="228297"/>
                      <a:pt x="1563318" y="230598"/>
                    </a:cubicBezTo>
                    <a:cubicBezTo>
                      <a:pt x="1563318" y="230634"/>
                      <a:pt x="1563288" y="230616"/>
                      <a:pt x="1563258" y="230616"/>
                    </a:cubicBezTo>
                    <a:lnTo>
                      <a:pt x="1375941" y="230616"/>
                    </a:lnTo>
                    <a:cubicBezTo>
                      <a:pt x="1375941" y="230616"/>
                      <a:pt x="1039696" y="199914"/>
                      <a:pt x="867504" y="226819"/>
                    </a:cubicBezTo>
                    <a:cubicBezTo>
                      <a:pt x="733890" y="247697"/>
                      <a:pt x="574612" y="298311"/>
                      <a:pt x="450084" y="388250"/>
                    </a:cubicBezTo>
                    <a:cubicBezTo>
                      <a:pt x="341300" y="466819"/>
                      <a:pt x="274714" y="550581"/>
                      <a:pt x="194023" y="691855"/>
                    </a:cubicBezTo>
                    <a:cubicBezTo>
                      <a:pt x="84667" y="883309"/>
                      <a:pt x="65166" y="999473"/>
                      <a:pt x="35471" y="994543"/>
                    </a:cubicBezTo>
                    <a:cubicBezTo>
                      <a:pt x="321" y="988706"/>
                      <a:pt x="-15996" y="818678"/>
                      <a:pt x="21056" y="6630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DF65231-5443-7F44-8F32-6AC7E2D35B25}"/>
                  </a:ext>
                </a:extLst>
              </p:cNvPr>
              <p:cNvSpPr/>
              <p:nvPr/>
            </p:nvSpPr>
            <p:spPr>
              <a:xfrm>
                <a:off x="724711" y="2141575"/>
                <a:ext cx="974223" cy="415405"/>
              </a:xfrm>
              <a:custGeom>
                <a:avLst/>
                <a:gdLst>
                  <a:gd name="connsiteX0" fmla="*/ 300893 w 974223"/>
                  <a:gd name="connsiteY0" fmla="*/ 213620 h 415405"/>
                  <a:gd name="connsiteX1" fmla="*/ 2749 w 974223"/>
                  <a:gd name="connsiteY1" fmla="*/ 216207 h 415405"/>
                  <a:gd name="connsiteX2" fmla="*/ 2701 w 974223"/>
                  <a:gd name="connsiteY2" fmla="*/ 216195 h 415405"/>
                  <a:gd name="connsiteX3" fmla="*/ 218908 w 974223"/>
                  <a:gd name="connsiteY3" fmla="*/ 0 h 415405"/>
                  <a:gd name="connsiteX4" fmla="*/ 507180 w 974223"/>
                  <a:gd name="connsiteY4" fmla="*/ 129720 h 415405"/>
                  <a:gd name="connsiteX5" fmla="*/ 809868 w 974223"/>
                  <a:gd name="connsiteY5" fmla="*/ 72065 h 415405"/>
                  <a:gd name="connsiteX6" fmla="*/ 963924 w 974223"/>
                  <a:gd name="connsiteY6" fmla="*/ 415405 h 415405"/>
                  <a:gd name="connsiteX7" fmla="*/ 694562 w 974223"/>
                  <a:gd name="connsiteY7" fmla="*/ 273856 h 415405"/>
                  <a:gd name="connsiteX8" fmla="*/ 300893 w 974223"/>
                  <a:gd name="connsiteY8" fmla="*/ 213620 h 41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4223" h="415405">
                    <a:moveTo>
                      <a:pt x="300893" y="213620"/>
                    </a:moveTo>
                    <a:lnTo>
                      <a:pt x="2749" y="216207"/>
                    </a:lnTo>
                    <a:cubicBezTo>
                      <a:pt x="2719" y="216207"/>
                      <a:pt x="2701" y="216225"/>
                      <a:pt x="2701" y="216195"/>
                    </a:cubicBezTo>
                    <a:cubicBezTo>
                      <a:pt x="2349" y="214430"/>
                      <a:pt x="-39466" y="0"/>
                      <a:pt x="218908" y="0"/>
                    </a:cubicBezTo>
                    <a:cubicBezTo>
                      <a:pt x="338995" y="0"/>
                      <a:pt x="353440" y="117535"/>
                      <a:pt x="507180" y="129720"/>
                    </a:cubicBezTo>
                    <a:cubicBezTo>
                      <a:pt x="634552" y="139820"/>
                      <a:pt x="712734" y="60148"/>
                      <a:pt x="809868" y="72065"/>
                    </a:cubicBezTo>
                    <a:cubicBezTo>
                      <a:pt x="906268" y="83893"/>
                      <a:pt x="1007164" y="184789"/>
                      <a:pt x="963924" y="415405"/>
                    </a:cubicBezTo>
                    <a:cubicBezTo>
                      <a:pt x="846139" y="338505"/>
                      <a:pt x="760648" y="299158"/>
                      <a:pt x="694562" y="273856"/>
                    </a:cubicBezTo>
                    <a:cubicBezTo>
                      <a:pt x="459516" y="183877"/>
                      <a:pt x="300893" y="213620"/>
                      <a:pt x="300893" y="213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4E97A10-B870-D244-8754-594442058C8C}"/>
                  </a:ext>
                </a:extLst>
              </p:cNvPr>
              <p:cNvSpPr/>
              <p:nvPr/>
            </p:nvSpPr>
            <p:spPr>
              <a:xfrm>
                <a:off x="852644" y="73462"/>
                <a:ext cx="2615444" cy="3847757"/>
              </a:xfrm>
              <a:custGeom>
                <a:avLst/>
                <a:gdLst>
                  <a:gd name="connsiteX0" fmla="*/ 2212894 w 2615444"/>
                  <a:gd name="connsiteY0" fmla="*/ 1876385 h 3847757"/>
                  <a:gd name="connsiteX1" fmla="*/ 1938393 w 2615444"/>
                  <a:gd name="connsiteY1" fmla="*/ 1917688 h 3847757"/>
                  <a:gd name="connsiteX2" fmla="*/ 2325963 w 2615444"/>
                  <a:gd name="connsiteY2" fmla="*/ 1082543 h 3847757"/>
                  <a:gd name="connsiteX3" fmla="*/ 2286395 w 2615444"/>
                  <a:gd name="connsiteY3" fmla="*/ 1041109 h 3847757"/>
                  <a:gd name="connsiteX4" fmla="*/ 1881101 w 2615444"/>
                  <a:gd name="connsiteY4" fmla="*/ 1937332 h 3847757"/>
                  <a:gd name="connsiteX5" fmla="*/ 1299179 w 2615444"/>
                  <a:gd name="connsiteY5" fmla="*/ 2572133 h 3847757"/>
                  <a:gd name="connsiteX6" fmla="*/ 2154433 w 2615444"/>
                  <a:gd name="connsiteY6" fmla="*/ 44385 h 3847757"/>
                  <a:gd name="connsiteX7" fmla="*/ 2115682 w 2615444"/>
                  <a:gd name="connsiteY7" fmla="*/ 0 h 3847757"/>
                  <a:gd name="connsiteX8" fmla="*/ 1388945 w 2615444"/>
                  <a:gd name="connsiteY8" fmla="*/ 766269 h 3847757"/>
                  <a:gd name="connsiteX9" fmla="*/ 1067967 w 2615444"/>
                  <a:gd name="connsiteY9" fmla="*/ 37517 h 3847757"/>
                  <a:gd name="connsiteX10" fmla="*/ 1027451 w 2615444"/>
                  <a:gd name="connsiteY10" fmla="*/ 78033 h 3847757"/>
                  <a:gd name="connsiteX11" fmla="*/ 1331665 w 2615444"/>
                  <a:gd name="connsiteY11" fmla="*/ 873317 h 3847757"/>
                  <a:gd name="connsiteX12" fmla="*/ 1084165 w 2615444"/>
                  <a:gd name="connsiteY12" fmla="*/ 2803597 h 3847757"/>
                  <a:gd name="connsiteX13" fmla="*/ 507972 w 2615444"/>
                  <a:gd name="connsiteY13" fmla="*/ 2280386 h 3847757"/>
                  <a:gd name="connsiteX14" fmla="*/ 812192 w 2615444"/>
                  <a:gd name="connsiteY14" fmla="*/ 1519440 h 3847757"/>
                  <a:gd name="connsiteX15" fmla="*/ 771682 w 2615444"/>
                  <a:gd name="connsiteY15" fmla="*/ 1478925 h 3847757"/>
                  <a:gd name="connsiteX16" fmla="*/ 450675 w 2615444"/>
                  <a:gd name="connsiteY16" fmla="*/ 2264003 h 3847757"/>
                  <a:gd name="connsiteX17" fmla="*/ 0 w 2615444"/>
                  <a:gd name="connsiteY17" fmla="*/ 2236043 h 3847757"/>
                  <a:gd name="connsiteX18" fmla="*/ 0 w 2615444"/>
                  <a:gd name="connsiteY18" fmla="*/ 2293335 h 3847757"/>
                  <a:gd name="connsiteX19" fmla="*/ 450675 w 2615444"/>
                  <a:gd name="connsiteY19" fmla="*/ 2323322 h 3847757"/>
                  <a:gd name="connsiteX20" fmla="*/ 450675 w 2615444"/>
                  <a:gd name="connsiteY20" fmla="*/ 2323340 h 3847757"/>
                  <a:gd name="connsiteX21" fmla="*/ 1078770 w 2615444"/>
                  <a:gd name="connsiteY21" fmla="*/ 2938974 h 3847757"/>
                  <a:gd name="connsiteX22" fmla="*/ 1025460 w 2615444"/>
                  <a:gd name="connsiteY22" fmla="*/ 3847758 h 3847757"/>
                  <a:gd name="connsiteX23" fmla="*/ 1369229 w 2615444"/>
                  <a:gd name="connsiteY23" fmla="*/ 3847758 h 3847757"/>
                  <a:gd name="connsiteX24" fmla="*/ 1306036 w 2615444"/>
                  <a:gd name="connsiteY24" fmla="*/ 2739419 h 3847757"/>
                  <a:gd name="connsiteX25" fmla="*/ 2615445 w 2615444"/>
                  <a:gd name="connsiteY25" fmla="*/ 1933671 h 3847757"/>
                  <a:gd name="connsiteX26" fmla="*/ 2615445 w 2615444"/>
                  <a:gd name="connsiteY26" fmla="*/ 1876379 h 3847757"/>
                  <a:gd name="connsiteX27" fmla="*/ 2212894 w 2615444"/>
                  <a:gd name="connsiteY27" fmla="*/ 1876379 h 3847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15444" h="3847757">
                    <a:moveTo>
                      <a:pt x="2212894" y="1876385"/>
                    </a:moveTo>
                    <a:cubicBezTo>
                      <a:pt x="2119271" y="1876385"/>
                      <a:pt x="2026864" y="1890514"/>
                      <a:pt x="1938393" y="1917688"/>
                    </a:cubicBezTo>
                    <a:cubicBezTo>
                      <a:pt x="1915339" y="1588990"/>
                      <a:pt x="2074653" y="1287351"/>
                      <a:pt x="2325963" y="1082543"/>
                    </a:cubicBezTo>
                    <a:lnTo>
                      <a:pt x="2286395" y="1041109"/>
                    </a:lnTo>
                    <a:cubicBezTo>
                      <a:pt x="2016479" y="1260410"/>
                      <a:pt x="1854744" y="1586635"/>
                      <a:pt x="1881101" y="1937332"/>
                    </a:cubicBezTo>
                    <a:cubicBezTo>
                      <a:pt x="1596018" y="2040123"/>
                      <a:pt x="1393154" y="2289573"/>
                      <a:pt x="1299179" y="2572133"/>
                    </a:cubicBezTo>
                    <a:cubicBezTo>
                      <a:pt x="1218136" y="1325983"/>
                      <a:pt x="1227484" y="770556"/>
                      <a:pt x="2154433" y="44385"/>
                    </a:cubicBezTo>
                    <a:lnTo>
                      <a:pt x="2115682" y="0"/>
                    </a:lnTo>
                    <a:cubicBezTo>
                      <a:pt x="1851251" y="226592"/>
                      <a:pt x="1555348" y="453799"/>
                      <a:pt x="1388945" y="766269"/>
                    </a:cubicBezTo>
                    <a:cubicBezTo>
                      <a:pt x="1389404" y="487572"/>
                      <a:pt x="1271326" y="227099"/>
                      <a:pt x="1067967" y="37517"/>
                    </a:cubicBezTo>
                    <a:lnTo>
                      <a:pt x="1027451" y="78033"/>
                    </a:lnTo>
                    <a:cubicBezTo>
                      <a:pt x="1251551" y="280564"/>
                      <a:pt x="1351386" y="575328"/>
                      <a:pt x="1331665" y="873317"/>
                    </a:cubicBezTo>
                    <a:cubicBezTo>
                      <a:pt x="1030265" y="1557208"/>
                      <a:pt x="1157828" y="1787896"/>
                      <a:pt x="1084165" y="2803597"/>
                    </a:cubicBezTo>
                    <a:cubicBezTo>
                      <a:pt x="978065" y="2556973"/>
                      <a:pt x="764493" y="2360553"/>
                      <a:pt x="507972" y="2280386"/>
                    </a:cubicBezTo>
                    <a:cubicBezTo>
                      <a:pt x="492252" y="1993240"/>
                      <a:pt x="599079" y="1714293"/>
                      <a:pt x="812192" y="1519440"/>
                    </a:cubicBezTo>
                    <a:lnTo>
                      <a:pt x="771682" y="1478925"/>
                    </a:lnTo>
                    <a:cubicBezTo>
                      <a:pt x="552805" y="1680883"/>
                      <a:pt x="437404" y="1966866"/>
                      <a:pt x="450675" y="2264003"/>
                    </a:cubicBezTo>
                    <a:cubicBezTo>
                      <a:pt x="323202" y="2226790"/>
                      <a:pt x="133017" y="2237163"/>
                      <a:pt x="0" y="2236043"/>
                    </a:cubicBezTo>
                    <a:lnTo>
                      <a:pt x="0" y="2293335"/>
                    </a:lnTo>
                    <a:cubicBezTo>
                      <a:pt x="133798" y="2294527"/>
                      <a:pt x="322921" y="2283474"/>
                      <a:pt x="450675" y="2323322"/>
                    </a:cubicBezTo>
                    <a:lnTo>
                      <a:pt x="450675" y="2323340"/>
                    </a:lnTo>
                    <a:cubicBezTo>
                      <a:pt x="753624" y="2398976"/>
                      <a:pt x="981981" y="2647734"/>
                      <a:pt x="1078770" y="2938974"/>
                    </a:cubicBezTo>
                    <a:cubicBezTo>
                      <a:pt x="1055412" y="3528092"/>
                      <a:pt x="1032769" y="3687633"/>
                      <a:pt x="1025460" y="3847758"/>
                    </a:cubicBezTo>
                    <a:lnTo>
                      <a:pt x="1369229" y="3847758"/>
                    </a:lnTo>
                    <a:cubicBezTo>
                      <a:pt x="1364913" y="3680747"/>
                      <a:pt x="1333119" y="3394699"/>
                      <a:pt x="1306036" y="2739419"/>
                    </a:cubicBezTo>
                    <a:cubicBezTo>
                      <a:pt x="1502092" y="2017165"/>
                      <a:pt x="1928848" y="1893000"/>
                      <a:pt x="2615445" y="1933671"/>
                    </a:cubicBezTo>
                    <a:lnTo>
                      <a:pt x="2615445" y="1876379"/>
                    </a:lnTo>
                    <a:lnTo>
                      <a:pt x="2212894" y="1876379"/>
                    </a:lnTo>
                    <a:close/>
                  </a:path>
                </a:pathLst>
              </a:custGeom>
              <a:solidFill>
                <a:srgbClr val="50505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3" descr="Winter woods with a fox in the snow">
              <a:extLst>
                <a:ext uri="{FF2B5EF4-FFF2-40B4-BE49-F238E27FC236}">
                  <a16:creationId xmlns:a16="http://schemas.microsoft.com/office/drawing/2014/main" id="{B36237A5-25AE-AA4B-B846-48BA568D3727}"/>
                </a:ext>
              </a:extLst>
            </p:cNvPr>
            <p:cNvGrpSpPr/>
            <p:nvPr/>
          </p:nvGrpSpPr>
          <p:grpSpPr>
            <a:xfrm>
              <a:off x="3904396" y="1209836"/>
              <a:ext cx="3416173" cy="2293419"/>
              <a:chOff x="953394" y="999178"/>
              <a:chExt cx="3416173" cy="2293419"/>
            </a:xfrm>
            <a:solidFill>
              <a:srgbClr val="FFFFFF"/>
            </a:solidFill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4018C53-EEBA-0747-AFB2-AF5584AE4065}"/>
                  </a:ext>
                </a:extLst>
              </p:cNvPr>
              <p:cNvSpPr/>
              <p:nvPr/>
            </p:nvSpPr>
            <p:spPr>
              <a:xfrm>
                <a:off x="1529528" y="999178"/>
                <a:ext cx="73488" cy="74422"/>
              </a:xfrm>
              <a:custGeom>
                <a:avLst/>
                <a:gdLst>
                  <a:gd name="connsiteX0" fmla="*/ 63505 w 73488"/>
                  <a:gd name="connsiteY0" fmla="*/ 10855 h 74422"/>
                  <a:gd name="connsiteX1" fmla="*/ 63433 w 73488"/>
                  <a:gd name="connsiteY1" fmla="*/ 62275 h 74422"/>
                  <a:gd name="connsiteX2" fmla="*/ 10261 w 73488"/>
                  <a:gd name="connsiteY2" fmla="*/ 64081 h 74422"/>
                  <a:gd name="connsiteX3" fmla="*/ 8401 w 73488"/>
                  <a:gd name="connsiteY3" fmla="*/ 14897 h 74422"/>
                  <a:gd name="connsiteX4" fmla="*/ 63505 w 73488"/>
                  <a:gd name="connsiteY4" fmla="*/ 10855 h 7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88" h="74422">
                    <a:moveTo>
                      <a:pt x="63505" y="10855"/>
                    </a:moveTo>
                    <a:cubicBezTo>
                      <a:pt x="78636" y="25986"/>
                      <a:pt x="74886" y="50023"/>
                      <a:pt x="63433" y="62275"/>
                    </a:cubicBezTo>
                    <a:cubicBezTo>
                      <a:pt x="51414" y="75128"/>
                      <a:pt x="26936" y="80756"/>
                      <a:pt x="10261" y="64081"/>
                    </a:cubicBezTo>
                    <a:cubicBezTo>
                      <a:pt x="-4774" y="49046"/>
                      <a:pt x="-1424" y="27280"/>
                      <a:pt x="8401" y="14897"/>
                    </a:cubicBezTo>
                    <a:cubicBezTo>
                      <a:pt x="19973" y="333"/>
                      <a:pt x="44815" y="-7835"/>
                      <a:pt x="63505" y="108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EA63C4C-3B7A-8C43-A9EB-2EED27359196}"/>
                  </a:ext>
                </a:extLst>
              </p:cNvPr>
              <p:cNvSpPr/>
              <p:nvPr/>
            </p:nvSpPr>
            <p:spPr>
              <a:xfrm>
                <a:off x="1515058" y="1244347"/>
                <a:ext cx="73766" cy="73549"/>
              </a:xfrm>
              <a:custGeom>
                <a:avLst/>
                <a:gdLst>
                  <a:gd name="connsiteX0" fmla="*/ 63565 w 73766"/>
                  <a:gd name="connsiteY0" fmla="*/ 10115 h 73549"/>
                  <a:gd name="connsiteX1" fmla="*/ 62635 w 73766"/>
                  <a:gd name="connsiteY1" fmla="*/ 62423 h 73549"/>
                  <a:gd name="connsiteX2" fmla="*/ 10327 w 73766"/>
                  <a:gd name="connsiteY2" fmla="*/ 63341 h 73549"/>
                  <a:gd name="connsiteX3" fmla="*/ 10029 w 73766"/>
                  <a:gd name="connsiteY3" fmla="*/ 12321 h 73549"/>
                  <a:gd name="connsiteX4" fmla="*/ 63565 w 73766"/>
                  <a:gd name="connsiteY4" fmla="*/ 10115 h 73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66" h="73549">
                    <a:moveTo>
                      <a:pt x="63565" y="10115"/>
                    </a:moveTo>
                    <a:cubicBezTo>
                      <a:pt x="79573" y="26123"/>
                      <a:pt x="74785" y="50279"/>
                      <a:pt x="62635" y="62423"/>
                    </a:cubicBezTo>
                    <a:cubicBezTo>
                      <a:pt x="50485" y="74573"/>
                      <a:pt x="26340" y="79355"/>
                      <a:pt x="10327" y="63341"/>
                    </a:cubicBezTo>
                    <a:cubicBezTo>
                      <a:pt x="-5513" y="47501"/>
                      <a:pt x="-1119" y="24608"/>
                      <a:pt x="10029" y="12321"/>
                    </a:cubicBezTo>
                    <a:cubicBezTo>
                      <a:pt x="21970" y="-848"/>
                      <a:pt x="47284" y="-6160"/>
                      <a:pt x="63565" y="101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FA70187-DBEE-AF4D-ABE9-3D610010C02A}"/>
                  </a:ext>
                </a:extLst>
              </p:cNvPr>
              <p:cNvSpPr/>
              <p:nvPr/>
            </p:nvSpPr>
            <p:spPr>
              <a:xfrm>
                <a:off x="967843" y="1446825"/>
                <a:ext cx="73039" cy="73204"/>
              </a:xfrm>
              <a:custGeom>
                <a:avLst/>
                <a:gdLst>
                  <a:gd name="connsiteX0" fmla="*/ 63061 w 73039"/>
                  <a:gd name="connsiteY0" fmla="*/ 9870 h 73204"/>
                  <a:gd name="connsiteX1" fmla="*/ 63109 w 73039"/>
                  <a:gd name="connsiteY1" fmla="*/ 61164 h 73204"/>
                  <a:gd name="connsiteX2" fmla="*/ 9823 w 73039"/>
                  <a:gd name="connsiteY2" fmla="*/ 63096 h 73204"/>
                  <a:gd name="connsiteX3" fmla="*/ 9471 w 73039"/>
                  <a:gd name="connsiteY3" fmla="*/ 12135 h 73204"/>
                  <a:gd name="connsiteX4" fmla="*/ 63061 w 73039"/>
                  <a:gd name="connsiteY4" fmla="*/ 9870 h 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39" h="73204">
                    <a:moveTo>
                      <a:pt x="63061" y="9870"/>
                    </a:moveTo>
                    <a:cubicBezTo>
                      <a:pt x="78126" y="24935"/>
                      <a:pt x="74466" y="48895"/>
                      <a:pt x="63109" y="61164"/>
                    </a:cubicBezTo>
                    <a:cubicBezTo>
                      <a:pt x="51114" y="74119"/>
                      <a:pt x="25973" y="79252"/>
                      <a:pt x="9823" y="63096"/>
                    </a:cubicBezTo>
                    <a:cubicBezTo>
                      <a:pt x="-4724" y="48549"/>
                      <a:pt x="-1635" y="24428"/>
                      <a:pt x="9471" y="12135"/>
                    </a:cubicBezTo>
                    <a:cubicBezTo>
                      <a:pt x="21407" y="-1076"/>
                      <a:pt x="47352" y="-5839"/>
                      <a:pt x="63061" y="98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D195BDD9-DEFF-2542-B4D3-2B27E686F5AA}"/>
                  </a:ext>
                </a:extLst>
              </p:cNvPr>
              <p:cNvSpPr/>
              <p:nvPr/>
            </p:nvSpPr>
            <p:spPr>
              <a:xfrm>
                <a:off x="1097069" y="3003207"/>
                <a:ext cx="72670" cy="72673"/>
              </a:xfrm>
              <a:custGeom>
                <a:avLst/>
                <a:gdLst>
                  <a:gd name="connsiteX0" fmla="*/ 72231 w 72670"/>
                  <a:gd name="connsiteY0" fmla="*/ 30596 h 72673"/>
                  <a:gd name="connsiteX1" fmla="*/ 30588 w 72670"/>
                  <a:gd name="connsiteY1" fmla="*/ 72232 h 72673"/>
                  <a:gd name="connsiteX2" fmla="*/ 440 w 72670"/>
                  <a:gd name="connsiteY2" fmla="*/ 42078 h 72673"/>
                  <a:gd name="connsiteX3" fmla="*/ 42082 w 72670"/>
                  <a:gd name="connsiteY3" fmla="*/ 441 h 72673"/>
                  <a:gd name="connsiteX4" fmla="*/ 72231 w 72670"/>
                  <a:gd name="connsiteY4" fmla="*/ 30596 h 72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70" h="72673">
                    <a:moveTo>
                      <a:pt x="72231" y="30596"/>
                    </a:moveTo>
                    <a:cubicBezTo>
                      <a:pt x="75987" y="55152"/>
                      <a:pt x="55138" y="75994"/>
                      <a:pt x="30588" y="72232"/>
                    </a:cubicBezTo>
                    <a:cubicBezTo>
                      <a:pt x="15290" y="69889"/>
                      <a:pt x="2783" y="57382"/>
                      <a:pt x="440" y="42078"/>
                    </a:cubicBezTo>
                    <a:cubicBezTo>
                      <a:pt x="-3316" y="17522"/>
                      <a:pt x="17532" y="-3321"/>
                      <a:pt x="42082" y="441"/>
                    </a:cubicBezTo>
                    <a:cubicBezTo>
                      <a:pt x="57386" y="2784"/>
                      <a:pt x="69888" y="15292"/>
                      <a:pt x="72231" y="305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14D9CA1A-EB82-A944-94B1-1E16C9B092F4}"/>
                  </a:ext>
                </a:extLst>
              </p:cNvPr>
              <p:cNvSpPr/>
              <p:nvPr/>
            </p:nvSpPr>
            <p:spPr>
              <a:xfrm>
                <a:off x="1098199" y="1719640"/>
                <a:ext cx="73669" cy="74268"/>
              </a:xfrm>
              <a:custGeom>
                <a:avLst/>
                <a:gdLst>
                  <a:gd name="connsiteX0" fmla="*/ 63582 w 73669"/>
                  <a:gd name="connsiteY0" fmla="*/ 10476 h 74268"/>
                  <a:gd name="connsiteX1" fmla="*/ 63415 w 73669"/>
                  <a:gd name="connsiteY1" fmla="*/ 62003 h 74268"/>
                  <a:gd name="connsiteX2" fmla="*/ 10344 w 73669"/>
                  <a:gd name="connsiteY2" fmla="*/ 63702 h 74268"/>
                  <a:gd name="connsiteX3" fmla="*/ 8872 w 73669"/>
                  <a:gd name="connsiteY3" fmla="*/ 14041 h 74268"/>
                  <a:gd name="connsiteX4" fmla="*/ 63582 w 73669"/>
                  <a:gd name="connsiteY4" fmla="*/ 10476 h 7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9" h="74268">
                    <a:moveTo>
                      <a:pt x="63582" y="10476"/>
                    </a:moveTo>
                    <a:cubicBezTo>
                      <a:pt x="79011" y="25905"/>
                      <a:pt x="74945" y="49758"/>
                      <a:pt x="63415" y="62003"/>
                    </a:cubicBezTo>
                    <a:cubicBezTo>
                      <a:pt x="51379" y="74779"/>
                      <a:pt x="27508" y="80872"/>
                      <a:pt x="10344" y="63702"/>
                    </a:cubicBezTo>
                    <a:cubicBezTo>
                      <a:pt x="-5067" y="48291"/>
                      <a:pt x="-1287" y="26412"/>
                      <a:pt x="8872" y="14041"/>
                    </a:cubicBezTo>
                    <a:cubicBezTo>
                      <a:pt x="20545" y="-171"/>
                      <a:pt x="45954" y="-7152"/>
                      <a:pt x="63582" y="104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B64333D-BBDE-2C4D-83C5-BF2F45BD30B6}"/>
                  </a:ext>
                </a:extLst>
              </p:cNvPr>
              <p:cNvSpPr/>
              <p:nvPr/>
            </p:nvSpPr>
            <p:spPr>
              <a:xfrm>
                <a:off x="953394" y="3117841"/>
                <a:ext cx="73170" cy="73914"/>
              </a:xfrm>
              <a:custGeom>
                <a:avLst/>
                <a:gdLst>
                  <a:gd name="connsiteX0" fmla="*/ 63095 w 73170"/>
                  <a:gd name="connsiteY0" fmla="*/ 10395 h 73914"/>
                  <a:gd name="connsiteX1" fmla="*/ 62361 w 73170"/>
                  <a:gd name="connsiteY1" fmla="*/ 62506 h 73914"/>
                  <a:gd name="connsiteX2" fmla="*/ 9857 w 73170"/>
                  <a:gd name="connsiteY2" fmla="*/ 63621 h 73914"/>
                  <a:gd name="connsiteX3" fmla="*/ 8843 w 73170"/>
                  <a:gd name="connsiteY3" fmla="*/ 13412 h 73914"/>
                  <a:gd name="connsiteX4" fmla="*/ 63095 w 73170"/>
                  <a:gd name="connsiteY4" fmla="*/ 10395 h 7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70" h="73914">
                    <a:moveTo>
                      <a:pt x="63095" y="10395"/>
                    </a:moveTo>
                    <a:cubicBezTo>
                      <a:pt x="78714" y="26014"/>
                      <a:pt x="74356" y="50332"/>
                      <a:pt x="62361" y="62506"/>
                    </a:cubicBezTo>
                    <a:cubicBezTo>
                      <a:pt x="50235" y="74811"/>
                      <a:pt x="26156" y="79920"/>
                      <a:pt x="9857" y="63621"/>
                    </a:cubicBezTo>
                    <a:cubicBezTo>
                      <a:pt x="-4493" y="49271"/>
                      <a:pt x="-1709" y="25758"/>
                      <a:pt x="8843" y="13412"/>
                    </a:cubicBezTo>
                    <a:cubicBezTo>
                      <a:pt x="20636" y="-384"/>
                      <a:pt x="45854" y="-6846"/>
                      <a:pt x="63095" y="103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EAF5E16-7E25-A24A-8516-16ABD33DBABA}"/>
                  </a:ext>
                </a:extLst>
              </p:cNvPr>
              <p:cNvSpPr/>
              <p:nvPr/>
            </p:nvSpPr>
            <p:spPr>
              <a:xfrm>
                <a:off x="3042246" y="3218717"/>
                <a:ext cx="74149" cy="73880"/>
              </a:xfrm>
              <a:custGeom>
                <a:avLst/>
                <a:gdLst>
                  <a:gd name="connsiteX0" fmla="*/ 63616 w 74149"/>
                  <a:gd name="connsiteY0" fmla="*/ 10415 h 73880"/>
                  <a:gd name="connsiteX1" fmla="*/ 62894 w 74149"/>
                  <a:gd name="connsiteY1" fmla="*/ 62514 h 73880"/>
                  <a:gd name="connsiteX2" fmla="*/ 10378 w 74149"/>
                  <a:gd name="connsiteY2" fmla="*/ 63641 h 73880"/>
                  <a:gd name="connsiteX3" fmla="*/ 10103 w 74149"/>
                  <a:gd name="connsiteY3" fmla="*/ 12591 h 73880"/>
                  <a:gd name="connsiteX4" fmla="*/ 63616 w 74149"/>
                  <a:gd name="connsiteY4" fmla="*/ 10415 h 7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149" h="73880">
                    <a:moveTo>
                      <a:pt x="63616" y="10415"/>
                    </a:moveTo>
                    <a:cubicBezTo>
                      <a:pt x="80356" y="27155"/>
                      <a:pt x="74877" y="50341"/>
                      <a:pt x="62894" y="62514"/>
                    </a:cubicBezTo>
                    <a:cubicBezTo>
                      <a:pt x="50774" y="74831"/>
                      <a:pt x="26546" y="79809"/>
                      <a:pt x="10378" y="63641"/>
                    </a:cubicBezTo>
                    <a:cubicBezTo>
                      <a:pt x="-5594" y="47670"/>
                      <a:pt x="-1069" y="24878"/>
                      <a:pt x="10103" y="12591"/>
                    </a:cubicBezTo>
                    <a:cubicBezTo>
                      <a:pt x="22056" y="-554"/>
                      <a:pt x="46631" y="-6570"/>
                      <a:pt x="63616" y="10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A1497714-D2E5-C84B-9A28-E250CC4D9F91}"/>
                  </a:ext>
                </a:extLst>
              </p:cNvPr>
              <p:cNvSpPr/>
              <p:nvPr/>
            </p:nvSpPr>
            <p:spPr>
              <a:xfrm>
                <a:off x="3547425" y="1345482"/>
                <a:ext cx="73657" cy="74259"/>
              </a:xfrm>
              <a:custGeom>
                <a:avLst/>
                <a:gdLst>
                  <a:gd name="connsiteX0" fmla="*/ 63518 w 73657"/>
                  <a:gd name="connsiteY0" fmla="*/ 10478 h 74259"/>
                  <a:gd name="connsiteX1" fmla="*/ 62219 w 73657"/>
                  <a:gd name="connsiteY1" fmla="*/ 63150 h 74259"/>
                  <a:gd name="connsiteX2" fmla="*/ 10274 w 73657"/>
                  <a:gd name="connsiteY2" fmla="*/ 63704 h 74259"/>
                  <a:gd name="connsiteX3" fmla="*/ 8915 w 73657"/>
                  <a:gd name="connsiteY3" fmla="*/ 13906 h 74259"/>
                  <a:gd name="connsiteX4" fmla="*/ 63518 w 73657"/>
                  <a:gd name="connsiteY4" fmla="*/ 10478 h 7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57" h="74259">
                    <a:moveTo>
                      <a:pt x="63518" y="10478"/>
                    </a:moveTo>
                    <a:cubicBezTo>
                      <a:pt x="79513" y="26473"/>
                      <a:pt x="74667" y="51053"/>
                      <a:pt x="62219" y="63150"/>
                    </a:cubicBezTo>
                    <a:cubicBezTo>
                      <a:pt x="50021" y="75008"/>
                      <a:pt x="26997" y="80427"/>
                      <a:pt x="10274" y="63704"/>
                    </a:cubicBezTo>
                    <a:cubicBezTo>
                      <a:pt x="-5006" y="48424"/>
                      <a:pt x="-1339" y="26265"/>
                      <a:pt x="8915" y="13906"/>
                    </a:cubicBezTo>
                    <a:cubicBezTo>
                      <a:pt x="20630" y="-199"/>
                      <a:pt x="45931" y="-7109"/>
                      <a:pt x="63518" y="104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5782178-12A6-884A-BEA5-D2E7E67CC0D3}"/>
                  </a:ext>
                </a:extLst>
              </p:cNvPr>
              <p:cNvSpPr/>
              <p:nvPr/>
            </p:nvSpPr>
            <p:spPr>
              <a:xfrm>
                <a:off x="3374337" y="2397285"/>
                <a:ext cx="74595" cy="73538"/>
              </a:xfrm>
              <a:custGeom>
                <a:avLst/>
                <a:gdLst>
                  <a:gd name="connsiteX0" fmla="*/ 63645 w 74595"/>
                  <a:gd name="connsiteY0" fmla="*/ 10272 h 73538"/>
                  <a:gd name="connsiteX1" fmla="*/ 63752 w 74595"/>
                  <a:gd name="connsiteY1" fmla="*/ 61506 h 73538"/>
                  <a:gd name="connsiteX2" fmla="*/ 10407 w 74595"/>
                  <a:gd name="connsiteY2" fmla="*/ 63498 h 73538"/>
                  <a:gd name="connsiteX3" fmla="*/ 9966 w 74595"/>
                  <a:gd name="connsiteY3" fmla="*/ 12638 h 73538"/>
                  <a:gd name="connsiteX4" fmla="*/ 63645 w 74595"/>
                  <a:gd name="connsiteY4" fmla="*/ 10272 h 7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95" h="73538">
                    <a:moveTo>
                      <a:pt x="63645" y="10272"/>
                    </a:moveTo>
                    <a:cubicBezTo>
                      <a:pt x="81095" y="27722"/>
                      <a:pt x="75062" y="49231"/>
                      <a:pt x="63752" y="61506"/>
                    </a:cubicBezTo>
                    <a:cubicBezTo>
                      <a:pt x="51769" y="74509"/>
                      <a:pt x="26420" y="79511"/>
                      <a:pt x="10407" y="63498"/>
                    </a:cubicBezTo>
                    <a:cubicBezTo>
                      <a:pt x="-5576" y="47514"/>
                      <a:pt x="-1063" y="24937"/>
                      <a:pt x="9966" y="12638"/>
                    </a:cubicBezTo>
                    <a:cubicBezTo>
                      <a:pt x="21877" y="-656"/>
                      <a:pt x="46934" y="-6439"/>
                      <a:pt x="63645" y="102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C2EFE648-2A61-5040-ABCB-38A29C20082A}"/>
                  </a:ext>
                </a:extLst>
              </p:cNvPr>
              <p:cNvSpPr/>
              <p:nvPr/>
            </p:nvSpPr>
            <p:spPr>
              <a:xfrm>
                <a:off x="2899380" y="2931137"/>
                <a:ext cx="72670" cy="72673"/>
              </a:xfrm>
              <a:custGeom>
                <a:avLst/>
                <a:gdLst>
                  <a:gd name="connsiteX0" fmla="*/ 72231 w 72670"/>
                  <a:gd name="connsiteY0" fmla="*/ 30596 h 72673"/>
                  <a:gd name="connsiteX1" fmla="*/ 30588 w 72670"/>
                  <a:gd name="connsiteY1" fmla="*/ 72232 h 72673"/>
                  <a:gd name="connsiteX2" fmla="*/ 440 w 72670"/>
                  <a:gd name="connsiteY2" fmla="*/ 42078 h 72673"/>
                  <a:gd name="connsiteX3" fmla="*/ 42082 w 72670"/>
                  <a:gd name="connsiteY3" fmla="*/ 441 h 72673"/>
                  <a:gd name="connsiteX4" fmla="*/ 72231 w 72670"/>
                  <a:gd name="connsiteY4" fmla="*/ 30596 h 72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70" h="72673">
                    <a:moveTo>
                      <a:pt x="72231" y="30596"/>
                    </a:moveTo>
                    <a:cubicBezTo>
                      <a:pt x="75986" y="55152"/>
                      <a:pt x="55138" y="75994"/>
                      <a:pt x="30588" y="72232"/>
                    </a:cubicBezTo>
                    <a:cubicBezTo>
                      <a:pt x="15290" y="69889"/>
                      <a:pt x="2782" y="57382"/>
                      <a:pt x="440" y="42078"/>
                    </a:cubicBezTo>
                    <a:cubicBezTo>
                      <a:pt x="-3316" y="17521"/>
                      <a:pt x="17532" y="-3321"/>
                      <a:pt x="42082" y="441"/>
                    </a:cubicBezTo>
                    <a:cubicBezTo>
                      <a:pt x="57380" y="2790"/>
                      <a:pt x="69888" y="15298"/>
                      <a:pt x="72231" y="305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208BA791-89FF-C642-8F28-E3932F661D2D}"/>
                  </a:ext>
                </a:extLst>
              </p:cNvPr>
              <p:cNvSpPr/>
              <p:nvPr/>
            </p:nvSpPr>
            <p:spPr>
              <a:xfrm rot="-2700000">
                <a:off x="4037850" y="2786878"/>
                <a:ext cx="72875" cy="72362"/>
              </a:xfrm>
              <a:custGeom>
                <a:avLst/>
                <a:gdLst>
                  <a:gd name="connsiteX0" fmla="*/ 72875 w 72875"/>
                  <a:gd name="connsiteY0" fmla="*/ 36181 h 72362"/>
                  <a:gd name="connsiteX1" fmla="*/ 36438 w 72875"/>
                  <a:gd name="connsiteY1" fmla="*/ 72362 h 72362"/>
                  <a:gd name="connsiteX2" fmla="*/ 0 w 72875"/>
                  <a:gd name="connsiteY2" fmla="*/ 36181 h 72362"/>
                  <a:gd name="connsiteX3" fmla="*/ 36438 w 72875"/>
                  <a:gd name="connsiteY3" fmla="*/ 0 h 72362"/>
                  <a:gd name="connsiteX4" fmla="*/ 72875 w 72875"/>
                  <a:gd name="connsiteY4" fmla="*/ 36181 h 7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75" h="72362">
                    <a:moveTo>
                      <a:pt x="72875" y="36181"/>
                    </a:moveTo>
                    <a:cubicBezTo>
                      <a:pt x="72875" y="56163"/>
                      <a:pt x="56561" y="72362"/>
                      <a:pt x="36438" y="72362"/>
                    </a:cubicBezTo>
                    <a:cubicBezTo>
                      <a:pt x="16314" y="72362"/>
                      <a:pt x="0" y="56163"/>
                      <a:pt x="0" y="36181"/>
                    </a:cubicBezTo>
                    <a:cubicBezTo>
                      <a:pt x="0" y="16199"/>
                      <a:pt x="16314" y="0"/>
                      <a:pt x="36438" y="0"/>
                    </a:cubicBezTo>
                    <a:cubicBezTo>
                      <a:pt x="56561" y="0"/>
                      <a:pt x="72875" y="16199"/>
                      <a:pt x="72875" y="361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DE7D630-A0F8-7E47-8207-6085C1653111}"/>
                  </a:ext>
                </a:extLst>
              </p:cNvPr>
              <p:cNvSpPr/>
              <p:nvPr/>
            </p:nvSpPr>
            <p:spPr>
              <a:xfrm>
                <a:off x="4296897" y="3191186"/>
                <a:ext cx="72670" cy="72673"/>
              </a:xfrm>
              <a:custGeom>
                <a:avLst/>
                <a:gdLst>
                  <a:gd name="connsiteX0" fmla="*/ 72231 w 72670"/>
                  <a:gd name="connsiteY0" fmla="*/ 30596 h 72673"/>
                  <a:gd name="connsiteX1" fmla="*/ 30588 w 72670"/>
                  <a:gd name="connsiteY1" fmla="*/ 72232 h 72673"/>
                  <a:gd name="connsiteX2" fmla="*/ 440 w 72670"/>
                  <a:gd name="connsiteY2" fmla="*/ 42078 h 72673"/>
                  <a:gd name="connsiteX3" fmla="*/ 42083 w 72670"/>
                  <a:gd name="connsiteY3" fmla="*/ 441 h 72673"/>
                  <a:gd name="connsiteX4" fmla="*/ 72231 w 72670"/>
                  <a:gd name="connsiteY4" fmla="*/ 30596 h 72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70" h="72673">
                    <a:moveTo>
                      <a:pt x="72231" y="30596"/>
                    </a:moveTo>
                    <a:cubicBezTo>
                      <a:pt x="75986" y="55152"/>
                      <a:pt x="55138" y="75994"/>
                      <a:pt x="30588" y="72232"/>
                    </a:cubicBezTo>
                    <a:cubicBezTo>
                      <a:pt x="15291" y="69889"/>
                      <a:pt x="2783" y="57382"/>
                      <a:pt x="440" y="42078"/>
                    </a:cubicBezTo>
                    <a:cubicBezTo>
                      <a:pt x="-3316" y="17522"/>
                      <a:pt x="17532" y="-3321"/>
                      <a:pt x="42083" y="441"/>
                    </a:cubicBezTo>
                    <a:cubicBezTo>
                      <a:pt x="57386" y="2790"/>
                      <a:pt x="69888" y="15298"/>
                      <a:pt x="72231" y="305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354E119-0D83-DA46-814A-4B0FE44CE573}"/>
                  </a:ext>
                </a:extLst>
              </p:cNvPr>
              <p:cNvSpPr/>
              <p:nvPr/>
            </p:nvSpPr>
            <p:spPr>
              <a:xfrm>
                <a:off x="2307055" y="1777103"/>
                <a:ext cx="73934" cy="74375"/>
              </a:xfrm>
              <a:custGeom>
                <a:avLst/>
                <a:gdLst>
                  <a:gd name="connsiteX0" fmla="*/ 63712 w 73934"/>
                  <a:gd name="connsiteY0" fmla="*/ 10663 h 74375"/>
                  <a:gd name="connsiteX1" fmla="*/ 66072 w 73934"/>
                  <a:gd name="connsiteY1" fmla="*/ 59198 h 74375"/>
                  <a:gd name="connsiteX2" fmla="*/ 10474 w 73934"/>
                  <a:gd name="connsiteY2" fmla="*/ 63890 h 74375"/>
                  <a:gd name="connsiteX3" fmla="*/ 8858 w 73934"/>
                  <a:gd name="connsiteY3" fmla="*/ 14407 h 74375"/>
                  <a:gd name="connsiteX4" fmla="*/ 63712 w 73934"/>
                  <a:gd name="connsiteY4" fmla="*/ 10663 h 7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4" h="74375">
                    <a:moveTo>
                      <a:pt x="63712" y="10663"/>
                    </a:moveTo>
                    <a:cubicBezTo>
                      <a:pt x="78437" y="25389"/>
                      <a:pt x="75456" y="46809"/>
                      <a:pt x="66072" y="59198"/>
                    </a:cubicBezTo>
                    <a:cubicBezTo>
                      <a:pt x="54668" y="74251"/>
                      <a:pt x="28520" y="81936"/>
                      <a:pt x="10474" y="63890"/>
                    </a:cubicBezTo>
                    <a:cubicBezTo>
                      <a:pt x="-5212" y="48204"/>
                      <a:pt x="-1176" y="26778"/>
                      <a:pt x="8858" y="14407"/>
                    </a:cubicBezTo>
                    <a:cubicBezTo>
                      <a:pt x="20489" y="64"/>
                      <a:pt x="45576" y="-7472"/>
                      <a:pt x="63712" y="106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4F825B47-A156-6C49-82D0-30AA388D250D}"/>
                </a:ext>
              </a:extLst>
            </p:cNvPr>
            <p:cNvSpPr/>
            <p:nvPr/>
          </p:nvSpPr>
          <p:spPr>
            <a:xfrm>
              <a:off x="8395627" y="504973"/>
              <a:ext cx="1490787" cy="2936410"/>
            </a:xfrm>
            <a:custGeom>
              <a:avLst/>
              <a:gdLst>
                <a:gd name="connsiteX0" fmla="*/ 1461296 w 1490787"/>
                <a:gd name="connsiteY0" fmla="*/ 2911094 h 2936410"/>
                <a:gd name="connsiteX1" fmla="*/ 1462597 w 1490787"/>
                <a:gd name="connsiteY1" fmla="*/ 2909674 h 2936410"/>
                <a:gd name="connsiteX2" fmla="*/ 1456784 w 1490787"/>
                <a:gd name="connsiteY2" fmla="*/ 2753792 h 2936410"/>
                <a:gd name="connsiteX3" fmla="*/ 1424781 w 1490787"/>
                <a:gd name="connsiteY3" fmla="*/ 2721789 h 2936410"/>
                <a:gd name="connsiteX4" fmla="*/ 1423983 w 1490787"/>
                <a:gd name="connsiteY4" fmla="*/ 2612712 h 2936410"/>
                <a:gd name="connsiteX5" fmla="*/ 1425313 w 1490787"/>
                <a:gd name="connsiteY5" fmla="*/ 2611264 h 2936410"/>
                <a:gd name="connsiteX6" fmla="*/ 1419478 w 1490787"/>
                <a:gd name="connsiteY6" fmla="*/ 2455396 h 2936410"/>
                <a:gd name="connsiteX7" fmla="*/ 1387482 w 1490787"/>
                <a:gd name="connsiteY7" fmla="*/ 2423400 h 2936410"/>
                <a:gd name="connsiteX8" fmla="*/ 1386699 w 1490787"/>
                <a:gd name="connsiteY8" fmla="*/ 2314309 h 2936410"/>
                <a:gd name="connsiteX9" fmla="*/ 1388007 w 1490787"/>
                <a:gd name="connsiteY9" fmla="*/ 2312889 h 2936410"/>
                <a:gd name="connsiteX10" fmla="*/ 1382187 w 1490787"/>
                <a:gd name="connsiteY10" fmla="*/ 2157007 h 2936410"/>
                <a:gd name="connsiteX11" fmla="*/ 1350184 w 1490787"/>
                <a:gd name="connsiteY11" fmla="*/ 2125004 h 2936410"/>
                <a:gd name="connsiteX12" fmla="*/ 1349400 w 1490787"/>
                <a:gd name="connsiteY12" fmla="*/ 2015913 h 2936410"/>
                <a:gd name="connsiteX13" fmla="*/ 1350708 w 1490787"/>
                <a:gd name="connsiteY13" fmla="*/ 2014493 h 2936410"/>
                <a:gd name="connsiteX14" fmla="*/ 1344888 w 1490787"/>
                <a:gd name="connsiteY14" fmla="*/ 1858611 h 2936410"/>
                <a:gd name="connsiteX15" fmla="*/ 1312885 w 1490787"/>
                <a:gd name="connsiteY15" fmla="*/ 1826607 h 2936410"/>
                <a:gd name="connsiteX16" fmla="*/ 1312095 w 1490787"/>
                <a:gd name="connsiteY16" fmla="*/ 1717530 h 2936410"/>
                <a:gd name="connsiteX17" fmla="*/ 1313424 w 1490787"/>
                <a:gd name="connsiteY17" fmla="*/ 1716082 h 2936410"/>
                <a:gd name="connsiteX18" fmla="*/ 1307589 w 1490787"/>
                <a:gd name="connsiteY18" fmla="*/ 1560215 h 2936410"/>
                <a:gd name="connsiteX19" fmla="*/ 1275593 w 1490787"/>
                <a:gd name="connsiteY19" fmla="*/ 1528218 h 2936410"/>
                <a:gd name="connsiteX20" fmla="*/ 1274810 w 1490787"/>
                <a:gd name="connsiteY20" fmla="*/ 1419127 h 2936410"/>
                <a:gd name="connsiteX21" fmla="*/ 1276111 w 1490787"/>
                <a:gd name="connsiteY21" fmla="*/ 1417707 h 2936410"/>
                <a:gd name="connsiteX22" fmla="*/ 1270291 w 1490787"/>
                <a:gd name="connsiteY22" fmla="*/ 1261825 h 2936410"/>
                <a:gd name="connsiteX23" fmla="*/ 1238288 w 1490787"/>
                <a:gd name="connsiteY23" fmla="*/ 1229822 h 2936410"/>
                <a:gd name="connsiteX24" fmla="*/ 1237504 w 1490787"/>
                <a:gd name="connsiteY24" fmla="*/ 1120731 h 2936410"/>
                <a:gd name="connsiteX25" fmla="*/ 1238805 w 1490787"/>
                <a:gd name="connsiteY25" fmla="*/ 1119311 h 2936410"/>
                <a:gd name="connsiteX26" fmla="*/ 1232992 w 1490787"/>
                <a:gd name="connsiteY26" fmla="*/ 963429 h 2936410"/>
                <a:gd name="connsiteX27" fmla="*/ 1200989 w 1490787"/>
                <a:gd name="connsiteY27" fmla="*/ 931426 h 2936410"/>
                <a:gd name="connsiteX28" fmla="*/ 1200191 w 1490787"/>
                <a:gd name="connsiteY28" fmla="*/ 822349 h 2936410"/>
                <a:gd name="connsiteX29" fmla="*/ 1201521 w 1490787"/>
                <a:gd name="connsiteY29" fmla="*/ 820901 h 2936410"/>
                <a:gd name="connsiteX30" fmla="*/ 1195687 w 1490787"/>
                <a:gd name="connsiteY30" fmla="*/ 665033 h 2936410"/>
                <a:gd name="connsiteX31" fmla="*/ 1163690 w 1490787"/>
                <a:gd name="connsiteY31" fmla="*/ 633037 h 2936410"/>
                <a:gd name="connsiteX32" fmla="*/ 1162907 w 1490787"/>
                <a:gd name="connsiteY32" fmla="*/ 523946 h 2936410"/>
                <a:gd name="connsiteX33" fmla="*/ 1164208 w 1490787"/>
                <a:gd name="connsiteY33" fmla="*/ 522526 h 2936410"/>
                <a:gd name="connsiteX34" fmla="*/ 1158395 w 1490787"/>
                <a:gd name="connsiteY34" fmla="*/ 366644 h 2936410"/>
                <a:gd name="connsiteX35" fmla="*/ 824526 w 1490787"/>
                <a:gd name="connsiteY35" fmla="*/ 32775 h 2936410"/>
                <a:gd name="connsiteX36" fmla="*/ 666279 w 1490787"/>
                <a:gd name="connsiteY36" fmla="*/ 32775 h 2936410"/>
                <a:gd name="connsiteX37" fmla="*/ 332410 w 1490787"/>
                <a:gd name="connsiteY37" fmla="*/ 366644 h 2936410"/>
                <a:gd name="connsiteX38" fmla="*/ 326590 w 1490787"/>
                <a:gd name="connsiteY38" fmla="*/ 522526 h 2936410"/>
                <a:gd name="connsiteX39" fmla="*/ 327898 w 1490787"/>
                <a:gd name="connsiteY39" fmla="*/ 523946 h 2936410"/>
                <a:gd name="connsiteX40" fmla="*/ 327115 w 1490787"/>
                <a:gd name="connsiteY40" fmla="*/ 633037 h 2936410"/>
                <a:gd name="connsiteX41" fmla="*/ 295105 w 1490787"/>
                <a:gd name="connsiteY41" fmla="*/ 665047 h 2936410"/>
                <a:gd name="connsiteX42" fmla="*/ 289291 w 1490787"/>
                <a:gd name="connsiteY42" fmla="*/ 820915 h 2936410"/>
                <a:gd name="connsiteX43" fmla="*/ 290600 w 1490787"/>
                <a:gd name="connsiteY43" fmla="*/ 822335 h 2936410"/>
                <a:gd name="connsiteX44" fmla="*/ 289816 w 1490787"/>
                <a:gd name="connsiteY44" fmla="*/ 931426 h 2936410"/>
                <a:gd name="connsiteX45" fmla="*/ 257813 w 1490787"/>
                <a:gd name="connsiteY45" fmla="*/ 963429 h 2936410"/>
                <a:gd name="connsiteX46" fmla="*/ 251993 w 1490787"/>
                <a:gd name="connsiteY46" fmla="*/ 1119311 h 2936410"/>
                <a:gd name="connsiteX47" fmla="*/ 253301 w 1490787"/>
                <a:gd name="connsiteY47" fmla="*/ 1120731 h 2936410"/>
                <a:gd name="connsiteX48" fmla="*/ 252518 w 1490787"/>
                <a:gd name="connsiteY48" fmla="*/ 1229822 h 2936410"/>
                <a:gd name="connsiteX49" fmla="*/ 220514 w 1490787"/>
                <a:gd name="connsiteY49" fmla="*/ 1261825 h 2936410"/>
                <a:gd name="connsiteX50" fmla="*/ 214701 w 1490787"/>
                <a:gd name="connsiteY50" fmla="*/ 1417707 h 2936410"/>
                <a:gd name="connsiteX51" fmla="*/ 216002 w 1490787"/>
                <a:gd name="connsiteY51" fmla="*/ 1419127 h 2936410"/>
                <a:gd name="connsiteX52" fmla="*/ 215219 w 1490787"/>
                <a:gd name="connsiteY52" fmla="*/ 1528218 h 2936410"/>
                <a:gd name="connsiteX53" fmla="*/ 183209 w 1490787"/>
                <a:gd name="connsiteY53" fmla="*/ 1560228 h 2936410"/>
                <a:gd name="connsiteX54" fmla="*/ 177396 w 1490787"/>
                <a:gd name="connsiteY54" fmla="*/ 1716104 h 2936410"/>
                <a:gd name="connsiteX55" fmla="*/ 178697 w 1490787"/>
                <a:gd name="connsiteY55" fmla="*/ 1717517 h 2936410"/>
                <a:gd name="connsiteX56" fmla="*/ 177913 w 1490787"/>
                <a:gd name="connsiteY56" fmla="*/ 1826607 h 2936410"/>
                <a:gd name="connsiteX57" fmla="*/ 145903 w 1490787"/>
                <a:gd name="connsiteY57" fmla="*/ 1858618 h 2936410"/>
                <a:gd name="connsiteX58" fmla="*/ 140090 w 1490787"/>
                <a:gd name="connsiteY58" fmla="*/ 2014493 h 2936410"/>
                <a:gd name="connsiteX59" fmla="*/ 141398 w 1490787"/>
                <a:gd name="connsiteY59" fmla="*/ 2015913 h 2936410"/>
                <a:gd name="connsiteX60" fmla="*/ 140615 w 1490787"/>
                <a:gd name="connsiteY60" fmla="*/ 2125004 h 2936410"/>
                <a:gd name="connsiteX61" fmla="*/ 108611 w 1490787"/>
                <a:gd name="connsiteY61" fmla="*/ 2157007 h 2936410"/>
                <a:gd name="connsiteX62" fmla="*/ 102791 w 1490787"/>
                <a:gd name="connsiteY62" fmla="*/ 2312889 h 2936410"/>
                <a:gd name="connsiteX63" fmla="*/ 104092 w 1490787"/>
                <a:gd name="connsiteY63" fmla="*/ 2314309 h 2936410"/>
                <a:gd name="connsiteX64" fmla="*/ 103309 w 1490787"/>
                <a:gd name="connsiteY64" fmla="*/ 2423400 h 2936410"/>
                <a:gd name="connsiteX65" fmla="*/ 71299 w 1490787"/>
                <a:gd name="connsiteY65" fmla="*/ 2455410 h 2936410"/>
                <a:gd name="connsiteX66" fmla="*/ 65486 w 1490787"/>
                <a:gd name="connsiteY66" fmla="*/ 2611285 h 2936410"/>
                <a:gd name="connsiteX67" fmla="*/ 66787 w 1490787"/>
                <a:gd name="connsiteY67" fmla="*/ 2612705 h 2936410"/>
                <a:gd name="connsiteX68" fmla="*/ 66010 w 1490787"/>
                <a:gd name="connsiteY68" fmla="*/ 2721796 h 2936410"/>
                <a:gd name="connsiteX69" fmla="*/ 34007 w 1490787"/>
                <a:gd name="connsiteY69" fmla="*/ 2753799 h 2936410"/>
                <a:gd name="connsiteX70" fmla="*/ 28187 w 1490787"/>
                <a:gd name="connsiteY70" fmla="*/ 2909682 h 2936410"/>
                <a:gd name="connsiteX71" fmla="*/ 29495 w 1490787"/>
                <a:gd name="connsiteY71" fmla="*/ 2911101 h 2936410"/>
                <a:gd name="connsiteX72" fmla="*/ 45563 w 1490787"/>
                <a:gd name="connsiteY72" fmla="*/ 2936410 h 2936410"/>
                <a:gd name="connsiteX73" fmla="*/ 1445221 w 1490787"/>
                <a:gd name="connsiteY73" fmla="*/ 2936410 h 2936410"/>
                <a:gd name="connsiteX74" fmla="*/ 1461296 w 1490787"/>
                <a:gd name="connsiteY74" fmla="*/ 2911094 h 29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490787" h="2936410">
                  <a:moveTo>
                    <a:pt x="1461296" y="2911094"/>
                  </a:moveTo>
                  <a:cubicBezTo>
                    <a:pt x="1461737" y="2910626"/>
                    <a:pt x="1462171" y="2910150"/>
                    <a:pt x="1462597" y="2909674"/>
                  </a:cubicBezTo>
                  <a:cubicBezTo>
                    <a:pt x="1502827" y="2865156"/>
                    <a:pt x="1499210" y="2796218"/>
                    <a:pt x="1456784" y="2753792"/>
                  </a:cubicBezTo>
                  <a:lnTo>
                    <a:pt x="1424781" y="2721789"/>
                  </a:lnTo>
                  <a:cubicBezTo>
                    <a:pt x="1394743" y="2691751"/>
                    <a:pt x="1394981" y="2643743"/>
                    <a:pt x="1423983" y="2612712"/>
                  </a:cubicBezTo>
                  <a:cubicBezTo>
                    <a:pt x="1424431" y="2612236"/>
                    <a:pt x="1424872" y="2611754"/>
                    <a:pt x="1425313" y="2611264"/>
                  </a:cubicBezTo>
                  <a:cubicBezTo>
                    <a:pt x="1465528" y="2566739"/>
                    <a:pt x="1461898" y="2497815"/>
                    <a:pt x="1419478" y="2455396"/>
                  </a:cubicBezTo>
                  <a:lnTo>
                    <a:pt x="1387482" y="2423400"/>
                  </a:lnTo>
                  <a:cubicBezTo>
                    <a:pt x="1357445" y="2393355"/>
                    <a:pt x="1357690" y="2345347"/>
                    <a:pt x="1386699" y="2314309"/>
                  </a:cubicBezTo>
                  <a:cubicBezTo>
                    <a:pt x="1387139" y="2313840"/>
                    <a:pt x="1387573" y="2313371"/>
                    <a:pt x="1388007" y="2312889"/>
                  </a:cubicBezTo>
                  <a:cubicBezTo>
                    <a:pt x="1428237" y="2268371"/>
                    <a:pt x="1424620" y="2199440"/>
                    <a:pt x="1382187" y="2157007"/>
                  </a:cubicBezTo>
                  <a:lnTo>
                    <a:pt x="1350184" y="2125004"/>
                  </a:lnTo>
                  <a:cubicBezTo>
                    <a:pt x="1320146" y="2094959"/>
                    <a:pt x="1320391" y="2046951"/>
                    <a:pt x="1349400" y="2015913"/>
                  </a:cubicBezTo>
                  <a:cubicBezTo>
                    <a:pt x="1349841" y="2015444"/>
                    <a:pt x="1350275" y="2014968"/>
                    <a:pt x="1350708" y="2014493"/>
                  </a:cubicBezTo>
                  <a:cubicBezTo>
                    <a:pt x="1390938" y="1969968"/>
                    <a:pt x="1387321" y="1901037"/>
                    <a:pt x="1344888" y="1858611"/>
                  </a:cubicBezTo>
                  <a:lnTo>
                    <a:pt x="1312885" y="1826607"/>
                  </a:lnTo>
                  <a:cubicBezTo>
                    <a:pt x="1282847" y="1796570"/>
                    <a:pt x="1283085" y="1748561"/>
                    <a:pt x="1312095" y="1717530"/>
                  </a:cubicBezTo>
                  <a:cubicBezTo>
                    <a:pt x="1312535" y="1717055"/>
                    <a:pt x="1312983" y="1716572"/>
                    <a:pt x="1313424" y="1716082"/>
                  </a:cubicBezTo>
                  <a:cubicBezTo>
                    <a:pt x="1353639" y="1671558"/>
                    <a:pt x="1350009" y="1602634"/>
                    <a:pt x="1307589" y="1560215"/>
                  </a:cubicBezTo>
                  <a:lnTo>
                    <a:pt x="1275593" y="1528218"/>
                  </a:lnTo>
                  <a:cubicBezTo>
                    <a:pt x="1245549" y="1498174"/>
                    <a:pt x="1245801" y="1450165"/>
                    <a:pt x="1274810" y="1419127"/>
                  </a:cubicBezTo>
                  <a:cubicBezTo>
                    <a:pt x="1275251" y="1418659"/>
                    <a:pt x="1275684" y="1418183"/>
                    <a:pt x="1276111" y="1417707"/>
                  </a:cubicBezTo>
                  <a:cubicBezTo>
                    <a:pt x="1316341" y="1373189"/>
                    <a:pt x="1312724" y="1304251"/>
                    <a:pt x="1270291" y="1261825"/>
                  </a:cubicBezTo>
                  <a:lnTo>
                    <a:pt x="1238288" y="1229822"/>
                  </a:lnTo>
                  <a:cubicBezTo>
                    <a:pt x="1208243" y="1199777"/>
                    <a:pt x="1208495" y="1151769"/>
                    <a:pt x="1237504" y="1120731"/>
                  </a:cubicBezTo>
                  <a:cubicBezTo>
                    <a:pt x="1237945" y="1120262"/>
                    <a:pt x="1238379" y="1119794"/>
                    <a:pt x="1238805" y="1119311"/>
                  </a:cubicBezTo>
                  <a:cubicBezTo>
                    <a:pt x="1279035" y="1074793"/>
                    <a:pt x="1275418" y="1005855"/>
                    <a:pt x="1232992" y="963429"/>
                  </a:cubicBezTo>
                  <a:lnTo>
                    <a:pt x="1200989" y="931426"/>
                  </a:lnTo>
                  <a:cubicBezTo>
                    <a:pt x="1170951" y="901388"/>
                    <a:pt x="1171182" y="853380"/>
                    <a:pt x="1200191" y="822349"/>
                  </a:cubicBezTo>
                  <a:cubicBezTo>
                    <a:pt x="1200639" y="821873"/>
                    <a:pt x="1201080" y="821391"/>
                    <a:pt x="1201521" y="820901"/>
                  </a:cubicBezTo>
                  <a:cubicBezTo>
                    <a:pt x="1241736" y="776376"/>
                    <a:pt x="1238106" y="707452"/>
                    <a:pt x="1195687" y="665033"/>
                  </a:cubicBezTo>
                  <a:lnTo>
                    <a:pt x="1163690" y="633037"/>
                  </a:lnTo>
                  <a:cubicBezTo>
                    <a:pt x="1133646" y="602992"/>
                    <a:pt x="1133898" y="554984"/>
                    <a:pt x="1162907" y="523946"/>
                  </a:cubicBezTo>
                  <a:cubicBezTo>
                    <a:pt x="1163348" y="523477"/>
                    <a:pt x="1163781" y="523001"/>
                    <a:pt x="1164208" y="522526"/>
                  </a:cubicBezTo>
                  <a:cubicBezTo>
                    <a:pt x="1204438" y="478001"/>
                    <a:pt x="1200821" y="409070"/>
                    <a:pt x="1158395" y="366644"/>
                  </a:cubicBezTo>
                  <a:lnTo>
                    <a:pt x="824526" y="32775"/>
                  </a:lnTo>
                  <a:cubicBezTo>
                    <a:pt x="780827" y="-10925"/>
                    <a:pt x="709979" y="-10925"/>
                    <a:pt x="666279" y="32775"/>
                  </a:cubicBezTo>
                  <a:lnTo>
                    <a:pt x="332410" y="366644"/>
                  </a:lnTo>
                  <a:cubicBezTo>
                    <a:pt x="289984" y="409070"/>
                    <a:pt x="286361" y="478008"/>
                    <a:pt x="326590" y="522526"/>
                  </a:cubicBezTo>
                  <a:cubicBezTo>
                    <a:pt x="327024" y="523001"/>
                    <a:pt x="327458" y="523477"/>
                    <a:pt x="327898" y="523946"/>
                  </a:cubicBezTo>
                  <a:cubicBezTo>
                    <a:pt x="356908" y="554991"/>
                    <a:pt x="357160" y="602999"/>
                    <a:pt x="327115" y="633037"/>
                  </a:cubicBezTo>
                  <a:lnTo>
                    <a:pt x="295105" y="665047"/>
                  </a:lnTo>
                  <a:cubicBezTo>
                    <a:pt x="252678" y="707473"/>
                    <a:pt x="249062" y="776397"/>
                    <a:pt x="289291" y="820915"/>
                  </a:cubicBezTo>
                  <a:cubicBezTo>
                    <a:pt x="289725" y="821391"/>
                    <a:pt x="290159" y="821866"/>
                    <a:pt x="290600" y="822335"/>
                  </a:cubicBezTo>
                  <a:cubicBezTo>
                    <a:pt x="319609" y="853380"/>
                    <a:pt x="319861" y="901388"/>
                    <a:pt x="289816" y="931426"/>
                  </a:cubicBezTo>
                  <a:lnTo>
                    <a:pt x="257813" y="963429"/>
                  </a:lnTo>
                  <a:cubicBezTo>
                    <a:pt x="215387" y="1005855"/>
                    <a:pt x="211770" y="1074786"/>
                    <a:pt x="251993" y="1119311"/>
                  </a:cubicBezTo>
                  <a:cubicBezTo>
                    <a:pt x="252427" y="1119787"/>
                    <a:pt x="252860" y="1120262"/>
                    <a:pt x="253301" y="1120731"/>
                  </a:cubicBezTo>
                  <a:cubicBezTo>
                    <a:pt x="282310" y="1151776"/>
                    <a:pt x="282562" y="1199784"/>
                    <a:pt x="252518" y="1229822"/>
                  </a:cubicBezTo>
                  <a:lnTo>
                    <a:pt x="220514" y="1261825"/>
                  </a:lnTo>
                  <a:cubicBezTo>
                    <a:pt x="178088" y="1304251"/>
                    <a:pt x="174472" y="1373189"/>
                    <a:pt x="214701" y="1417707"/>
                  </a:cubicBezTo>
                  <a:cubicBezTo>
                    <a:pt x="215135" y="1418183"/>
                    <a:pt x="215569" y="1418659"/>
                    <a:pt x="216002" y="1419127"/>
                  </a:cubicBezTo>
                  <a:cubicBezTo>
                    <a:pt x="245012" y="1450172"/>
                    <a:pt x="245264" y="1498181"/>
                    <a:pt x="215219" y="1528218"/>
                  </a:cubicBezTo>
                  <a:lnTo>
                    <a:pt x="183209" y="1560228"/>
                  </a:lnTo>
                  <a:cubicBezTo>
                    <a:pt x="140783" y="1602655"/>
                    <a:pt x="137166" y="1671586"/>
                    <a:pt x="177396" y="1716104"/>
                  </a:cubicBezTo>
                  <a:cubicBezTo>
                    <a:pt x="177829" y="1716579"/>
                    <a:pt x="178263" y="1717055"/>
                    <a:pt x="178697" y="1717517"/>
                  </a:cubicBezTo>
                  <a:cubicBezTo>
                    <a:pt x="207706" y="1748561"/>
                    <a:pt x="207958" y="1796570"/>
                    <a:pt x="177913" y="1826607"/>
                  </a:cubicBezTo>
                  <a:lnTo>
                    <a:pt x="145903" y="1858618"/>
                  </a:lnTo>
                  <a:cubicBezTo>
                    <a:pt x="103477" y="1901044"/>
                    <a:pt x="99860" y="1969975"/>
                    <a:pt x="140090" y="2014493"/>
                  </a:cubicBezTo>
                  <a:cubicBezTo>
                    <a:pt x="140524" y="2014968"/>
                    <a:pt x="140957" y="2015444"/>
                    <a:pt x="141398" y="2015913"/>
                  </a:cubicBezTo>
                  <a:cubicBezTo>
                    <a:pt x="170407" y="2046958"/>
                    <a:pt x="170659" y="2094966"/>
                    <a:pt x="140615" y="2125004"/>
                  </a:cubicBezTo>
                  <a:lnTo>
                    <a:pt x="108611" y="2157007"/>
                  </a:lnTo>
                  <a:cubicBezTo>
                    <a:pt x="66185" y="2199433"/>
                    <a:pt x="62562" y="2268371"/>
                    <a:pt x="102791" y="2312889"/>
                  </a:cubicBezTo>
                  <a:cubicBezTo>
                    <a:pt x="103225" y="2313365"/>
                    <a:pt x="103659" y="2313840"/>
                    <a:pt x="104092" y="2314309"/>
                  </a:cubicBezTo>
                  <a:cubicBezTo>
                    <a:pt x="133102" y="2345354"/>
                    <a:pt x="133353" y="2393362"/>
                    <a:pt x="103309" y="2423400"/>
                  </a:cubicBezTo>
                  <a:lnTo>
                    <a:pt x="71299" y="2455410"/>
                  </a:lnTo>
                  <a:cubicBezTo>
                    <a:pt x="28872" y="2497836"/>
                    <a:pt x="25256" y="2566767"/>
                    <a:pt x="65486" y="2611285"/>
                  </a:cubicBezTo>
                  <a:cubicBezTo>
                    <a:pt x="65919" y="2611761"/>
                    <a:pt x="66353" y="2612236"/>
                    <a:pt x="66787" y="2612705"/>
                  </a:cubicBezTo>
                  <a:cubicBezTo>
                    <a:pt x="95796" y="2643750"/>
                    <a:pt x="96048" y="2691759"/>
                    <a:pt x="66010" y="2721796"/>
                  </a:cubicBezTo>
                  <a:lnTo>
                    <a:pt x="34007" y="2753799"/>
                  </a:lnTo>
                  <a:cubicBezTo>
                    <a:pt x="-8419" y="2796233"/>
                    <a:pt x="-12043" y="2865164"/>
                    <a:pt x="28187" y="2909682"/>
                  </a:cubicBezTo>
                  <a:cubicBezTo>
                    <a:pt x="28621" y="2910157"/>
                    <a:pt x="29054" y="2910633"/>
                    <a:pt x="29495" y="2911101"/>
                  </a:cubicBezTo>
                  <a:cubicBezTo>
                    <a:pt x="36588" y="2918691"/>
                    <a:pt x="41933" y="2927302"/>
                    <a:pt x="45563" y="2936410"/>
                  </a:cubicBezTo>
                  <a:lnTo>
                    <a:pt x="1445221" y="2936410"/>
                  </a:lnTo>
                  <a:cubicBezTo>
                    <a:pt x="1448851" y="2927295"/>
                    <a:pt x="1454203" y="2918684"/>
                    <a:pt x="1461296" y="2911094"/>
                  </a:cubicBezTo>
                  <a:close/>
                </a:path>
              </a:pathLst>
            </a:custGeom>
            <a:solidFill>
              <a:srgbClr val="E5E5E5"/>
            </a:solidFill>
            <a:ln w="6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C1501A0-7686-E245-B7A4-5676392CBC38}"/>
                </a:ext>
              </a:extLst>
            </p:cNvPr>
            <p:cNvSpPr/>
            <p:nvPr/>
          </p:nvSpPr>
          <p:spPr>
            <a:xfrm>
              <a:off x="8768526" y="224570"/>
              <a:ext cx="1734660" cy="3224787"/>
            </a:xfrm>
            <a:custGeom>
              <a:avLst/>
              <a:gdLst>
                <a:gd name="connsiteX0" fmla="*/ 1698523 w 1734660"/>
                <a:gd name="connsiteY0" fmla="*/ 3200262 h 3224787"/>
                <a:gd name="connsiteX1" fmla="*/ 1700153 w 1734660"/>
                <a:gd name="connsiteY1" fmla="*/ 3198492 h 3224787"/>
                <a:gd name="connsiteX2" fmla="*/ 1693003 w 1734660"/>
                <a:gd name="connsiteY2" fmla="*/ 3007571 h 3224787"/>
                <a:gd name="connsiteX3" fmla="*/ 1653809 w 1734660"/>
                <a:gd name="connsiteY3" fmla="*/ 2968377 h 3224787"/>
                <a:gd name="connsiteX4" fmla="*/ 1652851 w 1734660"/>
                <a:gd name="connsiteY4" fmla="*/ 2834746 h 3224787"/>
                <a:gd name="connsiteX5" fmla="*/ 1654446 w 1734660"/>
                <a:gd name="connsiteY5" fmla="*/ 2833012 h 3224787"/>
                <a:gd name="connsiteX6" fmla="*/ 1647325 w 1734660"/>
                <a:gd name="connsiteY6" fmla="*/ 2642077 h 3224787"/>
                <a:gd name="connsiteX7" fmla="*/ 1608123 w 1734660"/>
                <a:gd name="connsiteY7" fmla="*/ 2602875 h 3224787"/>
                <a:gd name="connsiteX8" fmla="*/ 1607165 w 1734660"/>
                <a:gd name="connsiteY8" fmla="*/ 2469245 h 3224787"/>
                <a:gd name="connsiteX9" fmla="*/ 1608760 w 1734660"/>
                <a:gd name="connsiteY9" fmla="*/ 2467510 h 3224787"/>
                <a:gd name="connsiteX10" fmla="*/ 1601631 w 1734660"/>
                <a:gd name="connsiteY10" fmla="*/ 2276575 h 3224787"/>
                <a:gd name="connsiteX11" fmla="*/ 1562430 w 1734660"/>
                <a:gd name="connsiteY11" fmla="*/ 2237374 h 3224787"/>
                <a:gd name="connsiteX12" fmla="*/ 1561458 w 1734660"/>
                <a:gd name="connsiteY12" fmla="*/ 2103764 h 3224787"/>
                <a:gd name="connsiteX13" fmla="*/ 1563088 w 1734660"/>
                <a:gd name="connsiteY13" fmla="*/ 2101995 h 3224787"/>
                <a:gd name="connsiteX14" fmla="*/ 1555939 w 1734660"/>
                <a:gd name="connsiteY14" fmla="*/ 1911073 h 3224787"/>
                <a:gd name="connsiteX15" fmla="*/ 1516744 w 1734660"/>
                <a:gd name="connsiteY15" fmla="*/ 1871879 h 3224787"/>
                <a:gd name="connsiteX16" fmla="*/ 1515786 w 1734660"/>
                <a:gd name="connsiteY16" fmla="*/ 1738256 h 3224787"/>
                <a:gd name="connsiteX17" fmla="*/ 1517381 w 1734660"/>
                <a:gd name="connsiteY17" fmla="*/ 1736521 h 3224787"/>
                <a:gd name="connsiteX18" fmla="*/ 1510260 w 1734660"/>
                <a:gd name="connsiteY18" fmla="*/ 1545586 h 3224787"/>
                <a:gd name="connsiteX19" fmla="*/ 1471058 w 1734660"/>
                <a:gd name="connsiteY19" fmla="*/ 1506384 h 3224787"/>
                <a:gd name="connsiteX20" fmla="*/ 1470100 w 1734660"/>
                <a:gd name="connsiteY20" fmla="*/ 1372754 h 3224787"/>
                <a:gd name="connsiteX21" fmla="*/ 1471695 w 1734660"/>
                <a:gd name="connsiteY21" fmla="*/ 1371019 h 3224787"/>
                <a:gd name="connsiteX22" fmla="*/ 1464574 w 1734660"/>
                <a:gd name="connsiteY22" fmla="*/ 1180084 h 3224787"/>
                <a:gd name="connsiteX23" fmla="*/ 1425372 w 1734660"/>
                <a:gd name="connsiteY23" fmla="*/ 1140883 h 3224787"/>
                <a:gd name="connsiteX24" fmla="*/ 1424400 w 1734660"/>
                <a:gd name="connsiteY24" fmla="*/ 1007274 h 3224787"/>
                <a:gd name="connsiteX25" fmla="*/ 1426023 w 1734660"/>
                <a:gd name="connsiteY25" fmla="*/ 1005504 h 3224787"/>
                <a:gd name="connsiteX26" fmla="*/ 1418874 w 1734660"/>
                <a:gd name="connsiteY26" fmla="*/ 814582 h 3224787"/>
                <a:gd name="connsiteX27" fmla="*/ 1379680 w 1734660"/>
                <a:gd name="connsiteY27" fmla="*/ 775388 h 3224787"/>
                <a:gd name="connsiteX28" fmla="*/ 1378721 w 1734660"/>
                <a:gd name="connsiteY28" fmla="*/ 641758 h 3224787"/>
                <a:gd name="connsiteX29" fmla="*/ 1380316 w 1734660"/>
                <a:gd name="connsiteY29" fmla="*/ 640023 h 3224787"/>
                <a:gd name="connsiteX30" fmla="*/ 1373188 w 1734660"/>
                <a:gd name="connsiteY30" fmla="*/ 449088 h 3224787"/>
                <a:gd name="connsiteX31" fmla="*/ 964246 w 1734660"/>
                <a:gd name="connsiteY31" fmla="*/ 40146 h 3224787"/>
                <a:gd name="connsiteX32" fmla="*/ 770415 w 1734660"/>
                <a:gd name="connsiteY32" fmla="*/ 40146 h 3224787"/>
                <a:gd name="connsiteX33" fmla="*/ 361472 w 1734660"/>
                <a:gd name="connsiteY33" fmla="*/ 449088 h 3224787"/>
                <a:gd name="connsiteX34" fmla="*/ 354351 w 1734660"/>
                <a:gd name="connsiteY34" fmla="*/ 640023 h 3224787"/>
                <a:gd name="connsiteX35" fmla="*/ 355946 w 1734660"/>
                <a:gd name="connsiteY35" fmla="*/ 641758 h 3224787"/>
                <a:gd name="connsiteX36" fmla="*/ 354988 w 1734660"/>
                <a:gd name="connsiteY36" fmla="*/ 775388 h 3224787"/>
                <a:gd name="connsiteX37" fmla="*/ 315780 w 1734660"/>
                <a:gd name="connsiteY37" fmla="*/ 814596 h 3224787"/>
                <a:gd name="connsiteX38" fmla="*/ 308658 w 1734660"/>
                <a:gd name="connsiteY38" fmla="*/ 1005518 h 3224787"/>
                <a:gd name="connsiteX39" fmla="*/ 310253 w 1734660"/>
                <a:gd name="connsiteY39" fmla="*/ 1007252 h 3224787"/>
                <a:gd name="connsiteX40" fmla="*/ 309295 w 1734660"/>
                <a:gd name="connsiteY40" fmla="*/ 1140883 h 3224787"/>
                <a:gd name="connsiteX41" fmla="*/ 270094 w 1734660"/>
                <a:gd name="connsiteY41" fmla="*/ 1180084 h 3224787"/>
                <a:gd name="connsiteX42" fmla="*/ 262965 w 1734660"/>
                <a:gd name="connsiteY42" fmla="*/ 1371019 h 3224787"/>
                <a:gd name="connsiteX43" fmla="*/ 264567 w 1734660"/>
                <a:gd name="connsiteY43" fmla="*/ 1372754 h 3224787"/>
                <a:gd name="connsiteX44" fmla="*/ 263609 w 1734660"/>
                <a:gd name="connsiteY44" fmla="*/ 1506377 h 3224787"/>
                <a:gd name="connsiteX45" fmla="*/ 224408 w 1734660"/>
                <a:gd name="connsiteY45" fmla="*/ 1545579 h 3224787"/>
                <a:gd name="connsiteX46" fmla="*/ 217286 w 1734660"/>
                <a:gd name="connsiteY46" fmla="*/ 1736514 h 3224787"/>
                <a:gd name="connsiteX47" fmla="*/ 218881 w 1734660"/>
                <a:gd name="connsiteY47" fmla="*/ 1738249 h 3224787"/>
                <a:gd name="connsiteX48" fmla="*/ 217923 w 1734660"/>
                <a:gd name="connsiteY48" fmla="*/ 1871872 h 3224787"/>
                <a:gd name="connsiteX49" fmla="*/ 178715 w 1734660"/>
                <a:gd name="connsiteY49" fmla="*/ 1911080 h 3224787"/>
                <a:gd name="connsiteX50" fmla="*/ 171594 w 1734660"/>
                <a:gd name="connsiteY50" fmla="*/ 2102002 h 3224787"/>
                <a:gd name="connsiteX51" fmla="*/ 173188 w 1734660"/>
                <a:gd name="connsiteY51" fmla="*/ 2103736 h 3224787"/>
                <a:gd name="connsiteX52" fmla="*/ 172230 w 1734660"/>
                <a:gd name="connsiteY52" fmla="*/ 2237367 h 3224787"/>
                <a:gd name="connsiteX53" fmla="*/ 133029 w 1734660"/>
                <a:gd name="connsiteY53" fmla="*/ 2276568 h 3224787"/>
                <a:gd name="connsiteX54" fmla="*/ 125908 w 1734660"/>
                <a:gd name="connsiteY54" fmla="*/ 2467496 h 3224787"/>
                <a:gd name="connsiteX55" fmla="*/ 127509 w 1734660"/>
                <a:gd name="connsiteY55" fmla="*/ 2469238 h 3224787"/>
                <a:gd name="connsiteX56" fmla="*/ 126551 w 1734660"/>
                <a:gd name="connsiteY56" fmla="*/ 2602868 h 3224787"/>
                <a:gd name="connsiteX57" fmla="*/ 87350 w 1734660"/>
                <a:gd name="connsiteY57" fmla="*/ 2642070 h 3224787"/>
                <a:gd name="connsiteX58" fmla="*/ 80222 w 1734660"/>
                <a:gd name="connsiteY58" fmla="*/ 2833005 h 3224787"/>
                <a:gd name="connsiteX59" fmla="*/ 81816 w 1734660"/>
                <a:gd name="connsiteY59" fmla="*/ 2834740 h 3224787"/>
                <a:gd name="connsiteX60" fmla="*/ 80858 w 1734660"/>
                <a:gd name="connsiteY60" fmla="*/ 2968363 h 3224787"/>
                <a:gd name="connsiteX61" fmla="*/ 41650 w 1734660"/>
                <a:gd name="connsiteY61" fmla="*/ 3007571 h 3224787"/>
                <a:gd name="connsiteX62" fmla="*/ 34528 w 1734660"/>
                <a:gd name="connsiteY62" fmla="*/ 3198492 h 3224787"/>
                <a:gd name="connsiteX63" fmla="*/ 36130 w 1734660"/>
                <a:gd name="connsiteY63" fmla="*/ 3200227 h 3224787"/>
                <a:gd name="connsiteX64" fmla="*/ 52947 w 1734660"/>
                <a:gd name="connsiteY64" fmla="*/ 3224788 h 3224787"/>
                <a:gd name="connsiteX65" fmla="*/ 1681706 w 1734660"/>
                <a:gd name="connsiteY65" fmla="*/ 3224788 h 3224787"/>
                <a:gd name="connsiteX66" fmla="*/ 1698523 w 1734660"/>
                <a:gd name="connsiteY66" fmla="*/ 3200262 h 322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734660" h="3224787">
                  <a:moveTo>
                    <a:pt x="1698523" y="3200262"/>
                  </a:moveTo>
                  <a:cubicBezTo>
                    <a:pt x="1699068" y="3199681"/>
                    <a:pt x="1699614" y="3199087"/>
                    <a:pt x="1700153" y="3198492"/>
                  </a:cubicBezTo>
                  <a:cubicBezTo>
                    <a:pt x="1749413" y="3143957"/>
                    <a:pt x="1744964" y="3059532"/>
                    <a:pt x="1693003" y="3007571"/>
                  </a:cubicBezTo>
                  <a:lnTo>
                    <a:pt x="1653809" y="2968377"/>
                  </a:lnTo>
                  <a:cubicBezTo>
                    <a:pt x="1617007" y="2931582"/>
                    <a:pt x="1617315" y="2872773"/>
                    <a:pt x="1652851" y="2834746"/>
                  </a:cubicBezTo>
                  <a:cubicBezTo>
                    <a:pt x="1653390" y="2834173"/>
                    <a:pt x="1653921" y="2833592"/>
                    <a:pt x="1654446" y="2833012"/>
                  </a:cubicBezTo>
                  <a:cubicBezTo>
                    <a:pt x="1703720" y="2778477"/>
                    <a:pt x="1699292" y="2694044"/>
                    <a:pt x="1647325" y="2642077"/>
                  </a:cubicBezTo>
                  <a:lnTo>
                    <a:pt x="1608123" y="2602875"/>
                  </a:lnTo>
                  <a:cubicBezTo>
                    <a:pt x="1571321" y="2566080"/>
                    <a:pt x="1571636" y="2507271"/>
                    <a:pt x="1607165" y="2469245"/>
                  </a:cubicBezTo>
                  <a:cubicBezTo>
                    <a:pt x="1607696" y="2468671"/>
                    <a:pt x="1608228" y="2468091"/>
                    <a:pt x="1608760" y="2467510"/>
                  </a:cubicBezTo>
                  <a:cubicBezTo>
                    <a:pt x="1658034" y="2412982"/>
                    <a:pt x="1653606" y="2328543"/>
                    <a:pt x="1601631" y="2276575"/>
                  </a:cubicBezTo>
                  <a:lnTo>
                    <a:pt x="1562430" y="2237374"/>
                  </a:lnTo>
                  <a:cubicBezTo>
                    <a:pt x="1525642" y="2200579"/>
                    <a:pt x="1525929" y="2141777"/>
                    <a:pt x="1561458" y="2103764"/>
                  </a:cubicBezTo>
                  <a:cubicBezTo>
                    <a:pt x="1562004" y="2103184"/>
                    <a:pt x="1562549" y="2102589"/>
                    <a:pt x="1563088" y="2101995"/>
                  </a:cubicBezTo>
                  <a:cubicBezTo>
                    <a:pt x="1612348" y="2047460"/>
                    <a:pt x="1607900" y="1963034"/>
                    <a:pt x="1555939" y="1911073"/>
                  </a:cubicBezTo>
                  <a:lnTo>
                    <a:pt x="1516744" y="1871879"/>
                  </a:lnTo>
                  <a:cubicBezTo>
                    <a:pt x="1479942" y="1835084"/>
                    <a:pt x="1480257" y="1776275"/>
                    <a:pt x="1515786" y="1738256"/>
                  </a:cubicBezTo>
                  <a:cubicBezTo>
                    <a:pt x="1516318" y="1737682"/>
                    <a:pt x="1516849" y="1737102"/>
                    <a:pt x="1517381" y="1736521"/>
                  </a:cubicBezTo>
                  <a:cubicBezTo>
                    <a:pt x="1566655" y="1681993"/>
                    <a:pt x="1562234" y="1597553"/>
                    <a:pt x="1510260" y="1545586"/>
                  </a:cubicBezTo>
                  <a:lnTo>
                    <a:pt x="1471058" y="1506384"/>
                  </a:lnTo>
                  <a:cubicBezTo>
                    <a:pt x="1434263" y="1469582"/>
                    <a:pt x="1434571" y="1410780"/>
                    <a:pt x="1470100" y="1372754"/>
                  </a:cubicBezTo>
                  <a:cubicBezTo>
                    <a:pt x="1470639" y="1372181"/>
                    <a:pt x="1471163" y="1371600"/>
                    <a:pt x="1471695" y="1371019"/>
                  </a:cubicBezTo>
                  <a:cubicBezTo>
                    <a:pt x="1520970" y="1316484"/>
                    <a:pt x="1516541" y="1232052"/>
                    <a:pt x="1464574" y="1180084"/>
                  </a:cubicBezTo>
                  <a:lnTo>
                    <a:pt x="1425372" y="1140883"/>
                  </a:lnTo>
                  <a:cubicBezTo>
                    <a:pt x="1388584" y="1104088"/>
                    <a:pt x="1388871" y="1045286"/>
                    <a:pt x="1424400" y="1007274"/>
                  </a:cubicBezTo>
                  <a:cubicBezTo>
                    <a:pt x="1424946" y="1006693"/>
                    <a:pt x="1425484" y="1006098"/>
                    <a:pt x="1426023" y="1005504"/>
                  </a:cubicBezTo>
                  <a:cubicBezTo>
                    <a:pt x="1475284" y="950969"/>
                    <a:pt x="1470834" y="866543"/>
                    <a:pt x="1418874" y="814582"/>
                  </a:cubicBezTo>
                  <a:lnTo>
                    <a:pt x="1379680" y="775388"/>
                  </a:lnTo>
                  <a:cubicBezTo>
                    <a:pt x="1342885" y="738593"/>
                    <a:pt x="1343192" y="679784"/>
                    <a:pt x="1378721" y="641758"/>
                  </a:cubicBezTo>
                  <a:cubicBezTo>
                    <a:pt x="1379253" y="641184"/>
                    <a:pt x="1379784" y="640604"/>
                    <a:pt x="1380316" y="640023"/>
                  </a:cubicBezTo>
                  <a:cubicBezTo>
                    <a:pt x="1429590" y="585488"/>
                    <a:pt x="1425162" y="501055"/>
                    <a:pt x="1373188" y="449088"/>
                  </a:cubicBezTo>
                  <a:lnTo>
                    <a:pt x="964246" y="40146"/>
                  </a:lnTo>
                  <a:cubicBezTo>
                    <a:pt x="910718" y="-13382"/>
                    <a:pt x="823935" y="-13382"/>
                    <a:pt x="770415" y="40146"/>
                  </a:cubicBezTo>
                  <a:lnTo>
                    <a:pt x="361472" y="449088"/>
                  </a:lnTo>
                  <a:cubicBezTo>
                    <a:pt x="309505" y="501063"/>
                    <a:pt x="305070" y="585495"/>
                    <a:pt x="354351" y="640023"/>
                  </a:cubicBezTo>
                  <a:cubicBezTo>
                    <a:pt x="354876" y="640604"/>
                    <a:pt x="355407" y="641184"/>
                    <a:pt x="355946" y="641758"/>
                  </a:cubicBezTo>
                  <a:cubicBezTo>
                    <a:pt x="391482" y="679784"/>
                    <a:pt x="391790" y="738586"/>
                    <a:pt x="354988" y="775388"/>
                  </a:cubicBezTo>
                  <a:lnTo>
                    <a:pt x="315780" y="814596"/>
                  </a:lnTo>
                  <a:cubicBezTo>
                    <a:pt x="263812" y="866564"/>
                    <a:pt x="259384" y="950997"/>
                    <a:pt x="308658" y="1005518"/>
                  </a:cubicBezTo>
                  <a:cubicBezTo>
                    <a:pt x="309183" y="1006098"/>
                    <a:pt x="309715" y="1006679"/>
                    <a:pt x="310253" y="1007252"/>
                  </a:cubicBezTo>
                  <a:cubicBezTo>
                    <a:pt x="345789" y="1045279"/>
                    <a:pt x="346097" y="1104081"/>
                    <a:pt x="309295" y="1140883"/>
                  </a:cubicBezTo>
                  <a:lnTo>
                    <a:pt x="270094" y="1180084"/>
                  </a:lnTo>
                  <a:cubicBezTo>
                    <a:pt x="218119" y="1232052"/>
                    <a:pt x="213691" y="1316491"/>
                    <a:pt x="262965" y="1371019"/>
                  </a:cubicBezTo>
                  <a:cubicBezTo>
                    <a:pt x="263497" y="1371607"/>
                    <a:pt x="264029" y="1372181"/>
                    <a:pt x="264567" y="1372754"/>
                  </a:cubicBezTo>
                  <a:cubicBezTo>
                    <a:pt x="300096" y="1410780"/>
                    <a:pt x="300411" y="1469582"/>
                    <a:pt x="263609" y="1506377"/>
                  </a:cubicBezTo>
                  <a:lnTo>
                    <a:pt x="224408" y="1545579"/>
                  </a:lnTo>
                  <a:cubicBezTo>
                    <a:pt x="172440" y="1597546"/>
                    <a:pt x="168005" y="1681986"/>
                    <a:pt x="217286" y="1736514"/>
                  </a:cubicBezTo>
                  <a:cubicBezTo>
                    <a:pt x="217818" y="1737102"/>
                    <a:pt x="218343" y="1737682"/>
                    <a:pt x="218881" y="1738249"/>
                  </a:cubicBezTo>
                  <a:cubicBezTo>
                    <a:pt x="254417" y="1776268"/>
                    <a:pt x="254725" y="1835077"/>
                    <a:pt x="217923" y="1871872"/>
                  </a:cubicBezTo>
                  <a:lnTo>
                    <a:pt x="178715" y="1911080"/>
                  </a:lnTo>
                  <a:cubicBezTo>
                    <a:pt x="126747" y="1963048"/>
                    <a:pt x="122319" y="2047474"/>
                    <a:pt x="171594" y="2102002"/>
                  </a:cubicBezTo>
                  <a:cubicBezTo>
                    <a:pt x="172125" y="2102582"/>
                    <a:pt x="172650" y="2103163"/>
                    <a:pt x="173188" y="2103736"/>
                  </a:cubicBezTo>
                  <a:cubicBezTo>
                    <a:pt x="208724" y="2141763"/>
                    <a:pt x="209032" y="2200565"/>
                    <a:pt x="172230" y="2237367"/>
                  </a:cubicBezTo>
                  <a:lnTo>
                    <a:pt x="133029" y="2276568"/>
                  </a:lnTo>
                  <a:cubicBezTo>
                    <a:pt x="81061" y="2328536"/>
                    <a:pt x="76633" y="2412968"/>
                    <a:pt x="125908" y="2467496"/>
                  </a:cubicBezTo>
                  <a:cubicBezTo>
                    <a:pt x="126439" y="2468084"/>
                    <a:pt x="126971" y="2468664"/>
                    <a:pt x="127509" y="2469238"/>
                  </a:cubicBezTo>
                  <a:cubicBezTo>
                    <a:pt x="163045" y="2507264"/>
                    <a:pt x="163353" y="2566066"/>
                    <a:pt x="126551" y="2602868"/>
                  </a:cubicBezTo>
                  <a:lnTo>
                    <a:pt x="87350" y="2642070"/>
                  </a:lnTo>
                  <a:cubicBezTo>
                    <a:pt x="35375" y="2694037"/>
                    <a:pt x="30947" y="2778477"/>
                    <a:pt x="80222" y="2833005"/>
                  </a:cubicBezTo>
                  <a:cubicBezTo>
                    <a:pt x="80753" y="2833585"/>
                    <a:pt x="81285" y="2834166"/>
                    <a:pt x="81816" y="2834740"/>
                  </a:cubicBezTo>
                  <a:cubicBezTo>
                    <a:pt x="117352" y="2872759"/>
                    <a:pt x="117660" y="2931568"/>
                    <a:pt x="80858" y="2968363"/>
                  </a:cubicBezTo>
                  <a:lnTo>
                    <a:pt x="41650" y="3007571"/>
                  </a:lnTo>
                  <a:cubicBezTo>
                    <a:pt x="-10318" y="3059539"/>
                    <a:pt x="-14746" y="3143971"/>
                    <a:pt x="34528" y="3198492"/>
                  </a:cubicBezTo>
                  <a:cubicBezTo>
                    <a:pt x="35060" y="3199073"/>
                    <a:pt x="35592" y="3199654"/>
                    <a:pt x="36130" y="3200227"/>
                  </a:cubicBezTo>
                  <a:cubicBezTo>
                    <a:pt x="43126" y="3207712"/>
                    <a:pt x="48701" y="3216015"/>
                    <a:pt x="52947" y="3224788"/>
                  </a:cubicBezTo>
                  <a:lnTo>
                    <a:pt x="1681706" y="3224788"/>
                  </a:lnTo>
                  <a:cubicBezTo>
                    <a:pt x="1685959" y="3216044"/>
                    <a:pt x="1691527" y="3207740"/>
                    <a:pt x="1698523" y="3200262"/>
                  </a:cubicBezTo>
                  <a:close/>
                </a:path>
              </a:pathLst>
            </a:custGeom>
            <a:solidFill>
              <a:srgbClr val="D1D1D1"/>
            </a:solidFill>
            <a:ln w="6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75763E1B-6A5B-A847-8487-27714F82B223}"/>
                </a:ext>
              </a:extLst>
            </p:cNvPr>
            <p:cNvSpPr/>
            <p:nvPr/>
          </p:nvSpPr>
          <p:spPr>
            <a:xfrm>
              <a:off x="9400841" y="1316136"/>
              <a:ext cx="684927" cy="2219493"/>
            </a:xfrm>
            <a:custGeom>
              <a:avLst/>
              <a:gdLst>
                <a:gd name="connsiteX0" fmla="*/ 657196 w 684927"/>
                <a:gd name="connsiteY0" fmla="*/ 571519 h 2219493"/>
                <a:gd name="connsiteX1" fmla="*/ 680252 w 684927"/>
                <a:gd name="connsiteY1" fmla="*/ 571316 h 2219493"/>
                <a:gd name="connsiteX2" fmla="*/ 680049 w 684927"/>
                <a:gd name="connsiteY2" fmla="*/ 548259 h 2219493"/>
                <a:gd name="connsiteX3" fmla="*/ 358778 w 684927"/>
                <a:gd name="connsiteY3" fmla="*/ 232340 h 2219493"/>
                <a:gd name="connsiteX4" fmla="*/ 358778 w 684927"/>
                <a:gd name="connsiteY4" fmla="*/ 55668 h 2219493"/>
                <a:gd name="connsiteX5" fmla="*/ 657091 w 684927"/>
                <a:gd name="connsiteY5" fmla="*/ 353980 h 2219493"/>
                <a:gd name="connsiteX6" fmla="*/ 680154 w 684927"/>
                <a:gd name="connsiteY6" fmla="*/ 353980 h 2219493"/>
                <a:gd name="connsiteX7" fmla="*/ 680154 w 684927"/>
                <a:gd name="connsiteY7" fmla="*/ 330917 h 2219493"/>
                <a:gd name="connsiteX8" fmla="*/ 354000 w 684927"/>
                <a:gd name="connsiteY8" fmla="*/ 4764 h 2219493"/>
                <a:gd name="connsiteX9" fmla="*/ 353910 w 684927"/>
                <a:gd name="connsiteY9" fmla="*/ 4687 h 2219493"/>
                <a:gd name="connsiteX10" fmla="*/ 351517 w 684927"/>
                <a:gd name="connsiteY10" fmla="*/ 2735 h 2219493"/>
                <a:gd name="connsiteX11" fmla="*/ 350216 w 684927"/>
                <a:gd name="connsiteY11" fmla="*/ 2029 h 2219493"/>
                <a:gd name="connsiteX12" fmla="*/ 348705 w 684927"/>
                <a:gd name="connsiteY12" fmla="*/ 1238 h 2219493"/>
                <a:gd name="connsiteX13" fmla="*/ 347026 w 684927"/>
                <a:gd name="connsiteY13" fmla="*/ 720 h 2219493"/>
                <a:gd name="connsiteX14" fmla="*/ 345662 w 684927"/>
                <a:gd name="connsiteY14" fmla="*/ 315 h 2219493"/>
                <a:gd name="connsiteX15" fmla="*/ 339275 w 684927"/>
                <a:gd name="connsiteY15" fmla="*/ 315 h 2219493"/>
                <a:gd name="connsiteX16" fmla="*/ 337912 w 684927"/>
                <a:gd name="connsiteY16" fmla="*/ 720 h 2219493"/>
                <a:gd name="connsiteX17" fmla="*/ 336233 w 684927"/>
                <a:gd name="connsiteY17" fmla="*/ 1238 h 2219493"/>
                <a:gd name="connsiteX18" fmla="*/ 334722 w 684927"/>
                <a:gd name="connsiteY18" fmla="*/ 2029 h 2219493"/>
                <a:gd name="connsiteX19" fmla="*/ 333421 w 684927"/>
                <a:gd name="connsiteY19" fmla="*/ 2735 h 2219493"/>
                <a:gd name="connsiteX20" fmla="*/ 331028 w 684927"/>
                <a:gd name="connsiteY20" fmla="*/ 4687 h 2219493"/>
                <a:gd name="connsiteX21" fmla="*/ 330937 w 684927"/>
                <a:gd name="connsiteY21" fmla="*/ 4764 h 2219493"/>
                <a:gd name="connsiteX22" fmla="*/ 4784 w 684927"/>
                <a:gd name="connsiteY22" fmla="*/ 330917 h 2219493"/>
                <a:gd name="connsiteX23" fmla="*/ 4784 w 684927"/>
                <a:gd name="connsiteY23" fmla="*/ 353980 h 2219493"/>
                <a:gd name="connsiteX24" fmla="*/ 16312 w 684927"/>
                <a:gd name="connsiteY24" fmla="*/ 358758 h 2219493"/>
                <a:gd name="connsiteX25" fmla="*/ 27840 w 684927"/>
                <a:gd name="connsiteY25" fmla="*/ 353980 h 2219493"/>
                <a:gd name="connsiteX26" fmla="*/ 326159 w 684927"/>
                <a:gd name="connsiteY26" fmla="*/ 55668 h 2219493"/>
                <a:gd name="connsiteX27" fmla="*/ 326159 w 684927"/>
                <a:gd name="connsiteY27" fmla="*/ 232333 h 2219493"/>
                <a:gd name="connsiteX28" fmla="*/ 4882 w 684927"/>
                <a:gd name="connsiteY28" fmla="*/ 548252 h 2219493"/>
                <a:gd name="connsiteX29" fmla="*/ 4679 w 684927"/>
                <a:gd name="connsiteY29" fmla="*/ 571309 h 2219493"/>
                <a:gd name="connsiteX30" fmla="*/ 16312 w 684927"/>
                <a:gd name="connsiteY30" fmla="*/ 576184 h 2219493"/>
                <a:gd name="connsiteX31" fmla="*/ 27735 w 684927"/>
                <a:gd name="connsiteY31" fmla="*/ 571505 h 2219493"/>
                <a:gd name="connsiteX32" fmla="*/ 326153 w 684927"/>
                <a:gd name="connsiteY32" fmla="*/ 278068 h 2219493"/>
                <a:gd name="connsiteX33" fmla="*/ 326153 w 684927"/>
                <a:gd name="connsiteY33" fmla="*/ 455118 h 2219493"/>
                <a:gd name="connsiteX34" fmla="*/ 4980 w 684927"/>
                <a:gd name="connsiteY34" fmla="*/ 765581 h 2219493"/>
                <a:gd name="connsiteX35" fmla="*/ 4574 w 684927"/>
                <a:gd name="connsiteY35" fmla="*/ 788630 h 2219493"/>
                <a:gd name="connsiteX36" fmla="*/ 16305 w 684927"/>
                <a:gd name="connsiteY36" fmla="*/ 793611 h 2219493"/>
                <a:gd name="connsiteX37" fmla="*/ 27630 w 684927"/>
                <a:gd name="connsiteY37" fmla="*/ 789029 h 2219493"/>
                <a:gd name="connsiteX38" fmla="*/ 326153 w 684927"/>
                <a:gd name="connsiteY38" fmla="*/ 500475 h 2219493"/>
                <a:gd name="connsiteX39" fmla="*/ 326153 w 684927"/>
                <a:gd name="connsiteY39" fmla="*/ 677902 h 2219493"/>
                <a:gd name="connsiteX40" fmla="*/ 5085 w 684927"/>
                <a:gd name="connsiteY40" fmla="*/ 982916 h 2219493"/>
                <a:gd name="connsiteX41" fmla="*/ 4476 w 684927"/>
                <a:gd name="connsiteY41" fmla="*/ 1005958 h 2219493"/>
                <a:gd name="connsiteX42" fmla="*/ 16305 w 684927"/>
                <a:gd name="connsiteY42" fmla="*/ 1011044 h 2219493"/>
                <a:gd name="connsiteX43" fmla="*/ 27525 w 684927"/>
                <a:gd name="connsiteY43" fmla="*/ 1006560 h 2219493"/>
                <a:gd name="connsiteX44" fmla="*/ 326153 w 684927"/>
                <a:gd name="connsiteY44" fmla="*/ 722889 h 2219493"/>
                <a:gd name="connsiteX45" fmla="*/ 326153 w 684927"/>
                <a:gd name="connsiteY45" fmla="*/ 900687 h 2219493"/>
                <a:gd name="connsiteX46" fmla="*/ 5190 w 684927"/>
                <a:gd name="connsiteY46" fmla="*/ 1200251 h 2219493"/>
                <a:gd name="connsiteX47" fmla="*/ 4378 w 684927"/>
                <a:gd name="connsiteY47" fmla="*/ 1223294 h 2219493"/>
                <a:gd name="connsiteX48" fmla="*/ 16305 w 684927"/>
                <a:gd name="connsiteY48" fmla="*/ 1228484 h 2219493"/>
                <a:gd name="connsiteX49" fmla="*/ 27420 w 684927"/>
                <a:gd name="connsiteY49" fmla="*/ 1224098 h 2219493"/>
                <a:gd name="connsiteX50" fmla="*/ 326153 w 684927"/>
                <a:gd name="connsiteY50" fmla="*/ 945303 h 2219493"/>
                <a:gd name="connsiteX51" fmla="*/ 326153 w 684927"/>
                <a:gd name="connsiteY51" fmla="*/ 1123471 h 2219493"/>
                <a:gd name="connsiteX52" fmla="*/ 5294 w 684927"/>
                <a:gd name="connsiteY52" fmla="*/ 1417586 h 2219493"/>
                <a:gd name="connsiteX53" fmla="*/ 4287 w 684927"/>
                <a:gd name="connsiteY53" fmla="*/ 1440622 h 2219493"/>
                <a:gd name="connsiteX54" fmla="*/ 16319 w 684927"/>
                <a:gd name="connsiteY54" fmla="*/ 1445917 h 2219493"/>
                <a:gd name="connsiteX55" fmla="*/ 27329 w 684927"/>
                <a:gd name="connsiteY55" fmla="*/ 1441629 h 2219493"/>
                <a:gd name="connsiteX56" fmla="*/ 326166 w 684927"/>
                <a:gd name="connsiteY56" fmla="*/ 1167716 h 2219493"/>
                <a:gd name="connsiteX57" fmla="*/ 326166 w 684927"/>
                <a:gd name="connsiteY57" fmla="*/ 1346249 h 2219493"/>
                <a:gd name="connsiteX58" fmla="*/ 5406 w 684927"/>
                <a:gd name="connsiteY58" fmla="*/ 1634929 h 2219493"/>
                <a:gd name="connsiteX59" fmla="*/ 4196 w 684927"/>
                <a:gd name="connsiteY59" fmla="*/ 1657957 h 2219493"/>
                <a:gd name="connsiteX60" fmla="*/ 16326 w 684927"/>
                <a:gd name="connsiteY60" fmla="*/ 1663350 h 2219493"/>
                <a:gd name="connsiteX61" fmla="*/ 27232 w 684927"/>
                <a:gd name="connsiteY61" fmla="*/ 1659160 h 2219493"/>
                <a:gd name="connsiteX62" fmla="*/ 326166 w 684927"/>
                <a:gd name="connsiteY62" fmla="*/ 1390123 h 2219493"/>
                <a:gd name="connsiteX63" fmla="*/ 326166 w 684927"/>
                <a:gd name="connsiteY63" fmla="*/ 2203188 h 2219493"/>
                <a:gd name="connsiteX64" fmla="*/ 342472 w 684927"/>
                <a:gd name="connsiteY64" fmla="*/ 2219493 h 2219493"/>
                <a:gd name="connsiteX65" fmla="*/ 358778 w 684927"/>
                <a:gd name="connsiteY65" fmla="*/ 2203188 h 2219493"/>
                <a:gd name="connsiteX66" fmla="*/ 358778 w 684927"/>
                <a:gd name="connsiteY66" fmla="*/ 1390137 h 2219493"/>
                <a:gd name="connsiteX67" fmla="*/ 657713 w 684927"/>
                <a:gd name="connsiteY67" fmla="*/ 1659174 h 2219493"/>
                <a:gd name="connsiteX68" fmla="*/ 680741 w 684927"/>
                <a:gd name="connsiteY68" fmla="*/ 1657964 h 2219493"/>
                <a:gd name="connsiteX69" fmla="*/ 679531 w 684927"/>
                <a:gd name="connsiteY69" fmla="*/ 1634936 h 2219493"/>
                <a:gd name="connsiteX70" fmla="*/ 358778 w 684927"/>
                <a:gd name="connsiteY70" fmla="*/ 1346256 h 2219493"/>
                <a:gd name="connsiteX71" fmla="*/ 358778 w 684927"/>
                <a:gd name="connsiteY71" fmla="*/ 1167723 h 2219493"/>
                <a:gd name="connsiteX72" fmla="*/ 657608 w 684927"/>
                <a:gd name="connsiteY72" fmla="*/ 1441636 h 2219493"/>
                <a:gd name="connsiteX73" fmla="*/ 680644 w 684927"/>
                <a:gd name="connsiteY73" fmla="*/ 1440629 h 2219493"/>
                <a:gd name="connsiteX74" fmla="*/ 679636 w 684927"/>
                <a:gd name="connsiteY74" fmla="*/ 1417594 h 2219493"/>
                <a:gd name="connsiteX75" fmla="*/ 358778 w 684927"/>
                <a:gd name="connsiteY75" fmla="*/ 1123479 h 2219493"/>
                <a:gd name="connsiteX76" fmla="*/ 358778 w 684927"/>
                <a:gd name="connsiteY76" fmla="*/ 945310 h 2219493"/>
                <a:gd name="connsiteX77" fmla="*/ 657503 w 684927"/>
                <a:gd name="connsiteY77" fmla="*/ 1224105 h 2219493"/>
                <a:gd name="connsiteX78" fmla="*/ 680546 w 684927"/>
                <a:gd name="connsiteY78" fmla="*/ 1223301 h 2219493"/>
                <a:gd name="connsiteX79" fmla="*/ 679741 w 684927"/>
                <a:gd name="connsiteY79" fmla="*/ 1200258 h 2219493"/>
                <a:gd name="connsiteX80" fmla="*/ 358778 w 684927"/>
                <a:gd name="connsiteY80" fmla="*/ 900694 h 2219493"/>
                <a:gd name="connsiteX81" fmla="*/ 358778 w 684927"/>
                <a:gd name="connsiteY81" fmla="*/ 722896 h 2219493"/>
                <a:gd name="connsiteX82" fmla="*/ 657398 w 684927"/>
                <a:gd name="connsiteY82" fmla="*/ 1006567 h 2219493"/>
                <a:gd name="connsiteX83" fmla="*/ 680441 w 684927"/>
                <a:gd name="connsiteY83" fmla="*/ 1005965 h 2219493"/>
                <a:gd name="connsiteX84" fmla="*/ 679839 w 684927"/>
                <a:gd name="connsiteY84" fmla="*/ 982923 h 2219493"/>
                <a:gd name="connsiteX85" fmla="*/ 358778 w 684927"/>
                <a:gd name="connsiteY85" fmla="*/ 677909 h 2219493"/>
                <a:gd name="connsiteX86" fmla="*/ 358778 w 684927"/>
                <a:gd name="connsiteY86" fmla="*/ 500482 h 2219493"/>
                <a:gd name="connsiteX87" fmla="*/ 657301 w 684927"/>
                <a:gd name="connsiteY87" fmla="*/ 789036 h 2219493"/>
                <a:gd name="connsiteX88" fmla="*/ 680350 w 684927"/>
                <a:gd name="connsiteY88" fmla="*/ 788630 h 2219493"/>
                <a:gd name="connsiteX89" fmla="*/ 679944 w 684927"/>
                <a:gd name="connsiteY89" fmla="*/ 765581 h 2219493"/>
                <a:gd name="connsiteX90" fmla="*/ 358778 w 684927"/>
                <a:gd name="connsiteY90" fmla="*/ 455118 h 2219493"/>
                <a:gd name="connsiteX91" fmla="*/ 358778 w 684927"/>
                <a:gd name="connsiteY91" fmla="*/ 278068 h 2219493"/>
                <a:gd name="connsiteX92" fmla="*/ 657196 w 684927"/>
                <a:gd name="connsiteY92" fmla="*/ 571519 h 221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84927" h="2219493">
                  <a:moveTo>
                    <a:pt x="657196" y="571519"/>
                  </a:moveTo>
                  <a:cubicBezTo>
                    <a:pt x="663617" y="577828"/>
                    <a:pt x="673942" y="577737"/>
                    <a:pt x="680252" y="571316"/>
                  </a:cubicBezTo>
                  <a:cubicBezTo>
                    <a:pt x="686562" y="564894"/>
                    <a:pt x="686471" y="554569"/>
                    <a:pt x="680049" y="548259"/>
                  </a:cubicBezTo>
                  <a:lnTo>
                    <a:pt x="358778" y="232340"/>
                  </a:lnTo>
                  <a:lnTo>
                    <a:pt x="358778" y="55668"/>
                  </a:lnTo>
                  <a:lnTo>
                    <a:pt x="657091" y="353980"/>
                  </a:lnTo>
                  <a:cubicBezTo>
                    <a:pt x="663456" y="360346"/>
                    <a:pt x="673788" y="360346"/>
                    <a:pt x="680154" y="353980"/>
                  </a:cubicBezTo>
                  <a:cubicBezTo>
                    <a:pt x="686519" y="347608"/>
                    <a:pt x="686519" y="337290"/>
                    <a:pt x="680154" y="330917"/>
                  </a:cubicBezTo>
                  <a:lnTo>
                    <a:pt x="354000" y="4764"/>
                  </a:lnTo>
                  <a:cubicBezTo>
                    <a:pt x="353973" y="4736"/>
                    <a:pt x="353938" y="4715"/>
                    <a:pt x="353910" y="4687"/>
                  </a:cubicBezTo>
                  <a:cubicBezTo>
                    <a:pt x="353175" y="3966"/>
                    <a:pt x="352378" y="3309"/>
                    <a:pt x="351517" y="2735"/>
                  </a:cubicBezTo>
                  <a:cubicBezTo>
                    <a:pt x="351104" y="2455"/>
                    <a:pt x="350650" y="2266"/>
                    <a:pt x="350216" y="2029"/>
                  </a:cubicBezTo>
                  <a:cubicBezTo>
                    <a:pt x="349719" y="1756"/>
                    <a:pt x="349237" y="1455"/>
                    <a:pt x="348705" y="1238"/>
                  </a:cubicBezTo>
                  <a:cubicBezTo>
                    <a:pt x="348160" y="1014"/>
                    <a:pt x="347593" y="881"/>
                    <a:pt x="347026" y="720"/>
                  </a:cubicBezTo>
                  <a:cubicBezTo>
                    <a:pt x="346571" y="588"/>
                    <a:pt x="346131" y="413"/>
                    <a:pt x="345662" y="315"/>
                  </a:cubicBezTo>
                  <a:cubicBezTo>
                    <a:pt x="343557" y="-105"/>
                    <a:pt x="341381" y="-105"/>
                    <a:pt x="339275" y="315"/>
                  </a:cubicBezTo>
                  <a:cubicBezTo>
                    <a:pt x="338800" y="406"/>
                    <a:pt x="338366" y="588"/>
                    <a:pt x="337912" y="720"/>
                  </a:cubicBezTo>
                  <a:cubicBezTo>
                    <a:pt x="337352" y="881"/>
                    <a:pt x="336778" y="1014"/>
                    <a:pt x="336233" y="1238"/>
                  </a:cubicBezTo>
                  <a:cubicBezTo>
                    <a:pt x="335701" y="1455"/>
                    <a:pt x="335225" y="1763"/>
                    <a:pt x="334722" y="2029"/>
                  </a:cubicBezTo>
                  <a:cubicBezTo>
                    <a:pt x="334288" y="2266"/>
                    <a:pt x="333840" y="2455"/>
                    <a:pt x="333421" y="2735"/>
                  </a:cubicBezTo>
                  <a:cubicBezTo>
                    <a:pt x="332560" y="3309"/>
                    <a:pt x="331763" y="3966"/>
                    <a:pt x="331028" y="4687"/>
                  </a:cubicBezTo>
                  <a:cubicBezTo>
                    <a:pt x="331000" y="4715"/>
                    <a:pt x="330965" y="4736"/>
                    <a:pt x="330937" y="4764"/>
                  </a:cubicBezTo>
                  <a:lnTo>
                    <a:pt x="4784" y="330917"/>
                  </a:lnTo>
                  <a:cubicBezTo>
                    <a:pt x="-1582" y="337283"/>
                    <a:pt x="-1582" y="347608"/>
                    <a:pt x="4784" y="353980"/>
                  </a:cubicBezTo>
                  <a:cubicBezTo>
                    <a:pt x="7967" y="357163"/>
                    <a:pt x="12143" y="358758"/>
                    <a:pt x="16312" y="358758"/>
                  </a:cubicBezTo>
                  <a:cubicBezTo>
                    <a:pt x="20481" y="358758"/>
                    <a:pt x="24657" y="357163"/>
                    <a:pt x="27840" y="353980"/>
                  </a:cubicBezTo>
                  <a:lnTo>
                    <a:pt x="326159" y="55668"/>
                  </a:lnTo>
                  <a:lnTo>
                    <a:pt x="326159" y="232333"/>
                  </a:lnTo>
                  <a:lnTo>
                    <a:pt x="4882" y="548252"/>
                  </a:lnTo>
                  <a:cubicBezTo>
                    <a:pt x="-1540" y="554562"/>
                    <a:pt x="-1631" y="564887"/>
                    <a:pt x="4679" y="571309"/>
                  </a:cubicBezTo>
                  <a:cubicBezTo>
                    <a:pt x="7869" y="574562"/>
                    <a:pt x="12087" y="576184"/>
                    <a:pt x="16312" y="576184"/>
                  </a:cubicBezTo>
                  <a:cubicBezTo>
                    <a:pt x="20439" y="576184"/>
                    <a:pt x="24566" y="574625"/>
                    <a:pt x="27735" y="571505"/>
                  </a:cubicBezTo>
                  <a:lnTo>
                    <a:pt x="326153" y="278068"/>
                  </a:lnTo>
                  <a:lnTo>
                    <a:pt x="326153" y="455118"/>
                  </a:lnTo>
                  <a:lnTo>
                    <a:pt x="4980" y="765581"/>
                  </a:lnTo>
                  <a:cubicBezTo>
                    <a:pt x="-1498" y="771834"/>
                    <a:pt x="-1680" y="782152"/>
                    <a:pt x="4574" y="788630"/>
                  </a:cubicBezTo>
                  <a:cubicBezTo>
                    <a:pt x="7771" y="791946"/>
                    <a:pt x="12031" y="793611"/>
                    <a:pt x="16305" y="793611"/>
                  </a:cubicBezTo>
                  <a:cubicBezTo>
                    <a:pt x="20383" y="793611"/>
                    <a:pt x="24468" y="792093"/>
                    <a:pt x="27630" y="789029"/>
                  </a:cubicBezTo>
                  <a:lnTo>
                    <a:pt x="326153" y="500475"/>
                  </a:lnTo>
                  <a:lnTo>
                    <a:pt x="326153" y="677902"/>
                  </a:lnTo>
                  <a:lnTo>
                    <a:pt x="5085" y="982916"/>
                  </a:lnTo>
                  <a:cubicBezTo>
                    <a:pt x="-1449" y="989114"/>
                    <a:pt x="-1715" y="999432"/>
                    <a:pt x="4476" y="1005958"/>
                  </a:cubicBezTo>
                  <a:cubicBezTo>
                    <a:pt x="7680" y="1009337"/>
                    <a:pt x="11989" y="1011044"/>
                    <a:pt x="16305" y="1011044"/>
                  </a:cubicBezTo>
                  <a:cubicBezTo>
                    <a:pt x="20334" y="1011044"/>
                    <a:pt x="24370" y="1009561"/>
                    <a:pt x="27525" y="1006560"/>
                  </a:cubicBezTo>
                  <a:lnTo>
                    <a:pt x="326153" y="722889"/>
                  </a:lnTo>
                  <a:lnTo>
                    <a:pt x="326153" y="900687"/>
                  </a:lnTo>
                  <a:lnTo>
                    <a:pt x="5190" y="1200251"/>
                  </a:lnTo>
                  <a:cubicBezTo>
                    <a:pt x="-1393" y="1206393"/>
                    <a:pt x="-1757" y="1216704"/>
                    <a:pt x="4378" y="1223294"/>
                  </a:cubicBezTo>
                  <a:cubicBezTo>
                    <a:pt x="7589" y="1226742"/>
                    <a:pt x="11940" y="1228484"/>
                    <a:pt x="16305" y="1228484"/>
                  </a:cubicBezTo>
                  <a:cubicBezTo>
                    <a:pt x="20285" y="1228484"/>
                    <a:pt x="24279" y="1227036"/>
                    <a:pt x="27420" y="1224098"/>
                  </a:cubicBezTo>
                  <a:lnTo>
                    <a:pt x="326153" y="945303"/>
                  </a:lnTo>
                  <a:lnTo>
                    <a:pt x="326153" y="1123471"/>
                  </a:lnTo>
                  <a:lnTo>
                    <a:pt x="5294" y="1417586"/>
                  </a:lnTo>
                  <a:cubicBezTo>
                    <a:pt x="-1344" y="1423665"/>
                    <a:pt x="-1799" y="1433984"/>
                    <a:pt x="4287" y="1440622"/>
                  </a:cubicBezTo>
                  <a:cubicBezTo>
                    <a:pt x="7505" y="1444134"/>
                    <a:pt x="11898" y="1445917"/>
                    <a:pt x="16319" y="1445917"/>
                  </a:cubicBezTo>
                  <a:cubicBezTo>
                    <a:pt x="20250" y="1445917"/>
                    <a:pt x="24196" y="1444504"/>
                    <a:pt x="27329" y="1441629"/>
                  </a:cubicBezTo>
                  <a:lnTo>
                    <a:pt x="326166" y="1167716"/>
                  </a:lnTo>
                  <a:lnTo>
                    <a:pt x="326166" y="1346249"/>
                  </a:lnTo>
                  <a:lnTo>
                    <a:pt x="5406" y="1634929"/>
                  </a:lnTo>
                  <a:cubicBezTo>
                    <a:pt x="-1288" y="1640952"/>
                    <a:pt x="-1834" y="1651263"/>
                    <a:pt x="4196" y="1657957"/>
                  </a:cubicBezTo>
                  <a:cubicBezTo>
                    <a:pt x="7414" y="1661539"/>
                    <a:pt x="11863" y="1663350"/>
                    <a:pt x="16326" y="1663350"/>
                  </a:cubicBezTo>
                  <a:cubicBezTo>
                    <a:pt x="20208" y="1663350"/>
                    <a:pt x="24112" y="1661973"/>
                    <a:pt x="27232" y="1659160"/>
                  </a:cubicBezTo>
                  <a:lnTo>
                    <a:pt x="326166" y="1390123"/>
                  </a:lnTo>
                  <a:lnTo>
                    <a:pt x="326166" y="2203188"/>
                  </a:lnTo>
                  <a:cubicBezTo>
                    <a:pt x="326166" y="2212191"/>
                    <a:pt x="333462" y="2219493"/>
                    <a:pt x="342472" y="2219493"/>
                  </a:cubicBezTo>
                  <a:cubicBezTo>
                    <a:pt x="351482" y="2219493"/>
                    <a:pt x="358778" y="2212191"/>
                    <a:pt x="358778" y="2203188"/>
                  </a:cubicBezTo>
                  <a:lnTo>
                    <a:pt x="358778" y="1390137"/>
                  </a:lnTo>
                  <a:lnTo>
                    <a:pt x="657713" y="1659174"/>
                  </a:lnTo>
                  <a:cubicBezTo>
                    <a:pt x="664400" y="1665204"/>
                    <a:pt x="674719" y="1664665"/>
                    <a:pt x="680741" y="1657964"/>
                  </a:cubicBezTo>
                  <a:cubicBezTo>
                    <a:pt x="686764" y="1651270"/>
                    <a:pt x="686226" y="1640959"/>
                    <a:pt x="679531" y="1634936"/>
                  </a:cubicBezTo>
                  <a:lnTo>
                    <a:pt x="358778" y="1346256"/>
                  </a:lnTo>
                  <a:lnTo>
                    <a:pt x="358778" y="1167723"/>
                  </a:lnTo>
                  <a:lnTo>
                    <a:pt x="657608" y="1441636"/>
                  </a:lnTo>
                  <a:cubicBezTo>
                    <a:pt x="664239" y="1447722"/>
                    <a:pt x="674558" y="1447274"/>
                    <a:pt x="680644" y="1440629"/>
                  </a:cubicBezTo>
                  <a:cubicBezTo>
                    <a:pt x="686723" y="1433990"/>
                    <a:pt x="686275" y="1423679"/>
                    <a:pt x="679636" y="1417594"/>
                  </a:cubicBezTo>
                  <a:lnTo>
                    <a:pt x="358778" y="1123479"/>
                  </a:lnTo>
                  <a:lnTo>
                    <a:pt x="358778" y="945310"/>
                  </a:lnTo>
                  <a:lnTo>
                    <a:pt x="657503" y="1224105"/>
                  </a:lnTo>
                  <a:cubicBezTo>
                    <a:pt x="664086" y="1230247"/>
                    <a:pt x="674404" y="1229890"/>
                    <a:pt x="680546" y="1223301"/>
                  </a:cubicBezTo>
                  <a:cubicBezTo>
                    <a:pt x="686688" y="1216711"/>
                    <a:pt x="686324" y="1206400"/>
                    <a:pt x="679741" y="1200258"/>
                  </a:cubicBezTo>
                  <a:lnTo>
                    <a:pt x="358778" y="900694"/>
                  </a:lnTo>
                  <a:lnTo>
                    <a:pt x="358778" y="722896"/>
                  </a:lnTo>
                  <a:lnTo>
                    <a:pt x="657398" y="1006567"/>
                  </a:lnTo>
                  <a:cubicBezTo>
                    <a:pt x="663925" y="1012765"/>
                    <a:pt x="674250" y="1012499"/>
                    <a:pt x="680441" y="1005965"/>
                  </a:cubicBezTo>
                  <a:cubicBezTo>
                    <a:pt x="686638" y="999432"/>
                    <a:pt x="686366" y="989121"/>
                    <a:pt x="679839" y="982923"/>
                  </a:cubicBezTo>
                  <a:lnTo>
                    <a:pt x="358778" y="677909"/>
                  </a:lnTo>
                  <a:lnTo>
                    <a:pt x="358778" y="500482"/>
                  </a:lnTo>
                  <a:lnTo>
                    <a:pt x="657301" y="789036"/>
                  </a:lnTo>
                  <a:cubicBezTo>
                    <a:pt x="663771" y="795289"/>
                    <a:pt x="674096" y="795115"/>
                    <a:pt x="680350" y="788630"/>
                  </a:cubicBezTo>
                  <a:cubicBezTo>
                    <a:pt x="686603" y="782152"/>
                    <a:pt x="686422" y="771834"/>
                    <a:pt x="679944" y="765581"/>
                  </a:cubicBezTo>
                  <a:lnTo>
                    <a:pt x="358778" y="455118"/>
                  </a:lnTo>
                  <a:lnTo>
                    <a:pt x="358778" y="278068"/>
                  </a:lnTo>
                  <a:lnTo>
                    <a:pt x="657196" y="571519"/>
                  </a:lnTo>
                  <a:close/>
                </a:path>
              </a:pathLst>
            </a:custGeom>
            <a:solidFill>
              <a:srgbClr val="F1F1F1"/>
            </a:solidFill>
            <a:ln w="6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1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8581263" y="196371"/>
              <a:ext cx="2113450" cy="3287976"/>
              <a:chOff x="8581263" y="196371"/>
              <a:chExt cx="2113450" cy="3287976"/>
            </a:xfrm>
          </p:grpSpPr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3877F576-54B9-754C-9E3E-338FA4EC8FE3}"/>
                  </a:ext>
                </a:extLst>
              </p:cNvPr>
              <p:cNvSpPr/>
              <p:nvPr/>
            </p:nvSpPr>
            <p:spPr>
              <a:xfrm>
                <a:off x="9978062" y="1524625"/>
                <a:ext cx="716652" cy="378524"/>
              </a:xfrm>
              <a:custGeom>
                <a:avLst/>
                <a:gdLst>
                  <a:gd name="connsiteX0" fmla="*/ 72203 w 716652"/>
                  <a:gd name="connsiteY0" fmla="*/ 1054 h 378524"/>
                  <a:gd name="connsiteX1" fmla="*/ 82444 w 716652"/>
                  <a:gd name="connsiteY1" fmla="*/ 11 h 378524"/>
                  <a:gd name="connsiteX2" fmla="*/ 226099 w 716652"/>
                  <a:gd name="connsiteY2" fmla="*/ 112978 h 378524"/>
                  <a:gd name="connsiteX3" fmla="*/ 463937 w 716652"/>
                  <a:gd name="connsiteY3" fmla="*/ 154949 h 378524"/>
                  <a:gd name="connsiteX4" fmla="*/ 714402 w 716652"/>
                  <a:gd name="connsiteY4" fmla="*/ 294084 h 378524"/>
                  <a:gd name="connsiteX5" fmla="*/ 708862 w 716652"/>
                  <a:gd name="connsiteY5" fmla="*/ 306214 h 378524"/>
                  <a:gd name="connsiteX6" fmla="*/ 505908 w 716652"/>
                  <a:gd name="connsiteY6" fmla="*/ 294854 h 378524"/>
                  <a:gd name="connsiteX7" fmla="*/ 3202 w 716652"/>
                  <a:gd name="connsiteY7" fmla="*/ 378482 h 378524"/>
                  <a:gd name="connsiteX8" fmla="*/ 2328 w 716652"/>
                  <a:gd name="connsiteY8" fmla="*/ 377923 h 378524"/>
                  <a:gd name="connsiteX9" fmla="*/ 72203 w 716652"/>
                  <a:gd name="connsiteY9" fmla="*/ 1054 h 37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6652" h="378524">
                    <a:moveTo>
                      <a:pt x="72203" y="1054"/>
                    </a:moveTo>
                    <a:cubicBezTo>
                      <a:pt x="77604" y="-184"/>
                      <a:pt x="82444" y="11"/>
                      <a:pt x="82444" y="11"/>
                    </a:cubicBezTo>
                    <a:cubicBezTo>
                      <a:pt x="110684" y="4048"/>
                      <a:pt x="122919" y="68684"/>
                      <a:pt x="226099" y="112978"/>
                    </a:cubicBezTo>
                    <a:cubicBezTo>
                      <a:pt x="320101" y="153333"/>
                      <a:pt x="366360" y="133998"/>
                      <a:pt x="463937" y="154949"/>
                    </a:cubicBezTo>
                    <a:cubicBezTo>
                      <a:pt x="527671" y="168639"/>
                      <a:pt x="616286" y="202363"/>
                      <a:pt x="714402" y="294084"/>
                    </a:cubicBezTo>
                    <a:cubicBezTo>
                      <a:pt x="719333" y="298694"/>
                      <a:pt x="715563" y="307012"/>
                      <a:pt x="708862" y="306214"/>
                    </a:cubicBezTo>
                    <a:cubicBezTo>
                      <a:pt x="646954" y="298820"/>
                      <a:pt x="579023" y="294329"/>
                      <a:pt x="505908" y="294854"/>
                    </a:cubicBezTo>
                    <a:cubicBezTo>
                      <a:pt x="302543" y="296330"/>
                      <a:pt x="131110" y="336161"/>
                      <a:pt x="3202" y="378482"/>
                    </a:cubicBezTo>
                    <a:cubicBezTo>
                      <a:pt x="2761" y="378629"/>
                      <a:pt x="2377" y="378384"/>
                      <a:pt x="2328" y="377923"/>
                    </a:cubicBezTo>
                    <a:cubicBezTo>
                      <a:pt x="-10446" y="254261"/>
                      <a:pt x="31666" y="10343"/>
                      <a:pt x="72203" y="10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781CFECF-055D-2345-9EFB-805EC2ADF897}"/>
                  </a:ext>
                </a:extLst>
              </p:cNvPr>
              <p:cNvSpPr/>
              <p:nvPr/>
            </p:nvSpPr>
            <p:spPr>
              <a:xfrm>
                <a:off x="9588638" y="196371"/>
                <a:ext cx="777349" cy="784709"/>
              </a:xfrm>
              <a:custGeom>
                <a:avLst/>
                <a:gdLst>
                  <a:gd name="connsiteX0" fmla="*/ 4 w 777349"/>
                  <a:gd name="connsiteY0" fmla="*/ 448082 h 784709"/>
                  <a:gd name="connsiteX1" fmla="*/ 102 w 777349"/>
                  <a:gd name="connsiteY1" fmla="*/ 447998 h 784709"/>
                  <a:gd name="connsiteX2" fmla="*/ 139853 w 777349"/>
                  <a:gd name="connsiteY2" fmla="*/ 475888 h 784709"/>
                  <a:gd name="connsiteX3" fmla="*/ 307739 w 777349"/>
                  <a:gd name="connsiteY3" fmla="*/ 238050 h 784709"/>
                  <a:gd name="connsiteX4" fmla="*/ 657502 w 777349"/>
                  <a:gd name="connsiteY4" fmla="*/ 211 h 784709"/>
                  <a:gd name="connsiteX5" fmla="*/ 773923 w 777349"/>
                  <a:gd name="connsiteY5" fmla="*/ 36370 h 784709"/>
                  <a:gd name="connsiteX6" fmla="*/ 774168 w 777349"/>
                  <a:gd name="connsiteY6" fmla="*/ 48199 h 784709"/>
                  <a:gd name="connsiteX7" fmla="*/ 377692 w 777349"/>
                  <a:gd name="connsiteY7" fmla="*/ 391945 h 784709"/>
                  <a:gd name="connsiteX8" fmla="*/ 78316 w 777349"/>
                  <a:gd name="connsiteY8" fmla="*/ 784672 h 784709"/>
                  <a:gd name="connsiteX9" fmla="*/ 78190 w 777349"/>
                  <a:gd name="connsiteY9" fmla="*/ 784644 h 784709"/>
                  <a:gd name="connsiteX10" fmla="*/ 4 w 777349"/>
                  <a:gd name="connsiteY10" fmla="*/ 448082 h 784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7349" h="784709">
                    <a:moveTo>
                      <a:pt x="4" y="448082"/>
                    </a:moveTo>
                    <a:cubicBezTo>
                      <a:pt x="-17" y="448019"/>
                      <a:pt x="46" y="447970"/>
                      <a:pt x="102" y="447998"/>
                    </a:cubicBezTo>
                    <a:cubicBezTo>
                      <a:pt x="37345" y="469613"/>
                      <a:pt x="89082" y="490788"/>
                      <a:pt x="139853" y="475888"/>
                    </a:cubicBezTo>
                    <a:cubicBezTo>
                      <a:pt x="219186" y="452601"/>
                      <a:pt x="221229" y="363195"/>
                      <a:pt x="307739" y="238050"/>
                    </a:cubicBezTo>
                    <a:cubicBezTo>
                      <a:pt x="331033" y="204361"/>
                      <a:pt x="477563" y="-7616"/>
                      <a:pt x="657502" y="211"/>
                    </a:cubicBezTo>
                    <a:cubicBezTo>
                      <a:pt x="706279" y="2331"/>
                      <a:pt x="746299" y="20120"/>
                      <a:pt x="773923" y="36370"/>
                    </a:cubicBezTo>
                    <a:cubicBezTo>
                      <a:pt x="778393" y="39000"/>
                      <a:pt x="778505" y="45352"/>
                      <a:pt x="774168" y="48199"/>
                    </a:cubicBezTo>
                    <a:cubicBezTo>
                      <a:pt x="662307" y="121663"/>
                      <a:pt x="532175" y="233097"/>
                      <a:pt x="377692" y="391945"/>
                    </a:cubicBezTo>
                    <a:cubicBezTo>
                      <a:pt x="245908" y="527450"/>
                      <a:pt x="134991" y="674035"/>
                      <a:pt x="78316" y="784672"/>
                    </a:cubicBezTo>
                    <a:cubicBezTo>
                      <a:pt x="78288" y="784735"/>
                      <a:pt x="78197" y="784714"/>
                      <a:pt x="78190" y="784644"/>
                    </a:cubicBezTo>
                    <a:cubicBezTo>
                      <a:pt x="66291" y="672154"/>
                      <a:pt x="37261" y="559873"/>
                      <a:pt x="4" y="4480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283C274E-D27F-A244-BA7E-2C973FAB5DEE}"/>
                  </a:ext>
                </a:extLst>
              </p:cNvPr>
              <p:cNvSpPr/>
              <p:nvPr/>
            </p:nvSpPr>
            <p:spPr>
              <a:xfrm>
                <a:off x="8728035" y="1902800"/>
                <a:ext cx="820236" cy="614433"/>
              </a:xfrm>
              <a:custGeom>
                <a:avLst/>
                <a:gdLst>
                  <a:gd name="connsiteX0" fmla="*/ 738288 w 820236"/>
                  <a:gd name="connsiteY0" fmla="*/ 612734 h 614433"/>
                  <a:gd name="connsiteX1" fmla="*/ 776601 w 820236"/>
                  <a:gd name="connsiteY1" fmla="*/ 238467 h 614433"/>
                  <a:gd name="connsiteX2" fmla="*/ 426839 w 820236"/>
                  <a:gd name="connsiteY2" fmla="*/ 140534 h 614433"/>
                  <a:gd name="connsiteX3" fmla="*/ 230972 w 820236"/>
                  <a:gd name="connsiteY3" fmla="*/ 629 h 614433"/>
                  <a:gd name="connsiteX4" fmla="*/ 1353 w 820236"/>
                  <a:gd name="connsiteY4" fmla="*/ 157119 h 614433"/>
                  <a:gd name="connsiteX5" fmla="*/ 7089 w 820236"/>
                  <a:gd name="connsiteY5" fmla="*/ 168193 h 614433"/>
                  <a:gd name="connsiteX6" fmla="*/ 342896 w 820236"/>
                  <a:gd name="connsiteY6" fmla="*/ 238467 h 614433"/>
                  <a:gd name="connsiteX7" fmla="*/ 738288 w 820236"/>
                  <a:gd name="connsiteY7" fmla="*/ 612734 h 61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0236" h="614433">
                    <a:moveTo>
                      <a:pt x="738288" y="612734"/>
                    </a:moveTo>
                    <a:cubicBezTo>
                      <a:pt x="813193" y="589586"/>
                      <a:pt x="858537" y="352756"/>
                      <a:pt x="776601" y="238467"/>
                    </a:cubicBezTo>
                    <a:cubicBezTo>
                      <a:pt x="681207" y="105404"/>
                      <a:pt x="588807" y="235004"/>
                      <a:pt x="426839" y="140534"/>
                    </a:cubicBezTo>
                    <a:cubicBezTo>
                      <a:pt x="318706" y="77458"/>
                      <a:pt x="306633" y="8149"/>
                      <a:pt x="230972" y="629"/>
                    </a:cubicBezTo>
                    <a:cubicBezTo>
                      <a:pt x="141482" y="-8262"/>
                      <a:pt x="58735" y="78794"/>
                      <a:pt x="1353" y="157119"/>
                    </a:cubicBezTo>
                    <a:cubicBezTo>
                      <a:pt x="-2040" y="161750"/>
                      <a:pt x="1346" y="168284"/>
                      <a:pt x="7089" y="168193"/>
                    </a:cubicBezTo>
                    <a:cubicBezTo>
                      <a:pt x="98069" y="166773"/>
                      <a:pt x="219668" y="178525"/>
                      <a:pt x="342896" y="238467"/>
                    </a:cubicBezTo>
                    <a:cubicBezTo>
                      <a:pt x="611583" y="369173"/>
                      <a:pt x="655548" y="638294"/>
                      <a:pt x="738288" y="612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3E0A00C-5035-3B4B-8162-A4ED3A0E5E36}"/>
                  </a:ext>
                </a:extLst>
              </p:cNvPr>
              <p:cNvSpPr/>
              <p:nvPr/>
            </p:nvSpPr>
            <p:spPr>
              <a:xfrm>
                <a:off x="8581263" y="319048"/>
                <a:ext cx="2056602" cy="3165299"/>
              </a:xfrm>
              <a:custGeom>
                <a:avLst/>
                <a:gdLst>
                  <a:gd name="connsiteX0" fmla="*/ 1740067 w 2056602"/>
                  <a:gd name="connsiteY0" fmla="*/ 1475451 h 3165299"/>
                  <a:gd name="connsiteX1" fmla="*/ 1427492 w 2056602"/>
                  <a:gd name="connsiteY1" fmla="*/ 1545306 h 3165299"/>
                  <a:gd name="connsiteX2" fmla="*/ 1427394 w 2056602"/>
                  <a:gd name="connsiteY2" fmla="*/ 1545243 h 3165299"/>
                  <a:gd name="connsiteX3" fmla="*/ 1604297 w 2056602"/>
                  <a:gd name="connsiteY3" fmla="*/ 1075267 h 3165299"/>
                  <a:gd name="connsiteX4" fmla="*/ 1664876 w 2056602"/>
                  <a:gd name="connsiteY4" fmla="*/ 1075267 h 3165299"/>
                  <a:gd name="connsiteX5" fmla="*/ 1664876 w 2056602"/>
                  <a:gd name="connsiteY5" fmla="*/ 1030917 h 3165299"/>
                  <a:gd name="connsiteX6" fmla="*/ 1664176 w 2056602"/>
                  <a:gd name="connsiteY6" fmla="*/ 1030218 h 3165299"/>
                  <a:gd name="connsiteX7" fmla="*/ 1585591 w 2056602"/>
                  <a:gd name="connsiteY7" fmla="*/ 1030218 h 3165299"/>
                  <a:gd name="connsiteX8" fmla="*/ 1382345 w 2056602"/>
                  <a:gd name="connsiteY8" fmla="*/ 1568467 h 3165299"/>
                  <a:gd name="connsiteX9" fmla="*/ 1025342 w 2056602"/>
                  <a:gd name="connsiteY9" fmla="*/ 2012623 h 3165299"/>
                  <a:gd name="connsiteX10" fmla="*/ 1025216 w 2056602"/>
                  <a:gd name="connsiteY10" fmla="*/ 2012616 h 3165299"/>
                  <a:gd name="connsiteX11" fmla="*/ 994556 w 2056602"/>
                  <a:gd name="connsiteY11" fmla="*/ 1306173 h 3165299"/>
                  <a:gd name="connsiteX12" fmla="*/ 1144108 w 2056602"/>
                  <a:gd name="connsiteY12" fmla="*/ 658889 h 3165299"/>
                  <a:gd name="connsiteX13" fmla="*/ 1416194 w 2056602"/>
                  <a:gd name="connsiteY13" fmla="*/ 281013 h 3165299"/>
                  <a:gd name="connsiteX14" fmla="*/ 1694102 w 2056602"/>
                  <a:gd name="connsiteY14" fmla="*/ 34899 h 3165299"/>
                  <a:gd name="connsiteX15" fmla="*/ 1663630 w 2056602"/>
                  <a:gd name="connsiteY15" fmla="*/ 0 h 3165299"/>
                  <a:gd name="connsiteX16" fmla="*/ 1092301 w 2056602"/>
                  <a:gd name="connsiteY16" fmla="*/ 602165 h 3165299"/>
                  <a:gd name="connsiteX17" fmla="*/ 1092175 w 2056602"/>
                  <a:gd name="connsiteY17" fmla="*/ 602130 h 3165299"/>
                  <a:gd name="connsiteX18" fmla="*/ 839779 w 2056602"/>
                  <a:gd name="connsiteY18" fmla="*/ 29499 h 3165299"/>
                  <a:gd name="connsiteX19" fmla="*/ 807923 w 2056602"/>
                  <a:gd name="connsiteY19" fmla="*/ 61355 h 3165299"/>
                  <a:gd name="connsiteX20" fmla="*/ 1047132 w 2056602"/>
                  <a:gd name="connsiteY20" fmla="*/ 686597 h 3165299"/>
                  <a:gd name="connsiteX21" fmla="*/ 904702 w 2056602"/>
                  <a:gd name="connsiteY21" fmla="*/ 1140106 h 3165299"/>
                  <a:gd name="connsiteX22" fmla="*/ 850384 w 2056602"/>
                  <a:gd name="connsiteY22" fmla="*/ 2179054 h 3165299"/>
                  <a:gd name="connsiteX23" fmla="*/ 399436 w 2056602"/>
                  <a:gd name="connsiteY23" fmla="*/ 1771966 h 3165299"/>
                  <a:gd name="connsiteX24" fmla="*/ 638652 w 2056602"/>
                  <a:gd name="connsiteY24" fmla="*/ 1173606 h 3165299"/>
                  <a:gd name="connsiteX25" fmla="*/ 606796 w 2056602"/>
                  <a:gd name="connsiteY25" fmla="*/ 1141750 h 3165299"/>
                  <a:gd name="connsiteX26" fmla="*/ 354379 w 2056602"/>
                  <a:gd name="connsiteY26" fmla="*/ 1759080 h 3165299"/>
                  <a:gd name="connsiteX27" fmla="*/ 0 w 2056602"/>
                  <a:gd name="connsiteY27" fmla="*/ 1737095 h 3165299"/>
                  <a:gd name="connsiteX28" fmla="*/ 0 w 2056602"/>
                  <a:gd name="connsiteY28" fmla="*/ 1782144 h 3165299"/>
                  <a:gd name="connsiteX29" fmla="*/ 801362 w 2056602"/>
                  <a:gd name="connsiteY29" fmla="*/ 2180558 h 3165299"/>
                  <a:gd name="connsiteX30" fmla="*/ 801397 w 2056602"/>
                  <a:gd name="connsiteY30" fmla="*/ 2180593 h 3165299"/>
                  <a:gd name="connsiteX31" fmla="*/ 827587 w 2056602"/>
                  <a:gd name="connsiteY31" fmla="*/ 2241928 h 3165299"/>
                  <a:gd name="connsiteX32" fmla="*/ 835330 w 2056602"/>
                  <a:gd name="connsiteY32" fmla="*/ 2317000 h 3165299"/>
                  <a:gd name="connsiteX33" fmla="*/ 806349 w 2056602"/>
                  <a:gd name="connsiteY33" fmla="*/ 3165300 h 3165299"/>
                  <a:gd name="connsiteX34" fmla="*/ 1076666 w 2056602"/>
                  <a:gd name="connsiteY34" fmla="*/ 3165300 h 3165299"/>
                  <a:gd name="connsiteX35" fmla="*/ 1030903 w 2056602"/>
                  <a:gd name="connsiteY35" fmla="*/ 2140091 h 3165299"/>
                  <a:gd name="connsiteX36" fmla="*/ 2056602 w 2056602"/>
                  <a:gd name="connsiteY36" fmla="*/ 1520501 h 3165299"/>
                  <a:gd name="connsiteX37" fmla="*/ 2056602 w 2056602"/>
                  <a:gd name="connsiteY37" fmla="*/ 1475451 h 3165299"/>
                  <a:gd name="connsiteX38" fmla="*/ 1740067 w 2056602"/>
                  <a:gd name="connsiteY38" fmla="*/ 1475451 h 3165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56602" h="3165299">
                    <a:moveTo>
                      <a:pt x="1740067" y="1475451"/>
                    </a:moveTo>
                    <a:cubicBezTo>
                      <a:pt x="1631494" y="1475451"/>
                      <a:pt x="1524978" y="1499480"/>
                      <a:pt x="1427492" y="1545306"/>
                    </a:cubicBezTo>
                    <a:cubicBezTo>
                      <a:pt x="1427443" y="1545327"/>
                      <a:pt x="1427394" y="1545292"/>
                      <a:pt x="1427394" y="1545243"/>
                    </a:cubicBezTo>
                    <a:cubicBezTo>
                      <a:pt x="1420707" y="1347396"/>
                      <a:pt x="1455669" y="1219747"/>
                      <a:pt x="1604297" y="1075267"/>
                    </a:cubicBezTo>
                    <a:lnTo>
                      <a:pt x="1664876" y="1075267"/>
                    </a:lnTo>
                    <a:lnTo>
                      <a:pt x="1664876" y="1030917"/>
                    </a:lnTo>
                    <a:cubicBezTo>
                      <a:pt x="1664876" y="1030533"/>
                      <a:pt x="1664561" y="1030218"/>
                      <a:pt x="1664176" y="1030218"/>
                    </a:cubicBezTo>
                    <a:lnTo>
                      <a:pt x="1585591" y="1030218"/>
                    </a:lnTo>
                    <a:cubicBezTo>
                      <a:pt x="1413159" y="1190640"/>
                      <a:pt x="1372285" y="1346186"/>
                      <a:pt x="1382345" y="1568467"/>
                    </a:cubicBezTo>
                    <a:cubicBezTo>
                      <a:pt x="1208135" y="1661903"/>
                      <a:pt x="1089929" y="1828830"/>
                      <a:pt x="1025342" y="2012623"/>
                    </a:cubicBezTo>
                    <a:cubicBezTo>
                      <a:pt x="1025279" y="2012798"/>
                      <a:pt x="1025223" y="2012805"/>
                      <a:pt x="1025216" y="2012616"/>
                    </a:cubicBezTo>
                    <a:cubicBezTo>
                      <a:pt x="1020264" y="1889388"/>
                      <a:pt x="997431" y="1419042"/>
                      <a:pt x="994556" y="1306173"/>
                    </a:cubicBezTo>
                    <a:cubicBezTo>
                      <a:pt x="993143" y="1082444"/>
                      <a:pt x="1044607" y="859926"/>
                      <a:pt x="1144108" y="658889"/>
                    </a:cubicBezTo>
                    <a:cubicBezTo>
                      <a:pt x="1213920" y="520761"/>
                      <a:pt x="1302948" y="387837"/>
                      <a:pt x="1416194" y="281013"/>
                    </a:cubicBezTo>
                    <a:cubicBezTo>
                      <a:pt x="1488540" y="216216"/>
                      <a:pt x="1620708" y="100431"/>
                      <a:pt x="1694102" y="34899"/>
                    </a:cubicBezTo>
                    <a:lnTo>
                      <a:pt x="1663630" y="0"/>
                    </a:lnTo>
                    <a:cubicBezTo>
                      <a:pt x="1455927" y="178092"/>
                      <a:pt x="1223462" y="356394"/>
                      <a:pt x="1092301" y="602165"/>
                    </a:cubicBezTo>
                    <a:cubicBezTo>
                      <a:pt x="1092231" y="602298"/>
                      <a:pt x="1092175" y="602284"/>
                      <a:pt x="1092175" y="602130"/>
                    </a:cubicBezTo>
                    <a:cubicBezTo>
                      <a:pt x="1092420" y="383137"/>
                      <a:pt x="999586" y="178484"/>
                      <a:pt x="839779" y="29499"/>
                    </a:cubicBezTo>
                    <a:lnTo>
                      <a:pt x="807923" y="61355"/>
                    </a:lnTo>
                    <a:cubicBezTo>
                      <a:pt x="984098" y="220609"/>
                      <a:pt x="1062634" y="452306"/>
                      <a:pt x="1047132" y="686597"/>
                    </a:cubicBezTo>
                    <a:cubicBezTo>
                      <a:pt x="976585" y="828622"/>
                      <a:pt x="928178" y="982720"/>
                      <a:pt x="904702" y="1140106"/>
                    </a:cubicBezTo>
                    <a:cubicBezTo>
                      <a:pt x="876819" y="1361310"/>
                      <a:pt x="865067" y="1948897"/>
                      <a:pt x="850384" y="2179054"/>
                    </a:cubicBezTo>
                    <a:cubicBezTo>
                      <a:pt x="766931" y="1986930"/>
                      <a:pt x="599360" y="1834601"/>
                      <a:pt x="399436" y="1771966"/>
                    </a:cubicBezTo>
                    <a:cubicBezTo>
                      <a:pt x="387075" y="1546173"/>
                      <a:pt x="471081" y="1326830"/>
                      <a:pt x="638652" y="1173606"/>
                    </a:cubicBezTo>
                    <a:lnTo>
                      <a:pt x="606796" y="1141750"/>
                    </a:lnTo>
                    <a:cubicBezTo>
                      <a:pt x="434685" y="1300563"/>
                      <a:pt x="343942" y="1525425"/>
                      <a:pt x="354379" y="1759080"/>
                    </a:cubicBezTo>
                    <a:cubicBezTo>
                      <a:pt x="254144" y="1729819"/>
                      <a:pt x="104600" y="1737976"/>
                      <a:pt x="0" y="1737095"/>
                    </a:cubicBezTo>
                    <a:lnTo>
                      <a:pt x="0" y="1782144"/>
                    </a:lnTo>
                    <a:cubicBezTo>
                      <a:pt x="320865" y="1749630"/>
                      <a:pt x="664108" y="1868437"/>
                      <a:pt x="801362" y="2180558"/>
                    </a:cubicBezTo>
                    <a:cubicBezTo>
                      <a:pt x="801369" y="2180572"/>
                      <a:pt x="801389" y="2180579"/>
                      <a:pt x="801397" y="2180593"/>
                    </a:cubicBezTo>
                    <a:cubicBezTo>
                      <a:pt x="808224" y="2195549"/>
                      <a:pt x="823599" y="2221900"/>
                      <a:pt x="827587" y="2241928"/>
                    </a:cubicBezTo>
                    <a:cubicBezTo>
                      <a:pt x="831714" y="2262654"/>
                      <a:pt x="833624" y="2288145"/>
                      <a:pt x="835330" y="2317000"/>
                    </a:cubicBezTo>
                    <a:cubicBezTo>
                      <a:pt x="850559" y="2574859"/>
                      <a:pt x="800263" y="3110199"/>
                      <a:pt x="806349" y="3165300"/>
                    </a:cubicBezTo>
                    <a:lnTo>
                      <a:pt x="1076666" y="3165300"/>
                    </a:lnTo>
                    <a:lnTo>
                      <a:pt x="1030903" y="2140091"/>
                    </a:lnTo>
                    <a:cubicBezTo>
                      <a:pt x="1176894" y="1591719"/>
                      <a:pt x="1537709" y="1484384"/>
                      <a:pt x="2056602" y="1520501"/>
                    </a:cubicBezTo>
                    <a:lnTo>
                      <a:pt x="2056602" y="1475451"/>
                    </a:lnTo>
                    <a:lnTo>
                      <a:pt x="1740067" y="1475451"/>
                    </a:lnTo>
                    <a:close/>
                  </a:path>
                </a:pathLst>
              </a:custGeom>
              <a:solidFill>
                <a:srgbClr val="505050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1F6B0209-A692-6B4E-9EF4-96FFC189FDD4}"/>
                </a:ext>
              </a:extLst>
            </p:cNvPr>
            <p:cNvSpPr/>
            <p:nvPr/>
          </p:nvSpPr>
          <p:spPr>
            <a:xfrm>
              <a:off x="10184983" y="1617192"/>
              <a:ext cx="1524221" cy="2175702"/>
            </a:xfrm>
            <a:custGeom>
              <a:avLst/>
              <a:gdLst>
                <a:gd name="connsiteX0" fmla="*/ 1453993 w 1524221"/>
                <a:gd name="connsiteY0" fmla="*/ 1948720 h 2175702"/>
                <a:gd name="connsiteX1" fmla="*/ 994818 w 1524221"/>
                <a:gd name="connsiteY1" fmla="*/ 1606751 h 2175702"/>
                <a:gd name="connsiteX2" fmla="*/ 994916 w 1524221"/>
                <a:gd name="connsiteY2" fmla="*/ 1606653 h 2175702"/>
                <a:gd name="connsiteX3" fmla="*/ 1364104 w 1524221"/>
                <a:gd name="connsiteY3" fmla="*/ 1796357 h 2175702"/>
                <a:gd name="connsiteX4" fmla="*/ 1409069 w 1524221"/>
                <a:gd name="connsiteY4" fmla="*/ 1580253 h 2175702"/>
                <a:gd name="connsiteX5" fmla="*/ 958946 w 1524221"/>
                <a:gd name="connsiteY5" fmla="*/ 1227301 h 2175702"/>
                <a:gd name="connsiteX6" fmla="*/ 959051 w 1524221"/>
                <a:gd name="connsiteY6" fmla="*/ 1227210 h 2175702"/>
                <a:gd name="connsiteX7" fmla="*/ 1215119 w 1524221"/>
                <a:gd name="connsiteY7" fmla="*/ 1380454 h 2175702"/>
                <a:gd name="connsiteX8" fmla="*/ 1418639 w 1524221"/>
                <a:gd name="connsiteY8" fmla="*/ 1353173 h 2175702"/>
                <a:gd name="connsiteX9" fmla="*/ 924782 w 1524221"/>
                <a:gd name="connsiteY9" fmla="*/ 846913 h 2175702"/>
                <a:gd name="connsiteX10" fmla="*/ 924887 w 1524221"/>
                <a:gd name="connsiteY10" fmla="*/ 846829 h 2175702"/>
                <a:gd name="connsiteX11" fmla="*/ 1166579 w 1524221"/>
                <a:gd name="connsiteY11" fmla="*/ 998073 h 2175702"/>
                <a:gd name="connsiteX12" fmla="*/ 1369833 w 1524221"/>
                <a:gd name="connsiteY12" fmla="*/ 977633 h 2175702"/>
                <a:gd name="connsiteX13" fmla="*/ 897150 w 1524221"/>
                <a:gd name="connsiteY13" fmla="*/ 472073 h 2175702"/>
                <a:gd name="connsiteX14" fmla="*/ 897262 w 1524221"/>
                <a:gd name="connsiteY14" fmla="*/ 471989 h 2175702"/>
                <a:gd name="connsiteX15" fmla="*/ 1118053 w 1524221"/>
                <a:gd name="connsiteY15" fmla="*/ 615671 h 2175702"/>
                <a:gd name="connsiteX16" fmla="*/ 1321076 w 1524221"/>
                <a:gd name="connsiteY16" fmla="*/ 601960 h 2175702"/>
                <a:gd name="connsiteX17" fmla="*/ 862853 w 1524221"/>
                <a:gd name="connsiteY17" fmla="*/ 69210 h 2175702"/>
                <a:gd name="connsiteX18" fmla="*/ 677919 w 1524221"/>
                <a:gd name="connsiteY18" fmla="*/ 66530 h 2175702"/>
                <a:gd name="connsiteX19" fmla="*/ 263955 w 1524221"/>
                <a:gd name="connsiteY19" fmla="*/ 473549 h 2175702"/>
                <a:gd name="connsiteX20" fmla="*/ 343302 w 1524221"/>
                <a:gd name="connsiteY20" fmla="*/ 649227 h 2175702"/>
                <a:gd name="connsiteX21" fmla="*/ 642831 w 1524221"/>
                <a:gd name="connsiteY21" fmla="*/ 470450 h 2175702"/>
                <a:gd name="connsiteX22" fmla="*/ 642943 w 1524221"/>
                <a:gd name="connsiteY22" fmla="*/ 470527 h 2175702"/>
                <a:gd name="connsiteX23" fmla="*/ 163923 w 1524221"/>
                <a:gd name="connsiteY23" fmla="*/ 975779 h 2175702"/>
                <a:gd name="connsiteX24" fmla="*/ 368135 w 1524221"/>
                <a:gd name="connsiteY24" fmla="*/ 996520 h 2175702"/>
                <a:gd name="connsiteX25" fmla="*/ 614494 w 1524221"/>
                <a:gd name="connsiteY25" fmla="*/ 844591 h 2175702"/>
                <a:gd name="connsiteX26" fmla="*/ 614598 w 1524221"/>
                <a:gd name="connsiteY26" fmla="*/ 844675 h 2175702"/>
                <a:gd name="connsiteX27" fmla="*/ 111997 w 1524221"/>
                <a:gd name="connsiteY27" fmla="*/ 1350326 h 2175702"/>
                <a:gd name="connsiteX28" fmla="*/ 316979 w 1524221"/>
                <a:gd name="connsiteY28" fmla="*/ 1378139 h 2175702"/>
                <a:gd name="connsiteX29" fmla="*/ 583721 w 1524221"/>
                <a:gd name="connsiteY29" fmla="*/ 1218879 h 2175702"/>
                <a:gd name="connsiteX30" fmla="*/ 583826 w 1524221"/>
                <a:gd name="connsiteY30" fmla="*/ 1218969 h 2175702"/>
                <a:gd name="connsiteX31" fmla="*/ 59973 w 1524221"/>
                <a:gd name="connsiteY31" fmla="*/ 1724642 h 2175702"/>
                <a:gd name="connsiteX32" fmla="*/ 265780 w 1524221"/>
                <a:gd name="connsiteY32" fmla="*/ 1759744 h 2175702"/>
                <a:gd name="connsiteX33" fmla="*/ 546038 w 1524221"/>
                <a:gd name="connsiteY33" fmla="*/ 1600168 h 2175702"/>
                <a:gd name="connsiteX34" fmla="*/ 546143 w 1524221"/>
                <a:gd name="connsiteY34" fmla="*/ 1600259 h 2175702"/>
                <a:gd name="connsiteX35" fmla="*/ 72110 w 1524221"/>
                <a:gd name="connsiteY35" fmla="*/ 1944453 h 2175702"/>
                <a:gd name="connsiteX36" fmla="*/ 162076 w 1524221"/>
                <a:gd name="connsiteY36" fmla="*/ 2162950 h 2175702"/>
                <a:gd name="connsiteX37" fmla="*/ 656353 w 1524221"/>
                <a:gd name="connsiteY37" fmla="*/ 1842420 h 2175702"/>
                <a:gd name="connsiteX38" fmla="*/ 656353 w 1524221"/>
                <a:gd name="connsiteY38" fmla="*/ 2000121 h 2175702"/>
                <a:gd name="connsiteX39" fmla="*/ 868505 w 1524221"/>
                <a:gd name="connsiteY39" fmla="*/ 2023772 h 2175702"/>
                <a:gd name="connsiteX40" fmla="*/ 868505 w 1524221"/>
                <a:gd name="connsiteY40" fmla="*/ 1830802 h 2175702"/>
                <a:gd name="connsiteX41" fmla="*/ 1407706 w 1524221"/>
                <a:gd name="connsiteY41" fmla="*/ 2175625 h 2175702"/>
                <a:gd name="connsiteX42" fmla="*/ 1453993 w 1524221"/>
                <a:gd name="connsiteY42" fmla="*/ 1948720 h 217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24221" h="2175702">
                  <a:moveTo>
                    <a:pt x="1453993" y="1948720"/>
                  </a:moveTo>
                  <a:cubicBezTo>
                    <a:pt x="1269619" y="1882720"/>
                    <a:pt x="1101733" y="1770663"/>
                    <a:pt x="994818" y="1606751"/>
                  </a:cubicBezTo>
                  <a:cubicBezTo>
                    <a:pt x="994692" y="1606555"/>
                    <a:pt x="994734" y="1606513"/>
                    <a:pt x="994916" y="1606653"/>
                  </a:cubicBezTo>
                  <a:cubicBezTo>
                    <a:pt x="1101908" y="1690036"/>
                    <a:pt x="1230614" y="1765962"/>
                    <a:pt x="1364104" y="1796357"/>
                  </a:cubicBezTo>
                  <a:cubicBezTo>
                    <a:pt x="1481540" y="1800547"/>
                    <a:pt x="1520567" y="1624484"/>
                    <a:pt x="1409069" y="1580253"/>
                  </a:cubicBezTo>
                  <a:cubicBezTo>
                    <a:pt x="1225024" y="1513238"/>
                    <a:pt x="1057747" y="1397684"/>
                    <a:pt x="958946" y="1227301"/>
                  </a:cubicBezTo>
                  <a:cubicBezTo>
                    <a:pt x="958834" y="1227112"/>
                    <a:pt x="958884" y="1227070"/>
                    <a:pt x="959051" y="1227210"/>
                  </a:cubicBezTo>
                  <a:cubicBezTo>
                    <a:pt x="1034495" y="1290804"/>
                    <a:pt x="1120600" y="1342736"/>
                    <a:pt x="1215119" y="1380454"/>
                  </a:cubicBezTo>
                  <a:cubicBezTo>
                    <a:pt x="1284253" y="1419306"/>
                    <a:pt x="1376920" y="1443293"/>
                    <a:pt x="1418639" y="1353173"/>
                  </a:cubicBezTo>
                  <a:cubicBezTo>
                    <a:pt x="1493173" y="1149059"/>
                    <a:pt x="1109106" y="1227363"/>
                    <a:pt x="924782" y="846913"/>
                  </a:cubicBezTo>
                  <a:cubicBezTo>
                    <a:pt x="924698" y="846738"/>
                    <a:pt x="924747" y="846696"/>
                    <a:pt x="924887" y="846829"/>
                  </a:cubicBezTo>
                  <a:cubicBezTo>
                    <a:pt x="995545" y="909500"/>
                    <a:pt x="1076865" y="960887"/>
                    <a:pt x="1166579" y="998073"/>
                  </a:cubicBezTo>
                  <a:cubicBezTo>
                    <a:pt x="1234342" y="1035071"/>
                    <a:pt x="1327036" y="1068536"/>
                    <a:pt x="1369833" y="977633"/>
                  </a:cubicBezTo>
                  <a:cubicBezTo>
                    <a:pt x="1443164" y="780633"/>
                    <a:pt x="1059867" y="858840"/>
                    <a:pt x="897150" y="472073"/>
                  </a:cubicBezTo>
                  <a:cubicBezTo>
                    <a:pt x="897080" y="471912"/>
                    <a:pt x="897129" y="471870"/>
                    <a:pt x="897262" y="471989"/>
                  </a:cubicBezTo>
                  <a:cubicBezTo>
                    <a:pt x="961549" y="531239"/>
                    <a:pt x="1035929" y="580058"/>
                    <a:pt x="1118053" y="615671"/>
                  </a:cubicBezTo>
                  <a:cubicBezTo>
                    <a:pt x="1183879" y="650284"/>
                    <a:pt x="1277727" y="693423"/>
                    <a:pt x="1321076" y="601960"/>
                  </a:cubicBezTo>
                  <a:cubicBezTo>
                    <a:pt x="1395254" y="409479"/>
                    <a:pt x="991090" y="491757"/>
                    <a:pt x="862853" y="69210"/>
                  </a:cubicBezTo>
                  <a:cubicBezTo>
                    <a:pt x="840720" y="-21477"/>
                    <a:pt x="702689" y="-23736"/>
                    <a:pt x="677919" y="66530"/>
                  </a:cubicBezTo>
                  <a:cubicBezTo>
                    <a:pt x="620104" y="267077"/>
                    <a:pt x="454568" y="403582"/>
                    <a:pt x="263955" y="473549"/>
                  </a:cubicBezTo>
                  <a:cubicBezTo>
                    <a:pt x="149583" y="525803"/>
                    <a:pt x="227992" y="700684"/>
                    <a:pt x="343302" y="649227"/>
                  </a:cubicBezTo>
                  <a:cubicBezTo>
                    <a:pt x="449916" y="603996"/>
                    <a:pt x="559952" y="550357"/>
                    <a:pt x="642831" y="470450"/>
                  </a:cubicBezTo>
                  <a:cubicBezTo>
                    <a:pt x="642964" y="470317"/>
                    <a:pt x="643013" y="470359"/>
                    <a:pt x="642943" y="470527"/>
                  </a:cubicBezTo>
                  <a:cubicBezTo>
                    <a:pt x="479213" y="857595"/>
                    <a:pt x="91102" y="777352"/>
                    <a:pt x="163923" y="975779"/>
                  </a:cubicBezTo>
                  <a:cubicBezTo>
                    <a:pt x="207804" y="1067543"/>
                    <a:pt x="298364" y="1033581"/>
                    <a:pt x="368135" y="996520"/>
                  </a:cubicBezTo>
                  <a:cubicBezTo>
                    <a:pt x="459675" y="959544"/>
                    <a:pt x="542590" y="907919"/>
                    <a:pt x="614494" y="844591"/>
                  </a:cubicBezTo>
                  <a:cubicBezTo>
                    <a:pt x="614641" y="844458"/>
                    <a:pt x="614689" y="844500"/>
                    <a:pt x="614598" y="844675"/>
                  </a:cubicBezTo>
                  <a:cubicBezTo>
                    <a:pt x="423754" y="1227510"/>
                    <a:pt x="38799" y="1144610"/>
                    <a:pt x="111997" y="1350326"/>
                  </a:cubicBezTo>
                  <a:cubicBezTo>
                    <a:pt x="154703" y="1441698"/>
                    <a:pt x="245480" y="1416942"/>
                    <a:pt x="316979" y="1378139"/>
                  </a:cubicBezTo>
                  <a:cubicBezTo>
                    <a:pt x="414954" y="1340393"/>
                    <a:pt x="504913" y="1286012"/>
                    <a:pt x="583721" y="1218879"/>
                  </a:cubicBezTo>
                  <a:cubicBezTo>
                    <a:pt x="583882" y="1218738"/>
                    <a:pt x="583931" y="1218780"/>
                    <a:pt x="583826" y="1218969"/>
                  </a:cubicBezTo>
                  <a:cubicBezTo>
                    <a:pt x="372087" y="1596643"/>
                    <a:pt x="-13463" y="1511392"/>
                    <a:pt x="59973" y="1724642"/>
                  </a:cubicBezTo>
                  <a:cubicBezTo>
                    <a:pt x="101203" y="1815524"/>
                    <a:pt x="192624" y="1799855"/>
                    <a:pt x="265780" y="1759744"/>
                  </a:cubicBezTo>
                  <a:cubicBezTo>
                    <a:pt x="368156" y="1721886"/>
                    <a:pt x="462599" y="1667553"/>
                    <a:pt x="546038" y="1600168"/>
                  </a:cubicBezTo>
                  <a:cubicBezTo>
                    <a:pt x="546227" y="1600014"/>
                    <a:pt x="546276" y="1600056"/>
                    <a:pt x="546143" y="1600259"/>
                  </a:cubicBezTo>
                  <a:cubicBezTo>
                    <a:pt x="436339" y="1768047"/>
                    <a:pt x="262038" y="1879384"/>
                    <a:pt x="72110" y="1944453"/>
                  </a:cubicBezTo>
                  <a:cubicBezTo>
                    <a:pt x="-70453" y="2003871"/>
                    <a:pt x="18925" y="2221185"/>
                    <a:pt x="162076" y="2162950"/>
                  </a:cubicBezTo>
                  <a:cubicBezTo>
                    <a:pt x="350843" y="2095949"/>
                    <a:pt x="526822" y="1992734"/>
                    <a:pt x="656353" y="1842420"/>
                  </a:cubicBezTo>
                  <a:lnTo>
                    <a:pt x="656353" y="2000121"/>
                  </a:lnTo>
                  <a:cubicBezTo>
                    <a:pt x="721591" y="1999625"/>
                    <a:pt x="793544" y="2007361"/>
                    <a:pt x="868505" y="2023772"/>
                  </a:cubicBezTo>
                  <a:lnTo>
                    <a:pt x="868505" y="1830802"/>
                  </a:lnTo>
                  <a:cubicBezTo>
                    <a:pt x="1006416" y="1992182"/>
                    <a:pt x="1198289" y="2124707"/>
                    <a:pt x="1407706" y="2175625"/>
                  </a:cubicBezTo>
                  <a:cubicBezTo>
                    <a:pt x="1531353" y="2180039"/>
                    <a:pt x="1571702" y="1994322"/>
                    <a:pt x="1453993" y="1948720"/>
                  </a:cubicBezTo>
                  <a:close/>
                </a:path>
              </a:pathLst>
            </a:custGeom>
            <a:solidFill>
              <a:srgbClr val="E5E5E5"/>
            </a:solidFill>
            <a:ln w="6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7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7642435" y="1316774"/>
              <a:ext cx="1475012" cy="2472317"/>
              <a:chOff x="7642435" y="1316774"/>
              <a:chExt cx="1475012" cy="2472317"/>
            </a:xfrm>
          </p:grpSpPr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A90DADE-5FCA-7648-A6BB-96D289DC562B}"/>
                  </a:ext>
                </a:extLst>
              </p:cNvPr>
              <p:cNvSpPr/>
              <p:nvPr/>
            </p:nvSpPr>
            <p:spPr>
              <a:xfrm>
                <a:off x="7642435" y="1316774"/>
                <a:ext cx="1475012" cy="2472317"/>
              </a:xfrm>
              <a:custGeom>
                <a:avLst/>
                <a:gdLst>
                  <a:gd name="connsiteX0" fmla="*/ 1397206 w 1475012"/>
                  <a:gd name="connsiteY0" fmla="*/ 2225243 h 2472317"/>
                  <a:gd name="connsiteX1" fmla="*/ 994560 w 1475012"/>
                  <a:gd name="connsiteY1" fmla="*/ 1907169 h 2472317"/>
                  <a:gd name="connsiteX2" fmla="*/ 994658 w 1475012"/>
                  <a:gd name="connsiteY2" fmla="*/ 1907071 h 2472317"/>
                  <a:gd name="connsiteX3" fmla="*/ 1363839 w 1475012"/>
                  <a:gd name="connsiteY3" fmla="*/ 2096775 h 2472317"/>
                  <a:gd name="connsiteX4" fmla="*/ 1408818 w 1475012"/>
                  <a:gd name="connsiteY4" fmla="*/ 1880671 h 2472317"/>
                  <a:gd name="connsiteX5" fmla="*/ 958688 w 1475012"/>
                  <a:gd name="connsiteY5" fmla="*/ 1527712 h 2472317"/>
                  <a:gd name="connsiteX6" fmla="*/ 958793 w 1475012"/>
                  <a:gd name="connsiteY6" fmla="*/ 1527621 h 2472317"/>
                  <a:gd name="connsiteX7" fmla="*/ 1214868 w 1475012"/>
                  <a:gd name="connsiteY7" fmla="*/ 1680859 h 2472317"/>
                  <a:gd name="connsiteX8" fmla="*/ 1418388 w 1475012"/>
                  <a:gd name="connsiteY8" fmla="*/ 1653577 h 2472317"/>
                  <a:gd name="connsiteX9" fmla="*/ 924537 w 1475012"/>
                  <a:gd name="connsiteY9" fmla="*/ 1147331 h 2472317"/>
                  <a:gd name="connsiteX10" fmla="*/ 924642 w 1475012"/>
                  <a:gd name="connsiteY10" fmla="*/ 1147247 h 2472317"/>
                  <a:gd name="connsiteX11" fmla="*/ 1166335 w 1475012"/>
                  <a:gd name="connsiteY11" fmla="*/ 1298485 h 2472317"/>
                  <a:gd name="connsiteX12" fmla="*/ 1369582 w 1475012"/>
                  <a:gd name="connsiteY12" fmla="*/ 1278045 h 2472317"/>
                  <a:gd name="connsiteX13" fmla="*/ 896899 w 1475012"/>
                  <a:gd name="connsiteY13" fmla="*/ 772484 h 2472317"/>
                  <a:gd name="connsiteX14" fmla="*/ 897011 w 1475012"/>
                  <a:gd name="connsiteY14" fmla="*/ 772400 h 2472317"/>
                  <a:gd name="connsiteX15" fmla="*/ 1117795 w 1475012"/>
                  <a:gd name="connsiteY15" fmla="*/ 916076 h 2472317"/>
                  <a:gd name="connsiteX16" fmla="*/ 1320832 w 1475012"/>
                  <a:gd name="connsiteY16" fmla="*/ 902372 h 2472317"/>
                  <a:gd name="connsiteX17" fmla="*/ 887015 w 1475012"/>
                  <a:gd name="connsiteY17" fmla="*/ 434432 h 2472317"/>
                  <a:gd name="connsiteX18" fmla="*/ 887120 w 1475012"/>
                  <a:gd name="connsiteY18" fmla="*/ 434348 h 2472317"/>
                  <a:gd name="connsiteX19" fmla="*/ 1189398 w 1475012"/>
                  <a:gd name="connsiteY19" fmla="*/ 600415 h 2472317"/>
                  <a:gd name="connsiteX20" fmla="*/ 1227341 w 1475012"/>
                  <a:gd name="connsiteY20" fmla="*/ 426779 h 2472317"/>
                  <a:gd name="connsiteX21" fmla="*/ 856467 w 1475012"/>
                  <a:gd name="connsiteY21" fmla="*/ 62348 h 2472317"/>
                  <a:gd name="connsiteX22" fmla="*/ 683026 w 1475012"/>
                  <a:gd name="connsiteY22" fmla="*/ 62355 h 2472317"/>
                  <a:gd name="connsiteX23" fmla="*/ 267355 w 1475012"/>
                  <a:gd name="connsiteY23" fmla="*/ 547335 h 2472317"/>
                  <a:gd name="connsiteX24" fmla="*/ 470280 w 1475012"/>
                  <a:gd name="connsiteY24" fmla="*/ 554365 h 2472317"/>
                  <a:gd name="connsiteX25" fmla="*/ 651870 w 1475012"/>
                  <a:gd name="connsiteY25" fmla="*/ 434789 h 2472317"/>
                  <a:gd name="connsiteX26" fmla="*/ 651982 w 1475012"/>
                  <a:gd name="connsiteY26" fmla="*/ 434873 h 2472317"/>
                  <a:gd name="connsiteX27" fmla="*/ 215548 w 1475012"/>
                  <a:gd name="connsiteY27" fmla="*/ 901469 h 2472317"/>
                  <a:gd name="connsiteX28" fmla="*/ 419047 w 1475012"/>
                  <a:gd name="connsiteY28" fmla="*/ 915320 h 2472317"/>
                  <a:gd name="connsiteX29" fmla="*/ 642601 w 1475012"/>
                  <a:gd name="connsiteY29" fmla="*/ 770854 h 2472317"/>
                  <a:gd name="connsiteX30" fmla="*/ 642713 w 1475012"/>
                  <a:gd name="connsiteY30" fmla="*/ 770938 h 2472317"/>
                  <a:gd name="connsiteX31" fmla="*/ 163692 w 1475012"/>
                  <a:gd name="connsiteY31" fmla="*/ 1276198 h 2472317"/>
                  <a:gd name="connsiteX32" fmla="*/ 367898 w 1475012"/>
                  <a:gd name="connsiteY32" fmla="*/ 1296946 h 2472317"/>
                  <a:gd name="connsiteX33" fmla="*/ 614263 w 1475012"/>
                  <a:gd name="connsiteY33" fmla="*/ 1145002 h 2472317"/>
                  <a:gd name="connsiteX34" fmla="*/ 614368 w 1475012"/>
                  <a:gd name="connsiteY34" fmla="*/ 1145086 h 2472317"/>
                  <a:gd name="connsiteX35" fmla="*/ 111760 w 1475012"/>
                  <a:gd name="connsiteY35" fmla="*/ 1650737 h 2472317"/>
                  <a:gd name="connsiteX36" fmla="*/ 316741 w 1475012"/>
                  <a:gd name="connsiteY36" fmla="*/ 1678551 h 2472317"/>
                  <a:gd name="connsiteX37" fmla="*/ 583470 w 1475012"/>
                  <a:gd name="connsiteY37" fmla="*/ 1519304 h 2472317"/>
                  <a:gd name="connsiteX38" fmla="*/ 583575 w 1475012"/>
                  <a:gd name="connsiteY38" fmla="*/ 1519395 h 2472317"/>
                  <a:gd name="connsiteX39" fmla="*/ 59729 w 1475012"/>
                  <a:gd name="connsiteY39" fmla="*/ 2025053 h 2472317"/>
                  <a:gd name="connsiteX40" fmla="*/ 265536 w 1475012"/>
                  <a:gd name="connsiteY40" fmla="*/ 2060155 h 2472317"/>
                  <a:gd name="connsiteX41" fmla="*/ 545794 w 1475012"/>
                  <a:gd name="connsiteY41" fmla="*/ 1900580 h 2472317"/>
                  <a:gd name="connsiteX42" fmla="*/ 545899 w 1475012"/>
                  <a:gd name="connsiteY42" fmla="*/ 1900671 h 2472317"/>
                  <a:gd name="connsiteX43" fmla="*/ 71866 w 1475012"/>
                  <a:gd name="connsiteY43" fmla="*/ 2244865 h 2472317"/>
                  <a:gd name="connsiteX44" fmla="*/ 116901 w 1475012"/>
                  <a:gd name="connsiteY44" fmla="*/ 2472294 h 2472317"/>
                  <a:gd name="connsiteX45" fmla="*/ 662481 w 1475012"/>
                  <a:gd name="connsiteY45" fmla="*/ 2135634 h 2472317"/>
                  <a:gd name="connsiteX46" fmla="*/ 662481 w 1475012"/>
                  <a:gd name="connsiteY46" fmla="*/ 2318245 h 2472317"/>
                  <a:gd name="connsiteX47" fmla="*/ 874633 w 1475012"/>
                  <a:gd name="connsiteY47" fmla="*/ 2282142 h 2472317"/>
                  <a:gd name="connsiteX48" fmla="*/ 874633 w 1475012"/>
                  <a:gd name="connsiteY48" fmla="*/ 2138775 h 2472317"/>
                  <a:gd name="connsiteX49" fmla="*/ 1466641 w 1475012"/>
                  <a:gd name="connsiteY49" fmla="*/ 2377222 h 2472317"/>
                  <a:gd name="connsiteX50" fmla="*/ 1397206 w 1475012"/>
                  <a:gd name="connsiteY50" fmla="*/ 2225243 h 2472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475012" h="2472317">
                    <a:moveTo>
                      <a:pt x="1397206" y="2225243"/>
                    </a:moveTo>
                    <a:cubicBezTo>
                      <a:pt x="1232027" y="2163664"/>
                      <a:pt x="1091577" y="2050872"/>
                      <a:pt x="994560" y="1907169"/>
                    </a:cubicBezTo>
                    <a:cubicBezTo>
                      <a:pt x="994518" y="1907106"/>
                      <a:pt x="994595" y="1907022"/>
                      <a:pt x="994658" y="1907071"/>
                    </a:cubicBezTo>
                    <a:cubicBezTo>
                      <a:pt x="1101643" y="1990454"/>
                      <a:pt x="1230349" y="2066381"/>
                      <a:pt x="1363839" y="2096775"/>
                    </a:cubicBezTo>
                    <a:cubicBezTo>
                      <a:pt x="1481282" y="2100972"/>
                      <a:pt x="1520302" y="1924895"/>
                      <a:pt x="1408818" y="1880671"/>
                    </a:cubicBezTo>
                    <a:cubicBezTo>
                      <a:pt x="1224773" y="1813656"/>
                      <a:pt x="1057489" y="1698102"/>
                      <a:pt x="958688" y="1527712"/>
                    </a:cubicBezTo>
                    <a:cubicBezTo>
                      <a:pt x="958646" y="1527642"/>
                      <a:pt x="958737" y="1527572"/>
                      <a:pt x="958793" y="1527621"/>
                    </a:cubicBezTo>
                    <a:cubicBezTo>
                      <a:pt x="1034230" y="1591215"/>
                      <a:pt x="1120341" y="1643147"/>
                      <a:pt x="1214868" y="1680859"/>
                    </a:cubicBezTo>
                    <a:cubicBezTo>
                      <a:pt x="1284002" y="1719717"/>
                      <a:pt x="1376675" y="1743704"/>
                      <a:pt x="1418388" y="1653577"/>
                    </a:cubicBezTo>
                    <a:cubicBezTo>
                      <a:pt x="1492922" y="1449484"/>
                      <a:pt x="1108876" y="1527768"/>
                      <a:pt x="924537" y="1147331"/>
                    </a:cubicBezTo>
                    <a:cubicBezTo>
                      <a:pt x="924502" y="1147262"/>
                      <a:pt x="924586" y="1147192"/>
                      <a:pt x="924642" y="1147247"/>
                    </a:cubicBezTo>
                    <a:cubicBezTo>
                      <a:pt x="995301" y="1209918"/>
                      <a:pt x="1076614" y="1261298"/>
                      <a:pt x="1166335" y="1298485"/>
                    </a:cubicBezTo>
                    <a:cubicBezTo>
                      <a:pt x="1234091" y="1335476"/>
                      <a:pt x="1326785" y="1368948"/>
                      <a:pt x="1369582" y="1278045"/>
                    </a:cubicBezTo>
                    <a:cubicBezTo>
                      <a:pt x="1442934" y="1081058"/>
                      <a:pt x="1059623" y="1159244"/>
                      <a:pt x="896899" y="772484"/>
                    </a:cubicBezTo>
                    <a:cubicBezTo>
                      <a:pt x="896871" y="772414"/>
                      <a:pt x="896955" y="772351"/>
                      <a:pt x="897011" y="772400"/>
                    </a:cubicBezTo>
                    <a:cubicBezTo>
                      <a:pt x="961297" y="831650"/>
                      <a:pt x="1035671" y="880456"/>
                      <a:pt x="1117795" y="916076"/>
                    </a:cubicBezTo>
                    <a:cubicBezTo>
                      <a:pt x="1184054" y="950828"/>
                      <a:pt x="1277231" y="993800"/>
                      <a:pt x="1320832" y="902372"/>
                    </a:cubicBezTo>
                    <a:cubicBezTo>
                      <a:pt x="1390043" y="716459"/>
                      <a:pt x="1036349" y="790133"/>
                      <a:pt x="887015" y="434432"/>
                    </a:cubicBezTo>
                    <a:cubicBezTo>
                      <a:pt x="886987" y="434362"/>
                      <a:pt x="887064" y="434299"/>
                      <a:pt x="887120" y="434348"/>
                    </a:cubicBezTo>
                    <a:cubicBezTo>
                      <a:pt x="970790" y="507071"/>
                      <a:pt x="1080594" y="574582"/>
                      <a:pt x="1189398" y="600415"/>
                    </a:cubicBezTo>
                    <a:cubicBezTo>
                      <a:pt x="1283016" y="603780"/>
                      <a:pt x="1315816" y="463840"/>
                      <a:pt x="1227341" y="426779"/>
                    </a:cubicBezTo>
                    <a:cubicBezTo>
                      <a:pt x="1057986" y="363458"/>
                      <a:pt x="908784" y="240573"/>
                      <a:pt x="856467" y="62348"/>
                    </a:cubicBezTo>
                    <a:cubicBezTo>
                      <a:pt x="833186" y="-20686"/>
                      <a:pt x="706307" y="-20882"/>
                      <a:pt x="683026" y="62355"/>
                    </a:cubicBezTo>
                    <a:cubicBezTo>
                      <a:pt x="564786" y="444533"/>
                      <a:pt x="198606" y="366228"/>
                      <a:pt x="267355" y="547335"/>
                    </a:cubicBezTo>
                    <a:cubicBezTo>
                      <a:pt x="312929" y="639183"/>
                      <a:pt x="404063" y="586844"/>
                      <a:pt x="470280" y="554365"/>
                    </a:cubicBezTo>
                    <a:cubicBezTo>
                      <a:pt x="537141" y="523726"/>
                      <a:pt x="598202" y="483182"/>
                      <a:pt x="651870" y="434789"/>
                    </a:cubicBezTo>
                    <a:cubicBezTo>
                      <a:pt x="651926" y="434740"/>
                      <a:pt x="652010" y="434803"/>
                      <a:pt x="651982" y="434873"/>
                    </a:cubicBezTo>
                    <a:cubicBezTo>
                      <a:pt x="502633" y="788601"/>
                      <a:pt x="146610" y="715172"/>
                      <a:pt x="215548" y="901469"/>
                    </a:cubicBezTo>
                    <a:cubicBezTo>
                      <a:pt x="260290" y="993408"/>
                      <a:pt x="351102" y="950233"/>
                      <a:pt x="419047" y="915320"/>
                    </a:cubicBezTo>
                    <a:cubicBezTo>
                      <a:pt x="502290" y="879735"/>
                      <a:pt x="577587" y="830629"/>
                      <a:pt x="642601" y="770854"/>
                    </a:cubicBezTo>
                    <a:cubicBezTo>
                      <a:pt x="642657" y="770805"/>
                      <a:pt x="642741" y="770868"/>
                      <a:pt x="642713" y="770938"/>
                    </a:cubicBezTo>
                    <a:cubicBezTo>
                      <a:pt x="478982" y="1158027"/>
                      <a:pt x="90872" y="1077771"/>
                      <a:pt x="163692" y="1276198"/>
                    </a:cubicBezTo>
                    <a:cubicBezTo>
                      <a:pt x="207567" y="1367954"/>
                      <a:pt x="298134" y="1333999"/>
                      <a:pt x="367898" y="1296946"/>
                    </a:cubicBezTo>
                    <a:cubicBezTo>
                      <a:pt x="459444" y="1259969"/>
                      <a:pt x="542352" y="1208344"/>
                      <a:pt x="614263" y="1145002"/>
                    </a:cubicBezTo>
                    <a:cubicBezTo>
                      <a:pt x="614319" y="1144953"/>
                      <a:pt x="614403" y="1145023"/>
                      <a:pt x="614368" y="1145086"/>
                    </a:cubicBezTo>
                    <a:cubicBezTo>
                      <a:pt x="423524" y="1527922"/>
                      <a:pt x="38568" y="1445021"/>
                      <a:pt x="111760" y="1650737"/>
                    </a:cubicBezTo>
                    <a:cubicBezTo>
                      <a:pt x="154438" y="1742116"/>
                      <a:pt x="245236" y="1717353"/>
                      <a:pt x="316741" y="1678551"/>
                    </a:cubicBezTo>
                    <a:cubicBezTo>
                      <a:pt x="414710" y="1640804"/>
                      <a:pt x="504669" y="1586430"/>
                      <a:pt x="583470" y="1519304"/>
                    </a:cubicBezTo>
                    <a:cubicBezTo>
                      <a:pt x="583533" y="1519255"/>
                      <a:pt x="583610" y="1519325"/>
                      <a:pt x="583575" y="1519395"/>
                    </a:cubicBezTo>
                    <a:cubicBezTo>
                      <a:pt x="371843" y="1897054"/>
                      <a:pt x="-13700" y="1811810"/>
                      <a:pt x="59729" y="2025053"/>
                    </a:cubicBezTo>
                    <a:cubicBezTo>
                      <a:pt x="100966" y="2115935"/>
                      <a:pt x="192366" y="2100280"/>
                      <a:pt x="265536" y="2060155"/>
                    </a:cubicBezTo>
                    <a:cubicBezTo>
                      <a:pt x="367912" y="2022297"/>
                      <a:pt x="462354" y="1967965"/>
                      <a:pt x="545794" y="1900580"/>
                    </a:cubicBezTo>
                    <a:cubicBezTo>
                      <a:pt x="545857" y="1900530"/>
                      <a:pt x="545941" y="1900607"/>
                      <a:pt x="545899" y="1900671"/>
                    </a:cubicBezTo>
                    <a:cubicBezTo>
                      <a:pt x="436094" y="2068458"/>
                      <a:pt x="261794" y="2179788"/>
                      <a:pt x="71866" y="2244865"/>
                    </a:cubicBezTo>
                    <a:cubicBezTo>
                      <a:pt x="-47060" y="2291845"/>
                      <a:pt x="-8901" y="2474715"/>
                      <a:pt x="116901" y="2472294"/>
                    </a:cubicBezTo>
                    <a:cubicBezTo>
                      <a:pt x="327031" y="2422145"/>
                      <a:pt x="522122" y="2295391"/>
                      <a:pt x="662481" y="2135634"/>
                    </a:cubicBezTo>
                    <a:lnTo>
                      <a:pt x="662481" y="2318245"/>
                    </a:lnTo>
                    <a:cubicBezTo>
                      <a:pt x="738044" y="2295951"/>
                      <a:pt x="810284" y="2283898"/>
                      <a:pt x="874633" y="2282142"/>
                    </a:cubicBezTo>
                    <a:lnTo>
                      <a:pt x="874633" y="2138775"/>
                    </a:lnTo>
                    <a:cubicBezTo>
                      <a:pt x="965320" y="2245515"/>
                      <a:pt x="1365511" y="2602210"/>
                      <a:pt x="1466641" y="2377222"/>
                    </a:cubicBezTo>
                    <a:cubicBezTo>
                      <a:pt x="1489425" y="2316076"/>
                      <a:pt x="1458345" y="2248033"/>
                      <a:pt x="1397206" y="2225243"/>
                    </a:cubicBezTo>
                    <a:close/>
                  </a:path>
                </a:pathLst>
              </a:custGeom>
              <a:solidFill>
                <a:srgbClr val="737373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0514216A-F721-944B-BC53-76D9782F1DB4}"/>
                  </a:ext>
                </a:extLst>
              </p:cNvPr>
              <p:cNvSpPr/>
              <p:nvPr/>
            </p:nvSpPr>
            <p:spPr>
              <a:xfrm>
                <a:off x="7947807" y="1362168"/>
                <a:ext cx="469627" cy="429339"/>
              </a:xfrm>
              <a:custGeom>
                <a:avLst/>
                <a:gdLst>
                  <a:gd name="connsiteX0" fmla="*/ 380949 w 469627"/>
                  <a:gd name="connsiteY0" fmla="*/ 3894 h 429339"/>
                  <a:gd name="connsiteX1" fmla="*/ 391946 w 469627"/>
                  <a:gd name="connsiteY1" fmla="*/ 1837 h 429339"/>
                  <a:gd name="connsiteX2" fmla="*/ 441038 w 469627"/>
                  <a:gd name="connsiteY2" fmla="*/ 258325 h 429339"/>
                  <a:gd name="connsiteX3" fmla="*/ 259162 w 469627"/>
                  <a:gd name="connsiteY3" fmla="*/ 314287 h 429339"/>
                  <a:gd name="connsiteX4" fmla="*/ 203200 w 469627"/>
                  <a:gd name="connsiteY4" fmla="*/ 412220 h 429339"/>
                  <a:gd name="connsiteX5" fmla="*/ 3954 w 469627"/>
                  <a:gd name="connsiteY5" fmla="*/ 389220 h 429339"/>
                  <a:gd name="connsiteX6" fmla="*/ 2856 w 469627"/>
                  <a:gd name="connsiteY6" fmla="*/ 377622 h 429339"/>
                  <a:gd name="connsiteX7" fmla="*/ 180787 w 469627"/>
                  <a:gd name="connsiteY7" fmla="*/ 262039 h 429339"/>
                  <a:gd name="connsiteX8" fmla="*/ 340608 w 469627"/>
                  <a:gd name="connsiteY8" fmla="*/ 84563 h 429339"/>
                  <a:gd name="connsiteX9" fmla="*/ 380949 w 469627"/>
                  <a:gd name="connsiteY9" fmla="*/ 3894 h 42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627" h="429339">
                    <a:moveTo>
                      <a:pt x="380949" y="3894"/>
                    </a:moveTo>
                    <a:cubicBezTo>
                      <a:pt x="383020" y="-255"/>
                      <a:pt x="388560" y="-1325"/>
                      <a:pt x="391946" y="1837"/>
                    </a:cubicBezTo>
                    <a:cubicBezTo>
                      <a:pt x="496182" y="99218"/>
                      <a:pt x="476868" y="230246"/>
                      <a:pt x="441038" y="258325"/>
                    </a:cubicBezTo>
                    <a:cubicBezTo>
                      <a:pt x="393527" y="295560"/>
                      <a:pt x="315991" y="257723"/>
                      <a:pt x="259162" y="314287"/>
                    </a:cubicBezTo>
                    <a:cubicBezTo>
                      <a:pt x="222024" y="351250"/>
                      <a:pt x="235840" y="386610"/>
                      <a:pt x="203200" y="412220"/>
                    </a:cubicBezTo>
                    <a:cubicBezTo>
                      <a:pt x="176849" y="432898"/>
                      <a:pt x="123790" y="444419"/>
                      <a:pt x="3954" y="389220"/>
                    </a:cubicBezTo>
                    <a:cubicBezTo>
                      <a:pt x="-767" y="387044"/>
                      <a:pt x="-1418" y="380574"/>
                      <a:pt x="2856" y="377622"/>
                    </a:cubicBezTo>
                    <a:cubicBezTo>
                      <a:pt x="59483" y="338490"/>
                      <a:pt x="120817" y="300422"/>
                      <a:pt x="180787" y="262039"/>
                    </a:cubicBezTo>
                    <a:cubicBezTo>
                      <a:pt x="249075" y="218340"/>
                      <a:pt x="304351" y="157075"/>
                      <a:pt x="340608" y="84563"/>
                    </a:cubicBezTo>
                    <a:lnTo>
                      <a:pt x="380949" y="3894"/>
                    </a:ln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8135799" y="3848104"/>
              <a:ext cx="3061686" cy="615585"/>
              <a:chOff x="8135799" y="3848104"/>
              <a:chExt cx="3061686" cy="615585"/>
            </a:xfrm>
            <a:solidFill>
              <a:srgbClr val="E5E5E5"/>
            </a:solidFill>
          </p:grpSpPr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35F8FE24-E37C-6143-9C8F-7D80A73166FE}"/>
                  </a:ext>
                </a:extLst>
              </p:cNvPr>
              <p:cNvSpPr/>
              <p:nvPr/>
            </p:nvSpPr>
            <p:spPr>
              <a:xfrm>
                <a:off x="10651856" y="3862093"/>
                <a:ext cx="249597" cy="60583"/>
              </a:xfrm>
              <a:custGeom>
                <a:avLst/>
                <a:gdLst>
                  <a:gd name="connsiteX0" fmla="*/ 0 w 249597"/>
                  <a:gd name="connsiteY0" fmla="*/ 14359 h 60583"/>
                  <a:gd name="connsiteX1" fmla="*/ 120178 w 249597"/>
                  <a:gd name="connsiteY1" fmla="*/ 5118 h 60583"/>
                  <a:gd name="connsiteX2" fmla="*/ 249598 w 249597"/>
                  <a:gd name="connsiteY2" fmla="*/ 14359 h 60583"/>
                  <a:gd name="connsiteX3" fmla="*/ 124795 w 249597"/>
                  <a:gd name="connsiteY3" fmla="*/ 60584 h 60583"/>
                  <a:gd name="connsiteX4" fmla="*/ 0 w 249597"/>
                  <a:gd name="connsiteY4" fmla="*/ 14359 h 6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597" h="60583">
                    <a:moveTo>
                      <a:pt x="0" y="14359"/>
                    </a:moveTo>
                    <a:cubicBezTo>
                      <a:pt x="0" y="-11167"/>
                      <a:pt x="51254" y="5118"/>
                      <a:pt x="120178" y="5118"/>
                    </a:cubicBezTo>
                    <a:cubicBezTo>
                      <a:pt x="189103" y="5118"/>
                      <a:pt x="249598" y="-11167"/>
                      <a:pt x="249598" y="14359"/>
                    </a:cubicBezTo>
                    <a:cubicBezTo>
                      <a:pt x="249598" y="39885"/>
                      <a:pt x="193719" y="60584"/>
                      <a:pt x="124795" y="60584"/>
                    </a:cubicBezTo>
                    <a:cubicBezTo>
                      <a:pt x="55878" y="60584"/>
                      <a:pt x="0" y="39892"/>
                      <a:pt x="0" y="14359"/>
                    </a:cubicBezTo>
                    <a:close/>
                  </a:path>
                </a:pathLst>
              </a:custGeom>
              <a:solidFill>
                <a:srgbClr val="E5E5E5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3322B45B-ACB1-314A-B724-078C48C2C82A}"/>
                  </a:ext>
                </a:extLst>
              </p:cNvPr>
              <p:cNvSpPr/>
              <p:nvPr/>
            </p:nvSpPr>
            <p:spPr>
              <a:xfrm>
                <a:off x="10947888" y="4123290"/>
                <a:ext cx="249597" cy="60589"/>
              </a:xfrm>
              <a:custGeom>
                <a:avLst/>
                <a:gdLst>
                  <a:gd name="connsiteX0" fmla="*/ 0 w 249597"/>
                  <a:gd name="connsiteY0" fmla="*/ 14365 h 60589"/>
                  <a:gd name="connsiteX1" fmla="*/ 120178 w 249597"/>
                  <a:gd name="connsiteY1" fmla="*/ 5117 h 60589"/>
                  <a:gd name="connsiteX2" fmla="*/ 249597 w 249597"/>
                  <a:gd name="connsiteY2" fmla="*/ 14365 h 60589"/>
                  <a:gd name="connsiteX3" fmla="*/ 124795 w 249597"/>
                  <a:gd name="connsiteY3" fmla="*/ 60589 h 60589"/>
                  <a:gd name="connsiteX4" fmla="*/ 0 w 249597"/>
                  <a:gd name="connsiteY4" fmla="*/ 14365 h 6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597" h="60589">
                    <a:moveTo>
                      <a:pt x="0" y="14365"/>
                    </a:moveTo>
                    <a:cubicBezTo>
                      <a:pt x="0" y="-11161"/>
                      <a:pt x="51254" y="5117"/>
                      <a:pt x="120178" y="5117"/>
                    </a:cubicBezTo>
                    <a:cubicBezTo>
                      <a:pt x="189102" y="5117"/>
                      <a:pt x="249597" y="-11168"/>
                      <a:pt x="249597" y="14365"/>
                    </a:cubicBezTo>
                    <a:cubicBezTo>
                      <a:pt x="249597" y="39897"/>
                      <a:pt x="193719" y="60589"/>
                      <a:pt x="124795" y="60589"/>
                    </a:cubicBezTo>
                    <a:cubicBezTo>
                      <a:pt x="55878" y="60582"/>
                      <a:pt x="0" y="39890"/>
                      <a:pt x="0" y="14365"/>
                    </a:cubicBezTo>
                    <a:close/>
                  </a:path>
                </a:pathLst>
              </a:custGeom>
              <a:solidFill>
                <a:srgbClr val="E5E5E5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91E72C45-B433-AF47-A41A-11BC5E6BB6AB}"/>
                  </a:ext>
                </a:extLst>
              </p:cNvPr>
              <p:cNvSpPr/>
              <p:nvPr/>
            </p:nvSpPr>
            <p:spPr>
              <a:xfrm>
                <a:off x="9322759" y="4403100"/>
                <a:ext cx="249597" cy="60589"/>
              </a:xfrm>
              <a:custGeom>
                <a:avLst/>
                <a:gdLst>
                  <a:gd name="connsiteX0" fmla="*/ 0 w 249597"/>
                  <a:gd name="connsiteY0" fmla="*/ 14365 h 60589"/>
                  <a:gd name="connsiteX1" fmla="*/ 120178 w 249597"/>
                  <a:gd name="connsiteY1" fmla="*/ 5117 h 60589"/>
                  <a:gd name="connsiteX2" fmla="*/ 249597 w 249597"/>
                  <a:gd name="connsiteY2" fmla="*/ 14365 h 60589"/>
                  <a:gd name="connsiteX3" fmla="*/ 124795 w 249597"/>
                  <a:gd name="connsiteY3" fmla="*/ 60589 h 60589"/>
                  <a:gd name="connsiteX4" fmla="*/ 0 w 249597"/>
                  <a:gd name="connsiteY4" fmla="*/ 14365 h 6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597" h="60589">
                    <a:moveTo>
                      <a:pt x="0" y="14365"/>
                    </a:moveTo>
                    <a:cubicBezTo>
                      <a:pt x="0" y="-11161"/>
                      <a:pt x="51254" y="5117"/>
                      <a:pt x="120178" y="5117"/>
                    </a:cubicBezTo>
                    <a:cubicBezTo>
                      <a:pt x="189103" y="5117"/>
                      <a:pt x="249597" y="-11168"/>
                      <a:pt x="249597" y="14365"/>
                    </a:cubicBezTo>
                    <a:cubicBezTo>
                      <a:pt x="249597" y="39897"/>
                      <a:pt x="193719" y="60589"/>
                      <a:pt x="124795" y="60589"/>
                    </a:cubicBezTo>
                    <a:cubicBezTo>
                      <a:pt x="55871" y="60589"/>
                      <a:pt x="0" y="39890"/>
                      <a:pt x="0" y="14365"/>
                    </a:cubicBezTo>
                    <a:close/>
                  </a:path>
                </a:pathLst>
              </a:custGeom>
              <a:solidFill>
                <a:srgbClr val="E5E5E5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0F17B0C2-3005-0D4E-9B2C-C17B1EE88175}"/>
                  </a:ext>
                </a:extLst>
              </p:cNvPr>
              <p:cNvSpPr/>
              <p:nvPr/>
            </p:nvSpPr>
            <p:spPr>
              <a:xfrm>
                <a:off x="8135799" y="3848104"/>
                <a:ext cx="249597" cy="60589"/>
              </a:xfrm>
              <a:custGeom>
                <a:avLst/>
                <a:gdLst>
                  <a:gd name="connsiteX0" fmla="*/ 0 w 249597"/>
                  <a:gd name="connsiteY0" fmla="*/ 14365 h 60589"/>
                  <a:gd name="connsiteX1" fmla="*/ 120178 w 249597"/>
                  <a:gd name="connsiteY1" fmla="*/ 5117 h 60589"/>
                  <a:gd name="connsiteX2" fmla="*/ 249597 w 249597"/>
                  <a:gd name="connsiteY2" fmla="*/ 14365 h 60589"/>
                  <a:gd name="connsiteX3" fmla="*/ 124795 w 249597"/>
                  <a:gd name="connsiteY3" fmla="*/ 60590 h 60589"/>
                  <a:gd name="connsiteX4" fmla="*/ 0 w 249597"/>
                  <a:gd name="connsiteY4" fmla="*/ 14365 h 6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597" h="60589">
                    <a:moveTo>
                      <a:pt x="0" y="14365"/>
                    </a:moveTo>
                    <a:cubicBezTo>
                      <a:pt x="0" y="-11161"/>
                      <a:pt x="51254" y="5117"/>
                      <a:pt x="120178" y="5117"/>
                    </a:cubicBezTo>
                    <a:cubicBezTo>
                      <a:pt x="189103" y="5117"/>
                      <a:pt x="249597" y="-11168"/>
                      <a:pt x="249597" y="14365"/>
                    </a:cubicBezTo>
                    <a:cubicBezTo>
                      <a:pt x="249597" y="39898"/>
                      <a:pt x="193719" y="60590"/>
                      <a:pt x="124795" y="60590"/>
                    </a:cubicBezTo>
                    <a:cubicBezTo>
                      <a:pt x="55878" y="60583"/>
                      <a:pt x="0" y="39891"/>
                      <a:pt x="0" y="14365"/>
                    </a:cubicBezTo>
                    <a:close/>
                  </a:path>
                </a:pathLst>
              </a:custGeom>
              <a:solidFill>
                <a:srgbClr val="E5E5E5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DD57D458-A36D-6E44-B4B8-66D3663EA7E7}"/>
                  </a:ext>
                </a:extLst>
              </p:cNvPr>
              <p:cNvSpPr/>
              <p:nvPr/>
            </p:nvSpPr>
            <p:spPr>
              <a:xfrm>
                <a:off x="9742474" y="4207233"/>
                <a:ext cx="249597" cy="60589"/>
              </a:xfrm>
              <a:custGeom>
                <a:avLst/>
                <a:gdLst>
                  <a:gd name="connsiteX0" fmla="*/ 0 w 249597"/>
                  <a:gd name="connsiteY0" fmla="*/ 14365 h 60589"/>
                  <a:gd name="connsiteX1" fmla="*/ 120178 w 249597"/>
                  <a:gd name="connsiteY1" fmla="*/ 5117 h 60589"/>
                  <a:gd name="connsiteX2" fmla="*/ 249598 w 249597"/>
                  <a:gd name="connsiteY2" fmla="*/ 14365 h 60589"/>
                  <a:gd name="connsiteX3" fmla="*/ 124795 w 249597"/>
                  <a:gd name="connsiteY3" fmla="*/ 60589 h 60589"/>
                  <a:gd name="connsiteX4" fmla="*/ 0 w 249597"/>
                  <a:gd name="connsiteY4" fmla="*/ 14365 h 6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597" h="60589">
                    <a:moveTo>
                      <a:pt x="0" y="14365"/>
                    </a:moveTo>
                    <a:cubicBezTo>
                      <a:pt x="0" y="-11161"/>
                      <a:pt x="51254" y="5117"/>
                      <a:pt x="120178" y="5117"/>
                    </a:cubicBezTo>
                    <a:cubicBezTo>
                      <a:pt x="189103" y="5117"/>
                      <a:pt x="249598" y="-11168"/>
                      <a:pt x="249598" y="14365"/>
                    </a:cubicBezTo>
                    <a:cubicBezTo>
                      <a:pt x="249598" y="39897"/>
                      <a:pt x="193727" y="60589"/>
                      <a:pt x="124795" y="60589"/>
                    </a:cubicBezTo>
                    <a:cubicBezTo>
                      <a:pt x="55878" y="60582"/>
                      <a:pt x="0" y="39890"/>
                      <a:pt x="0" y="14365"/>
                    </a:cubicBezTo>
                    <a:close/>
                  </a:path>
                </a:pathLst>
              </a:custGeom>
              <a:solidFill>
                <a:srgbClr val="E5E5E5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4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8229916" y="1902840"/>
              <a:ext cx="313061" cy="833395"/>
              <a:chOff x="8229916" y="1902840"/>
              <a:chExt cx="313061" cy="833395"/>
            </a:xfrm>
            <a:solidFill>
              <a:srgbClr val="FFFFFF"/>
            </a:solidFill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777C34D2-A2A2-B046-90DB-45AFEC88C96D}"/>
                  </a:ext>
                </a:extLst>
              </p:cNvPr>
              <p:cNvSpPr/>
              <p:nvPr/>
            </p:nvSpPr>
            <p:spPr>
              <a:xfrm>
                <a:off x="8385397" y="1902840"/>
                <a:ext cx="70539" cy="70536"/>
              </a:xfrm>
              <a:custGeom>
                <a:avLst/>
                <a:gdLst>
                  <a:gd name="connsiteX0" fmla="*/ 70113 w 70539"/>
                  <a:gd name="connsiteY0" fmla="*/ 29696 h 70536"/>
                  <a:gd name="connsiteX1" fmla="*/ 29688 w 70539"/>
                  <a:gd name="connsiteY1" fmla="*/ 70108 h 70536"/>
                  <a:gd name="connsiteX2" fmla="*/ 427 w 70539"/>
                  <a:gd name="connsiteY2" fmla="*/ 40840 h 70536"/>
                  <a:gd name="connsiteX3" fmla="*/ 40852 w 70539"/>
                  <a:gd name="connsiteY3" fmla="*/ 428 h 70536"/>
                  <a:gd name="connsiteX4" fmla="*/ 70113 w 70539"/>
                  <a:gd name="connsiteY4" fmla="*/ 29696 h 7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39" h="70536">
                    <a:moveTo>
                      <a:pt x="70113" y="29696"/>
                    </a:moveTo>
                    <a:cubicBezTo>
                      <a:pt x="73758" y="53529"/>
                      <a:pt x="53521" y="73759"/>
                      <a:pt x="29688" y="70108"/>
                    </a:cubicBezTo>
                    <a:cubicBezTo>
                      <a:pt x="14837" y="67827"/>
                      <a:pt x="2700" y="55691"/>
                      <a:pt x="427" y="40840"/>
                    </a:cubicBezTo>
                    <a:cubicBezTo>
                      <a:pt x="-3218" y="17007"/>
                      <a:pt x="17019" y="-3223"/>
                      <a:pt x="40852" y="428"/>
                    </a:cubicBezTo>
                    <a:cubicBezTo>
                      <a:pt x="55703" y="2702"/>
                      <a:pt x="67840" y="14846"/>
                      <a:pt x="70113" y="296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AB4AB0E5-D46C-B541-919D-21DD4822F01E}"/>
                  </a:ext>
                </a:extLst>
              </p:cNvPr>
              <p:cNvSpPr/>
              <p:nvPr/>
            </p:nvSpPr>
            <p:spPr>
              <a:xfrm>
                <a:off x="8457301" y="2232050"/>
                <a:ext cx="70539" cy="70536"/>
              </a:xfrm>
              <a:custGeom>
                <a:avLst/>
                <a:gdLst>
                  <a:gd name="connsiteX0" fmla="*/ 70113 w 70539"/>
                  <a:gd name="connsiteY0" fmla="*/ 29697 h 70536"/>
                  <a:gd name="connsiteX1" fmla="*/ 29688 w 70539"/>
                  <a:gd name="connsiteY1" fmla="*/ 70108 h 70536"/>
                  <a:gd name="connsiteX2" fmla="*/ 427 w 70539"/>
                  <a:gd name="connsiteY2" fmla="*/ 40840 h 70536"/>
                  <a:gd name="connsiteX3" fmla="*/ 40852 w 70539"/>
                  <a:gd name="connsiteY3" fmla="*/ 428 h 70536"/>
                  <a:gd name="connsiteX4" fmla="*/ 70113 w 70539"/>
                  <a:gd name="connsiteY4" fmla="*/ 29697 h 7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39" h="70536">
                    <a:moveTo>
                      <a:pt x="70113" y="29697"/>
                    </a:moveTo>
                    <a:cubicBezTo>
                      <a:pt x="73758" y="53529"/>
                      <a:pt x="53521" y="73759"/>
                      <a:pt x="29688" y="70108"/>
                    </a:cubicBezTo>
                    <a:cubicBezTo>
                      <a:pt x="14837" y="67835"/>
                      <a:pt x="2700" y="55691"/>
                      <a:pt x="427" y="40840"/>
                    </a:cubicBezTo>
                    <a:cubicBezTo>
                      <a:pt x="-3218" y="17007"/>
                      <a:pt x="17019" y="-3223"/>
                      <a:pt x="40852" y="428"/>
                    </a:cubicBezTo>
                    <a:cubicBezTo>
                      <a:pt x="55703" y="2709"/>
                      <a:pt x="67840" y="14846"/>
                      <a:pt x="70113" y="296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C6A958C6-5F65-F34F-AE8C-BFE92788F684}"/>
                  </a:ext>
                </a:extLst>
              </p:cNvPr>
              <p:cNvSpPr/>
              <p:nvPr/>
            </p:nvSpPr>
            <p:spPr>
              <a:xfrm>
                <a:off x="8229916" y="2349787"/>
                <a:ext cx="73478" cy="72620"/>
              </a:xfrm>
              <a:custGeom>
                <a:avLst/>
                <a:gdLst>
                  <a:gd name="connsiteX0" fmla="*/ 62695 w 73478"/>
                  <a:gd name="connsiteY0" fmla="*/ 10774 h 72620"/>
                  <a:gd name="connsiteX1" fmla="*/ 11021 w 73478"/>
                  <a:gd name="connsiteY1" fmla="*/ 62434 h 72620"/>
                  <a:gd name="connsiteX2" fmla="*/ 62695 w 73478"/>
                  <a:gd name="connsiteY2" fmla="*/ 10774 h 7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478" h="72620">
                    <a:moveTo>
                      <a:pt x="62695" y="10774"/>
                    </a:moveTo>
                    <a:cubicBezTo>
                      <a:pt x="96531" y="44610"/>
                      <a:pt x="42766" y="94185"/>
                      <a:pt x="11021" y="62434"/>
                    </a:cubicBezTo>
                    <a:cubicBezTo>
                      <a:pt x="-22990" y="28423"/>
                      <a:pt x="29552" y="-22369"/>
                      <a:pt x="62695" y="10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BCF41B5-EFDB-E74F-A2ED-53BFCEFE56DB}"/>
                  </a:ext>
                </a:extLst>
              </p:cNvPr>
              <p:cNvSpPr/>
              <p:nvPr/>
            </p:nvSpPr>
            <p:spPr>
              <a:xfrm>
                <a:off x="8471406" y="2664834"/>
                <a:ext cx="71571" cy="71402"/>
              </a:xfrm>
              <a:custGeom>
                <a:avLst/>
                <a:gdLst>
                  <a:gd name="connsiteX0" fmla="*/ 61583 w 71571"/>
                  <a:gd name="connsiteY0" fmla="*/ 9772 h 71402"/>
                  <a:gd name="connsiteX1" fmla="*/ 60772 w 71571"/>
                  <a:gd name="connsiteY1" fmla="*/ 60453 h 71402"/>
                  <a:gd name="connsiteX2" fmla="*/ 9902 w 71571"/>
                  <a:gd name="connsiteY2" fmla="*/ 61439 h 71402"/>
                  <a:gd name="connsiteX3" fmla="*/ 10721 w 71571"/>
                  <a:gd name="connsiteY3" fmla="*/ 10752 h 71402"/>
                  <a:gd name="connsiteX4" fmla="*/ 61583 w 71571"/>
                  <a:gd name="connsiteY4" fmla="*/ 9772 h 71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1" h="71402">
                    <a:moveTo>
                      <a:pt x="61583" y="9772"/>
                    </a:moveTo>
                    <a:cubicBezTo>
                      <a:pt x="77294" y="25484"/>
                      <a:pt x="72496" y="48645"/>
                      <a:pt x="60772" y="60453"/>
                    </a:cubicBezTo>
                    <a:cubicBezTo>
                      <a:pt x="48992" y="72324"/>
                      <a:pt x="25620" y="77151"/>
                      <a:pt x="9902" y="61439"/>
                    </a:cubicBezTo>
                    <a:cubicBezTo>
                      <a:pt x="-5599" y="45938"/>
                      <a:pt x="-1010" y="22560"/>
                      <a:pt x="10721" y="10752"/>
                    </a:cubicBezTo>
                    <a:cubicBezTo>
                      <a:pt x="22508" y="-1112"/>
                      <a:pt x="46340" y="-5470"/>
                      <a:pt x="61583" y="97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9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10933518" y="2580923"/>
              <a:ext cx="210544" cy="407197"/>
              <a:chOff x="10933518" y="2580923"/>
              <a:chExt cx="210544" cy="407197"/>
            </a:xfrm>
            <a:solidFill>
              <a:srgbClr val="FFFFFF"/>
            </a:solidFill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3CBBD203-AC58-5F4A-986C-CB2C3DEE9EE3}"/>
                  </a:ext>
                </a:extLst>
              </p:cNvPr>
              <p:cNvSpPr/>
              <p:nvPr/>
            </p:nvSpPr>
            <p:spPr>
              <a:xfrm>
                <a:off x="11073523" y="2917584"/>
                <a:ext cx="70539" cy="70536"/>
              </a:xfrm>
              <a:custGeom>
                <a:avLst/>
                <a:gdLst>
                  <a:gd name="connsiteX0" fmla="*/ 70113 w 70539"/>
                  <a:gd name="connsiteY0" fmla="*/ 29696 h 70536"/>
                  <a:gd name="connsiteX1" fmla="*/ 29688 w 70539"/>
                  <a:gd name="connsiteY1" fmla="*/ 70108 h 70536"/>
                  <a:gd name="connsiteX2" fmla="*/ 427 w 70539"/>
                  <a:gd name="connsiteY2" fmla="*/ 40840 h 70536"/>
                  <a:gd name="connsiteX3" fmla="*/ 40852 w 70539"/>
                  <a:gd name="connsiteY3" fmla="*/ 428 h 70536"/>
                  <a:gd name="connsiteX4" fmla="*/ 70113 w 70539"/>
                  <a:gd name="connsiteY4" fmla="*/ 29696 h 7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39" h="70536">
                    <a:moveTo>
                      <a:pt x="70113" y="29696"/>
                    </a:moveTo>
                    <a:cubicBezTo>
                      <a:pt x="73758" y="53529"/>
                      <a:pt x="53520" y="73759"/>
                      <a:pt x="29688" y="70108"/>
                    </a:cubicBezTo>
                    <a:cubicBezTo>
                      <a:pt x="14837" y="67828"/>
                      <a:pt x="2700" y="55691"/>
                      <a:pt x="427" y="40840"/>
                    </a:cubicBezTo>
                    <a:cubicBezTo>
                      <a:pt x="-3218" y="17007"/>
                      <a:pt x="17019" y="-3223"/>
                      <a:pt x="40852" y="428"/>
                    </a:cubicBezTo>
                    <a:cubicBezTo>
                      <a:pt x="55703" y="2709"/>
                      <a:pt x="67840" y="14845"/>
                      <a:pt x="70113" y="296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60128F28-9C45-684C-82CB-A98972A405E2}"/>
                  </a:ext>
                </a:extLst>
              </p:cNvPr>
              <p:cNvSpPr/>
              <p:nvPr/>
            </p:nvSpPr>
            <p:spPr>
              <a:xfrm rot="-2700000">
                <a:off x="10947994" y="2595645"/>
                <a:ext cx="70735" cy="70245"/>
              </a:xfrm>
              <a:custGeom>
                <a:avLst/>
                <a:gdLst>
                  <a:gd name="connsiteX0" fmla="*/ 70735 w 70735"/>
                  <a:gd name="connsiteY0" fmla="*/ 35123 h 70245"/>
                  <a:gd name="connsiteX1" fmla="*/ 35367 w 70735"/>
                  <a:gd name="connsiteY1" fmla="*/ 70246 h 70245"/>
                  <a:gd name="connsiteX2" fmla="*/ -1 w 70735"/>
                  <a:gd name="connsiteY2" fmla="*/ 35123 h 70245"/>
                  <a:gd name="connsiteX3" fmla="*/ 35367 w 70735"/>
                  <a:gd name="connsiteY3" fmla="*/ 0 h 70245"/>
                  <a:gd name="connsiteX4" fmla="*/ 70735 w 70735"/>
                  <a:gd name="connsiteY4" fmla="*/ 35123 h 7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35" h="70245">
                    <a:moveTo>
                      <a:pt x="70735" y="35123"/>
                    </a:moveTo>
                    <a:cubicBezTo>
                      <a:pt x="70735" y="54521"/>
                      <a:pt x="54900" y="70246"/>
                      <a:pt x="35367" y="70246"/>
                    </a:cubicBezTo>
                    <a:cubicBezTo>
                      <a:pt x="15834" y="70246"/>
                      <a:pt x="-1" y="54521"/>
                      <a:pt x="-1" y="35123"/>
                    </a:cubicBezTo>
                    <a:cubicBezTo>
                      <a:pt x="-1" y="15725"/>
                      <a:pt x="15834" y="0"/>
                      <a:pt x="35367" y="0"/>
                    </a:cubicBezTo>
                    <a:cubicBezTo>
                      <a:pt x="54900" y="0"/>
                      <a:pt x="70735" y="15725"/>
                      <a:pt x="70735" y="351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2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8832963" y="671019"/>
              <a:ext cx="1010571" cy="1813764"/>
              <a:chOff x="8832963" y="671019"/>
              <a:chExt cx="1010571" cy="1813764"/>
            </a:xfrm>
            <a:solidFill>
              <a:srgbClr val="FFFFFF"/>
            </a:solidFill>
          </p:grpSpPr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900D8C46-E8A4-1048-849D-BC7EB6AC5D74}"/>
                  </a:ext>
                </a:extLst>
              </p:cNvPr>
              <p:cNvSpPr/>
              <p:nvPr/>
            </p:nvSpPr>
            <p:spPr>
              <a:xfrm>
                <a:off x="9409035" y="1196554"/>
                <a:ext cx="71135" cy="70833"/>
              </a:xfrm>
              <a:custGeom>
                <a:avLst/>
                <a:gdLst>
                  <a:gd name="connsiteX0" fmla="*/ 61317 w 71135"/>
                  <a:gd name="connsiteY0" fmla="*/ 9638 h 70833"/>
                  <a:gd name="connsiteX1" fmla="*/ 61311 w 71135"/>
                  <a:gd name="connsiteY1" fmla="*/ 59479 h 70833"/>
                  <a:gd name="connsiteX2" fmla="*/ 9637 w 71135"/>
                  <a:gd name="connsiteY2" fmla="*/ 61298 h 70833"/>
                  <a:gd name="connsiteX3" fmla="*/ 9119 w 71135"/>
                  <a:gd name="connsiteY3" fmla="*/ 12031 h 70833"/>
                  <a:gd name="connsiteX4" fmla="*/ 61317 w 71135"/>
                  <a:gd name="connsiteY4" fmla="*/ 9638 h 7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5" h="70833">
                    <a:moveTo>
                      <a:pt x="61317" y="9638"/>
                    </a:moveTo>
                    <a:cubicBezTo>
                      <a:pt x="76294" y="24797"/>
                      <a:pt x="72377" y="47580"/>
                      <a:pt x="61311" y="59479"/>
                    </a:cubicBezTo>
                    <a:cubicBezTo>
                      <a:pt x="49656" y="72008"/>
                      <a:pt x="24627" y="76289"/>
                      <a:pt x="9637" y="61298"/>
                    </a:cubicBezTo>
                    <a:cubicBezTo>
                      <a:pt x="-4669" y="46993"/>
                      <a:pt x="-1514" y="23979"/>
                      <a:pt x="9119" y="12031"/>
                    </a:cubicBezTo>
                    <a:cubicBezTo>
                      <a:pt x="20668" y="-945"/>
                      <a:pt x="46047" y="-5821"/>
                      <a:pt x="61317" y="96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4389989E-DBFB-F842-BC8D-6FD5112C83D8}"/>
                  </a:ext>
                </a:extLst>
              </p:cNvPr>
              <p:cNvSpPr/>
              <p:nvPr/>
            </p:nvSpPr>
            <p:spPr>
              <a:xfrm>
                <a:off x="9156853" y="2413567"/>
                <a:ext cx="71030" cy="71216"/>
              </a:xfrm>
              <a:custGeom>
                <a:avLst/>
                <a:gdLst>
                  <a:gd name="connsiteX0" fmla="*/ 61670 w 71030"/>
                  <a:gd name="connsiteY0" fmla="*/ 9798 h 71216"/>
                  <a:gd name="connsiteX1" fmla="*/ 62243 w 71030"/>
                  <a:gd name="connsiteY1" fmla="*/ 59002 h 71216"/>
                  <a:gd name="connsiteX2" fmla="*/ 9996 w 71030"/>
                  <a:gd name="connsiteY2" fmla="*/ 61457 h 71216"/>
                  <a:gd name="connsiteX3" fmla="*/ 8751 w 71030"/>
                  <a:gd name="connsiteY3" fmla="*/ 13029 h 71216"/>
                  <a:gd name="connsiteX4" fmla="*/ 61670 w 71030"/>
                  <a:gd name="connsiteY4" fmla="*/ 9798 h 7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30" h="71216">
                    <a:moveTo>
                      <a:pt x="61670" y="9798"/>
                    </a:moveTo>
                    <a:cubicBezTo>
                      <a:pt x="75248" y="23375"/>
                      <a:pt x="72827" y="47054"/>
                      <a:pt x="62243" y="59002"/>
                    </a:cubicBezTo>
                    <a:cubicBezTo>
                      <a:pt x="50708" y="72027"/>
                      <a:pt x="25770" y="77232"/>
                      <a:pt x="9996" y="61457"/>
                    </a:cubicBezTo>
                    <a:cubicBezTo>
                      <a:pt x="-4925" y="46537"/>
                      <a:pt x="-1266" y="25026"/>
                      <a:pt x="8751" y="13029"/>
                    </a:cubicBezTo>
                    <a:cubicBezTo>
                      <a:pt x="20132" y="-590"/>
                      <a:pt x="45518" y="-6354"/>
                      <a:pt x="61670" y="97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 294">
                <a:extLst>
                  <a:ext uri="{FF2B5EF4-FFF2-40B4-BE49-F238E27FC236}">
                    <a16:creationId xmlns:a16="http://schemas.microsoft.com/office/drawing/2014/main" id="{99C75CC1-94C5-094D-8674-3A9B95D7A33B}"/>
                  </a:ext>
                </a:extLst>
              </p:cNvPr>
              <p:cNvSpPr/>
              <p:nvPr/>
            </p:nvSpPr>
            <p:spPr>
              <a:xfrm>
                <a:off x="9170287" y="1798328"/>
                <a:ext cx="70535" cy="70581"/>
              </a:xfrm>
              <a:custGeom>
                <a:avLst/>
                <a:gdLst>
                  <a:gd name="connsiteX0" fmla="*/ 61639 w 70535"/>
                  <a:gd name="connsiteY0" fmla="*/ 9455 h 70581"/>
                  <a:gd name="connsiteX1" fmla="*/ 62591 w 70535"/>
                  <a:gd name="connsiteY1" fmla="*/ 58226 h 70581"/>
                  <a:gd name="connsiteX2" fmla="*/ 9958 w 70535"/>
                  <a:gd name="connsiteY2" fmla="*/ 61122 h 70581"/>
                  <a:gd name="connsiteX3" fmla="*/ 7958 w 70535"/>
                  <a:gd name="connsiteY3" fmla="*/ 13639 h 70581"/>
                  <a:gd name="connsiteX4" fmla="*/ 61639 w 70535"/>
                  <a:gd name="connsiteY4" fmla="*/ 9455 h 70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35" h="70581">
                    <a:moveTo>
                      <a:pt x="61639" y="9455"/>
                    </a:moveTo>
                    <a:cubicBezTo>
                      <a:pt x="73825" y="21641"/>
                      <a:pt x="72860" y="46243"/>
                      <a:pt x="62591" y="58226"/>
                    </a:cubicBezTo>
                    <a:cubicBezTo>
                      <a:pt x="51139" y="71587"/>
                      <a:pt x="25180" y="76344"/>
                      <a:pt x="9958" y="61122"/>
                    </a:cubicBezTo>
                    <a:cubicBezTo>
                      <a:pt x="-4550" y="46614"/>
                      <a:pt x="-1409" y="25656"/>
                      <a:pt x="7958" y="13639"/>
                    </a:cubicBezTo>
                    <a:cubicBezTo>
                      <a:pt x="19122" y="-702"/>
                      <a:pt x="45963" y="-6228"/>
                      <a:pt x="61639" y="94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9E108366-ABCF-4C4A-B72D-84CDF55B550C}"/>
                  </a:ext>
                </a:extLst>
              </p:cNvPr>
              <p:cNvSpPr/>
              <p:nvPr/>
            </p:nvSpPr>
            <p:spPr>
              <a:xfrm>
                <a:off x="8832963" y="1328599"/>
                <a:ext cx="70916" cy="71337"/>
              </a:xfrm>
              <a:custGeom>
                <a:avLst/>
                <a:gdLst>
                  <a:gd name="connsiteX0" fmla="*/ 61240 w 70916"/>
                  <a:gd name="connsiteY0" fmla="*/ 10069 h 71337"/>
                  <a:gd name="connsiteX1" fmla="*/ 61716 w 70916"/>
                  <a:gd name="connsiteY1" fmla="*/ 59385 h 71337"/>
                  <a:gd name="connsiteX2" fmla="*/ 9566 w 70916"/>
                  <a:gd name="connsiteY2" fmla="*/ 61729 h 71337"/>
                  <a:gd name="connsiteX3" fmla="*/ 7208 w 70916"/>
                  <a:gd name="connsiteY3" fmla="*/ 14699 h 71337"/>
                  <a:gd name="connsiteX4" fmla="*/ 61240 w 70916"/>
                  <a:gd name="connsiteY4" fmla="*/ 10069 h 71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16" h="71337">
                    <a:moveTo>
                      <a:pt x="61240" y="10069"/>
                    </a:moveTo>
                    <a:cubicBezTo>
                      <a:pt x="75664" y="24493"/>
                      <a:pt x="72383" y="47444"/>
                      <a:pt x="61716" y="59385"/>
                    </a:cubicBezTo>
                    <a:cubicBezTo>
                      <a:pt x="50159" y="72326"/>
                      <a:pt x="24935" y="77097"/>
                      <a:pt x="9566" y="61729"/>
                    </a:cubicBezTo>
                    <a:cubicBezTo>
                      <a:pt x="-3746" y="48416"/>
                      <a:pt x="-1843" y="26724"/>
                      <a:pt x="7208" y="14699"/>
                    </a:cubicBezTo>
                    <a:cubicBezTo>
                      <a:pt x="18254" y="30"/>
                      <a:pt x="43955" y="-7217"/>
                      <a:pt x="61240" y="100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7028E0B3-80FF-2B4E-81EC-7013A06A7CCF}"/>
                  </a:ext>
                </a:extLst>
              </p:cNvPr>
              <p:cNvSpPr/>
              <p:nvPr/>
            </p:nvSpPr>
            <p:spPr>
              <a:xfrm>
                <a:off x="9042236" y="671019"/>
                <a:ext cx="70924" cy="71203"/>
              </a:xfrm>
              <a:custGeom>
                <a:avLst/>
                <a:gdLst>
                  <a:gd name="connsiteX0" fmla="*/ 61236 w 70924"/>
                  <a:gd name="connsiteY0" fmla="*/ 10095 h 71203"/>
                  <a:gd name="connsiteX1" fmla="*/ 60334 w 70924"/>
                  <a:gd name="connsiteY1" fmla="*/ 60867 h 71203"/>
                  <a:gd name="connsiteX2" fmla="*/ 9563 w 70924"/>
                  <a:gd name="connsiteY2" fmla="*/ 61755 h 71203"/>
                  <a:gd name="connsiteX3" fmla="*/ 7800 w 70924"/>
                  <a:gd name="connsiteY3" fmla="*/ 13964 h 71203"/>
                  <a:gd name="connsiteX4" fmla="*/ 61236 w 70924"/>
                  <a:gd name="connsiteY4" fmla="*/ 10095 h 7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24" h="71203">
                    <a:moveTo>
                      <a:pt x="61236" y="10095"/>
                    </a:moveTo>
                    <a:cubicBezTo>
                      <a:pt x="76248" y="25107"/>
                      <a:pt x="72128" y="49080"/>
                      <a:pt x="60334" y="60867"/>
                    </a:cubicBezTo>
                    <a:cubicBezTo>
                      <a:pt x="48540" y="72661"/>
                      <a:pt x="23966" y="76159"/>
                      <a:pt x="9563" y="61755"/>
                    </a:cubicBezTo>
                    <a:cubicBezTo>
                      <a:pt x="-4015" y="48178"/>
                      <a:pt x="-1770" y="25982"/>
                      <a:pt x="7800" y="13964"/>
                    </a:cubicBezTo>
                    <a:cubicBezTo>
                      <a:pt x="19041" y="-139"/>
                      <a:pt x="44161" y="-6987"/>
                      <a:pt x="61236" y="100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112E740F-2ED8-1B4F-A5FB-603EF616552D}"/>
                  </a:ext>
                </a:extLst>
              </p:cNvPr>
              <p:cNvSpPr/>
              <p:nvPr/>
            </p:nvSpPr>
            <p:spPr>
              <a:xfrm>
                <a:off x="9772995" y="1042858"/>
                <a:ext cx="70539" cy="70536"/>
              </a:xfrm>
              <a:custGeom>
                <a:avLst/>
                <a:gdLst>
                  <a:gd name="connsiteX0" fmla="*/ 70113 w 70539"/>
                  <a:gd name="connsiteY0" fmla="*/ 29697 h 70536"/>
                  <a:gd name="connsiteX1" fmla="*/ 29688 w 70539"/>
                  <a:gd name="connsiteY1" fmla="*/ 70108 h 70536"/>
                  <a:gd name="connsiteX2" fmla="*/ 427 w 70539"/>
                  <a:gd name="connsiteY2" fmla="*/ 40840 h 70536"/>
                  <a:gd name="connsiteX3" fmla="*/ 40852 w 70539"/>
                  <a:gd name="connsiteY3" fmla="*/ 428 h 70536"/>
                  <a:gd name="connsiteX4" fmla="*/ 70113 w 70539"/>
                  <a:gd name="connsiteY4" fmla="*/ 29697 h 7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39" h="70536">
                    <a:moveTo>
                      <a:pt x="70113" y="29697"/>
                    </a:moveTo>
                    <a:cubicBezTo>
                      <a:pt x="73758" y="53529"/>
                      <a:pt x="53521" y="73759"/>
                      <a:pt x="29688" y="70108"/>
                    </a:cubicBezTo>
                    <a:cubicBezTo>
                      <a:pt x="14837" y="67828"/>
                      <a:pt x="2700" y="55691"/>
                      <a:pt x="427" y="40840"/>
                    </a:cubicBezTo>
                    <a:cubicBezTo>
                      <a:pt x="-3218" y="17007"/>
                      <a:pt x="17019" y="-3223"/>
                      <a:pt x="40852" y="428"/>
                    </a:cubicBezTo>
                    <a:cubicBezTo>
                      <a:pt x="55703" y="2709"/>
                      <a:pt x="67840" y="14846"/>
                      <a:pt x="70113" y="296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7DE25CE7-C817-4240-AA69-CD00B80F1612}"/>
                  </a:ext>
                </a:extLst>
              </p:cNvPr>
              <p:cNvSpPr/>
              <p:nvPr/>
            </p:nvSpPr>
            <p:spPr>
              <a:xfrm>
                <a:off x="9282976" y="958399"/>
                <a:ext cx="71047" cy="71155"/>
              </a:xfrm>
              <a:custGeom>
                <a:avLst/>
                <a:gdLst>
                  <a:gd name="connsiteX0" fmla="*/ 61461 w 71047"/>
                  <a:gd name="connsiteY0" fmla="*/ 9954 h 71155"/>
                  <a:gd name="connsiteX1" fmla="*/ 61028 w 71047"/>
                  <a:gd name="connsiteY1" fmla="*/ 60250 h 71155"/>
                  <a:gd name="connsiteX2" fmla="*/ 9780 w 71047"/>
                  <a:gd name="connsiteY2" fmla="*/ 61621 h 71155"/>
                  <a:gd name="connsiteX3" fmla="*/ 8458 w 71047"/>
                  <a:gd name="connsiteY3" fmla="*/ 13284 h 71155"/>
                  <a:gd name="connsiteX4" fmla="*/ 61461 w 71047"/>
                  <a:gd name="connsiteY4" fmla="*/ 9954 h 7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47" h="71155">
                    <a:moveTo>
                      <a:pt x="61461" y="9954"/>
                    </a:moveTo>
                    <a:cubicBezTo>
                      <a:pt x="76032" y="24525"/>
                      <a:pt x="72444" y="48393"/>
                      <a:pt x="61028" y="60250"/>
                    </a:cubicBezTo>
                    <a:cubicBezTo>
                      <a:pt x="49304" y="72429"/>
                      <a:pt x="24596" y="76430"/>
                      <a:pt x="9780" y="61621"/>
                    </a:cubicBezTo>
                    <a:cubicBezTo>
                      <a:pt x="-4553" y="47288"/>
                      <a:pt x="-1496" y="25288"/>
                      <a:pt x="8458" y="13284"/>
                    </a:cubicBezTo>
                    <a:cubicBezTo>
                      <a:pt x="19826" y="-413"/>
                      <a:pt x="44903" y="-6603"/>
                      <a:pt x="61461" y="99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477DEBDC-364F-0548-8B17-05898E59CF69}"/>
                </a:ext>
              </a:extLst>
            </p:cNvPr>
            <p:cNvGrpSpPr/>
            <p:nvPr/>
          </p:nvGrpSpPr>
          <p:grpSpPr>
            <a:xfrm>
              <a:off x="7247899" y="2341897"/>
              <a:ext cx="3240899" cy="1746045"/>
              <a:chOff x="657232" y="3186188"/>
              <a:chExt cx="3803592" cy="1890236"/>
            </a:xfrm>
          </p:grpSpPr>
          <p:grpSp>
            <p:nvGrpSpPr>
              <p:cNvPr id="32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845889" y="4063764"/>
                <a:ext cx="3297845" cy="588074"/>
                <a:chOff x="845889" y="4063764"/>
                <a:chExt cx="3297845" cy="588074"/>
              </a:xfrm>
              <a:solidFill>
                <a:srgbClr val="E5E5E5"/>
              </a:solidFill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F0C203DC-F7CE-DE45-BAF0-88B97115CD8E}"/>
                    </a:ext>
                  </a:extLst>
                </p:cNvPr>
                <p:cNvSpPr/>
                <p:nvPr/>
              </p:nvSpPr>
              <p:spPr>
                <a:xfrm>
                  <a:off x="1188347" y="4589418"/>
                  <a:ext cx="257151" cy="62420"/>
                </a:xfrm>
                <a:custGeom>
                  <a:avLst/>
                  <a:gdLst>
                    <a:gd name="connsiteX0" fmla="*/ 0 w 257151"/>
                    <a:gd name="connsiteY0" fmla="*/ 14798 h 62420"/>
                    <a:gd name="connsiteX1" fmla="*/ 123813 w 257151"/>
                    <a:gd name="connsiteY1" fmla="*/ 5271 h 62420"/>
                    <a:gd name="connsiteX2" fmla="*/ 257152 w 257151"/>
                    <a:gd name="connsiteY2" fmla="*/ 14798 h 62420"/>
                    <a:gd name="connsiteX3" fmla="*/ 128576 w 257151"/>
                    <a:gd name="connsiteY3" fmla="*/ 62420 h 62420"/>
                    <a:gd name="connsiteX4" fmla="*/ 0 w 257151"/>
                    <a:gd name="connsiteY4" fmla="*/ 14798 h 62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51" h="62420">
                      <a:moveTo>
                        <a:pt x="0" y="14798"/>
                      </a:moveTo>
                      <a:cubicBezTo>
                        <a:pt x="0" y="-11499"/>
                        <a:pt x="52803" y="5271"/>
                        <a:pt x="123813" y="5271"/>
                      </a:cubicBezTo>
                      <a:cubicBezTo>
                        <a:pt x="194822" y="5271"/>
                        <a:pt x="257152" y="-11505"/>
                        <a:pt x="257152" y="14798"/>
                      </a:cubicBezTo>
                      <a:cubicBezTo>
                        <a:pt x="257152" y="41095"/>
                        <a:pt x="199586" y="62420"/>
                        <a:pt x="128576" y="62420"/>
                      </a:cubicBezTo>
                      <a:cubicBezTo>
                        <a:pt x="57566" y="62420"/>
                        <a:pt x="0" y="41101"/>
                        <a:pt x="0" y="1479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E65FB981-8ABB-E045-88FA-244C4D2E622B}"/>
                    </a:ext>
                  </a:extLst>
                </p:cNvPr>
                <p:cNvSpPr/>
                <p:nvPr/>
              </p:nvSpPr>
              <p:spPr>
                <a:xfrm>
                  <a:off x="845889" y="4478877"/>
                  <a:ext cx="196765" cy="39347"/>
                </a:xfrm>
                <a:custGeom>
                  <a:avLst/>
                  <a:gdLst>
                    <a:gd name="connsiteX0" fmla="*/ 0 w 196765"/>
                    <a:gd name="connsiteY0" fmla="*/ 11322 h 39347"/>
                    <a:gd name="connsiteX1" fmla="*/ 94737 w 196765"/>
                    <a:gd name="connsiteY1" fmla="*/ 4037 h 39347"/>
                    <a:gd name="connsiteX2" fmla="*/ 196766 w 196765"/>
                    <a:gd name="connsiteY2" fmla="*/ 11322 h 39347"/>
                    <a:gd name="connsiteX3" fmla="*/ 105516 w 196765"/>
                    <a:gd name="connsiteY3" fmla="*/ 39348 h 39347"/>
                    <a:gd name="connsiteX4" fmla="*/ 0 w 196765"/>
                    <a:gd name="connsiteY4" fmla="*/ 11322 h 39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765" h="39347">
                      <a:moveTo>
                        <a:pt x="0" y="11322"/>
                      </a:moveTo>
                      <a:cubicBezTo>
                        <a:pt x="0" y="-8805"/>
                        <a:pt x="40402" y="4037"/>
                        <a:pt x="94737" y="4037"/>
                      </a:cubicBezTo>
                      <a:cubicBezTo>
                        <a:pt x="149072" y="4037"/>
                        <a:pt x="196766" y="-8799"/>
                        <a:pt x="196766" y="11322"/>
                      </a:cubicBezTo>
                      <a:cubicBezTo>
                        <a:pt x="196766" y="31448"/>
                        <a:pt x="159851" y="39348"/>
                        <a:pt x="105516" y="39348"/>
                      </a:cubicBezTo>
                      <a:cubicBezTo>
                        <a:pt x="51181" y="39348"/>
                        <a:pt x="0" y="31442"/>
                        <a:pt x="0" y="11322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B9692ED9-29C2-C346-880F-FE8AB40EA2D5}"/>
                    </a:ext>
                  </a:extLst>
                </p:cNvPr>
                <p:cNvSpPr/>
                <p:nvPr/>
              </p:nvSpPr>
              <p:spPr>
                <a:xfrm>
                  <a:off x="3946968" y="4063764"/>
                  <a:ext cx="196765" cy="39347"/>
                </a:xfrm>
                <a:custGeom>
                  <a:avLst/>
                  <a:gdLst>
                    <a:gd name="connsiteX0" fmla="*/ 0 w 196765"/>
                    <a:gd name="connsiteY0" fmla="*/ 11321 h 39347"/>
                    <a:gd name="connsiteX1" fmla="*/ 94737 w 196765"/>
                    <a:gd name="connsiteY1" fmla="*/ 4036 h 39347"/>
                    <a:gd name="connsiteX2" fmla="*/ 196766 w 196765"/>
                    <a:gd name="connsiteY2" fmla="*/ 11321 h 39347"/>
                    <a:gd name="connsiteX3" fmla="*/ 105516 w 196765"/>
                    <a:gd name="connsiteY3" fmla="*/ 39347 h 39347"/>
                    <a:gd name="connsiteX4" fmla="*/ 0 w 196765"/>
                    <a:gd name="connsiteY4" fmla="*/ 11321 h 39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765" h="39347">
                      <a:moveTo>
                        <a:pt x="0" y="11321"/>
                      </a:moveTo>
                      <a:cubicBezTo>
                        <a:pt x="0" y="-8805"/>
                        <a:pt x="40402" y="4036"/>
                        <a:pt x="94737" y="4036"/>
                      </a:cubicBezTo>
                      <a:cubicBezTo>
                        <a:pt x="149072" y="4036"/>
                        <a:pt x="196766" y="-8799"/>
                        <a:pt x="196766" y="11321"/>
                      </a:cubicBezTo>
                      <a:cubicBezTo>
                        <a:pt x="196766" y="31442"/>
                        <a:pt x="159851" y="39347"/>
                        <a:pt x="105516" y="39347"/>
                      </a:cubicBezTo>
                      <a:cubicBezTo>
                        <a:pt x="51181" y="39347"/>
                        <a:pt x="0" y="31442"/>
                        <a:pt x="0" y="11321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2004492" y="4402603"/>
                <a:ext cx="437636" cy="673820"/>
                <a:chOff x="2004492" y="4402603"/>
                <a:chExt cx="437636" cy="673820"/>
              </a:xfrm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36522646-E0B2-0345-A5F7-A4A2F683F2D6}"/>
                    </a:ext>
                  </a:extLst>
                </p:cNvPr>
                <p:cNvSpPr/>
                <p:nvPr/>
              </p:nvSpPr>
              <p:spPr>
                <a:xfrm>
                  <a:off x="2004492" y="4402603"/>
                  <a:ext cx="208397" cy="520554"/>
                </a:xfrm>
                <a:custGeom>
                  <a:avLst/>
                  <a:gdLst>
                    <a:gd name="connsiteX0" fmla="*/ 208397 w 208397"/>
                    <a:gd name="connsiteY0" fmla="*/ 404608 h 520554"/>
                    <a:gd name="connsiteX1" fmla="*/ 208397 w 208397"/>
                    <a:gd name="connsiteY1" fmla="*/ 0 h 520554"/>
                    <a:gd name="connsiteX2" fmla="*/ 0 w 208397"/>
                    <a:gd name="connsiteY2" fmla="*/ 0 h 520554"/>
                    <a:gd name="connsiteX3" fmla="*/ 0 w 208397"/>
                    <a:gd name="connsiteY3" fmla="*/ 229233 h 520554"/>
                    <a:gd name="connsiteX4" fmla="*/ 98952 w 208397"/>
                    <a:gd name="connsiteY4" fmla="*/ 520552 h 520554"/>
                    <a:gd name="connsiteX5" fmla="*/ 208397 w 208397"/>
                    <a:gd name="connsiteY5" fmla="*/ 404608 h 520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397" h="520554">
                      <a:moveTo>
                        <a:pt x="208397" y="404608"/>
                      </a:moveTo>
                      <a:lnTo>
                        <a:pt x="208397" y="0"/>
                      </a:lnTo>
                      <a:lnTo>
                        <a:pt x="0" y="0"/>
                      </a:lnTo>
                      <a:lnTo>
                        <a:pt x="0" y="229233"/>
                      </a:lnTo>
                      <a:lnTo>
                        <a:pt x="98952" y="520552"/>
                      </a:lnTo>
                      <a:cubicBezTo>
                        <a:pt x="160429" y="520987"/>
                        <a:pt x="193815" y="463748"/>
                        <a:pt x="208397" y="40460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2956285F-42B4-9D42-B422-3AD4D5A15C94}"/>
                    </a:ext>
                  </a:extLst>
                </p:cNvPr>
                <p:cNvSpPr/>
                <p:nvPr/>
              </p:nvSpPr>
              <p:spPr>
                <a:xfrm>
                  <a:off x="2103450" y="4807218"/>
                  <a:ext cx="338678" cy="262255"/>
                </a:xfrm>
                <a:custGeom>
                  <a:avLst/>
                  <a:gdLst>
                    <a:gd name="connsiteX0" fmla="*/ 184067 w 338678"/>
                    <a:gd name="connsiteY0" fmla="*/ 262255 h 262255"/>
                    <a:gd name="connsiteX1" fmla="*/ 338678 w 338678"/>
                    <a:gd name="connsiteY1" fmla="*/ 262255 h 262255"/>
                    <a:gd name="connsiteX2" fmla="*/ 338678 w 338678"/>
                    <a:gd name="connsiteY2" fmla="*/ 262255 h 262255"/>
                    <a:gd name="connsiteX3" fmla="*/ 151123 w 338678"/>
                    <a:gd name="connsiteY3" fmla="*/ 74700 h 262255"/>
                    <a:gd name="connsiteX4" fmla="*/ 109445 w 338678"/>
                    <a:gd name="connsiteY4" fmla="*/ 74700 h 262255"/>
                    <a:gd name="connsiteX5" fmla="*/ 109445 w 338678"/>
                    <a:gd name="connsiteY5" fmla="*/ 0 h 262255"/>
                    <a:gd name="connsiteX6" fmla="*/ 0 w 338678"/>
                    <a:gd name="connsiteY6" fmla="*/ 115943 h 262255"/>
                    <a:gd name="connsiteX7" fmla="*/ 6480 w 338678"/>
                    <a:gd name="connsiteY7" fmla="*/ 135027 h 262255"/>
                    <a:gd name="connsiteX8" fmla="*/ 184067 w 338678"/>
                    <a:gd name="connsiteY8" fmla="*/ 262255 h 262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8678" h="262255">
                      <a:moveTo>
                        <a:pt x="184067" y="262255"/>
                      </a:moveTo>
                      <a:lnTo>
                        <a:pt x="338678" y="262255"/>
                      </a:lnTo>
                      <a:lnTo>
                        <a:pt x="338678" y="262255"/>
                      </a:lnTo>
                      <a:cubicBezTo>
                        <a:pt x="338678" y="158671"/>
                        <a:pt x="254708" y="74700"/>
                        <a:pt x="151123" y="74700"/>
                      </a:cubicBezTo>
                      <a:lnTo>
                        <a:pt x="109445" y="74700"/>
                      </a:lnTo>
                      <a:lnTo>
                        <a:pt x="109445" y="0"/>
                      </a:lnTo>
                      <a:cubicBezTo>
                        <a:pt x="62598" y="27090"/>
                        <a:pt x="24413" y="67433"/>
                        <a:pt x="0" y="115943"/>
                      </a:cubicBezTo>
                      <a:lnTo>
                        <a:pt x="6480" y="135027"/>
                      </a:lnTo>
                      <a:cubicBezTo>
                        <a:pt x="32318" y="211092"/>
                        <a:pt x="103734" y="262255"/>
                        <a:pt x="184067" y="262255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4" name="Graphic 3" descr="Winter woods with a fox in the snow">
                  <a:extLst>
                    <a:ext uri="{FF2B5EF4-FFF2-40B4-BE49-F238E27FC236}">
                      <a16:creationId xmlns:a16="http://schemas.microsoft.com/office/drawing/2014/main" id="{B36237A5-25AE-AA4B-B846-48BA568D3727}"/>
                    </a:ext>
                  </a:extLst>
                </p:cNvPr>
                <p:cNvGrpSpPr/>
                <p:nvPr/>
              </p:nvGrpSpPr>
              <p:grpSpPr>
                <a:xfrm>
                  <a:off x="2275331" y="4942680"/>
                  <a:ext cx="133750" cy="133744"/>
                  <a:chOff x="2275331" y="4942680"/>
                  <a:chExt cx="133750" cy="133744"/>
                </a:xfrm>
                <a:solidFill>
                  <a:srgbClr val="E5E5E5"/>
                </a:solidFill>
              </p:grpSpPr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C88F2C58-978D-6348-8C03-9A003E8F1976}"/>
                      </a:ext>
                    </a:extLst>
                  </p:cNvPr>
                  <p:cNvSpPr/>
                  <p:nvPr/>
                </p:nvSpPr>
                <p:spPr>
                  <a:xfrm>
                    <a:off x="2275337" y="4994052"/>
                    <a:ext cx="82378" cy="82372"/>
                  </a:xfrm>
                  <a:custGeom>
                    <a:avLst/>
                    <a:gdLst>
                      <a:gd name="connsiteX0" fmla="*/ 75427 w 82378"/>
                      <a:gd name="connsiteY0" fmla="*/ 82373 h 82372"/>
                      <a:gd name="connsiteX1" fmla="*/ 68482 w 82378"/>
                      <a:gd name="connsiteY1" fmla="*/ 75427 h 82372"/>
                      <a:gd name="connsiteX2" fmla="*/ 6945 w 82378"/>
                      <a:gd name="connsiteY2" fmla="*/ 13890 h 82372"/>
                      <a:gd name="connsiteX3" fmla="*/ 0 w 82378"/>
                      <a:gd name="connsiteY3" fmla="*/ 6945 h 82372"/>
                      <a:gd name="connsiteX4" fmla="*/ 6945 w 82378"/>
                      <a:gd name="connsiteY4" fmla="*/ 0 h 82372"/>
                      <a:gd name="connsiteX5" fmla="*/ 82379 w 82378"/>
                      <a:gd name="connsiteY5" fmla="*/ 75433 h 82372"/>
                      <a:gd name="connsiteX6" fmla="*/ 75427 w 82378"/>
                      <a:gd name="connsiteY6" fmla="*/ 82373 h 82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2378" h="82372">
                        <a:moveTo>
                          <a:pt x="75427" y="82373"/>
                        </a:moveTo>
                        <a:cubicBezTo>
                          <a:pt x="71588" y="82373"/>
                          <a:pt x="68482" y="79261"/>
                          <a:pt x="68482" y="75427"/>
                        </a:cubicBezTo>
                        <a:cubicBezTo>
                          <a:pt x="68482" y="41493"/>
                          <a:pt x="40879" y="13890"/>
                          <a:pt x="6945" y="13890"/>
                        </a:cubicBezTo>
                        <a:cubicBezTo>
                          <a:pt x="3106" y="13890"/>
                          <a:pt x="0" y="10779"/>
                          <a:pt x="0" y="6945"/>
                        </a:cubicBezTo>
                        <a:cubicBezTo>
                          <a:pt x="0" y="3112"/>
                          <a:pt x="3112" y="0"/>
                          <a:pt x="6945" y="0"/>
                        </a:cubicBezTo>
                        <a:cubicBezTo>
                          <a:pt x="48540" y="0"/>
                          <a:pt x="82379" y="33838"/>
                          <a:pt x="82379" y="75433"/>
                        </a:cubicBezTo>
                        <a:cubicBezTo>
                          <a:pt x="82373" y="79255"/>
                          <a:pt x="79261" y="82373"/>
                          <a:pt x="75427" y="8237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4EA3B1BA-0B94-7F47-873C-B6E1DA6BA870}"/>
                      </a:ext>
                    </a:extLst>
                  </p:cNvPr>
                  <p:cNvSpPr/>
                  <p:nvPr/>
                </p:nvSpPr>
                <p:spPr>
                  <a:xfrm>
                    <a:off x="2275331" y="4942680"/>
                    <a:ext cx="133750" cy="133744"/>
                  </a:xfrm>
                  <a:custGeom>
                    <a:avLst/>
                    <a:gdLst>
                      <a:gd name="connsiteX0" fmla="*/ 126799 w 133750"/>
                      <a:gd name="connsiteY0" fmla="*/ 133745 h 133744"/>
                      <a:gd name="connsiteX1" fmla="*/ 119854 w 133750"/>
                      <a:gd name="connsiteY1" fmla="*/ 126799 h 133744"/>
                      <a:gd name="connsiteX2" fmla="*/ 6945 w 133750"/>
                      <a:gd name="connsiteY2" fmla="*/ 13890 h 133744"/>
                      <a:gd name="connsiteX3" fmla="*/ 0 w 133750"/>
                      <a:gd name="connsiteY3" fmla="*/ 6945 h 133744"/>
                      <a:gd name="connsiteX4" fmla="*/ 6945 w 133750"/>
                      <a:gd name="connsiteY4" fmla="*/ 0 h 133744"/>
                      <a:gd name="connsiteX5" fmla="*/ 133751 w 133750"/>
                      <a:gd name="connsiteY5" fmla="*/ 126805 h 133744"/>
                      <a:gd name="connsiteX6" fmla="*/ 126799 w 133750"/>
                      <a:gd name="connsiteY6" fmla="*/ 133745 h 133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3750" h="133744">
                        <a:moveTo>
                          <a:pt x="126799" y="133745"/>
                        </a:moveTo>
                        <a:cubicBezTo>
                          <a:pt x="122960" y="133745"/>
                          <a:pt x="119854" y="130633"/>
                          <a:pt x="119854" y="126799"/>
                        </a:cubicBezTo>
                        <a:cubicBezTo>
                          <a:pt x="119854" y="64541"/>
                          <a:pt x="69203" y="13890"/>
                          <a:pt x="6945" y="13890"/>
                        </a:cubicBezTo>
                        <a:cubicBezTo>
                          <a:pt x="3106" y="13890"/>
                          <a:pt x="0" y="10779"/>
                          <a:pt x="0" y="6945"/>
                        </a:cubicBezTo>
                        <a:cubicBezTo>
                          <a:pt x="0" y="3112"/>
                          <a:pt x="3112" y="0"/>
                          <a:pt x="6945" y="0"/>
                        </a:cubicBezTo>
                        <a:cubicBezTo>
                          <a:pt x="76864" y="0"/>
                          <a:pt x="133751" y="56880"/>
                          <a:pt x="133751" y="126805"/>
                        </a:cubicBezTo>
                        <a:cubicBezTo>
                          <a:pt x="133745" y="130626"/>
                          <a:pt x="130639" y="133745"/>
                          <a:pt x="126799" y="13374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7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2706028" y="4472087"/>
                <a:ext cx="479296" cy="604337"/>
                <a:chOff x="2706028" y="4472087"/>
                <a:chExt cx="479296" cy="604337"/>
              </a:xfrm>
            </p:grpSpPr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BA9A1CAC-4157-C54B-8C6A-162C7533F750}"/>
                    </a:ext>
                  </a:extLst>
                </p:cNvPr>
                <p:cNvSpPr/>
                <p:nvPr/>
              </p:nvSpPr>
              <p:spPr>
                <a:xfrm>
                  <a:off x="2706028" y="4472087"/>
                  <a:ext cx="479296" cy="597386"/>
                </a:xfrm>
                <a:custGeom>
                  <a:avLst/>
                  <a:gdLst>
                    <a:gd name="connsiteX0" fmla="*/ 290353 w 479296"/>
                    <a:gd name="connsiteY0" fmla="*/ 0 h 597386"/>
                    <a:gd name="connsiteX1" fmla="*/ 0 w 479296"/>
                    <a:gd name="connsiteY1" fmla="*/ 409831 h 597386"/>
                    <a:gd name="connsiteX2" fmla="*/ 0 w 479296"/>
                    <a:gd name="connsiteY2" fmla="*/ 409831 h 597386"/>
                    <a:gd name="connsiteX3" fmla="*/ 187555 w 479296"/>
                    <a:gd name="connsiteY3" fmla="*/ 597386 h 597386"/>
                    <a:gd name="connsiteX4" fmla="*/ 333432 w 479296"/>
                    <a:gd name="connsiteY4" fmla="*/ 597386 h 597386"/>
                    <a:gd name="connsiteX5" fmla="*/ 333432 w 479296"/>
                    <a:gd name="connsiteY5" fmla="*/ 576544 h 597386"/>
                    <a:gd name="connsiteX6" fmla="*/ 187555 w 479296"/>
                    <a:gd name="connsiteY6" fmla="*/ 430667 h 597386"/>
                    <a:gd name="connsiteX7" fmla="*/ 479297 w 479296"/>
                    <a:gd name="connsiteY7" fmla="*/ 20043 h 597386"/>
                    <a:gd name="connsiteX8" fmla="*/ 290353 w 479296"/>
                    <a:gd name="connsiteY8" fmla="*/ 0 h 597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96" h="597386">
                      <a:moveTo>
                        <a:pt x="290353" y="0"/>
                      </a:moveTo>
                      <a:lnTo>
                        <a:pt x="0" y="409831"/>
                      </a:lnTo>
                      <a:lnTo>
                        <a:pt x="0" y="409831"/>
                      </a:lnTo>
                      <a:cubicBezTo>
                        <a:pt x="0" y="513416"/>
                        <a:pt x="83971" y="597386"/>
                        <a:pt x="187555" y="597386"/>
                      </a:cubicBezTo>
                      <a:lnTo>
                        <a:pt x="333432" y="597386"/>
                      </a:lnTo>
                      <a:lnTo>
                        <a:pt x="333432" y="576544"/>
                      </a:lnTo>
                      <a:cubicBezTo>
                        <a:pt x="333432" y="495978"/>
                        <a:pt x="268121" y="430667"/>
                        <a:pt x="187555" y="430667"/>
                      </a:cubicBezTo>
                      <a:lnTo>
                        <a:pt x="479297" y="20043"/>
                      </a:lnTo>
                      <a:lnTo>
                        <a:pt x="290353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C6321BC6-C669-1D44-9FCD-CDAAF41E2A46}"/>
                    </a:ext>
                  </a:extLst>
                </p:cNvPr>
                <p:cNvSpPr/>
                <p:nvPr/>
              </p:nvSpPr>
              <p:spPr>
                <a:xfrm>
                  <a:off x="2870983" y="4942680"/>
                  <a:ext cx="133750" cy="133744"/>
                </a:xfrm>
                <a:custGeom>
                  <a:avLst/>
                  <a:gdLst>
                    <a:gd name="connsiteX0" fmla="*/ 126799 w 133750"/>
                    <a:gd name="connsiteY0" fmla="*/ 133745 h 133744"/>
                    <a:gd name="connsiteX1" fmla="*/ 119854 w 133750"/>
                    <a:gd name="connsiteY1" fmla="*/ 126799 h 133744"/>
                    <a:gd name="connsiteX2" fmla="*/ 6945 w 133750"/>
                    <a:gd name="connsiteY2" fmla="*/ 13890 h 133744"/>
                    <a:gd name="connsiteX3" fmla="*/ 0 w 133750"/>
                    <a:gd name="connsiteY3" fmla="*/ 6945 h 133744"/>
                    <a:gd name="connsiteX4" fmla="*/ 6945 w 133750"/>
                    <a:gd name="connsiteY4" fmla="*/ 0 h 133744"/>
                    <a:gd name="connsiteX5" fmla="*/ 133751 w 133750"/>
                    <a:gd name="connsiteY5" fmla="*/ 126805 h 133744"/>
                    <a:gd name="connsiteX6" fmla="*/ 126799 w 133750"/>
                    <a:gd name="connsiteY6" fmla="*/ 133745 h 133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750" h="133744">
                      <a:moveTo>
                        <a:pt x="126799" y="133745"/>
                      </a:moveTo>
                      <a:cubicBezTo>
                        <a:pt x="122966" y="133745"/>
                        <a:pt x="119854" y="130633"/>
                        <a:pt x="119854" y="126799"/>
                      </a:cubicBezTo>
                      <a:cubicBezTo>
                        <a:pt x="119854" y="64541"/>
                        <a:pt x="69204" y="13890"/>
                        <a:pt x="6945" y="13890"/>
                      </a:cubicBezTo>
                      <a:cubicBezTo>
                        <a:pt x="3112" y="13890"/>
                        <a:pt x="0" y="10779"/>
                        <a:pt x="0" y="6945"/>
                      </a:cubicBezTo>
                      <a:cubicBezTo>
                        <a:pt x="0" y="3112"/>
                        <a:pt x="3112" y="0"/>
                        <a:pt x="6945" y="0"/>
                      </a:cubicBezTo>
                      <a:cubicBezTo>
                        <a:pt x="76870" y="0"/>
                        <a:pt x="133751" y="56880"/>
                        <a:pt x="133751" y="126805"/>
                      </a:cubicBezTo>
                      <a:cubicBezTo>
                        <a:pt x="133751" y="130626"/>
                        <a:pt x="130633" y="133745"/>
                        <a:pt x="126799" y="133745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DB4DD46C-910D-C140-AF62-EF49E5340224}"/>
                  </a:ext>
                </a:extLst>
              </p:cNvPr>
              <p:cNvSpPr/>
              <p:nvPr/>
            </p:nvSpPr>
            <p:spPr>
              <a:xfrm>
                <a:off x="2546326" y="3701382"/>
                <a:ext cx="1914478" cy="836029"/>
              </a:xfrm>
              <a:custGeom>
                <a:avLst/>
                <a:gdLst>
                  <a:gd name="connsiteX0" fmla="*/ 0 w 1914478"/>
                  <a:gd name="connsiteY0" fmla="*/ 701222 h 836029"/>
                  <a:gd name="connsiteX1" fmla="*/ 458389 w 1914478"/>
                  <a:gd name="connsiteY1" fmla="*/ 832427 h 836029"/>
                  <a:gd name="connsiteX2" fmla="*/ 843366 w 1914478"/>
                  <a:gd name="connsiteY2" fmla="*/ 783290 h 836029"/>
                  <a:gd name="connsiteX3" fmla="*/ 1111362 w 1914478"/>
                  <a:gd name="connsiteY3" fmla="*/ 679604 h 836029"/>
                  <a:gd name="connsiteX4" fmla="*/ 1514260 w 1914478"/>
                  <a:gd name="connsiteY4" fmla="*/ 165563 h 836029"/>
                  <a:gd name="connsiteX5" fmla="*/ 1914474 w 1914478"/>
                  <a:gd name="connsiteY5" fmla="*/ 33815 h 836029"/>
                  <a:gd name="connsiteX6" fmla="*/ 1914433 w 1914478"/>
                  <a:gd name="connsiteY6" fmla="*/ 33732 h 836029"/>
                  <a:gd name="connsiteX7" fmla="*/ 0 w 1914478"/>
                  <a:gd name="connsiteY7" fmla="*/ 701222 h 836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4478" h="836029">
                    <a:moveTo>
                      <a:pt x="0" y="701222"/>
                    </a:moveTo>
                    <a:cubicBezTo>
                      <a:pt x="0" y="701222"/>
                      <a:pt x="249992" y="811591"/>
                      <a:pt x="458389" y="832427"/>
                    </a:cubicBezTo>
                    <a:cubicBezTo>
                      <a:pt x="629293" y="849519"/>
                      <a:pt x="790772" y="801223"/>
                      <a:pt x="843366" y="783290"/>
                    </a:cubicBezTo>
                    <a:cubicBezTo>
                      <a:pt x="1021227" y="767241"/>
                      <a:pt x="1111362" y="679604"/>
                      <a:pt x="1111362" y="679604"/>
                    </a:cubicBezTo>
                    <a:cubicBezTo>
                      <a:pt x="1111362" y="679604"/>
                      <a:pt x="1175319" y="207927"/>
                      <a:pt x="1514260" y="165563"/>
                    </a:cubicBezTo>
                    <a:cubicBezTo>
                      <a:pt x="1625368" y="151672"/>
                      <a:pt x="1886550" y="103245"/>
                      <a:pt x="1914474" y="33815"/>
                    </a:cubicBezTo>
                    <a:cubicBezTo>
                      <a:pt x="1914486" y="33779"/>
                      <a:pt x="1914469" y="33738"/>
                      <a:pt x="1914433" y="33732"/>
                    </a:cubicBezTo>
                    <a:cubicBezTo>
                      <a:pt x="1208305" y="-151331"/>
                      <a:pt x="63737" y="475011"/>
                      <a:pt x="0" y="701222"/>
                    </a:cubicBezTo>
                    <a:close/>
                  </a:path>
                </a:pathLst>
              </a:custGeom>
              <a:solidFill>
                <a:srgbClr val="F1F1F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327BA79-3506-7340-AC0F-DE2703668076}"/>
                  </a:ext>
                </a:extLst>
              </p:cNvPr>
              <p:cNvSpPr/>
              <p:nvPr/>
            </p:nvSpPr>
            <p:spPr>
              <a:xfrm>
                <a:off x="3907764" y="3186189"/>
                <a:ext cx="166719" cy="374950"/>
              </a:xfrm>
              <a:custGeom>
                <a:avLst/>
                <a:gdLst>
                  <a:gd name="connsiteX0" fmla="*/ 166719 w 166719"/>
                  <a:gd name="connsiteY0" fmla="*/ 305645 h 374950"/>
                  <a:gd name="connsiteX1" fmla="*/ 166719 w 166719"/>
                  <a:gd name="connsiteY1" fmla="*/ 11477 h 374950"/>
                  <a:gd name="connsiteX2" fmla="*/ 147159 w 166719"/>
                  <a:gd name="connsiteY2" fmla="*/ 3375 h 374950"/>
                  <a:gd name="connsiteX3" fmla="*/ 42024 w 166719"/>
                  <a:gd name="connsiteY3" fmla="*/ 153181 h 374950"/>
                  <a:gd name="connsiteX4" fmla="*/ 0 w 166719"/>
                  <a:gd name="connsiteY4" fmla="*/ 286204 h 374950"/>
                  <a:gd name="connsiteX5" fmla="*/ 0 w 166719"/>
                  <a:gd name="connsiteY5" fmla="*/ 317253 h 374950"/>
                  <a:gd name="connsiteX6" fmla="*/ 81437 w 166719"/>
                  <a:gd name="connsiteY6" fmla="*/ 374950 h 374950"/>
                  <a:gd name="connsiteX7" fmla="*/ 166719 w 166719"/>
                  <a:gd name="connsiteY7" fmla="*/ 305645 h 37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719" h="374950">
                    <a:moveTo>
                      <a:pt x="166719" y="305645"/>
                    </a:moveTo>
                    <a:lnTo>
                      <a:pt x="166719" y="11477"/>
                    </a:lnTo>
                    <a:cubicBezTo>
                      <a:pt x="166719" y="1277"/>
                      <a:pt x="154378" y="-3838"/>
                      <a:pt x="147159" y="3375"/>
                    </a:cubicBezTo>
                    <a:lnTo>
                      <a:pt x="42024" y="153181"/>
                    </a:lnTo>
                    <a:cubicBezTo>
                      <a:pt x="14672" y="192147"/>
                      <a:pt x="0" y="238594"/>
                      <a:pt x="0" y="286204"/>
                    </a:cubicBezTo>
                    <a:lnTo>
                      <a:pt x="0" y="317253"/>
                    </a:lnTo>
                    <a:cubicBezTo>
                      <a:pt x="0" y="317253"/>
                      <a:pt x="15858" y="374950"/>
                      <a:pt x="81437" y="374950"/>
                    </a:cubicBezTo>
                    <a:cubicBezTo>
                      <a:pt x="147016" y="374950"/>
                      <a:pt x="166719" y="305645"/>
                      <a:pt x="166719" y="30564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00F5723-75D2-0F4A-985B-E761CB43DE69}"/>
                  </a:ext>
                </a:extLst>
              </p:cNvPr>
              <p:cNvSpPr/>
              <p:nvPr/>
            </p:nvSpPr>
            <p:spPr>
              <a:xfrm>
                <a:off x="657232" y="3186188"/>
                <a:ext cx="3801485" cy="1883296"/>
              </a:xfrm>
              <a:custGeom>
                <a:avLst/>
                <a:gdLst>
                  <a:gd name="connsiteX0" fmla="*/ 3556183 w 3801485"/>
                  <a:gd name="connsiteY0" fmla="*/ 430682 h 1883296"/>
                  <a:gd name="connsiteX1" fmla="*/ 3512316 w 3801485"/>
                  <a:gd name="connsiteY1" fmla="*/ 374802 h 1883296"/>
                  <a:gd name="connsiteX2" fmla="*/ 3397780 w 3801485"/>
                  <a:gd name="connsiteY2" fmla="*/ 287797 h 1883296"/>
                  <a:gd name="connsiteX3" fmla="*/ 3292211 w 3801485"/>
                  <a:gd name="connsiteY3" fmla="*/ 283738 h 1883296"/>
                  <a:gd name="connsiteX4" fmla="*/ 3292211 w 3801485"/>
                  <a:gd name="connsiteY4" fmla="*/ 11478 h 1883296"/>
                  <a:gd name="connsiteX5" fmla="*/ 3272650 w 3801485"/>
                  <a:gd name="connsiteY5" fmla="*/ 3376 h 1883296"/>
                  <a:gd name="connsiteX6" fmla="*/ 3167516 w 3801485"/>
                  <a:gd name="connsiteY6" fmla="*/ 153182 h 1883296"/>
                  <a:gd name="connsiteX7" fmla="*/ 3125492 w 3801485"/>
                  <a:gd name="connsiteY7" fmla="*/ 286206 h 1883296"/>
                  <a:gd name="connsiteX8" fmla="*/ 3125492 w 3801485"/>
                  <a:gd name="connsiteY8" fmla="*/ 292239 h 1883296"/>
                  <a:gd name="connsiteX9" fmla="*/ 1904822 w 3801485"/>
                  <a:gd name="connsiteY9" fmla="*/ 662347 h 1883296"/>
                  <a:gd name="connsiteX10" fmla="*/ 129774 w 3801485"/>
                  <a:gd name="connsiteY10" fmla="*/ 655754 h 1883296"/>
                  <a:gd name="connsiteX11" fmla="*/ 2354 w 3801485"/>
                  <a:gd name="connsiteY11" fmla="*/ 795853 h 1883296"/>
                  <a:gd name="connsiteX12" fmla="*/ 84369 w 3801485"/>
                  <a:gd name="connsiteY12" fmla="*/ 1041714 h 1883296"/>
                  <a:gd name="connsiteX13" fmla="*/ 1345454 w 3801485"/>
                  <a:gd name="connsiteY13" fmla="*/ 836047 h 1883296"/>
                  <a:gd name="connsiteX14" fmla="*/ 1145558 w 3801485"/>
                  <a:gd name="connsiteY14" fmla="*/ 1185087 h 1883296"/>
                  <a:gd name="connsiteX15" fmla="*/ 1029048 w 3801485"/>
                  <a:gd name="connsiteY15" fmla="*/ 1299784 h 1883296"/>
                  <a:gd name="connsiteX16" fmla="*/ 1029048 w 3801485"/>
                  <a:gd name="connsiteY16" fmla="*/ 1716578 h 1883296"/>
                  <a:gd name="connsiteX17" fmla="*/ 1221176 w 3801485"/>
                  <a:gd name="connsiteY17" fmla="*/ 1883297 h 1883296"/>
                  <a:gd name="connsiteX18" fmla="*/ 1404158 w 3801485"/>
                  <a:gd name="connsiteY18" fmla="*/ 1883297 h 1883296"/>
                  <a:gd name="connsiteX19" fmla="*/ 1237440 w 3801485"/>
                  <a:gd name="connsiteY19" fmla="*/ 1716578 h 1883296"/>
                  <a:gd name="connsiteX20" fmla="*/ 1195761 w 3801485"/>
                  <a:gd name="connsiteY20" fmla="*/ 1716578 h 1883296"/>
                  <a:gd name="connsiteX21" fmla="*/ 1424995 w 3801485"/>
                  <a:gd name="connsiteY21" fmla="*/ 1487345 h 1883296"/>
                  <a:gd name="connsiteX22" fmla="*/ 1478650 w 3801485"/>
                  <a:gd name="connsiteY22" fmla="*/ 1487345 h 1883296"/>
                  <a:gd name="connsiteX23" fmla="*/ 1851673 w 3801485"/>
                  <a:gd name="connsiteY23" fmla="*/ 1291277 h 1883296"/>
                  <a:gd name="connsiteX24" fmla="*/ 1891873 w 3801485"/>
                  <a:gd name="connsiteY24" fmla="*/ 1212213 h 1883296"/>
                  <a:gd name="connsiteX25" fmla="*/ 2486421 w 3801485"/>
                  <a:gd name="connsiteY25" fmla="*/ 1299790 h 1883296"/>
                  <a:gd name="connsiteX26" fmla="*/ 2486421 w 3801485"/>
                  <a:gd name="connsiteY26" fmla="*/ 1362310 h 1883296"/>
                  <a:gd name="connsiteX27" fmla="*/ 2741433 w 3801485"/>
                  <a:gd name="connsiteY27" fmla="*/ 1757803 h 1883296"/>
                  <a:gd name="connsiteX28" fmla="*/ 2853966 w 3801485"/>
                  <a:gd name="connsiteY28" fmla="*/ 1588199 h 1883296"/>
                  <a:gd name="connsiteX29" fmla="*/ 2712042 w 3801485"/>
                  <a:gd name="connsiteY29" fmla="*/ 1278209 h 1883296"/>
                  <a:gd name="connsiteX30" fmla="*/ 3069923 w 3801485"/>
                  <a:gd name="connsiteY30" fmla="*/ 653768 h 1883296"/>
                  <a:gd name="connsiteX31" fmla="*/ 3801429 w 3801485"/>
                  <a:gd name="connsiteY31" fmla="*/ 548961 h 1883296"/>
                  <a:gd name="connsiteX32" fmla="*/ 3801465 w 3801485"/>
                  <a:gd name="connsiteY32" fmla="*/ 548944 h 1883296"/>
                  <a:gd name="connsiteX33" fmla="*/ 3801483 w 3801485"/>
                  <a:gd name="connsiteY33" fmla="*/ 538618 h 1883296"/>
                  <a:gd name="connsiteX34" fmla="*/ 3740000 w 3801485"/>
                  <a:gd name="connsiteY34" fmla="*/ 463977 h 1883296"/>
                  <a:gd name="connsiteX35" fmla="*/ 3738885 w 3801485"/>
                  <a:gd name="connsiteY35" fmla="*/ 463799 h 1883296"/>
                  <a:gd name="connsiteX36" fmla="*/ 3556183 w 3801485"/>
                  <a:gd name="connsiteY36" fmla="*/ 430682 h 188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801485" h="1883296">
                    <a:moveTo>
                      <a:pt x="3556183" y="430682"/>
                    </a:moveTo>
                    <a:cubicBezTo>
                      <a:pt x="3533677" y="425054"/>
                      <a:pt x="3520281" y="401195"/>
                      <a:pt x="3512316" y="374802"/>
                    </a:cubicBezTo>
                    <a:cubicBezTo>
                      <a:pt x="3497091" y="324331"/>
                      <a:pt x="3450458" y="289824"/>
                      <a:pt x="3397780" y="287797"/>
                    </a:cubicBezTo>
                    <a:lnTo>
                      <a:pt x="3292211" y="283738"/>
                    </a:lnTo>
                    <a:lnTo>
                      <a:pt x="3292211" y="11478"/>
                    </a:lnTo>
                    <a:cubicBezTo>
                      <a:pt x="3292211" y="1272"/>
                      <a:pt x="3279870" y="-3837"/>
                      <a:pt x="3272650" y="3376"/>
                    </a:cubicBezTo>
                    <a:lnTo>
                      <a:pt x="3167516" y="153182"/>
                    </a:lnTo>
                    <a:cubicBezTo>
                      <a:pt x="3140163" y="192148"/>
                      <a:pt x="3125492" y="238595"/>
                      <a:pt x="3125492" y="286206"/>
                    </a:cubicBezTo>
                    <a:lnTo>
                      <a:pt x="3125492" y="292239"/>
                    </a:lnTo>
                    <a:cubicBezTo>
                      <a:pt x="3054315" y="361949"/>
                      <a:pt x="2701406" y="662347"/>
                      <a:pt x="1904822" y="662347"/>
                    </a:cubicBezTo>
                    <a:lnTo>
                      <a:pt x="129774" y="655754"/>
                    </a:lnTo>
                    <a:cubicBezTo>
                      <a:pt x="73698" y="655754"/>
                      <a:pt x="11368" y="733774"/>
                      <a:pt x="2354" y="795853"/>
                    </a:cubicBezTo>
                    <a:cubicBezTo>
                      <a:pt x="-11954" y="894418"/>
                      <a:pt x="41898" y="1017229"/>
                      <a:pt x="84369" y="1041714"/>
                    </a:cubicBezTo>
                    <a:cubicBezTo>
                      <a:pt x="508538" y="1268098"/>
                      <a:pt x="1052216" y="1013312"/>
                      <a:pt x="1345454" y="836047"/>
                    </a:cubicBezTo>
                    <a:cubicBezTo>
                      <a:pt x="1312336" y="967395"/>
                      <a:pt x="1243747" y="1088436"/>
                      <a:pt x="1145558" y="1185087"/>
                    </a:cubicBezTo>
                    <a:lnTo>
                      <a:pt x="1029048" y="1299784"/>
                    </a:lnTo>
                    <a:lnTo>
                      <a:pt x="1029048" y="1716578"/>
                    </a:lnTo>
                    <a:cubicBezTo>
                      <a:pt x="1048120" y="1802391"/>
                      <a:pt x="1133265" y="1883297"/>
                      <a:pt x="1221176" y="1883297"/>
                    </a:cubicBezTo>
                    <a:lnTo>
                      <a:pt x="1404158" y="1883297"/>
                    </a:lnTo>
                    <a:cubicBezTo>
                      <a:pt x="1404158" y="1791225"/>
                      <a:pt x="1329512" y="1716578"/>
                      <a:pt x="1237440" y="1716578"/>
                    </a:cubicBezTo>
                    <a:lnTo>
                      <a:pt x="1195761" y="1716578"/>
                    </a:lnTo>
                    <a:cubicBezTo>
                      <a:pt x="1195761" y="1589976"/>
                      <a:pt x="1298392" y="1487345"/>
                      <a:pt x="1424995" y="1487345"/>
                    </a:cubicBezTo>
                    <a:lnTo>
                      <a:pt x="1478650" y="1487345"/>
                    </a:lnTo>
                    <a:cubicBezTo>
                      <a:pt x="1620956" y="1487345"/>
                      <a:pt x="1795037" y="1377721"/>
                      <a:pt x="1851673" y="1291277"/>
                    </a:cubicBezTo>
                    <a:cubicBezTo>
                      <a:pt x="1876718" y="1253050"/>
                      <a:pt x="1888171" y="1215819"/>
                      <a:pt x="1891873" y="1212213"/>
                    </a:cubicBezTo>
                    <a:cubicBezTo>
                      <a:pt x="1917783" y="1186959"/>
                      <a:pt x="2048773" y="1098529"/>
                      <a:pt x="2486421" y="1299790"/>
                    </a:cubicBezTo>
                    <a:lnTo>
                      <a:pt x="2486421" y="1362310"/>
                    </a:lnTo>
                    <a:lnTo>
                      <a:pt x="2741433" y="1757803"/>
                    </a:lnTo>
                    <a:cubicBezTo>
                      <a:pt x="2841512" y="1804186"/>
                      <a:pt x="2873312" y="1669058"/>
                      <a:pt x="2853966" y="1588199"/>
                    </a:cubicBezTo>
                    <a:lnTo>
                      <a:pt x="2712042" y="1278209"/>
                    </a:lnTo>
                    <a:cubicBezTo>
                      <a:pt x="2691295" y="1142395"/>
                      <a:pt x="2834978" y="808755"/>
                      <a:pt x="3069923" y="653768"/>
                    </a:cubicBezTo>
                    <a:cubicBezTo>
                      <a:pt x="3265109" y="525007"/>
                      <a:pt x="3795229" y="548681"/>
                      <a:pt x="3801429" y="548961"/>
                    </a:cubicBezTo>
                    <a:cubicBezTo>
                      <a:pt x="3801465" y="548961"/>
                      <a:pt x="3801459" y="548979"/>
                      <a:pt x="3801465" y="548944"/>
                    </a:cubicBezTo>
                    <a:cubicBezTo>
                      <a:pt x="3801495" y="548461"/>
                      <a:pt x="3801483" y="538618"/>
                      <a:pt x="3801483" y="538618"/>
                    </a:cubicBezTo>
                    <a:cubicBezTo>
                      <a:pt x="3801483" y="501500"/>
                      <a:pt x="3776652" y="469879"/>
                      <a:pt x="3740000" y="463977"/>
                    </a:cubicBezTo>
                    <a:cubicBezTo>
                      <a:pt x="3739630" y="463918"/>
                      <a:pt x="3739261" y="463858"/>
                      <a:pt x="3738885" y="463799"/>
                    </a:cubicBezTo>
                    <a:cubicBezTo>
                      <a:pt x="3677861" y="453944"/>
                      <a:pt x="3590713" y="439314"/>
                      <a:pt x="3556183" y="43068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3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3852195" y="3269546"/>
                <a:ext cx="608629" cy="500925"/>
                <a:chOff x="3852195" y="3269546"/>
                <a:chExt cx="608629" cy="500925"/>
              </a:xfrm>
            </p:grpSpPr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FD95698B-F50C-5A4E-B4C4-3DCA3624DD04}"/>
                    </a:ext>
                  </a:extLst>
                </p:cNvPr>
                <p:cNvSpPr/>
                <p:nvPr/>
              </p:nvSpPr>
              <p:spPr>
                <a:xfrm>
                  <a:off x="4394024" y="3649897"/>
                  <a:ext cx="66800" cy="85228"/>
                </a:xfrm>
                <a:custGeom>
                  <a:avLst/>
                  <a:gdLst>
                    <a:gd name="connsiteX0" fmla="*/ 0 w 66800"/>
                    <a:gd name="connsiteY0" fmla="*/ 16377 h 85228"/>
                    <a:gd name="connsiteX1" fmla="*/ 46495 w 66800"/>
                    <a:gd name="connsiteY1" fmla="*/ 84519 h 85228"/>
                    <a:gd name="connsiteX2" fmla="*/ 66777 w 66800"/>
                    <a:gd name="connsiteY2" fmla="*/ 85229 h 85228"/>
                    <a:gd name="connsiteX3" fmla="*/ 66795 w 66800"/>
                    <a:gd name="connsiteY3" fmla="*/ 85169 h 85228"/>
                    <a:gd name="connsiteX4" fmla="*/ 66801 w 66800"/>
                    <a:gd name="connsiteY4" fmla="*/ 10284 h 85228"/>
                    <a:gd name="connsiteX5" fmla="*/ 1669 w 66800"/>
                    <a:gd name="connsiteY5" fmla="*/ 0 h 85228"/>
                    <a:gd name="connsiteX6" fmla="*/ 0 w 66800"/>
                    <a:gd name="connsiteY6" fmla="*/ 16377 h 8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800" h="85228">
                      <a:moveTo>
                        <a:pt x="0" y="16377"/>
                      </a:moveTo>
                      <a:cubicBezTo>
                        <a:pt x="0" y="50144"/>
                        <a:pt x="20001" y="78265"/>
                        <a:pt x="46495" y="84519"/>
                      </a:cubicBezTo>
                      <a:cubicBezTo>
                        <a:pt x="55772" y="84793"/>
                        <a:pt x="66288" y="85211"/>
                        <a:pt x="66777" y="85229"/>
                      </a:cubicBezTo>
                      <a:cubicBezTo>
                        <a:pt x="66813" y="85229"/>
                        <a:pt x="66795" y="85199"/>
                        <a:pt x="66795" y="85169"/>
                      </a:cubicBezTo>
                      <a:lnTo>
                        <a:pt x="66801" y="10284"/>
                      </a:lnTo>
                      <a:cubicBezTo>
                        <a:pt x="66801" y="10284"/>
                        <a:pt x="39073" y="6033"/>
                        <a:pt x="1669" y="0"/>
                      </a:cubicBezTo>
                      <a:cubicBezTo>
                        <a:pt x="620" y="5258"/>
                        <a:pt x="0" y="10725"/>
                        <a:pt x="0" y="16377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95D96AF7-80BA-B544-BE96-93954094F517}"/>
                    </a:ext>
                  </a:extLst>
                </p:cNvPr>
                <p:cNvSpPr/>
                <p:nvPr/>
              </p:nvSpPr>
              <p:spPr>
                <a:xfrm>
                  <a:off x="4018914" y="3561300"/>
                  <a:ext cx="62514" cy="62514"/>
                </a:xfrm>
                <a:custGeom>
                  <a:avLst/>
                  <a:gdLst>
                    <a:gd name="connsiteX0" fmla="*/ 62514 w 62514"/>
                    <a:gd name="connsiteY0" fmla="*/ 31257 h 62514"/>
                    <a:gd name="connsiteX1" fmla="*/ 31257 w 62514"/>
                    <a:gd name="connsiteY1" fmla="*/ 62514 h 62514"/>
                    <a:gd name="connsiteX2" fmla="*/ 0 w 62514"/>
                    <a:gd name="connsiteY2" fmla="*/ 31257 h 62514"/>
                    <a:gd name="connsiteX3" fmla="*/ 31257 w 62514"/>
                    <a:gd name="connsiteY3" fmla="*/ 0 h 62514"/>
                    <a:gd name="connsiteX4" fmla="*/ 62514 w 62514"/>
                    <a:gd name="connsiteY4" fmla="*/ 31257 h 6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14" h="62514">
                      <a:moveTo>
                        <a:pt x="62514" y="31257"/>
                      </a:moveTo>
                      <a:cubicBezTo>
                        <a:pt x="62514" y="48520"/>
                        <a:pt x="48520" y="62514"/>
                        <a:pt x="31257" y="62514"/>
                      </a:cubicBezTo>
                      <a:cubicBezTo>
                        <a:pt x="13994" y="62514"/>
                        <a:pt x="0" y="48520"/>
                        <a:pt x="0" y="31257"/>
                      </a:cubicBezTo>
                      <a:cubicBezTo>
                        <a:pt x="0" y="13994"/>
                        <a:pt x="13994" y="0"/>
                        <a:pt x="31257" y="0"/>
                      </a:cubicBezTo>
                      <a:cubicBezTo>
                        <a:pt x="48520" y="0"/>
                        <a:pt x="62514" y="13994"/>
                        <a:pt x="62514" y="31257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AC077162-EC2C-8A48-ACE9-C6F16CF1BAC5}"/>
                    </a:ext>
                  </a:extLst>
                </p:cNvPr>
                <p:cNvSpPr/>
                <p:nvPr/>
              </p:nvSpPr>
              <p:spPr>
                <a:xfrm>
                  <a:off x="3852195" y="3269546"/>
                  <a:ext cx="73847" cy="194500"/>
                </a:xfrm>
                <a:custGeom>
                  <a:avLst/>
                  <a:gdLst>
                    <a:gd name="connsiteX0" fmla="*/ 73847 w 73847"/>
                    <a:gd name="connsiteY0" fmla="*/ 194500 h 194500"/>
                    <a:gd name="connsiteX1" fmla="*/ 55491 w 73847"/>
                    <a:gd name="connsiteY1" fmla="*/ 194500 h 194500"/>
                    <a:gd name="connsiteX2" fmla="*/ 2193 w 73847"/>
                    <a:gd name="connsiteY2" fmla="*/ 123932 h 194500"/>
                    <a:gd name="connsiteX3" fmla="*/ 73847 w 73847"/>
                    <a:gd name="connsiteY3" fmla="*/ 0 h 194500"/>
                    <a:gd name="connsiteX4" fmla="*/ 73847 w 73847"/>
                    <a:gd name="connsiteY4" fmla="*/ 194500 h 19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847" h="194500">
                      <a:moveTo>
                        <a:pt x="73847" y="194500"/>
                      </a:moveTo>
                      <a:lnTo>
                        <a:pt x="55491" y="194500"/>
                      </a:lnTo>
                      <a:cubicBezTo>
                        <a:pt x="18695" y="194500"/>
                        <a:pt x="-8013" y="159285"/>
                        <a:pt x="2193" y="123932"/>
                      </a:cubicBezTo>
                      <a:cubicBezTo>
                        <a:pt x="13008" y="86469"/>
                        <a:pt x="33814" y="40033"/>
                        <a:pt x="73847" y="0"/>
                      </a:cubicBezTo>
                      <a:lnTo>
                        <a:pt x="73847" y="1945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7" name="Graphic 3" descr="Winter woods with a fox in the snow">
                  <a:extLst>
                    <a:ext uri="{FF2B5EF4-FFF2-40B4-BE49-F238E27FC236}">
                      <a16:creationId xmlns:a16="http://schemas.microsoft.com/office/drawing/2014/main" id="{B36237A5-25AE-AA4B-B846-48BA568D3727}"/>
                    </a:ext>
                  </a:extLst>
                </p:cNvPr>
                <p:cNvGrpSpPr/>
                <p:nvPr/>
              </p:nvGrpSpPr>
              <p:grpSpPr>
                <a:xfrm>
                  <a:off x="4268983" y="3673219"/>
                  <a:ext cx="97253" cy="97253"/>
                  <a:chOff x="4268983" y="3673219"/>
                  <a:chExt cx="97253" cy="97253"/>
                </a:xfrm>
              </p:grpSpPr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AC346069-2E97-6C41-8CF5-E21636D0D597}"/>
                      </a:ext>
                    </a:extLst>
                  </p:cNvPr>
                  <p:cNvSpPr/>
                  <p:nvPr/>
                </p:nvSpPr>
                <p:spPr>
                  <a:xfrm>
                    <a:off x="4268983" y="3673219"/>
                    <a:ext cx="20842" cy="20842"/>
                  </a:xfrm>
                  <a:custGeom>
                    <a:avLst/>
                    <a:gdLst>
                      <a:gd name="connsiteX0" fmla="*/ 20842 w 20842"/>
                      <a:gd name="connsiteY0" fmla="*/ 10421 h 20842"/>
                      <a:gd name="connsiteX1" fmla="*/ 10421 w 20842"/>
                      <a:gd name="connsiteY1" fmla="*/ 20842 h 20842"/>
                      <a:gd name="connsiteX2" fmla="*/ 0 w 20842"/>
                      <a:gd name="connsiteY2" fmla="*/ 10421 h 20842"/>
                      <a:gd name="connsiteX3" fmla="*/ 10421 w 20842"/>
                      <a:gd name="connsiteY3" fmla="*/ 0 h 20842"/>
                      <a:gd name="connsiteX4" fmla="*/ 20842 w 20842"/>
                      <a:gd name="connsiteY4" fmla="*/ 10421 h 2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42" h="20842">
                        <a:moveTo>
                          <a:pt x="20842" y="10421"/>
                        </a:moveTo>
                        <a:cubicBezTo>
                          <a:pt x="20842" y="16176"/>
                          <a:pt x="16176" y="20842"/>
                          <a:pt x="10421" y="20842"/>
                        </a:cubicBezTo>
                        <a:cubicBezTo>
                          <a:pt x="4666" y="20842"/>
                          <a:pt x="0" y="16176"/>
                          <a:pt x="0" y="10421"/>
                        </a:cubicBezTo>
                        <a:cubicBezTo>
                          <a:pt x="0" y="4665"/>
                          <a:pt x="4666" y="0"/>
                          <a:pt x="10421" y="0"/>
                        </a:cubicBezTo>
                        <a:cubicBezTo>
                          <a:pt x="16176" y="0"/>
                          <a:pt x="20842" y="4665"/>
                          <a:pt x="20842" y="10421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98">
                    <a:extLst>
                      <a:ext uri="{FF2B5EF4-FFF2-40B4-BE49-F238E27FC236}">
                        <a16:creationId xmlns:a16="http://schemas.microsoft.com/office/drawing/2014/main" id="{A8744A45-CB79-A047-92EC-F19965A5BC39}"/>
                      </a:ext>
                    </a:extLst>
                  </p:cNvPr>
                  <p:cNvSpPr/>
                  <p:nvPr/>
                </p:nvSpPr>
                <p:spPr>
                  <a:xfrm>
                    <a:off x="4296771" y="3749630"/>
                    <a:ext cx="20842" cy="20842"/>
                  </a:xfrm>
                  <a:custGeom>
                    <a:avLst/>
                    <a:gdLst>
                      <a:gd name="connsiteX0" fmla="*/ 20842 w 20842"/>
                      <a:gd name="connsiteY0" fmla="*/ 10421 h 20842"/>
                      <a:gd name="connsiteX1" fmla="*/ 10421 w 20842"/>
                      <a:gd name="connsiteY1" fmla="*/ 20842 h 20842"/>
                      <a:gd name="connsiteX2" fmla="*/ 0 w 20842"/>
                      <a:gd name="connsiteY2" fmla="*/ 10421 h 20842"/>
                      <a:gd name="connsiteX3" fmla="*/ 10421 w 20842"/>
                      <a:gd name="connsiteY3" fmla="*/ 0 h 20842"/>
                      <a:gd name="connsiteX4" fmla="*/ 20842 w 20842"/>
                      <a:gd name="connsiteY4" fmla="*/ 10421 h 2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42" h="20842">
                        <a:moveTo>
                          <a:pt x="20842" y="10421"/>
                        </a:moveTo>
                        <a:cubicBezTo>
                          <a:pt x="20842" y="16176"/>
                          <a:pt x="16176" y="20842"/>
                          <a:pt x="10421" y="20842"/>
                        </a:cubicBezTo>
                        <a:cubicBezTo>
                          <a:pt x="4666" y="20842"/>
                          <a:pt x="0" y="16176"/>
                          <a:pt x="0" y="10421"/>
                        </a:cubicBezTo>
                        <a:cubicBezTo>
                          <a:pt x="0" y="4666"/>
                          <a:pt x="4666" y="0"/>
                          <a:pt x="10421" y="0"/>
                        </a:cubicBezTo>
                        <a:cubicBezTo>
                          <a:pt x="16176" y="0"/>
                          <a:pt x="20842" y="4666"/>
                          <a:pt x="20842" y="10421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3F0DD048-8A4C-EB42-A2D2-8553630E29B1}"/>
                      </a:ext>
                    </a:extLst>
                  </p:cNvPr>
                  <p:cNvSpPr/>
                  <p:nvPr/>
                </p:nvSpPr>
                <p:spPr>
                  <a:xfrm>
                    <a:off x="4345394" y="3694055"/>
                    <a:ext cx="20842" cy="20842"/>
                  </a:xfrm>
                  <a:custGeom>
                    <a:avLst/>
                    <a:gdLst>
                      <a:gd name="connsiteX0" fmla="*/ 20842 w 20842"/>
                      <a:gd name="connsiteY0" fmla="*/ 10421 h 20842"/>
                      <a:gd name="connsiteX1" fmla="*/ 10421 w 20842"/>
                      <a:gd name="connsiteY1" fmla="*/ 20842 h 20842"/>
                      <a:gd name="connsiteX2" fmla="*/ 0 w 20842"/>
                      <a:gd name="connsiteY2" fmla="*/ 10421 h 20842"/>
                      <a:gd name="connsiteX3" fmla="*/ 10421 w 20842"/>
                      <a:gd name="connsiteY3" fmla="*/ 0 h 20842"/>
                      <a:gd name="connsiteX4" fmla="*/ 20842 w 20842"/>
                      <a:gd name="connsiteY4" fmla="*/ 10421 h 2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42" h="20842">
                        <a:moveTo>
                          <a:pt x="20842" y="10421"/>
                        </a:moveTo>
                        <a:cubicBezTo>
                          <a:pt x="20842" y="16177"/>
                          <a:pt x="16176" y="20842"/>
                          <a:pt x="10421" y="20842"/>
                        </a:cubicBezTo>
                        <a:cubicBezTo>
                          <a:pt x="4666" y="20842"/>
                          <a:pt x="0" y="16177"/>
                          <a:pt x="0" y="10421"/>
                        </a:cubicBezTo>
                        <a:cubicBezTo>
                          <a:pt x="0" y="4666"/>
                          <a:pt x="4666" y="0"/>
                          <a:pt x="10421" y="0"/>
                        </a:cubicBezTo>
                        <a:cubicBezTo>
                          <a:pt x="16176" y="0"/>
                          <a:pt x="20842" y="4666"/>
                          <a:pt x="20842" y="10421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FB86DB79-3F8A-D340-9970-01CCAEB0F155}"/>
                  </a:ext>
                </a:extLst>
              </p:cNvPr>
              <p:cNvSpPr/>
              <p:nvPr/>
            </p:nvSpPr>
            <p:spPr>
              <a:xfrm>
                <a:off x="3357710" y="4052587"/>
                <a:ext cx="436819" cy="385960"/>
              </a:xfrm>
              <a:custGeom>
                <a:avLst/>
                <a:gdLst>
                  <a:gd name="connsiteX0" fmla="*/ 436820 w 436819"/>
                  <a:gd name="connsiteY0" fmla="*/ 166933 h 385960"/>
                  <a:gd name="connsiteX1" fmla="*/ 380303 w 436819"/>
                  <a:gd name="connsiteY1" fmla="*/ 0 h 385960"/>
                  <a:gd name="connsiteX2" fmla="*/ 0 w 436819"/>
                  <a:gd name="connsiteY2" fmla="*/ 453 h 385960"/>
                  <a:gd name="connsiteX3" fmla="*/ 334898 w 436819"/>
                  <a:gd name="connsiteY3" fmla="*/ 385960 h 385960"/>
                  <a:gd name="connsiteX4" fmla="*/ 436820 w 436819"/>
                  <a:gd name="connsiteY4" fmla="*/ 166933 h 38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819" h="385960">
                    <a:moveTo>
                      <a:pt x="436820" y="166933"/>
                    </a:moveTo>
                    <a:cubicBezTo>
                      <a:pt x="436820" y="106905"/>
                      <a:pt x="416389" y="50239"/>
                      <a:pt x="380303" y="0"/>
                    </a:cubicBezTo>
                    <a:lnTo>
                      <a:pt x="0" y="453"/>
                    </a:lnTo>
                    <a:cubicBezTo>
                      <a:pt x="68983" y="184670"/>
                      <a:pt x="187943" y="307534"/>
                      <a:pt x="334898" y="385960"/>
                    </a:cubicBezTo>
                    <a:cubicBezTo>
                      <a:pt x="398945" y="324460"/>
                      <a:pt x="436820" y="248806"/>
                      <a:pt x="436820" y="166933"/>
                    </a:cubicBezTo>
                    <a:close/>
                  </a:path>
                </a:pathLst>
              </a:custGeom>
              <a:solidFill>
                <a:srgbClr val="F1F1F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79DFE1D-57EE-D146-937D-95BB4E670B06}"/>
                  </a:ext>
                </a:extLst>
              </p:cNvPr>
              <p:cNvSpPr/>
              <p:nvPr/>
            </p:nvSpPr>
            <p:spPr>
              <a:xfrm>
                <a:off x="2185506" y="4292854"/>
                <a:ext cx="389001" cy="389006"/>
              </a:xfrm>
              <a:custGeom>
                <a:avLst/>
                <a:gdLst>
                  <a:gd name="connsiteX0" fmla="*/ 6940 w 389001"/>
                  <a:gd name="connsiteY0" fmla="*/ 389007 h 389006"/>
                  <a:gd name="connsiteX1" fmla="*/ 168 w 389001"/>
                  <a:gd name="connsiteY1" fmla="*/ 383570 h 389006"/>
                  <a:gd name="connsiteX2" fmla="*/ 5438 w 389001"/>
                  <a:gd name="connsiteY2" fmla="*/ 375283 h 389006"/>
                  <a:gd name="connsiteX3" fmla="*/ 191192 w 389001"/>
                  <a:gd name="connsiteY3" fmla="*/ 297799 h 389006"/>
                  <a:gd name="connsiteX4" fmla="*/ 375111 w 389001"/>
                  <a:gd name="connsiteY4" fmla="*/ 6945 h 389006"/>
                  <a:gd name="connsiteX5" fmla="*/ 382056 w 389001"/>
                  <a:gd name="connsiteY5" fmla="*/ 0 h 389006"/>
                  <a:gd name="connsiteX6" fmla="*/ 389002 w 389001"/>
                  <a:gd name="connsiteY6" fmla="*/ 6945 h 389006"/>
                  <a:gd name="connsiteX7" fmla="*/ 198120 w 389001"/>
                  <a:gd name="connsiteY7" fmla="*/ 309841 h 389006"/>
                  <a:gd name="connsiteX8" fmla="*/ 8449 w 389001"/>
                  <a:gd name="connsiteY8" fmla="*/ 388840 h 389006"/>
                  <a:gd name="connsiteX9" fmla="*/ 6940 w 389001"/>
                  <a:gd name="connsiteY9" fmla="*/ 389007 h 38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001" h="389006">
                    <a:moveTo>
                      <a:pt x="6940" y="389007"/>
                    </a:moveTo>
                    <a:cubicBezTo>
                      <a:pt x="3757" y="389007"/>
                      <a:pt x="883" y="386807"/>
                      <a:pt x="168" y="383570"/>
                    </a:cubicBezTo>
                    <a:cubicBezTo>
                      <a:pt x="-667" y="379826"/>
                      <a:pt x="1694" y="376118"/>
                      <a:pt x="5438" y="375283"/>
                    </a:cubicBezTo>
                    <a:cubicBezTo>
                      <a:pt x="6368" y="375074"/>
                      <a:pt x="99460" y="353934"/>
                      <a:pt x="191192" y="297799"/>
                    </a:cubicBezTo>
                    <a:cubicBezTo>
                      <a:pt x="313234" y="223105"/>
                      <a:pt x="375111" y="125249"/>
                      <a:pt x="375111" y="6945"/>
                    </a:cubicBezTo>
                    <a:cubicBezTo>
                      <a:pt x="375111" y="3112"/>
                      <a:pt x="378223" y="0"/>
                      <a:pt x="382056" y="0"/>
                    </a:cubicBezTo>
                    <a:cubicBezTo>
                      <a:pt x="385890" y="0"/>
                      <a:pt x="389002" y="3112"/>
                      <a:pt x="389002" y="6945"/>
                    </a:cubicBezTo>
                    <a:cubicBezTo>
                      <a:pt x="389002" y="128785"/>
                      <a:pt x="323000" y="233525"/>
                      <a:pt x="198120" y="309841"/>
                    </a:cubicBezTo>
                    <a:cubicBezTo>
                      <a:pt x="104438" y="367091"/>
                      <a:pt x="9396" y="388631"/>
                      <a:pt x="8449" y="388840"/>
                    </a:cubicBezTo>
                    <a:cubicBezTo>
                      <a:pt x="7942" y="388947"/>
                      <a:pt x="7435" y="389007"/>
                      <a:pt x="6940" y="3890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3398677" y="4774369"/>
                <a:ext cx="391009" cy="302055"/>
                <a:chOff x="3398677" y="4774369"/>
                <a:chExt cx="391009" cy="302055"/>
              </a:xfrm>
            </p:grpSpPr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59522892-D450-AF45-A604-F9A7289CCCD1}"/>
                    </a:ext>
                  </a:extLst>
                </p:cNvPr>
                <p:cNvSpPr/>
                <p:nvPr/>
              </p:nvSpPr>
              <p:spPr>
                <a:xfrm>
                  <a:off x="3398677" y="4774369"/>
                  <a:ext cx="391009" cy="295104"/>
                </a:xfrm>
                <a:custGeom>
                  <a:avLst/>
                  <a:gdLst>
                    <a:gd name="connsiteX0" fmla="*/ 0 w 391009"/>
                    <a:gd name="connsiteY0" fmla="*/ 169604 h 295104"/>
                    <a:gd name="connsiteX1" fmla="*/ 47771 w 391009"/>
                    <a:gd name="connsiteY1" fmla="*/ 243684 h 295104"/>
                    <a:gd name="connsiteX2" fmla="*/ 176782 w 391009"/>
                    <a:gd name="connsiteY2" fmla="*/ 295104 h 295104"/>
                    <a:gd name="connsiteX3" fmla="*/ 391010 w 391009"/>
                    <a:gd name="connsiteY3" fmla="*/ 295104 h 295104"/>
                    <a:gd name="connsiteX4" fmla="*/ 203455 w 391009"/>
                    <a:gd name="connsiteY4" fmla="*/ 107549 h 295104"/>
                    <a:gd name="connsiteX5" fmla="*/ 161777 w 391009"/>
                    <a:gd name="connsiteY5" fmla="*/ 107549 h 295104"/>
                    <a:gd name="connsiteX6" fmla="*/ 112533 w 391009"/>
                    <a:gd name="connsiteY6" fmla="*/ 0 h 295104"/>
                    <a:gd name="connsiteX7" fmla="*/ 0 w 391009"/>
                    <a:gd name="connsiteY7" fmla="*/ 169604 h 295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1009" h="295104">
                      <a:moveTo>
                        <a:pt x="0" y="169604"/>
                      </a:moveTo>
                      <a:lnTo>
                        <a:pt x="47771" y="243684"/>
                      </a:lnTo>
                      <a:cubicBezTo>
                        <a:pt x="82611" y="276700"/>
                        <a:pt x="128790" y="295104"/>
                        <a:pt x="176782" y="295104"/>
                      </a:cubicBezTo>
                      <a:lnTo>
                        <a:pt x="391010" y="295104"/>
                      </a:lnTo>
                      <a:cubicBezTo>
                        <a:pt x="391010" y="191520"/>
                        <a:pt x="307039" y="107549"/>
                        <a:pt x="203455" y="107549"/>
                      </a:cubicBezTo>
                      <a:lnTo>
                        <a:pt x="161777" y="107549"/>
                      </a:lnTo>
                      <a:lnTo>
                        <a:pt x="112533" y="0"/>
                      </a:lnTo>
                      <a:cubicBezTo>
                        <a:pt x="60928" y="45476"/>
                        <a:pt x="21653" y="103745"/>
                        <a:pt x="0" y="169604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C9698B2E-0F38-0048-9A35-9374A723E27D}"/>
                    </a:ext>
                  </a:extLst>
                </p:cNvPr>
                <p:cNvSpPr/>
                <p:nvPr/>
              </p:nvSpPr>
              <p:spPr>
                <a:xfrm>
                  <a:off x="3616028" y="4994052"/>
                  <a:ext cx="82384" cy="82372"/>
                </a:xfrm>
                <a:custGeom>
                  <a:avLst/>
                  <a:gdLst>
                    <a:gd name="connsiteX0" fmla="*/ 75433 w 82384"/>
                    <a:gd name="connsiteY0" fmla="*/ 82373 h 82372"/>
                    <a:gd name="connsiteX1" fmla="*/ 68488 w 82384"/>
                    <a:gd name="connsiteY1" fmla="*/ 75427 h 82372"/>
                    <a:gd name="connsiteX2" fmla="*/ 6946 w 82384"/>
                    <a:gd name="connsiteY2" fmla="*/ 13890 h 82372"/>
                    <a:gd name="connsiteX3" fmla="*/ 0 w 82384"/>
                    <a:gd name="connsiteY3" fmla="*/ 6945 h 82372"/>
                    <a:gd name="connsiteX4" fmla="*/ 6946 w 82384"/>
                    <a:gd name="connsiteY4" fmla="*/ 0 h 82372"/>
                    <a:gd name="connsiteX5" fmla="*/ 82385 w 82384"/>
                    <a:gd name="connsiteY5" fmla="*/ 75433 h 82372"/>
                    <a:gd name="connsiteX6" fmla="*/ 75433 w 82384"/>
                    <a:gd name="connsiteY6" fmla="*/ 82373 h 82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384" h="82372">
                      <a:moveTo>
                        <a:pt x="75433" y="82373"/>
                      </a:moveTo>
                      <a:cubicBezTo>
                        <a:pt x="71600" y="82373"/>
                        <a:pt x="68488" y="79261"/>
                        <a:pt x="68488" y="75427"/>
                      </a:cubicBezTo>
                      <a:cubicBezTo>
                        <a:pt x="68488" y="41493"/>
                        <a:pt x="40879" y="13890"/>
                        <a:pt x="6946" y="13890"/>
                      </a:cubicBezTo>
                      <a:cubicBezTo>
                        <a:pt x="3112" y="13890"/>
                        <a:pt x="0" y="10779"/>
                        <a:pt x="0" y="6945"/>
                      </a:cubicBezTo>
                      <a:cubicBezTo>
                        <a:pt x="0" y="3112"/>
                        <a:pt x="3112" y="0"/>
                        <a:pt x="6946" y="0"/>
                      </a:cubicBezTo>
                      <a:cubicBezTo>
                        <a:pt x="48540" y="0"/>
                        <a:pt x="82385" y="33838"/>
                        <a:pt x="82385" y="75433"/>
                      </a:cubicBezTo>
                      <a:cubicBezTo>
                        <a:pt x="82385" y="79255"/>
                        <a:pt x="79267" y="82373"/>
                        <a:pt x="75433" y="8237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1A36A2A7-DD91-604E-89AC-ABC83152DD43}"/>
                    </a:ext>
                  </a:extLst>
                </p:cNvPr>
                <p:cNvSpPr/>
                <p:nvPr/>
              </p:nvSpPr>
              <p:spPr>
                <a:xfrm>
                  <a:off x="3616028" y="4942680"/>
                  <a:ext cx="133750" cy="133744"/>
                </a:xfrm>
                <a:custGeom>
                  <a:avLst/>
                  <a:gdLst>
                    <a:gd name="connsiteX0" fmla="*/ 126800 w 133750"/>
                    <a:gd name="connsiteY0" fmla="*/ 133745 h 133744"/>
                    <a:gd name="connsiteX1" fmla="*/ 119854 w 133750"/>
                    <a:gd name="connsiteY1" fmla="*/ 126799 h 133744"/>
                    <a:gd name="connsiteX2" fmla="*/ 6946 w 133750"/>
                    <a:gd name="connsiteY2" fmla="*/ 13890 h 133744"/>
                    <a:gd name="connsiteX3" fmla="*/ 0 w 133750"/>
                    <a:gd name="connsiteY3" fmla="*/ 6945 h 133744"/>
                    <a:gd name="connsiteX4" fmla="*/ 6946 w 133750"/>
                    <a:gd name="connsiteY4" fmla="*/ 0 h 133744"/>
                    <a:gd name="connsiteX5" fmla="*/ 133751 w 133750"/>
                    <a:gd name="connsiteY5" fmla="*/ 126805 h 133744"/>
                    <a:gd name="connsiteX6" fmla="*/ 126800 w 133750"/>
                    <a:gd name="connsiteY6" fmla="*/ 133745 h 133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750" h="133744">
                      <a:moveTo>
                        <a:pt x="126800" y="133745"/>
                      </a:moveTo>
                      <a:cubicBezTo>
                        <a:pt x="122966" y="133745"/>
                        <a:pt x="119854" y="130633"/>
                        <a:pt x="119854" y="126799"/>
                      </a:cubicBezTo>
                      <a:cubicBezTo>
                        <a:pt x="119854" y="64541"/>
                        <a:pt x="69204" y="13890"/>
                        <a:pt x="6946" y="13890"/>
                      </a:cubicBezTo>
                      <a:cubicBezTo>
                        <a:pt x="3112" y="13890"/>
                        <a:pt x="0" y="10779"/>
                        <a:pt x="0" y="6945"/>
                      </a:cubicBezTo>
                      <a:cubicBezTo>
                        <a:pt x="0" y="3112"/>
                        <a:pt x="3112" y="0"/>
                        <a:pt x="6946" y="0"/>
                      </a:cubicBezTo>
                      <a:cubicBezTo>
                        <a:pt x="76870" y="0"/>
                        <a:pt x="133751" y="56880"/>
                        <a:pt x="133751" y="126805"/>
                      </a:cubicBezTo>
                      <a:cubicBezTo>
                        <a:pt x="133745" y="130626"/>
                        <a:pt x="130633" y="133745"/>
                        <a:pt x="126800" y="133745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" name="Graphic 3" descr="Winter woods with a fox in the snow">
                <a:extLst>
                  <a:ext uri="{FF2B5EF4-FFF2-40B4-BE49-F238E27FC236}">
                    <a16:creationId xmlns:a16="http://schemas.microsoft.com/office/drawing/2014/main" id="{B36237A5-25AE-AA4B-B846-48BA568D3727}"/>
                  </a:ext>
                </a:extLst>
              </p:cNvPr>
              <p:cNvGrpSpPr/>
              <p:nvPr/>
            </p:nvGrpSpPr>
            <p:grpSpPr>
              <a:xfrm>
                <a:off x="1898534" y="4942680"/>
                <a:ext cx="133750" cy="133744"/>
                <a:chOff x="1898534" y="4942680"/>
                <a:chExt cx="133750" cy="133744"/>
              </a:xfrm>
              <a:solidFill>
                <a:srgbClr val="505050"/>
              </a:solidFill>
            </p:grpSpPr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B241FFAF-F60A-0043-821C-40D9F87D0159}"/>
                    </a:ext>
                  </a:extLst>
                </p:cNvPr>
                <p:cNvSpPr/>
                <p:nvPr/>
              </p:nvSpPr>
              <p:spPr>
                <a:xfrm>
                  <a:off x="1898534" y="4994052"/>
                  <a:ext cx="82384" cy="82372"/>
                </a:xfrm>
                <a:custGeom>
                  <a:avLst/>
                  <a:gdLst>
                    <a:gd name="connsiteX0" fmla="*/ 75433 w 82384"/>
                    <a:gd name="connsiteY0" fmla="*/ 82373 h 82372"/>
                    <a:gd name="connsiteX1" fmla="*/ 68488 w 82384"/>
                    <a:gd name="connsiteY1" fmla="*/ 75427 h 82372"/>
                    <a:gd name="connsiteX2" fmla="*/ 6945 w 82384"/>
                    <a:gd name="connsiteY2" fmla="*/ 13890 h 82372"/>
                    <a:gd name="connsiteX3" fmla="*/ 0 w 82384"/>
                    <a:gd name="connsiteY3" fmla="*/ 6945 h 82372"/>
                    <a:gd name="connsiteX4" fmla="*/ 6945 w 82384"/>
                    <a:gd name="connsiteY4" fmla="*/ 0 h 82372"/>
                    <a:gd name="connsiteX5" fmla="*/ 82385 w 82384"/>
                    <a:gd name="connsiteY5" fmla="*/ 75433 h 82372"/>
                    <a:gd name="connsiteX6" fmla="*/ 75433 w 82384"/>
                    <a:gd name="connsiteY6" fmla="*/ 82373 h 82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384" h="82372">
                      <a:moveTo>
                        <a:pt x="75433" y="82373"/>
                      </a:moveTo>
                      <a:cubicBezTo>
                        <a:pt x="71594" y="82373"/>
                        <a:pt x="68488" y="79261"/>
                        <a:pt x="68488" y="75427"/>
                      </a:cubicBezTo>
                      <a:cubicBezTo>
                        <a:pt x="68488" y="41493"/>
                        <a:pt x="40879" y="13890"/>
                        <a:pt x="6945" y="13890"/>
                      </a:cubicBezTo>
                      <a:cubicBezTo>
                        <a:pt x="3106" y="13890"/>
                        <a:pt x="0" y="10779"/>
                        <a:pt x="0" y="6945"/>
                      </a:cubicBezTo>
                      <a:cubicBezTo>
                        <a:pt x="0" y="3112"/>
                        <a:pt x="3112" y="0"/>
                        <a:pt x="6945" y="0"/>
                      </a:cubicBezTo>
                      <a:cubicBezTo>
                        <a:pt x="48540" y="0"/>
                        <a:pt x="82385" y="33838"/>
                        <a:pt x="82385" y="75433"/>
                      </a:cubicBezTo>
                      <a:cubicBezTo>
                        <a:pt x="82379" y="79255"/>
                        <a:pt x="79273" y="82373"/>
                        <a:pt x="75433" y="82373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6AF32A9D-0C95-9C44-B505-03DC3C51207B}"/>
                    </a:ext>
                  </a:extLst>
                </p:cNvPr>
                <p:cNvSpPr/>
                <p:nvPr/>
              </p:nvSpPr>
              <p:spPr>
                <a:xfrm>
                  <a:off x="1898534" y="4942680"/>
                  <a:ext cx="133750" cy="133744"/>
                </a:xfrm>
                <a:custGeom>
                  <a:avLst/>
                  <a:gdLst>
                    <a:gd name="connsiteX0" fmla="*/ 126799 w 133750"/>
                    <a:gd name="connsiteY0" fmla="*/ 133745 h 133744"/>
                    <a:gd name="connsiteX1" fmla="*/ 119854 w 133750"/>
                    <a:gd name="connsiteY1" fmla="*/ 126799 h 133744"/>
                    <a:gd name="connsiteX2" fmla="*/ 6945 w 133750"/>
                    <a:gd name="connsiteY2" fmla="*/ 13890 h 133744"/>
                    <a:gd name="connsiteX3" fmla="*/ 0 w 133750"/>
                    <a:gd name="connsiteY3" fmla="*/ 6945 h 133744"/>
                    <a:gd name="connsiteX4" fmla="*/ 6945 w 133750"/>
                    <a:gd name="connsiteY4" fmla="*/ 0 h 133744"/>
                    <a:gd name="connsiteX5" fmla="*/ 133751 w 133750"/>
                    <a:gd name="connsiteY5" fmla="*/ 126805 h 133744"/>
                    <a:gd name="connsiteX6" fmla="*/ 126799 w 133750"/>
                    <a:gd name="connsiteY6" fmla="*/ 133745 h 133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750" h="133744">
                      <a:moveTo>
                        <a:pt x="126799" y="133745"/>
                      </a:moveTo>
                      <a:cubicBezTo>
                        <a:pt x="122960" y="133745"/>
                        <a:pt x="119854" y="130633"/>
                        <a:pt x="119854" y="126799"/>
                      </a:cubicBezTo>
                      <a:cubicBezTo>
                        <a:pt x="119854" y="64541"/>
                        <a:pt x="69203" y="13890"/>
                        <a:pt x="6945" y="13890"/>
                      </a:cubicBezTo>
                      <a:cubicBezTo>
                        <a:pt x="3106" y="13890"/>
                        <a:pt x="0" y="10779"/>
                        <a:pt x="0" y="6945"/>
                      </a:cubicBezTo>
                      <a:cubicBezTo>
                        <a:pt x="0" y="3112"/>
                        <a:pt x="3112" y="0"/>
                        <a:pt x="6945" y="0"/>
                      </a:cubicBezTo>
                      <a:cubicBezTo>
                        <a:pt x="76864" y="0"/>
                        <a:pt x="133751" y="56880"/>
                        <a:pt x="133751" y="126805"/>
                      </a:cubicBezTo>
                      <a:cubicBezTo>
                        <a:pt x="133751" y="130626"/>
                        <a:pt x="130639" y="133745"/>
                        <a:pt x="126799" y="133745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" name="Graphic 5" descr="Winter woods with a deer in the snow">
              <a:extLst>
                <a:ext uri="{FF2B5EF4-FFF2-40B4-BE49-F238E27FC236}">
                  <a16:creationId xmlns:a16="http://schemas.microsoft.com/office/drawing/2014/main" id="{BBDE5ACF-3FC7-3C48-B144-1EF61DDE4FC5}"/>
                </a:ext>
              </a:extLst>
            </p:cNvPr>
            <p:cNvGrpSpPr/>
            <p:nvPr/>
          </p:nvGrpSpPr>
          <p:grpSpPr>
            <a:xfrm>
              <a:off x="4895786" y="706620"/>
              <a:ext cx="2798101" cy="4257102"/>
              <a:chOff x="8497327" y="644272"/>
              <a:chExt cx="2798101" cy="4257102"/>
            </a:xfrm>
          </p:grpSpPr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23FB72B5-16F1-984A-A3EA-CFAB90CF9FE4}"/>
                  </a:ext>
                </a:extLst>
              </p:cNvPr>
              <p:cNvSpPr/>
              <p:nvPr/>
            </p:nvSpPr>
            <p:spPr>
              <a:xfrm>
                <a:off x="10186484" y="3294434"/>
                <a:ext cx="640533" cy="1606940"/>
              </a:xfrm>
              <a:custGeom>
                <a:avLst/>
                <a:gdLst>
                  <a:gd name="connsiteX0" fmla="*/ 101137 w 640533"/>
                  <a:gd name="connsiteY0" fmla="*/ 0 h 1606940"/>
                  <a:gd name="connsiteX1" fmla="*/ 0 w 640533"/>
                  <a:gd name="connsiteY1" fmla="*/ 277061 h 1606940"/>
                  <a:gd name="connsiteX2" fmla="*/ 265071 w 640533"/>
                  <a:gd name="connsiteY2" fmla="*/ 1498207 h 1606940"/>
                  <a:gd name="connsiteX3" fmla="*/ 404234 w 640533"/>
                  <a:gd name="connsiteY3" fmla="*/ 1606941 h 1606940"/>
                  <a:gd name="connsiteX4" fmla="*/ 640533 w 640533"/>
                  <a:gd name="connsiteY4" fmla="*/ 1606941 h 1606940"/>
                  <a:gd name="connsiteX5" fmla="*/ 635182 w 640533"/>
                  <a:gd name="connsiteY5" fmla="*/ 1593188 h 1606940"/>
                  <a:gd name="connsiteX6" fmla="*/ 398897 w 640533"/>
                  <a:gd name="connsiteY6" fmla="*/ 1405240 h 1606940"/>
                  <a:gd name="connsiteX7" fmla="*/ 346160 w 640533"/>
                  <a:gd name="connsiteY7" fmla="*/ 1345983 h 1606940"/>
                  <a:gd name="connsiteX8" fmla="*/ 292170 w 640533"/>
                  <a:gd name="connsiteY8" fmla="*/ 0 h 1606940"/>
                  <a:gd name="connsiteX9" fmla="*/ 101137 w 640533"/>
                  <a:gd name="connsiteY9" fmla="*/ 0 h 160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0533" h="1606940">
                    <a:moveTo>
                      <a:pt x="101137" y="0"/>
                    </a:moveTo>
                    <a:lnTo>
                      <a:pt x="0" y="277061"/>
                    </a:lnTo>
                    <a:lnTo>
                      <a:pt x="265071" y="1498207"/>
                    </a:lnTo>
                    <a:cubicBezTo>
                      <a:pt x="280999" y="1562102"/>
                      <a:pt x="338381" y="1606941"/>
                      <a:pt x="404234" y="1606941"/>
                    </a:cubicBezTo>
                    <a:lnTo>
                      <a:pt x="640533" y="1606941"/>
                    </a:lnTo>
                    <a:lnTo>
                      <a:pt x="635182" y="1593188"/>
                    </a:lnTo>
                    <a:cubicBezTo>
                      <a:pt x="597121" y="1495318"/>
                      <a:pt x="502350" y="1423344"/>
                      <a:pt x="398897" y="1405240"/>
                    </a:cubicBezTo>
                    <a:cubicBezTo>
                      <a:pt x="369517" y="1400099"/>
                      <a:pt x="347356" y="1375783"/>
                      <a:pt x="346160" y="1345983"/>
                    </a:cubicBezTo>
                    <a:lnTo>
                      <a:pt x="292170" y="0"/>
                    </a:lnTo>
                    <a:lnTo>
                      <a:pt x="101137" y="0"/>
                    </a:lnTo>
                    <a:close/>
                  </a:path>
                </a:pathLst>
              </a:custGeom>
              <a:solidFill>
                <a:srgbClr val="D1D1D1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F5098493-DD16-AA48-BBD9-1F987C09F8CE}"/>
                  </a:ext>
                </a:extLst>
              </p:cNvPr>
              <p:cNvSpPr/>
              <p:nvPr/>
            </p:nvSpPr>
            <p:spPr>
              <a:xfrm>
                <a:off x="10197270" y="4757189"/>
                <a:ext cx="348817" cy="144185"/>
              </a:xfrm>
              <a:custGeom>
                <a:avLst/>
                <a:gdLst>
                  <a:gd name="connsiteX0" fmla="*/ 257313 w 348817"/>
                  <a:gd name="connsiteY0" fmla="*/ 734 h 144185"/>
                  <a:gd name="connsiteX1" fmla="*/ 118744 w 348817"/>
                  <a:gd name="connsiteY1" fmla="*/ 16404 h 144185"/>
                  <a:gd name="connsiteX2" fmla="*/ 0 w 348817"/>
                  <a:gd name="connsiteY2" fmla="*/ 72624 h 144185"/>
                  <a:gd name="connsiteX3" fmla="*/ 87028 w 348817"/>
                  <a:gd name="connsiteY3" fmla="*/ 144186 h 144185"/>
                  <a:gd name="connsiteX4" fmla="*/ 348818 w 348817"/>
                  <a:gd name="connsiteY4" fmla="*/ 144186 h 144185"/>
                  <a:gd name="connsiteX5" fmla="*/ 343466 w 348817"/>
                  <a:gd name="connsiteY5" fmla="*/ 130433 h 144185"/>
                  <a:gd name="connsiteX6" fmla="*/ 257313 w 348817"/>
                  <a:gd name="connsiteY6" fmla="*/ 734 h 14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817" h="144185">
                    <a:moveTo>
                      <a:pt x="257313" y="734"/>
                    </a:moveTo>
                    <a:cubicBezTo>
                      <a:pt x="202687" y="-2246"/>
                      <a:pt x="163017" y="4015"/>
                      <a:pt x="118744" y="16404"/>
                    </a:cubicBezTo>
                    <a:cubicBezTo>
                      <a:pt x="75807" y="28421"/>
                      <a:pt x="53457" y="33192"/>
                      <a:pt x="0" y="72624"/>
                    </a:cubicBezTo>
                    <a:cubicBezTo>
                      <a:pt x="8052" y="113498"/>
                      <a:pt x="43993" y="144186"/>
                      <a:pt x="87028" y="144186"/>
                    </a:cubicBezTo>
                    <a:lnTo>
                      <a:pt x="348818" y="144186"/>
                    </a:lnTo>
                    <a:lnTo>
                      <a:pt x="343466" y="130433"/>
                    </a:lnTo>
                    <a:cubicBezTo>
                      <a:pt x="324181" y="80858"/>
                      <a:pt x="294626" y="35794"/>
                      <a:pt x="257313" y="734"/>
                    </a:cubicBezTo>
                    <a:close/>
                  </a:path>
                </a:pathLst>
              </a:custGeom>
              <a:solidFill>
                <a:srgbClr val="505050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5F4713B5-44DE-B04A-9A8B-57CF3C62F069}"/>
                  </a:ext>
                </a:extLst>
              </p:cNvPr>
              <p:cNvSpPr/>
              <p:nvPr/>
            </p:nvSpPr>
            <p:spPr>
              <a:xfrm>
                <a:off x="8687906" y="4757923"/>
                <a:ext cx="348818" cy="143451"/>
              </a:xfrm>
              <a:custGeom>
                <a:avLst/>
                <a:gdLst>
                  <a:gd name="connsiteX0" fmla="*/ 257313 w 348818"/>
                  <a:gd name="connsiteY0" fmla="*/ 0 h 143451"/>
                  <a:gd name="connsiteX1" fmla="*/ 122732 w 348818"/>
                  <a:gd name="connsiteY1" fmla="*/ 13809 h 143451"/>
                  <a:gd name="connsiteX2" fmla="*/ 0 w 348818"/>
                  <a:gd name="connsiteY2" fmla="*/ 71890 h 143451"/>
                  <a:gd name="connsiteX3" fmla="*/ 87028 w 348818"/>
                  <a:gd name="connsiteY3" fmla="*/ 143451 h 143451"/>
                  <a:gd name="connsiteX4" fmla="*/ 348818 w 348818"/>
                  <a:gd name="connsiteY4" fmla="*/ 143451 h 143451"/>
                  <a:gd name="connsiteX5" fmla="*/ 343467 w 348818"/>
                  <a:gd name="connsiteY5" fmla="*/ 129699 h 143451"/>
                  <a:gd name="connsiteX6" fmla="*/ 257313 w 348818"/>
                  <a:gd name="connsiteY6" fmla="*/ 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818" h="143451">
                    <a:moveTo>
                      <a:pt x="257313" y="0"/>
                    </a:moveTo>
                    <a:cubicBezTo>
                      <a:pt x="208535" y="748"/>
                      <a:pt x="166207" y="1455"/>
                      <a:pt x="122732" y="13809"/>
                    </a:cubicBezTo>
                    <a:cubicBezTo>
                      <a:pt x="79256" y="26162"/>
                      <a:pt x="49981" y="38061"/>
                      <a:pt x="0" y="71890"/>
                    </a:cubicBezTo>
                    <a:cubicBezTo>
                      <a:pt x="8052" y="112763"/>
                      <a:pt x="43993" y="143451"/>
                      <a:pt x="87028" y="143451"/>
                    </a:cubicBezTo>
                    <a:lnTo>
                      <a:pt x="348818" y="143451"/>
                    </a:lnTo>
                    <a:lnTo>
                      <a:pt x="343467" y="129699"/>
                    </a:lnTo>
                    <a:cubicBezTo>
                      <a:pt x="324181" y="80123"/>
                      <a:pt x="294626" y="35060"/>
                      <a:pt x="25731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0B6E57C7-0648-BC4F-B3F8-F035F1EDC071}"/>
                  </a:ext>
                </a:extLst>
              </p:cNvPr>
              <p:cNvSpPr/>
              <p:nvPr/>
            </p:nvSpPr>
            <p:spPr>
              <a:xfrm>
                <a:off x="9036262" y="4757923"/>
                <a:ext cx="348817" cy="143451"/>
              </a:xfrm>
              <a:custGeom>
                <a:avLst/>
                <a:gdLst>
                  <a:gd name="connsiteX0" fmla="*/ 257313 w 348817"/>
                  <a:gd name="connsiteY0" fmla="*/ 0 h 143451"/>
                  <a:gd name="connsiteX1" fmla="*/ 125068 w 348817"/>
                  <a:gd name="connsiteY1" fmla="*/ 17537 h 143451"/>
                  <a:gd name="connsiteX2" fmla="*/ 0 w 348817"/>
                  <a:gd name="connsiteY2" fmla="*/ 71890 h 143451"/>
                  <a:gd name="connsiteX3" fmla="*/ 87028 w 348817"/>
                  <a:gd name="connsiteY3" fmla="*/ 143451 h 143451"/>
                  <a:gd name="connsiteX4" fmla="*/ 348818 w 348817"/>
                  <a:gd name="connsiteY4" fmla="*/ 143451 h 143451"/>
                  <a:gd name="connsiteX5" fmla="*/ 343467 w 348817"/>
                  <a:gd name="connsiteY5" fmla="*/ 129699 h 143451"/>
                  <a:gd name="connsiteX6" fmla="*/ 257313 w 348817"/>
                  <a:gd name="connsiteY6" fmla="*/ 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817" h="143451">
                    <a:moveTo>
                      <a:pt x="257313" y="0"/>
                    </a:moveTo>
                    <a:cubicBezTo>
                      <a:pt x="207143" y="2616"/>
                      <a:pt x="169068" y="5162"/>
                      <a:pt x="125068" y="17537"/>
                    </a:cubicBezTo>
                    <a:cubicBezTo>
                      <a:pt x="81949" y="29667"/>
                      <a:pt x="48589" y="38054"/>
                      <a:pt x="0" y="71890"/>
                    </a:cubicBezTo>
                    <a:cubicBezTo>
                      <a:pt x="8052" y="112763"/>
                      <a:pt x="43993" y="143451"/>
                      <a:pt x="87028" y="143451"/>
                    </a:cubicBezTo>
                    <a:lnTo>
                      <a:pt x="348818" y="143451"/>
                    </a:lnTo>
                    <a:lnTo>
                      <a:pt x="343467" y="129699"/>
                    </a:lnTo>
                    <a:cubicBezTo>
                      <a:pt x="324188" y="80123"/>
                      <a:pt x="294626" y="35060"/>
                      <a:pt x="25731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88763D99-06A0-B149-A423-B473ED82F563}"/>
                  </a:ext>
                </a:extLst>
              </p:cNvPr>
              <p:cNvSpPr/>
              <p:nvPr/>
            </p:nvSpPr>
            <p:spPr>
              <a:xfrm>
                <a:off x="8800739" y="3204524"/>
                <a:ext cx="492843" cy="1625282"/>
              </a:xfrm>
              <a:custGeom>
                <a:avLst/>
                <a:gdLst>
                  <a:gd name="connsiteX0" fmla="*/ 462281 w 492843"/>
                  <a:gd name="connsiteY0" fmla="*/ 1539821 h 1625282"/>
                  <a:gd name="connsiteX1" fmla="*/ 314758 w 492843"/>
                  <a:gd name="connsiteY1" fmla="*/ 1327040 h 1625282"/>
                  <a:gd name="connsiteX2" fmla="*/ 325881 w 492843"/>
                  <a:gd name="connsiteY2" fmla="*/ 674244 h 1625282"/>
                  <a:gd name="connsiteX3" fmla="*/ 427018 w 492843"/>
                  <a:gd name="connsiteY3" fmla="*/ 29842 h 1625282"/>
                  <a:gd name="connsiteX4" fmla="*/ 22476 w 492843"/>
                  <a:gd name="connsiteY4" fmla="*/ 0 h 1625282"/>
                  <a:gd name="connsiteX5" fmla="*/ 0 w 492843"/>
                  <a:gd name="connsiteY5" fmla="*/ 674244 h 1625282"/>
                  <a:gd name="connsiteX6" fmla="*/ 233788 w 492843"/>
                  <a:gd name="connsiteY6" fmla="*/ 1610298 h 1625282"/>
                  <a:gd name="connsiteX7" fmla="*/ 235530 w 492843"/>
                  <a:gd name="connsiteY7" fmla="*/ 1625282 h 1625282"/>
                  <a:gd name="connsiteX8" fmla="*/ 492843 w 492843"/>
                  <a:gd name="connsiteY8" fmla="*/ 1553392 h 1625282"/>
                  <a:gd name="connsiteX9" fmla="*/ 462281 w 492843"/>
                  <a:gd name="connsiteY9" fmla="*/ 1539821 h 162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2843" h="1625282">
                    <a:moveTo>
                      <a:pt x="462281" y="1539821"/>
                    </a:moveTo>
                    <a:cubicBezTo>
                      <a:pt x="373560" y="1506622"/>
                      <a:pt x="314772" y="1421770"/>
                      <a:pt x="314758" y="1327040"/>
                    </a:cubicBezTo>
                    <a:lnTo>
                      <a:pt x="325881" y="674244"/>
                    </a:lnTo>
                    <a:lnTo>
                      <a:pt x="427018" y="29842"/>
                    </a:lnTo>
                    <a:lnTo>
                      <a:pt x="22476" y="0"/>
                    </a:lnTo>
                    <a:lnTo>
                      <a:pt x="0" y="674244"/>
                    </a:lnTo>
                    <a:lnTo>
                      <a:pt x="233788" y="1610298"/>
                    </a:lnTo>
                    <a:cubicBezTo>
                      <a:pt x="233921" y="1615426"/>
                      <a:pt x="234565" y="1620413"/>
                      <a:pt x="235530" y="1625282"/>
                    </a:cubicBezTo>
                    <a:cubicBezTo>
                      <a:pt x="335849" y="1622617"/>
                      <a:pt x="426332" y="1595685"/>
                      <a:pt x="492843" y="1553392"/>
                    </a:cubicBezTo>
                    <a:cubicBezTo>
                      <a:pt x="490094" y="1550825"/>
                      <a:pt x="478426" y="1545865"/>
                      <a:pt x="462281" y="1539821"/>
                    </a:cubicBezTo>
                    <a:close/>
                  </a:path>
                </a:pathLst>
              </a:custGeom>
              <a:solidFill>
                <a:srgbClr val="F1F1F1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25A4A426-EF25-3045-8EDD-C6BD235790EA}"/>
                  </a:ext>
                </a:extLst>
              </p:cNvPr>
              <p:cNvSpPr/>
              <p:nvPr/>
            </p:nvSpPr>
            <p:spPr>
              <a:xfrm>
                <a:off x="8497327" y="2196471"/>
                <a:ext cx="2227384" cy="2633349"/>
              </a:xfrm>
              <a:custGeom>
                <a:avLst/>
                <a:gdLst>
                  <a:gd name="connsiteX0" fmla="*/ 1811041 w 2227384"/>
                  <a:gd name="connsiteY0" fmla="*/ 2289771 h 2633349"/>
                  <a:gd name="connsiteX1" fmla="*/ 1988986 w 2227384"/>
                  <a:gd name="connsiteY1" fmla="*/ 1350303 h 2633349"/>
                  <a:gd name="connsiteX2" fmla="*/ 2227384 w 2227384"/>
                  <a:gd name="connsiteY2" fmla="*/ 1087799 h 2633349"/>
                  <a:gd name="connsiteX3" fmla="*/ 2139538 w 2227384"/>
                  <a:gd name="connsiteY3" fmla="*/ 342379 h 2633349"/>
                  <a:gd name="connsiteX4" fmla="*/ 1755345 w 2227384"/>
                  <a:gd name="connsiteY4" fmla="*/ 4662 h 2633349"/>
                  <a:gd name="connsiteX5" fmla="*/ 1082032 w 2227384"/>
                  <a:gd name="connsiteY5" fmla="*/ 411485 h 2633349"/>
                  <a:gd name="connsiteX6" fmla="*/ 667906 w 2227384"/>
                  <a:gd name="connsiteY6" fmla="*/ 409456 h 2633349"/>
                  <a:gd name="connsiteX7" fmla="*/ 510436 w 2227384"/>
                  <a:gd name="connsiteY7" fmla="*/ 443453 h 2633349"/>
                  <a:gd name="connsiteX8" fmla="*/ 257551 w 2227384"/>
                  <a:gd name="connsiteY8" fmla="*/ 687951 h 2633349"/>
                  <a:gd name="connsiteX9" fmla="*/ 257432 w 2227384"/>
                  <a:gd name="connsiteY9" fmla="*/ 687923 h 2633349"/>
                  <a:gd name="connsiteX10" fmla="*/ 122480 w 2227384"/>
                  <a:gd name="connsiteY10" fmla="*/ 481773 h 2633349"/>
                  <a:gd name="connsiteX11" fmla="*/ 111924 w 2227384"/>
                  <a:gd name="connsiteY11" fmla="*/ 473330 h 2633349"/>
                  <a:gd name="connsiteX12" fmla="*/ 111924 w 2227384"/>
                  <a:gd name="connsiteY12" fmla="*/ 689574 h 2633349"/>
                  <a:gd name="connsiteX13" fmla="*/ 235544 w 2227384"/>
                  <a:gd name="connsiteY13" fmla="*/ 841056 h 2633349"/>
                  <a:gd name="connsiteX14" fmla="*/ 0 w 2227384"/>
                  <a:gd name="connsiteY14" fmla="*/ 1846993 h 2633349"/>
                  <a:gd name="connsiteX15" fmla="*/ 114568 w 2227384"/>
                  <a:gd name="connsiteY15" fmla="*/ 2267072 h 2633349"/>
                  <a:gd name="connsiteX16" fmla="*/ 188844 w 2227384"/>
                  <a:gd name="connsiteY16" fmla="*/ 2618359 h 2633349"/>
                  <a:gd name="connsiteX17" fmla="*/ 190585 w 2227384"/>
                  <a:gd name="connsiteY17" fmla="*/ 2633343 h 2633349"/>
                  <a:gd name="connsiteX18" fmla="*/ 447899 w 2227384"/>
                  <a:gd name="connsiteY18" fmla="*/ 2561453 h 2633349"/>
                  <a:gd name="connsiteX19" fmla="*/ 411439 w 2227384"/>
                  <a:gd name="connsiteY19" fmla="*/ 2532170 h 2633349"/>
                  <a:gd name="connsiteX20" fmla="*/ 261797 w 2227384"/>
                  <a:gd name="connsiteY20" fmla="*/ 2258419 h 2633349"/>
                  <a:gd name="connsiteX21" fmla="*/ 259475 w 2227384"/>
                  <a:gd name="connsiteY21" fmla="*/ 2256964 h 2633349"/>
                  <a:gd name="connsiteX22" fmla="*/ 202268 w 2227384"/>
                  <a:gd name="connsiteY22" fmla="*/ 1847000 h 2633349"/>
                  <a:gd name="connsiteX23" fmla="*/ 791701 w 2227384"/>
                  <a:gd name="connsiteY23" fmla="*/ 1269801 h 2633349"/>
                  <a:gd name="connsiteX24" fmla="*/ 1373601 w 2227384"/>
                  <a:gd name="connsiteY24" fmla="*/ 1406656 h 2633349"/>
                  <a:gd name="connsiteX25" fmla="*/ 1667079 w 2227384"/>
                  <a:gd name="connsiteY25" fmla="*/ 1391001 h 2633349"/>
                  <a:gd name="connsiteX26" fmla="*/ 1698194 w 2227384"/>
                  <a:gd name="connsiteY26" fmla="*/ 2618366 h 2633349"/>
                  <a:gd name="connsiteX27" fmla="*/ 1699936 w 2227384"/>
                  <a:gd name="connsiteY27" fmla="*/ 2633350 h 2633349"/>
                  <a:gd name="connsiteX28" fmla="*/ 1957249 w 2227384"/>
                  <a:gd name="connsiteY28" fmla="*/ 2561460 h 2633349"/>
                  <a:gd name="connsiteX29" fmla="*/ 1918726 w 2227384"/>
                  <a:gd name="connsiteY29" fmla="*/ 2530785 h 2633349"/>
                  <a:gd name="connsiteX30" fmla="*/ 1811041 w 2227384"/>
                  <a:gd name="connsiteY30" fmla="*/ 2289771 h 2633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227384" h="2633349">
                    <a:moveTo>
                      <a:pt x="1811041" y="2289771"/>
                    </a:moveTo>
                    <a:lnTo>
                      <a:pt x="1988986" y="1350303"/>
                    </a:lnTo>
                    <a:lnTo>
                      <a:pt x="2227384" y="1087799"/>
                    </a:lnTo>
                    <a:cubicBezTo>
                      <a:pt x="2227384" y="1087799"/>
                      <a:pt x="2214149" y="558763"/>
                      <a:pt x="2139538" y="342379"/>
                    </a:cubicBezTo>
                    <a:cubicBezTo>
                      <a:pt x="2069844" y="140258"/>
                      <a:pt x="1919419" y="-30699"/>
                      <a:pt x="1755345" y="4662"/>
                    </a:cubicBezTo>
                    <a:cubicBezTo>
                      <a:pt x="1596000" y="226279"/>
                      <a:pt x="1351510" y="371129"/>
                      <a:pt x="1082032" y="411485"/>
                    </a:cubicBezTo>
                    <a:cubicBezTo>
                      <a:pt x="978775" y="410995"/>
                      <a:pt x="771128" y="409953"/>
                      <a:pt x="667906" y="409456"/>
                    </a:cubicBezTo>
                    <a:cubicBezTo>
                      <a:pt x="612910" y="409190"/>
                      <a:pt x="559256" y="421054"/>
                      <a:pt x="510436" y="443453"/>
                    </a:cubicBezTo>
                    <a:cubicBezTo>
                      <a:pt x="405808" y="488824"/>
                      <a:pt x="332533" y="601307"/>
                      <a:pt x="257551" y="687951"/>
                    </a:cubicBezTo>
                    <a:cubicBezTo>
                      <a:pt x="257516" y="687993"/>
                      <a:pt x="257446" y="687979"/>
                      <a:pt x="257432" y="687923"/>
                    </a:cubicBezTo>
                    <a:cubicBezTo>
                      <a:pt x="235705" y="607610"/>
                      <a:pt x="189074" y="535049"/>
                      <a:pt x="122480" y="481773"/>
                    </a:cubicBezTo>
                    <a:lnTo>
                      <a:pt x="111924" y="473330"/>
                    </a:lnTo>
                    <a:lnTo>
                      <a:pt x="111924" y="689574"/>
                    </a:lnTo>
                    <a:cubicBezTo>
                      <a:pt x="111924" y="764346"/>
                      <a:pt x="165011" y="826709"/>
                      <a:pt x="235544" y="841056"/>
                    </a:cubicBezTo>
                    <a:cubicBezTo>
                      <a:pt x="237964" y="1357612"/>
                      <a:pt x="287847" y="1284484"/>
                      <a:pt x="0" y="1846993"/>
                    </a:cubicBezTo>
                    <a:lnTo>
                      <a:pt x="114568" y="2267072"/>
                    </a:lnTo>
                    <a:lnTo>
                      <a:pt x="188844" y="2618359"/>
                    </a:lnTo>
                    <a:cubicBezTo>
                      <a:pt x="188977" y="2623486"/>
                      <a:pt x="189620" y="2628474"/>
                      <a:pt x="190585" y="2633343"/>
                    </a:cubicBezTo>
                    <a:cubicBezTo>
                      <a:pt x="290904" y="2630678"/>
                      <a:pt x="381388" y="2603746"/>
                      <a:pt x="447899" y="2561453"/>
                    </a:cubicBezTo>
                    <a:cubicBezTo>
                      <a:pt x="436454" y="2550701"/>
                      <a:pt x="424276" y="2540887"/>
                      <a:pt x="411439" y="2532170"/>
                    </a:cubicBezTo>
                    <a:cubicBezTo>
                      <a:pt x="320557" y="2470465"/>
                      <a:pt x="265582" y="2368202"/>
                      <a:pt x="261797" y="2258419"/>
                    </a:cubicBezTo>
                    <a:lnTo>
                      <a:pt x="259475" y="2256964"/>
                    </a:lnTo>
                    <a:lnTo>
                      <a:pt x="202268" y="1847000"/>
                    </a:lnTo>
                    <a:cubicBezTo>
                      <a:pt x="202268" y="1847000"/>
                      <a:pt x="600920" y="1632344"/>
                      <a:pt x="791701" y="1269801"/>
                    </a:cubicBezTo>
                    <a:cubicBezTo>
                      <a:pt x="791701" y="1269801"/>
                      <a:pt x="993318" y="1371827"/>
                      <a:pt x="1373601" y="1406656"/>
                    </a:cubicBezTo>
                    <a:lnTo>
                      <a:pt x="1667079" y="1391001"/>
                    </a:lnTo>
                    <a:lnTo>
                      <a:pt x="1698194" y="2618366"/>
                    </a:lnTo>
                    <a:cubicBezTo>
                      <a:pt x="1698327" y="2623493"/>
                      <a:pt x="1698971" y="2628481"/>
                      <a:pt x="1699936" y="2633350"/>
                    </a:cubicBezTo>
                    <a:cubicBezTo>
                      <a:pt x="1800254" y="2630685"/>
                      <a:pt x="1890738" y="2603753"/>
                      <a:pt x="1957249" y="2561460"/>
                    </a:cubicBezTo>
                    <a:cubicBezTo>
                      <a:pt x="1945189" y="2550127"/>
                      <a:pt x="1932318" y="2539844"/>
                      <a:pt x="1918726" y="2530785"/>
                    </a:cubicBezTo>
                    <a:cubicBezTo>
                      <a:pt x="1838959" y="2477649"/>
                      <a:pt x="1795735" y="2384389"/>
                      <a:pt x="1811041" y="22897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B76AB249-C361-654C-846F-011C3C20955D}"/>
                  </a:ext>
                </a:extLst>
              </p:cNvPr>
              <p:cNvSpPr/>
              <p:nvPr/>
            </p:nvSpPr>
            <p:spPr>
              <a:xfrm>
                <a:off x="10252658" y="1747162"/>
                <a:ext cx="626368" cy="1537081"/>
              </a:xfrm>
              <a:custGeom>
                <a:avLst/>
                <a:gdLst>
                  <a:gd name="connsiteX0" fmla="*/ 190390 w 626368"/>
                  <a:gd name="connsiteY0" fmla="*/ 741195 h 1537081"/>
                  <a:gd name="connsiteX1" fmla="*/ 274025 w 626368"/>
                  <a:gd name="connsiteY1" fmla="*/ 862129 h 1537081"/>
                  <a:gd name="connsiteX2" fmla="*/ 277851 w 626368"/>
                  <a:gd name="connsiteY2" fmla="*/ 1009295 h 1537081"/>
                  <a:gd name="connsiteX3" fmla="*/ 270639 w 626368"/>
                  <a:gd name="connsiteY3" fmla="*/ 1039690 h 1537081"/>
                  <a:gd name="connsiteX4" fmla="*/ 265092 w 626368"/>
                  <a:gd name="connsiteY4" fmla="*/ 1070951 h 1537081"/>
                  <a:gd name="connsiteX5" fmla="*/ 323300 w 626368"/>
                  <a:gd name="connsiteY5" fmla="*/ 1396846 h 1537081"/>
                  <a:gd name="connsiteX6" fmla="*/ 471976 w 626368"/>
                  <a:gd name="connsiteY6" fmla="*/ 1537072 h 1537081"/>
                  <a:gd name="connsiteX7" fmla="*/ 472075 w 626368"/>
                  <a:gd name="connsiteY7" fmla="*/ 1537037 h 1537081"/>
                  <a:gd name="connsiteX8" fmla="*/ 560536 w 626368"/>
                  <a:gd name="connsiteY8" fmla="*/ 1253688 h 1537081"/>
                  <a:gd name="connsiteX9" fmla="*/ 620604 w 626368"/>
                  <a:gd name="connsiteY9" fmla="*/ 709479 h 1537081"/>
                  <a:gd name="connsiteX10" fmla="*/ 580620 w 626368"/>
                  <a:gd name="connsiteY10" fmla="*/ 379149 h 1537081"/>
                  <a:gd name="connsiteX11" fmla="*/ 540635 w 626368"/>
                  <a:gd name="connsiteY11" fmla="*/ 48827 h 1537081"/>
                  <a:gd name="connsiteX12" fmla="*/ 343977 w 626368"/>
                  <a:gd name="connsiteY12" fmla="*/ 24413 h 1537081"/>
                  <a:gd name="connsiteX13" fmla="*/ 147327 w 626368"/>
                  <a:gd name="connsiteY13" fmla="*/ 0 h 1537081"/>
                  <a:gd name="connsiteX14" fmla="*/ 141227 w 626368"/>
                  <a:gd name="connsiteY14" fmla="*/ 62503 h 1537081"/>
                  <a:gd name="connsiteX15" fmla="*/ 135135 w 626368"/>
                  <a:gd name="connsiteY15" fmla="*/ 125005 h 1537081"/>
                  <a:gd name="connsiteX16" fmla="*/ 90442 w 626368"/>
                  <a:gd name="connsiteY16" fmla="*/ 295766 h 1537081"/>
                  <a:gd name="connsiteX17" fmla="*/ 14333 w 626368"/>
                  <a:gd name="connsiteY17" fmla="*/ 433586 h 1537081"/>
                  <a:gd name="connsiteX18" fmla="*/ 0 w 626368"/>
                  <a:gd name="connsiteY18" fmla="*/ 453956 h 1537081"/>
                  <a:gd name="connsiteX19" fmla="*/ 4848 w 626368"/>
                  <a:gd name="connsiteY19" fmla="*/ 468696 h 1537081"/>
                  <a:gd name="connsiteX20" fmla="*/ 190390 w 626368"/>
                  <a:gd name="connsiteY20" fmla="*/ 741195 h 153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26368" h="1537081">
                    <a:moveTo>
                      <a:pt x="190390" y="741195"/>
                    </a:moveTo>
                    <a:cubicBezTo>
                      <a:pt x="230361" y="773122"/>
                      <a:pt x="258845" y="815443"/>
                      <a:pt x="274025" y="862129"/>
                    </a:cubicBezTo>
                    <a:cubicBezTo>
                      <a:pt x="289205" y="908822"/>
                      <a:pt x="291086" y="959888"/>
                      <a:pt x="277851" y="1009295"/>
                    </a:cubicBezTo>
                    <a:cubicBezTo>
                      <a:pt x="275179" y="1019277"/>
                      <a:pt x="272766" y="1029414"/>
                      <a:pt x="270639" y="1039690"/>
                    </a:cubicBezTo>
                    <a:cubicBezTo>
                      <a:pt x="268506" y="1049972"/>
                      <a:pt x="266659" y="1060395"/>
                      <a:pt x="265092" y="1070951"/>
                    </a:cubicBezTo>
                    <a:cubicBezTo>
                      <a:pt x="247135" y="1192200"/>
                      <a:pt x="270695" y="1307859"/>
                      <a:pt x="323300" y="1396846"/>
                    </a:cubicBezTo>
                    <a:cubicBezTo>
                      <a:pt x="360073" y="1459047"/>
                      <a:pt x="411076" y="1508140"/>
                      <a:pt x="471976" y="1537072"/>
                    </a:cubicBezTo>
                    <a:cubicBezTo>
                      <a:pt x="472011" y="1537093"/>
                      <a:pt x="472060" y="1537080"/>
                      <a:pt x="472075" y="1537037"/>
                    </a:cubicBezTo>
                    <a:cubicBezTo>
                      <a:pt x="482295" y="1509889"/>
                      <a:pt x="523336" y="1397783"/>
                      <a:pt x="560536" y="1253688"/>
                    </a:cubicBezTo>
                    <a:cubicBezTo>
                      <a:pt x="603410" y="1087628"/>
                      <a:pt x="641149" y="879149"/>
                      <a:pt x="620604" y="709479"/>
                    </a:cubicBezTo>
                    <a:lnTo>
                      <a:pt x="580620" y="379149"/>
                    </a:lnTo>
                    <a:lnTo>
                      <a:pt x="540635" y="48827"/>
                    </a:lnTo>
                    <a:lnTo>
                      <a:pt x="343977" y="24413"/>
                    </a:lnTo>
                    <a:lnTo>
                      <a:pt x="147327" y="0"/>
                    </a:lnTo>
                    <a:lnTo>
                      <a:pt x="141227" y="62503"/>
                    </a:lnTo>
                    <a:lnTo>
                      <a:pt x="135135" y="125005"/>
                    </a:lnTo>
                    <a:cubicBezTo>
                      <a:pt x="129328" y="184465"/>
                      <a:pt x="113386" y="241588"/>
                      <a:pt x="90442" y="295766"/>
                    </a:cubicBezTo>
                    <a:cubicBezTo>
                      <a:pt x="69925" y="344208"/>
                      <a:pt x="43804" y="390300"/>
                      <a:pt x="14333" y="433586"/>
                    </a:cubicBezTo>
                    <a:cubicBezTo>
                      <a:pt x="10850" y="438707"/>
                      <a:pt x="1231" y="452243"/>
                      <a:pt x="0" y="453956"/>
                    </a:cubicBezTo>
                    <a:cubicBezTo>
                      <a:pt x="1588" y="458888"/>
                      <a:pt x="3162" y="463827"/>
                      <a:pt x="4848" y="468696"/>
                    </a:cubicBezTo>
                    <a:cubicBezTo>
                      <a:pt x="43490" y="580263"/>
                      <a:pt x="107706" y="675153"/>
                      <a:pt x="190390" y="7411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4" name="Graphic 5" descr="Winter woods with a deer in the snow">
                <a:extLst>
                  <a:ext uri="{FF2B5EF4-FFF2-40B4-BE49-F238E27FC236}">
                    <a16:creationId xmlns:a16="http://schemas.microsoft.com/office/drawing/2014/main" id="{BBDE5ACF-3FC7-3C48-B144-1EF61DDE4FC5}"/>
                  </a:ext>
                </a:extLst>
              </p:cNvPr>
              <p:cNvGrpSpPr/>
              <p:nvPr/>
            </p:nvGrpSpPr>
            <p:grpSpPr>
              <a:xfrm>
                <a:off x="9040277" y="2597351"/>
                <a:ext cx="1112495" cy="475830"/>
                <a:chOff x="9040277" y="2597351"/>
                <a:chExt cx="1112495" cy="475830"/>
              </a:xfrm>
              <a:solidFill>
                <a:srgbClr val="737373"/>
              </a:solidFill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1F7688FB-4315-E145-A2B5-6409AB88CBFC}"/>
                    </a:ext>
                  </a:extLst>
                </p:cNvPr>
                <p:cNvSpPr/>
                <p:nvPr/>
              </p:nvSpPr>
              <p:spPr>
                <a:xfrm>
                  <a:off x="9635853" y="2758535"/>
                  <a:ext cx="157323" cy="157323"/>
                </a:xfrm>
                <a:custGeom>
                  <a:avLst/>
                  <a:gdLst>
                    <a:gd name="connsiteX0" fmla="*/ 157323 w 157323"/>
                    <a:gd name="connsiteY0" fmla="*/ 78661 h 157323"/>
                    <a:gd name="connsiteX1" fmla="*/ 78662 w 157323"/>
                    <a:gd name="connsiteY1" fmla="*/ 157323 h 157323"/>
                    <a:gd name="connsiteX2" fmla="*/ 0 w 157323"/>
                    <a:gd name="connsiteY2" fmla="*/ 78661 h 157323"/>
                    <a:gd name="connsiteX3" fmla="*/ 78662 w 157323"/>
                    <a:gd name="connsiteY3" fmla="*/ 0 h 157323"/>
                    <a:gd name="connsiteX4" fmla="*/ 157323 w 157323"/>
                    <a:gd name="connsiteY4" fmla="*/ 78661 h 15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323" h="157323">
                      <a:moveTo>
                        <a:pt x="157323" y="78661"/>
                      </a:moveTo>
                      <a:cubicBezTo>
                        <a:pt x="157323" y="122105"/>
                        <a:pt x="122105" y="157323"/>
                        <a:pt x="78662" y="157323"/>
                      </a:cubicBezTo>
                      <a:cubicBezTo>
                        <a:pt x="35218" y="157323"/>
                        <a:pt x="0" y="122105"/>
                        <a:pt x="0" y="78661"/>
                      </a:cubicBezTo>
                      <a:cubicBezTo>
                        <a:pt x="0" y="35218"/>
                        <a:pt x="35218" y="0"/>
                        <a:pt x="78662" y="0"/>
                      </a:cubicBezTo>
                      <a:cubicBezTo>
                        <a:pt x="122105" y="0"/>
                        <a:pt x="157323" y="35218"/>
                        <a:pt x="157323" y="7866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8765E67E-CA16-364A-BBB1-1E6D4616573B}"/>
                    </a:ext>
                  </a:extLst>
                </p:cNvPr>
                <p:cNvSpPr/>
                <p:nvPr/>
              </p:nvSpPr>
              <p:spPr>
                <a:xfrm>
                  <a:off x="9995450" y="2713591"/>
                  <a:ext cx="157323" cy="157323"/>
                </a:xfrm>
                <a:custGeom>
                  <a:avLst/>
                  <a:gdLst>
                    <a:gd name="connsiteX0" fmla="*/ 157323 w 157323"/>
                    <a:gd name="connsiteY0" fmla="*/ 78661 h 157323"/>
                    <a:gd name="connsiteX1" fmla="*/ 78661 w 157323"/>
                    <a:gd name="connsiteY1" fmla="*/ 157323 h 157323"/>
                    <a:gd name="connsiteX2" fmla="*/ 0 w 157323"/>
                    <a:gd name="connsiteY2" fmla="*/ 78661 h 157323"/>
                    <a:gd name="connsiteX3" fmla="*/ 78661 w 157323"/>
                    <a:gd name="connsiteY3" fmla="*/ 0 h 157323"/>
                    <a:gd name="connsiteX4" fmla="*/ 157323 w 157323"/>
                    <a:gd name="connsiteY4" fmla="*/ 78661 h 15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323" h="157323">
                      <a:moveTo>
                        <a:pt x="157323" y="78661"/>
                      </a:moveTo>
                      <a:cubicBezTo>
                        <a:pt x="157323" y="122105"/>
                        <a:pt x="122105" y="157323"/>
                        <a:pt x="78661" y="157323"/>
                      </a:cubicBezTo>
                      <a:cubicBezTo>
                        <a:pt x="35218" y="157323"/>
                        <a:pt x="0" y="122105"/>
                        <a:pt x="0" y="78661"/>
                      </a:cubicBezTo>
                      <a:cubicBezTo>
                        <a:pt x="0" y="35218"/>
                        <a:pt x="35218" y="0"/>
                        <a:pt x="78661" y="0"/>
                      </a:cubicBezTo>
                      <a:cubicBezTo>
                        <a:pt x="122105" y="0"/>
                        <a:pt x="157323" y="35218"/>
                        <a:pt x="157323" y="7866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120A90F3-FBFD-1E40-A7E4-0706E1DCFD9E}"/>
                    </a:ext>
                  </a:extLst>
                </p:cNvPr>
                <p:cNvSpPr/>
                <p:nvPr/>
              </p:nvSpPr>
              <p:spPr>
                <a:xfrm>
                  <a:off x="9692045" y="2949575"/>
                  <a:ext cx="78654" cy="78654"/>
                </a:xfrm>
                <a:custGeom>
                  <a:avLst/>
                  <a:gdLst>
                    <a:gd name="connsiteX0" fmla="*/ 78655 w 78654"/>
                    <a:gd name="connsiteY0" fmla="*/ 39327 h 78654"/>
                    <a:gd name="connsiteX1" fmla="*/ 39327 w 78654"/>
                    <a:gd name="connsiteY1" fmla="*/ 78655 h 78654"/>
                    <a:gd name="connsiteX2" fmla="*/ 0 w 78654"/>
                    <a:gd name="connsiteY2" fmla="*/ 39327 h 78654"/>
                    <a:gd name="connsiteX3" fmla="*/ 39327 w 78654"/>
                    <a:gd name="connsiteY3" fmla="*/ 0 h 78654"/>
                    <a:gd name="connsiteX4" fmla="*/ 78655 w 78654"/>
                    <a:gd name="connsiteY4" fmla="*/ 39327 h 7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54" h="78654">
                      <a:moveTo>
                        <a:pt x="78655" y="39327"/>
                      </a:moveTo>
                      <a:cubicBezTo>
                        <a:pt x="78655" y="61047"/>
                        <a:pt x="61047" y="78655"/>
                        <a:pt x="39327" y="78655"/>
                      </a:cubicBezTo>
                      <a:cubicBezTo>
                        <a:pt x="17607" y="78655"/>
                        <a:pt x="0" y="61047"/>
                        <a:pt x="0" y="39327"/>
                      </a:cubicBezTo>
                      <a:cubicBezTo>
                        <a:pt x="0" y="17608"/>
                        <a:pt x="17607" y="0"/>
                        <a:pt x="39327" y="0"/>
                      </a:cubicBezTo>
                      <a:cubicBezTo>
                        <a:pt x="61047" y="0"/>
                        <a:pt x="78655" y="17607"/>
                        <a:pt x="78655" y="3932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ED6F5827-BFCE-FD49-A8D7-A757F78B65CB}"/>
                    </a:ext>
                  </a:extLst>
                </p:cNvPr>
                <p:cNvSpPr/>
                <p:nvPr/>
              </p:nvSpPr>
              <p:spPr>
                <a:xfrm>
                  <a:off x="9040277" y="3005761"/>
                  <a:ext cx="67420" cy="67420"/>
                </a:xfrm>
                <a:custGeom>
                  <a:avLst/>
                  <a:gdLst>
                    <a:gd name="connsiteX0" fmla="*/ 67420 w 67420"/>
                    <a:gd name="connsiteY0" fmla="*/ 33710 h 67420"/>
                    <a:gd name="connsiteX1" fmla="*/ 33710 w 67420"/>
                    <a:gd name="connsiteY1" fmla="*/ 67420 h 67420"/>
                    <a:gd name="connsiteX2" fmla="*/ 0 w 67420"/>
                    <a:gd name="connsiteY2" fmla="*/ 33710 h 67420"/>
                    <a:gd name="connsiteX3" fmla="*/ 33710 w 67420"/>
                    <a:gd name="connsiteY3" fmla="*/ 0 h 67420"/>
                    <a:gd name="connsiteX4" fmla="*/ 67420 w 67420"/>
                    <a:gd name="connsiteY4" fmla="*/ 33710 h 6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20" h="67420">
                      <a:moveTo>
                        <a:pt x="67420" y="33710"/>
                      </a:moveTo>
                      <a:cubicBezTo>
                        <a:pt x="67420" y="52327"/>
                        <a:pt x="52328" y="67420"/>
                        <a:pt x="33710" y="67420"/>
                      </a:cubicBezTo>
                      <a:cubicBezTo>
                        <a:pt x="15092" y="67420"/>
                        <a:pt x="0" y="52327"/>
                        <a:pt x="0" y="33710"/>
                      </a:cubicBezTo>
                      <a:cubicBezTo>
                        <a:pt x="0" y="15093"/>
                        <a:pt x="15092" y="0"/>
                        <a:pt x="33710" y="0"/>
                      </a:cubicBezTo>
                      <a:cubicBezTo>
                        <a:pt x="52328" y="0"/>
                        <a:pt x="67420" y="15093"/>
                        <a:pt x="67420" y="33710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51663CA6-F33B-DE46-823E-108DB3C87E1D}"/>
                    </a:ext>
                  </a:extLst>
                </p:cNvPr>
                <p:cNvSpPr/>
                <p:nvPr/>
              </p:nvSpPr>
              <p:spPr>
                <a:xfrm>
                  <a:off x="9047951" y="2784879"/>
                  <a:ext cx="157323" cy="157323"/>
                </a:xfrm>
                <a:custGeom>
                  <a:avLst/>
                  <a:gdLst>
                    <a:gd name="connsiteX0" fmla="*/ 157323 w 157323"/>
                    <a:gd name="connsiteY0" fmla="*/ 78661 h 157323"/>
                    <a:gd name="connsiteX1" fmla="*/ 78662 w 157323"/>
                    <a:gd name="connsiteY1" fmla="*/ 157323 h 157323"/>
                    <a:gd name="connsiteX2" fmla="*/ 0 w 157323"/>
                    <a:gd name="connsiteY2" fmla="*/ 78661 h 157323"/>
                    <a:gd name="connsiteX3" fmla="*/ 78662 w 157323"/>
                    <a:gd name="connsiteY3" fmla="*/ 0 h 157323"/>
                    <a:gd name="connsiteX4" fmla="*/ 157323 w 157323"/>
                    <a:gd name="connsiteY4" fmla="*/ 78661 h 15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323" h="157323">
                      <a:moveTo>
                        <a:pt x="157323" y="78661"/>
                      </a:moveTo>
                      <a:cubicBezTo>
                        <a:pt x="157323" y="122105"/>
                        <a:pt x="122105" y="157323"/>
                        <a:pt x="78662" y="157323"/>
                      </a:cubicBezTo>
                      <a:cubicBezTo>
                        <a:pt x="35218" y="157323"/>
                        <a:pt x="0" y="122105"/>
                        <a:pt x="0" y="78661"/>
                      </a:cubicBezTo>
                      <a:cubicBezTo>
                        <a:pt x="0" y="35218"/>
                        <a:pt x="35218" y="0"/>
                        <a:pt x="78662" y="0"/>
                      </a:cubicBezTo>
                      <a:cubicBezTo>
                        <a:pt x="122105" y="0"/>
                        <a:pt x="157323" y="35218"/>
                        <a:pt x="157323" y="7866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F0C4105B-2851-B84C-9CE1-4D31095490C7}"/>
                    </a:ext>
                  </a:extLst>
                </p:cNvPr>
                <p:cNvSpPr/>
                <p:nvPr/>
              </p:nvSpPr>
              <p:spPr>
                <a:xfrm>
                  <a:off x="9845808" y="2874782"/>
                  <a:ext cx="78654" cy="78654"/>
                </a:xfrm>
                <a:custGeom>
                  <a:avLst/>
                  <a:gdLst>
                    <a:gd name="connsiteX0" fmla="*/ 78654 w 78654"/>
                    <a:gd name="connsiteY0" fmla="*/ 39327 h 78654"/>
                    <a:gd name="connsiteX1" fmla="*/ 39327 w 78654"/>
                    <a:gd name="connsiteY1" fmla="*/ 78654 h 78654"/>
                    <a:gd name="connsiteX2" fmla="*/ 0 w 78654"/>
                    <a:gd name="connsiteY2" fmla="*/ 39327 h 78654"/>
                    <a:gd name="connsiteX3" fmla="*/ 39327 w 78654"/>
                    <a:gd name="connsiteY3" fmla="*/ 0 h 78654"/>
                    <a:gd name="connsiteX4" fmla="*/ 78654 w 78654"/>
                    <a:gd name="connsiteY4" fmla="*/ 39327 h 7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54" h="78654">
                      <a:moveTo>
                        <a:pt x="78654" y="39327"/>
                      </a:moveTo>
                      <a:cubicBezTo>
                        <a:pt x="78654" y="61047"/>
                        <a:pt x="61047" y="78654"/>
                        <a:pt x="39327" y="78654"/>
                      </a:cubicBezTo>
                      <a:cubicBezTo>
                        <a:pt x="17607" y="78654"/>
                        <a:pt x="0" y="61047"/>
                        <a:pt x="0" y="39327"/>
                      </a:cubicBezTo>
                      <a:cubicBezTo>
                        <a:pt x="0" y="17607"/>
                        <a:pt x="17607" y="0"/>
                        <a:pt x="39327" y="0"/>
                      </a:cubicBezTo>
                      <a:cubicBezTo>
                        <a:pt x="61047" y="0"/>
                        <a:pt x="78654" y="17607"/>
                        <a:pt x="78654" y="3932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9D2703D4-1734-EC4B-A214-EB094FBE202D}"/>
                    </a:ext>
                  </a:extLst>
                </p:cNvPr>
                <p:cNvSpPr/>
                <p:nvPr/>
              </p:nvSpPr>
              <p:spPr>
                <a:xfrm>
                  <a:off x="9939264" y="2597351"/>
                  <a:ext cx="78654" cy="78654"/>
                </a:xfrm>
                <a:custGeom>
                  <a:avLst/>
                  <a:gdLst>
                    <a:gd name="connsiteX0" fmla="*/ 78655 w 78654"/>
                    <a:gd name="connsiteY0" fmla="*/ 39327 h 78654"/>
                    <a:gd name="connsiteX1" fmla="*/ 39327 w 78654"/>
                    <a:gd name="connsiteY1" fmla="*/ 78655 h 78654"/>
                    <a:gd name="connsiteX2" fmla="*/ 0 w 78654"/>
                    <a:gd name="connsiteY2" fmla="*/ 39327 h 78654"/>
                    <a:gd name="connsiteX3" fmla="*/ 39327 w 78654"/>
                    <a:gd name="connsiteY3" fmla="*/ 0 h 78654"/>
                    <a:gd name="connsiteX4" fmla="*/ 78655 w 78654"/>
                    <a:gd name="connsiteY4" fmla="*/ 39327 h 7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54" h="78654">
                      <a:moveTo>
                        <a:pt x="78655" y="39327"/>
                      </a:moveTo>
                      <a:cubicBezTo>
                        <a:pt x="78655" y="61047"/>
                        <a:pt x="61048" y="78655"/>
                        <a:pt x="39327" y="78655"/>
                      </a:cubicBezTo>
                      <a:cubicBezTo>
                        <a:pt x="17608" y="78655"/>
                        <a:pt x="0" y="61047"/>
                        <a:pt x="0" y="39327"/>
                      </a:cubicBezTo>
                      <a:cubicBezTo>
                        <a:pt x="0" y="17607"/>
                        <a:pt x="17607" y="0"/>
                        <a:pt x="39327" y="0"/>
                      </a:cubicBezTo>
                      <a:cubicBezTo>
                        <a:pt x="61047" y="0"/>
                        <a:pt x="78655" y="17607"/>
                        <a:pt x="78655" y="3932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2C042E88-8F46-8646-B369-7E4766F80B91}"/>
                    </a:ext>
                  </a:extLst>
                </p:cNvPr>
                <p:cNvSpPr/>
                <p:nvPr/>
              </p:nvSpPr>
              <p:spPr>
                <a:xfrm>
                  <a:off x="9208835" y="2949575"/>
                  <a:ext cx="78654" cy="78654"/>
                </a:xfrm>
                <a:custGeom>
                  <a:avLst/>
                  <a:gdLst>
                    <a:gd name="connsiteX0" fmla="*/ 78655 w 78654"/>
                    <a:gd name="connsiteY0" fmla="*/ 39327 h 78654"/>
                    <a:gd name="connsiteX1" fmla="*/ 39327 w 78654"/>
                    <a:gd name="connsiteY1" fmla="*/ 78655 h 78654"/>
                    <a:gd name="connsiteX2" fmla="*/ 0 w 78654"/>
                    <a:gd name="connsiteY2" fmla="*/ 39327 h 78654"/>
                    <a:gd name="connsiteX3" fmla="*/ 39327 w 78654"/>
                    <a:gd name="connsiteY3" fmla="*/ 0 h 78654"/>
                    <a:gd name="connsiteX4" fmla="*/ 78655 w 78654"/>
                    <a:gd name="connsiteY4" fmla="*/ 39327 h 7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54" h="78654">
                      <a:moveTo>
                        <a:pt x="78655" y="39327"/>
                      </a:moveTo>
                      <a:cubicBezTo>
                        <a:pt x="78655" y="61047"/>
                        <a:pt x="61047" y="78655"/>
                        <a:pt x="39327" y="78655"/>
                      </a:cubicBezTo>
                      <a:cubicBezTo>
                        <a:pt x="17607" y="78655"/>
                        <a:pt x="0" y="61047"/>
                        <a:pt x="0" y="39327"/>
                      </a:cubicBezTo>
                      <a:cubicBezTo>
                        <a:pt x="0" y="17608"/>
                        <a:pt x="17607" y="0"/>
                        <a:pt x="39327" y="0"/>
                      </a:cubicBezTo>
                      <a:cubicBezTo>
                        <a:pt x="61047" y="0"/>
                        <a:pt x="78655" y="17607"/>
                        <a:pt x="78655" y="3932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34EA0802-E7C8-4346-A26E-E9B17400E089}"/>
                  </a:ext>
                </a:extLst>
              </p:cNvPr>
              <p:cNvSpPr/>
              <p:nvPr/>
            </p:nvSpPr>
            <p:spPr>
              <a:xfrm>
                <a:off x="9034783" y="3334268"/>
                <a:ext cx="294299" cy="468253"/>
              </a:xfrm>
              <a:custGeom>
                <a:avLst/>
                <a:gdLst>
                  <a:gd name="connsiteX0" fmla="*/ 2787 w 294299"/>
                  <a:gd name="connsiteY0" fmla="*/ 466341 h 468253"/>
                  <a:gd name="connsiteX1" fmla="*/ 1423 w 294299"/>
                  <a:gd name="connsiteY1" fmla="*/ 464795 h 468253"/>
                  <a:gd name="connsiteX2" fmla="*/ 1716 w 294299"/>
                  <a:gd name="connsiteY2" fmla="*/ 457073 h 468253"/>
                  <a:gd name="connsiteX3" fmla="*/ 72627 w 294299"/>
                  <a:gd name="connsiteY3" fmla="*/ 385085 h 468253"/>
                  <a:gd name="connsiteX4" fmla="*/ 160474 w 294299"/>
                  <a:gd name="connsiteY4" fmla="*/ 278967 h 468253"/>
                  <a:gd name="connsiteX5" fmla="*/ 280449 w 294299"/>
                  <a:gd name="connsiteY5" fmla="*/ 4607 h 468253"/>
                  <a:gd name="connsiteX6" fmla="*/ 286857 w 294299"/>
                  <a:gd name="connsiteY6" fmla="*/ 80 h 468253"/>
                  <a:gd name="connsiteX7" fmla="*/ 289613 w 294299"/>
                  <a:gd name="connsiteY7" fmla="*/ 556 h 468253"/>
                  <a:gd name="connsiteX8" fmla="*/ 294209 w 294299"/>
                  <a:gd name="connsiteY8" fmla="*/ 7132 h 468253"/>
                  <a:gd name="connsiteX9" fmla="*/ 172352 w 294299"/>
                  <a:gd name="connsiteY9" fmla="*/ 286333 h 468253"/>
                  <a:gd name="connsiteX10" fmla="*/ 83295 w 294299"/>
                  <a:gd name="connsiteY10" fmla="*/ 393479 h 468253"/>
                  <a:gd name="connsiteX11" fmla="*/ 10698 w 294299"/>
                  <a:gd name="connsiteY11" fmla="*/ 466817 h 468253"/>
                  <a:gd name="connsiteX12" fmla="*/ 2787 w 294299"/>
                  <a:gd name="connsiteY12" fmla="*/ 466341 h 46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299" h="468253">
                    <a:moveTo>
                      <a:pt x="2787" y="466341"/>
                    </a:moveTo>
                    <a:lnTo>
                      <a:pt x="1423" y="464795"/>
                    </a:lnTo>
                    <a:cubicBezTo>
                      <a:pt x="-571" y="462536"/>
                      <a:pt x="-466" y="459143"/>
                      <a:pt x="1716" y="457073"/>
                    </a:cubicBezTo>
                    <a:cubicBezTo>
                      <a:pt x="11482" y="447783"/>
                      <a:pt x="37812" y="423118"/>
                      <a:pt x="72627" y="385085"/>
                    </a:cubicBezTo>
                    <a:cubicBezTo>
                      <a:pt x="98454" y="356873"/>
                      <a:pt x="129296" y="321554"/>
                      <a:pt x="160474" y="278967"/>
                    </a:cubicBezTo>
                    <a:cubicBezTo>
                      <a:pt x="211966" y="208630"/>
                      <a:pt x="260065" y="116922"/>
                      <a:pt x="280449" y="4607"/>
                    </a:cubicBezTo>
                    <a:cubicBezTo>
                      <a:pt x="280995" y="1599"/>
                      <a:pt x="283842" y="-437"/>
                      <a:pt x="286857" y="80"/>
                    </a:cubicBezTo>
                    <a:lnTo>
                      <a:pt x="289613" y="556"/>
                    </a:lnTo>
                    <a:cubicBezTo>
                      <a:pt x="292691" y="1088"/>
                      <a:pt x="294768" y="4061"/>
                      <a:pt x="294209" y="7132"/>
                    </a:cubicBezTo>
                    <a:cubicBezTo>
                      <a:pt x="273475" y="121336"/>
                      <a:pt x="224683" y="214653"/>
                      <a:pt x="172352" y="286333"/>
                    </a:cubicBezTo>
                    <a:cubicBezTo>
                      <a:pt x="140817" y="329529"/>
                      <a:pt x="109450" y="364924"/>
                      <a:pt x="83295" y="393479"/>
                    </a:cubicBezTo>
                    <a:cubicBezTo>
                      <a:pt x="47724" y="432317"/>
                      <a:pt x="20883" y="457562"/>
                      <a:pt x="10698" y="466817"/>
                    </a:cubicBezTo>
                    <a:cubicBezTo>
                      <a:pt x="8390" y="468916"/>
                      <a:pt x="4857" y="468678"/>
                      <a:pt x="2787" y="4663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4" name="Graphic 5" descr="Winter woods with a deer in the snow">
                <a:extLst>
                  <a:ext uri="{FF2B5EF4-FFF2-40B4-BE49-F238E27FC236}">
                    <a16:creationId xmlns:a16="http://schemas.microsoft.com/office/drawing/2014/main" id="{BBDE5ACF-3FC7-3C48-B144-1EF61DDE4FC5}"/>
                  </a:ext>
                </a:extLst>
              </p:cNvPr>
              <p:cNvGrpSpPr/>
              <p:nvPr/>
            </p:nvGrpSpPr>
            <p:grpSpPr>
              <a:xfrm>
                <a:off x="9973874" y="1212379"/>
                <a:ext cx="1321554" cy="973056"/>
                <a:chOff x="9973874" y="1212379"/>
                <a:chExt cx="1321554" cy="973056"/>
              </a:xfrm>
            </p:grpSpPr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D114BF3C-FB92-C542-A4F7-6D5CD297861F}"/>
                    </a:ext>
                  </a:extLst>
                </p:cNvPr>
                <p:cNvSpPr/>
                <p:nvPr/>
              </p:nvSpPr>
              <p:spPr>
                <a:xfrm>
                  <a:off x="9973874" y="1212379"/>
                  <a:ext cx="661492" cy="879138"/>
                </a:xfrm>
                <a:custGeom>
                  <a:avLst/>
                  <a:gdLst>
                    <a:gd name="connsiteX0" fmla="*/ 436108 w 661492"/>
                    <a:gd name="connsiteY0" fmla="*/ 230819 h 879138"/>
                    <a:gd name="connsiteX1" fmla="*/ 2528 w 661492"/>
                    <a:gd name="connsiteY1" fmla="*/ 2466 h 879138"/>
                    <a:gd name="connsiteX2" fmla="*/ 194254 w 661492"/>
                    <a:gd name="connsiteY2" fmla="*/ 299827 h 879138"/>
                    <a:gd name="connsiteX3" fmla="*/ 422061 w 661492"/>
                    <a:gd name="connsiteY3" fmla="*/ 273826 h 879138"/>
                    <a:gd name="connsiteX4" fmla="*/ 422166 w 661492"/>
                    <a:gd name="connsiteY4" fmla="*/ 273896 h 879138"/>
                    <a:gd name="connsiteX5" fmla="*/ 453099 w 661492"/>
                    <a:gd name="connsiteY5" fmla="*/ 722795 h 879138"/>
                    <a:gd name="connsiteX6" fmla="*/ 534530 w 661492"/>
                    <a:gd name="connsiteY6" fmla="*/ 879138 h 879138"/>
                    <a:gd name="connsiteX7" fmla="*/ 659725 w 661492"/>
                    <a:gd name="connsiteY7" fmla="*/ 681033 h 879138"/>
                    <a:gd name="connsiteX8" fmla="*/ 436108 w 661492"/>
                    <a:gd name="connsiteY8" fmla="*/ 230819 h 87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1492" h="879138">
                      <a:moveTo>
                        <a:pt x="436108" y="230819"/>
                      </a:moveTo>
                      <a:cubicBezTo>
                        <a:pt x="436086" y="230889"/>
                        <a:pt x="19373" y="-27823"/>
                        <a:pt x="2528" y="2466"/>
                      </a:cubicBezTo>
                      <a:cubicBezTo>
                        <a:pt x="-16296" y="36323"/>
                        <a:pt x="72222" y="231966"/>
                        <a:pt x="194254" y="299827"/>
                      </a:cubicBezTo>
                      <a:cubicBezTo>
                        <a:pt x="291257" y="353774"/>
                        <a:pt x="380188" y="310747"/>
                        <a:pt x="422061" y="273826"/>
                      </a:cubicBezTo>
                      <a:cubicBezTo>
                        <a:pt x="422152" y="273742"/>
                        <a:pt x="422201" y="273777"/>
                        <a:pt x="422166" y="273896"/>
                      </a:cubicBezTo>
                      <a:cubicBezTo>
                        <a:pt x="379929" y="421230"/>
                        <a:pt x="389911" y="580183"/>
                        <a:pt x="453099" y="722795"/>
                      </a:cubicBezTo>
                      <a:lnTo>
                        <a:pt x="534530" y="879138"/>
                      </a:lnTo>
                      <a:cubicBezTo>
                        <a:pt x="600964" y="868506"/>
                        <a:pt x="652547" y="754154"/>
                        <a:pt x="659725" y="681033"/>
                      </a:cubicBezTo>
                      <a:cubicBezTo>
                        <a:pt x="674946" y="526011"/>
                        <a:pt x="591171" y="275316"/>
                        <a:pt x="436108" y="23081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627B2305-AB7C-AF4C-807D-A99A9205E9B5}"/>
                    </a:ext>
                  </a:extLst>
                </p:cNvPr>
                <p:cNvSpPr/>
                <p:nvPr/>
              </p:nvSpPr>
              <p:spPr>
                <a:xfrm>
                  <a:off x="10645416" y="1212379"/>
                  <a:ext cx="650012" cy="879138"/>
                </a:xfrm>
                <a:custGeom>
                  <a:avLst/>
                  <a:gdLst>
                    <a:gd name="connsiteX0" fmla="*/ 213906 w 650012"/>
                    <a:gd name="connsiteY0" fmla="*/ 230819 h 879138"/>
                    <a:gd name="connsiteX1" fmla="*/ 647485 w 650012"/>
                    <a:gd name="connsiteY1" fmla="*/ 2466 h 879138"/>
                    <a:gd name="connsiteX2" fmla="*/ 455759 w 650012"/>
                    <a:gd name="connsiteY2" fmla="*/ 299827 h 879138"/>
                    <a:gd name="connsiteX3" fmla="*/ 227952 w 650012"/>
                    <a:gd name="connsiteY3" fmla="*/ 273826 h 879138"/>
                    <a:gd name="connsiteX4" fmla="*/ 227847 w 650012"/>
                    <a:gd name="connsiteY4" fmla="*/ 273896 h 879138"/>
                    <a:gd name="connsiteX5" fmla="*/ 196914 w 650012"/>
                    <a:gd name="connsiteY5" fmla="*/ 722795 h 879138"/>
                    <a:gd name="connsiteX6" fmla="*/ 115482 w 650012"/>
                    <a:gd name="connsiteY6" fmla="*/ 879138 h 879138"/>
                    <a:gd name="connsiteX7" fmla="*/ 2173 w 650012"/>
                    <a:gd name="connsiteY7" fmla="*/ 676836 h 879138"/>
                    <a:gd name="connsiteX8" fmla="*/ 213906 w 650012"/>
                    <a:gd name="connsiteY8" fmla="*/ 230819 h 87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0012" h="879138">
                      <a:moveTo>
                        <a:pt x="213906" y="230819"/>
                      </a:moveTo>
                      <a:cubicBezTo>
                        <a:pt x="213933" y="230889"/>
                        <a:pt x="630640" y="-27823"/>
                        <a:pt x="647485" y="2466"/>
                      </a:cubicBezTo>
                      <a:cubicBezTo>
                        <a:pt x="666309" y="36323"/>
                        <a:pt x="577791" y="231966"/>
                        <a:pt x="455759" y="299827"/>
                      </a:cubicBezTo>
                      <a:cubicBezTo>
                        <a:pt x="358756" y="353774"/>
                        <a:pt x="269826" y="310747"/>
                        <a:pt x="227952" y="273826"/>
                      </a:cubicBezTo>
                      <a:cubicBezTo>
                        <a:pt x="227861" y="273742"/>
                        <a:pt x="227812" y="273777"/>
                        <a:pt x="227847" y="273896"/>
                      </a:cubicBezTo>
                      <a:cubicBezTo>
                        <a:pt x="270091" y="421237"/>
                        <a:pt x="260102" y="580183"/>
                        <a:pt x="196914" y="722795"/>
                      </a:cubicBezTo>
                      <a:lnTo>
                        <a:pt x="115482" y="879138"/>
                      </a:lnTo>
                      <a:cubicBezTo>
                        <a:pt x="31553" y="837727"/>
                        <a:pt x="9350" y="749957"/>
                        <a:pt x="2173" y="676836"/>
                      </a:cubicBezTo>
                      <a:cubicBezTo>
                        <a:pt x="-13055" y="521814"/>
                        <a:pt x="51140" y="287907"/>
                        <a:pt x="213906" y="23081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FFD23FCA-28D9-794D-80CB-2877F257F3F2}"/>
                    </a:ext>
                  </a:extLst>
                </p:cNvPr>
                <p:cNvSpPr/>
                <p:nvPr/>
              </p:nvSpPr>
              <p:spPr>
                <a:xfrm>
                  <a:off x="10409982" y="1365103"/>
                  <a:ext cx="448688" cy="820332"/>
                </a:xfrm>
                <a:custGeom>
                  <a:avLst/>
                  <a:gdLst>
                    <a:gd name="connsiteX0" fmla="*/ 448689 w 448688"/>
                    <a:gd name="connsiteY0" fmla="*/ 78522 h 820332"/>
                    <a:gd name="connsiteX1" fmla="*/ 445912 w 448688"/>
                    <a:gd name="connsiteY1" fmla="*/ 67938 h 820332"/>
                    <a:gd name="connsiteX2" fmla="*/ 343355 w 448688"/>
                    <a:gd name="connsiteY2" fmla="*/ 0 h 820332"/>
                    <a:gd name="connsiteX3" fmla="*/ 95282 w 448688"/>
                    <a:gd name="connsiteY3" fmla="*/ 0 h 820332"/>
                    <a:gd name="connsiteX4" fmla="*/ 6897 w 448688"/>
                    <a:gd name="connsiteY4" fmla="*/ 59886 h 820332"/>
                    <a:gd name="connsiteX5" fmla="*/ 0 w 448688"/>
                    <a:gd name="connsiteY5" fmla="*/ 78095 h 820332"/>
                    <a:gd name="connsiteX6" fmla="*/ 167018 w 448688"/>
                    <a:gd name="connsiteY6" fmla="*/ 520306 h 820332"/>
                    <a:gd name="connsiteX7" fmla="*/ 98423 w 448688"/>
                    <a:gd name="connsiteY7" fmla="*/ 726428 h 820332"/>
                    <a:gd name="connsiteX8" fmla="*/ 155014 w 448688"/>
                    <a:gd name="connsiteY8" fmla="*/ 820333 h 820332"/>
                    <a:gd name="connsiteX9" fmla="*/ 289862 w 448688"/>
                    <a:gd name="connsiteY9" fmla="*/ 820333 h 820332"/>
                    <a:gd name="connsiteX10" fmla="*/ 352931 w 448688"/>
                    <a:gd name="connsiteY10" fmla="*/ 725239 h 820332"/>
                    <a:gd name="connsiteX11" fmla="*/ 285042 w 448688"/>
                    <a:gd name="connsiteY11" fmla="*/ 520313 h 820332"/>
                    <a:gd name="connsiteX12" fmla="*/ 448689 w 448688"/>
                    <a:gd name="connsiteY12" fmla="*/ 78522 h 820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8688" h="820332">
                      <a:moveTo>
                        <a:pt x="448689" y="78522"/>
                      </a:moveTo>
                      <a:cubicBezTo>
                        <a:pt x="448304" y="77430"/>
                        <a:pt x="446373" y="69085"/>
                        <a:pt x="445912" y="67938"/>
                      </a:cubicBezTo>
                      <a:cubicBezTo>
                        <a:pt x="429214" y="26449"/>
                        <a:pt x="388082" y="0"/>
                        <a:pt x="343355" y="0"/>
                      </a:cubicBezTo>
                      <a:lnTo>
                        <a:pt x="95282" y="0"/>
                      </a:lnTo>
                      <a:cubicBezTo>
                        <a:pt x="56347" y="0"/>
                        <a:pt x="21216" y="23679"/>
                        <a:pt x="6897" y="59886"/>
                      </a:cubicBezTo>
                      <a:cubicBezTo>
                        <a:pt x="4505" y="65930"/>
                        <a:pt x="2210" y="72002"/>
                        <a:pt x="0" y="78095"/>
                      </a:cubicBezTo>
                      <a:cubicBezTo>
                        <a:pt x="114085" y="192901"/>
                        <a:pt x="182247" y="365278"/>
                        <a:pt x="167018" y="520306"/>
                      </a:cubicBezTo>
                      <a:cubicBezTo>
                        <a:pt x="159841" y="593428"/>
                        <a:pt x="136309" y="663828"/>
                        <a:pt x="98423" y="726428"/>
                      </a:cubicBezTo>
                      <a:lnTo>
                        <a:pt x="155014" y="820333"/>
                      </a:lnTo>
                      <a:lnTo>
                        <a:pt x="289862" y="820333"/>
                      </a:lnTo>
                      <a:lnTo>
                        <a:pt x="352931" y="725239"/>
                      </a:lnTo>
                      <a:cubicBezTo>
                        <a:pt x="315465" y="662940"/>
                        <a:pt x="292177" y="592973"/>
                        <a:pt x="285042" y="520313"/>
                      </a:cubicBezTo>
                      <a:cubicBezTo>
                        <a:pt x="270093" y="368055"/>
                        <a:pt x="338304" y="189998"/>
                        <a:pt x="448689" y="785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5D3C0E8B-58B2-1744-ADE1-ABCECFB66499}"/>
                    </a:ext>
                  </a:extLst>
                </p:cNvPr>
                <p:cNvSpPr/>
                <p:nvPr/>
              </p:nvSpPr>
              <p:spPr>
                <a:xfrm>
                  <a:off x="10550159" y="2127277"/>
                  <a:ext cx="169858" cy="58158"/>
                </a:xfrm>
                <a:custGeom>
                  <a:avLst/>
                  <a:gdLst>
                    <a:gd name="connsiteX0" fmla="*/ 14837 w 169858"/>
                    <a:gd name="connsiteY0" fmla="*/ 58159 h 58158"/>
                    <a:gd name="connsiteX1" fmla="*/ 149684 w 169858"/>
                    <a:gd name="connsiteY1" fmla="*/ 58159 h 58158"/>
                    <a:gd name="connsiteX2" fmla="*/ 169858 w 169858"/>
                    <a:gd name="connsiteY2" fmla="*/ 27736 h 58158"/>
                    <a:gd name="connsiteX3" fmla="*/ 87601 w 169858"/>
                    <a:gd name="connsiteY3" fmla="*/ 0 h 58158"/>
                    <a:gd name="connsiteX4" fmla="*/ 0 w 169858"/>
                    <a:gd name="connsiteY4" fmla="*/ 33556 h 58158"/>
                    <a:gd name="connsiteX5" fmla="*/ 14837 w 169858"/>
                    <a:gd name="connsiteY5" fmla="*/ 58159 h 58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9858" h="58158">
                      <a:moveTo>
                        <a:pt x="14837" y="58159"/>
                      </a:moveTo>
                      <a:lnTo>
                        <a:pt x="149684" y="58159"/>
                      </a:lnTo>
                      <a:lnTo>
                        <a:pt x="169858" y="27736"/>
                      </a:lnTo>
                      <a:cubicBezTo>
                        <a:pt x="152384" y="11060"/>
                        <a:pt x="122109" y="0"/>
                        <a:pt x="87601" y="0"/>
                      </a:cubicBezTo>
                      <a:cubicBezTo>
                        <a:pt x="49232" y="0"/>
                        <a:pt x="16103" y="13676"/>
                        <a:pt x="0" y="33556"/>
                      </a:cubicBezTo>
                      <a:lnTo>
                        <a:pt x="14837" y="58159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703268BA-B853-E449-93CD-3A3FB9C042DC}"/>
                    </a:ext>
                  </a:extLst>
                </p:cNvPr>
                <p:cNvSpPr/>
                <p:nvPr/>
              </p:nvSpPr>
              <p:spPr>
                <a:xfrm rot="-2699757">
                  <a:off x="10439142" y="1701740"/>
                  <a:ext cx="81079" cy="120591"/>
                </a:xfrm>
                <a:custGeom>
                  <a:avLst/>
                  <a:gdLst>
                    <a:gd name="connsiteX0" fmla="*/ 81080 w 81079"/>
                    <a:gd name="connsiteY0" fmla="*/ 60296 h 120591"/>
                    <a:gd name="connsiteX1" fmla="*/ 40540 w 81079"/>
                    <a:gd name="connsiteY1" fmla="*/ 120591 h 120591"/>
                    <a:gd name="connsiteX2" fmla="*/ 0 w 81079"/>
                    <a:gd name="connsiteY2" fmla="*/ 60296 h 120591"/>
                    <a:gd name="connsiteX3" fmla="*/ 40540 w 81079"/>
                    <a:gd name="connsiteY3" fmla="*/ 0 h 120591"/>
                    <a:gd name="connsiteX4" fmla="*/ 81080 w 81079"/>
                    <a:gd name="connsiteY4" fmla="*/ 60296 h 12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079" h="120591">
                      <a:moveTo>
                        <a:pt x="81080" y="60296"/>
                      </a:moveTo>
                      <a:cubicBezTo>
                        <a:pt x="81080" y="93596"/>
                        <a:pt x="62930" y="120591"/>
                        <a:pt x="40540" y="120591"/>
                      </a:cubicBezTo>
                      <a:cubicBezTo>
                        <a:pt x="18150" y="120591"/>
                        <a:pt x="0" y="93596"/>
                        <a:pt x="0" y="60296"/>
                      </a:cubicBezTo>
                      <a:cubicBezTo>
                        <a:pt x="0" y="26995"/>
                        <a:pt x="18150" y="0"/>
                        <a:pt x="40540" y="0"/>
                      </a:cubicBezTo>
                      <a:cubicBezTo>
                        <a:pt x="62930" y="0"/>
                        <a:pt x="81080" y="26995"/>
                        <a:pt x="81080" y="60296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1A6D0BE4-DE8C-2847-A4D8-588C60B26FF0}"/>
                    </a:ext>
                  </a:extLst>
                </p:cNvPr>
                <p:cNvSpPr/>
                <p:nvPr/>
              </p:nvSpPr>
              <p:spPr>
                <a:xfrm rot="-2700243">
                  <a:off x="10736352" y="1721439"/>
                  <a:ext cx="120591" cy="81079"/>
                </a:xfrm>
                <a:custGeom>
                  <a:avLst/>
                  <a:gdLst>
                    <a:gd name="connsiteX0" fmla="*/ 120592 w 120591"/>
                    <a:gd name="connsiteY0" fmla="*/ 40540 h 81079"/>
                    <a:gd name="connsiteX1" fmla="*/ 60296 w 120591"/>
                    <a:gd name="connsiteY1" fmla="*/ 81080 h 81079"/>
                    <a:gd name="connsiteX2" fmla="*/ 0 w 120591"/>
                    <a:gd name="connsiteY2" fmla="*/ 40540 h 81079"/>
                    <a:gd name="connsiteX3" fmla="*/ 60296 w 120591"/>
                    <a:gd name="connsiteY3" fmla="*/ 0 h 81079"/>
                    <a:gd name="connsiteX4" fmla="*/ 120592 w 120591"/>
                    <a:gd name="connsiteY4" fmla="*/ 40540 h 81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591" h="81079">
                      <a:moveTo>
                        <a:pt x="120592" y="40540"/>
                      </a:moveTo>
                      <a:cubicBezTo>
                        <a:pt x="120592" y="62930"/>
                        <a:pt x="93596" y="81080"/>
                        <a:pt x="60296" y="81080"/>
                      </a:cubicBezTo>
                      <a:cubicBezTo>
                        <a:pt x="26995" y="81080"/>
                        <a:pt x="0" y="62930"/>
                        <a:pt x="0" y="40540"/>
                      </a:cubicBezTo>
                      <a:cubicBezTo>
                        <a:pt x="0" y="18150"/>
                        <a:pt x="26995" y="0"/>
                        <a:pt x="60296" y="0"/>
                      </a:cubicBezTo>
                      <a:cubicBezTo>
                        <a:pt x="93596" y="0"/>
                        <a:pt x="120592" y="18150"/>
                        <a:pt x="120592" y="4054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1" name="Graphic 5" descr="Winter woods with a deer in the snow">
                <a:extLst>
                  <a:ext uri="{FF2B5EF4-FFF2-40B4-BE49-F238E27FC236}">
                    <a16:creationId xmlns:a16="http://schemas.microsoft.com/office/drawing/2014/main" id="{BBDE5ACF-3FC7-3C48-B144-1EF61DDE4FC5}"/>
                  </a:ext>
                </a:extLst>
              </p:cNvPr>
              <p:cNvGrpSpPr/>
              <p:nvPr/>
            </p:nvGrpSpPr>
            <p:grpSpPr>
              <a:xfrm>
                <a:off x="10240277" y="644272"/>
                <a:ext cx="813421" cy="824324"/>
                <a:chOff x="10240277" y="644272"/>
                <a:chExt cx="813421" cy="824324"/>
              </a:xfrm>
              <a:solidFill>
                <a:srgbClr val="737373"/>
              </a:solidFill>
            </p:grpSpPr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CD0F071B-38B6-5A45-98A7-F1F08245DB7A}"/>
                    </a:ext>
                  </a:extLst>
                </p:cNvPr>
                <p:cNvSpPr/>
                <p:nvPr/>
              </p:nvSpPr>
              <p:spPr>
                <a:xfrm>
                  <a:off x="10657911" y="644272"/>
                  <a:ext cx="395786" cy="824303"/>
                </a:xfrm>
                <a:custGeom>
                  <a:avLst/>
                  <a:gdLst>
                    <a:gd name="connsiteX0" fmla="*/ 365064 w 395786"/>
                    <a:gd name="connsiteY0" fmla="*/ 139 h 824303"/>
                    <a:gd name="connsiteX1" fmla="*/ 339832 w 395786"/>
                    <a:gd name="connsiteY1" fmla="*/ 29190 h 824303"/>
                    <a:gd name="connsiteX2" fmla="*/ 339832 w 395786"/>
                    <a:gd name="connsiteY2" fmla="*/ 286909 h 824303"/>
                    <a:gd name="connsiteX3" fmla="*/ 309186 w 395786"/>
                    <a:gd name="connsiteY3" fmla="*/ 444050 h 824303"/>
                    <a:gd name="connsiteX4" fmla="*/ 309067 w 395786"/>
                    <a:gd name="connsiteY4" fmla="*/ 444071 h 824303"/>
                    <a:gd name="connsiteX5" fmla="*/ 220878 w 395786"/>
                    <a:gd name="connsiteY5" fmla="*/ 270624 h 824303"/>
                    <a:gd name="connsiteX6" fmla="*/ 319203 w 395786"/>
                    <a:gd name="connsiteY6" fmla="*/ 31680 h 824303"/>
                    <a:gd name="connsiteX7" fmla="*/ 319224 w 395786"/>
                    <a:gd name="connsiteY7" fmla="*/ 30617 h 824303"/>
                    <a:gd name="connsiteX8" fmla="*/ 319224 w 395786"/>
                    <a:gd name="connsiteY8" fmla="*/ 29183 h 824303"/>
                    <a:gd name="connsiteX9" fmla="*/ 293992 w 395786"/>
                    <a:gd name="connsiteY9" fmla="*/ 132 h 824303"/>
                    <a:gd name="connsiteX10" fmla="*/ 263262 w 395786"/>
                    <a:gd name="connsiteY10" fmla="*/ 27980 h 824303"/>
                    <a:gd name="connsiteX11" fmla="*/ 212155 w 395786"/>
                    <a:gd name="connsiteY11" fmla="*/ 193439 h 824303"/>
                    <a:gd name="connsiteX12" fmla="*/ 212022 w 395786"/>
                    <a:gd name="connsiteY12" fmla="*/ 193397 h 824303"/>
                    <a:gd name="connsiteX13" fmla="*/ 212022 w 395786"/>
                    <a:gd name="connsiteY13" fmla="*/ 29183 h 824303"/>
                    <a:gd name="connsiteX14" fmla="*/ 186790 w 395786"/>
                    <a:gd name="connsiteY14" fmla="*/ 132 h 824303"/>
                    <a:gd name="connsiteX15" fmla="*/ 156060 w 395786"/>
                    <a:gd name="connsiteY15" fmla="*/ 27980 h 824303"/>
                    <a:gd name="connsiteX16" fmla="*/ 156060 w 395786"/>
                    <a:gd name="connsiteY16" fmla="*/ 188780 h 824303"/>
                    <a:gd name="connsiteX17" fmla="*/ 282912 w 395786"/>
                    <a:gd name="connsiteY17" fmla="*/ 498117 h 824303"/>
                    <a:gd name="connsiteX18" fmla="*/ 205810 w 395786"/>
                    <a:gd name="connsiteY18" fmla="*/ 595308 h 824303"/>
                    <a:gd name="connsiteX19" fmla="*/ 142699 w 395786"/>
                    <a:gd name="connsiteY19" fmla="*/ 654215 h 824303"/>
                    <a:gd name="connsiteX20" fmla="*/ 142587 w 395786"/>
                    <a:gd name="connsiteY20" fmla="*/ 654194 h 824303"/>
                    <a:gd name="connsiteX21" fmla="*/ 119335 w 395786"/>
                    <a:gd name="connsiteY21" fmla="*/ 608033 h 824303"/>
                    <a:gd name="connsiteX22" fmla="*/ 52439 w 395786"/>
                    <a:gd name="connsiteY22" fmla="*/ 499474 h 824303"/>
                    <a:gd name="connsiteX23" fmla="*/ 15714 w 395786"/>
                    <a:gd name="connsiteY23" fmla="*/ 487973 h 824303"/>
                    <a:gd name="connsiteX24" fmla="*/ 4165 w 395786"/>
                    <a:gd name="connsiteY24" fmla="*/ 527797 h 824303"/>
                    <a:gd name="connsiteX25" fmla="*/ 71690 w 395786"/>
                    <a:gd name="connsiteY25" fmla="*/ 637385 h 824303"/>
                    <a:gd name="connsiteX26" fmla="*/ 110115 w 395786"/>
                    <a:gd name="connsiteY26" fmla="*/ 772995 h 824303"/>
                    <a:gd name="connsiteX27" fmla="*/ 110115 w 395786"/>
                    <a:gd name="connsiteY27" fmla="*/ 795121 h 824303"/>
                    <a:gd name="connsiteX28" fmla="*/ 135347 w 395786"/>
                    <a:gd name="connsiteY28" fmla="*/ 824172 h 824303"/>
                    <a:gd name="connsiteX29" fmla="*/ 166077 w 395786"/>
                    <a:gd name="connsiteY29" fmla="*/ 796324 h 824303"/>
                    <a:gd name="connsiteX30" fmla="*/ 166077 w 395786"/>
                    <a:gd name="connsiteY30" fmla="*/ 773009 h 824303"/>
                    <a:gd name="connsiteX31" fmla="*/ 160390 w 395786"/>
                    <a:gd name="connsiteY31" fmla="*/ 714249 h 824303"/>
                    <a:gd name="connsiteX32" fmla="*/ 243990 w 395786"/>
                    <a:gd name="connsiteY32" fmla="*/ 636217 h 824303"/>
                    <a:gd name="connsiteX33" fmla="*/ 395787 w 395786"/>
                    <a:gd name="connsiteY33" fmla="*/ 286895 h 824303"/>
                    <a:gd name="connsiteX34" fmla="*/ 395787 w 395786"/>
                    <a:gd name="connsiteY34" fmla="*/ 27987 h 824303"/>
                    <a:gd name="connsiteX35" fmla="*/ 365064 w 395786"/>
                    <a:gd name="connsiteY35" fmla="*/ 139 h 8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95786" h="824303">
                      <a:moveTo>
                        <a:pt x="365064" y="139"/>
                      </a:moveTo>
                      <a:cubicBezTo>
                        <a:pt x="350514" y="1531"/>
                        <a:pt x="339832" y="14577"/>
                        <a:pt x="339832" y="29190"/>
                      </a:cubicBezTo>
                      <a:lnTo>
                        <a:pt x="339832" y="286909"/>
                      </a:lnTo>
                      <a:cubicBezTo>
                        <a:pt x="339832" y="341164"/>
                        <a:pt x="329115" y="394482"/>
                        <a:pt x="309186" y="444050"/>
                      </a:cubicBezTo>
                      <a:cubicBezTo>
                        <a:pt x="309165" y="444099"/>
                        <a:pt x="309102" y="444113"/>
                        <a:pt x="309067" y="444071"/>
                      </a:cubicBezTo>
                      <a:cubicBezTo>
                        <a:pt x="264822" y="393887"/>
                        <a:pt x="234756" y="334463"/>
                        <a:pt x="220878" y="270624"/>
                      </a:cubicBezTo>
                      <a:cubicBezTo>
                        <a:pt x="282534" y="207919"/>
                        <a:pt x="318245" y="121206"/>
                        <a:pt x="319203" y="31680"/>
                      </a:cubicBezTo>
                      <a:cubicBezTo>
                        <a:pt x="319217" y="31331"/>
                        <a:pt x="319224" y="30974"/>
                        <a:pt x="319224" y="30617"/>
                      </a:cubicBezTo>
                      <a:lnTo>
                        <a:pt x="319224" y="29183"/>
                      </a:lnTo>
                      <a:cubicBezTo>
                        <a:pt x="319224" y="14570"/>
                        <a:pt x="308542" y="1517"/>
                        <a:pt x="293992" y="132"/>
                      </a:cubicBezTo>
                      <a:cubicBezTo>
                        <a:pt x="277302" y="-1463"/>
                        <a:pt x="263262" y="11618"/>
                        <a:pt x="263262" y="27980"/>
                      </a:cubicBezTo>
                      <a:cubicBezTo>
                        <a:pt x="263262" y="87454"/>
                        <a:pt x="244976" y="145521"/>
                        <a:pt x="212155" y="193439"/>
                      </a:cubicBezTo>
                      <a:cubicBezTo>
                        <a:pt x="212092" y="193418"/>
                        <a:pt x="212092" y="193418"/>
                        <a:pt x="212022" y="193397"/>
                      </a:cubicBezTo>
                      <a:lnTo>
                        <a:pt x="212022" y="29183"/>
                      </a:lnTo>
                      <a:cubicBezTo>
                        <a:pt x="212022" y="14570"/>
                        <a:pt x="201340" y="1517"/>
                        <a:pt x="186790" y="132"/>
                      </a:cubicBezTo>
                      <a:cubicBezTo>
                        <a:pt x="170099" y="-1463"/>
                        <a:pt x="156060" y="11618"/>
                        <a:pt x="156060" y="27980"/>
                      </a:cubicBezTo>
                      <a:lnTo>
                        <a:pt x="156060" y="188780"/>
                      </a:lnTo>
                      <a:cubicBezTo>
                        <a:pt x="156060" y="304726"/>
                        <a:pt x="201123" y="414313"/>
                        <a:pt x="282912" y="498117"/>
                      </a:cubicBezTo>
                      <a:cubicBezTo>
                        <a:pt x="262262" y="533862"/>
                        <a:pt x="236428" y="566740"/>
                        <a:pt x="205810" y="595308"/>
                      </a:cubicBezTo>
                      <a:lnTo>
                        <a:pt x="142699" y="654215"/>
                      </a:lnTo>
                      <a:cubicBezTo>
                        <a:pt x="142664" y="654250"/>
                        <a:pt x="142608" y="654236"/>
                        <a:pt x="142587" y="654194"/>
                      </a:cubicBezTo>
                      <a:cubicBezTo>
                        <a:pt x="136088" y="638280"/>
                        <a:pt x="128429" y="622800"/>
                        <a:pt x="119335" y="608033"/>
                      </a:cubicBezTo>
                      <a:lnTo>
                        <a:pt x="52439" y="499474"/>
                      </a:lnTo>
                      <a:cubicBezTo>
                        <a:pt x="44772" y="487029"/>
                        <a:pt x="28830" y="481524"/>
                        <a:pt x="15714" y="487973"/>
                      </a:cubicBezTo>
                      <a:cubicBezTo>
                        <a:pt x="667" y="495374"/>
                        <a:pt x="-4418" y="513877"/>
                        <a:pt x="4165" y="527797"/>
                      </a:cubicBezTo>
                      <a:lnTo>
                        <a:pt x="71690" y="637385"/>
                      </a:lnTo>
                      <a:cubicBezTo>
                        <a:pt x="96810" y="678153"/>
                        <a:pt x="110115" y="725105"/>
                        <a:pt x="110115" y="772995"/>
                      </a:cubicBezTo>
                      <a:lnTo>
                        <a:pt x="110115" y="795121"/>
                      </a:lnTo>
                      <a:cubicBezTo>
                        <a:pt x="110115" y="809734"/>
                        <a:pt x="120797" y="822787"/>
                        <a:pt x="135347" y="824172"/>
                      </a:cubicBezTo>
                      <a:cubicBezTo>
                        <a:pt x="152038" y="825767"/>
                        <a:pt x="166077" y="812686"/>
                        <a:pt x="166077" y="796324"/>
                      </a:cubicBezTo>
                      <a:lnTo>
                        <a:pt x="166077" y="773009"/>
                      </a:lnTo>
                      <a:cubicBezTo>
                        <a:pt x="166077" y="753184"/>
                        <a:pt x="164063" y="733542"/>
                        <a:pt x="160390" y="714249"/>
                      </a:cubicBezTo>
                      <a:lnTo>
                        <a:pt x="243990" y="636217"/>
                      </a:lnTo>
                      <a:cubicBezTo>
                        <a:pt x="340819" y="545845"/>
                        <a:pt x="395787" y="419343"/>
                        <a:pt x="395787" y="286895"/>
                      </a:cubicBezTo>
                      <a:lnTo>
                        <a:pt x="395787" y="27987"/>
                      </a:lnTo>
                      <a:cubicBezTo>
                        <a:pt x="395794" y="11632"/>
                        <a:pt x="381755" y="-1456"/>
                        <a:pt x="365064" y="139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4B611AD2-A808-D347-8B76-5C416F706F25}"/>
                    </a:ext>
                  </a:extLst>
                </p:cNvPr>
                <p:cNvSpPr/>
                <p:nvPr/>
              </p:nvSpPr>
              <p:spPr>
                <a:xfrm>
                  <a:off x="10240277" y="644279"/>
                  <a:ext cx="395790" cy="824317"/>
                </a:xfrm>
                <a:custGeom>
                  <a:avLst/>
                  <a:gdLst>
                    <a:gd name="connsiteX0" fmla="*/ 380080 w 395790"/>
                    <a:gd name="connsiteY0" fmla="*/ 487980 h 824317"/>
                    <a:gd name="connsiteX1" fmla="*/ 343355 w 395790"/>
                    <a:gd name="connsiteY1" fmla="*/ 499481 h 824317"/>
                    <a:gd name="connsiteX2" fmla="*/ 276459 w 395790"/>
                    <a:gd name="connsiteY2" fmla="*/ 608040 h 824317"/>
                    <a:gd name="connsiteX3" fmla="*/ 253207 w 395790"/>
                    <a:gd name="connsiteY3" fmla="*/ 654201 h 824317"/>
                    <a:gd name="connsiteX4" fmla="*/ 253095 w 395790"/>
                    <a:gd name="connsiteY4" fmla="*/ 654222 h 824317"/>
                    <a:gd name="connsiteX5" fmla="*/ 189977 w 395790"/>
                    <a:gd name="connsiteY5" fmla="*/ 595308 h 824317"/>
                    <a:gd name="connsiteX6" fmla="*/ 112882 w 395790"/>
                    <a:gd name="connsiteY6" fmla="*/ 498116 h 824317"/>
                    <a:gd name="connsiteX7" fmla="*/ 239727 w 395790"/>
                    <a:gd name="connsiteY7" fmla="*/ 188780 h 824317"/>
                    <a:gd name="connsiteX8" fmla="*/ 239727 w 395790"/>
                    <a:gd name="connsiteY8" fmla="*/ 29183 h 824317"/>
                    <a:gd name="connsiteX9" fmla="*/ 214495 w 395790"/>
                    <a:gd name="connsiteY9" fmla="*/ 132 h 824317"/>
                    <a:gd name="connsiteX10" fmla="*/ 183765 w 395790"/>
                    <a:gd name="connsiteY10" fmla="*/ 27980 h 824317"/>
                    <a:gd name="connsiteX11" fmla="*/ 183765 w 395790"/>
                    <a:gd name="connsiteY11" fmla="*/ 193404 h 824317"/>
                    <a:gd name="connsiteX12" fmla="*/ 183632 w 395790"/>
                    <a:gd name="connsiteY12" fmla="*/ 193446 h 824317"/>
                    <a:gd name="connsiteX13" fmla="*/ 132525 w 395790"/>
                    <a:gd name="connsiteY13" fmla="*/ 28721 h 824317"/>
                    <a:gd name="connsiteX14" fmla="*/ 107503 w 395790"/>
                    <a:gd name="connsiteY14" fmla="*/ 153 h 824317"/>
                    <a:gd name="connsiteX15" fmla="*/ 76563 w 395790"/>
                    <a:gd name="connsiteY15" fmla="*/ 27980 h 824317"/>
                    <a:gd name="connsiteX16" fmla="*/ 76563 w 395790"/>
                    <a:gd name="connsiteY16" fmla="*/ 30617 h 824317"/>
                    <a:gd name="connsiteX17" fmla="*/ 76584 w 395790"/>
                    <a:gd name="connsiteY17" fmla="*/ 31681 h 824317"/>
                    <a:gd name="connsiteX18" fmla="*/ 174909 w 395790"/>
                    <a:gd name="connsiteY18" fmla="*/ 270624 h 824317"/>
                    <a:gd name="connsiteX19" fmla="*/ 87426 w 395790"/>
                    <a:gd name="connsiteY19" fmla="*/ 443274 h 824317"/>
                    <a:gd name="connsiteX20" fmla="*/ 86209 w 395790"/>
                    <a:gd name="connsiteY20" fmla="*/ 443064 h 824317"/>
                    <a:gd name="connsiteX21" fmla="*/ 55962 w 395790"/>
                    <a:gd name="connsiteY21" fmla="*/ 286902 h 824317"/>
                    <a:gd name="connsiteX22" fmla="*/ 55962 w 395790"/>
                    <a:gd name="connsiteY22" fmla="*/ 29183 h 824317"/>
                    <a:gd name="connsiteX23" fmla="*/ 30730 w 395790"/>
                    <a:gd name="connsiteY23" fmla="*/ 132 h 824317"/>
                    <a:gd name="connsiteX24" fmla="*/ 0 w 395790"/>
                    <a:gd name="connsiteY24" fmla="*/ 27980 h 824317"/>
                    <a:gd name="connsiteX25" fmla="*/ 0 w 395790"/>
                    <a:gd name="connsiteY25" fmla="*/ 286909 h 824317"/>
                    <a:gd name="connsiteX26" fmla="*/ 151797 w 395790"/>
                    <a:gd name="connsiteY26" fmla="*/ 636238 h 824317"/>
                    <a:gd name="connsiteX27" fmla="*/ 235390 w 395790"/>
                    <a:gd name="connsiteY27" fmla="*/ 714263 h 824317"/>
                    <a:gd name="connsiteX28" fmla="*/ 229703 w 395790"/>
                    <a:gd name="connsiteY28" fmla="*/ 773023 h 824317"/>
                    <a:gd name="connsiteX29" fmla="*/ 229703 w 395790"/>
                    <a:gd name="connsiteY29" fmla="*/ 795135 h 824317"/>
                    <a:gd name="connsiteX30" fmla="*/ 254935 w 395790"/>
                    <a:gd name="connsiteY30" fmla="*/ 824186 h 824317"/>
                    <a:gd name="connsiteX31" fmla="*/ 285665 w 395790"/>
                    <a:gd name="connsiteY31" fmla="*/ 796338 h 824317"/>
                    <a:gd name="connsiteX32" fmla="*/ 285665 w 395790"/>
                    <a:gd name="connsiteY32" fmla="*/ 773037 h 824317"/>
                    <a:gd name="connsiteX33" fmla="*/ 324097 w 395790"/>
                    <a:gd name="connsiteY33" fmla="*/ 637399 h 824317"/>
                    <a:gd name="connsiteX34" fmla="*/ 391622 w 395790"/>
                    <a:gd name="connsiteY34" fmla="*/ 527804 h 824317"/>
                    <a:gd name="connsiteX35" fmla="*/ 380080 w 395790"/>
                    <a:gd name="connsiteY35" fmla="*/ 487980 h 82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95790" h="824317">
                      <a:moveTo>
                        <a:pt x="380080" y="487980"/>
                      </a:moveTo>
                      <a:cubicBezTo>
                        <a:pt x="366964" y="481531"/>
                        <a:pt x="351021" y="487036"/>
                        <a:pt x="343355" y="499481"/>
                      </a:cubicBezTo>
                      <a:lnTo>
                        <a:pt x="276459" y="608040"/>
                      </a:lnTo>
                      <a:cubicBezTo>
                        <a:pt x="267358" y="622807"/>
                        <a:pt x="259705" y="638287"/>
                        <a:pt x="253207" y="654201"/>
                      </a:cubicBezTo>
                      <a:cubicBezTo>
                        <a:pt x="253186" y="654243"/>
                        <a:pt x="253130" y="654257"/>
                        <a:pt x="253095" y="654222"/>
                      </a:cubicBezTo>
                      <a:lnTo>
                        <a:pt x="189977" y="595308"/>
                      </a:lnTo>
                      <a:cubicBezTo>
                        <a:pt x="159359" y="566733"/>
                        <a:pt x="133525" y="533862"/>
                        <a:pt x="112882" y="498116"/>
                      </a:cubicBezTo>
                      <a:cubicBezTo>
                        <a:pt x="194677" y="414321"/>
                        <a:pt x="239727" y="304733"/>
                        <a:pt x="239727" y="188780"/>
                      </a:cubicBezTo>
                      <a:lnTo>
                        <a:pt x="239727" y="29183"/>
                      </a:lnTo>
                      <a:cubicBezTo>
                        <a:pt x="239727" y="14570"/>
                        <a:pt x="229045" y="1517"/>
                        <a:pt x="214495" y="132"/>
                      </a:cubicBezTo>
                      <a:cubicBezTo>
                        <a:pt x="197804" y="-1463"/>
                        <a:pt x="183765" y="11618"/>
                        <a:pt x="183765" y="27980"/>
                      </a:cubicBezTo>
                      <a:lnTo>
                        <a:pt x="183765" y="193404"/>
                      </a:lnTo>
                      <a:cubicBezTo>
                        <a:pt x="183702" y="193425"/>
                        <a:pt x="183702" y="193425"/>
                        <a:pt x="183632" y="193446"/>
                      </a:cubicBezTo>
                      <a:cubicBezTo>
                        <a:pt x="150943" y="145724"/>
                        <a:pt x="132672" y="87943"/>
                        <a:pt x="132525" y="28721"/>
                      </a:cubicBezTo>
                      <a:cubicBezTo>
                        <a:pt x="132490" y="14353"/>
                        <a:pt x="121794" y="1622"/>
                        <a:pt x="107503" y="153"/>
                      </a:cubicBezTo>
                      <a:cubicBezTo>
                        <a:pt x="90721" y="-1568"/>
                        <a:pt x="76563" y="11555"/>
                        <a:pt x="76563" y="27980"/>
                      </a:cubicBezTo>
                      <a:lnTo>
                        <a:pt x="76563" y="30617"/>
                      </a:lnTo>
                      <a:cubicBezTo>
                        <a:pt x="76563" y="30974"/>
                        <a:pt x="76570" y="31331"/>
                        <a:pt x="76584" y="31681"/>
                      </a:cubicBezTo>
                      <a:cubicBezTo>
                        <a:pt x="77535" y="121206"/>
                        <a:pt x="113253" y="207919"/>
                        <a:pt x="174909" y="270624"/>
                      </a:cubicBezTo>
                      <a:cubicBezTo>
                        <a:pt x="161108" y="334127"/>
                        <a:pt x="131287" y="393265"/>
                        <a:pt x="87426" y="443274"/>
                      </a:cubicBezTo>
                      <a:cubicBezTo>
                        <a:pt x="87077" y="443672"/>
                        <a:pt x="86405" y="443561"/>
                        <a:pt x="86209" y="443064"/>
                      </a:cubicBezTo>
                      <a:cubicBezTo>
                        <a:pt x="66539" y="393775"/>
                        <a:pt x="55962" y="340800"/>
                        <a:pt x="55962" y="286902"/>
                      </a:cubicBezTo>
                      <a:lnTo>
                        <a:pt x="55962" y="29183"/>
                      </a:lnTo>
                      <a:cubicBezTo>
                        <a:pt x="55962" y="14570"/>
                        <a:pt x="45280" y="1517"/>
                        <a:pt x="30730" y="132"/>
                      </a:cubicBezTo>
                      <a:cubicBezTo>
                        <a:pt x="14039" y="-1463"/>
                        <a:pt x="0" y="11618"/>
                        <a:pt x="0" y="27980"/>
                      </a:cubicBezTo>
                      <a:lnTo>
                        <a:pt x="0" y="286909"/>
                      </a:lnTo>
                      <a:cubicBezTo>
                        <a:pt x="0" y="419357"/>
                        <a:pt x="54976" y="545866"/>
                        <a:pt x="151797" y="636238"/>
                      </a:cubicBezTo>
                      <a:lnTo>
                        <a:pt x="235390" y="714263"/>
                      </a:lnTo>
                      <a:cubicBezTo>
                        <a:pt x="231718" y="733556"/>
                        <a:pt x="229703" y="753198"/>
                        <a:pt x="229703" y="773023"/>
                      </a:cubicBezTo>
                      <a:lnTo>
                        <a:pt x="229703" y="795135"/>
                      </a:lnTo>
                      <a:cubicBezTo>
                        <a:pt x="229703" y="809748"/>
                        <a:pt x="240385" y="822801"/>
                        <a:pt x="254935" y="824186"/>
                      </a:cubicBezTo>
                      <a:cubicBezTo>
                        <a:pt x="271625" y="825781"/>
                        <a:pt x="285665" y="812700"/>
                        <a:pt x="285665" y="796338"/>
                      </a:cubicBezTo>
                      <a:lnTo>
                        <a:pt x="285665" y="773037"/>
                      </a:lnTo>
                      <a:cubicBezTo>
                        <a:pt x="285665" y="725140"/>
                        <a:pt x="298970" y="678181"/>
                        <a:pt x="324097" y="637399"/>
                      </a:cubicBezTo>
                      <a:lnTo>
                        <a:pt x="391622" y="527804"/>
                      </a:lnTo>
                      <a:cubicBezTo>
                        <a:pt x="400212" y="513877"/>
                        <a:pt x="395120" y="495374"/>
                        <a:pt x="380080" y="487980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69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58B77D-84B0-CE46-B3AA-2A7CC19AF799}"/>
                </a:ext>
              </a:extLst>
            </p:cNvPr>
            <p:cNvSpPr txBox="1"/>
            <p:nvPr/>
          </p:nvSpPr>
          <p:spPr>
            <a:xfrm>
              <a:off x="5426794" y="-575883"/>
              <a:ext cx="40110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  c) Insert illustration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64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CAB513-5B8C-DE44-B872-9AF22513B941}"/>
              </a:ext>
            </a:extLst>
          </p:cNvPr>
          <p:cNvSpPr txBox="1"/>
          <p:nvPr/>
        </p:nvSpPr>
        <p:spPr>
          <a:xfrm>
            <a:off x="292779" y="2128924"/>
            <a:ext cx="12948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Undo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Redo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Select all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Cut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Copy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Paste</a:t>
            </a:r>
            <a:r>
              <a:rPr lang="en-CA" sz="1600" b="1" dirty="0"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42E48B6-8A6C-524C-BD70-072131066FC7}"/>
              </a:ext>
            </a:extLst>
          </p:cNvPr>
          <p:cNvSpPr txBox="1">
            <a:spLocks/>
          </p:cNvSpPr>
          <p:nvPr/>
        </p:nvSpPr>
        <p:spPr>
          <a:xfrm>
            <a:off x="197642" y="503196"/>
            <a:ext cx="7523958" cy="850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spc="3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ngsana New" panose="02020603050405020304" pitchFamily="18" charset="-34"/>
              </a:rPr>
              <a:t>KEYBOARD SHORTCUTS</a:t>
            </a:r>
            <a:endParaRPr lang="en-SI" sz="4000" b="1" spc="3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29419-DBDE-8342-875C-710F4A266A15}"/>
              </a:ext>
            </a:extLst>
          </p:cNvPr>
          <p:cNvSpPr txBox="1"/>
          <p:nvPr/>
        </p:nvSpPr>
        <p:spPr>
          <a:xfrm>
            <a:off x="197642" y="1228165"/>
            <a:ext cx="3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Source Sans Pro" panose="020B0503030403020204" pitchFamily="34" charset="0"/>
                <a:ea typeface="Source Sans Pro" panose="020B0503030403020204" pitchFamily="34" charset="0"/>
                <a:cs typeface="Angsana New" panose="02020603050405020304" pitchFamily="18" charset="-34"/>
              </a:rPr>
              <a:t> Edit and format object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587155-DAB9-0B45-96EF-753C2DA2C58A}"/>
              </a:ext>
            </a:extLst>
          </p:cNvPr>
          <p:cNvCxnSpPr>
            <a:cxnSpLocks/>
          </p:cNvCxnSpPr>
          <p:nvPr/>
        </p:nvCxnSpPr>
        <p:spPr>
          <a:xfrm>
            <a:off x="197642" y="1185544"/>
            <a:ext cx="64208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BDCCAD-7E42-BC48-8FDD-0CA85901B1EA}"/>
              </a:ext>
            </a:extLst>
          </p:cNvPr>
          <p:cNvSpPr/>
          <p:nvPr/>
        </p:nvSpPr>
        <p:spPr>
          <a:xfrm>
            <a:off x="7829010" y="599805"/>
            <a:ext cx="649267" cy="64125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  <a:endParaRPr lang="en-SI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8ECCF7-188F-7247-9516-5B6F19B51441}"/>
              </a:ext>
            </a:extLst>
          </p:cNvPr>
          <p:cNvSpPr/>
          <p:nvPr/>
        </p:nvSpPr>
        <p:spPr>
          <a:xfrm>
            <a:off x="6886135" y="599805"/>
            <a:ext cx="695809" cy="640800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MAC</a:t>
            </a:r>
            <a:endParaRPr lang="en-SI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D3BD34-21D6-0E48-9BF1-C5122CCE83A8}"/>
              </a:ext>
            </a:extLst>
          </p:cNvPr>
          <p:cNvSpPr/>
          <p:nvPr/>
        </p:nvSpPr>
        <p:spPr>
          <a:xfrm>
            <a:off x="1496663" y="219996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EF188C0-182C-9B4A-B0D3-00810B012A53}"/>
              </a:ext>
            </a:extLst>
          </p:cNvPr>
          <p:cNvSpPr/>
          <p:nvPr/>
        </p:nvSpPr>
        <p:spPr>
          <a:xfrm>
            <a:off x="1874508" y="2208272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Z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12262-3854-644E-B666-5F4CA76F3D75}"/>
              </a:ext>
            </a:extLst>
          </p:cNvPr>
          <p:cNvSpPr txBox="1"/>
          <p:nvPr/>
        </p:nvSpPr>
        <p:spPr>
          <a:xfrm>
            <a:off x="4946654" y="2032201"/>
            <a:ext cx="1758815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Group objects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Ungroup objects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Regroup objects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Bring to front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Bring forwards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Send to back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Send backwards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latin typeface="Avenir Next" panose="020B0503020202020204" pitchFamily="34" charset="0"/>
              </a:rPr>
              <a:t>Format shape</a:t>
            </a:r>
          </a:p>
          <a:p>
            <a:pPr>
              <a:lnSpc>
                <a:spcPct val="150000"/>
              </a:lnSpc>
            </a:pPr>
            <a:endParaRPr lang="en-CA" sz="1600" dirty="0">
              <a:latin typeface="Avenir Next" panose="020B05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81C70B-58E6-A244-8BCE-263F7CB5D475}"/>
              </a:ext>
            </a:extLst>
          </p:cNvPr>
          <p:cNvSpPr/>
          <p:nvPr/>
        </p:nvSpPr>
        <p:spPr>
          <a:xfrm>
            <a:off x="1493327" y="259163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80D42C8-4F68-2B4E-91D4-F31D6B6572C2}"/>
              </a:ext>
            </a:extLst>
          </p:cNvPr>
          <p:cNvSpPr/>
          <p:nvPr/>
        </p:nvSpPr>
        <p:spPr>
          <a:xfrm>
            <a:off x="1871172" y="2599942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Y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D51D199-8046-544D-AC9C-10556F6B8F6E}"/>
              </a:ext>
            </a:extLst>
          </p:cNvPr>
          <p:cNvSpPr/>
          <p:nvPr/>
        </p:nvSpPr>
        <p:spPr>
          <a:xfrm>
            <a:off x="1493327" y="297844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9235D51-95BD-5247-848E-ED6AD5A9D02B}"/>
              </a:ext>
            </a:extLst>
          </p:cNvPr>
          <p:cNvSpPr/>
          <p:nvPr/>
        </p:nvSpPr>
        <p:spPr>
          <a:xfrm>
            <a:off x="1871172" y="298674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A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2D517BA-52B3-3149-B1C9-006FDFBFF4BD}"/>
              </a:ext>
            </a:extLst>
          </p:cNvPr>
          <p:cNvSpPr/>
          <p:nvPr/>
        </p:nvSpPr>
        <p:spPr>
          <a:xfrm>
            <a:off x="1493327" y="3359374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A1A02F1-FC74-DF49-BD94-5EA3CE0BA148}"/>
              </a:ext>
            </a:extLst>
          </p:cNvPr>
          <p:cNvSpPr/>
          <p:nvPr/>
        </p:nvSpPr>
        <p:spPr>
          <a:xfrm>
            <a:off x="1871172" y="336767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X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E45A16A-096D-D04F-B5BF-AB97981C9C0D}"/>
              </a:ext>
            </a:extLst>
          </p:cNvPr>
          <p:cNvSpPr/>
          <p:nvPr/>
        </p:nvSpPr>
        <p:spPr>
          <a:xfrm>
            <a:off x="1493327" y="3740307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AF37B5-1A07-1F4F-8407-FB90D59ED38D}"/>
              </a:ext>
            </a:extLst>
          </p:cNvPr>
          <p:cNvSpPr/>
          <p:nvPr/>
        </p:nvSpPr>
        <p:spPr>
          <a:xfrm>
            <a:off x="1871172" y="374861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44716A8-868E-944E-BD72-395E32957D93}"/>
              </a:ext>
            </a:extLst>
          </p:cNvPr>
          <p:cNvSpPr/>
          <p:nvPr/>
        </p:nvSpPr>
        <p:spPr>
          <a:xfrm>
            <a:off x="1493327" y="4103553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C3C7243-59D6-A140-A6D6-E78FB3D6FE37}"/>
              </a:ext>
            </a:extLst>
          </p:cNvPr>
          <p:cNvSpPr/>
          <p:nvPr/>
        </p:nvSpPr>
        <p:spPr>
          <a:xfrm>
            <a:off x="1871172" y="4111857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V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869ADB1-92B5-8E42-8D8F-BC386DCE2AE3}"/>
              </a:ext>
            </a:extLst>
          </p:cNvPr>
          <p:cNvSpPr/>
          <p:nvPr/>
        </p:nvSpPr>
        <p:spPr>
          <a:xfrm>
            <a:off x="7289794" y="209494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C637317-DBA3-B149-A8C8-AF0B671E5172}"/>
              </a:ext>
            </a:extLst>
          </p:cNvPr>
          <p:cNvSpPr/>
          <p:nvPr/>
        </p:nvSpPr>
        <p:spPr>
          <a:xfrm>
            <a:off x="7667639" y="210324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2C035CB-57F9-0B4E-AEF0-A951F0B51D26}"/>
              </a:ext>
            </a:extLst>
          </p:cNvPr>
          <p:cNvSpPr/>
          <p:nvPr/>
        </p:nvSpPr>
        <p:spPr>
          <a:xfrm>
            <a:off x="6906349" y="209494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⌥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811CC0-91A2-A243-8664-12FE99C6E200}"/>
              </a:ext>
            </a:extLst>
          </p:cNvPr>
          <p:cNvSpPr/>
          <p:nvPr/>
        </p:nvSpPr>
        <p:spPr>
          <a:xfrm>
            <a:off x="7696904" y="248370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3AB0160-8519-0D4D-8803-95E4DE0BD1B4}"/>
              </a:ext>
            </a:extLst>
          </p:cNvPr>
          <p:cNvSpPr/>
          <p:nvPr/>
        </p:nvSpPr>
        <p:spPr>
          <a:xfrm>
            <a:off x="8074749" y="2492009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71174CD-1F1B-E54C-B1FA-B33A05A10CD5}"/>
              </a:ext>
            </a:extLst>
          </p:cNvPr>
          <p:cNvSpPr/>
          <p:nvPr/>
        </p:nvSpPr>
        <p:spPr>
          <a:xfrm>
            <a:off x="7299199" y="248370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⌥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DC1AE60-7B27-4547-BD0E-A55869F0BB9E}"/>
              </a:ext>
            </a:extLst>
          </p:cNvPr>
          <p:cNvSpPr/>
          <p:nvPr/>
        </p:nvSpPr>
        <p:spPr>
          <a:xfrm>
            <a:off x="7289794" y="287852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929D597-E73D-8543-A0F3-048BFE82A755}"/>
              </a:ext>
            </a:extLst>
          </p:cNvPr>
          <p:cNvSpPr/>
          <p:nvPr/>
        </p:nvSpPr>
        <p:spPr>
          <a:xfrm>
            <a:off x="7667639" y="288682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J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26B724B-BB9F-CE49-AA42-8E970A7EA5E7}"/>
              </a:ext>
            </a:extLst>
          </p:cNvPr>
          <p:cNvSpPr/>
          <p:nvPr/>
        </p:nvSpPr>
        <p:spPr>
          <a:xfrm>
            <a:off x="6906349" y="287852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⌥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04785E6-2463-7C4E-AAB0-27B0D9674220}"/>
              </a:ext>
            </a:extLst>
          </p:cNvPr>
          <p:cNvSpPr/>
          <p:nvPr/>
        </p:nvSpPr>
        <p:spPr>
          <a:xfrm>
            <a:off x="6911424" y="249491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049477-0067-B645-8C0D-89BF627A98C4}"/>
              </a:ext>
            </a:extLst>
          </p:cNvPr>
          <p:cNvSpPr/>
          <p:nvPr/>
        </p:nvSpPr>
        <p:spPr>
          <a:xfrm>
            <a:off x="7289794" y="3259394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29D6251-8221-734A-8EEF-CF6530D982FB}"/>
              </a:ext>
            </a:extLst>
          </p:cNvPr>
          <p:cNvSpPr/>
          <p:nvPr/>
        </p:nvSpPr>
        <p:spPr>
          <a:xfrm>
            <a:off x="7667639" y="326769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A7242A6-7A47-384E-9937-AC29EA979F78}"/>
              </a:ext>
            </a:extLst>
          </p:cNvPr>
          <p:cNvSpPr/>
          <p:nvPr/>
        </p:nvSpPr>
        <p:spPr>
          <a:xfrm>
            <a:off x="6906349" y="3259394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3380B06-A76D-3A4E-B882-27CFD214273F}"/>
              </a:ext>
            </a:extLst>
          </p:cNvPr>
          <p:cNvSpPr/>
          <p:nvPr/>
        </p:nvSpPr>
        <p:spPr>
          <a:xfrm>
            <a:off x="7682644" y="363800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57E4604-E225-5D4C-9B38-7481AAFA460C}"/>
              </a:ext>
            </a:extLst>
          </p:cNvPr>
          <p:cNvSpPr/>
          <p:nvPr/>
        </p:nvSpPr>
        <p:spPr>
          <a:xfrm>
            <a:off x="8060489" y="3646312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7490E63-C93F-CD41-88ED-8327F60F1AFD}"/>
              </a:ext>
            </a:extLst>
          </p:cNvPr>
          <p:cNvSpPr/>
          <p:nvPr/>
        </p:nvSpPr>
        <p:spPr>
          <a:xfrm>
            <a:off x="7299199" y="363800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03F3DA3-1FE3-2943-BFB6-1507C279CA54}"/>
              </a:ext>
            </a:extLst>
          </p:cNvPr>
          <p:cNvSpPr/>
          <p:nvPr/>
        </p:nvSpPr>
        <p:spPr>
          <a:xfrm>
            <a:off x="6906349" y="3638008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⌥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C75A63E-DCEA-D244-A9FB-28B3DEC02F01}"/>
              </a:ext>
            </a:extLst>
          </p:cNvPr>
          <p:cNvSpPr/>
          <p:nvPr/>
        </p:nvSpPr>
        <p:spPr>
          <a:xfrm>
            <a:off x="7682644" y="4352677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35FDA44-B4CF-8940-A5EC-4668336D01A1}"/>
              </a:ext>
            </a:extLst>
          </p:cNvPr>
          <p:cNvSpPr/>
          <p:nvPr/>
        </p:nvSpPr>
        <p:spPr>
          <a:xfrm>
            <a:off x="8060489" y="4360981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B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B160C2F-9296-344D-9383-47F8484D282B}"/>
              </a:ext>
            </a:extLst>
          </p:cNvPr>
          <p:cNvSpPr/>
          <p:nvPr/>
        </p:nvSpPr>
        <p:spPr>
          <a:xfrm>
            <a:off x="7299199" y="4352677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19A0A8E-D087-1D44-A791-76333364B6F6}"/>
              </a:ext>
            </a:extLst>
          </p:cNvPr>
          <p:cNvSpPr/>
          <p:nvPr/>
        </p:nvSpPr>
        <p:spPr>
          <a:xfrm>
            <a:off x="6906349" y="4352677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⌥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FD627BB-3632-9549-BD31-8C3D1B4B8EFC}"/>
              </a:ext>
            </a:extLst>
          </p:cNvPr>
          <p:cNvSpPr/>
          <p:nvPr/>
        </p:nvSpPr>
        <p:spPr>
          <a:xfrm>
            <a:off x="7289794" y="4004226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689810C-51A4-484C-8843-C8D7A27288C3}"/>
              </a:ext>
            </a:extLst>
          </p:cNvPr>
          <p:cNvSpPr/>
          <p:nvPr/>
        </p:nvSpPr>
        <p:spPr>
          <a:xfrm>
            <a:off x="7667639" y="4012530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B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E5A1E2A-4651-8740-B268-DB0688BF840F}"/>
              </a:ext>
            </a:extLst>
          </p:cNvPr>
          <p:cNvSpPr/>
          <p:nvPr/>
        </p:nvSpPr>
        <p:spPr>
          <a:xfrm>
            <a:off x="6906349" y="4004226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5F8C42C-71B1-2141-9AC5-34E20E572BB2}"/>
              </a:ext>
            </a:extLst>
          </p:cNvPr>
          <p:cNvSpPr/>
          <p:nvPr/>
        </p:nvSpPr>
        <p:spPr>
          <a:xfrm>
            <a:off x="7284845" y="472722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4D4DA36-72BA-7C4D-A256-D3E53075A9F2}"/>
              </a:ext>
            </a:extLst>
          </p:cNvPr>
          <p:cNvSpPr/>
          <p:nvPr/>
        </p:nvSpPr>
        <p:spPr>
          <a:xfrm>
            <a:off x="7662690" y="4735529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1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235F134-F629-A446-801C-64DC65F0220A}"/>
              </a:ext>
            </a:extLst>
          </p:cNvPr>
          <p:cNvSpPr/>
          <p:nvPr/>
        </p:nvSpPr>
        <p:spPr>
          <a:xfrm>
            <a:off x="6901400" y="4727225"/>
            <a:ext cx="332640" cy="320626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DC10D76-95C1-DD49-B793-864C78E84B8C}"/>
              </a:ext>
            </a:extLst>
          </p:cNvPr>
          <p:cNvSpPr/>
          <p:nvPr/>
        </p:nvSpPr>
        <p:spPr>
          <a:xfrm>
            <a:off x="2516375" y="2185487"/>
            <a:ext cx="483372" cy="29903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98BCBCEF-6989-5A46-89CC-02FD66809ED1}"/>
              </a:ext>
            </a:extLst>
          </p:cNvPr>
          <p:cNvSpPr/>
          <p:nvPr/>
        </p:nvSpPr>
        <p:spPr>
          <a:xfrm>
            <a:off x="3053670" y="2194982"/>
            <a:ext cx="332640" cy="320626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Z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F896D70-7E5D-E040-B3ED-4C76B2F78143}"/>
              </a:ext>
            </a:extLst>
          </p:cNvPr>
          <p:cNvSpPr/>
          <p:nvPr/>
        </p:nvSpPr>
        <p:spPr>
          <a:xfrm>
            <a:off x="3050334" y="2586652"/>
            <a:ext cx="332640" cy="320626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Y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10CC5CB-7497-BF47-B636-FB591C1186DB}"/>
              </a:ext>
            </a:extLst>
          </p:cNvPr>
          <p:cNvSpPr/>
          <p:nvPr/>
        </p:nvSpPr>
        <p:spPr>
          <a:xfrm>
            <a:off x="3050334" y="2973455"/>
            <a:ext cx="332640" cy="320626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A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DDABC64-8CC9-974C-A4D2-4BEAFE41FBF8}"/>
              </a:ext>
            </a:extLst>
          </p:cNvPr>
          <p:cNvSpPr/>
          <p:nvPr/>
        </p:nvSpPr>
        <p:spPr>
          <a:xfrm>
            <a:off x="3050334" y="3354388"/>
            <a:ext cx="332640" cy="320626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X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9A2FE6C-92A3-EA4A-8A53-C234C5A07313}"/>
              </a:ext>
            </a:extLst>
          </p:cNvPr>
          <p:cNvSpPr/>
          <p:nvPr/>
        </p:nvSpPr>
        <p:spPr>
          <a:xfrm>
            <a:off x="3050334" y="3735321"/>
            <a:ext cx="332640" cy="320626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ED44CB2-E335-204D-8FE4-392EB79D5183}"/>
              </a:ext>
            </a:extLst>
          </p:cNvPr>
          <p:cNvSpPr/>
          <p:nvPr/>
        </p:nvSpPr>
        <p:spPr>
          <a:xfrm>
            <a:off x="3050334" y="4098567"/>
            <a:ext cx="332640" cy="320626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V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BD9BDBD-E8A6-FD4C-BBA7-51563FB7C070}"/>
              </a:ext>
            </a:extLst>
          </p:cNvPr>
          <p:cNvSpPr/>
          <p:nvPr/>
        </p:nvSpPr>
        <p:spPr>
          <a:xfrm>
            <a:off x="216350" y="5943080"/>
            <a:ext cx="645177" cy="584775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venir Next" panose="020B0503020202020204" pitchFamily="34" charset="0"/>
              </a:rPr>
              <a:t>⌘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B38F5C-A8FA-C447-B2A0-85EABC9516A0}"/>
              </a:ext>
            </a:extLst>
          </p:cNvPr>
          <p:cNvSpPr txBox="1"/>
          <p:nvPr/>
        </p:nvSpPr>
        <p:spPr>
          <a:xfrm>
            <a:off x="974940" y="6158523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venir Next" panose="020B0503020202020204" pitchFamily="34" charset="0"/>
              </a:rPr>
              <a:t>Command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2C2831D-C7E5-A348-8229-98A300283BD5}"/>
              </a:ext>
            </a:extLst>
          </p:cNvPr>
          <p:cNvSpPr/>
          <p:nvPr/>
        </p:nvSpPr>
        <p:spPr>
          <a:xfrm>
            <a:off x="2665352" y="5967431"/>
            <a:ext cx="556806" cy="560424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6C4C34-979C-E049-8E5F-0A72CCC3C1D2}"/>
              </a:ext>
            </a:extLst>
          </p:cNvPr>
          <p:cNvSpPr txBox="1"/>
          <p:nvPr/>
        </p:nvSpPr>
        <p:spPr>
          <a:xfrm>
            <a:off x="3927925" y="6158523"/>
            <a:ext cx="64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venir Next" panose="020B0503020202020204" pitchFamily="34" charset="0"/>
              </a:rPr>
              <a:t>Shift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8D525E60-2EC4-6643-ADBE-CF5AEDF5F96B}"/>
              </a:ext>
            </a:extLst>
          </p:cNvPr>
          <p:cNvSpPr/>
          <p:nvPr/>
        </p:nvSpPr>
        <p:spPr>
          <a:xfrm>
            <a:off x="3288577" y="5967431"/>
            <a:ext cx="556805" cy="560424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D69C78A-F94F-8946-80E8-EA675C66FACA}"/>
              </a:ext>
            </a:extLst>
          </p:cNvPr>
          <p:cNvSpPr/>
          <p:nvPr/>
        </p:nvSpPr>
        <p:spPr>
          <a:xfrm>
            <a:off x="5063049" y="5967431"/>
            <a:ext cx="556805" cy="560424"/>
          </a:xfrm>
          <a:prstGeom prst="roundRect">
            <a:avLst/>
          </a:prstGeom>
          <a:solidFill>
            <a:srgbClr val="FF9300"/>
          </a:solidFill>
          <a:ln>
            <a:solidFill>
              <a:srgbClr val="F21C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⌥</a:t>
            </a:r>
            <a:endParaRPr lang="en-SI" b="1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32B570-C32B-094B-BA94-4687EC4B4A4C}"/>
              </a:ext>
            </a:extLst>
          </p:cNvPr>
          <p:cNvSpPr txBox="1"/>
          <p:nvPr/>
        </p:nvSpPr>
        <p:spPr>
          <a:xfrm>
            <a:off x="6285434" y="6158523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venir Next" panose="020B0503020202020204" pitchFamily="34" charset="0"/>
              </a:rPr>
              <a:t>Option (or Alt)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A285F88F-08B7-7E42-B345-831D8A8002C8}"/>
              </a:ext>
            </a:extLst>
          </p:cNvPr>
          <p:cNvSpPr/>
          <p:nvPr/>
        </p:nvSpPr>
        <p:spPr>
          <a:xfrm>
            <a:off x="5661232" y="5967431"/>
            <a:ext cx="556804" cy="560424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Alt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DE6AB42-B44D-6648-A697-451332121024}"/>
              </a:ext>
            </a:extLst>
          </p:cNvPr>
          <p:cNvSpPr/>
          <p:nvPr/>
        </p:nvSpPr>
        <p:spPr>
          <a:xfrm>
            <a:off x="9839614" y="2374814"/>
            <a:ext cx="399060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Alt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736CE08-DCC4-4249-8F18-236D6814CE25}"/>
              </a:ext>
            </a:extLst>
          </p:cNvPr>
          <p:cNvSpPr/>
          <p:nvPr/>
        </p:nvSpPr>
        <p:spPr>
          <a:xfrm>
            <a:off x="2508724" y="2587793"/>
            <a:ext cx="483372" cy="29903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C6F5257-0122-4E4B-8174-00370BC841C5}"/>
              </a:ext>
            </a:extLst>
          </p:cNvPr>
          <p:cNvSpPr/>
          <p:nvPr/>
        </p:nvSpPr>
        <p:spPr>
          <a:xfrm>
            <a:off x="2514681" y="2993683"/>
            <a:ext cx="483372" cy="29903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71995CB2-7F46-204C-AB3C-1A2D1129B2BB}"/>
              </a:ext>
            </a:extLst>
          </p:cNvPr>
          <p:cNvSpPr/>
          <p:nvPr/>
        </p:nvSpPr>
        <p:spPr>
          <a:xfrm>
            <a:off x="2502280" y="3375982"/>
            <a:ext cx="483372" cy="29903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5BDB5D05-15CE-3946-ABF5-29FDD23F966A}"/>
              </a:ext>
            </a:extLst>
          </p:cNvPr>
          <p:cNvSpPr/>
          <p:nvPr/>
        </p:nvSpPr>
        <p:spPr>
          <a:xfrm>
            <a:off x="2502280" y="3735268"/>
            <a:ext cx="483372" cy="29903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8712FD3-0449-0E40-9176-AEBBE9355793}"/>
              </a:ext>
            </a:extLst>
          </p:cNvPr>
          <p:cNvSpPr/>
          <p:nvPr/>
        </p:nvSpPr>
        <p:spPr>
          <a:xfrm>
            <a:off x="2508724" y="4104542"/>
            <a:ext cx="483372" cy="299032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AC6A8EE-4943-204B-8A63-839AE4FA80E5}"/>
              </a:ext>
            </a:extLst>
          </p:cNvPr>
          <p:cNvSpPr/>
          <p:nvPr/>
        </p:nvSpPr>
        <p:spPr>
          <a:xfrm>
            <a:off x="9834120" y="2030205"/>
            <a:ext cx="483372" cy="299032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Avenir Next" panose="020B0503020202020204" pitchFamily="34" charset="0"/>
              </a:rPr>
              <a:t>Ctrl</a:t>
            </a:r>
            <a:endParaRPr lang="en-SI" sz="1100" b="1">
              <a:latin typeface="Avenir Next" panose="020B0503020202020204" pitchFamily="34" charset="0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09DBB0-3C6F-9247-84BD-4AB1F811C82D}"/>
              </a:ext>
            </a:extLst>
          </p:cNvPr>
          <p:cNvSpPr/>
          <p:nvPr/>
        </p:nvSpPr>
        <p:spPr>
          <a:xfrm>
            <a:off x="9834120" y="2802079"/>
            <a:ext cx="399060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Alt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1C0C8FFB-5F08-ED41-BB00-796B14F165EC}"/>
              </a:ext>
            </a:extLst>
          </p:cNvPr>
          <p:cNvSpPr/>
          <p:nvPr/>
        </p:nvSpPr>
        <p:spPr>
          <a:xfrm>
            <a:off x="9834120" y="3222149"/>
            <a:ext cx="399060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Alt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99FCBDC-EA30-6640-B794-FFAFD3AD08B1}"/>
              </a:ext>
            </a:extLst>
          </p:cNvPr>
          <p:cNvSpPr/>
          <p:nvPr/>
        </p:nvSpPr>
        <p:spPr>
          <a:xfrm>
            <a:off x="10375689" y="2015703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08FA7A4-873D-CE4C-BFDC-A582A261FE88}"/>
              </a:ext>
            </a:extLst>
          </p:cNvPr>
          <p:cNvSpPr/>
          <p:nvPr/>
        </p:nvSpPr>
        <p:spPr>
          <a:xfrm>
            <a:off x="10282524" y="2416683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W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7C49A4A7-843F-F440-81EC-163CAC0C5905}"/>
              </a:ext>
            </a:extLst>
          </p:cNvPr>
          <p:cNvSpPr/>
          <p:nvPr/>
        </p:nvSpPr>
        <p:spPr>
          <a:xfrm>
            <a:off x="10279896" y="2850784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E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CDDFB23D-21D5-DC4E-8ED7-572E98C86658}"/>
              </a:ext>
            </a:extLst>
          </p:cNvPr>
          <p:cNvSpPr/>
          <p:nvPr/>
        </p:nvSpPr>
        <p:spPr>
          <a:xfrm>
            <a:off x="10659252" y="3258141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0F334C47-F931-2F48-B3BF-A3C206C8D698}"/>
              </a:ext>
            </a:extLst>
          </p:cNvPr>
          <p:cNvSpPr/>
          <p:nvPr/>
        </p:nvSpPr>
        <p:spPr>
          <a:xfrm>
            <a:off x="10277991" y="3258141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4E2A12B9-DC22-0745-9CB2-6E6DEA7A7702}"/>
              </a:ext>
            </a:extLst>
          </p:cNvPr>
          <p:cNvSpPr/>
          <p:nvPr/>
        </p:nvSpPr>
        <p:spPr>
          <a:xfrm>
            <a:off x="9834120" y="3613655"/>
            <a:ext cx="1157772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USER DEFINED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96C270E-4709-3B42-B9EE-AD84DBAD9FD9}"/>
              </a:ext>
            </a:extLst>
          </p:cNvPr>
          <p:cNvSpPr/>
          <p:nvPr/>
        </p:nvSpPr>
        <p:spPr>
          <a:xfrm>
            <a:off x="9834120" y="4011764"/>
            <a:ext cx="399060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Alt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5B7DCC8F-C506-F74D-A136-B2D1F9C72104}"/>
              </a:ext>
            </a:extLst>
          </p:cNvPr>
          <p:cNvSpPr/>
          <p:nvPr/>
        </p:nvSpPr>
        <p:spPr>
          <a:xfrm>
            <a:off x="10659252" y="4047756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B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EB131F3-6BCC-0241-B3CB-1BBCA0E8DDA9}"/>
              </a:ext>
            </a:extLst>
          </p:cNvPr>
          <p:cNvSpPr/>
          <p:nvPr/>
        </p:nvSpPr>
        <p:spPr>
          <a:xfrm>
            <a:off x="10277991" y="4047756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⇧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5BDFE70-17DF-754D-A812-ED104F9597EB}"/>
              </a:ext>
            </a:extLst>
          </p:cNvPr>
          <p:cNvSpPr/>
          <p:nvPr/>
        </p:nvSpPr>
        <p:spPr>
          <a:xfrm>
            <a:off x="9834120" y="4432483"/>
            <a:ext cx="1157772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USER DEFINED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27A9D709-C625-5045-AE61-0A1039DBA49D}"/>
              </a:ext>
            </a:extLst>
          </p:cNvPr>
          <p:cNvSpPr/>
          <p:nvPr/>
        </p:nvSpPr>
        <p:spPr>
          <a:xfrm>
            <a:off x="9824575" y="4864140"/>
            <a:ext cx="399060" cy="369331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atin typeface="Avenir Next" panose="020B0503020202020204" pitchFamily="34" charset="0"/>
              </a:rPr>
              <a:t>Alt</a:t>
            </a:r>
            <a:endParaRPr lang="en-SI" sz="1000" b="1">
              <a:latin typeface="Avenir Next" panose="020B0503020202020204" pitchFamily="34" charset="0"/>
            </a:endParaRP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ED4814F-C157-BE4B-92FC-CE82B20256C4}"/>
              </a:ext>
            </a:extLst>
          </p:cNvPr>
          <p:cNvSpPr/>
          <p:nvPr/>
        </p:nvSpPr>
        <p:spPr>
          <a:xfrm>
            <a:off x="10298181" y="4912845"/>
            <a:ext cx="332640" cy="320626"/>
          </a:xfrm>
          <a:prstGeom prst="roundRect">
            <a:avLst/>
          </a:prstGeom>
          <a:solidFill>
            <a:srgbClr val="FE9D92">
              <a:alpha val="98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U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09FC2E19-3C03-3445-A522-184D52E0B73B}"/>
              </a:ext>
            </a:extLst>
          </p:cNvPr>
          <p:cNvSpPr/>
          <p:nvPr/>
        </p:nvSpPr>
        <p:spPr>
          <a:xfrm>
            <a:off x="8438394" y="5943080"/>
            <a:ext cx="565380" cy="584775"/>
          </a:xfrm>
          <a:prstGeom prst="round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Next" panose="020B0503020202020204" pitchFamily="34" charset="0"/>
              </a:rPr>
              <a:t>^</a:t>
            </a:r>
            <a:endParaRPr lang="en-SI">
              <a:latin typeface="Avenir Next" panose="020B0503020202020204" pitchFamily="34" charset="0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8E9B8D58-2E3A-364E-85F1-ED9B8E142AF4}"/>
              </a:ext>
            </a:extLst>
          </p:cNvPr>
          <p:cNvSpPr/>
          <p:nvPr/>
        </p:nvSpPr>
        <p:spPr>
          <a:xfrm>
            <a:off x="9091550" y="5943080"/>
            <a:ext cx="565380" cy="584775"/>
          </a:xfrm>
          <a:prstGeom prst="roundRect">
            <a:avLst/>
          </a:prstGeom>
          <a:solidFill>
            <a:srgbClr val="FE9D9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Avenir Next" panose="020B0503020202020204" pitchFamily="34" charset="0"/>
              </a:rPr>
              <a:t>Ctrl</a:t>
            </a:r>
            <a:endParaRPr lang="en-SI" sz="1500">
              <a:latin typeface="Avenir Next" panose="020B0503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5ADB650-D510-2944-8114-E3778C1019D5}"/>
              </a:ext>
            </a:extLst>
          </p:cNvPr>
          <p:cNvSpPr txBox="1"/>
          <p:nvPr/>
        </p:nvSpPr>
        <p:spPr>
          <a:xfrm>
            <a:off x="9791728" y="6158523"/>
            <a:ext cx="97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venir Next" panose="020B0503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58276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692DD5-2954-4E4D-8980-C80FEE7E5BB0}"/>
              </a:ext>
            </a:extLst>
          </p:cNvPr>
          <p:cNvGrpSpPr/>
          <p:nvPr/>
        </p:nvGrpSpPr>
        <p:grpSpPr>
          <a:xfrm>
            <a:off x="2760687" y="2316118"/>
            <a:ext cx="6670623" cy="2225763"/>
            <a:chOff x="3104083" y="2351727"/>
            <a:chExt cx="6670623" cy="2225763"/>
          </a:xfrm>
        </p:grpSpPr>
        <p:pic>
          <p:nvPicPr>
            <p:cNvPr id="9" name="Graphic 8" descr="Eraser outline">
              <a:extLst>
                <a:ext uri="{FF2B5EF4-FFF2-40B4-BE49-F238E27FC236}">
                  <a16:creationId xmlns:a16="http://schemas.microsoft.com/office/drawing/2014/main" id="{228AC78A-6B0E-AA49-A9CC-0E706FF2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2464" y="2351727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Basic Shapes outline">
              <a:extLst>
                <a:ext uri="{FF2B5EF4-FFF2-40B4-BE49-F238E27FC236}">
                  <a16:creationId xmlns:a16="http://schemas.microsoft.com/office/drawing/2014/main" id="{A3236D42-07C9-C145-877F-24FC568D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23517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inoculars outline">
              <a:extLst>
                <a:ext uri="{FF2B5EF4-FFF2-40B4-BE49-F238E27FC236}">
                  <a16:creationId xmlns:a16="http://schemas.microsoft.com/office/drawing/2014/main" id="{6C6ABDE6-DBDE-B849-B14A-544261CBA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6724" y="2355766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Blockchain outline">
              <a:extLst>
                <a:ext uri="{FF2B5EF4-FFF2-40B4-BE49-F238E27FC236}">
                  <a16:creationId xmlns:a16="http://schemas.microsoft.com/office/drawing/2014/main" id="{8CD558F1-E8D0-474F-9E6C-3993C461A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3332" y="2355766"/>
              <a:ext cx="914400" cy="914400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3B39F1-A17C-4C4C-93B6-7B2206F0E44E}"/>
                </a:ext>
              </a:extLst>
            </p:cNvPr>
            <p:cNvCxnSpPr/>
            <p:nvPr/>
          </p:nvCxnSpPr>
          <p:spPr>
            <a:xfrm>
              <a:off x="3104083" y="3535141"/>
              <a:ext cx="6670623" cy="0"/>
            </a:xfrm>
            <a:prstGeom prst="line">
              <a:avLst/>
            </a:prstGeom>
            <a:solidFill>
              <a:srgbClr val="F5E2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0B0ED8-B29D-9A43-9EEB-E492267A4033}"/>
                </a:ext>
              </a:extLst>
            </p:cNvPr>
            <p:cNvSpPr/>
            <p:nvPr/>
          </p:nvSpPr>
          <p:spPr>
            <a:xfrm>
              <a:off x="3804082" y="3314854"/>
              <a:ext cx="479685" cy="4751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32C6525-23EE-8E4C-8EC8-4498C43B4D95}"/>
                </a:ext>
              </a:extLst>
            </p:cNvPr>
            <p:cNvSpPr/>
            <p:nvPr/>
          </p:nvSpPr>
          <p:spPr>
            <a:xfrm>
              <a:off x="5398958" y="3299052"/>
              <a:ext cx="479685" cy="47512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28AA06-0EEE-5D4D-AB72-D6F0D1BE4D55}"/>
                </a:ext>
              </a:extLst>
            </p:cNvPr>
            <p:cNvSpPr/>
            <p:nvPr/>
          </p:nvSpPr>
          <p:spPr>
            <a:xfrm>
              <a:off x="7009822" y="3299052"/>
              <a:ext cx="479685" cy="4751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23EAB6-B26E-1F46-953D-612C3C1E4264}"/>
                </a:ext>
              </a:extLst>
            </p:cNvPr>
            <p:cNvSpPr/>
            <p:nvPr/>
          </p:nvSpPr>
          <p:spPr>
            <a:xfrm>
              <a:off x="8620690" y="3330127"/>
              <a:ext cx="479685" cy="475121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I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7D0A22-F1BB-1746-9FD2-8BE2B9D54456}"/>
                </a:ext>
              </a:extLst>
            </p:cNvPr>
            <p:cNvSpPr txBox="1"/>
            <p:nvPr/>
          </p:nvSpPr>
          <p:spPr>
            <a:xfrm>
              <a:off x="3344116" y="393115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Find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inspiration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1EBE4E-379C-1843-BCBF-76B52274B7F9}"/>
                </a:ext>
              </a:extLst>
            </p:cNvPr>
            <p:cNvSpPr txBox="1"/>
            <p:nvPr/>
          </p:nvSpPr>
          <p:spPr>
            <a:xfrm>
              <a:off x="5041949" y="3929997"/>
              <a:ext cx="1193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Follow shapes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C08912-18CB-2A4B-9E13-0D06621ABA31}"/>
                </a:ext>
              </a:extLst>
            </p:cNvPr>
            <p:cNvSpPr txBox="1"/>
            <p:nvPr/>
          </p:nvSpPr>
          <p:spPr>
            <a:xfrm>
              <a:off x="6609388" y="3928609"/>
              <a:ext cx="1193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Edit </a:t>
              </a:r>
            </a:p>
            <a:p>
              <a:pPr algn="ctr"/>
              <a:r>
                <a:rPr lang="en-SI" dirty="0">
                  <a:latin typeface="Avenir Next" panose="020B0503020202020204" pitchFamily="34" charset="0"/>
                </a:rPr>
                <a:t>points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96688A-EBA3-B34A-85C5-CE66BAADB8CA}"/>
                </a:ext>
              </a:extLst>
            </p:cNvPr>
            <p:cNvSpPr txBox="1"/>
            <p:nvPr/>
          </p:nvSpPr>
          <p:spPr>
            <a:xfrm>
              <a:off x="8176827" y="3928609"/>
              <a:ext cx="1367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I" dirty="0">
                  <a:latin typeface="Avenir Next" panose="020B0503020202020204" pitchFamily="34" charset="0"/>
                </a:rPr>
                <a:t>Assemble story</a:t>
              </a:r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0CC10619-BAE7-DA4A-91D4-8FCE49144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07694"/>
            <a:ext cx="12191999" cy="1752600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ngsana New" panose="02020603050405020304" pitchFamily="18" charset="-34"/>
              </a:rPr>
              <a:t>I</a:t>
            </a:r>
            <a:r>
              <a:rPr lang="en-SI" sz="6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ngsana New" panose="02020603050405020304" pitchFamily="18" charset="-34"/>
              </a:rPr>
              <a:t>con drawing with PowerPoint</a:t>
            </a:r>
          </a:p>
        </p:txBody>
      </p:sp>
    </p:spTree>
    <p:extLst>
      <p:ext uri="{BB962C8B-B14F-4D97-AF65-F5344CB8AC3E}">
        <p14:creationId xmlns:p14="http://schemas.microsoft.com/office/powerpoint/2010/main" val="48187746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ol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B4A9"/>
      </a:accent1>
      <a:accent2>
        <a:srgbClr val="FD5C49"/>
      </a:accent2>
      <a:accent3>
        <a:srgbClr val="F9A134"/>
      </a:accent3>
      <a:accent4>
        <a:srgbClr val="F1BF3C"/>
      </a:accent4>
      <a:accent5>
        <a:srgbClr val="FFB1FE"/>
      </a:accent5>
      <a:accent6>
        <a:srgbClr val="FF8614"/>
      </a:accent6>
      <a:hlink>
        <a:srgbClr val="FF6553"/>
      </a:hlink>
      <a:folHlink>
        <a:srgbClr val="00539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50000"/>
          </a:schemeClr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6000" i="1" dirty="0">
            <a:latin typeface="Avenir Next" panose="020B0503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12468</TotalTime>
  <Words>528</Words>
  <Application>Microsoft Macintosh PowerPoint</Application>
  <PresentationFormat>Widescreen</PresentationFormat>
  <Paragraphs>274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Angsana New</vt:lpstr>
      <vt:lpstr>Arial</vt:lpstr>
      <vt:lpstr>Avenir Next</vt:lpstr>
      <vt:lpstr>Calibri</vt:lpstr>
      <vt:lpstr>Helvetica</vt:lpstr>
      <vt:lpstr>Source Sans Pro</vt:lpstr>
      <vt:lpstr>Vladimir Script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Hocevar, Sara</dc:creator>
  <cp:lastModifiedBy>Hocevar, Sara</cp:lastModifiedBy>
  <cp:revision>388</cp:revision>
  <dcterms:created xsi:type="dcterms:W3CDTF">2021-01-20T17:02:12Z</dcterms:created>
  <dcterms:modified xsi:type="dcterms:W3CDTF">2021-04-29T10:48:45Z</dcterms:modified>
</cp:coreProperties>
</file>